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wdp" ContentType="image/vnd.ms-photo"/>
  <Default Extension="webp" ContentType="image/webp"/>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omments/comment1.xml" ContentType="application/vnd.openxmlformats-officedocument.presentationml.comments+xml"/>
  <Override PartName="/ppt/notesSlides/notesSlide4.xml" ContentType="application/vnd.openxmlformats-officedocument.presentationml.notesSlide+xml"/>
  <Override PartName="/ppt/comments/comment2.xml" ContentType="application/vnd.openxmlformats-officedocument.presentationml.comments+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omments/comment3.xml" ContentType="application/vnd.openxmlformats-officedocument.presentationml.comments+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1.xml" ContentType="application/vnd.openxmlformats-officedocument.presentationml.tags+xml"/>
  <Override PartName="/ppt/notesSlides/notesSlide7.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comments/comment4.xml" ContentType="application/vnd.openxmlformats-officedocument.presentationml.comments+xml"/>
  <Override PartName="/ppt/comments/comment5.xml" ContentType="application/vnd.openxmlformats-officedocument.presentationml.comments+xml"/>
  <Override PartName="/ppt/comments/comment6.xml" ContentType="application/vnd.openxmlformats-officedocument.presentationml.comments+xml"/>
  <Override PartName="/ppt/comments/comment7.xml" ContentType="application/vnd.openxmlformats-officedocument.presentationml.comments+xml"/>
  <Override PartName="/ppt/comments/comment8.xml" ContentType="application/vnd.openxmlformats-officedocument.presentationml.comments+xml"/>
  <Override PartName="/ppt/tags/tag19.xml" ContentType="application/vnd.openxmlformats-officedocument.presentationml.tags+xml"/>
  <Override PartName="/ppt/comments/comment9.xml" ContentType="application/vnd.openxmlformats-officedocument.presentationml.comments+xml"/>
  <Override PartName="/ppt/tags/tag20.xml" ContentType="application/vnd.openxmlformats-officedocument.presentationml.tags+xml"/>
  <Override PartName="/ppt/comments/comment10.xml" ContentType="application/vnd.openxmlformats-officedocument.presentationml.comment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notesSlides/notesSlide8.xml" ContentType="application/vnd.openxmlformats-officedocument.presentationml.notesSlide+xml"/>
  <Override PartName="/ppt/tags/tag24.xml" ContentType="application/vnd.openxmlformats-officedocument.presentationml.tags+xml"/>
  <Override PartName="/ppt/comments/comment11.xml" ContentType="application/vnd.openxmlformats-officedocument.presentationml.comments+xml"/>
  <Override PartName="/ppt/tags/tag25.xml" ContentType="application/vnd.openxmlformats-officedocument.presentationml.tags+xml"/>
  <Override PartName="/ppt/notesSlides/notesSlide9.xml" ContentType="application/vnd.openxmlformats-officedocument.presentationml.notesSlide+xml"/>
  <Override PartName="/ppt/comments/comment12.xml" ContentType="application/vnd.openxmlformats-officedocument.presentationml.comments+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omments/comment13.xml" ContentType="application/vnd.openxmlformats-officedocument.presentationml.comments+xml"/>
  <Override PartName="/ppt/comments/comment14.xml" ContentType="application/vnd.openxmlformats-officedocument.presentationml.comments+xml"/>
  <Override PartName="/ppt/tags/tag26.xml" ContentType="application/vnd.openxmlformats-officedocument.presentationml.tags+xml"/>
  <Override PartName="/ppt/tags/tag27.xml" ContentType="application/vnd.openxmlformats-officedocument.presentationml.tag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omments/comment15.xml" ContentType="application/vnd.openxmlformats-officedocument.presentationml.comment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200"/>
  </p:notesMasterIdLst>
  <p:sldIdLst>
    <p:sldId id="256" r:id="rId2"/>
    <p:sldId id="259" r:id="rId3"/>
    <p:sldId id="258" r:id="rId4"/>
    <p:sldId id="260" r:id="rId5"/>
    <p:sldId id="261" r:id="rId6"/>
    <p:sldId id="431" r:id="rId7"/>
    <p:sldId id="262" r:id="rId8"/>
    <p:sldId id="610" r:id="rId9"/>
    <p:sldId id="323" r:id="rId10"/>
    <p:sldId id="411" r:id="rId11"/>
    <p:sldId id="326" r:id="rId12"/>
    <p:sldId id="324" r:id="rId13"/>
    <p:sldId id="605" r:id="rId14"/>
    <p:sldId id="355" r:id="rId15"/>
    <p:sldId id="412" r:id="rId16"/>
    <p:sldId id="356" r:id="rId17"/>
    <p:sldId id="357" r:id="rId18"/>
    <p:sldId id="358" r:id="rId19"/>
    <p:sldId id="458" r:id="rId20"/>
    <p:sldId id="459" r:id="rId21"/>
    <p:sldId id="359" r:id="rId22"/>
    <p:sldId id="467" r:id="rId23"/>
    <p:sldId id="558" r:id="rId24"/>
    <p:sldId id="557" r:id="rId25"/>
    <p:sldId id="531" r:id="rId26"/>
    <p:sldId id="530" r:id="rId27"/>
    <p:sldId id="468" r:id="rId28"/>
    <p:sldId id="469" r:id="rId29"/>
    <p:sldId id="470" r:id="rId30"/>
    <p:sldId id="471" r:id="rId31"/>
    <p:sldId id="472" r:id="rId32"/>
    <p:sldId id="473" r:id="rId33"/>
    <p:sldId id="474" r:id="rId34"/>
    <p:sldId id="475" r:id="rId35"/>
    <p:sldId id="612" r:id="rId36"/>
    <p:sldId id="477" r:id="rId37"/>
    <p:sldId id="478" r:id="rId38"/>
    <p:sldId id="479" r:id="rId39"/>
    <p:sldId id="535" r:id="rId40"/>
    <p:sldId id="534" r:id="rId41"/>
    <p:sldId id="555" r:id="rId42"/>
    <p:sldId id="554" r:id="rId43"/>
    <p:sldId id="556" r:id="rId44"/>
    <p:sldId id="553" r:id="rId45"/>
    <p:sldId id="536" r:id="rId46"/>
    <p:sldId id="537" r:id="rId47"/>
    <p:sldId id="539" r:id="rId48"/>
    <p:sldId id="540" r:id="rId49"/>
    <p:sldId id="541" r:id="rId50"/>
    <p:sldId id="480" r:id="rId51"/>
    <p:sldId id="481" r:id="rId52"/>
    <p:sldId id="482" r:id="rId53"/>
    <p:sldId id="483" r:id="rId54"/>
    <p:sldId id="484" r:id="rId55"/>
    <p:sldId id="485" r:id="rId56"/>
    <p:sldId id="486" r:id="rId57"/>
    <p:sldId id="487" r:id="rId58"/>
    <p:sldId id="488" r:id="rId59"/>
    <p:sldId id="489" r:id="rId60"/>
    <p:sldId id="490" r:id="rId61"/>
    <p:sldId id="491" r:id="rId62"/>
    <p:sldId id="492" r:id="rId63"/>
    <p:sldId id="493" r:id="rId64"/>
    <p:sldId id="494" r:id="rId65"/>
    <p:sldId id="495" r:id="rId66"/>
    <p:sldId id="500" r:id="rId67"/>
    <p:sldId id="501" r:id="rId68"/>
    <p:sldId id="502" r:id="rId69"/>
    <p:sldId id="503" r:id="rId70"/>
    <p:sldId id="504" r:id="rId71"/>
    <p:sldId id="505" r:id="rId72"/>
    <p:sldId id="506" r:id="rId73"/>
    <p:sldId id="507" r:id="rId74"/>
    <p:sldId id="496" r:id="rId75"/>
    <p:sldId id="497" r:id="rId76"/>
    <p:sldId id="498" r:id="rId77"/>
    <p:sldId id="499" r:id="rId78"/>
    <p:sldId id="508" r:id="rId79"/>
    <p:sldId id="509" r:id="rId80"/>
    <p:sldId id="510" r:id="rId81"/>
    <p:sldId id="511" r:id="rId82"/>
    <p:sldId id="512" r:id="rId83"/>
    <p:sldId id="513" r:id="rId84"/>
    <p:sldId id="514" r:id="rId85"/>
    <p:sldId id="360" r:id="rId86"/>
    <p:sldId id="413" r:id="rId87"/>
    <p:sldId id="361" r:id="rId88"/>
    <p:sldId id="362" r:id="rId89"/>
    <p:sldId id="363" r:id="rId90"/>
    <p:sldId id="364" r:id="rId91"/>
    <p:sldId id="382" r:id="rId92"/>
    <p:sldId id="427" r:id="rId93"/>
    <p:sldId id="383" r:id="rId94"/>
    <p:sldId id="384" r:id="rId95"/>
    <p:sldId id="385" r:id="rId96"/>
    <p:sldId id="378" r:id="rId97"/>
    <p:sldId id="428" r:id="rId98"/>
    <p:sldId id="379" r:id="rId99"/>
    <p:sldId id="381" r:id="rId100"/>
    <p:sldId id="522" r:id="rId101"/>
    <p:sldId id="523" r:id="rId102"/>
    <p:sldId id="524" r:id="rId103"/>
    <p:sldId id="525" r:id="rId104"/>
    <p:sldId id="526" r:id="rId105"/>
    <p:sldId id="527" r:id="rId106"/>
    <p:sldId id="528" r:id="rId107"/>
    <p:sldId id="529" r:id="rId108"/>
    <p:sldId id="432" r:id="rId109"/>
    <p:sldId id="433" r:id="rId110"/>
    <p:sldId id="434" r:id="rId111"/>
    <p:sldId id="436" r:id="rId112"/>
    <p:sldId id="438" r:id="rId113"/>
    <p:sldId id="440" r:id="rId114"/>
    <p:sldId id="570" r:id="rId115"/>
    <p:sldId id="594" r:id="rId116"/>
    <p:sldId id="595" r:id="rId117"/>
    <p:sldId id="596" r:id="rId118"/>
    <p:sldId id="599" r:id="rId119"/>
    <p:sldId id="600" r:id="rId120"/>
    <p:sldId id="597" r:id="rId121"/>
    <p:sldId id="598" r:id="rId122"/>
    <p:sldId id="593" r:id="rId123"/>
    <p:sldId id="571" r:id="rId124"/>
    <p:sldId id="572" r:id="rId125"/>
    <p:sldId id="611" r:id="rId126"/>
    <p:sldId id="398" r:id="rId127"/>
    <p:sldId id="373" r:id="rId128"/>
    <p:sldId id="397" r:id="rId129"/>
    <p:sldId id="396" r:id="rId130"/>
    <p:sldId id="542" r:id="rId131"/>
    <p:sldId id="449" r:id="rId132"/>
    <p:sldId id="450" r:id="rId133"/>
    <p:sldId id="451" r:id="rId134"/>
    <p:sldId id="452" r:id="rId135"/>
    <p:sldId id="453" r:id="rId136"/>
    <p:sldId id="454" r:id="rId137"/>
    <p:sldId id="455" r:id="rId138"/>
    <p:sldId id="456" r:id="rId139"/>
    <p:sldId id="281" r:id="rId140"/>
    <p:sldId id="430" r:id="rId141"/>
    <p:sldId id="327" r:id="rId142"/>
    <p:sldId id="328" r:id="rId143"/>
    <p:sldId id="329" r:id="rId144"/>
    <p:sldId id="533" r:id="rId145"/>
    <p:sldId id="330" r:id="rId146"/>
    <p:sldId id="331" r:id="rId147"/>
    <p:sldId id="404" r:id="rId148"/>
    <p:sldId id="332" r:id="rId149"/>
    <p:sldId id="333" r:id="rId150"/>
    <p:sldId id="515" r:id="rId151"/>
    <p:sldId id="516" r:id="rId152"/>
    <p:sldId id="517" r:id="rId153"/>
    <p:sldId id="518" r:id="rId154"/>
    <p:sldId id="520" r:id="rId155"/>
    <p:sldId id="521" r:id="rId156"/>
    <p:sldId id="606" r:id="rId157"/>
    <p:sldId id="607" r:id="rId158"/>
    <p:sldId id="608" r:id="rId159"/>
    <p:sldId id="559" r:id="rId160"/>
    <p:sldId id="560" r:id="rId161"/>
    <p:sldId id="561" r:id="rId162"/>
    <p:sldId id="562" r:id="rId163"/>
    <p:sldId id="563" r:id="rId164"/>
    <p:sldId id="564" r:id="rId165"/>
    <p:sldId id="565" r:id="rId166"/>
    <p:sldId id="566" r:id="rId167"/>
    <p:sldId id="567" r:id="rId168"/>
    <p:sldId id="568" r:id="rId169"/>
    <p:sldId id="573" r:id="rId170"/>
    <p:sldId id="575" r:id="rId171"/>
    <p:sldId id="576" r:id="rId172"/>
    <p:sldId id="335" r:id="rId173"/>
    <p:sldId id="577" r:id="rId174"/>
    <p:sldId id="578" r:id="rId175"/>
    <p:sldId id="579" r:id="rId176"/>
    <p:sldId id="580" r:id="rId177"/>
    <p:sldId id="582" r:id="rId178"/>
    <p:sldId id="583" r:id="rId179"/>
    <p:sldId id="584" r:id="rId180"/>
    <p:sldId id="265" r:id="rId181"/>
    <p:sldId id="587" r:id="rId182"/>
    <p:sldId id="588" r:id="rId183"/>
    <p:sldId id="603" r:id="rId184"/>
    <p:sldId id="590" r:id="rId185"/>
    <p:sldId id="591" r:id="rId186"/>
    <p:sldId id="592" r:id="rId187"/>
    <p:sldId id="271" r:id="rId188"/>
    <p:sldId id="272" r:id="rId189"/>
    <p:sldId id="273" r:id="rId190"/>
    <p:sldId id="274" r:id="rId191"/>
    <p:sldId id="278" r:id="rId192"/>
    <p:sldId id="352" r:id="rId193"/>
    <p:sldId id="353" r:id="rId194"/>
    <p:sldId id="348" r:id="rId195"/>
    <p:sldId id="441" r:id="rId196"/>
    <p:sldId id="351" r:id="rId197"/>
    <p:sldId id="350" r:id="rId198"/>
    <p:sldId id="354" r:id="rId199"/>
  </p:sldIdLst>
  <p:sldSz cx="9144000" cy="6858000" type="screen4x3"/>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默认节" id="{D96B76BE-CB4D-470D-B9BD-7FD027C741BB}">
          <p14:sldIdLst>
            <p14:sldId id="256"/>
            <p14:sldId id="259"/>
            <p14:sldId id="258"/>
            <p14:sldId id="260"/>
            <p14:sldId id="261"/>
            <p14:sldId id="431"/>
            <p14:sldId id="262"/>
            <p14:sldId id="610"/>
            <p14:sldId id="323"/>
            <p14:sldId id="411"/>
            <p14:sldId id="326"/>
            <p14:sldId id="324"/>
            <p14:sldId id="605"/>
            <p14:sldId id="355"/>
            <p14:sldId id="412"/>
            <p14:sldId id="356"/>
            <p14:sldId id="357"/>
            <p14:sldId id="358"/>
            <p14:sldId id="458"/>
            <p14:sldId id="459"/>
            <p14:sldId id="359"/>
            <p14:sldId id="467"/>
            <p14:sldId id="558"/>
            <p14:sldId id="557"/>
            <p14:sldId id="531"/>
            <p14:sldId id="530"/>
            <p14:sldId id="468"/>
            <p14:sldId id="469"/>
            <p14:sldId id="470"/>
            <p14:sldId id="471"/>
            <p14:sldId id="472"/>
            <p14:sldId id="473"/>
            <p14:sldId id="474"/>
            <p14:sldId id="475"/>
            <p14:sldId id="612"/>
            <p14:sldId id="477"/>
            <p14:sldId id="478"/>
            <p14:sldId id="479"/>
            <p14:sldId id="535"/>
            <p14:sldId id="534"/>
            <p14:sldId id="555"/>
            <p14:sldId id="554"/>
            <p14:sldId id="556"/>
            <p14:sldId id="553"/>
            <p14:sldId id="536"/>
            <p14:sldId id="537"/>
            <p14:sldId id="539"/>
            <p14:sldId id="540"/>
            <p14:sldId id="541"/>
            <p14:sldId id="480"/>
            <p14:sldId id="481"/>
            <p14:sldId id="482"/>
            <p14:sldId id="483"/>
            <p14:sldId id="484"/>
            <p14:sldId id="485"/>
            <p14:sldId id="486"/>
            <p14:sldId id="487"/>
            <p14:sldId id="488"/>
            <p14:sldId id="489"/>
            <p14:sldId id="490"/>
            <p14:sldId id="491"/>
            <p14:sldId id="492"/>
            <p14:sldId id="493"/>
            <p14:sldId id="494"/>
            <p14:sldId id="495"/>
            <p14:sldId id="500"/>
            <p14:sldId id="501"/>
            <p14:sldId id="502"/>
            <p14:sldId id="503"/>
            <p14:sldId id="504"/>
            <p14:sldId id="505"/>
            <p14:sldId id="506"/>
            <p14:sldId id="507"/>
            <p14:sldId id="496"/>
            <p14:sldId id="497"/>
            <p14:sldId id="498"/>
            <p14:sldId id="499"/>
            <p14:sldId id="508"/>
            <p14:sldId id="509"/>
            <p14:sldId id="510"/>
            <p14:sldId id="511"/>
            <p14:sldId id="512"/>
            <p14:sldId id="513"/>
            <p14:sldId id="514"/>
            <p14:sldId id="360"/>
            <p14:sldId id="413"/>
            <p14:sldId id="361"/>
            <p14:sldId id="362"/>
            <p14:sldId id="363"/>
            <p14:sldId id="364"/>
            <p14:sldId id="382"/>
            <p14:sldId id="427"/>
            <p14:sldId id="383"/>
            <p14:sldId id="384"/>
            <p14:sldId id="385"/>
            <p14:sldId id="378"/>
            <p14:sldId id="428"/>
            <p14:sldId id="379"/>
            <p14:sldId id="381"/>
            <p14:sldId id="522"/>
            <p14:sldId id="523"/>
            <p14:sldId id="524"/>
            <p14:sldId id="525"/>
            <p14:sldId id="526"/>
            <p14:sldId id="527"/>
            <p14:sldId id="528"/>
            <p14:sldId id="529"/>
            <p14:sldId id="432"/>
            <p14:sldId id="433"/>
            <p14:sldId id="434"/>
            <p14:sldId id="436"/>
            <p14:sldId id="438"/>
            <p14:sldId id="440"/>
            <p14:sldId id="570"/>
            <p14:sldId id="594"/>
            <p14:sldId id="595"/>
            <p14:sldId id="596"/>
            <p14:sldId id="599"/>
            <p14:sldId id="600"/>
            <p14:sldId id="597"/>
            <p14:sldId id="598"/>
            <p14:sldId id="593"/>
            <p14:sldId id="571"/>
            <p14:sldId id="572"/>
            <p14:sldId id="611"/>
            <p14:sldId id="398"/>
            <p14:sldId id="373"/>
            <p14:sldId id="397"/>
            <p14:sldId id="396"/>
            <p14:sldId id="542"/>
            <p14:sldId id="449"/>
            <p14:sldId id="450"/>
            <p14:sldId id="451"/>
            <p14:sldId id="452"/>
            <p14:sldId id="453"/>
            <p14:sldId id="454"/>
            <p14:sldId id="455"/>
            <p14:sldId id="456"/>
            <p14:sldId id="281"/>
            <p14:sldId id="430"/>
            <p14:sldId id="327"/>
            <p14:sldId id="328"/>
            <p14:sldId id="329"/>
            <p14:sldId id="533"/>
            <p14:sldId id="330"/>
            <p14:sldId id="331"/>
            <p14:sldId id="404"/>
            <p14:sldId id="332"/>
            <p14:sldId id="333"/>
            <p14:sldId id="515"/>
            <p14:sldId id="516"/>
            <p14:sldId id="517"/>
            <p14:sldId id="518"/>
            <p14:sldId id="520"/>
            <p14:sldId id="521"/>
            <p14:sldId id="606"/>
            <p14:sldId id="607"/>
            <p14:sldId id="608"/>
            <p14:sldId id="559"/>
            <p14:sldId id="560"/>
            <p14:sldId id="561"/>
            <p14:sldId id="562"/>
            <p14:sldId id="563"/>
            <p14:sldId id="564"/>
            <p14:sldId id="565"/>
            <p14:sldId id="566"/>
            <p14:sldId id="567"/>
            <p14:sldId id="568"/>
            <p14:sldId id="573"/>
            <p14:sldId id="575"/>
            <p14:sldId id="576"/>
            <p14:sldId id="335"/>
            <p14:sldId id="577"/>
            <p14:sldId id="578"/>
            <p14:sldId id="579"/>
            <p14:sldId id="580"/>
            <p14:sldId id="582"/>
            <p14:sldId id="583"/>
            <p14:sldId id="584"/>
            <p14:sldId id="265"/>
            <p14:sldId id="587"/>
            <p14:sldId id="588"/>
            <p14:sldId id="603"/>
            <p14:sldId id="590"/>
            <p14:sldId id="591"/>
            <p14:sldId id="592"/>
            <p14:sldId id="271"/>
            <p14:sldId id="272"/>
            <p14:sldId id="273"/>
            <p14:sldId id="274"/>
            <p14:sldId id="278"/>
            <p14:sldId id="352"/>
            <p14:sldId id="353"/>
            <p14:sldId id="348"/>
            <p14:sldId id="441"/>
            <p14:sldId id="351"/>
            <p14:sldId id="350"/>
            <p14:sldId id="354"/>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ru ha" initials="rh" lastIdx="21" clrIdx="0">
    <p:extLst>
      <p:ext uri="{19B8F6BF-5375-455C-9EA6-DF929625EA0E}">
        <p15:presenceInfo xmlns:p15="http://schemas.microsoft.com/office/powerpoint/2012/main" userId="c7584bcbe88f8c94"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DEDED"/>
    <a:srgbClr val="F2F2F2"/>
    <a:srgbClr val="75D7EA"/>
    <a:srgbClr val="404040"/>
    <a:srgbClr val="636363"/>
    <a:srgbClr val="3D80F7"/>
    <a:srgbClr val="00A2E9"/>
    <a:srgbClr val="00A5EE"/>
    <a:srgbClr val="D9D9D9"/>
    <a:srgbClr val="4A7EB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5420" autoAdjust="0"/>
    <p:restoredTop sz="76509" autoAdjust="0"/>
  </p:normalViewPr>
  <p:slideViewPr>
    <p:cSldViewPr>
      <p:cViewPr varScale="1">
        <p:scale>
          <a:sx n="86" d="100"/>
          <a:sy n="86" d="100"/>
        </p:scale>
        <p:origin x="269" y="62"/>
      </p:cViewPr>
      <p:guideLst>
        <p:guide orient="horz" pos="2160"/>
        <p:guide pos="2880"/>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tableStyles" Target="tableStyles.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6" Type="http://schemas.openxmlformats.org/officeDocument/2006/relationships/slide" Target="slides/slide5.xml"/><Relationship Id="rId23" Type="http://schemas.openxmlformats.org/officeDocument/2006/relationships/slide" Target="slides/slide22.xml"/><Relationship Id="rId119" Type="http://schemas.openxmlformats.org/officeDocument/2006/relationships/slide" Target="slides/slide118.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13" Type="http://schemas.openxmlformats.org/officeDocument/2006/relationships/slide" Target="slides/slide12.xml"/><Relationship Id="rId109" Type="http://schemas.openxmlformats.org/officeDocument/2006/relationships/slide" Target="slides/slide108.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viewProps" Target="viewProps.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190" Type="http://schemas.openxmlformats.org/officeDocument/2006/relationships/slide" Target="slides/slide189.xml"/><Relationship Id="rId204" Type="http://schemas.openxmlformats.org/officeDocument/2006/relationships/theme" Target="theme/theme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notesMaster" Target="notesMasters/notesMaster1.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commentAuthors" Target="commentAuthors.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presProps" Target="presProps.xml"/><Relationship Id="rId18" Type="http://schemas.openxmlformats.org/officeDocument/2006/relationships/slide" Target="slides/slide17.xml"/><Relationship Id="rId39" Type="http://schemas.openxmlformats.org/officeDocument/2006/relationships/slide" Target="slides/slide38.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1"/>
  <mc:AlternateContent xmlns:mc="http://schemas.openxmlformats.org/markup-compatibility/2006">
    <mc:Choice xmlns:c14="http://schemas.microsoft.com/office/drawing/2007/8/2/chart" Requires="c14">
      <c14:style val="108"/>
    </mc:Choice>
    <mc:Fallback>
      <c:style val="8"/>
    </mc:Fallback>
  </mc:AlternateContent>
  <c:chart>
    <c:title>
      <c:tx>
        <c:rich>
          <a:bodyPr rot="0" spcFirstLastPara="1" vertOverflow="ellipsis" vert="horz" wrap="square" anchor="ctr" anchorCtr="1"/>
          <a:lstStyle/>
          <a:p>
            <a:pPr>
              <a:defRPr sz="2200" b="1" i="0" u="none" strike="noStrike" kern="1200" cap="all" spc="150" baseline="0">
                <a:solidFill>
                  <a:schemeClr val="tx1">
                    <a:lumMod val="50000"/>
                    <a:lumOff val="50000"/>
                  </a:schemeClr>
                </a:solidFill>
                <a:latin typeface="+mn-lt"/>
                <a:ea typeface="+mn-ea"/>
                <a:cs typeface="+mn-cs"/>
              </a:defRPr>
            </a:pPr>
            <a:r>
              <a:rPr lang="en-US" altLang="zh-CN" sz="1800" b="1" i="0" u="none" strike="noStrike" cap="all" baseline="0" dirty="0"/>
              <a:t>Recording every 15 seconds for 8 continuous hours</a:t>
            </a:r>
            <a:endParaRPr lang="zh-TW" sz="1800" dirty="0"/>
          </a:p>
        </c:rich>
      </c:tx>
      <c:layout>
        <c:manualLayout>
          <c:xMode val="edge"/>
          <c:yMode val="edge"/>
          <c:x val="0.13236091739652314"/>
          <c:y val="0.12126482946962784"/>
        </c:manualLayout>
      </c:layout>
      <c:overlay val="1"/>
      <c:spPr>
        <a:noFill/>
        <a:ln>
          <a:noFill/>
        </a:ln>
        <a:effectLst/>
      </c:spPr>
      <c:txPr>
        <a:bodyPr rot="0" spcFirstLastPara="1" vertOverflow="ellipsis" vert="horz" wrap="square" anchor="ctr" anchorCtr="1"/>
        <a:lstStyle/>
        <a:p>
          <a:pPr>
            <a:defRPr sz="2200" b="1" i="0" u="none" strike="noStrike" kern="1200" cap="all" spc="150" baseline="0">
              <a:solidFill>
                <a:schemeClr val="tx1">
                  <a:lumMod val="50000"/>
                  <a:lumOff val="50000"/>
                </a:schemeClr>
              </a:solidFill>
              <a:latin typeface="+mn-lt"/>
              <a:ea typeface="+mn-ea"/>
              <a:cs typeface="+mn-cs"/>
            </a:defRPr>
          </a:pPr>
          <a:endParaRPr lang="zh-TW"/>
        </a:p>
      </c:txPr>
    </c:title>
    <c:autoTitleDeleted val="0"/>
    <c:plotArea>
      <c:layout>
        <c:manualLayout>
          <c:layoutTarget val="inner"/>
          <c:xMode val="edge"/>
          <c:yMode val="edge"/>
          <c:x val="0.21447588582677207"/>
          <c:y val="0.31227255117298502"/>
          <c:w val="0.77094078083989592"/>
          <c:h val="0.58200356682024545"/>
        </c:manualLayout>
      </c:layout>
      <c:barChart>
        <c:barDir val="bar"/>
        <c:grouping val="clustered"/>
        <c:varyColors val="1"/>
        <c:ser>
          <c:idx val="0"/>
          <c:order val="0"/>
          <c:tx>
            <c:strRef>
              <c:f>工作表1!$B$1</c:f>
              <c:strCache>
                <c:ptCount val="1"/>
                <c:pt idx="0">
                  <c:v>Required Storage(MB)</c:v>
                </c:pt>
              </c:strCache>
            </c:strRef>
          </c:tx>
          <c:invertIfNegative val="1"/>
          <c:dPt>
            <c:idx val="0"/>
            <c:invertIfNegative val="1"/>
            <c:bubble3D val="0"/>
            <c:spPr>
              <a:pattFill prst="narVert">
                <a:fgClr>
                  <a:schemeClr val="accent6">
                    <a:shade val="65000"/>
                  </a:schemeClr>
                </a:fgClr>
                <a:bgClr>
                  <a:schemeClr val="accent6">
                    <a:shade val="65000"/>
                    <a:lumMod val="20000"/>
                    <a:lumOff val="80000"/>
                  </a:schemeClr>
                </a:bgClr>
              </a:pattFill>
              <a:ln>
                <a:noFill/>
              </a:ln>
              <a:effectLst>
                <a:innerShdw blurRad="114300">
                  <a:schemeClr val="accent6">
                    <a:shade val="65000"/>
                  </a:schemeClr>
                </a:innerShdw>
              </a:effectLst>
            </c:spPr>
            <c:extLst>
              <c:ext xmlns:c16="http://schemas.microsoft.com/office/drawing/2014/chart" uri="{C3380CC4-5D6E-409C-BE32-E72D297353CC}">
                <c16:uniqueId val="{00000000-9832-4EA6-B645-5BA6F063C8D2}"/>
              </c:ext>
            </c:extLst>
          </c:dPt>
          <c:dPt>
            <c:idx val="1"/>
            <c:invertIfNegative val="1"/>
            <c:bubble3D val="0"/>
            <c:spPr>
              <a:pattFill prst="narVert">
                <a:fgClr>
                  <a:schemeClr val="accent6"/>
                </a:fgClr>
                <a:bgClr>
                  <a:schemeClr val="accent6">
                    <a:lumMod val="20000"/>
                    <a:lumOff val="80000"/>
                  </a:schemeClr>
                </a:bgClr>
              </a:pattFill>
              <a:ln>
                <a:noFill/>
              </a:ln>
              <a:effectLst>
                <a:innerShdw blurRad="114300">
                  <a:schemeClr val="accent6"/>
                </a:innerShdw>
              </a:effectLst>
            </c:spPr>
            <c:extLst>
              <c:ext xmlns:c16="http://schemas.microsoft.com/office/drawing/2014/chart" uri="{C3380CC4-5D6E-409C-BE32-E72D297353CC}">
                <c16:uniqueId val="{00000003-1C41-428C-94EA-9679EE580FCB}"/>
              </c:ext>
            </c:extLst>
          </c:dPt>
          <c:dPt>
            <c:idx val="2"/>
            <c:invertIfNegative val="1"/>
            <c:bubble3D val="0"/>
            <c:spPr>
              <a:pattFill prst="narVert">
                <a:fgClr>
                  <a:schemeClr val="accent6">
                    <a:tint val="65000"/>
                  </a:schemeClr>
                </a:fgClr>
                <a:bgClr>
                  <a:schemeClr val="accent6">
                    <a:tint val="65000"/>
                    <a:lumMod val="20000"/>
                    <a:lumOff val="80000"/>
                  </a:schemeClr>
                </a:bgClr>
              </a:pattFill>
              <a:ln>
                <a:noFill/>
              </a:ln>
              <a:effectLst>
                <a:innerShdw blurRad="114300">
                  <a:schemeClr val="accent6">
                    <a:tint val="65000"/>
                  </a:schemeClr>
                </a:innerShdw>
              </a:effectLst>
            </c:spPr>
            <c:extLst>
              <c:ext xmlns:c16="http://schemas.microsoft.com/office/drawing/2014/chart" uri="{C3380CC4-5D6E-409C-BE32-E72D297353CC}">
                <c16:uniqueId val="{00000000-D118-40D4-9941-B2087DD93613}"/>
              </c:ext>
            </c:extLst>
          </c:dPt>
          <c:dLbls>
            <c:dLbl>
              <c:idx val="2"/>
              <c:tx>
                <c:rich>
                  <a:bodyPr/>
                  <a:lstStyle/>
                  <a:p>
                    <a:r>
                      <a:rPr lang="en-US" altLang="en-US"/>
                      <a:t>35</a:t>
                    </a:r>
                  </a:p>
                </c:rich>
              </c:tx>
              <c:showLegendKey val="1"/>
              <c:showVal val="1"/>
              <c:showCatName val="1"/>
              <c:showSerName val="1"/>
              <c:showPercent val="1"/>
              <c:showBubbleSize val="1"/>
              <c:extLst>
                <c:ext xmlns:c15="http://schemas.microsoft.com/office/drawing/2012/chart" uri="{CE6537A1-D6FC-4f65-9D91-7224C49458BB}">
                  <c15:showDataLabelsRange val="0"/>
                </c:ext>
                <c:ext xmlns:c16="http://schemas.microsoft.com/office/drawing/2014/chart" uri="{C3380CC4-5D6E-409C-BE32-E72D297353CC}">
                  <c16:uniqueId val="{00000000-D118-40D4-9941-B2087DD93613}"/>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showLegendKey val="1"/>
            <c:showVal val="1"/>
            <c:showCatName val="1"/>
            <c:showSerName val="1"/>
            <c:showPercent val="1"/>
            <c:showBubbleSize val="1"/>
            <c:showLeaderLines val="0"/>
            <c:extLst>
              <c:ext xmlns:c15="http://schemas.microsoft.com/office/drawing/2012/chart" uri="{CE6537A1-D6FC-4f65-9D91-7224C49458BB}">
                <c15:showLeaderLines val="0"/>
              </c:ext>
            </c:extLst>
          </c:dLbls>
          <c:cat>
            <c:strRef>
              <c:f>工作表1!$A$2:$A$4</c:f>
              <c:strCache>
                <c:ptCount val="3"/>
                <c:pt idx="0">
                  <c:v>Brand S</c:v>
                </c:pt>
                <c:pt idx="1">
                  <c:v>Brand X</c:v>
                </c:pt>
                <c:pt idx="2">
                  <c:v>Anysecura</c:v>
                </c:pt>
              </c:strCache>
            </c:strRef>
          </c:cat>
          <c:val>
            <c:numRef>
              <c:f>工作表1!$B$2:$B$4</c:f>
              <c:numCache>
                <c:formatCode>General</c:formatCode>
                <c:ptCount val="3"/>
                <c:pt idx="0">
                  <c:v>192</c:v>
                </c:pt>
                <c:pt idx="1">
                  <c:v>400</c:v>
                </c:pt>
                <c:pt idx="2">
                  <c:v>25</c:v>
                </c:pt>
              </c:numCache>
            </c:numRef>
          </c:val>
          <c:extLst>
            <c:ext xmlns:c16="http://schemas.microsoft.com/office/drawing/2014/chart" uri="{C3380CC4-5D6E-409C-BE32-E72D297353CC}">
              <c16:uniqueId val="{00000001-D118-40D4-9941-B2087DD93613}"/>
            </c:ext>
          </c:extLst>
        </c:ser>
        <c:dLbls>
          <c:showLegendKey val="1"/>
          <c:showVal val="1"/>
          <c:showCatName val="1"/>
          <c:showSerName val="1"/>
          <c:showPercent val="1"/>
          <c:showBubbleSize val="1"/>
        </c:dLbls>
        <c:gapWidth val="227"/>
        <c:overlap val="-48"/>
        <c:axId val="-590898864"/>
        <c:axId val="-590907024"/>
      </c:barChart>
      <c:catAx>
        <c:axId val="-590898864"/>
        <c:scaling>
          <c:orientation val="minMax"/>
        </c:scaling>
        <c:delete val="0"/>
        <c:axPos val="l"/>
        <c:numFmt formatCode="General" sourceLinked="0"/>
        <c:majorTickMark val="none"/>
        <c:minorTickMark val="none"/>
        <c:tickLblPos val="nextTo"/>
        <c:spPr>
          <a:noFill/>
          <a:ln w="19050" cap="flat" cmpd="sng" algn="ctr">
            <a:solidFill>
              <a:schemeClr val="tx1">
                <a:lumMod val="25000"/>
                <a:lumOff val="7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590907024"/>
        <c:crosses val="autoZero"/>
        <c:auto val="1"/>
        <c:lblAlgn val="ctr"/>
        <c:lblOffset val="100"/>
        <c:noMultiLvlLbl val="1"/>
      </c:catAx>
      <c:valAx>
        <c:axId val="-590907024"/>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5908988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1"/>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withinLinear" id="19">
  <a:schemeClr val="accent6"/>
</cs:colorStyle>
</file>

<file path=ppt/charts/style1.xml><?xml version="1.0" encoding="utf-8"?>
<cs:chartStyle xmlns:cs="http://schemas.microsoft.com/office/drawing/2012/chartStyle" xmlns:a="http://schemas.openxmlformats.org/drawingml/2006/main" id="217">
  <cs:axisTitle>
    <cs:lnRef idx="0"/>
    <cs:fillRef idx="0"/>
    <cs:effectRef idx="0"/>
    <cs:fontRef idx="minor">
      <a:schemeClr val="tx1">
        <a:lumMod val="65000"/>
        <a:lumOff val="35000"/>
      </a:schemeClr>
    </cs:fontRef>
    <cs:defRPr sz="1197" b="1" kern="1200"/>
  </cs:axisTitle>
  <cs:categoryAxis>
    <cs:lnRef idx="0"/>
    <cs:fillRef idx="0"/>
    <cs:effectRef idx="0"/>
    <cs:fontRef idx="minor">
      <a:schemeClr val="tx1">
        <a:lumMod val="65000"/>
        <a:lumOff val="35000"/>
      </a:schemeClr>
    </cs:fontRef>
    <cs:spPr>
      <a:ln w="19050"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styleClr val="auto"/>
    </cs:effectRef>
    <cs:fontRef idx="minor">
      <a:schemeClr val="dk1"/>
    </cs:fontRef>
    <cs:spPr>
      <a:pattFill prst="narVert">
        <a:fgClr>
          <a:schemeClr val="phClr"/>
        </a:fgClr>
        <a:bgClr>
          <a:schemeClr val="phClr">
            <a:lumMod val="20000"/>
            <a:lumOff val="80000"/>
          </a:schemeClr>
        </a:bgClr>
      </a:pattFill>
      <a:effectLst>
        <a:innerShdw blurRad="114300">
          <a:schemeClr val="phClr"/>
        </a:innerShdw>
      </a:effectLst>
    </cs:spPr>
  </cs:dataPoint>
  <cs:dataPoint3D>
    <cs:lnRef idx="0"/>
    <cs:fillRef idx="0">
      <cs:styleClr val="auto"/>
    </cs:fillRef>
    <cs:effectRef idx="0"/>
    <cs:fontRef idx="minor">
      <a:schemeClr val="dk1"/>
    </cs:fontRef>
    <cs:spPr>
      <a:pattFill prst="narVert">
        <a:fgClr>
          <a:schemeClr val="phClr"/>
        </a:fgClr>
        <a:bgClr>
          <a:schemeClr val="phClr">
            <a:lumMod val="20000"/>
            <a:lumOff val="80000"/>
          </a:schemeClr>
        </a:bgClr>
      </a:pattFill>
      <a:effectLst>
        <a:innerShdw blurRad="114300">
          <a:schemeClr val="phClr"/>
        </a:innerShdw>
      </a:effectLst>
    </cs:spPr>
  </cs:dataPoint3D>
  <cs:dataPointLine>
    <cs:lnRef idx="0">
      <cs:styleClr val="auto"/>
    </cs:lnRef>
    <cs:fillRef idx="0"/>
    <cs:effectRef idx="0"/>
    <cs:fontRef idx="minor">
      <a:schemeClr val="dk1"/>
    </cs:fontRef>
    <cs:spPr>
      <a:ln w="28575"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35000"/>
            <a:lumOff val="65000"/>
          </a:schemeClr>
        </a:solidFill>
        <a:round/>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a:solidFill>
          <a:schemeClr val="tx1">
            <a:lumMod val="15000"/>
            <a:lumOff val="85000"/>
          </a:schemeClr>
        </a:solidFill>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35000"/>
            <a:lumOff val="65000"/>
          </a:schemeClr>
        </a:solidFill>
        <a:round/>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50000"/>
        <a:lumOff val="50000"/>
      </a:schemeClr>
    </cs:fontRef>
    <cs:defRPr sz="2200" b="1" kern="1200" cap="all" spc="15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omments/comment1.xml><?xml version="1.0" encoding="utf-8"?>
<p:cmLst xmlns:a="http://schemas.openxmlformats.org/drawingml/2006/main" xmlns:r="http://schemas.openxmlformats.org/officeDocument/2006/relationships" xmlns:p="http://schemas.openxmlformats.org/presentationml/2006/main">
  <p:cm authorId="1" dt="2025-07-23T14:16:16.867" idx="3">
    <p:pos x="10" y="10"/>
    <p:text>没翻译</p:text>
    <p:extLst>
      <p:ext uri="{C676402C-5697-4E1C-873F-D02D1690AC5C}">
        <p15:threadingInfo xmlns:p15="http://schemas.microsoft.com/office/powerpoint/2012/main" timeZoneBias="-480"/>
      </p:ext>
    </p:extLst>
  </p:cm>
</p:cmLst>
</file>

<file path=ppt/comments/comment10.xml><?xml version="1.0" encoding="utf-8"?>
<p:cmLst xmlns:a="http://schemas.openxmlformats.org/drawingml/2006/main" xmlns:r="http://schemas.openxmlformats.org/officeDocument/2006/relationships" xmlns:p="http://schemas.openxmlformats.org/presentationml/2006/main">
  <p:cm authorId="1" dt="2025-07-23T17:16:01.387" idx="15">
    <p:pos x="10" y="10"/>
    <p:text/>
    <p:extLst>
      <p:ext uri="{C676402C-5697-4E1C-873F-D02D1690AC5C}">
        <p15:threadingInfo xmlns:p15="http://schemas.microsoft.com/office/powerpoint/2012/main" timeZoneBias="-480"/>
      </p:ext>
    </p:extLst>
  </p:cm>
</p:cmLst>
</file>

<file path=ppt/comments/comment11.xml><?xml version="1.0" encoding="utf-8"?>
<p:cmLst xmlns:a="http://schemas.openxmlformats.org/drawingml/2006/main" xmlns:r="http://schemas.openxmlformats.org/officeDocument/2006/relationships" xmlns:p="http://schemas.openxmlformats.org/presentationml/2006/main">
  <p:cm authorId="1" dt="2025-07-23T17:50:39.865" idx="17">
    <p:pos x="10" y="10"/>
    <p:text/>
    <p:extLst>
      <p:ext uri="{C676402C-5697-4E1C-873F-D02D1690AC5C}">
        <p15:threadingInfo xmlns:p15="http://schemas.microsoft.com/office/powerpoint/2012/main" timeZoneBias="-480"/>
      </p:ext>
    </p:extLst>
  </p:cm>
</p:cmLst>
</file>

<file path=ppt/comments/comment12.xml><?xml version="1.0" encoding="utf-8"?>
<p:cmLst xmlns:a="http://schemas.openxmlformats.org/drawingml/2006/main" xmlns:r="http://schemas.openxmlformats.org/officeDocument/2006/relationships" xmlns:p="http://schemas.openxmlformats.org/presentationml/2006/main">
  <p:cm authorId="1" dt="2025-07-23T17:50:37.106" idx="16">
    <p:pos x="10" y="10"/>
    <p:text/>
    <p:extLst>
      <p:ext uri="{C676402C-5697-4E1C-873F-D02D1690AC5C}">
        <p15:threadingInfo xmlns:p15="http://schemas.microsoft.com/office/powerpoint/2012/main" timeZoneBias="-480"/>
      </p:ext>
    </p:extLst>
  </p:cm>
  <p:cm authorId="1" dt="2025-07-23T17:51:37.690" idx="19">
    <p:pos x="146" y="146"/>
    <p:text/>
    <p:extLst>
      <p:ext uri="{C676402C-5697-4E1C-873F-D02D1690AC5C}">
        <p15:threadingInfo xmlns:p15="http://schemas.microsoft.com/office/powerpoint/2012/main" timeZoneBias="-480"/>
      </p:ext>
    </p:extLst>
  </p:cm>
</p:cmLst>
</file>

<file path=ppt/comments/comment13.xml><?xml version="1.0" encoding="utf-8"?>
<p:cmLst xmlns:a="http://schemas.openxmlformats.org/drawingml/2006/main" xmlns:r="http://schemas.openxmlformats.org/officeDocument/2006/relationships" xmlns:p="http://schemas.openxmlformats.org/presentationml/2006/main">
  <p:cm authorId="1" dt="2025-07-23T17:51:33.363" idx="18">
    <p:pos x="10" y="10"/>
    <p:text/>
    <p:extLst>
      <p:ext uri="{C676402C-5697-4E1C-873F-D02D1690AC5C}">
        <p15:threadingInfo xmlns:p15="http://schemas.microsoft.com/office/powerpoint/2012/main" timeZoneBias="-480"/>
      </p:ext>
    </p:extLst>
  </p:cm>
</p:cmLst>
</file>

<file path=ppt/comments/comment14.xml><?xml version="1.0" encoding="utf-8"?>
<p:cmLst xmlns:a="http://schemas.openxmlformats.org/drawingml/2006/main" xmlns:r="http://schemas.openxmlformats.org/officeDocument/2006/relationships" xmlns:p="http://schemas.openxmlformats.org/presentationml/2006/main">
  <p:cm authorId="1" dt="2025-07-23T17:51:43.218" idx="20">
    <p:pos x="10" y="10"/>
    <p:text/>
    <p:extLst>
      <p:ext uri="{C676402C-5697-4E1C-873F-D02D1690AC5C}">
        <p15:threadingInfo xmlns:p15="http://schemas.microsoft.com/office/powerpoint/2012/main" timeZoneBias="-480"/>
      </p:ext>
    </p:extLst>
  </p:cm>
</p:cmLst>
</file>

<file path=ppt/comments/comment15.xml><?xml version="1.0" encoding="utf-8"?>
<p:cmLst xmlns:a="http://schemas.openxmlformats.org/drawingml/2006/main" xmlns:r="http://schemas.openxmlformats.org/officeDocument/2006/relationships" xmlns:p="http://schemas.openxmlformats.org/presentationml/2006/main">
  <p:cm authorId="1" dt="2025-07-23T17:57:29.674" idx="21">
    <p:pos x="10" y="10"/>
    <p:text/>
    <p:extLst>
      <p:ext uri="{C676402C-5697-4E1C-873F-D02D1690AC5C}">
        <p15:threadingInfo xmlns:p15="http://schemas.microsoft.com/office/powerpoint/2012/main" timeZoneBias="-480"/>
      </p:ext>
    </p:extLst>
  </p:cm>
</p:cmLst>
</file>

<file path=ppt/comments/comment2.xml><?xml version="1.0" encoding="utf-8"?>
<p:cmLst xmlns:a="http://schemas.openxmlformats.org/drawingml/2006/main" xmlns:r="http://schemas.openxmlformats.org/officeDocument/2006/relationships" xmlns:p="http://schemas.openxmlformats.org/presentationml/2006/main">
  <p:cm authorId="1" dt="2025-07-23T14:18:24.603" idx="4">
    <p:pos x="10" y="10"/>
    <p:text>meifany</p:text>
    <p:extLst>
      <p:ext uri="{C676402C-5697-4E1C-873F-D02D1690AC5C}">
        <p15:threadingInfo xmlns:p15="http://schemas.microsoft.com/office/powerpoint/2012/main" timeZoneBias="-480"/>
      </p:ext>
    </p:extLst>
  </p:cm>
</p:cmLst>
</file>

<file path=ppt/comments/comment3.xml><?xml version="1.0" encoding="utf-8"?>
<p:cmLst xmlns:a="http://schemas.openxmlformats.org/drawingml/2006/main" xmlns:r="http://schemas.openxmlformats.org/officeDocument/2006/relationships" xmlns:p="http://schemas.openxmlformats.org/presentationml/2006/main">
  <p:cm authorId="1" dt="2025-07-23T14:27:31.931" idx="5">
    <p:pos x="10" y="10"/>
    <p:text>没翻译</p:text>
    <p:extLst>
      <p:ext uri="{C676402C-5697-4E1C-873F-D02D1690AC5C}">
        <p15:threadingInfo xmlns:p15="http://schemas.microsoft.com/office/powerpoint/2012/main" timeZoneBias="-480"/>
      </p:ext>
    </p:extLst>
  </p:cm>
</p:cmLst>
</file>

<file path=ppt/comments/comment4.xml><?xml version="1.0" encoding="utf-8"?>
<p:cmLst xmlns:a="http://schemas.openxmlformats.org/drawingml/2006/main" xmlns:r="http://schemas.openxmlformats.org/officeDocument/2006/relationships" xmlns:p="http://schemas.openxmlformats.org/presentationml/2006/main">
  <p:cm authorId="1" dt="2025-07-23T16:44:53.593" idx="6">
    <p:pos x="10" y="10"/>
    <p:text>ll</p:text>
    <p:extLst>
      <p:ext uri="{C676402C-5697-4E1C-873F-D02D1690AC5C}">
        <p15:threadingInfo xmlns:p15="http://schemas.microsoft.com/office/powerpoint/2012/main" timeZoneBias="-480"/>
      </p:ext>
    </p:extLst>
  </p:cm>
  <p:cm authorId="1" dt="2025-07-23T16:44:58.077" idx="7">
    <p:pos x="146" y="146"/>
    <p:text/>
    <p:extLst>
      <p:ext uri="{C676402C-5697-4E1C-873F-D02D1690AC5C}">
        <p15:threadingInfo xmlns:p15="http://schemas.microsoft.com/office/powerpoint/2012/main" timeZoneBias="-480"/>
      </p:ext>
    </p:extLst>
  </p:cm>
</p:cmLst>
</file>

<file path=ppt/comments/comment5.xml><?xml version="1.0" encoding="utf-8"?>
<p:cmLst xmlns:a="http://schemas.openxmlformats.org/drawingml/2006/main" xmlns:r="http://schemas.openxmlformats.org/officeDocument/2006/relationships" xmlns:p="http://schemas.openxmlformats.org/presentationml/2006/main">
  <p:cm authorId="1" dt="2025-07-23T17:04:15.101" idx="8">
    <p:pos x="10" y="10"/>
    <p:text/>
    <p:extLst>
      <p:ext uri="{C676402C-5697-4E1C-873F-D02D1690AC5C}">
        <p15:threadingInfo xmlns:p15="http://schemas.microsoft.com/office/powerpoint/2012/main" timeZoneBias="-480"/>
      </p:ext>
    </p:extLst>
  </p:cm>
</p:cmLst>
</file>

<file path=ppt/comments/comment6.xml><?xml version="1.0" encoding="utf-8"?>
<p:cmLst xmlns:a="http://schemas.openxmlformats.org/drawingml/2006/main" xmlns:r="http://schemas.openxmlformats.org/officeDocument/2006/relationships" xmlns:p="http://schemas.openxmlformats.org/presentationml/2006/main">
  <p:cm authorId="1" dt="2025-07-23T17:11:13.807" idx="9">
    <p:pos x="10" y="10"/>
    <p:text>企业微信</p:text>
    <p:extLst>
      <p:ext uri="{C676402C-5697-4E1C-873F-D02D1690AC5C}">
        <p15:threadingInfo xmlns:p15="http://schemas.microsoft.com/office/powerpoint/2012/main" timeZoneBias="-480"/>
      </p:ext>
    </p:extLst>
  </p:cm>
</p:cmLst>
</file>

<file path=ppt/comments/comment7.xml><?xml version="1.0" encoding="utf-8"?>
<p:cmLst xmlns:a="http://schemas.openxmlformats.org/drawingml/2006/main" xmlns:r="http://schemas.openxmlformats.org/officeDocument/2006/relationships" xmlns:p="http://schemas.openxmlformats.org/presentationml/2006/main">
  <p:cm authorId="1" dt="2025-07-23T17:12:56.417" idx="11">
    <p:pos x="10" y="10"/>
    <p:text/>
    <p:extLst>
      <p:ext uri="{C676402C-5697-4E1C-873F-D02D1690AC5C}">
        <p15:threadingInfo xmlns:p15="http://schemas.microsoft.com/office/powerpoint/2012/main" timeZoneBias="-480"/>
      </p:ext>
    </p:extLst>
  </p:cm>
</p:cmLst>
</file>

<file path=ppt/comments/comment8.xml><?xml version="1.0" encoding="utf-8"?>
<p:cmLst xmlns:a="http://schemas.openxmlformats.org/drawingml/2006/main" xmlns:r="http://schemas.openxmlformats.org/officeDocument/2006/relationships" xmlns:p="http://schemas.openxmlformats.org/presentationml/2006/main">
  <p:cm authorId="1" dt="2025-07-23T17:12:54.683" idx="10">
    <p:pos x="10" y="10"/>
    <p:text/>
    <p:extLst>
      <p:ext uri="{C676402C-5697-4E1C-873F-D02D1690AC5C}">
        <p15:threadingInfo xmlns:p15="http://schemas.microsoft.com/office/powerpoint/2012/main" timeZoneBias="-480"/>
      </p:ext>
    </p:extLst>
  </p:cm>
  <p:cm authorId="1" dt="2025-07-23T17:13:06.918" idx="13">
    <p:pos x="146" y="146"/>
    <p:text/>
    <p:extLst>
      <p:ext uri="{C676402C-5697-4E1C-873F-D02D1690AC5C}">
        <p15:threadingInfo xmlns:p15="http://schemas.microsoft.com/office/powerpoint/2012/main" timeZoneBias="-480"/>
      </p:ext>
    </p:extLst>
  </p:cm>
</p:cmLst>
</file>

<file path=ppt/comments/comment9.xml><?xml version="1.0" encoding="utf-8"?>
<p:cmLst xmlns:a="http://schemas.openxmlformats.org/drawingml/2006/main" xmlns:r="http://schemas.openxmlformats.org/officeDocument/2006/relationships" xmlns:p="http://schemas.openxmlformats.org/presentationml/2006/main">
  <p:cm authorId="1" dt="2025-07-23T17:15:58.387" idx="14">
    <p:pos x="10" y="10"/>
    <p:text/>
    <p:extLst>
      <p:ext uri="{C676402C-5697-4E1C-873F-D02D1690AC5C}">
        <p15:threadingInfo xmlns:p15="http://schemas.microsoft.com/office/powerpoint/2012/main" timeZoneBias="-480"/>
      </p:ext>
    </p:extLst>
  </p:cm>
</p:cmLst>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B6C9ACA-AC6B-4838-9EAB-5705B9035D1B}" type="doc">
      <dgm:prSet loTypeId="urn:microsoft.com/office/officeart/2005/8/layout/cycle6" loCatId="cycle" qsTypeId="urn:microsoft.com/office/officeart/2005/8/quickstyle/simple1" qsCatId="simple" csTypeId="urn:microsoft.com/office/officeart/2005/8/colors/accent1_2" csCatId="accent1" phldr="1"/>
      <dgm:spPr/>
      <dgm:t>
        <a:bodyPr/>
        <a:lstStyle/>
        <a:p>
          <a:endParaRPr lang="zh-CN" altLang="en-US"/>
        </a:p>
      </dgm:t>
    </dgm:pt>
    <dgm:pt modelId="{0E26AA19-9E17-4613-89F9-AE0872731394}">
      <dgm:prSet phldrT="[文本]" custT="1"/>
      <dgm:spPr>
        <a:solidFill>
          <a:schemeClr val="accent1"/>
        </a:solidFill>
      </dgm:spPr>
      <dgm:t>
        <a:bodyPr anchor="ctr"/>
        <a:lstStyle/>
        <a:p>
          <a:pPr algn="ctr" rtl="0">
            <a:lnSpc>
              <a:spcPct val="100000"/>
            </a:lnSpc>
          </a:pPr>
          <a:r>
            <a:rPr lang="en-US" altLang="en-US" sz="1050" b="1" dirty="0">
              <a:latin typeface="+mn-lt"/>
              <a:ea typeface="+mn-ea"/>
              <a:cs typeface="+mn-ea"/>
              <a:sym typeface="+mn-lt"/>
            </a:rPr>
            <a:t>Confidential programs </a:t>
          </a:r>
          <a:r>
            <a:rPr lang="en-US" altLang="en-US" sz="1050" b="0" dirty="0">
              <a:latin typeface="+mn-lt"/>
              <a:ea typeface="+mn-ea"/>
              <a:cs typeface="+mn-ea"/>
              <a:sym typeface="+mn-lt"/>
            </a:rPr>
            <a:t>(VS/PS)</a:t>
          </a:r>
          <a:endParaRPr lang="zh-CN" altLang="en-US" sz="1000" b="0" dirty="0">
            <a:latin typeface="+mn-lt"/>
            <a:ea typeface="+mn-ea"/>
            <a:cs typeface="+mn-ea"/>
            <a:sym typeface="+mn-lt"/>
          </a:endParaRPr>
        </a:p>
      </dgm:t>
    </dgm:pt>
    <dgm:pt modelId="{D2A5AAF9-2ADB-4DF5-99E7-ACAF9D86375B}" type="parTrans" cxnId="{FF6A8E4E-FA7A-470A-8AE8-2277442F3997}">
      <dgm:prSet/>
      <dgm:spPr/>
      <dgm:t>
        <a:bodyPr/>
        <a:lstStyle/>
        <a:p>
          <a:pPr algn="ctr"/>
          <a:endParaRPr lang="zh-CN" altLang="en-US" sz="1050">
            <a:latin typeface="思源黑体" panose="020B0500000000000000" pitchFamily="34" charset="-122"/>
            <a:ea typeface="思源黑体" panose="020B0500000000000000" pitchFamily="34" charset="-122"/>
          </a:endParaRPr>
        </a:p>
      </dgm:t>
    </dgm:pt>
    <dgm:pt modelId="{E5A52CAD-C55E-4969-BA4C-B61DBFBBC0E8}" type="sibTrans" cxnId="{FF6A8E4E-FA7A-470A-8AE8-2277442F3997}">
      <dgm:prSet custT="1"/>
      <dgm:spPr>
        <a:ln>
          <a:solidFill>
            <a:schemeClr val="accent1"/>
          </a:solidFill>
        </a:ln>
      </dgm:spPr>
      <dgm:t>
        <a:bodyPr/>
        <a:lstStyle/>
        <a:p>
          <a:pPr algn="ctr"/>
          <a:endParaRPr lang="zh-CN" altLang="en-US" sz="1050">
            <a:latin typeface="思源黑体" panose="020B0500000000000000" pitchFamily="34" charset="-122"/>
            <a:ea typeface="思源黑体" panose="020B0500000000000000" pitchFamily="34" charset="-122"/>
          </a:endParaRPr>
        </a:p>
      </dgm:t>
    </dgm:pt>
    <dgm:pt modelId="{5D16AB15-8269-473E-988A-B52DAAEDC7EC}">
      <dgm:prSet phldrT="[文本]" custT="1"/>
      <dgm:spPr>
        <a:solidFill>
          <a:schemeClr val="accent1"/>
        </a:solidFill>
      </dgm:spPr>
      <dgm:t>
        <a:bodyPr/>
        <a:lstStyle/>
        <a:p>
          <a:pPr algn="ctr"/>
          <a:r>
            <a:rPr lang="en-US" altLang="en-US" sz="1000" b="1" kern="1200" dirty="0">
              <a:solidFill>
                <a:prstClr val="white"/>
              </a:solidFill>
              <a:latin typeface="Arial"/>
              <a:ea typeface="微软雅黑"/>
              <a:cs typeface="微软雅黑"/>
              <a:sym typeface="+mn-lt"/>
            </a:rPr>
            <a:t>Non-confidential programs </a:t>
          </a:r>
          <a:br>
            <a:rPr lang="en-US" altLang="en-US" sz="1000" b="1" kern="1200" dirty="0">
              <a:solidFill>
                <a:prstClr val="white"/>
              </a:solidFill>
              <a:latin typeface="Arial"/>
              <a:ea typeface="微软雅黑"/>
              <a:cs typeface="微软雅黑"/>
              <a:sym typeface="+mn-lt"/>
            </a:rPr>
          </a:br>
          <a:r>
            <a:rPr lang="en-US" altLang="en-US" sz="1000" b="0" kern="1200" dirty="0">
              <a:solidFill>
                <a:prstClr val="white"/>
              </a:solidFill>
              <a:latin typeface="Arial"/>
              <a:ea typeface="微软雅黑"/>
              <a:cs typeface="微软雅黑"/>
              <a:sym typeface="+mn-lt"/>
            </a:rPr>
            <a:t>(IM tools)</a:t>
          </a:r>
          <a:endParaRPr lang="zh-CN" altLang="en-US" sz="1200" b="1" kern="1200" dirty="0">
            <a:latin typeface="+mn-lt"/>
            <a:ea typeface="+mn-ea"/>
            <a:cs typeface="+mn-ea"/>
            <a:sym typeface="+mn-lt"/>
          </a:endParaRPr>
        </a:p>
      </dgm:t>
    </dgm:pt>
    <dgm:pt modelId="{2626B60E-BEA6-4F71-AFD3-F6E3DEF0F11E}" type="parTrans" cxnId="{EA264C03-0024-466A-9587-36B67F4ED442}">
      <dgm:prSet/>
      <dgm:spPr/>
      <dgm:t>
        <a:bodyPr/>
        <a:lstStyle/>
        <a:p>
          <a:pPr algn="ctr"/>
          <a:endParaRPr lang="zh-CN" altLang="en-US" sz="1050">
            <a:latin typeface="思源黑体" panose="020B0500000000000000" pitchFamily="34" charset="-122"/>
            <a:ea typeface="思源黑体" panose="020B0500000000000000" pitchFamily="34" charset="-122"/>
          </a:endParaRPr>
        </a:p>
      </dgm:t>
    </dgm:pt>
    <dgm:pt modelId="{DBEEBCB4-E8AB-49D3-97A0-0405C06138F3}" type="sibTrans" cxnId="{EA264C03-0024-466A-9587-36B67F4ED442}">
      <dgm:prSet custT="1"/>
      <dgm:spPr/>
      <dgm:t>
        <a:bodyPr/>
        <a:lstStyle/>
        <a:p>
          <a:pPr algn="ctr"/>
          <a:endParaRPr lang="zh-CN" altLang="en-US" sz="1050">
            <a:latin typeface="思源黑体" panose="020B0500000000000000" pitchFamily="34" charset="-122"/>
            <a:ea typeface="思源黑体" panose="020B0500000000000000" pitchFamily="34" charset="-122"/>
          </a:endParaRPr>
        </a:p>
      </dgm:t>
    </dgm:pt>
    <dgm:pt modelId="{AB19E36D-9D9A-411C-BB33-100CE3E94ECA}">
      <dgm:prSet phldrT="[文本]" custT="1"/>
      <dgm:spPr>
        <a:solidFill>
          <a:schemeClr val="accent1"/>
        </a:solidFill>
      </dgm:spPr>
      <dgm:t>
        <a:bodyPr/>
        <a:lstStyle/>
        <a:p>
          <a:pPr algn="ctr"/>
          <a:r>
            <a:rPr lang="en-US" altLang="en-US" sz="1000" b="1" dirty="0">
              <a:latin typeface="+mn-lt"/>
              <a:ea typeface="+mn-ea"/>
              <a:cs typeface="+mn-ea"/>
              <a:sym typeface="+mn-lt"/>
            </a:rPr>
            <a:t>Prohibited programs</a:t>
          </a:r>
        </a:p>
        <a:p>
          <a:pPr algn="ctr"/>
          <a:r>
            <a:rPr lang="en-US" altLang="en-US" sz="1000" b="1" dirty="0">
              <a:latin typeface="+mn-lt"/>
              <a:ea typeface="+mn-ea"/>
              <a:cs typeface="+mn-ea"/>
              <a:sym typeface="+mn-lt"/>
            </a:rPr>
            <a:t> </a:t>
          </a:r>
          <a:r>
            <a:rPr lang="en-US" altLang="en-US" sz="1000" b="0" dirty="0">
              <a:latin typeface="+mn-lt"/>
              <a:ea typeface="+mn-ea"/>
              <a:cs typeface="+mn-ea"/>
              <a:sym typeface="+mn-lt"/>
            </a:rPr>
            <a:t>(online storage applications)</a:t>
          </a:r>
          <a:endParaRPr lang="zh-CN" altLang="en-US" sz="900" b="0" dirty="0">
            <a:latin typeface="+mn-lt"/>
            <a:ea typeface="+mn-ea"/>
            <a:cs typeface="+mn-ea"/>
            <a:sym typeface="+mn-lt"/>
          </a:endParaRPr>
        </a:p>
      </dgm:t>
    </dgm:pt>
    <dgm:pt modelId="{414418C5-6AED-4E10-B4B0-77C78ED3D394}" type="parTrans" cxnId="{780E1C07-9742-4132-BD93-FCB5C5053850}">
      <dgm:prSet/>
      <dgm:spPr/>
      <dgm:t>
        <a:bodyPr/>
        <a:lstStyle/>
        <a:p>
          <a:pPr algn="ctr"/>
          <a:endParaRPr lang="zh-CN" altLang="en-US" sz="1050">
            <a:latin typeface="思源黑体" panose="020B0500000000000000" pitchFamily="34" charset="-122"/>
            <a:ea typeface="思源黑体" panose="020B0500000000000000" pitchFamily="34" charset="-122"/>
          </a:endParaRPr>
        </a:p>
      </dgm:t>
    </dgm:pt>
    <dgm:pt modelId="{65C4981D-3B58-457D-9E31-6CE8C8B1D025}" type="sibTrans" cxnId="{780E1C07-9742-4132-BD93-FCB5C5053850}">
      <dgm:prSet custT="1"/>
      <dgm:spPr/>
      <dgm:t>
        <a:bodyPr/>
        <a:lstStyle/>
        <a:p>
          <a:pPr algn="ctr"/>
          <a:endParaRPr lang="zh-CN" altLang="en-US" sz="1050">
            <a:latin typeface="思源黑体" panose="020B0500000000000000" pitchFamily="34" charset="-122"/>
            <a:ea typeface="思源黑体" panose="020B0500000000000000" pitchFamily="34" charset="-122"/>
          </a:endParaRPr>
        </a:p>
      </dgm:t>
    </dgm:pt>
    <dgm:pt modelId="{2DCDA88E-A305-44CA-8B39-9B7B8293EEF7}">
      <dgm:prSet phldrT="[文本]" custT="1"/>
      <dgm:spPr>
        <a:solidFill>
          <a:schemeClr val="accent1"/>
        </a:solidFill>
      </dgm:spPr>
      <dgm:t>
        <a:bodyPr/>
        <a:lstStyle/>
        <a:p>
          <a:pPr algn="ctr"/>
          <a:r>
            <a:rPr lang="en-US" altLang="en-US" sz="1100" b="1" kern="1200" dirty="0">
              <a:latin typeface="+mn-lt"/>
              <a:ea typeface="+mn-ea"/>
              <a:cs typeface="+mn-ea"/>
              <a:sym typeface="+mn-lt"/>
            </a:rPr>
            <a:t>Privileged programs </a:t>
          </a:r>
          <a:r>
            <a:rPr lang="en-US" altLang="en-US" sz="1000" b="0" kern="1200" dirty="0">
              <a:solidFill>
                <a:prstClr val="white"/>
              </a:solidFill>
              <a:latin typeface="Arial"/>
              <a:ea typeface="微软雅黑"/>
              <a:cs typeface="微软雅黑"/>
              <a:sym typeface="+mn-lt"/>
            </a:rPr>
            <a:t>(antivirus software)</a:t>
          </a:r>
          <a:endParaRPr lang="zh-CN" altLang="en-US" sz="1000" b="0" kern="1200" dirty="0">
            <a:solidFill>
              <a:prstClr val="white"/>
            </a:solidFill>
            <a:latin typeface="Arial"/>
            <a:ea typeface="微软雅黑"/>
            <a:cs typeface="微软雅黑"/>
            <a:sym typeface="+mn-lt"/>
          </a:endParaRPr>
        </a:p>
      </dgm:t>
    </dgm:pt>
    <dgm:pt modelId="{B9B8CA8B-5E40-46F6-8F75-18A0BDFEAF6C}" type="parTrans" cxnId="{3B239E54-EBDE-49DF-A82B-91FFC6BF6A04}">
      <dgm:prSet/>
      <dgm:spPr/>
      <dgm:t>
        <a:bodyPr/>
        <a:lstStyle/>
        <a:p>
          <a:pPr algn="ctr"/>
          <a:endParaRPr lang="zh-CN" altLang="en-US" sz="1050">
            <a:latin typeface="思源黑体" panose="020B0500000000000000" pitchFamily="34" charset="-122"/>
            <a:ea typeface="思源黑体" panose="020B0500000000000000" pitchFamily="34" charset="-122"/>
          </a:endParaRPr>
        </a:p>
      </dgm:t>
    </dgm:pt>
    <dgm:pt modelId="{DFB209B6-0A1C-4A5F-BD14-97FEFBE4F2C2}" type="sibTrans" cxnId="{3B239E54-EBDE-49DF-A82B-91FFC6BF6A04}">
      <dgm:prSet custT="1"/>
      <dgm:spPr/>
      <dgm:t>
        <a:bodyPr/>
        <a:lstStyle/>
        <a:p>
          <a:pPr algn="ctr"/>
          <a:endParaRPr lang="zh-CN" altLang="en-US" sz="1050">
            <a:latin typeface="思源黑体" panose="020B0500000000000000" pitchFamily="34" charset="-122"/>
            <a:ea typeface="思源黑体" panose="020B0500000000000000" pitchFamily="34" charset="-122"/>
          </a:endParaRPr>
        </a:p>
      </dgm:t>
    </dgm:pt>
    <dgm:pt modelId="{457C6100-6891-4B3C-A071-CA397553E87B}">
      <dgm:prSet phldrT="[文本]" custT="1"/>
      <dgm:spPr>
        <a:solidFill>
          <a:schemeClr val="accent1"/>
        </a:solidFill>
      </dgm:spPr>
      <dgm:t>
        <a:bodyPr/>
        <a:lstStyle/>
        <a:p>
          <a:pPr algn="ctr"/>
          <a:r>
            <a:rPr lang="en-US" altLang="en-US" sz="1100" b="1" dirty="0">
              <a:latin typeface="+mn-lt"/>
              <a:ea typeface="+mn-ea"/>
              <a:cs typeface="+mn-ea"/>
              <a:sym typeface="+mn-lt"/>
            </a:rPr>
            <a:t>Ordinary programs </a:t>
          </a:r>
          <a:r>
            <a:rPr lang="en-US" altLang="en-US" sz="1100" b="0" dirty="0">
              <a:latin typeface="+mn-lt"/>
              <a:ea typeface="+mn-ea"/>
              <a:cs typeface="+mn-ea"/>
              <a:sym typeface="+mn-lt"/>
            </a:rPr>
            <a:t>(Office)</a:t>
          </a:r>
          <a:endParaRPr lang="zh-CN" altLang="en-US" sz="1050" b="0" dirty="0">
            <a:latin typeface="+mn-lt"/>
            <a:ea typeface="+mn-ea"/>
            <a:cs typeface="+mn-ea"/>
            <a:sym typeface="+mn-lt"/>
          </a:endParaRPr>
        </a:p>
      </dgm:t>
    </dgm:pt>
    <dgm:pt modelId="{BE53D060-DC02-4082-9319-04143DFE6162}" type="parTrans" cxnId="{CBF90671-A583-45CB-8ED4-1916B5447776}">
      <dgm:prSet/>
      <dgm:spPr/>
      <dgm:t>
        <a:bodyPr/>
        <a:lstStyle/>
        <a:p>
          <a:pPr algn="ctr"/>
          <a:endParaRPr lang="zh-CN" altLang="en-US" sz="1050">
            <a:latin typeface="思源黑体" panose="020B0500000000000000" pitchFamily="34" charset="-122"/>
            <a:ea typeface="思源黑体" panose="020B0500000000000000" pitchFamily="34" charset="-122"/>
          </a:endParaRPr>
        </a:p>
      </dgm:t>
    </dgm:pt>
    <dgm:pt modelId="{731800E6-C133-46E0-B51E-42CC5BCD0F5E}" type="sibTrans" cxnId="{CBF90671-A583-45CB-8ED4-1916B5447776}">
      <dgm:prSet custT="1"/>
      <dgm:spPr/>
      <dgm:t>
        <a:bodyPr/>
        <a:lstStyle/>
        <a:p>
          <a:pPr algn="ctr"/>
          <a:endParaRPr lang="zh-CN" altLang="en-US" sz="1050">
            <a:latin typeface="思源黑体" panose="020B0500000000000000" pitchFamily="34" charset="-122"/>
            <a:ea typeface="思源黑体" panose="020B0500000000000000" pitchFamily="34" charset="-122"/>
          </a:endParaRPr>
        </a:p>
      </dgm:t>
    </dgm:pt>
    <dgm:pt modelId="{0F09580B-CEAF-4E24-A3B9-44C61B1C382D}" type="pres">
      <dgm:prSet presAssocID="{3B6C9ACA-AC6B-4838-9EAB-5705B9035D1B}" presName="cycle" presStyleCnt="0">
        <dgm:presLayoutVars>
          <dgm:dir/>
          <dgm:resizeHandles val="exact"/>
        </dgm:presLayoutVars>
      </dgm:prSet>
      <dgm:spPr/>
    </dgm:pt>
    <dgm:pt modelId="{7F701212-A7D0-4F61-9747-B34241F9C3F2}" type="pres">
      <dgm:prSet presAssocID="{0E26AA19-9E17-4613-89F9-AE0872731394}" presName="node" presStyleLbl="node1" presStyleIdx="0" presStyleCnt="5">
        <dgm:presLayoutVars>
          <dgm:bulletEnabled val="1"/>
        </dgm:presLayoutVars>
      </dgm:prSet>
      <dgm:spPr/>
    </dgm:pt>
    <dgm:pt modelId="{B1A35F82-5CA6-4ACD-A496-778588F6E5DB}" type="pres">
      <dgm:prSet presAssocID="{0E26AA19-9E17-4613-89F9-AE0872731394}" presName="spNode" presStyleCnt="0"/>
      <dgm:spPr/>
    </dgm:pt>
    <dgm:pt modelId="{FB329B0E-D0E9-46DB-AC67-143498A570DF}" type="pres">
      <dgm:prSet presAssocID="{E5A52CAD-C55E-4969-BA4C-B61DBFBBC0E8}" presName="sibTrans" presStyleLbl="sibTrans1D1" presStyleIdx="0" presStyleCnt="5"/>
      <dgm:spPr/>
    </dgm:pt>
    <dgm:pt modelId="{5D922761-1494-4A82-9347-61945160C812}" type="pres">
      <dgm:prSet presAssocID="{5D16AB15-8269-473E-988A-B52DAAEDC7EC}" presName="node" presStyleLbl="node1" presStyleIdx="1" presStyleCnt="5">
        <dgm:presLayoutVars>
          <dgm:bulletEnabled val="1"/>
        </dgm:presLayoutVars>
      </dgm:prSet>
      <dgm:spPr/>
    </dgm:pt>
    <dgm:pt modelId="{60CA456E-4665-4A26-A0AA-EF4CDA1E0DBB}" type="pres">
      <dgm:prSet presAssocID="{5D16AB15-8269-473E-988A-B52DAAEDC7EC}" presName="spNode" presStyleCnt="0"/>
      <dgm:spPr/>
    </dgm:pt>
    <dgm:pt modelId="{F9D24BAA-2464-4279-8FA3-C3693D58E0A9}" type="pres">
      <dgm:prSet presAssocID="{DBEEBCB4-E8AB-49D3-97A0-0405C06138F3}" presName="sibTrans" presStyleLbl="sibTrans1D1" presStyleIdx="1" presStyleCnt="5"/>
      <dgm:spPr/>
    </dgm:pt>
    <dgm:pt modelId="{08A556B2-3B5A-4331-8026-C39F153AD4A7}" type="pres">
      <dgm:prSet presAssocID="{AB19E36D-9D9A-411C-BB33-100CE3E94ECA}" presName="node" presStyleLbl="node1" presStyleIdx="2" presStyleCnt="5">
        <dgm:presLayoutVars>
          <dgm:bulletEnabled val="1"/>
        </dgm:presLayoutVars>
      </dgm:prSet>
      <dgm:spPr/>
    </dgm:pt>
    <dgm:pt modelId="{D00DBBF3-0909-4858-B928-D3C070DD94FF}" type="pres">
      <dgm:prSet presAssocID="{AB19E36D-9D9A-411C-BB33-100CE3E94ECA}" presName="spNode" presStyleCnt="0"/>
      <dgm:spPr/>
    </dgm:pt>
    <dgm:pt modelId="{D038B65D-ECA5-469E-88DC-475163498C30}" type="pres">
      <dgm:prSet presAssocID="{65C4981D-3B58-457D-9E31-6CE8C8B1D025}" presName="sibTrans" presStyleLbl="sibTrans1D1" presStyleIdx="2" presStyleCnt="5"/>
      <dgm:spPr/>
    </dgm:pt>
    <dgm:pt modelId="{00D98D24-22C8-4DF8-A987-76BAD028C84A}" type="pres">
      <dgm:prSet presAssocID="{2DCDA88E-A305-44CA-8B39-9B7B8293EEF7}" presName="node" presStyleLbl="node1" presStyleIdx="3" presStyleCnt="5">
        <dgm:presLayoutVars>
          <dgm:bulletEnabled val="1"/>
        </dgm:presLayoutVars>
      </dgm:prSet>
      <dgm:spPr/>
    </dgm:pt>
    <dgm:pt modelId="{E7C83A27-447C-4859-9757-E51C8021A4A5}" type="pres">
      <dgm:prSet presAssocID="{2DCDA88E-A305-44CA-8B39-9B7B8293EEF7}" presName="spNode" presStyleCnt="0"/>
      <dgm:spPr/>
    </dgm:pt>
    <dgm:pt modelId="{44402786-4DA1-4008-8AFB-28069817FB2C}" type="pres">
      <dgm:prSet presAssocID="{DFB209B6-0A1C-4A5F-BD14-97FEFBE4F2C2}" presName="sibTrans" presStyleLbl="sibTrans1D1" presStyleIdx="3" presStyleCnt="5"/>
      <dgm:spPr/>
    </dgm:pt>
    <dgm:pt modelId="{F4CB0C42-9B5F-4078-87A6-6B510EE7042B}" type="pres">
      <dgm:prSet presAssocID="{457C6100-6891-4B3C-A071-CA397553E87B}" presName="node" presStyleLbl="node1" presStyleIdx="4" presStyleCnt="5">
        <dgm:presLayoutVars>
          <dgm:bulletEnabled val="1"/>
        </dgm:presLayoutVars>
      </dgm:prSet>
      <dgm:spPr/>
    </dgm:pt>
    <dgm:pt modelId="{6D9E36C7-A8DD-48A4-888B-B77AB2BFDCBD}" type="pres">
      <dgm:prSet presAssocID="{457C6100-6891-4B3C-A071-CA397553E87B}" presName="spNode" presStyleCnt="0"/>
      <dgm:spPr/>
    </dgm:pt>
    <dgm:pt modelId="{1B8438D5-7C37-465E-99E1-9B91D733903C}" type="pres">
      <dgm:prSet presAssocID="{731800E6-C133-46E0-B51E-42CC5BCD0F5E}" presName="sibTrans" presStyleLbl="sibTrans1D1" presStyleIdx="4" presStyleCnt="5"/>
      <dgm:spPr/>
    </dgm:pt>
  </dgm:ptLst>
  <dgm:cxnLst>
    <dgm:cxn modelId="{4EDC6303-1E6A-4085-B673-EB421B31E977}" type="presOf" srcId="{0E26AA19-9E17-4613-89F9-AE0872731394}" destId="{7F701212-A7D0-4F61-9747-B34241F9C3F2}" srcOrd="0" destOrd="0" presId="urn:microsoft.com/office/officeart/2005/8/layout/cycle6"/>
    <dgm:cxn modelId="{EA264C03-0024-466A-9587-36B67F4ED442}" srcId="{3B6C9ACA-AC6B-4838-9EAB-5705B9035D1B}" destId="{5D16AB15-8269-473E-988A-B52DAAEDC7EC}" srcOrd="1" destOrd="0" parTransId="{2626B60E-BEA6-4F71-AFD3-F6E3DEF0F11E}" sibTransId="{DBEEBCB4-E8AB-49D3-97A0-0405C06138F3}"/>
    <dgm:cxn modelId="{A8092606-AB7A-437A-9C25-1CCC5C674D73}" type="presOf" srcId="{DFB209B6-0A1C-4A5F-BD14-97FEFBE4F2C2}" destId="{44402786-4DA1-4008-8AFB-28069817FB2C}" srcOrd="0" destOrd="0" presId="urn:microsoft.com/office/officeart/2005/8/layout/cycle6"/>
    <dgm:cxn modelId="{780E1C07-9742-4132-BD93-FCB5C5053850}" srcId="{3B6C9ACA-AC6B-4838-9EAB-5705B9035D1B}" destId="{AB19E36D-9D9A-411C-BB33-100CE3E94ECA}" srcOrd="2" destOrd="0" parTransId="{414418C5-6AED-4E10-B4B0-77C78ED3D394}" sibTransId="{65C4981D-3B58-457D-9E31-6CE8C8B1D025}"/>
    <dgm:cxn modelId="{293E5A1D-7C5B-495A-A60C-0792AC1D4774}" type="presOf" srcId="{5D16AB15-8269-473E-988A-B52DAAEDC7EC}" destId="{5D922761-1494-4A82-9347-61945160C812}" srcOrd="0" destOrd="0" presId="urn:microsoft.com/office/officeart/2005/8/layout/cycle6"/>
    <dgm:cxn modelId="{7881DC22-1A07-42FF-B79F-7D1E6312F6B7}" type="presOf" srcId="{E5A52CAD-C55E-4969-BA4C-B61DBFBBC0E8}" destId="{FB329B0E-D0E9-46DB-AC67-143498A570DF}" srcOrd="0" destOrd="0" presId="urn:microsoft.com/office/officeart/2005/8/layout/cycle6"/>
    <dgm:cxn modelId="{FF6A8E4E-FA7A-470A-8AE8-2277442F3997}" srcId="{3B6C9ACA-AC6B-4838-9EAB-5705B9035D1B}" destId="{0E26AA19-9E17-4613-89F9-AE0872731394}" srcOrd="0" destOrd="0" parTransId="{D2A5AAF9-2ADB-4DF5-99E7-ACAF9D86375B}" sibTransId="{E5A52CAD-C55E-4969-BA4C-B61DBFBBC0E8}"/>
    <dgm:cxn modelId="{CBF90671-A583-45CB-8ED4-1916B5447776}" srcId="{3B6C9ACA-AC6B-4838-9EAB-5705B9035D1B}" destId="{457C6100-6891-4B3C-A071-CA397553E87B}" srcOrd="4" destOrd="0" parTransId="{BE53D060-DC02-4082-9319-04143DFE6162}" sibTransId="{731800E6-C133-46E0-B51E-42CC5BCD0F5E}"/>
    <dgm:cxn modelId="{3B239E54-EBDE-49DF-A82B-91FFC6BF6A04}" srcId="{3B6C9ACA-AC6B-4838-9EAB-5705B9035D1B}" destId="{2DCDA88E-A305-44CA-8B39-9B7B8293EEF7}" srcOrd="3" destOrd="0" parTransId="{B9B8CA8B-5E40-46F6-8F75-18A0BDFEAF6C}" sibTransId="{DFB209B6-0A1C-4A5F-BD14-97FEFBE4F2C2}"/>
    <dgm:cxn modelId="{89792482-C15B-400C-8539-46E5DC3035F4}" type="presOf" srcId="{731800E6-C133-46E0-B51E-42CC5BCD0F5E}" destId="{1B8438D5-7C37-465E-99E1-9B91D733903C}" srcOrd="0" destOrd="0" presId="urn:microsoft.com/office/officeart/2005/8/layout/cycle6"/>
    <dgm:cxn modelId="{27341496-F8AB-47B4-86BD-638E6C18AC75}" type="presOf" srcId="{65C4981D-3B58-457D-9E31-6CE8C8B1D025}" destId="{D038B65D-ECA5-469E-88DC-475163498C30}" srcOrd="0" destOrd="0" presId="urn:microsoft.com/office/officeart/2005/8/layout/cycle6"/>
    <dgm:cxn modelId="{D8A41798-9AC1-4BB2-B8AC-57D2BD0C7243}" type="presOf" srcId="{457C6100-6891-4B3C-A071-CA397553E87B}" destId="{F4CB0C42-9B5F-4078-87A6-6B510EE7042B}" srcOrd="0" destOrd="0" presId="urn:microsoft.com/office/officeart/2005/8/layout/cycle6"/>
    <dgm:cxn modelId="{60651FA0-F018-4035-AA5B-2F2B49CD958B}" type="presOf" srcId="{3B6C9ACA-AC6B-4838-9EAB-5705B9035D1B}" destId="{0F09580B-CEAF-4E24-A3B9-44C61B1C382D}" srcOrd="0" destOrd="0" presId="urn:microsoft.com/office/officeart/2005/8/layout/cycle6"/>
    <dgm:cxn modelId="{A9BD22CD-08F8-45CC-BF9A-36E6DB99F0A6}" type="presOf" srcId="{2DCDA88E-A305-44CA-8B39-9B7B8293EEF7}" destId="{00D98D24-22C8-4DF8-A987-76BAD028C84A}" srcOrd="0" destOrd="0" presId="urn:microsoft.com/office/officeart/2005/8/layout/cycle6"/>
    <dgm:cxn modelId="{91B088DB-9E49-4819-8F50-78B1847D9152}" type="presOf" srcId="{AB19E36D-9D9A-411C-BB33-100CE3E94ECA}" destId="{08A556B2-3B5A-4331-8026-C39F153AD4A7}" srcOrd="0" destOrd="0" presId="urn:microsoft.com/office/officeart/2005/8/layout/cycle6"/>
    <dgm:cxn modelId="{BB60B4E7-B5DE-4146-B22D-F42892E2F1EC}" type="presOf" srcId="{DBEEBCB4-E8AB-49D3-97A0-0405C06138F3}" destId="{F9D24BAA-2464-4279-8FA3-C3693D58E0A9}" srcOrd="0" destOrd="0" presId="urn:microsoft.com/office/officeart/2005/8/layout/cycle6"/>
    <dgm:cxn modelId="{1DE7C7DB-03ED-42CF-B633-F135E3762250}" type="presParOf" srcId="{0F09580B-CEAF-4E24-A3B9-44C61B1C382D}" destId="{7F701212-A7D0-4F61-9747-B34241F9C3F2}" srcOrd="0" destOrd="0" presId="urn:microsoft.com/office/officeart/2005/8/layout/cycle6"/>
    <dgm:cxn modelId="{728B6652-B503-46A5-A94C-62F5CB3C96E1}" type="presParOf" srcId="{0F09580B-CEAF-4E24-A3B9-44C61B1C382D}" destId="{B1A35F82-5CA6-4ACD-A496-778588F6E5DB}" srcOrd="1" destOrd="0" presId="urn:microsoft.com/office/officeart/2005/8/layout/cycle6"/>
    <dgm:cxn modelId="{1672996F-77FD-49A4-B527-DCA100878A23}" type="presParOf" srcId="{0F09580B-CEAF-4E24-A3B9-44C61B1C382D}" destId="{FB329B0E-D0E9-46DB-AC67-143498A570DF}" srcOrd="2" destOrd="0" presId="urn:microsoft.com/office/officeart/2005/8/layout/cycle6"/>
    <dgm:cxn modelId="{2B21F304-5D0F-4B5B-989B-F4BC0CB13CC9}" type="presParOf" srcId="{0F09580B-CEAF-4E24-A3B9-44C61B1C382D}" destId="{5D922761-1494-4A82-9347-61945160C812}" srcOrd="3" destOrd="0" presId="urn:microsoft.com/office/officeart/2005/8/layout/cycle6"/>
    <dgm:cxn modelId="{8A237D8C-E7AA-4FF3-98A3-6503F69E25AF}" type="presParOf" srcId="{0F09580B-CEAF-4E24-A3B9-44C61B1C382D}" destId="{60CA456E-4665-4A26-A0AA-EF4CDA1E0DBB}" srcOrd="4" destOrd="0" presId="urn:microsoft.com/office/officeart/2005/8/layout/cycle6"/>
    <dgm:cxn modelId="{66D3B358-99BA-4792-A0D8-433DC138A93B}" type="presParOf" srcId="{0F09580B-CEAF-4E24-A3B9-44C61B1C382D}" destId="{F9D24BAA-2464-4279-8FA3-C3693D58E0A9}" srcOrd="5" destOrd="0" presId="urn:microsoft.com/office/officeart/2005/8/layout/cycle6"/>
    <dgm:cxn modelId="{1ED4C082-5826-46CD-A028-A3669FD7BEC9}" type="presParOf" srcId="{0F09580B-CEAF-4E24-A3B9-44C61B1C382D}" destId="{08A556B2-3B5A-4331-8026-C39F153AD4A7}" srcOrd="6" destOrd="0" presId="urn:microsoft.com/office/officeart/2005/8/layout/cycle6"/>
    <dgm:cxn modelId="{D95F1C30-0CEE-426B-A055-3E9B0FD4FB9B}" type="presParOf" srcId="{0F09580B-CEAF-4E24-A3B9-44C61B1C382D}" destId="{D00DBBF3-0909-4858-B928-D3C070DD94FF}" srcOrd="7" destOrd="0" presId="urn:microsoft.com/office/officeart/2005/8/layout/cycle6"/>
    <dgm:cxn modelId="{5829E5DC-19C1-4380-A3F1-10378B311608}" type="presParOf" srcId="{0F09580B-CEAF-4E24-A3B9-44C61B1C382D}" destId="{D038B65D-ECA5-469E-88DC-475163498C30}" srcOrd="8" destOrd="0" presId="urn:microsoft.com/office/officeart/2005/8/layout/cycle6"/>
    <dgm:cxn modelId="{9EECDA95-028F-473B-AC87-6BF23C5C0DF0}" type="presParOf" srcId="{0F09580B-CEAF-4E24-A3B9-44C61B1C382D}" destId="{00D98D24-22C8-4DF8-A987-76BAD028C84A}" srcOrd="9" destOrd="0" presId="urn:microsoft.com/office/officeart/2005/8/layout/cycle6"/>
    <dgm:cxn modelId="{9CAD7A2F-FC27-497D-B601-516640F9860A}" type="presParOf" srcId="{0F09580B-CEAF-4E24-A3B9-44C61B1C382D}" destId="{E7C83A27-447C-4859-9757-E51C8021A4A5}" srcOrd="10" destOrd="0" presId="urn:microsoft.com/office/officeart/2005/8/layout/cycle6"/>
    <dgm:cxn modelId="{50A80296-9C7A-45F7-8577-154B8F4B00C9}" type="presParOf" srcId="{0F09580B-CEAF-4E24-A3B9-44C61B1C382D}" destId="{44402786-4DA1-4008-8AFB-28069817FB2C}" srcOrd="11" destOrd="0" presId="urn:microsoft.com/office/officeart/2005/8/layout/cycle6"/>
    <dgm:cxn modelId="{FEF1394B-D5B6-44D1-8350-2B42BE191452}" type="presParOf" srcId="{0F09580B-CEAF-4E24-A3B9-44C61B1C382D}" destId="{F4CB0C42-9B5F-4078-87A6-6B510EE7042B}" srcOrd="12" destOrd="0" presId="urn:microsoft.com/office/officeart/2005/8/layout/cycle6"/>
    <dgm:cxn modelId="{667EDFD8-335B-47A4-91EB-CAF707014DD0}" type="presParOf" srcId="{0F09580B-CEAF-4E24-A3B9-44C61B1C382D}" destId="{6D9E36C7-A8DD-48A4-888B-B77AB2BFDCBD}" srcOrd="13" destOrd="0" presId="urn:microsoft.com/office/officeart/2005/8/layout/cycle6"/>
    <dgm:cxn modelId="{A7BDE508-A846-4D4E-B030-6EC8757F8500}" type="presParOf" srcId="{0F09580B-CEAF-4E24-A3B9-44C61B1C382D}" destId="{1B8438D5-7C37-465E-99E1-9B91D733903C}" srcOrd="14" destOrd="0" presId="urn:microsoft.com/office/officeart/2005/8/layout/cycle6"/>
  </dgm:cxnLst>
  <dgm:bg>
    <a:noFill/>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F701212-A7D0-4F61-9747-B34241F9C3F2}">
      <dsp:nvSpPr>
        <dsp:cNvPr id="0" name=""/>
        <dsp:cNvSpPr/>
      </dsp:nvSpPr>
      <dsp:spPr>
        <a:xfrm>
          <a:off x="2098882" y="2115"/>
          <a:ext cx="1151969" cy="748779"/>
        </a:xfrm>
        <a:prstGeom prst="roundRect">
          <a:avLst/>
        </a:prstGeom>
        <a:solidFill>
          <a:schemeClr val="accent1"/>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marL="0" lvl="0" indent="0" algn="ctr" defTabSz="466725" rtl="0">
            <a:lnSpc>
              <a:spcPct val="100000"/>
            </a:lnSpc>
            <a:spcBef>
              <a:spcPct val="0"/>
            </a:spcBef>
            <a:spcAft>
              <a:spcPct val="35000"/>
            </a:spcAft>
            <a:buNone/>
          </a:pPr>
          <a:r>
            <a:rPr lang="en-US" altLang="en-US" sz="1050" b="1" kern="1200" dirty="0">
              <a:latin typeface="+mn-lt"/>
              <a:ea typeface="+mn-ea"/>
              <a:cs typeface="+mn-ea"/>
              <a:sym typeface="+mn-lt"/>
            </a:rPr>
            <a:t>Confidential programs </a:t>
          </a:r>
          <a:r>
            <a:rPr lang="en-US" altLang="en-US" sz="1050" b="0" kern="1200" dirty="0">
              <a:latin typeface="+mn-lt"/>
              <a:ea typeface="+mn-ea"/>
              <a:cs typeface="+mn-ea"/>
              <a:sym typeface="+mn-lt"/>
            </a:rPr>
            <a:t>(VS/PS)</a:t>
          </a:r>
          <a:endParaRPr lang="zh-CN" altLang="en-US" sz="1000" b="0" kern="1200" dirty="0">
            <a:latin typeface="+mn-lt"/>
            <a:ea typeface="+mn-ea"/>
            <a:cs typeface="+mn-ea"/>
            <a:sym typeface="+mn-lt"/>
          </a:endParaRPr>
        </a:p>
      </dsp:txBody>
      <dsp:txXfrm>
        <a:off x="2135434" y="38667"/>
        <a:ext cx="1078865" cy="675675"/>
      </dsp:txXfrm>
    </dsp:sp>
    <dsp:sp modelId="{FB329B0E-D0E9-46DB-AC67-143498A570DF}">
      <dsp:nvSpPr>
        <dsp:cNvPr id="0" name=""/>
        <dsp:cNvSpPr/>
      </dsp:nvSpPr>
      <dsp:spPr>
        <a:xfrm>
          <a:off x="1178917" y="376505"/>
          <a:ext cx="2991898" cy="2991898"/>
        </a:xfrm>
        <a:custGeom>
          <a:avLst/>
          <a:gdLst/>
          <a:ahLst/>
          <a:cxnLst/>
          <a:rect l="0" t="0" r="0" b="0"/>
          <a:pathLst>
            <a:path>
              <a:moveTo>
                <a:pt x="2079846" y="118659"/>
              </a:moveTo>
              <a:arcTo wR="1495949" hR="1495949" stAng="17578462" swAng="1961424"/>
            </a:path>
          </a:pathLst>
        </a:custGeom>
        <a:noFill/>
        <a:ln w="9525" cap="flat" cmpd="sng" algn="ctr">
          <a:solidFill>
            <a:schemeClr val="accent1"/>
          </a:solidFill>
          <a:prstDash val="solid"/>
        </a:ln>
        <a:effectLst/>
      </dsp:spPr>
      <dsp:style>
        <a:lnRef idx="1">
          <a:scrgbClr r="0" g="0" b="0"/>
        </a:lnRef>
        <a:fillRef idx="0">
          <a:scrgbClr r="0" g="0" b="0"/>
        </a:fillRef>
        <a:effectRef idx="0">
          <a:scrgbClr r="0" g="0" b="0"/>
        </a:effectRef>
        <a:fontRef idx="minor"/>
      </dsp:style>
    </dsp:sp>
    <dsp:sp modelId="{5D922761-1494-4A82-9347-61945160C812}">
      <dsp:nvSpPr>
        <dsp:cNvPr id="0" name=""/>
        <dsp:cNvSpPr/>
      </dsp:nvSpPr>
      <dsp:spPr>
        <a:xfrm>
          <a:off x="3521614" y="1035790"/>
          <a:ext cx="1151969" cy="748779"/>
        </a:xfrm>
        <a:prstGeom prst="roundRect">
          <a:avLst/>
        </a:prstGeom>
        <a:solidFill>
          <a:schemeClr val="accent1"/>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US" altLang="en-US" sz="1000" b="1" kern="1200" dirty="0">
              <a:solidFill>
                <a:prstClr val="white"/>
              </a:solidFill>
              <a:latin typeface="Arial"/>
              <a:ea typeface="微软雅黑"/>
              <a:cs typeface="微软雅黑"/>
              <a:sym typeface="+mn-lt"/>
            </a:rPr>
            <a:t>Non-confidential programs </a:t>
          </a:r>
          <a:br>
            <a:rPr lang="en-US" altLang="en-US" sz="1000" b="1" kern="1200" dirty="0">
              <a:solidFill>
                <a:prstClr val="white"/>
              </a:solidFill>
              <a:latin typeface="Arial"/>
              <a:ea typeface="微软雅黑"/>
              <a:cs typeface="微软雅黑"/>
              <a:sym typeface="+mn-lt"/>
            </a:rPr>
          </a:br>
          <a:r>
            <a:rPr lang="en-US" altLang="en-US" sz="1000" b="0" kern="1200" dirty="0">
              <a:solidFill>
                <a:prstClr val="white"/>
              </a:solidFill>
              <a:latin typeface="Arial"/>
              <a:ea typeface="微软雅黑"/>
              <a:cs typeface="微软雅黑"/>
              <a:sym typeface="+mn-lt"/>
            </a:rPr>
            <a:t>(IM tools)</a:t>
          </a:r>
          <a:endParaRPr lang="zh-CN" altLang="en-US" sz="1200" b="1" kern="1200" dirty="0">
            <a:latin typeface="+mn-lt"/>
            <a:ea typeface="+mn-ea"/>
            <a:cs typeface="+mn-ea"/>
            <a:sym typeface="+mn-lt"/>
          </a:endParaRPr>
        </a:p>
      </dsp:txBody>
      <dsp:txXfrm>
        <a:off x="3558166" y="1072342"/>
        <a:ext cx="1078865" cy="675675"/>
      </dsp:txXfrm>
    </dsp:sp>
    <dsp:sp modelId="{F9D24BAA-2464-4279-8FA3-C3693D58E0A9}">
      <dsp:nvSpPr>
        <dsp:cNvPr id="0" name=""/>
        <dsp:cNvSpPr/>
      </dsp:nvSpPr>
      <dsp:spPr>
        <a:xfrm>
          <a:off x="1178917" y="376505"/>
          <a:ext cx="2991898" cy="2991898"/>
        </a:xfrm>
        <a:custGeom>
          <a:avLst/>
          <a:gdLst/>
          <a:ahLst/>
          <a:cxnLst/>
          <a:rect l="0" t="0" r="0" b="0"/>
          <a:pathLst>
            <a:path>
              <a:moveTo>
                <a:pt x="2989846" y="1417627"/>
              </a:moveTo>
              <a:arcTo wR="1495949" hR="1495949" stAng="21419932" swAng="2196215"/>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08A556B2-3B5A-4331-8026-C39F153AD4A7}">
      <dsp:nvSpPr>
        <dsp:cNvPr id="0" name=""/>
        <dsp:cNvSpPr/>
      </dsp:nvSpPr>
      <dsp:spPr>
        <a:xfrm>
          <a:off x="2978179" y="2708312"/>
          <a:ext cx="1151969" cy="748779"/>
        </a:xfrm>
        <a:prstGeom prst="roundRect">
          <a:avLst/>
        </a:prstGeom>
        <a:solidFill>
          <a:schemeClr val="accent1"/>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38100" rIns="38100" bIns="38100" numCol="1" spcCol="1270" anchor="ctr" anchorCtr="0">
          <a:noAutofit/>
        </a:bodyPr>
        <a:lstStyle/>
        <a:p>
          <a:pPr marL="0" lvl="0" indent="0" algn="ctr" defTabSz="444500">
            <a:lnSpc>
              <a:spcPct val="90000"/>
            </a:lnSpc>
            <a:spcBef>
              <a:spcPct val="0"/>
            </a:spcBef>
            <a:spcAft>
              <a:spcPct val="35000"/>
            </a:spcAft>
            <a:buNone/>
          </a:pPr>
          <a:r>
            <a:rPr lang="en-US" altLang="en-US" sz="1000" b="1" kern="1200" dirty="0">
              <a:latin typeface="+mn-lt"/>
              <a:ea typeface="+mn-ea"/>
              <a:cs typeface="+mn-ea"/>
              <a:sym typeface="+mn-lt"/>
            </a:rPr>
            <a:t>Prohibited programs</a:t>
          </a:r>
        </a:p>
        <a:p>
          <a:pPr marL="0" lvl="0" indent="0" algn="ctr" defTabSz="444500">
            <a:lnSpc>
              <a:spcPct val="90000"/>
            </a:lnSpc>
            <a:spcBef>
              <a:spcPct val="0"/>
            </a:spcBef>
            <a:spcAft>
              <a:spcPct val="35000"/>
            </a:spcAft>
            <a:buNone/>
          </a:pPr>
          <a:r>
            <a:rPr lang="en-US" altLang="en-US" sz="1000" b="1" kern="1200" dirty="0">
              <a:latin typeface="+mn-lt"/>
              <a:ea typeface="+mn-ea"/>
              <a:cs typeface="+mn-ea"/>
              <a:sym typeface="+mn-lt"/>
            </a:rPr>
            <a:t> </a:t>
          </a:r>
          <a:r>
            <a:rPr lang="en-US" altLang="en-US" sz="1000" b="0" kern="1200" dirty="0">
              <a:latin typeface="+mn-lt"/>
              <a:ea typeface="+mn-ea"/>
              <a:cs typeface="+mn-ea"/>
              <a:sym typeface="+mn-lt"/>
            </a:rPr>
            <a:t>(online storage applications)</a:t>
          </a:r>
          <a:endParaRPr lang="zh-CN" altLang="en-US" sz="900" b="0" kern="1200" dirty="0">
            <a:latin typeface="+mn-lt"/>
            <a:ea typeface="+mn-ea"/>
            <a:cs typeface="+mn-ea"/>
            <a:sym typeface="+mn-lt"/>
          </a:endParaRPr>
        </a:p>
      </dsp:txBody>
      <dsp:txXfrm>
        <a:off x="3014731" y="2744864"/>
        <a:ext cx="1078865" cy="675675"/>
      </dsp:txXfrm>
    </dsp:sp>
    <dsp:sp modelId="{D038B65D-ECA5-469E-88DC-475163498C30}">
      <dsp:nvSpPr>
        <dsp:cNvPr id="0" name=""/>
        <dsp:cNvSpPr/>
      </dsp:nvSpPr>
      <dsp:spPr>
        <a:xfrm>
          <a:off x="1178917" y="376505"/>
          <a:ext cx="2991898" cy="2991898"/>
        </a:xfrm>
        <a:custGeom>
          <a:avLst/>
          <a:gdLst/>
          <a:ahLst/>
          <a:cxnLst/>
          <a:rect l="0" t="0" r="0" b="0"/>
          <a:pathLst>
            <a:path>
              <a:moveTo>
                <a:pt x="1793318" y="2962044"/>
              </a:moveTo>
              <a:arcTo wR="1495949" hR="1495949" stAng="4712051" swAng="1375898"/>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00D98D24-22C8-4DF8-A987-76BAD028C84A}">
      <dsp:nvSpPr>
        <dsp:cNvPr id="0" name=""/>
        <dsp:cNvSpPr/>
      </dsp:nvSpPr>
      <dsp:spPr>
        <a:xfrm>
          <a:off x="1219585" y="2708312"/>
          <a:ext cx="1151969" cy="748779"/>
        </a:xfrm>
        <a:prstGeom prst="roundRect">
          <a:avLst/>
        </a:prstGeom>
        <a:solidFill>
          <a:schemeClr val="accent1"/>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marL="0" lvl="0" indent="0" algn="ctr" defTabSz="488950">
            <a:lnSpc>
              <a:spcPct val="90000"/>
            </a:lnSpc>
            <a:spcBef>
              <a:spcPct val="0"/>
            </a:spcBef>
            <a:spcAft>
              <a:spcPct val="35000"/>
            </a:spcAft>
            <a:buNone/>
          </a:pPr>
          <a:r>
            <a:rPr lang="en-US" altLang="en-US" sz="1100" b="1" kern="1200" dirty="0">
              <a:latin typeface="+mn-lt"/>
              <a:ea typeface="+mn-ea"/>
              <a:cs typeface="+mn-ea"/>
              <a:sym typeface="+mn-lt"/>
            </a:rPr>
            <a:t>Privileged programs </a:t>
          </a:r>
          <a:r>
            <a:rPr lang="en-US" altLang="en-US" sz="1000" b="0" kern="1200" dirty="0">
              <a:solidFill>
                <a:prstClr val="white"/>
              </a:solidFill>
              <a:latin typeface="Arial"/>
              <a:ea typeface="微软雅黑"/>
              <a:cs typeface="微软雅黑"/>
              <a:sym typeface="+mn-lt"/>
            </a:rPr>
            <a:t>(antivirus software)</a:t>
          </a:r>
          <a:endParaRPr lang="zh-CN" altLang="en-US" sz="1000" b="0" kern="1200" dirty="0">
            <a:solidFill>
              <a:prstClr val="white"/>
            </a:solidFill>
            <a:latin typeface="Arial"/>
            <a:ea typeface="微软雅黑"/>
            <a:cs typeface="微软雅黑"/>
            <a:sym typeface="+mn-lt"/>
          </a:endParaRPr>
        </a:p>
      </dsp:txBody>
      <dsp:txXfrm>
        <a:off x="1256137" y="2744864"/>
        <a:ext cx="1078865" cy="675675"/>
      </dsp:txXfrm>
    </dsp:sp>
    <dsp:sp modelId="{44402786-4DA1-4008-8AFB-28069817FB2C}">
      <dsp:nvSpPr>
        <dsp:cNvPr id="0" name=""/>
        <dsp:cNvSpPr/>
      </dsp:nvSpPr>
      <dsp:spPr>
        <a:xfrm>
          <a:off x="1178917" y="376505"/>
          <a:ext cx="2991898" cy="2991898"/>
        </a:xfrm>
        <a:custGeom>
          <a:avLst/>
          <a:gdLst/>
          <a:ahLst/>
          <a:cxnLst/>
          <a:rect l="0" t="0" r="0" b="0"/>
          <a:pathLst>
            <a:path>
              <a:moveTo>
                <a:pt x="249976" y="2323847"/>
              </a:moveTo>
              <a:arcTo wR="1495949" hR="1495949" stAng="8783853" swAng="2196215"/>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F4CB0C42-9B5F-4078-87A6-6B510EE7042B}">
      <dsp:nvSpPr>
        <dsp:cNvPr id="0" name=""/>
        <dsp:cNvSpPr/>
      </dsp:nvSpPr>
      <dsp:spPr>
        <a:xfrm>
          <a:off x="676150" y="1035790"/>
          <a:ext cx="1151969" cy="748779"/>
        </a:xfrm>
        <a:prstGeom prst="roundRect">
          <a:avLst/>
        </a:prstGeom>
        <a:solidFill>
          <a:schemeClr val="accent1"/>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1910" tIns="41910" rIns="41910" bIns="41910" numCol="1" spcCol="1270" anchor="ctr" anchorCtr="0">
          <a:noAutofit/>
        </a:bodyPr>
        <a:lstStyle/>
        <a:p>
          <a:pPr marL="0" lvl="0" indent="0" algn="ctr" defTabSz="488950">
            <a:lnSpc>
              <a:spcPct val="90000"/>
            </a:lnSpc>
            <a:spcBef>
              <a:spcPct val="0"/>
            </a:spcBef>
            <a:spcAft>
              <a:spcPct val="35000"/>
            </a:spcAft>
            <a:buNone/>
          </a:pPr>
          <a:r>
            <a:rPr lang="en-US" altLang="en-US" sz="1100" b="1" kern="1200" dirty="0">
              <a:latin typeface="+mn-lt"/>
              <a:ea typeface="+mn-ea"/>
              <a:cs typeface="+mn-ea"/>
              <a:sym typeface="+mn-lt"/>
            </a:rPr>
            <a:t>Ordinary programs </a:t>
          </a:r>
          <a:r>
            <a:rPr lang="en-US" altLang="en-US" sz="1100" b="0" kern="1200" dirty="0">
              <a:latin typeface="+mn-lt"/>
              <a:ea typeface="+mn-ea"/>
              <a:cs typeface="+mn-ea"/>
              <a:sym typeface="+mn-lt"/>
            </a:rPr>
            <a:t>(Office)</a:t>
          </a:r>
          <a:endParaRPr lang="zh-CN" altLang="en-US" sz="1050" b="0" kern="1200" dirty="0">
            <a:latin typeface="+mn-lt"/>
            <a:ea typeface="+mn-ea"/>
            <a:cs typeface="+mn-ea"/>
            <a:sym typeface="+mn-lt"/>
          </a:endParaRPr>
        </a:p>
      </dsp:txBody>
      <dsp:txXfrm>
        <a:off x="712702" y="1072342"/>
        <a:ext cx="1078865" cy="675675"/>
      </dsp:txXfrm>
    </dsp:sp>
    <dsp:sp modelId="{1B8438D5-7C37-465E-99E1-9B91D733903C}">
      <dsp:nvSpPr>
        <dsp:cNvPr id="0" name=""/>
        <dsp:cNvSpPr/>
      </dsp:nvSpPr>
      <dsp:spPr>
        <a:xfrm>
          <a:off x="1178917" y="376505"/>
          <a:ext cx="2991898" cy="2991898"/>
        </a:xfrm>
        <a:custGeom>
          <a:avLst/>
          <a:gdLst/>
          <a:ahLst/>
          <a:cxnLst/>
          <a:rect l="0" t="0" r="0" b="0"/>
          <a:pathLst>
            <a:path>
              <a:moveTo>
                <a:pt x="260666" y="652182"/>
              </a:moveTo>
              <a:arcTo wR="1495949" hR="1495949" stAng="12860114" swAng="1961424"/>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A1800CFA-FDCE-437F-96F1-6D44FBF1A772}" type="datetimeFigureOut">
              <a:rPr lang="zh-CN" altLang="en-US" smtClean="0"/>
              <a:pPr/>
              <a:t>2025/7/29</a:t>
            </a:fld>
            <a:endParaRPr lang="zh-CN" altLang="en-US"/>
          </a:p>
        </p:txBody>
      </p:sp>
      <p:sp>
        <p:nvSpPr>
          <p:cNvPr id="4" name="幻灯片图像占位符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46544E80-B602-440E-9525-E081BC4F3DEB}" type="slidenum">
              <a:rPr lang="zh-CN" altLang="en-US" smtClean="0"/>
              <a:pPr/>
              <a:t>‹#›</a:t>
            </a:fld>
            <a:endParaRPr lang="zh-CN" altLang="en-US"/>
          </a:p>
        </p:txBody>
      </p:sp>
    </p:spTree>
    <p:extLst>
      <p:ext uri="{BB962C8B-B14F-4D97-AF65-F5344CB8AC3E}">
        <p14:creationId xmlns:p14="http://schemas.microsoft.com/office/powerpoint/2010/main" val="274897620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6544E80-B602-440E-9525-E081BC4F3DEB}" type="slidenum">
              <a:rPr lang="zh-CN" altLang="en-US" smtClean="0"/>
              <a:pPr/>
              <a:t>1</a:t>
            </a:fld>
            <a:endParaRPr lang="zh-CN" altLang="en-US"/>
          </a:p>
        </p:txBody>
      </p:sp>
    </p:spTree>
    <p:extLst>
      <p:ext uri="{BB962C8B-B14F-4D97-AF65-F5344CB8AC3E}">
        <p14:creationId xmlns:p14="http://schemas.microsoft.com/office/powerpoint/2010/main" val="33821626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1C6B9AC3-E69F-4E12-8D9C-D0558B88C7D8}" type="slidenum">
              <a:rPr lang="zh-CN" altLang="en-US" smtClean="0"/>
              <a:t>172</a:t>
            </a:fld>
            <a:endParaRPr lang="zh-CN" altLang="en-US"/>
          </a:p>
        </p:txBody>
      </p:sp>
    </p:spTree>
    <p:extLst>
      <p:ext uri="{BB962C8B-B14F-4D97-AF65-F5344CB8AC3E}">
        <p14:creationId xmlns:p14="http://schemas.microsoft.com/office/powerpoint/2010/main" val="183938320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从汽车制造业企业部门结构的视角来看，汽车制造是一个大的产业，企业规模一般也比较大，部门结构复杂（研发中心、技术中心、供应部、生产制造、重要的管理部门</a:t>
            </a:r>
            <a:r>
              <a:rPr lang="en-US" altLang="zh-CN" dirty="0"/>
              <a:t>(</a:t>
            </a:r>
            <a:r>
              <a:rPr lang="zh-CN" altLang="en-US" dirty="0"/>
              <a:t>经营管理、投资规划部</a:t>
            </a:r>
            <a:r>
              <a:rPr lang="en-US" altLang="zh-CN" dirty="0"/>
              <a:t>)</a:t>
            </a:r>
            <a:r>
              <a:rPr lang="zh-CN" altLang="en-US" dirty="0"/>
              <a:t>、财务部、市场销售</a:t>
            </a:r>
            <a:r>
              <a:rPr lang="en-US" altLang="zh-CN" dirty="0"/>
              <a:t>……</a:t>
            </a:r>
            <a:r>
              <a:rPr lang="zh-CN" altLang="en-US" dirty="0"/>
              <a:t>），人员众多，交互频繁，看似纷繁复杂的组织里面，有一套核心的作业流程。</a:t>
            </a:r>
          </a:p>
        </p:txBody>
      </p:sp>
      <p:sp>
        <p:nvSpPr>
          <p:cNvPr id="4" name="灯片编号占位符 3"/>
          <p:cNvSpPr>
            <a:spLocks noGrp="1"/>
          </p:cNvSpPr>
          <p:nvPr>
            <p:ph type="sldNum" sz="quarter" idx="10"/>
          </p:nvPr>
        </p:nvSpPr>
        <p:spPr/>
        <p:txBody>
          <a:bodyPr/>
          <a:lstStyle/>
          <a:p>
            <a:fld id="{BD27EC21-0BD2-4715-9E14-90CAEB2AC6E6}" type="slidenum">
              <a:rPr lang="zh-CN" altLang="en-US" smtClean="0"/>
              <a:t>180</a:t>
            </a:fld>
            <a:endParaRPr lang="zh-CN" altLang="en-US"/>
          </a:p>
        </p:txBody>
      </p:sp>
    </p:spTree>
    <p:extLst>
      <p:ext uri="{BB962C8B-B14F-4D97-AF65-F5344CB8AC3E}">
        <p14:creationId xmlns:p14="http://schemas.microsoft.com/office/powerpoint/2010/main" val="399049555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6544E80-B602-440E-9525-E081BC4F3DEB}" type="slidenum">
              <a:rPr lang="zh-CN" altLang="en-US" smtClean="0"/>
              <a:pPr/>
              <a:t>3</a:t>
            </a:fld>
            <a:endParaRPr lang="zh-CN" altLang="en-US"/>
          </a:p>
        </p:txBody>
      </p:sp>
    </p:spTree>
    <p:extLst>
      <p:ext uri="{BB962C8B-B14F-4D97-AF65-F5344CB8AC3E}">
        <p14:creationId xmlns:p14="http://schemas.microsoft.com/office/powerpoint/2010/main" val="10086045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a:buFont typeface="Wingdings" panose="05000000000000000000" charset="0"/>
              <a:buChar char="Ø"/>
            </a:pPr>
            <a:r>
              <a:rPr lang="zh-CN" altLang="en-US" sz="1600" dirty="0"/>
              <a:t>碰到的问题</a:t>
            </a:r>
          </a:p>
          <a:p>
            <a:pPr marL="0" algn="l" fontAlgn="auto">
              <a:spcAft>
                <a:spcPts val="600"/>
              </a:spcAft>
              <a:buFont typeface="Wingdings" panose="05000000000000000000" pitchFamily="2" charset="2"/>
              <a:buNone/>
            </a:pPr>
            <a:r>
              <a:rPr lang="zh-CN" altLang="en-US" sz="1200" b="0" dirty="0">
                <a:latin typeface="+mn-ea"/>
              </a:rPr>
              <a:t>       在文件流通过程中，部分文件由于业务需要而允许外发，部分文件是机密文件禁止外发。而一旦发生重要文件被恶意泄露后，常常会遇到下述问题：</a:t>
            </a:r>
            <a:endParaRPr lang="zh-CN" altLang="en-US" sz="1200" b="0" dirty="0">
              <a:latin typeface="+mn-ea"/>
              <a:sym typeface="+mn-ea"/>
            </a:endParaRPr>
          </a:p>
          <a:p>
            <a:pPr marL="457200" algn="l" fontAlgn="auto">
              <a:spcAft>
                <a:spcPts val="600"/>
              </a:spcAft>
              <a:buFont typeface="Wingdings" panose="05000000000000000000" charset="0"/>
              <a:buChar char="l"/>
              <a:extLst>
                <a:ext uri="{35155182-B16C-46BC-9424-99874614C6A1}">
                  <wpsdc:marlchars xmlns:lc="http://schemas.openxmlformats.org/drawingml/2006/lockedCanvas" xmlns:wpsdc="http://www.wps.cn/officeDocument/2017/drawingmlCustomData" xmlns="" val="200" checksum="2975741746"/>
                </a:ext>
              </a:extLst>
            </a:pPr>
            <a:r>
              <a:rPr lang="zh-CN" altLang="en-US" sz="1200" b="0" dirty="0">
                <a:latin typeface="+mn-ea"/>
                <a:sym typeface="+mn-ea"/>
              </a:rPr>
              <a:t>发送出去的文件没有水印，无法起到警示和版权保护的作用，也不能有效震慑合作方的泄密行为。</a:t>
            </a:r>
          </a:p>
          <a:p>
            <a:pPr marL="457200" algn="l" fontAlgn="auto">
              <a:spcAft>
                <a:spcPts val="600"/>
              </a:spcAft>
              <a:buFont typeface="Wingdings" panose="05000000000000000000" charset="0"/>
              <a:buChar char="l"/>
              <a:extLst>
                <a:ext uri="{35155182-B16C-46BC-9424-99874614C6A1}">
                  <wpsdc:marlchars xmlns:lc="http://schemas.openxmlformats.org/drawingml/2006/lockedCanvas" xmlns:wpsdc="http://www.wps.cn/officeDocument/2017/drawingmlCustomData" xmlns="" val="200" checksum="2975741746"/>
                </a:ext>
              </a:extLst>
            </a:pPr>
            <a:r>
              <a:rPr lang="zh-CN" altLang="en-US" sz="1200" b="0" dirty="0">
                <a:latin typeface="+mn-ea"/>
                <a:sym typeface="+mn-ea"/>
              </a:rPr>
              <a:t>明文水印容易被裁剪和避开，需要一种不易去除、不易发现的措施实现更有效的追溯和审计。</a:t>
            </a:r>
          </a:p>
          <a:p>
            <a:pPr marL="457200" algn="l" fontAlgn="auto">
              <a:spcAft>
                <a:spcPts val="600"/>
              </a:spcAft>
              <a:buFont typeface="Wingdings" panose="05000000000000000000" charset="0"/>
              <a:buChar char="l"/>
              <a:extLst>
                <a:ext uri="{35155182-B16C-46BC-9424-99874614C6A1}">
                  <wpsdc:marlchars xmlns:lc="http://schemas.openxmlformats.org/drawingml/2006/lockedCanvas" xmlns:wpsdc="http://www.wps.cn/officeDocument/2017/drawingmlCustomData" xmlns="" val="200" checksum="2975741746"/>
                </a:ext>
              </a:extLst>
            </a:pPr>
            <a:r>
              <a:rPr lang="zh-CN" altLang="en-US" sz="1200" b="0" dirty="0">
                <a:latin typeface="+mn-ea"/>
              </a:rPr>
              <a:t>通过其他渠道发现已泄密的文件时，无法快速确定是何人将文件发送出去导致泄密。</a:t>
            </a:r>
          </a:p>
          <a:p>
            <a:endParaRPr lang="zh-CN" altLang="en-US" dirty="0"/>
          </a:p>
        </p:txBody>
      </p:sp>
      <p:sp>
        <p:nvSpPr>
          <p:cNvPr id="4" name="灯片编号占位符 3"/>
          <p:cNvSpPr>
            <a:spLocks noGrp="1"/>
          </p:cNvSpPr>
          <p:nvPr>
            <p:ph type="sldNum" sz="quarter" idx="10"/>
          </p:nvPr>
        </p:nvSpPr>
        <p:spPr/>
        <p:txBody>
          <a:bodyPr/>
          <a:lstStyle/>
          <a:p>
            <a:fld id="{46544E80-B602-440E-9525-E081BC4F3DEB}" type="slidenum">
              <a:rPr lang="zh-CN" altLang="en-US" smtClean="0"/>
              <a:pPr/>
              <a:t>40</a:t>
            </a:fld>
            <a:endParaRPr lang="zh-CN" altLang="en-US"/>
          </a:p>
        </p:txBody>
      </p:sp>
    </p:spTree>
    <p:extLst>
      <p:ext uri="{BB962C8B-B14F-4D97-AF65-F5344CB8AC3E}">
        <p14:creationId xmlns:p14="http://schemas.microsoft.com/office/powerpoint/2010/main" val="244940480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46544E80-B602-440E-9525-E081BC4F3DEB}" type="slidenum">
              <a:rPr lang="zh-CN" altLang="en-US" smtClean="0"/>
              <a:pPr/>
              <a:t>43</a:t>
            </a:fld>
            <a:endParaRPr lang="zh-CN" altLang="en-US"/>
          </a:p>
        </p:txBody>
      </p:sp>
    </p:spTree>
    <p:extLst>
      <p:ext uri="{BB962C8B-B14F-4D97-AF65-F5344CB8AC3E}">
        <p14:creationId xmlns:p14="http://schemas.microsoft.com/office/powerpoint/2010/main" val="29313857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endParaRPr lang="zh-CN" altLang="en-US" dirty="0"/>
          </a:p>
        </p:txBody>
      </p:sp>
      <p:sp>
        <p:nvSpPr>
          <p:cNvPr id="4" name="灯片编号占位符 3"/>
          <p:cNvSpPr>
            <a:spLocks noGrp="1"/>
          </p:cNvSpPr>
          <p:nvPr>
            <p:ph type="sldNum" sz="quarter" idx="10"/>
          </p:nvPr>
        </p:nvSpPr>
        <p:spPr/>
        <p:txBody>
          <a:bodyPr/>
          <a:lstStyle/>
          <a:p>
            <a:fld id="{46544E80-B602-440E-9525-E081BC4F3DEB}" type="slidenum">
              <a:rPr lang="zh-CN" altLang="en-US" smtClean="0"/>
              <a:pPr/>
              <a:t>63</a:t>
            </a:fld>
            <a:endParaRPr lang="zh-CN" altLang="en-US"/>
          </a:p>
        </p:txBody>
      </p:sp>
    </p:spTree>
    <p:extLst>
      <p:ext uri="{BB962C8B-B14F-4D97-AF65-F5344CB8AC3E}">
        <p14:creationId xmlns:p14="http://schemas.microsoft.com/office/powerpoint/2010/main" val="401486192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endParaRPr lang="zh-CN" altLang="en-US" dirty="0"/>
          </a:p>
        </p:txBody>
      </p:sp>
      <p:sp>
        <p:nvSpPr>
          <p:cNvPr id="4" name="灯片编号占位符 3"/>
          <p:cNvSpPr>
            <a:spLocks noGrp="1"/>
          </p:cNvSpPr>
          <p:nvPr>
            <p:ph type="sldNum" sz="quarter" idx="10"/>
          </p:nvPr>
        </p:nvSpPr>
        <p:spPr/>
        <p:txBody>
          <a:bodyPr/>
          <a:lstStyle/>
          <a:p>
            <a:fld id="{CF2DDD5E-C967-4D56-AF7F-4547C42AF763}" type="slidenum">
              <a:rPr lang="zh-CN" altLang="en-US" smtClean="0"/>
              <a:pPr/>
              <a:t>67</a:t>
            </a:fld>
            <a:endParaRPr lang="zh-CN" altLang="en-US"/>
          </a:p>
        </p:txBody>
      </p:sp>
    </p:spTree>
    <p:extLst>
      <p:ext uri="{BB962C8B-B14F-4D97-AF65-F5344CB8AC3E}">
        <p14:creationId xmlns:p14="http://schemas.microsoft.com/office/powerpoint/2010/main" val="363700648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en-US" dirty="0"/>
          </a:p>
        </p:txBody>
      </p:sp>
      <p:sp>
        <p:nvSpPr>
          <p:cNvPr id="4" name="灯片编号占位符 3"/>
          <p:cNvSpPr>
            <a:spLocks noGrp="1"/>
          </p:cNvSpPr>
          <p:nvPr>
            <p:ph type="sldNum" sz="quarter" idx="5"/>
          </p:nvPr>
        </p:nvSpPr>
        <p:spPr/>
        <p:txBody>
          <a:bodyPr/>
          <a:lstStyle/>
          <a:p>
            <a:fld id="{46544E80-B602-440E-9525-E081BC4F3DEB}" type="slidenum">
              <a:rPr lang="zh-CN" altLang="en-US" smtClean="0"/>
              <a:pPr/>
              <a:t>125</a:t>
            </a:fld>
            <a:endParaRPr lang="zh-CN" altLang="en-US"/>
          </a:p>
        </p:txBody>
      </p:sp>
    </p:spTree>
    <p:extLst>
      <p:ext uri="{BB962C8B-B14F-4D97-AF65-F5344CB8AC3E}">
        <p14:creationId xmlns:p14="http://schemas.microsoft.com/office/powerpoint/2010/main" val="19506145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A6837353-30EB-4A48-80EB-173D804AEFBD}" type="slidenum">
              <a:rPr lang="zh-CN" altLang="en-US" smtClean="0"/>
              <a:pPr/>
              <a:t>161</a:t>
            </a:fld>
            <a:endParaRPr lang="zh-CN" altLang="en-US"/>
          </a:p>
        </p:txBody>
      </p:sp>
    </p:spTree>
    <p:extLst>
      <p:ext uri="{BB962C8B-B14F-4D97-AF65-F5344CB8AC3E}">
        <p14:creationId xmlns:p14="http://schemas.microsoft.com/office/powerpoint/2010/main" val="336661021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endParaRPr lang="zh-CN" altLang="en-US" dirty="0"/>
          </a:p>
        </p:txBody>
      </p:sp>
      <p:sp>
        <p:nvSpPr>
          <p:cNvPr id="4" name="灯片编号占位符 3"/>
          <p:cNvSpPr>
            <a:spLocks noGrp="1"/>
          </p:cNvSpPr>
          <p:nvPr>
            <p:ph type="sldNum" sz="quarter" idx="10"/>
          </p:nvPr>
        </p:nvSpPr>
        <p:spPr/>
        <p:txBody>
          <a:bodyPr/>
          <a:lstStyle/>
          <a:p>
            <a:fld id="{A6837353-30EB-4A48-80EB-173D804AEFBD}" type="slidenum">
              <a:rPr lang="zh-CN" altLang="en-US" smtClean="0"/>
              <a:pPr/>
              <a:t>163</a:t>
            </a:fld>
            <a:endParaRPr lang="zh-CN" altLang="en-US"/>
          </a:p>
        </p:txBody>
      </p:sp>
    </p:spTree>
    <p:extLst>
      <p:ext uri="{BB962C8B-B14F-4D97-AF65-F5344CB8AC3E}">
        <p14:creationId xmlns:p14="http://schemas.microsoft.com/office/powerpoint/2010/main" val="254213213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normAutofit/>
          </a:bodyPr>
          <a:lstStyle>
            <a:lvl1pPr algn="ctr">
              <a:defRPr sz="4400" b="1">
                <a:solidFill>
                  <a:schemeClr val="bg1"/>
                </a:solidFill>
                <a:latin typeface="微软雅黑" pitchFamily="34" charset="-122"/>
                <a:ea typeface="微软雅黑" pitchFamily="34" charset="-122"/>
              </a:defRPr>
            </a:lvl1pPr>
          </a:lstStyle>
          <a:p>
            <a:r>
              <a:rPr lang="zh-CN" altLang="en-US"/>
              <a:t>单击此处编辑母版标题样式</a:t>
            </a:r>
            <a:endParaRPr lang="zh-CN" altLang="en-US" dirty="0"/>
          </a:p>
        </p:txBody>
      </p:sp>
      <p:sp>
        <p:nvSpPr>
          <p:cNvPr id="3" name="副标题 2"/>
          <p:cNvSpPr>
            <a:spLocks noGrp="1"/>
          </p:cNvSpPr>
          <p:nvPr>
            <p:ph type="subTitle" idx="1"/>
          </p:nvPr>
        </p:nvSpPr>
        <p:spPr>
          <a:xfrm>
            <a:off x="1371600" y="3886200"/>
            <a:ext cx="6400800" cy="1752600"/>
          </a:xfrm>
        </p:spPr>
        <p:txBody>
          <a:bodyPr>
            <a:normAutofit/>
          </a:bodyPr>
          <a:lstStyle>
            <a:lvl1pPr marL="0" indent="0" algn="ctr">
              <a:buNone/>
              <a:defRPr sz="2800" b="1">
                <a:solidFill>
                  <a:schemeClr val="bg1"/>
                </a:solidFill>
                <a:latin typeface="微软雅黑" pitchFamily="34" charset="-122"/>
                <a:ea typeface="微软雅黑" pitchFamily="34" charset="-122"/>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a:t>单击此处编辑母版副标题样式</a:t>
            </a:r>
            <a:endParaRPr lang="zh-CN" altLang="en-US" dirty="0"/>
          </a:p>
        </p:txBody>
      </p:sp>
      <p:pic>
        <p:nvPicPr>
          <p:cNvPr id="4" name="图片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blank" preserve="1">
  <p:cSld name="结尾幻灯片">
    <p:spTree>
      <p:nvGrpSpPr>
        <p:cNvPr id="1" name=""/>
        <p:cNvGrpSpPr/>
        <p:nvPr/>
      </p:nvGrpSpPr>
      <p:grpSpPr>
        <a:xfrm>
          <a:off x="0" y="0"/>
          <a:ext cx="0" cy="0"/>
          <a:chOff x="0" y="0"/>
          <a:chExt cx="0" cy="0"/>
        </a:xfrm>
      </p:grpSpPr>
      <p:pic>
        <p:nvPicPr>
          <p:cNvPr id="2" name="图片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628650" y="365126"/>
            <a:ext cx="78867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125224503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lvl1pPr>
              <a:lnSpc>
                <a:spcPct val="125000"/>
              </a:lnSpc>
              <a:buFont typeface="Wingdings" pitchFamily="2" charset="2"/>
              <a:buChar char="l"/>
              <a:defRPr sz="2800" b="1">
                <a:latin typeface="微软雅黑" pitchFamily="34" charset="-122"/>
                <a:ea typeface="微软雅黑" pitchFamily="34" charset="-122"/>
              </a:defRPr>
            </a:lvl1pPr>
            <a:lvl2pPr>
              <a:lnSpc>
                <a:spcPct val="125000"/>
              </a:lnSpc>
              <a:buFont typeface="Wingdings" pitchFamily="2" charset="2"/>
              <a:buChar char="n"/>
              <a:defRPr sz="2400" b="1">
                <a:latin typeface="微软雅黑" pitchFamily="34" charset="-122"/>
                <a:ea typeface="微软雅黑" pitchFamily="34" charset="-122"/>
              </a:defRPr>
            </a:lvl2pPr>
            <a:lvl3pPr>
              <a:lnSpc>
                <a:spcPct val="125000"/>
              </a:lnSpc>
              <a:buFont typeface="Wingdings" pitchFamily="2" charset="2"/>
              <a:buChar char="u"/>
              <a:defRPr sz="2000" b="1">
                <a:latin typeface="微软雅黑" pitchFamily="34" charset="-122"/>
                <a:ea typeface="微软雅黑" pitchFamily="34" charset="-122"/>
              </a:defRPr>
            </a:lvl3pPr>
            <a:lvl4pPr>
              <a:lnSpc>
                <a:spcPct val="125000"/>
              </a:lnSpc>
              <a:buFont typeface="Wingdings" pitchFamily="2" charset="2"/>
              <a:buChar char="p"/>
              <a:defRPr sz="1800" b="1">
                <a:latin typeface="微软雅黑" pitchFamily="34" charset="-122"/>
                <a:ea typeface="微软雅黑" pitchFamily="34" charset="-122"/>
              </a:defRPr>
            </a:lvl4pPr>
            <a:lvl5pPr>
              <a:lnSpc>
                <a:spcPct val="125000"/>
              </a:lnSpc>
              <a:buFont typeface="Wingdings" pitchFamily="2" charset="2"/>
              <a:buChar char="ü"/>
              <a:defRPr sz="1800" b="1">
                <a:latin typeface="微软雅黑" pitchFamily="34" charset="-122"/>
                <a:ea typeface="微软雅黑" pitchFamily="34" charset="-122"/>
              </a:defRPr>
            </a:lvl5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zh-CN" alt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空白">
    <p:spTree>
      <p:nvGrpSpPr>
        <p:cNvPr id="1" name=""/>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N" altLang="en-US"/>
              <a:t>单击此处编辑母版标题样式</a:t>
            </a:r>
            <a:endParaRPr lang="zh-CN" altLang="en-US" dirty="0"/>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457200" y="1435100"/>
            <a:ext cx="3008313" cy="4691063"/>
          </a:xfrm>
        </p:spPr>
        <p:txBody>
          <a:bodyPr>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N" altLang="en-US"/>
              <a:t>单击此处编辑母版标题样式</a:t>
            </a:r>
            <a:endParaRPr lang="zh-CN" altLang="en-US" dirty="0"/>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a:t>单击图标添加图片</a:t>
            </a:r>
          </a:p>
        </p:txBody>
      </p:sp>
      <p:sp>
        <p:nvSpPr>
          <p:cNvPr id="4" name="文本占位符 3"/>
          <p:cNvSpPr>
            <a:spLocks noGrp="1"/>
          </p:cNvSpPr>
          <p:nvPr>
            <p:ph type="body" sz="half" idx="2"/>
          </p:nvPr>
        </p:nvSpPr>
        <p:spPr>
          <a:xfrm>
            <a:off x="1792288" y="5367338"/>
            <a:ext cx="5486400" cy="804862"/>
          </a:xfrm>
        </p:spPr>
        <p:txBody>
          <a:bodyPr>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IPGWMV_P-EA61_T-3_U-0A644D41" descr="IPGWMV_P-EA61_T-3_U-0A644D41"/>
          <p:cNvSpPr/>
          <p:nvPr userDrawn="1"/>
        </p:nvSpPr>
        <p:spPr>
          <a:xfrm>
            <a:off x="0" y="0"/>
            <a:ext cx="9144000" cy="6858000"/>
          </a:xfrm>
          <a:prstGeom prst="rect">
            <a:avLst/>
          </a:prstGeom>
          <a:blipFill dpi="0" rotWithShape="1">
            <a:blip r:embed="rId15" cstate="print">
              <a:alphaModFix/>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endParaRPr lang="zh-CN" altLang="en-US" dirty="0">
              <a:ln>
                <a:noFill/>
              </a:ln>
              <a:noFill/>
            </a:endParaRPr>
          </a:p>
        </p:txBody>
      </p:sp>
      <p:sp>
        <p:nvSpPr>
          <p:cNvPr id="2" name="标题占位符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zh-CN" altLang="en-US" dirty="0"/>
              <a:t>单击此处编辑母版标题样式</a:t>
            </a:r>
          </a:p>
        </p:txBody>
      </p:sp>
      <p:sp>
        <p:nvSpPr>
          <p:cNvPr id="3" name="文本占位符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pic>
        <p:nvPicPr>
          <p:cNvPr id="4" name="图片 3"/>
          <p:cNvPicPr>
            <a:picLocks noChangeAspect="1"/>
          </p:cNvPicPr>
          <p:nvPr userDrawn="1"/>
        </p:nvPicPr>
        <p:blipFill>
          <a:blip r:embed="rId16">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txStyles>
    <p:titleStyle>
      <a:lvl1pPr algn="l" defTabSz="914400" rtl="0" eaLnBrk="1" latinLnBrk="0" hangingPunct="1">
        <a:spcBef>
          <a:spcPct val="0"/>
        </a:spcBef>
        <a:buNone/>
        <a:defRPr sz="3600" b="1" kern="1200">
          <a:solidFill>
            <a:srgbClr val="00428C"/>
          </a:solidFill>
          <a:latin typeface="微软雅黑" pitchFamily="34" charset="-122"/>
          <a:ea typeface="微软雅黑" pitchFamily="34" charset="-122"/>
          <a:cs typeface="+mj-cs"/>
        </a:defRPr>
      </a:lvl1pPr>
    </p:titleStyle>
    <p:bodyStyle>
      <a:lvl1pPr marL="342900" indent="-342900" algn="l" defTabSz="914400" rtl="0" eaLnBrk="1" latinLnBrk="0" hangingPunct="1">
        <a:lnSpc>
          <a:spcPct val="125000"/>
        </a:lnSpc>
        <a:spcBef>
          <a:spcPct val="20000"/>
        </a:spcBef>
        <a:buFont typeface="Wingdings" pitchFamily="2" charset="2"/>
        <a:buChar char="l"/>
        <a:defRPr sz="2800" b="1" kern="1200">
          <a:solidFill>
            <a:schemeClr val="tx1"/>
          </a:solidFill>
          <a:latin typeface="微软雅黑" pitchFamily="34" charset="-122"/>
          <a:ea typeface="微软雅黑" pitchFamily="34" charset="-122"/>
          <a:cs typeface="+mn-cs"/>
        </a:defRPr>
      </a:lvl1pPr>
      <a:lvl2pPr marL="742950" indent="-285750" algn="l" defTabSz="914400" rtl="0" eaLnBrk="1" latinLnBrk="0" hangingPunct="1">
        <a:lnSpc>
          <a:spcPct val="125000"/>
        </a:lnSpc>
        <a:spcBef>
          <a:spcPct val="20000"/>
        </a:spcBef>
        <a:buFont typeface="Wingdings" pitchFamily="2" charset="2"/>
        <a:buChar char="n"/>
        <a:defRPr sz="2400" b="1" kern="1200">
          <a:solidFill>
            <a:schemeClr val="tx1"/>
          </a:solidFill>
          <a:latin typeface="微软雅黑" pitchFamily="34" charset="-122"/>
          <a:ea typeface="微软雅黑" pitchFamily="34" charset="-122"/>
          <a:cs typeface="+mn-cs"/>
        </a:defRPr>
      </a:lvl2pPr>
      <a:lvl3pPr marL="1143000" indent="-228600" algn="l" defTabSz="914400" rtl="0" eaLnBrk="1" latinLnBrk="0" hangingPunct="1">
        <a:lnSpc>
          <a:spcPct val="125000"/>
        </a:lnSpc>
        <a:spcBef>
          <a:spcPct val="20000"/>
        </a:spcBef>
        <a:buFont typeface="Wingdings" pitchFamily="2" charset="2"/>
        <a:buChar char="u"/>
        <a:defRPr sz="2000" b="1" kern="1200">
          <a:solidFill>
            <a:schemeClr val="tx1"/>
          </a:solidFill>
          <a:latin typeface="微软雅黑" pitchFamily="34" charset="-122"/>
          <a:ea typeface="微软雅黑" pitchFamily="34" charset="-122"/>
          <a:cs typeface="+mn-cs"/>
        </a:defRPr>
      </a:lvl3pPr>
      <a:lvl4pPr marL="1600200" indent="-228600" algn="l" defTabSz="914400" rtl="0" eaLnBrk="1" latinLnBrk="0" hangingPunct="1">
        <a:lnSpc>
          <a:spcPct val="125000"/>
        </a:lnSpc>
        <a:spcBef>
          <a:spcPct val="20000"/>
        </a:spcBef>
        <a:buFont typeface="Wingdings" pitchFamily="2" charset="2"/>
        <a:buChar char="p"/>
        <a:defRPr sz="1800" b="1" kern="1200">
          <a:solidFill>
            <a:schemeClr val="tx1"/>
          </a:solidFill>
          <a:latin typeface="微软雅黑" pitchFamily="34" charset="-122"/>
          <a:ea typeface="微软雅黑" pitchFamily="34" charset="-122"/>
          <a:cs typeface="+mn-cs"/>
        </a:defRPr>
      </a:lvl4pPr>
      <a:lvl5pPr marL="2057400" indent="-228600" algn="l" defTabSz="914400" rtl="0" eaLnBrk="1" latinLnBrk="0" hangingPunct="1">
        <a:lnSpc>
          <a:spcPct val="125000"/>
        </a:lnSpc>
        <a:spcBef>
          <a:spcPct val="20000"/>
        </a:spcBef>
        <a:buFont typeface="Wingdings" pitchFamily="2" charset="2"/>
        <a:buChar char="ü"/>
        <a:defRPr sz="1800" b="1" kern="1200">
          <a:solidFill>
            <a:schemeClr val="tx1"/>
          </a:solidFill>
          <a:latin typeface="微软雅黑" pitchFamily="34" charset="-122"/>
          <a:ea typeface="微软雅黑" pitchFamily="34" charset="-122"/>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41.png"/><Relationship Id="rId1" Type="http://schemas.openxmlformats.org/officeDocument/2006/relationships/slideLayout" Target="../slideLayouts/slideLayout2.xml"/><Relationship Id="rId5" Type="http://schemas.openxmlformats.org/officeDocument/2006/relationships/image" Target="../media/image145.png"/><Relationship Id="rId4" Type="http://schemas.openxmlformats.org/officeDocument/2006/relationships/image" Target="../media/image144.png"/></Relationships>
</file>

<file path=ppt/slides/_rels/slide104.xml.rels><?xml version="1.0" encoding="UTF-8" standalone="yes"?>
<Relationships xmlns="http://schemas.openxmlformats.org/package/2006/relationships"><Relationship Id="rId2" Type="http://schemas.openxmlformats.org/officeDocument/2006/relationships/image" Target="../media/image146.png"/><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image" Target="../media/image146.png"/><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143.png"/><Relationship Id="rId7" Type="http://schemas.openxmlformats.org/officeDocument/2006/relationships/image" Target="../media/image149.png"/><Relationship Id="rId2" Type="http://schemas.openxmlformats.org/officeDocument/2006/relationships/image" Target="../media/image41.png"/><Relationship Id="rId1" Type="http://schemas.openxmlformats.org/officeDocument/2006/relationships/slideLayout" Target="../slideLayouts/slideLayout2.xml"/><Relationship Id="rId6" Type="http://schemas.openxmlformats.org/officeDocument/2006/relationships/image" Target="../media/image148.png"/><Relationship Id="rId5" Type="http://schemas.openxmlformats.org/officeDocument/2006/relationships/image" Target="../media/image147.png"/><Relationship Id="rId4" Type="http://schemas.openxmlformats.org/officeDocument/2006/relationships/image" Target="../media/image42.png"/></Relationships>
</file>

<file path=ppt/slides/_rels/slide108.xml.rels><?xml version="1.0" encoding="UTF-8" standalone="yes"?>
<Relationships xmlns="http://schemas.openxmlformats.org/package/2006/relationships"><Relationship Id="rId2" Type="http://schemas.openxmlformats.org/officeDocument/2006/relationships/image" Target="../media/image150.png"/><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2.xml"/><Relationship Id="rId4" Type="http://schemas.microsoft.com/office/2007/relationships/hdphoto" Target="../media/hdphoto1.wdp"/></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image" Target="../media/image151.png"/><Relationship Id="rId1" Type="http://schemas.openxmlformats.org/officeDocument/2006/relationships/slideLayout" Target="../slideLayouts/slideLayout2.xml"/><Relationship Id="rId4" Type="http://schemas.openxmlformats.org/officeDocument/2006/relationships/image" Target="../media/image153.png"/></Relationships>
</file>

<file path=ppt/slides/_rels/slide116.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image" Target="../media/image156.png"/><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image" Target="../media/image157.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6.png"/><Relationship Id="rId1" Type="http://schemas.openxmlformats.org/officeDocument/2006/relationships/slideLayout" Target="../slideLayouts/slideLayout2.xml"/><Relationship Id="rId5" Type="http://schemas.openxmlformats.org/officeDocument/2006/relationships/image" Target="../media/image37.png"/><Relationship Id="rId4" Type="http://schemas.microsoft.com/office/2007/relationships/hdphoto" Target="../media/hdphoto1.wdp"/></Relationships>
</file>

<file path=ppt/slides/_rels/slide120.xml.rels><?xml version="1.0" encoding="UTF-8" standalone="yes"?>
<Relationships xmlns="http://schemas.openxmlformats.org/package/2006/relationships"><Relationship Id="rId2" Type="http://schemas.openxmlformats.org/officeDocument/2006/relationships/image" Target="../media/image158.png"/><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image" Target="../media/image159.png"/><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2.xml"/><Relationship Id="rId1" Type="http://schemas.openxmlformats.org/officeDocument/2006/relationships/tags" Target="../tags/tag1.xml"/></Relationships>
</file>

<file path=ppt/slides/_rels/slide126.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ags" Target="../tags/tag2.xml"/></Relationships>
</file>

<file path=ppt/slides/_rels/slide127.xml.rels><?xml version="1.0" encoding="UTF-8" standalone="yes"?>
<Relationships xmlns="http://schemas.openxmlformats.org/package/2006/relationships"><Relationship Id="rId8" Type="http://schemas.openxmlformats.org/officeDocument/2006/relationships/tags" Target="../tags/tag10.xml"/><Relationship Id="rId13" Type="http://schemas.openxmlformats.org/officeDocument/2006/relationships/tags" Target="../tags/tag15.xml"/><Relationship Id="rId3" Type="http://schemas.openxmlformats.org/officeDocument/2006/relationships/tags" Target="../tags/tag5.xml"/><Relationship Id="rId7" Type="http://schemas.openxmlformats.org/officeDocument/2006/relationships/tags" Target="../tags/tag9.xml"/><Relationship Id="rId12" Type="http://schemas.openxmlformats.org/officeDocument/2006/relationships/tags" Target="../tags/tag14.xml"/><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tags" Target="../tags/tag8.xml"/><Relationship Id="rId11" Type="http://schemas.openxmlformats.org/officeDocument/2006/relationships/tags" Target="../tags/tag13.xml"/><Relationship Id="rId5" Type="http://schemas.openxmlformats.org/officeDocument/2006/relationships/tags" Target="../tags/tag7.xml"/><Relationship Id="rId15" Type="http://schemas.openxmlformats.org/officeDocument/2006/relationships/slideLayout" Target="../slideLayouts/slideLayout13.xml"/><Relationship Id="rId10" Type="http://schemas.openxmlformats.org/officeDocument/2006/relationships/tags" Target="../tags/tag12.xml"/><Relationship Id="rId4" Type="http://schemas.openxmlformats.org/officeDocument/2006/relationships/tags" Target="../tags/tag6.xml"/><Relationship Id="rId9" Type="http://schemas.openxmlformats.org/officeDocument/2006/relationships/tags" Target="../tags/tag11.xml"/><Relationship Id="rId14" Type="http://schemas.openxmlformats.org/officeDocument/2006/relationships/tags" Target="../tags/tag16.xml"/></Relationships>
</file>

<file path=ppt/slides/_rels/slide128.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ags" Target="../tags/tag17.xml"/></Relationships>
</file>

<file path=ppt/slides/_rels/slide129.xml.rels><?xml version="1.0" encoding="UTF-8" standalone="yes"?>
<Relationships xmlns="http://schemas.openxmlformats.org/package/2006/relationships"><Relationship Id="rId8" Type="http://schemas.openxmlformats.org/officeDocument/2006/relationships/image" Target="../media/image11.emf"/><Relationship Id="rId3" Type="http://schemas.openxmlformats.org/officeDocument/2006/relationships/image" Target="../media/image21.emf"/><Relationship Id="rId7" Type="http://schemas.openxmlformats.org/officeDocument/2006/relationships/image" Target="../media/image12.emf"/><Relationship Id="rId2" Type="http://schemas.openxmlformats.org/officeDocument/2006/relationships/slideLayout" Target="../slideLayouts/slideLayout6.xml"/><Relationship Id="rId1" Type="http://schemas.openxmlformats.org/officeDocument/2006/relationships/tags" Target="../tags/tag18.xml"/><Relationship Id="rId6" Type="http://schemas.openxmlformats.org/officeDocument/2006/relationships/image" Target="../media/image19.emf"/><Relationship Id="rId5" Type="http://schemas.openxmlformats.org/officeDocument/2006/relationships/image" Target="../media/image17.emf"/><Relationship Id="rId4" Type="http://schemas.openxmlformats.org/officeDocument/2006/relationships/image" Target="../media/image23.emf"/></Relationships>
</file>

<file path=ppt/slides/_rels/slide13.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image" Target="../media/image14.emf"/><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8" Type="http://schemas.openxmlformats.org/officeDocument/2006/relationships/image" Target="../media/image147.png"/><Relationship Id="rId3" Type="http://schemas.openxmlformats.org/officeDocument/2006/relationships/image" Target="../media/image8.png"/><Relationship Id="rId7" Type="http://schemas.openxmlformats.org/officeDocument/2006/relationships/image" Target="../media/image70.png"/><Relationship Id="rId2" Type="http://schemas.openxmlformats.org/officeDocument/2006/relationships/image" Target="../media/image7.png"/><Relationship Id="rId1" Type="http://schemas.openxmlformats.org/officeDocument/2006/relationships/slideLayout" Target="../slideLayouts/slideLayout2.xml"/><Relationship Id="rId6" Type="http://schemas.openxmlformats.org/officeDocument/2006/relationships/image" Target="../media/image149.png"/><Relationship Id="rId5" Type="http://schemas.openxmlformats.org/officeDocument/2006/relationships/image" Target="../media/image143.png"/><Relationship Id="rId4" Type="http://schemas.openxmlformats.org/officeDocument/2006/relationships/image" Target="../media/image160.png"/><Relationship Id="rId9" Type="http://schemas.openxmlformats.org/officeDocument/2006/relationships/image" Target="../media/image56.png"/></Relationships>
</file>

<file path=ppt/slides/_rels/slide132.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8" Type="http://schemas.openxmlformats.org/officeDocument/2006/relationships/image" Target="../media/image164.png"/><Relationship Id="rId3" Type="http://schemas.openxmlformats.org/officeDocument/2006/relationships/image" Target="../media/image7.png"/><Relationship Id="rId7" Type="http://schemas.openxmlformats.org/officeDocument/2006/relationships/image" Target="../media/image163.png"/><Relationship Id="rId2" Type="http://schemas.openxmlformats.org/officeDocument/2006/relationships/image" Target="../media/image161.png"/><Relationship Id="rId1" Type="http://schemas.openxmlformats.org/officeDocument/2006/relationships/slideLayout" Target="../slideLayouts/slideLayout2.xml"/><Relationship Id="rId6" Type="http://schemas.openxmlformats.org/officeDocument/2006/relationships/image" Target="../media/image8.png"/><Relationship Id="rId11" Type="http://schemas.openxmlformats.org/officeDocument/2006/relationships/comments" Target="../comments/comment4.xml"/><Relationship Id="rId5" Type="http://schemas.openxmlformats.org/officeDocument/2006/relationships/image" Target="../media/image143.png"/><Relationship Id="rId10" Type="http://schemas.openxmlformats.org/officeDocument/2006/relationships/image" Target="../media/image166.png"/><Relationship Id="rId4" Type="http://schemas.openxmlformats.org/officeDocument/2006/relationships/image" Target="../media/image162.png"/><Relationship Id="rId9" Type="http://schemas.openxmlformats.org/officeDocument/2006/relationships/image" Target="../media/image165.png"/></Relationships>
</file>

<file path=ppt/slides/_rels/slide134.xml.rels><?xml version="1.0" encoding="UTF-8" standalone="yes"?>
<Relationships xmlns="http://schemas.openxmlformats.org/package/2006/relationships"><Relationship Id="rId8" Type="http://schemas.openxmlformats.org/officeDocument/2006/relationships/image" Target="../media/image147.png"/><Relationship Id="rId3" Type="http://schemas.openxmlformats.org/officeDocument/2006/relationships/image" Target="../media/image8.png"/><Relationship Id="rId7" Type="http://schemas.openxmlformats.org/officeDocument/2006/relationships/image" Target="../media/image70.png"/><Relationship Id="rId2" Type="http://schemas.openxmlformats.org/officeDocument/2006/relationships/image" Target="../media/image7.png"/><Relationship Id="rId1" Type="http://schemas.openxmlformats.org/officeDocument/2006/relationships/slideLayout" Target="../slideLayouts/slideLayout2.xml"/><Relationship Id="rId6" Type="http://schemas.openxmlformats.org/officeDocument/2006/relationships/image" Target="../media/image149.png"/><Relationship Id="rId5" Type="http://schemas.openxmlformats.org/officeDocument/2006/relationships/image" Target="../media/image143.png"/><Relationship Id="rId10" Type="http://schemas.openxmlformats.org/officeDocument/2006/relationships/image" Target="../media/image161.png"/><Relationship Id="rId4" Type="http://schemas.openxmlformats.org/officeDocument/2006/relationships/image" Target="../media/image160.png"/><Relationship Id="rId9" Type="http://schemas.openxmlformats.org/officeDocument/2006/relationships/image" Target="../media/image56.png"/></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8" Type="http://schemas.openxmlformats.org/officeDocument/2006/relationships/image" Target="../media/image147.png"/><Relationship Id="rId3" Type="http://schemas.openxmlformats.org/officeDocument/2006/relationships/image" Target="../media/image8.png"/><Relationship Id="rId7" Type="http://schemas.openxmlformats.org/officeDocument/2006/relationships/image" Target="../media/image70.png"/><Relationship Id="rId2" Type="http://schemas.openxmlformats.org/officeDocument/2006/relationships/image" Target="../media/image7.png"/><Relationship Id="rId1" Type="http://schemas.openxmlformats.org/officeDocument/2006/relationships/slideLayout" Target="../slideLayouts/slideLayout2.xml"/><Relationship Id="rId6" Type="http://schemas.openxmlformats.org/officeDocument/2006/relationships/image" Target="../media/image149.png"/><Relationship Id="rId5" Type="http://schemas.openxmlformats.org/officeDocument/2006/relationships/image" Target="../media/image143.png"/><Relationship Id="rId10" Type="http://schemas.openxmlformats.org/officeDocument/2006/relationships/image" Target="../media/image161.png"/><Relationship Id="rId4" Type="http://schemas.openxmlformats.org/officeDocument/2006/relationships/image" Target="../media/image160.png"/><Relationship Id="rId9" Type="http://schemas.openxmlformats.org/officeDocument/2006/relationships/image" Target="../media/image56.png"/></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image" Target="../media/image167.png"/><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2" Type="http://schemas.openxmlformats.org/officeDocument/2006/relationships/image" Target="../media/image168.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2" Type="http://schemas.openxmlformats.org/officeDocument/2006/relationships/image" Target="../media/image168.png"/><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3" Type="http://schemas.openxmlformats.org/officeDocument/2006/relationships/image" Target="../media/image170.png"/><Relationship Id="rId7" Type="http://schemas.openxmlformats.org/officeDocument/2006/relationships/image" Target="../media/image172.png"/><Relationship Id="rId2" Type="http://schemas.openxmlformats.org/officeDocument/2006/relationships/image" Target="../media/image169.png"/><Relationship Id="rId1" Type="http://schemas.openxmlformats.org/officeDocument/2006/relationships/slideLayout" Target="../slideLayouts/slideLayout2.xml"/><Relationship Id="rId6" Type="http://schemas.openxmlformats.org/officeDocument/2006/relationships/image" Target="../media/image171.jpeg"/><Relationship Id="rId5" Type="http://schemas.openxmlformats.org/officeDocument/2006/relationships/image" Target="../media/image141.png"/><Relationship Id="rId4" Type="http://schemas.openxmlformats.org/officeDocument/2006/relationships/image" Target="../media/image65.png"/></Relationships>
</file>

<file path=ppt/slides/_rels/slide143.xml.rels><?xml version="1.0" encoding="UTF-8" standalone="yes"?>
<Relationships xmlns="http://schemas.openxmlformats.org/package/2006/relationships"><Relationship Id="rId8" Type="http://schemas.openxmlformats.org/officeDocument/2006/relationships/image" Target="../media/image176.png"/><Relationship Id="rId3" Type="http://schemas.openxmlformats.org/officeDocument/2006/relationships/image" Target="../media/image174.png"/><Relationship Id="rId7" Type="http://schemas.openxmlformats.org/officeDocument/2006/relationships/image" Target="../media/image72.png"/><Relationship Id="rId2" Type="http://schemas.openxmlformats.org/officeDocument/2006/relationships/image" Target="../media/image173.png"/><Relationship Id="rId1" Type="http://schemas.openxmlformats.org/officeDocument/2006/relationships/slideLayout" Target="../slideLayouts/slideLayout2.xml"/><Relationship Id="rId6" Type="http://schemas.openxmlformats.org/officeDocument/2006/relationships/image" Target="../media/image58.png"/><Relationship Id="rId5" Type="http://schemas.openxmlformats.org/officeDocument/2006/relationships/image" Target="../media/image165.png"/><Relationship Id="rId10" Type="http://schemas.openxmlformats.org/officeDocument/2006/relationships/image" Target="../media/image178.png"/><Relationship Id="rId4" Type="http://schemas.openxmlformats.org/officeDocument/2006/relationships/image" Target="../media/image175.png"/><Relationship Id="rId9" Type="http://schemas.openxmlformats.org/officeDocument/2006/relationships/image" Target="../media/image177.png"/></Relationships>
</file>

<file path=ppt/slides/_rels/slide144.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image" Target="../media/image179.png"/><Relationship Id="rId1" Type="http://schemas.openxmlformats.org/officeDocument/2006/relationships/slideLayout" Target="../slideLayouts/slideLayout2.xml"/><Relationship Id="rId4" Type="http://schemas.openxmlformats.org/officeDocument/2006/relationships/comments" Target="../comments/comment5.xml"/></Relationships>
</file>

<file path=ppt/slides/_rels/slide145.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73.png"/><Relationship Id="rId1" Type="http://schemas.openxmlformats.org/officeDocument/2006/relationships/slideLayout" Target="../slideLayouts/slideLayout2.xml"/><Relationship Id="rId5" Type="http://schemas.openxmlformats.org/officeDocument/2006/relationships/image" Target="../media/image170.png"/><Relationship Id="rId4" Type="http://schemas.openxmlformats.org/officeDocument/2006/relationships/image" Target="../media/image72.png"/></Relationships>
</file>

<file path=ppt/slides/_rels/slide146.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73.png"/><Relationship Id="rId1" Type="http://schemas.openxmlformats.org/officeDocument/2006/relationships/slideLayout" Target="../slideLayouts/slideLayout2.xml"/><Relationship Id="rId5" Type="http://schemas.openxmlformats.org/officeDocument/2006/relationships/image" Target="../media/image172.png"/><Relationship Id="rId4" Type="http://schemas.openxmlformats.org/officeDocument/2006/relationships/image" Target="../media/image181.png"/></Relationships>
</file>

<file path=ppt/slides/_rels/slide147.xml.rels><?xml version="1.0" encoding="UTF-8" standalone="yes"?>
<Relationships xmlns="http://schemas.openxmlformats.org/package/2006/relationships"><Relationship Id="rId3" Type="http://schemas.openxmlformats.org/officeDocument/2006/relationships/image" Target="../media/image172.png"/><Relationship Id="rId7" Type="http://schemas.openxmlformats.org/officeDocument/2006/relationships/comments" Target="../comments/comment6.xml"/><Relationship Id="rId2" Type="http://schemas.openxmlformats.org/officeDocument/2006/relationships/image" Target="../media/image73.png"/><Relationship Id="rId1" Type="http://schemas.openxmlformats.org/officeDocument/2006/relationships/slideLayout" Target="../slideLayouts/slideLayout2.xml"/><Relationship Id="rId6" Type="http://schemas.openxmlformats.org/officeDocument/2006/relationships/image" Target="../media/image184.png"/><Relationship Id="rId5" Type="http://schemas.openxmlformats.org/officeDocument/2006/relationships/image" Target="../media/image183.png"/><Relationship Id="rId4" Type="http://schemas.openxmlformats.org/officeDocument/2006/relationships/image" Target="../media/image182.png"/></Relationships>
</file>

<file path=ppt/slides/_rels/slide148.xml.rels><?xml version="1.0" encoding="UTF-8" standalone="yes"?>
<Relationships xmlns="http://schemas.openxmlformats.org/package/2006/relationships"><Relationship Id="rId3" Type="http://schemas.openxmlformats.org/officeDocument/2006/relationships/image" Target="../media/image185.png"/><Relationship Id="rId7" Type="http://schemas.openxmlformats.org/officeDocument/2006/relationships/comments" Target="../comments/comment7.xml"/><Relationship Id="rId2" Type="http://schemas.openxmlformats.org/officeDocument/2006/relationships/image" Target="../media/image6.png"/><Relationship Id="rId1" Type="http://schemas.openxmlformats.org/officeDocument/2006/relationships/slideLayout" Target="../slideLayouts/slideLayout2.xml"/><Relationship Id="rId6" Type="http://schemas.openxmlformats.org/officeDocument/2006/relationships/image" Target="../media/image173.png"/><Relationship Id="rId5" Type="http://schemas.openxmlformats.org/officeDocument/2006/relationships/image" Target="../media/image105.png"/><Relationship Id="rId4" Type="http://schemas.openxmlformats.org/officeDocument/2006/relationships/image" Target="../media/image186.png"/></Relationships>
</file>

<file path=ppt/slides/_rels/slide149.xml.rels><?xml version="1.0" encoding="UTF-8" standalone="yes"?>
<Relationships xmlns="http://schemas.openxmlformats.org/package/2006/relationships"><Relationship Id="rId8" Type="http://schemas.openxmlformats.org/officeDocument/2006/relationships/image" Target="../media/image190.png"/><Relationship Id="rId13" Type="http://schemas.openxmlformats.org/officeDocument/2006/relationships/image" Target="../media/image195.png"/><Relationship Id="rId3" Type="http://schemas.openxmlformats.org/officeDocument/2006/relationships/image" Target="../media/image187.png"/><Relationship Id="rId7" Type="http://schemas.openxmlformats.org/officeDocument/2006/relationships/image" Target="../media/image189.png"/><Relationship Id="rId12" Type="http://schemas.openxmlformats.org/officeDocument/2006/relationships/image" Target="../media/image194.png"/><Relationship Id="rId17" Type="http://schemas.openxmlformats.org/officeDocument/2006/relationships/comments" Target="../comments/comment8.xml"/><Relationship Id="rId2" Type="http://schemas.openxmlformats.org/officeDocument/2006/relationships/image" Target="../media/image105.png"/><Relationship Id="rId16" Type="http://schemas.openxmlformats.org/officeDocument/2006/relationships/image" Target="../media/image173.png"/><Relationship Id="rId1" Type="http://schemas.openxmlformats.org/officeDocument/2006/relationships/slideLayout" Target="../slideLayouts/slideLayout2.xml"/><Relationship Id="rId6" Type="http://schemas.openxmlformats.org/officeDocument/2006/relationships/image" Target="../media/image188.png"/><Relationship Id="rId11" Type="http://schemas.openxmlformats.org/officeDocument/2006/relationships/image" Target="../media/image193.png"/><Relationship Id="rId5" Type="http://schemas.openxmlformats.org/officeDocument/2006/relationships/image" Target="../media/image143.png"/><Relationship Id="rId15" Type="http://schemas.openxmlformats.org/officeDocument/2006/relationships/image" Target="../media/image197.png"/><Relationship Id="rId10" Type="http://schemas.openxmlformats.org/officeDocument/2006/relationships/image" Target="../media/image192.png"/><Relationship Id="rId4" Type="http://schemas.openxmlformats.org/officeDocument/2006/relationships/image" Target="../media/image70.png"/><Relationship Id="rId9" Type="http://schemas.openxmlformats.org/officeDocument/2006/relationships/image" Target="../media/image191.png"/><Relationship Id="rId14" Type="http://schemas.openxmlformats.org/officeDocument/2006/relationships/image" Target="../media/image196.png"/></Relationships>
</file>

<file path=ppt/slides/_rels/slide15.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3" Type="http://schemas.openxmlformats.org/officeDocument/2006/relationships/comments" Target="../comments/comment9.xml"/><Relationship Id="rId2" Type="http://schemas.openxmlformats.org/officeDocument/2006/relationships/slideLayout" Target="../slideLayouts/slideLayout2.xml"/><Relationship Id="rId1" Type="http://schemas.openxmlformats.org/officeDocument/2006/relationships/tags" Target="../tags/tag19.xml"/></Relationships>
</file>

<file path=ppt/slides/_rels/slide154.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slideLayout" Target="../slideLayouts/slideLayout2.xml"/><Relationship Id="rId1" Type="http://schemas.openxmlformats.org/officeDocument/2006/relationships/tags" Target="../tags/tag20.xml"/><Relationship Id="rId5" Type="http://schemas.openxmlformats.org/officeDocument/2006/relationships/comments" Target="../comments/comment10.xml"/><Relationship Id="rId4" Type="http://schemas.openxmlformats.org/officeDocument/2006/relationships/image" Target="../media/image172.png"/></Relationships>
</file>

<file path=ppt/slides/_rels/slide155.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image" Target="../media/image198.png"/><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2.xml"/><Relationship Id="rId1" Type="http://schemas.openxmlformats.org/officeDocument/2006/relationships/tags" Target="../tags/tag21.xml"/><Relationship Id="rId4" Type="http://schemas.openxmlformats.org/officeDocument/2006/relationships/image" Target="../media/image199.png"/></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2.xml"/><Relationship Id="rId1" Type="http://schemas.openxmlformats.org/officeDocument/2006/relationships/tags" Target="../tags/tag23.xml"/></Relationships>
</file>

<file path=ppt/slides/_rels/slide162.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slideLayout" Target="../slideLayouts/slideLayout2.xml"/><Relationship Id="rId1" Type="http://schemas.openxmlformats.org/officeDocument/2006/relationships/tags" Target="../tags/tag24.xml"/><Relationship Id="rId4" Type="http://schemas.openxmlformats.org/officeDocument/2006/relationships/comments" Target="../comments/comment11.xml"/></Relationships>
</file>

<file path=ppt/slides/_rels/slide163.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2.xml"/><Relationship Id="rId1" Type="http://schemas.openxmlformats.org/officeDocument/2006/relationships/tags" Target="../tags/tag25.xml"/><Relationship Id="rId4" Type="http://schemas.openxmlformats.org/officeDocument/2006/relationships/comments" Target="../comments/comment12.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3" Type="http://schemas.openxmlformats.org/officeDocument/2006/relationships/diagramLayout" Target="../diagrams/layout1.xml"/><Relationship Id="rId7" Type="http://schemas.openxmlformats.org/officeDocument/2006/relationships/comments" Target="../comments/comment13.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66.xml.rels><?xml version="1.0" encoding="UTF-8" standalone="yes"?>
<Relationships xmlns="http://schemas.openxmlformats.org/package/2006/relationships"><Relationship Id="rId2" Type="http://schemas.openxmlformats.org/officeDocument/2006/relationships/comments" Target="../comments/comment14.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26.xml"/></Relationships>
</file>

<file path=ppt/slides/_rels/slide168.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27.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image" Target="../media/image42.png"/><Relationship Id="rId7" Type="http://schemas.openxmlformats.org/officeDocument/2006/relationships/image" Target="../media/image46.png"/><Relationship Id="rId12" Type="http://schemas.openxmlformats.org/officeDocument/2006/relationships/image" Target="../media/image51.png"/><Relationship Id="rId2" Type="http://schemas.openxmlformats.org/officeDocument/2006/relationships/image" Target="../media/image41.png"/><Relationship Id="rId1" Type="http://schemas.openxmlformats.org/officeDocument/2006/relationships/slideLayout" Target="../slideLayouts/slideLayout2.xml"/><Relationship Id="rId6" Type="http://schemas.openxmlformats.org/officeDocument/2006/relationships/image" Target="../media/image45.png"/><Relationship Id="rId11" Type="http://schemas.openxmlformats.org/officeDocument/2006/relationships/image" Target="../media/image50.png"/><Relationship Id="rId5" Type="http://schemas.openxmlformats.org/officeDocument/2006/relationships/image" Target="../media/image44.png"/><Relationship Id="rId10" Type="http://schemas.openxmlformats.org/officeDocument/2006/relationships/image" Target="../media/image49.png"/><Relationship Id="rId4" Type="http://schemas.openxmlformats.org/officeDocument/2006/relationships/image" Target="../media/image43.png"/><Relationship Id="rId9" Type="http://schemas.openxmlformats.org/officeDocument/2006/relationships/image" Target="../media/image48.webp"/></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4.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image" Target="../media/image201.png"/><Relationship Id="rId1" Type="http://schemas.openxmlformats.org/officeDocument/2006/relationships/slideLayout" Target="../slideLayouts/slideLayout6.xml"/></Relationships>
</file>

<file path=ppt/slides/_rels/slide175.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image" Target="../media/image201.png"/><Relationship Id="rId1" Type="http://schemas.openxmlformats.org/officeDocument/2006/relationships/slideLayout" Target="../slideLayouts/slideLayout6.xml"/></Relationships>
</file>

<file path=ppt/slides/_rels/slide176.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image" Target="../media/image201.png"/><Relationship Id="rId1" Type="http://schemas.openxmlformats.org/officeDocument/2006/relationships/slideLayout" Target="../slideLayouts/slideLayout6.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3" Type="http://schemas.openxmlformats.org/officeDocument/2006/relationships/comments" Target="../comments/comment15.xml"/><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4.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image" Target="../media/image203.png"/><Relationship Id="rId1" Type="http://schemas.openxmlformats.org/officeDocument/2006/relationships/slideLayout" Target="../slideLayouts/slideLayout2.xml"/><Relationship Id="rId5" Type="http://schemas.openxmlformats.org/officeDocument/2006/relationships/image" Target="../media/image178.png"/><Relationship Id="rId4" Type="http://schemas.openxmlformats.org/officeDocument/2006/relationships/image" Target="../media/image205.png"/></Relationships>
</file>

<file path=ppt/slides/_rels/slide189.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image" Target="../media/image203.png"/><Relationship Id="rId1" Type="http://schemas.openxmlformats.org/officeDocument/2006/relationships/slideLayout" Target="../slideLayouts/slideLayout2.xml"/><Relationship Id="rId4" Type="http://schemas.openxmlformats.org/officeDocument/2006/relationships/image" Target="../media/image205.png"/></Relationships>
</file>

<file path=ppt/slides/_rels/slide19.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image" Target="../media/image203.png"/><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image" Target="../media/image206.png"/><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image" Target="../media/image208.png"/><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8" Type="http://schemas.openxmlformats.org/officeDocument/2006/relationships/image" Target="../media/image213.png"/><Relationship Id="rId3" Type="http://schemas.openxmlformats.org/officeDocument/2006/relationships/image" Target="../media/image209.png"/><Relationship Id="rId7" Type="http://schemas.openxmlformats.org/officeDocument/2006/relationships/image" Target="../media/image212.png"/><Relationship Id="rId2" Type="http://schemas.openxmlformats.org/officeDocument/2006/relationships/image" Target="../media/image52.png"/><Relationship Id="rId1" Type="http://schemas.openxmlformats.org/officeDocument/2006/relationships/slideLayout" Target="../slideLayouts/slideLayout2.xml"/><Relationship Id="rId6" Type="http://schemas.openxmlformats.org/officeDocument/2006/relationships/image" Target="../media/image211.png"/><Relationship Id="rId11" Type="http://schemas.openxmlformats.org/officeDocument/2006/relationships/image" Target="../media/image216.png"/><Relationship Id="rId5" Type="http://schemas.openxmlformats.org/officeDocument/2006/relationships/image" Target="../media/image95.png"/><Relationship Id="rId10" Type="http://schemas.openxmlformats.org/officeDocument/2006/relationships/image" Target="../media/image215.jpeg"/><Relationship Id="rId4" Type="http://schemas.openxmlformats.org/officeDocument/2006/relationships/image" Target="../media/image210.png"/><Relationship Id="rId9" Type="http://schemas.openxmlformats.org/officeDocument/2006/relationships/image" Target="../media/image214.png"/></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2.xml"/><Relationship Id="rId4" Type="http://schemas.openxmlformats.org/officeDocument/2006/relationships/image" Target="../media/image61.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62.png"/><Relationship Id="rId1" Type="http://schemas.openxmlformats.org/officeDocument/2006/relationships/slideLayout" Target="../slideLayouts/slideLayout2.xml"/><Relationship Id="rId5" Type="http://schemas.openxmlformats.org/officeDocument/2006/relationships/image" Target="../media/image58.png"/><Relationship Id="rId4" Type="http://schemas.openxmlformats.org/officeDocument/2006/relationships/image" Target="../media/image42.png"/></Relationships>
</file>

<file path=ppt/slides/_rels/slide31.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64.pn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image" Target="../media/image66.png"/><Relationship Id="rId7" Type="http://schemas.openxmlformats.org/officeDocument/2006/relationships/image" Target="../media/image69.png"/><Relationship Id="rId2" Type="http://schemas.openxmlformats.org/officeDocument/2006/relationships/image" Target="../media/image65.png"/><Relationship Id="rId1" Type="http://schemas.openxmlformats.org/officeDocument/2006/relationships/slideLayout" Target="../slideLayouts/slideLayout2.xml"/><Relationship Id="rId6" Type="http://schemas.openxmlformats.org/officeDocument/2006/relationships/image" Target="../media/image68.png"/><Relationship Id="rId5" Type="http://schemas.openxmlformats.org/officeDocument/2006/relationships/image" Target="../media/image42.png"/><Relationship Id="rId4" Type="http://schemas.openxmlformats.org/officeDocument/2006/relationships/image" Target="../media/image67.png"/><Relationship Id="rId9" Type="http://schemas.openxmlformats.org/officeDocument/2006/relationships/image" Target="../media/image71.png"/></Relationships>
</file>

<file path=ppt/slides/_rels/slide36.xml.rels><?xml version="1.0" encoding="UTF-8" standalone="yes"?>
<Relationships xmlns="http://schemas.openxmlformats.org/package/2006/relationships"><Relationship Id="rId8" Type="http://schemas.openxmlformats.org/officeDocument/2006/relationships/image" Target="../media/image75.png"/><Relationship Id="rId3" Type="http://schemas.openxmlformats.org/officeDocument/2006/relationships/image" Target="../media/image73.png"/><Relationship Id="rId7" Type="http://schemas.openxmlformats.org/officeDocument/2006/relationships/image" Target="../media/image74.png"/><Relationship Id="rId2" Type="http://schemas.openxmlformats.org/officeDocument/2006/relationships/image" Target="../media/image72.png"/><Relationship Id="rId1" Type="http://schemas.openxmlformats.org/officeDocument/2006/relationships/slideLayout" Target="../slideLayouts/slideLayout2.xml"/><Relationship Id="rId6" Type="http://schemas.openxmlformats.org/officeDocument/2006/relationships/image" Target="../media/image42.png"/><Relationship Id="rId5" Type="http://schemas.openxmlformats.org/officeDocument/2006/relationships/image" Target="../media/image71.png"/><Relationship Id="rId4" Type="http://schemas.openxmlformats.org/officeDocument/2006/relationships/image" Target="../media/image70.png"/></Relationships>
</file>

<file path=ppt/slides/_rels/slide37.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pn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8.png"/><Relationship Id="rId1" Type="http://schemas.openxmlformats.org/officeDocument/2006/relationships/slideLayout" Target="../slideLayouts/slideLayout2.xml"/><Relationship Id="rId5" Type="http://schemas.openxmlformats.org/officeDocument/2006/relationships/image" Target="../media/image72.png"/><Relationship Id="rId4" Type="http://schemas.openxmlformats.org/officeDocument/2006/relationships/image" Target="../media/image73.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comments" Target="../comments/comment1.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78.png"/></Relationships>
</file>

<file path=ppt/slides/_rels/slide44.xml.rels><?xml version="1.0" encoding="UTF-8" standalone="yes"?>
<Relationships xmlns="http://schemas.openxmlformats.org/package/2006/relationships"><Relationship Id="rId3" Type="http://schemas.openxmlformats.org/officeDocument/2006/relationships/comments" Target="../comments/comment2.xml"/><Relationship Id="rId2" Type="http://schemas.openxmlformats.org/officeDocument/2006/relationships/image" Target="../media/image80.png"/><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image" Target="../media/image81.png"/><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83.png"/><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2.xml"/><Relationship Id="rId5" Type="http://schemas.openxmlformats.org/officeDocument/2006/relationships/image" Target="../media/image9.png"/><Relationship Id="rId4" Type="http://schemas.openxmlformats.org/officeDocument/2006/relationships/image" Target="../media/image8.png"/></Relationships>
</file>

<file path=ppt/slides/_rels/slide50.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88.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chart" Target="../charts/chart1.xml"/><Relationship Id="rId1" Type="http://schemas.openxmlformats.org/officeDocument/2006/relationships/slideLayout" Target="../slideLayouts/slideLayout2.xml"/><Relationship Id="rId4" Type="http://schemas.openxmlformats.org/officeDocument/2006/relationships/comments" Target="../comments/comment3.xml"/></Relationships>
</file>

<file path=ppt/slides/_rels/slide55.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image" Target="../media/image93.png"/><Relationship Id="rId7" Type="http://schemas.openxmlformats.org/officeDocument/2006/relationships/image" Target="../media/image97.png"/><Relationship Id="rId2" Type="http://schemas.openxmlformats.org/officeDocument/2006/relationships/image" Target="../media/image92.png"/><Relationship Id="rId1" Type="http://schemas.openxmlformats.org/officeDocument/2006/relationships/slideLayout" Target="../slideLayouts/slideLayout2.xml"/><Relationship Id="rId6" Type="http://schemas.openxmlformats.org/officeDocument/2006/relationships/image" Target="../media/image96.png"/><Relationship Id="rId5" Type="http://schemas.openxmlformats.org/officeDocument/2006/relationships/image" Target="../media/image95.png"/><Relationship Id="rId4" Type="http://schemas.openxmlformats.org/officeDocument/2006/relationships/image" Target="../media/image94.png"/></Relationships>
</file>

<file path=ppt/slides/_rels/slide59.xml.rels><?xml version="1.0" encoding="UTF-8" standalone="yes"?>
<Relationships xmlns="http://schemas.openxmlformats.org/package/2006/relationships"><Relationship Id="rId8" Type="http://schemas.openxmlformats.org/officeDocument/2006/relationships/image" Target="../media/image97.png"/><Relationship Id="rId3" Type="http://schemas.openxmlformats.org/officeDocument/2006/relationships/image" Target="../media/image92.png"/><Relationship Id="rId7" Type="http://schemas.openxmlformats.org/officeDocument/2006/relationships/image" Target="../media/image96.png"/><Relationship Id="rId2" Type="http://schemas.openxmlformats.org/officeDocument/2006/relationships/image" Target="../media/image72.png"/><Relationship Id="rId1" Type="http://schemas.openxmlformats.org/officeDocument/2006/relationships/slideLayout" Target="../slideLayouts/slideLayout2.xml"/><Relationship Id="rId6" Type="http://schemas.openxmlformats.org/officeDocument/2006/relationships/image" Target="../media/image95.png"/><Relationship Id="rId5" Type="http://schemas.openxmlformats.org/officeDocument/2006/relationships/image" Target="../media/image94.png"/><Relationship Id="rId4" Type="http://schemas.openxmlformats.org/officeDocument/2006/relationships/image" Target="../media/image93.png"/><Relationship Id="rId9" Type="http://schemas.openxmlformats.org/officeDocument/2006/relationships/image" Target="../media/image98.png"/></Relationships>
</file>

<file path=ppt/slides/_rels/slide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100.png"/><Relationship Id="rId7" Type="http://schemas.openxmlformats.org/officeDocument/2006/relationships/image" Target="../media/image104.pn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103.png"/><Relationship Id="rId5" Type="http://schemas.openxmlformats.org/officeDocument/2006/relationships/image" Target="../media/image102.png"/><Relationship Id="rId4" Type="http://schemas.openxmlformats.org/officeDocument/2006/relationships/image" Target="../media/image101.png"/></Relationships>
</file>

<file path=ppt/slides/_rels/slide64.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104.png"/><Relationship Id="rId1" Type="http://schemas.openxmlformats.org/officeDocument/2006/relationships/slideLayout" Target="../slideLayouts/slideLayout2.xml"/><Relationship Id="rId4" Type="http://schemas.openxmlformats.org/officeDocument/2006/relationships/image" Target="../media/image72.png"/></Relationships>
</file>

<file path=ppt/slides/_rels/slide65.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image" Target="../media/image104.png"/><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image" Target="../media/image107.png"/><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08.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image" Target="../media/image110.png"/><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image" Target="../media/image112.png"/><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image" Target="../media/image114.png"/><Relationship Id="rId1" Type="http://schemas.openxmlformats.org/officeDocument/2006/relationships/slideLayout" Target="../slideLayouts/slideLayout2.xml"/><Relationship Id="rId5" Type="http://schemas.openxmlformats.org/officeDocument/2006/relationships/image" Target="../media/image87.png"/><Relationship Id="rId4" Type="http://schemas.openxmlformats.org/officeDocument/2006/relationships/image" Target="../media/image116.png"/></Relationships>
</file>

<file path=ppt/slides/_rels/slide73.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image" Target="../media/image118.png"/><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2" Type="http://schemas.openxmlformats.org/officeDocument/2006/relationships/image" Target="../media/image118.png"/><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72.png"/><Relationship Id="rId1" Type="http://schemas.openxmlformats.org/officeDocument/2006/relationships/slideLayout" Target="../slideLayouts/slideLayout2.xml"/><Relationship Id="rId4" Type="http://schemas.openxmlformats.org/officeDocument/2006/relationships/image" Target="../media/image120.png"/></Relationships>
</file>

<file path=ppt/slides/_rels/slide78.xml.rels><?xml version="1.0" encoding="UTF-8" standalone="yes"?>
<Relationships xmlns="http://schemas.openxmlformats.org/package/2006/relationships"><Relationship Id="rId2" Type="http://schemas.openxmlformats.org/officeDocument/2006/relationships/image" Target="../media/image27.emf"/><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8" Type="http://schemas.openxmlformats.org/officeDocument/2006/relationships/image" Target="../media/image17.emf"/><Relationship Id="rId13" Type="http://schemas.openxmlformats.org/officeDocument/2006/relationships/image" Target="../media/image22.emf"/><Relationship Id="rId18" Type="http://schemas.openxmlformats.org/officeDocument/2006/relationships/image" Target="../media/image27.emf"/><Relationship Id="rId3" Type="http://schemas.openxmlformats.org/officeDocument/2006/relationships/image" Target="../media/image12.emf"/><Relationship Id="rId21" Type="http://schemas.openxmlformats.org/officeDocument/2006/relationships/image" Target="../media/image30.emf"/><Relationship Id="rId7" Type="http://schemas.openxmlformats.org/officeDocument/2006/relationships/image" Target="../media/image16.emf"/><Relationship Id="rId12" Type="http://schemas.openxmlformats.org/officeDocument/2006/relationships/image" Target="../media/image21.emf"/><Relationship Id="rId17" Type="http://schemas.openxmlformats.org/officeDocument/2006/relationships/image" Target="../media/image26.emf"/><Relationship Id="rId2" Type="http://schemas.openxmlformats.org/officeDocument/2006/relationships/image" Target="../media/image11.emf"/><Relationship Id="rId16" Type="http://schemas.openxmlformats.org/officeDocument/2006/relationships/image" Target="../media/image25.emf"/><Relationship Id="rId20" Type="http://schemas.openxmlformats.org/officeDocument/2006/relationships/image" Target="../media/image29.emf"/><Relationship Id="rId1" Type="http://schemas.openxmlformats.org/officeDocument/2006/relationships/slideLayout" Target="../slideLayouts/slideLayout2.xml"/><Relationship Id="rId6" Type="http://schemas.openxmlformats.org/officeDocument/2006/relationships/image" Target="../media/image15.emf"/><Relationship Id="rId11" Type="http://schemas.openxmlformats.org/officeDocument/2006/relationships/image" Target="../media/image20.emf"/><Relationship Id="rId5" Type="http://schemas.openxmlformats.org/officeDocument/2006/relationships/image" Target="../media/image14.emf"/><Relationship Id="rId15" Type="http://schemas.openxmlformats.org/officeDocument/2006/relationships/image" Target="../media/image24.emf"/><Relationship Id="rId23" Type="http://schemas.openxmlformats.org/officeDocument/2006/relationships/image" Target="../media/image32.emf"/><Relationship Id="rId10" Type="http://schemas.openxmlformats.org/officeDocument/2006/relationships/image" Target="../media/image19.emf"/><Relationship Id="rId19" Type="http://schemas.openxmlformats.org/officeDocument/2006/relationships/image" Target="../media/image28.emf"/><Relationship Id="rId4" Type="http://schemas.openxmlformats.org/officeDocument/2006/relationships/image" Target="../media/image13.emf"/><Relationship Id="rId9" Type="http://schemas.openxmlformats.org/officeDocument/2006/relationships/image" Target="../media/image18.emf"/><Relationship Id="rId14" Type="http://schemas.openxmlformats.org/officeDocument/2006/relationships/image" Target="../media/image23.emf"/><Relationship Id="rId22" Type="http://schemas.openxmlformats.org/officeDocument/2006/relationships/image" Target="../media/image31.emf"/></Relationships>
</file>

<file path=ppt/slides/_rels/slide80.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image" Target="../media/image6.png"/><Relationship Id="rId1" Type="http://schemas.openxmlformats.org/officeDocument/2006/relationships/slideLayout" Target="../slideLayouts/slideLayout2.xml"/><Relationship Id="rId4" Type="http://schemas.openxmlformats.org/officeDocument/2006/relationships/image" Target="../media/image122.png"/></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png"/><Relationship Id="rId1" Type="http://schemas.openxmlformats.org/officeDocument/2006/relationships/slideLayout" Target="../slideLayouts/slideLayout2.xml"/><Relationship Id="rId6" Type="http://schemas.openxmlformats.org/officeDocument/2006/relationships/image" Target="../media/image128.png"/><Relationship Id="rId5" Type="http://schemas.openxmlformats.org/officeDocument/2006/relationships/image" Target="../media/image127.png"/><Relationship Id="rId4" Type="http://schemas.openxmlformats.org/officeDocument/2006/relationships/image" Target="../media/image126.png"/></Relationships>
</file>

<file path=ppt/slides/_rels/slide89.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image" Target="../media/image129.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image" Target="../media/image131.png"/><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image" Target="../media/image132.png"/><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image" Target="../media/image133.png"/><Relationship Id="rId1" Type="http://schemas.openxmlformats.org/officeDocument/2006/relationships/slideLayout" Target="../slideLayouts/slideLayout2.xml"/><Relationship Id="rId4" Type="http://schemas.openxmlformats.org/officeDocument/2006/relationships/image" Target="../media/image135.png"/></Relationships>
</file>

<file path=ppt/slides/_rels/slide96.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image" Target="../media/image139.png"/><Relationship Id="rId7" Type="http://schemas.openxmlformats.org/officeDocument/2006/relationships/image" Target="../media/image141.png"/><Relationship Id="rId2" Type="http://schemas.openxmlformats.org/officeDocument/2006/relationships/image" Target="../media/image138.png"/><Relationship Id="rId1" Type="http://schemas.openxmlformats.org/officeDocument/2006/relationships/slideLayout" Target="../slideLayouts/slideLayout2.xml"/><Relationship Id="rId6" Type="http://schemas.openxmlformats.org/officeDocument/2006/relationships/image" Target="../media/image140.png"/><Relationship Id="rId5" Type="http://schemas.openxmlformats.org/officeDocument/2006/relationships/image" Target="../media/image42.png"/><Relationship Id="rId4" Type="http://schemas.openxmlformats.org/officeDocument/2006/relationships/image" Target="../media/image115.png"/></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AB7B650C-0E3F-BA77-A8C4-46F04AF2F15C}"/>
              </a:ext>
            </a:extLst>
          </p:cNvPr>
          <p:cNvSpPr/>
          <p:nvPr/>
        </p:nvSpPr>
        <p:spPr>
          <a:xfrm>
            <a:off x="0" y="1412776"/>
            <a:ext cx="9144000" cy="3672408"/>
          </a:xfrm>
          <a:prstGeom prst="rect">
            <a:avLst/>
          </a:prstGeom>
          <a:gradFill flip="none" rotWithShape="1">
            <a:gsLst>
              <a:gs pos="0">
                <a:schemeClr val="accent1">
                  <a:lumMod val="67000"/>
                </a:schemeClr>
              </a:gs>
              <a:gs pos="48000">
                <a:schemeClr val="accent1">
                  <a:lumMod val="97000"/>
                  <a:lumOff val="3000"/>
                </a:schemeClr>
              </a:gs>
              <a:gs pos="100000">
                <a:schemeClr val="accent1">
                  <a:lumMod val="60000"/>
                  <a:lumOff val="40000"/>
                </a:schemeClr>
              </a:gs>
            </a:gsLst>
            <a:lin ang="162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标题 1"/>
          <p:cNvSpPr>
            <a:spLocks noGrp="1"/>
          </p:cNvSpPr>
          <p:nvPr>
            <p:ph type="ctrTitle"/>
          </p:nvPr>
        </p:nvSpPr>
        <p:spPr>
          <a:xfrm>
            <a:off x="685800" y="2513967"/>
            <a:ext cx="7772400" cy="1470025"/>
          </a:xfrm>
        </p:spPr>
        <p:txBody>
          <a:bodyPr/>
          <a:lstStyle/>
          <a:p>
            <a:r>
              <a:rPr lang="en-US" altLang="zh-CN" dirty="0">
                <a:latin typeface="+mn-lt"/>
                <a:ea typeface="+mn-ea"/>
                <a:cs typeface="+mn-ea"/>
                <a:sym typeface="+mn-lt"/>
              </a:rPr>
              <a:t>Anysecura Basic Features</a:t>
            </a:r>
            <a:endParaRPr lang="zh-CN" altLang="en-US" dirty="0">
              <a:latin typeface="+mn-lt"/>
              <a:ea typeface="+mn-ea"/>
              <a:cs typeface="+mn-ea"/>
              <a:sym typeface="+mn-lt"/>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Function Overview</a:t>
            </a:r>
          </a:p>
        </p:txBody>
      </p:sp>
      <p:pic>
        <p:nvPicPr>
          <p:cNvPr id="4" name="Picture 16" descr="C:\Documents and Settings\zhengxue\桌面\IP-guard18大模块\IP-guard18大模块\基本功能 -1.png"/>
          <p:cNvPicPr>
            <a:picLocks noChangeAspect="1" noChangeArrowheads="1"/>
          </p:cNvPicPr>
          <p:nvPr/>
        </p:nvPicPr>
        <p:blipFill>
          <a:blip r:embed="rId2" cstate="print"/>
          <a:srcRect/>
          <a:stretch>
            <a:fillRect/>
          </a:stretch>
        </p:blipFill>
        <p:spPr bwMode="auto">
          <a:xfrm>
            <a:off x="342410" y="3086060"/>
            <a:ext cx="900000" cy="900000"/>
          </a:xfrm>
          <a:prstGeom prst="rect">
            <a:avLst/>
          </a:prstGeom>
          <a:noFill/>
        </p:spPr>
      </p:pic>
      <p:sp>
        <p:nvSpPr>
          <p:cNvPr id="8" name="TextBox 7"/>
          <p:cNvSpPr txBox="1"/>
          <p:nvPr/>
        </p:nvSpPr>
        <p:spPr>
          <a:xfrm>
            <a:off x="280837" y="4068974"/>
            <a:ext cx="1225015" cy="707886"/>
          </a:xfrm>
          <a:prstGeom prst="rect">
            <a:avLst/>
          </a:prstGeom>
          <a:noFill/>
        </p:spPr>
        <p:txBody>
          <a:bodyPr wrap="none" rtlCol="0">
            <a:spAutoFit/>
          </a:bodyPr>
          <a:lstStyle/>
          <a:p>
            <a:r>
              <a:rPr sz="2000" b="1" dirty="0"/>
              <a:t>Basic </a:t>
            </a:r>
            <a:endParaRPr lang="en-US" sz="2000" b="1" dirty="0"/>
          </a:p>
          <a:p>
            <a:r>
              <a:rPr sz="2000" b="1" dirty="0"/>
              <a:t>Modules</a:t>
            </a:r>
          </a:p>
        </p:txBody>
      </p:sp>
      <p:sp>
        <p:nvSpPr>
          <p:cNvPr id="9" name="矩形 8"/>
          <p:cNvSpPr/>
          <p:nvPr/>
        </p:nvSpPr>
        <p:spPr>
          <a:xfrm>
            <a:off x="1500167" y="201449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Information Query</a:t>
            </a:r>
          </a:p>
        </p:txBody>
      </p:sp>
      <p:sp>
        <p:nvSpPr>
          <p:cNvPr id="10" name="矩形 9"/>
          <p:cNvSpPr/>
          <p:nvPr/>
        </p:nvSpPr>
        <p:spPr>
          <a:xfrm>
            <a:off x="2956122" y="201449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chemeClr val="tx1">
                    <a:lumMod val="75000"/>
                    <a:lumOff val="25000"/>
                  </a:schemeClr>
                </a:solidFill>
                <a:cs typeface="+mn-ea"/>
              </a:rPr>
              <a:t>Query </a:t>
            </a:r>
            <a:r>
              <a:rPr dirty="0">
                <a:solidFill>
                  <a:srgbClr val="FF0000"/>
                </a:solidFill>
                <a:cs typeface="+mn-ea"/>
              </a:rPr>
              <a:t>basic information </a:t>
            </a:r>
            <a:r>
              <a:rPr dirty="0">
                <a:solidFill>
                  <a:schemeClr val="tx1">
                    <a:lumMod val="75000"/>
                    <a:lumOff val="25000"/>
                  </a:schemeClr>
                </a:solidFill>
                <a:cs typeface="+mn-ea"/>
              </a:rPr>
              <a:t>and </a:t>
            </a:r>
            <a:r>
              <a:rPr dirty="0">
                <a:solidFill>
                  <a:srgbClr val="FF0000"/>
                </a:solidFill>
                <a:cs typeface="+mn-ea"/>
              </a:rPr>
              <a:t>policy overview </a:t>
            </a:r>
            <a:r>
              <a:rPr dirty="0">
                <a:solidFill>
                  <a:schemeClr val="tx1">
                    <a:lumMod val="75000"/>
                    <a:lumOff val="25000"/>
                  </a:schemeClr>
                </a:solidFill>
                <a:cs typeface="+mn-ea"/>
              </a:rPr>
              <a:t>of endpoint computers</a:t>
            </a:r>
          </a:p>
        </p:txBody>
      </p:sp>
      <p:sp>
        <p:nvSpPr>
          <p:cNvPr id="11" name="矩形 10"/>
          <p:cNvSpPr/>
          <p:nvPr/>
        </p:nvSpPr>
        <p:spPr>
          <a:xfrm>
            <a:off x="1500167" y="272887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Basic Controls</a:t>
            </a:r>
          </a:p>
        </p:txBody>
      </p:sp>
      <p:sp>
        <p:nvSpPr>
          <p:cNvPr id="12" name="矩形 11"/>
          <p:cNvSpPr/>
          <p:nvPr/>
        </p:nvSpPr>
        <p:spPr>
          <a:xfrm>
            <a:off x="2956122" y="272887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FF0000"/>
                </a:solidFill>
                <a:cs typeface="+mn-ea"/>
              </a:rPr>
              <a:t>Lock, shut down, restart, log off, </a:t>
            </a:r>
            <a:r>
              <a:rPr dirty="0">
                <a:solidFill>
                  <a:schemeClr val="tx1">
                    <a:lumMod val="75000"/>
                    <a:lumOff val="25000"/>
                  </a:schemeClr>
                </a:solidFill>
                <a:cs typeface="+mn-ea"/>
              </a:rPr>
              <a:t>and</a:t>
            </a:r>
            <a:r>
              <a:rPr dirty="0">
                <a:solidFill>
                  <a:srgbClr val="FF0000"/>
                </a:solidFill>
                <a:cs typeface="+mn-ea"/>
              </a:rPr>
              <a:t> send messages </a:t>
            </a:r>
            <a:r>
              <a:rPr dirty="0">
                <a:solidFill>
                  <a:schemeClr val="tx1">
                    <a:lumMod val="75000"/>
                    <a:lumOff val="25000"/>
                  </a:schemeClr>
                </a:solidFill>
                <a:cs typeface="+mn-ea"/>
              </a:rPr>
              <a:t>to network computers</a:t>
            </a:r>
          </a:p>
        </p:txBody>
      </p:sp>
      <p:sp>
        <p:nvSpPr>
          <p:cNvPr id="13" name="矩形 12"/>
          <p:cNvSpPr/>
          <p:nvPr/>
        </p:nvSpPr>
        <p:spPr>
          <a:xfrm>
            <a:off x="1500167" y="3443250"/>
            <a:ext cx="1357322" cy="108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System Policy Settings</a:t>
            </a:r>
          </a:p>
        </p:txBody>
      </p:sp>
      <p:sp>
        <p:nvSpPr>
          <p:cNvPr id="14" name="矩形 13"/>
          <p:cNvSpPr/>
          <p:nvPr/>
        </p:nvSpPr>
        <p:spPr>
          <a:xfrm>
            <a:off x="2956122" y="3443250"/>
            <a:ext cx="5929352" cy="1080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indent="-342900">
              <a:buFont typeface="Wingdings" pitchFamily="2" charset="2"/>
              <a:buChar char="l"/>
            </a:pPr>
            <a:r>
              <a:rPr dirty="0">
                <a:solidFill>
                  <a:schemeClr val="tx1">
                    <a:lumMod val="75000"/>
                    <a:lumOff val="25000"/>
                  </a:schemeClr>
                </a:solidFill>
                <a:cs typeface="+mn-ea"/>
              </a:rPr>
              <a:t>Configure access permissions for tools like Control Panel, network settings, and system restore; </a:t>
            </a:r>
            <a:endParaRPr lang="en-US" dirty="0">
              <a:solidFill>
                <a:schemeClr val="tx1">
                  <a:lumMod val="75000"/>
                  <a:lumOff val="25000"/>
                </a:schemeClr>
              </a:solidFill>
              <a:cs typeface="+mn-ea"/>
            </a:endParaRPr>
          </a:p>
          <a:p>
            <a:pPr indent="-342900">
              <a:buFont typeface="Wingdings" pitchFamily="2" charset="2"/>
              <a:buChar char="l"/>
            </a:pPr>
            <a:r>
              <a:rPr lang="en-US" dirty="0">
                <a:solidFill>
                  <a:schemeClr val="tx1">
                    <a:lumMod val="75000"/>
                    <a:lumOff val="25000"/>
                  </a:schemeClr>
                </a:solidFill>
                <a:cs typeface="+mn-ea"/>
              </a:rPr>
              <a:t>S</a:t>
            </a:r>
            <a:r>
              <a:rPr dirty="0">
                <a:solidFill>
                  <a:schemeClr val="tx1">
                    <a:lumMod val="75000"/>
                    <a:lumOff val="25000"/>
                  </a:schemeClr>
                </a:solidFill>
                <a:cs typeface="+mn-ea"/>
              </a:rPr>
              <a:t>et </a:t>
            </a:r>
            <a:r>
              <a:rPr dirty="0">
                <a:solidFill>
                  <a:srgbClr val="FF0000"/>
                </a:solidFill>
                <a:cs typeface="+mn-ea"/>
              </a:rPr>
              <a:t>IP/MAC binding</a:t>
            </a:r>
            <a:endParaRPr lang="en-US" altLang="zh-CN" dirty="0">
              <a:solidFill>
                <a:srgbClr val="FF0000"/>
              </a:solidFill>
              <a:cs typeface="+mn-ea"/>
              <a:sym typeface="+mn-lt"/>
            </a:endParaRPr>
          </a:p>
        </p:txBody>
      </p:sp>
      <p:sp>
        <p:nvSpPr>
          <p:cNvPr id="15" name="矩形 14"/>
          <p:cNvSpPr/>
          <p:nvPr/>
        </p:nvSpPr>
        <p:spPr>
          <a:xfrm>
            <a:off x="1500167" y="4586258"/>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Alert and Block</a:t>
            </a:r>
          </a:p>
        </p:txBody>
      </p:sp>
      <p:sp>
        <p:nvSpPr>
          <p:cNvPr id="16" name="矩形 15"/>
          <p:cNvSpPr/>
          <p:nvPr/>
        </p:nvSpPr>
        <p:spPr>
          <a:xfrm>
            <a:off x="2956122" y="4586258"/>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chemeClr val="tx1">
                    <a:lumMod val="75000"/>
                    <a:lumOff val="25000"/>
                  </a:schemeClr>
                </a:solidFill>
                <a:cs typeface="+mn-ea"/>
              </a:rPr>
              <a:t>Supports alerts for </a:t>
            </a:r>
            <a:r>
              <a:rPr dirty="0">
                <a:solidFill>
                  <a:srgbClr val="FF0000"/>
                </a:solidFill>
                <a:cs typeface="+mn-ea"/>
              </a:rPr>
              <a:t>violations</a:t>
            </a:r>
            <a:r>
              <a:rPr dirty="0">
                <a:solidFill>
                  <a:schemeClr val="tx1">
                    <a:lumMod val="75000"/>
                    <a:lumOff val="25000"/>
                  </a:schemeClr>
                </a:solidFill>
                <a:cs typeface="+mn-ea"/>
              </a:rPr>
              <a:t> and </a:t>
            </a:r>
            <a:r>
              <a:rPr dirty="0">
                <a:solidFill>
                  <a:srgbClr val="FF0000"/>
                </a:solidFill>
                <a:cs typeface="+mn-ea"/>
              </a:rPr>
              <a:t>system property changes</a:t>
            </a:r>
          </a:p>
        </p:txBody>
      </p:sp>
    </p:spTree>
    <p:extLst>
      <p:ext uri="{BB962C8B-B14F-4D97-AF65-F5344CB8AC3E}">
        <p14:creationId xmlns:p14="http://schemas.microsoft.com/office/powerpoint/2010/main" val="159511081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4400" b="1"/>
              <a:t>Traffic Management</a:t>
            </a:r>
          </a:p>
        </p:txBody>
      </p:sp>
      <p:pic>
        <p:nvPicPr>
          <p:cNvPr id="6" name="Picture 10" descr="C:\Documents and Settings\zhengxue\桌面\IP-guard18大模块\IP-guard18大模块\网络流量管理 -1.png"/>
          <p:cNvPicPr>
            <a:picLocks noChangeAspect="1" noChangeArrowheads="1"/>
          </p:cNvPicPr>
          <p:nvPr/>
        </p:nvPicPr>
        <p:blipFill>
          <a:blip r:embed="rId2" cstate="print"/>
          <a:srcRect/>
          <a:stretch>
            <a:fillRect/>
          </a:stretch>
        </p:blipFill>
        <p:spPr bwMode="auto">
          <a:xfrm>
            <a:off x="741543" y="2842748"/>
            <a:ext cx="1022145" cy="720000"/>
          </a:xfrm>
          <a:prstGeom prst="rect">
            <a:avLst/>
          </a:prstGeom>
          <a:noFill/>
        </p:spPr>
      </p:pic>
    </p:spTree>
    <p:extLst>
      <p:ext uri="{BB962C8B-B14F-4D97-AF65-F5344CB8AC3E}">
        <p14:creationId xmlns:p14="http://schemas.microsoft.com/office/powerpoint/2010/main" val="1926334926"/>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Traffic Management</a:t>
            </a:r>
          </a:p>
        </p:txBody>
      </p:sp>
      <p:pic>
        <p:nvPicPr>
          <p:cNvPr id="4" name="Picture 10" descr="C:\Documents and Settings\zhengxue\桌面\IP-guard18大模块\IP-guard18大模块\网络流量管理 -1.png"/>
          <p:cNvPicPr>
            <a:picLocks noChangeAspect="1" noChangeArrowheads="1"/>
          </p:cNvPicPr>
          <p:nvPr/>
        </p:nvPicPr>
        <p:blipFill>
          <a:blip r:embed="rId2" cstate="print"/>
          <a:srcRect/>
          <a:stretch>
            <a:fillRect/>
          </a:stretch>
        </p:blipFill>
        <p:spPr bwMode="auto">
          <a:xfrm>
            <a:off x="226728" y="3151228"/>
            <a:ext cx="1080003" cy="432000"/>
          </a:xfrm>
          <a:prstGeom prst="rect">
            <a:avLst/>
          </a:prstGeom>
          <a:noFill/>
        </p:spPr>
      </p:pic>
      <p:sp>
        <p:nvSpPr>
          <p:cNvPr id="5" name="TextBox 4"/>
          <p:cNvSpPr txBox="1"/>
          <p:nvPr/>
        </p:nvSpPr>
        <p:spPr>
          <a:xfrm>
            <a:off x="-164317" y="3579856"/>
            <a:ext cx="1928005" cy="707886"/>
          </a:xfrm>
          <a:prstGeom prst="rect">
            <a:avLst/>
          </a:prstGeom>
          <a:noFill/>
        </p:spPr>
        <p:txBody>
          <a:bodyPr wrap="square" rtlCol="0">
            <a:spAutoFit/>
          </a:bodyPr>
          <a:lstStyle/>
          <a:p>
            <a:pPr algn="ctr"/>
            <a:r>
              <a:rPr sz="2000" b="1" dirty="0"/>
              <a:t>Traffic Management</a:t>
            </a:r>
          </a:p>
        </p:txBody>
      </p:sp>
      <p:sp>
        <p:nvSpPr>
          <p:cNvPr id="6" name="矩形 5"/>
          <p:cNvSpPr/>
          <p:nvPr/>
        </p:nvSpPr>
        <p:spPr>
          <a:xfrm>
            <a:off x="1651189" y="2579724"/>
            <a:ext cx="1357322" cy="85725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Traffic Statistics</a:t>
            </a:r>
          </a:p>
        </p:txBody>
      </p:sp>
      <p:sp>
        <p:nvSpPr>
          <p:cNvPr id="7" name="矩形 6"/>
          <p:cNvSpPr/>
          <p:nvPr/>
        </p:nvSpPr>
        <p:spPr>
          <a:xfrm>
            <a:off x="1651189" y="3579856"/>
            <a:ext cx="1357322" cy="85725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Traffic Control</a:t>
            </a:r>
          </a:p>
        </p:txBody>
      </p:sp>
      <p:sp>
        <p:nvSpPr>
          <p:cNvPr id="9" name="矩形 8"/>
          <p:cNvSpPr/>
          <p:nvPr/>
        </p:nvSpPr>
        <p:spPr>
          <a:xfrm>
            <a:off x="3107144" y="2579724"/>
            <a:ext cx="5929352" cy="85725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Monitor endpoint traffic by </a:t>
            </a:r>
            <a:r>
              <a:rPr dirty="0">
                <a:solidFill>
                  <a:srgbClr val="FF0000"/>
                </a:solidFill>
              </a:rPr>
              <a:t>port</a:t>
            </a:r>
            <a:r>
              <a:rPr dirty="0">
                <a:solidFill>
                  <a:srgbClr val="404040"/>
                </a:solidFill>
              </a:rPr>
              <a:t>, </a:t>
            </a:r>
            <a:r>
              <a:rPr dirty="0">
                <a:solidFill>
                  <a:srgbClr val="FF0000"/>
                </a:solidFill>
              </a:rPr>
              <a:t>IP</a:t>
            </a:r>
            <a:r>
              <a:rPr dirty="0">
                <a:solidFill>
                  <a:srgbClr val="404040"/>
                </a:solidFill>
              </a:rPr>
              <a:t>, </a:t>
            </a:r>
            <a:r>
              <a:rPr dirty="0">
                <a:solidFill>
                  <a:srgbClr val="FF0000"/>
                </a:solidFill>
              </a:rPr>
              <a:t>direction</a:t>
            </a:r>
            <a:r>
              <a:rPr dirty="0">
                <a:solidFill>
                  <a:srgbClr val="404040"/>
                </a:solidFill>
              </a:rPr>
              <a:t>, and display as </a:t>
            </a:r>
            <a:r>
              <a:rPr dirty="0">
                <a:solidFill>
                  <a:srgbClr val="FF0000"/>
                </a:solidFill>
              </a:rPr>
              <a:t>charts</a:t>
            </a:r>
            <a:r>
              <a:rPr dirty="0">
                <a:solidFill>
                  <a:srgbClr val="404040"/>
                </a:solidFill>
              </a:rPr>
              <a:t>.</a:t>
            </a:r>
          </a:p>
        </p:txBody>
      </p:sp>
      <p:sp>
        <p:nvSpPr>
          <p:cNvPr id="10" name="矩形 9"/>
          <p:cNvSpPr/>
          <p:nvPr/>
        </p:nvSpPr>
        <p:spPr>
          <a:xfrm>
            <a:off x="3094696" y="3579856"/>
            <a:ext cx="5929352" cy="85725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FF0000"/>
                </a:solidFill>
              </a:rPr>
              <a:t>Limit</a:t>
            </a:r>
            <a:r>
              <a:rPr dirty="0">
                <a:solidFill>
                  <a:srgbClr val="404040"/>
                </a:solidFill>
              </a:rPr>
              <a:t> traffic by port, IP, and direction to allocate bandwidth for key business operations.</a:t>
            </a:r>
          </a:p>
        </p:txBody>
      </p:sp>
    </p:spTree>
    <p:extLst>
      <p:ext uri="{BB962C8B-B14F-4D97-AF65-F5344CB8AC3E}">
        <p14:creationId xmlns:p14="http://schemas.microsoft.com/office/powerpoint/2010/main" val="4022713811"/>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Business Needs</a:t>
            </a:r>
          </a:p>
        </p:txBody>
      </p:sp>
      <p:sp>
        <p:nvSpPr>
          <p:cNvPr id="6" name="圆角矩形 5"/>
          <p:cNvSpPr/>
          <p:nvPr/>
        </p:nvSpPr>
        <p:spPr>
          <a:xfrm>
            <a:off x="1643042" y="2160570"/>
            <a:ext cx="720000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Wingdings" pitchFamily="2" charset="2"/>
              <a:buChar char="l"/>
            </a:pPr>
            <a:r>
              <a:rPr sz="2000" dirty="0">
                <a:solidFill>
                  <a:srgbClr val="404040"/>
                </a:solidFill>
              </a:rPr>
              <a:t>Abuse of streaming, BT downloads, and P2P apps consumes bandwidth, disrupting business.</a:t>
            </a:r>
          </a:p>
        </p:txBody>
      </p:sp>
      <p:pic>
        <p:nvPicPr>
          <p:cNvPr id="33796" name="Picture 4" descr="E:\市场部文档\产品图片\400个常用ppt图标_ppt宝藏_www.pptbz\400个常用ppt图标_ppt宝藏_www.pptbz\400个常用ppt图标(351)_ppt宝藏_www.pptbz.com.png"/>
          <p:cNvPicPr>
            <a:picLocks noChangeAspect="1" noChangeArrowheads="1"/>
          </p:cNvPicPr>
          <p:nvPr/>
        </p:nvPicPr>
        <p:blipFill>
          <a:blip r:embed="rId2"/>
          <a:srcRect/>
          <a:stretch>
            <a:fillRect/>
          </a:stretch>
        </p:blipFill>
        <p:spPr bwMode="auto">
          <a:xfrm>
            <a:off x="0" y="2571744"/>
            <a:ext cx="1440000" cy="1440000"/>
          </a:xfrm>
          <a:prstGeom prst="rect">
            <a:avLst/>
          </a:prstGeom>
          <a:noFill/>
        </p:spPr>
      </p:pic>
    </p:spTree>
    <p:extLst>
      <p:ext uri="{BB962C8B-B14F-4D97-AF65-F5344CB8AC3E}">
        <p14:creationId xmlns:p14="http://schemas.microsoft.com/office/powerpoint/2010/main" val="2158806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Traffic Control</a:t>
            </a:r>
          </a:p>
        </p:txBody>
      </p:sp>
      <p:sp>
        <p:nvSpPr>
          <p:cNvPr id="4" name="矩形 3"/>
          <p:cNvSpPr/>
          <p:nvPr/>
        </p:nvSpPr>
        <p:spPr>
          <a:xfrm>
            <a:off x="4995638" y="1338926"/>
            <a:ext cx="1803620" cy="1080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 name="矩形 4"/>
          <p:cNvSpPr/>
          <p:nvPr/>
        </p:nvSpPr>
        <p:spPr>
          <a:xfrm>
            <a:off x="5000628" y="3900038"/>
            <a:ext cx="1803620" cy="1080000"/>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 name="矩形 5"/>
          <p:cNvSpPr/>
          <p:nvPr/>
        </p:nvSpPr>
        <p:spPr>
          <a:xfrm>
            <a:off x="5000628" y="2557230"/>
            <a:ext cx="1803620" cy="1080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7" name="Picture 2" descr="C:\Users\liuhj\AppData\Local\Temp\desktop_Computer_PC_256px_520448_easyicon.net.png"/>
          <p:cNvPicPr>
            <a:picLocks noChangeAspect="1" noChangeArrowheads="1"/>
          </p:cNvPicPr>
          <p:nvPr/>
        </p:nvPicPr>
        <p:blipFill>
          <a:blip r:embed="rId2"/>
          <a:srcRect/>
          <a:stretch>
            <a:fillRect/>
          </a:stretch>
        </p:blipFill>
        <p:spPr bwMode="auto">
          <a:xfrm>
            <a:off x="214282" y="2100706"/>
            <a:ext cx="1260000" cy="1260000"/>
          </a:xfrm>
          <a:prstGeom prst="rect">
            <a:avLst/>
          </a:prstGeom>
          <a:noFill/>
        </p:spPr>
      </p:pic>
      <p:sp>
        <p:nvSpPr>
          <p:cNvPr id="8" name="TextBox 7"/>
          <p:cNvSpPr txBox="1"/>
          <p:nvPr/>
        </p:nvSpPr>
        <p:spPr>
          <a:xfrm>
            <a:off x="642925" y="3382315"/>
            <a:ext cx="492443" cy="1401987"/>
          </a:xfrm>
          <a:prstGeom prst="rect">
            <a:avLst/>
          </a:prstGeom>
          <a:noFill/>
        </p:spPr>
        <p:txBody>
          <a:bodyPr vert="eaVert" wrap="none" rtlCol="0">
            <a:spAutoFit/>
          </a:bodyPr>
          <a:lstStyle/>
          <a:p>
            <a:r>
              <a:rPr sz="2000" b="1" dirty="0">
                <a:solidFill>
                  <a:srgbClr val="00428C"/>
                </a:solidFill>
              </a:rPr>
              <a:t>Break time</a:t>
            </a:r>
          </a:p>
        </p:txBody>
      </p:sp>
      <p:cxnSp>
        <p:nvCxnSpPr>
          <p:cNvPr id="13" name="形状 16"/>
          <p:cNvCxnSpPr/>
          <p:nvPr/>
        </p:nvCxnSpPr>
        <p:spPr>
          <a:xfrm flipV="1">
            <a:off x="1785918" y="1886392"/>
            <a:ext cx="3060000" cy="642942"/>
          </a:xfrm>
          <a:prstGeom prst="bentConnector3">
            <a:avLst>
              <a:gd name="adj1" fmla="val 23746"/>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cxnSp>
        <p:nvCxnSpPr>
          <p:cNvPr id="14" name="肘形连接符 13"/>
          <p:cNvCxnSpPr/>
          <p:nvPr/>
        </p:nvCxnSpPr>
        <p:spPr>
          <a:xfrm>
            <a:off x="1785918" y="2743648"/>
            <a:ext cx="3060000" cy="357190"/>
          </a:xfrm>
          <a:prstGeom prst="bentConnector3">
            <a:avLst>
              <a:gd name="adj1" fmla="val 23692"/>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2557535" y="1547683"/>
            <a:ext cx="2762295" cy="646331"/>
          </a:xfrm>
          <a:prstGeom prst="rect">
            <a:avLst/>
          </a:prstGeom>
          <a:noFill/>
        </p:spPr>
        <p:txBody>
          <a:bodyPr wrap="square" rtlCol="0">
            <a:spAutoFit/>
          </a:bodyPr>
          <a:lstStyle/>
          <a:p>
            <a:r>
              <a:rPr dirty="0"/>
              <a:t>No restriction for business operations</a:t>
            </a:r>
          </a:p>
        </p:txBody>
      </p:sp>
      <p:sp>
        <p:nvSpPr>
          <p:cNvPr id="16" name="TextBox 15"/>
          <p:cNvSpPr txBox="1"/>
          <p:nvPr/>
        </p:nvSpPr>
        <p:spPr>
          <a:xfrm>
            <a:off x="2557536" y="2717186"/>
            <a:ext cx="2762295" cy="369332"/>
          </a:xfrm>
          <a:prstGeom prst="rect">
            <a:avLst/>
          </a:prstGeom>
          <a:noFill/>
        </p:spPr>
        <p:txBody>
          <a:bodyPr wrap="none" rtlCol="0">
            <a:spAutoFit/>
          </a:bodyPr>
          <a:lstStyle/>
          <a:p>
            <a:r>
              <a:rPr dirty="0"/>
              <a:t>Non-business downloads</a:t>
            </a:r>
            <a:endParaRPr lang="zh-CN" altLang="en-US" dirty="0">
              <a:solidFill>
                <a:srgbClr val="FF0000"/>
              </a:solidFill>
              <a:cs typeface="+mn-ea"/>
              <a:sym typeface="+mn-lt"/>
            </a:endParaRPr>
          </a:p>
        </p:txBody>
      </p:sp>
      <p:cxnSp>
        <p:nvCxnSpPr>
          <p:cNvPr id="19" name="肘形连接符 18"/>
          <p:cNvCxnSpPr/>
          <p:nvPr/>
        </p:nvCxnSpPr>
        <p:spPr>
          <a:xfrm>
            <a:off x="1071538" y="3286124"/>
            <a:ext cx="3780000" cy="1188000"/>
          </a:xfrm>
          <a:prstGeom prst="bentConnector3">
            <a:avLst>
              <a:gd name="adj1" fmla="val -396"/>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039238" y="4057150"/>
            <a:ext cx="4057521" cy="369332"/>
          </a:xfrm>
          <a:prstGeom prst="rect">
            <a:avLst/>
          </a:prstGeom>
          <a:noFill/>
        </p:spPr>
        <p:txBody>
          <a:bodyPr wrap="none" rtlCol="0">
            <a:spAutoFit/>
          </a:bodyPr>
          <a:lstStyle/>
          <a:p>
            <a:r>
              <a:rPr dirty="0"/>
              <a:t>Increase video/download speed (80K)</a:t>
            </a:r>
          </a:p>
        </p:txBody>
      </p:sp>
      <p:pic>
        <p:nvPicPr>
          <p:cNvPr id="28" name="Picture 11" descr="D:\备用机文件-zhonggm\PPT-统一图标\128\OA服务器.png"/>
          <p:cNvPicPr>
            <a:picLocks noChangeAspect="1" noChangeArrowheads="1"/>
          </p:cNvPicPr>
          <p:nvPr/>
        </p:nvPicPr>
        <p:blipFill>
          <a:blip r:embed="rId3" cstate="print"/>
          <a:srcRect/>
          <a:stretch>
            <a:fillRect/>
          </a:stretch>
        </p:blipFill>
        <p:spPr bwMode="auto">
          <a:xfrm>
            <a:off x="5344436" y="1415354"/>
            <a:ext cx="900000" cy="900000"/>
          </a:xfrm>
          <a:prstGeom prst="rect">
            <a:avLst/>
          </a:prstGeom>
          <a:noFill/>
        </p:spPr>
      </p:pic>
      <p:sp>
        <p:nvSpPr>
          <p:cNvPr id="30" name="TextBox 29"/>
          <p:cNvSpPr txBox="1"/>
          <p:nvPr/>
        </p:nvSpPr>
        <p:spPr>
          <a:xfrm>
            <a:off x="2728266" y="3143267"/>
            <a:ext cx="2095445" cy="369332"/>
          </a:xfrm>
          <a:prstGeom prst="rect">
            <a:avLst/>
          </a:prstGeom>
          <a:noFill/>
        </p:spPr>
        <p:txBody>
          <a:bodyPr wrap="none" rtlCol="0">
            <a:spAutoFit/>
          </a:bodyPr>
          <a:lstStyle/>
          <a:p>
            <a:r>
              <a:rPr dirty="0">
                <a:solidFill>
                  <a:srgbClr val="FF0000"/>
                </a:solidFill>
              </a:rPr>
              <a:t>Limit speed </a:t>
            </a:r>
            <a:r>
              <a:rPr dirty="0">
                <a:solidFill>
                  <a:srgbClr val="404040"/>
                </a:solidFill>
              </a:rPr>
              <a:t>to 40K</a:t>
            </a:r>
            <a:endParaRPr lang="zh-CN" altLang="en-US" dirty="0">
              <a:solidFill>
                <a:srgbClr val="404040"/>
              </a:solidFill>
              <a:cs typeface="+mn-ea"/>
              <a:sym typeface="+mn-lt"/>
            </a:endParaRPr>
          </a:p>
        </p:txBody>
      </p:sp>
      <p:sp>
        <p:nvSpPr>
          <p:cNvPr id="34" name="TextBox 33"/>
          <p:cNvSpPr txBox="1"/>
          <p:nvPr/>
        </p:nvSpPr>
        <p:spPr>
          <a:xfrm>
            <a:off x="928662" y="5318986"/>
            <a:ext cx="7643866" cy="646331"/>
          </a:xfrm>
          <a:prstGeom prst="rect">
            <a:avLst/>
          </a:prstGeom>
        </p:spPr>
        <p:style>
          <a:lnRef idx="1">
            <a:schemeClr val="dk1"/>
          </a:lnRef>
          <a:fillRef idx="2">
            <a:schemeClr val="dk1"/>
          </a:fillRef>
          <a:effectRef idx="1">
            <a:schemeClr val="dk1"/>
          </a:effectRef>
          <a:fontRef idx="minor">
            <a:schemeClr val="dk1"/>
          </a:fontRef>
        </p:style>
        <p:txBody>
          <a:bodyPr wrap="square" rtlCol="0">
            <a:spAutoFit/>
          </a:bodyPr>
          <a:lstStyle/>
          <a:p>
            <a:r>
              <a:rPr dirty="0"/>
              <a:t>Traffic can be restricted by </a:t>
            </a:r>
            <a:r>
              <a:rPr dirty="0">
                <a:solidFill>
                  <a:srgbClr val="FF0000"/>
                </a:solidFill>
              </a:rPr>
              <a:t>port, address, direction, and time </a:t>
            </a:r>
            <a:r>
              <a:rPr dirty="0"/>
              <a:t>to balance efficiency and flexibility.</a:t>
            </a:r>
          </a:p>
        </p:txBody>
      </p:sp>
      <p:pic>
        <p:nvPicPr>
          <p:cNvPr id="10" name="图片 9">
            <a:extLst>
              <a:ext uri="{FF2B5EF4-FFF2-40B4-BE49-F238E27FC236}">
                <a16:creationId xmlns:a16="http://schemas.microsoft.com/office/drawing/2014/main" id="{1F99CF90-3A12-7E82-B863-ECE2E2E0ED0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514936" y="2721687"/>
            <a:ext cx="733259" cy="733259"/>
          </a:xfrm>
          <a:prstGeom prst="rect">
            <a:avLst/>
          </a:prstGeom>
        </p:spPr>
      </p:pic>
      <p:pic>
        <p:nvPicPr>
          <p:cNvPr id="12" name="图片 11">
            <a:extLst>
              <a:ext uri="{FF2B5EF4-FFF2-40B4-BE49-F238E27FC236}">
                <a16:creationId xmlns:a16="http://schemas.microsoft.com/office/drawing/2014/main" id="{8ACBB6DB-E2F6-6C95-4CFA-55CCAE21C15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14936" y="4057150"/>
            <a:ext cx="790614" cy="790614"/>
          </a:xfrm>
          <a:prstGeom prst="rect">
            <a:avLst/>
          </a:prstGeom>
        </p:spPr>
      </p:pic>
    </p:spTree>
    <p:extLst>
      <p:ext uri="{BB962C8B-B14F-4D97-AF65-F5344CB8AC3E}">
        <p14:creationId xmlns:p14="http://schemas.microsoft.com/office/powerpoint/2010/main" val="2120621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slide(fromBottom)">
                                      <p:cBhvr>
                                        <p:cTn id="7"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Lst>
  </p:timing>
</p:sld>
</file>

<file path=ppt/slides/slide10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4400" b="1" dirty="0"/>
              <a:t>Network Control</a:t>
            </a:r>
          </a:p>
        </p:txBody>
      </p:sp>
      <p:pic>
        <p:nvPicPr>
          <p:cNvPr id="5" name="Picture 13" descr="C:\Documents and Settings\zhengxue\桌面\IP-guard18大模块\IP-guard18大模块\网络控制 -1.png"/>
          <p:cNvPicPr>
            <a:picLocks noChangeAspect="1" noChangeArrowheads="1"/>
          </p:cNvPicPr>
          <p:nvPr/>
        </p:nvPicPr>
        <p:blipFill>
          <a:blip r:embed="rId2" cstate="print"/>
          <a:srcRect/>
          <a:stretch>
            <a:fillRect/>
          </a:stretch>
        </p:blipFill>
        <p:spPr bwMode="auto">
          <a:xfrm>
            <a:off x="1098732" y="2630736"/>
            <a:ext cx="1080000" cy="1080000"/>
          </a:xfrm>
          <a:prstGeom prst="rect">
            <a:avLst/>
          </a:prstGeom>
          <a:noFill/>
        </p:spPr>
      </p:pic>
    </p:spTree>
    <p:extLst>
      <p:ext uri="{BB962C8B-B14F-4D97-AF65-F5344CB8AC3E}">
        <p14:creationId xmlns:p14="http://schemas.microsoft.com/office/powerpoint/2010/main" val="13739387"/>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Feature Overview</a:t>
            </a:r>
          </a:p>
        </p:txBody>
      </p:sp>
      <p:pic>
        <p:nvPicPr>
          <p:cNvPr id="4" name="Picture 13" descr="C:\Documents and Settings\zhengxue\桌面\IP-guard18大模块\IP-guard18大模块\网络控制 -1.png"/>
          <p:cNvPicPr>
            <a:picLocks noChangeAspect="1" noChangeArrowheads="1"/>
          </p:cNvPicPr>
          <p:nvPr/>
        </p:nvPicPr>
        <p:blipFill>
          <a:blip r:embed="rId2" cstate="print"/>
          <a:srcRect/>
          <a:stretch>
            <a:fillRect/>
          </a:stretch>
        </p:blipFill>
        <p:spPr bwMode="auto">
          <a:xfrm>
            <a:off x="342410" y="2936914"/>
            <a:ext cx="900000" cy="900000"/>
          </a:xfrm>
          <a:prstGeom prst="rect">
            <a:avLst/>
          </a:prstGeom>
          <a:noFill/>
        </p:spPr>
      </p:pic>
      <p:sp>
        <p:nvSpPr>
          <p:cNvPr id="5" name="矩形 4"/>
          <p:cNvSpPr/>
          <p:nvPr/>
        </p:nvSpPr>
        <p:spPr>
          <a:xfrm>
            <a:off x="1500167" y="2579724"/>
            <a:ext cx="1357322" cy="85725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Network Communication Control</a:t>
            </a:r>
          </a:p>
        </p:txBody>
      </p:sp>
      <p:sp>
        <p:nvSpPr>
          <p:cNvPr id="6" name="矩形 5"/>
          <p:cNvSpPr/>
          <p:nvPr/>
        </p:nvSpPr>
        <p:spPr>
          <a:xfrm>
            <a:off x="1500167" y="3579856"/>
            <a:ext cx="1357322" cy="85725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Computer Access Detection</a:t>
            </a:r>
          </a:p>
        </p:txBody>
      </p:sp>
      <p:sp>
        <p:nvSpPr>
          <p:cNvPr id="7" name="矩形 6"/>
          <p:cNvSpPr/>
          <p:nvPr/>
        </p:nvSpPr>
        <p:spPr>
          <a:xfrm>
            <a:off x="2956122" y="2579724"/>
            <a:ext cx="5929352" cy="85725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Restrict internal/external network access </a:t>
            </a:r>
            <a:r>
              <a:rPr dirty="0">
                <a:solidFill>
                  <a:srgbClr val="FF0000"/>
                </a:solidFill>
              </a:rPr>
              <a:t>via port, IP, and direction</a:t>
            </a:r>
            <a:r>
              <a:rPr dirty="0">
                <a:solidFill>
                  <a:srgbClr val="404040"/>
                </a:solidFill>
              </a:rPr>
              <a:t> to avoid unauthorized access.</a:t>
            </a:r>
          </a:p>
        </p:txBody>
      </p:sp>
      <p:sp>
        <p:nvSpPr>
          <p:cNvPr id="8" name="矩形 7"/>
          <p:cNvSpPr/>
          <p:nvPr/>
        </p:nvSpPr>
        <p:spPr>
          <a:xfrm>
            <a:off x="2943674" y="3579856"/>
            <a:ext cx="5929352" cy="85725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FF0000"/>
                </a:solidFill>
              </a:rPr>
              <a:t>Monitor</a:t>
            </a:r>
            <a:r>
              <a:rPr dirty="0">
                <a:solidFill>
                  <a:srgbClr val="404040"/>
                </a:solidFill>
              </a:rPr>
              <a:t> real-time access of new computers, and block or alert for unauthorized devices.</a:t>
            </a:r>
          </a:p>
        </p:txBody>
      </p:sp>
      <p:sp>
        <p:nvSpPr>
          <p:cNvPr id="9" name="TextBox 8"/>
          <p:cNvSpPr txBox="1"/>
          <p:nvPr/>
        </p:nvSpPr>
        <p:spPr>
          <a:xfrm>
            <a:off x="-65523" y="3836914"/>
            <a:ext cx="1550319" cy="707886"/>
          </a:xfrm>
          <a:prstGeom prst="rect">
            <a:avLst/>
          </a:prstGeom>
          <a:noFill/>
        </p:spPr>
        <p:txBody>
          <a:bodyPr wrap="square" rtlCol="0">
            <a:spAutoFit/>
          </a:bodyPr>
          <a:lstStyle/>
          <a:p>
            <a:pPr algn="ctr"/>
            <a:r>
              <a:rPr sz="2000" b="1" dirty="0"/>
              <a:t>Network Control</a:t>
            </a:r>
          </a:p>
        </p:txBody>
      </p:sp>
    </p:spTree>
    <p:extLst>
      <p:ext uri="{BB962C8B-B14F-4D97-AF65-F5344CB8AC3E}">
        <p14:creationId xmlns:p14="http://schemas.microsoft.com/office/powerpoint/2010/main" val="3459330448"/>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Business Needs</a:t>
            </a:r>
          </a:p>
        </p:txBody>
      </p:sp>
      <p:sp>
        <p:nvSpPr>
          <p:cNvPr id="6" name="圆角矩形 5"/>
          <p:cNvSpPr/>
          <p:nvPr/>
        </p:nvSpPr>
        <p:spPr>
          <a:xfrm>
            <a:off x="1643042" y="2214554"/>
            <a:ext cx="720000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Wingdings" pitchFamily="2" charset="2"/>
              <a:buChar char="l"/>
            </a:pPr>
            <a:r>
              <a:rPr dirty="0">
                <a:solidFill>
                  <a:srgbClr val="404040"/>
                </a:solidFill>
              </a:rPr>
              <a:t>Internal servers are accessed by unauthorized users, causing sensitive data leakage—how to prevent it?
Restrict employee internet access during work hours
Unauthorized devices often access the network undetected</a:t>
            </a:r>
            <a:endParaRPr lang="en-US" altLang="zh-CN" dirty="0">
              <a:solidFill>
                <a:srgbClr val="404040"/>
              </a:solidFill>
              <a:cs typeface="+mn-ea"/>
              <a:sym typeface="+mn-lt"/>
            </a:endParaRPr>
          </a:p>
        </p:txBody>
      </p:sp>
      <p:pic>
        <p:nvPicPr>
          <p:cNvPr id="5" name="Picture 18" descr="D:\备用机文件-zhonggm\PPT-统一图标\128\其他部门 (2).png"/>
          <p:cNvPicPr>
            <a:picLocks noChangeAspect="1" noChangeArrowheads="1"/>
          </p:cNvPicPr>
          <p:nvPr/>
        </p:nvPicPr>
        <p:blipFill>
          <a:blip r:embed="rId2" cstate="print"/>
          <a:srcRect/>
          <a:stretch>
            <a:fillRect/>
          </a:stretch>
        </p:blipFill>
        <p:spPr bwMode="auto">
          <a:xfrm>
            <a:off x="0" y="2643182"/>
            <a:ext cx="1440000" cy="1440000"/>
          </a:xfrm>
          <a:prstGeom prst="rect">
            <a:avLst/>
          </a:prstGeom>
          <a:noFill/>
        </p:spPr>
      </p:pic>
    </p:spTree>
    <p:extLst>
      <p:ext uri="{BB962C8B-B14F-4D97-AF65-F5344CB8AC3E}">
        <p14:creationId xmlns:p14="http://schemas.microsoft.com/office/powerpoint/2010/main" val="1107646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42" name="肘形连接符 41"/>
          <p:cNvCxnSpPr/>
          <p:nvPr/>
        </p:nvCxnSpPr>
        <p:spPr>
          <a:xfrm>
            <a:off x="3929058" y="2486028"/>
            <a:ext cx="857256" cy="428628"/>
          </a:xfrm>
          <a:prstGeom prst="bentConnector3">
            <a:avLst>
              <a:gd name="adj1" fmla="val -793"/>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53" name="直接连接符 52"/>
          <p:cNvCxnSpPr/>
          <p:nvPr/>
        </p:nvCxnSpPr>
        <p:spPr>
          <a:xfrm>
            <a:off x="914148" y="4925264"/>
            <a:ext cx="2160000" cy="1588"/>
          </a:xfrm>
          <a:prstGeom prst="line">
            <a:avLst/>
          </a:prstGeom>
          <a:ln w="38100">
            <a:solidFill>
              <a:srgbClr val="00428C"/>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8" name="肘形连接符 37"/>
          <p:cNvCxnSpPr/>
          <p:nvPr/>
        </p:nvCxnSpPr>
        <p:spPr>
          <a:xfrm flipV="1">
            <a:off x="3943572" y="1872114"/>
            <a:ext cx="857256" cy="571504"/>
          </a:xfrm>
          <a:prstGeom prst="bentConnector3">
            <a:avLst>
              <a:gd name="adj1" fmla="val -2486"/>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 name="标题 1"/>
          <p:cNvSpPr>
            <a:spLocks noGrp="1"/>
          </p:cNvSpPr>
          <p:nvPr>
            <p:ph type="title"/>
          </p:nvPr>
        </p:nvSpPr>
        <p:spPr/>
        <p:txBody>
          <a:bodyPr/>
          <a:lstStyle/>
          <a:p>
            <a:r>
              <a:rPr dirty="0">
                <a:latin typeface="+mn-lt"/>
              </a:rPr>
              <a:t>Restrict endpoint network access</a:t>
            </a:r>
          </a:p>
        </p:txBody>
      </p:sp>
      <p:sp>
        <p:nvSpPr>
          <p:cNvPr id="4" name="矩形 3"/>
          <p:cNvSpPr/>
          <p:nvPr/>
        </p:nvSpPr>
        <p:spPr>
          <a:xfrm>
            <a:off x="4929190" y="1440856"/>
            <a:ext cx="2520000" cy="900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7" name="Picture 2" descr="C:\Users\liuhj\AppData\Local\Temp\desktop_Computer_PC_256px_520448_easyicon.net.png"/>
          <p:cNvPicPr>
            <a:picLocks noChangeAspect="1" noChangeArrowheads="1"/>
          </p:cNvPicPr>
          <p:nvPr/>
        </p:nvPicPr>
        <p:blipFill>
          <a:blip r:embed="rId2"/>
          <a:srcRect/>
          <a:stretch>
            <a:fillRect/>
          </a:stretch>
        </p:blipFill>
        <p:spPr bwMode="auto">
          <a:xfrm>
            <a:off x="214282" y="2386458"/>
            <a:ext cx="1260000" cy="1260000"/>
          </a:xfrm>
          <a:prstGeom prst="rect">
            <a:avLst/>
          </a:prstGeom>
          <a:noFill/>
        </p:spPr>
      </p:pic>
      <p:cxnSp>
        <p:nvCxnSpPr>
          <p:cNvPr id="10" name="形状 16"/>
          <p:cNvCxnSpPr/>
          <p:nvPr/>
        </p:nvCxnSpPr>
        <p:spPr>
          <a:xfrm flipV="1">
            <a:off x="1785918" y="2480408"/>
            <a:ext cx="2160000" cy="540000"/>
          </a:xfrm>
          <a:prstGeom prst="bentConnector3">
            <a:avLst>
              <a:gd name="adj1" fmla="val 23746"/>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11" name="肘形连接符 10"/>
          <p:cNvCxnSpPr/>
          <p:nvPr/>
        </p:nvCxnSpPr>
        <p:spPr>
          <a:xfrm>
            <a:off x="1785918" y="3309198"/>
            <a:ext cx="2160000" cy="720000"/>
          </a:xfrm>
          <a:prstGeom prst="bentConnector3">
            <a:avLst>
              <a:gd name="adj1" fmla="val 23692"/>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2025652" y="1814058"/>
            <a:ext cx="1845350" cy="923330"/>
          </a:xfrm>
          <a:prstGeom prst="rect">
            <a:avLst/>
          </a:prstGeom>
          <a:noFill/>
        </p:spPr>
        <p:txBody>
          <a:bodyPr wrap="square" rtlCol="0">
            <a:spAutoFit/>
          </a:bodyPr>
          <a:lstStyle/>
          <a:p>
            <a:r>
              <a:rPr dirty="0"/>
              <a:t>Internal network access control</a:t>
            </a:r>
            <a:endParaRPr lang="en-US" altLang="zh-CN" dirty="0">
              <a:cs typeface="+mn-ea"/>
              <a:sym typeface="+mn-lt"/>
            </a:endParaRPr>
          </a:p>
          <a:p>
            <a:endParaRPr lang="en-US" altLang="zh-CN" dirty="0">
              <a:cs typeface="+mn-ea"/>
              <a:sym typeface="+mn-lt"/>
            </a:endParaRPr>
          </a:p>
        </p:txBody>
      </p:sp>
      <p:pic>
        <p:nvPicPr>
          <p:cNvPr id="18" name="Picture 11" descr="D:\备用机文件-zhonggm\PPT-统一图标\128\OA服务器.png"/>
          <p:cNvPicPr>
            <a:picLocks noChangeAspect="1" noChangeArrowheads="1"/>
          </p:cNvPicPr>
          <p:nvPr/>
        </p:nvPicPr>
        <p:blipFill>
          <a:blip r:embed="rId3" cstate="print"/>
          <a:srcRect/>
          <a:stretch>
            <a:fillRect/>
          </a:stretch>
        </p:blipFill>
        <p:spPr bwMode="auto">
          <a:xfrm>
            <a:off x="5214942" y="1549980"/>
            <a:ext cx="720000" cy="720000"/>
          </a:xfrm>
          <a:prstGeom prst="rect">
            <a:avLst/>
          </a:prstGeom>
          <a:noFill/>
        </p:spPr>
      </p:pic>
      <p:sp>
        <p:nvSpPr>
          <p:cNvPr id="22" name="TextBox 21"/>
          <p:cNvSpPr txBox="1"/>
          <p:nvPr/>
        </p:nvSpPr>
        <p:spPr>
          <a:xfrm>
            <a:off x="471006" y="3485924"/>
            <a:ext cx="774571" cy="369332"/>
          </a:xfrm>
          <a:prstGeom prst="rect">
            <a:avLst/>
          </a:prstGeom>
          <a:noFill/>
        </p:spPr>
        <p:txBody>
          <a:bodyPr wrap="none" rtlCol="0">
            <a:spAutoFit/>
          </a:bodyPr>
          <a:lstStyle/>
          <a:p>
            <a:r>
              <a:rPr dirty="0"/>
              <a:t>Client</a:t>
            </a:r>
          </a:p>
        </p:txBody>
      </p:sp>
      <p:pic>
        <p:nvPicPr>
          <p:cNvPr id="23" name="圖片 30"/>
          <p:cNvPicPr>
            <a:picLocks noChangeAspect="1"/>
          </p:cNvPicPr>
          <p:nvPr/>
        </p:nvPicPr>
        <p:blipFill>
          <a:blip r:embed="rId4"/>
          <a:srcRect/>
          <a:stretch>
            <a:fillRect/>
          </a:stretch>
        </p:blipFill>
        <p:spPr bwMode="auto">
          <a:xfrm>
            <a:off x="4085316" y="1648960"/>
            <a:ext cx="432000" cy="432000"/>
          </a:xfrm>
          <a:prstGeom prst="rect">
            <a:avLst/>
          </a:prstGeom>
          <a:noFill/>
          <a:ln w="9525">
            <a:noFill/>
            <a:miter lim="800000"/>
            <a:headEnd/>
            <a:tailEnd/>
          </a:ln>
        </p:spPr>
      </p:pic>
      <p:sp>
        <p:nvSpPr>
          <p:cNvPr id="24" name="禁止符 23"/>
          <p:cNvSpPr/>
          <p:nvPr/>
        </p:nvSpPr>
        <p:spPr>
          <a:xfrm>
            <a:off x="2857488" y="3813486"/>
            <a:ext cx="432000" cy="432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pic>
        <p:nvPicPr>
          <p:cNvPr id="25" name="Picture 29" descr="internet_网络"/>
          <p:cNvPicPr>
            <a:picLocks noChangeAspect="1" noChangeArrowheads="1"/>
          </p:cNvPicPr>
          <p:nvPr/>
        </p:nvPicPr>
        <p:blipFill>
          <a:blip r:embed="rId5"/>
          <a:srcRect/>
          <a:stretch>
            <a:fillRect/>
          </a:stretch>
        </p:blipFill>
        <p:spPr bwMode="auto">
          <a:xfrm>
            <a:off x="4143372" y="3600570"/>
            <a:ext cx="1352726" cy="900000"/>
          </a:xfrm>
          <a:prstGeom prst="rect">
            <a:avLst/>
          </a:prstGeom>
          <a:noFill/>
          <a:ln w="9525">
            <a:noFill/>
            <a:miter lim="800000"/>
            <a:headEnd/>
            <a:tailEnd/>
          </a:ln>
        </p:spPr>
      </p:pic>
      <p:grpSp>
        <p:nvGrpSpPr>
          <p:cNvPr id="3" name="组合 28"/>
          <p:cNvGrpSpPr/>
          <p:nvPr/>
        </p:nvGrpSpPr>
        <p:grpSpPr>
          <a:xfrm>
            <a:off x="5934942" y="1441752"/>
            <a:ext cx="2568332" cy="944893"/>
            <a:chOff x="5934942" y="780174"/>
            <a:chExt cx="2568332" cy="944893"/>
          </a:xfrm>
        </p:grpSpPr>
        <p:pic>
          <p:nvPicPr>
            <p:cNvPr id="26" name="Picture 2" descr="C:\Users\liuhj\AppData\Local\Temp\desktop_Computer_PC_256px_520448_easyicon.net.png"/>
            <p:cNvPicPr>
              <a:picLocks noChangeAspect="1" noChangeArrowheads="1"/>
            </p:cNvPicPr>
            <p:nvPr/>
          </p:nvPicPr>
          <p:blipFill>
            <a:blip r:embed="rId6" cstate="print"/>
            <a:srcRect/>
            <a:stretch>
              <a:fillRect/>
            </a:stretch>
          </p:blipFill>
          <p:spPr bwMode="auto">
            <a:xfrm>
              <a:off x="6495206" y="780174"/>
              <a:ext cx="720000" cy="720000"/>
            </a:xfrm>
            <a:prstGeom prst="rect">
              <a:avLst/>
            </a:prstGeom>
            <a:noFill/>
          </p:spPr>
        </p:pic>
        <p:sp>
          <p:nvSpPr>
            <p:cNvPr id="27" name="TextBox 26"/>
            <p:cNvSpPr txBox="1"/>
            <p:nvPr/>
          </p:nvSpPr>
          <p:spPr>
            <a:xfrm>
              <a:off x="5934942" y="1386513"/>
              <a:ext cx="2568332" cy="338554"/>
            </a:xfrm>
            <a:prstGeom prst="rect">
              <a:avLst/>
            </a:prstGeom>
            <a:noFill/>
          </p:spPr>
          <p:txBody>
            <a:bodyPr wrap="none" rtlCol="0">
              <a:spAutoFit/>
            </a:bodyPr>
            <a:lstStyle/>
            <a:p>
              <a:r>
                <a:rPr lang="en-US" altLang="zh-CN" sz="1600" dirty="0">
                  <a:cs typeface="+mn-ea"/>
                  <a:sym typeface="+mn-lt"/>
                </a:rPr>
                <a:t>Administrative department</a:t>
              </a:r>
              <a:endParaRPr lang="zh-CN" altLang="en-US" sz="1600" dirty="0">
                <a:cs typeface="+mn-ea"/>
                <a:sym typeface="+mn-lt"/>
              </a:endParaRPr>
            </a:p>
          </p:txBody>
        </p:sp>
      </p:grpSp>
      <p:sp>
        <p:nvSpPr>
          <p:cNvPr id="28" name="矩形 27"/>
          <p:cNvSpPr/>
          <p:nvPr/>
        </p:nvSpPr>
        <p:spPr>
          <a:xfrm>
            <a:off x="4924034" y="2486028"/>
            <a:ext cx="2520000" cy="900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5" name="组合 29"/>
          <p:cNvGrpSpPr/>
          <p:nvPr/>
        </p:nvGrpSpPr>
        <p:grpSpPr>
          <a:xfrm>
            <a:off x="6149369" y="2471514"/>
            <a:ext cx="1712328" cy="914514"/>
            <a:chOff x="6149482" y="780174"/>
            <a:chExt cx="1712328" cy="914514"/>
          </a:xfrm>
        </p:grpSpPr>
        <p:pic>
          <p:nvPicPr>
            <p:cNvPr id="31" name="Picture 2" descr="C:\Users\liuhj\AppData\Local\Temp\desktop_Computer_PC_256px_520448_easyicon.net.png"/>
            <p:cNvPicPr>
              <a:picLocks noChangeAspect="1" noChangeArrowheads="1"/>
            </p:cNvPicPr>
            <p:nvPr/>
          </p:nvPicPr>
          <p:blipFill>
            <a:blip r:embed="rId6" cstate="print"/>
            <a:srcRect/>
            <a:stretch>
              <a:fillRect/>
            </a:stretch>
          </p:blipFill>
          <p:spPr bwMode="auto">
            <a:xfrm>
              <a:off x="6495206" y="780174"/>
              <a:ext cx="720000" cy="720000"/>
            </a:xfrm>
            <a:prstGeom prst="rect">
              <a:avLst/>
            </a:prstGeom>
            <a:noFill/>
          </p:spPr>
        </p:pic>
        <p:sp>
          <p:nvSpPr>
            <p:cNvPr id="32" name="TextBox 31"/>
            <p:cNvSpPr txBox="1"/>
            <p:nvPr/>
          </p:nvSpPr>
          <p:spPr>
            <a:xfrm>
              <a:off x="6149482" y="1356134"/>
              <a:ext cx="1712328" cy="338554"/>
            </a:xfrm>
            <a:prstGeom prst="rect">
              <a:avLst/>
            </a:prstGeom>
            <a:noFill/>
          </p:spPr>
          <p:txBody>
            <a:bodyPr wrap="none" rtlCol="0">
              <a:spAutoFit/>
            </a:bodyPr>
            <a:lstStyle/>
            <a:p>
              <a:r>
                <a:rPr lang="en-US" altLang="zh-CN" sz="1600" dirty="0">
                  <a:cs typeface="+mn-ea"/>
                  <a:sym typeface="+mn-lt"/>
                </a:rPr>
                <a:t>R&amp;D department</a:t>
              </a:r>
              <a:endParaRPr lang="zh-CN" altLang="en-US" sz="1600" dirty="0">
                <a:cs typeface="+mn-ea"/>
                <a:sym typeface="+mn-lt"/>
              </a:endParaRPr>
            </a:p>
          </p:txBody>
        </p:sp>
      </p:grpSp>
      <p:pic>
        <p:nvPicPr>
          <p:cNvPr id="33" name="Picture 10" descr="D:\备用机文件-zhonggm\PPT-统一图标\128\PLM服务器.png"/>
          <p:cNvPicPr>
            <a:picLocks noChangeAspect="1" noChangeArrowheads="1"/>
          </p:cNvPicPr>
          <p:nvPr/>
        </p:nvPicPr>
        <p:blipFill>
          <a:blip r:embed="rId7" cstate="print"/>
          <a:srcRect/>
          <a:stretch>
            <a:fillRect/>
          </a:stretch>
        </p:blipFill>
        <p:spPr bwMode="auto">
          <a:xfrm>
            <a:off x="5214942" y="2586494"/>
            <a:ext cx="720000" cy="720000"/>
          </a:xfrm>
          <a:prstGeom prst="rect">
            <a:avLst/>
          </a:prstGeom>
          <a:noFill/>
        </p:spPr>
      </p:pic>
      <p:sp>
        <p:nvSpPr>
          <p:cNvPr id="34" name="TextBox 33"/>
          <p:cNvSpPr txBox="1"/>
          <p:nvPr/>
        </p:nvSpPr>
        <p:spPr>
          <a:xfrm>
            <a:off x="7429520" y="1769914"/>
            <a:ext cx="1531188" cy="369332"/>
          </a:xfrm>
          <a:prstGeom prst="rect">
            <a:avLst/>
          </a:prstGeom>
          <a:noFill/>
        </p:spPr>
        <p:txBody>
          <a:bodyPr wrap="none" rtlCol="0">
            <a:spAutoFit/>
          </a:bodyPr>
          <a:lstStyle/>
          <a:p>
            <a:r>
              <a:rPr dirty="0"/>
              <a:t>General area</a:t>
            </a:r>
          </a:p>
        </p:txBody>
      </p:sp>
      <p:sp>
        <p:nvSpPr>
          <p:cNvPr id="35" name="TextBox 34"/>
          <p:cNvSpPr txBox="1"/>
          <p:nvPr/>
        </p:nvSpPr>
        <p:spPr>
          <a:xfrm>
            <a:off x="7429520" y="2771780"/>
            <a:ext cx="1646605" cy="369332"/>
          </a:xfrm>
          <a:prstGeom prst="rect">
            <a:avLst/>
          </a:prstGeom>
          <a:noFill/>
        </p:spPr>
        <p:txBody>
          <a:bodyPr wrap="none" rtlCol="0">
            <a:spAutoFit/>
          </a:bodyPr>
          <a:lstStyle/>
          <a:p>
            <a:r>
              <a:rPr dirty="0"/>
              <a:t>Sensitive area</a:t>
            </a:r>
          </a:p>
        </p:txBody>
      </p:sp>
      <p:sp>
        <p:nvSpPr>
          <p:cNvPr id="36" name="禁止符 35"/>
          <p:cNvSpPr/>
          <p:nvPr/>
        </p:nvSpPr>
        <p:spPr>
          <a:xfrm>
            <a:off x="4055688" y="2685228"/>
            <a:ext cx="432000" cy="432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pic>
        <p:nvPicPr>
          <p:cNvPr id="44" name="Picture 4" descr="D:\备用机文件-zhonggm\PPT-统一图标\128\控制台.png"/>
          <p:cNvPicPr>
            <a:picLocks noChangeAspect="1" noChangeArrowheads="1"/>
          </p:cNvPicPr>
          <p:nvPr/>
        </p:nvPicPr>
        <p:blipFill>
          <a:blip r:embed="rId8" cstate="print"/>
          <a:srcRect/>
          <a:stretch>
            <a:fillRect/>
          </a:stretch>
        </p:blipFill>
        <p:spPr bwMode="auto">
          <a:xfrm>
            <a:off x="3200164" y="4457826"/>
            <a:ext cx="900000" cy="900000"/>
          </a:xfrm>
          <a:prstGeom prst="rect">
            <a:avLst/>
          </a:prstGeom>
          <a:noFill/>
        </p:spPr>
      </p:pic>
      <p:sp>
        <p:nvSpPr>
          <p:cNvPr id="45" name="TextBox 44"/>
          <p:cNvSpPr txBox="1"/>
          <p:nvPr/>
        </p:nvSpPr>
        <p:spPr>
          <a:xfrm>
            <a:off x="4143373" y="4714884"/>
            <a:ext cx="4817336" cy="646331"/>
          </a:xfrm>
          <a:prstGeom prst="rect">
            <a:avLst/>
          </a:prstGeom>
          <a:noFill/>
        </p:spPr>
        <p:txBody>
          <a:bodyPr wrap="square" rtlCol="0">
            <a:spAutoFit/>
          </a:bodyPr>
          <a:lstStyle/>
          <a:p>
            <a:r>
              <a:rPr dirty="0">
                <a:solidFill>
                  <a:srgbClr val="FF0000"/>
                </a:solidFill>
              </a:rPr>
              <a:t>External </a:t>
            </a:r>
            <a:r>
              <a:rPr dirty="0">
                <a:solidFill>
                  <a:srgbClr val="404040"/>
                </a:solidFill>
              </a:rPr>
              <a:t>PCs are prohibited from accessing internal clients</a:t>
            </a:r>
          </a:p>
        </p:txBody>
      </p:sp>
      <p:sp>
        <p:nvSpPr>
          <p:cNvPr id="46" name="禁止符 45"/>
          <p:cNvSpPr/>
          <p:nvPr/>
        </p:nvSpPr>
        <p:spPr>
          <a:xfrm>
            <a:off x="1828328" y="4711512"/>
            <a:ext cx="432000" cy="432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sp>
        <p:nvSpPr>
          <p:cNvPr id="47" name="TextBox 46"/>
          <p:cNvSpPr txBox="1"/>
          <p:nvPr/>
        </p:nvSpPr>
        <p:spPr>
          <a:xfrm>
            <a:off x="857224" y="5461862"/>
            <a:ext cx="7643866" cy="646331"/>
          </a:xfrm>
          <a:prstGeom prst="rect">
            <a:avLst/>
          </a:prstGeom>
        </p:spPr>
        <p:style>
          <a:lnRef idx="1">
            <a:schemeClr val="dk1"/>
          </a:lnRef>
          <a:fillRef idx="2">
            <a:schemeClr val="dk1"/>
          </a:fillRef>
          <a:effectRef idx="1">
            <a:schemeClr val="dk1"/>
          </a:effectRef>
          <a:fontRef idx="minor">
            <a:schemeClr val="dk1"/>
          </a:fontRef>
        </p:style>
        <p:txBody>
          <a:bodyPr wrap="square" rtlCol="0">
            <a:spAutoFit/>
          </a:bodyPr>
          <a:lstStyle/>
          <a:p>
            <a:r>
              <a:rPr dirty="0"/>
              <a:t>Control endpoint access by </a:t>
            </a:r>
            <a:r>
              <a:rPr dirty="0">
                <a:solidFill>
                  <a:srgbClr val="FF0000"/>
                </a:solidFill>
              </a:rPr>
              <a:t>port, IP, and communication direction</a:t>
            </a:r>
            <a:r>
              <a:rPr dirty="0"/>
              <a:t> to prevent unauthorized network access and data breaches.</a:t>
            </a:r>
          </a:p>
        </p:txBody>
      </p:sp>
      <p:cxnSp>
        <p:nvCxnSpPr>
          <p:cNvPr id="51" name="直接箭头连接符 50"/>
          <p:cNvCxnSpPr/>
          <p:nvPr/>
        </p:nvCxnSpPr>
        <p:spPr>
          <a:xfrm rot="5400000" flipH="1" flipV="1">
            <a:off x="478662" y="4474470"/>
            <a:ext cx="900000" cy="1588"/>
          </a:xfrm>
          <a:prstGeom prst="straightConnector1">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274760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slide(fromBottom)">
                                      <p:cBhvr>
                                        <p:cTn id="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Lst>
  </p:timing>
</p:sld>
</file>

<file path=ppt/slides/slide10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4400" b="1" dirty="0"/>
              <a:t>Reporting System</a:t>
            </a:r>
          </a:p>
        </p:txBody>
      </p:sp>
      <p:pic>
        <p:nvPicPr>
          <p:cNvPr id="6" name="Picture 15" descr="C:\Documents and Settings\zhengxue\桌面\IP-guard18大模块\IP-guard18大模块\慧眼风险审计报表 -1.png"/>
          <p:cNvPicPr>
            <a:picLocks noChangeAspect="1" noChangeArrowheads="1"/>
          </p:cNvPicPr>
          <p:nvPr/>
        </p:nvPicPr>
        <p:blipFill>
          <a:blip r:embed="rId2" cstate="print"/>
          <a:srcRect/>
          <a:stretch>
            <a:fillRect/>
          </a:stretch>
        </p:blipFill>
        <p:spPr bwMode="auto">
          <a:xfrm>
            <a:off x="755576" y="2638967"/>
            <a:ext cx="1328699" cy="1080000"/>
          </a:xfrm>
          <a:prstGeom prst="rect">
            <a:avLst/>
          </a:prstGeom>
          <a:noFill/>
        </p:spPr>
      </p:pic>
    </p:spTree>
    <p:extLst>
      <p:ext uri="{BB962C8B-B14F-4D97-AF65-F5344CB8AC3E}">
        <p14:creationId xmlns:p14="http://schemas.microsoft.com/office/powerpoint/2010/main" val="3534319706"/>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Application Requirements</a:t>
            </a:r>
          </a:p>
        </p:txBody>
      </p:sp>
      <p:sp>
        <p:nvSpPr>
          <p:cNvPr id="6" name="圆角矩形 5"/>
          <p:cNvSpPr/>
          <p:nvPr/>
        </p:nvSpPr>
        <p:spPr>
          <a:xfrm>
            <a:off x="1643042" y="2214554"/>
            <a:ext cx="720000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Wingdings" pitchFamily="2" charset="2"/>
              <a:buChar char="l"/>
            </a:pPr>
            <a:r>
              <a:rPr dirty="0">
                <a:solidFill>
                  <a:srgbClr val="404040"/>
                </a:solidFill>
              </a:rPr>
              <a:t>Scattered and voluminous audit logs are hard to analyze intuitively
Audit logs fail to highlight valuable data or support policy optimization
Audit logs are ineffective in identifying potential risks</a:t>
            </a:r>
          </a:p>
        </p:txBody>
      </p:sp>
      <p:pic>
        <p:nvPicPr>
          <p:cNvPr id="5" name="Picture 31" descr="D:\备用机文件-zhonggm\PPT-统一图标\128\财务部 (2).png"/>
          <p:cNvPicPr>
            <a:picLocks noChangeAspect="1" noChangeArrowheads="1"/>
          </p:cNvPicPr>
          <p:nvPr/>
        </p:nvPicPr>
        <p:blipFill>
          <a:blip r:embed="rId2" cstate="print"/>
          <a:srcRect/>
          <a:stretch>
            <a:fillRect/>
          </a:stretch>
        </p:blipFill>
        <p:spPr bwMode="auto">
          <a:xfrm>
            <a:off x="0" y="2643182"/>
            <a:ext cx="1440000" cy="1440000"/>
          </a:xfrm>
          <a:prstGeom prst="rect">
            <a:avLst/>
          </a:prstGeom>
          <a:noFill/>
        </p:spPr>
      </p:pic>
    </p:spTree>
    <p:extLst>
      <p:ext uri="{BB962C8B-B14F-4D97-AF65-F5344CB8AC3E}">
        <p14:creationId xmlns:p14="http://schemas.microsoft.com/office/powerpoint/2010/main" val="1295754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BC80EF9C-391D-6DEB-DC64-C46FE870051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28599" y="1379174"/>
            <a:ext cx="4145639" cy="4587638"/>
          </a:xfrm>
          <a:prstGeom prst="rect">
            <a:avLst/>
          </a:prstGeom>
        </p:spPr>
      </p:pic>
      <p:sp>
        <p:nvSpPr>
          <p:cNvPr id="2" name="标题 1"/>
          <p:cNvSpPr>
            <a:spLocks noGrp="1"/>
          </p:cNvSpPr>
          <p:nvPr>
            <p:ph type="title"/>
          </p:nvPr>
        </p:nvSpPr>
        <p:spPr/>
        <p:txBody>
          <a:bodyPr>
            <a:normAutofit fontScale="90000"/>
          </a:bodyPr>
          <a:lstStyle/>
          <a:p>
            <a:r>
              <a:rPr dirty="0">
                <a:latin typeface="+mn-lt"/>
              </a:rPr>
              <a:t>System Functional Architecture – Mandatory Modules</a:t>
            </a:r>
          </a:p>
        </p:txBody>
      </p:sp>
      <p:sp>
        <p:nvSpPr>
          <p:cNvPr id="5" name="矩形 4"/>
          <p:cNvSpPr/>
          <p:nvPr/>
        </p:nvSpPr>
        <p:spPr>
          <a:xfrm>
            <a:off x="500034" y="1704990"/>
            <a:ext cx="1440000" cy="4028265"/>
          </a:xfrm>
          <a:prstGeom prst="rect">
            <a:avLst/>
          </a:prstGeom>
          <a:no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 name="TextBox 7"/>
          <p:cNvSpPr txBox="1"/>
          <p:nvPr/>
        </p:nvSpPr>
        <p:spPr>
          <a:xfrm>
            <a:off x="5786446" y="2071678"/>
            <a:ext cx="3034026" cy="1138773"/>
          </a:xfrm>
          <a:prstGeom prst="rect">
            <a:avLst/>
          </a:prstGeom>
          <a:noFill/>
        </p:spPr>
        <p:txBody>
          <a:bodyPr wrap="square" rtlCol="0">
            <a:spAutoFit/>
          </a:bodyPr>
          <a:lstStyle/>
          <a:p>
            <a:r>
              <a:rPr sz="3200" b="1" dirty="0">
                <a:solidFill>
                  <a:schemeClr val="accent6">
                    <a:lumMod val="75000"/>
                  </a:schemeClr>
                </a:solidFill>
                <a:cs typeface="+mn-ea"/>
              </a:rPr>
              <a:t>Effectively</a:t>
            </a:r>
            <a:r>
              <a:rPr sz="3200" b="1" dirty="0"/>
              <a:t> </a:t>
            </a:r>
            <a:r>
              <a:rPr dirty="0">
                <a:cs typeface="+mn-ea"/>
              </a:rPr>
              <a:t>collect and report </a:t>
            </a:r>
            <a:r>
              <a:rPr dirty="0">
                <a:solidFill>
                  <a:schemeClr val="accent6">
                    <a:lumMod val="75000"/>
                  </a:schemeClr>
                </a:solidFill>
                <a:cs typeface="+mn-ea"/>
              </a:rPr>
              <a:t>basic computer information</a:t>
            </a:r>
          </a:p>
        </p:txBody>
      </p:sp>
      <p:grpSp>
        <p:nvGrpSpPr>
          <p:cNvPr id="9" name="群組 20"/>
          <p:cNvGrpSpPr/>
          <p:nvPr/>
        </p:nvGrpSpPr>
        <p:grpSpPr>
          <a:xfrm>
            <a:off x="4329710" y="1696529"/>
            <a:ext cx="1313860" cy="1160967"/>
            <a:chOff x="3258264" y="1585452"/>
            <a:chExt cx="1313860" cy="1160967"/>
          </a:xfrm>
        </p:grpSpPr>
        <p:sp>
          <p:nvSpPr>
            <p:cNvPr id="10" name="橢圓形圖說文字 22"/>
            <p:cNvSpPr/>
            <p:nvPr/>
          </p:nvSpPr>
          <p:spPr>
            <a:xfrm>
              <a:off x="3258264" y="1585452"/>
              <a:ext cx="1313860" cy="1160967"/>
            </a:xfrm>
            <a:prstGeom prst="wedgeEllipseCallout">
              <a:avLst>
                <a:gd name="adj1" fmla="val -48646"/>
                <a:gd name="adj2" fmla="val 61603"/>
              </a:avLst>
            </a:prstGeom>
          </p:spPr>
          <p:style>
            <a:lnRef idx="1">
              <a:schemeClr val="accent6"/>
            </a:lnRef>
            <a:fillRef idx="3">
              <a:schemeClr val="accent6"/>
            </a:fillRef>
            <a:effectRef idx="2">
              <a:schemeClr val="accent6"/>
            </a:effectRef>
            <a:fontRef idx="minor">
              <a:schemeClr val="lt1"/>
            </a:fontRef>
          </p:style>
          <p:txBody>
            <a:bodyPr rtlCol="0" anchor="ctr"/>
            <a:lstStyle/>
            <a:p>
              <a:pPr algn="ctr"/>
              <a:endParaRPr lang="zh-TW" altLang="en-US">
                <a:cs typeface="+mn-ea"/>
                <a:sym typeface="+mn-lt"/>
              </a:endParaRPr>
            </a:p>
          </p:txBody>
        </p:sp>
        <p:pic>
          <p:nvPicPr>
            <p:cNvPr id="11" name="Picture 2" descr="D:\Downloads\icon圖示\facebook_like_buton.png"/>
            <p:cNvPicPr>
              <a:picLocks noChangeAspect="1" noChangeArrowheads="1"/>
            </p:cNvPicPr>
            <p:nvPr/>
          </p:nvPicPr>
          <p:blipFill>
            <a:blip r:embed="rId3" cstate="screen">
              <a:grayscl/>
              <a:extLst>
                <a:ext uri="{BEBA8EAE-BF5A-486C-A8C5-ECC9F3942E4B}">
                  <a14:imgProps xmlns:a14="http://schemas.microsoft.com/office/drawing/2010/main">
                    <a14:imgLayer r:embed="rId4">
                      <a14:imgEffect>
                        <a14:backgroundRemoval t="5505" b="92661" l="855" r="89744">
                          <a14:foregroundMark x1="59829" y1="18807" x2="54274" y2="82110"/>
                          <a14:foregroundMark x1="74786" y1="51376" x2="70940" y2="83945"/>
                          <a14:foregroundMark x1="40598" y1="51376" x2="41453" y2="76606"/>
                          <a14:foregroundMark x1="28632" y1="65138" x2="81624" y2="78899"/>
                        </a14:backgroundRemoval>
                      </a14:imgEffect>
                    </a14:imgLayer>
                  </a14:imgProps>
                </a:ext>
                <a:ext uri="{28A0092B-C50C-407E-A947-70E740481C1C}">
                  <a14:useLocalDpi xmlns:a14="http://schemas.microsoft.com/office/drawing/2010/main"/>
                </a:ext>
              </a:extLst>
            </a:blip>
            <a:srcRect/>
            <a:stretch>
              <a:fillRect/>
            </a:stretch>
          </p:blipFill>
          <p:spPr bwMode="auto">
            <a:xfrm>
              <a:off x="3453178" y="1643961"/>
              <a:ext cx="974806" cy="906747"/>
            </a:xfrm>
            <a:prstGeom prst="rect">
              <a:avLst/>
            </a:prstGeom>
            <a:noFill/>
            <a:extLst>
              <a:ext uri="{909E8E84-426E-40DD-AFC4-6F175D3DCCD1}">
                <a14:hiddenFill xmlns:a14="http://schemas.microsoft.com/office/drawing/2010/main">
                  <a:solidFill>
                    <a:srgbClr val="FFFFFF"/>
                  </a:solidFill>
                </a14:hiddenFill>
              </a:ext>
            </a:extLst>
          </p:spPr>
        </p:pic>
      </p:grpSp>
      <p:sp>
        <p:nvSpPr>
          <p:cNvPr id="15" name="TextBox 14"/>
          <p:cNvSpPr txBox="1"/>
          <p:nvPr/>
        </p:nvSpPr>
        <p:spPr>
          <a:xfrm>
            <a:off x="4643438" y="3563526"/>
            <a:ext cx="4357686" cy="1010533"/>
          </a:xfrm>
          <a:prstGeom prst="rect">
            <a:avLst/>
          </a:prstGeom>
          <a:noFill/>
        </p:spPr>
        <p:txBody>
          <a:bodyPr wrap="square" rtlCol="0">
            <a:spAutoFit/>
          </a:bodyPr>
          <a:lstStyle/>
          <a:p>
            <a:r>
              <a:rPr dirty="0">
                <a:solidFill>
                  <a:schemeClr val="tx1">
                    <a:lumMod val="75000"/>
                    <a:lumOff val="25000"/>
                  </a:schemeClr>
                </a:solidFill>
                <a:cs typeface="+mn-ea"/>
              </a:rPr>
              <a:t>Allows</a:t>
            </a:r>
            <a:r>
              <a:rPr b="1" dirty="0">
                <a:solidFill>
                  <a:schemeClr val="accent6">
                    <a:lumMod val="75000"/>
                  </a:schemeClr>
                </a:solidFill>
                <a:cs typeface="+mn-ea"/>
              </a:rPr>
              <a:t> lock</a:t>
            </a:r>
            <a:r>
              <a:rPr dirty="0">
                <a:solidFill>
                  <a:schemeClr val="tx1">
                    <a:lumMod val="75000"/>
                    <a:lumOff val="25000"/>
                  </a:schemeClr>
                </a:solidFill>
                <a:cs typeface="+mn-ea"/>
              </a:rPr>
              <a:t>,</a:t>
            </a:r>
            <a:r>
              <a:rPr b="1" dirty="0">
                <a:solidFill>
                  <a:schemeClr val="accent6">
                    <a:lumMod val="75000"/>
                  </a:schemeClr>
                </a:solidFill>
                <a:cs typeface="+mn-ea"/>
              </a:rPr>
              <a:t> unlock</a:t>
            </a:r>
            <a:r>
              <a:rPr dirty="0">
                <a:solidFill>
                  <a:schemeClr val="tx1">
                    <a:lumMod val="75000"/>
                    <a:lumOff val="25000"/>
                  </a:schemeClr>
                </a:solidFill>
                <a:cs typeface="+mn-ea"/>
              </a:rPr>
              <a:t>, </a:t>
            </a:r>
            <a:r>
              <a:rPr b="1" dirty="0">
                <a:solidFill>
                  <a:schemeClr val="accent6">
                    <a:lumMod val="75000"/>
                  </a:schemeClr>
                </a:solidFill>
                <a:cs typeface="+mn-ea"/>
              </a:rPr>
              <a:t>log off</a:t>
            </a:r>
            <a:r>
              <a:rPr dirty="0">
                <a:solidFill>
                  <a:schemeClr val="tx1">
                    <a:lumMod val="75000"/>
                    <a:lumOff val="25000"/>
                  </a:schemeClr>
                </a:solidFill>
                <a:cs typeface="+mn-ea"/>
              </a:rPr>
              <a:t>, </a:t>
            </a:r>
            <a:r>
              <a:rPr b="1" dirty="0">
                <a:solidFill>
                  <a:schemeClr val="accent6">
                    <a:lumMod val="75000"/>
                  </a:schemeClr>
                </a:solidFill>
                <a:cs typeface="+mn-ea"/>
              </a:rPr>
              <a:t>shutdown</a:t>
            </a:r>
            <a:r>
              <a:rPr dirty="0">
                <a:solidFill>
                  <a:schemeClr val="tx1">
                    <a:lumMod val="75000"/>
                    <a:lumOff val="25000"/>
                  </a:schemeClr>
                </a:solidFill>
                <a:cs typeface="+mn-ea"/>
              </a:rPr>
              <a:t>, </a:t>
            </a:r>
            <a:r>
              <a:rPr b="1" dirty="0">
                <a:solidFill>
                  <a:schemeClr val="accent6">
                    <a:lumMod val="75000"/>
                  </a:schemeClr>
                </a:solidFill>
                <a:cs typeface="+mn-ea"/>
              </a:rPr>
              <a:t>restart</a:t>
            </a:r>
            <a:r>
              <a:rPr dirty="0">
                <a:solidFill>
                  <a:schemeClr val="tx1">
                    <a:lumMod val="75000"/>
                    <a:lumOff val="25000"/>
                  </a:schemeClr>
                </a:solidFill>
                <a:cs typeface="+mn-ea"/>
              </a:rPr>
              <a:t>, and </a:t>
            </a:r>
            <a:r>
              <a:rPr b="1" dirty="0">
                <a:solidFill>
                  <a:schemeClr val="accent6">
                    <a:lumMod val="75000"/>
                  </a:schemeClr>
                </a:solidFill>
                <a:cs typeface="+mn-ea"/>
              </a:rPr>
              <a:t>messaging</a:t>
            </a:r>
            <a:endParaRPr lang="en-US" altLang="zh-CN" b="1" dirty="0">
              <a:solidFill>
                <a:schemeClr val="accent6">
                  <a:lumMod val="75000"/>
                </a:schemeClr>
              </a:solidFill>
              <a:cs typeface="+mn-ea"/>
              <a:sym typeface="+mn-lt"/>
            </a:endParaRPr>
          </a:p>
          <a:p>
            <a:pPr>
              <a:lnSpc>
                <a:spcPct val="150000"/>
              </a:lnSpc>
            </a:pPr>
            <a:endParaRPr lang="en-US" altLang="zh-CN" dirty="0">
              <a:solidFill>
                <a:schemeClr val="tx1">
                  <a:lumMod val="75000"/>
                  <a:lumOff val="25000"/>
                </a:schemeClr>
              </a:solidFill>
              <a:cs typeface="+mn-ea"/>
              <a:sym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Horizontal)">
                                      <p:cBhvr>
                                        <p:cTn id="7" dur="500"/>
                                        <p:tgtEl>
                                          <p:spTgt spid="5"/>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par>
                          <p:cTn id="11" fill="hold">
                            <p:stCondLst>
                              <p:cond delay="500"/>
                            </p:stCondLst>
                            <p:childTnLst>
                              <p:par>
                                <p:cTn id="12" presetID="26" presetClass="emph" presetSubtype="0" fill="hold" nodeType="afterEffect">
                                  <p:stCondLst>
                                    <p:cond delay="0"/>
                                  </p:stCondLst>
                                  <p:childTnLst>
                                    <p:animEffect transition="out" filter="fade">
                                      <p:cBhvr>
                                        <p:cTn id="13" dur="500" tmFilter="0, 0; .2, .5; .8, .5; 1, 0"/>
                                        <p:tgtEl>
                                          <p:spTgt spid="9"/>
                                        </p:tgtEl>
                                      </p:cBhvr>
                                    </p:animEffect>
                                    <p:animScale>
                                      <p:cBhvr>
                                        <p:cTn id="14" dur="250" autoRev="1" fill="hold"/>
                                        <p:tgtEl>
                                          <p:spTgt spid="9"/>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 name="标题 1"/>
          <p:cNvSpPr>
            <a:spLocks noGrp="1"/>
          </p:cNvSpPr>
          <p:nvPr>
            <p:ph type="title"/>
          </p:nvPr>
        </p:nvSpPr>
        <p:spPr>
          <a:xfrm>
            <a:off x="457200" y="332656"/>
            <a:ext cx="8229600" cy="1143000"/>
          </a:xfrm>
        </p:spPr>
        <p:txBody>
          <a:bodyPr/>
          <a:lstStyle/>
          <a:p>
            <a:r>
              <a:rPr dirty="0">
                <a:latin typeface="+mn-lt"/>
              </a:rPr>
              <a:t>Statistical Reports</a:t>
            </a:r>
          </a:p>
        </p:txBody>
      </p:sp>
      <p:sp>
        <p:nvSpPr>
          <p:cNvPr id="15" name="椭圆 14"/>
          <p:cNvSpPr/>
          <p:nvPr/>
        </p:nvSpPr>
        <p:spPr>
          <a:xfrm>
            <a:off x="58960" y="3270994"/>
            <a:ext cx="1776736" cy="1001842"/>
          </a:xfrm>
          <a:prstGeom prst="ellipse">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dirty="0"/>
              <a:t>Statistical Reports</a:t>
            </a:r>
          </a:p>
        </p:txBody>
      </p:sp>
      <p:sp>
        <p:nvSpPr>
          <p:cNvPr id="22" name="矩形 21"/>
          <p:cNvSpPr/>
          <p:nvPr/>
        </p:nvSpPr>
        <p:spPr>
          <a:xfrm>
            <a:off x="2357422" y="1772506"/>
            <a:ext cx="1571636" cy="107157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Time</a:t>
            </a:r>
          </a:p>
        </p:txBody>
      </p:sp>
      <p:sp>
        <p:nvSpPr>
          <p:cNvPr id="23" name="矩形 22"/>
          <p:cNvSpPr/>
          <p:nvPr/>
        </p:nvSpPr>
        <p:spPr>
          <a:xfrm>
            <a:off x="2357422" y="4272836"/>
            <a:ext cx="1571636" cy="2092914"/>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Quantity</a:t>
            </a:r>
          </a:p>
        </p:txBody>
      </p:sp>
      <p:sp>
        <p:nvSpPr>
          <p:cNvPr id="24" name="矩形 23"/>
          <p:cNvSpPr/>
          <p:nvPr/>
        </p:nvSpPr>
        <p:spPr>
          <a:xfrm>
            <a:off x="2357422" y="3031196"/>
            <a:ext cx="1571636" cy="107157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Frequency</a:t>
            </a:r>
          </a:p>
        </p:txBody>
      </p:sp>
      <p:sp>
        <p:nvSpPr>
          <p:cNvPr id="25" name="矩形 24"/>
          <p:cNvSpPr/>
          <p:nvPr/>
        </p:nvSpPr>
        <p:spPr>
          <a:xfrm>
            <a:off x="3929058" y="1772506"/>
            <a:ext cx="4929222" cy="107157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t>Browsing time, application usage time, startup/active time</a:t>
            </a:r>
            <a:endParaRPr lang="en-US" altLang="zh-CN" dirty="0">
              <a:cs typeface="+mn-ea"/>
              <a:sym typeface="+mn-lt"/>
            </a:endParaRPr>
          </a:p>
        </p:txBody>
      </p:sp>
      <p:sp>
        <p:nvSpPr>
          <p:cNvPr id="26" name="矩形 25"/>
          <p:cNvSpPr/>
          <p:nvPr/>
        </p:nvSpPr>
        <p:spPr>
          <a:xfrm>
            <a:off x="3929058" y="3031196"/>
            <a:ext cx="4929222" cy="107157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dirty="0"/>
              <a:t>  </a:t>
            </a:r>
            <a:r>
              <a:rPr dirty="0"/>
              <a:t>Print count, removable storage insertion</a:t>
            </a:r>
            <a:r>
              <a:rPr lang="en-US" dirty="0"/>
              <a:t>s</a:t>
            </a:r>
          </a:p>
        </p:txBody>
      </p:sp>
      <p:sp>
        <p:nvSpPr>
          <p:cNvPr id="27" name="矩形 26"/>
          <p:cNvSpPr/>
          <p:nvPr/>
        </p:nvSpPr>
        <p:spPr>
          <a:xfrm>
            <a:off x="3929058" y="4272836"/>
            <a:ext cx="4929222" cy="2092914"/>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buFont typeface="Wingdings" pitchFamily="2" charset="2"/>
              <a:buChar char="l"/>
            </a:pPr>
            <a:r>
              <a:rPr dirty="0"/>
              <a:t>Print pages, chat messages and character count</a:t>
            </a:r>
            <a:r>
              <a:rPr lang="en-US" dirty="0"/>
              <a:t>
Nu</a:t>
            </a:r>
            <a:r>
              <a:rPr dirty="0"/>
              <a:t>mber and size of document copies, moves, edits, and deletions
Number and size of files copied via removable storage
Email send count and size</a:t>
            </a:r>
            <a:endParaRPr lang="en-US" altLang="zh-CN" dirty="0">
              <a:cs typeface="+mn-ea"/>
              <a:sym typeface="+mn-lt"/>
            </a:endParaRPr>
          </a:p>
        </p:txBody>
      </p:sp>
      <p:cxnSp>
        <p:nvCxnSpPr>
          <p:cNvPr id="28" name="直接连接符 27"/>
          <p:cNvCxnSpPr/>
          <p:nvPr/>
        </p:nvCxnSpPr>
        <p:spPr>
          <a:xfrm rot="5400000">
            <a:off x="546278" y="3756022"/>
            <a:ext cx="2880000" cy="1588"/>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29" name="直接连接符 28"/>
          <p:cNvCxnSpPr/>
          <p:nvPr/>
        </p:nvCxnSpPr>
        <p:spPr>
          <a:xfrm>
            <a:off x="2000232" y="2344010"/>
            <a:ext cx="357190" cy="1588"/>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30" name="直接连接符 29"/>
          <p:cNvCxnSpPr/>
          <p:nvPr/>
        </p:nvCxnSpPr>
        <p:spPr>
          <a:xfrm>
            <a:off x="2000232" y="5172748"/>
            <a:ext cx="357190" cy="1588"/>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31" name="直接连接符 30"/>
          <p:cNvCxnSpPr/>
          <p:nvPr/>
        </p:nvCxnSpPr>
        <p:spPr>
          <a:xfrm>
            <a:off x="1643042" y="3684996"/>
            <a:ext cx="720000" cy="1588"/>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67298111"/>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标题 1"/>
          <p:cNvSpPr>
            <a:spLocks noGrp="1"/>
          </p:cNvSpPr>
          <p:nvPr>
            <p:ph type="title"/>
          </p:nvPr>
        </p:nvSpPr>
        <p:spPr/>
        <p:txBody>
          <a:bodyPr/>
          <a:lstStyle/>
          <a:p>
            <a:r>
              <a:rPr dirty="0">
                <a:latin typeface="+mn-lt"/>
              </a:rPr>
              <a:t>Trend Charts</a:t>
            </a:r>
          </a:p>
        </p:txBody>
      </p:sp>
      <p:sp>
        <p:nvSpPr>
          <p:cNvPr id="5" name="矩形 4"/>
          <p:cNvSpPr/>
          <p:nvPr/>
        </p:nvSpPr>
        <p:spPr>
          <a:xfrm>
            <a:off x="41910" y="2428868"/>
            <a:ext cx="1643074" cy="71438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400" b="1" dirty="0"/>
              <a:t>Trend Charts</a:t>
            </a:r>
          </a:p>
        </p:txBody>
      </p:sp>
      <p:sp>
        <p:nvSpPr>
          <p:cNvPr id="6" name="矩形 5"/>
          <p:cNvSpPr/>
          <p:nvPr/>
        </p:nvSpPr>
        <p:spPr>
          <a:xfrm>
            <a:off x="1709876" y="2428868"/>
            <a:ext cx="7380000" cy="71438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2400" dirty="0"/>
              <a:t>Display </a:t>
            </a:r>
            <a:r>
              <a:rPr sz="2400" b="1" dirty="0">
                <a:solidFill>
                  <a:srgbClr val="FFC000"/>
                </a:solidFill>
                <a:cs typeface="+mn-ea"/>
              </a:rPr>
              <a:t>behavioral</a:t>
            </a:r>
            <a:r>
              <a:rPr sz="2400" dirty="0"/>
              <a:t> trends over a specific period</a:t>
            </a:r>
          </a:p>
        </p:txBody>
      </p:sp>
      <p:sp>
        <p:nvSpPr>
          <p:cNvPr id="7" name="圆角矩形 6"/>
          <p:cNvSpPr/>
          <p:nvPr/>
        </p:nvSpPr>
        <p:spPr>
          <a:xfrm>
            <a:off x="27162" y="3883512"/>
            <a:ext cx="1260000" cy="126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solidFill>
                  <a:srgbClr val="404040"/>
                </a:solidFill>
              </a:rPr>
              <a:t>Web browsing</a:t>
            </a:r>
          </a:p>
        </p:txBody>
      </p:sp>
      <p:sp>
        <p:nvSpPr>
          <p:cNvPr id="8" name="圆角矩形 7"/>
          <p:cNvSpPr/>
          <p:nvPr/>
        </p:nvSpPr>
        <p:spPr>
          <a:xfrm>
            <a:off x="1327794" y="3883512"/>
            <a:ext cx="1260000" cy="126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solidFill>
                  <a:srgbClr val="404040"/>
                </a:solidFill>
              </a:rPr>
              <a:t>Application usage</a:t>
            </a:r>
          </a:p>
        </p:txBody>
      </p:sp>
      <p:sp>
        <p:nvSpPr>
          <p:cNvPr id="9" name="圆角矩形 8"/>
          <p:cNvSpPr/>
          <p:nvPr/>
        </p:nvSpPr>
        <p:spPr>
          <a:xfrm>
            <a:off x="2626124" y="3883512"/>
            <a:ext cx="1260000" cy="126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solidFill>
                  <a:srgbClr val="404040"/>
                </a:solidFill>
              </a:rPr>
              <a:t>Printing behavior</a:t>
            </a:r>
          </a:p>
        </p:txBody>
      </p:sp>
      <p:sp>
        <p:nvSpPr>
          <p:cNvPr id="10" name="圆角矩形 9"/>
          <p:cNvSpPr/>
          <p:nvPr/>
        </p:nvSpPr>
        <p:spPr>
          <a:xfrm>
            <a:off x="3924454" y="3883512"/>
            <a:ext cx="1260000" cy="126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dirty="0">
                <a:solidFill>
                  <a:srgbClr val="404040"/>
                </a:solidFill>
              </a:rPr>
              <a:t>Removable storage copying</a:t>
            </a:r>
          </a:p>
        </p:txBody>
      </p:sp>
      <p:sp>
        <p:nvSpPr>
          <p:cNvPr id="11" name="圆角矩形 10"/>
          <p:cNvSpPr/>
          <p:nvPr/>
        </p:nvSpPr>
        <p:spPr>
          <a:xfrm>
            <a:off x="5237532" y="3883512"/>
            <a:ext cx="1260000" cy="126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solidFill>
                  <a:srgbClr val="404040"/>
                </a:solidFill>
              </a:rPr>
              <a:t>Email sending</a:t>
            </a:r>
          </a:p>
        </p:txBody>
      </p:sp>
      <p:sp>
        <p:nvSpPr>
          <p:cNvPr id="12" name="圆角矩形 11"/>
          <p:cNvSpPr/>
          <p:nvPr/>
        </p:nvSpPr>
        <p:spPr>
          <a:xfrm>
            <a:off x="6550610" y="3883512"/>
            <a:ext cx="1260000" cy="126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solidFill>
                  <a:srgbClr val="404040"/>
                </a:solidFill>
              </a:rPr>
              <a:t>Chat behavior</a:t>
            </a:r>
          </a:p>
        </p:txBody>
      </p:sp>
      <p:sp>
        <p:nvSpPr>
          <p:cNvPr id="13" name="圆角矩形 12"/>
          <p:cNvSpPr/>
          <p:nvPr/>
        </p:nvSpPr>
        <p:spPr>
          <a:xfrm>
            <a:off x="7854504" y="3883512"/>
            <a:ext cx="1260000" cy="126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dirty="0">
                <a:solidFill>
                  <a:srgbClr val="404040"/>
                </a:solidFill>
              </a:rPr>
              <a:t>Document tampering/deletion</a:t>
            </a:r>
          </a:p>
        </p:txBody>
      </p:sp>
      <p:sp>
        <p:nvSpPr>
          <p:cNvPr id="14" name="左大括号 13"/>
          <p:cNvSpPr/>
          <p:nvPr/>
        </p:nvSpPr>
        <p:spPr>
          <a:xfrm rot="5400000">
            <a:off x="4325090" y="-389810"/>
            <a:ext cx="540000" cy="7812000"/>
          </a:xfrm>
          <a:prstGeom prst="leftBrace">
            <a:avLst/>
          </a:prstGeom>
          <a:ln w="3810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cs typeface="+mn-ea"/>
              <a:sym typeface="+mn-lt"/>
            </a:endParaRPr>
          </a:p>
        </p:txBody>
      </p:sp>
    </p:spTree>
    <p:extLst>
      <p:ext uri="{BB962C8B-B14F-4D97-AF65-F5344CB8AC3E}">
        <p14:creationId xmlns:p14="http://schemas.microsoft.com/office/powerpoint/2010/main" val="1207593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up)">
                                      <p:cBhvr>
                                        <p:cTn id="10" dur="500"/>
                                        <p:tgtEl>
                                          <p:spTgt spid="8"/>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up)">
                                      <p:cBhvr>
                                        <p:cTn id="13" dur="500"/>
                                        <p:tgtEl>
                                          <p:spTgt spid="9"/>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up)">
                                      <p:cBhvr>
                                        <p:cTn id="16" dur="500"/>
                                        <p:tgtEl>
                                          <p:spTgt spid="10"/>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up)">
                                      <p:cBhvr>
                                        <p:cTn id="22" dur="500"/>
                                        <p:tgtEl>
                                          <p:spTgt spid="1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wipe(up)">
                                      <p:cBhvr>
                                        <p:cTn id="25" dur="500"/>
                                        <p:tgtEl>
                                          <p:spTgt spid="13"/>
                                        </p:tgtEl>
                                      </p:cBhvr>
                                    </p:animEffect>
                                  </p:childTnLst>
                                </p:cTn>
                              </p:par>
                              <p:par>
                                <p:cTn id="26" presetID="22" presetClass="entr" presetSubtype="1"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wipe(up)">
                                      <p:cBhvr>
                                        <p:cTn id="2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2" grpId="0" animBg="1"/>
      <p:bldP spid="13" grpId="0" animBg="1"/>
      <p:bldP spid="14" grpId="0" animBg="1"/>
    </p:bldLst>
  </p:timing>
</p:sld>
</file>

<file path=ppt/slides/slide1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标题 1"/>
          <p:cNvSpPr>
            <a:spLocks noGrp="1"/>
          </p:cNvSpPr>
          <p:nvPr>
            <p:ph type="title"/>
          </p:nvPr>
        </p:nvSpPr>
        <p:spPr/>
        <p:txBody>
          <a:bodyPr/>
          <a:lstStyle/>
          <a:p>
            <a:r>
              <a:rPr dirty="0">
                <a:latin typeface="+mn-lt"/>
              </a:rPr>
              <a:t>Anomaly Reports</a:t>
            </a:r>
          </a:p>
        </p:txBody>
      </p:sp>
      <p:sp>
        <p:nvSpPr>
          <p:cNvPr id="5" name="圆角矩形 4"/>
          <p:cNvSpPr/>
          <p:nvPr/>
        </p:nvSpPr>
        <p:spPr>
          <a:xfrm>
            <a:off x="457200" y="1584058"/>
            <a:ext cx="1841148" cy="1584000"/>
          </a:xfrm>
          <a:prstGeom prst="roundRect">
            <a:avLst>
              <a:gd name="adj" fmla="val 11080"/>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400" b="1" dirty="0"/>
              <a:t>Anomaly Reports</a:t>
            </a:r>
          </a:p>
        </p:txBody>
      </p:sp>
      <p:sp>
        <p:nvSpPr>
          <p:cNvPr id="6" name="矩形 5"/>
          <p:cNvSpPr/>
          <p:nvPr/>
        </p:nvSpPr>
        <p:spPr>
          <a:xfrm>
            <a:off x="2357422" y="1571612"/>
            <a:ext cx="5929354" cy="1620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2000" b="1" dirty="0"/>
              <a:t>Track behavior by anomaly criteria and generate alerts (low, important, critical) to uncover potential security risks</a:t>
            </a:r>
          </a:p>
        </p:txBody>
      </p:sp>
      <p:sp>
        <p:nvSpPr>
          <p:cNvPr id="7" name="圆角矩形 6"/>
          <p:cNvSpPr/>
          <p:nvPr/>
        </p:nvSpPr>
        <p:spPr>
          <a:xfrm>
            <a:off x="2357422" y="3571876"/>
            <a:ext cx="5929354" cy="2643206"/>
          </a:xfrm>
          <a:prstGeom prst="roundRect">
            <a:avLst>
              <a:gd name="adj" fmla="val 7634"/>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mj-lt"/>
              <a:buAutoNum type="arabicPeriod"/>
            </a:pPr>
            <a:r>
              <a:rPr dirty="0">
                <a:solidFill>
                  <a:srgbClr val="404040"/>
                </a:solidFill>
              </a:rPr>
              <a:t>Web browsing time, application usage, print count/pages
Storage device insert count, copy count and size
Chat messages and character count
Email send count and size
Count and size of document copy/edit/delet</a:t>
            </a:r>
            <a:r>
              <a:rPr lang="en-US" dirty="0">
                <a:solidFill>
                  <a:srgbClr val="404040"/>
                </a:solidFill>
              </a:rPr>
              <a:t>e</a:t>
            </a:r>
          </a:p>
        </p:txBody>
      </p:sp>
      <p:sp>
        <p:nvSpPr>
          <p:cNvPr id="8" name="圆角矩形 7"/>
          <p:cNvSpPr/>
          <p:nvPr/>
        </p:nvSpPr>
        <p:spPr>
          <a:xfrm>
            <a:off x="457200" y="4103822"/>
            <a:ext cx="1828784" cy="1584000"/>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dirty="0"/>
              <a:t>Customizable Anomaly Conditions</a:t>
            </a:r>
            <a:endParaRPr lang="en-US" altLang="zh-CN" sz="1600" b="1" dirty="0">
              <a:cs typeface="+mn-ea"/>
              <a:sym typeface="+mn-lt"/>
            </a:endParaRPr>
          </a:p>
        </p:txBody>
      </p:sp>
    </p:spTree>
    <p:extLst>
      <p:ext uri="{BB962C8B-B14F-4D97-AF65-F5344CB8AC3E}">
        <p14:creationId xmlns:p14="http://schemas.microsoft.com/office/powerpoint/2010/main" val="3968165082"/>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标题 1"/>
          <p:cNvSpPr>
            <a:spLocks noGrp="1"/>
          </p:cNvSpPr>
          <p:nvPr>
            <p:ph type="title"/>
          </p:nvPr>
        </p:nvSpPr>
        <p:spPr/>
        <p:txBody>
          <a:bodyPr/>
          <a:lstStyle/>
          <a:p>
            <a:r>
              <a:rPr dirty="0">
                <a:latin typeface="+mn-lt"/>
              </a:rPr>
              <a:t>Report Advantages</a:t>
            </a:r>
          </a:p>
        </p:txBody>
      </p:sp>
      <p:sp>
        <p:nvSpPr>
          <p:cNvPr id="7" name="椭圆 6"/>
          <p:cNvSpPr/>
          <p:nvPr/>
        </p:nvSpPr>
        <p:spPr>
          <a:xfrm>
            <a:off x="0" y="3447323"/>
            <a:ext cx="2366332" cy="1080001"/>
          </a:xfrm>
          <a:prstGeom prst="ellipse">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Advantages</a:t>
            </a:r>
          </a:p>
        </p:txBody>
      </p:sp>
      <p:sp>
        <p:nvSpPr>
          <p:cNvPr id="8" name="矩形 7"/>
          <p:cNvSpPr/>
          <p:nvPr/>
        </p:nvSpPr>
        <p:spPr>
          <a:xfrm>
            <a:off x="2389406" y="1571612"/>
            <a:ext cx="1620000" cy="108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b="1" dirty="0"/>
              <a:t>Diverse</a:t>
            </a:r>
          </a:p>
        </p:txBody>
      </p:sp>
      <p:sp>
        <p:nvSpPr>
          <p:cNvPr id="9" name="矩形 8"/>
          <p:cNvSpPr/>
          <p:nvPr/>
        </p:nvSpPr>
        <p:spPr>
          <a:xfrm>
            <a:off x="2389406" y="2786058"/>
            <a:ext cx="1620000" cy="108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b="1" dirty="0"/>
              <a:t>Intelligent</a:t>
            </a:r>
          </a:p>
        </p:txBody>
      </p:sp>
      <p:sp>
        <p:nvSpPr>
          <p:cNvPr id="10" name="矩形 9"/>
          <p:cNvSpPr/>
          <p:nvPr/>
        </p:nvSpPr>
        <p:spPr>
          <a:xfrm>
            <a:off x="2389406" y="4000504"/>
            <a:ext cx="1620000" cy="108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b="1" dirty="0"/>
              <a:t>Simple and User-Friendly</a:t>
            </a:r>
          </a:p>
        </p:txBody>
      </p:sp>
      <p:sp>
        <p:nvSpPr>
          <p:cNvPr id="11" name="矩形 10"/>
          <p:cNvSpPr/>
          <p:nvPr/>
        </p:nvSpPr>
        <p:spPr>
          <a:xfrm>
            <a:off x="4032480" y="1571612"/>
            <a:ext cx="4860000" cy="1080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t>Support statistical, trend, and anomaly reports</a:t>
            </a:r>
          </a:p>
        </p:txBody>
      </p:sp>
      <p:sp>
        <p:nvSpPr>
          <p:cNvPr id="12" name="矩形 11"/>
          <p:cNvSpPr/>
          <p:nvPr/>
        </p:nvSpPr>
        <p:spPr>
          <a:xfrm>
            <a:off x="4032480" y="2777628"/>
            <a:ext cx="4860000" cy="1080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t>Auto-generate periodic reports and email subscriptions</a:t>
            </a:r>
            <a:endParaRPr lang="en-US" altLang="zh-CN" dirty="0">
              <a:cs typeface="+mn-ea"/>
              <a:sym typeface="+mn-lt"/>
            </a:endParaRPr>
          </a:p>
        </p:txBody>
      </p:sp>
      <p:sp>
        <p:nvSpPr>
          <p:cNvPr id="13" name="矩形 12"/>
          <p:cNvSpPr/>
          <p:nvPr/>
        </p:nvSpPr>
        <p:spPr>
          <a:xfrm>
            <a:off x="4032480" y="4000504"/>
            <a:ext cx="4860000" cy="1080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t>Easy to install and use, with a user-friendly interface</a:t>
            </a:r>
          </a:p>
        </p:txBody>
      </p:sp>
      <p:sp>
        <p:nvSpPr>
          <p:cNvPr id="14" name="矩形 13"/>
          <p:cNvSpPr/>
          <p:nvPr/>
        </p:nvSpPr>
        <p:spPr>
          <a:xfrm>
            <a:off x="2389406" y="5206520"/>
            <a:ext cx="1620000" cy="108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b="1" dirty="0"/>
              <a:t>Flexible sharing</a:t>
            </a:r>
          </a:p>
        </p:txBody>
      </p:sp>
      <p:sp>
        <p:nvSpPr>
          <p:cNvPr id="15" name="矩形 14"/>
          <p:cNvSpPr/>
          <p:nvPr/>
        </p:nvSpPr>
        <p:spPr>
          <a:xfrm>
            <a:off x="4032480" y="5206520"/>
            <a:ext cx="4860000" cy="1080000"/>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t>Support print, export, and email subscription</a:t>
            </a:r>
          </a:p>
        </p:txBody>
      </p:sp>
    </p:spTree>
    <p:extLst>
      <p:ext uri="{BB962C8B-B14F-4D97-AF65-F5344CB8AC3E}">
        <p14:creationId xmlns:p14="http://schemas.microsoft.com/office/powerpoint/2010/main" val="199211081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600" b="1" dirty="0"/>
              <a:t>Data Analytics </a:t>
            </a:r>
            <a:endParaRPr lang="en-US" sz="3600" b="1" dirty="0"/>
          </a:p>
          <a:p>
            <a:pPr algn="ctr"/>
            <a:r>
              <a:rPr sz="3600" b="1" dirty="0"/>
              <a:t>and Alert Platform</a:t>
            </a:r>
          </a:p>
        </p:txBody>
      </p:sp>
      <p:grpSp>
        <p:nvGrpSpPr>
          <p:cNvPr id="6" name="组合 5">
            <a:extLst>
              <a:ext uri="{FF2B5EF4-FFF2-40B4-BE49-F238E27FC236}">
                <a16:creationId xmlns:a16="http://schemas.microsoft.com/office/drawing/2014/main" id="{2D69FA7C-F5C3-4032-9B65-0E6F167DEA99}"/>
              </a:ext>
            </a:extLst>
          </p:cNvPr>
          <p:cNvGrpSpPr/>
          <p:nvPr/>
        </p:nvGrpSpPr>
        <p:grpSpPr>
          <a:xfrm>
            <a:off x="1403648" y="2717253"/>
            <a:ext cx="936104" cy="923427"/>
            <a:chOff x="5837238" y="5286375"/>
            <a:chExt cx="2227262" cy="2197101"/>
          </a:xfrm>
          <a:solidFill>
            <a:srgbClr val="00A2E9"/>
          </a:solidFill>
        </p:grpSpPr>
        <p:sp>
          <p:nvSpPr>
            <p:cNvPr id="7" name="Freeform 5">
              <a:extLst>
                <a:ext uri="{FF2B5EF4-FFF2-40B4-BE49-F238E27FC236}">
                  <a16:creationId xmlns:a16="http://schemas.microsoft.com/office/drawing/2014/main" id="{E25F1F8F-9E2A-4F37-A4F7-4D1A4E8D6F3F}"/>
                </a:ext>
              </a:extLst>
            </p:cNvPr>
            <p:cNvSpPr>
              <a:spLocks noEditPoints="1"/>
            </p:cNvSpPr>
            <p:nvPr/>
          </p:nvSpPr>
          <p:spPr bwMode="auto">
            <a:xfrm>
              <a:off x="5837238" y="5599113"/>
              <a:ext cx="1841500" cy="1884363"/>
            </a:xfrm>
            <a:custGeom>
              <a:avLst/>
              <a:gdLst>
                <a:gd name="T0" fmla="*/ 548 w 576"/>
                <a:gd name="T1" fmla="*/ 535 h 590"/>
                <a:gd name="T2" fmla="*/ 27 w 576"/>
                <a:gd name="T3" fmla="*/ 535 h 590"/>
                <a:gd name="T4" fmla="*/ 0 w 576"/>
                <a:gd name="T5" fmla="*/ 562 h 590"/>
                <a:gd name="T6" fmla="*/ 27 w 576"/>
                <a:gd name="T7" fmla="*/ 590 h 590"/>
                <a:gd name="T8" fmla="*/ 548 w 576"/>
                <a:gd name="T9" fmla="*/ 590 h 590"/>
                <a:gd name="T10" fmla="*/ 576 w 576"/>
                <a:gd name="T11" fmla="*/ 562 h 590"/>
                <a:gd name="T12" fmla="*/ 548 w 576"/>
                <a:gd name="T13" fmla="*/ 535 h 590"/>
                <a:gd name="T14" fmla="*/ 359 w 576"/>
                <a:gd name="T15" fmla="*/ 183 h 590"/>
                <a:gd name="T16" fmla="*/ 512 w 576"/>
                <a:gd name="T17" fmla="*/ 51 h 590"/>
                <a:gd name="T18" fmla="*/ 514 w 576"/>
                <a:gd name="T19" fmla="*/ 13 h 590"/>
                <a:gd name="T20" fmla="*/ 476 w 576"/>
                <a:gd name="T21" fmla="*/ 10 h 590"/>
                <a:gd name="T22" fmla="*/ 348 w 576"/>
                <a:gd name="T23" fmla="*/ 120 h 590"/>
                <a:gd name="T24" fmla="*/ 334 w 576"/>
                <a:gd name="T25" fmla="*/ 120 h 590"/>
                <a:gd name="T26" fmla="*/ 269 w 576"/>
                <a:gd name="T27" fmla="*/ 65 h 590"/>
                <a:gd name="T28" fmla="*/ 234 w 576"/>
                <a:gd name="T29" fmla="*/ 65 h 590"/>
                <a:gd name="T30" fmla="*/ 114 w 576"/>
                <a:gd name="T31" fmla="*/ 168 h 590"/>
                <a:gd name="T32" fmla="*/ 112 w 576"/>
                <a:gd name="T33" fmla="*/ 206 h 590"/>
                <a:gd name="T34" fmla="*/ 150 w 576"/>
                <a:gd name="T35" fmla="*/ 209 h 590"/>
                <a:gd name="T36" fmla="*/ 244 w 576"/>
                <a:gd name="T37" fmla="*/ 128 h 590"/>
                <a:gd name="T38" fmla="*/ 259 w 576"/>
                <a:gd name="T39" fmla="*/ 128 h 590"/>
                <a:gd name="T40" fmla="*/ 323 w 576"/>
                <a:gd name="T41" fmla="*/ 183 h 590"/>
                <a:gd name="T42" fmla="*/ 359 w 576"/>
                <a:gd name="T43" fmla="*/ 183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6" h="590">
                  <a:moveTo>
                    <a:pt x="548" y="535"/>
                  </a:moveTo>
                  <a:cubicBezTo>
                    <a:pt x="27" y="535"/>
                    <a:pt x="27" y="535"/>
                    <a:pt x="27" y="535"/>
                  </a:cubicBezTo>
                  <a:cubicBezTo>
                    <a:pt x="12" y="535"/>
                    <a:pt x="0" y="547"/>
                    <a:pt x="0" y="562"/>
                  </a:cubicBezTo>
                  <a:cubicBezTo>
                    <a:pt x="0" y="577"/>
                    <a:pt x="12" y="590"/>
                    <a:pt x="27" y="590"/>
                  </a:cubicBezTo>
                  <a:cubicBezTo>
                    <a:pt x="548" y="590"/>
                    <a:pt x="548" y="590"/>
                    <a:pt x="548" y="590"/>
                  </a:cubicBezTo>
                  <a:cubicBezTo>
                    <a:pt x="563" y="590"/>
                    <a:pt x="576" y="577"/>
                    <a:pt x="576" y="562"/>
                  </a:cubicBezTo>
                  <a:cubicBezTo>
                    <a:pt x="576" y="547"/>
                    <a:pt x="563" y="535"/>
                    <a:pt x="548" y="535"/>
                  </a:cubicBezTo>
                  <a:close/>
                  <a:moveTo>
                    <a:pt x="359" y="183"/>
                  </a:moveTo>
                  <a:cubicBezTo>
                    <a:pt x="512" y="51"/>
                    <a:pt x="512" y="51"/>
                    <a:pt x="512" y="51"/>
                  </a:cubicBezTo>
                  <a:cubicBezTo>
                    <a:pt x="523" y="41"/>
                    <a:pt x="524" y="24"/>
                    <a:pt x="514" y="13"/>
                  </a:cubicBezTo>
                  <a:cubicBezTo>
                    <a:pt x="504" y="1"/>
                    <a:pt x="487" y="0"/>
                    <a:pt x="476" y="10"/>
                  </a:cubicBezTo>
                  <a:cubicBezTo>
                    <a:pt x="348" y="120"/>
                    <a:pt x="348" y="120"/>
                    <a:pt x="348" y="120"/>
                  </a:cubicBezTo>
                  <a:cubicBezTo>
                    <a:pt x="344" y="124"/>
                    <a:pt x="338" y="124"/>
                    <a:pt x="334" y="120"/>
                  </a:cubicBezTo>
                  <a:cubicBezTo>
                    <a:pt x="269" y="65"/>
                    <a:pt x="269" y="65"/>
                    <a:pt x="269" y="65"/>
                  </a:cubicBezTo>
                  <a:cubicBezTo>
                    <a:pt x="259" y="56"/>
                    <a:pt x="244" y="56"/>
                    <a:pt x="234" y="65"/>
                  </a:cubicBezTo>
                  <a:cubicBezTo>
                    <a:pt x="114" y="168"/>
                    <a:pt x="114" y="168"/>
                    <a:pt x="114" y="168"/>
                  </a:cubicBezTo>
                  <a:cubicBezTo>
                    <a:pt x="103" y="178"/>
                    <a:pt x="102" y="195"/>
                    <a:pt x="112" y="206"/>
                  </a:cubicBezTo>
                  <a:cubicBezTo>
                    <a:pt x="121" y="218"/>
                    <a:pt x="139" y="219"/>
                    <a:pt x="150" y="209"/>
                  </a:cubicBezTo>
                  <a:cubicBezTo>
                    <a:pt x="244" y="128"/>
                    <a:pt x="244" y="128"/>
                    <a:pt x="244" y="128"/>
                  </a:cubicBezTo>
                  <a:cubicBezTo>
                    <a:pt x="248" y="124"/>
                    <a:pt x="255" y="124"/>
                    <a:pt x="259" y="128"/>
                  </a:cubicBezTo>
                  <a:cubicBezTo>
                    <a:pt x="323" y="183"/>
                    <a:pt x="323" y="183"/>
                    <a:pt x="323" y="183"/>
                  </a:cubicBezTo>
                  <a:cubicBezTo>
                    <a:pt x="333" y="192"/>
                    <a:pt x="348" y="192"/>
                    <a:pt x="359" y="1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 name="Freeform 6">
              <a:extLst>
                <a:ext uri="{FF2B5EF4-FFF2-40B4-BE49-F238E27FC236}">
                  <a16:creationId xmlns:a16="http://schemas.microsoft.com/office/drawing/2014/main" id="{A994C848-E9FE-4660-93A3-B6C40B7397E1}"/>
                </a:ext>
              </a:extLst>
            </p:cNvPr>
            <p:cNvSpPr>
              <a:spLocks noEditPoints="1"/>
            </p:cNvSpPr>
            <p:nvPr/>
          </p:nvSpPr>
          <p:spPr bwMode="auto">
            <a:xfrm>
              <a:off x="5846763" y="5286375"/>
              <a:ext cx="2217737" cy="2114550"/>
            </a:xfrm>
            <a:custGeom>
              <a:avLst/>
              <a:gdLst>
                <a:gd name="T0" fmla="*/ 683 w 694"/>
                <a:gd name="T1" fmla="*/ 613 h 662"/>
                <a:gd name="T2" fmla="*/ 618 w 694"/>
                <a:gd name="T3" fmla="*/ 548 h 662"/>
                <a:gd name="T4" fmla="*/ 653 w 694"/>
                <a:gd name="T5" fmla="*/ 445 h 662"/>
                <a:gd name="T6" fmla="*/ 653 w 694"/>
                <a:gd name="T7" fmla="*/ 436 h 662"/>
                <a:gd name="T8" fmla="*/ 654 w 694"/>
                <a:gd name="T9" fmla="*/ 436 h 662"/>
                <a:gd name="T10" fmla="*/ 654 w 694"/>
                <a:gd name="T11" fmla="*/ 52 h 662"/>
                <a:gd name="T12" fmla="*/ 602 w 694"/>
                <a:gd name="T13" fmla="*/ 0 h 662"/>
                <a:gd name="T14" fmla="*/ 52 w 694"/>
                <a:gd name="T15" fmla="*/ 0 h 662"/>
                <a:gd name="T16" fmla="*/ 0 w 694"/>
                <a:gd name="T17" fmla="*/ 52 h 662"/>
                <a:gd name="T18" fmla="*/ 0 w 694"/>
                <a:gd name="T19" fmla="*/ 480 h 662"/>
                <a:gd name="T20" fmla="*/ 52 w 694"/>
                <a:gd name="T21" fmla="*/ 532 h 662"/>
                <a:gd name="T22" fmla="*/ 345 w 694"/>
                <a:gd name="T23" fmla="*/ 532 h 662"/>
                <a:gd name="T24" fmla="*/ 487 w 694"/>
                <a:gd name="T25" fmla="*/ 611 h 662"/>
                <a:gd name="T26" fmla="*/ 577 w 694"/>
                <a:gd name="T27" fmla="*/ 585 h 662"/>
                <a:gd name="T28" fmla="*/ 644 w 694"/>
                <a:gd name="T29" fmla="*/ 652 h 662"/>
                <a:gd name="T30" fmla="*/ 683 w 694"/>
                <a:gd name="T31" fmla="*/ 652 h 662"/>
                <a:gd name="T32" fmla="*/ 683 w 694"/>
                <a:gd name="T33" fmla="*/ 613 h 662"/>
                <a:gd name="T34" fmla="*/ 55 w 694"/>
                <a:gd name="T35" fmla="*/ 477 h 662"/>
                <a:gd name="T36" fmla="*/ 55 w 694"/>
                <a:gd name="T37" fmla="*/ 55 h 662"/>
                <a:gd name="T38" fmla="*/ 599 w 694"/>
                <a:gd name="T39" fmla="*/ 55 h 662"/>
                <a:gd name="T40" fmla="*/ 599 w 694"/>
                <a:gd name="T41" fmla="*/ 322 h 662"/>
                <a:gd name="T42" fmla="*/ 487 w 694"/>
                <a:gd name="T43" fmla="*/ 278 h 662"/>
                <a:gd name="T44" fmla="*/ 320 w 694"/>
                <a:gd name="T45" fmla="*/ 445 h 662"/>
                <a:gd name="T46" fmla="*/ 324 w 694"/>
                <a:gd name="T47" fmla="*/ 477 h 662"/>
                <a:gd name="T48" fmla="*/ 55 w 694"/>
                <a:gd name="T49" fmla="*/ 477 h 662"/>
                <a:gd name="T50" fmla="*/ 487 w 694"/>
                <a:gd name="T51" fmla="*/ 556 h 662"/>
                <a:gd name="T52" fmla="*/ 375 w 694"/>
                <a:gd name="T53" fmla="*/ 445 h 662"/>
                <a:gd name="T54" fmla="*/ 487 w 694"/>
                <a:gd name="T55" fmla="*/ 333 h 662"/>
                <a:gd name="T56" fmla="*/ 599 w 694"/>
                <a:gd name="T57" fmla="*/ 445 h 662"/>
                <a:gd name="T58" fmla="*/ 487 w 694"/>
                <a:gd name="T59" fmla="*/ 556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94" h="662">
                  <a:moveTo>
                    <a:pt x="683" y="613"/>
                  </a:moveTo>
                  <a:cubicBezTo>
                    <a:pt x="618" y="548"/>
                    <a:pt x="618" y="548"/>
                    <a:pt x="618" y="548"/>
                  </a:cubicBezTo>
                  <a:cubicBezTo>
                    <a:pt x="641" y="518"/>
                    <a:pt x="653" y="482"/>
                    <a:pt x="653" y="445"/>
                  </a:cubicBezTo>
                  <a:cubicBezTo>
                    <a:pt x="653" y="442"/>
                    <a:pt x="653" y="439"/>
                    <a:pt x="653" y="436"/>
                  </a:cubicBezTo>
                  <a:cubicBezTo>
                    <a:pt x="654" y="436"/>
                    <a:pt x="654" y="436"/>
                    <a:pt x="654" y="436"/>
                  </a:cubicBezTo>
                  <a:cubicBezTo>
                    <a:pt x="654" y="52"/>
                    <a:pt x="654" y="52"/>
                    <a:pt x="654" y="52"/>
                  </a:cubicBezTo>
                  <a:cubicBezTo>
                    <a:pt x="654" y="23"/>
                    <a:pt x="631" y="0"/>
                    <a:pt x="602" y="0"/>
                  </a:cubicBezTo>
                  <a:cubicBezTo>
                    <a:pt x="52" y="0"/>
                    <a:pt x="52" y="0"/>
                    <a:pt x="52" y="0"/>
                  </a:cubicBezTo>
                  <a:cubicBezTo>
                    <a:pt x="23" y="0"/>
                    <a:pt x="0" y="23"/>
                    <a:pt x="0" y="52"/>
                  </a:cubicBezTo>
                  <a:cubicBezTo>
                    <a:pt x="0" y="480"/>
                    <a:pt x="0" y="480"/>
                    <a:pt x="0" y="480"/>
                  </a:cubicBezTo>
                  <a:cubicBezTo>
                    <a:pt x="0" y="509"/>
                    <a:pt x="23" y="532"/>
                    <a:pt x="52" y="532"/>
                  </a:cubicBezTo>
                  <a:cubicBezTo>
                    <a:pt x="345" y="532"/>
                    <a:pt x="345" y="532"/>
                    <a:pt x="345" y="532"/>
                  </a:cubicBezTo>
                  <a:cubicBezTo>
                    <a:pt x="375" y="579"/>
                    <a:pt x="427" y="611"/>
                    <a:pt x="487" y="611"/>
                  </a:cubicBezTo>
                  <a:cubicBezTo>
                    <a:pt x="520" y="611"/>
                    <a:pt x="551" y="602"/>
                    <a:pt x="577" y="585"/>
                  </a:cubicBezTo>
                  <a:cubicBezTo>
                    <a:pt x="644" y="652"/>
                    <a:pt x="644" y="652"/>
                    <a:pt x="644" y="652"/>
                  </a:cubicBezTo>
                  <a:cubicBezTo>
                    <a:pt x="655" y="662"/>
                    <a:pt x="672" y="662"/>
                    <a:pt x="683" y="652"/>
                  </a:cubicBezTo>
                  <a:cubicBezTo>
                    <a:pt x="694" y="641"/>
                    <a:pt x="694" y="624"/>
                    <a:pt x="683" y="613"/>
                  </a:cubicBezTo>
                  <a:close/>
                  <a:moveTo>
                    <a:pt x="55" y="477"/>
                  </a:moveTo>
                  <a:cubicBezTo>
                    <a:pt x="55" y="55"/>
                    <a:pt x="55" y="55"/>
                    <a:pt x="55" y="55"/>
                  </a:cubicBezTo>
                  <a:cubicBezTo>
                    <a:pt x="599" y="55"/>
                    <a:pt x="599" y="55"/>
                    <a:pt x="599" y="55"/>
                  </a:cubicBezTo>
                  <a:cubicBezTo>
                    <a:pt x="599" y="322"/>
                    <a:pt x="599" y="322"/>
                    <a:pt x="599" y="322"/>
                  </a:cubicBezTo>
                  <a:cubicBezTo>
                    <a:pt x="570" y="295"/>
                    <a:pt x="530" y="278"/>
                    <a:pt x="487" y="278"/>
                  </a:cubicBezTo>
                  <a:cubicBezTo>
                    <a:pt x="395" y="278"/>
                    <a:pt x="320" y="353"/>
                    <a:pt x="320" y="445"/>
                  </a:cubicBezTo>
                  <a:cubicBezTo>
                    <a:pt x="320" y="456"/>
                    <a:pt x="322" y="467"/>
                    <a:pt x="324" y="477"/>
                  </a:cubicBezTo>
                  <a:lnTo>
                    <a:pt x="55" y="477"/>
                  </a:lnTo>
                  <a:close/>
                  <a:moveTo>
                    <a:pt x="487" y="556"/>
                  </a:moveTo>
                  <a:cubicBezTo>
                    <a:pt x="425" y="556"/>
                    <a:pt x="375" y="506"/>
                    <a:pt x="375" y="445"/>
                  </a:cubicBezTo>
                  <a:cubicBezTo>
                    <a:pt x="375" y="383"/>
                    <a:pt x="425" y="333"/>
                    <a:pt x="487" y="333"/>
                  </a:cubicBezTo>
                  <a:cubicBezTo>
                    <a:pt x="549" y="333"/>
                    <a:pt x="599" y="383"/>
                    <a:pt x="599" y="445"/>
                  </a:cubicBezTo>
                  <a:cubicBezTo>
                    <a:pt x="599" y="506"/>
                    <a:pt x="549" y="556"/>
                    <a:pt x="487" y="5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Tree>
    <p:extLst>
      <p:ext uri="{BB962C8B-B14F-4D97-AF65-F5344CB8AC3E}">
        <p14:creationId xmlns:p14="http://schemas.microsoft.com/office/powerpoint/2010/main" val="174109129"/>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6823407-785A-4AAD-B3C6-48324D778026}"/>
              </a:ext>
            </a:extLst>
          </p:cNvPr>
          <p:cNvSpPr>
            <a:spLocks noGrp="1"/>
          </p:cNvSpPr>
          <p:nvPr>
            <p:ph type="title"/>
          </p:nvPr>
        </p:nvSpPr>
        <p:spPr>
          <a:xfrm>
            <a:off x="323528" y="189735"/>
            <a:ext cx="8229600" cy="699112"/>
          </a:xfrm>
        </p:spPr>
        <p:txBody>
          <a:bodyPr/>
          <a:lstStyle/>
          <a:p>
            <a:r>
              <a:rPr dirty="0">
                <a:latin typeface="+mn-lt"/>
              </a:rPr>
              <a:t>Visualize risk via charts</a:t>
            </a:r>
          </a:p>
        </p:txBody>
      </p:sp>
      <p:sp>
        <p:nvSpPr>
          <p:cNvPr id="18" name="标题 1">
            <a:extLst>
              <a:ext uri="{FF2B5EF4-FFF2-40B4-BE49-F238E27FC236}">
                <a16:creationId xmlns:a16="http://schemas.microsoft.com/office/drawing/2014/main" id="{F7A9D823-36D8-441F-91B5-F2C9D3FB4B84}"/>
              </a:ext>
            </a:extLst>
          </p:cNvPr>
          <p:cNvSpPr txBox="1"/>
          <p:nvPr/>
        </p:nvSpPr>
        <p:spPr>
          <a:xfrm>
            <a:off x="327864" y="3788150"/>
            <a:ext cx="1373651" cy="1873098"/>
          </a:xfrm>
          <a:prstGeom prst="roundRect">
            <a:avLst>
              <a:gd name="adj" fmla="val 10964"/>
            </a:avLst>
          </a:prstGeom>
          <a:solidFill>
            <a:schemeClr val="accent1">
              <a:lumMod val="20000"/>
              <a:lumOff val="80000"/>
              <a:alpha val="62000"/>
            </a:schemeClr>
          </a:solidFill>
          <a:ln w="12700" cap="sq">
            <a:noFill/>
            <a:miter/>
          </a:ln>
        </p:spPr>
        <p:txBody>
          <a:bodyPr vert="horz" wrap="square" lIns="91440" tIns="45720" rIns="91440" bIns="45720" rtlCol="0" anchor="ctr"/>
          <a:lstStyle/>
          <a:p>
            <a:pPr algn="ctr">
              <a:lnSpc>
                <a:spcPct val="110000"/>
              </a:lnSpc>
            </a:pPr>
            <a:endParaRPr kumimoji="1" lang="zh-CN" altLang="en-US">
              <a:cs typeface="+mn-ea"/>
              <a:sym typeface="+mn-lt"/>
            </a:endParaRPr>
          </a:p>
        </p:txBody>
      </p:sp>
      <p:sp>
        <p:nvSpPr>
          <p:cNvPr id="19" name="标题 1">
            <a:extLst>
              <a:ext uri="{FF2B5EF4-FFF2-40B4-BE49-F238E27FC236}">
                <a16:creationId xmlns:a16="http://schemas.microsoft.com/office/drawing/2014/main" id="{2FA54B6E-4AC3-40F3-AFF2-43DCE6B716B9}"/>
              </a:ext>
            </a:extLst>
          </p:cNvPr>
          <p:cNvSpPr txBox="1"/>
          <p:nvPr/>
        </p:nvSpPr>
        <p:spPr>
          <a:xfrm>
            <a:off x="3491880" y="1710986"/>
            <a:ext cx="5110305" cy="258012"/>
          </a:xfrm>
          <a:prstGeom prst="rect">
            <a:avLst/>
          </a:prstGeom>
          <a:noFill/>
          <a:ln>
            <a:noFill/>
          </a:ln>
        </p:spPr>
        <p:txBody>
          <a:bodyPr vert="horz" wrap="square" lIns="0" tIns="0" rIns="0" bIns="0" rtlCol="0" anchor="ctr"/>
          <a:lstStyle/>
          <a:p>
            <a:pPr algn="l"/>
            <a:r>
              <a:rPr sz="1600" dirty="0">
                <a:solidFill>
                  <a:srgbClr val="262626"/>
                </a:solidFill>
              </a:rPr>
              <a:t>Alert Center</a:t>
            </a:r>
            <a:endParaRPr kumimoji="1" lang="zh-CN" altLang="en-US" dirty="0">
              <a:cs typeface="+mn-ea"/>
              <a:sym typeface="+mn-lt"/>
            </a:endParaRPr>
          </a:p>
        </p:txBody>
      </p:sp>
      <p:sp>
        <p:nvSpPr>
          <p:cNvPr id="20" name="标题 1">
            <a:extLst>
              <a:ext uri="{FF2B5EF4-FFF2-40B4-BE49-F238E27FC236}">
                <a16:creationId xmlns:a16="http://schemas.microsoft.com/office/drawing/2014/main" id="{E6C8EF34-F27D-4995-9221-BF6C5F7AE3E1}"/>
              </a:ext>
            </a:extLst>
          </p:cNvPr>
          <p:cNvSpPr txBox="1"/>
          <p:nvPr/>
        </p:nvSpPr>
        <p:spPr>
          <a:xfrm>
            <a:off x="3338685" y="2071026"/>
            <a:ext cx="5218778" cy="557225"/>
          </a:xfrm>
          <a:prstGeom prst="rect">
            <a:avLst/>
          </a:prstGeom>
          <a:noFill/>
          <a:ln>
            <a:noFill/>
          </a:ln>
        </p:spPr>
        <p:txBody>
          <a:bodyPr vert="horz" wrap="square" lIns="0" tIns="0" rIns="0" bIns="0" rtlCol="0" anchor="t"/>
          <a:lstStyle/>
          <a:p>
            <a:r>
              <a:rPr sz="1400" dirty="0">
                <a:solidFill>
                  <a:srgbClr val="000000"/>
                </a:solidFill>
              </a:rPr>
              <a:t>Define high-risk behaviors and display them in real-time to management with supporting detail data</a:t>
            </a:r>
          </a:p>
        </p:txBody>
      </p:sp>
      <p:sp>
        <p:nvSpPr>
          <p:cNvPr id="21" name="标题 1">
            <a:extLst>
              <a:ext uri="{FF2B5EF4-FFF2-40B4-BE49-F238E27FC236}">
                <a16:creationId xmlns:a16="http://schemas.microsoft.com/office/drawing/2014/main" id="{F775E0D0-C903-4236-A65E-2912674ABEC1}"/>
              </a:ext>
            </a:extLst>
          </p:cNvPr>
          <p:cNvSpPr txBox="1"/>
          <p:nvPr/>
        </p:nvSpPr>
        <p:spPr>
          <a:xfrm>
            <a:off x="3338685" y="1728806"/>
            <a:ext cx="53900" cy="287498"/>
          </a:xfrm>
          <a:prstGeom prst="roundRect">
            <a:avLst>
              <a:gd name="adj" fmla="val 50000"/>
            </a:avLst>
          </a:prstGeom>
          <a:solidFill>
            <a:schemeClr val="accent1"/>
          </a:solidFill>
          <a:ln w="12700" cap="sq">
            <a:noFill/>
            <a:miter/>
          </a:ln>
        </p:spPr>
        <p:txBody>
          <a:bodyPr vert="horz" wrap="square" lIns="91440" tIns="45720" rIns="91440" bIns="45720" rtlCol="0" anchor="ctr"/>
          <a:lstStyle/>
          <a:p>
            <a:pPr algn="ctr">
              <a:lnSpc>
                <a:spcPct val="110000"/>
              </a:lnSpc>
            </a:pPr>
            <a:endParaRPr kumimoji="1" lang="zh-CN" altLang="en-US">
              <a:cs typeface="+mn-ea"/>
              <a:sym typeface="+mn-lt"/>
            </a:endParaRPr>
          </a:p>
        </p:txBody>
      </p:sp>
      <p:sp>
        <p:nvSpPr>
          <p:cNvPr id="22" name="标题 1">
            <a:extLst>
              <a:ext uri="{FF2B5EF4-FFF2-40B4-BE49-F238E27FC236}">
                <a16:creationId xmlns:a16="http://schemas.microsoft.com/office/drawing/2014/main" id="{A09602B4-09E5-4658-A18B-1EA82A9AA838}"/>
              </a:ext>
            </a:extLst>
          </p:cNvPr>
          <p:cNvSpPr txBox="1"/>
          <p:nvPr/>
        </p:nvSpPr>
        <p:spPr>
          <a:xfrm>
            <a:off x="3494144" y="2942103"/>
            <a:ext cx="5110304" cy="258012"/>
          </a:xfrm>
          <a:prstGeom prst="rect">
            <a:avLst/>
          </a:prstGeom>
          <a:noFill/>
          <a:ln>
            <a:noFill/>
          </a:ln>
        </p:spPr>
        <p:txBody>
          <a:bodyPr vert="horz" wrap="square" lIns="0" tIns="0" rIns="0" bIns="0" rtlCol="0" anchor="ctr"/>
          <a:lstStyle/>
          <a:p>
            <a:pPr algn="l"/>
            <a:r>
              <a:rPr sz="1600" dirty="0">
                <a:solidFill>
                  <a:srgbClr val="262626"/>
                </a:solidFill>
              </a:rPr>
              <a:t>Document Outbound Statistics</a:t>
            </a:r>
            <a:endParaRPr kumimoji="1" lang="zh-CN" altLang="en-US" dirty="0">
              <a:cs typeface="+mn-ea"/>
              <a:sym typeface="+mn-lt"/>
            </a:endParaRPr>
          </a:p>
        </p:txBody>
      </p:sp>
      <p:sp>
        <p:nvSpPr>
          <p:cNvPr id="23" name="标题 1">
            <a:extLst>
              <a:ext uri="{FF2B5EF4-FFF2-40B4-BE49-F238E27FC236}">
                <a16:creationId xmlns:a16="http://schemas.microsoft.com/office/drawing/2014/main" id="{F5078BF5-4DDB-4F68-B857-CAAD78F05BB8}"/>
              </a:ext>
            </a:extLst>
          </p:cNvPr>
          <p:cNvSpPr txBox="1"/>
          <p:nvPr/>
        </p:nvSpPr>
        <p:spPr>
          <a:xfrm>
            <a:off x="3338685" y="3302476"/>
            <a:ext cx="5218778" cy="767615"/>
          </a:xfrm>
          <a:prstGeom prst="rect">
            <a:avLst/>
          </a:prstGeom>
          <a:noFill/>
          <a:ln>
            <a:noFill/>
          </a:ln>
        </p:spPr>
        <p:txBody>
          <a:bodyPr vert="horz" wrap="square" lIns="0" tIns="0" rIns="0" bIns="0" rtlCol="0" anchor="t"/>
          <a:lstStyle/>
          <a:p>
            <a:r>
              <a:rPr sz="1400" dirty="0">
                <a:solidFill>
                  <a:srgbClr val="000000"/>
                </a:solidFill>
              </a:rPr>
              <a:t>Outbound document stats reveal valuable insights for understanding behavior, improving security, and preventing data leaks</a:t>
            </a:r>
          </a:p>
        </p:txBody>
      </p:sp>
      <p:sp>
        <p:nvSpPr>
          <p:cNvPr id="24" name="标题 1">
            <a:extLst>
              <a:ext uri="{FF2B5EF4-FFF2-40B4-BE49-F238E27FC236}">
                <a16:creationId xmlns:a16="http://schemas.microsoft.com/office/drawing/2014/main" id="{0B927C3E-A099-4F45-B7CB-B2E3DEFA7DC2}"/>
              </a:ext>
            </a:extLst>
          </p:cNvPr>
          <p:cNvSpPr txBox="1"/>
          <p:nvPr/>
        </p:nvSpPr>
        <p:spPr>
          <a:xfrm>
            <a:off x="3338686" y="2959924"/>
            <a:ext cx="53900" cy="287498"/>
          </a:xfrm>
          <a:prstGeom prst="roundRect">
            <a:avLst>
              <a:gd name="adj" fmla="val 50000"/>
            </a:avLst>
          </a:prstGeom>
          <a:solidFill>
            <a:schemeClr val="accent2"/>
          </a:solidFill>
          <a:ln w="12700" cap="sq">
            <a:noFill/>
            <a:miter/>
          </a:ln>
        </p:spPr>
        <p:txBody>
          <a:bodyPr vert="horz" wrap="square" lIns="91440" tIns="45720" rIns="91440" bIns="45720" rtlCol="0" anchor="ctr"/>
          <a:lstStyle/>
          <a:p>
            <a:pPr algn="ctr">
              <a:lnSpc>
                <a:spcPct val="110000"/>
              </a:lnSpc>
            </a:pPr>
            <a:endParaRPr kumimoji="1" lang="zh-CN" altLang="en-US">
              <a:cs typeface="+mn-ea"/>
              <a:sym typeface="+mn-lt"/>
            </a:endParaRPr>
          </a:p>
        </p:txBody>
      </p:sp>
      <p:sp>
        <p:nvSpPr>
          <p:cNvPr id="25" name="标题 1">
            <a:extLst>
              <a:ext uri="{FF2B5EF4-FFF2-40B4-BE49-F238E27FC236}">
                <a16:creationId xmlns:a16="http://schemas.microsoft.com/office/drawing/2014/main" id="{DB2CFA8F-623B-4F7D-9331-82EC1FB8EDFF}"/>
              </a:ext>
            </a:extLst>
          </p:cNvPr>
          <p:cNvSpPr txBox="1"/>
          <p:nvPr/>
        </p:nvSpPr>
        <p:spPr>
          <a:xfrm>
            <a:off x="3494144" y="4173219"/>
            <a:ext cx="5110304" cy="258012"/>
          </a:xfrm>
          <a:prstGeom prst="rect">
            <a:avLst/>
          </a:prstGeom>
          <a:noFill/>
          <a:ln>
            <a:noFill/>
          </a:ln>
        </p:spPr>
        <p:txBody>
          <a:bodyPr vert="horz" wrap="square" lIns="0" tIns="0" rIns="0" bIns="0" rtlCol="0" anchor="ctr"/>
          <a:lstStyle/>
          <a:p>
            <a:pPr algn="l"/>
            <a:r>
              <a:rPr sz="1600" dirty="0">
                <a:solidFill>
                  <a:srgbClr val="262626"/>
                </a:solidFill>
              </a:rPr>
              <a:t>Software Usage Statistics</a:t>
            </a:r>
            <a:endParaRPr kumimoji="1" lang="zh-CN" altLang="en-US" dirty="0">
              <a:cs typeface="+mn-ea"/>
              <a:sym typeface="+mn-lt"/>
            </a:endParaRPr>
          </a:p>
        </p:txBody>
      </p:sp>
      <p:sp>
        <p:nvSpPr>
          <p:cNvPr id="26" name="标题 1">
            <a:extLst>
              <a:ext uri="{FF2B5EF4-FFF2-40B4-BE49-F238E27FC236}">
                <a16:creationId xmlns:a16="http://schemas.microsoft.com/office/drawing/2014/main" id="{EBFB90DD-E698-420F-8DC5-DDF7C9B33667}"/>
              </a:ext>
            </a:extLst>
          </p:cNvPr>
          <p:cNvSpPr txBox="1"/>
          <p:nvPr/>
        </p:nvSpPr>
        <p:spPr>
          <a:xfrm>
            <a:off x="3338685" y="4533593"/>
            <a:ext cx="5218778" cy="767615"/>
          </a:xfrm>
          <a:prstGeom prst="rect">
            <a:avLst/>
          </a:prstGeom>
          <a:noFill/>
          <a:ln>
            <a:noFill/>
          </a:ln>
        </p:spPr>
        <p:txBody>
          <a:bodyPr vert="horz" wrap="square" lIns="0" tIns="0" rIns="0" bIns="0" rtlCol="0" anchor="t"/>
          <a:lstStyle/>
          <a:p>
            <a:r>
              <a:rPr sz="1400" dirty="0">
                <a:solidFill>
                  <a:srgbClr val="000000"/>
                </a:solidFill>
              </a:rPr>
              <a:t>Analyze from perspectives such as licensed, portable, and newly installed software for efficient compliance management</a:t>
            </a:r>
            <a:endParaRPr kumimoji="1" lang="zh-CN" altLang="en-US" dirty="0">
              <a:cs typeface="+mn-ea"/>
              <a:sym typeface="+mn-lt"/>
            </a:endParaRPr>
          </a:p>
        </p:txBody>
      </p:sp>
      <p:sp>
        <p:nvSpPr>
          <p:cNvPr id="27" name="标题 1">
            <a:extLst>
              <a:ext uri="{FF2B5EF4-FFF2-40B4-BE49-F238E27FC236}">
                <a16:creationId xmlns:a16="http://schemas.microsoft.com/office/drawing/2014/main" id="{1103664E-3AA7-4066-A087-8A86350808DB}"/>
              </a:ext>
            </a:extLst>
          </p:cNvPr>
          <p:cNvSpPr txBox="1"/>
          <p:nvPr/>
        </p:nvSpPr>
        <p:spPr>
          <a:xfrm>
            <a:off x="3338686" y="4191039"/>
            <a:ext cx="53900" cy="287498"/>
          </a:xfrm>
          <a:prstGeom prst="roundRect">
            <a:avLst>
              <a:gd name="adj" fmla="val 50000"/>
            </a:avLst>
          </a:prstGeom>
          <a:solidFill>
            <a:schemeClr val="accent1"/>
          </a:solidFill>
          <a:ln w="12700" cap="sq">
            <a:noFill/>
            <a:miter/>
          </a:ln>
        </p:spPr>
        <p:txBody>
          <a:bodyPr vert="horz" wrap="square" lIns="91440" tIns="45720" rIns="91440" bIns="45720" rtlCol="0" anchor="ctr"/>
          <a:lstStyle/>
          <a:p>
            <a:pPr algn="ctr">
              <a:lnSpc>
                <a:spcPct val="110000"/>
              </a:lnSpc>
            </a:pPr>
            <a:endParaRPr kumimoji="1" lang="zh-CN" altLang="en-US">
              <a:cs typeface="+mn-ea"/>
              <a:sym typeface="+mn-lt"/>
            </a:endParaRPr>
          </a:p>
        </p:txBody>
      </p:sp>
      <p:pic>
        <p:nvPicPr>
          <p:cNvPr id="28" name="图片 27">
            <a:extLst>
              <a:ext uri="{FF2B5EF4-FFF2-40B4-BE49-F238E27FC236}">
                <a16:creationId xmlns:a16="http://schemas.microsoft.com/office/drawing/2014/main" id="{7859F46C-CBD6-41C6-A83E-58C9213A70C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81964" y="2823950"/>
            <a:ext cx="1370104" cy="2326133"/>
          </a:xfrm>
          <a:custGeom>
            <a:avLst/>
            <a:gdLst/>
            <a:ahLst/>
            <a:cxnLst/>
            <a:rect l="l" t="t" r="r" b="b"/>
            <a:pathLst>
              <a:path w="1812456" h="3069204">
                <a:moveTo>
                  <a:pt x="198718" y="0"/>
                </a:moveTo>
                <a:lnTo>
                  <a:pt x="1613738" y="0"/>
                </a:lnTo>
                <a:cubicBezTo>
                  <a:pt x="1723487" y="0"/>
                  <a:pt x="1812456" y="88969"/>
                  <a:pt x="1812456" y="198718"/>
                </a:cubicBezTo>
                <a:lnTo>
                  <a:pt x="1812456" y="2870486"/>
                </a:lnTo>
                <a:cubicBezTo>
                  <a:pt x="1812456" y="2980235"/>
                  <a:pt x="1723487" y="3069204"/>
                  <a:pt x="1613738" y="3069204"/>
                </a:cubicBezTo>
                <a:lnTo>
                  <a:pt x="198718" y="3069204"/>
                </a:lnTo>
                <a:cubicBezTo>
                  <a:pt x="88969" y="3069204"/>
                  <a:pt x="0" y="2980235"/>
                  <a:pt x="0" y="2870486"/>
                </a:cubicBezTo>
                <a:lnTo>
                  <a:pt x="0" y="198718"/>
                </a:lnTo>
                <a:cubicBezTo>
                  <a:pt x="0" y="88969"/>
                  <a:pt x="88969" y="0"/>
                  <a:pt x="198718" y="0"/>
                </a:cubicBezTo>
                <a:close/>
              </a:path>
            </a:pathLst>
          </a:custGeom>
          <a:noFill/>
          <a:ln>
            <a:noFill/>
          </a:ln>
        </p:spPr>
      </p:pic>
      <p:pic>
        <p:nvPicPr>
          <p:cNvPr id="29" name="图片 28">
            <a:extLst>
              <a:ext uri="{FF2B5EF4-FFF2-40B4-BE49-F238E27FC236}">
                <a16:creationId xmlns:a16="http://schemas.microsoft.com/office/drawing/2014/main" id="{CE15FB2A-894B-4236-A006-986FCF77E57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8853" y="1615938"/>
            <a:ext cx="1371672" cy="2097135"/>
          </a:xfrm>
          <a:custGeom>
            <a:avLst/>
            <a:gdLst/>
            <a:ahLst/>
            <a:cxnLst/>
            <a:rect l="l" t="t" r="r" b="b"/>
            <a:pathLst>
              <a:path w="1812456" h="2767054">
                <a:moveTo>
                  <a:pt x="198718" y="0"/>
                </a:moveTo>
                <a:lnTo>
                  <a:pt x="1613738" y="0"/>
                </a:lnTo>
                <a:cubicBezTo>
                  <a:pt x="1723487" y="0"/>
                  <a:pt x="1812456" y="88969"/>
                  <a:pt x="1812456" y="198718"/>
                </a:cubicBezTo>
                <a:lnTo>
                  <a:pt x="1812456" y="2568336"/>
                </a:lnTo>
                <a:cubicBezTo>
                  <a:pt x="1812456" y="2678085"/>
                  <a:pt x="1723487" y="2767054"/>
                  <a:pt x="1613738" y="2767054"/>
                </a:cubicBezTo>
                <a:lnTo>
                  <a:pt x="198718" y="2767054"/>
                </a:lnTo>
                <a:cubicBezTo>
                  <a:pt x="88969" y="2767054"/>
                  <a:pt x="0" y="2678085"/>
                  <a:pt x="0" y="2568336"/>
                </a:cubicBezTo>
                <a:lnTo>
                  <a:pt x="0" y="198718"/>
                </a:lnTo>
                <a:cubicBezTo>
                  <a:pt x="0" y="88969"/>
                  <a:pt x="88969" y="0"/>
                  <a:pt x="198718" y="0"/>
                </a:cubicBezTo>
                <a:close/>
              </a:path>
            </a:pathLst>
          </a:custGeom>
          <a:noFill/>
          <a:ln>
            <a:noFill/>
          </a:ln>
        </p:spPr>
      </p:pic>
      <p:pic>
        <p:nvPicPr>
          <p:cNvPr id="30" name="图片 29">
            <a:extLst>
              <a:ext uri="{FF2B5EF4-FFF2-40B4-BE49-F238E27FC236}">
                <a16:creationId xmlns:a16="http://schemas.microsoft.com/office/drawing/2014/main" id="{334F6370-4ACE-4590-A0C8-EA482EA49AB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80191" y="1607010"/>
            <a:ext cx="1373651" cy="1129446"/>
          </a:xfrm>
          <a:custGeom>
            <a:avLst/>
            <a:gdLst/>
            <a:ahLst/>
            <a:cxnLst/>
            <a:rect l="l" t="t" r="r" b="b"/>
            <a:pathLst>
              <a:path w="1812456" h="1491201">
                <a:moveTo>
                  <a:pt x="163495" y="0"/>
                </a:moveTo>
                <a:lnTo>
                  <a:pt x="1648961" y="0"/>
                </a:lnTo>
                <a:cubicBezTo>
                  <a:pt x="1739257" y="0"/>
                  <a:pt x="1812456" y="73199"/>
                  <a:pt x="1812456" y="163495"/>
                </a:cubicBezTo>
                <a:lnTo>
                  <a:pt x="1812456" y="1327706"/>
                </a:lnTo>
                <a:cubicBezTo>
                  <a:pt x="1812456" y="1418002"/>
                  <a:pt x="1739257" y="1491201"/>
                  <a:pt x="1648961" y="1491201"/>
                </a:cubicBezTo>
                <a:lnTo>
                  <a:pt x="163495" y="1491201"/>
                </a:lnTo>
                <a:cubicBezTo>
                  <a:pt x="73199" y="1491201"/>
                  <a:pt x="0" y="1418002"/>
                  <a:pt x="0" y="1327706"/>
                </a:cubicBezTo>
                <a:lnTo>
                  <a:pt x="0" y="163495"/>
                </a:lnTo>
                <a:cubicBezTo>
                  <a:pt x="0" y="73199"/>
                  <a:pt x="73199" y="0"/>
                  <a:pt x="163495" y="0"/>
                </a:cubicBezTo>
                <a:close/>
              </a:path>
            </a:pathLst>
          </a:custGeom>
          <a:noFill/>
          <a:ln>
            <a:noFill/>
          </a:ln>
        </p:spPr>
      </p:pic>
    </p:spTree>
    <p:extLst>
      <p:ext uri="{BB962C8B-B14F-4D97-AF65-F5344CB8AC3E}">
        <p14:creationId xmlns:p14="http://schemas.microsoft.com/office/powerpoint/2010/main" val="3349743462"/>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矩形: 圆角 4">
            <a:extLst>
              <a:ext uri="{FF2B5EF4-FFF2-40B4-BE49-F238E27FC236}">
                <a16:creationId xmlns:a16="http://schemas.microsoft.com/office/drawing/2014/main" id="{911E8470-8FF8-464A-A00E-07B194FB28AC}"/>
              </a:ext>
            </a:extLst>
          </p:cNvPr>
          <p:cNvSpPr/>
          <p:nvPr/>
        </p:nvSpPr>
        <p:spPr>
          <a:xfrm>
            <a:off x="6049992" y="1916832"/>
            <a:ext cx="2846144" cy="3528392"/>
          </a:xfrm>
          <a:prstGeom prst="roundRect">
            <a:avLst>
              <a:gd name="adj" fmla="val 7177"/>
            </a:avLst>
          </a:prstGeom>
          <a:solidFill>
            <a:srgbClr val="3D80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标题 1">
            <a:extLst>
              <a:ext uri="{FF2B5EF4-FFF2-40B4-BE49-F238E27FC236}">
                <a16:creationId xmlns:a16="http://schemas.microsoft.com/office/drawing/2014/main" id="{D6823407-785A-4AAD-B3C6-48324D778026}"/>
              </a:ext>
            </a:extLst>
          </p:cNvPr>
          <p:cNvSpPr>
            <a:spLocks noGrp="1"/>
          </p:cNvSpPr>
          <p:nvPr>
            <p:ph type="title"/>
          </p:nvPr>
        </p:nvSpPr>
        <p:spPr>
          <a:xfrm>
            <a:off x="323528" y="189735"/>
            <a:ext cx="8229600" cy="699112"/>
          </a:xfrm>
        </p:spPr>
        <p:txBody>
          <a:bodyPr/>
          <a:lstStyle/>
          <a:p>
            <a:r>
              <a:rPr dirty="0">
                <a:latin typeface="+mn-lt"/>
              </a:rPr>
              <a:t>High-Risk Alert Center</a:t>
            </a:r>
          </a:p>
        </p:txBody>
      </p:sp>
      <p:sp>
        <p:nvSpPr>
          <p:cNvPr id="4" name="文本框 3">
            <a:extLst>
              <a:ext uri="{FF2B5EF4-FFF2-40B4-BE49-F238E27FC236}">
                <a16:creationId xmlns:a16="http://schemas.microsoft.com/office/drawing/2014/main" id="{69E079CA-2150-4330-9CDE-36E6C320E444}"/>
              </a:ext>
            </a:extLst>
          </p:cNvPr>
          <p:cNvSpPr txBox="1"/>
          <p:nvPr/>
        </p:nvSpPr>
        <p:spPr>
          <a:xfrm>
            <a:off x="6122000" y="2105561"/>
            <a:ext cx="2736304" cy="1631216"/>
          </a:xfrm>
          <a:prstGeom prst="rect">
            <a:avLst/>
          </a:prstGeom>
          <a:noFill/>
        </p:spPr>
        <p:txBody>
          <a:bodyPr wrap="square" rtlCol="0">
            <a:spAutoFit/>
          </a:bodyPr>
          <a:lstStyle/>
          <a:p>
            <a:r>
              <a:rPr sz="2000" b="1" dirty="0">
                <a:solidFill>
                  <a:schemeClr val="bg1"/>
                </a:solidFill>
              </a:rPr>
              <a:t>1</a:t>
            </a:r>
            <a:r>
              <a:rPr lang="en-US" sz="2000" b="1" dirty="0">
                <a:solidFill>
                  <a:schemeClr val="bg1"/>
                </a:solidFill>
              </a:rPr>
              <a:t> . Define alert rules </a:t>
            </a:r>
          </a:p>
          <a:p>
            <a:r>
              <a:rPr lang="en-US" sz="1600" dirty="0">
                <a:solidFill>
                  <a:schemeClr val="bg1"/>
                </a:solidFill>
              </a:rPr>
              <a:t>Define alert rules </a:t>
            </a:r>
            <a:r>
              <a:rPr sz="1600" dirty="0">
                <a:solidFill>
                  <a:schemeClr val="bg1"/>
                </a:solidFill>
              </a:rPr>
              <a:t>based on channel, file type, quantity, and size</a:t>
            </a:r>
            <a:endParaRPr lang="en-US" altLang="zh-CN" sz="1600" dirty="0">
              <a:solidFill>
                <a:schemeClr val="bg1"/>
              </a:solidFill>
              <a:cs typeface="+mn-ea"/>
              <a:sym typeface="+mn-lt"/>
            </a:endParaRPr>
          </a:p>
          <a:p>
            <a:endParaRPr lang="en-US" altLang="zh-CN" sz="1600" b="1" dirty="0">
              <a:solidFill>
                <a:schemeClr val="bg1"/>
              </a:solidFill>
              <a:cs typeface="+mn-ea"/>
              <a:sym typeface="+mn-lt"/>
            </a:endParaRPr>
          </a:p>
          <a:p>
            <a:endParaRPr lang="en-US" altLang="zh-CN" sz="1600" b="1" dirty="0">
              <a:solidFill>
                <a:schemeClr val="bg1"/>
              </a:solidFill>
              <a:cs typeface="+mn-ea"/>
              <a:sym typeface="+mn-lt"/>
            </a:endParaRPr>
          </a:p>
        </p:txBody>
      </p:sp>
      <p:sp>
        <p:nvSpPr>
          <p:cNvPr id="34" name="文本框 33">
            <a:extLst>
              <a:ext uri="{FF2B5EF4-FFF2-40B4-BE49-F238E27FC236}">
                <a16:creationId xmlns:a16="http://schemas.microsoft.com/office/drawing/2014/main" id="{67BC7473-84D7-4616-8878-4433EBD4DF56}"/>
              </a:ext>
            </a:extLst>
          </p:cNvPr>
          <p:cNvSpPr txBox="1"/>
          <p:nvPr/>
        </p:nvSpPr>
        <p:spPr>
          <a:xfrm>
            <a:off x="6122000" y="3696854"/>
            <a:ext cx="2846144" cy="1938992"/>
          </a:xfrm>
          <a:prstGeom prst="rect">
            <a:avLst/>
          </a:prstGeom>
          <a:noFill/>
        </p:spPr>
        <p:txBody>
          <a:bodyPr wrap="square" rtlCol="0">
            <a:spAutoFit/>
          </a:bodyPr>
          <a:lstStyle/>
          <a:p>
            <a:r>
              <a:rPr sz="2000" b="1" dirty="0">
                <a:solidFill>
                  <a:schemeClr val="bg1"/>
                </a:solidFill>
              </a:rPr>
              <a:t>2. </a:t>
            </a:r>
            <a:r>
              <a:rPr lang="en-US" sz="2000" b="1" dirty="0">
                <a:solidFill>
                  <a:schemeClr val="bg1"/>
                </a:solidFill>
              </a:rPr>
              <a:t>Display risky behavior</a:t>
            </a:r>
          </a:p>
          <a:p>
            <a:r>
              <a:rPr sz="1600" dirty="0">
                <a:solidFill>
                  <a:schemeClr val="bg1"/>
                </a:solidFill>
              </a:rPr>
              <a:t>Display user-triggered alerts graphically in the alert center for clarity</a:t>
            </a:r>
            <a:endParaRPr lang="en-US" altLang="zh-CN" sz="1600" dirty="0">
              <a:solidFill>
                <a:schemeClr val="bg1"/>
              </a:solidFill>
              <a:cs typeface="+mn-ea"/>
              <a:sym typeface="+mn-lt"/>
            </a:endParaRPr>
          </a:p>
          <a:p>
            <a:endParaRPr lang="en-US" altLang="zh-CN" sz="1600" dirty="0">
              <a:solidFill>
                <a:schemeClr val="bg1"/>
              </a:solidFill>
              <a:cs typeface="+mn-ea"/>
              <a:sym typeface="+mn-lt"/>
            </a:endParaRPr>
          </a:p>
          <a:p>
            <a:endParaRPr lang="en-US" altLang="zh-CN" sz="1600" dirty="0">
              <a:solidFill>
                <a:schemeClr val="bg1"/>
              </a:solidFill>
              <a:cs typeface="+mn-ea"/>
              <a:sym typeface="+mn-lt"/>
            </a:endParaRPr>
          </a:p>
        </p:txBody>
      </p:sp>
      <p:pic>
        <p:nvPicPr>
          <p:cNvPr id="17" name="图片 16">
            <a:extLst>
              <a:ext uri="{FF2B5EF4-FFF2-40B4-BE49-F238E27FC236}">
                <a16:creationId xmlns:a16="http://schemas.microsoft.com/office/drawing/2014/main" id="{729F8E78-3D25-47F5-63E7-5602DE25C7E2}"/>
              </a:ext>
            </a:extLst>
          </p:cNvPr>
          <p:cNvPicPr>
            <a:picLocks noChangeAspect="1"/>
          </p:cNvPicPr>
          <p:nvPr/>
        </p:nvPicPr>
        <p:blipFill>
          <a:blip r:embed="rId2"/>
          <a:stretch>
            <a:fillRect/>
          </a:stretch>
        </p:blipFill>
        <p:spPr>
          <a:xfrm>
            <a:off x="175856" y="1691208"/>
            <a:ext cx="5836304" cy="3944638"/>
          </a:xfrm>
          <a:prstGeom prst="rect">
            <a:avLst/>
          </a:prstGeom>
        </p:spPr>
      </p:pic>
    </p:spTree>
    <p:extLst>
      <p:ext uri="{BB962C8B-B14F-4D97-AF65-F5344CB8AC3E}">
        <p14:creationId xmlns:p14="http://schemas.microsoft.com/office/powerpoint/2010/main" val="912734688"/>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8" name="图片 17">
            <a:extLst>
              <a:ext uri="{FF2B5EF4-FFF2-40B4-BE49-F238E27FC236}">
                <a16:creationId xmlns:a16="http://schemas.microsoft.com/office/drawing/2014/main" id="{0D85E557-D466-2BA1-894A-4439E397E9F1}"/>
              </a:ext>
            </a:extLst>
          </p:cNvPr>
          <p:cNvPicPr>
            <a:picLocks noChangeAspect="1"/>
          </p:cNvPicPr>
          <p:nvPr/>
        </p:nvPicPr>
        <p:blipFill>
          <a:blip r:embed="rId2"/>
          <a:stretch>
            <a:fillRect/>
          </a:stretch>
        </p:blipFill>
        <p:spPr>
          <a:xfrm>
            <a:off x="206157" y="1786842"/>
            <a:ext cx="5639402" cy="3658381"/>
          </a:xfrm>
          <a:prstGeom prst="rect">
            <a:avLst/>
          </a:prstGeom>
        </p:spPr>
      </p:pic>
      <p:sp>
        <p:nvSpPr>
          <p:cNvPr id="2" name="标题 1">
            <a:extLst>
              <a:ext uri="{FF2B5EF4-FFF2-40B4-BE49-F238E27FC236}">
                <a16:creationId xmlns:a16="http://schemas.microsoft.com/office/drawing/2014/main" id="{D6823407-785A-4AAD-B3C6-48324D778026}"/>
              </a:ext>
            </a:extLst>
          </p:cNvPr>
          <p:cNvSpPr>
            <a:spLocks noGrp="1"/>
          </p:cNvSpPr>
          <p:nvPr>
            <p:ph type="title"/>
          </p:nvPr>
        </p:nvSpPr>
        <p:spPr>
          <a:xfrm>
            <a:off x="323528" y="189735"/>
            <a:ext cx="8229600" cy="699112"/>
          </a:xfrm>
        </p:spPr>
        <p:txBody>
          <a:bodyPr/>
          <a:lstStyle/>
          <a:p>
            <a:r>
              <a:rPr dirty="0">
                <a:latin typeface="+mn-lt"/>
              </a:rPr>
              <a:t>Document Outbound Statistics</a:t>
            </a:r>
          </a:p>
        </p:txBody>
      </p:sp>
      <p:sp>
        <p:nvSpPr>
          <p:cNvPr id="9" name="文本框 8">
            <a:extLst>
              <a:ext uri="{FF2B5EF4-FFF2-40B4-BE49-F238E27FC236}">
                <a16:creationId xmlns:a16="http://schemas.microsoft.com/office/drawing/2014/main" id="{3F41D5BE-DFB3-4B81-B1A0-549AF8FD6DE6}"/>
              </a:ext>
            </a:extLst>
          </p:cNvPr>
          <p:cNvSpPr txBox="1"/>
          <p:nvPr/>
        </p:nvSpPr>
        <p:spPr>
          <a:xfrm>
            <a:off x="683568" y="4798892"/>
            <a:ext cx="3243438" cy="646331"/>
          </a:xfrm>
          <a:prstGeom prst="rect">
            <a:avLst/>
          </a:prstGeom>
          <a:noFill/>
        </p:spPr>
        <p:txBody>
          <a:bodyPr wrap="square" rtlCol="0">
            <a:spAutoFit/>
          </a:bodyPr>
          <a:lstStyle/>
          <a:p>
            <a:r>
              <a:rPr dirty="0"/>
              <a:t>Identify risky outbound channels for further blocking</a:t>
            </a:r>
          </a:p>
        </p:txBody>
      </p:sp>
      <p:sp>
        <p:nvSpPr>
          <p:cNvPr id="10" name="文本框 9">
            <a:extLst>
              <a:ext uri="{FF2B5EF4-FFF2-40B4-BE49-F238E27FC236}">
                <a16:creationId xmlns:a16="http://schemas.microsoft.com/office/drawing/2014/main" id="{648E5E28-78D2-4AF1-9309-3C0FC2CF43A5}"/>
              </a:ext>
            </a:extLst>
          </p:cNvPr>
          <p:cNvSpPr txBox="1"/>
          <p:nvPr/>
        </p:nvSpPr>
        <p:spPr>
          <a:xfrm>
            <a:off x="183494" y="5877272"/>
            <a:ext cx="8712642" cy="369332"/>
          </a:xfrm>
          <a:prstGeom prst="rect">
            <a:avLst/>
          </a:prstGeom>
          <a:noFill/>
        </p:spPr>
        <p:txBody>
          <a:bodyPr wrap="none" rtlCol="0">
            <a:spAutoFit/>
          </a:bodyPr>
          <a:lstStyle/>
          <a:p>
            <a:r>
              <a:rPr dirty="0"/>
              <a:t>Multi-angle query: aggregate and detail stats of code or CAD files uploaded via web</a:t>
            </a:r>
          </a:p>
        </p:txBody>
      </p:sp>
      <p:sp>
        <p:nvSpPr>
          <p:cNvPr id="13" name="矩形: 圆角 4">
            <a:extLst>
              <a:ext uri="{FF2B5EF4-FFF2-40B4-BE49-F238E27FC236}">
                <a16:creationId xmlns:a16="http://schemas.microsoft.com/office/drawing/2014/main" id="{911E8470-8FF8-464A-A00E-07B194FB28AC}"/>
              </a:ext>
            </a:extLst>
          </p:cNvPr>
          <p:cNvSpPr/>
          <p:nvPr/>
        </p:nvSpPr>
        <p:spPr>
          <a:xfrm>
            <a:off x="6049992" y="1916832"/>
            <a:ext cx="2846144" cy="3528392"/>
          </a:xfrm>
          <a:prstGeom prst="roundRect">
            <a:avLst>
              <a:gd name="adj" fmla="val 7177"/>
            </a:avLst>
          </a:prstGeom>
          <a:solidFill>
            <a:srgbClr val="3D80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2800" b="1" dirty="0"/>
              <a:t>Identify risky outbound channels for follow-up blocking</a:t>
            </a:r>
          </a:p>
        </p:txBody>
      </p:sp>
    </p:spTree>
    <p:extLst>
      <p:ext uri="{BB962C8B-B14F-4D97-AF65-F5344CB8AC3E}">
        <p14:creationId xmlns:p14="http://schemas.microsoft.com/office/powerpoint/2010/main" val="148841040"/>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6823407-785A-4AAD-B3C6-48324D778026}"/>
              </a:ext>
            </a:extLst>
          </p:cNvPr>
          <p:cNvSpPr>
            <a:spLocks noGrp="1"/>
          </p:cNvSpPr>
          <p:nvPr>
            <p:ph type="title"/>
          </p:nvPr>
        </p:nvSpPr>
        <p:spPr>
          <a:xfrm>
            <a:off x="323528" y="189735"/>
            <a:ext cx="8229600" cy="699112"/>
          </a:xfrm>
        </p:spPr>
        <p:txBody>
          <a:bodyPr/>
          <a:lstStyle/>
          <a:p>
            <a:r>
              <a:rPr dirty="0">
                <a:latin typeface="+mn-lt"/>
              </a:rPr>
              <a:t>Document Outbound Statistics</a:t>
            </a:r>
          </a:p>
        </p:txBody>
      </p:sp>
      <p:sp>
        <p:nvSpPr>
          <p:cNvPr id="10" name="文本框 9">
            <a:extLst>
              <a:ext uri="{FF2B5EF4-FFF2-40B4-BE49-F238E27FC236}">
                <a16:creationId xmlns:a16="http://schemas.microsoft.com/office/drawing/2014/main" id="{648E5E28-78D2-4AF1-9309-3C0FC2CF43A5}"/>
              </a:ext>
            </a:extLst>
          </p:cNvPr>
          <p:cNvSpPr txBox="1"/>
          <p:nvPr/>
        </p:nvSpPr>
        <p:spPr>
          <a:xfrm>
            <a:off x="286211" y="5877272"/>
            <a:ext cx="8571577" cy="369332"/>
          </a:xfrm>
          <a:prstGeom prst="rect">
            <a:avLst/>
          </a:prstGeom>
          <a:noFill/>
        </p:spPr>
        <p:txBody>
          <a:bodyPr wrap="none" rtlCol="0">
            <a:spAutoFit/>
          </a:bodyPr>
          <a:lstStyle/>
          <a:p>
            <a:r>
              <a:rPr dirty="0"/>
              <a:t>Multi-angle analysis: e.g., summary and detail of code/CAD files uploaded via web</a:t>
            </a:r>
          </a:p>
        </p:txBody>
      </p:sp>
      <p:sp>
        <p:nvSpPr>
          <p:cNvPr id="13" name="矩形: 圆角 4">
            <a:extLst>
              <a:ext uri="{FF2B5EF4-FFF2-40B4-BE49-F238E27FC236}">
                <a16:creationId xmlns:a16="http://schemas.microsoft.com/office/drawing/2014/main" id="{911E8470-8FF8-464A-A00E-07B194FB28AC}"/>
              </a:ext>
            </a:extLst>
          </p:cNvPr>
          <p:cNvSpPr/>
          <p:nvPr/>
        </p:nvSpPr>
        <p:spPr>
          <a:xfrm>
            <a:off x="5436096" y="1916832"/>
            <a:ext cx="2846144" cy="3528392"/>
          </a:xfrm>
          <a:prstGeom prst="roundRect">
            <a:avLst>
              <a:gd name="adj" fmla="val 7177"/>
            </a:avLst>
          </a:prstGeom>
          <a:solidFill>
            <a:srgbClr val="3D80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2800" b="1" dirty="0"/>
              <a:t>Channel traceability down to the specific app for clearer control</a:t>
            </a:r>
          </a:p>
        </p:txBody>
      </p:sp>
      <p:pic>
        <p:nvPicPr>
          <p:cNvPr id="17" name="图片 16">
            <a:extLst>
              <a:ext uri="{FF2B5EF4-FFF2-40B4-BE49-F238E27FC236}">
                <a16:creationId xmlns:a16="http://schemas.microsoft.com/office/drawing/2014/main" id="{B94E19EF-CDC8-A626-B8D0-3E18932F93BB}"/>
              </a:ext>
            </a:extLst>
          </p:cNvPr>
          <p:cNvPicPr>
            <a:picLocks noChangeAspect="1"/>
          </p:cNvPicPr>
          <p:nvPr/>
        </p:nvPicPr>
        <p:blipFill>
          <a:blip r:embed="rId2"/>
          <a:stretch>
            <a:fillRect/>
          </a:stretch>
        </p:blipFill>
        <p:spPr>
          <a:xfrm>
            <a:off x="539552" y="1683412"/>
            <a:ext cx="4721723" cy="3761812"/>
          </a:xfrm>
          <a:prstGeom prst="rect">
            <a:avLst/>
          </a:prstGeom>
        </p:spPr>
      </p:pic>
    </p:spTree>
    <p:extLst>
      <p:ext uri="{BB962C8B-B14F-4D97-AF65-F5344CB8AC3E}">
        <p14:creationId xmlns:p14="http://schemas.microsoft.com/office/powerpoint/2010/main" val="289332066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6823407-785A-4AAD-B3C6-48324D778026}"/>
              </a:ext>
            </a:extLst>
          </p:cNvPr>
          <p:cNvSpPr>
            <a:spLocks noGrp="1"/>
          </p:cNvSpPr>
          <p:nvPr>
            <p:ph type="title"/>
          </p:nvPr>
        </p:nvSpPr>
        <p:spPr>
          <a:xfrm>
            <a:off x="323528" y="189735"/>
            <a:ext cx="8229600" cy="699112"/>
          </a:xfrm>
        </p:spPr>
        <p:txBody>
          <a:bodyPr/>
          <a:lstStyle/>
          <a:p>
            <a:r>
              <a:rPr dirty="0">
                <a:latin typeface="+mn-lt"/>
              </a:rPr>
              <a:t>Document Outbound Statistics</a:t>
            </a:r>
          </a:p>
        </p:txBody>
      </p:sp>
      <p:sp>
        <p:nvSpPr>
          <p:cNvPr id="10" name="文本框 9">
            <a:extLst>
              <a:ext uri="{FF2B5EF4-FFF2-40B4-BE49-F238E27FC236}">
                <a16:creationId xmlns:a16="http://schemas.microsoft.com/office/drawing/2014/main" id="{648E5E28-78D2-4AF1-9309-3C0FC2CF43A5}"/>
              </a:ext>
            </a:extLst>
          </p:cNvPr>
          <p:cNvSpPr txBox="1"/>
          <p:nvPr/>
        </p:nvSpPr>
        <p:spPr>
          <a:xfrm>
            <a:off x="379760" y="5733256"/>
            <a:ext cx="8571577" cy="369332"/>
          </a:xfrm>
          <a:prstGeom prst="rect">
            <a:avLst/>
          </a:prstGeom>
          <a:noFill/>
        </p:spPr>
        <p:txBody>
          <a:bodyPr wrap="none" rtlCol="0">
            <a:spAutoFit/>
          </a:bodyPr>
          <a:lstStyle/>
          <a:p>
            <a:r>
              <a:rPr dirty="0"/>
              <a:t>Multi-angle analysis: e.g., summary and detail of code/CAD files uploaded via web</a:t>
            </a:r>
          </a:p>
        </p:txBody>
      </p:sp>
      <p:sp>
        <p:nvSpPr>
          <p:cNvPr id="13" name="矩形: 圆角 4">
            <a:extLst>
              <a:ext uri="{FF2B5EF4-FFF2-40B4-BE49-F238E27FC236}">
                <a16:creationId xmlns:a16="http://schemas.microsoft.com/office/drawing/2014/main" id="{911E8470-8FF8-464A-A00E-07B194FB28AC}"/>
              </a:ext>
            </a:extLst>
          </p:cNvPr>
          <p:cNvSpPr/>
          <p:nvPr/>
        </p:nvSpPr>
        <p:spPr>
          <a:xfrm>
            <a:off x="5940152" y="1916832"/>
            <a:ext cx="2846144" cy="3528392"/>
          </a:xfrm>
          <a:prstGeom prst="roundRect">
            <a:avLst>
              <a:gd name="adj" fmla="val 7177"/>
            </a:avLst>
          </a:prstGeom>
          <a:solidFill>
            <a:srgbClr val="3D80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2800" b="1" dirty="0"/>
              <a:t>Focus audit on key document types to detect leak risks quickly</a:t>
            </a:r>
          </a:p>
        </p:txBody>
      </p:sp>
      <p:pic>
        <p:nvPicPr>
          <p:cNvPr id="20" name="图片 19">
            <a:extLst>
              <a:ext uri="{FF2B5EF4-FFF2-40B4-BE49-F238E27FC236}">
                <a16:creationId xmlns:a16="http://schemas.microsoft.com/office/drawing/2014/main" id="{989157BD-B42B-89BF-AAD4-9870A62567BE}"/>
              </a:ext>
            </a:extLst>
          </p:cNvPr>
          <p:cNvPicPr>
            <a:picLocks noChangeAspect="1"/>
          </p:cNvPicPr>
          <p:nvPr/>
        </p:nvPicPr>
        <p:blipFill>
          <a:blip r:embed="rId2"/>
          <a:stretch>
            <a:fillRect/>
          </a:stretch>
        </p:blipFill>
        <p:spPr>
          <a:xfrm>
            <a:off x="439757" y="1916832"/>
            <a:ext cx="5500395" cy="3847811"/>
          </a:xfrm>
          <a:prstGeom prst="rect">
            <a:avLst/>
          </a:prstGeom>
        </p:spPr>
      </p:pic>
    </p:spTree>
    <p:extLst>
      <p:ext uri="{BB962C8B-B14F-4D97-AF65-F5344CB8AC3E}">
        <p14:creationId xmlns:p14="http://schemas.microsoft.com/office/powerpoint/2010/main" val="292087680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id="{5539ABC2-876E-8627-6D88-5AB1E67F101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89678" y="674527"/>
            <a:ext cx="2643206" cy="5639289"/>
          </a:xfrm>
          <a:prstGeom prst="rect">
            <a:avLst/>
          </a:prstGeom>
        </p:spPr>
      </p:pic>
      <p:sp>
        <p:nvSpPr>
          <p:cNvPr id="18" name="TextBox 17"/>
          <p:cNvSpPr txBox="1"/>
          <p:nvPr/>
        </p:nvSpPr>
        <p:spPr>
          <a:xfrm>
            <a:off x="5049814" y="1131217"/>
            <a:ext cx="2812302" cy="861774"/>
          </a:xfrm>
          <a:prstGeom prst="rect">
            <a:avLst/>
          </a:prstGeom>
          <a:noFill/>
        </p:spPr>
        <p:txBody>
          <a:bodyPr wrap="square" rtlCol="0">
            <a:spAutoFit/>
          </a:bodyPr>
          <a:lstStyle/>
          <a:p>
            <a:r>
              <a:rPr dirty="0"/>
              <a:t>Controls permissions for </a:t>
            </a:r>
            <a:r>
              <a:rPr sz="3200" b="1" dirty="0">
                <a:solidFill>
                  <a:schemeClr val="accent6">
                    <a:lumMod val="75000"/>
                  </a:schemeClr>
                </a:solidFill>
                <a:cs typeface="+mn-ea"/>
              </a:rPr>
              <a:t>30 </a:t>
            </a:r>
            <a:r>
              <a:rPr dirty="0">
                <a:solidFill>
                  <a:schemeClr val="accent6">
                    <a:lumMod val="75000"/>
                  </a:schemeClr>
                </a:solidFill>
                <a:cs typeface="+mn-ea"/>
              </a:rPr>
              <a:t>system functions</a:t>
            </a:r>
            <a:endParaRPr lang="zh-CN" altLang="en-US" dirty="0">
              <a:solidFill>
                <a:schemeClr val="accent6">
                  <a:lumMod val="75000"/>
                </a:schemeClr>
              </a:solidFill>
              <a:cs typeface="+mn-ea"/>
              <a:sym typeface="+mn-lt"/>
            </a:endParaRPr>
          </a:p>
        </p:txBody>
      </p:sp>
      <p:sp>
        <p:nvSpPr>
          <p:cNvPr id="22" name="圆角矩形 21"/>
          <p:cNvSpPr/>
          <p:nvPr/>
        </p:nvSpPr>
        <p:spPr>
          <a:xfrm>
            <a:off x="928662" y="598776"/>
            <a:ext cx="2643206" cy="5715040"/>
          </a:xfrm>
          <a:prstGeom prst="roundRect">
            <a:avLst>
              <a:gd name="adj" fmla="val 6050"/>
            </a:avLst>
          </a:prstGeom>
          <a:no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5" name="群組 20"/>
          <p:cNvGrpSpPr/>
          <p:nvPr/>
        </p:nvGrpSpPr>
        <p:grpSpPr>
          <a:xfrm>
            <a:off x="3643306" y="928670"/>
            <a:ext cx="1313860" cy="1160967"/>
            <a:chOff x="3258264" y="1585452"/>
            <a:chExt cx="1313860" cy="1160967"/>
          </a:xfrm>
        </p:grpSpPr>
        <p:sp>
          <p:nvSpPr>
            <p:cNvPr id="26" name="橢圓形圖說文字 22"/>
            <p:cNvSpPr/>
            <p:nvPr/>
          </p:nvSpPr>
          <p:spPr>
            <a:xfrm>
              <a:off x="3258264" y="1585452"/>
              <a:ext cx="1313860" cy="1160967"/>
            </a:xfrm>
            <a:prstGeom prst="wedgeEllipseCallout">
              <a:avLst>
                <a:gd name="adj1" fmla="val -48646"/>
                <a:gd name="adj2" fmla="val 61603"/>
              </a:avLst>
            </a:prstGeom>
          </p:spPr>
          <p:style>
            <a:lnRef idx="1">
              <a:schemeClr val="accent6"/>
            </a:lnRef>
            <a:fillRef idx="3">
              <a:schemeClr val="accent6"/>
            </a:fillRef>
            <a:effectRef idx="2">
              <a:schemeClr val="accent6"/>
            </a:effectRef>
            <a:fontRef idx="minor">
              <a:schemeClr val="lt1"/>
            </a:fontRef>
          </p:style>
          <p:txBody>
            <a:bodyPr rtlCol="0" anchor="ctr"/>
            <a:lstStyle/>
            <a:p>
              <a:pPr algn="ctr"/>
              <a:endParaRPr lang="zh-TW" altLang="en-US">
                <a:cs typeface="+mn-ea"/>
                <a:sym typeface="+mn-lt"/>
              </a:endParaRPr>
            </a:p>
          </p:txBody>
        </p:sp>
        <p:pic>
          <p:nvPicPr>
            <p:cNvPr id="27" name="Picture 2" descr="D:\Downloads\icon圖示\facebook_like_buton.png"/>
            <p:cNvPicPr>
              <a:picLocks noChangeAspect="1" noChangeArrowheads="1"/>
            </p:cNvPicPr>
            <p:nvPr/>
          </p:nvPicPr>
          <p:blipFill>
            <a:blip r:embed="rId3" cstate="screen">
              <a:grayscl/>
              <a:extLst>
                <a:ext uri="{BEBA8EAE-BF5A-486C-A8C5-ECC9F3942E4B}">
                  <a14:imgProps xmlns:a14="http://schemas.microsoft.com/office/drawing/2010/main">
                    <a14:imgLayer r:embed="rId4">
                      <a14:imgEffect>
                        <a14:backgroundRemoval t="5505" b="92661" l="855" r="89744">
                          <a14:foregroundMark x1="59829" y1="18807" x2="54274" y2="82110"/>
                          <a14:foregroundMark x1="74786" y1="51376" x2="70940" y2="83945"/>
                          <a14:foregroundMark x1="40598" y1="51376" x2="41453" y2="76606"/>
                          <a14:foregroundMark x1="28632" y1="65138" x2="81624" y2="78899"/>
                        </a14:backgroundRemoval>
                      </a14:imgEffect>
                    </a14:imgLayer>
                  </a14:imgProps>
                </a:ext>
                <a:ext uri="{28A0092B-C50C-407E-A947-70E740481C1C}">
                  <a14:useLocalDpi xmlns:a14="http://schemas.microsoft.com/office/drawing/2010/main"/>
                </a:ext>
              </a:extLst>
            </a:blip>
            <a:srcRect/>
            <a:stretch>
              <a:fillRect/>
            </a:stretch>
          </p:blipFill>
          <p:spPr bwMode="auto">
            <a:xfrm>
              <a:off x="3453178" y="1643961"/>
              <a:ext cx="974806" cy="906747"/>
            </a:xfrm>
            <a:prstGeom prst="rect">
              <a:avLst/>
            </a:prstGeom>
            <a:noFill/>
            <a:extLst>
              <a:ext uri="{909E8E84-426E-40DD-AFC4-6F175D3DCCD1}">
                <a14:hiddenFill xmlns:a14="http://schemas.microsoft.com/office/drawing/2010/main">
                  <a:solidFill>
                    <a:srgbClr val="FFFFFF"/>
                  </a:solidFill>
                </a14:hiddenFill>
              </a:ext>
            </a:extLst>
          </p:spPr>
        </p:pic>
      </p:grpSp>
      <p:sp>
        <p:nvSpPr>
          <p:cNvPr id="29" name="TextBox 28"/>
          <p:cNvSpPr txBox="1"/>
          <p:nvPr/>
        </p:nvSpPr>
        <p:spPr>
          <a:xfrm>
            <a:off x="4593853" y="2191121"/>
            <a:ext cx="3972562" cy="584775"/>
          </a:xfrm>
          <a:prstGeom prst="rect">
            <a:avLst/>
          </a:prstGeom>
          <a:noFill/>
        </p:spPr>
        <p:txBody>
          <a:bodyPr wrap="none" rtlCol="0">
            <a:spAutoFit/>
          </a:bodyPr>
          <a:lstStyle/>
          <a:p>
            <a:r>
              <a:rPr dirty="0"/>
              <a:t>Supports </a:t>
            </a:r>
            <a:r>
              <a:rPr sz="3200" b="1" dirty="0">
                <a:solidFill>
                  <a:schemeClr val="accent6">
                    <a:lumMod val="75000"/>
                  </a:schemeClr>
                </a:solidFill>
                <a:cs typeface="+mn-ea"/>
              </a:rPr>
              <a:t>14 </a:t>
            </a:r>
            <a:r>
              <a:rPr dirty="0"/>
              <a:t>types of system alerts</a:t>
            </a:r>
            <a:endParaRPr lang="zh-CN" altLang="en-US" dirty="0">
              <a:solidFill>
                <a:schemeClr val="accent6">
                  <a:lumMod val="75000"/>
                </a:schemeClr>
              </a:solidFill>
              <a:cs typeface="+mn-ea"/>
              <a:sym typeface="+mn-lt"/>
            </a:endParaRPr>
          </a:p>
        </p:txBody>
      </p:sp>
      <p:sp>
        <p:nvSpPr>
          <p:cNvPr id="30" name="圆角矩形 29"/>
          <p:cNvSpPr/>
          <p:nvPr/>
        </p:nvSpPr>
        <p:spPr>
          <a:xfrm>
            <a:off x="5783248" y="2830200"/>
            <a:ext cx="2241874" cy="2520000"/>
          </a:xfrm>
          <a:prstGeom prst="roundRect">
            <a:avLst>
              <a:gd name="adj" fmla="val 6050"/>
            </a:avLst>
          </a:prstGeom>
          <a:no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3" name="图片 2">
            <a:extLst>
              <a:ext uri="{FF2B5EF4-FFF2-40B4-BE49-F238E27FC236}">
                <a16:creationId xmlns:a16="http://schemas.microsoft.com/office/drawing/2014/main" id="{42D65A38-09FA-B74E-8FD9-D78705BA002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824191" y="2877380"/>
            <a:ext cx="2164268" cy="2430991"/>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inHorizontal)">
                                      <p:cBhvr>
                                        <p:cTn id="7" dur="1000"/>
                                        <p:tgtEl>
                                          <p:spTgt spid="22"/>
                                        </p:tgtEl>
                                      </p:cBhvr>
                                    </p:animEffect>
                                  </p:childTnLst>
                                </p:cTn>
                              </p:par>
                            </p:childTnLst>
                          </p:cTn>
                        </p:par>
                        <p:par>
                          <p:cTn id="8" fill="hold">
                            <p:stCondLst>
                              <p:cond delay="1000"/>
                            </p:stCondLst>
                            <p:childTnLst>
                              <p:par>
                                <p:cTn id="9" presetID="41" presetClass="entr" presetSubtype="0" fill="hold" grpId="0" nodeType="afterEffect">
                                  <p:stCondLst>
                                    <p:cond delay="0"/>
                                  </p:stCondLst>
                                  <p:iterate type="lt">
                                    <p:tmPct val="10000"/>
                                  </p:iterate>
                                  <p:childTnLst>
                                    <p:set>
                                      <p:cBhvr>
                                        <p:cTn id="10" dur="1" fill="hold">
                                          <p:stCondLst>
                                            <p:cond delay="0"/>
                                          </p:stCondLst>
                                        </p:cTn>
                                        <p:tgtEl>
                                          <p:spTgt spid="18"/>
                                        </p:tgtEl>
                                        <p:attrNameLst>
                                          <p:attrName>style.visibility</p:attrName>
                                        </p:attrNameLst>
                                      </p:cBhvr>
                                      <p:to>
                                        <p:strVal val="visible"/>
                                      </p:to>
                                    </p:set>
                                    <p:anim calcmode="lin" valueType="num">
                                      <p:cBhvr>
                                        <p:cTn id="11" dur="500" fill="hold"/>
                                        <p:tgtEl>
                                          <p:spTgt spid="18"/>
                                        </p:tgtEl>
                                        <p:attrNameLst>
                                          <p:attrName>ppt_x</p:attrName>
                                        </p:attrNameLst>
                                      </p:cBhvr>
                                      <p:tavLst>
                                        <p:tav tm="0">
                                          <p:val>
                                            <p:strVal val="#ppt_x"/>
                                          </p:val>
                                        </p:tav>
                                        <p:tav tm="50000">
                                          <p:val>
                                            <p:strVal val="#ppt_x+.1"/>
                                          </p:val>
                                        </p:tav>
                                        <p:tav tm="100000">
                                          <p:val>
                                            <p:strVal val="#ppt_x"/>
                                          </p:val>
                                        </p:tav>
                                      </p:tavLst>
                                    </p:anim>
                                    <p:anim calcmode="lin" valueType="num">
                                      <p:cBhvr>
                                        <p:cTn id="12" dur="500" fill="hold"/>
                                        <p:tgtEl>
                                          <p:spTgt spid="18"/>
                                        </p:tgtEl>
                                        <p:attrNameLst>
                                          <p:attrName>ppt_y</p:attrName>
                                        </p:attrNameLst>
                                      </p:cBhvr>
                                      <p:tavLst>
                                        <p:tav tm="0">
                                          <p:val>
                                            <p:strVal val="#ppt_y"/>
                                          </p:val>
                                        </p:tav>
                                        <p:tav tm="100000">
                                          <p:val>
                                            <p:strVal val="#ppt_y"/>
                                          </p:val>
                                        </p:tav>
                                      </p:tavLst>
                                    </p:anim>
                                    <p:anim calcmode="lin" valueType="num">
                                      <p:cBhvr>
                                        <p:cTn id="13" dur="500" fill="hold"/>
                                        <p:tgtEl>
                                          <p:spTgt spid="18"/>
                                        </p:tgtEl>
                                        <p:attrNameLst>
                                          <p:attrName>ppt_h</p:attrName>
                                        </p:attrNameLst>
                                      </p:cBhvr>
                                      <p:tavLst>
                                        <p:tav tm="0">
                                          <p:val>
                                            <p:strVal val="#ppt_h/10"/>
                                          </p:val>
                                        </p:tav>
                                        <p:tav tm="50000">
                                          <p:val>
                                            <p:strVal val="#ppt_h+.01"/>
                                          </p:val>
                                        </p:tav>
                                        <p:tav tm="100000">
                                          <p:val>
                                            <p:strVal val="#ppt_h"/>
                                          </p:val>
                                        </p:tav>
                                      </p:tavLst>
                                    </p:anim>
                                    <p:anim calcmode="lin" valueType="num">
                                      <p:cBhvr>
                                        <p:cTn id="14" dur="500" fill="hold"/>
                                        <p:tgtEl>
                                          <p:spTgt spid="18"/>
                                        </p:tgtEl>
                                        <p:attrNameLst>
                                          <p:attrName>ppt_w</p:attrName>
                                        </p:attrNameLst>
                                      </p:cBhvr>
                                      <p:tavLst>
                                        <p:tav tm="0">
                                          <p:val>
                                            <p:strVal val="#ppt_w/10"/>
                                          </p:val>
                                        </p:tav>
                                        <p:tav tm="50000">
                                          <p:val>
                                            <p:strVal val="#ppt_w+.01"/>
                                          </p:val>
                                        </p:tav>
                                        <p:tav tm="100000">
                                          <p:val>
                                            <p:strVal val="#ppt_w"/>
                                          </p:val>
                                        </p:tav>
                                      </p:tavLst>
                                    </p:anim>
                                    <p:animEffect transition="in" filter="fade">
                                      <p:cBhvr>
                                        <p:cTn id="15" dur="500" tmFilter="0,0; .5, 1; 1, 1"/>
                                        <p:tgtEl>
                                          <p:spTgt spid="18"/>
                                        </p:tgtEl>
                                      </p:cBhvr>
                                    </p:animEffect>
                                  </p:childTnLst>
                                </p:cTn>
                              </p:par>
                            </p:childTnLst>
                          </p:cTn>
                        </p:par>
                        <p:par>
                          <p:cTn id="16" fill="hold">
                            <p:stCondLst>
                              <p:cond delay="2200"/>
                            </p:stCondLst>
                            <p:childTnLst>
                              <p:par>
                                <p:cTn id="17" presetID="1" presetClass="entr" presetSubtype="0" fill="hold" nodeType="afterEffect">
                                  <p:stCondLst>
                                    <p:cond delay="0"/>
                                  </p:stCondLst>
                                  <p:childTnLst>
                                    <p:set>
                                      <p:cBhvr>
                                        <p:cTn id="18" dur="1" fill="hold">
                                          <p:stCondLst>
                                            <p:cond delay="0"/>
                                          </p:stCondLst>
                                        </p:cTn>
                                        <p:tgtEl>
                                          <p:spTgt spid="25"/>
                                        </p:tgtEl>
                                        <p:attrNameLst>
                                          <p:attrName>style.visibility</p:attrName>
                                        </p:attrNameLst>
                                      </p:cBhvr>
                                      <p:to>
                                        <p:strVal val="visible"/>
                                      </p:to>
                                    </p:set>
                                  </p:childTnLst>
                                </p:cTn>
                              </p:par>
                            </p:childTnLst>
                          </p:cTn>
                        </p:par>
                        <p:par>
                          <p:cTn id="19" fill="hold">
                            <p:stCondLst>
                              <p:cond delay="2200"/>
                            </p:stCondLst>
                            <p:childTnLst>
                              <p:par>
                                <p:cTn id="20" presetID="26" presetClass="emph" presetSubtype="0" fill="hold" nodeType="afterEffect">
                                  <p:stCondLst>
                                    <p:cond delay="0"/>
                                  </p:stCondLst>
                                  <p:childTnLst>
                                    <p:animEffect transition="out" filter="fade">
                                      <p:cBhvr>
                                        <p:cTn id="21" dur="500" tmFilter="0, 0; .2, .5; .8, .5; 1, 0"/>
                                        <p:tgtEl>
                                          <p:spTgt spid="25"/>
                                        </p:tgtEl>
                                      </p:cBhvr>
                                    </p:animEffect>
                                    <p:animScale>
                                      <p:cBhvr>
                                        <p:cTn id="22" dur="250" autoRev="1" fill="hold"/>
                                        <p:tgtEl>
                                          <p:spTgt spid="25"/>
                                        </p:tgtEl>
                                      </p:cBhvr>
                                      <p:by x="105000" y="105000"/>
                                    </p:animScale>
                                  </p:childTnLst>
                                </p:cTn>
                              </p:par>
                              <p:par>
                                <p:cTn id="23" presetID="12" presetClass="entr" presetSubtype="4"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slide(fromBottom)">
                                      <p:cBhvr>
                                        <p:cTn id="25" dur="500"/>
                                        <p:tgtEl>
                                          <p:spTgt spid="29"/>
                                        </p:tgtEl>
                                      </p:cBhvr>
                                    </p:animEffect>
                                  </p:childTnLst>
                                </p:cTn>
                              </p:par>
                            </p:childTnLst>
                          </p:cTn>
                        </p:par>
                        <p:par>
                          <p:cTn id="26" fill="hold">
                            <p:stCondLst>
                              <p:cond delay="2700"/>
                            </p:stCondLst>
                            <p:childTnLst>
                              <p:par>
                                <p:cTn id="27" presetID="16" presetClass="entr" presetSubtype="26"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barn(inHorizontal)">
                                      <p:cBhvr>
                                        <p:cTn id="29"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2" grpId="0" animBg="1"/>
      <p:bldP spid="29" grpId="0"/>
      <p:bldP spid="30" grpId="0" animBg="1"/>
    </p:bldLst>
  </p:timing>
</p:sld>
</file>

<file path=ppt/slides/slide1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矩形 4"/>
          <p:cNvSpPr/>
          <p:nvPr/>
        </p:nvSpPr>
        <p:spPr>
          <a:xfrm>
            <a:off x="0" y="3212976"/>
            <a:ext cx="9144000" cy="3240360"/>
          </a:xfrm>
          <a:prstGeom prst="rect">
            <a:avLst/>
          </a:prstGeom>
          <a:solidFill>
            <a:srgbClr val="3D80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a:extLst>
              <a:ext uri="{FF2B5EF4-FFF2-40B4-BE49-F238E27FC236}">
                <a16:creationId xmlns:a16="http://schemas.microsoft.com/office/drawing/2014/main" id="{D6823407-785A-4AAD-B3C6-48324D778026}"/>
              </a:ext>
            </a:extLst>
          </p:cNvPr>
          <p:cNvSpPr>
            <a:spLocks noGrp="1"/>
          </p:cNvSpPr>
          <p:nvPr>
            <p:ph type="title"/>
          </p:nvPr>
        </p:nvSpPr>
        <p:spPr>
          <a:xfrm>
            <a:off x="323528" y="189735"/>
            <a:ext cx="8229600" cy="699112"/>
          </a:xfrm>
        </p:spPr>
        <p:txBody>
          <a:bodyPr/>
          <a:lstStyle/>
          <a:p>
            <a:r>
              <a:rPr dirty="0">
                <a:latin typeface="+mn-lt"/>
              </a:rPr>
              <a:t>General Software Management</a:t>
            </a:r>
          </a:p>
        </p:txBody>
      </p:sp>
      <p:pic>
        <p:nvPicPr>
          <p:cNvPr id="3" name="图片 2">
            <a:extLst>
              <a:ext uri="{FF2B5EF4-FFF2-40B4-BE49-F238E27FC236}">
                <a16:creationId xmlns:a16="http://schemas.microsoft.com/office/drawing/2014/main" id="{34EDF183-27BE-48AA-8118-3FFCD839173C}"/>
              </a:ext>
            </a:extLst>
          </p:cNvPr>
          <p:cNvPicPr>
            <a:picLocks noChangeAspect="1"/>
          </p:cNvPicPr>
          <p:nvPr/>
        </p:nvPicPr>
        <p:blipFill rotWithShape="1">
          <a:blip r:embed="rId2"/>
          <a:srcRect l="4545" r="4315"/>
          <a:stretch/>
        </p:blipFill>
        <p:spPr>
          <a:xfrm>
            <a:off x="467544" y="1340768"/>
            <a:ext cx="8229600" cy="2952750"/>
          </a:xfrm>
          <a:prstGeom prst="roundRect">
            <a:avLst>
              <a:gd name="adj" fmla="val 8594"/>
            </a:avLst>
          </a:prstGeom>
          <a:solidFill>
            <a:srgbClr val="FFFFFF">
              <a:shade val="85000"/>
            </a:srgbClr>
          </a:solidFill>
          <a:ln>
            <a:noFill/>
          </a:ln>
          <a:effectLst/>
        </p:spPr>
      </p:pic>
      <p:sp>
        <p:nvSpPr>
          <p:cNvPr id="4" name="文本框 3">
            <a:extLst>
              <a:ext uri="{FF2B5EF4-FFF2-40B4-BE49-F238E27FC236}">
                <a16:creationId xmlns:a16="http://schemas.microsoft.com/office/drawing/2014/main" id="{E09FDA4B-506D-458B-9AAC-C138D2ADAE8E}"/>
              </a:ext>
            </a:extLst>
          </p:cNvPr>
          <p:cNvSpPr txBox="1"/>
          <p:nvPr/>
        </p:nvSpPr>
        <p:spPr>
          <a:xfrm>
            <a:off x="539553" y="4365104"/>
            <a:ext cx="8085583" cy="738664"/>
          </a:xfrm>
          <a:prstGeom prst="rect">
            <a:avLst/>
          </a:prstGeom>
          <a:noFill/>
        </p:spPr>
        <p:txBody>
          <a:bodyPr wrap="square" rtlCol="0">
            <a:spAutoFit/>
          </a:bodyPr>
          <a:lstStyle/>
          <a:p>
            <a:r>
              <a:rPr sz="2400" b="1" dirty="0">
                <a:solidFill>
                  <a:schemeClr val="bg1"/>
                </a:solidFill>
              </a:rPr>
              <a:t>Newly</a:t>
            </a:r>
            <a:r>
              <a:rPr b="1" dirty="0">
                <a:solidFill>
                  <a:schemeClr val="bg1"/>
                </a:solidFill>
              </a:rPr>
              <a:t> </a:t>
            </a:r>
            <a:r>
              <a:rPr sz="2400" b="1" dirty="0">
                <a:solidFill>
                  <a:schemeClr val="bg1"/>
                </a:solidFill>
              </a:rPr>
              <a:t>Installed</a:t>
            </a:r>
            <a:r>
              <a:rPr dirty="0">
                <a:solidFill>
                  <a:schemeClr val="bg1"/>
                </a:solidFill>
              </a:rPr>
              <a:t>: Identify and manage new installs; gradually remove unmanaged software to maintain order</a:t>
            </a:r>
          </a:p>
        </p:txBody>
      </p:sp>
      <p:sp>
        <p:nvSpPr>
          <p:cNvPr id="13" name="文本框 12">
            <a:extLst>
              <a:ext uri="{FF2B5EF4-FFF2-40B4-BE49-F238E27FC236}">
                <a16:creationId xmlns:a16="http://schemas.microsoft.com/office/drawing/2014/main" id="{D83E3032-03FC-4569-8012-4C21CF26D6C1}"/>
              </a:ext>
            </a:extLst>
          </p:cNvPr>
          <p:cNvSpPr txBox="1"/>
          <p:nvPr/>
        </p:nvSpPr>
        <p:spPr>
          <a:xfrm>
            <a:off x="515368" y="5373216"/>
            <a:ext cx="8085583" cy="738664"/>
          </a:xfrm>
          <a:prstGeom prst="rect">
            <a:avLst/>
          </a:prstGeom>
          <a:noFill/>
        </p:spPr>
        <p:txBody>
          <a:bodyPr wrap="square" rtlCol="0">
            <a:spAutoFit/>
          </a:bodyPr>
          <a:lstStyle/>
          <a:p>
            <a:r>
              <a:rPr sz="2400" b="1" dirty="0">
                <a:solidFill>
                  <a:schemeClr val="bg1"/>
                </a:solidFill>
              </a:rPr>
              <a:t>Portable</a:t>
            </a:r>
            <a:r>
              <a:rPr b="1" dirty="0">
                <a:solidFill>
                  <a:schemeClr val="bg1"/>
                </a:solidFill>
              </a:rPr>
              <a:t> </a:t>
            </a:r>
            <a:r>
              <a:rPr sz="2400" b="1" dirty="0">
                <a:solidFill>
                  <a:schemeClr val="bg1"/>
                </a:solidFill>
              </a:rPr>
              <a:t>Software</a:t>
            </a:r>
            <a:r>
              <a:rPr dirty="0">
                <a:solidFill>
                  <a:schemeClr val="bg1"/>
                </a:solidFill>
              </a:rPr>
              <a:t>: Often made by individuals and may contain malicious code—must be accurately identified and managed</a:t>
            </a:r>
          </a:p>
        </p:txBody>
      </p:sp>
      <p:sp>
        <p:nvSpPr>
          <p:cNvPr id="6" name="矩形 5">
            <a:extLst>
              <a:ext uri="{FF2B5EF4-FFF2-40B4-BE49-F238E27FC236}">
                <a16:creationId xmlns:a16="http://schemas.microsoft.com/office/drawing/2014/main" id="{50AFAB33-A8BE-4606-5887-FA22578CEB2A}"/>
              </a:ext>
            </a:extLst>
          </p:cNvPr>
          <p:cNvSpPr/>
          <p:nvPr/>
        </p:nvSpPr>
        <p:spPr>
          <a:xfrm>
            <a:off x="1115616" y="2420888"/>
            <a:ext cx="936104" cy="340167"/>
          </a:xfrm>
          <a:prstGeom prst="rect">
            <a:avLst/>
          </a:prstGeom>
          <a:solidFill>
            <a:srgbClr val="75D7EA"/>
          </a:solidFill>
          <a:ln>
            <a:solidFill>
              <a:srgbClr val="75D7EA"/>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文本框 7">
            <a:extLst>
              <a:ext uri="{FF2B5EF4-FFF2-40B4-BE49-F238E27FC236}">
                <a16:creationId xmlns:a16="http://schemas.microsoft.com/office/drawing/2014/main" id="{59EC592E-D7BC-8B41-086D-8AA133323BF7}"/>
              </a:ext>
            </a:extLst>
          </p:cNvPr>
          <p:cNvSpPr txBox="1"/>
          <p:nvPr/>
        </p:nvSpPr>
        <p:spPr>
          <a:xfrm>
            <a:off x="1187624" y="2212631"/>
            <a:ext cx="1144724" cy="577081"/>
          </a:xfrm>
          <a:prstGeom prst="rect">
            <a:avLst/>
          </a:prstGeom>
          <a:noFill/>
        </p:spPr>
        <p:txBody>
          <a:bodyPr wrap="square">
            <a:spAutoFit/>
          </a:bodyPr>
          <a:lstStyle/>
          <a:p>
            <a:r>
              <a:rPr lang="en-US" sz="1050" b="1" dirty="0"/>
              <a:t>Enterprise Software Library</a:t>
            </a:r>
          </a:p>
        </p:txBody>
      </p:sp>
      <p:sp>
        <p:nvSpPr>
          <p:cNvPr id="9" name="矩形 8">
            <a:extLst>
              <a:ext uri="{FF2B5EF4-FFF2-40B4-BE49-F238E27FC236}">
                <a16:creationId xmlns:a16="http://schemas.microsoft.com/office/drawing/2014/main" id="{71600E28-98A2-C6FF-02A9-5C09A89C59CB}"/>
              </a:ext>
            </a:extLst>
          </p:cNvPr>
          <p:cNvSpPr/>
          <p:nvPr/>
        </p:nvSpPr>
        <p:spPr>
          <a:xfrm>
            <a:off x="4283968" y="2060848"/>
            <a:ext cx="576064" cy="144016"/>
          </a:xfrm>
          <a:prstGeom prst="rect">
            <a:avLst/>
          </a:prstGeom>
          <a:solidFill>
            <a:srgbClr val="EDEDED"/>
          </a:solidFill>
          <a:ln>
            <a:solidFill>
              <a:srgbClr val="EDEDED"/>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矩形 10">
            <a:extLst>
              <a:ext uri="{FF2B5EF4-FFF2-40B4-BE49-F238E27FC236}">
                <a16:creationId xmlns:a16="http://schemas.microsoft.com/office/drawing/2014/main" id="{23411786-8893-1EF1-D632-8A131AAD2557}"/>
              </a:ext>
            </a:extLst>
          </p:cNvPr>
          <p:cNvSpPr/>
          <p:nvPr/>
        </p:nvSpPr>
        <p:spPr>
          <a:xfrm>
            <a:off x="4270499" y="3111797"/>
            <a:ext cx="576064" cy="144016"/>
          </a:xfrm>
          <a:prstGeom prst="rect">
            <a:avLst/>
          </a:prstGeom>
          <a:solidFill>
            <a:srgbClr val="EDEDED"/>
          </a:solidFill>
          <a:ln>
            <a:solidFill>
              <a:srgbClr val="EDEDED"/>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矩形 11">
            <a:extLst>
              <a:ext uri="{FF2B5EF4-FFF2-40B4-BE49-F238E27FC236}">
                <a16:creationId xmlns:a16="http://schemas.microsoft.com/office/drawing/2014/main" id="{C32C19F8-2C12-2F53-1556-B15E90FC53A7}"/>
              </a:ext>
            </a:extLst>
          </p:cNvPr>
          <p:cNvSpPr/>
          <p:nvPr/>
        </p:nvSpPr>
        <p:spPr>
          <a:xfrm>
            <a:off x="5652120" y="2042195"/>
            <a:ext cx="576064" cy="144016"/>
          </a:xfrm>
          <a:prstGeom prst="rect">
            <a:avLst/>
          </a:prstGeom>
          <a:solidFill>
            <a:srgbClr val="EDEDED"/>
          </a:solidFill>
          <a:ln>
            <a:solidFill>
              <a:srgbClr val="EDEDED"/>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矩形 13">
            <a:extLst>
              <a:ext uri="{FF2B5EF4-FFF2-40B4-BE49-F238E27FC236}">
                <a16:creationId xmlns:a16="http://schemas.microsoft.com/office/drawing/2014/main" id="{008ED786-E053-5B8D-FC11-6FB9EC15B24B}"/>
              </a:ext>
            </a:extLst>
          </p:cNvPr>
          <p:cNvSpPr/>
          <p:nvPr/>
        </p:nvSpPr>
        <p:spPr>
          <a:xfrm>
            <a:off x="5508104" y="3100560"/>
            <a:ext cx="828092" cy="144016"/>
          </a:xfrm>
          <a:prstGeom prst="rect">
            <a:avLst/>
          </a:prstGeom>
          <a:solidFill>
            <a:srgbClr val="EDEDED"/>
          </a:solidFill>
          <a:ln>
            <a:solidFill>
              <a:srgbClr val="EDEDED"/>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矩形 14">
            <a:extLst>
              <a:ext uri="{FF2B5EF4-FFF2-40B4-BE49-F238E27FC236}">
                <a16:creationId xmlns:a16="http://schemas.microsoft.com/office/drawing/2014/main" id="{F556B621-16A5-F944-A54E-1BF173BB4153}"/>
              </a:ext>
            </a:extLst>
          </p:cNvPr>
          <p:cNvSpPr/>
          <p:nvPr/>
        </p:nvSpPr>
        <p:spPr>
          <a:xfrm>
            <a:off x="7020272" y="2048198"/>
            <a:ext cx="576064" cy="144016"/>
          </a:xfrm>
          <a:prstGeom prst="rect">
            <a:avLst/>
          </a:prstGeom>
          <a:solidFill>
            <a:srgbClr val="EDEDED"/>
          </a:solidFill>
          <a:ln>
            <a:solidFill>
              <a:srgbClr val="EDEDED"/>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矩形 15">
            <a:extLst>
              <a:ext uri="{FF2B5EF4-FFF2-40B4-BE49-F238E27FC236}">
                <a16:creationId xmlns:a16="http://schemas.microsoft.com/office/drawing/2014/main" id="{A89703CA-56DB-6D60-7A88-DB0F7B7161D3}"/>
              </a:ext>
            </a:extLst>
          </p:cNvPr>
          <p:cNvSpPr/>
          <p:nvPr/>
        </p:nvSpPr>
        <p:spPr>
          <a:xfrm>
            <a:off x="7020272" y="3098091"/>
            <a:ext cx="576064" cy="144016"/>
          </a:xfrm>
          <a:prstGeom prst="rect">
            <a:avLst/>
          </a:prstGeom>
          <a:solidFill>
            <a:srgbClr val="EDEDED"/>
          </a:solidFill>
          <a:ln>
            <a:solidFill>
              <a:srgbClr val="EDEDED"/>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文本框 17">
            <a:extLst>
              <a:ext uri="{FF2B5EF4-FFF2-40B4-BE49-F238E27FC236}">
                <a16:creationId xmlns:a16="http://schemas.microsoft.com/office/drawing/2014/main" id="{B83ADD86-EA27-D40B-F9E6-72CDEC653FD6}"/>
              </a:ext>
            </a:extLst>
          </p:cNvPr>
          <p:cNvSpPr txBox="1"/>
          <p:nvPr/>
        </p:nvSpPr>
        <p:spPr>
          <a:xfrm>
            <a:off x="4067944" y="2026227"/>
            <a:ext cx="864096" cy="200055"/>
          </a:xfrm>
          <a:prstGeom prst="rect">
            <a:avLst/>
          </a:prstGeom>
          <a:noFill/>
        </p:spPr>
        <p:txBody>
          <a:bodyPr wrap="square">
            <a:spAutoFit/>
          </a:bodyPr>
          <a:lstStyle/>
          <a:p>
            <a:r>
              <a:rPr lang="en-US" sz="700" b="1" dirty="0">
                <a:solidFill>
                  <a:schemeClr val="tx1">
                    <a:lumMod val="65000"/>
                    <a:lumOff val="35000"/>
                  </a:schemeClr>
                </a:solidFill>
              </a:rPr>
              <a:t>In-use Software</a:t>
            </a:r>
          </a:p>
        </p:txBody>
      </p:sp>
      <p:sp>
        <p:nvSpPr>
          <p:cNvPr id="19" name="文本框 18">
            <a:extLst>
              <a:ext uri="{FF2B5EF4-FFF2-40B4-BE49-F238E27FC236}">
                <a16:creationId xmlns:a16="http://schemas.microsoft.com/office/drawing/2014/main" id="{88F08A12-4FB4-6C90-E1A3-73DCD726E742}"/>
              </a:ext>
            </a:extLst>
          </p:cNvPr>
          <p:cNvSpPr txBox="1"/>
          <p:nvPr/>
        </p:nvSpPr>
        <p:spPr>
          <a:xfrm>
            <a:off x="5436096" y="1978967"/>
            <a:ext cx="864096" cy="307777"/>
          </a:xfrm>
          <a:prstGeom prst="rect">
            <a:avLst/>
          </a:prstGeom>
          <a:noFill/>
        </p:spPr>
        <p:txBody>
          <a:bodyPr wrap="square">
            <a:spAutoFit/>
          </a:bodyPr>
          <a:lstStyle/>
          <a:p>
            <a:r>
              <a:rPr lang="en-US" sz="700" b="1" dirty="0">
                <a:solidFill>
                  <a:schemeClr val="tx1">
                    <a:lumMod val="65000"/>
                    <a:lumOff val="35000"/>
                  </a:schemeClr>
                </a:solidFill>
              </a:rPr>
              <a:t>Newly Installed Software</a:t>
            </a:r>
          </a:p>
        </p:txBody>
      </p:sp>
      <p:sp>
        <p:nvSpPr>
          <p:cNvPr id="20" name="文本框 19">
            <a:extLst>
              <a:ext uri="{FF2B5EF4-FFF2-40B4-BE49-F238E27FC236}">
                <a16:creationId xmlns:a16="http://schemas.microsoft.com/office/drawing/2014/main" id="{52389801-7E84-669D-5B23-328A107ECF8E}"/>
              </a:ext>
            </a:extLst>
          </p:cNvPr>
          <p:cNvSpPr txBox="1"/>
          <p:nvPr/>
        </p:nvSpPr>
        <p:spPr>
          <a:xfrm>
            <a:off x="6787703" y="1968358"/>
            <a:ext cx="864096" cy="307777"/>
          </a:xfrm>
          <a:prstGeom prst="rect">
            <a:avLst/>
          </a:prstGeom>
          <a:noFill/>
        </p:spPr>
        <p:txBody>
          <a:bodyPr wrap="square">
            <a:spAutoFit/>
          </a:bodyPr>
          <a:lstStyle/>
          <a:p>
            <a:r>
              <a:rPr lang="en-US" sz="700" b="1" dirty="0">
                <a:solidFill>
                  <a:schemeClr val="tx1">
                    <a:lumMod val="65000"/>
                    <a:lumOff val="35000"/>
                  </a:schemeClr>
                </a:solidFill>
              </a:rPr>
              <a:t>Frequently Used Software</a:t>
            </a:r>
          </a:p>
        </p:txBody>
      </p:sp>
      <p:sp>
        <p:nvSpPr>
          <p:cNvPr id="21" name="文本框 20">
            <a:extLst>
              <a:ext uri="{FF2B5EF4-FFF2-40B4-BE49-F238E27FC236}">
                <a16:creationId xmlns:a16="http://schemas.microsoft.com/office/drawing/2014/main" id="{809E1A79-0A2A-CAB0-57F9-F95972755323}"/>
              </a:ext>
            </a:extLst>
          </p:cNvPr>
          <p:cNvSpPr txBox="1"/>
          <p:nvPr/>
        </p:nvSpPr>
        <p:spPr>
          <a:xfrm>
            <a:off x="6787703" y="3071857"/>
            <a:ext cx="864096" cy="200055"/>
          </a:xfrm>
          <a:prstGeom prst="rect">
            <a:avLst/>
          </a:prstGeom>
          <a:noFill/>
        </p:spPr>
        <p:txBody>
          <a:bodyPr wrap="square">
            <a:spAutoFit/>
          </a:bodyPr>
          <a:lstStyle/>
          <a:p>
            <a:r>
              <a:rPr lang="en-US" sz="700" b="1" dirty="0">
                <a:solidFill>
                  <a:schemeClr val="tx1">
                    <a:lumMod val="65000"/>
                    <a:lumOff val="35000"/>
                  </a:schemeClr>
                </a:solidFill>
              </a:rPr>
              <a:t>Idle Software</a:t>
            </a:r>
          </a:p>
        </p:txBody>
      </p:sp>
      <p:sp>
        <p:nvSpPr>
          <p:cNvPr id="22" name="文本框 21">
            <a:extLst>
              <a:ext uri="{FF2B5EF4-FFF2-40B4-BE49-F238E27FC236}">
                <a16:creationId xmlns:a16="http://schemas.microsoft.com/office/drawing/2014/main" id="{8415AEB4-1D02-4FE3-8E26-53C613250456}"/>
              </a:ext>
            </a:extLst>
          </p:cNvPr>
          <p:cNvSpPr txBox="1"/>
          <p:nvPr/>
        </p:nvSpPr>
        <p:spPr>
          <a:xfrm>
            <a:off x="5436096" y="3016210"/>
            <a:ext cx="864096" cy="307777"/>
          </a:xfrm>
          <a:prstGeom prst="rect">
            <a:avLst/>
          </a:prstGeom>
          <a:noFill/>
        </p:spPr>
        <p:txBody>
          <a:bodyPr wrap="square">
            <a:spAutoFit/>
          </a:bodyPr>
          <a:lstStyle/>
          <a:p>
            <a:r>
              <a:rPr lang="en-US" sz="700" b="1" dirty="0">
                <a:solidFill>
                  <a:schemeClr val="tx1">
                    <a:lumMod val="65000"/>
                    <a:lumOff val="35000"/>
                  </a:schemeClr>
                </a:solidFill>
              </a:rPr>
              <a:t>Key-monitored Software</a:t>
            </a:r>
          </a:p>
        </p:txBody>
      </p:sp>
      <p:sp>
        <p:nvSpPr>
          <p:cNvPr id="23" name="文本框 22">
            <a:extLst>
              <a:ext uri="{FF2B5EF4-FFF2-40B4-BE49-F238E27FC236}">
                <a16:creationId xmlns:a16="http://schemas.microsoft.com/office/drawing/2014/main" id="{B96E297E-C6BD-719C-95B9-48F9C89BBE91}"/>
              </a:ext>
            </a:extLst>
          </p:cNvPr>
          <p:cNvSpPr txBox="1"/>
          <p:nvPr/>
        </p:nvSpPr>
        <p:spPr>
          <a:xfrm>
            <a:off x="4026706" y="3074908"/>
            <a:ext cx="946571" cy="200055"/>
          </a:xfrm>
          <a:prstGeom prst="rect">
            <a:avLst/>
          </a:prstGeom>
          <a:noFill/>
        </p:spPr>
        <p:txBody>
          <a:bodyPr wrap="square">
            <a:spAutoFit/>
          </a:bodyPr>
          <a:lstStyle/>
          <a:p>
            <a:r>
              <a:rPr lang="en-US" sz="700" b="1" dirty="0">
                <a:solidFill>
                  <a:schemeClr val="tx1">
                    <a:lumMod val="65000"/>
                    <a:lumOff val="35000"/>
                  </a:schemeClr>
                </a:solidFill>
              </a:rPr>
              <a:t>Portable Software</a:t>
            </a:r>
          </a:p>
        </p:txBody>
      </p:sp>
    </p:spTree>
    <p:extLst>
      <p:ext uri="{BB962C8B-B14F-4D97-AF65-F5344CB8AC3E}">
        <p14:creationId xmlns:p14="http://schemas.microsoft.com/office/powerpoint/2010/main" val="50456472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矩形 6"/>
          <p:cNvSpPr/>
          <p:nvPr/>
        </p:nvSpPr>
        <p:spPr>
          <a:xfrm>
            <a:off x="0" y="3212976"/>
            <a:ext cx="9144000" cy="3240360"/>
          </a:xfrm>
          <a:prstGeom prst="rect">
            <a:avLst/>
          </a:prstGeom>
          <a:solidFill>
            <a:srgbClr val="3D80F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标题 1">
            <a:extLst>
              <a:ext uri="{FF2B5EF4-FFF2-40B4-BE49-F238E27FC236}">
                <a16:creationId xmlns:a16="http://schemas.microsoft.com/office/drawing/2014/main" id="{2D1781BB-464B-4986-A49F-77A234452A29}"/>
              </a:ext>
            </a:extLst>
          </p:cNvPr>
          <p:cNvSpPr>
            <a:spLocks noGrp="1"/>
          </p:cNvSpPr>
          <p:nvPr>
            <p:ph type="title"/>
          </p:nvPr>
        </p:nvSpPr>
        <p:spPr>
          <a:xfrm>
            <a:off x="323528" y="189735"/>
            <a:ext cx="8229600" cy="699112"/>
          </a:xfrm>
        </p:spPr>
        <p:txBody>
          <a:bodyPr/>
          <a:lstStyle/>
          <a:p>
            <a:r>
              <a:rPr dirty="0">
                <a:latin typeface="+mn-lt"/>
              </a:rPr>
              <a:t>Licensed Software Management</a:t>
            </a:r>
          </a:p>
        </p:txBody>
      </p:sp>
      <p:sp>
        <p:nvSpPr>
          <p:cNvPr id="6" name="文本框 5">
            <a:extLst>
              <a:ext uri="{FF2B5EF4-FFF2-40B4-BE49-F238E27FC236}">
                <a16:creationId xmlns:a16="http://schemas.microsoft.com/office/drawing/2014/main" id="{8A69BB02-9280-43EA-A71A-B694688E9E40}"/>
              </a:ext>
            </a:extLst>
          </p:cNvPr>
          <p:cNvSpPr txBox="1"/>
          <p:nvPr/>
        </p:nvSpPr>
        <p:spPr>
          <a:xfrm>
            <a:off x="323528" y="4835708"/>
            <a:ext cx="8496944" cy="738664"/>
          </a:xfrm>
          <a:prstGeom prst="rect">
            <a:avLst/>
          </a:prstGeom>
          <a:noFill/>
        </p:spPr>
        <p:txBody>
          <a:bodyPr wrap="square" rtlCol="0">
            <a:spAutoFit/>
          </a:bodyPr>
          <a:lstStyle/>
          <a:p>
            <a:r>
              <a:rPr sz="2400" b="1" dirty="0">
                <a:solidFill>
                  <a:schemeClr val="bg1"/>
                </a:solidFill>
              </a:rPr>
              <a:t>License</a:t>
            </a:r>
            <a:r>
              <a:rPr b="1" dirty="0">
                <a:solidFill>
                  <a:schemeClr val="bg1"/>
                </a:solidFill>
              </a:rPr>
              <a:t> </a:t>
            </a:r>
            <a:r>
              <a:rPr sz="2400" b="1" dirty="0">
                <a:solidFill>
                  <a:schemeClr val="bg1"/>
                </a:solidFill>
              </a:rPr>
              <a:t>Risk</a:t>
            </a:r>
            <a:r>
              <a:rPr b="1" dirty="0">
                <a:solidFill>
                  <a:schemeClr val="bg1"/>
                </a:solidFill>
              </a:rPr>
              <a:t> </a:t>
            </a:r>
            <a:r>
              <a:rPr sz="2400" b="1" dirty="0">
                <a:solidFill>
                  <a:schemeClr val="bg1"/>
                </a:solidFill>
              </a:rPr>
              <a:t>Awareness</a:t>
            </a:r>
            <a:r>
              <a:rPr b="1" dirty="0">
                <a:solidFill>
                  <a:schemeClr val="bg1"/>
                </a:solidFill>
              </a:rPr>
              <a:t>: </a:t>
            </a:r>
            <a:r>
              <a:rPr dirty="0">
                <a:solidFill>
                  <a:schemeClr val="bg1"/>
                </a:solidFill>
              </a:rPr>
              <a:t>Pre-register license details, track usage to calculate available licenses, and detect risks early</a:t>
            </a:r>
          </a:p>
        </p:txBody>
      </p:sp>
      <p:pic>
        <p:nvPicPr>
          <p:cNvPr id="3" name="图片 2">
            <a:extLst>
              <a:ext uri="{FF2B5EF4-FFF2-40B4-BE49-F238E27FC236}">
                <a16:creationId xmlns:a16="http://schemas.microsoft.com/office/drawing/2014/main" id="{5B5B7382-D806-5A57-05CE-5244C2138FF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68152" y="1088005"/>
            <a:ext cx="7740352" cy="3349107"/>
          </a:xfrm>
          <a:prstGeom prst="rect">
            <a:avLst/>
          </a:prstGeom>
        </p:spPr>
      </p:pic>
    </p:spTree>
    <p:extLst>
      <p:ext uri="{BB962C8B-B14F-4D97-AF65-F5344CB8AC3E}">
        <p14:creationId xmlns:p14="http://schemas.microsoft.com/office/powerpoint/2010/main" val="2663106639"/>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4400" b="1" dirty="0"/>
              <a:t>Document Tagging</a:t>
            </a:r>
          </a:p>
        </p:txBody>
      </p:sp>
      <p:sp>
        <p:nvSpPr>
          <p:cNvPr id="5" name="file_292565">
            <a:extLst>
              <a:ext uri="{FF2B5EF4-FFF2-40B4-BE49-F238E27FC236}">
                <a16:creationId xmlns:a16="http://schemas.microsoft.com/office/drawing/2014/main" id="{1DCEA139-45FC-4D5B-AF44-94461D445081}"/>
              </a:ext>
            </a:extLst>
          </p:cNvPr>
          <p:cNvSpPr>
            <a:spLocks noChangeAspect="1"/>
          </p:cNvSpPr>
          <p:nvPr/>
        </p:nvSpPr>
        <p:spPr bwMode="auto">
          <a:xfrm>
            <a:off x="611560" y="2680675"/>
            <a:ext cx="1296144" cy="996584"/>
          </a:xfrm>
          <a:custGeom>
            <a:avLst/>
            <a:gdLst>
              <a:gd name="T0" fmla="*/ 5968 w 6390"/>
              <a:gd name="T1" fmla="*/ 833 h 4920"/>
              <a:gd name="T2" fmla="*/ 5556 w 6390"/>
              <a:gd name="T3" fmla="*/ 370 h 4920"/>
              <a:gd name="T4" fmla="*/ 3426 w 6390"/>
              <a:gd name="T5" fmla="*/ 0 h 4920"/>
              <a:gd name="T6" fmla="*/ 3056 w 6390"/>
              <a:gd name="T7" fmla="*/ 422 h 4920"/>
              <a:gd name="T8" fmla="*/ 1864 w 6390"/>
              <a:gd name="T9" fmla="*/ 833 h 4920"/>
              <a:gd name="T10" fmla="*/ 1864 w 6390"/>
              <a:gd name="T11" fmla="*/ 434 h 4920"/>
              <a:gd name="T12" fmla="*/ 1084 w 6390"/>
              <a:gd name="T13" fmla="*/ 434 h 4920"/>
              <a:gd name="T14" fmla="*/ 1474 w 6390"/>
              <a:gd name="T15" fmla="*/ 2519 h 4920"/>
              <a:gd name="T16" fmla="*/ 1864 w 6390"/>
              <a:gd name="T17" fmla="*/ 1443 h 4920"/>
              <a:gd name="T18" fmla="*/ 1648 w 6390"/>
              <a:gd name="T19" fmla="*/ 1443 h 4920"/>
              <a:gd name="T20" fmla="*/ 1474 w 6390"/>
              <a:gd name="T21" fmla="*/ 2304 h 4920"/>
              <a:gd name="T22" fmla="*/ 1299 w 6390"/>
              <a:gd name="T23" fmla="*/ 434 h 4920"/>
              <a:gd name="T24" fmla="*/ 1648 w 6390"/>
              <a:gd name="T25" fmla="*/ 434 h 4920"/>
              <a:gd name="T26" fmla="*/ 1648 w 6390"/>
              <a:gd name="T27" fmla="*/ 833 h 4920"/>
              <a:gd name="T28" fmla="*/ 1406 w 6390"/>
              <a:gd name="T29" fmla="*/ 1539 h 4920"/>
              <a:gd name="T30" fmla="*/ 1541 w 6390"/>
              <a:gd name="T31" fmla="*/ 1727 h 4920"/>
              <a:gd name="T32" fmla="*/ 1541 w 6390"/>
              <a:gd name="T33" fmla="*/ 1443 h 4920"/>
              <a:gd name="T34" fmla="*/ 1971 w 6390"/>
              <a:gd name="T35" fmla="*/ 1443 h 4920"/>
              <a:gd name="T36" fmla="*/ 2864 w 6390"/>
              <a:gd name="T37" fmla="*/ 1387 h 4920"/>
              <a:gd name="T38" fmla="*/ 3091 w 6390"/>
              <a:gd name="T39" fmla="*/ 1521 h 4920"/>
              <a:gd name="T40" fmla="*/ 3560 w 6390"/>
              <a:gd name="T41" fmla="*/ 4096 h 4920"/>
              <a:gd name="T42" fmla="*/ 985 w 6390"/>
              <a:gd name="T43" fmla="*/ 4565 h 4920"/>
              <a:gd name="T44" fmla="*/ 517 w 6390"/>
              <a:gd name="T45" fmla="*/ 1990 h 4920"/>
              <a:gd name="T46" fmla="*/ 976 w 6390"/>
              <a:gd name="T47" fmla="*/ 1650 h 4920"/>
              <a:gd name="T48" fmla="*/ 370 w 6390"/>
              <a:gd name="T49" fmla="*/ 833 h 4920"/>
              <a:gd name="T50" fmla="*/ 0 w 6390"/>
              <a:gd name="T51" fmla="*/ 2140 h 4920"/>
              <a:gd name="T52" fmla="*/ 0 w 6390"/>
              <a:gd name="T53" fmla="*/ 4172 h 4920"/>
              <a:gd name="T54" fmla="*/ 777 w 6390"/>
              <a:gd name="T55" fmla="*/ 4617 h 4920"/>
              <a:gd name="T56" fmla="*/ 1166 w 6390"/>
              <a:gd name="T57" fmla="*/ 4920 h 4920"/>
              <a:gd name="T58" fmla="*/ 2397 w 6390"/>
              <a:gd name="T59" fmla="*/ 4617 h 4920"/>
              <a:gd name="T60" fmla="*/ 4968 w 6390"/>
              <a:gd name="T61" fmla="*/ 4617 h 4920"/>
              <a:gd name="T62" fmla="*/ 6390 w 6390"/>
              <a:gd name="T63" fmla="*/ 4172 h 4920"/>
              <a:gd name="T64" fmla="*/ 6020 w 6390"/>
              <a:gd name="T65" fmla="*/ 833 h 4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90" h="4920">
                <a:moveTo>
                  <a:pt x="6020" y="833"/>
                </a:moveTo>
                <a:lnTo>
                  <a:pt x="5968" y="833"/>
                </a:lnTo>
                <a:cubicBezTo>
                  <a:pt x="5741" y="833"/>
                  <a:pt x="5556" y="649"/>
                  <a:pt x="5556" y="422"/>
                </a:cubicBezTo>
                <a:lnTo>
                  <a:pt x="5556" y="370"/>
                </a:lnTo>
                <a:cubicBezTo>
                  <a:pt x="5556" y="165"/>
                  <a:pt x="5391" y="0"/>
                  <a:pt x="5186" y="0"/>
                </a:cubicBezTo>
                <a:lnTo>
                  <a:pt x="3426" y="0"/>
                </a:lnTo>
                <a:cubicBezTo>
                  <a:pt x="3222" y="0"/>
                  <a:pt x="3056" y="165"/>
                  <a:pt x="3056" y="370"/>
                </a:cubicBezTo>
                <a:lnTo>
                  <a:pt x="3056" y="422"/>
                </a:lnTo>
                <a:cubicBezTo>
                  <a:pt x="3056" y="649"/>
                  <a:pt x="2872" y="833"/>
                  <a:pt x="2645" y="833"/>
                </a:cubicBezTo>
                <a:lnTo>
                  <a:pt x="1864" y="833"/>
                </a:lnTo>
                <a:lnTo>
                  <a:pt x="1864" y="791"/>
                </a:lnTo>
                <a:lnTo>
                  <a:pt x="1864" y="434"/>
                </a:lnTo>
                <a:cubicBezTo>
                  <a:pt x="1864" y="219"/>
                  <a:pt x="1689" y="44"/>
                  <a:pt x="1474" y="44"/>
                </a:cubicBezTo>
                <a:cubicBezTo>
                  <a:pt x="1259" y="44"/>
                  <a:pt x="1084" y="219"/>
                  <a:pt x="1084" y="434"/>
                </a:cubicBezTo>
                <a:lnTo>
                  <a:pt x="1084" y="2129"/>
                </a:lnTo>
                <a:cubicBezTo>
                  <a:pt x="1084" y="2344"/>
                  <a:pt x="1259" y="2519"/>
                  <a:pt x="1474" y="2519"/>
                </a:cubicBezTo>
                <a:cubicBezTo>
                  <a:pt x="1689" y="2519"/>
                  <a:pt x="1864" y="2344"/>
                  <a:pt x="1864" y="2129"/>
                </a:cubicBezTo>
                <a:lnTo>
                  <a:pt x="1864" y="1443"/>
                </a:lnTo>
                <a:cubicBezTo>
                  <a:pt x="1864" y="1384"/>
                  <a:pt x="1815" y="1335"/>
                  <a:pt x="1756" y="1335"/>
                </a:cubicBezTo>
                <a:cubicBezTo>
                  <a:pt x="1697" y="1335"/>
                  <a:pt x="1648" y="1384"/>
                  <a:pt x="1648" y="1443"/>
                </a:cubicBezTo>
                <a:lnTo>
                  <a:pt x="1648" y="2129"/>
                </a:lnTo>
                <a:cubicBezTo>
                  <a:pt x="1648" y="2225"/>
                  <a:pt x="1570" y="2304"/>
                  <a:pt x="1474" y="2304"/>
                </a:cubicBezTo>
                <a:cubicBezTo>
                  <a:pt x="1377" y="2304"/>
                  <a:pt x="1299" y="2225"/>
                  <a:pt x="1299" y="2129"/>
                </a:cubicBezTo>
                <a:lnTo>
                  <a:pt x="1299" y="434"/>
                </a:lnTo>
                <a:cubicBezTo>
                  <a:pt x="1299" y="338"/>
                  <a:pt x="1377" y="260"/>
                  <a:pt x="1474" y="260"/>
                </a:cubicBezTo>
                <a:cubicBezTo>
                  <a:pt x="1570" y="260"/>
                  <a:pt x="1648" y="338"/>
                  <a:pt x="1648" y="434"/>
                </a:cubicBezTo>
                <a:lnTo>
                  <a:pt x="1648" y="791"/>
                </a:lnTo>
                <a:lnTo>
                  <a:pt x="1648" y="833"/>
                </a:lnTo>
                <a:lnTo>
                  <a:pt x="1406" y="833"/>
                </a:lnTo>
                <a:lnTo>
                  <a:pt x="1406" y="1539"/>
                </a:lnTo>
                <a:lnTo>
                  <a:pt x="1406" y="1761"/>
                </a:lnTo>
                <a:lnTo>
                  <a:pt x="1541" y="1727"/>
                </a:lnTo>
                <a:lnTo>
                  <a:pt x="1541" y="1504"/>
                </a:lnTo>
                <a:lnTo>
                  <a:pt x="1541" y="1443"/>
                </a:lnTo>
                <a:cubicBezTo>
                  <a:pt x="1541" y="1324"/>
                  <a:pt x="1637" y="1228"/>
                  <a:pt x="1756" y="1228"/>
                </a:cubicBezTo>
                <a:cubicBezTo>
                  <a:pt x="1959" y="1228"/>
                  <a:pt x="1971" y="1406"/>
                  <a:pt x="1971" y="1443"/>
                </a:cubicBezTo>
                <a:lnTo>
                  <a:pt x="1971" y="1616"/>
                </a:lnTo>
                <a:lnTo>
                  <a:pt x="2864" y="1387"/>
                </a:lnTo>
                <a:cubicBezTo>
                  <a:pt x="2879" y="1383"/>
                  <a:pt x="2895" y="1380"/>
                  <a:pt x="2911" y="1380"/>
                </a:cubicBezTo>
                <a:cubicBezTo>
                  <a:pt x="2996" y="1380"/>
                  <a:pt x="3070" y="1438"/>
                  <a:pt x="3091" y="1521"/>
                </a:cubicBezTo>
                <a:lnTo>
                  <a:pt x="3695" y="3868"/>
                </a:lnTo>
                <a:cubicBezTo>
                  <a:pt x="3721" y="3968"/>
                  <a:pt x="3660" y="4070"/>
                  <a:pt x="3560" y="4096"/>
                </a:cubicBezTo>
                <a:lnTo>
                  <a:pt x="1213" y="4699"/>
                </a:lnTo>
                <a:cubicBezTo>
                  <a:pt x="1113" y="4725"/>
                  <a:pt x="1011" y="4662"/>
                  <a:pt x="985" y="4565"/>
                </a:cubicBezTo>
                <a:lnTo>
                  <a:pt x="382" y="2217"/>
                </a:lnTo>
                <a:cubicBezTo>
                  <a:pt x="356" y="2118"/>
                  <a:pt x="417" y="2015"/>
                  <a:pt x="517" y="1990"/>
                </a:cubicBezTo>
                <a:lnTo>
                  <a:pt x="976" y="1872"/>
                </a:lnTo>
                <a:lnTo>
                  <a:pt x="976" y="1650"/>
                </a:lnTo>
                <a:lnTo>
                  <a:pt x="976" y="833"/>
                </a:lnTo>
                <a:lnTo>
                  <a:pt x="370" y="833"/>
                </a:lnTo>
                <a:cubicBezTo>
                  <a:pt x="166" y="833"/>
                  <a:pt x="0" y="999"/>
                  <a:pt x="0" y="1204"/>
                </a:cubicBezTo>
                <a:lnTo>
                  <a:pt x="0" y="2140"/>
                </a:lnTo>
                <a:lnTo>
                  <a:pt x="0" y="2139"/>
                </a:lnTo>
                <a:lnTo>
                  <a:pt x="0" y="4172"/>
                </a:lnTo>
                <a:cubicBezTo>
                  <a:pt x="0" y="4418"/>
                  <a:pt x="200" y="4617"/>
                  <a:pt x="445" y="4617"/>
                </a:cubicBezTo>
                <a:lnTo>
                  <a:pt x="777" y="4617"/>
                </a:lnTo>
                <a:lnTo>
                  <a:pt x="777" y="4618"/>
                </a:lnTo>
                <a:cubicBezTo>
                  <a:pt x="823" y="4796"/>
                  <a:pt x="983" y="4920"/>
                  <a:pt x="1166" y="4920"/>
                </a:cubicBezTo>
                <a:cubicBezTo>
                  <a:pt x="1200" y="4920"/>
                  <a:pt x="1234" y="4916"/>
                  <a:pt x="1267" y="4908"/>
                </a:cubicBezTo>
                <a:lnTo>
                  <a:pt x="2397" y="4617"/>
                </a:lnTo>
                <a:lnTo>
                  <a:pt x="4494" y="4617"/>
                </a:lnTo>
                <a:lnTo>
                  <a:pt x="4968" y="4617"/>
                </a:lnTo>
                <a:lnTo>
                  <a:pt x="5945" y="4617"/>
                </a:lnTo>
                <a:cubicBezTo>
                  <a:pt x="6191" y="4617"/>
                  <a:pt x="6390" y="4418"/>
                  <a:pt x="6390" y="4172"/>
                </a:cubicBezTo>
                <a:lnTo>
                  <a:pt x="6390" y="1204"/>
                </a:lnTo>
                <a:cubicBezTo>
                  <a:pt x="6390" y="999"/>
                  <a:pt x="6224" y="833"/>
                  <a:pt x="6020" y="833"/>
                </a:cubicBezTo>
                <a:close/>
              </a:path>
            </a:pathLst>
          </a:custGeom>
          <a:solidFill>
            <a:srgbClr val="00A2E9"/>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Tree>
    <p:extLst>
      <p:ext uri="{BB962C8B-B14F-4D97-AF65-F5344CB8AC3E}">
        <p14:creationId xmlns:p14="http://schemas.microsoft.com/office/powerpoint/2010/main" val="3139337837"/>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Feature Overview</a:t>
            </a:r>
          </a:p>
        </p:txBody>
      </p:sp>
      <p:sp>
        <p:nvSpPr>
          <p:cNvPr id="5" name="TextBox 4"/>
          <p:cNvSpPr txBox="1"/>
          <p:nvPr/>
        </p:nvSpPr>
        <p:spPr>
          <a:xfrm>
            <a:off x="39336" y="3937046"/>
            <a:ext cx="1565443" cy="707886"/>
          </a:xfrm>
          <a:prstGeom prst="rect">
            <a:avLst/>
          </a:prstGeom>
          <a:noFill/>
        </p:spPr>
        <p:txBody>
          <a:bodyPr wrap="square" rtlCol="0">
            <a:spAutoFit/>
          </a:bodyPr>
          <a:lstStyle/>
          <a:p>
            <a:r>
              <a:rPr sz="2000" b="1" dirty="0"/>
              <a:t>Document Labels</a:t>
            </a:r>
          </a:p>
        </p:txBody>
      </p:sp>
      <p:sp>
        <p:nvSpPr>
          <p:cNvPr id="6" name="矩形 5"/>
          <p:cNvSpPr/>
          <p:nvPr/>
        </p:nvSpPr>
        <p:spPr>
          <a:xfrm>
            <a:off x="1508296" y="1995462"/>
            <a:ext cx="1357322" cy="85725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Tag important documents</a:t>
            </a:r>
          </a:p>
        </p:txBody>
      </p:sp>
      <p:sp>
        <p:nvSpPr>
          <p:cNvPr id="8" name="矩形 7"/>
          <p:cNvSpPr/>
          <p:nvPr/>
        </p:nvSpPr>
        <p:spPr>
          <a:xfrm>
            <a:off x="1508296" y="2995594"/>
            <a:ext cx="1357322" cy="928694"/>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Security Alerts</a:t>
            </a:r>
          </a:p>
        </p:txBody>
      </p:sp>
      <p:sp>
        <p:nvSpPr>
          <p:cNvPr id="10" name="矩形 9"/>
          <p:cNvSpPr/>
          <p:nvPr/>
        </p:nvSpPr>
        <p:spPr>
          <a:xfrm>
            <a:off x="2964251" y="2995594"/>
            <a:ext cx="5929352" cy="92869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Display watermark on Office documents to raise awareness</a:t>
            </a:r>
            <a:endParaRPr lang="zh-CN" altLang="en-US" dirty="0">
              <a:solidFill>
                <a:srgbClr val="404040"/>
              </a:solidFill>
              <a:cs typeface="+mn-ea"/>
              <a:sym typeface="+mn-lt"/>
            </a:endParaRPr>
          </a:p>
        </p:txBody>
      </p:sp>
      <p:sp>
        <p:nvSpPr>
          <p:cNvPr id="11" name="矩形 10"/>
          <p:cNvSpPr/>
          <p:nvPr/>
        </p:nvSpPr>
        <p:spPr>
          <a:xfrm>
            <a:off x="2964251" y="1995462"/>
            <a:ext cx="5929352" cy="85725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Label important documents by </a:t>
            </a:r>
            <a:r>
              <a:rPr dirty="0">
                <a:solidFill>
                  <a:srgbClr val="FF0000"/>
                </a:solidFill>
              </a:rPr>
              <a:t>type</a:t>
            </a:r>
            <a:r>
              <a:rPr dirty="0">
                <a:solidFill>
                  <a:srgbClr val="404040"/>
                </a:solidFill>
              </a:rPr>
              <a:t>, </a:t>
            </a:r>
            <a:r>
              <a:rPr dirty="0">
                <a:solidFill>
                  <a:srgbClr val="FF0000"/>
                </a:solidFill>
              </a:rPr>
              <a:t>sensitivity</a:t>
            </a:r>
            <a:r>
              <a:rPr dirty="0">
                <a:solidFill>
                  <a:srgbClr val="404040"/>
                </a:solidFill>
              </a:rPr>
              <a:t>, or </a:t>
            </a:r>
            <a:r>
              <a:rPr dirty="0">
                <a:solidFill>
                  <a:srgbClr val="FF0000"/>
                </a:solidFill>
              </a:rPr>
              <a:t>user</a:t>
            </a:r>
            <a:r>
              <a:rPr dirty="0">
                <a:solidFill>
                  <a:srgbClr val="404040"/>
                </a:solidFill>
              </a:rPr>
              <a:t> </a:t>
            </a:r>
            <a:r>
              <a:rPr dirty="0">
                <a:solidFill>
                  <a:srgbClr val="FF0000"/>
                </a:solidFill>
              </a:rPr>
              <a:t>discretion</a:t>
            </a:r>
          </a:p>
        </p:txBody>
      </p:sp>
      <p:sp>
        <p:nvSpPr>
          <p:cNvPr id="9" name="file_292565">
            <a:extLst>
              <a:ext uri="{FF2B5EF4-FFF2-40B4-BE49-F238E27FC236}">
                <a16:creationId xmlns:a16="http://schemas.microsoft.com/office/drawing/2014/main" id="{5DC6A29A-D79E-4AA9-9D2E-24A2DB700893}"/>
              </a:ext>
            </a:extLst>
          </p:cNvPr>
          <p:cNvSpPr>
            <a:spLocks noChangeAspect="1"/>
          </p:cNvSpPr>
          <p:nvPr/>
        </p:nvSpPr>
        <p:spPr bwMode="auto">
          <a:xfrm>
            <a:off x="217362" y="3069545"/>
            <a:ext cx="1128260" cy="867501"/>
          </a:xfrm>
          <a:custGeom>
            <a:avLst/>
            <a:gdLst>
              <a:gd name="T0" fmla="*/ 5968 w 6390"/>
              <a:gd name="T1" fmla="*/ 833 h 4920"/>
              <a:gd name="T2" fmla="*/ 5556 w 6390"/>
              <a:gd name="T3" fmla="*/ 370 h 4920"/>
              <a:gd name="T4" fmla="*/ 3426 w 6390"/>
              <a:gd name="T5" fmla="*/ 0 h 4920"/>
              <a:gd name="T6" fmla="*/ 3056 w 6390"/>
              <a:gd name="T7" fmla="*/ 422 h 4920"/>
              <a:gd name="T8" fmla="*/ 1864 w 6390"/>
              <a:gd name="T9" fmla="*/ 833 h 4920"/>
              <a:gd name="T10" fmla="*/ 1864 w 6390"/>
              <a:gd name="T11" fmla="*/ 434 h 4920"/>
              <a:gd name="T12" fmla="*/ 1084 w 6390"/>
              <a:gd name="T13" fmla="*/ 434 h 4920"/>
              <a:gd name="T14" fmla="*/ 1474 w 6390"/>
              <a:gd name="T15" fmla="*/ 2519 h 4920"/>
              <a:gd name="T16" fmla="*/ 1864 w 6390"/>
              <a:gd name="T17" fmla="*/ 1443 h 4920"/>
              <a:gd name="T18" fmla="*/ 1648 w 6390"/>
              <a:gd name="T19" fmla="*/ 1443 h 4920"/>
              <a:gd name="T20" fmla="*/ 1474 w 6390"/>
              <a:gd name="T21" fmla="*/ 2304 h 4920"/>
              <a:gd name="T22" fmla="*/ 1299 w 6390"/>
              <a:gd name="T23" fmla="*/ 434 h 4920"/>
              <a:gd name="T24" fmla="*/ 1648 w 6390"/>
              <a:gd name="T25" fmla="*/ 434 h 4920"/>
              <a:gd name="T26" fmla="*/ 1648 w 6390"/>
              <a:gd name="T27" fmla="*/ 833 h 4920"/>
              <a:gd name="T28" fmla="*/ 1406 w 6390"/>
              <a:gd name="T29" fmla="*/ 1539 h 4920"/>
              <a:gd name="T30" fmla="*/ 1541 w 6390"/>
              <a:gd name="T31" fmla="*/ 1727 h 4920"/>
              <a:gd name="T32" fmla="*/ 1541 w 6390"/>
              <a:gd name="T33" fmla="*/ 1443 h 4920"/>
              <a:gd name="T34" fmla="*/ 1971 w 6390"/>
              <a:gd name="T35" fmla="*/ 1443 h 4920"/>
              <a:gd name="T36" fmla="*/ 2864 w 6390"/>
              <a:gd name="T37" fmla="*/ 1387 h 4920"/>
              <a:gd name="T38" fmla="*/ 3091 w 6390"/>
              <a:gd name="T39" fmla="*/ 1521 h 4920"/>
              <a:gd name="T40" fmla="*/ 3560 w 6390"/>
              <a:gd name="T41" fmla="*/ 4096 h 4920"/>
              <a:gd name="T42" fmla="*/ 985 w 6390"/>
              <a:gd name="T43" fmla="*/ 4565 h 4920"/>
              <a:gd name="T44" fmla="*/ 517 w 6390"/>
              <a:gd name="T45" fmla="*/ 1990 h 4920"/>
              <a:gd name="T46" fmla="*/ 976 w 6390"/>
              <a:gd name="T47" fmla="*/ 1650 h 4920"/>
              <a:gd name="T48" fmla="*/ 370 w 6390"/>
              <a:gd name="T49" fmla="*/ 833 h 4920"/>
              <a:gd name="T50" fmla="*/ 0 w 6390"/>
              <a:gd name="T51" fmla="*/ 2140 h 4920"/>
              <a:gd name="T52" fmla="*/ 0 w 6390"/>
              <a:gd name="T53" fmla="*/ 4172 h 4920"/>
              <a:gd name="T54" fmla="*/ 777 w 6390"/>
              <a:gd name="T55" fmla="*/ 4617 h 4920"/>
              <a:gd name="T56" fmla="*/ 1166 w 6390"/>
              <a:gd name="T57" fmla="*/ 4920 h 4920"/>
              <a:gd name="T58" fmla="*/ 2397 w 6390"/>
              <a:gd name="T59" fmla="*/ 4617 h 4920"/>
              <a:gd name="T60" fmla="*/ 4968 w 6390"/>
              <a:gd name="T61" fmla="*/ 4617 h 4920"/>
              <a:gd name="T62" fmla="*/ 6390 w 6390"/>
              <a:gd name="T63" fmla="*/ 4172 h 4920"/>
              <a:gd name="T64" fmla="*/ 6020 w 6390"/>
              <a:gd name="T65" fmla="*/ 833 h 4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90" h="4920">
                <a:moveTo>
                  <a:pt x="6020" y="833"/>
                </a:moveTo>
                <a:lnTo>
                  <a:pt x="5968" y="833"/>
                </a:lnTo>
                <a:cubicBezTo>
                  <a:pt x="5741" y="833"/>
                  <a:pt x="5556" y="649"/>
                  <a:pt x="5556" y="422"/>
                </a:cubicBezTo>
                <a:lnTo>
                  <a:pt x="5556" y="370"/>
                </a:lnTo>
                <a:cubicBezTo>
                  <a:pt x="5556" y="165"/>
                  <a:pt x="5391" y="0"/>
                  <a:pt x="5186" y="0"/>
                </a:cubicBezTo>
                <a:lnTo>
                  <a:pt x="3426" y="0"/>
                </a:lnTo>
                <a:cubicBezTo>
                  <a:pt x="3222" y="0"/>
                  <a:pt x="3056" y="165"/>
                  <a:pt x="3056" y="370"/>
                </a:cubicBezTo>
                <a:lnTo>
                  <a:pt x="3056" y="422"/>
                </a:lnTo>
                <a:cubicBezTo>
                  <a:pt x="3056" y="649"/>
                  <a:pt x="2872" y="833"/>
                  <a:pt x="2645" y="833"/>
                </a:cubicBezTo>
                <a:lnTo>
                  <a:pt x="1864" y="833"/>
                </a:lnTo>
                <a:lnTo>
                  <a:pt x="1864" y="791"/>
                </a:lnTo>
                <a:lnTo>
                  <a:pt x="1864" y="434"/>
                </a:lnTo>
                <a:cubicBezTo>
                  <a:pt x="1864" y="219"/>
                  <a:pt x="1689" y="44"/>
                  <a:pt x="1474" y="44"/>
                </a:cubicBezTo>
                <a:cubicBezTo>
                  <a:pt x="1259" y="44"/>
                  <a:pt x="1084" y="219"/>
                  <a:pt x="1084" y="434"/>
                </a:cubicBezTo>
                <a:lnTo>
                  <a:pt x="1084" y="2129"/>
                </a:lnTo>
                <a:cubicBezTo>
                  <a:pt x="1084" y="2344"/>
                  <a:pt x="1259" y="2519"/>
                  <a:pt x="1474" y="2519"/>
                </a:cubicBezTo>
                <a:cubicBezTo>
                  <a:pt x="1689" y="2519"/>
                  <a:pt x="1864" y="2344"/>
                  <a:pt x="1864" y="2129"/>
                </a:cubicBezTo>
                <a:lnTo>
                  <a:pt x="1864" y="1443"/>
                </a:lnTo>
                <a:cubicBezTo>
                  <a:pt x="1864" y="1384"/>
                  <a:pt x="1815" y="1335"/>
                  <a:pt x="1756" y="1335"/>
                </a:cubicBezTo>
                <a:cubicBezTo>
                  <a:pt x="1697" y="1335"/>
                  <a:pt x="1648" y="1384"/>
                  <a:pt x="1648" y="1443"/>
                </a:cubicBezTo>
                <a:lnTo>
                  <a:pt x="1648" y="2129"/>
                </a:lnTo>
                <a:cubicBezTo>
                  <a:pt x="1648" y="2225"/>
                  <a:pt x="1570" y="2304"/>
                  <a:pt x="1474" y="2304"/>
                </a:cubicBezTo>
                <a:cubicBezTo>
                  <a:pt x="1377" y="2304"/>
                  <a:pt x="1299" y="2225"/>
                  <a:pt x="1299" y="2129"/>
                </a:cubicBezTo>
                <a:lnTo>
                  <a:pt x="1299" y="434"/>
                </a:lnTo>
                <a:cubicBezTo>
                  <a:pt x="1299" y="338"/>
                  <a:pt x="1377" y="260"/>
                  <a:pt x="1474" y="260"/>
                </a:cubicBezTo>
                <a:cubicBezTo>
                  <a:pt x="1570" y="260"/>
                  <a:pt x="1648" y="338"/>
                  <a:pt x="1648" y="434"/>
                </a:cubicBezTo>
                <a:lnTo>
                  <a:pt x="1648" y="791"/>
                </a:lnTo>
                <a:lnTo>
                  <a:pt x="1648" y="833"/>
                </a:lnTo>
                <a:lnTo>
                  <a:pt x="1406" y="833"/>
                </a:lnTo>
                <a:lnTo>
                  <a:pt x="1406" y="1539"/>
                </a:lnTo>
                <a:lnTo>
                  <a:pt x="1406" y="1761"/>
                </a:lnTo>
                <a:lnTo>
                  <a:pt x="1541" y="1727"/>
                </a:lnTo>
                <a:lnTo>
                  <a:pt x="1541" y="1504"/>
                </a:lnTo>
                <a:lnTo>
                  <a:pt x="1541" y="1443"/>
                </a:lnTo>
                <a:cubicBezTo>
                  <a:pt x="1541" y="1324"/>
                  <a:pt x="1637" y="1228"/>
                  <a:pt x="1756" y="1228"/>
                </a:cubicBezTo>
                <a:cubicBezTo>
                  <a:pt x="1959" y="1228"/>
                  <a:pt x="1971" y="1406"/>
                  <a:pt x="1971" y="1443"/>
                </a:cubicBezTo>
                <a:lnTo>
                  <a:pt x="1971" y="1616"/>
                </a:lnTo>
                <a:lnTo>
                  <a:pt x="2864" y="1387"/>
                </a:lnTo>
                <a:cubicBezTo>
                  <a:pt x="2879" y="1383"/>
                  <a:pt x="2895" y="1380"/>
                  <a:pt x="2911" y="1380"/>
                </a:cubicBezTo>
                <a:cubicBezTo>
                  <a:pt x="2996" y="1380"/>
                  <a:pt x="3070" y="1438"/>
                  <a:pt x="3091" y="1521"/>
                </a:cubicBezTo>
                <a:lnTo>
                  <a:pt x="3695" y="3868"/>
                </a:lnTo>
                <a:cubicBezTo>
                  <a:pt x="3721" y="3968"/>
                  <a:pt x="3660" y="4070"/>
                  <a:pt x="3560" y="4096"/>
                </a:cubicBezTo>
                <a:lnTo>
                  <a:pt x="1213" y="4699"/>
                </a:lnTo>
                <a:cubicBezTo>
                  <a:pt x="1113" y="4725"/>
                  <a:pt x="1011" y="4662"/>
                  <a:pt x="985" y="4565"/>
                </a:cubicBezTo>
                <a:lnTo>
                  <a:pt x="382" y="2217"/>
                </a:lnTo>
                <a:cubicBezTo>
                  <a:pt x="356" y="2118"/>
                  <a:pt x="417" y="2015"/>
                  <a:pt x="517" y="1990"/>
                </a:cubicBezTo>
                <a:lnTo>
                  <a:pt x="976" y="1872"/>
                </a:lnTo>
                <a:lnTo>
                  <a:pt x="976" y="1650"/>
                </a:lnTo>
                <a:lnTo>
                  <a:pt x="976" y="833"/>
                </a:lnTo>
                <a:lnTo>
                  <a:pt x="370" y="833"/>
                </a:lnTo>
                <a:cubicBezTo>
                  <a:pt x="166" y="833"/>
                  <a:pt x="0" y="999"/>
                  <a:pt x="0" y="1204"/>
                </a:cubicBezTo>
                <a:lnTo>
                  <a:pt x="0" y="2140"/>
                </a:lnTo>
                <a:lnTo>
                  <a:pt x="0" y="2139"/>
                </a:lnTo>
                <a:lnTo>
                  <a:pt x="0" y="4172"/>
                </a:lnTo>
                <a:cubicBezTo>
                  <a:pt x="0" y="4418"/>
                  <a:pt x="200" y="4617"/>
                  <a:pt x="445" y="4617"/>
                </a:cubicBezTo>
                <a:lnTo>
                  <a:pt x="777" y="4617"/>
                </a:lnTo>
                <a:lnTo>
                  <a:pt x="777" y="4618"/>
                </a:lnTo>
                <a:cubicBezTo>
                  <a:pt x="823" y="4796"/>
                  <a:pt x="983" y="4920"/>
                  <a:pt x="1166" y="4920"/>
                </a:cubicBezTo>
                <a:cubicBezTo>
                  <a:pt x="1200" y="4920"/>
                  <a:pt x="1234" y="4916"/>
                  <a:pt x="1267" y="4908"/>
                </a:cubicBezTo>
                <a:lnTo>
                  <a:pt x="2397" y="4617"/>
                </a:lnTo>
                <a:lnTo>
                  <a:pt x="4494" y="4617"/>
                </a:lnTo>
                <a:lnTo>
                  <a:pt x="4968" y="4617"/>
                </a:lnTo>
                <a:lnTo>
                  <a:pt x="5945" y="4617"/>
                </a:lnTo>
                <a:cubicBezTo>
                  <a:pt x="6191" y="4617"/>
                  <a:pt x="6390" y="4418"/>
                  <a:pt x="6390" y="4172"/>
                </a:cubicBezTo>
                <a:lnTo>
                  <a:pt x="6390" y="1204"/>
                </a:lnTo>
                <a:cubicBezTo>
                  <a:pt x="6390" y="999"/>
                  <a:pt x="6224" y="833"/>
                  <a:pt x="6020" y="833"/>
                </a:cubicBezTo>
                <a:close/>
              </a:path>
            </a:pathLst>
          </a:custGeom>
          <a:solidFill>
            <a:srgbClr val="00A2E9"/>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sp>
        <p:nvSpPr>
          <p:cNvPr id="12" name="矩形 11">
            <a:extLst>
              <a:ext uri="{FF2B5EF4-FFF2-40B4-BE49-F238E27FC236}">
                <a16:creationId xmlns:a16="http://schemas.microsoft.com/office/drawing/2014/main" id="{6D606058-BBE1-465D-89F2-E469E1B3C8FC}"/>
              </a:ext>
            </a:extLst>
          </p:cNvPr>
          <p:cNvSpPr/>
          <p:nvPr/>
        </p:nvSpPr>
        <p:spPr>
          <a:xfrm>
            <a:off x="1494216" y="4067164"/>
            <a:ext cx="1357322" cy="928694"/>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Outbound Control</a:t>
            </a:r>
          </a:p>
        </p:txBody>
      </p:sp>
      <p:sp>
        <p:nvSpPr>
          <p:cNvPr id="13" name="矩形 12">
            <a:extLst>
              <a:ext uri="{FF2B5EF4-FFF2-40B4-BE49-F238E27FC236}">
                <a16:creationId xmlns:a16="http://schemas.microsoft.com/office/drawing/2014/main" id="{5DB8FF1B-0841-4B02-ACE6-60AAECEC30D2}"/>
              </a:ext>
            </a:extLst>
          </p:cNvPr>
          <p:cNvSpPr/>
          <p:nvPr/>
        </p:nvSpPr>
        <p:spPr>
          <a:xfrm>
            <a:off x="2950171" y="4067164"/>
            <a:ext cx="5929352" cy="92869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Control outbound transmission based on document tags and classification</a:t>
            </a:r>
            <a:endParaRPr lang="zh-CN" altLang="en-US" dirty="0">
              <a:solidFill>
                <a:srgbClr val="404040"/>
              </a:solidFill>
              <a:cs typeface="+mn-ea"/>
              <a:sym typeface="+mn-lt"/>
            </a:endParaRPr>
          </a:p>
        </p:txBody>
      </p:sp>
    </p:spTree>
    <p:extLst>
      <p:ext uri="{BB962C8B-B14F-4D97-AF65-F5344CB8AC3E}">
        <p14:creationId xmlns:p14="http://schemas.microsoft.com/office/powerpoint/2010/main" val="2364420533"/>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Application Requirements</a:t>
            </a:r>
          </a:p>
        </p:txBody>
      </p:sp>
      <p:sp>
        <p:nvSpPr>
          <p:cNvPr id="6" name="圆角矩形 5"/>
          <p:cNvSpPr/>
          <p:nvPr/>
        </p:nvSpPr>
        <p:spPr>
          <a:xfrm>
            <a:off x="1643042" y="2303446"/>
            <a:ext cx="720000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rgbClr val="404040"/>
                </a:solidFill>
              </a:rPr>
              <a:t>Cybersecurity Law, Data Security Law, and Personal Information Protection Law require enterprises to implement classified and hierarchical protection of sensitive data
Failure to </a:t>
            </a:r>
            <a:r>
              <a:rPr dirty="0">
                <a:solidFill>
                  <a:srgbClr val="FF0000"/>
                </a:solidFill>
              </a:rPr>
              <a:t>accurately</a:t>
            </a:r>
            <a:r>
              <a:rPr dirty="0">
                <a:solidFill>
                  <a:srgbClr val="404040"/>
                </a:solidFill>
              </a:rPr>
              <a:t> </a:t>
            </a:r>
            <a:r>
              <a:rPr dirty="0">
                <a:solidFill>
                  <a:srgbClr val="FF0000"/>
                </a:solidFill>
              </a:rPr>
              <a:t>distinguish</a:t>
            </a:r>
            <a:r>
              <a:rPr dirty="0">
                <a:solidFill>
                  <a:srgbClr val="404040"/>
                </a:solidFill>
              </a:rPr>
              <a:t> and </a:t>
            </a:r>
            <a:r>
              <a:rPr dirty="0">
                <a:solidFill>
                  <a:srgbClr val="FF0000"/>
                </a:solidFill>
              </a:rPr>
              <a:t>manage</a:t>
            </a:r>
            <a:r>
              <a:rPr dirty="0">
                <a:solidFill>
                  <a:srgbClr val="404040"/>
                </a:solidFill>
              </a:rPr>
              <a:t> documents of </a:t>
            </a:r>
            <a:r>
              <a:rPr dirty="0">
                <a:solidFill>
                  <a:srgbClr val="FF0000"/>
                </a:solidFill>
              </a:rPr>
              <a:t>different</a:t>
            </a:r>
            <a:r>
              <a:rPr dirty="0">
                <a:solidFill>
                  <a:srgbClr val="404040"/>
                </a:solidFill>
              </a:rPr>
              <a:t> </a:t>
            </a:r>
            <a:r>
              <a:rPr dirty="0">
                <a:solidFill>
                  <a:srgbClr val="FF0000"/>
                </a:solidFill>
              </a:rPr>
              <a:t>values</a:t>
            </a:r>
            <a:r>
              <a:rPr dirty="0">
                <a:solidFill>
                  <a:srgbClr val="404040"/>
                </a:solidFill>
              </a:rPr>
              <a:t> </a:t>
            </a:r>
            <a:r>
              <a:rPr dirty="0">
                <a:solidFill>
                  <a:srgbClr val="FF0000"/>
                </a:solidFill>
              </a:rPr>
              <a:t>results</a:t>
            </a:r>
            <a:r>
              <a:rPr dirty="0">
                <a:solidFill>
                  <a:srgbClr val="404040"/>
                </a:solidFill>
              </a:rPr>
              <a:t> in a one-size-fits-all approach, leading to significant manpower and resource costs</a:t>
            </a:r>
            <a:endParaRPr lang="en-US" altLang="zh-CN" dirty="0">
              <a:solidFill>
                <a:srgbClr val="404040"/>
              </a:solidFill>
              <a:cs typeface="+mn-ea"/>
              <a:sym typeface="+mn-lt"/>
            </a:endParaRPr>
          </a:p>
        </p:txBody>
      </p:sp>
      <p:pic>
        <p:nvPicPr>
          <p:cNvPr id="5" name="Picture 2" descr="E:\市场部文档\产品图片\400个常用ppt图标_ppt宝藏_www.pptbz\400个常用ppt图标_ppt宝藏_www.pptbz\400个常用ppt图标(362)_ppt宝藏_www.pptbz.com.png"/>
          <p:cNvPicPr>
            <a:picLocks noChangeAspect="1" noChangeArrowheads="1"/>
          </p:cNvPicPr>
          <p:nvPr/>
        </p:nvPicPr>
        <p:blipFill>
          <a:blip r:embed="rId2"/>
          <a:srcRect/>
          <a:stretch>
            <a:fillRect/>
          </a:stretch>
        </p:blipFill>
        <p:spPr bwMode="auto">
          <a:xfrm>
            <a:off x="0" y="2786058"/>
            <a:ext cx="1440000" cy="1440000"/>
          </a:xfrm>
          <a:prstGeom prst="rect">
            <a:avLst/>
          </a:prstGeom>
          <a:noFill/>
        </p:spPr>
      </p:pic>
    </p:spTree>
    <p:extLst>
      <p:ext uri="{BB962C8B-B14F-4D97-AF65-F5344CB8AC3E}">
        <p14:creationId xmlns:p14="http://schemas.microsoft.com/office/powerpoint/2010/main" val="1775979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 name="矩形 128"/>
          <p:cNvSpPr/>
          <p:nvPr/>
        </p:nvSpPr>
        <p:spPr bwMode="auto">
          <a:xfrm>
            <a:off x="3221576" y="2084916"/>
            <a:ext cx="2700000" cy="323165"/>
          </a:xfrm>
          <a:prstGeom prst="rect">
            <a:avLst/>
          </a:prstGeom>
          <a:solidFill>
            <a:schemeClr val="accent5"/>
          </a:solidFill>
        </p:spPr>
        <p:txBody>
          <a:bodyPr wrap="square" anchor="ctr">
            <a:spAutoFit/>
          </a:bodyPr>
          <a:lstStyle/>
          <a:p>
            <a:pPr algn="ctr">
              <a:defRPr/>
            </a:pPr>
            <a:r>
              <a:rPr sz="1500" b="1" dirty="0"/>
              <a:t>2. Identify Assets</a:t>
            </a:r>
          </a:p>
        </p:txBody>
      </p:sp>
      <p:sp>
        <p:nvSpPr>
          <p:cNvPr id="131" name="矩形 130"/>
          <p:cNvSpPr/>
          <p:nvPr/>
        </p:nvSpPr>
        <p:spPr bwMode="auto">
          <a:xfrm>
            <a:off x="311179" y="2083011"/>
            <a:ext cx="2700000" cy="323165"/>
          </a:xfrm>
          <a:prstGeom prst="rect">
            <a:avLst/>
          </a:prstGeom>
          <a:solidFill>
            <a:schemeClr val="accent1"/>
          </a:solidFill>
        </p:spPr>
        <p:txBody>
          <a:bodyPr wrap="square" anchor="ctr">
            <a:spAutoFit/>
          </a:bodyPr>
          <a:lstStyle/>
          <a:p>
            <a:pPr algn="ctr">
              <a:defRPr/>
            </a:pPr>
            <a:r>
              <a:rPr sz="1500" b="1" dirty="0"/>
              <a:t>1. Define Assets</a:t>
            </a:r>
          </a:p>
        </p:txBody>
      </p:sp>
      <p:sp>
        <p:nvSpPr>
          <p:cNvPr id="134" name="矩形 133"/>
          <p:cNvSpPr/>
          <p:nvPr/>
        </p:nvSpPr>
        <p:spPr bwMode="auto">
          <a:xfrm>
            <a:off x="6144323" y="2084889"/>
            <a:ext cx="2700000" cy="323165"/>
          </a:xfrm>
          <a:prstGeom prst="rect">
            <a:avLst/>
          </a:prstGeom>
          <a:solidFill>
            <a:srgbClr val="31859C"/>
          </a:solidFill>
        </p:spPr>
        <p:txBody>
          <a:bodyPr wrap="square" anchor="ctr">
            <a:spAutoFit/>
          </a:bodyPr>
          <a:lstStyle/>
          <a:p>
            <a:pPr algn="ctr">
              <a:defRPr/>
            </a:pPr>
            <a:r>
              <a:rPr sz="1500" b="1" dirty="0"/>
              <a:t>3. Manage Assets</a:t>
            </a:r>
          </a:p>
        </p:txBody>
      </p:sp>
      <p:sp>
        <p:nvSpPr>
          <p:cNvPr id="11" name="矩形 10">
            <a:extLst>
              <a:ext uri="{FF2B5EF4-FFF2-40B4-BE49-F238E27FC236}">
                <a16:creationId xmlns:a16="http://schemas.microsoft.com/office/drawing/2014/main" id="{D23D72E7-A188-4C12-9C78-59D165EB7A00}"/>
              </a:ext>
            </a:extLst>
          </p:cNvPr>
          <p:cNvSpPr/>
          <p:nvPr/>
        </p:nvSpPr>
        <p:spPr>
          <a:xfrm rot="16200000">
            <a:off x="-145968" y="3118551"/>
            <a:ext cx="1407889" cy="494818"/>
          </a:xfrm>
          <a:prstGeom prst="rect">
            <a:avLst/>
          </a:prstGeom>
          <a:solidFill>
            <a:schemeClr val="accent1"/>
          </a:solidFill>
          <a:ln>
            <a:noFill/>
          </a:ln>
        </p:spPr>
        <p:txBody>
          <a:bodyPr lIns="31838" tIns="31838" rIns="31838" bIns="31838"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lnSpc>
                <a:spcPct val="93000"/>
              </a:lnSpc>
              <a:spcBef>
                <a:spcPct val="0"/>
              </a:spcBef>
              <a:spcAft>
                <a:spcPct val="0"/>
              </a:spcAft>
              <a:buClr>
                <a:srgbClr val="000000"/>
              </a:buClr>
              <a:buFont typeface="Arial"/>
            </a:pPr>
            <a:endParaRPr sz="2625" dirty="0">
              <a:solidFill>
                <a:srgbClr val="5E5E5E"/>
              </a:solidFill>
              <a:cs typeface="+mn-ea"/>
              <a:sym typeface="+mn-lt"/>
            </a:endParaRPr>
          </a:p>
        </p:txBody>
      </p:sp>
      <p:grpSp>
        <p:nvGrpSpPr>
          <p:cNvPr id="34" name="Group 11">
            <a:extLst>
              <a:ext uri="{FF2B5EF4-FFF2-40B4-BE49-F238E27FC236}">
                <a16:creationId xmlns:a16="http://schemas.microsoft.com/office/drawing/2014/main" id="{7F9C0876-2F44-44B2-BC46-0633EB0624A7}"/>
              </a:ext>
            </a:extLst>
          </p:cNvPr>
          <p:cNvGrpSpPr/>
          <p:nvPr/>
        </p:nvGrpSpPr>
        <p:grpSpPr>
          <a:xfrm>
            <a:off x="381458" y="2827606"/>
            <a:ext cx="331169" cy="331168"/>
            <a:chOff x="7762213" y="2680702"/>
            <a:chExt cx="441559" cy="441557"/>
          </a:xfrm>
        </p:grpSpPr>
        <p:sp>
          <p:nvSpPr>
            <p:cNvPr id="35" name="椭圆 34">
              <a:extLst>
                <a:ext uri="{FF2B5EF4-FFF2-40B4-BE49-F238E27FC236}">
                  <a16:creationId xmlns:a16="http://schemas.microsoft.com/office/drawing/2014/main" id="{F3C8AAED-2350-4FE9-9E27-EE07DF45AA07}"/>
                </a:ext>
              </a:extLst>
            </p:cNvPr>
            <p:cNvSpPr/>
            <p:nvPr/>
          </p:nvSpPr>
          <p:spPr bwMode="auto">
            <a:xfrm>
              <a:off x="7762213" y="2680702"/>
              <a:ext cx="441559" cy="441557"/>
            </a:xfrm>
            <a:prstGeom prst="ellipse">
              <a:avLst/>
            </a:prstGeom>
            <a:solidFill>
              <a:srgbClr val="FFFFFF"/>
            </a:solidFill>
            <a:ln w="28575">
              <a:solidFill>
                <a:schemeClr val="bg1"/>
              </a:solidFill>
              <a:rou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sp>
          <p:nvSpPr>
            <p:cNvPr id="36" name="Freeform 14">
              <a:extLst>
                <a:ext uri="{FF2B5EF4-FFF2-40B4-BE49-F238E27FC236}">
                  <a16:creationId xmlns:a16="http://schemas.microsoft.com/office/drawing/2014/main" id="{A51F44F9-507D-479C-943B-F888636C09C7}"/>
                </a:ext>
              </a:extLst>
            </p:cNvPr>
            <p:cNvSpPr/>
            <p:nvPr/>
          </p:nvSpPr>
          <p:spPr bwMode="auto">
            <a:xfrm>
              <a:off x="7838506" y="2792056"/>
              <a:ext cx="288972" cy="220151"/>
            </a:xfrm>
            <a:custGeom>
              <a:avLst/>
              <a:gdLst>
                <a:gd name="T0" fmla="*/ 675 w 10067"/>
                <a:gd name="T1" fmla="*/ 0 h 7670"/>
                <a:gd name="T2" fmla="*/ 0 w 10067"/>
                <a:gd name="T3" fmla="*/ 675 h 7670"/>
                <a:gd name="T4" fmla="*/ 675 w 10067"/>
                <a:gd name="T5" fmla="*/ 1350 h 7670"/>
                <a:gd name="T6" fmla="*/ 1350 w 10067"/>
                <a:gd name="T7" fmla="*/ 675 h 7670"/>
                <a:gd name="T8" fmla="*/ 675 w 10067"/>
                <a:gd name="T9" fmla="*/ 0 h 7670"/>
                <a:gd name="T10" fmla="*/ 3036 w 10067"/>
                <a:gd name="T11" fmla="*/ 1175 h 7670"/>
                <a:gd name="T12" fmla="*/ 9599 w 10067"/>
                <a:gd name="T13" fmla="*/ 1175 h 7670"/>
                <a:gd name="T14" fmla="*/ 10067 w 10067"/>
                <a:gd name="T15" fmla="*/ 675 h 7670"/>
                <a:gd name="T16" fmla="*/ 9599 w 10067"/>
                <a:gd name="T17" fmla="*/ 175 h 7670"/>
                <a:gd name="T18" fmla="*/ 3036 w 10067"/>
                <a:gd name="T19" fmla="*/ 175 h 7670"/>
                <a:gd name="T20" fmla="*/ 2567 w 10067"/>
                <a:gd name="T21" fmla="*/ 675 h 7670"/>
                <a:gd name="T22" fmla="*/ 3036 w 10067"/>
                <a:gd name="T23" fmla="*/ 1175 h 7670"/>
                <a:gd name="T24" fmla="*/ 675 w 10067"/>
                <a:gd name="T25" fmla="*/ 3160 h 7670"/>
                <a:gd name="T26" fmla="*/ 0 w 10067"/>
                <a:gd name="T27" fmla="*/ 3835 h 7670"/>
                <a:gd name="T28" fmla="*/ 675 w 10067"/>
                <a:gd name="T29" fmla="*/ 4510 h 7670"/>
                <a:gd name="T30" fmla="*/ 1350 w 10067"/>
                <a:gd name="T31" fmla="*/ 3835 h 7670"/>
                <a:gd name="T32" fmla="*/ 675 w 10067"/>
                <a:gd name="T33" fmla="*/ 3160 h 7670"/>
                <a:gd name="T34" fmla="*/ 9599 w 10067"/>
                <a:gd name="T35" fmla="*/ 3335 h 7670"/>
                <a:gd name="T36" fmla="*/ 3036 w 10067"/>
                <a:gd name="T37" fmla="*/ 3335 h 7670"/>
                <a:gd name="T38" fmla="*/ 2567 w 10067"/>
                <a:gd name="T39" fmla="*/ 3835 h 7670"/>
                <a:gd name="T40" fmla="*/ 3036 w 10067"/>
                <a:gd name="T41" fmla="*/ 4335 h 7670"/>
                <a:gd name="T42" fmla="*/ 9599 w 10067"/>
                <a:gd name="T43" fmla="*/ 4335 h 7670"/>
                <a:gd name="T44" fmla="*/ 10067 w 10067"/>
                <a:gd name="T45" fmla="*/ 3835 h 7670"/>
                <a:gd name="T46" fmla="*/ 9599 w 10067"/>
                <a:gd name="T47" fmla="*/ 3335 h 7670"/>
                <a:gd name="T48" fmla="*/ 675 w 10067"/>
                <a:gd name="T49" fmla="*/ 6320 h 7670"/>
                <a:gd name="T50" fmla="*/ 0 w 10067"/>
                <a:gd name="T51" fmla="*/ 6995 h 7670"/>
                <a:gd name="T52" fmla="*/ 675 w 10067"/>
                <a:gd name="T53" fmla="*/ 7670 h 7670"/>
                <a:gd name="T54" fmla="*/ 1350 w 10067"/>
                <a:gd name="T55" fmla="*/ 6995 h 7670"/>
                <a:gd name="T56" fmla="*/ 675 w 10067"/>
                <a:gd name="T57" fmla="*/ 6320 h 7670"/>
                <a:gd name="T58" fmla="*/ 9599 w 10067"/>
                <a:gd name="T59" fmla="*/ 6495 h 7670"/>
                <a:gd name="T60" fmla="*/ 3036 w 10067"/>
                <a:gd name="T61" fmla="*/ 6495 h 7670"/>
                <a:gd name="T62" fmla="*/ 2567 w 10067"/>
                <a:gd name="T63" fmla="*/ 6995 h 7670"/>
                <a:gd name="T64" fmla="*/ 3036 w 10067"/>
                <a:gd name="T65" fmla="*/ 7495 h 7670"/>
                <a:gd name="T66" fmla="*/ 9599 w 10067"/>
                <a:gd name="T67" fmla="*/ 7495 h 7670"/>
                <a:gd name="T68" fmla="*/ 10067 w 10067"/>
                <a:gd name="T69" fmla="*/ 6995 h 7670"/>
                <a:gd name="T70" fmla="*/ 9599 w 10067"/>
                <a:gd name="T71" fmla="*/ 6495 h 7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67" h="7670">
                  <a:moveTo>
                    <a:pt x="675" y="0"/>
                  </a:moveTo>
                  <a:cubicBezTo>
                    <a:pt x="302" y="0"/>
                    <a:pt x="0" y="303"/>
                    <a:pt x="0" y="675"/>
                  </a:cubicBezTo>
                  <a:cubicBezTo>
                    <a:pt x="0" y="1047"/>
                    <a:pt x="302" y="1350"/>
                    <a:pt x="675" y="1350"/>
                  </a:cubicBezTo>
                  <a:cubicBezTo>
                    <a:pt x="1047" y="1350"/>
                    <a:pt x="1350" y="1048"/>
                    <a:pt x="1350" y="675"/>
                  </a:cubicBezTo>
                  <a:cubicBezTo>
                    <a:pt x="1350" y="302"/>
                    <a:pt x="1047" y="0"/>
                    <a:pt x="675" y="0"/>
                  </a:cubicBezTo>
                  <a:close/>
                  <a:moveTo>
                    <a:pt x="3036" y="1175"/>
                  </a:moveTo>
                  <a:lnTo>
                    <a:pt x="9599" y="1175"/>
                  </a:lnTo>
                  <a:cubicBezTo>
                    <a:pt x="9857" y="1175"/>
                    <a:pt x="10067" y="951"/>
                    <a:pt x="10067" y="675"/>
                  </a:cubicBezTo>
                  <a:cubicBezTo>
                    <a:pt x="10067" y="399"/>
                    <a:pt x="9857" y="175"/>
                    <a:pt x="9599" y="175"/>
                  </a:cubicBezTo>
                  <a:lnTo>
                    <a:pt x="3036" y="175"/>
                  </a:lnTo>
                  <a:cubicBezTo>
                    <a:pt x="2777" y="175"/>
                    <a:pt x="2567" y="399"/>
                    <a:pt x="2567" y="675"/>
                  </a:cubicBezTo>
                  <a:cubicBezTo>
                    <a:pt x="2567" y="951"/>
                    <a:pt x="2777" y="1175"/>
                    <a:pt x="3036" y="1175"/>
                  </a:cubicBezTo>
                  <a:close/>
                  <a:moveTo>
                    <a:pt x="675" y="3160"/>
                  </a:moveTo>
                  <a:cubicBezTo>
                    <a:pt x="302" y="3160"/>
                    <a:pt x="0" y="3463"/>
                    <a:pt x="0" y="3835"/>
                  </a:cubicBezTo>
                  <a:cubicBezTo>
                    <a:pt x="0" y="4208"/>
                    <a:pt x="302" y="4510"/>
                    <a:pt x="675" y="4510"/>
                  </a:cubicBezTo>
                  <a:cubicBezTo>
                    <a:pt x="1047" y="4510"/>
                    <a:pt x="1350" y="4208"/>
                    <a:pt x="1350" y="3835"/>
                  </a:cubicBezTo>
                  <a:cubicBezTo>
                    <a:pt x="1350" y="3463"/>
                    <a:pt x="1047" y="3160"/>
                    <a:pt x="675" y="3160"/>
                  </a:cubicBezTo>
                  <a:close/>
                  <a:moveTo>
                    <a:pt x="9599" y="3335"/>
                  </a:moveTo>
                  <a:lnTo>
                    <a:pt x="3036" y="3335"/>
                  </a:lnTo>
                  <a:cubicBezTo>
                    <a:pt x="2777" y="3335"/>
                    <a:pt x="2567" y="3559"/>
                    <a:pt x="2567" y="3835"/>
                  </a:cubicBezTo>
                  <a:cubicBezTo>
                    <a:pt x="2567" y="4111"/>
                    <a:pt x="2777" y="4335"/>
                    <a:pt x="3036" y="4335"/>
                  </a:cubicBezTo>
                  <a:lnTo>
                    <a:pt x="9599" y="4335"/>
                  </a:lnTo>
                  <a:cubicBezTo>
                    <a:pt x="9857" y="4335"/>
                    <a:pt x="10067" y="4111"/>
                    <a:pt x="10067" y="3835"/>
                  </a:cubicBezTo>
                  <a:cubicBezTo>
                    <a:pt x="10067" y="3559"/>
                    <a:pt x="9857" y="3335"/>
                    <a:pt x="9599" y="3335"/>
                  </a:cubicBezTo>
                  <a:close/>
                  <a:moveTo>
                    <a:pt x="675" y="6320"/>
                  </a:moveTo>
                  <a:cubicBezTo>
                    <a:pt x="302" y="6320"/>
                    <a:pt x="0" y="6623"/>
                    <a:pt x="0" y="6995"/>
                  </a:cubicBezTo>
                  <a:cubicBezTo>
                    <a:pt x="0" y="7368"/>
                    <a:pt x="302" y="7670"/>
                    <a:pt x="675" y="7670"/>
                  </a:cubicBezTo>
                  <a:cubicBezTo>
                    <a:pt x="1047" y="7670"/>
                    <a:pt x="1350" y="7368"/>
                    <a:pt x="1350" y="6995"/>
                  </a:cubicBezTo>
                  <a:cubicBezTo>
                    <a:pt x="1350" y="6623"/>
                    <a:pt x="1047" y="6320"/>
                    <a:pt x="675" y="6320"/>
                  </a:cubicBezTo>
                  <a:close/>
                  <a:moveTo>
                    <a:pt x="9599" y="6495"/>
                  </a:moveTo>
                  <a:lnTo>
                    <a:pt x="3036" y="6495"/>
                  </a:lnTo>
                  <a:cubicBezTo>
                    <a:pt x="2777" y="6495"/>
                    <a:pt x="2567" y="6719"/>
                    <a:pt x="2567" y="6995"/>
                  </a:cubicBezTo>
                  <a:cubicBezTo>
                    <a:pt x="2567" y="7271"/>
                    <a:pt x="2777" y="7495"/>
                    <a:pt x="3036" y="7495"/>
                  </a:cubicBezTo>
                  <a:lnTo>
                    <a:pt x="9599" y="7495"/>
                  </a:lnTo>
                  <a:cubicBezTo>
                    <a:pt x="9857" y="7495"/>
                    <a:pt x="10067" y="7271"/>
                    <a:pt x="10067" y="6995"/>
                  </a:cubicBezTo>
                  <a:cubicBezTo>
                    <a:pt x="10067" y="6719"/>
                    <a:pt x="9857" y="6495"/>
                    <a:pt x="9599" y="6495"/>
                  </a:cubicBezTo>
                  <a:close/>
                </a:path>
              </a:pathLst>
            </a:custGeom>
            <a:solidFill>
              <a:schemeClr val="accent1"/>
            </a:solidFill>
            <a:ln>
              <a:noFill/>
            </a:ln>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grpSp>
      <p:grpSp>
        <p:nvGrpSpPr>
          <p:cNvPr id="16" name="组合 15">
            <a:extLst>
              <a:ext uri="{FF2B5EF4-FFF2-40B4-BE49-F238E27FC236}">
                <a16:creationId xmlns:a16="http://schemas.microsoft.com/office/drawing/2014/main" id="{D06102AD-15DD-4D21-9FB7-AAD6B1543AA8}"/>
              </a:ext>
            </a:extLst>
          </p:cNvPr>
          <p:cNvGrpSpPr/>
          <p:nvPr/>
        </p:nvGrpSpPr>
        <p:grpSpPr>
          <a:xfrm>
            <a:off x="851219" y="2705419"/>
            <a:ext cx="2174176" cy="554521"/>
            <a:chOff x="660400" y="3778348"/>
            <a:chExt cx="1722855" cy="739361"/>
          </a:xfrm>
        </p:grpSpPr>
        <p:sp>
          <p:nvSpPr>
            <p:cNvPr id="17" name="Bullet1">
              <a:extLst>
                <a:ext uri="{FF2B5EF4-FFF2-40B4-BE49-F238E27FC236}">
                  <a16:creationId xmlns:a16="http://schemas.microsoft.com/office/drawing/2014/main" id="{1FB7BDD3-3086-461E-9819-61C8BF9E4DFF}"/>
                </a:ext>
              </a:extLst>
            </p:cNvPr>
            <p:cNvSpPr txBox="1"/>
            <p:nvPr/>
          </p:nvSpPr>
          <p:spPr>
            <a:xfrm>
              <a:off x="660400" y="3778348"/>
              <a:ext cx="1711590" cy="420524"/>
            </a:xfrm>
            <a:prstGeom prst="rect">
              <a:avLst/>
            </a:prstGeom>
            <a:noFill/>
          </p:spPr>
          <p:txBody>
            <a:bodyPr wrap="square" lIns="68580" tIns="34290" rIns="68580" bIns="3429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350" b="1" dirty="0">
                  <a:cs typeface="+mn-ea"/>
                  <a:sym typeface="+mn-lt"/>
                </a:rPr>
                <a:t>Classification</a:t>
              </a:r>
              <a:endParaRPr lang="id-ID" sz="1350" b="1" dirty="0">
                <a:cs typeface="+mn-ea"/>
                <a:sym typeface="+mn-lt"/>
              </a:endParaRPr>
            </a:p>
          </p:txBody>
        </p:sp>
        <p:sp>
          <p:nvSpPr>
            <p:cNvPr id="18" name="Text1">
              <a:extLst>
                <a:ext uri="{FF2B5EF4-FFF2-40B4-BE49-F238E27FC236}">
                  <a16:creationId xmlns:a16="http://schemas.microsoft.com/office/drawing/2014/main" id="{12B96A23-996A-4972-95B9-0F0F8C683C75}"/>
                </a:ext>
              </a:extLst>
            </p:cNvPr>
            <p:cNvSpPr/>
            <p:nvPr/>
          </p:nvSpPr>
          <p:spPr bwMode="auto">
            <a:xfrm>
              <a:off x="681451" y="4097185"/>
              <a:ext cx="1701804" cy="4205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nchor="t" anchorCtr="0">
              <a:normAutofit fontScale="92500"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sz="900" dirty="0"/>
                <a:t>Custom tags such as content, department, time, etc.</a:t>
              </a:r>
              <a:endParaRPr lang="en-US" altLang="zh-CN" sz="900" dirty="0">
                <a:cs typeface="+mn-ea"/>
                <a:sym typeface="+mn-lt"/>
              </a:endParaRPr>
            </a:p>
          </p:txBody>
        </p:sp>
      </p:grpSp>
      <p:grpSp>
        <p:nvGrpSpPr>
          <p:cNvPr id="37" name="Group 18">
            <a:extLst>
              <a:ext uri="{FF2B5EF4-FFF2-40B4-BE49-F238E27FC236}">
                <a16:creationId xmlns:a16="http://schemas.microsoft.com/office/drawing/2014/main" id="{CC847A2F-E481-4ECB-A1D4-8F88AB95D58F}"/>
              </a:ext>
            </a:extLst>
          </p:cNvPr>
          <p:cNvGrpSpPr/>
          <p:nvPr/>
        </p:nvGrpSpPr>
        <p:grpSpPr>
          <a:xfrm>
            <a:off x="381458" y="3544419"/>
            <a:ext cx="331169" cy="331168"/>
            <a:chOff x="7762213" y="2680702"/>
            <a:chExt cx="441559" cy="441557"/>
          </a:xfrm>
        </p:grpSpPr>
        <p:sp>
          <p:nvSpPr>
            <p:cNvPr id="38" name="椭圆 37">
              <a:extLst>
                <a:ext uri="{FF2B5EF4-FFF2-40B4-BE49-F238E27FC236}">
                  <a16:creationId xmlns:a16="http://schemas.microsoft.com/office/drawing/2014/main" id="{068445A6-E05B-41A8-A95C-6DEE2FBAB11D}"/>
                </a:ext>
              </a:extLst>
            </p:cNvPr>
            <p:cNvSpPr/>
            <p:nvPr/>
          </p:nvSpPr>
          <p:spPr bwMode="auto">
            <a:xfrm>
              <a:off x="7762213" y="2680702"/>
              <a:ext cx="441559" cy="441557"/>
            </a:xfrm>
            <a:prstGeom prst="ellipse">
              <a:avLst/>
            </a:prstGeom>
            <a:solidFill>
              <a:srgbClr val="FFFFFF"/>
            </a:solidFill>
            <a:ln w="28575">
              <a:solidFill>
                <a:schemeClr val="bg1"/>
              </a:solidFill>
              <a:rou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sp>
          <p:nvSpPr>
            <p:cNvPr id="39" name="Freeform 20">
              <a:extLst>
                <a:ext uri="{FF2B5EF4-FFF2-40B4-BE49-F238E27FC236}">
                  <a16:creationId xmlns:a16="http://schemas.microsoft.com/office/drawing/2014/main" id="{E8830227-0CAD-431E-BDCF-A93FA3F6D7CF}"/>
                </a:ext>
              </a:extLst>
            </p:cNvPr>
            <p:cNvSpPr/>
            <p:nvPr/>
          </p:nvSpPr>
          <p:spPr bwMode="auto">
            <a:xfrm>
              <a:off x="7838506" y="2757909"/>
              <a:ext cx="288972" cy="288445"/>
            </a:xfrm>
            <a:custGeom>
              <a:avLst/>
              <a:gdLst>
                <a:gd name="T0" fmla="*/ 472622 w 604011"/>
                <a:gd name="T1" fmla="*/ 472622 w 604011"/>
                <a:gd name="T2" fmla="*/ 472622 w 604011"/>
                <a:gd name="T3" fmla="*/ 472622 w 604011"/>
                <a:gd name="T4" fmla="*/ 472622 w 604011"/>
                <a:gd name="T5" fmla="*/ 472622 w 604011"/>
                <a:gd name="T6" fmla="*/ 472622 w 604011"/>
                <a:gd name="T7" fmla="*/ 472622 w 604011"/>
                <a:gd name="T8" fmla="*/ 472622 w 604011"/>
                <a:gd name="T9" fmla="*/ 472622 w 604011"/>
                <a:gd name="T10" fmla="*/ 472622 w 604011"/>
                <a:gd name="T11" fmla="*/ 472622 w 604011"/>
                <a:gd name="T12" fmla="*/ 472622 w 604011"/>
                <a:gd name="T13" fmla="*/ 472622 w 604011"/>
                <a:gd name="T14" fmla="*/ 472622 w 604011"/>
                <a:gd name="T15" fmla="*/ 472622 w 604011"/>
                <a:gd name="T16" fmla="*/ 472622 w 604011"/>
                <a:gd name="T17" fmla="*/ 472622 w 604011"/>
                <a:gd name="T18" fmla="*/ 472622 w 604011"/>
                <a:gd name="T19" fmla="*/ 472622 w 604011"/>
                <a:gd name="T20" fmla="*/ 472622 w 604011"/>
                <a:gd name="T21" fmla="*/ 472622 w 604011"/>
                <a:gd name="T22" fmla="*/ 472622 w 604011"/>
                <a:gd name="T23" fmla="*/ 472622 w 604011"/>
                <a:gd name="T24" fmla="*/ 472622 w 604011"/>
                <a:gd name="T25" fmla="*/ 472622 w 604011"/>
                <a:gd name="T26" fmla="*/ 472622 w 604011"/>
                <a:gd name="T27" fmla="*/ 472622 w 604011"/>
                <a:gd name="T28" fmla="*/ 472622 w 604011"/>
                <a:gd name="T29" fmla="*/ 472622 w 604011"/>
                <a:gd name="T30" fmla="*/ 472622 w 604011"/>
                <a:gd name="T31" fmla="*/ 472622 w 604011"/>
                <a:gd name="T32" fmla="*/ 472622 w 604011"/>
                <a:gd name="T33" fmla="*/ 472622 w 604011"/>
                <a:gd name="T34" fmla="*/ 472622 w 604011"/>
                <a:gd name="T35" fmla="*/ 472622 w 604011"/>
                <a:gd name="T36" fmla="*/ 472622 w 604011"/>
                <a:gd name="T37" fmla="*/ 472622 w 604011"/>
                <a:gd name="T38" fmla="*/ 472622 w 604011"/>
                <a:gd name="T39" fmla="*/ 472622 w 604011"/>
                <a:gd name="T40" fmla="*/ 472622 w 604011"/>
                <a:gd name="T41" fmla="*/ 472622 w 604011"/>
                <a:gd name="T42" fmla="*/ 472622 w 604011"/>
                <a:gd name="T43" fmla="*/ 472622 w 604011"/>
                <a:gd name="T44" fmla="*/ 472622 w 604011"/>
                <a:gd name="T45" fmla="*/ 472622 w 604011"/>
                <a:gd name="T46" fmla="*/ 472622 w 604011"/>
                <a:gd name="T47" fmla="*/ 472622 w 604011"/>
                <a:gd name="T48" fmla="*/ 472622 w 604011"/>
                <a:gd name="T49" fmla="*/ 472622 w 604011"/>
                <a:gd name="T50" fmla="*/ 472622 w 604011"/>
                <a:gd name="T51" fmla="*/ 472622 w 604011"/>
                <a:gd name="T52" fmla="*/ 472622 w 604011"/>
                <a:gd name="T53" fmla="*/ 472622 w 604011"/>
                <a:gd name="T54" fmla="*/ 472622 w 604011"/>
                <a:gd name="T55" fmla="*/ 472622 w 604011"/>
                <a:gd name="T56" fmla="*/ 472622 w 604011"/>
                <a:gd name="T57" fmla="*/ 472622 w 604011"/>
                <a:gd name="T58" fmla="*/ 472622 w 604011"/>
                <a:gd name="T59" fmla="*/ 472622 w 604011"/>
                <a:gd name="T60" fmla="*/ 472622 w 604011"/>
                <a:gd name="T61" fmla="*/ 472622 w 604011"/>
                <a:gd name="T62" fmla="*/ 472622 w 604011"/>
                <a:gd name="T63" fmla="*/ 472622 w 604011"/>
                <a:gd name="T64" fmla="*/ 472622 w 604011"/>
                <a:gd name="T65" fmla="*/ 472622 w 604011"/>
                <a:gd name="T66" fmla="*/ 472622 w 604011"/>
                <a:gd name="T67" fmla="*/ 472622 w 604011"/>
                <a:gd name="T68" fmla="*/ 472622 w 604011"/>
                <a:gd name="T69" fmla="*/ 472622 w 604011"/>
                <a:gd name="T70" fmla="*/ 472622 w 604011"/>
                <a:gd name="T71" fmla="*/ 472622 w 604011"/>
                <a:gd name="T72" fmla="*/ 472622 w 604011"/>
                <a:gd name="T73" fmla="*/ 472622 w 604011"/>
                <a:gd name="T74" fmla="*/ 472622 w 604011"/>
                <a:gd name="T75" fmla="*/ 472622 w 604011"/>
                <a:gd name="T76" fmla="*/ 472622 w 604011"/>
                <a:gd name="T77" fmla="*/ 472622 w 604011"/>
                <a:gd name="T78" fmla="*/ 472622 w 604011"/>
                <a:gd name="T79" fmla="*/ 472622 w 604011"/>
                <a:gd name="T80" fmla="*/ 472622 w 604011"/>
                <a:gd name="T81" fmla="*/ 472622 w 604011"/>
                <a:gd name="T82" fmla="*/ 472622 w 604011"/>
                <a:gd name="T83" fmla="*/ 472622 w 604011"/>
                <a:gd name="T84" fmla="*/ 472622 w 604011"/>
                <a:gd name="T85" fmla="*/ 472622 w 604011"/>
                <a:gd name="T86" fmla="*/ 472622 w 604011"/>
                <a:gd name="T87" fmla="*/ 472622 w 604011"/>
                <a:gd name="T88" fmla="*/ 472622 w 604011"/>
                <a:gd name="T89" fmla="*/ 472622 w 604011"/>
                <a:gd name="T90" fmla="*/ 472622 w 604011"/>
                <a:gd name="T91" fmla="*/ 472622 w 604011"/>
                <a:gd name="T92" fmla="*/ 472622 w 604011"/>
                <a:gd name="T93" fmla="*/ 472622 w 604011"/>
                <a:gd name="T94" fmla="*/ 472622 w 604011"/>
                <a:gd name="T95" fmla="*/ 472622 w 604011"/>
                <a:gd name="T96" fmla="*/ 472622 w 604011"/>
                <a:gd name="T97" fmla="*/ 472622 w 604011"/>
                <a:gd name="T98" fmla="*/ 472622 w 604011"/>
                <a:gd name="T99" fmla="*/ 472622 w 604011"/>
                <a:gd name="T100" fmla="*/ 472622 w 604011"/>
                <a:gd name="T101" fmla="*/ 472622 w 604011"/>
                <a:gd name="T102" fmla="*/ 472622 w 604011"/>
                <a:gd name="T103" fmla="*/ 472622 w 604011"/>
                <a:gd name="T104" fmla="*/ 472622 w 604011"/>
                <a:gd name="T105" fmla="*/ 472622 w 604011"/>
                <a:gd name="T106" fmla="*/ 472622 w 604011"/>
                <a:gd name="T107" fmla="*/ 472622 w 604011"/>
                <a:gd name="T108" fmla="*/ 472622 w 604011"/>
                <a:gd name="T109" fmla="*/ 472622 w 604011"/>
                <a:gd name="T110" fmla="*/ 472622 w 604011"/>
                <a:gd name="T111" fmla="*/ 472622 w 604011"/>
                <a:gd name="T112" fmla="*/ 472622 w 604011"/>
                <a:gd name="T113" fmla="*/ 472622 w 604011"/>
                <a:gd name="T114" fmla="*/ 472622 w 604011"/>
                <a:gd name="T115" fmla="*/ 472622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33" h="6531">
                  <a:moveTo>
                    <a:pt x="6261" y="4054"/>
                  </a:moveTo>
                  <a:lnTo>
                    <a:pt x="5566" y="4054"/>
                  </a:lnTo>
                  <a:lnTo>
                    <a:pt x="5566" y="3538"/>
                  </a:lnTo>
                  <a:lnTo>
                    <a:pt x="6261" y="3538"/>
                  </a:lnTo>
                  <a:cubicBezTo>
                    <a:pt x="6412" y="3538"/>
                    <a:pt x="6533" y="3416"/>
                    <a:pt x="6533" y="3266"/>
                  </a:cubicBezTo>
                  <a:cubicBezTo>
                    <a:pt x="6533" y="3115"/>
                    <a:pt x="6412" y="2994"/>
                    <a:pt x="6261" y="2994"/>
                  </a:cubicBezTo>
                  <a:lnTo>
                    <a:pt x="3538" y="2994"/>
                  </a:lnTo>
                  <a:lnTo>
                    <a:pt x="3538" y="2478"/>
                  </a:lnTo>
                  <a:lnTo>
                    <a:pt x="4233" y="2478"/>
                  </a:lnTo>
                  <a:cubicBezTo>
                    <a:pt x="4384" y="2478"/>
                    <a:pt x="4505" y="2356"/>
                    <a:pt x="4505" y="2206"/>
                  </a:cubicBezTo>
                  <a:lnTo>
                    <a:pt x="4505" y="272"/>
                  </a:lnTo>
                  <a:cubicBezTo>
                    <a:pt x="4505" y="122"/>
                    <a:pt x="4384" y="0"/>
                    <a:pt x="4233" y="0"/>
                  </a:cubicBezTo>
                  <a:lnTo>
                    <a:pt x="2300" y="0"/>
                  </a:lnTo>
                  <a:cubicBezTo>
                    <a:pt x="2149" y="0"/>
                    <a:pt x="2028" y="122"/>
                    <a:pt x="2028" y="272"/>
                  </a:cubicBezTo>
                  <a:lnTo>
                    <a:pt x="2028" y="2206"/>
                  </a:lnTo>
                  <a:cubicBezTo>
                    <a:pt x="2028" y="2356"/>
                    <a:pt x="2149" y="2478"/>
                    <a:pt x="2300" y="2478"/>
                  </a:cubicBezTo>
                  <a:lnTo>
                    <a:pt x="2994" y="2478"/>
                  </a:lnTo>
                  <a:lnTo>
                    <a:pt x="2994" y="2994"/>
                  </a:lnTo>
                  <a:lnTo>
                    <a:pt x="272" y="2994"/>
                  </a:lnTo>
                  <a:cubicBezTo>
                    <a:pt x="121" y="2994"/>
                    <a:pt x="0" y="3115"/>
                    <a:pt x="0" y="3266"/>
                  </a:cubicBezTo>
                  <a:cubicBezTo>
                    <a:pt x="0" y="3416"/>
                    <a:pt x="121" y="3538"/>
                    <a:pt x="272" y="3538"/>
                  </a:cubicBezTo>
                  <a:lnTo>
                    <a:pt x="966" y="3538"/>
                  </a:lnTo>
                  <a:lnTo>
                    <a:pt x="966" y="4039"/>
                  </a:lnTo>
                  <a:lnTo>
                    <a:pt x="272" y="4039"/>
                  </a:lnTo>
                  <a:cubicBezTo>
                    <a:pt x="121" y="4039"/>
                    <a:pt x="0" y="4160"/>
                    <a:pt x="0" y="4311"/>
                  </a:cubicBezTo>
                  <a:lnTo>
                    <a:pt x="0" y="6244"/>
                  </a:lnTo>
                  <a:cubicBezTo>
                    <a:pt x="0" y="6395"/>
                    <a:pt x="121" y="6516"/>
                    <a:pt x="272" y="6516"/>
                  </a:cubicBezTo>
                  <a:lnTo>
                    <a:pt x="2206" y="6516"/>
                  </a:lnTo>
                  <a:cubicBezTo>
                    <a:pt x="2357" y="6516"/>
                    <a:pt x="2478" y="6395"/>
                    <a:pt x="2478" y="6244"/>
                  </a:cubicBezTo>
                  <a:lnTo>
                    <a:pt x="2478" y="4311"/>
                  </a:lnTo>
                  <a:cubicBezTo>
                    <a:pt x="2478" y="4160"/>
                    <a:pt x="2357" y="4039"/>
                    <a:pt x="2206" y="4039"/>
                  </a:cubicBezTo>
                  <a:lnTo>
                    <a:pt x="1512" y="4039"/>
                  </a:lnTo>
                  <a:lnTo>
                    <a:pt x="1512" y="3538"/>
                  </a:lnTo>
                  <a:lnTo>
                    <a:pt x="5021" y="3538"/>
                  </a:lnTo>
                  <a:lnTo>
                    <a:pt x="5021" y="4054"/>
                  </a:lnTo>
                  <a:lnTo>
                    <a:pt x="4326" y="4054"/>
                  </a:lnTo>
                  <a:cubicBezTo>
                    <a:pt x="4176" y="4054"/>
                    <a:pt x="4054" y="4175"/>
                    <a:pt x="4054" y="4326"/>
                  </a:cubicBezTo>
                  <a:lnTo>
                    <a:pt x="4054" y="6259"/>
                  </a:lnTo>
                  <a:cubicBezTo>
                    <a:pt x="4054" y="6410"/>
                    <a:pt x="4176" y="6531"/>
                    <a:pt x="4326" y="6531"/>
                  </a:cubicBezTo>
                  <a:lnTo>
                    <a:pt x="6261" y="6531"/>
                  </a:lnTo>
                  <a:cubicBezTo>
                    <a:pt x="6412" y="6531"/>
                    <a:pt x="6533" y="6410"/>
                    <a:pt x="6533" y="6259"/>
                  </a:cubicBezTo>
                  <a:lnTo>
                    <a:pt x="6533" y="4326"/>
                  </a:lnTo>
                  <a:cubicBezTo>
                    <a:pt x="6533" y="4175"/>
                    <a:pt x="6412" y="4054"/>
                    <a:pt x="6261" y="4054"/>
                  </a:cubicBezTo>
                  <a:close/>
                  <a:moveTo>
                    <a:pt x="2572" y="542"/>
                  </a:moveTo>
                  <a:lnTo>
                    <a:pt x="3962" y="542"/>
                  </a:lnTo>
                  <a:lnTo>
                    <a:pt x="3962" y="1931"/>
                  </a:lnTo>
                  <a:lnTo>
                    <a:pt x="2572" y="1931"/>
                  </a:lnTo>
                  <a:lnTo>
                    <a:pt x="2572" y="542"/>
                  </a:lnTo>
                  <a:close/>
                  <a:moveTo>
                    <a:pt x="1934" y="5972"/>
                  </a:moveTo>
                  <a:lnTo>
                    <a:pt x="544" y="5972"/>
                  </a:lnTo>
                  <a:lnTo>
                    <a:pt x="544" y="4583"/>
                  </a:lnTo>
                  <a:lnTo>
                    <a:pt x="1934" y="4583"/>
                  </a:lnTo>
                  <a:lnTo>
                    <a:pt x="1934" y="5972"/>
                  </a:lnTo>
                  <a:close/>
                  <a:moveTo>
                    <a:pt x="5989" y="5987"/>
                  </a:moveTo>
                  <a:lnTo>
                    <a:pt x="4598" y="5987"/>
                  </a:lnTo>
                  <a:lnTo>
                    <a:pt x="4598" y="4598"/>
                  </a:lnTo>
                  <a:lnTo>
                    <a:pt x="5989" y="4598"/>
                  </a:lnTo>
                  <a:lnTo>
                    <a:pt x="5989" y="5987"/>
                  </a:lnTo>
                  <a:close/>
                </a:path>
              </a:pathLst>
            </a:custGeom>
            <a:solidFill>
              <a:schemeClr val="accent1"/>
            </a:solidFill>
            <a:ln>
              <a:noFill/>
            </a:ln>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grpSp>
      <p:grpSp>
        <p:nvGrpSpPr>
          <p:cNvPr id="22" name="组合 21">
            <a:extLst>
              <a:ext uri="{FF2B5EF4-FFF2-40B4-BE49-F238E27FC236}">
                <a16:creationId xmlns:a16="http://schemas.microsoft.com/office/drawing/2014/main" id="{1B7F1E14-B353-4650-88FD-46371873503D}"/>
              </a:ext>
            </a:extLst>
          </p:cNvPr>
          <p:cNvGrpSpPr/>
          <p:nvPr/>
        </p:nvGrpSpPr>
        <p:grpSpPr>
          <a:xfrm>
            <a:off x="851219" y="3430912"/>
            <a:ext cx="2172487" cy="558468"/>
            <a:chOff x="660400" y="3778348"/>
            <a:chExt cx="1721517" cy="744624"/>
          </a:xfrm>
        </p:grpSpPr>
        <p:sp>
          <p:nvSpPr>
            <p:cNvPr id="23" name="Bullet2">
              <a:extLst>
                <a:ext uri="{FF2B5EF4-FFF2-40B4-BE49-F238E27FC236}">
                  <a16:creationId xmlns:a16="http://schemas.microsoft.com/office/drawing/2014/main" id="{5CE6BCCC-0C98-44EC-920A-9E4465E34E77}"/>
                </a:ext>
              </a:extLst>
            </p:cNvPr>
            <p:cNvSpPr txBox="1"/>
            <p:nvPr/>
          </p:nvSpPr>
          <p:spPr>
            <a:xfrm>
              <a:off x="660400" y="3778348"/>
              <a:ext cx="1711590" cy="420524"/>
            </a:xfrm>
            <a:prstGeom prst="rect">
              <a:avLst/>
            </a:prstGeom>
            <a:noFill/>
          </p:spPr>
          <p:txBody>
            <a:bodyPr wrap="square" lIns="68580" tIns="34290" rIns="68580" bIns="3429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350" b="1" dirty="0">
                  <a:cs typeface="+mn-ea"/>
                  <a:sym typeface="+mn-lt"/>
                </a:rPr>
                <a:t>Security Levels</a:t>
              </a:r>
              <a:endParaRPr lang="id-ID" sz="1350" b="1" dirty="0">
                <a:cs typeface="+mn-ea"/>
                <a:sym typeface="+mn-lt"/>
              </a:endParaRPr>
            </a:p>
          </p:txBody>
        </p:sp>
        <p:sp>
          <p:nvSpPr>
            <p:cNvPr id="24" name="Text2">
              <a:extLst>
                <a:ext uri="{FF2B5EF4-FFF2-40B4-BE49-F238E27FC236}">
                  <a16:creationId xmlns:a16="http://schemas.microsoft.com/office/drawing/2014/main" id="{AE63DC34-7804-4DC5-BF06-341C32443E43}"/>
                </a:ext>
              </a:extLst>
            </p:cNvPr>
            <p:cNvSpPr/>
            <p:nvPr/>
          </p:nvSpPr>
          <p:spPr bwMode="auto">
            <a:xfrm>
              <a:off x="670328" y="4102447"/>
              <a:ext cx="1711589" cy="42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nchor="t" anchorCtr="0">
              <a:normAutofit fontScale="92500" lnSpcReduction="200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sz="900" dirty="0"/>
                <a:t>Public, Internal, Confidential, Secret, Top Secret</a:t>
              </a:r>
              <a:endParaRPr lang="en-US" altLang="zh-CN" sz="900" dirty="0">
                <a:cs typeface="+mn-ea"/>
                <a:sym typeface="+mn-lt"/>
              </a:endParaRPr>
            </a:p>
          </p:txBody>
        </p:sp>
      </p:grpSp>
      <p:sp>
        <p:nvSpPr>
          <p:cNvPr id="40" name="矩形 39">
            <a:extLst>
              <a:ext uri="{FF2B5EF4-FFF2-40B4-BE49-F238E27FC236}">
                <a16:creationId xmlns:a16="http://schemas.microsoft.com/office/drawing/2014/main" id="{A09C766E-F877-4470-A691-F5976A2A2772}"/>
              </a:ext>
            </a:extLst>
          </p:cNvPr>
          <p:cNvSpPr/>
          <p:nvPr/>
        </p:nvSpPr>
        <p:spPr>
          <a:xfrm rot="16200000">
            <a:off x="2764430" y="3118551"/>
            <a:ext cx="1407889" cy="494818"/>
          </a:xfrm>
          <a:prstGeom prst="rect">
            <a:avLst/>
          </a:prstGeom>
          <a:solidFill>
            <a:srgbClr val="5E5CA2"/>
          </a:solidFill>
          <a:ln>
            <a:noFill/>
          </a:ln>
        </p:spPr>
        <p:txBody>
          <a:bodyPr lIns="31838" tIns="31838" rIns="31838" bIns="31838"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lnSpc>
                <a:spcPct val="93000"/>
              </a:lnSpc>
              <a:spcBef>
                <a:spcPct val="0"/>
              </a:spcBef>
              <a:spcAft>
                <a:spcPct val="0"/>
              </a:spcAft>
              <a:buClr>
                <a:srgbClr val="000000"/>
              </a:buClr>
              <a:buFont typeface="Arial"/>
            </a:pPr>
            <a:endParaRPr sz="2625" dirty="0">
              <a:solidFill>
                <a:srgbClr val="5E5E5E"/>
              </a:solidFill>
              <a:cs typeface="+mn-ea"/>
              <a:sym typeface="+mn-lt"/>
            </a:endParaRPr>
          </a:p>
        </p:txBody>
      </p:sp>
      <p:grpSp>
        <p:nvGrpSpPr>
          <p:cNvPr id="53" name="Group 11">
            <a:extLst>
              <a:ext uri="{FF2B5EF4-FFF2-40B4-BE49-F238E27FC236}">
                <a16:creationId xmlns:a16="http://schemas.microsoft.com/office/drawing/2014/main" id="{623059A4-779E-4738-AA3C-157A7F7BF4B3}"/>
              </a:ext>
            </a:extLst>
          </p:cNvPr>
          <p:cNvGrpSpPr/>
          <p:nvPr/>
        </p:nvGrpSpPr>
        <p:grpSpPr>
          <a:xfrm>
            <a:off x="3291856" y="2827606"/>
            <a:ext cx="331169" cy="331168"/>
            <a:chOff x="7762213" y="2680702"/>
            <a:chExt cx="441559" cy="441557"/>
          </a:xfrm>
        </p:grpSpPr>
        <p:sp>
          <p:nvSpPr>
            <p:cNvPr id="54" name="椭圆 53">
              <a:extLst>
                <a:ext uri="{FF2B5EF4-FFF2-40B4-BE49-F238E27FC236}">
                  <a16:creationId xmlns:a16="http://schemas.microsoft.com/office/drawing/2014/main" id="{D2B6EAFC-935D-4336-9032-431E81498824}"/>
                </a:ext>
              </a:extLst>
            </p:cNvPr>
            <p:cNvSpPr/>
            <p:nvPr/>
          </p:nvSpPr>
          <p:spPr bwMode="auto">
            <a:xfrm>
              <a:off x="7762213" y="2680702"/>
              <a:ext cx="441559" cy="441557"/>
            </a:xfrm>
            <a:prstGeom prst="ellipse">
              <a:avLst/>
            </a:prstGeom>
            <a:solidFill>
              <a:srgbClr val="FFFFFF"/>
            </a:solidFill>
            <a:ln w="28575">
              <a:solidFill>
                <a:schemeClr val="bg1"/>
              </a:solidFill>
              <a:rou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sp>
          <p:nvSpPr>
            <p:cNvPr id="55" name="Freeform 14">
              <a:extLst>
                <a:ext uri="{FF2B5EF4-FFF2-40B4-BE49-F238E27FC236}">
                  <a16:creationId xmlns:a16="http://schemas.microsoft.com/office/drawing/2014/main" id="{60F74657-82A8-473F-8C5B-2E3FE0395B97}"/>
                </a:ext>
              </a:extLst>
            </p:cNvPr>
            <p:cNvSpPr/>
            <p:nvPr/>
          </p:nvSpPr>
          <p:spPr bwMode="auto">
            <a:xfrm>
              <a:off x="7838506" y="2757841"/>
              <a:ext cx="288972" cy="288579"/>
            </a:xfrm>
            <a:custGeom>
              <a:avLst/>
              <a:gdLst>
                <a:gd name="connsiteX0" fmla="*/ 123798 w 607786"/>
                <a:gd name="connsiteY0" fmla="*/ 92893 h 606961"/>
                <a:gd name="connsiteX1" fmla="*/ 121708 w 607786"/>
                <a:gd name="connsiteY1" fmla="*/ 121485 h 606961"/>
                <a:gd name="connsiteX2" fmla="*/ 92948 w 607786"/>
                <a:gd name="connsiteY2" fmla="*/ 123694 h 606961"/>
                <a:gd name="connsiteX3" fmla="*/ 103272 w 607786"/>
                <a:gd name="connsiteY3" fmla="*/ 154862 h 606961"/>
                <a:gd name="connsiteX4" fmla="*/ 155139 w 607786"/>
                <a:gd name="connsiteY4" fmla="*/ 154862 h 606961"/>
                <a:gd name="connsiteX5" fmla="*/ 155139 w 607786"/>
                <a:gd name="connsiteY5" fmla="*/ 103078 h 606961"/>
                <a:gd name="connsiteX6" fmla="*/ 123798 w 607786"/>
                <a:gd name="connsiteY6" fmla="*/ 92893 h 606961"/>
                <a:gd name="connsiteX7" fmla="*/ 326685 w 607786"/>
                <a:gd name="connsiteY7" fmla="*/ 70332 h 606961"/>
                <a:gd name="connsiteX8" fmla="*/ 594757 w 607786"/>
                <a:gd name="connsiteY8" fmla="*/ 337864 h 606961"/>
                <a:gd name="connsiteX9" fmla="*/ 607786 w 607786"/>
                <a:gd name="connsiteY9" fmla="*/ 369281 h 606961"/>
                <a:gd name="connsiteX10" fmla="*/ 594757 w 607786"/>
                <a:gd name="connsiteY10" fmla="*/ 400575 h 606961"/>
                <a:gd name="connsiteX11" fmla="*/ 401293 w 607786"/>
                <a:gd name="connsiteY11" fmla="*/ 593984 h 606961"/>
                <a:gd name="connsiteX12" fmla="*/ 338362 w 607786"/>
                <a:gd name="connsiteY12" fmla="*/ 593984 h 606961"/>
                <a:gd name="connsiteX13" fmla="*/ 70290 w 607786"/>
                <a:gd name="connsiteY13" fmla="*/ 326329 h 606961"/>
                <a:gd name="connsiteX14" fmla="*/ 22523 w 607786"/>
                <a:gd name="connsiteY14" fmla="*/ 0 h 606961"/>
                <a:gd name="connsiteX15" fmla="*/ 38501 w 607786"/>
                <a:gd name="connsiteY15" fmla="*/ 6626 h 606961"/>
                <a:gd name="connsiteX16" fmla="*/ 87049 w 607786"/>
                <a:gd name="connsiteY16" fmla="*/ 55098 h 606961"/>
                <a:gd name="connsiteX17" fmla="*/ 310000 w 607786"/>
                <a:gd name="connsiteY17" fmla="*/ 55098 h 606961"/>
                <a:gd name="connsiteX18" fmla="*/ 55216 w 607786"/>
                <a:gd name="connsiteY18" fmla="*/ 309479 h 606961"/>
                <a:gd name="connsiteX19" fmla="*/ 55216 w 607786"/>
                <a:gd name="connsiteY19" fmla="*/ 87003 h 606961"/>
                <a:gd name="connsiteX20" fmla="*/ 6545 w 607786"/>
                <a:gd name="connsiteY20" fmla="*/ 38409 h 606961"/>
                <a:gd name="connsiteX21" fmla="*/ 6545 w 607786"/>
                <a:gd name="connsiteY21" fmla="*/ 6626 h 606961"/>
                <a:gd name="connsiteX22" fmla="*/ 22523 w 607786"/>
                <a:gd name="connsiteY22" fmla="*/ 0 h 60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07786" h="606961">
                  <a:moveTo>
                    <a:pt x="123798" y="92893"/>
                  </a:moveTo>
                  <a:cubicBezTo>
                    <a:pt x="130066" y="101728"/>
                    <a:pt x="129574" y="113631"/>
                    <a:pt x="121708" y="121485"/>
                  </a:cubicBezTo>
                  <a:cubicBezTo>
                    <a:pt x="113842" y="129461"/>
                    <a:pt x="101797" y="129829"/>
                    <a:pt x="92948" y="123694"/>
                  </a:cubicBezTo>
                  <a:cubicBezTo>
                    <a:pt x="91350" y="134738"/>
                    <a:pt x="94669" y="146395"/>
                    <a:pt x="103272" y="154862"/>
                  </a:cubicBezTo>
                  <a:cubicBezTo>
                    <a:pt x="117529" y="169220"/>
                    <a:pt x="140759" y="169220"/>
                    <a:pt x="155139" y="154862"/>
                  </a:cubicBezTo>
                  <a:cubicBezTo>
                    <a:pt x="169519" y="140628"/>
                    <a:pt x="169519" y="117313"/>
                    <a:pt x="155139" y="103078"/>
                  </a:cubicBezTo>
                  <a:cubicBezTo>
                    <a:pt x="146535" y="94611"/>
                    <a:pt x="134859" y="91175"/>
                    <a:pt x="123798" y="92893"/>
                  </a:cubicBezTo>
                  <a:close/>
                  <a:moveTo>
                    <a:pt x="326685" y="70332"/>
                  </a:moveTo>
                  <a:lnTo>
                    <a:pt x="594757" y="337864"/>
                  </a:lnTo>
                  <a:cubicBezTo>
                    <a:pt x="603238" y="346209"/>
                    <a:pt x="607786" y="357377"/>
                    <a:pt x="607786" y="369281"/>
                  </a:cubicBezTo>
                  <a:cubicBezTo>
                    <a:pt x="607786" y="381062"/>
                    <a:pt x="603238" y="392230"/>
                    <a:pt x="594757" y="400575"/>
                  </a:cubicBezTo>
                  <a:lnTo>
                    <a:pt x="401293" y="593984"/>
                  </a:lnTo>
                  <a:cubicBezTo>
                    <a:pt x="383963" y="611287"/>
                    <a:pt x="355693" y="611287"/>
                    <a:pt x="338362" y="593984"/>
                  </a:cubicBezTo>
                  <a:cubicBezTo>
                    <a:pt x="338362" y="593861"/>
                    <a:pt x="115399" y="371245"/>
                    <a:pt x="70290" y="326329"/>
                  </a:cubicBezTo>
                  <a:close/>
                  <a:moveTo>
                    <a:pt x="22523" y="0"/>
                  </a:moveTo>
                  <a:cubicBezTo>
                    <a:pt x="28300" y="0"/>
                    <a:pt x="34077" y="2209"/>
                    <a:pt x="38501" y="6626"/>
                  </a:cubicBezTo>
                  <a:lnTo>
                    <a:pt x="87049" y="55098"/>
                  </a:lnTo>
                  <a:lnTo>
                    <a:pt x="310000" y="55098"/>
                  </a:lnTo>
                  <a:lnTo>
                    <a:pt x="55216" y="309479"/>
                  </a:lnTo>
                  <a:lnTo>
                    <a:pt x="55216" y="87003"/>
                  </a:lnTo>
                  <a:lnTo>
                    <a:pt x="6545" y="38409"/>
                  </a:lnTo>
                  <a:cubicBezTo>
                    <a:pt x="-2181" y="29696"/>
                    <a:pt x="-2181" y="15339"/>
                    <a:pt x="6545" y="6626"/>
                  </a:cubicBezTo>
                  <a:cubicBezTo>
                    <a:pt x="10970" y="2209"/>
                    <a:pt x="16747" y="0"/>
                    <a:pt x="22523" y="0"/>
                  </a:cubicBezTo>
                  <a:close/>
                </a:path>
              </a:pathLst>
            </a:custGeom>
            <a:solidFill>
              <a:srgbClr val="5E5CA2"/>
            </a:solidFill>
            <a:ln>
              <a:noFill/>
            </a:ln>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grpSp>
      <p:grpSp>
        <p:nvGrpSpPr>
          <p:cNvPr id="44" name="组合 43">
            <a:extLst>
              <a:ext uri="{FF2B5EF4-FFF2-40B4-BE49-F238E27FC236}">
                <a16:creationId xmlns:a16="http://schemas.microsoft.com/office/drawing/2014/main" id="{BF0E6093-9E5C-4452-998F-105E4B0ED0C2}"/>
              </a:ext>
            </a:extLst>
          </p:cNvPr>
          <p:cNvGrpSpPr/>
          <p:nvPr/>
        </p:nvGrpSpPr>
        <p:grpSpPr>
          <a:xfrm>
            <a:off x="3761617" y="2653331"/>
            <a:ext cx="2170159" cy="607603"/>
            <a:chOff x="660400" y="3778348"/>
            <a:chExt cx="1719672" cy="810138"/>
          </a:xfrm>
        </p:grpSpPr>
        <p:sp>
          <p:nvSpPr>
            <p:cNvPr id="45" name="Bullet1">
              <a:extLst>
                <a:ext uri="{FF2B5EF4-FFF2-40B4-BE49-F238E27FC236}">
                  <a16:creationId xmlns:a16="http://schemas.microsoft.com/office/drawing/2014/main" id="{39A002AA-865D-4F31-A5DB-3451E0CCBC1F}"/>
                </a:ext>
              </a:extLst>
            </p:cNvPr>
            <p:cNvSpPr txBox="1"/>
            <p:nvPr/>
          </p:nvSpPr>
          <p:spPr>
            <a:xfrm>
              <a:off x="660400" y="3778348"/>
              <a:ext cx="1711590" cy="420524"/>
            </a:xfrm>
            <a:prstGeom prst="rect">
              <a:avLst/>
            </a:prstGeom>
            <a:noFill/>
          </p:spPr>
          <p:txBody>
            <a:bodyPr wrap="square" lIns="68580" tIns="34290" rIns="68580" bIns="3429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350" b="1" dirty="0">
                  <a:cs typeface="+mn-ea"/>
                  <a:sym typeface="+mn-lt"/>
                </a:rPr>
                <a:t>Auto Tagging</a:t>
              </a:r>
              <a:endParaRPr lang="id-ID" sz="1350" b="1" dirty="0">
                <a:cs typeface="+mn-ea"/>
                <a:sym typeface="+mn-lt"/>
              </a:endParaRPr>
            </a:p>
          </p:txBody>
        </p:sp>
        <p:sp>
          <p:nvSpPr>
            <p:cNvPr id="46" name="Text1">
              <a:extLst>
                <a:ext uri="{FF2B5EF4-FFF2-40B4-BE49-F238E27FC236}">
                  <a16:creationId xmlns:a16="http://schemas.microsoft.com/office/drawing/2014/main" id="{C3052F27-15F5-4FB6-A3FB-484251BD53DF}"/>
                </a:ext>
              </a:extLst>
            </p:cNvPr>
            <p:cNvSpPr/>
            <p:nvPr/>
          </p:nvSpPr>
          <p:spPr bwMode="auto">
            <a:xfrm>
              <a:off x="668483" y="4098511"/>
              <a:ext cx="1711589" cy="48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altLang="zh-CN" sz="800" dirty="0">
                  <a:cs typeface="+mn-ea"/>
                  <a:sym typeface="+mn-lt"/>
                </a:rPr>
                <a:t>Outbound control based on rules (document content) to automatically assign tags and security levels to documents.</a:t>
              </a:r>
            </a:p>
          </p:txBody>
        </p:sp>
      </p:grpSp>
      <p:grpSp>
        <p:nvGrpSpPr>
          <p:cNvPr id="56" name="Group 18">
            <a:extLst>
              <a:ext uri="{FF2B5EF4-FFF2-40B4-BE49-F238E27FC236}">
                <a16:creationId xmlns:a16="http://schemas.microsoft.com/office/drawing/2014/main" id="{D2569A5C-35B9-4C5A-9B0C-1F50282770D1}"/>
              </a:ext>
            </a:extLst>
          </p:cNvPr>
          <p:cNvGrpSpPr/>
          <p:nvPr/>
        </p:nvGrpSpPr>
        <p:grpSpPr>
          <a:xfrm>
            <a:off x="3291856" y="3544419"/>
            <a:ext cx="331169" cy="331168"/>
            <a:chOff x="7762213" y="2680702"/>
            <a:chExt cx="441559" cy="441557"/>
          </a:xfrm>
        </p:grpSpPr>
        <p:sp>
          <p:nvSpPr>
            <p:cNvPr id="57" name="椭圆 56">
              <a:extLst>
                <a:ext uri="{FF2B5EF4-FFF2-40B4-BE49-F238E27FC236}">
                  <a16:creationId xmlns:a16="http://schemas.microsoft.com/office/drawing/2014/main" id="{7701CAC2-7106-44DA-97A9-15552C742E82}"/>
                </a:ext>
              </a:extLst>
            </p:cNvPr>
            <p:cNvSpPr/>
            <p:nvPr/>
          </p:nvSpPr>
          <p:spPr bwMode="auto">
            <a:xfrm>
              <a:off x="7762213" y="2680702"/>
              <a:ext cx="441559" cy="441557"/>
            </a:xfrm>
            <a:prstGeom prst="ellipse">
              <a:avLst/>
            </a:prstGeom>
            <a:solidFill>
              <a:srgbClr val="FFFFFF"/>
            </a:solidFill>
            <a:ln w="28575">
              <a:solidFill>
                <a:schemeClr val="bg1"/>
              </a:solidFill>
              <a:rou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sp>
          <p:nvSpPr>
            <p:cNvPr id="58" name="Freeform 20">
              <a:extLst>
                <a:ext uri="{FF2B5EF4-FFF2-40B4-BE49-F238E27FC236}">
                  <a16:creationId xmlns:a16="http://schemas.microsoft.com/office/drawing/2014/main" id="{518112D3-7C78-49A3-AAD3-2B3AE893A7D7}"/>
                </a:ext>
              </a:extLst>
            </p:cNvPr>
            <p:cNvSpPr/>
            <p:nvPr/>
          </p:nvSpPr>
          <p:spPr bwMode="auto">
            <a:xfrm>
              <a:off x="7838506" y="2765106"/>
              <a:ext cx="288972" cy="274050"/>
            </a:xfrm>
            <a:custGeom>
              <a:avLst/>
              <a:gdLst>
                <a:gd name="T0" fmla="*/ 236 w 397"/>
                <a:gd name="T1" fmla="*/ 83 h 377"/>
                <a:gd name="T2" fmla="*/ 210 w 397"/>
                <a:gd name="T3" fmla="*/ 5 h 377"/>
                <a:gd name="T4" fmla="*/ 150 w 397"/>
                <a:gd name="T5" fmla="*/ 72 h 377"/>
                <a:gd name="T6" fmla="*/ 119 w 397"/>
                <a:gd name="T7" fmla="*/ 160 h 377"/>
                <a:gd name="T8" fmla="*/ 278 w 397"/>
                <a:gd name="T9" fmla="*/ 160 h 377"/>
                <a:gd name="T10" fmla="*/ 161 w 397"/>
                <a:gd name="T11" fmla="*/ 55 h 377"/>
                <a:gd name="T12" fmla="*/ 216 w 397"/>
                <a:gd name="T13" fmla="*/ 36 h 377"/>
                <a:gd name="T14" fmla="*/ 238 w 397"/>
                <a:gd name="T15" fmla="*/ 61 h 377"/>
                <a:gd name="T16" fmla="*/ 209 w 397"/>
                <a:gd name="T17" fmla="*/ 109 h 377"/>
                <a:gd name="T18" fmla="*/ 184 w 397"/>
                <a:gd name="T19" fmla="*/ 107 h 377"/>
                <a:gd name="T20" fmla="*/ 224 w 397"/>
                <a:gd name="T21" fmla="*/ 115 h 377"/>
                <a:gd name="T22" fmla="*/ 131 w 397"/>
                <a:gd name="T23" fmla="*/ 169 h 377"/>
                <a:gd name="T24" fmla="*/ 237 w 397"/>
                <a:gd name="T25" fmla="*/ 150 h 377"/>
                <a:gd name="T26" fmla="*/ 160 w 397"/>
                <a:gd name="T27" fmla="*/ 150 h 377"/>
                <a:gd name="T28" fmla="*/ 140 w 397"/>
                <a:gd name="T29" fmla="*/ 122 h 377"/>
                <a:gd name="T30" fmla="*/ 267 w 397"/>
                <a:gd name="T31" fmla="*/ 133 h 377"/>
                <a:gd name="T32" fmla="*/ 271 w 397"/>
                <a:gd name="T33" fmla="*/ 167 h 377"/>
                <a:gd name="T34" fmla="*/ 271 w 397"/>
                <a:gd name="T35" fmla="*/ 167 h 377"/>
                <a:gd name="T36" fmla="*/ 101 w 397"/>
                <a:gd name="T37" fmla="*/ 280 h 377"/>
                <a:gd name="T38" fmla="*/ 70 w 397"/>
                <a:gd name="T39" fmla="*/ 237 h 377"/>
                <a:gd name="T40" fmla="*/ 47 w 397"/>
                <a:gd name="T41" fmla="*/ 322 h 377"/>
                <a:gd name="T42" fmla="*/ 10 w 397"/>
                <a:gd name="T43" fmla="*/ 377 h 377"/>
                <a:gd name="T44" fmla="*/ 113 w 397"/>
                <a:gd name="T45" fmla="*/ 329 h 377"/>
                <a:gd name="T46" fmla="*/ 34 w 397"/>
                <a:gd name="T47" fmla="*/ 278 h 377"/>
                <a:gd name="T48" fmla="*/ 80 w 397"/>
                <a:gd name="T49" fmla="*/ 263 h 377"/>
                <a:gd name="T50" fmla="*/ 97 w 397"/>
                <a:gd name="T51" fmla="*/ 284 h 377"/>
                <a:gd name="T52" fmla="*/ 74 w 397"/>
                <a:gd name="T53" fmla="*/ 323 h 377"/>
                <a:gd name="T54" fmla="*/ 53 w 397"/>
                <a:gd name="T55" fmla="*/ 321 h 377"/>
                <a:gd name="T56" fmla="*/ 86 w 397"/>
                <a:gd name="T57" fmla="*/ 328 h 377"/>
                <a:gd name="T58" fmla="*/ 10 w 397"/>
                <a:gd name="T59" fmla="*/ 372 h 377"/>
                <a:gd name="T60" fmla="*/ 31 w 397"/>
                <a:gd name="T61" fmla="*/ 372 h 377"/>
                <a:gd name="T62" fmla="*/ 36 w 397"/>
                <a:gd name="T63" fmla="*/ 359 h 377"/>
                <a:gd name="T64" fmla="*/ 9 w 397"/>
                <a:gd name="T65" fmla="*/ 343 h 377"/>
                <a:gd name="T66" fmla="*/ 112 w 397"/>
                <a:gd name="T67" fmla="*/ 333 h 377"/>
                <a:gd name="T68" fmla="*/ 96 w 397"/>
                <a:gd name="T69" fmla="*/ 356 h 377"/>
                <a:gd name="T70" fmla="*/ 125 w 397"/>
                <a:gd name="T71" fmla="*/ 366 h 377"/>
                <a:gd name="T72" fmla="*/ 363 w 397"/>
                <a:gd name="T73" fmla="*/ 302 h 377"/>
                <a:gd name="T74" fmla="*/ 342 w 397"/>
                <a:gd name="T75" fmla="*/ 238 h 377"/>
                <a:gd name="T76" fmla="*/ 292 w 397"/>
                <a:gd name="T77" fmla="*/ 293 h 377"/>
                <a:gd name="T78" fmla="*/ 267 w 397"/>
                <a:gd name="T79" fmla="*/ 365 h 377"/>
                <a:gd name="T80" fmla="*/ 397 w 397"/>
                <a:gd name="T81" fmla="*/ 365 h 377"/>
                <a:gd name="T82" fmla="*/ 301 w 397"/>
                <a:gd name="T83" fmla="*/ 284 h 377"/>
                <a:gd name="T84" fmla="*/ 330 w 397"/>
                <a:gd name="T85" fmla="*/ 271 h 377"/>
                <a:gd name="T86" fmla="*/ 363 w 397"/>
                <a:gd name="T87" fmla="*/ 284 h 377"/>
                <a:gd name="T88" fmla="*/ 343 w 397"/>
                <a:gd name="T89" fmla="*/ 321 h 377"/>
                <a:gd name="T90" fmla="*/ 323 w 397"/>
                <a:gd name="T91" fmla="*/ 323 h 377"/>
                <a:gd name="T92" fmla="*/ 345 w 397"/>
                <a:gd name="T93" fmla="*/ 326 h 377"/>
                <a:gd name="T94" fmla="*/ 298 w 397"/>
                <a:gd name="T95" fmla="*/ 372 h 377"/>
                <a:gd name="T96" fmla="*/ 298 w 397"/>
                <a:gd name="T97" fmla="*/ 372 h 377"/>
                <a:gd name="T98" fmla="*/ 303 w 397"/>
                <a:gd name="T99" fmla="*/ 359 h 377"/>
                <a:gd name="T100" fmla="*/ 275 w 397"/>
                <a:gd name="T101" fmla="*/ 343 h 377"/>
                <a:gd name="T102" fmla="*/ 379 w 397"/>
                <a:gd name="T103" fmla="*/ 333 h 377"/>
                <a:gd name="T104" fmla="*/ 363 w 397"/>
                <a:gd name="T105" fmla="*/ 356 h 377"/>
                <a:gd name="T106" fmla="*/ 392 w 397"/>
                <a:gd name="T107" fmla="*/ 366 h 377"/>
                <a:gd name="T108" fmla="*/ 60 w 397"/>
                <a:gd name="T109" fmla="*/ 204 h 377"/>
                <a:gd name="T110" fmla="*/ 95 w 397"/>
                <a:gd name="T111" fmla="*/ 193 h 377"/>
                <a:gd name="T112" fmla="*/ 355 w 397"/>
                <a:gd name="T113" fmla="*/ 186 h 377"/>
                <a:gd name="T114" fmla="*/ 327 w 397"/>
                <a:gd name="T115" fmla="*/ 204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7" h="377">
                  <a:moveTo>
                    <a:pt x="278" y="160"/>
                  </a:moveTo>
                  <a:lnTo>
                    <a:pt x="273" y="132"/>
                  </a:lnTo>
                  <a:cubicBezTo>
                    <a:pt x="272" y="125"/>
                    <a:pt x="265" y="118"/>
                    <a:pt x="257" y="116"/>
                  </a:cubicBezTo>
                  <a:lnTo>
                    <a:pt x="221" y="109"/>
                  </a:lnTo>
                  <a:cubicBezTo>
                    <a:pt x="227" y="102"/>
                    <a:pt x="233" y="92"/>
                    <a:pt x="236" y="83"/>
                  </a:cubicBezTo>
                  <a:cubicBezTo>
                    <a:pt x="241" y="81"/>
                    <a:pt x="246" y="77"/>
                    <a:pt x="247" y="72"/>
                  </a:cubicBezTo>
                  <a:cubicBezTo>
                    <a:pt x="249" y="65"/>
                    <a:pt x="247" y="59"/>
                    <a:pt x="242" y="56"/>
                  </a:cubicBezTo>
                  <a:lnTo>
                    <a:pt x="242" y="51"/>
                  </a:lnTo>
                  <a:cubicBezTo>
                    <a:pt x="246" y="39"/>
                    <a:pt x="248" y="19"/>
                    <a:pt x="230" y="9"/>
                  </a:cubicBezTo>
                  <a:cubicBezTo>
                    <a:pt x="222" y="4"/>
                    <a:pt x="216" y="4"/>
                    <a:pt x="210" y="5"/>
                  </a:cubicBezTo>
                  <a:cubicBezTo>
                    <a:pt x="210" y="3"/>
                    <a:pt x="212" y="0"/>
                    <a:pt x="212" y="0"/>
                  </a:cubicBezTo>
                  <a:cubicBezTo>
                    <a:pt x="208" y="0"/>
                    <a:pt x="206" y="2"/>
                    <a:pt x="205" y="4"/>
                  </a:cubicBezTo>
                  <a:cubicBezTo>
                    <a:pt x="199" y="1"/>
                    <a:pt x="192" y="0"/>
                    <a:pt x="182" y="2"/>
                  </a:cubicBezTo>
                  <a:cubicBezTo>
                    <a:pt x="152" y="8"/>
                    <a:pt x="149" y="47"/>
                    <a:pt x="154" y="56"/>
                  </a:cubicBezTo>
                  <a:cubicBezTo>
                    <a:pt x="150" y="59"/>
                    <a:pt x="148" y="65"/>
                    <a:pt x="150" y="72"/>
                  </a:cubicBezTo>
                  <a:cubicBezTo>
                    <a:pt x="151" y="77"/>
                    <a:pt x="156" y="81"/>
                    <a:pt x="160" y="83"/>
                  </a:cubicBezTo>
                  <a:cubicBezTo>
                    <a:pt x="164" y="92"/>
                    <a:pt x="169" y="102"/>
                    <a:pt x="176" y="109"/>
                  </a:cubicBezTo>
                  <a:lnTo>
                    <a:pt x="139" y="116"/>
                  </a:lnTo>
                  <a:cubicBezTo>
                    <a:pt x="132" y="118"/>
                    <a:pt x="125" y="125"/>
                    <a:pt x="124" y="132"/>
                  </a:cubicBezTo>
                  <a:lnTo>
                    <a:pt x="119" y="160"/>
                  </a:lnTo>
                  <a:cubicBezTo>
                    <a:pt x="118" y="164"/>
                    <a:pt x="119" y="168"/>
                    <a:pt x="121" y="171"/>
                  </a:cubicBezTo>
                  <a:cubicBezTo>
                    <a:pt x="124" y="173"/>
                    <a:pt x="127" y="175"/>
                    <a:pt x="131" y="175"/>
                  </a:cubicBezTo>
                  <a:lnTo>
                    <a:pt x="266" y="175"/>
                  </a:lnTo>
                  <a:cubicBezTo>
                    <a:pt x="270" y="175"/>
                    <a:pt x="273" y="173"/>
                    <a:pt x="275" y="171"/>
                  </a:cubicBezTo>
                  <a:cubicBezTo>
                    <a:pt x="278" y="168"/>
                    <a:pt x="279" y="164"/>
                    <a:pt x="278" y="160"/>
                  </a:cubicBezTo>
                  <a:close/>
                  <a:moveTo>
                    <a:pt x="165" y="77"/>
                  </a:moveTo>
                  <a:cubicBezTo>
                    <a:pt x="163" y="78"/>
                    <a:pt x="157" y="75"/>
                    <a:pt x="156" y="70"/>
                  </a:cubicBezTo>
                  <a:cubicBezTo>
                    <a:pt x="155" y="66"/>
                    <a:pt x="156" y="62"/>
                    <a:pt x="158" y="61"/>
                  </a:cubicBezTo>
                  <a:cubicBezTo>
                    <a:pt x="159" y="61"/>
                    <a:pt x="160" y="61"/>
                    <a:pt x="161" y="61"/>
                  </a:cubicBezTo>
                  <a:lnTo>
                    <a:pt x="161" y="55"/>
                  </a:lnTo>
                  <a:cubicBezTo>
                    <a:pt x="161" y="55"/>
                    <a:pt x="161" y="55"/>
                    <a:pt x="161" y="55"/>
                  </a:cubicBezTo>
                  <a:cubicBezTo>
                    <a:pt x="161" y="54"/>
                    <a:pt x="161" y="54"/>
                    <a:pt x="161" y="54"/>
                  </a:cubicBezTo>
                  <a:lnTo>
                    <a:pt x="161" y="52"/>
                  </a:lnTo>
                  <a:cubicBezTo>
                    <a:pt x="161" y="46"/>
                    <a:pt x="167" y="35"/>
                    <a:pt x="197" y="45"/>
                  </a:cubicBezTo>
                  <a:cubicBezTo>
                    <a:pt x="207" y="48"/>
                    <a:pt x="213" y="43"/>
                    <a:pt x="216" y="36"/>
                  </a:cubicBezTo>
                  <a:cubicBezTo>
                    <a:pt x="227" y="37"/>
                    <a:pt x="233" y="49"/>
                    <a:pt x="236" y="56"/>
                  </a:cubicBezTo>
                  <a:lnTo>
                    <a:pt x="236" y="61"/>
                  </a:lnTo>
                  <a:cubicBezTo>
                    <a:pt x="236" y="61"/>
                    <a:pt x="237" y="61"/>
                    <a:pt x="237" y="61"/>
                  </a:cubicBezTo>
                  <a:cubicBezTo>
                    <a:pt x="237" y="61"/>
                    <a:pt x="237" y="61"/>
                    <a:pt x="237" y="61"/>
                  </a:cubicBezTo>
                  <a:cubicBezTo>
                    <a:pt x="237" y="61"/>
                    <a:pt x="237" y="61"/>
                    <a:pt x="238" y="61"/>
                  </a:cubicBezTo>
                  <a:cubicBezTo>
                    <a:pt x="238" y="61"/>
                    <a:pt x="238" y="61"/>
                    <a:pt x="238" y="61"/>
                  </a:cubicBezTo>
                  <a:cubicBezTo>
                    <a:pt x="241" y="62"/>
                    <a:pt x="242" y="66"/>
                    <a:pt x="241" y="70"/>
                  </a:cubicBezTo>
                  <a:cubicBezTo>
                    <a:pt x="240" y="75"/>
                    <a:pt x="234" y="78"/>
                    <a:pt x="232" y="77"/>
                  </a:cubicBezTo>
                  <a:cubicBezTo>
                    <a:pt x="228" y="87"/>
                    <a:pt x="222" y="100"/>
                    <a:pt x="213" y="107"/>
                  </a:cubicBezTo>
                  <a:cubicBezTo>
                    <a:pt x="212" y="108"/>
                    <a:pt x="210" y="108"/>
                    <a:pt x="209" y="109"/>
                  </a:cubicBezTo>
                  <a:cubicBezTo>
                    <a:pt x="208" y="110"/>
                    <a:pt x="206" y="111"/>
                    <a:pt x="204" y="111"/>
                  </a:cubicBezTo>
                  <a:cubicBezTo>
                    <a:pt x="202" y="112"/>
                    <a:pt x="200" y="112"/>
                    <a:pt x="198" y="112"/>
                  </a:cubicBezTo>
                  <a:cubicBezTo>
                    <a:pt x="196" y="112"/>
                    <a:pt x="194" y="112"/>
                    <a:pt x="193" y="111"/>
                  </a:cubicBezTo>
                  <a:cubicBezTo>
                    <a:pt x="191" y="111"/>
                    <a:pt x="189" y="110"/>
                    <a:pt x="187" y="109"/>
                  </a:cubicBezTo>
                  <a:cubicBezTo>
                    <a:pt x="186" y="108"/>
                    <a:pt x="185" y="108"/>
                    <a:pt x="184" y="107"/>
                  </a:cubicBezTo>
                  <a:cubicBezTo>
                    <a:pt x="175" y="100"/>
                    <a:pt x="168" y="88"/>
                    <a:pt x="165" y="77"/>
                  </a:cubicBezTo>
                  <a:close/>
                  <a:moveTo>
                    <a:pt x="182" y="113"/>
                  </a:moveTo>
                  <a:cubicBezTo>
                    <a:pt x="187" y="116"/>
                    <a:pt x="192" y="118"/>
                    <a:pt x="198" y="118"/>
                  </a:cubicBezTo>
                  <a:cubicBezTo>
                    <a:pt x="204" y="118"/>
                    <a:pt x="210" y="116"/>
                    <a:pt x="215" y="113"/>
                  </a:cubicBezTo>
                  <a:lnTo>
                    <a:pt x="224" y="115"/>
                  </a:lnTo>
                  <a:cubicBezTo>
                    <a:pt x="217" y="121"/>
                    <a:pt x="208" y="124"/>
                    <a:pt x="199" y="124"/>
                  </a:cubicBezTo>
                  <a:cubicBezTo>
                    <a:pt x="189" y="124"/>
                    <a:pt x="180" y="121"/>
                    <a:pt x="173" y="115"/>
                  </a:cubicBezTo>
                  <a:lnTo>
                    <a:pt x="182" y="113"/>
                  </a:lnTo>
                  <a:close/>
                  <a:moveTo>
                    <a:pt x="157" y="169"/>
                  </a:moveTo>
                  <a:lnTo>
                    <a:pt x="131" y="169"/>
                  </a:lnTo>
                  <a:cubicBezTo>
                    <a:pt x="129" y="169"/>
                    <a:pt x="127" y="168"/>
                    <a:pt x="126" y="167"/>
                  </a:cubicBezTo>
                  <a:cubicBezTo>
                    <a:pt x="125" y="166"/>
                    <a:pt x="124" y="164"/>
                    <a:pt x="124" y="163"/>
                  </a:cubicBezTo>
                  <a:lnTo>
                    <a:pt x="157" y="163"/>
                  </a:lnTo>
                  <a:lnTo>
                    <a:pt x="157" y="169"/>
                  </a:lnTo>
                  <a:close/>
                  <a:moveTo>
                    <a:pt x="237" y="150"/>
                  </a:moveTo>
                  <a:cubicBezTo>
                    <a:pt x="235" y="150"/>
                    <a:pt x="234" y="151"/>
                    <a:pt x="234" y="153"/>
                  </a:cubicBezTo>
                  <a:lnTo>
                    <a:pt x="234" y="169"/>
                  </a:lnTo>
                  <a:lnTo>
                    <a:pt x="163" y="169"/>
                  </a:lnTo>
                  <a:lnTo>
                    <a:pt x="163" y="153"/>
                  </a:lnTo>
                  <a:cubicBezTo>
                    <a:pt x="163" y="151"/>
                    <a:pt x="162" y="150"/>
                    <a:pt x="160" y="150"/>
                  </a:cubicBezTo>
                  <a:cubicBezTo>
                    <a:pt x="158" y="150"/>
                    <a:pt x="157" y="151"/>
                    <a:pt x="157" y="153"/>
                  </a:cubicBezTo>
                  <a:lnTo>
                    <a:pt x="157" y="157"/>
                  </a:lnTo>
                  <a:lnTo>
                    <a:pt x="125" y="157"/>
                  </a:lnTo>
                  <a:lnTo>
                    <a:pt x="129" y="133"/>
                  </a:lnTo>
                  <a:cubicBezTo>
                    <a:pt x="130" y="128"/>
                    <a:pt x="135" y="123"/>
                    <a:pt x="140" y="122"/>
                  </a:cubicBezTo>
                  <a:lnTo>
                    <a:pt x="166" y="116"/>
                  </a:lnTo>
                  <a:cubicBezTo>
                    <a:pt x="175" y="125"/>
                    <a:pt x="187" y="130"/>
                    <a:pt x="199" y="130"/>
                  </a:cubicBezTo>
                  <a:cubicBezTo>
                    <a:pt x="211" y="130"/>
                    <a:pt x="222" y="125"/>
                    <a:pt x="231" y="117"/>
                  </a:cubicBezTo>
                  <a:lnTo>
                    <a:pt x="256" y="122"/>
                  </a:lnTo>
                  <a:cubicBezTo>
                    <a:pt x="261" y="123"/>
                    <a:pt x="266" y="128"/>
                    <a:pt x="267" y="133"/>
                  </a:cubicBezTo>
                  <a:lnTo>
                    <a:pt x="272" y="157"/>
                  </a:lnTo>
                  <a:lnTo>
                    <a:pt x="239" y="157"/>
                  </a:lnTo>
                  <a:lnTo>
                    <a:pt x="239" y="153"/>
                  </a:lnTo>
                  <a:cubicBezTo>
                    <a:pt x="239" y="151"/>
                    <a:pt x="238" y="150"/>
                    <a:pt x="237" y="150"/>
                  </a:cubicBezTo>
                  <a:close/>
                  <a:moveTo>
                    <a:pt x="271" y="167"/>
                  </a:moveTo>
                  <a:cubicBezTo>
                    <a:pt x="270" y="168"/>
                    <a:pt x="268" y="169"/>
                    <a:pt x="266" y="169"/>
                  </a:cubicBezTo>
                  <a:lnTo>
                    <a:pt x="239" y="169"/>
                  </a:lnTo>
                  <a:lnTo>
                    <a:pt x="239" y="163"/>
                  </a:lnTo>
                  <a:lnTo>
                    <a:pt x="272" y="163"/>
                  </a:lnTo>
                  <a:cubicBezTo>
                    <a:pt x="272" y="164"/>
                    <a:pt x="272" y="166"/>
                    <a:pt x="271" y="167"/>
                  </a:cubicBezTo>
                  <a:close/>
                  <a:moveTo>
                    <a:pt x="113" y="329"/>
                  </a:moveTo>
                  <a:lnTo>
                    <a:pt x="83" y="322"/>
                  </a:lnTo>
                  <a:cubicBezTo>
                    <a:pt x="89" y="317"/>
                    <a:pt x="93" y="309"/>
                    <a:pt x="96" y="302"/>
                  </a:cubicBezTo>
                  <a:cubicBezTo>
                    <a:pt x="100" y="300"/>
                    <a:pt x="103" y="297"/>
                    <a:pt x="105" y="293"/>
                  </a:cubicBezTo>
                  <a:cubicBezTo>
                    <a:pt x="106" y="287"/>
                    <a:pt x="104" y="282"/>
                    <a:pt x="101" y="280"/>
                  </a:cubicBezTo>
                  <a:lnTo>
                    <a:pt x="101" y="276"/>
                  </a:lnTo>
                  <a:cubicBezTo>
                    <a:pt x="104" y="266"/>
                    <a:pt x="106" y="250"/>
                    <a:pt x="91" y="241"/>
                  </a:cubicBezTo>
                  <a:cubicBezTo>
                    <a:pt x="84" y="237"/>
                    <a:pt x="79" y="237"/>
                    <a:pt x="75" y="238"/>
                  </a:cubicBezTo>
                  <a:cubicBezTo>
                    <a:pt x="74" y="237"/>
                    <a:pt x="76" y="234"/>
                    <a:pt x="76" y="234"/>
                  </a:cubicBezTo>
                  <a:cubicBezTo>
                    <a:pt x="73" y="234"/>
                    <a:pt x="71" y="236"/>
                    <a:pt x="70" y="237"/>
                  </a:cubicBezTo>
                  <a:cubicBezTo>
                    <a:pt x="66" y="235"/>
                    <a:pt x="60" y="234"/>
                    <a:pt x="52" y="236"/>
                  </a:cubicBezTo>
                  <a:cubicBezTo>
                    <a:pt x="28" y="241"/>
                    <a:pt x="25" y="273"/>
                    <a:pt x="29" y="280"/>
                  </a:cubicBezTo>
                  <a:cubicBezTo>
                    <a:pt x="26" y="282"/>
                    <a:pt x="24" y="287"/>
                    <a:pt x="25" y="293"/>
                  </a:cubicBezTo>
                  <a:cubicBezTo>
                    <a:pt x="27" y="297"/>
                    <a:pt x="30" y="300"/>
                    <a:pt x="34" y="302"/>
                  </a:cubicBezTo>
                  <a:cubicBezTo>
                    <a:pt x="37" y="309"/>
                    <a:pt x="41" y="317"/>
                    <a:pt x="47" y="322"/>
                  </a:cubicBezTo>
                  <a:lnTo>
                    <a:pt x="17" y="329"/>
                  </a:lnTo>
                  <a:cubicBezTo>
                    <a:pt x="11" y="330"/>
                    <a:pt x="5" y="336"/>
                    <a:pt x="4" y="342"/>
                  </a:cubicBezTo>
                  <a:lnTo>
                    <a:pt x="0" y="365"/>
                  </a:lnTo>
                  <a:cubicBezTo>
                    <a:pt x="0" y="368"/>
                    <a:pt x="0" y="371"/>
                    <a:pt x="2" y="373"/>
                  </a:cubicBezTo>
                  <a:cubicBezTo>
                    <a:pt x="4" y="375"/>
                    <a:pt x="7" y="377"/>
                    <a:pt x="10" y="377"/>
                  </a:cubicBezTo>
                  <a:lnTo>
                    <a:pt x="120" y="377"/>
                  </a:lnTo>
                  <a:cubicBezTo>
                    <a:pt x="123" y="377"/>
                    <a:pt x="126" y="375"/>
                    <a:pt x="128" y="373"/>
                  </a:cubicBezTo>
                  <a:cubicBezTo>
                    <a:pt x="130" y="371"/>
                    <a:pt x="130" y="368"/>
                    <a:pt x="130" y="365"/>
                  </a:cubicBezTo>
                  <a:lnTo>
                    <a:pt x="126" y="342"/>
                  </a:lnTo>
                  <a:cubicBezTo>
                    <a:pt x="125" y="336"/>
                    <a:pt x="119" y="330"/>
                    <a:pt x="113" y="329"/>
                  </a:cubicBezTo>
                  <a:close/>
                  <a:moveTo>
                    <a:pt x="38" y="297"/>
                  </a:moveTo>
                  <a:cubicBezTo>
                    <a:pt x="36" y="298"/>
                    <a:pt x="31" y="295"/>
                    <a:pt x="31" y="291"/>
                  </a:cubicBezTo>
                  <a:cubicBezTo>
                    <a:pt x="30" y="288"/>
                    <a:pt x="30" y="284"/>
                    <a:pt x="32" y="284"/>
                  </a:cubicBezTo>
                  <a:cubicBezTo>
                    <a:pt x="33" y="284"/>
                    <a:pt x="34" y="284"/>
                    <a:pt x="34" y="284"/>
                  </a:cubicBezTo>
                  <a:lnTo>
                    <a:pt x="34" y="278"/>
                  </a:lnTo>
                  <a:cubicBezTo>
                    <a:pt x="34" y="278"/>
                    <a:pt x="34" y="278"/>
                    <a:pt x="34" y="278"/>
                  </a:cubicBezTo>
                  <a:cubicBezTo>
                    <a:pt x="34" y="278"/>
                    <a:pt x="34" y="278"/>
                    <a:pt x="34" y="278"/>
                  </a:cubicBezTo>
                  <a:lnTo>
                    <a:pt x="34" y="276"/>
                  </a:lnTo>
                  <a:cubicBezTo>
                    <a:pt x="35" y="272"/>
                    <a:pt x="39" y="263"/>
                    <a:pt x="64" y="271"/>
                  </a:cubicBezTo>
                  <a:cubicBezTo>
                    <a:pt x="72" y="273"/>
                    <a:pt x="77" y="269"/>
                    <a:pt x="80" y="263"/>
                  </a:cubicBezTo>
                  <a:cubicBezTo>
                    <a:pt x="88" y="264"/>
                    <a:pt x="94" y="274"/>
                    <a:pt x="96" y="279"/>
                  </a:cubicBezTo>
                  <a:lnTo>
                    <a:pt x="96" y="284"/>
                  </a:lnTo>
                  <a:cubicBezTo>
                    <a:pt x="96" y="284"/>
                    <a:pt x="96" y="284"/>
                    <a:pt x="97" y="284"/>
                  </a:cubicBezTo>
                  <a:cubicBezTo>
                    <a:pt x="97" y="284"/>
                    <a:pt x="97" y="284"/>
                    <a:pt x="97" y="284"/>
                  </a:cubicBezTo>
                  <a:cubicBezTo>
                    <a:pt x="97" y="284"/>
                    <a:pt x="97" y="284"/>
                    <a:pt x="97" y="284"/>
                  </a:cubicBezTo>
                  <a:cubicBezTo>
                    <a:pt x="97" y="284"/>
                    <a:pt x="97" y="284"/>
                    <a:pt x="98" y="284"/>
                  </a:cubicBezTo>
                  <a:cubicBezTo>
                    <a:pt x="100" y="284"/>
                    <a:pt x="100" y="288"/>
                    <a:pt x="99" y="291"/>
                  </a:cubicBezTo>
                  <a:cubicBezTo>
                    <a:pt x="99" y="295"/>
                    <a:pt x="94" y="297"/>
                    <a:pt x="92" y="297"/>
                  </a:cubicBezTo>
                  <a:cubicBezTo>
                    <a:pt x="89" y="305"/>
                    <a:pt x="84" y="315"/>
                    <a:pt x="77" y="321"/>
                  </a:cubicBezTo>
                  <a:cubicBezTo>
                    <a:pt x="76" y="322"/>
                    <a:pt x="75" y="322"/>
                    <a:pt x="74" y="323"/>
                  </a:cubicBezTo>
                  <a:cubicBezTo>
                    <a:pt x="73" y="324"/>
                    <a:pt x="71" y="324"/>
                    <a:pt x="70" y="325"/>
                  </a:cubicBezTo>
                  <a:cubicBezTo>
                    <a:pt x="68" y="325"/>
                    <a:pt x="67" y="325"/>
                    <a:pt x="65" y="325"/>
                  </a:cubicBezTo>
                  <a:cubicBezTo>
                    <a:pt x="63" y="325"/>
                    <a:pt x="62" y="325"/>
                    <a:pt x="60" y="325"/>
                  </a:cubicBezTo>
                  <a:cubicBezTo>
                    <a:pt x="59" y="324"/>
                    <a:pt x="57" y="324"/>
                    <a:pt x="56" y="323"/>
                  </a:cubicBezTo>
                  <a:cubicBezTo>
                    <a:pt x="55" y="322"/>
                    <a:pt x="54" y="322"/>
                    <a:pt x="53" y="321"/>
                  </a:cubicBezTo>
                  <a:cubicBezTo>
                    <a:pt x="46" y="316"/>
                    <a:pt x="41" y="305"/>
                    <a:pt x="38" y="297"/>
                  </a:cubicBezTo>
                  <a:close/>
                  <a:moveTo>
                    <a:pt x="52" y="326"/>
                  </a:moveTo>
                  <a:cubicBezTo>
                    <a:pt x="56" y="329"/>
                    <a:pt x="60" y="330"/>
                    <a:pt x="65" y="330"/>
                  </a:cubicBezTo>
                  <a:cubicBezTo>
                    <a:pt x="70" y="330"/>
                    <a:pt x="74" y="329"/>
                    <a:pt x="78" y="326"/>
                  </a:cubicBezTo>
                  <a:lnTo>
                    <a:pt x="86" y="328"/>
                  </a:lnTo>
                  <a:cubicBezTo>
                    <a:pt x="80" y="332"/>
                    <a:pt x="73" y="335"/>
                    <a:pt x="65" y="335"/>
                  </a:cubicBezTo>
                  <a:cubicBezTo>
                    <a:pt x="58" y="335"/>
                    <a:pt x="50" y="332"/>
                    <a:pt x="45" y="328"/>
                  </a:cubicBezTo>
                  <a:lnTo>
                    <a:pt x="52" y="326"/>
                  </a:lnTo>
                  <a:close/>
                  <a:moveTo>
                    <a:pt x="31" y="372"/>
                  </a:moveTo>
                  <a:lnTo>
                    <a:pt x="10" y="372"/>
                  </a:lnTo>
                  <a:cubicBezTo>
                    <a:pt x="8" y="372"/>
                    <a:pt x="7" y="371"/>
                    <a:pt x="6" y="370"/>
                  </a:cubicBezTo>
                  <a:cubicBezTo>
                    <a:pt x="5" y="369"/>
                    <a:pt x="5" y="368"/>
                    <a:pt x="5" y="366"/>
                  </a:cubicBezTo>
                  <a:lnTo>
                    <a:pt x="32" y="366"/>
                  </a:lnTo>
                  <a:lnTo>
                    <a:pt x="32" y="372"/>
                  </a:lnTo>
                  <a:lnTo>
                    <a:pt x="31" y="372"/>
                  </a:lnTo>
                  <a:close/>
                  <a:moveTo>
                    <a:pt x="96" y="356"/>
                  </a:moveTo>
                  <a:cubicBezTo>
                    <a:pt x="95" y="356"/>
                    <a:pt x="94" y="357"/>
                    <a:pt x="94" y="359"/>
                  </a:cubicBezTo>
                  <a:lnTo>
                    <a:pt x="94" y="372"/>
                  </a:lnTo>
                  <a:lnTo>
                    <a:pt x="36" y="372"/>
                  </a:lnTo>
                  <a:lnTo>
                    <a:pt x="36" y="359"/>
                  </a:lnTo>
                  <a:cubicBezTo>
                    <a:pt x="36" y="357"/>
                    <a:pt x="35" y="356"/>
                    <a:pt x="34" y="356"/>
                  </a:cubicBezTo>
                  <a:cubicBezTo>
                    <a:pt x="33" y="356"/>
                    <a:pt x="31" y="357"/>
                    <a:pt x="31" y="359"/>
                  </a:cubicBezTo>
                  <a:lnTo>
                    <a:pt x="31" y="362"/>
                  </a:lnTo>
                  <a:lnTo>
                    <a:pt x="5" y="362"/>
                  </a:lnTo>
                  <a:lnTo>
                    <a:pt x="9" y="343"/>
                  </a:lnTo>
                  <a:cubicBezTo>
                    <a:pt x="10" y="338"/>
                    <a:pt x="14" y="334"/>
                    <a:pt x="18" y="333"/>
                  </a:cubicBezTo>
                  <a:lnTo>
                    <a:pt x="39" y="329"/>
                  </a:lnTo>
                  <a:cubicBezTo>
                    <a:pt x="46" y="336"/>
                    <a:pt x="55" y="340"/>
                    <a:pt x="65" y="340"/>
                  </a:cubicBezTo>
                  <a:cubicBezTo>
                    <a:pt x="75" y="340"/>
                    <a:pt x="84" y="336"/>
                    <a:pt x="91" y="329"/>
                  </a:cubicBezTo>
                  <a:lnTo>
                    <a:pt x="112" y="333"/>
                  </a:lnTo>
                  <a:cubicBezTo>
                    <a:pt x="116" y="334"/>
                    <a:pt x="120" y="338"/>
                    <a:pt x="121" y="343"/>
                  </a:cubicBezTo>
                  <a:lnTo>
                    <a:pt x="125" y="362"/>
                  </a:lnTo>
                  <a:lnTo>
                    <a:pt x="98" y="362"/>
                  </a:lnTo>
                  <a:lnTo>
                    <a:pt x="98" y="359"/>
                  </a:lnTo>
                  <a:cubicBezTo>
                    <a:pt x="99" y="357"/>
                    <a:pt x="97" y="356"/>
                    <a:pt x="96" y="356"/>
                  </a:cubicBezTo>
                  <a:close/>
                  <a:moveTo>
                    <a:pt x="124" y="370"/>
                  </a:moveTo>
                  <a:cubicBezTo>
                    <a:pt x="123" y="371"/>
                    <a:pt x="122" y="372"/>
                    <a:pt x="120" y="372"/>
                  </a:cubicBezTo>
                  <a:lnTo>
                    <a:pt x="99" y="372"/>
                  </a:lnTo>
                  <a:lnTo>
                    <a:pt x="99" y="366"/>
                  </a:lnTo>
                  <a:lnTo>
                    <a:pt x="125" y="366"/>
                  </a:lnTo>
                  <a:cubicBezTo>
                    <a:pt x="125" y="368"/>
                    <a:pt x="125" y="369"/>
                    <a:pt x="124" y="370"/>
                  </a:cubicBezTo>
                  <a:close/>
                  <a:moveTo>
                    <a:pt x="392" y="342"/>
                  </a:moveTo>
                  <a:cubicBezTo>
                    <a:pt x="391" y="336"/>
                    <a:pt x="386" y="330"/>
                    <a:pt x="380" y="329"/>
                  </a:cubicBezTo>
                  <a:lnTo>
                    <a:pt x="350" y="322"/>
                  </a:lnTo>
                  <a:cubicBezTo>
                    <a:pt x="355" y="317"/>
                    <a:pt x="360" y="309"/>
                    <a:pt x="363" y="302"/>
                  </a:cubicBezTo>
                  <a:cubicBezTo>
                    <a:pt x="366" y="300"/>
                    <a:pt x="370" y="297"/>
                    <a:pt x="371" y="293"/>
                  </a:cubicBezTo>
                  <a:cubicBezTo>
                    <a:pt x="373" y="287"/>
                    <a:pt x="371" y="282"/>
                    <a:pt x="368" y="280"/>
                  </a:cubicBezTo>
                  <a:lnTo>
                    <a:pt x="368" y="276"/>
                  </a:lnTo>
                  <a:cubicBezTo>
                    <a:pt x="371" y="266"/>
                    <a:pt x="373" y="250"/>
                    <a:pt x="358" y="241"/>
                  </a:cubicBezTo>
                  <a:cubicBezTo>
                    <a:pt x="351" y="237"/>
                    <a:pt x="346" y="237"/>
                    <a:pt x="342" y="238"/>
                  </a:cubicBezTo>
                  <a:cubicBezTo>
                    <a:pt x="341" y="237"/>
                    <a:pt x="343" y="234"/>
                    <a:pt x="343" y="234"/>
                  </a:cubicBezTo>
                  <a:cubicBezTo>
                    <a:pt x="339" y="234"/>
                    <a:pt x="338" y="236"/>
                    <a:pt x="337" y="237"/>
                  </a:cubicBezTo>
                  <a:cubicBezTo>
                    <a:pt x="332" y="235"/>
                    <a:pt x="326" y="234"/>
                    <a:pt x="319" y="236"/>
                  </a:cubicBezTo>
                  <a:cubicBezTo>
                    <a:pt x="294" y="241"/>
                    <a:pt x="291" y="273"/>
                    <a:pt x="296" y="280"/>
                  </a:cubicBezTo>
                  <a:cubicBezTo>
                    <a:pt x="292" y="282"/>
                    <a:pt x="291" y="287"/>
                    <a:pt x="292" y="293"/>
                  </a:cubicBezTo>
                  <a:cubicBezTo>
                    <a:pt x="293" y="297"/>
                    <a:pt x="297" y="300"/>
                    <a:pt x="301" y="302"/>
                  </a:cubicBezTo>
                  <a:cubicBezTo>
                    <a:pt x="304" y="309"/>
                    <a:pt x="308" y="317"/>
                    <a:pt x="314" y="322"/>
                  </a:cubicBezTo>
                  <a:lnTo>
                    <a:pt x="284" y="329"/>
                  </a:lnTo>
                  <a:cubicBezTo>
                    <a:pt x="278" y="330"/>
                    <a:pt x="272" y="336"/>
                    <a:pt x="271" y="342"/>
                  </a:cubicBezTo>
                  <a:lnTo>
                    <a:pt x="267" y="365"/>
                  </a:lnTo>
                  <a:cubicBezTo>
                    <a:pt x="266" y="368"/>
                    <a:pt x="267" y="371"/>
                    <a:pt x="269" y="373"/>
                  </a:cubicBezTo>
                  <a:cubicBezTo>
                    <a:pt x="271" y="375"/>
                    <a:pt x="274" y="377"/>
                    <a:pt x="277" y="377"/>
                  </a:cubicBezTo>
                  <a:lnTo>
                    <a:pt x="387" y="377"/>
                  </a:lnTo>
                  <a:cubicBezTo>
                    <a:pt x="390" y="377"/>
                    <a:pt x="393" y="375"/>
                    <a:pt x="395" y="373"/>
                  </a:cubicBezTo>
                  <a:cubicBezTo>
                    <a:pt x="396" y="371"/>
                    <a:pt x="397" y="368"/>
                    <a:pt x="397" y="365"/>
                  </a:cubicBezTo>
                  <a:lnTo>
                    <a:pt x="392" y="342"/>
                  </a:lnTo>
                  <a:close/>
                  <a:moveTo>
                    <a:pt x="305" y="297"/>
                  </a:moveTo>
                  <a:cubicBezTo>
                    <a:pt x="303" y="298"/>
                    <a:pt x="298" y="295"/>
                    <a:pt x="297" y="291"/>
                  </a:cubicBezTo>
                  <a:cubicBezTo>
                    <a:pt x="296" y="288"/>
                    <a:pt x="297" y="284"/>
                    <a:pt x="299" y="284"/>
                  </a:cubicBezTo>
                  <a:cubicBezTo>
                    <a:pt x="300" y="284"/>
                    <a:pt x="300" y="284"/>
                    <a:pt x="301" y="284"/>
                  </a:cubicBezTo>
                  <a:lnTo>
                    <a:pt x="301" y="278"/>
                  </a:lnTo>
                  <a:cubicBezTo>
                    <a:pt x="301" y="278"/>
                    <a:pt x="301" y="278"/>
                    <a:pt x="301" y="278"/>
                  </a:cubicBezTo>
                  <a:cubicBezTo>
                    <a:pt x="301" y="278"/>
                    <a:pt x="301" y="278"/>
                    <a:pt x="301" y="278"/>
                  </a:cubicBezTo>
                  <a:lnTo>
                    <a:pt x="301" y="276"/>
                  </a:lnTo>
                  <a:cubicBezTo>
                    <a:pt x="301" y="272"/>
                    <a:pt x="306" y="263"/>
                    <a:pt x="330" y="271"/>
                  </a:cubicBezTo>
                  <a:cubicBezTo>
                    <a:pt x="339" y="273"/>
                    <a:pt x="344" y="269"/>
                    <a:pt x="346" y="263"/>
                  </a:cubicBezTo>
                  <a:cubicBezTo>
                    <a:pt x="355" y="264"/>
                    <a:pt x="360" y="274"/>
                    <a:pt x="362" y="279"/>
                  </a:cubicBezTo>
                  <a:lnTo>
                    <a:pt x="362" y="284"/>
                  </a:lnTo>
                  <a:cubicBezTo>
                    <a:pt x="363" y="284"/>
                    <a:pt x="363" y="284"/>
                    <a:pt x="363" y="284"/>
                  </a:cubicBezTo>
                  <a:cubicBezTo>
                    <a:pt x="363" y="284"/>
                    <a:pt x="363" y="284"/>
                    <a:pt x="363" y="284"/>
                  </a:cubicBezTo>
                  <a:cubicBezTo>
                    <a:pt x="363" y="284"/>
                    <a:pt x="363" y="284"/>
                    <a:pt x="364" y="284"/>
                  </a:cubicBezTo>
                  <a:cubicBezTo>
                    <a:pt x="364" y="284"/>
                    <a:pt x="364" y="284"/>
                    <a:pt x="364" y="284"/>
                  </a:cubicBezTo>
                  <a:cubicBezTo>
                    <a:pt x="366" y="284"/>
                    <a:pt x="367" y="288"/>
                    <a:pt x="366" y="291"/>
                  </a:cubicBezTo>
                  <a:cubicBezTo>
                    <a:pt x="365" y="295"/>
                    <a:pt x="361" y="297"/>
                    <a:pt x="359" y="297"/>
                  </a:cubicBezTo>
                  <a:cubicBezTo>
                    <a:pt x="356" y="305"/>
                    <a:pt x="351" y="315"/>
                    <a:pt x="343" y="321"/>
                  </a:cubicBezTo>
                  <a:cubicBezTo>
                    <a:pt x="342" y="322"/>
                    <a:pt x="341" y="322"/>
                    <a:pt x="340" y="323"/>
                  </a:cubicBezTo>
                  <a:cubicBezTo>
                    <a:pt x="339" y="324"/>
                    <a:pt x="338" y="324"/>
                    <a:pt x="336" y="325"/>
                  </a:cubicBezTo>
                  <a:cubicBezTo>
                    <a:pt x="335" y="325"/>
                    <a:pt x="333" y="325"/>
                    <a:pt x="332" y="325"/>
                  </a:cubicBezTo>
                  <a:cubicBezTo>
                    <a:pt x="330" y="325"/>
                    <a:pt x="328" y="325"/>
                    <a:pt x="327" y="325"/>
                  </a:cubicBezTo>
                  <a:cubicBezTo>
                    <a:pt x="325" y="324"/>
                    <a:pt x="324" y="324"/>
                    <a:pt x="323" y="323"/>
                  </a:cubicBezTo>
                  <a:cubicBezTo>
                    <a:pt x="322" y="322"/>
                    <a:pt x="321" y="322"/>
                    <a:pt x="320" y="321"/>
                  </a:cubicBezTo>
                  <a:cubicBezTo>
                    <a:pt x="312" y="316"/>
                    <a:pt x="307" y="305"/>
                    <a:pt x="305" y="297"/>
                  </a:cubicBezTo>
                  <a:close/>
                  <a:moveTo>
                    <a:pt x="318" y="326"/>
                  </a:moveTo>
                  <a:cubicBezTo>
                    <a:pt x="322" y="329"/>
                    <a:pt x="327" y="330"/>
                    <a:pt x="332" y="330"/>
                  </a:cubicBezTo>
                  <a:cubicBezTo>
                    <a:pt x="337" y="330"/>
                    <a:pt x="341" y="329"/>
                    <a:pt x="345" y="326"/>
                  </a:cubicBezTo>
                  <a:lnTo>
                    <a:pt x="352" y="328"/>
                  </a:lnTo>
                  <a:cubicBezTo>
                    <a:pt x="346" y="332"/>
                    <a:pt x="339" y="335"/>
                    <a:pt x="332" y="335"/>
                  </a:cubicBezTo>
                  <a:cubicBezTo>
                    <a:pt x="324" y="335"/>
                    <a:pt x="317" y="332"/>
                    <a:pt x="311" y="328"/>
                  </a:cubicBezTo>
                  <a:lnTo>
                    <a:pt x="318" y="326"/>
                  </a:lnTo>
                  <a:close/>
                  <a:moveTo>
                    <a:pt x="298" y="372"/>
                  </a:moveTo>
                  <a:lnTo>
                    <a:pt x="277" y="372"/>
                  </a:lnTo>
                  <a:cubicBezTo>
                    <a:pt x="275" y="372"/>
                    <a:pt x="274" y="371"/>
                    <a:pt x="272" y="370"/>
                  </a:cubicBezTo>
                  <a:cubicBezTo>
                    <a:pt x="272" y="369"/>
                    <a:pt x="271" y="368"/>
                    <a:pt x="271" y="366"/>
                  </a:cubicBezTo>
                  <a:lnTo>
                    <a:pt x="298" y="366"/>
                  </a:lnTo>
                  <a:lnTo>
                    <a:pt x="298" y="372"/>
                  </a:lnTo>
                  <a:close/>
                  <a:moveTo>
                    <a:pt x="363" y="356"/>
                  </a:moveTo>
                  <a:cubicBezTo>
                    <a:pt x="362" y="356"/>
                    <a:pt x="360" y="357"/>
                    <a:pt x="360" y="359"/>
                  </a:cubicBezTo>
                  <a:lnTo>
                    <a:pt x="360" y="372"/>
                  </a:lnTo>
                  <a:lnTo>
                    <a:pt x="303" y="372"/>
                  </a:lnTo>
                  <a:lnTo>
                    <a:pt x="303" y="359"/>
                  </a:lnTo>
                  <a:cubicBezTo>
                    <a:pt x="303" y="357"/>
                    <a:pt x="302" y="356"/>
                    <a:pt x="300" y="356"/>
                  </a:cubicBezTo>
                  <a:cubicBezTo>
                    <a:pt x="299" y="356"/>
                    <a:pt x="298" y="357"/>
                    <a:pt x="298" y="359"/>
                  </a:cubicBezTo>
                  <a:lnTo>
                    <a:pt x="298" y="362"/>
                  </a:lnTo>
                  <a:lnTo>
                    <a:pt x="272" y="362"/>
                  </a:lnTo>
                  <a:lnTo>
                    <a:pt x="275" y="343"/>
                  </a:lnTo>
                  <a:cubicBezTo>
                    <a:pt x="276" y="338"/>
                    <a:pt x="280" y="334"/>
                    <a:pt x="284" y="333"/>
                  </a:cubicBezTo>
                  <a:lnTo>
                    <a:pt x="306" y="329"/>
                  </a:lnTo>
                  <a:cubicBezTo>
                    <a:pt x="313" y="336"/>
                    <a:pt x="322" y="340"/>
                    <a:pt x="332" y="340"/>
                  </a:cubicBezTo>
                  <a:cubicBezTo>
                    <a:pt x="342" y="340"/>
                    <a:pt x="351" y="336"/>
                    <a:pt x="358" y="329"/>
                  </a:cubicBezTo>
                  <a:lnTo>
                    <a:pt x="379" y="333"/>
                  </a:lnTo>
                  <a:cubicBezTo>
                    <a:pt x="383" y="334"/>
                    <a:pt x="387" y="338"/>
                    <a:pt x="388" y="343"/>
                  </a:cubicBezTo>
                  <a:lnTo>
                    <a:pt x="391" y="362"/>
                  </a:lnTo>
                  <a:lnTo>
                    <a:pt x="365" y="362"/>
                  </a:lnTo>
                  <a:lnTo>
                    <a:pt x="365" y="359"/>
                  </a:lnTo>
                  <a:cubicBezTo>
                    <a:pt x="365" y="357"/>
                    <a:pt x="364" y="356"/>
                    <a:pt x="363" y="356"/>
                  </a:cubicBezTo>
                  <a:close/>
                  <a:moveTo>
                    <a:pt x="391" y="370"/>
                  </a:moveTo>
                  <a:cubicBezTo>
                    <a:pt x="390" y="371"/>
                    <a:pt x="388" y="372"/>
                    <a:pt x="386" y="372"/>
                  </a:cubicBezTo>
                  <a:lnTo>
                    <a:pt x="365" y="372"/>
                  </a:lnTo>
                  <a:lnTo>
                    <a:pt x="365" y="366"/>
                  </a:lnTo>
                  <a:lnTo>
                    <a:pt x="392" y="366"/>
                  </a:lnTo>
                  <a:cubicBezTo>
                    <a:pt x="392" y="368"/>
                    <a:pt x="392" y="369"/>
                    <a:pt x="391" y="370"/>
                  </a:cubicBezTo>
                  <a:close/>
                  <a:moveTo>
                    <a:pt x="65" y="223"/>
                  </a:moveTo>
                  <a:lnTo>
                    <a:pt x="35" y="193"/>
                  </a:lnTo>
                  <a:lnTo>
                    <a:pt x="42" y="186"/>
                  </a:lnTo>
                  <a:lnTo>
                    <a:pt x="60" y="204"/>
                  </a:lnTo>
                  <a:cubicBezTo>
                    <a:pt x="62" y="153"/>
                    <a:pt x="92" y="110"/>
                    <a:pt x="135" y="88"/>
                  </a:cubicBezTo>
                  <a:lnTo>
                    <a:pt x="135" y="99"/>
                  </a:lnTo>
                  <a:cubicBezTo>
                    <a:pt x="97" y="120"/>
                    <a:pt x="72" y="159"/>
                    <a:pt x="70" y="204"/>
                  </a:cubicBezTo>
                  <a:lnTo>
                    <a:pt x="88" y="186"/>
                  </a:lnTo>
                  <a:lnTo>
                    <a:pt x="95" y="193"/>
                  </a:lnTo>
                  <a:lnTo>
                    <a:pt x="65" y="223"/>
                  </a:lnTo>
                  <a:close/>
                  <a:moveTo>
                    <a:pt x="262" y="99"/>
                  </a:moveTo>
                  <a:lnTo>
                    <a:pt x="262" y="88"/>
                  </a:lnTo>
                  <a:cubicBezTo>
                    <a:pt x="305" y="110"/>
                    <a:pt x="334" y="153"/>
                    <a:pt x="337" y="204"/>
                  </a:cubicBezTo>
                  <a:lnTo>
                    <a:pt x="355" y="186"/>
                  </a:lnTo>
                  <a:lnTo>
                    <a:pt x="361" y="193"/>
                  </a:lnTo>
                  <a:lnTo>
                    <a:pt x="332" y="223"/>
                  </a:lnTo>
                  <a:lnTo>
                    <a:pt x="302" y="193"/>
                  </a:lnTo>
                  <a:lnTo>
                    <a:pt x="309" y="186"/>
                  </a:lnTo>
                  <a:lnTo>
                    <a:pt x="327" y="204"/>
                  </a:lnTo>
                  <a:cubicBezTo>
                    <a:pt x="325" y="159"/>
                    <a:pt x="299" y="120"/>
                    <a:pt x="262" y="99"/>
                  </a:cubicBezTo>
                  <a:close/>
                </a:path>
              </a:pathLst>
            </a:custGeom>
            <a:solidFill>
              <a:srgbClr val="5E5CA2"/>
            </a:solidFill>
            <a:ln>
              <a:noFill/>
            </a:ln>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grpSp>
      <p:grpSp>
        <p:nvGrpSpPr>
          <p:cNvPr id="50" name="组合 49">
            <a:extLst>
              <a:ext uri="{FF2B5EF4-FFF2-40B4-BE49-F238E27FC236}">
                <a16:creationId xmlns:a16="http://schemas.microsoft.com/office/drawing/2014/main" id="{7E7A5353-F358-4308-8D01-636F04A7B45A}"/>
              </a:ext>
            </a:extLst>
          </p:cNvPr>
          <p:cNvGrpSpPr/>
          <p:nvPr/>
        </p:nvGrpSpPr>
        <p:grpSpPr>
          <a:xfrm>
            <a:off x="3761617" y="3430914"/>
            <a:ext cx="2170158" cy="558467"/>
            <a:chOff x="660400" y="3778348"/>
            <a:chExt cx="1719671" cy="744622"/>
          </a:xfrm>
        </p:grpSpPr>
        <p:sp>
          <p:nvSpPr>
            <p:cNvPr id="51" name="Bullet2">
              <a:extLst>
                <a:ext uri="{FF2B5EF4-FFF2-40B4-BE49-F238E27FC236}">
                  <a16:creationId xmlns:a16="http://schemas.microsoft.com/office/drawing/2014/main" id="{8A15AE59-7384-451D-818E-25518599DC2A}"/>
                </a:ext>
              </a:extLst>
            </p:cNvPr>
            <p:cNvSpPr txBox="1"/>
            <p:nvPr/>
          </p:nvSpPr>
          <p:spPr>
            <a:xfrm>
              <a:off x="660400" y="3778348"/>
              <a:ext cx="1711590" cy="420524"/>
            </a:xfrm>
            <a:prstGeom prst="rect">
              <a:avLst/>
            </a:prstGeom>
            <a:noFill/>
          </p:spPr>
          <p:txBody>
            <a:bodyPr wrap="square" lIns="68580" tIns="34290" rIns="68580" bIns="3429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350" b="1" dirty="0">
                  <a:cs typeface="+mn-ea"/>
                  <a:sym typeface="+mn-lt"/>
                </a:rPr>
                <a:t>Manual Labeling</a:t>
              </a:r>
              <a:endParaRPr lang="id-ID" sz="1350" b="1" dirty="0">
                <a:cs typeface="+mn-ea"/>
                <a:sym typeface="+mn-lt"/>
              </a:endParaRPr>
            </a:p>
          </p:txBody>
        </p:sp>
        <p:sp>
          <p:nvSpPr>
            <p:cNvPr id="52" name="Text2">
              <a:extLst>
                <a:ext uri="{FF2B5EF4-FFF2-40B4-BE49-F238E27FC236}">
                  <a16:creationId xmlns:a16="http://schemas.microsoft.com/office/drawing/2014/main" id="{C48A7FC8-15E3-4689-8C40-D4B8FE2186AB}"/>
                </a:ext>
              </a:extLst>
            </p:cNvPr>
            <p:cNvSpPr/>
            <p:nvPr/>
          </p:nvSpPr>
          <p:spPr bwMode="auto">
            <a:xfrm>
              <a:off x="668482" y="4102445"/>
              <a:ext cx="1711589" cy="42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nchor="t" anchorCtr="0">
              <a:normAutofit fontScale="925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t>Allow users to manually assign security levels to documents.</a:t>
              </a:r>
              <a:endParaRPr kumimoji="1" lang="zh-CN" altLang="en-US" sz="900" dirty="0">
                <a:cs typeface="+mn-ea"/>
                <a:sym typeface="+mn-lt"/>
              </a:endParaRPr>
            </a:p>
          </p:txBody>
        </p:sp>
      </p:grpSp>
      <p:sp>
        <p:nvSpPr>
          <p:cNvPr id="59" name="矩形 58">
            <a:extLst>
              <a:ext uri="{FF2B5EF4-FFF2-40B4-BE49-F238E27FC236}">
                <a16:creationId xmlns:a16="http://schemas.microsoft.com/office/drawing/2014/main" id="{A56B299A-EA09-482A-BC12-1E63B7F9F4C0}"/>
              </a:ext>
            </a:extLst>
          </p:cNvPr>
          <p:cNvSpPr/>
          <p:nvPr/>
        </p:nvSpPr>
        <p:spPr>
          <a:xfrm rot="16200000">
            <a:off x="5120804" y="3693605"/>
            <a:ext cx="2540633" cy="494818"/>
          </a:xfrm>
          <a:prstGeom prst="rect">
            <a:avLst/>
          </a:prstGeom>
          <a:solidFill>
            <a:srgbClr val="31859C"/>
          </a:solidFill>
          <a:ln>
            <a:noFill/>
          </a:ln>
        </p:spPr>
        <p:txBody>
          <a:bodyPr lIns="31838" tIns="31838" rIns="31838" bIns="31838" anchor="ctr"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l">
              <a:lnSpc>
                <a:spcPct val="93000"/>
              </a:lnSpc>
              <a:spcBef>
                <a:spcPct val="0"/>
              </a:spcBef>
              <a:spcAft>
                <a:spcPct val="0"/>
              </a:spcAft>
              <a:buClr>
                <a:srgbClr val="000000"/>
              </a:buClr>
              <a:buFont typeface="Arial"/>
            </a:pPr>
            <a:endParaRPr sz="2625">
              <a:solidFill>
                <a:srgbClr val="5E5E5E"/>
              </a:solidFill>
              <a:cs typeface="+mn-ea"/>
              <a:sym typeface="+mn-lt"/>
            </a:endParaRPr>
          </a:p>
        </p:txBody>
      </p:sp>
      <p:grpSp>
        <p:nvGrpSpPr>
          <p:cNvPr id="84" name="Group 11">
            <a:extLst>
              <a:ext uri="{FF2B5EF4-FFF2-40B4-BE49-F238E27FC236}">
                <a16:creationId xmlns:a16="http://schemas.microsoft.com/office/drawing/2014/main" id="{3D7AEF57-D09F-4941-8AD4-BFA76E4F76D6}"/>
              </a:ext>
            </a:extLst>
          </p:cNvPr>
          <p:cNvGrpSpPr/>
          <p:nvPr/>
        </p:nvGrpSpPr>
        <p:grpSpPr>
          <a:xfrm>
            <a:off x="6214602" y="2836289"/>
            <a:ext cx="331169" cy="331168"/>
            <a:chOff x="7762213" y="2680702"/>
            <a:chExt cx="441559" cy="441557"/>
          </a:xfrm>
        </p:grpSpPr>
        <p:sp>
          <p:nvSpPr>
            <p:cNvPr id="85" name="椭圆 84">
              <a:extLst>
                <a:ext uri="{FF2B5EF4-FFF2-40B4-BE49-F238E27FC236}">
                  <a16:creationId xmlns:a16="http://schemas.microsoft.com/office/drawing/2014/main" id="{929E6119-90D4-4221-9155-426A1241E38A}"/>
                </a:ext>
              </a:extLst>
            </p:cNvPr>
            <p:cNvSpPr/>
            <p:nvPr/>
          </p:nvSpPr>
          <p:spPr bwMode="auto">
            <a:xfrm>
              <a:off x="7762213" y="2680702"/>
              <a:ext cx="441559" cy="441557"/>
            </a:xfrm>
            <a:prstGeom prst="ellipse">
              <a:avLst/>
            </a:prstGeom>
            <a:solidFill>
              <a:srgbClr val="FFFFFF"/>
            </a:solidFill>
            <a:ln w="28575">
              <a:solidFill>
                <a:schemeClr val="bg1"/>
              </a:solidFill>
              <a:rou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a:cs typeface="+mn-ea"/>
                <a:sym typeface="+mn-lt"/>
              </a:endParaRPr>
            </a:p>
          </p:txBody>
        </p:sp>
        <p:sp>
          <p:nvSpPr>
            <p:cNvPr id="86" name="Freeform 14">
              <a:extLst>
                <a:ext uri="{FF2B5EF4-FFF2-40B4-BE49-F238E27FC236}">
                  <a16:creationId xmlns:a16="http://schemas.microsoft.com/office/drawing/2014/main" id="{35F81A1A-698E-4E6F-8C1C-8A192EDA9752}"/>
                </a:ext>
              </a:extLst>
            </p:cNvPr>
            <p:cNvSpPr/>
            <p:nvPr/>
          </p:nvSpPr>
          <p:spPr bwMode="auto">
            <a:xfrm>
              <a:off x="7838506" y="2809344"/>
              <a:ext cx="288972" cy="185572"/>
            </a:xfrm>
            <a:custGeom>
              <a:avLst/>
              <a:gdLst>
                <a:gd name="T0" fmla="*/ 6 w 356"/>
                <a:gd name="T1" fmla="*/ 229 h 229"/>
                <a:gd name="T2" fmla="*/ 0 w 356"/>
                <a:gd name="T3" fmla="*/ 221 h 229"/>
                <a:gd name="T4" fmla="*/ 182 w 356"/>
                <a:gd name="T5" fmla="*/ 66 h 229"/>
                <a:gd name="T6" fmla="*/ 182 w 356"/>
                <a:gd name="T7" fmla="*/ 8 h 229"/>
                <a:gd name="T8" fmla="*/ 186 w 356"/>
                <a:gd name="T9" fmla="*/ 2 h 229"/>
                <a:gd name="T10" fmla="*/ 194 w 356"/>
                <a:gd name="T11" fmla="*/ 2 h 229"/>
                <a:gd name="T12" fmla="*/ 352 w 356"/>
                <a:gd name="T13" fmla="*/ 108 h 229"/>
                <a:gd name="T14" fmla="*/ 356 w 356"/>
                <a:gd name="T15" fmla="*/ 115 h 229"/>
                <a:gd name="T16" fmla="*/ 352 w 356"/>
                <a:gd name="T17" fmla="*/ 121 h 229"/>
                <a:gd name="T18" fmla="*/ 194 w 356"/>
                <a:gd name="T19" fmla="*/ 228 h 229"/>
                <a:gd name="T20" fmla="*/ 186 w 356"/>
                <a:gd name="T21" fmla="*/ 228 h 229"/>
                <a:gd name="T22" fmla="*/ 182 w 356"/>
                <a:gd name="T23" fmla="*/ 221 h 229"/>
                <a:gd name="T24" fmla="*/ 182 w 356"/>
                <a:gd name="T25" fmla="*/ 160 h 229"/>
                <a:gd name="T26" fmla="*/ 120 w 356"/>
                <a:gd name="T27" fmla="*/ 163 h 229"/>
                <a:gd name="T28" fmla="*/ 15 w 356"/>
                <a:gd name="T29" fmla="*/ 224 h 229"/>
                <a:gd name="T30" fmla="*/ 15 w 356"/>
                <a:gd name="T31" fmla="*/ 224 h 229"/>
                <a:gd name="T32" fmla="*/ 8 w 356"/>
                <a:gd name="T33" fmla="*/ 229 h 229"/>
                <a:gd name="T34" fmla="*/ 6 w 356"/>
                <a:gd name="T35"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6" h="229">
                  <a:moveTo>
                    <a:pt x="6" y="229"/>
                  </a:moveTo>
                  <a:cubicBezTo>
                    <a:pt x="3" y="228"/>
                    <a:pt x="0" y="225"/>
                    <a:pt x="0" y="221"/>
                  </a:cubicBezTo>
                  <a:cubicBezTo>
                    <a:pt x="0" y="97"/>
                    <a:pt x="148" y="70"/>
                    <a:pt x="182" y="66"/>
                  </a:cubicBezTo>
                  <a:lnTo>
                    <a:pt x="182" y="8"/>
                  </a:lnTo>
                  <a:cubicBezTo>
                    <a:pt x="182" y="6"/>
                    <a:pt x="184" y="3"/>
                    <a:pt x="186" y="2"/>
                  </a:cubicBezTo>
                  <a:cubicBezTo>
                    <a:pt x="189" y="0"/>
                    <a:pt x="192" y="1"/>
                    <a:pt x="194" y="2"/>
                  </a:cubicBezTo>
                  <a:lnTo>
                    <a:pt x="352" y="108"/>
                  </a:lnTo>
                  <a:cubicBezTo>
                    <a:pt x="354" y="110"/>
                    <a:pt x="356" y="112"/>
                    <a:pt x="356" y="115"/>
                  </a:cubicBezTo>
                  <a:cubicBezTo>
                    <a:pt x="356" y="117"/>
                    <a:pt x="354" y="120"/>
                    <a:pt x="352" y="121"/>
                  </a:cubicBezTo>
                  <a:lnTo>
                    <a:pt x="194" y="228"/>
                  </a:lnTo>
                  <a:cubicBezTo>
                    <a:pt x="192" y="229"/>
                    <a:pt x="189" y="229"/>
                    <a:pt x="186" y="228"/>
                  </a:cubicBezTo>
                  <a:cubicBezTo>
                    <a:pt x="184" y="227"/>
                    <a:pt x="182" y="224"/>
                    <a:pt x="182" y="221"/>
                  </a:cubicBezTo>
                  <a:lnTo>
                    <a:pt x="182" y="160"/>
                  </a:lnTo>
                  <a:cubicBezTo>
                    <a:pt x="158" y="160"/>
                    <a:pt x="137" y="161"/>
                    <a:pt x="120" y="163"/>
                  </a:cubicBezTo>
                  <a:cubicBezTo>
                    <a:pt x="38" y="173"/>
                    <a:pt x="16" y="222"/>
                    <a:pt x="15" y="224"/>
                  </a:cubicBezTo>
                  <a:lnTo>
                    <a:pt x="15" y="224"/>
                  </a:lnTo>
                  <a:cubicBezTo>
                    <a:pt x="13" y="227"/>
                    <a:pt x="11" y="229"/>
                    <a:pt x="8" y="229"/>
                  </a:cubicBezTo>
                  <a:cubicBezTo>
                    <a:pt x="7" y="229"/>
                    <a:pt x="7" y="229"/>
                    <a:pt x="6" y="229"/>
                  </a:cubicBezTo>
                  <a:close/>
                </a:path>
              </a:pathLst>
            </a:custGeom>
            <a:solidFill>
              <a:srgbClr val="31859C"/>
            </a:solidFill>
            <a:ln>
              <a:noFill/>
            </a:ln>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a:cs typeface="+mn-ea"/>
                <a:sym typeface="+mn-lt"/>
              </a:endParaRPr>
            </a:p>
          </p:txBody>
        </p:sp>
      </p:grpSp>
      <p:grpSp>
        <p:nvGrpSpPr>
          <p:cNvPr id="63" name="组合 62">
            <a:extLst>
              <a:ext uri="{FF2B5EF4-FFF2-40B4-BE49-F238E27FC236}">
                <a16:creationId xmlns:a16="http://schemas.microsoft.com/office/drawing/2014/main" id="{6A5EB2EE-6801-45B1-9E6D-63ED84368680}"/>
              </a:ext>
            </a:extLst>
          </p:cNvPr>
          <p:cNvGrpSpPr/>
          <p:nvPr/>
        </p:nvGrpSpPr>
        <p:grpSpPr>
          <a:xfrm>
            <a:off x="6684363" y="2662014"/>
            <a:ext cx="2188389" cy="614284"/>
            <a:chOff x="660400" y="3778348"/>
            <a:chExt cx="1734118" cy="819046"/>
          </a:xfrm>
        </p:grpSpPr>
        <p:sp>
          <p:nvSpPr>
            <p:cNvPr id="64" name="Bullet1">
              <a:extLst>
                <a:ext uri="{FF2B5EF4-FFF2-40B4-BE49-F238E27FC236}">
                  <a16:creationId xmlns:a16="http://schemas.microsoft.com/office/drawing/2014/main" id="{276F1C34-8F17-4968-A77C-0096DECA9A05}"/>
                </a:ext>
              </a:extLst>
            </p:cNvPr>
            <p:cNvSpPr txBox="1"/>
            <p:nvPr/>
          </p:nvSpPr>
          <p:spPr>
            <a:xfrm>
              <a:off x="660400" y="3778348"/>
              <a:ext cx="1711590" cy="420524"/>
            </a:xfrm>
            <a:prstGeom prst="rect">
              <a:avLst/>
            </a:prstGeom>
            <a:noFill/>
          </p:spPr>
          <p:txBody>
            <a:bodyPr wrap="square" lIns="68580" tIns="34290" rIns="68580" bIns="3429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350" b="1" dirty="0">
                  <a:cs typeface="+mn-ea"/>
                  <a:sym typeface="+mn-lt"/>
                </a:rPr>
                <a:t>Outbound Control</a:t>
              </a:r>
              <a:endParaRPr lang="id-ID" sz="1350" b="1" dirty="0">
                <a:cs typeface="+mn-ea"/>
                <a:sym typeface="+mn-lt"/>
              </a:endParaRPr>
            </a:p>
          </p:txBody>
        </p:sp>
        <p:sp>
          <p:nvSpPr>
            <p:cNvPr id="65" name="Text1">
              <a:extLst>
                <a:ext uri="{FF2B5EF4-FFF2-40B4-BE49-F238E27FC236}">
                  <a16:creationId xmlns:a16="http://schemas.microsoft.com/office/drawing/2014/main" id="{12F7464A-EAF5-408B-AA59-CD0D1FF814B2}"/>
                </a:ext>
              </a:extLst>
            </p:cNvPr>
            <p:cNvSpPr/>
            <p:nvPr/>
          </p:nvSpPr>
          <p:spPr bwMode="auto">
            <a:xfrm>
              <a:off x="682929" y="4107419"/>
              <a:ext cx="1711589" cy="48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20000"/>
                </a:lnSpc>
              </a:pPr>
              <a:r>
                <a:rPr lang="en-US" sz="800" dirty="0"/>
                <a:t>Outbound transmission of documents with tags or security levels supports warnings, alarms, and prohibition.</a:t>
              </a:r>
              <a:endParaRPr lang="en-US" altLang="zh-CN" sz="800" dirty="0">
                <a:cs typeface="+mn-ea"/>
                <a:sym typeface="+mn-lt"/>
              </a:endParaRPr>
            </a:p>
          </p:txBody>
        </p:sp>
      </p:grpSp>
      <p:sp>
        <p:nvSpPr>
          <p:cNvPr id="91" name="Oval 66">
            <a:extLst>
              <a:ext uri="{FF2B5EF4-FFF2-40B4-BE49-F238E27FC236}">
                <a16:creationId xmlns:a16="http://schemas.microsoft.com/office/drawing/2014/main" id="{C4EF83F7-7BEC-4D88-AF1B-7965FA01FE7D}"/>
              </a:ext>
            </a:extLst>
          </p:cNvPr>
          <p:cNvSpPr/>
          <p:nvPr/>
        </p:nvSpPr>
        <p:spPr bwMode="auto">
          <a:xfrm>
            <a:off x="6214602" y="3510980"/>
            <a:ext cx="331169" cy="232530"/>
          </a:xfrm>
          <a:custGeom>
            <a:avLst/>
            <a:gdLst>
              <a:gd name="connsiteX0" fmla="*/ 201647 w 610174"/>
              <a:gd name="connsiteY0" fmla="*/ 276892 h 428434"/>
              <a:gd name="connsiteX1" fmla="*/ 73916 w 610174"/>
              <a:gd name="connsiteY1" fmla="*/ 371475 h 428434"/>
              <a:gd name="connsiteX2" fmla="*/ 338330 w 610174"/>
              <a:gd name="connsiteY2" fmla="*/ 371475 h 428434"/>
              <a:gd name="connsiteX3" fmla="*/ 201647 w 610174"/>
              <a:gd name="connsiteY3" fmla="*/ 276892 h 428434"/>
              <a:gd name="connsiteX4" fmla="*/ 410529 w 610174"/>
              <a:gd name="connsiteY4" fmla="*/ 220218 h 428434"/>
              <a:gd name="connsiteX5" fmla="*/ 278608 w 610174"/>
              <a:gd name="connsiteY5" fmla="*/ 296418 h 428434"/>
              <a:gd name="connsiteX6" fmla="*/ 364333 w 610174"/>
              <a:gd name="connsiteY6" fmla="*/ 371475 h 428434"/>
              <a:gd name="connsiteX7" fmla="*/ 552833 w 610174"/>
              <a:gd name="connsiteY7" fmla="*/ 371761 h 428434"/>
              <a:gd name="connsiteX8" fmla="*/ 552833 w 610174"/>
              <a:gd name="connsiteY8" fmla="*/ 317469 h 428434"/>
              <a:gd name="connsiteX9" fmla="*/ 410529 w 610174"/>
              <a:gd name="connsiteY9" fmla="*/ 220218 h 428434"/>
              <a:gd name="connsiteX10" fmla="*/ 186312 w 610174"/>
              <a:gd name="connsiteY10" fmla="*/ 123825 h 428434"/>
              <a:gd name="connsiteX11" fmla="*/ 152974 w 610174"/>
              <a:gd name="connsiteY11" fmla="*/ 157162 h 428434"/>
              <a:gd name="connsiteX12" fmla="*/ 186312 w 610174"/>
              <a:gd name="connsiteY12" fmla="*/ 190500 h 428434"/>
              <a:gd name="connsiteX13" fmla="*/ 219649 w 610174"/>
              <a:gd name="connsiteY13" fmla="*/ 157162 h 428434"/>
              <a:gd name="connsiteX14" fmla="*/ 186312 w 610174"/>
              <a:gd name="connsiteY14" fmla="*/ 123825 h 428434"/>
              <a:gd name="connsiteX15" fmla="*/ 186312 w 610174"/>
              <a:gd name="connsiteY15" fmla="*/ 104775 h 428434"/>
              <a:gd name="connsiteX16" fmla="*/ 238699 w 610174"/>
              <a:gd name="connsiteY16" fmla="*/ 157162 h 428434"/>
              <a:gd name="connsiteX17" fmla="*/ 186312 w 610174"/>
              <a:gd name="connsiteY17" fmla="*/ 209550 h 428434"/>
              <a:gd name="connsiteX18" fmla="*/ 133924 w 610174"/>
              <a:gd name="connsiteY18" fmla="*/ 157162 h 428434"/>
              <a:gd name="connsiteX19" fmla="*/ 186312 w 610174"/>
              <a:gd name="connsiteY19" fmla="*/ 104775 h 428434"/>
              <a:gd name="connsiteX20" fmla="*/ 57724 w 610174"/>
              <a:gd name="connsiteY20" fmla="*/ 56484 h 428434"/>
              <a:gd name="connsiteX21" fmla="*/ 57724 w 610174"/>
              <a:gd name="connsiteY21" fmla="*/ 360045 h 428434"/>
              <a:gd name="connsiteX22" fmla="*/ 197646 w 610174"/>
              <a:gd name="connsiteY22" fmla="*/ 257175 h 428434"/>
              <a:gd name="connsiteX23" fmla="*/ 204123 w 610174"/>
              <a:gd name="connsiteY23" fmla="*/ 257175 h 428434"/>
              <a:gd name="connsiteX24" fmla="*/ 262035 w 610174"/>
              <a:gd name="connsiteY24" fmla="*/ 285750 h 428434"/>
              <a:gd name="connsiteX25" fmla="*/ 407100 w 610174"/>
              <a:gd name="connsiteY25" fmla="*/ 200692 h 428434"/>
              <a:gd name="connsiteX26" fmla="*/ 414435 w 610174"/>
              <a:gd name="connsiteY26" fmla="*/ 200692 h 428434"/>
              <a:gd name="connsiteX27" fmla="*/ 553024 w 610174"/>
              <a:gd name="connsiteY27" fmla="*/ 290132 h 428434"/>
              <a:gd name="connsiteX28" fmla="*/ 553024 w 610174"/>
              <a:gd name="connsiteY28" fmla="*/ 57150 h 428434"/>
              <a:gd name="connsiteX29" fmla="*/ 57724 w 610174"/>
              <a:gd name="connsiteY29" fmla="*/ 38100 h 428434"/>
              <a:gd name="connsiteX30" fmla="*/ 553024 w 610174"/>
              <a:gd name="connsiteY30" fmla="*/ 38100 h 428434"/>
              <a:gd name="connsiteX31" fmla="*/ 572074 w 610174"/>
              <a:gd name="connsiteY31" fmla="*/ 57150 h 428434"/>
              <a:gd name="connsiteX32" fmla="*/ 572074 w 610174"/>
              <a:gd name="connsiteY32" fmla="*/ 371475 h 428434"/>
              <a:gd name="connsiteX33" fmla="*/ 553024 w 610174"/>
              <a:gd name="connsiteY33" fmla="*/ 390525 h 428434"/>
              <a:gd name="connsiteX34" fmla="*/ 57724 w 610174"/>
              <a:gd name="connsiteY34" fmla="*/ 390525 h 428434"/>
              <a:gd name="connsiteX35" fmla="*/ 38674 w 610174"/>
              <a:gd name="connsiteY35" fmla="*/ 371475 h 428434"/>
              <a:gd name="connsiteX36" fmla="*/ 38674 w 610174"/>
              <a:gd name="connsiteY36" fmla="*/ 57150 h 428434"/>
              <a:gd name="connsiteX37" fmla="*/ 57724 w 610174"/>
              <a:gd name="connsiteY37" fmla="*/ 38100 h 428434"/>
              <a:gd name="connsiteX38" fmla="*/ 20386 w 610174"/>
              <a:gd name="connsiteY38" fmla="*/ 19050 h 428434"/>
              <a:gd name="connsiteX39" fmla="*/ 19052 w 610174"/>
              <a:gd name="connsiteY39" fmla="*/ 20955 h 428434"/>
              <a:gd name="connsiteX40" fmla="*/ 19052 w 610174"/>
              <a:gd name="connsiteY40" fmla="*/ 407670 h 428434"/>
              <a:gd name="connsiteX41" fmla="*/ 20386 w 610174"/>
              <a:gd name="connsiteY41" fmla="*/ 409575 h 428434"/>
              <a:gd name="connsiteX42" fmla="*/ 589790 w 610174"/>
              <a:gd name="connsiteY42" fmla="*/ 409575 h 428434"/>
              <a:gd name="connsiteX43" fmla="*/ 591124 w 610174"/>
              <a:gd name="connsiteY43" fmla="*/ 407670 h 428434"/>
              <a:gd name="connsiteX44" fmla="*/ 591124 w 610174"/>
              <a:gd name="connsiteY44" fmla="*/ 20955 h 428434"/>
              <a:gd name="connsiteX45" fmla="*/ 589790 w 610174"/>
              <a:gd name="connsiteY45" fmla="*/ 19050 h 428434"/>
              <a:gd name="connsiteX46" fmla="*/ 20386 w 610174"/>
              <a:gd name="connsiteY46" fmla="*/ 0 h 428434"/>
              <a:gd name="connsiteX47" fmla="*/ 589790 w 610174"/>
              <a:gd name="connsiteY47" fmla="*/ 0 h 428434"/>
              <a:gd name="connsiteX48" fmla="*/ 610174 w 610174"/>
              <a:gd name="connsiteY48" fmla="*/ 20765 h 428434"/>
              <a:gd name="connsiteX49" fmla="*/ 610174 w 610174"/>
              <a:gd name="connsiteY49" fmla="*/ 407480 h 428434"/>
              <a:gd name="connsiteX50" fmla="*/ 589790 w 610174"/>
              <a:gd name="connsiteY50" fmla="*/ 428434 h 428434"/>
              <a:gd name="connsiteX51" fmla="*/ 20386 w 610174"/>
              <a:gd name="connsiteY51" fmla="*/ 428434 h 428434"/>
              <a:gd name="connsiteX52" fmla="*/ 2 w 610174"/>
              <a:gd name="connsiteY52" fmla="*/ 407480 h 428434"/>
              <a:gd name="connsiteX53" fmla="*/ 2 w 610174"/>
              <a:gd name="connsiteY53" fmla="*/ 20955 h 428434"/>
              <a:gd name="connsiteX54" fmla="*/ 20386 w 610174"/>
              <a:gd name="connsiteY54" fmla="*/ 0 h 42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10174" h="428434">
                <a:moveTo>
                  <a:pt x="201647" y="276892"/>
                </a:moveTo>
                <a:cubicBezTo>
                  <a:pt x="154211" y="301180"/>
                  <a:pt x="111064" y="333184"/>
                  <a:pt x="73916" y="371475"/>
                </a:cubicBezTo>
                <a:lnTo>
                  <a:pt x="338330" y="371475"/>
                </a:lnTo>
                <a:cubicBezTo>
                  <a:pt x="300039" y="330518"/>
                  <a:pt x="253462" y="298323"/>
                  <a:pt x="201647" y="276892"/>
                </a:cubicBezTo>
                <a:close/>
                <a:moveTo>
                  <a:pt x="410529" y="220218"/>
                </a:moveTo>
                <a:cubicBezTo>
                  <a:pt x="393670" y="227361"/>
                  <a:pt x="323375" y="259365"/>
                  <a:pt x="278608" y="296418"/>
                </a:cubicBezTo>
                <a:cubicBezTo>
                  <a:pt x="310231" y="317754"/>
                  <a:pt x="338996" y="342995"/>
                  <a:pt x="364333" y="371475"/>
                </a:cubicBezTo>
                <a:lnTo>
                  <a:pt x="552833" y="371761"/>
                </a:lnTo>
                <a:lnTo>
                  <a:pt x="552833" y="317469"/>
                </a:lnTo>
                <a:cubicBezTo>
                  <a:pt x="503303" y="263843"/>
                  <a:pt x="427961" y="228029"/>
                  <a:pt x="410529" y="220218"/>
                </a:cubicBezTo>
                <a:close/>
                <a:moveTo>
                  <a:pt x="186312" y="123825"/>
                </a:moveTo>
                <a:cubicBezTo>
                  <a:pt x="167928" y="123825"/>
                  <a:pt x="152974" y="138780"/>
                  <a:pt x="152974" y="157162"/>
                </a:cubicBezTo>
                <a:cubicBezTo>
                  <a:pt x="152974" y="175546"/>
                  <a:pt x="167928" y="190500"/>
                  <a:pt x="186312" y="190500"/>
                </a:cubicBezTo>
                <a:cubicBezTo>
                  <a:pt x="204694" y="190500"/>
                  <a:pt x="219649" y="175546"/>
                  <a:pt x="219649" y="157162"/>
                </a:cubicBezTo>
                <a:cubicBezTo>
                  <a:pt x="219649" y="138780"/>
                  <a:pt x="204694" y="123825"/>
                  <a:pt x="186312" y="123825"/>
                </a:cubicBezTo>
                <a:close/>
                <a:moveTo>
                  <a:pt x="186312" y="104775"/>
                </a:moveTo>
                <a:cubicBezTo>
                  <a:pt x="215267" y="104775"/>
                  <a:pt x="238699" y="128207"/>
                  <a:pt x="238699" y="157162"/>
                </a:cubicBezTo>
                <a:cubicBezTo>
                  <a:pt x="238699" y="186119"/>
                  <a:pt x="215267" y="209550"/>
                  <a:pt x="186312" y="209550"/>
                </a:cubicBezTo>
                <a:cubicBezTo>
                  <a:pt x="157355" y="209550"/>
                  <a:pt x="133924" y="186119"/>
                  <a:pt x="133924" y="157162"/>
                </a:cubicBezTo>
                <a:cubicBezTo>
                  <a:pt x="133924" y="128207"/>
                  <a:pt x="157355" y="104775"/>
                  <a:pt x="186312" y="104775"/>
                </a:cubicBezTo>
                <a:close/>
                <a:moveTo>
                  <a:pt x="57724" y="56484"/>
                </a:moveTo>
                <a:lnTo>
                  <a:pt x="57724" y="360045"/>
                </a:lnTo>
                <a:cubicBezTo>
                  <a:pt x="132304" y="284893"/>
                  <a:pt x="194883" y="258318"/>
                  <a:pt x="197646" y="257175"/>
                </a:cubicBezTo>
                <a:cubicBezTo>
                  <a:pt x="199741" y="256413"/>
                  <a:pt x="202027" y="256413"/>
                  <a:pt x="204123" y="257175"/>
                </a:cubicBezTo>
                <a:cubicBezTo>
                  <a:pt x="224412" y="264509"/>
                  <a:pt x="243842" y="274130"/>
                  <a:pt x="262035" y="285750"/>
                </a:cubicBezTo>
                <a:cubicBezTo>
                  <a:pt x="314613" y="240030"/>
                  <a:pt x="403290" y="202311"/>
                  <a:pt x="407100" y="200692"/>
                </a:cubicBezTo>
                <a:cubicBezTo>
                  <a:pt x="409482" y="199739"/>
                  <a:pt x="412054" y="199739"/>
                  <a:pt x="414435" y="200692"/>
                </a:cubicBezTo>
                <a:cubicBezTo>
                  <a:pt x="465107" y="222885"/>
                  <a:pt x="511875" y="253080"/>
                  <a:pt x="553024" y="290132"/>
                </a:cubicBezTo>
                <a:lnTo>
                  <a:pt x="553024" y="57150"/>
                </a:lnTo>
                <a:close/>
                <a:moveTo>
                  <a:pt x="57724" y="38100"/>
                </a:moveTo>
                <a:lnTo>
                  <a:pt x="553024" y="38100"/>
                </a:lnTo>
                <a:cubicBezTo>
                  <a:pt x="563501" y="38100"/>
                  <a:pt x="572074" y="46673"/>
                  <a:pt x="572074" y="57150"/>
                </a:cubicBezTo>
                <a:lnTo>
                  <a:pt x="572074" y="371475"/>
                </a:lnTo>
                <a:cubicBezTo>
                  <a:pt x="572074" y="381952"/>
                  <a:pt x="563501" y="390525"/>
                  <a:pt x="553024" y="390525"/>
                </a:cubicBezTo>
                <a:lnTo>
                  <a:pt x="57724" y="390525"/>
                </a:lnTo>
                <a:cubicBezTo>
                  <a:pt x="47246" y="390525"/>
                  <a:pt x="38674" y="381952"/>
                  <a:pt x="38674" y="371475"/>
                </a:cubicBezTo>
                <a:lnTo>
                  <a:pt x="38674" y="57150"/>
                </a:lnTo>
                <a:cubicBezTo>
                  <a:pt x="38674" y="46673"/>
                  <a:pt x="47246" y="38100"/>
                  <a:pt x="57724" y="38100"/>
                </a:cubicBezTo>
                <a:close/>
                <a:moveTo>
                  <a:pt x="20386" y="19050"/>
                </a:moveTo>
                <a:cubicBezTo>
                  <a:pt x="19718" y="19050"/>
                  <a:pt x="19052" y="19813"/>
                  <a:pt x="19052" y="20955"/>
                </a:cubicBezTo>
                <a:lnTo>
                  <a:pt x="19052" y="407670"/>
                </a:lnTo>
                <a:cubicBezTo>
                  <a:pt x="19052" y="408718"/>
                  <a:pt x="19718" y="409575"/>
                  <a:pt x="20386" y="409575"/>
                </a:cubicBezTo>
                <a:lnTo>
                  <a:pt x="589790" y="409575"/>
                </a:lnTo>
                <a:cubicBezTo>
                  <a:pt x="590457" y="409575"/>
                  <a:pt x="591124" y="408718"/>
                  <a:pt x="591124" y="407670"/>
                </a:cubicBezTo>
                <a:lnTo>
                  <a:pt x="591124" y="20955"/>
                </a:lnTo>
                <a:cubicBezTo>
                  <a:pt x="591124" y="19813"/>
                  <a:pt x="590457" y="19050"/>
                  <a:pt x="589790" y="19050"/>
                </a:cubicBezTo>
                <a:close/>
                <a:moveTo>
                  <a:pt x="20386" y="0"/>
                </a:moveTo>
                <a:lnTo>
                  <a:pt x="589790" y="0"/>
                </a:lnTo>
                <a:cubicBezTo>
                  <a:pt x="601125" y="190"/>
                  <a:pt x="610268" y="9429"/>
                  <a:pt x="610174" y="20765"/>
                </a:cubicBezTo>
                <a:lnTo>
                  <a:pt x="610174" y="407480"/>
                </a:lnTo>
                <a:cubicBezTo>
                  <a:pt x="610268" y="418909"/>
                  <a:pt x="601220" y="428245"/>
                  <a:pt x="589790" y="428434"/>
                </a:cubicBezTo>
                <a:lnTo>
                  <a:pt x="20386" y="428434"/>
                </a:lnTo>
                <a:cubicBezTo>
                  <a:pt x="8955" y="428245"/>
                  <a:pt x="-93" y="418909"/>
                  <a:pt x="2" y="407480"/>
                </a:cubicBezTo>
                <a:lnTo>
                  <a:pt x="2" y="20955"/>
                </a:lnTo>
                <a:cubicBezTo>
                  <a:pt x="-189" y="9525"/>
                  <a:pt x="8955" y="190"/>
                  <a:pt x="20386" y="0"/>
                </a:cubicBezTo>
                <a:close/>
              </a:path>
            </a:pathLst>
          </a:custGeom>
          <a:solidFill>
            <a:srgbClr val="FFFFFF"/>
          </a:solidFill>
          <a:ln w="28575">
            <a:solidFill>
              <a:schemeClr val="bg1"/>
            </a:solidFill>
            <a:rou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dirty="0">
              <a:cs typeface="+mn-ea"/>
              <a:sym typeface="+mn-lt"/>
            </a:endParaRPr>
          </a:p>
        </p:txBody>
      </p:sp>
      <p:grpSp>
        <p:nvGrpSpPr>
          <p:cNvPr id="69" name="组合 68">
            <a:extLst>
              <a:ext uri="{FF2B5EF4-FFF2-40B4-BE49-F238E27FC236}">
                <a16:creationId xmlns:a16="http://schemas.microsoft.com/office/drawing/2014/main" id="{33580A95-8596-4693-AEF8-39572100056C}"/>
              </a:ext>
            </a:extLst>
          </p:cNvPr>
          <p:cNvGrpSpPr/>
          <p:nvPr/>
        </p:nvGrpSpPr>
        <p:grpSpPr>
          <a:xfrm>
            <a:off x="6643674" y="3386724"/>
            <a:ext cx="2225703" cy="559922"/>
            <a:chOff x="628156" y="3821261"/>
            <a:chExt cx="1763688" cy="746562"/>
          </a:xfrm>
        </p:grpSpPr>
        <p:sp>
          <p:nvSpPr>
            <p:cNvPr id="70" name="Bullet2">
              <a:extLst>
                <a:ext uri="{FF2B5EF4-FFF2-40B4-BE49-F238E27FC236}">
                  <a16:creationId xmlns:a16="http://schemas.microsoft.com/office/drawing/2014/main" id="{05DDA644-CB5B-4CE8-8ACF-757CBE13D32A}"/>
                </a:ext>
              </a:extLst>
            </p:cNvPr>
            <p:cNvSpPr txBox="1"/>
            <p:nvPr/>
          </p:nvSpPr>
          <p:spPr>
            <a:xfrm>
              <a:off x="628156" y="3821261"/>
              <a:ext cx="1711590" cy="420524"/>
            </a:xfrm>
            <a:prstGeom prst="rect">
              <a:avLst/>
            </a:prstGeom>
            <a:noFill/>
          </p:spPr>
          <p:txBody>
            <a:bodyPr wrap="square" lIns="68580" tIns="34290" rIns="68580" bIns="3429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350" b="1" dirty="0">
                  <a:cs typeface="+mn-ea"/>
                  <a:sym typeface="+mn-lt"/>
                </a:rPr>
                <a:t> Watermark Display</a:t>
              </a:r>
              <a:endParaRPr lang="id-ID" sz="1350" b="1" dirty="0">
                <a:cs typeface="+mn-ea"/>
                <a:sym typeface="+mn-lt"/>
              </a:endParaRPr>
            </a:p>
          </p:txBody>
        </p:sp>
        <p:sp>
          <p:nvSpPr>
            <p:cNvPr id="71" name="Text2">
              <a:extLst>
                <a:ext uri="{FF2B5EF4-FFF2-40B4-BE49-F238E27FC236}">
                  <a16:creationId xmlns:a16="http://schemas.microsoft.com/office/drawing/2014/main" id="{6FFDEEF9-C97D-4022-AABC-CB6D49573889}"/>
                </a:ext>
              </a:extLst>
            </p:cNvPr>
            <p:cNvSpPr/>
            <p:nvPr/>
          </p:nvSpPr>
          <p:spPr bwMode="auto">
            <a:xfrm>
              <a:off x="680255" y="4147298"/>
              <a:ext cx="1711589" cy="42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nchor="t" anchorCtr="0">
              <a:normAutofit fontScale="925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t>Security-level watermarks can be displayed in the body of the document.</a:t>
              </a:r>
              <a:endParaRPr kumimoji="1" lang="zh-CN" altLang="en-US" sz="825" dirty="0">
                <a:cs typeface="+mn-ea"/>
                <a:sym typeface="+mn-lt"/>
              </a:endParaRPr>
            </a:p>
          </p:txBody>
        </p:sp>
      </p:grpSp>
      <p:grpSp>
        <p:nvGrpSpPr>
          <p:cNvPr id="72" name="组合 71">
            <a:extLst>
              <a:ext uri="{FF2B5EF4-FFF2-40B4-BE49-F238E27FC236}">
                <a16:creationId xmlns:a16="http://schemas.microsoft.com/office/drawing/2014/main" id="{CB5A1BD5-B1ED-42D6-B2E6-66DE60DCD6D7}"/>
              </a:ext>
            </a:extLst>
          </p:cNvPr>
          <p:cNvGrpSpPr/>
          <p:nvPr/>
        </p:nvGrpSpPr>
        <p:grpSpPr>
          <a:xfrm>
            <a:off x="6684363" y="3976682"/>
            <a:ext cx="2185013" cy="559923"/>
            <a:chOff x="660400" y="3778348"/>
            <a:chExt cx="1731446" cy="746564"/>
          </a:xfrm>
        </p:grpSpPr>
        <p:sp>
          <p:nvSpPr>
            <p:cNvPr id="73" name="Bullet2">
              <a:extLst>
                <a:ext uri="{FF2B5EF4-FFF2-40B4-BE49-F238E27FC236}">
                  <a16:creationId xmlns:a16="http://schemas.microsoft.com/office/drawing/2014/main" id="{04A6C92E-A501-4341-9375-3FDF54FD12D9}"/>
                </a:ext>
              </a:extLst>
            </p:cNvPr>
            <p:cNvSpPr txBox="1"/>
            <p:nvPr/>
          </p:nvSpPr>
          <p:spPr>
            <a:xfrm>
              <a:off x="660400" y="3778348"/>
              <a:ext cx="1711590" cy="420524"/>
            </a:xfrm>
            <a:prstGeom prst="rect">
              <a:avLst/>
            </a:prstGeom>
            <a:noFill/>
          </p:spPr>
          <p:txBody>
            <a:bodyPr wrap="square" lIns="68580" tIns="34290" rIns="68580" bIns="3429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350" b="1" dirty="0">
                  <a:cs typeface="+mn-ea"/>
                  <a:sym typeface="+mn-lt"/>
                </a:rPr>
                <a:t>On-premise Encryption</a:t>
              </a:r>
              <a:endParaRPr lang="id-ID" sz="1350" b="1" dirty="0">
                <a:cs typeface="+mn-ea"/>
                <a:sym typeface="+mn-lt"/>
              </a:endParaRPr>
            </a:p>
          </p:txBody>
        </p:sp>
        <p:sp>
          <p:nvSpPr>
            <p:cNvPr id="74" name="Text2">
              <a:extLst>
                <a:ext uri="{FF2B5EF4-FFF2-40B4-BE49-F238E27FC236}">
                  <a16:creationId xmlns:a16="http://schemas.microsoft.com/office/drawing/2014/main" id="{AAB59517-435F-403A-A19C-F78D528866B9}"/>
                </a:ext>
              </a:extLst>
            </p:cNvPr>
            <p:cNvSpPr/>
            <p:nvPr/>
          </p:nvSpPr>
          <p:spPr bwMode="auto">
            <a:xfrm>
              <a:off x="680257" y="4104387"/>
              <a:ext cx="1711589" cy="42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nchor="t" anchorCtr="0">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800" dirty="0"/>
                <a:t>Documents with tags or security levels will be encrypted when they are stored on the device.</a:t>
              </a:r>
              <a:endParaRPr kumimoji="1" lang="zh-CN" altLang="en-US" sz="800" dirty="0">
                <a:cs typeface="+mn-ea"/>
                <a:sym typeface="+mn-lt"/>
              </a:endParaRPr>
            </a:p>
          </p:txBody>
        </p:sp>
      </p:grpSp>
      <p:grpSp>
        <p:nvGrpSpPr>
          <p:cNvPr id="75" name="组合 74">
            <a:extLst>
              <a:ext uri="{FF2B5EF4-FFF2-40B4-BE49-F238E27FC236}">
                <a16:creationId xmlns:a16="http://schemas.microsoft.com/office/drawing/2014/main" id="{4D82F52E-4E02-45FE-9A43-3ED714619F8C}"/>
              </a:ext>
            </a:extLst>
          </p:cNvPr>
          <p:cNvGrpSpPr/>
          <p:nvPr/>
        </p:nvGrpSpPr>
        <p:grpSpPr>
          <a:xfrm>
            <a:off x="6684364" y="4598829"/>
            <a:ext cx="2183593" cy="559924"/>
            <a:chOff x="660400" y="3778348"/>
            <a:chExt cx="1730322" cy="746565"/>
          </a:xfrm>
        </p:grpSpPr>
        <p:sp>
          <p:nvSpPr>
            <p:cNvPr id="76" name="Bullet2">
              <a:extLst>
                <a:ext uri="{FF2B5EF4-FFF2-40B4-BE49-F238E27FC236}">
                  <a16:creationId xmlns:a16="http://schemas.microsoft.com/office/drawing/2014/main" id="{5107FE6C-59F1-4D6F-9D24-6D720DA7F02C}"/>
                </a:ext>
              </a:extLst>
            </p:cNvPr>
            <p:cNvSpPr txBox="1"/>
            <p:nvPr/>
          </p:nvSpPr>
          <p:spPr>
            <a:xfrm>
              <a:off x="660400" y="3778348"/>
              <a:ext cx="1711590" cy="420524"/>
            </a:xfrm>
            <a:prstGeom prst="rect">
              <a:avLst/>
            </a:prstGeom>
            <a:noFill/>
          </p:spPr>
          <p:txBody>
            <a:bodyPr wrap="square" lIns="68580" tIns="34290" rIns="68580" bIns="34290" rtlCol="0" anchor="b"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350" b="1" dirty="0">
                  <a:cs typeface="+mn-ea"/>
                  <a:sym typeface="+mn-lt"/>
                </a:rPr>
                <a:t>Operation Auditing</a:t>
              </a:r>
              <a:endParaRPr lang="id-ID" sz="1350" b="1" dirty="0">
                <a:cs typeface="+mn-ea"/>
                <a:sym typeface="+mn-lt"/>
              </a:endParaRPr>
            </a:p>
          </p:txBody>
        </p:sp>
        <p:sp>
          <p:nvSpPr>
            <p:cNvPr id="77" name="Text2">
              <a:extLst>
                <a:ext uri="{FF2B5EF4-FFF2-40B4-BE49-F238E27FC236}">
                  <a16:creationId xmlns:a16="http://schemas.microsoft.com/office/drawing/2014/main" id="{1155DCDB-3AEC-47B2-8670-883BEDE122C7}"/>
                </a:ext>
              </a:extLst>
            </p:cNvPr>
            <p:cNvSpPr/>
            <p:nvPr/>
          </p:nvSpPr>
          <p:spPr bwMode="auto">
            <a:xfrm>
              <a:off x="679133" y="4104388"/>
              <a:ext cx="1711589" cy="420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nchor="t" anchorCtr="0">
              <a:normAutofit fontScale="92500"/>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900" dirty="0"/>
                <a:t>Record the document circulation logs for documents with tags and security levels.</a:t>
              </a:r>
              <a:endParaRPr kumimoji="1" lang="en-US" altLang="zh-CN" sz="900" dirty="0">
                <a:cs typeface="+mn-ea"/>
                <a:sym typeface="+mn-lt"/>
              </a:endParaRPr>
            </a:p>
          </p:txBody>
        </p:sp>
      </p:grpSp>
      <p:grpSp>
        <p:nvGrpSpPr>
          <p:cNvPr id="93" name="Group 11">
            <a:extLst>
              <a:ext uri="{FF2B5EF4-FFF2-40B4-BE49-F238E27FC236}">
                <a16:creationId xmlns:a16="http://schemas.microsoft.com/office/drawing/2014/main" id="{20247760-48BE-46D5-B395-1A2A3E15D850}"/>
              </a:ext>
            </a:extLst>
          </p:cNvPr>
          <p:cNvGrpSpPr/>
          <p:nvPr/>
        </p:nvGrpSpPr>
        <p:grpSpPr>
          <a:xfrm>
            <a:off x="6214602" y="4036669"/>
            <a:ext cx="331169" cy="331168"/>
            <a:chOff x="7762213" y="2680702"/>
            <a:chExt cx="441559" cy="441557"/>
          </a:xfrm>
        </p:grpSpPr>
        <p:sp>
          <p:nvSpPr>
            <p:cNvPr id="94" name="椭圆 93">
              <a:extLst>
                <a:ext uri="{FF2B5EF4-FFF2-40B4-BE49-F238E27FC236}">
                  <a16:creationId xmlns:a16="http://schemas.microsoft.com/office/drawing/2014/main" id="{CB73F1AA-0FC2-4635-9AEB-2ED252234E23}"/>
                </a:ext>
              </a:extLst>
            </p:cNvPr>
            <p:cNvSpPr/>
            <p:nvPr/>
          </p:nvSpPr>
          <p:spPr bwMode="auto">
            <a:xfrm>
              <a:off x="7762213" y="2680702"/>
              <a:ext cx="441559" cy="441557"/>
            </a:xfrm>
            <a:prstGeom prst="ellipse">
              <a:avLst/>
            </a:prstGeom>
            <a:solidFill>
              <a:srgbClr val="FFFFFF"/>
            </a:solidFill>
            <a:ln w="28575">
              <a:solidFill>
                <a:schemeClr val="bg1"/>
              </a:solidFill>
              <a:rou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a:cs typeface="+mn-ea"/>
                <a:sym typeface="+mn-lt"/>
              </a:endParaRPr>
            </a:p>
          </p:txBody>
        </p:sp>
        <p:sp>
          <p:nvSpPr>
            <p:cNvPr id="95" name="Freeform 14">
              <a:extLst>
                <a:ext uri="{FF2B5EF4-FFF2-40B4-BE49-F238E27FC236}">
                  <a16:creationId xmlns:a16="http://schemas.microsoft.com/office/drawing/2014/main" id="{D2FCEEAD-030B-47E8-A5A5-2CCC9970CE81}"/>
                </a:ext>
              </a:extLst>
            </p:cNvPr>
            <p:cNvSpPr/>
            <p:nvPr/>
          </p:nvSpPr>
          <p:spPr bwMode="auto">
            <a:xfrm>
              <a:off x="7864139" y="2757644"/>
              <a:ext cx="237704" cy="288972"/>
            </a:xfrm>
            <a:custGeom>
              <a:avLst/>
              <a:gdLst>
                <a:gd name="T0" fmla="*/ 8619 w 9194"/>
                <a:gd name="T1" fmla="*/ 4335 h 11177"/>
                <a:gd name="T2" fmla="*/ 8044 w 9194"/>
                <a:gd name="T3" fmla="*/ 4335 h 11177"/>
                <a:gd name="T4" fmla="*/ 8044 w 9194"/>
                <a:gd name="T5" fmla="*/ 3448 h 11177"/>
                <a:gd name="T6" fmla="*/ 4597 w 9194"/>
                <a:gd name="T7" fmla="*/ 0 h 11177"/>
                <a:gd name="T8" fmla="*/ 1150 w 9194"/>
                <a:gd name="T9" fmla="*/ 3448 h 11177"/>
                <a:gd name="T10" fmla="*/ 1150 w 9194"/>
                <a:gd name="T11" fmla="*/ 4335 h 11177"/>
                <a:gd name="T12" fmla="*/ 575 w 9194"/>
                <a:gd name="T13" fmla="*/ 4335 h 11177"/>
                <a:gd name="T14" fmla="*/ 0 w 9194"/>
                <a:gd name="T15" fmla="*/ 4910 h 11177"/>
                <a:gd name="T16" fmla="*/ 0 w 9194"/>
                <a:gd name="T17" fmla="*/ 10603 h 11177"/>
                <a:gd name="T18" fmla="*/ 575 w 9194"/>
                <a:gd name="T19" fmla="*/ 11177 h 11177"/>
                <a:gd name="T20" fmla="*/ 8619 w 9194"/>
                <a:gd name="T21" fmla="*/ 11177 h 11177"/>
                <a:gd name="T22" fmla="*/ 9194 w 9194"/>
                <a:gd name="T23" fmla="*/ 10603 h 11177"/>
                <a:gd name="T24" fmla="*/ 9194 w 9194"/>
                <a:gd name="T25" fmla="*/ 4910 h 11177"/>
                <a:gd name="T26" fmla="*/ 8619 w 9194"/>
                <a:gd name="T27" fmla="*/ 4335 h 11177"/>
                <a:gd name="T28" fmla="*/ 6895 w 9194"/>
                <a:gd name="T29" fmla="*/ 4335 h 11177"/>
                <a:gd name="T30" fmla="*/ 2299 w 9194"/>
                <a:gd name="T31" fmla="*/ 4335 h 11177"/>
                <a:gd name="T32" fmla="*/ 2299 w 9194"/>
                <a:gd name="T33" fmla="*/ 3448 h 11177"/>
                <a:gd name="T34" fmla="*/ 4597 w 9194"/>
                <a:gd name="T35" fmla="*/ 1150 h 11177"/>
                <a:gd name="T36" fmla="*/ 6895 w 9194"/>
                <a:gd name="T37" fmla="*/ 3448 h 11177"/>
                <a:gd name="T38" fmla="*/ 6895 w 9194"/>
                <a:gd name="T39" fmla="*/ 4335 h 11177"/>
                <a:gd name="T40" fmla="*/ 6895 w 9194"/>
                <a:gd name="T41" fmla="*/ 4335 h 1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194" h="11177">
                  <a:moveTo>
                    <a:pt x="8619" y="4335"/>
                  </a:moveTo>
                  <a:lnTo>
                    <a:pt x="8044" y="4335"/>
                  </a:lnTo>
                  <a:lnTo>
                    <a:pt x="8044" y="3448"/>
                  </a:lnTo>
                  <a:cubicBezTo>
                    <a:pt x="8044" y="1544"/>
                    <a:pt x="6501" y="0"/>
                    <a:pt x="4597" y="0"/>
                  </a:cubicBezTo>
                  <a:cubicBezTo>
                    <a:pt x="2693" y="0"/>
                    <a:pt x="1150" y="1544"/>
                    <a:pt x="1150" y="3448"/>
                  </a:cubicBezTo>
                  <a:lnTo>
                    <a:pt x="1150" y="4335"/>
                  </a:lnTo>
                  <a:lnTo>
                    <a:pt x="575" y="4335"/>
                  </a:lnTo>
                  <a:cubicBezTo>
                    <a:pt x="258" y="4335"/>
                    <a:pt x="0" y="4592"/>
                    <a:pt x="0" y="4910"/>
                  </a:cubicBezTo>
                  <a:lnTo>
                    <a:pt x="0" y="10603"/>
                  </a:lnTo>
                  <a:cubicBezTo>
                    <a:pt x="0" y="10920"/>
                    <a:pt x="257" y="11177"/>
                    <a:pt x="575" y="11177"/>
                  </a:cubicBezTo>
                  <a:lnTo>
                    <a:pt x="8619" y="11177"/>
                  </a:lnTo>
                  <a:cubicBezTo>
                    <a:pt x="8936" y="11177"/>
                    <a:pt x="9194" y="10920"/>
                    <a:pt x="9194" y="10603"/>
                  </a:cubicBezTo>
                  <a:lnTo>
                    <a:pt x="9194" y="4910"/>
                  </a:lnTo>
                  <a:cubicBezTo>
                    <a:pt x="9193" y="4592"/>
                    <a:pt x="8936" y="4335"/>
                    <a:pt x="8619" y="4335"/>
                  </a:cubicBezTo>
                  <a:close/>
                  <a:moveTo>
                    <a:pt x="6895" y="4335"/>
                  </a:moveTo>
                  <a:lnTo>
                    <a:pt x="2299" y="4335"/>
                  </a:lnTo>
                  <a:lnTo>
                    <a:pt x="2299" y="3448"/>
                  </a:lnTo>
                  <a:cubicBezTo>
                    <a:pt x="2299" y="2178"/>
                    <a:pt x="3328" y="1150"/>
                    <a:pt x="4597" y="1150"/>
                  </a:cubicBezTo>
                  <a:cubicBezTo>
                    <a:pt x="5866" y="1150"/>
                    <a:pt x="6895" y="2179"/>
                    <a:pt x="6895" y="3448"/>
                  </a:cubicBezTo>
                  <a:lnTo>
                    <a:pt x="6895" y="4335"/>
                  </a:lnTo>
                  <a:close/>
                  <a:moveTo>
                    <a:pt x="6895" y="4335"/>
                  </a:moveTo>
                  <a:close/>
                </a:path>
              </a:pathLst>
            </a:custGeom>
            <a:solidFill>
              <a:srgbClr val="31859C"/>
            </a:solidFill>
            <a:ln>
              <a:noFill/>
            </a:ln>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a:cs typeface="+mn-ea"/>
                <a:sym typeface="+mn-lt"/>
              </a:endParaRPr>
            </a:p>
          </p:txBody>
        </p:sp>
      </p:grpSp>
      <p:grpSp>
        <p:nvGrpSpPr>
          <p:cNvPr id="96" name="Group 18">
            <a:extLst>
              <a:ext uri="{FF2B5EF4-FFF2-40B4-BE49-F238E27FC236}">
                <a16:creationId xmlns:a16="http://schemas.microsoft.com/office/drawing/2014/main" id="{E0A29F99-355A-4442-917D-7D5A0C3A15ED}"/>
              </a:ext>
            </a:extLst>
          </p:cNvPr>
          <p:cNvGrpSpPr/>
          <p:nvPr/>
        </p:nvGrpSpPr>
        <p:grpSpPr>
          <a:xfrm>
            <a:off x="6214602" y="4689474"/>
            <a:ext cx="331169" cy="331168"/>
            <a:chOff x="7762213" y="2680702"/>
            <a:chExt cx="441559" cy="441557"/>
          </a:xfrm>
        </p:grpSpPr>
        <p:sp>
          <p:nvSpPr>
            <p:cNvPr id="97" name="椭圆 96">
              <a:extLst>
                <a:ext uri="{FF2B5EF4-FFF2-40B4-BE49-F238E27FC236}">
                  <a16:creationId xmlns:a16="http://schemas.microsoft.com/office/drawing/2014/main" id="{180A1A79-7733-4EC9-ADA3-EFDEAB8661F0}"/>
                </a:ext>
              </a:extLst>
            </p:cNvPr>
            <p:cNvSpPr/>
            <p:nvPr/>
          </p:nvSpPr>
          <p:spPr bwMode="auto">
            <a:xfrm>
              <a:off x="7762213" y="2680702"/>
              <a:ext cx="441559" cy="441557"/>
            </a:xfrm>
            <a:prstGeom prst="ellipse">
              <a:avLst/>
            </a:prstGeom>
            <a:solidFill>
              <a:srgbClr val="FFFFFF"/>
            </a:solidFill>
            <a:ln w="28575">
              <a:solidFill>
                <a:schemeClr val="bg1"/>
              </a:solidFill>
              <a:round/>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a:cs typeface="+mn-ea"/>
                <a:sym typeface="+mn-lt"/>
              </a:endParaRPr>
            </a:p>
          </p:txBody>
        </p:sp>
        <p:sp>
          <p:nvSpPr>
            <p:cNvPr id="98" name="Freeform 20">
              <a:extLst>
                <a:ext uri="{FF2B5EF4-FFF2-40B4-BE49-F238E27FC236}">
                  <a16:creationId xmlns:a16="http://schemas.microsoft.com/office/drawing/2014/main" id="{7A93B288-7F83-4FC5-A23B-9FA9EFC7E771}"/>
                </a:ext>
              </a:extLst>
            </p:cNvPr>
            <p:cNvSpPr/>
            <p:nvPr/>
          </p:nvSpPr>
          <p:spPr bwMode="auto">
            <a:xfrm>
              <a:off x="7854845" y="2757645"/>
              <a:ext cx="256293" cy="288972"/>
            </a:xfrm>
            <a:custGeom>
              <a:avLst/>
              <a:gdLst>
                <a:gd name="connsiteX0" fmla="*/ 72606 w 539049"/>
                <a:gd name="connsiteY0" fmla="*/ 462631 h 607780"/>
                <a:gd name="connsiteX1" fmla="*/ 72606 w 539049"/>
                <a:gd name="connsiteY1" fmla="*/ 577437 h 607780"/>
                <a:gd name="connsiteX2" fmla="*/ 466443 w 539049"/>
                <a:gd name="connsiteY2" fmla="*/ 577437 h 607780"/>
                <a:gd name="connsiteX3" fmla="*/ 466443 w 539049"/>
                <a:gd name="connsiteY3" fmla="*/ 462631 h 607780"/>
                <a:gd name="connsiteX4" fmla="*/ 240317 w 539049"/>
                <a:gd name="connsiteY4" fmla="*/ 283532 h 607780"/>
                <a:gd name="connsiteX5" fmla="*/ 279368 w 539049"/>
                <a:gd name="connsiteY5" fmla="*/ 337481 h 607780"/>
                <a:gd name="connsiteX6" fmla="*/ 240483 w 539049"/>
                <a:gd name="connsiteY6" fmla="*/ 392344 h 607780"/>
                <a:gd name="connsiteX7" fmla="*/ 201182 w 539049"/>
                <a:gd name="connsiteY7" fmla="*/ 338478 h 607780"/>
                <a:gd name="connsiteX8" fmla="*/ 240317 w 539049"/>
                <a:gd name="connsiteY8" fmla="*/ 283532 h 607780"/>
                <a:gd name="connsiteX9" fmla="*/ 56370 w 539049"/>
                <a:gd name="connsiteY9" fmla="*/ 257211 h 607780"/>
                <a:gd name="connsiteX10" fmla="*/ 56370 w 539049"/>
                <a:gd name="connsiteY10" fmla="*/ 418737 h 607780"/>
                <a:gd name="connsiteX11" fmla="*/ 157452 w 539049"/>
                <a:gd name="connsiteY11" fmla="*/ 418737 h 607780"/>
                <a:gd name="connsiteX12" fmla="*/ 157452 w 539049"/>
                <a:gd name="connsiteY12" fmla="*/ 388061 h 607780"/>
                <a:gd name="connsiteX13" fmla="*/ 93089 w 539049"/>
                <a:gd name="connsiteY13" fmla="*/ 388061 h 607780"/>
                <a:gd name="connsiteX14" fmla="*/ 93089 w 539049"/>
                <a:gd name="connsiteY14" fmla="*/ 257211 h 607780"/>
                <a:gd name="connsiteX15" fmla="*/ 427059 w 539049"/>
                <a:gd name="connsiteY15" fmla="*/ 255549 h 607780"/>
                <a:gd name="connsiteX16" fmla="*/ 334637 w 539049"/>
                <a:gd name="connsiteY16" fmla="*/ 339928 h 607780"/>
                <a:gd name="connsiteX17" fmla="*/ 357451 w 539049"/>
                <a:gd name="connsiteY17" fmla="*/ 398619 h 607780"/>
                <a:gd name="connsiteX18" fmla="*/ 423146 w 539049"/>
                <a:gd name="connsiteY18" fmla="*/ 420400 h 607780"/>
                <a:gd name="connsiteX19" fmla="*/ 477184 w 539049"/>
                <a:gd name="connsiteY19" fmla="*/ 411338 h 607780"/>
                <a:gd name="connsiteX20" fmla="*/ 477184 w 539049"/>
                <a:gd name="connsiteY20" fmla="*/ 326294 h 607780"/>
                <a:gd name="connsiteX21" fmla="*/ 416984 w 539049"/>
                <a:gd name="connsiteY21" fmla="*/ 326294 h 607780"/>
                <a:gd name="connsiteX22" fmla="*/ 416984 w 539049"/>
                <a:gd name="connsiteY22" fmla="*/ 354809 h 607780"/>
                <a:gd name="connsiteX23" fmla="*/ 441880 w 539049"/>
                <a:gd name="connsiteY23" fmla="*/ 354809 h 607780"/>
                <a:gd name="connsiteX24" fmla="*/ 441880 w 539049"/>
                <a:gd name="connsiteY24" fmla="*/ 388560 h 607780"/>
                <a:gd name="connsiteX25" fmla="*/ 423895 w 539049"/>
                <a:gd name="connsiteY25" fmla="*/ 390971 h 607780"/>
                <a:gd name="connsiteX26" fmla="*/ 373021 w 539049"/>
                <a:gd name="connsiteY26" fmla="*/ 338016 h 607780"/>
                <a:gd name="connsiteX27" fmla="*/ 426560 w 539049"/>
                <a:gd name="connsiteY27" fmla="*/ 285726 h 607780"/>
                <a:gd name="connsiteX28" fmla="*/ 464195 w 539049"/>
                <a:gd name="connsiteY28" fmla="*/ 292709 h 607780"/>
                <a:gd name="connsiteX29" fmla="*/ 471938 w 539049"/>
                <a:gd name="connsiteY29" fmla="*/ 263446 h 607780"/>
                <a:gd name="connsiteX30" fmla="*/ 427059 w 539049"/>
                <a:gd name="connsiteY30" fmla="*/ 255549 h 607780"/>
                <a:gd name="connsiteX31" fmla="*/ 241215 w 539049"/>
                <a:gd name="connsiteY31" fmla="*/ 254634 h 607780"/>
                <a:gd name="connsiteX32" fmla="*/ 162531 w 539049"/>
                <a:gd name="connsiteY32" fmla="*/ 339180 h 607780"/>
                <a:gd name="connsiteX33" fmla="*/ 238550 w 539049"/>
                <a:gd name="connsiteY33" fmla="*/ 421397 h 607780"/>
                <a:gd name="connsiteX34" fmla="*/ 318067 w 539049"/>
                <a:gd name="connsiteY34" fmla="*/ 336353 h 607780"/>
                <a:gd name="connsiteX35" fmla="*/ 241215 w 539049"/>
                <a:gd name="connsiteY35" fmla="*/ 254634 h 607780"/>
                <a:gd name="connsiteX36" fmla="*/ 72606 w 539049"/>
                <a:gd name="connsiteY36" fmla="*/ 23859 h 607780"/>
                <a:gd name="connsiteX37" fmla="*/ 72606 w 539049"/>
                <a:gd name="connsiteY37" fmla="*/ 217391 h 607780"/>
                <a:gd name="connsiteX38" fmla="*/ 466443 w 539049"/>
                <a:gd name="connsiteY38" fmla="*/ 217391 h 607780"/>
                <a:gd name="connsiteX39" fmla="*/ 466443 w 539049"/>
                <a:gd name="connsiteY39" fmla="*/ 157702 h 607780"/>
                <a:gd name="connsiteX40" fmla="*/ 361031 w 539049"/>
                <a:gd name="connsiteY40" fmla="*/ 157702 h 607780"/>
                <a:gd name="connsiteX41" fmla="*/ 349125 w 539049"/>
                <a:gd name="connsiteY41" fmla="*/ 145731 h 607780"/>
                <a:gd name="connsiteX42" fmla="*/ 349125 w 539049"/>
                <a:gd name="connsiteY42" fmla="*/ 23859 h 607780"/>
                <a:gd name="connsiteX43" fmla="*/ 72606 w 539049"/>
                <a:gd name="connsiteY43" fmla="*/ 0 h 607780"/>
                <a:gd name="connsiteX44" fmla="*/ 361031 w 539049"/>
                <a:gd name="connsiteY44" fmla="*/ 0 h 607780"/>
                <a:gd name="connsiteX45" fmla="*/ 363779 w 539049"/>
                <a:gd name="connsiteY45" fmla="*/ 333 h 607780"/>
                <a:gd name="connsiteX46" fmla="*/ 364445 w 539049"/>
                <a:gd name="connsiteY46" fmla="*/ 582 h 607780"/>
                <a:gd name="connsiteX47" fmla="*/ 366776 w 539049"/>
                <a:gd name="connsiteY47" fmla="*/ 1580 h 607780"/>
                <a:gd name="connsiteX48" fmla="*/ 367526 w 539049"/>
                <a:gd name="connsiteY48" fmla="*/ 1995 h 607780"/>
                <a:gd name="connsiteX49" fmla="*/ 369941 w 539049"/>
                <a:gd name="connsiteY49" fmla="*/ 3990 h 607780"/>
                <a:gd name="connsiteX50" fmla="*/ 370024 w 539049"/>
                <a:gd name="connsiteY50" fmla="*/ 4073 h 607780"/>
                <a:gd name="connsiteX51" fmla="*/ 487426 w 539049"/>
                <a:gd name="connsiteY51" fmla="*/ 137916 h 607780"/>
                <a:gd name="connsiteX52" fmla="*/ 490257 w 539049"/>
                <a:gd name="connsiteY52" fmla="*/ 145648 h 607780"/>
                <a:gd name="connsiteX53" fmla="*/ 490340 w 539049"/>
                <a:gd name="connsiteY53" fmla="*/ 146978 h 607780"/>
                <a:gd name="connsiteX54" fmla="*/ 490340 w 539049"/>
                <a:gd name="connsiteY54" fmla="*/ 217391 h 607780"/>
                <a:gd name="connsiteX55" fmla="*/ 504994 w 539049"/>
                <a:gd name="connsiteY55" fmla="*/ 217391 h 607780"/>
                <a:gd name="connsiteX56" fmla="*/ 539049 w 539049"/>
                <a:gd name="connsiteY56" fmla="*/ 251475 h 607780"/>
                <a:gd name="connsiteX57" fmla="*/ 539049 w 539049"/>
                <a:gd name="connsiteY57" fmla="*/ 428547 h 607780"/>
                <a:gd name="connsiteX58" fmla="*/ 504994 w 539049"/>
                <a:gd name="connsiteY58" fmla="*/ 462631 h 607780"/>
                <a:gd name="connsiteX59" fmla="*/ 490340 w 539049"/>
                <a:gd name="connsiteY59" fmla="*/ 462631 h 607780"/>
                <a:gd name="connsiteX60" fmla="*/ 490340 w 539049"/>
                <a:gd name="connsiteY60" fmla="*/ 583921 h 607780"/>
                <a:gd name="connsiteX61" fmla="*/ 466443 w 539049"/>
                <a:gd name="connsiteY61" fmla="*/ 607780 h 607780"/>
                <a:gd name="connsiteX62" fmla="*/ 72606 w 539049"/>
                <a:gd name="connsiteY62" fmla="*/ 607780 h 607780"/>
                <a:gd name="connsiteX63" fmla="*/ 48709 w 539049"/>
                <a:gd name="connsiteY63" fmla="*/ 583921 h 607780"/>
                <a:gd name="connsiteX64" fmla="*/ 48709 w 539049"/>
                <a:gd name="connsiteY64" fmla="*/ 462631 h 607780"/>
                <a:gd name="connsiteX65" fmla="*/ 34138 w 539049"/>
                <a:gd name="connsiteY65" fmla="*/ 462631 h 607780"/>
                <a:gd name="connsiteX66" fmla="*/ 0 w 539049"/>
                <a:gd name="connsiteY66" fmla="*/ 428547 h 607780"/>
                <a:gd name="connsiteX67" fmla="*/ 0 w 539049"/>
                <a:gd name="connsiteY67" fmla="*/ 251475 h 607780"/>
                <a:gd name="connsiteX68" fmla="*/ 34138 w 539049"/>
                <a:gd name="connsiteY68" fmla="*/ 217391 h 607780"/>
                <a:gd name="connsiteX69" fmla="*/ 48709 w 539049"/>
                <a:gd name="connsiteY69" fmla="*/ 217391 h 607780"/>
                <a:gd name="connsiteX70" fmla="*/ 48709 w 539049"/>
                <a:gd name="connsiteY70" fmla="*/ 23859 h 607780"/>
                <a:gd name="connsiteX71" fmla="*/ 72606 w 539049"/>
                <a:gd name="connsiteY71" fmla="*/ 0 h 60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39049" h="607780">
                  <a:moveTo>
                    <a:pt x="72606" y="462631"/>
                  </a:moveTo>
                  <a:lnTo>
                    <a:pt x="72606" y="577437"/>
                  </a:lnTo>
                  <a:lnTo>
                    <a:pt x="466443" y="577437"/>
                  </a:lnTo>
                  <a:lnTo>
                    <a:pt x="466443" y="462631"/>
                  </a:lnTo>
                  <a:close/>
                  <a:moveTo>
                    <a:pt x="240317" y="283532"/>
                  </a:moveTo>
                  <a:cubicBezTo>
                    <a:pt x="265463" y="283532"/>
                    <a:pt x="279368" y="308470"/>
                    <a:pt x="279368" y="337481"/>
                  </a:cubicBezTo>
                  <a:cubicBezTo>
                    <a:pt x="279368" y="368902"/>
                    <a:pt x="265213" y="392344"/>
                    <a:pt x="240483" y="392344"/>
                  </a:cubicBezTo>
                  <a:cubicBezTo>
                    <a:pt x="216086" y="392344"/>
                    <a:pt x="201182" y="370066"/>
                    <a:pt x="201182" y="338478"/>
                  </a:cubicBezTo>
                  <a:cubicBezTo>
                    <a:pt x="201182" y="307057"/>
                    <a:pt x="215587" y="283532"/>
                    <a:pt x="240317" y="283532"/>
                  </a:cubicBezTo>
                  <a:close/>
                  <a:moveTo>
                    <a:pt x="56370" y="257211"/>
                  </a:moveTo>
                  <a:lnTo>
                    <a:pt x="56370" y="418737"/>
                  </a:lnTo>
                  <a:lnTo>
                    <a:pt x="157452" y="418737"/>
                  </a:lnTo>
                  <a:lnTo>
                    <a:pt x="157452" y="388061"/>
                  </a:lnTo>
                  <a:lnTo>
                    <a:pt x="93089" y="388061"/>
                  </a:lnTo>
                  <a:lnTo>
                    <a:pt x="93089" y="257211"/>
                  </a:lnTo>
                  <a:close/>
                  <a:moveTo>
                    <a:pt x="427059" y="255549"/>
                  </a:moveTo>
                  <a:cubicBezTo>
                    <a:pt x="374020" y="255549"/>
                    <a:pt x="334886" y="286224"/>
                    <a:pt x="334637" y="339928"/>
                  </a:cubicBezTo>
                  <a:cubicBezTo>
                    <a:pt x="334387" y="363621"/>
                    <a:pt x="342547" y="384736"/>
                    <a:pt x="357451" y="398619"/>
                  </a:cubicBezTo>
                  <a:cubicBezTo>
                    <a:pt x="372272" y="413001"/>
                    <a:pt x="393671" y="420400"/>
                    <a:pt x="423146" y="420400"/>
                  </a:cubicBezTo>
                  <a:cubicBezTo>
                    <a:pt x="444545" y="420400"/>
                    <a:pt x="465943" y="415163"/>
                    <a:pt x="477184" y="411338"/>
                  </a:cubicBezTo>
                  <a:lnTo>
                    <a:pt x="477184" y="326294"/>
                  </a:lnTo>
                  <a:lnTo>
                    <a:pt x="416984" y="326294"/>
                  </a:lnTo>
                  <a:lnTo>
                    <a:pt x="416984" y="354809"/>
                  </a:lnTo>
                  <a:lnTo>
                    <a:pt x="441880" y="354809"/>
                  </a:lnTo>
                  <a:lnTo>
                    <a:pt x="441880" y="388560"/>
                  </a:lnTo>
                  <a:cubicBezTo>
                    <a:pt x="439049" y="389973"/>
                    <a:pt x="432305" y="390971"/>
                    <a:pt x="423895" y="390971"/>
                  </a:cubicBezTo>
                  <a:cubicBezTo>
                    <a:pt x="393920" y="390971"/>
                    <a:pt x="373021" y="371269"/>
                    <a:pt x="373021" y="338016"/>
                  </a:cubicBezTo>
                  <a:cubicBezTo>
                    <a:pt x="373021" y="303017"/>
                    <a:pt x="396085" y="285726"/>
                    <a:pt x="426560" y="285726"/>
                  </a:cubicBezTo>
                  <a:cubicBezTo>
                    <a:pt x="444295" y="285726"/>
                    <a:pt x="455369" y="288885"/>
                    <a:pt x="464195" y="292709"/>
                  </a:cubicBezTo>
                  <a:lnTo>
                    <a:pt x="471938" y="263446"/>
                  </a:lnTo>
                  <a:cubicBezTo>
                    <a:pt x="463945" y="259622"/>
                    <a:pt x="447875" y="255549"/>
                    <a:pt x="427059" y="255549"/>
                  </a:cubicBezTo>
                  <a:close/>
                  <a:moveTo>
                    <a:pt x="241215" y="254634"/>
                  </a:moveTo>
                  <a:cubicBezTo>
                    <a:pt x="193505" y="254634"/>
                    <a:pt x="162531" y="290797"/>
                    <a:pt x="162531" y="339180"/>
                  </a:cubicBezTo>
                  <a:cubicBezTo>
                    <a:pt x="162531" y="385235"/>
                    <a:pt x="190591" y="421397"/>
                    <a:pt x="238550" y="421397"/>
                  </a:cubicBezTo>
                  <a:cubicBezTo>
                    <a:pt x="285844" y="421397"/>
                    <a:pt x="318067" y="389308"/>
                    <a:pt x="318067" y="336353"/>
                  </a:cubicBezTo>
                  <a:cubicBezTo>
                    <a:pt x="318067" y="291794"/>
                    <a:pt x="290923" y="254634"/>
                    <a:pt x="241215" y="254634"/>
                  </a:cubicBezTo>
                  <a:close/>
                  <a:moveTo>
                    <a:pt x="72606" y="23859"/>
                  </a:moveTo>
                  <a:lnTo>
                    <a:pt x="72606" y="217391"/>
                  </a:lnTo>
                  <a:lnTo>
                    <a:pt x="466443" y="217391"/>
                  </a:lnTo>
                  <a:lnTo>
                    <a:pt x="466443" y="157702"/>
                  </a:lnTo>
                  <a:lnTo>
                    <a:pt x="361031" y="157702"/>
                  </a:lnTo>
                  <a:cubicBezTo>
                    <a:pt x="354453" y="157702"/>
                    <a:pt x="349125" y="152381"/>
                    <a:pt x="349125" y="145731"/>
                  </a:cubicBezTo>
                  <a:lnTo>
                    <a:pt x="349125" y="23859"/>
                  </a:lnTo>
                  <a:close/>
                  <a:moveTo>
                    <a:pt x="72606" y="0"/>
                  </a:moveTo>
                  <a:lnTo>
                    <a:pt x="361031" y="0"/>
                  </a:lnTo>
                  <a:cubicBezTo>
                    <a:pt x="361947" y="0"/>
                    <a:pt x="362863" y="166"/>
                    <a:pt x="363779" y="333"/>
                  </a:cubicBezTo>
                  <a:cubicBezTo>
                    <a:pt x="364029" y="416"/>
                    <a:pt x="364195" y="499"/>
                    <a:pt x="364445" y="582"/>
                  </a:cubicBezTo>
                  <a:cubicBezTo>
                    <a:pt x="365278" y="831"/>
                    <a:pt x="366027" y="1164"/>
                    <a:pt x="366776" y="1580"/>
                  </a:cubicBezTo>
                  <a:cubicBezTo>
                    <a:pt x="367026" y="1663"/>
                    <a:pt x="367276" y="1829"/>
                    <a:pt x="367526" y="1995"/>
                  </a:cubicBezTo>
                  <a:cubicBezTo>
                    <a:pt x="368442" y="2577"/>
                    <a:pt x="369274" y="3242"/>
                    <a:pt x="369941" y="3990"/>
                  </a:cubicBezTo>
                  <a:cubicBezTo>
                    <a:pt x="369941" y="3990"/>
                    <a:pt x="370024" y="4073"/>
                    <a:pt x="370024" y="4073"/>
                  </a:cubicBezTo>
                  <a:lnTo>
                    <a:pt x="487426" y="137916"/>
                  </a:lnTo>
                  <a:cubicBezTo>
                    <a:pt x="489341" y="140078"/>
                    <a:pt x="490173" y="142821"/>
                    <a:pt x="490257" y="145648"/>
                  </a:cubicBezTo>
                  <a:cubicBezTo>
                    <a:pt x="490257" y="146063"/>
                    <a:pt x="490340" y="146562"/>
                    <a:pt x="490340" y="146978"/>
                  </a:cubicBezTo>
                  <a:lnTo>
                    <a:pt x="490340" y="217391"/>
                  </a:lnTo>
                  <a:lnTo>
                    <a:pt x="504994" y="217391"/>
                  </a:lnTo>
                  <a:cubicBezTo>
                    <a:pt x="523812" y="217391"/>
                    <a:pt x="539049" y="232604"/>
                    <a:pt x="539049" y="251475"/>
                  </a:cubicBezTo>
                  <a:lnTo>
                    <a:pt x="539049" y="428547"/>
                  </a:lnTo>
                  <a:cubicBezTo>
                    <a:pt x="539049" y="447418"/>
                    <a:pt x="523812" y="462631"/>
                    <a:pt x="504994" y="462631"/>
                  </a:cubicBezTo>
                  <a:lnTo>
                    <a:pt x="490340" y="462631"/>
                  </a:lnTo>
                  <a:lnTo>
                    <a:pt x="490340" y="583921"/>
                  </a:lnTo>
                  <a:cubicBezTo>
                    <a:pt x="490340" y="597056"/>
                    <a:pt x="479599" y="607780"/>
                    <a:pt x="466443" y="607780"/>
                  </a:cubicBezTo>
                  <a:lnTo>
                    <a:pt x="72606" y="607780"/>
                  </a:lnTo>
                  <a:cubicBezTo>
                    <a:pt x="59450" y="607780"/>
                    <a:pt x="48709" y="597056"/>
                    <a:pt x="48709" y="583921"/>
                  </a:cubicBezTo>
                  <a:lnTo>
                    <a:pt x="48709" y="462631"/>
                  </a:lnTo>
                  <a:lnTo>
                    <a:pt x="34138" y="462631"/>
                  </a:lnTo>
                  <a:cubicBezTo>
                    <a:pt x="15321" y="462631"/>
                    <a:pt x="0" y="447418"/>
                    <a:pt x="0" y="428547"/>
                  </a:cubicBezTo>
                  <a:lnTo>
                    <a:pt x="0" y="251475"/>
                  </a:lnTo>
                  <a:cubicBezTo>
                    <a:pt x="0" y="232604"/>
                    <a:pt x="15321" y="217391"/>
                    <a:pt x="34138" y="217391"/>
                  </a:cubicBezTo>
                  <a:lnTo>
                    <a:pt x="48709" y="217391"/>
                  </a:lnTo>
                  <a:lnTo>
                    <a:pt x="48709" y="23859"/>
                  </a:lnTo>
                  <a:cubicBezTo>
                    <a:pt x="48709" y="10724"/>
                    <a:pt x="59450" y="0"/>
                    <a:pt x="72606" y="0"/>
                  </a:cubicBezTo>
                  <a:close/>
                </a:path>
              </a:pathLst>
            </a:custGeom>
            <a:solidFill>
              <a:srgbClr val="31859C"/>
            </a:solidFill>
            <a:ln>
              <a:noFill/>
            </a:ln>
            <a:effectLst/>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350">
                <a:cs typeface="+mn-ea"/>
                <a:sym typeface="+mn-lt"/>
              </a:endParaRPr>
            </a:p>
          </p:txBody>
        </p:sp>
      </p:grpSp>
      <p:sp>
        <p:nvSpPr>
          <p:cNvPr id="60" name="标题 1">
            <a:extLst>
              <a:ext uri="{FF2B5EF4-FFF2-40B4-BE49-F238E27FC236}">
                <a16:creationId xmlns:a16="http://schemas.microsoft.com/office/drawing/2014/main" id="{097C7E9B-9FA2-47EE-ABC6-4D0D7E725CEE}"/>
              </a:ext>
            </a:extLst>
          </p:cNvPr>
          <p:cNvSpPr>
            <a:spLocks noGrp="1"/>
          </p:cNvSpPr>
          <p:nvPr>
            <p:ph type="title"/>
          </p:nvPr>
        </p:nvSpPr>
        <p:spPr/>
        <p:txBody>
          <a:bodyPr/>
          <a:lstStyle/>
          <a:p>
            <a:r>
              <a:rPr>
                <a:latin typeface="+mn-lt"/>
              </a:rPr>
              <a:t>Document Tags</a:t>
            </a:r>
          </a:p>
        </p:txBody>
      </p:sp>
      <p:sp>
        <p:nvSpPr>
          <p:cNvPr id="2" name="矩形 1">
            <a:extLst>
              <a:ext uri="{FF2B5EF4-FFF2-40B4-BE49-F238E27FC236}">
                <a16:creationId xmlns:a16="http://schemas.microsoft.com/office/drawing/2014/main" id="{8F47DA89-C67C-4223-AE23-9E6822D12746}"/>
              </a:ext>
            </a:extLst>
          </p:cNvPr>
          <p:cNvSpPr/>
          <p:nvPr/>
        </p:nvSpPr>
        <p:spPr>
          <a:xfrm>
            <a:off x="310567" y="4239683"/>
            <a:ext cx="5787848" cy="1323439"/>
          </a:xfrm>
          <a:prstGeom prst="rect">
            <a:avLst/>
          </a:prstGeom>
        </p:spPr>
        <p:txBody>
          <a:bodyPr wrap="square">
            <a:spAutoFit/>
          </a:bodyPr>
          <a:lstStyle/>
          <a:p>
            <a:r>
              <a:rPr sz="1600" dirty="0">
                <a:solidFill>
                  <a:srgbClr val="000000"/>
                </a:solidFill>
              </a:rPr>
              <a:t>&lt;OFFICE Files&gt;: *.doc; *.docx; *.</a:t>
            </a:r>
            <a:r>
              <a:rPr sz="1600" dirty="0" err="1">
                <a:solidFill>
                  <a:srgbClr val="000000"/>
                </a:solidFill>
              </a:rPr>
              <a:t>xls</a:t>
            </a:r>
            <a:r>
              <a:rPr sz="1600" dirty="0">
                <a:solidFill>
                  <a:srgbClr val="000000"/>
                </a:solidFill>
              </a:rPr>
              <a:t>; *.xlsx; *.ppt; *.pptx
&lt;WPS Files&gt;: *.</a:t>
            </a:r>
            <a:r>
              <a:rPr sz="1600" dirty="0" err="1">
                <a:solidFill>
                  <a:srgbClr val="000000"/>
                </a:solidFill>
              </a:rPr>
              <a:t>wps</a:t>
            </a:r>
            <a:r>
              <a:rPr sz="1600" dirty="0">
                <a:solidFill>
                  <a:srgbClr val="000000"/>
                </a:solidFill>
              </a:rPr>
              <a:t>; *.</a:t>
            </a:r>
            <a:r>
              <a:rPr sz="1600" dirty="0" err="1">
                <a:solidFill>
                  <a:srgbClr val="000000"/>
                </a:solidFill>
              </a:rPr>
              <a:t>wpt</a:t>
            </a:r>
            <a:r>
              <a:rPr sz="1600" dirty="0">
                <a:solidFill>
                  <a:srgbClr val="000000"/>
                </a:solidFill>
              </a:rPr>
              <a:t>; *.et; *.</a:t>
            </a:r>
            <a:r>
              <a:rPr sz="1600" dirty="0" err="1">
                <a:solidFill>
                  <a:srgbClr val="000000"/>
                </a:solidFill>
              </a:rPr>
              <a:t>ett</a:t>
            </a:r>
            <a:r>
              <a:rPr sz="1600" dirty="0">
                <a:solidFill>
                  <a:srgbClr val="000000"/>
                </a:solidFill>
              </a:rPr>
              <a:t>; *.</a:t>
            </a:r>
            <a:r>
              <a:rPr sz="1600" dirty="0" err="1">
                <a:solidFill>
                  <a:srgbClr val="000000"/>
                </a:solidFill>
              </a:rPr>
              <a:t>dps</a:t>
            </a:r>
            <a:r>
              <a:rPr sz="1600" dirty="0">
                <a:solidFill>
                  <a:srgbClr val="000000"/>
                </a:solidFill>
              </a:rPr>
              <a:t>; *.</a:t>
            </a:r>
            <a:r>
              <a:rPr sz="1600" dirty="0" err="1">
                <a:solidFill>
                  <a:srgbClr val="000000"/>
                </a:solidFill>
              </a:rPr>
              <a:t>dpt</a:t>
            </a:r>
            <a:r>
              <a:rPr sz="1600" dirty="0">
                <a:solidFill>
                  <a:srgbClr val="000000"/>
                </a:solidFill>
              </a:rPr>
              <a:t>
&lt;PDF Documents&gt;: *.pdf
&lt;Image Files&gt;: *.jpg; *.jpeg; *.</a:t>
            </a:r>
            <a:r>
              <a:rPr sz="1600" dirty="0" err="1">
                <a:solidFill>
                  <a:srgbClr val="000000"/>
                </a:solidFill>
              </a:rPr>
              <a:t>jpe</a:t>
            </a:r>
            <a:r>
              <a:rPr sz="1600" dirty="0">
                <a:solidFill>
                  <a:srgbClr val="000000"/>
                </a:solidFill>
              </a:rPr>
              <a:t>; *.bmp; *.</a:t>
            </a:r>
            <a:r>
              <a:rPr sz="1600" dirty="0" err="1">
                <a:solidFill>
                  <a:srgbClr val="000000"/>
                </a:solidFill>
              </a:rPr>
              <a:t>png</a:t>
            </a:r>
            <a:endParaRPr sz="1600" dirty="0">
              <a:solidFill>
                <a:srgbClr val="000000"/>
              </a:solidFill>
            </a:endParaRPr>
          </a:p>
          <a:p>
            <a:endParaRPr lang="zh-CN" altLang="en-US" sz="1600" dirty="0">
              <a:cs typeface="+mn-ea"/>
              <a:sym typeface="+mn-lt"/>
            </a:endParaRPr>
          </a:p>
        </p:txBody>
      </p:sp>
    </p:spTree>
    <p:custDataLst>
      <p:tags r:id="rId1"/>
    </p:custDataLst>
    <p:extLst>
      <p:ext uri="{BB962C8B-B14F-4D97-AF65-F5344CB8AC3E}">
        <p14:creationId xmlns:p14="http://schemas.microsoft.com/office/powerpoint/2010/main" val="264179396"/>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files_221427"/>
          <p:cNvSpPr>
            <a:spLocks noChangeAspect="1"/>
          </p:cNvSpPr>
          <p:nvPr/>
        </p:nvSpPr>
        <p:spPr bwMode="auto">
          <a:xfrm>
            <a:off x="2341799" y="2792366"/>
            <a:ext cx="549389" cy="747983"/>
          </a:xfrm>
          <a:custGeom>
            <a:avLst/>
            <a:gdLst>
              <a:gd name="connsiteX0" fmla="*/ 70724 w 444390"/>
              <a:gd name="connsiteY0" fmla="*/ 484079 h 605028"/>
              <a:gd name="connsiteX1" fmla="*/ 373698 w 444390"/>
              <a:gd name="connsiteY1" fmla="*/ 484079 h 605028"/>
              <a:gd name="connsiteX2" fmla="*/ 383806 w 444390"/>
              <a:gd name="connsiteY2" fmla="*/ 494170 h 605028"/>
              <a:gd name="connsiteX3" fmla="*/ 373698 w 444390"/>
              <a:gd name="connsiteY3" fmla="*/ 504261 h 605028"/>
              <a:gd name="connsiteX4" fmla="*/ 70724 w 444390"/>
              <a:gd name="connsiteY4" fmla="*/ 504261 h 605028"/>
              <a:gd name="connsiteX5" fmla="*/ 60616 w 444390"/>
              <a:gd name="connsiteY5" fmla="*/ 494170 h 605028"/>
              <a:gd name="connsiteX6" fmla="*/ 70724 w 444390"/>
              <a:gd name="connsiteY6" fmla="*/ 484079 h 605028"/>
              <a:gd name="connsiteX7" fmla="*/ 70724 w 444390"/>
              <a:gd name="connsiteY7" fmla="*/ 423604 h 605028"/>
              <a:gd name="connsiteX8" fmla="*/ 373698 w 444390"/>
              <a:gd name="connsiteY8" fmla="*/ 423604 h 605028"/>
              <a:gd name="connsiteX9" fmla="*/ 383806 w 444390"/>
              <a:gd name="connsiteY9" fmla="*/ 433695 h 605028"/>
              <a:gd name="connsiteX10" fmla="*/ 373698 w 444390"/>
              <a:gd name="connsiteY10" fmla="*/ 443786 h 605028"/>
              <a:gd name="connsiteX11" fmla="*/ 70724 w 444390"/>
              <a:gd name="connsiteY11" fmla="*/ 443786 h 605028"/>
              <a:gd name="connsiteX12" fmla="*/ 60616 w 444390"/>
              <a:gd name="connsiteY12" fmla="*/ 433695 h 605028"/>
              <a:gd name="connsiteX13" fmla="*/ 70724 w 444390"/>
              <a:gd name="connsiteY13" fmla="*/ 423604 h 605028"/>
              <a:gd name="connsiteX14" fmla="*/ 70724 w 444390"/>
              <a:gd name="connsiteY14" fmla="*/ 363059 h 605028"/>
              <a:gd name="connsiteX15" fmla="*/ 373698 w 444390"/>
              <a:gd name="connsiteY15" fmla="*/ 363059 h 605028"/>
              <a:gd name="connsiteX16" fmla="*/ 383806 w 444390"/>
              <a:gd name="connsiteY16" fmla="*/ 373150 h 605028"/>
              <a:gd name="connsiteX17" fmla="*/ 373698 w 444390"/>
              <a:gd name="connsiteY17" fmla="*/ 383241 h 605028"/>
              <a:gd name="connsiteX18" fmla="*/ 70724 w 444390"/>
              <a:gd name="connsiteY18" fmla="*/ 383241 h 605028"/>
              <a:gd name="connsiteX19" fmla="*/ 60616 w 444390"/>
              <a:gd name="connsiteY19" fmla="*/ 373150 h 605028"/>
              <a:gd name="connsiteX20" fmla="*/ 70724 w 444390"/>
              <a:gd name="connsiteY20" fmla="*/ 363059 h 605028"/>
              <a:gd name="connsiteX21" fmla="*/ 70724 w 444390"/>
              <a:gd name="connsiteY21" fmla="*/ 302585 h 605028"/>
              <a:gd name="connsiteX22" fmla="*/ 373698 w 444390"/>
              <a:gd name="connsiteY22" fmla="*/ 302585 h 605028"/>
              <a:gd name="connsiteX23" fmla="*/ 383806 w 444390"/>
              <a:gd name="connsiteY23" fmla="*/ 312676 h 605028"/>
              <a:gd name="connsiteX24" fmla="*/ 373698 w 444390"/>
              <a:gd name="connsiteY24" fmla="*/ 322767 h 605028"/>
              <a:gd name="connsiteX25" fmla="*/ 70724 w 444390"/>
              <a:gd name="connsiteY25" fmla="*/ 322767 h 605028"/>
              <a:gd name="connsiteX26" fmla="*/ 60616 w 444390"/>
              <a:gd name="connsiteY26" fmla="*/ 312676 h 605028"/>
              <a:gd name="connsiteX27" fmla="*/ 70724 w 444390"/>
              <a:gd name="connsiteY27" fmla="*/ 302585 h 605028"/>
              <a:gd name="connsiteX28" fmla="*/ 70724 w 444390"/>
              <a:gd name="connsiteY28" fmla="*/ 242039 h 605028"/>
              <a:gd name="connsiteX29" fmla="*/ 373698 w 444390"/>
              <a:gd name="connsiteY29" fmla="*/ 242039 h 605028"/>
              <a:gd name="connsiteX30" fmla="*/ 383806 w 444390"/>
              <a:gd name="connsiteY30" fmla="*/ 252130 h 605028"/>
              <a:gd name="connsiteX31" fmla="*/ 373698 w 444390"/>
              <a:gd name="connsiteY31" fmla="*/ 262221 h 605028"/>
              <a:gd name="connsiteX32" fmla="*/ 70724 w 444390"/>
              <a:gd name="connsiteY32" fmla="*/ 262221 h 605028"/>
              <a:gd name="connsiteX33" fmla="*/ 60616 w 444390"/>
              <a:gd name="connsiteY33" fmla="*/ 252130 h 605028"/>
              <a:gd name="connsiteX34" fmla="*/ 70724 w 444390"/>
              <a:gd name="connsiteY34" fmla="*/ 242039 h 605028"/>
              <a:gd name="connsiteX35" fmla="*/ 70724 w 444390"/>
              <a:gd name="connsiteY35" fmla="*/ 181565 h 605028"/>
              <a:gd name="connsiteX36" fmla="*/ 373698 w 444390"/>
              <a:gd name="connsiteY36" fmla="*/ 181565 h 605028"/>
              <a:gd name="connsiteX37" fmla="*/ 383806 w 444390"/>
              <a:gd name="connsiteY37" fmla="*/ 191656 h 605028"/>
              <a:gd name="connsiteX38" fmla="*/ 373698 w 444390"/>
              <a:gd name="connsiteY38" fmla="*/ 201747 h 605028"/>
              <a:gd name="connsiteX39" fmla="*/ 70724 w 444390"/>
              <a:gd name="connsiteY39" fmla="*/ 201747 h 605028"/>
              <a:gd name="connsiteX40" fmla="*/ 60616 w 444390"/>
              <a:gd name="connsiteY40" fmla="*/ 191656 h 605028"/>
              <a:gd name="connsiteX41" fmla="*/ 70724 w 444390"/>
              <a:gd name="connsiteY41" fmla="*/ 181565 h 605028"/>
              <a:gd name="connsiteX42" fmla="*/ 70723 w 444390"/>
              <a:gd name="connsiteY42" fmla="*/ 121020 h 605028"/>
              <a:gd name="connsiteX43" fmla="*/ 252467 w 444390"/>
              <a:gd name="connsiteY43" fmla="*/ 121020 h 605028"/>
              <a:gd name="connsiteX44" fmla="*/ 262574 w 444390"/>
              <a:gd name="connsiteY44" fmla="*/ 131111 h 605028"/>
              <a:gd name="connsiteX45" fmla="*/ 252467 w 444390"/>
              <a:gd name="connsiteY45" fmla="*/ 141202 h 605028"/>
              <a:gd name="connsiteX46" fmla="*/ 70723 w 444390"/>
              <a:gd name="connsiteY46" fmla="*/ 141202 h 605028"/>
              <a:gd name="connsiteX47" fmla="*/ 60616 w 444390"/>
              <a:gd name="connsiteY47" fmla="*/ 131111 h 605028"/>
              <a:gd name="connsiteX48" fmla="*/ 70723 w 444390"/>
              <a:gd name="connsiteY48" fmla="*/ 121020 h 605028"/>
              <a:gd name="connsiteX49" fmla="*/ 323232 w 444390"/>
              <a:gd name="connsiteY49" fmla="*/ 34328 h 605028"/>
              <a:gd name="connsiteX50" fmla="*/ 323232 w 444390"/>
              <a:gd name="connsiteY50" fmla="*/ 110914 h 605028"/>
              <a:gd name="connsiteX51" fmla="*/ 333248 w 444390"/>
              <a:gd name="connsiteY51" fmla="*/ 121006 h 605028"/>
              <a:gd name="connsiteX52" fmla="*/ 410040 w 444390"/>
              <a:gd name="connsiteY52" fmla="*/ 121006 h 605028"/>
              <a:gd name="connsiteX53" fmla="*/ 30320 w 444390"/>
              <a:gd name="connsiteY53" fmla="*/ 20183 h 605028"/>
              <a:gd name="connsiteX54" fmla="*/ 20213 w 444390"/>
              <a:gd name="connsiteY54" fmla="*/ 30274 h 605028"/>
              <a:gd name="connsiteX55" fmla="*/ 20213 w 444390"/>
              <a:gd name="connsiteY55" fmla="*/ 574754 h 605028"/>
              <a:gd name="connsiteX56" fmla="*/ 30320 w 444390"/>
              <a:gd name="connsiteY56" fmla="*/ 584845 h 605028"/>
              <a:gd name="connsiteX57" fmla="*/ 414101 w 444390"/>
              <a:gd name="connsiteY57" fmla="*/ 584845 h 605028"/>
              <a:gd name="connsiteX58" fmla="*/ 424208 w 444390"/>
              <a:gd name="connsiteY58" fmla="*/ 574754 h 605028"/>
              <a:gd name="connsiteX59" fmla="*/ 424208 w 444390"/>
              <a:gd name="connsiteY59" fmla="*/ 141188 h 605028"/>
              <a:gd name="connsiteX60" fmla="*/ 333248 w 444390"/>
              <a:gd name="connsiteY60" fmla="*/ 141188 h 605028"/>
              <a:gd name="connsiteX61" fmla="*/ 303018 w 444390"/>
              <a:gd name="connsiteY61" fmla="*/ 110914 h 605028"/>
              <a:gd name="connsiteX62" fmla="*/ 303018 w 444390"/>
              <a:gd name="connsiteY62" fmla="*/ 20183 h 605028"/>
              <a:gd name="connsiteX63" fmla="*/ 30320 w 444390"/>
              <a:gd name="connsiteY63" fmla="*/ 0 h 605028"/>
              <a:gd name="connsiteX64" fmla="*/ 312493 w 444390"/>
              <a:gd name="connsiteY64" fmla="*/ 0 h 605028"/>
              <a:gd name="connsiteX65" fmla="*/ 315201 w 444390"/>
              <a:gd name="connsiteY65" fmla="*/ 180 h 605028"/>
              <a:gd name="connsiteX66" fmla="*/ 321878 w 444390"/>
              <a:gd name="connsiteY66" fmla="*/ 4775 h 605028"/>
              <a:gd name="connsiteX67" fmla="*/ 439638 w 444390"/>
              <a:gd name="connsiteY67" fmla="*/ 122357 h 605028"/>
              <a:gd name="connsiteX68" fmla="*/ 444241 w 444390"/>
              <a:gd name="connsiteY68" fmla="*/ 129025 h 605028"/>
              <a:gd name="connsiteX69" fmla="*/ 444331 w 444390"/>
              <a:gd name="connsiteY69" fmla="*/ 131638 h 605028"/>
              <a:gd name="connsiteX70" fmla="*/ 444331 w 444390"/>
              <a:gd name="connsiteY70" fmla="*/ 574754 h 605028"/>
              <a:gd name="connsiteX71" fmla="*/ 414101 w 444390"/>
              <a:gd name="connsiteY71" fmla="*/ 605028 h 605028"/>
              <a:gd name="connsiteX72" fmla="*/ 30320 w 444390"/>
              <a:gd name="connsiteY72" fmla="*/ 605028 h 605028"/>
              <a:gd name="connsiteX73" fmla="*/ 0 w 444390"/>
              <a:gd name="connsiteY73" fmla="*/ 574754 h 605028"/>
              <a:gd name="connsiteX74" fmla="*/ 0 w 444390"/>
              <a:gd name="connsiteY74" fmla="*/ 30274 h 605028"/>
              <a:gd name="connsiteX75" fmla="*/ 30320 w 444390"/>
              <a:gd name="connsiteY75" fmla="*/ 0 h 60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44390" h="605028">
                <a:moveTo>
                  <a:pt x="70724" y="484079"/>
                </a:moveTo>
                <a:lnTo>
                  <a:pt x="373698" y="484079"/>
                </a:lnTo>
                <a:cubicBezTo>
                  <a:pt x="379745" y="484079"/>
                  <a:pt x="383806" y="488133"/>
                  <a:pt x="383806" y="494170"/>
                </a:cubicBezTo>
                <a:cubicBezTo>
                  <a:pt x="383806" y="500207"/>
                  <a:pt x="379745" y="504261"/>
                  <a:pt x="373698" y="504261"/>
                </a:cubicBezTo>
                <a:lnTo>
                  <a:pt x="70724" y="504261"/>
                </a:lnTo>
                <a:cubicBezTo>
                  <a:pt x="64677" y="504261"/>
                  <a:pt x="60616" y="500207"/>
                  <a:pt x="60616" y="494170"/>
                </a:cubicBezTo>
                <a:cubicBezTo>
                  <a:pt x="60616" y="488133"/>
                  <a:pt x="64677" y="484079"/>
                  <a:pt x="70724" y="484079"/>
                </a:cubicBezTo>
                <a:close/>
                <a:moveTo>
                  <a:pt x="70724" y="423604"/>
                </a:moveTo>
                <a:lnTo>
                  <a:pt x="373698" y="423604"/>
                </a:lnTo>
                <a:cubicBezTo>
                  <a:pt x="379745" y="423604"/>
                  <a:pt x="383806" y="427658"/>
                  <a:pt x="383806" y="433695"/>
                </a:cubicBezTo>
                <a:cubicBezTo>
                  <a:pt x="383806" y="439732"/>
                  <a:pt x="379745" y="443786"/>
                  <a:pt x="373698" y="443786"/>
                </a:cubicBezTo>
                <a:lnTo>
                  <a:pt x="70724" y="443786"/>
                </a:lnTo>
                <a:cubicBezTo>
                  <a:pt x="64677" y="443786"/>
                  <a:pt x="60616" y="439732"/>
                  <a:pt x="60616" y="433695"/>
                </a:cubicBezTo>
                <a:cubicBezTo>
                  <a:pt x="60616" y="427658"/>
                  <a:pt x="64677" y="423604"/>
                  <a:pt x="70724" y="423604"/>
                </a:cubicBezTo>
                <a:close/>
                <a:moveTo>
                  <a:pt x="70724" y="363059"/>
                </a:moveTo>
                <a:lnTo>
                  <a:pt x="373698" y="363059"/>
                </a:lnTo>
                <a:cubicBezTo>
                  <a:pt x="379745" y="363059"/>
                  <a:pt x="383806" y="367113"/>
                  <a:pt x="383806" y="373150"/>
                </a:cubicBezTo>
                <a:cubicBezTo>
                  <a:pt x="383806" y="379187"/>
                  <a:pt x="379745" y="383241"/>
                  <a:pt x="373698" y="383241"/>
                </a:cubicBezTo>
                <a:lnTo>
                  <a:pt x="70724" y="383241"/>
                </a:lnTo>
                <a:cubicBezTo>
                  <a:pt x="64677" y="383241"/>
                  <a:pt x="60616" y="379187"/>
                  <a:pt x="60616" y="373150"/>
                </a:cubicBezTo>
                <a:cubicBezTo>
                  <a:pt x="60616" y="367113"/>
                  <a:pt x="64677" y="363059"/>
                  <a:pt x="70724" y="363059"/>
                </a:cubicBezTo>
                <a:close/>
                <a:moveTo>
                  <a:pt x="70724" y="302585"/>
                </a:moveTo>
                <a:lnTo>
                  <a:pt x="373698" y="302585"/>
                </a:lnTo>
                <a:cubicBezTo>
                  <a:pt x="379745" y="302585"/>
                  <a:pt x="383806" y="306639"/>
                  <a:pt x="383806" y="312676"/>
                </a:cubicBezTo>
                <a:cubicBezTo>
                  <a:pt x="383806" y="318713"/>
                  <a:pt x="379745" y="322767"/>
                  <a:pt x="373698" y="322767"/>
                </a:cubicBezTo>
                <a:lnTo>
                  <a:pt x="70724" y="322767"/>
                </a:lnTo>
                <a:cubicBezTo>
                  <a:pt x="64677" y="322767"/>
                  <a:pt x="60616" y="318713"/>
                  <a:pt x="60616" y="312676"/>
                </a:cubicBezTo>
                <a:cubicBezTo>
                  <a:pt x="60616" y="306639"/>
                  <a:pt x="64677" y="302585"/>
                  <a:pt x="70724" y="302585"/>
                </a:cubicBezTo>
                <a:close/>
                <a:moveTo>
                  <a:pt x="70724" y="242039"/>
                </a:moveTo>
                <a:lnTo>
                  <a:pt x="373698" y="242039"/>
                </a:lnTo>
                <a:cubicBezTo>
                  <a:pt x="379745" y="242039"/>
                  <a:pt x="383806" y="246093"/>
                  <a:pt x="383806" y="252130"/>
                </a:cubicBezTo>
                <a:cubicBezTo>
                  <a:pt x="383806" y="258167"/>
                  <a:pt x="379745" y="262221"/>
                  <a:pt x="373698" y="262221"/>
                </a:cubicBezTo>
                <a:lnTo>
                  <a:pt x="70724" y="262221"/>
                </a:lnTo>
                <a:cubicBezTo>
                  <a:pt x="64677" y="262221"/>
                  <a:pt x="60616" y="258167"/>
                  <a:pt x="60616" y="252130"/>
                </a:cubicBezTo>
                <a:cubicBezTo>
                  <a:pt x="60616" y="246093"/>
                  <a:pt x="64677" y="242039"/>
                  <a:pt x="70724" y="242039"/>
                </a:cubicBezTo>
                <a:close/>
                <a:moveTo>
                  <a:pt x="70724" y="181565"/>
                </a:moveTo>
                <a:lnTo>
                  <a:pt x="373698" y="181565"/>
                </a:lnTo>
                <a:cubicBezTo>
                  <a:pt x="379745" y="181565"/>
                  <a:pt x="383806" y="185619"/>
                  <a:pt x="383806" y="191656"/>
                </a:cubicBezTo>
                <a:cubicBezTo>
                  <a:pt x="383806" y="197693"/>
                  <a:pt x="379745" y="201747"/>
                  <a:pt x="373698" y="201747"/>
                </a:cubicBezTo>
                <a:lnTo>
                  <a:pt x="70724" y="201747"/>
                </a:lnTo>
                <a:cubicBezTo>
                  <a:pt x="64677" y="201747"/>
                  <a:pt x="60616" y="197693"/>
                  <a:pt x="60616" y="191656"/>
                </a:cubicBezTo>
                <a:cubicBezTo>
                  <a:pt x="60616" y="185619"/>
                  <a:pt x="64677" y="181565"/>
                  <a:pt x="70724" y="181565"/>
                </a:cubicBezTo>
                <a:close/>
                <a:moveTo>
                  <a:pt x="70723" y="121020"/>
                </a:moveTo>
                <a:lnTo>
                  <a:pt x="252467" y="121020"/>
                </a:lnTo>
                <a:cubicBezTo>
                  <a:pt x="258513" y="121020"/>
                  <a:pt x="262574" y="125074"/>
                  <a:pt x="262574" y="131111"/>
                </a:cubicBezTo>
                <a:cubicBezTo>
                  <a:pt x="262574" y="137148"/>
                  <a:pt x="258513" y="141202"/>
                  <a:pt x="252467" y="141202"/>
                </a:cubicBezTo>
                <a:lnTo>
                  <a:pt x="70723" y="141202"/>
                </a:lnTo>
                <a:cubicBezTo>
                  <a:pt x="64677" y="141202"/>
                  <a:pt x="60616" y="137148"/>
                  <a:pt x="60616" y="131111"/>
                </a:cubicBezTo>
                <a:cubicBezTo>
                  <a:pt x="60616" y="125074"/>
                  <a:pt x="64677" y="121020"/>
                  <a:pt x="70723" y="121020"/>
                </a:cubicBezTo>
                <a:close/>
                <a:moveTo>
                  <a:pt x="323232" y="34328"/>
                </a:moveTo>
                <a:lnTo>
                  <a:pt x="323232" y="110914"/>
                </a:lnTo>
                <a:cubicBezTo>
                  <a:pt x="323232" y="117041"/>
                  <a:pt x="327202" y="121006"/>
                  <a:pt x="333248" y="121006"/>
                </a:cubicBezTo>
                <a:lnTo>
                  <a:pt x="410040" y="121006"/>
                </a:lnTo>
                <a:close/>
                <a:moveTo>
                  <a:pt x="30320" y="20183"/>
                </a:moveTo>
                <a:cubicBezTo>
                  <a:pt x="24274" y="20183"/>
                  <a:pt x="20213" y="25228"/>
                  <a:pt x="20213" y="30274"/>
                </a:cubicBezTo>
                <a:lnTo>
                  <a:pt x="20213" y="574754"/>
                </a:lnTo>
                <a:cubicBezTo>
                  <a:pt x="20213" y="580881"/>
                  <a:pt x="24274" y="584845"/>
                  <a:pt x="30320" y="584845"/>
                </a:cubicBezTo>
                <a:lnTo>
                  <a:pt x="414101" y="584845"/>
                </a:lnTo>
                <a:cubicBezTo>
                  <a:pt x="420147" y="584845"/>
                  <a:pt x="424208" y="580881"/>
                  <a:pt x="424208" y="574754"/>
                </a:cubicBezTo>
                <a:lnTo>
                  <a:pt x="424208" y="141188"/>
                </a:lnTo>
                <a:lnTo>
                  <a:pt x="333248" y="141188"/>
                </a:lnTo>
                <a:cubicBezTo>
                  <a:pt x="316103" y="141188"/>
                  <a:pt x="303018" y="128124"/>
                  <a:pt x="303018" y="110914"/>
                </a:cubicBezTo>
                <a:lnTo>
                  <a:pt x="303018" y="20183"/>
                </a:lnTo>
                <a:close/>
                <a:moveTo>
                  <a:pt x="30320" y="0"/>
                </a:moveTo>
                <a:lnTo>
                  <a:pt x="312493" y="0"/>
                </a:lnTo>
                <a:cubicBezTo>
                  <a:pt x="313396" y="0"/>
                  <a:pt x="314298" y="0"/>
                  <a:pt x="315201" y="180"/>
                </a:cubicBezTo>
                <a:cubicBezTo>
                  <a:pt x="318178" y="721"/>
                  <a:pt x="320525" y="2343"/>
                  <a:pt x="321878" y="4775"/>
                </a:cubicBezTo>
                <a:lnTo>
                  <a:pt x="439638" y="122357"/>
                </a:lnTo>
                <a:cubicBezTo>
                  <a:pt x="442075" y="123709"/>
                  <a:pt x="443699" y="126051"/>
                  <a:pt x="444241" y="129025"/>
                </a:cubicBezTo>
                <a:cubicBezTo>
                  <a:pt x="444421" y="129926"/>
                  <a:pt x="444421" y="130737"/>
                  <a:pt x="444331" y="131638"/>
                </a:cubicBezTo>
                <a:lnTo>
                  <a:pt x="444331" y="574754"/>
                </a:lnTo>
                <a:cubicBezTo>
                  <a:pt x="444331" y="591963"/>
                  <a:pt x="431246" y="605028"/>
                  <a:pt x="414101" y="605028"/>
                </a:cubicBezTo>
                <a:lnTo>
                  <a:pt x="30320" y="605028"/>
                </a:lnTo>
                <a:cubicBezTo>
                  <a:pt x="13175" y="605028"/>
                  <a:pt x="0" y="591963"/>
                  <a:pt x="0" y="574754"/>
                </a:cubicBezTo>
                <a:lnTo>
                  <a:pt x="0" y="30274"/>
                </a:lnTo>
                <a:cubicBezTo>
                  <a:pt x="0" y="13155"/>
                  <a:pt x="13175" y="0"/>
                  <a:pt x="30320" y="0"/>
                </a:cubicBezTo>
                <a:close/>
              </a:path>
            </a:pathLst>
          </a:custGeom>
          <a:solidFill>
            <a:srgbClr val="3F3F3F"/>
          </a:solidFill>
          <a:ln>
            <a:noFill/>
          </a:ln>
        </p:spPr>
        <p:txBody>
          <a:bodyPr/>
          <a:lstStyle/>
          <a:p>
            <a:endParaRPr lang="zh-CN" altLang="en-US" sz="1350">
              <a:cs typeface="+mn-ea"/>
              <a:sym typeface="+mn-lt"/>
            </a:endParaRPr>
          </a:p>
        </p:txBody>
      </p:sp>
      <p:sp>
        <p:nvSpPr>
          <p:cNvPr id="10" name="文本框 9"/>
          <p:cNvSpPr txBox="1"/>
          <p:nvPr/>
        </p:nvSpPr>
        <p:spPr>
          <a:xfrm>
            <a:off x="2228381" y="3602700"/>
            <a:ext cx="751816" cy="430887"/>
          </a:xfrm>
          <a:prstGeom prst="rect">
            <a:avLst/>
          </a:prstGeom>
          <a:noFill/>
        </p:spPr>
        <p:txBody>
          <a:bodyPr wrap="square" rtlCol="0">
            <a:spAutoFit/>
          </a:bodyPr>
          <a:lstStyle/>
          <a:p>
            <a:pPr algn="ctr"/>
            <a:r>
              <a:rPr sz="1100"/>
              <a:t>Sales Contract</a:t>
            </a:r>
            <a:endParaRPr lang="zh-CN" altLang="en-US" sz="1100" dirty="0">
              <a:cs typeface="+mn-ea"/>
              <a:sym typeface="+mn-lt"/>
            </a:endParaRPr>
          </a:p>
        </p:txBody>
      </p:sp>
      <p:sp>
        <p:nvSpPr>
          <p:cNvPr id="18" name="矩形: 圆角 17"/>
          <p:cNvSpPr/>
          <p:nvPr/>
        </p:nvSpPr>
        <p:spPr bwMode="auto">
          <a:xfrm>
            <a:off x="4932040" y="3268653"/>
            <a:ext cx="1029210" cy="931524"/>
          </a:xfrm>
          <a:prstGeom prst="roundRect">
            <a:avLst/>
          </a:prstGeom>
          <a:solidFill>
            <a:schemeClr val="bg1"/>
          </a:solidFill>
          <a:ln w="22225" cap="rnd" cmpd="tri">
            <a:solidFill>
              <a:schemeClr val="tx2">
                <a:lumMod val="50000"/>
              </a:schemeClr>
            </a:solidFill>
            <a:prstDash val="solid"/>
            <a:round/>
          </a:ln>
        </p:spPr>
        <p:txBody>
          <a:bodyPr rot="0" spcFirstLastPara="0" vertOverflow="overflow" horzOverflow="overflow" vert="horz" wrap="none" lIns="68580" tIns="34290" rIns="68580" bIns="34290" numCol="1" spcCol="0" rtlCol="0" fromWordArt="0" anchor="ctr" anchorCtr="0" forceAA="0" compatLnSpc="1">
            <a:noAutofit/>
          </a:bodyPr>
          <a:lstStyle/>
          <a:p>
            <a:pPr algn="ctr"/>
            <a:r>
              <a:rPr sz="1200" dirty="0"/>
              <a:t>Content: </a:t>
            </a:r>
            <a:endParaRPr lang="en-US" sz="1200" dirty="0"/>
          </a:p>
          <a:p>
            <a:pPr algn="ctr"/>
            <a:r>
              <a:rPr sz="1200" dirty="0"/>
              <a:t>Sales Contract</a:t>
            </a:r>
          </a:p>
        </p:txBody>
      </p:sp>
      <p:sp>
        <p:nvSpPr>
          <p:cNvPr id="19" name="矩形: 圆角 18"/>
          <p:cNvSpPr/>
          <p:nvPr/>
        </p:nvSpPr>
        <p:spPr bwMode="auto">
          <a:xfrm>
            <a:off x="4932040" y="2276872"/>
            <a:ext cx="1029209" cy="931525"/>
          </a:xfrm>
          <a:prstGeom prst="roundRect">
            <a:avLst/>
          </a:prstGeom>
          <a:solidFill>
            <a:schemeClr val="bg1"/>
          </a:solidFill>
          <a:ln w="22225" cap="rnd" cmpd="tri">
            <a:solidFill>
              <a:schemeClr val="tx2">
                <a:lumMod val="50000"/>
              </a:schemeClr>
            </a:solidFill>
            <a:prstDash val="solid"/>
            <a:round/>
          </a:ln>
        </p:spPr>
        <p:txBody>
          <a:bodyPr rot="0" spcFirstLastPara="0" vertOverflow="overflow" horzOverflow="overflow" vert="horz" wrap="none" lIns="68580" tIns="34290" rIns="68580" bIns="34290" numCol="1" spcCol="0" rtlCol="0" fromWordArt="0" anchor="ctr" anchorCtr="0" forceAA="0" compatLnSpc="1">
            <a:noAutofit/>
          </a:bodyPr>
          <a:lstStyle/>
          <a:p>
            <a:pPr algn="ctr"/>
            <a:r>
              <a:rPr sz="1200" dirty="0"/>
              <a:t>Classification: </a:t>
            </a:r>
            <a:endParaRPr lang="en-US" sz="1200" dirty="0"/>
          </a:p>
          <a:p>
            <a:pPr algn="ctr"/>
            <a:r>
              <a:rPr sz="1200" dirty="0"/>
              <a:t>Confidential</a:t>
            </a:r>
          </a:p>
        </p:txBody>
      </p:sp>
      <p:sp>
        <p:nvSpPr>
          <p:cNvPr id="20" name="文本框 19"/>
          <p:cNvSpPr txBox="1"/>
          <p:nvPr/>
        </p:nvSpPr>
        <p:spPr>
          <a:xfrm>
            <a:off x="2898859" y="2948823"/>
            <a:ext cx="1194634" cy="907941"/>
          </a:xfrm>
          <a:prstGeom prst="rect">
            <a:avLst/>
          </a:prstGeom>
          <a:noFill/>
        </p:spPr>
        <p:txBody>
          <a:bodyPr wrap="square" rtlCol="0">
            <a:spAutoFit/>
          </a:bodyPr>
          <a:lstStyle/>
          <a:p>
            <a:pPr algn="ctr"/>
            <a:r>
              <a:rPr sz="1100" dirty="0"/>
              <a:t>Based on sensitive content &amp; document type</a:t>
            </a:r>
            <a:endParaRPr lang="en-US" altLang="zh-CN" sz="1100" dirty="0">
              <a:cs typeface="+mn-ea"/>
              <a:sym typeface="+mn-lt"/>
            </a:endParaRPr>
          </a:p>
          <a:p>
            <a:pPr algn="ctr"/>
            <a:endParaRPr lang="en-US" altLang="zh-CN" sz="900" dirty="0">
              <a:cs typeface="+mn-ea"/>
              <a:sym typeface="+mn-lt"/>
            </a:endParaRPr>
          </a:p>
        </p:txBody>
      </p:sp>
      <p:sp>
        <p:nvSpPr>
          <p:cNvPr id="21" name="files_221427"/>
          <p:cNvSpPr>
            <a:spLocks noChangeAspect="1"/>
          </p:cNvSpPr>
          <p:nvPr/>
        </p:nvSpPr>
        <p:spPr bwMode="auto">
          <a:xfrm>
            <a:off x="4263615" y="2793581"/>
            <a:ext cx="549389" cy="747983"/>
          </a:xfrm>
          <a:custGeom>
            <a:avLst/>
            <a:gdLst>
              <a:gd name="connsiteX0" fmla="*/ 70724 w 444390"/>
              <a:gd name="connsiteY0" fmla="*/ 484079 h 605028"/>
              <a:gd name="connsiteX1" fmla="*/ 373698 w 444390"/>
              <a:gd name="connsiteY1" fmla="*/ 484079 h 605028"/>
              <a:gd name="connsiteX2" fmla="*/ 383806 w 444390"/>
              <a:gd name="connsiteY2" fmla="*/ 494170 h 605028"/>
              <a:gd name="connsiteX3" fmla="*/ 373698 w 444390"/>
              <a:gd name="connsiteY3" fmla="*/ 504261 h 605028"/>
              <a:gd name="connsiteX4" fmla="*/ 70724 w 444390"/>
              <a:gd name="connsiteY4" fmla="*/ 504261 h 605028"/>
              <a:gd name="connsiteX5" fmla="*/ 60616 w 444390"/>
              <a:gd name="connsiteY5" fmla="*/ 494170 h 605028"/>
              <a:gd name="connsiteX6" fmla="*/ 70724 w 444390"/>
              <a:gd name="connsiteY6" fmla="*/ 484079 h 605028"/>
              <a:gd name="connsiteX7" fmla="*/ 70724 w 444390"/>
              <a:gd name="connsiteY7" fmla="*/ 423604 h 605028"/>
              <a:gd name="connsiteX8" fmla="*/ 373698 w 444390"/>
              <a:gd name="connsiteY8" fmla="*/ 423604 h 605028"/>
              <a:gd name="connsiteX9" fmla="*/ 383806 w 444390"/>
              <a:gd name="connsiteY9" fmla="*/ 433695 h 605028"/>
              <a:gd name="connsiteX10" fmla="*/ 373698 w 444390"/>
              <a:gd name="connsiteY10" fmla="*/ 443786 h 605028"/>
              <a:gd name="connsiteX11" fmla="*/ 70724 w 444390"/>
              <a:gd name="connsiteY11" fmla="*/ 443786 h 605028"/>
              <a:gd name="connsiteX12" fmla="*/ 60616 w 444390"/>
              <a:gd name="connsiteY12" fmla="*/ 433695 h 605028"/>
              <a:gd name="connsiteX13" fmla="*/ 70724 w 444390"/>
              <a:gd name="connsiteY13" fmla="*/ 423604 h 605028"/>
              <a:gd name="connsiteX14" fmla="*/ 70724 w 444390"/>
              <a:gd name="connsiteY14" fmla="*/ 363059 h 605028"/>
              <a:gd name="connsiteX15" fmla="*/ 373698 w 444390"/>
              <a:gd name="connsiteY15" fmla="*/ 363059 h 605028"/>
              <a:gd name="connsiteX16" fmla="*/ 383806 w 444390"/>
              <a:gd name="connsiteY16" fmla="*/ 373150 h 605028"/>
              <a:gd name="connsiteX17" fmla="*/ 373698 w 444390"/>
              <a:gd name="connsiteY17" fmla="*/ 383241 h 605028"/>
              <a:gd name="connsiteX18" fmla="*/ 70724 w 444390"/>
              <a:gd name="connsiteY18" fmla="*/ 383241 h 605028"/>
              <a:gd name="connsiteX19" fmla="*/ 60616 w 444390"/>
              <a:gd name="connsiteY19" fmla="*/ 373150 h 605028"/>
              <a:gd name="connsiteX20" fmla="*/ 70724 w 444390"/>
              <a:gd name="connsiteY20" fmla="*/ 363059 h 605028"/>
              <a:gd name="connsiteX21" fmla="*/ 70724 w 444390"/>
              <a:gd name="connsiteY21" fmla="*/ 302585 h 605028"/>
              <a:gd name="connsiteX22" fmla="*/ 373698 w 444390"/>
              <a:gd name="connsiteY22" fmla="*/ 302585 h 605028"/>
              <a:gd name="connsiteX23" fmla="*/ 383806 w 444390"/>
              <a:gd name="connsiteY23" fmla="*/ 312676 h 605028"/>
              <a:gd name="connsiteX24" fmla="*/ 373698 w 444390"/>
              <a:gd name="connsiteY24" fmla="*/ 322767 h 605028"/>
              <a:gd name="connsiteX25" fmla="*/ 70724 w 444390"/>
              <a:gd name="connsiteY25" fmla="*/ 322767 h 605028"/>
              <a:gd name="connsiteX26" fmla="*/ 60616 w 444390"/>
              <a:gd name="connsiteY26" fmla="*/ 312676 h 605028"/>
              <a:gd name="connsiteX27" fmla="*/ 70724 w 444390"/>
              <a:gd name="connsiteY27" fmla="*/ 302585 h 605028"/>
              <a:gd name="connsiteX28" fmla="*/ 70724 w 444390"/>
              <a:gd name="connsiteY28" fmla="*/ 242039 h 605028"/>
              <a:gd name="connsiteX29" fmla="*/ 373698 w 444390"/>
              <a:gd name="connsiteY29" fmla="*/ 242039 h 605028"/>
              <a:gd name="connsiteX30" fmla="*/ 383806 w 444390"/>
              <a:gd name="connsiteY30" fmla="*/ 252130 h 605028"/>
              <a:gd name="connsiteX31" fmla="*/ 373698 w 444390"/>
              <a:gd name="connsiteY31" fmla="*/ 262221 h 605028"/>
              <a:gd name="connsiteX32" fmla="*/ 70724 w 444390"/>
              <a:gd name="connsiteY32" fmla="*/ 262221 h 605028"/>
              <a:gd name="connsiteX33" fmla="*/ 60616 w 444390"/>
              <a:gd name="connsiteY33" fmla="*/ 252130 h 605028"/>
              <a:gd name="connsiteX34" fmla="*/ 70724 w 444390"/>
              <a:gd name="connsiteY34" fmla="*/ 242039 h 605028"/>
              <a:gd name="connsiteX35" fmla="*/ 70724 w 444390"/>
              <a:gd name="connsiteY35" fmla="*/ 181565 h 605028"/>
              <a:gd name="connsiteX36" fmla="*/ 373698 w 444390"/>
              <a:gd name="connsiteY36" fmla="*/ 181565 h 605028"/>
              <a:gd name="connsiteX37" fmla="*/ 383806 w 444390"/>
              <a:gd name="connsiteY37" fmla="*/ 191656 h 605028"/>
              <a:gd name="connsiteX38" fmla="*/ 373698 w 444390"/>
              <a:gd name="connsiteY38" fmla="*/ 201747 h 605028"/>
              <a:gd name="connsiteX39" fmla="*/ 70724 w 444390"/>
              <a:gd name="connsiteY39" fmla="*/ 201747 h 605028"/>
              <a:gd name="connsiteX40" fmla="*/ 60616 w 444390"/>
              <a:gd name="connsiteY40" fmla="*/ 191656 h 605028"/>
              <a:gd name="connsiteX41" fmla="*/ 70724 w 444390"/>
              <a:gd name="connsiteY41" fmla="*/ 181565 h 605028"/>
              <a:gd name="connsiteX42" fmla="*/ 70723 w 444390"/>
              <a:gd name="connsiteY42" fmla="*/ 121020 h 605028"/>
              <a:gd name="connsiteX43" fmla="*/ 252467 w 444390"/>
              <a:gd name="connsiteY43" fmla="*/ 121020 h 605028"/>
              <a:gd name="connsiteX44" fmla="*/ 262574 w 444390"/>
              <a:gd name="connsiteY44" fmla="*/ 131111 h 605028"/>
              <a:gd name="connsiteX45" fmla="*/ 252467 w 444390"/>
              <a:gd name="connsiteY45" fmla="*/ 141202 h 605028"/>
              <a:gd name="connsiteX46" fmla="*/ 70723 w 444390"/>
              <a:gd name="connsiteY46" fmla="*/ 141202 h 605028"/>
              <a:gd name="connsiteX47" fmla="*/ 60616 w 444390"/>
              <a:gd name="connsiteY47" fmla="*/ 131111 h 605028"/>
              <a:gd name="connsiteX48" fmla="*/ 70723 w 444390"/>
              <a:gd name="connsiteY48" fmla="*/ 121020 h 605028"/>
              <a:gd name="connsiteX49" fmla="*/ 323232 w 444390"/>
              <a:gd name="connsiteY49" fmla="*/ 34328 h 605028"/>
              <a:gd name="connsiteX50" fmla="*/ 323232 w 444390"/>
              <a:gd name="connsiteY50" fmla="*/ 110914 h 605028"/>
              <a:gd name="connsiteX51" fmla="*/ 333248 w 444390"/>
              <a:gd name="connsiteY51" fmla="*/ 121006 h 605028"/>
              <a:gd name="connsiteX52" fmla="*/ 410040 w 444390"/>
              <a:gd name="connsiteY52" fmla="*/ 121006 h 605028"/>
              <a:gd name="connsiteX53" fmla="*/ 30320 w 444390"/>
              <a:gd name="connsiteY53" fmla="*/ 20183 h 605028"/>
              <a:gd name="connsiteX54" fmla="*/ 20213 w 444390"/>
              <a:gd name="connsiteY54" fmla="*/ 30274 h 605028"/>
              <a:gd name="connsiteX55" fmla="*/ 20213 w 444390"/>
              <a:gd name="connsiteY55" fmla="*/ 574754 h 605028"/>
              <a:gd name="connsiteX56" fmla="*/ 30320 w 444390"/>
              <a:gd name="connsiteY56" fmla="*/ 584845 h 605028"/>
              <a:gd name="connsiteX57" fmla="*/ 414101 w 444390"/>
              <a:gd name="connsiteY57" fmla="*/ 584845 h 605028"/>
              <a:gd name="connsiteX58" fmla="*/ 424208 w 444390"/>
              <a:gd name="connsiteY58" fmla="*/ 574754 h 605028"/>
              <a:gd name="connsiteX59" fmla="*/ 424208 w 444390"/>
              <a:gd name="connsiteY59" fmla="*/ 141188 h 605028"/>
              <a:gd name="connsiteX60" fmla="*/ 333248 w 444390"/>
              <a:gd name="connsiteY60" fmla="*/ 141188 h 605028"/>
              <a:gd name="connsiteX61" fmla="*/ 303018 w 444390"/>
              <a:gd name="connsiteY61" fmla="*/ 110914 h 605028"/>
              <a:gd name="connsiteX62" fmla="*/ 303018 w 444390"/>
              <a:gd name="connsiteY62" fmla="*/ 20183 h 605028"/>
              <a:gd name="connsiteX63" fmla="*/ 30320 w 444390"/>
              <a:gd name="connsiteY63" fmla="*/ 0 h 605028"/>
              <a:gd name="connsiteX64" fmla="*/ 312493 w 444390"/>
              <a:gd name="connsiteY64" fmla="*/ 0 h 605028"/>
              <a:gd name="connsiteX65" fmla="*/ 315201 w 444390"/>
              <a:gd name="connsiteY65" fmla="*/ 180 h 605028"/>
              <a:gd name="connsiteX66" fmla="*/ 321878 w 444390"/>
              <a:gd name="connsiteY66" fmla="*/ 4775 h 605028"/>
              <a:gd name="connsiteX67" fmla="*/ 439638 w 444390"/>
              <a:gd name="connsiteY67" fmla="*/ 122357 h 605028"/>
              <a:gd name="connsiteX68" fmla="*/ 444241 w 444390"/>
              <a:gd name="connsiteY68" fmla="*/ 129025 h 605028"/>
              <a:gd name="connsiteX69" fmla="*/ 444331 w 444390"/>
              <a:gd name="connsiteY69" fmla="*/ 131638 h 605028"/>
              <a:gd name="connsiteX70" fmla="*/ 444331 w 444390"/>
              <a:gd name="connsiteY70" fmla="*/ 574754 h 605028"/>
              <a:gd name="connsiteX71" fmla="*/ 414101 w 444390"/>
              <a:gd name="connsiteY71" fmla="*/ 605028 h 605028"/>
              <a:gd name="connsiteX72" fmla="*/ 30320 w 444390"/>
              <a:gd name="connsiteY72" fmla="*/ 605028 h 605028"/>
              <a:gd name="connsiteX73" fmla="*/ 0 w 444390"/>
              <a:gd name="connsiteY73" fmla="*/ 574754 h 605028"/>
              <a:gd name="connsiteX74" fmla="*/ 0 w 444390"/>
              <a:gd name="connsiteY74" fmla="*/ 30274 h 605028"/>
              <a:gd name="connsiteX75" fmla="*/ 30320 w 444390"/>
              <a:gd name="connsiteY75" fmla="*/ 0 h 60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44390" h="605028">
                <a:moveTo>
                  <a:pt x="70724" y="484079"/>
                </a:moveTo>
                <a:lnTo>
                  <a:pt x="373698" y="484079"/>
                </a:lnTo>
                <a:cubicBezTo>
                  <a:pt x="379745" y="484079"/>
                  <a:pt x="383806" y="488133"/>
                  <a:pt x="383806" y="494170"/>
                </a:cubicBezTo>
                <a:cubicBezTo>
                  <a:pt x="383806" y="500207"/>
                  <a:pt x="379745" y="504261"/>
                  <a:pt x="373698" y="504261"/>
                </a:cubicBezTo>
                <a:lnTo>
                  <a:pt x="70724" y="504261"/>
                </a:lnTo>
                <a:cubicBezTo>
                  <a:pt x="64677" y="504261"/>
                  <a:pt x="60616" y="500207"/>
                  <a:pt x="60616" y="494170"/>
                </a:cubicBezTo>
                <a:cubicBezTo>
                  <a:pt x="60616" y="488133"/>
                  <a:pt x="64677" y="484079"/>
                  <a:pt x="70724" y="484079"/>
                </a:cubicBezTo>
                <a:close/>
                <a:moveTo>
                  <a:pt x="70724" y="423604"/>
                </a:moveTo>
                <a:lnTo>
                  <a:pt x="373698" y="423604"/>
                </a:lnTo>
                <a:cubicBezTo>
                  <a:pt x="379745" y="423604"/>
                  <a:pt x="383806" y="427658"/>
                  <a:pt x="383806" y="433695"/>
                </a:cubicBezTo>
                <a:cubicBezTo>
                  <a:pt x="383806" y="439732"/>
                  <a:pt x="379745" y="443786"/>
                  <a:pt x="373698" y="443786"/>
                </a:cubicBezTo>
                <a:lnTo>
                  <a:pt x="70724" y="443786"/>
                </a:lnTo>
                <a:cubicBezTo>
                  <a:pt x="64677" y="443786"/>
                  <a:pt x="60616" y="439732"/>
                  <a:pt x="60616" y="433695"/>
                </a:cubicBezTo>
                <a:cubicBezTo>
                  <a:pt x="60616" y="427658"/>
                  <a:pt x="64677" y="423604"/>
                  <a:pt x="70724" y="423604"/>
                </a:cubicBezTo>
                <a:close/>
                <a:moveTo>
                  <a:pt x="70724" y="363059"/>
                </a:moveTo>
                <a:lnTo>
                  <a:pt x="373698" y="363059"/>
                </a:lnTo>
                <a:cubicBezTo>
                  <a:pt x="379745" y="363059"/>
                  <a:pt x="383806" y="367113"/>
                  <a:pt x="383806" y="373150"/>
                </a:cubicBezTo>
                <a:cubicBezTo>
                  <a:pt x="383806" y="379187"/>
                  <a:pt x="379745" y="383241"/>
                  <a:pt x="373698" y="383241"/>
                </a:cubicBezTo>
                <a:lnTo>
                  <a:pt x="70724" y="383241"/>
                </a:lnTo>
                <a:cubicBezTo>
                  <a:pt x="64677" y="383241"/>
                  <a:pt x="60616" y="379187"/>
                  <a:pt x="60616" y="373150"/>
                </a:cubicBezTo>
                <a:cubicBezTo>
                  <a:pt x="60616" y="367113"/>
                  <a:pt x="64677" y="363059"/>
                  <a:pt x="70724" y="363059"/>
                </a:cubicBezTo>
                <a:close/>
                <a:moveTo>
                  <a:pt x="70724" y="302585"/>
                </a:moveTo>
                <a:lnTo>
                  <a:pt x="373698" y="302585"/>
                </a:lnTo>
                <a:cubicBezTo>
                  <a:pt x="379745" y="302585"/>
                  <a:pt x="383806" y="306639"/>
                  <a:pt x="383806" y="312676"/>
                </a:cubicBezTo>
                <a:cubicBezTo>
                  <a:pt x="383806" y="318713"/>
                  <a:pt x="379745" y="322767"/>
                  <a:pt x="373698" y="322767"/>
                </a:cubicBezTo>
                <a:lnTo>
                  <a:pt x="70724" y="322767"/>
                </a:lnTo>
                <a:cubicBezTo>
                  <a:pt x="64677" y="322767"/>
                  <a:pt x="60616" y="318713"/>
                  <a:pt x="60616" y="312676"/>
                </a:cubicBezTo>
                <a:cubicBezTo>
                  <a:pt x="60616" y="306639"/>
                  <a:pt x="64677" y="302585"/>
                  <a:pt x="70724" y="302585"/>
                </a:cubicBezTo>
                <a:close/>
                <a:moveTo>
                  <a:pt x="70724" y="242039"/>
                </a:moveTo>
                <a:lnTo>
                  <a:pt x="373698" y="242039"/>
                </a:lnTo>
                <a:cubicBezTo>
                  <a:pt x="379745" y="242039"/>
                  <a:pt x="383806" y="246093"/>
                  <a:pt x="383806" y="252130"/>
                </a:cubicBezTo>
                <a:cubicBezTo>
                  <a:pt x="383806" y="258167"/>
                  <a:pt x="379745" y="262221"/>
                  <a:pt x="373698" y="262221"/>
                </a:cubicBezTo>
                <a:lnTo>
                  <a:pt x="70724" y="262221"/>
                </a:lnTo>
                <a:cubicBezTo>
                  <a:pt x="64677" y="262221"/>
                  <a:pt x="60616" y="258167"/>
                  <a:pt x="60616" y="252130"/>
                </a:cubicBezTo>
                <a:cubicBezTo>
                  <a:pt x="60616" y="246093"/>
                  <a:pt x="64677" y="242039"/>
                  <a:pt x="70724" y="242039"/>
                </a:cubicBezTo>
                <a:close/>
                <a:moveTo>
                  <a:pt x="70724" y="181565"/>
                </a:moveTo>
                <a:lnTo>
                  <a:pt x="373698" y="181565"/>
                </a:lnTo>
                <a:cubicBezTo>
                  <a:pt x="379745" y="181565"/>
                  <a:pt x="383806" y="185619"/>
                  <a:pt x="383806" y="191656"/>
                </a:cubicBezTo>
                <a:cubicBezTo>
                  <a:pt x="383806" y="197693"/>
                  <a:pt x="379745" y="201747"/>
                  <a:pt x="373698" y="201747"/>
                </a:cubicBezTo>
                <a:lnTo>
                  <a:pt x="70724" y="201747"/>
                </a:lnTo>
                <a:cubicBezTo>
                  <a:pt x="64677" y="201747"/>
                  <a:pt x="60616" y="197693"/>
                  <a:pt x="60616" y="191656"/>
                </a:cubicBezTo>
                <a:cubicBezTo>
                  <a:pt x="60616" y="185619"/>
                  <a:pt x="64677" y="181565"/>
                  <a:pt x="70724" y="181565"/>
                </a:cubicBezTo>
                <a:close/>
                <a:moveTo>
                  <a:pt x="70723" y="121020"/>
                </a:moveTo>
                <a:lnTo>
                  <a:pt x="252467" y="121020"/>
                </a:lnTo>
                <a:cubicBezTo>
                  <a:pt x="258513" y="121020"/>
                  <a:pt x="262574" y="125074"/>
                  <a:pt x="262574" y="131111"/>
                </a:cubicBezTo>
                <a:cubicBezTo>
                  <a:pt x="262574" y="137148"/>
                  <a:pt x="258513" y="141202"/>
                  <a:pt x="252467" y="141202"/>
                </a:cubicBezTo>
                <a:lnTo>
                  <a:pt x="70723" y="141202"/>
                </a:lnTo>
                <a:cubicBezTo>
                  <a:pt x="64677" y="141202"/>
                  <a:pt x="60616" y="137148"/>
                  <a:pt x="60616" y="131111"/>
                </a:cubicBezTo>
                <a:cubicBezTo>
                  <a:pt x="60616" y="125074"/>
                  <a:pt x="64677" y="121020"/>
                  <a:pt x="70723" y="121020"/>
                </a:cubicBezTo>
                <a:close/>
                <a:moveTo>
                  <a:pt x="323232" y="34328"/>
                </a:moveTo>
                <a:lnTo>
                  <a:pt x="323232" y="110914"/>
                </a:lnTo>
                <a:cubicBezTo>
                  <a:pt x="323232" y="117041"/>
                  <a:pt x="327202" y="121006"/>
                  <a:pt x="333248" y="121006"/>
                </a:cubicBezTo>
                <a:lnTo>
                  <a:pt x="410040" y="121006"/>
                </a:lnTo>
                <a:close/>
                <a:moveTo>
                  <a:pt x="30320" y="20183"/>
                </a:moveTo>
                <a:cubicBezTo>
                  <a:pt x="24274" y="20183"/>
                  <a:pt x="20213" y="25228"/>
                  <a:pt x="20213" y="30274"/>
                </a:cubicBezTo>
                <a:lnTo>
                  <a:pt x="20213" y="574754"/>
                </a:lnTo>
                <a:cubicBezTo>
                  <a:pt x="20213" y="580881"/>
                  <a:pt x="24274" y="584845"/>
                  <a:pt x="30320" y="584845"/>
                </a:cubicBezTo>
                <a:lnTo>
                  <a:pt x="414101" y="584845"/>
                </a:lnTo>
                <a:cubicBezTo>
                  <a:pt x="420147" y="584845"/>
                  <a:pt x="424208" y="580881"/>
                  <a:pt x="424208" y="574754"/>
                </a:cubicBezTo>
                <a:lnTo>
                  <a:pt x="424208" y="141188"/>
                </a:lnTo>
                <a:lnTo>
                  <a:pt x="333248" y="141188"/>
                </a:lnTo>
                <a:cubicBezTo>
                  <a:pt x="316103" y="141188"/>
                  <a:pt x="303018" y="128124"/>
                  <a:pt x="303018" y="110914"/>
                </a:cubicBezTo>
                <a:lnTo>
                  <a:pt x="303018" y="20183"/>
                </a:lnTo>
                <a:close/>
                <a:moveTo>
                  <a:pt x="30320" y="0"/>
                </a:moveTo>
                <a:lnTo>
                  <a:pt x="312493" y="0"/>
                </a:lnTo>
                <a:cubicBezTo>
                  <a:pt x="313396" y="0"/>
                  <a:pt x="314298" y="0"/>
                  <a:pt x="315201" y="180"/>
                </a:cubicBezTo>
                <a:cubicBezTo>
                  <a:pt x="318178" y="721"/>
                  <a:pt x="320525" y="2343"/>
                  <a:pt x="321878" y="4775"/>
                </a:cubicBezTo>
                <a:lnTo>
                  <a:pt x="439638" y="122357"/>
                </a:lnTo>
                <a:cubicBezTo>
                  <a:pt x="442075" y="123709"/>
                  <a:pt x="443699" y="126051"/>
                  <a:pt x="444241" y="129025"/>
                </a:cubicBezTo>
                <a:cubicBezTo>
                  <a:pt x="444421" y="129926"/>
                  <a:pt x="444421" y="130737"/>
                  <a:pt x="444331" y="131638"/>
                </a:cubicBezTo>
                <a:lnTo>
                  <a:pt x="444331" y="574754"/>
                </a:lnTo>
                <a:cubicBezTo>
                  <a:pt x="444331" y="591963"/>
                  <a:pt x="431246" y="605028"/>
                  <a:pt x="414101" y="605028"/>
                </a:cubicBezTo>
                <a:lnTo>
                  <a:pt x="30320" y="605028"/>
                </a:lnTo>
                <a:cubicBezTo>
                  <a:pt x="13175" y="605028"/>
                  <a:pt x="0" y="591963"/>
                  <a:pt x="0" y="574754"/>
                </a:cubicBezTo>
                <a:lnTo>
                  <a:pt x="0" y="30274"/>
                </a:lnTo>
                <a:cubicBezTo>
                  <a:pt x="0" y="13155"/>
                  <a:pt x="13175" y="0"/>
                  <a:pt x="30320" y="0"/>
                </a:cubicBezTo>
                <a:close/>
              </a:path>
            </a:pathLst>
          </a:custGeom>
          <a:solidFill>
            <a:srgbClr val="3F3F3F"/>
          </a:solidFill>
          <a:ln>
            <a:noFill/>
          </a:ln>
        </p:spPr>
        <p:txBody>
          <a:bodyPr/>
          <a:lstStyle/>
          <a:p>
            <a:endParaRPr lang="zh-CN" altLang="en-US" sz="1350">
              <a:cs typeface="+mn-ea"/>
              <a:sym typeface="+mn-lt"/>
            </a:endParaRPr>
          </a:p>
        </p:txBody>
      </p:sp>
      <p:sp>
        <p:nvSpPr>
          <p:cNvPr id="22" name="文本框 21"/>
          <p:cNvSpPr txBox="1"/>
          <p:nvPr/>
        </p:nvSpPr>
        <p:spPr>
          <a:xfrm>
            <a:off x="3902782" y="3608211"/>
            <a:ext cx="1098684" cy="430887"/>
          </a:xfrm>
          <a:prstGeom prst="rect">
            <a:avLst/>
          </a:prstGeom>
          <a:noFill/>
        </p:spPr>
        <p:txBody>
          <a:bodyPr wrap="square" rtlCol="0">
            <a:spAutoFit/>
          </a:bodyPr>
          <a:lstStyle/>
          <a:p>
            <a:pPr algn="ctr"/>
            <a:r>
              <a:rPr sz="1100" dirty="0"/>
              <a:t>Sales Contract</a:t>
            </a:r>
            <a:endParaRPr lang="zh-CN" altLang="en-US" sz="1100" dirty="0">
              <a:cs typeface="+mn-ea"/>
              <a:sym typeface="+mn-lt"/>
            </a:endParaRPr>
          </a:p>
        </p:txBody>
      </p:sp>
      <p:cxnSp>
        <p:nvCxnSpPr>
          <p:cNvPr id="13" name="直接箭头连接符 12">
            <a:extLst>
              <a:ext uri="{FF2B5EF4-FFF2-40B4-BE49-F238E27FC236}">
                <a16:creationId xmlns:a16="http://schemas.microsoft.com/office/drawing/2014/main" id="{2DC27A69-B251-4C13-9F9C-386D5CBAF4F9}"/>
              </a:ext>
            </a:extLst>
          </p:cNvPr>
          <p:cNvCxnSpPr>
            <a:cxnSpLocks/>
          </p:cNvCxnSpPr>
          <p:nvPr/>
        </p:nvCxnSpPr>
        <p:spPr>
          <a:xfrm>
            <a:off x="2995791" y="3346193"/>
            <a:ext cx="1148788"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32" name="Group 14">
            <a:extLst>
              <a:ext uri="{FF2B5EF4-FFF2-40B4-BE49-F238E27FC236}">
                <a16:creationId xmlns:a16="http://schemas.microsoft.com/office/drawing/2014/main" id="{0FC1EB9E-F231-430B-9D88-B6AFDB481FEF}"/>
              </a:ext>
            </a:extLst>
          </p:cNvPr>
          <p:cNvGrpSpPr/>
          <p:nvPr/>
        </p:nvGrpSpPr>
        <p:grpSpPr>
          <a:xfrm>
            <a:off x="4559550" y="3227081"/>
            <a:ext cx="313266" cy="313268"/>
            <a:chOff x="3889077" y="4312285"/>
            <a:chExt cx="675000" cy="675005"/>
          </a:xfrm>
        </p:grpSpPr>
        <p:sp>
          <p:nvSpPr>
            <p:cNvPr id="33" name="iśļïḓê">
              <a:extLst>
                <a:ext uri="{FF2B5EF4-FFF2-40B4-BE49-F238E27FC236}">
                  <a16:creationId xmlns:a16="http://schemas.microsoft.com/office/drawing/2014/main" id="{B1FBEC1A-9BB6-4790-BA94-98090EA7434C}"/>
                </a:ext>
              </a:extLst>
            </p:cNvPr>
            <p:cNvSpPr/>
            <p:nvPr/>
          </p:nvSpPr>
          <p:spPr>
            <a:xfrm>
              <a:off x="3889077" y="4312285"/>
              <a:ext cx="675000" cy="675005"/>
            </a:xfrm>
            <a:prstGeom prst="ellipse">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sz="1350" dirty="0">
                <a:cs typeface="+mn-ea"/>
                <a:sym typeface="+mn-lt"/>
              </a:endParaRPr>
            </a:p>
          </p:txBody>
        </p:sp>
        <p:sp>
          <p:nvSpPr>
            <p:cNvPr id="34" name="íś1iḓé">
              <a:extLst>
                <a:ext uri="{FF2B5EF4-FFF2-40B4-BE49-F238E27FC236}">
                  <a16:creationId xmlns:a16="http://schemas.microsoft.com/office/drawing/2014/main" id="{7A7A3C23-D609-4B95-AAE9-95D3456CD507}"/>
                </a:ext>
              </a:extLst>
            </p:cNvPr>
            <p:cNvSpPr/>
            <p:nvPr/>
          </p:nvSpPr>
          <p:spPr bwMode="auto">
            <a:xfrm>
              <a:off x="4054483" y="4477693"/>
              <a:ext cx="344185" cy="344185"/>
            </a:xfrm>
            <a:custGeom>
              <a:avLst/>
              <a:gdLst>
                <a:gd name="T0" fmla="*/ 0 w 12800"/>
                <a:gd name="T1" fmla="*/ 6400 h 12800"/>
                <a:gd name="T2" fmla="*/ 318 w 12800"/>
                <a:gd name="T3" fmla="*/ 392 h 12800"/>
                <a:gd name="T4" fmla="*/ 6400 w 12800"/>
                <a:gd name="T5" fmla="*/ 0 h 12800"/>
                <a:gd name="T6" fmla="*/ 12800 w 12800"/>
                <a:gd name="T7" fmla="*/ 6400 h 12800"/>
                <a:gd name="T8" fmla="*/ 6400 w 12800"/>
                <a:gd name="T9" fmla="*/ 12800 h 12800"/>
                <a:gd name="T10" fmla="*/ 0 w 12800"/>
                <a:gd name="T11" fmla="*/ 6400 h 12800"/>
                <a:gd name="T12" fmla="*/ 3667 w 12800"/>
                <a:gd name="T13" fmla="*/ 4788 h 12800"/>
                <a:gd name="T14" fmla="*/ 4742 w 12800"/>
                <a:gd name="T15" fmla="*/ 3714 h 12800"/>
                <a:gd name="T16" fmla="*/ 3667 w 12800"/>
                <a:gd name="T17" fmla="*/ 2639 h 12800"/>
                <a:gd name="T18" fmla="*/ 2593 w 12800"/>
                <a:gd name="T19" fmla="*/ 3714 h 12800"/>
                <a:gd name="T20" fmla="*/ 3667 w 12800"/>
                <a:gd name="T21" fmla="*/ 4788 h 12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00" h="12800">
                  <a:moveTo>
                    <a:pt x="0" y="6400"/>
                  </a:moveTo>
                  <a:lnTo>
                    <a:pt x="318" y="392"/>
                  </a:lnTo>
                  <a:lnTo>
                    <a:pt x="6400" y="0"/>
                  </a:lnTo>
                  <a:lnTo>
                    <a:pt x="12800" y="6400"/>
                  </a:lnTo>
                  <a:lnTo>
                    <a:pt x="6400" y="12800"/>
                  </a:lnTo>
                  <a:lnTo>
                    <a:pt x="0" y="6400"/>
                  </a:lnTo>
                  <a:close/>
                  <a:moveTo>
                    <a:pt x="3667" y="4788"/>
                  </a:moveTo>
                  <a:cubicBezTo>
                    <a:pt x="4261" y="4788"/>
                    <a:pt x="4742" y="4307"/>
                    <a:pt x="4742" y="3714"/>
                  </a:cubicBezTo>
                  <a:cubicBezTo>
                    <a:pt x="4742" y="3120"/>
                    <a:pt x="4261" y="2639"/>
                    <a:pt x="3667" y="2639"/>
                  </a:cubicBezTo>
                  <a:cubicBezTo>
                    <a:pt x="3074" y="2639"/>
                    <a:pt x="2593" y="3120"/>
                    <a:pt x="2593" y="3714"/>
                  </a:cubicBezTo>
                  <a:cubicBezTo>
                    <a:pt x="2593" y="4307"/>
                    <a:pt x="3074" y="4788"/>
                    <a:pt x="3667" y="4788"/>
                  </a:cubicBezTo>
                  <a:close/>
                </a:path>
              </a:pathLst>
            </a:custGeom>
            <a:solidFill>
              <a:schemeClr val="bg1"/>
            </a:solidFill>
            <a:ln>
              <a:noFill/>
            </a:ln>
          </p:spPr>
          <p:txBody>
            <a:bodyPr vert="horz" wrap="square" lIns="137124" tIns="68562" rIns="137124" bIns="68562"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5399" dirty="0">
                <a:cs typeface="+mn-ea"/>
                <a:sym typeface="+mn-lt"/>
              </a:endParaRPr>
            </a:p>
          </p:txBody>
        </p:sp>
      </p:grpSp>
      <p:sp>
        <p:nvSpPr>
          <p:cNvPr id="23" name="标题 1">
            <a:extLst>
              <a:ext uri="{FF2B5EF4-FFF2-40B4-BE49-F238E27FC236}">
                <a16:creationId xmlns:a16="http://schemas.microsoft.com/office/drawing/2014/main" id="{8BDFDE15-28D7-432F-9D9A-05B4222372A6}"/>
              </a:ext>
            </a:extLst>
          </p:cNvPr>
          <p:cNvSpPr>
            <a:spLocks noGrp="1"/>
          </p:cNvSpPr>
          <p:nvPr>
            <p:ph type="title"/>
          </p:nvPr>
        </p:nvSpPr>
        <p:spPr>
          <a:xfrm>
            <a:off x="457200" y="274638"/>
            <a:ext cx="8229600" cy="1143000"/>
          </a:xfrm>
        </p:spPr>
        <p:txBody>
          <a:bodyPr/>
          <a:lstStyle/>
          <a:p>
            <a:r>
              <a:rPr>
                <a:latin typeface="+mn-lt"/>
              </a:rPr>
              <a:t>Automatic Labeling</a:t>
            </a:r>
          </a:p>
        </p:txBody>
      </p:sp>
    </p:spTree>
    <p:custDataLst>
      <p:tags r:id="rId1"/>
    </p:custDataLst>
    <p:extLst>
      <p:ext uri="{BB962C8B-B14F-4D97-AF65-F5344CB8AC3E}">
        <p14:creationId xmlns:p14="http://schemas.microsoft.com/office/powerpoint/2010/main" val="1675134557"/>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文本框 1"/>
          <p:cNvSpPr txBox="1"/>
          <p:nvPr/>
        </p:nvSpPr>
        <p:spPr>
          <a:xfrm>
            <a:off x="457200" y="1557463"/>
            <a:ext cx="8075240" cy="923330"/>
          </a:xfrm>
          <a:prstGeom prst="rect">
            <a:avLst/>
          </a:prstGeom>
          <a:noFill/>
        </p:spPr>
        <p:txBody>
          <a:bodyPr wrap="square" rtlCol="0">
            <a:spAutoFit/>
          </a:bodyPr>
          <a:lstStyle/>
          <a:p>
            <a:r>
              <a:rPr sz="1350" dirty="0"/>
              <a:t>Administrators assign document classification permissions to end users; for example, users with “Secret” clearance can only set classifications for documents at or below the “Secret” level.</a:t>
            </a:r>
          </a:p>
          <a:p>
            <a:endParaRPr lang="zh-CN" altLang="en-US" sz="1350" dirty="0">
              <a:cs typeface="+mn-ea"/>
              <a:sym typeface="+mn-lt"/>
            </a:endParaRPr>
          </a:p>
          <a:p>
            <a:endParaRPr lang="zh-CN" altLang="en-US" sz="1350" dirty="0">
              <a:cs typeface="+mn-ea"/>
              <a:sym typeface="+mn-lt"/>
            </a:endParaRPr>
          </a:p>
        </p:txBody>
      </p:sp>
      <p:sp>
        <p:nvSpPr>
          <p:cNvPr id="82" name="microsoft-word-document-file_32745">
            <a:extLst>
              <a:ext uri="{FF2B5EF4-FFF2-40B4-BE49-F238E27FC236}">
                <a16:creationId xmlns:a16="http://schemas.microsoft.com/office/drawing/2014/main" id="{231EA373-12C5-4868-BF84-5C4B5BEF43B6}"/>
              </a:ext>
            </a:extLst>
          </p:cNvPr>
          <p:cNvSpPr>
            <a:spLocks noChangeAspect="1"/>
          </p:cNvSpPr>
          <p:nvPr/>
        </p:nvSpPr>
        <p:spPr bwMode="auto">
          <a:xfrm>
            <a:off x="4589901" y="3357197"/>
            <a:ext cx="440503" cy="457263"/>
          </a:xfrm>
          <a:custGeom>
            <a:avLst/>
            <a:gdLst>
              <a:gd name="connsiteX0" fmla="*/ 75651 w 584211"/>
              <a:gd name="connsiteY0" fmla="*/ 264077 h 606439"/>
              <a:gd name="connsiteX1" fmla="*/ 94628 w 584211"/>
              <a:gd name="connsiteY1" fmla="*/ 280685 h 606439"/>
              <a:gd name="connsiteX2" fmla="*/ 73707 w 584211"/>
              <a:gd name="connsiteY2" fmla="*/ 299621 h 606439"/>
              <a:gd name="connsiteX3" fmla="*/ 65696 w 584211"/>
              <a:gd name="connsiteY3" fmla="*/ 298923 h 606439"/>
              <a:gd name="connsiteX4" fmla="*/ 65696 w 584211"/>
              <a:gd name="connsiteY4" fmla="*/ 265241 h 606439"/>
              <a:gd name="connsiteX5" fmla="*/ 75651 w 584211"/>
              <a:gd name="connsiteY5" fmla="*/ 264077 h 606439"/>
              <a:gd name="connsiteX6" fmla="*/ 171759 w 584211"/>
              <a:gd name="connsiteY6" fmla="*/ 262383 h 606439"/>
              <a:gd name="connsiteX7" fmla="*/ 192503 w 584211"/>
              <a:gd name="connsiteY7" fmla="*/ 279767 h 606439"/>
              <a:gd name="connsiteX8" fmla="*/ 169739 w 584211"/>
              <a:gd name="connsiteY8" fmla="*/ 299479 h 606439"/>
              <a:gd name="connsiteX9" fmla="*/ 160960 w 584211"/>
              <a:gd name="connsiteY9" fmla="*/ 298781 h 606439"/>
              <a:gd name="connsiteX10" fmla="*/ 160960 w 584211"/>
              <a:gd name="connsiteY10" fmla="*/ 263625 h 606439"/>
              <a:gd name="connsiteX11" fmla="*/ 171759 w 584211"/>
              <a:gd name="connsiteY11" fmla="*/ 262383 h 606439"/>
              <a:gd name="connsiteX12" fmla="*/ 74329 w 584211"/>
              <a:gd name="connsiteY12" fmla="*/ 244532 h 606439"/>
              <a:gd name="connsiteX13" fmla="*/ 42218 w 584211"/>
              <a:gd name="connsiteY13" fmla="*/ 247715 h 606439"/>
              <a:gd name="connsiteX14" fmla="*/ 42218 w 584211"/>
              <a:gd name="connsiteY14" fmla="*/ 359190 h 606439"/>
              <a:gd name="connsiteX15" fmla="*/ 65698 w 584211"/>
              <a:gd name="connsiteY15" fmla="*/ 359811 h 606439"/>
              <a:gd name="connsiteX16" fmla="*/ 65698 w 584211"/>
              <a:gd name="connsiteY16" fmla="*/ 318978 h 606439"/>
              <a:gd name="connsiteX17" fmla="*/ 73862 w 584211"/>
              <a:gd name="connsiteY17" fmla="*/ 319522 h 606439"/>
              <a:gd name="connsiteX18" fmla="*/ 109083 w 584211"/>
              <a:gd name="connsiteY18" fmla="*/ 307489 h 606439"/>
              <a:gd name="connsiteX19" fmla="*/ 119268 w 584211"/>
              <a:gd name="connsiteY19" fmla="*/ 279776 h 606439"/>
              <a:gd name="connsiteX20" fmla="*/ 107450 w 584211"/>
              <a:gd name="connsiteY20" fmla="*/ 252993 h 606439"/>
              <a:gd name="connsiteX21" fmla="*/ 74329 w 584211"/>
              <a:gd name="connsiteY21" fmla="*/ 244532 h 606439"/>
              <a:gd name="connsiteX22" fmla="*/ 170427 w 584211"/>
              <a:gd name="connsiteY22" fmla="*/ 241970 h 606439"/>
              <a:gd name="connsiteX23" fmla="*/ 135440 w 584211"/>
              <a:gd name="connsiteY23" fmla="*/ 245386 h 606439"/>
              <a:gd name="connsiteX24" fmla="*/ 135440 w 584211"/>
              <a:gd name="connsiteY24" fmla="*/ 361519 h 606439"/>
              <a:gd name="connsiteX25" fmla="*/ 160942 w 584211"/>
              <a:gd name="connsiteY25" fmla="*/ 362218 h 606439"/>
              <a:gd name="connsiteX26" fmla="*/ 160942 w 584211"/>
              <a:gd name="connsiteY26" fmla="*/ 319599 h 606439"/>
              <a:gd name="connsiteX27" fmla="*/ 169883 w 584211"/>
              <a:gd name="connsiteY27" fmla="*/ 320220 h 606439"/>
              <a:gd name="connsiteX28" fmla="*/ 208214 w 584211"/>
              <a:gd name="connsiteY28" fmla="*/ 307722 h 606439"/>
              <a:gd name="connsiteX29" fmla="*/ 219332 w 584211"/>
              <a:gd name="connsiteY29" fmla="*/ 278766 h 606439"/>
              <a:gd name="connsiteX30" fmla="*/ 206425 w 584211"/>
              <a:gd name="connsiteY30" fmla="*/ 250742 h 606439"/>
              <a:gd name="connsiteX31" fmla="*/ 170427 w 584211"/>
              <a:gd name="connsiteY31" fmla="*/ 241970 h 606439"/>
              <a:gd name="connsiteX32" fmla="*/ 325227 w 584211"/>
              <a:gd name="connsiteY32" fmla="*/ 238865 h 606439"/>
              <a:gd name="connsiteX33" fmla="*/ 227651 w 584211"/>
              <a:gd name="connsiteY33" fmla="*/ 241427 h 606439"/>
              <a:gd name="connsiteX34" fmla="*/ 227651 w 584211"/>
              <a:gd name="connsiteY34" fmla="*/ 264638 h 606439"/>
              <a:gd name="connsiteX35" fmla="*/ 260850 w 584211"/>
              <a:gd name="connsiteY35" fmla="*/ 264094 h 606439"/>
              <a:gd name="connsiteX36" fmla="*/ 260850 w 584211"/>
              <a:gd name="connsiteY36" fmla="*/ 364779 h 606439"/>
              <a:gd name="connsiteX37" fmla="*/ 289695 w 584211"/>
              <a:gd name="connsiteY37" fmla="*/ 365478 h 606439"/>
              <a:gd name="connsiteX38" fmla="*/ 289695 w 584211"/>
              <a:gd name="connsiteY38" fmla="*/ 263629 h 606439"/>
              <a:gd name="connsiteX39" fmla="*/ 325227 w 584211"/>
              <a:gd name="connsiteY39" fmla="*/ 263085 h 606439"/>
              <a:gd name="connsiteX40" fmla="*/ 522926 w 584211"/>
              <a:gd name="connsiteY40" fmla="*/ 227644 h 606439"/>
              <a:gd name="connsiteX41" fmla="*/ 550693 w 584211"/>
              <a:gd name="connsiteY41" fmla="*/ 292917 h 606439"/>
              <a:gd name="connsiteX42" fmla="*/ 459381 w 584211"/>
              <a:gd name="connsiteY42" fmla="*/ 292917 h 606439"/>
              <a:gd name="connsiteX43" fmla="*/ 459381 w 584211"/>
              <a:gd name="connsiteY43" fmla="*/ 292839 h 606439"/>
              <a:gd name="connsiteX44" fmla="*/ 458393 w 584211"/>
              <a:gd name="connsiteY44" fmla="*/ 185757 h 606439"/>
              <a:gd name="connsiteX45" fmla="*/ 522890 w 584211"/>
              <a:gd name="connsiteY45" fmla="*/ 212387 h 606439"/>
              <a:gd name="connsiteX46" fmla="*/ 458471 w 584211"/>
              <a:gd name="connsiteY46" fmla="*/ 276828 h 606439"/>
              <a:gd name="connsiteX47" fmla="*/ 458393 w 584211"/>
              <a:gd name="connsiteY47" fmla="*/ 276828 h 606439"/>
              <a:gd name="connsiteX48" fmla="*/ 361303 w 584211"/>
              <a:gd name="connsiteY48" fmla="*/ 72971 h 606439"/>
              <a:gd name="connsiteX49" fmla="*/ 358892 w 584211"/>
              <a:gd name="connsiteY49" fmla="*/ 73204 h 606439"/>
              <a:gd name="connsiteX50" fmla="*/ 358892 w 584211"/>
              <a:gd name="connsiteY50" fmla="*/ 284045 h 606439"/>
              <a:gd name="connsiteX51" fmla="*/ 447061 w 584211"/>
              <a:gd name="connsiteY51" fmla="*/ 216120 h 606439"/>
              <a:gd name="connsiteX52" fmla="*/ 447061 w 584211"/>
              <a:gd name="connsiteY52" fmla="*/ 307179 h 606439"/>
              <a:gd name="connsiteX53" fmla="*/ 538261 w 584211"/>
              <a:gd name="connsiteY53" fmla="*/ 307179 h 606439"/>
              <a:gd name="connsiteX54" fmla="*/ 447061 w 584211"/>
              <a:gd name="connsiteY54" fmla="*/ 398315 h 606439"/>
              <a:gd name="connsiteX55" fmla="*/ 358892 w 584211"/>
              <a:gd name="connsiteY55" fmla="*/ 330390 h 606439"/>
              <a:gd name="connsiteX56" fmla="*/ 358892 w 584211"/>
              <a:gd name="connsiteY56" fmla="*/ 531682 h 606439"/>
              <a:gd name="connsiteX57" fmla="*/ 361303 w 584211"/>
              <a:gd name="connsiteY57" fmla="*/ 531993 h 606439"/>
              <a:gd name="connsiteX58" fmla="*/ 545258 w 584211"/>
              <a:gd name="connsiteY58" fmla="*/ 531993 h 606439"/>
              <a:gd name="connsiteX59" fmla="*/ 561975 w 584211"/>
              <a:gd name="connsiteY59" fmla="*/ 515302 h 606439"/>
              <a:gd name="connsiteX60" fmla="*/ 561975 w 584211"/>
              <a:gd name="connsiteY60" fmla="*/ 89662 h 606439"/>
              <a:gd name="connsiteX61" fmla="*/ 545258 w 584211"/>
              <a:gd name="connsiteY61" fmla="*/ 72971 h 606439"/>
              <a:gd name="connsiteX62" fmla="*/ 358892 w 584211"/>
              <a:gd name="connsiteY62" fmla="*/ 0 h 606439"/>
              <a:gd name="connsiteX63" fmla="*/ 358892 w 584211"/>
              <a:gd name="connsiteY63" fmla="*/ 50769 h 606439"/>
              <a:gd name="connsiteX64" fmla="*/ 361303 w 584211"/>
              <a:gd name="connsiteY64" fmla="*/ 50692 h 606439"/>
              <a:gd name="connsiteX65" fmla="*/ 545258 w 584211"/>
              <a:gd name="connsiteY65" fmla="*/ 50692 h 606439"/>
              <a:gd name="connsiteX66" fmla="*/ 584211 w 584211"/>
              <a:gd name="connsiteY66" fmla="*/ 89662 h 606439"/>
              <a:gd name="connsiteX67" fmla="*/ 584211 w 584211"/>
              <a:gd name="connsiteY67" fmla="*/ 515225 h 606439"/>
              <a:gd name="connsiteX68" fmla="*/ 545258 w 584211"/>
              <a:gd name="connsiteY68" fmla="*/ 554195 h 606439"/>
              <a:gd name="connsiteX69" fmla="*/ 361303 w 584211"/>
              <a:gd name="connsiteY69" fmla="*/ 554195 h 606439"/>
              <a:gd name="connsiteX70" fmla="*/ 358892 w 584211"/>
              <a:gd name="connsiteY70" fmla="*/ 554117 h 606439"/>
              <a:gd name="connsiteX71" fmla="*/ 358892 w 584211"/>
              <a:gd name="connsiteY71" fmla="*/ 606439 h 606439"/>
              <a:gd name="connsiteX72" fmla="*/ 0 w 584211"/>
              <a:gd name="connsiteY72" fmla="*/ 557377 h 606439"/>
              <a:gd name="connsiteX73" fmla="*/ 0 w 584211"/>
              <a:gd name="connsiteY73" fmla="*/ 47820 h 60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584211" h="606439">
                <a:moveTo>
                  <a:pt x="75651" y="264077"/>
                </a:moveTo>
                <a:cubicBezTo>
                  <a:pt x="87784" y="263844"/>
                  <a:pt x="94628" y="270053"/>
                  <a:pt x="94628" y="280685"/>
                </a:cubicBezTo>
                <a:cubicBezTo>
                  <a:pt x="94628" y="292559"/>
                  <a:pt x="86617" y="299621"/>
                  <a:pt x="73707" y="299621"/>
                </a:cubicBezTo>
                <a:cubicBezTo>
                  <a:pt x="70207" y="299621"/>
                  <a:pt x="67718" y="299466"/>
                  <a:pt x="65696" y="298923"/>
                </a:cubicBezTo>
                <a:lnTo>
                  <a:pt x="65696" y="265241"/>
                </a:lnTo>
                <a:cubicBezTo>
                  <a:pt x="67407" y="264698"/>
                  <a:pt x="70674" y="264154"/>
                  <a:pt x="75651" y="264077"/>
                </a:cubicBezTo>
                <a:close/>
                <a:moveTo>
                  <a:pt x="171759" y="262383"/>
                </a:moveTo>
                <a:cubicBezTo>
                  <a:pt x="184967" y="262150"/>
                  <a:pt x="192503" y="268669"/>
                  <a:pt x="192503" y="279767"/>
                </a:cubicBezTo>
                <a:cubicBezTo>
                  <a:pt x="192503" y="292106"/>
                  <a:pt x="183724" y="299401"/>
                  <a:pt x="169739" y="299479"/>
                </a:cubicBezTo>
                <a:cubicBezTo>
                  <a:pt x="165932" y="299479"/>
                  <a:pt x="163213" y="299324"/>
                  <a:pt x="160960" y="298781"/>
                </a:cubicBezTo>
                <a:lnTo>
                  <a:pt x="160960" y="263625"/>
                </a:lnTo>
                <a:cubicBezTo>
                  <a:pt x="162825" y="263081"/>
                  <a:pt x="166476" y="262460"/>
                  <a:pt x="171759" y="262383"/>
                </a:cubicBezTo>
                <a:close/>
                <a:moveTo>
                  <a:pt x="74329" y="244532"/>
                </a:moveTo>
                <a:cubicBezTo>
                  <a:pt x="59712" y="244920"/>
                  <a:pt x="49449" y="246162"/>
                  <a:pt x="42218" y="247715"/>
                </a:cubicBezTo>
                <a:lnTo>
                  <a:pt x="42218" y="359190"/>
                </a:lnTo>
                <a:lnTo>
                  <a:pt x="65698" y="359811"/>
                </a:lnTo>
                <a:lnTo>
                  <a:pt x="65698" y="318978"/>
                </a:lnTo>
                <a:cubicBezTo>
                  <a:pt x="67875" y="319289"/>
                  <a:pt x="70752" y="319522"/>
                  <a:pt x="73862" y="319522"/>
                </a:cubicBezTo>
                <a:cubicBezTo>
                  <a:pt x="88246" y="319599"/>
                  <a:pt x="100608" y="315951"/>
                  <a:pt x="109083" y="307489"/>
                </a:cubicBezTo>
                <a:cubicBezTo>
                  <a:pt x="115692" y="300968"/>
                  <a:pt x="119268" y="291265"/>
                  <a:pt x="119268" y="279776"/>
                </a:cubicBezTo>
                <a:cubicBezTo>
                  <a:pt x="119268" y="268364"/>
                  <a:pt x="114525" y="258738"/>
                  <a:pt x="107450" y="252993"/>
                </a:cubicBezTo>
                <a:cubicBezTo>
                  <a:pt x="100142" y="246938"/>
                  <a:pt x="89334" y="244144"/>
                  <a:pt x="74329" y="244532"/>
                </a:cubicBezTo>
                <a:close/>
                <a:moveTo>
                  <a:pt x="170427" y="241970"/>
                </a:moveTo>
                <a:cubicBezTo>
                  <a:pt x="154489" y="242436"/>
                  <a:pt x="143293" y="243756"/>
                  <a:pt x="135440" y="245386"/>
                </a:cubicBezTo>
                <a:lnTo>
                  <a:pt x="135440" y="361519"/>
                </a:lnTo>
                <a:lnTo>
                  <a:pt x="160942" y="362218"/>
                </a:lnTo>
                <a:lnTo>
                  <a:pt x="160942" y="319599"/>
                </a:lnTo>
                <a:cubicBezTo>
                  <a:pt x="163352" y="319987"/>
                  <a:pt x="166462" y="320220"/>
                  <a:pt x="169883" y="320220"/>
                </a:cubicBezTo>
                <a:cubicBezTo>
                  <a:pt x="185511" y="320298"/>
                  <a:pt x="199039" y="316494"/>
                  <a:pt x="208214" y="307722"/>
                </a:cubicBezTo>
                <a:cubicBezTo>
                  <a:pt x="215367" y="300813"/>
                  <a:pt x="219332" y="290721"/>
                  <a:pt x="219332" y="278766"/>
                </a:cubicBezTo>
                <a:cubicBezTo>
                  <a:pt x="219332" y="266811"/>
                  <a:pt x="214123" y="256720"/>
                  <a:pt x="206425" y="250742"/>
                </a:cubicBezTo>
                <a:cubicBezTo>
                  <a:pt x="198495" y="244454"/>
                  <a:pt x="186755" y="241582"/>
                  <a:pt x="170427" y="241970"/>
                </a:cubicBezTo>
                <a:close/>
                <a:moveTo>
                  <a:pt x="325227" y="238865"/>
                </a:moveTo>
                <a:lnTo>
                  <a:pt x="227651" y="241427"/>
                </a:lnTo>
                <a:lnTo>
                  <a:pt x="227651" y="264638"/>
                </a:lnTo>
                <a:lnTo>
                  <a:pt x="260850" y="264094"/>
                </a:lnTo>
                <a:lnTo>
                  <a:pt x="260850" y="364779"/>
                </a:lnTo>
                <a:lnTo>
                  <a:pt x="289695" y="365478"/>
                </a:lnTo>
                <a:lnTo>
                  <a:pt x="289695" y="263629"/>
                </a:lnTo>
                <a:lnTo>
                  <a:pt x="325227" y="263085"/>
                </a:lnTo>
                <a:close/>
                <a:moveTo>
                  <a:pt x="522926" y="227644"/>
                </a:moveTo>
                <a:cubicBezTo>
                  <a:pt x="540037" y="244176"/>
                  <a:pt x="550693" y="267305"/>
                  <a:pt x="550693" y="292917"/>
                </a:cubicBezTo>
                <a:lnTo>
                  <a:pt x="459381" y="292917"/>
                </a:lnTo>
                <a:lnTo>
                  <a:pt x="459381" y="292839"/>
                </a:lnTo>
                <a:close/>
                <a:moveTo>
                  <a:pt x="458393" y="185757"/>
                </a:moveTo>
                <a:cubicBezTo>
                  <a:pt x="482171" y="185446"/>
                  <a:pt x="504784" y="194297"/>
                  <a:pt x="522890" y="212387"/>
                </a:cubicBezTo>
                <a:lnTo>
                  <a:pt x="458471" y="276828"/>
                </a:lnTo>
                <a:lnTo>
                  <a:pt x="458393" y="276828"/>
                </a:lnTo>
                <a:close/>
                <a:moveTo>
                  <a:pt x="361303" y="72971"/>
                </a:moveTo>
                <a:cubicBezTo>
                  <a:pt x="360525" y="72971"/>
                  <a:pt x="359670" y="73049"/>
                  <a:pt x="358892" y="73204"/>
                </a:cubicBezTo>
                <a:lnTo>
                  <a:pt x="358892" y="284045"/>
                </a:lnTo>
                <a:cubicBezTo>
                  <a:pt x="369155" y="244998"/>
                  <a:pt x="404687" y="216120"/>
                  <a:pt x="447061" y="216120"/>
                </a:cubicBezTo>
                <a:lnTo>
                  <a:pt x="447061" y="307179"/>
                </a:lnTo>
                <a:lnTo>
                  <a:pt x="538261" y="307179"/>
                </a:lnTo>
                <a:cubicBezTo>
                  <a:pt x="538261" y="357560"/>
                  <a:pt x="497442" y="398315"/>
                  <a:pt x="447061" y="398315"/>
                </a:cubicBezTo>
                <a:cubicBezTo>
                  <a:pt x="404687" y="398315"/>
                  <a:pt x="369233" y="369437"/>
                  <a:pt x="358892" y="330390"/>
                </a:cubicBezTo>
                <a:lnTo>
                  <a:pt x="358892" y="531682"/>
                </a:lnTo>
                <a:cubicBezTo>
                  <a:pt x="359748" y="531837"/>
                  <a:pt x="360525" y="531993"/>
                  <a:pt x="361303" y="531993"/>
                </a:cubicBezTo>
                <a:lnTo>
                  <a:pt x="545258" y="531993"/>
                </a:lnTo>
                <a:cubicBezTo>
                  <a:pt x="554433" y="531993"/>
                  <a:pt x="561975" y="524463"/>
                  <a:pt x="561975" y="515302"/>
                </a:cubicBezTo>
                <a:lnTo>
                  <a:pt x="561975" y="89662"/>
                </a:lnTo>
                <a:cubicBezTo>
                  <a:pt x="561975" y="80424"/>
                  <a:pt x="554433" y="72971"/>
                  <a:pt x="545258" y="72971"/>
                </a:cubicBezTo>
                <a:close/>
                <a:moveTo>
                  <a:pt x="358892" y="0"/>
                </a:moveTo>
                <a:lnTo>
                  <a:pt x="358892" y="50769"/>
                </a:lnTo>
                <a:cubicBezTo>
                  <a:pt x="359748" y="50769"/>
                  <a:pt x="360525" y="50692"/>
                  <a:pt x="361303" y="50692"/>
                </a:cubicBezTo>
                <a:lnTo>
                  <a:pt x="545258" y="50692"/>
                </a:lnTo>
                <a:cubicBezTo>
                  <a:pt x="566717" y="50692"/>
                  <a:pt x="584211" y="68158"/>
                  <a:pt x="584211" y="89662"/>
                </a:cubicBezTo>
                <a:lnTo>
                  <a:pt x="584211" y="515225"/>
                </a:lnTo>
                <a:cubicBezTo>
                  <a:pt x="584211" y="536728"/>
                  <a:pt x="566717" y="554195"/>
                  <a:pt x="545258" y="554195"/>
                </a:cubicBezTo>
                <a:lnTo>
                  <a:pt x="361303" y="554195"/>
                </a:lnTo>
                <a:cubicBezTo>
                  <a:pt x="360525" y="554195"/>
                  <a:pt x="359748" y="554117"/>
                  <a:pt x="358892" y="554117"/>
                </a:cubicBezTo>
                <a:lnTo>
                  <a:pt x="358892" y="606439"/>
                </a:lnTo>
                <a:lnTo>
                  <a:pt x="0" y="557377"/>
                </a:lnTo>
                <a:lnTo>
                  <a:pt x="0" y="47820"/>
                </a:lnTo>
                <a:close/>
              </a:path>
            </a:pathLst>
          </a:custGeom>
          <a:solidFill>
            <a:srgbClr val="00428C"/>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350">
              <a:cs typeface="+mn-ea"/>
              <a:sym typeface="+mn-lt"/>
            </a:endParaRPr>
          </a:p>
        </p:txBody>
      </p:sp>
      <p:cxnSp>
        <p:nvCxnSpPr>
          <p:cNvPr id="16" name="直接箭头连接符 15"/>
          <p:cNvCxnSpPr>
            <a:cxnSpLocks/>
          </p:cNvCxnSpPr>
          <p:nvPr>
            <p:custDataLst>
              <p:tags r:id="rId2"/>
            </p:custDataLst>
          </p:nvPr>
        </p:nvCxnSpPr>
        <p:spPr>
          <a:xfrm flipV="1">
            <a:off x="3166201" y="3650178"/>
            <a:ext cx="1356809" cy="604306"/>
          </a:xfrm>
          <a:prstGeom prst="straightConnector1">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sp>
        <p:nvSpPr>
          <p:cNvPr id="83" name="microsoft-word-document-file_32745">
            <a:extLst>
              <a:ext uri="{FF2B5EF4-FFF2-40B4-BE49-F238E27FC236}">
                <a16:creationId xmlns:a16="http://schemas.microsoft.com/office/drawing/2014/main" id="{A9FABD6E-B29E-410F-B261-7B2A48FE15D1}"/>
              </a:ext>
            </a:extLst>
          </p:cNvPr>
          <p:cNvSpPr>
            <a:spLocks noChangeAspect="1"/>
          </p:cNvSpPr>
          <p:nvPr/>
        </p:nvSpPr>
        <p:spPr bwMode="auto">
          <a:xfrm>
            <a:off x="4631066" y="4025852"/>
            <a:ext cx="358174" cy="457263"/>
          </a:xfrm>
          <a:custGeom>
            <a:avLst/>
            <a:gdLst>
              <a:gd name="connsiteX0" fmla="*/ 463701 w 463701"/>
              <a:gd name="connsiteY0" fmla="*/ 471517 h 591983"/>
              <a:gd name="connsiteX1" fmla="*/ 364616 w 463701"/>
              <a:gd name="connsiteY1" fmla="*/ 591983 h 591983"/>
              <a:gd name="connsiteX2" fmla="*/ 364616 w 463701"/>
              <a:gd name="connsiteY2" fmla="*/ 505936 h 591983"/>
              <a:gd name="connsiteX3" fmla="*/ 396208 w 463701"/>
              <a:gd name="connsiteY3" fmla="*/ 474385 h 591983"/>
              <a:gd name="connsiteX4" fmla="*/ 54553 w 463701"/>
              <a:gd name="connsiteY4" fmla="*/ 454379 h 591983"/>
              <a:gd name="connsiteX5" fmla="*/ 48811 w 463701"/>
              <a:gd name="connsiteY5" fmla="*/ 462979 h 591983"/>
              <a:gd name="connsiteX6" fmla="*/ 48811 w 463701"/>
              <a:gd name="connsiteY6" fmla="*/ 478747 h 591983"/>
              <a:gd name="connsiteX7" fmla="*/ 54553 w 463701"/>
              <a:gd name="connsiteY7" fmla="*/ 487347 h 591983"/>
              <a:gd name="connsiteX8" fmla="*/ 232568 w 463701"/>
              <a:gd name="connsiteY8" fmla="*/ 487347 h 591983"/>
              <a:gd name="connsiteX9" fmla="*/ 238311 w 463701"/>
              <a:gd name="connsiteY9" fmla="*/ 478747 h 591983"/>
              <a:gd name="connsiteX10" fmla="*/ 238311 w 463701"/>
              <a:gd name="connsiteY10" fmla="*/ 462979 h 591983"/>
              <a:gd name="connsiteX11" fmla="*/ 232568 w 463701"/>
              <a:gd name="connsiteY11" fmla="*/ 454379 h 591983"/>
              <a:gd name="connsiteX12" fmla="*/ 60295 w 463701"/>
              <a:gd name="connsiteY12" fmla="*/ 387011 h 591983"/>
              <a:gd name="connsiteX13" fmla="*/ 48811 w 463701"/>
              <a:gd name="connsiteY13" fmla="*/ 395611 h 591983"/>
              <a:gd name="connsiteX14" fmla="*/ 48811 w 463701"/>
              <a:gd name="connsiteY14" fmla="*/ 411378 h 591983"/>
              <a:gd name="connsiteX15" fmla="*/ 60295 w 463701"/>
              <a:gd name="connsiteY15" fmla="*/ 421412 h 591983"/>
              <a:gd name="connsiteX16" fmla="*/ 396227 w 463701"/>
              <a:gd name="connsiteY16" fmla="*/ 421412 h 591983"/>
              <a:gd name="connsiteX17" fmla="*/ 409148 w 463701"/>
              <a:gd name="connsiteY17" fmla="*/ 411378 h 591983"/>
              <a:gd name="connsiteX18" fmla="*/ 409148 w 463701"/>
              <a:gd name="connsiteY18" fmla="*/ 395611 h 591983"/>
              <a:gd name="connsiteX19" fmla="*/ 396227 w 463701"/>
              <a:gd name="connsiteY19" fmla="*/ 387011 h 591983"/>
              <a:gd name="connsiteX20" fmla="*/ 60295 w 463701"/>
              <a:gd name="connsiteY20" fmla="*/ 319642 h 591983"/>
              <a:gd name="connsiteX21" fmla="*/ 48811 w 463701"/>
              <a:gd name="connsiteY21" fmla="*/ 328242 h 591983"/>
              <a:gd name="connsiteX22" fmla="*/ 48811 w 463701"/>
              <a:gd name="connsiteY22" fmla="*/ 344010 h 591983"/>
              <a:gd name="connsiteX23" fmla="*/ 60295 w 463701"/>
              <a:gd name="connsiteY23" fmla="*/ 352610 h 591983"/>
              <a:gd name="connsiteX24" fmla="*/ 396227 w 463701"/>
              <a:gd name="connsiteY24" fmla="*/ 352610 h 591983"/>
              <a:gd name="connsiteX25" fmla="*/ 409148 w 463701"/>
              <a:gd name="connsiteY25" fmla="*/ 344010 h 591983"/>
              <a:gd name="connsiteX26" fmla="*/ 409148 w 463701"/>
              <a:gd name="connsiteY26" fmla="*/ 328242 h 591983"/>
              <a:gd name="connsiteX27" fmla="*/ 396227 w 463701"/>
              <a:gd name="connsiteY27" fmla="*/ 319642 h 591983"/>
              <a:gd name="connsiteX28" fmla="*/ 60295 w 463701"/>
              <a:gd name="connsiteY28" fmla="*/ 252274 h 591983"/>
              <a:gd name="connsiteX29" fmla="*/ 48811 w 463701"/>
              <a:gd name="connsiteY29" fmla="*/ 262307 h 591983"/>
              <a:gd name="connsiteX30" fmla="*/ 48811 w 463701"/>
              <a:gd name="connsiteY30" fmla="*/ 276641 h 591983"/>
              <a:gd name="connsiteX31" fmla="*/ 60295 w 463701"/>
              <a:gd name="connsiteY31" fmla="*/ 286675 h 591983"/>
              <a:gd name="connsiteX32" fmla="*/ 396227 w 463701"/>
              <a:gd name="connsiteY32" fmla="*/ 286675 h 591983"/>
              <a:gd name="connsiteX33" fmla="*/ 409148 w 463701"/>
              <a:gd name="connsiteY33" fmla="*/ 276641 h 591983"/>
              <a:gd name="connsiteX34" fmla="*/ 409148 w 463701"/>
              <a:gd name="connsiteY34" fmla="*/ 262307 h 591983"/>
              <a:gd name="connsiteX35" fmla="*/ 396227 w 463701"/>
              <a:gd name="connsiteY35" fmla="*/ 252274 h 591983"/>
              <a:gd name="connsiteX36" fmla="*/ 258409 w 463701"/>
              <a:gd name="connsiteY36" fmla="*/ 179172 h 591983"/>
              <a:gd name="connsiteX37" fmla="*/ 254102 w 463701"/>
              <a:gd name="connsiteY37" fmla="*/ 187772 h 591983"/>
              <a:gd name="connsiteX38" fmla="*/ 254102 w 463701"/>
              <a:gd name="connsiteY38" fmla="*/ 203539 h 591983"/>
              <a:gd name="connsiteX39" fmla="*/ 258409 w 463701"/>
              <a:gd name="connsiteY39" fmla="*/ 213573 h 591983"/>
              <a:gd name="connsiteX40" fmla="*/ 407712 w 463701"/>
              <a:gd name="connsiteY40" fmla="*/ 213573 h 591983"/>
              <a:gd name="connsiteX41" fmla="*/ 413455 w 463701"/>
              <a:gd name="connsiteY41" fmla="*/ 203539 h 591983"/>
              <a:gd name="connsiteX42" fmla="*/ 413455 w 463701"/>
              <a:gd name="connsiteY42" fmla="*/ 187772 h 591983"/>
              <a:gd name="connsiteX43" fmla="*/ 407712 w 463701"/>
              <a:gd name="connsiteY43" fmla="*/ 179172 h 591983"/>
              <a:gd name="connsiteX44" fmla="*/ 258409 w 463701"/>
              <a:gd name="connsiteY44" fmla="*/ 121837 h 591983"/>
              <a:gd name="connsiteX45" fmla="*/ 252667 w 463701"/>
              <a:gd name="connsiteY45" fmla="*/ 131870 h 591983"/>
              <a:gd name="connsiteX46" fmla="*/ 252667 w 463701"/>
              <a:gd name="connsiteY46" fmla="*/ 146204 h 591983"/>
              <a:gd name="connsiteX47" fmla="*/ 258409 w 463701"/>
              <a:gd name="connsiteY47" fmla="*/ 156238 h 591983"/>
              <a:gd name="connsiteX48" fmla="*/ 407712 w 463701"/>
              <a:gd name="connsiteY48" fmla="*/ 156238 h 591983"/>
              <a:gd name="connsiteX49" fmla="*/ 413455 w 463701"/>
              <a:gd name="connsiteY49" fmla="*/ 146204 h 591983"/>
              <a:gd name="connsiteX50" fmla="*/ 413455 w 463701"/>
              <a:gd name="connsiteY50" fmla="*/ 131870 h 591983"/>
              <a:gd name="connsiteX51" fmla="*/ 407712 w 463701"/>
              <a:gd name="connsiteY51" fmla="*/ 121837 h 591983"/>
              <a:gd name="connsiteX52" fmla="*/ 258409 w 463701"/>
              <a:gd name="connsiteY52" fmla="*/ 64502 h 591983"/>
              <a:gd name="connsiteX53" fmla="*/ 252667 w 463701"/>
              <a:gd name="connsiteY53" fmla="*/ 74535 h 591983"/>
              <a:gd name="connsiteX54" fmla="*/ 252667 w 463701"/>
              <a:gd name="connsiteY54" fmla="*/ 88869 h 591983"/>
              <a:gd name="connsiteX55" fmla="*/ 258409 w 463701"/>
              <a:gd name="connsiteY55" fmla="*/ 98903 h 591983"/>
              <a:gd name="connsiteX56" fmla="*/ 407712 w 463701"/>
              <a:gd name="connsiteY56" fmla="*/ 98903 h 591983"/>
              <a:gd name="connsiteX57" fmla="*/ 412019 w 463701"/>
              <a:gd name="connsiteY57" fmla="*/ 88869 h 591983"/>
              <a:gd name="connsiteX58" fmla="*/ 412019 w 463701"/>
              <a:gd name="connsiteY58" fmla="*/ 74535 h 591983"/>
              <a:gd name="connsiteX59" fmla="*/ 407712 w 463701"/>
              <a:gd name="connsiteY59" fmla="*/ 64502 h 591983"/>
              <a:gd name="connsiteX60" fmla="*/ 55989 w 463701"/>
              <a:gd name="connsiteY60" fmla="*/ 40134 h 591983"/>
              <a:gd name="connsiteX61" fmla="*/ 55989 w 463701"/>
              <a:gd name="connsiteY61" fmla="*/ 47301 h 591983"/>
              <a:gd name="connsiteX62" fmla="*/ 74652 w 463701"/>
              <a:gd name="connsiteY62" fmla="*/ 54468 h 591983"/>
              <a:gd name="connsiteX63" fmla="*/ 97621 w 463701"/>
              <a:gd name="connsiteY63" fmla="*/ 90302 h 591983"/>
              <a:gd name="connsiteX64" fmla="*/ 130640 w 463701"/>
              <a:gd name="connsiteY64" fmla="*/ 150504 h 591983"/>
              <a:gd name="connsiteX65" fmla="*/ 114849 w 463701"/>
              <a:gd name="connsiteY65" fmla="*/ 173438 h 591983"/>
              <a:gd name="connsiteX66" fmla="*/ 81830 w 463701"/>
              <a:gd name="connsiteY66" fmla="*/ 213573 h 591983"/>
              <a:gd name="connsiteX67" fmla="*/ 55989 w 463701"/>
              <a:gd name="connsiteY67" fmla="*/ 220739 h 591983"/>
              <a:gd name="connsiteX68" fmla="*/ 55989 w 463701"/>
              <a:gd name="connsiteY68" fmla="*/ 227906 h 591983"/>
              <a:gd name="connsiteX69" fmla="*/ 130640 w 463701"/>
              <a:gd name="connsiteY69" fmla="*/ 227906 h 591983"/>
              <a:gd name="connsiteX70" fmla="*/ 130640 w 463701"/>
              <a:gd name="connsiteY70" fmla="*/ 220739 h 591983"/>
              <a:gd name="connsiteX71" fmla="*/ 117720 w 463701"/>
              <a:gd name="connsiteY71" fmla="*/ 219306 h 591983"/>
              <a:gd name="connsiteX72" fmla="*/ 113413 w 463701"/>
              <a:gd name="connsiteY72" fmla="*/ 215006 h 591983"/>
              <a:gd name="connsiteX73" fmla="*/ 110542 w 463701"/>
              <a:gd name="connsiteY73" fmla="*/ 206406 h 591983"/>
              <a:gd name="connsiteX74" fmla="*/ 111977 w 463701"/>
              <a:gd name="connsiteY74" fmla="*/ 200672 h 591983"/>
              <a:gd name="connsiteX75" fmla="*/ 123462 w 463701"/>
              <a:gd name="connsiteY75" fmla="*/ 183472 h 591983"/>
              <a:gd name="connsiteX76" fmla="*/ 137818 w 463701"/>
              <a:gd name="connsiteY76" fmla="*/ 163405 h 591983"/>
              <a:gd name="connsiteX77" fmla="*/ 153610 w 463701"/>
              <a:gd name="connsiteY77" fmla="*/ 193505 h 591983"/>
              <a:gd name="connsiteX78" fmla="*/ 159352 w 463701"/>
              <a:gd name="connsiteY78" fmla="*/ 212139 h 591983"/>
              <a:gd name="connsiteX79" fmla="*/ 156481 w 463701"/>
              <a:gd name="connsiteY79" fmla="*/ 217873 h 591983"/>
              <a:gd name="connsiteX80" fmla="*/ 142125 w 463701"/>
              <a:gd name="connsiteY80" fmla="*/ 220739 h 591983"/>
              <a:gd name="connsiteX81" fmla="*/ 142125 w 463701"/>
              <a:gd name="connsiteY81" fmla="*/ 227906 h 591983"/>
              <a:gd name="connsiteX82" fmla="*/ 246924 w 463701"/>
              <a:gd name="connsiteY82" fmla="*/ 227906 h 591983"/>
              <a:gd name="connsiteX83" fmla="*/ 246924 w 463701"/>
              <a:gd name="connsiteY83" fmla="*/ 220739 h 591983"/>
              <a:gd name="connsiteX84" fmla="*/ 232568 w 463701"/>
              <a:gd name="connsiteY84" fmla="*/ 216439 h 591983"/>
              <a:gd name="connsiteX85" fmla="*/ 205292 w 463701"/>
              <a:gd name="connsiteY85" fmla="*/ 174871 h 591983"/>
              <a:gd name="connsiteX86" fmla="*/ 172273 w 463701"/>
              <a:gd name="connsiteY86" fmla="*/ 113236 h 591983"/>
              <a:gd name="connsiteX87" fmla="*/ 192371 w 463701"/>
              <a:gd name="connsiteY87" fmla="*/ 83136 h 591983"/>
              <a:gd name="connsiteX88" fmla="*/ 216777 w 463701"/>
              <a:gd name="connsiteY88" fmla="*/ 54468 h 591983"/>
              <a:gd name="connsiteX89" fmla="*/ 239746 w 463701"/>
              <a:gd name="connsiteY89" fmla="*/ 47301 h 591983"/>
              <a:gd name="connsiteX90" fmla="*/ 239746 w 463701"/>
              <a:gd name="connsiteY90" fmla="*/ 40134 h 591983"/>
              <a:gd name="connsiteX91" fmla="*/ 172273 w 463701"/>
              <a:gd name="connsiteY91" fmla="*/ 40134 h 591983"/>
              <a:gd name="connsiteX92" fmla="*/ 172273 w 463701"/>
              <a:gd name="connsiteY92" fmla="*/ 47301 h 591983"/>
              <a:gd name="connsiteX93" fmla="*/ 185193 w 463701"/>
              <a:gd name="connsiteY93" fmla="*/ 51601 h 591983"/>
              <a:gd name="connsiteX94" fmla="*/ 188064 w 463701"/>
              <a:gd name="connsiteY94" fmla="*/ 58768 h 591983"/>
              <a:gd name="connsiteX95" fmla="*/ 172273 w 463701"/>
              <a:gd name="connsiteY95" fmla="*/ 88869 h 591983"/>
              <a:gd name="connsiteX96" fmla="*/ 165095 w 463701"/>
              <a:gd name="connsiteY96" fmla="*/ 100336 h 591983"/>
              <a:gd name="connsiteX97" fmla="*/ 150739 w 463701"/>
              <a:gd name="connsiteY97" fmla="*/ 73102 h 591983"/>
              <a:gd name="connsiteX98" fmla="*/ 144996 w 463701"/>
              <a:gd name="connsiteY98" fmla="*/ 61635 h 591983"/>
              <a:gd name="connsiteX99" fmla="*/ 143561 w 463701"/>
              <a:gd name="connsiteY99" fmla="*/ 55902 h 591983"/>
              <a:gd name="connsiteX100" fmla="*/ 144996 w 463701"/>
              <a:gd name="connsiteY100" fmla="*/ 51601 h 591983"/>
              <a:gd name="connsiteX101" fmla="*/ 155046 w 463701"/>
              <a:gd name="connsiteY101" fmla="*/ 47301 h 591983"/>
              <a:gd name="connsiteX102" fmla="*/ 160788 w 463701"/>
              <a:gd name="connsiteY102" fmla="*/ 47301 h 591983"/>
              <a:gd name="connsiteX103" fmla="*/ 160788 w 463701"/>
              <a:gd name="connsiteY103" fmla="*/ 40134 h 591983"/>
              <a:gd name="connsiteX104" fmla="*/ 33019 w 463701"/>
              <a:gd name="connsiteY104" fmla="*/ 0 h 591983"/>
              <a:gd name="connsiteX105" fmla="*/ 430682 w 463701"/>
              <a:gd name="connsiteY105" fmla="*/ 0 h 591983"/>
              <a:gd name="connsiteX106" fmla="*/ 463701 w 463701"/>
              <a:gd name="connsiteY106" fmla="*/ 32968 h 591983"/>
              <a:gd name="connsiteX107" fmla="*/ 463701 w 463701"/>
              <a:gd name="connsiteY107" fmla="*/ 445779 h 591983"/>
              <a:gd name="connsiteX108" fmla="*/ 364644 w 463701"/>
              <a:gd name="connsiteY108" fmla="*/ 445779 h 591983"/>
              <a:gd name="connsiteX109" fmla="*/ 331625 w 463701"/>
              <a:gd name="connsiteY109" fmla="*/ 477313 h 591983"/>
              <a:gd name="connsiteX110" fmla="*/ 331625 w 463701"/>
              <a:gd name="connsiteY110" fmla="*/ 591983 h 591983"/>
              <a:gd name="connsiteX111" fmla="*/ 33019 w 463701"/>
              <a:gd name="connsiteY111" fmla="*/ 591983 h 591983"/>
              <a:gd name="connsiteX112" fmla="*/ 0 w 463701"/>
              <a:gd name="connsiteY112" fmla="*/ 560449 h 591983"/>
              <a:gd name="connsiteX113" fmla="*/ 0 w 463701"/>
              <a:gd name="connsiteY113" fmla="*/ 32968 h 591983"/>
              <a:gd name="connsiteX114" fmla="*/ 33019 w 463701"/>
              <a:gd name="connsiteY114" fmla="*/ 0 h 591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63701" h="591983">
                <a:moveTo>
                  <a:pt x="463701" y="471517"/>
                </a:moveTo>
                <a:lnTo>
                  <a:pt x="364616" y="591983"/>
                </a:lnTo>
                <a:lnTo>
                  <a:pt x="364616" y="505936"/>
                </a:lnTo>
                <a:cubicBezTo>
                  <a:pt x="364616" y="488726"/>
                  <a:pt x="378976" y="474385"/>
                  <a:pt x="396208" y="474385"/>
                </a:cubicBezTo>
                <a:close/>
                <a:moveTo>
                  <a:pt x="54553" y="454379"/>
                </a:moveTo>
                <a:cubicBezTo>
                  <a:pt x="51682" y="454379"/>
                  <a:pt x="48811" y="458679"/>
                  <a:pt x="48811" y="462979"/>
                </a:cubicBezTo>
                <a:lnTo>
                  <a:pt x="48811" y="478747"/>
                </a:lnTo>
                <a:cubicBezTo>
                  <a:pt x="48811" y="484480"/>
                  <a:pt x="51682" y="487347"/>
                  <a:pt x="54553" y="487347"/>
                </a:cubicBezTo>
                <a:lnTo>
                  <a:pt x="232568" y="487347"/>
                </a:lnTo>
                <a:cubicBezTo>
                  <a:pt x="235440" y="487347"/>
                  <a:pt x="238311" y="484480"/>
                  <a:pt x="238311" y="478747"/>
                </a:cubicBezTo>
                <a:lnTo>
                  <a:pt x="238311" y="462979"/>
                </a:lnTo>
                <a:cubicBezTo>
                  <a:pt x="238311" y="458679"/>
                  <a:pt x="235440" y="454379"/>
                  <a:pt x="232568" y="454379"/>
                </a:cubicBezTo>
                <a:close/>
                <a:moveTo>
                  <a:pt x="60295" y="387011"/>
                </a:moveTo>
                <a:cubicBezTo>
                  <a:pt x="54553" y="387011"/>
                  <a:pt x="48811" y="391311"/>
                  <a:pt x="48811" y="395611"/>
                </a:cubicBezTo>
                <a:lnTo>
                  <a:pt x="48811" y="411378"/>
                </a:lnTo>
                <a:cubicBezTo>
                  <a:pt x="48811" y="417112"/>
                  <a:pt x="54553" y="421412"/>
                  <a:pt x="60295" y="421412"/>
                </a:cubicBezTo>
                <a:lnTo>
                  <a:pt x="396227" y="421412"/>
                </a:lnTo>
                <a:cubicBezTo>
                  <a:pt x="403406" y="421412"/>
                  <a:pt x="409148" y="417112"/>
                  <a:pt x="409148" y="411378"/>
                </a:cubicBezTo>
                <a:lnTo>
                  <a:pt x="409148" y="395611"/>
                </a:lnTo>
                <a:cubicBezTo>
                  <a:pt x="409148" y="391311"/>
                  <a:pt x="403406" y="387011"/>
                  <a:pt x="396227" y="387011"/>
                </a:cubicBezTo>
                <a:close/>
                <a:moveTo>
                  <a:pt x="60295" y="319642"/>
                </a:moveTo>
                <a:cubicBezTo>
                  <a:pt x="54553" y="319642"/>
                  <a:pt x="48811" y="323942"/>
                  <a:pt x="48811" y="328242"/>
                </a:cubicBezTo>
                <a:lnTo>
                  <a:pt x="48811" y="344010"/>
                </a:lnTo>
                <a:cubicBezTo>
                  <a:pt x="48811" y="348310"/>
                  <a:pt x="54553" y="352610"/>
                  <a:pt x="60295" y="352610"/>
                </a:cubicBezTo>
                <a:lnTo>
                  <a:pt x="396227" y="352610"/>
                </a:lnTo>
                <a:cubicBezTo>
                  <a:pt x="403406" y="352610"/>
                  <a:pt x="409148" y="348310"/>
                  <a:pt x="409148" y="344010"/>
                </a:cubicBezTo>
                <a:lnTo>
                  <a:pt x="409148" y="328242"/>
                </a:lnTo>
                <a:cubicBezTo>
                  <a:pt x="409148" y="323942"/>
                  <a:pt x="403406" y="319642"/>
                  <a:pt x="396227" y="319642"/>
                </a:cubicBezTo>
                <a:close/>
                <a:moveTo>
                  <a:pt x="60295" y="252274"/>
                </a:moveTo>
                <a:cubicBezTo>
                  <a:pt x="54553" y="252274"/>
                  <a:pt x="48811" y="256574"/>
                  <a:pt x="48811" y="262307"/>
                </a:cubicBezTo>
                <a:lnTo>
                  <a:pt x="48811" y="276641"/>
                </a:lnTo>
                <a:cubicBezTo>
                  <a:pt x="48811" y="282374"/>
                  <a:pt x="54553" y="286675"/>
                  <a:pt x="60295" y="286675"/>
                </a:cubicBezTo>
                <a:lnTo>
                  <a:pt x="396227" y="286675"/>
                </a:lnTo>
                <a:cubicBezTo>
                  <a:pt x="403406" y="286675"/>
                  <a:pt x="409148" y="282374"/>
                  <a:pt x="409148" y="276641"/>
                </a:cubicBezTo>
                <a:lnTo>
                  <a:pt x="409148" y="262307"/>
                </a:lnTo>
                <a:cubicBezTo>
                  <a:pt x="409148" y="256574"/>
                  <a:pt x="403406" y="252274"/>
                  <a:pt x="396227" y="252274"/>
                </a:cubicBezTo>
                <a:close/>
                <a:moveTo>
                  <a:pt x="258409" y="179172"/>
                </a:moveTo>
                <a:cubicBezTo>
                  <a:pt x="255538" y="179172"/>
                  <a:pt x="254102" y="183472"/>
                  <a:pt x="254102" y="187772"/>
                </a:cubicBezTo>
                <a:lnTo>
                  <a:pt x="254102" y="203539"/>
                </a:lnTo>
                <a:cubicBezTo>
                  <a:pt x="254102" y="209272"/>
                  <a:pt x="255538" y="213573"/>
                  <a:pt x="258409" y="213573"/>
                </a:cubicBezTo>
                <a:lnTo>
                  <a:pt x="407712" y="213573"/>
                </a:lnTo>
                <a:cubicBezTo>
                  <a:pt x="412019" y="213573"/>
                  <a:pt x="413455" y="209272"/>
                  <a:pt x="413455" y="203539"/>
                </a:cubicBezTo>
                <a:lnTo>
                  <a:pt x="413455" y="187772"/>
                </a:lnTo>
                <a:cubicBezTo>
                  <a:pt x="413455" y="183472"/>
                  <a:pt x="412019" y="179172"/>
                  <a:pt x="407712" y="179172"/>
                </a:cubicBezTo>
                <a:close/>
                <a:moveTo>
                  <a:pt x="258409" y="121837"/>
                </a:moveTo>
                <a:cubicBezTo>
                  <a:pt x="255538" y="121837"/>
                  <a:pt x="252667" y="126137"/>
                  <a:pt x="252667" y="131870"/>
                </a:cubicBezTo>
                <a:lnTo>
                  <a:pt x="252667" y="146204"/>
                </a:lnTo>
                <a:cubicBezTo>
                  <a:pt x="252667" y="151938"/>
                  <a:pt x="255538" y="156238"/>
                  <a:pt x="258409" y="156238"/>
                </a:cubicBezTo>
                <a:lnTo>
                  <a:pt x="407712" y="156238"/>
                </a:lnTo>
                <a:cubicBezTo>
                  <a:pt x="410584" y="156238"/>
                  <a:pt x="413455" y="151938"/>
                  <a:pt x="413455" y="146204"/>
                </a:cubicBezTo>
                <a:lnTo>
                  <a:pt x="413455" y="131870"/>
                </a:lnTo>
                <a:cubicBezTo>
                  <a:pt x="413455" y="126137"/>
                  <a:pt x="410584" y="121837"/>
                  <a:pt x="407712" y="121837"/>
                </a:cubicBezTo>
                <a:close/>
                <a:moveTo>
                  <a:pt x="258409" y="64502"/>
                </a:moveTo>
                <a:cubicBezTo>
                  <a:pt x="254102" y="64502"/>
                  <a:pt x="252667" y="68802"/>
                  <a:pt x="252667" y="74535"/>
                </a:cubicBezTo>
                <a:lnTo>
                  <a:pt x="252667" y="88869"/>
                </a:lnTo>
                <a:cubicBezTo>
                  <a:pt x="252667" y="94603"/>
                  <a:pt x="254102" y="98903"/>
                  <a:pt x="258409" y="98903"/>
                </a:cubicBezTo>
                <a:lnTo>
                  <a:pt x="407712" y="98903"/>
                </a:lnTo>
                <a:cubicBezTo>
                  <a:pt x="410584" y="98903"/>
                  <a:pt x="412019" y="94603"/>
                  <a:pt x="412019" y="88869"/>
                </a:cubicBezTo>
                <a:lnTo>
                  <a:pt x="412019" y="74535"/>
                </a:lnTo>
                <a:cubicBezTo>
                  <a:pt x="412019" y="68802"/>
                  <a:pt x="410584" y="64502"/>
                  <a:pt x="407712" y="64502"/>
                </a:cubicBezTo>
                <a:close/>
                <a:moveTo>
                  <a:pt x="55989" y="40134"/>
                </a:moveTo>
                <a:lnTo>
                  <a:pt x="55989" y="47301"/>
                </a:lnTo>
                <a:cubicBezTo>
                  <a:pt x="63167" y="47301"/>
                  <a:pt x="68909" y="50168"/>
                  <a:pt x="74652" y="54468"/>
                </a:cubicBezTo>
                <a:cubicBezTo>
                  <a:pt x="78958" y="58768"/>
                  <a:pt x="87572" y="71669"/>
                  <a:pt x="97621" y="90302"/>
                </a:cubicBezTo>
                <a:lnTo>
                  <a:pt x="130640" y="150504"/>
                </a:lnTo>
                <a:lnTo>
                  <a:pt x="114849" y="173438"/>
                </a:lnTo>
                <a:cubicBezTo>
                  <a:pt x="100492" y="194939"/>
                  <a:pt x="89008" y="207839"/>
                  <a:pt x="81830" y="213573"/>
                </a:cubicBezTo>
                <a:cubicBezTo>
                  <a:pt x="74652" y="217873"/>
                  <a:pt x="66038" y="220739"/>
                  <a:pt x="55989" y="220739"/>
                </a:cubicBezTo>
                <a:lnTo>
                  <a:pt x="55989" y="227906"/>
                </a:lnTo>
                <a:lnTo>
                  <a:pt x="130640" y="227906"/>
                </a:lnTo>
                <a:lnTo>
                  <a:pt x="130640" y="220739"/>
                </a:lnTo>
                <a:cubicBezTo>
                  <a:pt x="124898" y="220739"/>
                  <a:pt x="120591" y="220739"/>
                  <a:pt x="117720" y="219306"/>
                </a:cubicBezTo>
                <a:cubicBezTo>
                  <a:pt x="116284" y="217873"/>
                  <a:pt x="114849" y="216439"/>
                  <a:pt x="113413" y="215006"/>
                </a:cubicBezTo>
                <a:cubicBezTo>
                  <a:pt x="111977" y="212139"/>
                  <a:pt x="110542" y="209272"/>
                  <a:pt x="110542" y="206406"/>
                </a:cubicBezTo>
                <a:cubicBezTo>
                  <a:pt x="110542" y="204972"/>
                  <a:pt x="111977" y="202106"/>
                  <a:pt x="111977" y="200672"/>
                </a:cubicBezTo>
                <a:cubicBezTo>
                  <a:pt x="113413" y="197805"/>
                  <a:pt x="116284" y="192072"/>
                  <a:pt x="123462" y="183472"/>
                </a:cubicBezTo>
                <a:lnTo>
                  <a:pt x="137818" y="163405"/>
                </a:lnTo>
                <a:lnTo>
                  <a:pt x="153610" y="193505"/>
                </a:lnTo>
                <a:cubicBezTo>
                  <a:pt x="157917" y="202106"/>
                  <a:pt x="159352" y="207839"/>
                  <a:pt x="159352" y="212139"/>
                </a:cubicBezTo>
                <a:cubicBezTo>
                  <a:pt x="159352" y="213573"/>
                  <a:pt x="159352" y="216439"/>
                  <a:pt x="156481" y="217873"/>
                </a:cubicBezTo>
                <a:cubicBezTo>
                  <a:pt x="155046" y="219306"/>
                  <a:pt x="149303" y="220739"/>
                  <a:pt x="142125" y="220739"/>
                </a:cubicBezTo>
                <a:lnTo>
                  <a:pt x="142125" y="227906"/>
                </a:lnTo>
                <a:lnTo>
                  <a:pt x="246924" y="227906"/>
                </a:lnTo>
                <a:lnTo>
                  <a:pt x="246924" y="220739"/>
                </a:lnTo>
                <a:cubicBezTo>
                  <a:pt x="241182" y="220739"/>
                  <a:pt x="235440" y="219306"/>
                  <a:pt x="232568" y="216439"/>
                </a:cubicBezTo>
                <a:cubicBezTo>
                  <a:pt x="225390" y="210706"/>
                  <a:pt x="216777" y="196372"/>
                  <a:pt x="205292" y="174871"/>
                </a:cubicBezTo>
                <a:lnTo>
                  <a:pt x="172273" y="113236"/>
                </a:lnTo>
                <a:lnTo>
                  <a:pt x="192371" y="83136"/>
                </a:lnTo>
                <a:cubicBezTo>
                  <a:pt x="200985" y="68802"/>
                  <a:pt x="209599" y="60202"/>
                  <a:pt x="216777" y="54468"/>
                </a:cubicBezTo>
                <a:cubicBezTo>
                  <a:pt x="223955" y="50168"/>
                  <a:pt x="231133" y="47301"/>
                  <a:pt x="239746" y="47301"/>
                </a:cubicBezTo>
                <a:lnTo>
                  <a:pt x="239746" y="40134"/>
                </a:lnTo>
                <a:lnTo>
                  <a:pt x="172273" y="40134"/>
                </a:lnTo>
                <a:lnTo>
                  <a:pt x="172273" y="47301"/>
                </a:lnTo>
                <a:cubicBezTo>
                  <a:pt x="178015" y="47301"/>
                  <a:pt x="182322" y="48735"/>
                  <a:pt x="185193" y="51601"/>
                </a:cubicBezTo>
                <a:cubicBezTo>
                  <a:pt x="188064" y="53035"/>
                  <a:pt x="188064" y="55902"/>
                  <a:pt x="188064" y="58768"/>
                </a:cubicBezTo>
                <a:cubicBezTo>
                  <a:pt x="188064" y="64502"/>
                  <a:pt x="183758" y="74535"/>
                  <a:pt x="172273" y="88869"/>
                </a:cubicBezTo>
                <a:lnTo>
                  <a:pt x="165095" y="100336"/>
                </a:lnTo>
                <a:lnTo>
                  <a:pt x="150739" y="73102"/>
                </a:lnTo>
                <a:cubicBezTo>
                  <a:pt x="146432" y="65935"/>
                  <a:pt x="144996" y="63068"/>
                  <a:pt x="144996" y="61635"/>
                </a:cubicBezTo>
                <a:cubicBezTo>
                  <a:pt x="143561" y="60202"/>
                  <a:pt x="143561" y="57335"/>
                  <a:pt x="143561" y="55902"/>
                </a:cubicBezTo>
                <a:cubicBezTo>
                  <a:pt x="143561" y="53035"/>
                  <a:pt x="143561" y="51601"/>
                  <a:pt x="144996" y="51601"/>
                </a:cubicBezTo>
                <a:lnTo>
                  <a:pt x="155046" y="47301"/>
                </a:lnTo>
                <a:lnTo>
                  <a:pt x="160788" y="47301"/>
                </a:lnTo>
                <a:lnTo>
                  <a:pt x="160788" y="40134"/>
                </a:lnTo>
                <a:close/>
                <a:moveTo>
                  <a:pt x="33019" y="0"/>
                </a:moveTo>
                <a:lnTo>
                  <a:pt x="430682" y="0"/>
                </a:lnTo>
                <a:cubicBezTo>
                  <a:pt x="449345" y="0"/>
                  <a:pt x="463701" y="14334"/>
                  <a:pt x="463701" y="32968"/>
                </a:cubicBezTo>
                <a:lnTo>
                  <a:pt x="463701" y="445779"/>
                </a:lnTo>
                <a:lnTo>
                  <a:pt x="364644" y="445779"/>
                </a:lnTo>
                <a:cubicBezTo>
                  <a:pt x="345981" y="445779"/>
                  <a:pt x="331625" y="460113"/>
                  <a:pt x="331625" y="477313"/>
                </a:cubicBezTo>
                <a:lnTo>
                  <a:pt x="331625" y="591983"/>
                </a:lnTo>
                <a:lnTo>
                  <a:pt x="33019" y="591983"/>
                </a:lnTo>
                <a:cubicBezTo>
                  <a:pt x="15792" y="591983"/>
                  <a:pt x="0" y="577649"/>
                  <a:pt x="0" y="560449"/>
                </a:cubicBezTo>
                <a:lnTo>
                  <a:pt x="0" y="32968"/>
                </a:lnTo>
                <a:cubicBezTo>
                  <a:pt x="0" y="14334"/>
                  <a:pt x="15792" y="0"/>
                  <a:pt x="33019" y="0"/>
                </a:cubicBezTo>
                <a:close/>
              </a:path>
            </a:pathLst>
          </a:custGeom>
          <a:solidFill>
            <a:srgbClr val="00428C"/>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350">
              <a:cs typeface="+mn-ea"/>
              <a:sym typeface="+mn-lt"/>
            </a:endParaRPr>
          </a:p>
        </p:txBody>
      </p:sp>
      <p:sp>
        <p:nvSpPr>
          <p:cNvPr id="84" name="microsoft-word-document-file_32745">
            <a:extLst>
              <a:ext uri="{FF2B5EF4-FFF2-40B4-BE49-F238E27FC236}">
                <a16:creationId xmlns:a16="http://schemas.microsoft.com/office/drawing/2014/main" id="{AF98DBF0-224E-4EF4-8AB7-210B87854838}"/>
              </a:ext>
            </a:extLst>
          </p:cNvPr>
          <p:cNvSpPr>
            <a:spLocks noChangeAspect="1"/>
          </p:cNvSpPr>
          <p:nvPr/>
        </p:nvSpPr>
        <p:spPr bwMode="auto">
          <a:xfrm>
            <a:off x="4644044" y="4694507"/>
            <a:ext cx="332216" cy="457263"/>
          </a:xfrm>
          <a:custGeom>
            <a:avLst/>
            <a:gdLst>
              <a:gd name="connsiteX0" fmla="*/ 211545 w 440751"/>
              <a:gd name="connsiteY0" fmla="*/ 456699 h 606651"/>
              <a:gd name="connsiteX1" fmla="*/ 256962 w 440751"/>
              <a:gd name="connsiteY1" fmla="*/ 502563 h 606651"/>
              <a:gd name="connsiteX2" fmla="*/ 208070 w 440751"/>
              <a:gd name="connsiteY2" fmla="*/ 553138 h 606651"/>
              <a:gd name="connsiteX3" fmla="*/ 196736 w 440751"/>
              <a:gd name="connsiteY3" fmla="*/ 552477 h 606651"/>
              <a:gd name="connsiteX4" fmla="*/ 196736 w 440751"/>
              <a:gd name="connsiteY4" fmla="*/ 458021 h 606651"/>
              <a:gd name="connsiteX5" fmla="*/ 211545 w 440751"/>
              <a:gd name="connsiteY5" fmla="*/ 456699 h 606651"/>
              <a:gd name="connsiteX6" fmla="*/ 85174 w 440751"/>
              <a:gd name="connsiteY6" fmla="*/ 456347 h 606651"/>
              <a:gd name="connsiteX7" fmla="*/ 110646 w 440751"/>
              <a:gd name="connsiteY7" fmla="*/ 477561 h 606651"/>
              <a:gd name="connsiteX8" fmla="*/ 82611 w 440751"/>
              <a:gd name="connsiteY8" fmla="*/ 501085 h 606651"/>
              <a:gd name="connsiteX9" fmla="*/ 71694 w 440751"/>
              <a:gd name="connsiteY9" fmla="*/ 500177 h 606651"/>
              <a:gd name="connsiteX10" fmla="*/ 71694 w 440751"/>
              <a:gd name="connsiteY10" fmla="*/ 457668 h 606651"/>
              <a:gd name="connsiteX11" fmla="*/ 85174 w 440751"/>
              <a:gd name="connsiteY11" fmla="*/ 456347 h 606651"/>
              <a:gd name="connsiteX12" fmla="*/ 313109 w 440751"/>
              <a:gd name="connsiteY12" fmla="*/ 432768 h 606651"/>
              <a:gd name="connsiteX13" fmla="*/ 313109 w 440751"/>
              <a:gd name="connsiteY13" fmla="*/ 577079 h 606651"/>
              <a:gd name="connsiteX14" fmla="*/ 345950 w 440751"/>
              <a:gd name="connsiteY14" fmla="*/ 577079 h 606651"/>
              <a:gd name="connsiteX15" fmla="*/ 345950 w 440751"/>
              <a:gd name="connsiteY15" fmla="*/ 519090 h 606651"/>
              <a:gd name="connsiteX16" fmla="*/ 397818 w 440751"/>
              <a:gd name="connsiteY16" fmla="*/ 519090 h 606651"/>
              <a:gd name="connsiteX17" fmla="*/ 397818 w 440751"/>
              <a:gd name="connsiteY17" fmla="*/ 492491 h 606651"/>
              <a:gd name="connsiteX18" fmla="*/ 345950 w 440751"/>
              <a:gd name="connsiteY18" fmla="*/ 492491 h 606651"/>
              <a:gd name="connsiteX19" fmla="*/ 345950 w 440751"/>
              <a:gd name="connsiteY19" fmla="*/ 459532 h 606651"/>
              <a:gd name="connsiteX20" fmla="*/ 401458 w 440751"/>
              <a:gd name="connsiteY20" fmla="*/ 459532 h 606651"/>
              <a:gd name="connsiteX21" fmla="*/ 401458 w 440751"/>
              <a:gd name="connsiteY21" fmla="*/ 432768 h 606651"/>
              <a:gd name="connsiteX22" fmla="*/ 208050 w 440751"/>
              <a:gd name="connsiteY22" fmla="*/ 431694 h 606651"/>
              <a:gd name="connsiteX23" fmla="*/ 163876 w 440751"/>
              <a:gd name="connsiteY23" fmla="*/ 434668 h 606651"/>
              <a:gd name="connsiteX24" fmla="*/ 163876 w 440751"/>
              <a:gd name="connsiteY24" fmla="*/ 576418 h 606651"/>
              <a:gd name="connsiteX25" fmla="*/ 201018 w 440751"/>
              <a:gd name="connsiteY25" fmla="*/ 578565 h 606651"/>
              <a:gd name="connsiteX26" fmla="*/ 267611 w 440751"/>
              <a:gd name="connsiteY26" fmla="*/ 559979 h 606651"/>
              <a:gd name="connsiteX27" fmla="*/ 291683 w 440751"/>
              <a:gd name="connsiteY27" fmla="*/ 501495 h 606651"/>
              <a:gd name="connsiteX28" fmla="*/ 267197 w 440751"/>
              <a:gd name="connsiteY28" fmla="*/ 447141 h 606651"/>
              <a:gd name="connsiteX29" fmla="*/ 208050 w 440751"/>
              <a:gd name="connsiteY29" fmla="*/ 431694 h 606651"/>
              <a:gd name="connsiteX30" fmla="*/ 83468 w 440751"/>
              <a:gd name="connsiteY30" fmla="*/ 431694 h 606651"/>
              <a:gd name="connsiteX31" fmla="*/ 39293 w 440751"/>
              <a:gd name="connsiteY31" fmla="*/ 434668 h 606651"/>
              <a:gd name="connsiteX32" fmla="*/ 39293 w 440751"/>
              <a:gd name="connsiteY32" fmla="*/ 577079 h 606651"/>
              <a:gd name="connsiteX33" fmla="*/ 71722 w 440751"/>
              <a:gd name="connsiteY33" fmla="*/ 577079 h 606651"/>
              <a:gd name="connsiteX34" fmla="*/ 71722 w 440751"/>
              <a:gd name="connsiteY34" fmla="*/ 525450 h 606651"/>
              <a:gd name="connsiteX35" fmla="*/ 82807 w 440751"/>
              <a:gd name="connsiteY35" fmla="*/ 526111 h 606651"/>
              <a:gd name="connsiteX36" fmla="*/ 129793 w 440751"/>
              <a:gd name="connsiteY36" fmla="*/ 510912 h 606651"/>
              <a:gd name="connsiteX37" fmla="*/ 143029 w 440751"/>
              <a:gd name="connsiteY37" fmla="*/ 476631 h 606651"/>
              <a:gd name="connsiteX38" fmla="*/ 127643 w 440751"/>
              <a:gd name="connsiteY38" fmla="*/ 443258 h 606651"/>
              <a:gd name="connsiteX39" fmla="*/ 83468 w 440751"/>
              <a:gd name="connsiteY39" fmla="*/ 431694 h 606651"/>
              <a:gd name="connsiteX40" fmla="*/ 102750 w 440751"/>
              <a:gd name="connsiteY40" fmla="*/ 316527 h 606651"/>
              <a:gd name="connsiteX41" fmla="*/ 75864 w 440751"/>
              <a:gd name="connsiteY41" fmla="*/ 339492 h 606651"/>
              <a:gd name="connsiteX42" fmla="*/ 73961 w 440751"/>
              <a:gd name="connsiteY42" fmla="*/ 351800 h 606651"/>
              <a:gd name="connsiteX43" fmla="*/ 74127 w 440751"/>
              <a:gd name="connsiteY43" fmla="*/ 352131 h 606651"/>
              <a:gd name="connsiteX44" fmla="*/ 102750 w 440751"/>
              <a:gd name="connsiteY44" fmla="*/ 316527 h 606651"/>
              <a:gd name="connsiteX45" fmla="*/ 298977 w 440751"/>
              <a:gd name="connsiteY45" fmla="*/ 271919 h 606651"/>
              <a:gd name="connsiteX46" fmla="*/ 341912 w 440751"/>
              <a:gd name="connsiteY46" fmla="*/ 300501 h 606651"/>
              <a:gd name="connsiteX47" fmla="*/ 354238 w 440751"/>
              <a:gd name="connsiteY47" fmla="*/ 303475 h 606651"/>
              <a:gd name="connsiteX48" fmla="*/ 367061 w 440751"/>
              <a:gd name="connsiteY48" fmla="*/ 291992 h 606651"/>
              <a:gd name="connsiteX49" fmla="*/ 364413 w 440751"/>
              <a:gd name="connsiteY49" fmla="*/ 282162 h 606651"/>
              <a:gd name="connsiteX50" fmla="*/ 341415 w 440751"/>
              <a:gd name="connsiteY50" fmla="*/ 273488 h 606651"/>
              <a:gd name="connsiteX51" fmla="*/ 299390 w 440751"/>
              <a:gd name="connsiteY51" fmla="*/ 271919 h 606651"/>
              <a:gd name="connsiteX52" fmla="*/ 155943 w 440751"/>
              <a:gd name="connsiteY52" fmla="*/ 177498 h 606651"/>
              <a:gd name="connsiteX53" fmla="*/ 130546 w 440751"/>
              <a:gd name="connsiteY53" fmla="*/ 281006 h 606651"/>
              <a:gd name="connsiteX54" fmla="*/ 130298 w 440751"/>
              <a:gd name="connsiteY54" fmla="*/ 281997 h 606651"/>
              <a:gd name="connsiteX55" fmla="*/ 247521 w 440751"/>
              <a:gd name="connsiteY55" fmla="*/ 256223 h 606651"/>
              <a:gd name="connsiteX56" fmla="*/ 246859 w 440751"/>
              <a:gd name="connsiteY56" fmla="*/ 255728 h 606651"/>
              <a:gd name="connsiteX57" fmla="*/ 247273 w 440751"/>
              <a:gd name="connsiteY57" fmla="*/ 255728 h 606651"/>
              <a:gd name="connsiteX58" fmla="*/ 156191 w 440751"/>
              <a:gd name="connsiteY58" fmla="*/ 177581 h 606651"/>
              <a:gd name="connsiteX59" fmla="*/ 156191 w 440751"/>
              <a:gd name="connsiteY59" fmla="*/ 177746 h 606651"/>
              <a:gd name="connsiteX60" fmla="*/ 131456 w 440751"/>
              <a:gd name="connsiteY60" fmla="*/ 99764 h 606651"/>
              <a:gd name="connsiteX61" fmla="*/ 123845 w 440751"/>
              <a:gd name="connsiteY61" fmla="*/ 106456 h 606651"/>
              <a:gd name="connsiteX62" fmla="*/ 138322 w 440751"/>
              <a:gd name="connsiteY62" fmla="*/ 135120 h 606651"/>
              <a:gd name="connsiteX63" fmla="*/ 143948 w 440751"/>
              <a:gd name="connsiteY63" fmla="*/ 140820 h 606651"/>
              <a:gd name="connsiteX64" fmla="*/ 138157 w 440751"/>
              <a:gd name="connsiteY64" fmla="*/ 100921 h 606651"/>
              <a:gd name="connsiteX65" fmla="*/ 131456 w 440751"/>
              <a:gd name="connsiteY65" fmla="*/ 99764 h 606651"/>
              <a:gd name="connsiteX66" fmla="*/ 126823 w 440751"/>
              <a:gd name="connsiteY66" fmla="*/ 82582 h 606651"/>
              <a:gd name="connsiteX67" fmla="*/ 151393 w 440751"/>
              <a:gd name="connsiteY67" fmla="*/ 88943 h 606651"/>
              <a:gd name="connsiteX68" fmla="*/ 161072 w 440751"/>
              <a:gd name="connsiteY68" fmla="*/ 151229 h 606651"/>
              <a:gd name="connsiteX69" fmla="*/ 160245 w 440751"/>
              <a:gd name="connsiteY69" fmla="*/ 156846 h 606651"/>
              <a:gd name="connsiteX70" fmla="*/ 275152 w 440751"/>
              <a:gd name="connsiteY70" fmla="*/ 254489 h 606651"/>
              <a:gd name="connsiteX71" fmla="*/ 299390 w 440751"/>
              <a:gd name="connsiteY71" fmla="*/ 254076 h 606651"/>
              <a:gd name="connsiteX72" fmla="*/ 342574 w 440751"/>
              <a:gd name="connsiteY72" fmla="*/ 255645 h 606651"/>
              <a:gd name="connsiteX73" fmla="*/ 377981 w 440751"/>
              <a:gd name="connsiteY73" fmla="*/ 270680 h 606651"/>
              <a:gd name="connsiteX74" fmla="*/ 384764 w 440751"/>
              <a:gd name="connsiteY74" fmla="*/ 294719 h 606651"/>
              <a:gd name="connsiteX75" fmla="*/ 384516 w 440751"/>
              <a:gd name="connsiteY75" fmla="*/ 295875 h 606651"/>
              <a:gd name="connsiteX76" fmla="*/ 354238 w 440751"/>
              <a:gd name="connsiteY76" fmla="*/ 321318 h 606651"/>
              <a:gd name="connsiteX77" fmla="*/ 333556 w 440751"/>
              <a:gd name="connsiteY77" fmla="*/ 316279 h 606651"/>
              <a:gd name="connsiteX78" fmla="*/ 332895 w 440751"/>
              <a:gd name="connsiteY78" fmla="*/ 315949 h 606651"/>
              <a:gd name="connsiteX79" fmla="*/ 269526 w 440751"/>
              <a:gd name="connsiteY79" fmla="*/ 272580 h 606651"/>
              <a:gd name="connsiteX80" fmla="*/ 124590 w 440751"/>
              <a:gd name="connsiteY80" fmla="*/ 304136 h 606651"/>
              <a:gd name="connsiteX81" fmla="*/ 121363 w 440751"/>
              <a:gd name="connsiteY81" fmla="*/ 316362 h 606651"/>
              <a:gd name="connsiteX82" fmla="*/ 73796 w 440751"/>
              <a:gd name="connsiteY82" fmla="*/ 369974 h 606651"/>
              <a:gd name="connsiteX83" fmla="*/ 70239 w 440751"/>
              <a:gd name="connsiteY83" fmla="*/ 369726 h 606651"/>
              <a:gd name="connsiteX84" fmla="*/ 68749 w 440751"/>
              <a:gd name="connsiteY84" fmla="*/ 369313 h 606651"/>
              <a:gd name="connsiteX85" fmla="*/ 57416 w 440751"/>
              <a:gd name="connsiteY85" fmla="*/ 358574 h 606651"/>
              <a:gd name="connsiteX86" fmla="*/ 60229 w 440751"/>
              <a:gd name="connsiteY86" fmla="*/ 330735 h 606651"/>
              <a:gd name="connsiteX87" fmla="*/ 60725 w 440751"/>
              <a:gd name="connsiteY87" fmla="*/ 329662 h 606651"/>
              <a:gd name="connsiteX88" fmla="*/ 61552 w 440751"/>
              <a:gd name="connsiteY88" fmla="*/ 328753 h 606651"/>
              <a:gd name="connsiteX89" fmla="*/ 109285 w 440751"/>
              <a:gd name="connsiteY89" fmla="*/ 291827 h 606651"/>
              <a:gd name="connsiteX90" fmla="*/ 140887 w 440751"/>
              <a:gd name="connsiteY90" fmla="*/ 162959 h 606651"/>
              <a:gd name="connsiteX91" fmla="*/ 125169 w 440751"/>
              <a:gd name="connsiteY91" fmla="*/ 147264 h 606651"/>
              <a:gd name="connsiteX92" fmla="*/ 106804 w 440751"/>
              <a:gd name="connsiteY92" fmla="*/ 101251 h 606651"/>
              <a:gd name="connsiteX93" fmla="*/ 126823 w 440751"/>
              <a:gd name="connsiteY93" fmla="*/ 82582 h 606651"/>
              <a:gd name="connsiteX94" fmla="*/ 23824 w 440751"/>
              <a:gd name="connsiteY94" fmla="*/ 23790 h 606651"/>
              <a:gd name="connsiteX95" fmla="*/ 23824 w 440751"/>
              <a:gd name="connsiteY95" fmla="*/ 403939 h 606651"/>
              <a:gd name="connsiteX96" fmla="*/ 416927 w 440751"/>
              <a:gd name="connsiteY96" fmla="*/ 403939 h 606651"/>
              <a:gd name="connsiteX97" fmla="*/ 416927 w 440751"/>
              <a:gd name="connsiteY97" fmla="*/ 157445 h 606651"/>
              <a:gd name="connsiteX98" fmla="*/ 311703 w 440751"/>
              <a:gd name="connsiteY98" fmla="*/ 157445 h 606651"/>
              <a:gd name="connsiteX99" fmla="*/ 299790 w 440751"/>
              <a:gd name="connsiteY99" fmla="*/ 145550 h 606651"/>
              <a:gd name="connsiteX100" fmla="*/ 299790 w 440751"/>
              <a:gd name="connsiteY100" fmla="*/ 23790 h 606651"/>
              <a:gd name="connsiteX101" fmla="*/ 23824 w 440751"/>
              <a:gd name="connsiteY101" fmla="*/ 0 h 606651"/>
              <a:gd name="connsiteX102" fmla="*/ 311703 w 440751"/>
              <a:gd name="connsiteY102" fmla="*/ 0 h 606651"/>
              <a:gd name="connsiteX103" fmla="*/ 314432 w 440751"/>
              <a:gd name="connsiteY103" fmla="*/ 330 h 606651"/>
              <a:gd name="connsiteX104" fmla="*/ 315094 w 440751"/>
              <a:gd name="connsiteY104" fmla="*/ 578 h 606651"/>
              <a:gd name="connsiteX105" fmla="*/ 317410 w 440751"/>
              <a:gd name="connsiteY105" fmla="*/ 1569 h 606651"/>
              <a:gd name="connsiteX106" fmla="*/ 318238 w 440751"/>
              <a:gd name="connsiteY106" fmla="*/ 1982 h 606651"/>
              <a:gd name="connsiteX107" fmla="*/ 320554 w 440751"/>
              <a:gd name="connsiteY107" fmla="*/ 3965 h 606651"/>
              <a:gd name="connsiteX108" fmla="*/ 320637 w 440751"/>
              <a:gd name="connsiteY108" fmla="*/ 4048 h 606651"/>
              <a:gd name="connsiteX109" fmla="*/ 437773 w 440751"/>
              <a:gd name="connsiteY109" fmla="*/ 137703 h 606651"/>
              <a:gd name="connsiteX110" fmla="*/ 440669 w 440751"/>
              <a:gd name="connsiteY110" fmla="*/ 145385 h 606651"/>
              <a:gd name="connsiteX111" fmla="*/ 440751 w 440751"/>
              <a:gd name="connsiteY111" fmla="*/ 146707 h 606651"/>
              <a:gd name="connsiteX112" fmla="*/ 440751 w 440751"/>
              <a:gd name="connsiteY112" fmla="*/ 582861 h 606651"/>
              <a:gd name="connsiteX113" fmla="*/ 416927 w 440751"/>
              <a:gd name="connsiteY113" fmla="*/ 606651 h 606651"/>
              <a:gd name="connsiteX114" fmla="*/ 23824 w 440751"/>
              <a:gd name="connsiteY114" fmla="*/ 606651 h 606651"/>
              <a:gd name="connsiteX115" fmla="*/ 0 w 440751"/>
              <a:gd name="connsiteY115" fmla="*/ 582861 h 606651"/>
              <a:gd name="connsiteX116" fmla="*/ 0 w 440751"/>
              <a:gd name="connsiteY116" fmla="*/ 23790 h 606651"/>
              <a:gd name="connsiteX117" fmla="*/ 23824 w 440751"/>
              <a:gd name="connsiteY117" fmla="*/ 0 h 60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440751" h="606651">
                <a:moveTo>
                  <a:pt x="211545" y="456699"/>
                </a:moveTo>
                <a:cubicBezTo>
                  <a:pt x="239589" y="456699"/>
                  <a:pt x="257210" y="472566"/>
                  <a:pt x="256962" y="502563"/>
                </a:cubicBezTo>
                <a:cubicBezTo>
                  <a:pt x="256962" y="537023"/>
                  <a:pt x="237686" y="553303"/>
                  <a:pt x="208070" y="553138"/>
                </a:cubicBezTo>
                <a:cubicBezTo>
                  <a:pt x="204016" y="553138"/>
                  <a:pt x="199549" y="553138"/>
                  <a:pt x="196736" y="552477"/>
                </a:cubicBezTo>
                <a:lnTo>
                  <a:pt x="196736" y="458021"/>
                </a:lnTo>
                <a:cubicBezTo>
                  <a:pt x="199466" y="457360"/>
                  <a:pt x="204182" y="456699"/>
                  <a:pt x="211545" y="456699"/>
                </a:cubicBezTo>
                <a:close/>
                <a:moveTo>
                  <a:pt x="85174" y="456347"/>
                </a:moveTo>
                <a:cubicBezTo>
                  <a:pt x="101466" y="456347"/>
                  <a:pt x="110646" y="464271"/>
                  <a:pt x="110646" y="477561"/>
                </a:cubicBezTo>
                <a:cubicBezTo>
                  <a:pt x="110646" y="492336"/>
                  <a:pt x="99978" y="501085"/>
                  <a:pt x="82611" y="501085"/>
                </a:cubicBezTo>
                <a:cubicBezTo>
                  <a:pt x="77897" y="501085"/>
                  <a:pt x="74423" y="500837"/>
                  <a:pt x="71694" y="500177"/>
                </a:cubicBezTo>
                <a:lnTo>
                  <a:pt x="71694" y="457668"/>
                </a:lnTo>
                <a:cubicBezTo>
                  <a:pt x="74010" y="457007"/>
                  <a:pt x="78558" y="456347"/>
                  <a:pt x="85174" y="456347"/>
                </a:cubicBezTo>
                <a:close/>
                <a:moveTo>
                  <a:pt x="313109" y="432768"/>
                </a:moveTo>
                <a:lnTo>
                  <a:pt x="313109" y="577079"/>
                </a:lnTo>
                <a:lnTo>
                  <a:pt x="345950" y="577079"/>
                </a:lnTo>
                <a:lnTo>
                  <a:pt x="345950" y="519090"/>
                </a:lnTo>
                <a:lnTo>
                  <a:pt x="397818" y="519090"/>
                </a:lnTo>
                <a:lnTo>
                  <a:pt x="397818" y="492491"/>
                </a:lnTo>
                <a:lnTo>
                  <a:pt x="345950" y="492491"/>
                </a:lnTo>
                <a:lnTo>
                  <a:pt x="345950" y="459532"/>
                </a:lnTo>
                <a:lnTo>
                  <a:pt x="401458" y="459532"/>
                </a:lnTo>
                <a:lnTo>
                  <a:pt x="401458" y="432768"/>
                </a:lnTo>
                <a:close/>
                <a:moveTo>
                  <a:pt x="208050" y="431694"/>
                </a:moveTo>
                <a:cubicBezTo>
                  <a:pt x="191588" y="431694"/>
                  <a:pt x="175870" y="432768"/>
                  <a:pt x="163876" y="434668"/>
                </a:cubicBezTo>
                <a:lnTo>
                  <a:pt x="163876" y="576418"/>
                </a:lnTo>
                <a:cubicBezTo>
                  <a:pt x="172065" y="577492"/>
                  <a:pt x="184060" y="578565"/>
                  <a:pt x="201018" y="578565"/>
                </a:cubicBezTo>
                <a:cubicBezTo>
                  <a:pt x="229310" y="578565"/>
                  <a:pt x="252472" y="572535"/>
                  <a:pt x="267611" y="559979"/>
                </a:cubicBezTo>
                <a:cubicBezTo>
                  <a:pt x="281591" y="548167"/>
                  <a:pt x="291683" y="529085"/>
                  <a:pt x="291683" y="501495"/>
                </a:cubicBezTo>
                <a:cubicBezTo>
                  <a:pt x="291683" y="476053"/>
                  <a:pt x="282253" y="458210"/>
                  <a:pt x="267197" y="447141"/>
                </a:cubicBezTo>
                <a:cubicBezTo>
                  <a:pt x="253300" y="436650"/>
                  <a:pt x="235514" y="431694"/>
                  <a:pt x="208050" y="431694"/>
                </a:cubicBezTo>
                <a:close/>
                <a:moveTo>
                  <a:pt x="83468" y="431694"/>
                </a:moveTo>
                <a:cubicBezTo>
                  <a:pt x="63532" y="431694"/>
                  <a:pt x="49386" y="433015"/>
                  <a:pt x="39293" y="434668"/>
                </a:cubicBezTo>
                <a:lnTo>
                  <a:pt x="39293" y="577079"/>
                </a:lnTo>
                <a:lnTo>
                  <a:pt x="71722" y="577079"/>
                </a:lnTo>
                <a:lnTo>
                  <a:pt x="71722" y="525450"/>
                </a:lnTo>
                <a:cubicBezTo>
                  <a:pt x="74700" y="525863"/>
                  <a:pt x="78505" y="526111"/>
                  <a:pt x="82807" y="526111"/>
                </a:cubicBezTo>
                <a:cubicBezTo>
                  <a:pt x="102164" y="526111"/>
                  <a:pt x="118626" y="521403"/>
                  <a:pt x="129793" y="510912"/>
                </a:cubicBezTo>
                <a:cubicBezTo>
                  <a:pt x="138397" y="502817"/>
                  <a:pt x="143029" y="490756"/>
                  <a:pt x="143029" y="476631"/>
                </a:cubicBezTo>
                <a:cubicBezTo>
                  <a:pt x="143029" y="462505"/>
                  <a:pt x="136825" y="450528"/>
                  <a:pt x="127643" y="443258"/>
                </a:cubicBezTo>
                <a:cubicBezTo>
                  <a:pt x="117964" y="435576"/>
                  <a:pt x="103653" y="431694"/>
                  <a:pt x="83468" y="431694"/>
                </a:cubicBezTo>
                <a:close/>
                <a:moveTo>
                  <a:pt x="102750" y="316527"/>
                </a:moveTo>
                <a:cubicBezTo>
                  <a:pt x="92409" y="323383"/>
                  <a:pt x="83392" y="331066"/>
                  <a:pt x="75864" y="339492"/>
                </a:cubicBezTo>
                <a:cubicBezTo>
                  <a:pt x="74127" y="343705"/>
                  <a:pt x="72968" y="349405"/>
                  <a:pt x="73961" y="351800"/>
                </a:cubicBezTo>
                <a:cubicBezTo>
                  <a:pt x="74044" y="351966"/>
                  <a:pt x="74044" y="352048"/>
                  <a:pt x="74127" y="352131"/>
                </a:cubicBezTo>
                <a:cubicBezTo>
                  <a:pt x="77932" y="351966"/>
                  <a:pt x="92657" y="349157"/>
                  <a:pt x="102750" y="316527"/>
                </a:cubicBezTo>
                <a:close/>
                <a:moveTo>
                  <a:pt x="298977" y="271919"/>
                </a:moveTo>
                <a:cubicBezTo>
                  <a:pt x="313537" y="282162"/>
                  <a:pt x="327931" y="291745"/>
                  <a:pt x="341912" y="300501"/>
                </a:cubicBezTo>
                <a:cubicBezTo>
                  <a:pt x="343153" y="301079"/>
                  <a:pt x="348613" y="303475"/>
                  <a:pt x="354238" y="303475"/>
                </a:cubicBezTo>
                <a:cubicBezTo>
                  <a:pt x="359036" y="303475"/>
                  <a:pt x="364331" y="302071"/>
                  <a:pt x="367061" y="291992"/>
                </a:cubicBezTo>
                <a:cubicBezTo>
                  <a:pt x="367474" y="287945"/>
                  <a:pt x="366647" y="284806"/>
                  <a:pt x="364413" y="282162"/>
                </a:cubicBezTo>
                <a:cubicBezTo>
                  <a:pt x="358705" y="275554"/>
                  <a:pt x="345635" y="273571"/>
                  <a:pt x="341415" y="273488"/>
                </a:cubicBezTo>
                <a:cubicBezTo>
                  <a:pt x="340754" y="273406"/>
                  <a:pt x="324208" y="271919"/>
                  <a:pt x="299390" y="271919"/>
                </a:cubicBezTo>
                <a:close/>
                <a:moveTo>
                  <a:pt x="155943" y="177498"/>
                </a:moveTo>
                <a:cubicBezTo>
                  <a:pt x="149490" y="206080"/>
                  <a:pt x="138322" y="250606"/>
                  <a:pt x="130546" y="281006"/>
                </a:cubicBezTo>
                <a:lnTo>
                  <a:pt x="130298" y="281997"/>
                </a:lnTo>
                <a:cubicBezTo>
                  <a:pt x="168352" y="266384"/>
                  <a:pt x="211452" y="259280"/>
                  <a:pt x="247521" y="256223"/>
                </a:cubicBezTo>
                <a:lnTo>
                  <a:pt x="246859" y="255728"/>
                </a:lnTo>
                <a:lnTo>
                  <a:pt x="247273" y="255728"/>
                </a:lnTo>
                <a:cubicBezTo>
                  <a:pt x="208971" y="225906"/>
                  <a:pt x="177038" y="197241"/>
                  <a:pt x="156191" y="177581"/>
                </a:cubicBezTo>
                <a:lnTo>
                  <a:pt x="156191" y="177746"/>
                </a:lnTo>
                <a:close/>
                <a:moveTo>
                  <a:pt x="131456" y="99764"/>
                </a:moveTo>
                <a:cubicBezTo>
                  <a:pt x="131373" y="99764"/>
                  <a:pt x="125252" y="101582"/>
                  <a:pt x="123845" y="106456"/>
                </a:cubicBezTo>
                <a:cubicBezTo>
                  <a:pt x="123018" y="109347"/>
                  <a:pt x="122770" y="117855"/>
                  <a:pt x="138322" y="135120"/>
                </a:cubicBezTo>
                <a:cubicBezTo>
                  <a:pt x="138322" y="135120"/>
                  <a:pt x="140308" y="137186"/>
                  <a:pt x="143948" y="140820"/>
                </a:cubicBezTo>
                <a:cubicBezTo>
                  <a:pt x="145189" y="117690"/>
                  <a:pt x="141962" y="105134"/>
                  <a:pt x="138157" y="100921"/>
                </a:cubicBezTo>
                <a:cubicBezTo>
                  <a:pt x="136502" y="99104"/>
                  <a:pt x="134600" y="98938"/>
                  <a:pt x="131456" y="99764"/>
                </a:cubicBezTo>
                <a:close/>
                <a:moveTo>
                  <a:pt x="126823" y="82582"/>
                </a:moveTo>
                <a:cubicBezTo>
                  <a:pt x="136254" y="80021"/>
                  <a:pt x="145271" y="82252"/>
                  <a:pt x="151393" y="88943"/>
                </a:cubicBezTo>
                <a:cubicBezTo>
                  <a:pt x="160741" y="99269"/>
                  <a:pt x="163967" y="120168"/>
                  <a:pt x="161072" y="151229"/>
                </a:cubicBezTo>
                <a:cubicBezTo>
                  <a:pt x="160907" y="152633"/>
                  <a:pt x="160658" y="154451"/>
                  <a:pt x="160245" y="156846"/>
                </a:cubicBezTo>
                <a:cubicBezTo>
                  <a:pt x="182581" y="178242"/>
                  <a:pt x="224275" y="216406"/>
                  <a:pt x="275152" y="254489"/>
                </a:cubicBezTo>
                <a:cubicBezTo>
                  <a:pt x="283176" y="254241"/>
                  <a:pt x="291283" y="254076"/>
                  <a:pt x="299390" y="254076"/>
                </a:cubicBezTo>
                <a:cubicBezTo>
                  <a:pt x="325118" y="254076"/>
                  <a:pt x="341912" y="255562"/>
                  <a:pt x="342574" y="255645"/>
                </a:cubicBezTo>
                <a:cubicBezTo>
                  <a:pt x="344559" y="255728"/>
                  <a:pt x="366316" y="256884"/>
                  <a:pt x="377981" y="270680"/>
                </a:cubicBezTo>
                <a:cubicBezTo>
                  <a:pt x="383606" y="277123"/>
                  <a:pt x="385922" y="285466"/>
                  <a:pt x="384764" y="294719"/>
                </a:cubicBezTo>
                <a:lnTo>
                  <a:pt x="384516" y="295875"/>
                </a:lnTo>
                <a:cubicBezTo>
                  <a:pt x="380380" y="311984"/>
                  <a:pt x="369377" y="321318"/>
                  <a:pt x="354238" y="321318"/>
                </a:cubicBezTo>
                <a:cubicBezTo>
                  <a:pt x="343566" y="321318"/>
                  <a:pt x="334549" y="316857"/>
                  <a:pt x="333556" y="316279"/>
                </a:cubicBezTo>
                <a:lnTo>
                  <a:pt x="332895" y="315949"/>
                </a:lnTo>
                <a:cubicBezTo>
                  <a:pt x="312213" y="303062"/>
                  <a:pt x="290952" y="288440"/>
                  <a:pt x="269526" y="272580"/>
                </a:cubicBezTo>
                <a:cubicBezTo>
                  <a:pt x="227915" y="274645"/>
                  <a:pt x="170503" y="281832"/>
                  <a:pt x="124590" y="304136"/>
                </a:cubicBezTo>
                <a:lnTo>
                  <a:pt x="121363" y="316362"/>
                </a:lnTo>
                <a:cubicBezTo>
                  <a:pt x="108210" y="364770"/>
                  <a:pt x="83723" y="369974"/>
                  <a:pt x="73796" y="369974"/>
                </a:cubicBezTo>
                <a:cubicBezTo>
                  <a:pt x="71479" y="369974"/>
                  <a:pt x="70239" y="369726"/>
                  <a:pt x="70239" y="369726"/>
                </a:cubicBezTo>
                <a:lnTo>
                  <a:pt x="68749" y="369313"/>
                </a:lnTo>
                <a:cubicBezTo>
                  <a:pt x="63455" y="367413"/>
                  <a:pt x="59484" y="363696"/>
                  <a:pt x="57416" y="358574"/>
                </a:cubicBezTo>
                <a:cubicBezTo>
                  <a:pt x="52783" y="347422"/>
                  <a:pt x="58905" y="333462"/>
                  <a:pt x="60229" y="330735"/>
                </a:cubicBezTo>
                <a:lnTo>
                  <a:pt x="60725" y="329662"/>
                </a:lnTo>
                <a:lnTo>
                  <a:pt x="61552" y="328753"/>
                </a:lnTo>
                <a:cubicBezTo>
                  <a:pt x="73961" y="314544"/>
                  <a:pt x="90010" y="302153"/>
                  <a:pt x="109285" y="291827"/>
                </a:cubicBezTo>
                <a:cubicBezTo>
                  <a:pt x="117475" y="260023"/>
                  <a:pt x="134434" y="193689"/>
                  <a:pt x="140887" y="162959"/>
                </a:cubicBezTo>
                <a:cubicBezTo>
                  <a:pt x="130960" y="153212"/>
                  <a:pt x="125417" y="147512"/>
                  <a:pt x="125169" y="147264"/>
                </a:cubicBezTo>
                <a:cubicBezTo>
                  <a:pt x="109120" y="129338"/>
                  <a:pt x="102915" y="113890"/>
                  <a:pt x="106804" y="101251"/>
                </a:cubicBezTo>
                <a:cubicBezTo>
                  <a:pt x="110195" y="89686"/>
                  <a:pt x="121032" y="84069"/>
                  <a:pt x="126823" y="82582"/>
                </a:cubicBezTo>
                <a:close/>
                <a:moveTo>
                  <a:pt x="23824" y="23790"/>
                </a:moveTo>
                <a:lnTo>
                  <a:pt x="23824" y="403939"/>
                </a:lnTo>
                <a:lnTo>
                  <a:pt x="416927" y="403939"/>
                </a:lnTo>
                <a:lnTo>
                  <a:pt x="416927" y="157445"/>
                </a:lnTo>
                <a:lnTo>
                  <a:pt x="311703" y="157445"/>
                </a:lnTo>
                <a:cubicBezTo>
                  <a:pt x="305085" y="157445"/>
                  <a:pt x="299790" y="152076"/>
                  <a:pt x="299790" y="145550"/>
                </a:cubicBezTo>
                <a:lnTo>
                  <a:pt x="299790" y="23790"/>
                </a:lnTo>
                <a:close/>
                <a:moveTo>
                  <a:pt x="23824" y="0"/>
                </a:moveTo>
                <a:lnTo>
                  <a:pt x="311703" y="0"/>
                </a:lnTo>
                <a:cubicBezTo>
                  <a:pt x="312612" y="0"/>
                  <a:pt x="313522" y="165"/>
                  <a:pt x="314432" y="330"/>
                </a:cubicBezTo>
                <a:cubicBezTo>
                  <a:pt x="314681" y="413"/>
                  <a:pt x="314846" y="496"/>
                  <a:pt x="315094" y="578"/>
                </a:cubicBezTo>
                <a:cubicBezTo>
                  <a:pt x="315921" y="826"/>
                  <a:pt x="316666" y="1156"/>
                  <a:pt x="317410" y="1569"/>
                </a:cubicBezTo>
                <a:cubicBezTo>
                  <a:pt x="317659" y="1652"/>
                  <a:pt x="317990" y="1817"/>
                  <a:pt x="318238" y="1982"/>
                </a:cubicBezTo>
                <a:cubicBezTo>
                  <a:pt x="319065" y="2561"/>
                  <a:pt x="319892" y="3221"/>
                  <a:pt x="320554" y="3965"/>
                </a:cubicBezTo>
                <a:cubicBezTo>
                  <a:pt x="320554" y="4048"/>
                  <a:pt x="320637" y="4048"/>
                  <a:pt x="320637" y="4048"/>
                </a:cubicBezTo>
                <a:lnTo>
                  <a:pt x="437773" y="137703"/>
                </a:lnTo>
                <a:cubicBezTo>
                  <a:pt x="439676" y="139850"/>
                  <a:pt x="440586" y="142576"/>
                  <a:pt x="440669" y="145385"/>
                </a:cubicBezTo>
                <a:cubicBezTo>
                  <a:pt x="440669" y="145798"/>
                  <a:pt x="440751" y="146294"/>
                  <a:pt x="440751" y="146707"/>
                </a:cubicBezTo>
                <a:lnTo>
                  <a:pt x="440751" y="582861"/>
                </a:lnTo>
                <a:cubicBezTo>
                  <a:pt x="440751" y="595995"/>
                  <a:pt x="430080" y="606651"/>
                  <a:pt x="416927" y="606651"/>
                </a:cubicBezTo>
                <a:lnTo>
                  <a:pt x="23824" y="606651"/>
                </a:lnTo>
                <a:cubicBezTo>
                  <a:pt x="10671" y="606651"/>
                  <a:pt x="0" y="595995"/>
                  <a:pt x="0" y="582861"/>
                </a:cubicBezTo>
                <a:lnTo>
                  <a:pt x="0" y="23790"/>
                </a:lnTo>
                <a:cubicBezTo>
                  <a:pt x="0" y="10656"/>
                  <a:pt x="10671" y="0"/>
                  <a:pt x="23824" y="0"/>
                </a:cubicBezTo>
                <a:close/>
              </a:path>
            </a:pathLst>
          </a:custGeom>
          <a:solidFill>
            <a:srgbClr val="00428C"/>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350">
              <a:cs typeface="+mn-ea"/>
              <a:sym typeface="+mn-lt"/>
            </a:endParaRPr>
          </a:p>
        </p:txBody>
      </p:sp>
      <p:sp>
        <p:nvSpPr>
          <p:cNvPr id="85" name="microsoft-word-document-file_32745">
            <a:extLst>
              <a:ext uri="{FF2B5EF4-FFF2-40B4-BE49-F238E27FC236}">
                <a16:creationId xmlns:a16="http://schemas.microsoft.com/office/drawing/2014/main" id="{212EDDC7-5C2A-41D5-BDD7-7C6CB316BBEE}"/>
              </a:ext>
            </a:extLst>
          </p:cNvPr>
          <p:cNvSpPr>
            <a:spLocks noChangeAspect="1"/>
          </p:cNvSpPr>
          <p:nvPr/>
        </p:nvSpPr>
        <p:spPr bwMode="auto">
          <a:xfrm>
            <a:off x="4607371" y="5363162"/>
            <a:ext cx="405563" cy="457263"/>
          </a:xfrm>
          <a:custGeom>
            <a:avLst/>
            <a:gdLst>
              <a:gd name="connsiteX0" fmla="*/ 121763 h 600884"/>
              <a:gd name="connsiteY0" fmla="*/ 121763 h 600884"/>
              <a:gd name="connsiteX1" fmla="*/ 121763 h 600884"/>
              <a:gd name="connsiteY1" fmla="*/ 121763 h 600884"/>
              <a:gd name="connsiteX2" fmla="*/ 121763 h 600884"/>
              <a:gd name="connsiteY2" fmla="*/ 121763 h 600884"/>
              <a:gd name="connsiteX3" fmla="*/ 121763 h 600884"/>
              <a:gd name="connsiteY3" fmla="*/ 121763 h 600884"/>
              <a:gd name="connsiteX4" fmla="*/ 121763 h 600884"/>
              <a:gd name="connsiteY4" fmla="*/ 121763 h 600884"/>
              <a:gd name="connsiteX5" fmla="*/ 121763 h 600884"/>
              <a:gd name="connsiteY5" fmla="*/ 121763 h 600884"/>
              <a:gd name="connsiteX6" fmla="*/ 121763 h 600884"/>
              <a:gd name="connsiteY6" fmla="*/ 121763 h 600884"/>
              <a:gd name="connsiteX7" fmla="*/ 121763 h 600884"/>
              <a:gd name="connsiteY7" fmla="*/ 121763 h 600884"/>
              <a:gd name="connsiteX8" fmla="*/ 121763 h 600884"/>
              <a:gd name="connsiteY8" fmla="*/ 121763 h 600884"/>
              <a:gd name="connsiteX9" fmla="*/ 121763 h 600884"/>
              <a:gd name="connsiteY9" fmla="*/ 121763 h 600884"/>
              <a:gd name="connsiteX10" fmla="*/ 121763 h 600884"/>
              <a:gd name="connsiteY10" fmla="*/ 121763 h 600884"/>
              <a:gd name="connsiteX11" fmla="*/ 121763 h 600884"/>
              <a:gd name="connsiteY11" fmla="*/ 121763 h 600884"/>
              <a:gd name="connsiteX12" fmla="*/ 121763 h 600884"/>
              <a:gd name="connsiteY12" fmla="*/ 121763 h 600884"/>
              <a:gd name="connsiteX13" fmla="*/ 121763 h 600884"/>
              <a:gd name="connsiteY13" fmla="*/ 121763 h 600884"/>
              <a:gd name="connsiteX14" fmla="*/ 121763 h 600884"/>
              <a:gd name="connsiteY14" fmla="*/ 121763 h 600884"/>
              <a:gd name="connsiteX15" fmla="*/ 121763 h 600884"/>
              <a:gd name="connsiteY15" fmla="*/ 121763 h 600884"/>
              <a:gd name="connsiteX16" fmla="*/ 121763 h 600884"/>
              <a:gd name="connsiteY16" fmla="*/ 121763 h 600884"/>
              <a:gd name="connsiteX17" fmla="*/ 121763 h 600884"/>
              <a:gd name="connsiteY17" fmla="*/ 121763 h 600884"/>
              <a:gd name="connsiteX18" fmla="*/ 121763 h 600884"/>
              <a:gd name="connsiteY18" fmla="*/ 121763 h 600884"/>
              <a:gd name="connsiteX19" fmla="*/ 121763 h 600884"/>
              <a:gd name="connsiteY19" fmla="*/ 121763 h 600884"/>
              <a:gd name="connsiteX20" fmla="*/ 121763 h 600884"/>
              <a:gd name="connsiteY20" fmla="*/ 121763 h 600884"/>
              <a:gd name="connsiteX21" fmla="*/ 121763 h 600884"/>
              <a:gd name="connsiteY21" fmla="*/ 121763 h 600884"/>
              <a:gd name="connsiteX22" fmla="*/ 121763 h 600884"/>
              <a:gd name="connsiteY22" fmla="*/ 121763 h 600884"/>
              <a:gd name="connsiteX23" fmla="*/ 121763 h 600884"/>
              <a:gd name="connsiteY23" fmla="*/ 121763 h 600884"/>
              <a:gd name="connsiteX24" fmla="*/ 121763 h 600884"/>
              <a:gd name="connsiteY24" fmla="*/ 121763 h 600884"/>
              <a:gd name="connsiteX25" fmla="*/ 121763 h 600884"/>
              <a:gd name="connsiteY25" fmla="*/ 121763 h 600884"/>
              <a:gd name="connsiteX26" fmla="*/ 121763 h 600884"/>
              <a:gd name="connsiteY26" fmla="*/ 121763 h 600884"/>
              <a:gd name="connsiteX27" fmla="*/ 121763 h 600884"/>
              <a:gd name="connsiteY27" fmla="*/ 121763 h 600884"/>
              <a:gd name="connsiteX28" fmla="*/ 121763 h 600884"/>
              <a:gd name="connsiteY28" fmla="*/ 121763 h 600884"/>
              <a:gd name="connsiteX29" fmla="*/ 121763 h 600884"/>
              <a:gd name="connsiteY29" fmla="*/ 121763 h 600884"/>
              <a:gd name="connsiteX30" fmla="*/ 121763 h 600884"/>
              <a:gd name="connsiteY30" fmla="*/ 121763 h 600884"/>
              <a:gd name="connsiteX31" fmla="*/ 121763 h 600884"/>
              <a:gd name="connsiteY31" fmla="*/ 121763 h 600884"/>
              <a:gd name="connsiteX32" fmla="*/ 121763 h 600884"/>
              <a:gd name="connsiteY32" fmla="*/ 121763 h 600884"/>
              <a:gd name="connsiteX33" fmla="*/ 121763 h 600884"/>
              <a:gd name="connsiteY33" fmla="*/ 121763 h 600884"/>
              <a:gd name="connsiteX34" fmla="*/ 121763 h 600884"/>
              <a:gd name="connsiteY34" fmla="*/ 121763 h 600884"/>
              <a:gd name="connsiteX35" fmla="*/ 121763 h 600884"/>
              <a:gd name="connsiteY35" fmla="*/ 121763 h 600884"/>
              <a:gd name="connsiteX36" fmla="*/ 121763 h 600884"/>
              <a:gd name="connsiteY36" fmla="*/ 121763 h 600884"/>
              <a:gd name="connsiteX37" fmla="*/ 121763 h 600884"/>
              <a:gd name="connsiteY37" fmla="*/ 121763 h 600884"/>
              <a:gd name="connsiteX38" fmla="*/ 121763 h 600884"/>
              <a:gd name="connsiteY38" fmla="*/ 121763 h 600884"/>
              <a:gd name="connsiteX39" fmla="*/ 121763 h 600884"/>
              <a:gd name="connsiteY39" fmla="*/ 121763 h 600884"/>
              <a:gd name="connsiteX40" fmla="*/ 121763 h 600884"/>
              <a:gd name="connsiteY40" fmla="*/ 121763 h 600884"/>
              <a:gd name="connsiteX41" fmla="*/ 121763 h 600884"/>
              <a:gd name="connsiteY41" fmla="*/ 121763 h 600884"/>
              <a:gd name="connsiteX42" fmla="*/ 121763 h 600884"/>
              <a:gd name="connsiteY42" fmla="*/ 121763 h 600884"/>
              <a:gd name="connsiteX43" fmla="*/ 121763 h 600884"/>
              <a:gd name="connsiteY43" fmla="*/ 121763 h 600884"/>
              <a:gd name="connsiteX44" fmla="*/ 121763 h 600884"/>
              <a:gd name="connsiteY44" fmla="*/ 121763 h 600884"/>
              <a:gd name="connsiteX45" fmla="*/ 121763 h 600884"/>
              <a:gd name="connsiteY45" fmla="*/ 121763 h 600884"/>
              <a:gd name="connsiteX46" fmla="*/ 121763 h 600884"/>
              <a:gd name="connsiteY46" fmla="*/ 121763 h 600884"/>
              <a:gd name="connsiteX47" fmla="*/ 121763 h 600884"/>
              <a:gd name="connsiteY47" fmla="*/ 121763 h 600884"/>
              <a:gd name="connsiteX48" fmla="*/ 121763 h 600884"/>
              <a:gd name="connsiteY48" fmla="*/ 121763 h 600884"/>
              <a:gd name="connsiteX49" fmla="*/ 121763 h 600884"/>
              <a:gd name="connsiteY49" fmla="*/ 121763 h 600884"/>
              <a:gd name="connsiteX50" fmla="*/ 121763 h 600884"/>
              <a:gd name="connsiteY50" fmla="*/ 121763 h 600884"/>
              <a:gd name="connsiteX51" fmla="*/ 121763 h 600884"/>
              <a:gd name="connsiteY51" fmla="*/ 121763 h 600884"/>
              <a:gd name="connsiteX52" fmla="*/ 121763 h 600884"/>
              <a:gd name="connsiteY52" fmla="*/ 121763 h 600884"/>
              <a:gd name="connsiteX53" fmla="*/ 121763 h 600884"/>
              <a:gd name="connsiteY53" fmla="*/ 121763 h 600884"/>
              <a:gd name="connsiteX54" fmla="*/ 121763 h 600884"/>
              <a:gd name="connsiteY54" fmla="*/ 121763 h 600884"/>
              <a:gd name="connsiteX55" fmla="*/ 121763 h 600884"/>
              <a:gd name="connsiteY55" fmla="*/ 121763 h 600884"/>
              <a:gd name="connsiteX56" fmla="*/ 121763 h 600884"/>
              <a:gd name="connsiteY56" fmla="*/ 121763 h 600884"/>
              <a:gd name="connsiteX57" fmla="*/ 121763 h 600884"/>
              <a:gd name="connsiteY57" fmla="*/ 121763 h 600884"/>
              <a:gd name="connsiteX58" fmla="*/ 121763 h 600884"/>
              <a:gd name="connsiteY58" fmla="*/ 121763 h 600884"/>
              <a:gd name="connsiteX59" fmla="*/ 121763 h 600884"/>
              <a:gd name="connsiteY59" fmla="*/ 121763 h 600884"/>
              <a:gd name="connsiteX60" fmla="*/ 121763 h 600884"/>
              <a:gd name="connsiteY60" fmla="*/ 121763 h 600884"/>
              <a:gd name="connsiteX61" fmla="*/ 121763 h 600884"/>
              <a:gd name="connsiteY61" fmla="*/ 121763 h 600884"/>
              <a:gd name="connsiteX62" fmla="*/ 121763 h 600884"/>
              <a:gd name="connsiteY62" fmla="*/ 121763 h 600884"/>
              <a:gd name="connsiteX63" fmla="*/ 121763 h 600884"/>
              <a:gd name="connsiteY63" fmla="*/ 121763 h 600884"/>
              <a:gd name="connsiteX64" fmla="*/ 121763 h 600884"/>
              <a:gd name="connsiteY64" fmla="*/ 121763 h 600884"/>
              <a:gd name="connsiteX65" fmla="*/ 121763 h 600884"/>
              <a:gd name="connsiteY65" fmla="*/ 121763 h 600884"/>
              <a:gd name="connsiteX66" fmla="*/ 121763 h 600884"/>
              <a:gd name="connsiteY66" fmla="*/ 121763 h 600884"/>
              <a:gd name="connsiteX67" fmla="*/ 121763 h 600884"/>
              <a:gd name="connsiteY67" fmla="*/ 121763 h 600884"/>
              <a:gd name="connsiteX68" fmla="*/ 121763 h 600884"/>
              <a:gd name="connsiteY68" fmla="*/ 121763 h 600884"/>
              <a:gd name="connsiteX69" fmla="*/ 121763 h 600884"/>
              <a:gd name="connsiteY69" fmla="*/ 121763 h 600884"/>
              <a:gd name="connsiteX70" fmla="*/ 121763 h 600884"/>
              <a:gd name="connsiteY70" fmla="*/ 121763 h 600884"/>
              <a:gd name="connsiteX71" fmla="*/ 121763 h 600884"/>
              <a:gd name="connsiteY71" fmla="*/ 121763 h 600884"/>
              <a:gd name="connsiteX72" fmla="*/ 121763 h 600884"/>
              <a:gd name="connsiteY72" fmla="*/ 121763 h 600884"/>
              <a:gd name="connsiteX73" fmla="*/ 121763 h 600884"/>
              <a:gd name="connsiteY73" fmla="*/ 121763 h 600884"/>
              <a:gd name="connsiteX74" fmla="*/ 121763 h 600884"/>
              <a:gd name="connsiteY74" fmla="*/ 121763 h 600884"/>
              <a:gd name="connsiteX75" fmla="*/ 121763 h 600884"/>
              <a:gd name="connsiteY75" fmla="*/ 121763 h 600884"/>
              <a:gd name="connsiteX76" fmla="*/ 121763 h 600884"/>
              <a:gd name="connsiteY76" fmla="*/ 121763 h 600884"/>
              <a:gd name="connsiteX77" fmla="*/ 121763 h 600884"/>
              <a:gd name="connsiteY77" fmla="*/ 121763 h 600884"/>
              <a:gd name="connsiteX78" fmla="*/ 121763 h 600884"/>
              <a:gd name="connsiteY78" fmla="*/ 121763 h 600884"/>
              <a:gd name="connsiteX79" fmla="*/ 121763 h 600884"/>
              <a:gd name="connsiteY79" fmla="*/ 121763 h 60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538061" h="606651">
                <a:moveTo>
                  <a:pt x="72470" y="461845"/>
                </a:moveTo>
                <a:lnTo>
                  <a:pt x="72470" y="576418"/>
                </a:lnTo>
                <a:lnTo>
                  <a:pt x="465592" y="576418"/>
                </a:lnTo>
                <a:lnTo>
                  <a:pt x="465592" y="461845"/>
                </a:lnTo>
                <a:close/>
                <a:moveTo>
                  <a:pt x="243916" y="275981"/>
                </a:moveTo>
                <a:cubicBezTo>
                  <a:pt x="264015" y="275981"/>
                  <a:pt x="275346" y="285733"/>
                  <a:pt x="275346" y="302014"/>
                </a:cubicBezTo>
                <a:cubicBezTo>
                  <a:pt x="275346" y="320196"/>
                  <a:pt x="262195" y="331022"/>
                  <a:pt x="240773" y="331022"/>
                </a:cubicBezTo>
                <a:cubicBezTo>
                  <a:pt x="234983" y="331022"/>
                  <a:pt x="230765" y="330774"/>
                  <a:pt x="227291" y="330031"/>
                </a:cubicBezTo>
                <a:lnTo>
                  <a:pt x="227291" y="277551"/>
                </a:lnTo>
                <a:cubicBezTo>
                  <a:pt x="230269" y="276725"/>
                  <a:pt x="235810" y="275981"/>
                  <a:pt x="243916" y="275981"/>
                </a:cubicBezTo>
                <a:close/>
                <a:moveTo>
                  <a:pt x="113751" y="246989"/>
                </a:moveTo>
                <a:lnTo>
                  <a:pt x="113751" y="358671"/>
                </a:lnTo>
                <a:cubicBezTo>
                  <a:pt x="113751" y="386344"/>
                  <a:pt x="103244" y="394026"/>
                  <a:pt x="86368" y="394026"/>
                </a:cubicBezTo>
                <a:cubicBezTo>
                  <a:pt x="78426" y="394026"/>
                  <a:pt x="71312" y="392704"/>
                  <a:pt x="65769" y="390887"/>
                </a:cubicBezTo>
                <a:lnTo>
                  <a:pt x="61219" y="423268"/>
                </a:lnTo>
                <a:cubicBezTo>
                  <a:pt x="69161" y="425912"/>
                  <a:pt x="81322" y="427481"/>
                  <a:pt x="90587" y="427481"/>
                </a:cubicBezTo>
                <a:cubicBezTo>
                  <a:pt x="129635" y="427481"/>
                  <a:pt x="153874" y="409804"/>
                  <a:pt x="153874" y="359249"/>
                </a:cubicBezTo>
                <a:lnTo>
                  <a:pt x="153874" y="246989"/>
                </a:lnTo>
                <a:close/>
                <a:moveTo>
                  <a:pt x="241813" y="245667"/>
                </a:moveTo>
                <a:cubicBezTo>
                  <a:pt x="217243" y="245667"/>
                  <a:pt x="199870" y="247237"/>
                  <a:pt x="187461" y="249302"/>
                </a:cubicBezTo>
                <a:lnTo>
                  <a:pt x="187461" y="424590"/>
                </a:lnTo>
                <a:lnTo>
                  <a:pt x="227253" y="424590"/>
                </a:lnTo>
                <a:lnTo>
                  <a:pt x="227253" y="361067"/>
                </a:lnTo>
                <a:cubicBezTo>
                  <a:pt x="230976" y="361645"/>
                  <a:pt x="235774" y="361893"/>
                  <a:pt x="240986" y="361893"/>
                </a:cubicBezTo>
                <a:cubicBezTo>
                  <a:pt x="264729" y="361893"/>
                  <a:pt x="285080" y="356110"/>
                  <a:pt x="298813" y="343141"/>
                </a:cubicBezTo>
                <a:cubicBezTo>
                  <a:pt x="309402" y="333146"/>
                  <a:pt x="315193" y="318360"/>
                  <a:pt x="315193" y="301013"/>
                </a:cubicBezTo>
                <a:cubicBezTo>
                  <a:pt x="315193" y="283583"/>
                  <a:pt x="307499" y="268797"/>
                  <a:pt x="296165" y="259876"/>
                </a:cubicBezTo>
                <a:cubicBezTo>
                  <a:pt x="284335" y="250376"/>
                  <a:pt x="266632" y="245667"/>
                  <a:pt x="241813" y="245667"/>
                </a:cubicBezTo>
                <a:close/>
                <a:moveTo>
                  <a:pt x="434238" y="245089"/>
                </a:moveTo>
                <a:cubicBezTo>
                  <a:pt x="375915" y="245089"/>
                  <a:pt x="332897" y="278875"/>
                  <a:pt x="332648" y="337855"/>
                </a:cubicBezTo>
                <a:cubicBezTo>
                  <a:pt x="332317" y="363958"/>
                  <a:pt x="341335" y="387170"/>
                  <a:pt x="357715" y="402452"/>
                </a:cubicBezTo>
                <a:cubicBezTo>
                  <a:pt x="374095" y="418229"/>
                  <a:pt x="397590" y="426407"/>
                  <a:pt x="430019" y="426407"/>
                </a:cubicBezTo>
                <a:cubicBezTo>
                  <a:pt x="453514" y="426407"/>
                  <a:pt x="477008" y="420625"/>
                  <a:pt x="489417" y="416412"/>
                </a:cubicBezTo>
                <a:lnTo>
                  <a:pt x="489417" y="322821"/>
                </a:lnTo>
                <a:lnTo>
                  <a:pt x="423152" y="322821"/>
                </a:lnTo>
                <a:lnTo>
                  <a:pt x="423152" y="354210"/>
                </a:lnTo>
                <a:lnTo>
                  <a:pt x="450618" y="354210"/>
                </a:lnTo>
                <a:lnTo>
                  <a:pt x="450618" y="391383"/>
                </a:lnTo>
                <a:cubicBezTo>
                  <a:pt x="447474" y="392952"/>
                  <a:pt x="440029" y="394026"/>
                  <a:pt x="430846" y="394026"/>
                </a:cubicBezTo>
                <a:cubicBezTo>
                  <a:pt x="397838" y="394026"/>
                  <a:pt x="374839" y="372384"/>
                  <a:pt x="374839" y="335789"/>
                </a:cubicBezTo>
                <a:cubicBezTo>
                  <a:pt x="374839" y="297296"/>
                  <a:pt x="400154" y="278296"/>
                  <a:pt x="433742" y="278296"/>
                </a:cubicBezTo>
                <a:cubicBezTo>
                  <a:pt x="453265" y="278296"/>
                  <a:pt x="465344" y="281766"/>
                  <a:pt x="475188" y="285979"/>
                </a:cubicBezTo>
                <a:lnTo>
                  <a:pt x="483626" y="253845"/>
                </a:lnTo>
                <a:cubicBezTo>
                  <a:pt x="474857" y="249550"/>
                  <a:pt x="457236" y="245089"/>
                  <a:pt x="434238" y="245089"/>
                </a:cubicBezTo>
                <a:close/>
                <a:moveTo>
                  <a:pt x="72470" y="23790"/>
                </a:moveTo>
                <a:lnTo>
                  <a:pt x="72470" y="217004"/>
                </a:lnTo>
                <a:lnTo>
                  <a:pt x="465592" y="217004"/>
                </a:lnTo>
                <a:lnTo>
                  <a:pt x="465592" y="157445"/>
                </a:lnTo>
                <a:lnTo>
                  <a:pt x="360362" y="157445"/>
                </a:lnTo>
                <a:cubicBezTo>
                  <a:pt x="353744" y="157445"/>
                  <a:pt x="348449" y="152076"/>
                  <a:pt x="348449" y="145550"/>
                </a:cubicBezTo>
                <a:lnTo>
                  <a:pt x="348449" y="23790"/>
                </a:lnTo>
                <a:close/>
                <a:moveTo>
                  <a:pt x="72470" y="0"/>
                </a:moveTo>
                <a:lnTo>
                  <a:pt x="360362" y="0"/>
                </a:lnTo>
                <a:cubicBezTo>
                  <a:pt x="361272" y="0"/>
                  <a:pt x="362182" y="165"/>
                  <a:pt x="363092" y="331"/>
                </a:cubicBezTo>
                <a:cubicBezTo>
                  <a:pt x="363340" y="413"/>
                  <a:pt x="363506" y="496"/>
                  <a:pt x="363754" y="578"/>
                </a:cubicBezTo>
                <a:cubicBezTo>
                  <a:pt x="364581" y="826"/>
                  <a:pt x="365326" y="1157"/>
                  <a:pt x="366070" y="1570"/>
                </a:cubicBezTo>
                <a:cubicBezTo>
                  <a:pt x="366319" y="1652"/>
                  <a:pt x="366567" y="1818"/>
                  <a:pt x="366898" y="1983"/>
                </a:cubicBezTo>
                <a:cubicBezTo>
                  <a:pt x="367725" y="2561"/>
                  <a:pt x="368552" y="3222"/>
                  <a:pt x="369214" y="3965"/>
                </a:cubicBezTo>
                <a:cubicBezTo>
                  <a:pt x="369214" y="4048"/>
                  <a:pt x="369297" y="4048"/>
                  <a:pt x="369297" y="4048"/>
                </a:cubicBezTo>
                <a:lnTo>
                  <a:pt x="486439" y="137703"/>
                </a:lnTo>
                <a:cubicBezTo>
                  <a:pt x="488342" y="139850"/>
                  <a:pt x="489252" y="142576"/>
                  <a:pt x="489252" y="145385"/>
                </a:cubicBezTo>
                <a:cubicBezTo>
                  <a:pt x="489335" y="145798"/>
                  <a:pt x="489417" y="146294"/>
                  <a:pt x="489417" y="146707"/>
                </a:cubicBezTo>
                <a:lnTo>
                  <a:pt x="489417" y="217004"/>
                </a:lnTo>
                <a:lnTo>
                  <a:pt x="503977" y="217004"/>
                </a:lnTo>
                <a:cubicBezTo>
                  <a:pt x="522839" y="217004"/>
                  <a:pt x="538061" y="232203"/>
                  <a:pt x="538061" y="251037"/>
                </a:cubicBezTo>
                <a:lnTo>
                  <a:pt x="538061" y="427811"/>
                </a:lnTo>
                <a:cubicBezTo>
                  <a:pt x="538061" y="446563"/>
                  <a:pt x="522839" y="461845"/>
                  <a:pt x="503977" y="461845"/>
                </a:cubicBezTo>
                <a:lnTo>
                  <a:pt x="489417" y="461845"/>
                </a:lnTo>
                <a:lnTo>
                  <a:pt x="489417" y="582861"/>
                </a:lnTo>
                <a:cubicBezTo>
                  <a:pt x="489417" y="595995"/>
                  <a:pt x="478745" y="606651"/>
                  <a:pt x="465592" y="606651"/>
                </a:cubicBezTo>
                <a:lnTo>
                  <a:pt x="72470" y="606651"/>
                </a:lnTo>
                <a:cubicBezTo>
                  <a:pt x="59316" y="606651"/>
                  <a:pt x="48644" y="595995"/>
                  <a:pt x="48644" y="582861"/>
                </a:cubicBezTo>
                <a:lnTo>
                  <a:pt x="48644" y="461845"/>
                </a:lnTo>
                <a:lnTo>
                  <a:pt x="34084" y="461845"/>
                </a:lnTo>
                <a:cubicBezTo>
                  <a:pt x="15222" y="461845"/>
                  <a:pt x="0" y="446563"/>
                  <a:pt x="0" y="427811"/>
                </a:cubicBezTo>
                <a:lnTo>
                  <a:pt x="0" y="250954"/>
                </a:lnTo>
                <a:cubicBezTo>
                  <a:pt x="0" y="232203"/>
                  <a:pt x="15222" y="217004"/>
                  <a:pt x="34084" y="217004"/>
                </a:cubicBezTo>
                <a:lnTo>
                  <a:pt x="48644" y="217004"/>
                </a:lnTo>
                <a:lnTo>
                  <a:pt x="48644" y="23790"/>
                </a:lnTo>
                <a:cubicBezTo>
                  <a:pt x="48644" y="10656"/>
                  <a:pt x="59316" y="0"/>
                  <a:pt x="72470" y="0"/>
                </a:cubicBezTo>
                <a:close/>
              </a:path>
            </a:pathLst>
          </a:custGeom>
          <a:solidFill>
            <a:srgbClr val="00428C"/>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350">
              <a:cs typeface="+mn-ea"/>
              <a:sym typeface="+mn-lt"/>
            </a:endParaRPr>
          </a:p>
        </p:txBody>
      </p:sp>
      <p:sp>
        <p:nvSpPr>
          <p:cNvPr id="81" name="microsoft-word-document-file_32745">
            <a:extLst>
              <a:ext uri="{FF2B5EF4-FFF2-40B4-BE49-F238E27FC236}">
                <a16:creationId xmlns:a16="http://schemas.microsoft.com/office/drawing/2014/main" id="{500D46D6-0E3B-46E0-8CE4-A6917BD1E118}"/>
              </a:ext>
            </a:extLst>
          </p:cNvPr>
          <p:cNvSpPr>
            <a:spLocks noChangeAspect="1"/>
          </p:cNvSpPr>
          <p:nvPr/>
        </p:nvSpPr>
        <p:spPr bwMode="auto">
          <a:xfrm>
            <a:off x="4644008" y="2688542"/>
            <a:ext cx="332289" cy="457263"/>
          </a:xfrm>
          <a:custGeom>
            <a:avLst/>
            <a:gdLst>
              <a:gd name="connsiteX0" fmla="*/ 60328 w 441669"/>
              <a:gd name="connsiteY0" fmla="*/ 463262 h 607780"/>
              <a:gd name="connsiteX1" fmla="*/ 92980 w 441669"/>
              <a:gd name="connsiteY1" fmla="*/ 496204 h 607780"/>
              <a:gd name="connsiteX2" fmla="*/ 57912 w 441669"/>
              <a:gd name="connsiteY2" fmla="*/ 532474 h 607780"/>
              <a:gd name="connsiteX3" fmla="*/ 49749 w 441669"/>
              <a:gd name="connsiteY3" fmla="*/ 531975 h 607780"/>
              <a:gd name="connsiteX4" fmla="*/ 49749 w 441669"/>
              <a:gd name="connsiteY4" fmla="*/ 464260 h 607780"/>
              <a:gd name="connsiteX5" fmla="*/ 60328 w 441669"/>
              <a:gd name="connsiteY5" fmla="*/ 463262 h 607780"/>
              <a:gd name="connsiteX6" fmla="*/ 178284 w 441669"/>
              <a:gd name="connsiteY6" fmla="*/ 463050 h 607780"/>
              <a:gd name="connsiteX7" fmla="*/ 203370 w 441669"/>
              <a:gd name="connsiteY7" fmla="*/ 497542 h 607780"/>
              <a:gd name="connsiteX8" fmla="*/ 178451 w 441669"/>
              <a:gd name="connsiteY8" fmla="*/ 532698 h 607780"/>
              <a:gd name="connsiteX9" fmla="*/ 153198 w 441669"/>
              <a:gd name="connsiteY9" fmla="*/ 498206 h 607780"/>
              <a:gd name="connsiteX10" fmla="*/ 178284 w 441669"/>
              <a:gd name="connsiteY10" fmla="*/ 463050 h 607780"/>
              <a:gd name="connsiteX11" fmla="*/ 328920 w 441669"/>
              <a:gd name="connsiteY11" fmla="*/ 446171 h 607780"/>
              <a:gd name="connsiteX12" fmla="*/ 357815 w 441669"/>
              <a:gd name="connsiteY12" fmla="*/ 497297 h 607780"/>
              <a:gd name="connsiteX13" fmla="*/ 327838 w 441669"/>
              <a:gd name="connsiteY13" fmla="*/ 549671 h 607780"/>
              <a:gd name="connsiteX14" fmla="*/ 354568 w 441669"/>
              <a:gd name="connsiteY14" fmla="*/ 549671 h 607780"/>
              <a:gd name="connsiteX15" fmla="*/ 363228 w 441669"/>
              <a:gd name="connsiteY15" fmla="*/ 530883 h 607780"/>
              <a:gd name="connsiteX16" fmla="*/ 371222 w 441669"/>
              <a:gd name="connsiteY16" fmla="*/ 512344 h 607780"/>
              <a:gd name="connsiteX17" fmla="*/ 371472 w 441669"/>
              <a:gd name="connsiteY17" fmla="*/ 512344 h 607780"/>
              <a:gd name="connsiteX18" fmla="*/ 380715 w 441669"/>
              <a:gd name="connsiteY18" fmla="*/ 530883 h 607780"/>
              <a:gd name="connsiteX19" fmla="*/ 390124 w 441669"/>
              <a:gd name="connsiteY19" fmla="*/ 549671 h 607780"/>
              <a:gd name="connsiteX20" fmla="*/ 417187 w 441669"/>
              <a:gd name="connsiteY20" fmla="*/ 549671 h 607780"/>
              <a:gd name="connsiteX21" fmla="*/ 386460 w 441669"/>
              <a:gd name="connsiteY21" fmla="*/ 496632 h 607780"/>
              <a:gd name="connsiteX22" fmla="*/ 415605 w 441669"/>
              <a:gd name="connsiteY22" fmla="*/ 446171 h 607780"/>
              <a:gd name="connsiteX23" fmla="*/ 388875 w 441669"/>
              <a:gd name="connsiteY23" fmla="*/ 446171 h 607780"/>
              <a:gd name="connsiteX24" fmla="*/ 380132 w 441669"/>
              <a:gd name="connsiteY24" fmla="*/ 465042 h 607780"/>
              <a:gd name="connsiteX25" fmla="*/ 373054 w 441669"/>
              <a:gd name="connsiteY25" fmla="*/ 482250 h 607780"/>
              <a:gd name="connsiteX26" fmla="*/ 372721 w 441669"/>
              <a:gd name="connsiteY26" fmla="*/ 482250 h 607780"/>
              <a:gd name="connsiteX27" fmla="*/ 364893 w 441669"/>
              <a:gd name="connsiteY27" fmla="*/ 465042 h 607780"/>
              <a:gd name="connsiteX28" fmla="*/ 355817 w 441669"/>
              <a:gd name="connsiteY28" fmla="*/ 446171 h 607780"/>
              <a:gd name="connsiteX29" fmla="*/ 57873 w 441669"/>
              <a:gd name="connsiteY29" fmla="*/ 445340 h 607780"/>
              <a:gd name="connsiteX30" fmla="*/ 26147 w 441669"/>
              <a:gd name="connsiteY30" fmla="*/ 447501 h 607780"/>
              <a:gd name="connsiteX31" fmla="*/ 26147 w 441669"/>
              <a:gd name="connsiteY31" fmla="*/ 549172 h 607780"/>
              <a:gd name="connsiteX32" fmla="*/ 52794 w 441669"/>
              <a:gd name="connsiteY32" fmla="*/ 550751 h 607780"/>
              <a:gd name="connsiteX33" fmla="*/ 100591 w 441669"/>
              <a:gd name="connsiteY33" fmla="*/ 537367 h 607780"/>
              <a:gd name="connsiteX34" fmla="*/ 117828 w 441669"/>
              <a:gd name="connsiteY34" fmla="*/ 495468 h 607780"/>
              <a:gd name="connsiteX35" fmla="*/ 100341 w 441669"/>
              <a:gd name="connsiteY35" fmla="*/ 456396 h 607780"/>
              <a:gd name="connsiteX36" fmla="*/ 57873 w 441669"/>
              <a:gd name="connsiteY36" fmla="*/ 445340 h 607780"/>
              <a:gd name="connsiteX37" fmla="*/ 295362 w 441669"/>
              <a:gd name="connsiteY37" fmla="*/ 444425 h 607780"/>
              <a:gd name="connsiteX38" fmla="*/ 238738 w 441669"/>
              <a:gd name="connsiteY38" fmla="*/ 499459 h 607780"/>
              <a:gd name="connsiteX39" fmla="*/ 293030 w 441669"/>
              <a:gd name="connsiteY39" fmla="*/ 551167 h 607780"/>
              <a:gd name="connsiteX40" fmla="*/ 319677 w 441669"/>
              <a:gd name="connsiteY40" fmla="*/ 546678 h 607780"/>
              <a:gd name="connsiteX41" fmla="*/ 316096 w 441669"/>
              <a:gd name="connsiteY41" fmla="*/ 528472 h 607780"/>
              <a:gd name="connsiteX42" fmla="*/ 296611 w 441669"/>
              <a:gd name="connsiteY42" fmla="*/ 531797 h 607780"/>
              <a:gd name="connsiteX43" fmla="*/ 263386 w 441669"/>
              <a:gd name="connsiteY43" fmla="*/ 498045 h 607780"/>
              <a:gd name="connsiteX44" fmla="*/ 296445 w 441669"/>
              <a:gd name="connsiteY44" fmla="*/ 463795 h 607780"/>
              <a:gd name="connsiteX45" fmla="*/ 316096 w 441669"/>
              <a:gd name="connsiteY45" fmla="*/ 467619 h 607780"/>
              <a:gd name="connsiteX46" fmla="*/ 320843 w 441669"/>
              <a:gd name="connsiteY46" fmla="*/ 449081 h 607780"/>
              <a:gd name="connsiteX47" fmla="*/ 295362 w 441669"/>
              <a:gd name="connsiteY47" fmla="*/ 444425 h 607780"/>
              <a:gd name="connsiteX48" fmla="*/ 178949 w 441669"/>
              <a:gd name="connsiteY48" fmla="*/ 444425 h 607780"/>
              <a:gd name="connsiteX49" fmla="*/ 128487 w 441669"/>
              <a:gd name="connsiteY49" fmla="*/ 498627 h 607780"/>
              <a:gd name="connsiteX50" fmla="*/ 177201 w 441669"/>
              <a:gd name="connsiteY50" fmla="*/ 551333 h 607780"/>
              <a:gd name="connsiteX51" fmla="*/ 228162 w 441669"/>
              <a:gd name="connsiteY51" fmla="*/ 496798 h 607780"/>
              <a:gd name="connsiteX52" fmla="*/ 178949 w 441669"/>
              <a:gd name="connsiteY52" fmla="*/ 444425 h 607780"/>
              <a:gd name="connsiteX53" fmla="*/ 195537 w 441669"/>
              <a:gd name="connsiteY53" fmla="*/ 322625 h 607780"/>
              <a:gd name="connsiteX54" fmla="*/ 316839 w 441669"/>
              <a:gd name="connsiteY54" fmla="*/ 322625 h 607780"/>
              <a:gd name="connsiteX55" fmla="*/ 316839 w 441669"/>
              <a:gd name="connsiteY55" fmla="*/ 328552 h 607780"/>
              <a:gd name="connsiteX56" fmla="*/ 195537 w 441669"/>
              <a:gd name="connsiteY56" fmla="*/ 328552 h 607780"/>
              <a:gd name="connsiteX57" fmla="*/ 175320 w 441669"/>
              <a:gd name="connsiteY57" fmla="*/ 317615 h 607780"/>
              <a:gd name="connsiteX58" fmla="*/ 183259 w 441669"/>
              <a:gd name="connsiteY58" fmla="*/ 325554 h 607780"/>
              <a:gd name="connsiteX59" fmla="*/ 175320 w 441669"/>
              <a:gd name="connsiteY59" fmla="*/ 333493 h 607780"/>
              <a:gd name="connsiteX60" fmla="*/ 167381 w 441669"/>
              <a:gd name="connsiteY60" fmla="*/ 325554 h 607780"/>
              <a:gd name="connsiteX61" fmla="*/ 175320 w 441669"/>
              <a:gd name="connsiteY61" fmla="*/ 317615 h 607780"/>
              <a:gd name="connsiteX62" fmla="*/ 195537 w 441669"/>
              <a:gd name="connsiteY62" fmla="*/ 293270 h 607780"/>
              <a:gd name="connsiteX63" fmla="*/ 316839 w 441669"/>
              <a:gd name="connsiteY63" fmla="*/ 293270 h 607780"/>
              <a:gd name="connsiteX64" fmla="*/ 316839 w 441669"/>
              <a:gd name="connsiteY64" fmla="*/ 299268 h 607780"/>
              <a:gd name="connsiteX65" fmla="*/ 195537 w 441669"/>
              <a:gd name="connsiteY65" fmla="*/ 299268 h 607780"/>
              <a:gd name="connsiteX66" fmla="*/ 175320 w 441669"/>
              <a:gd name="connsiteY66" fmla="*/ 288260 h 607780"/>
              <a:gd name="connsiteX67" fmla="*/ 183259 w 441669"/>
              <a:gd name="connsiteY67" fmla="*/ 296199 h 607780"/>
              <a:gd name="connsiteX68" fmla="*/ 175320 w 441669"/>
              <a:gd name="connsiteY68" fmla="*/ 304138 h 607780"/>
              <a:gd name="connsiteX69" fmla="*/ 167381 w 441669"/>
              <a:gd name="connsiteY69" fmla="*/ 296199 h 607780"/>
              <a:gd name="connsiteX70" fmla="*/ 175320 w 441669"/>
              <a:gd name="connsiteY70" fmla="*/ 288260 h 607780"/>
              <a:gd name="connsiteX71" fmla="*/ 195537 w 441669"/>
              <a:gd name="connsiteY71" fmla="*/ 262292 h 607780"/>
              <a:gd name="connsiteX72" fmla="*/ 316839 w 441669"/>
              <a:gd name="connsiteY72" fmla="*/ 262292 h 607780"/>
              <a:gd name="connsiteX73" fmla="*/ 316839 w 441669"/>
              <a:gd name="connsiteY73" fmla="*/ 268290 h 607780"/>
              <a:gd name="connsiteX74" fmla="*/ 195537 w 441669"/>
              <a:gd name="connsiteY74" fmla="*/ 268290 h 607780"/>
              <a:gd name="connsiteX75" fmla="*/ 175320 w 441669"/>
              <a:gd name="connsiteY75" fmla="*/ 257352 h 607780"/>
              <a:gd name="connsiteX76" fmla="*/ 183259 w 441669"/>
              <a:gd name="connsiteY76" fmla="*/ 265291 h 607780"/>
              <a:gd name="connsiteX77" fmla="*/ 175320 w 441669"/>
              <a:gd name="connsiteY77" fmla="*/ 273230 h 607780"/>
              <a:gd name="connsiteX78" fmla="*/ 167381 w 441669"/>
              <a:gd name="connsiteY78" fmla="*/ 265291 h 607780"/>
              <a:gd name="connsiteX79" fmla="*/ 175320 w 441669"/>
              <a:gd name="connsiteY79" fmla="*/ 257352 h 607780"/>
              <a:gd name="connsiteX80" fmla="*/ 195537 w 441669"/>
              <a:gd name="connsiteY80" fmla="*/ 233501 h 607780"/>
              <a:gd name="connsiteX81" fmla="*/ 316839 w 441669"/>
              <a:gd name="connsiteY81" fmla="*/ 233501 h 607780"/>
              <a:gd name="connsiteX82" fmla="*/ 316839 w 441669"/>
              <a:gd name="connsiteY82" fmla="*/ 239499 h 607780"/>
              <a:gd name="connsiteX83" fmla="*/ 195537 w 441669"/>
              <a:gd name="connsiteY83" fmla="*/ 239499 h 607780"/>
              <a:gd name="connsiteX84" fmla="*/ 175320 w 441669"/>
              <a:gd name="connsiteY84" fmla="*/ 228491 h 607780"/>
              <a:gd name="connsiteX85" fmla="*/ 183259 w 441669"/>
              <a:gd name="connsiteY85" fmla="*/ 236430 h 607780"/>
              <a:gd name="connsiteX86" fmla="*/ 175320 w 441669"/>
              <a:gd name="connsiteY86" fmla="*/ 244369 h 607780"/>
              <a:gd name="connsiteX87" fmla="*/ 167381 w 441669"/>
              <a:gd name="connsiteY87" fmla="*/ 236430 h 607780"/>
              <a:gd name="connsiteX88" fmla="*/ 175320 w 441669"/>
              <a:gd name="connsiteY88" fmla="*/ 228491 h 607780"/>
              <a:gd name="connsiteX89" fmla="*/ 141432 w 441669"/>
              <a:gd name="connsiteY89" fmla="*/ 211160 h 607780"/>
              <a:gd name="connsiteX90" fmla="*/ 141432 w 441669"/>
              <a:gd name="connsiteY90" fmla="*/ 352147 h 607780"/>
              <a:gd name="connsiteX91" fmla="*/ 350237 w 441669"/>
              <a:gd name="connsiteY91" fmla="*/ 352147 h 607780"/>
              <a:gd name="connsiteX92" fmla="*/ 350237 w 441669"/>
              <a:gd name="connsiteY92" fmla="*/ 211160 h 607780"/>
              <a:gd name="connsiteX93" fmla="*/ 73579 w 441669"/>
              <a:gd name="connsiteY93" fmla="*/ 143493 h 607780"/>
              <a:gd name="connsiteX94" fmla="*/ 73579 w 441669"/>
              <a:gd name="connsiteY94" fmla="*/ 284480 h 607780"/>
              <a:gd name="connsiteX95" fmla="*/ 129444 w 441669"/>
              <a:gd name="connsiteY95" fmla="*/ 284480 h 607780"/>
              <a:gd name="connsiteX96" fmla="*/ 129444 w 441669"/>
              <a:gd name="connsiteY96" fmla="*/ 199272 h 607780"/>
              <a:gd name="connsiteX97" fmla="*/ 282467 w 441669"/>
              <a:gd name="connsiteY97" fmla="*/ 199272 h 607780"/>
              <a:gd name="connsiteX98" fmla="*/ 282467 w 441669"/>
              <a:gd name="connsiteY98" fmla="*/ 143493 h 607780"/>
              <a:gd name="connsiteX99" fmla="*/ 61674 w 441669"/>
              <a:gd name="connsiteY99" fmla="*/ 131605 h 607780"/>
              <a:gd name="connsiteX100" fmla="*/ 294372 w 441669"/>
              <a:gd name="connsiteY100" fmla="*/ 131605 h 607780"/>
              <a:gd name="connsiteX101" fmla="*/ 294372 w 441669"/>
              <a:gd name="connsiteY101" fmla="*/ 199272 h 607780"/>
              <a:gd name="connsiteX102" fmla="*/ 362142 w 441669"/>
              <a:gd name="connsiteY102" fmla="*/ 199272 h 607780"/>
              <a:gd name="connsiteX103" fmla="*/ 362142 w 441669"/>
              <a:gd name="connsiteY103" fmla="*/ 364118 h 607780"/>
              <a:gd name="connsiteX104" fmla="*/ 129444 w 441669"/>
              <a:gd name="connsiteY104" fmla="*/ 364118 h 607780"/>
              <a:gd name="connsiteX105" fmla="*/ 129444 w 441669"/>
              <a:gd name="connsiteY105" fmla="*/ 296451 h 607780"/>
              <a:gd name="connsiteX106" fmla="*/ 61674 w 441669"/>
              <a:gd name="connsiteY106" fmla="*/ 296451 h 607780"/>
              <a:gd name="connsiteX107" fmla="*/ 23899 w 441669"/>
              <a:gd name="connsiteY107" fmla="*/ 23859 h 607780"/>
              <a:gd name="connsiteX108" fmla="*/ 23899 w 441669"/>
              <a:gd name="connsiteY108" fmla="*/ 404688 h 607780"/>
              <a:gd name="connsiteX109" fmla="*/ 417770 w 441669"/>
              <a:gd name="connsiteY109" fmla="*/ 404688 h 607780"/>
              <a:gd name="connsiteX110" fmla="*/ 417770 w 441669"/>
              <a:gd name="connsiteY110" fmla="*/ 157702 h 607780"/>
              <a:gd name="connsiteX111" fmla="*/ 312349 w 441669"/>
              <a:gd name="connsiteY111" fmla="*/ 157702 h 607780"/>
              <a:gd name="connsiteX112" fmla="*/ 300442 w 441669"/>
              <a:gd name="connsiteY112" fmla="*/ 145731 h 607780"/>
              <a:gd name="connsiteX113" fmla="*/ 300442 w 441669"/>
              <a:gd name="connsiteY113" fmla="*/ 23859 h 607780"/>
              <a:gd name="connsiteX114" fmla="*/ 23899 w 441669"/>
              <a:gd name="connsiteY114" fmla="*/ 0 h 607780"/>
              <a:gd name="connsiteX115" fmla="*/ 312349 w 441669"/>
              <a:gd name="connsiteY115" fmla="*/ 0 h 607780"/>
              <a:gd name="connsiteX116" fmla="*/ 315097 w 441669"/>
              <a:gd name="connsiteY116" fmla="*/ 333 h 607780"/>
              <a:gd name="connsiteX117" fmla="*/ 315763 w 441669"/>
              <a:gd name="connsiteY117" fmla="*/ 582 h 607780"/>
              <a:gd name="connsiteX118" fmla="*/ 318095 w 441669"/>
              <a:gd name="connsiteY118" fmla="*/ 1496 h 607780"/>
              <a:gd name="connsiteX119" fmla="*/ 318844 w 441669"/>
              <a:gd name="connsiteY119" fmla="*/ 1995 h 607780"/>
              <a:gd name="connsiteX120" fmla="*/ 321259 w 441669"/>
              <a:gd name="connsiteY120" fmla="*/ 3990 h 607780"/>
              <a:gd name="connsiteX121" fmla="*/ 321343 w 441669"/>
              <a:gd name="connsiteY121" fmla="*/ 4073 h 607780"/>
              <a:gd name="connsiteX122" fmla="*/ 438755 w 441669"/>
              <a:gd name="connsiteY122" fmla="*/ 137916 h 607780"/>
              <a:gd name="connsiteX123" fmla="*/ 441586 w 441669"/>
              <a:gd name="connsiteY123" fmla="*/ 145648 h 607780"/>
              <a:gd name="connsiteX124" fmla="*/ 441669 w 441669"/>
              <a:gd name="connsiteY124" fmla="*/ 146978 h 607780"/>
              <a:gd name="connsiteX125" fmla="*/ 441669 w 441669"/>
              <a:gd name="connsiteY125" fmla="*/ 583921 h 607780"/>
              <a:gd name="connsiteX126" fmla="*/ 417770 w 441669"/>
              <a:gd name="connsiteY126" fmla="*/ 607780 h 607780"/>
              <a:gd name="connsiteX127" fmla="*/ 23899 w 441669"/>
              <a:gd name="connsiteY127" fmla="*/ 607780 h 607780"/>
              <a:gd name="connsiteX128" fmla="*/ 0 w 441669"/>
              <a:gd name="connsiteY128" fmla="*/ 583921 h 607780"/>
              <a:gd name="connsiteX129" fmla="*/ 0 w 441669"/>
              <a:gd name="connsiteY129" fmla="*/ 23859 h 607780"/>
              <a:gd name="connsiteX130" fmla="*/ 23899 w 441669"/>
              <a:gd name="connsiteY130" fmla="*/ 0 h 60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441669" h="607780">
                <a:moveTo>
                  <a:pt x="60328" y="463262"/>
                </a:moveTo>
                <a:cubicBezTo>
                  <a:pt x="80486" y="463262"/>
                  <a:pt x="93147" y="474659"/>
                  <a:pt x="92980" y="496204"/>
                </a:cubicBezTo>
                <a:cubicBezTo>
                  <a:pt x="92980" y="520911"/>
                  <a:pt x="79153" y="532557"/>
                  <a:pt x="57912" y="532474"/>
                </a:cubicBezTo>
                <a:cubicBezTo>
                  <a:pt x="54997" y="532474"/>
                  <a:pt x="51748" y="532474"/>
                  <a:pt x="49749" y="531975"/>
                </a:cubicBezTo>
                <a:lnTo>
                  <a:pt x="49749" y="464260"/>
                </a:lnTo>
                <a:cubicBezTo>
                  <a:pt x="51748" y="463761"/>
                  <a:pt x="55163" y="463262"/>
                  <a:pt x="60328" y="463262"/>
                </a:cubicBezTo>
                <a:close/>
                <a:moveTo>
                  <a:pt x="178284" y="463050"/>
                </a:moveTo>
                <a:cubicBezTo>
                  <a:pt x="194452" y="463050"/>
                  <a:pt x="203370" y="479008"/>
                  <a:pt x="203370" y="497542"/>
                </a:cubicBezTo>
                <a:cubicBezTo>
                  <a:pt x="203370" y="517655"/>
                  <a:pt x="194286" y="532698"/>
                  <a:pt x="178451" y="532698"/>
                </a:cubicBezTo>
                <a:cubicBezTo>
                  <a:pt x="162782" y="532698"/>
                  <a:pt x="153198" y="518486"/>
                  <a:pt x="153198" y="498206"/>
                </a:cubicBezTo>
                <a:cubicBezTo>
                  <a:pt x="153198" y="478093"/>
                  <a:pt x="162449" y="463050"/>
                  <a:pt x="178284" y="463050"/>
                </a:cubicBezTo>
                <a:close/>
                <a:moveTo>
                  <a:pt x="328920" y="446171"/>
                </a:moveTo>
                <a:lnTo>
                  <a:pt x="357815" y="497297"/>
                </a:lnTo>
                <a:lnTo>
                  <a:pt x="327838" y="549671"/>
                </a:lnTo>
                <a:lnTo>
                  <a:pt x="354568" y="549671"/>
                </a:lnTo>
                <a:lnTo>
                  <a:pt x="363228" y="530883"/>
                </a:lnTo>
                <a:cubicBezTo>
                  <a:pt x="366392" y="523650"/>
                  <a:pt x="369057" y="518330"/>
                  <a:pt x="371222" y="512344"/>
                </a:cubicBezTo>
                <a:lnTo>
                  <a:pt x="371472" y="512344"/>
                </a:lnTo>
                <a:cubicBezTo>
                  <a:pt x="374386" y="518330"/>
                  <a:pt x="376884" y="523650"/>
                  <a:pt x="380715" y="530883"/>
                </a:cubicBezTo>
                <a:lnTo>
                  <a:pt x="390124" y="549671"/>
                </a:lnTo>
                <a:lnTo>
                  <a:pt x="417187" y="549671"/>
                </a:lnTo>
                <a:lnTo>
                  <a:pt x="386460" y="496632"/>
                </a:lnTo>
                <a:lnTo>
                  <a:pt x="415605" y="446171"/>
                </a:lnTo>
                <a:lnTo>
                  <a:pt x="388875" y="446171"/>
                </a:lnTo>
                <a:lnTo>
                  <a:pt x="380132" y="465042"/>
                </a:lnTo>
                <a:cubicBezTo>
                  <a:pt x="377467" y="471027"/>
                  <a:pt x="375469" y="475600"/>
                  <a:pt x="373054" y="482250"/>
                </a:cubicBezTo>
                <a:lnTo>
                  <a:pt x="372721" y="482250"/>
                </a:lnTo>
                <a:cubicBezTo>
                  <a:pt x="370306" y="476431"/>
                  <a:pt x="367974" y="471360"/>
                  <a:pt x="364893" y="465042"/>
                </a:cubicBezTo>
                <a:lnTo>
                  <a:pt x="355817" y="446171"/>
                </a:lnTo>
                <a:close/>
                <a:moveTo>
                  <a:pt x="57873" y="445340"/>
                </a:moveTo>
                <a:cubicBezTo>
                  <a:pt x="46049" y="445340"/>
                  <a:pt x="34807" y="446171"/>
                  <a:pt x="26147" y="447501"/>
                </a:cubicBezTo>
                <a:lnTo>
                  <a:pt x="26147" y="549172"/>
                </a:lnTo>
                <a:cubicBezTo>
                  <a:pt x="31976" y="549920"/>
                  <a:pt x="40636" y="550751"/>
                  <a:pt x="52794" y="550751"/>
                </a:cubicBezTo>
                <a:cubicBezTo>
                  <a:pt x="73112" y="550751"/>
                  <a:pt x="89683" y="546428"/>
                  <a:pt x="100591" y="537367"/>
                </a:cubicBezTo>
                <a:cubicBezTo>
                  <a:pt x="110584" y="528888"/>
                  <a:pt x="117828" y="515254"/>
                  <a:pt x="117828" y="495468"/>
                </a:cubicBezTo>
                <a:cubicBezTo>
                  <a:pt x="117828" y="477179"/>
                  <a:pt x="111083" y="464377"/>
                  <a:pt x="100341" y="456396"/>
                </a:cubicBezTo>
                <a:cubicBezTo>
                  <a:pt x="90349" y="448914"/>
                  <a:pt x="77525" y="445340"/>
                  <a:pt x="57873" y="445340"/>
                </a:cubicBezTo>
                <a:close/>
                <a:moveTo>
                  <a:pt x="295362" y="444425"/>
                </a:moveTo>
                <a:cubicBezTo>
                  <a:pt x="263969" y="444425"/>
                  <a:pt x="238738" y="464127"/>
                  <a:pt x="238738" y="499459"/>
                </a:cubicBezTo>
                <a:cubicBezTo>
                  <a:pt x="238738" y="528888"/>
                  <a:pt x="257224" y="551167"/>
                  <a:pt x="293030" y="551167"/>
                </a:cubicBezTo>
                <a:cubicBezTo>
                  <a:pt x="305688" y="551167"/>
                  <a:pt x="315347" y="548839"/>
                  <a:pt x="319677" y="546678"/>
                </a:cubicBezTo>
                <a:lnTo>
                  <a:pt x="316096" y="528472"/>
                </a:lnTo>
                <a:cubicBezTo>
                  <a:pt x="311517" y="530301"/>
                  <a:pt x="303689" y="531797"/>
                  <a:pt x="296611" y="531797"/>
                </a:cubicBezTo>
                <a:cubicBezTo>
                  <a:pt x="275710" y="531797"/>
                  <a:pt x="263386" y="518745"/>
                  <a:pt x="263386" y="498045"/>
                </a:cubicBezTo>
                <a:cubicBezTo>
                  <a:pt x="263386" y="475018"/>
                  <a:pt x="277792" y="463795"/>
                  <a:pt x="296445" y="463795"/>
                </a:cubicBezTo>
                <a:cubicBezTo>
                  <a:pt x="304772" y="463795"/>
                  <a:pt x="311350" y="465624"/>
                  <a:pt x="316096" y="467619"/>
                </a:cubicBezTo>
                <a:lnTo>
                  <a:pt x="320843" y="449081"/>
                </a:lnTo>
                <a:cubicBezTo>
                  <a:pt x="316763" y="446919"/>
                  <a:pt x="307520" y="444425"/>
                  <a:pt x="295362" y="444425"/>
                </a:cubicBezTo>
                <a:close/>
                <a:moveTo>
                  <a:pt x="178949" y="444425"/>
                </a:moveTo>
                <a:cubicBezTo>
                  <a:pt x="148306" y="444425"/>
                  <a:pt x="128487" y="467619"/>
                  <a:pt x="128487" y="498627"/>
                </a:cubicBezTo>
                <a:cubicBezTo>
                  <a:pt x="128487" y="528139"/>
                  <a:pt x="146474" y="551333"/>
                  <a:pt x="177201" y="551333"/>
                </a:cubicBezTo>
                <a:cubicBezTo>
                  <a:pt x="207511" y="551333"/>
                  <a:pt x="228162" y="530716"/>
                  <a:pt x="228162" y="496798"/>
                </a:cubicBezTo>
                <a:cubicBezTo>
                  <a:pt x="228162" y="468284"/>
                  <a:pt x="210759" y="444425"/>
                  <a:pt x="178949" y="444425"/>
                </a:cubicBezTo>
                <a:close/>
                <a:moveTo>
                  <a:pt x="195537" y="322625"/>
                </a:moveTo>
                <a:lnTo>
                  <a:pt x="316839" y="322625"/>
                </a:lnTo>
                <a:lnTo>
                  <a:pt x="316839" y="328552"/>
                </a:lnTo>
                <a:lnTo>
                  <a:pt x="195537" y="328552"/>
                </a:lnTo>
                <a:close/>
                <a:moveTo>
                  <a:pt x="175320" y="317615"/>
                </a:moveTo>
                <a:cubicBezTo>
                  <a:pt x="179705" y="317615"/>
                  <a:pt x="183259" y="321169"/>
                  <a:pt x="183259" y="325554"/>
                </a:cubicBezTo>
                <a:cubicBezTo>
                  <a:pt x="183259" y="329939"/>
                  <a:pt x="179705" y="333493"/>
                  <a:pt x="175320" y="333493"/>
                </a:cubicBezTo>
                <a:cubicBezTo>
                  <a:pt x="170935" y="333493"/>
                  <a:pt x="167381" y="329939"/>
                  <a:pt x="167381" y="325554"/>
                </a:cubicBezTo>
                <a:cubicBezTo>
                  <a:pt x="167381" y="321169"/>
                  <a:pt x="170935" y="317615"/>
                  <a:pt x="175320" y="317615"/>
                </a:cubicBezTo>
                <a:close/>
                <a:moveTo>
                  <a:pt x="195537" y="293270"/>
                </a:moveTo>
                <a:lnTo>
                  <a:pt x="316839" y="293270"/>
                </a:lnTo>
                <a:lnTo>
                  <a:pt x="316839" y="299268"/>
                </a:lnTo>
                <a:lnTo>
                  <a:pt x="195537" y="299268"/>
                </a:lnTo>
                <a:close/>
                <a:moveTo>
                  <a:pt x="175320" y="288260"/>
                </a:moveTo>
                <a:cubicBezTo>
                  <a:pt x="179705" y="288260"/>
                  <a:pt x="183259" y="291814"/>
                  <a:pt x="183259" y="296199"/>
                </a:cubicBezTo>
                <a:cubicBezTo>
                  <a:pt x="183259" y="300584"/>
                  <a:pt x="179705" y="304138"/>
                  <a:pt x="175320" y="304138"/>
                </a:cubicBezTo>
                <a:cubicBezTo>
                  <a:pt x="170935" y="304138"/>
                  <a:pt x="167381" y="300584"/>
                  <a:pt x="167381" y="296199"/>
                </a:cubicBezTo>
                <a:cubicBezTo>
                  <a:pt x="167381" y="291814"/>
                  <a:pt x="170935" y="288260"/>
                  <a:pt x="175320" y="288260"/>
                </a:cubicBezTo>
                <a:close/>
                <a:moveTo>
                  <a:pt x="195537" y="262292"/>
                </a:moveTo>
                <a:lnTo>
                  <a:pt x="316839" y="262292"/>
                </a:lnTo>
                <a:lnTo>
                  <a:pt x="316839" y="268290"/>
                </a:lnTo>
                <a:lnTo>
                  <a:pt x="195537" y="268290"/>
                </a:lnTo>
                <a:close/>
                <a:moveTo>
                  <a:pt x="175320" y="257352"/>
                </a:moveTo>
                <a:cubicBezTo>
                  <a:pt x="179705" y="257352"/>
                  <a:pt x="183259" y="260906"/>
                  <a:pt x="183259" y="265291"/>
                </a:cubicBezTo>
                <a:cubicBezTo>
                  <a:pt x="183259" y="269676"/>
                  <a:pt x="179705" y="273230"/>
                  <a:pt x="175320" y="273230"/>
                </a:cubicBezTo>
                <a:cubicBezTo>
                  <a:pt x="170935" y="273230"/>
                  <a:pt x="167381" y="269676"/>
                  <a:pt x="167381" y="265291"/>
                </a:cubicBezTo>
                <a:cubicBezTo>
                  <a:pt x="167381" y="260906"/>
                  <a:pt x="170935" y="257352"/>
                  <a:pt x="175320" y="257352"/>
                </a:cubicBezTo>
                <a:close/>
                <a:moveTo>
                  <a:pt x="195537" y="233501"/>
                </a:moveTo>
                <a:lnTo>
                  <a:pt x="316839" y="233501"/>
                </a:lnTo>
                <a:lnTo>
                  <a:pt x="316839" y="239499"/>
                </a:lnTo>
                <a:lnTo>
                  <a:pt x="195537" y="239499"/>
                </a:lnTo>
                <a:close/>
                <a:moveTo>
                  <a:pt x="175320" y="228491"/>
                </a:moveTo>
                <a:cubicBezTo>
                  <a:pt x="179705" y="228491"/>
                  <a:pt x="183259" y="232045"/>
                  <a:pt x="183259" y="236430"/>
                </a:cubicBezTo>
                <a:cubicBezTo>
                  <a:pt x="183259" y="240815"/>
                  <a:pt x="179705" y="244369"/>
                  <a:pt x="175320" y="244369"/>
                </a:cubicBezTo>
                <a:cubicBezTo>
                  <a:pt x="170935" y="244369"/>
                  <a:pt x="167381" y="240815"/>
                  <a:pt x="167381" y="236430"/>
                </a:cubicBezTo>
                <a:cubicBezTo>
                  <a:pt x="167381" y="232045"/>
                  <a:pt x="170935" y="228491"/>
                  <a:pt x="175320" y="228491"/>
                </a:cubicBezTo>
                <a:close/>
                <a:moveTo>
                  <a:pt x="141432" y="211160"/>
                </a:moveTo>
                <a:lnTo>
                  <a:pt x="141432" y="352147"/>
                </a:lnTo>
                <a:lnTo>
                  <a:pt x="350237" y="352147"/>
                </a:lnTo>
                <a:lnTo>
                  <a:pt x="350237" y="211160"/>
                </a:lnTo>
                <a:close/>
                <a:moveTo>
                  <a:pt x="73579" y="143493"/>
                </a:moveTo>
                <a:lnTo>
                  <a:pt x="73579" y="284480"/>
                </a:lnTo>
                <a:lnTo>
                  <a:pt x="129444" y="284480"/>
                </a:lnTo>
                <a:lnTo>
                  <a:pt x="129444" y="199272"/>
                </a:lnTo>
                <a:lnTo>
                  <a:pt x="282467" y="199272"/>
                </a:lnTo>
                <a:lnTo>
                  <a:pt x="282467" y="143493"/>
                </a:lnTo>
                <a:close/>
                <a:moveTo>
                  <a:pt x="61674" y="131605"/>
                </a:moveTo>
                <a:lnTo>
                  <a:pt x="294372" y="131605"/>
                </a:lnTo>
                <a:lnTo>
                  <a:pt x="294372" y="199272"/>
                </a:lnTo>
                <a:lnTo>
                  <a:pt x="362142" y="199272"/>
                </a:lnTo>
                <a:lnTo>
                  <a:pt x="362142" y="364118"/>
                </a:lnTo>
                <a:lnTo>
                  <a:pt x="129444" y="364118"/>
                </a:lnTo>
                <a:lnTo>
                  <a:pt x="129444" y="296451"/>
                </a:lnTo>
                <a:lnTo>
                  <a:pt x="61674" y="296451"/>
                </a:lnTo>
                <a:close/>
                <a:moveTo>
                  <a:pt x="23899" y="23859"/>
                </a:moveTo>
                <a:lnTo>
                  <a:pt x="23899" y="404688"/>
                </a:lnTo>
                <a:lnTo>
                  <a:pt x="417770" y="404688"/>
                </a:lnTo>
                <a:lnTo>
                  <a:pt x="417770" y="157702"/>
                </a:lnTo>
                <a:lnTo>
                  <a:pt x="312349" y="157702"/>
                </a:lnTo>
                <a:cubicBezTo>
                  <a:pt x="305771" y="157702"/>
                  <a:pt x="300442" y="152381"/>
                  <a:pt x="300442" y="145731"/>
                </a:cubicBezTo>
                <a:lnTo>
                  <a:pt x="300442" y="23859"/>
                </a:lnTo>
                <a:close/>
                <a:moveTo>
                  <a:pt x="23899" y="0"/>
                </a:moveTo>
                <a:lnTo>
                  <a:pt x="312349" y="0"/>
                </a:lnTo>
                <a:cubicBezTo>
                  <a:pt x="313265" y="0"/>
                  <a:pt x="314181" y="166"/>
                  <a:pt x="315097" y="333"/>
                </a:cubicBezTo>
                <a:cubicBezTo>
                  <a:pt x="315347" y="416"/>
                  <a:pt x="315514" y="499"/>
                  <a:pt x="315763" y="582"/>
                </a:cubicBezTo>
                <a:cubicBezTo>
                  <a:pt x="316596" y="831"/>
                  <a:pt x="317346" y="1081"/>
                  <a:pt x="318095" y="1496"/>
                </a:cubicBezTo>
                <a:cubicBezTo>
                  <a:pt x="318345" y="1663"/>
                  <a:pt x="318595" y="1829"/>
                  <a:pt x="318844" y="1995"/>
                </a:cubicBezTo>
                <a:cubicBezTo>
                  <a:pt x="319760" y="2577"/>
                  <a:pt x="320593" y="3242"/>
                  <a:pt x="321259" y="3990"/>
                </a:cubicBezTo>
                <a:cubicBezTo>
                  <a:pt x="321259" y="3990"/>
                  <a:pt x="321343" y="4073"/>
                  <a:pt x="321343" y="4073"/>
                </a:cubicBezTo>
                <a:lnTo>
                  <a:pt x="438755" y="137916"/>
                </a:lnTo>
                <a:cubicBezTo>
                  <a:pt x="440670" y="140078"/>
                  <a:pt x="441503" y="142821"/>
                  <a:pt x="441586" y="145648"/>
                </a:cubicBezTo>
                <a:cubicBezTo>
                  <a:pt x="441586" y="146063"/>
                  <a:pt x="441669" y="146479"/>
                  <a:pt x="441669" y="146978"/>
                </a:cubicBezTo>
                <a:lnTo>
                  <a:pt x="441669" y="583921"/>
                </a:lnTo>
                <a:cubicBezTo>
                  <a:pt x="441669" y="597056"/>
                  <a:pt x="430927" y="607780"/>
                  <a:pt x="417770" y="607780"/>
                </a:cubicBezTo>
                <a:lnTo>
                  <a:pt x="23899" y="607780"/>
                </a:lnTo>
                <a:cubicBezTo>
                  <a:pt x="10742" y="607780"/>
                  <a:pt x="0" y="597056"/>
                  <a:pt x="0" y="583921"/>
                </a:cubicBezTo>
                <a:lnTo>
                  <a:pt x="0" y="23859"/>
                </a:lnTo>
                <a:cubicBezTo>
                  <a:pt x="0" y="10724"/>
                  <a:pt x="10742" y="0"/>
                  <a:pt x="23899" y="0"/>
                </a:cubicBezTo>
                <a:close/>
              </a:path>
            </a:pathLst>
          </a:custGeom>
          <a:solidFill>
            <a:srgbClr val="00428C"/>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350">
              <a:cs typeface="+mn-ea"/>
              <a:sym typeface="+mn-lt"/>
            </a:endParaRPr>
          </a:p>
        </p:txBody>
      </p:sp>
      <p:sp>
        <p:nvSpPr>
          <p:cNvPr id="22" name="矩形: 圆角 18"/>
          <p:cNvSpPr/>
          <p:nvPr>
            <p:custDataLst>
              <p:tags r:id="rId3"/>
            </p:custDataLst>
          </p:nvPr>
        </p:nvSpPr>
        <p:spPr bwMode="auto">
          <a:xfrm>
            <a:off x="5073416" y="2895797"/>
            <a:ext cx="973697" cy="250007"/>
          </a:xfrm>
          <a:prstGeom prst="roundRect">
            <a:avLst/>
          </a:prstGeom>
          <a:solidFill>
            <a:schemeClr val="bg1"/>
          </a:solidFill>
          <a:ln w="22225" cap="rnd" cmpd="tri">
            <a:solidFill>
              <a:schemeClr val="tx2">
                <a:lumMod val="50000"/>
              </a:schemeClr>
            </a:solidFill>
            <a:prstDash val="solid"/>
            <a:round/>
          </a:ln>
        </p:spPr>
        <p:txBody>
          <a:bodyPr rot="0" spcFirstLastPara="0" vertOverflow="overflow" horzOverflow="overflow" vert="horz" wrap="none" lIns="68580" tIns="34290" rIns="68580" bIns="34290" numCol="1" spcCol="0" rtlCol="0" fromWordArt="0" anchor="ctr" anchorCtr="0" forceAA="0" compatLnSpc="1">
            <a:noAutofit/>
          </a:bodyPr>
          <a:lstStyle/>
          <a:p>
            <a:pPr algn="ctr"/>
            <a:r>
              <a:rPr sz="1050"/>
              <a:t>Top Secret</a:t>
            </a:r>
          </a:p>
        </p:txBody>
      </p:sp>
      <p:sp>
        <p:nvSpPr>
          <p:cNvPr id="23" name="矩形: 圆角 18"/>
          <p:cNvSpPr/>
          <p:nvPr>
            <p:custDataLst>
              <p:tags r:id="rId4"/>
            </p:custDataLst>
          </p:nvPr>
        </p:nvSpPr>
        <p:spPr bwMode="auto">
          <a:xfrm>
            <a:off x="5073416" y="4233107"/>
            <a:ext cx="973697" cy="250007"/>
          </a:xfrm>
          <a:prstGeom prst="roundRect">
            <a:avLst/>
          </a:prstGeom>
          <a:solidFill>
            <a:schemeClr val="bg1"/>
          </a:solidFill>
          <a:ln w="22225" cap="rnd" cmpd="tri">
            <a:solidFill>
              <a:schemeClr val="tx2">
                <a:lumMod val="50000"/>
              </a:schemeClr>
            </a:solidFill>
            <a:prstDash val="solid"/>
            <a:round/>
          </a:ln>
        </p:spPr>
        <p:txBody>
          <a:bodyPr rot="0" spcFirstLastPara="0" vertOverflow="overflow" horzOverflow="overflow" vert="horz" wrap="none" lIns="68580" tIns="34290" rIns="68580" bIns="34290" numCol="1" spcCol="0" rtlCol="0" fromWordArt="0" anchor="ctr" anchorCtr="0" forceAA="0" compatLnSpc="1">
            <a:noAutofit/>
          </a:bodyPr>
          <a:lstStyle/>
          <a:p>
            <a:pPr algn="ctr"/>
            <a:r>
              <a:rPr sz="1050"/>
              <a:t>Secret</a:t>
            </a:r>
          </a:p>
        </p:txBody>
      </p:sp>
      <p:sp>
        <p:nvSpPr>
          <p:cNvPr id="24" name="矩形: 圆角 18"/>
          <p:cNvSpPr/>
          <p:nvPr>
            <p:custDataLst>
              <p:tags r:id="rId5"/>
            </p:custDataLst>
          </p:nvPr>
        </p:nvSpPr>
        <p:spPr bwMode="auto">
          <a:xfrm>
            <a:off x="5073416" y="3564452"/>
            <a:ext cx="973697" cy="250007"/>
          </a:xfrm>
          <a:prstGeom prst="roundRect">
            <a:avLst/>
          </a:prstGeom>
          <a:solidFill>
            <a:schemeClr val="bg1"/>
          </a:solidFill>
          <a:ln w="22225" cap="rnd" cmpd="tri">
            <a:solidFill>
              <a:schemeClr val="tx2">
                <a:lumMod val="50000"/>
              </a:schemeClr>
            </a:solidFill>
            <a:prstDash val="solid"/>
            <a:round/>
          </a:ln>
        </p:spPr>
        <p:txBody>
          <a:bodyPr rot="0" spcFirstLastPara="0" vertOverflow="overflow" horzOverflow="overflow" vert="horz" wrap="none" lIns="68580" tIns="34290" rIns="68580" bIns="34290" numCol="1" spcCol="0" rtlCol="0" fromWordArt="0" anchor="ctr" anchorCtr="0" forceAA="0" compatLnSpc="1">
            <a:noAutofit/>
          </a:bodyPr>
          <a:lstStyle/>
          <a:p>
            <a:pPr algn="ctr"/>
            <a:r>
              <a:rPr sz="1050"/>
              <a:t>Confidential</a:t>
            </a:r>
          </a:p>
        </p:txBody>
      </p:sp>
      <p:sp>
        <p:nvSpPr>
          <p:cNvPr id="25" name="矩形: 圆角 18"/>
          <p:cNvSpPr/>
          <p:nvPr>
            <p:custDataLst>
              <p:tags r:id="rId6"/>
            </p:custDataLst>
          </p:nvPr>
        </p:nvSpPr>
        <p:spPr bwMode="auto">
          <a:xfrm>
            <a:off x="5073416" y="4901762"/>
            <a:ext cx="973697" cy="250007"/>
          </a:xfrm>
          <a:prstGeom prst="roundRect">
            <a:avLst/>
          </a:prstGeom>
          <a:solidFill>
            <a:schemeClr val="bg1"/>
          </a:solidFill>
          <a:ln w="22225" cap="rnd" cmpd="tri">
            <a:solidFill>
              <a:schemeClr val="tx2">
                <a:lumMod val="50000"/>
              </a:schemeClr>
            </a:solidFill>
            <a:prstDash val="solid"/>
            <a:round/>
          </a:ln>
        </p:spPr>
        <p:txBody>
          <a:bodyPr rot="0" spcFirstLastPara="0" vertOverflow="overflow" horzOverflow="overflow" vert="horz" wrap="none" lIns="68580" tIns="34290" rIns="68580" bIns="34290" numCol="1" spcCol="0" rtlCol="0" fromWordArt="0" anchor="ctr" anchorCtr="0" forceAA="0" compatLnSpc="1">
            <a:noAutofit/>
          </a:bodyPr>
          <a:lstStyle/>
          <a:p>
            <a:pPr algn="ctr"/>
            <a:r>
              <a:rPr sz="1050"/>
              <a:t>Internal</a:t>
            </a:r>
          </a:p>
        </p:txBody>
      </p:sp>
      <p:sp>
        <p:nvSpPr>
          <p:cNvPr id="26" name="矩形: 圆角 18"/>
          <p:cNvSpPr/>
          <p:nvPr>
            <p:custDataLst>
              <p:tags r:id="rId7"/>
            </p:custDataLst>
          </p:nvPr>
        </p:nvSpPr>
        <p:spPr bwMode="auto">
          <a:xfrm>
            <a:off x="5073416" y="5570417"/>
            <a:ext cx="973697" cy="250007"/>
          </a:xfrm>
          <a:prstGeom prst="roundRect">
            <a:avLst/>
          </a:prstGeom>
          <a:solidFill>
            <a:schemeClr val="bg1"/>
          </a:solidFill>
          <a:ln w="22225" cap="rnd" cmpd="tri">
            <a:solidFill>
              <a:schemeClr val="tx2">
                <a:lumMod val="50000"/>
              </a:schemeClr>
            </a:solidFill>
            <a:prstDash val="solid"/>
            <a:round/>
          </a:ln>
        </p:spPr>
        <p:txBody>
          <a:bodyPr rot="0" spcFirstLastPara="0" vertOverflow="overflow" horzOverflow="overflow" vert="horz" wrap="none" lIns="68580" tIns="34290" rIns="68580" bIns="34290" numCol="1" spcCol="0" rtlCol="0" fromWordArt="0" anchor="ctr" anchorCtr="0" forceAA="0" compatLnSpc="1">
            <a:noAutofit/>
          </a:bodyPr>
          <a:lstStyle/>
          <a:p>
            <a:pPr algn="ctr"/>
            <a:r>
              <a:rPr sz="1050"/>
              <a:t>Public</a:t>
            </a:r>
          </a:p>
        </p:txBody>
      </p:sp>
      <p:sp>
        <p:nvSpPr>
          <p:cNvPr id="27" name="矩形: 圆角 18"/>
          <p:cNvSpPr/>
          <p:nvPr>
            <p:custDataLst>
              <p:tags r:id="rId8"/>
            </p:custDataLst>
          </p:nvPr>
        </p:nvSpPr>
        <p:spPr bwMode="auto">
          <a:xfrm>
            <a:off x="2511018" y="4633828"/>
            <a:ext cx="594066" cy="270030"/>
          </a:xfrm>
          <a:prstGeom prst="roundRect">
            <a:avLst/>
          </a:prstGeom>
          <a:solidFill>
            <a:schemeClr val="bg1"/>
          </a:solidFill>
          <a:ln w="22225" cap="rnd" cmpd="tri">
            <a:solidFill>
              <a:schemeClr val="tx2">
                <a:lumMod val="50000"/>
              </a:schemeClr>
            </a:solidFill>
            <a:prstDash val="solid"/>
            <a:round/>
          </a:ln>
        </p:spPr>
        <p:txBody>
          <a:bodyPr rot="0" spcFirstLastPara="0" vertOverflow="overflow" horzOverflow="overflow" vert="horz" wrap="none" lIns="68580" tIns="34290" rIns="68580" bIns="34290" numCol="1" spcCol="0" rtlCol="0" fromWordArt="0" anchor="ctr" anchorCtr="0" forceAA="0" compatLnSpc="1">
            <a:noAutofit/>
          </a:bodyPr>
          <a:lstStyle/>
          <a:p>
            <a:pPr algn="ctr"/>
            <a:r>
              <a:rPr sz="1050"/>
              <a:t>Secret</a:t>
            </a:r>
          </a:p>
        </p:txBody>
      </p:sp>
      <p:cxnSp>
        <p:nvCxnSpPr>
          <p:cNvPr id="28" name="直接箭头连接符 27"/>
          <p:cNvCxnSpPr>
            <a:cxnSpLocks/>
          </p:cNvCxnSpPr>
          <p:nvPr>
            <p:custDataLst>
              <p:tags r:id="rId9"/>
            </p:custDataLst>
          </p:nvPr>
        </p:nvCxnSpPr>
        <p:spPr>
          <a:xfrm flipV="1">
            <a:off x="3228228" y="2948662"/>
            <a:ext cx="1390032" cy="1278254"/>
          </a:xfrm>
          <a:prstGeom prst="straightConnector1">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sp>
        <p:nvSpPr>
          <p:cNvPr id="29" name="stop-sign-variant_32529"/>
          <p:cNvSpPr>
            <a:spLocks noChangeAspect="1"/>
          </p:cNvSpPr>
          <p:nvPr>
            <p:custDataLst>
              <p:tags r:id="rId10"/>
            </p:custDataLst>
          </p:nvPr>
        </p:nvSpPr>
        <p:spPr bwMode="auto">
          <a:xfrm>
            <a:off x="3920077" y="3347567"/>
            <a:ext cx="242587" cy="242313"/>
          </a:xfrm>
          <a:custGeom>
            <a:avLst/>
            <a:gdLst>
              <a:gd name="T0" fmla="*/ 213 w 427"/>
              <a:gd name="T1" fmla="*/ 0 h 427"/>
              <a:gd name="T2" fmla="*/ 0 w 427"/>
              <a:gd name="T3" fmla="*/ 213 h 427"/>
              <a:gd name="T4" fmla="*/ 213 w 427"/>
              <a:gd name="T5" fmla="*/ 427 h 427"/>
              <a:gd name="T6" fmla="*/ 427 w 427"/>
              <a:gd name="T7" fmla="*/ 213 h 427"/>
              <a:gd name="T8" fmla="*/ 213 w 427"/>
              <a:gd name="T9" fmla="*/ 0 h 427"/>
              <a:gd name="T10" fmla="*/ 213 w 427"/>
              <a:gd name="T11" fmla="*/ 53 h 427"/>
              <a:gd name="T12" fmla="*/ 306 w 427"/>
              <a:gd name="T13" fmla="*/ 83 h 427"/>
              <a:gd name="T14" fmla="*/ 83 w 427"/>
              <a:gd name="T15" fmla="*/ 306 h 427"/>
              <a:gd name="T16" fmla="*/ 53 w 427"/>
              <a:gd name="T17" fmla="*/ 213 h 427"/>
              <a:gd name="T18" fmla="*/ 213 w 427"/>
              <a:gd name="T19" fmla="*/ 53 h 427"/>
              <a:gd name="T20" fmla="*/ 213 w 427"/>
              <a:gd name="T21" fmla="*/ 373 h 427"/>
              <a:gd name="T22" fmla="*/ 121 w 427"/>
              <a:gd name="T23" fmla="*/ 343 h 427"/>
              <a:gd name="T24" fmla="*/ 343 w 427"/>
              <a:gd name="T25" fmla="*/ 121 h 427"/>
              <a:gd name="T26" fmla="*/ 373 w 427"/>
              <a:gd name="T27" fmla="*/ 213 h 427"/>
              <a:gd name="T28" fmla="*/ 213 w 427"/>
              <a:gd name="T29" fmla="*/ 37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7" h="427">
                <a:moveTo>
                  <a:pt x="213" y="0"/>
                </a:moveTo>
                <a:cubicBezTo>
                  <a:pt x="96" y="0"/>
                  <a:pt x="0" y="96"/>
                  <a:pt x="0" y="213"/>
                </a:cubicBezTo>
                <a:cubicBezTo>
                  <a:pt x="0" y="331"/>
                  <a:pt x="96" y="427"/>
                  <a:pt x="213" y="427"/>
                </a:cubicBezTo>
                <a:cubicBezTo>
                  <a:pt x="331" y="427"/>
                  <a:pt x="427" y="331"/>
                  <a:pt x="427" y="213"/>
                </a:cubicBezTo>
                <a:cubicBezTo>
                  <a:pt x="427" y="96"/>
                  <a:pt x="331" y="0"/>
                  <a:pt x="213" y="0"/>
                </a:cubicBezTo>
                <a:close/>
                <a:moveTo>
                  <a:pt x="213" y="53"/>
                </a:moveTo>
                <a:cubicBezTo>
                  <a:pt x="248" y="53"/>
                  <a:pt x="280" y="65"/>
                  <a:pt x="306" y="83"/>
                </a:cubicBezTo>
                <a:lnTo>
                  <a:pt x="83" y="306"/>
                </a:lnTo>
                <a:cubicBezTo>
                  <a:pt x="65" y="280"/>
                  <a:pt x="53" y="248"/>
                  <a:pt x="53" y="213"/>
                </a:cubicBezTo>
                <a:cubicBezTo>
                  <a:pt x="53" y="125"/>
                  <a:pt x="125" y="53"/>
                  <a:pt x="213" y="53"/>
                </a:cubicBezTo>
                <a:close/>
                <a:moveTo>
                  <a:pt x="213" y="373"/>
                </a:moveTo>
                <a:cubicBezTo>
                  <a:pt x="179" y="373"/>
                  <a:pt x="147" y="362"/>
                  <a:pt x="121" y="343"/>
                </a:cubicBezTo>
                <a:lnTo>
                  <a:pt x="343" y="121"/>
                </a:lnTo>
                <a:cubicBezTo>
                  <a:pt x="362" y="147"/>
                  <a:pt x="373" y="179"/>
                  <a:pt x="373" y="213"/>
                </a:cubicBezTo>
                <a:cubicBezTo>
                  <a:pt x="373" y="302"/>
                  <a:pt x="302" y="373"/>
                  <a:pt x="213" y="373"/>
                </a:cubicBezTo>
                <a:close/>
              </a:path>
            </a:pathLst>
          </a:custGeom>
          <a:solidFill>
            <a:srgbClr val="C00000"/>
          </a:solidFill>
          <a:ln>
            <a:noFill/>
          </a:ln>
        </p:spPr>
        <p:txBody>
          <a:bodyPr/>
          <a:lstStyle/>
          <a:p>
            <a:endParaRPr lang="zh-CN" altLang="en-US" sz="1350">
              <a:cs typeface="+mn-ea"/>
              <a:sym typeface="+mn-lt"/>
            </a:endParaRPr>
          </a:p>
        </p:txBody>
      </p:sp>
      <p:cxnSp>
        <p:nvCxnSpPr>
          <p:cNvPr id="30" name="直接箭头连接符 29"/>
          <p:cNvCxnSpPr/>
          <p:nvPr>
            <p:custDataLst>
              <p:tags r:id="rId11"/>
            </p:custDataLst>
          </p:nvPr>
        </p:nvCxnSpPr>
        <p:spPr>
          <a:xfrm flipV="1">
            <a:off x="3231896" y="4227868"/>
            <a:ext cx="1258253" cy="8573"/>
          </a:xfrm>
          <a:prstGeom prst="straightConnector1">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cxnSp>
        <p:nvCxnSpPr>
          <p:cNvPr id="31" name="直接箭头连接符 30"/>
          <p:cNvCxnSpPr/>
          <p:nvPr>
            <p:custDataLst>
              <p:tags r:id="rId12"/>
            </p:custDataLst>
          </p:nvPr>
        </p:nvCxnSpPr>
        <p:spPr>
          <a:xfrm>
            <a:off x="3234754" y="4238822"/>
            <a:ext cx="1320641" cy="724853"/>
          </a:xfrm>
          <a:prstGeom prst="straightConnector1">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cxnSp>
        <p:nvCxnSpPr>
          <p:cNvPr id="32" name="直接箭头连接符 31"/>
          <p:cNvCxnSpPr/>
          <p:nvPr>
            <p:custDataLst>
              <p:tags r:id="rId13"/>
            </p:custDataLst>
          </p:nvPr>
        </p:nvCxnSpPr>
        <p:spPr>
          <a:xfrm>
            <a:off x="3219990" y="4237394"/>
            <a:ext cx="1335405" cy="1333024"/>
          </a:xfrm>
          <a:prstGeom prst="straightConnector1">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sp>
        <p:nvSpPr>
          <p:cNvPr id="80" name="stop-sign-variant_32529">
            <a:extLst>
              <a:ext uri="{FF2B5EF4-FFF2-40B4-BE49-F238E27FC236}">
                <a16:creationId xmlns:a16="http://schemas.microsoft.com/office/drawing/2014/main" id="{0E863984-8332-48A2-AC31-E4D624296B0B}"/>
              </a:ext>
            </a:extLst>
          </p:cNvPr>
          <p:cNvSpPr>
            <a:spLocks noChangeAspect="1"/>
          </p:cNvSpPr>
          <p:nvPr>
            <p:custDataLst>
              <p:tags r:id="rId14"/>
            </p:custDataLst>
          </p:nvPr>
        </p:nvSpPr>
        <p:spPr bwMode="auto">
          <a:xfrm rot="1301320">
            <a:off x="3875494" y="3765554"/>
            <a:ext cx="242587" cy="242313"/>
          </a:xfrm>
          <a:custGeom>
            <a:avLst/>
            <a:gdLst>
              <a:gd name="T0" fmla="*/ 213 w 427"/>
              <a:gd name="T1" fmla="*/ 0 h 427"/>
              <a:gd name="T2" fmla="*/ 0 w 427"/>
              <a:gd name="T3" fmla="*/ 213 h 427"/>
              <a:gd name="T4" fmla="*/ 213 w 427"/>
              <a:gd name="T5" fmla="*/ 427 h 427"/>
              <a:gd name="T6" fmla="*/ 427 w 427"/>
              <a:gd name="T7" fmla="*/ 213 h 427"/>
              <a:gd name="T8" fmla="*/ 213 w 427"/>
              <a:gd name="T9" fmla="*/ 0 h 427"/>
              <a:gd name="T10" fmla="*/ 213 w 427"/>
              <a:gd name="T11" fmla="*/ 53 h 427"/>
              <a:gd name="T12" fmla="*/ 306 w 427"/>
              <a:gd name="T13" fmla="*/ 83 h 427"/>
              <a:gd name="T14" fmla="*/ 83 w 427"/>
              <a:gd name="T15" fmla="*/ 306 h 427"/>
              <a:gd name="T16" fmla="*/ 53 w 427"/>
              <a:gd name="T17" fmla="*/ 213 h 427"/>
              <a:gd name="T18" fmla="*/ 213 w 427"/>
              <a:gd name="T19" fmla="*/ 53 h 427"/>
              <a:gd name="T20" fmla="*/ 213 w 427"/>
              <a:gd name="T21" fmla="*/ 373 h 427"/>
              <a:gd name="T22" fmla="*/ 121 w 427"/>
              <a:gd name="T23" fmla="*/ 343 h 427"/>
              <a:gd name="T24" fmla="*/ 343 w 427"/>
              <a:gd name="T25" fmla="*/ 121 h 427"/>
              <a:gd name="T26" fmla="*/ 373 w 427"/>
              <a:gd name="T27" fmla="*/ 213 h 427"/>
              <a:gd name="T28" fmla="*/ 213 w 427"/>
              <a:gd name="T29" fmla="*/ 37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7" h="427">
                <a:moveTo>
                  <a:pt x="213" y="0"/>
                </a:moveTo>
                <a:cubicBezTo>
                  <a:pt x="96" y="0"/>
                  <a:pt x="0" y="96"/>
                  <a:pt x="0" y="213"/>
                </a:cubicBezTo>
                <a:cubicBezTo>
                  <a:pt x="0" y="331"/>
                  <a:pt x="96" y="427"/>
                  <a:pt x="213" y="427"/>
                </a:cubicBezTo>
                <a:cubicBezTo>
                  <a:pt x="331" y="427"/>
                  <a:pt x="427" y="331"/>
                  <a:pt x="427" y="213"/>
                </a:cubicBezTo>
                <a:cubicBezTo>
                  <a:pt x="427" y="96"/>
                  <a:pt x="331" y="0"/>
                  <a:pt x="213" y="0"/>
                </a:cubicBezTo>
                <a:close/>
                <a:moveTo>
                  <a:pt x="213" y="53"/>
                </a:moveTo>
                <a:cubicBezTo>
                  <a:pt x="248" y="53"/>
                  <a:pt x="280" y="65"/>
                  <a:pt x="306" y="83"/>
                </a:cubicBezTo>
                <a:lnTo>
                  <a:pt x="83" y="306"/>
                </a:lnTo>
                <a:cubicBezTo>
                  <a:pt x="65" y="280"/>
                  <a:pt x="53" y="248"/>
                  <a:pt x="53" y="213"/>
                </a:cubicBezTo>
                <a:cubicBezTo>
                  <a:pt x="53" y="125"/>
                  <a:pt x="125" y="53"/>
                  <a:pt x="213" y="53"/>
                </a:cubicBezTo>
                <a:close/>
                <a:moveTo>
                  <a:pt x="213" y="373"/>
                </a:moveTo>
                <a:cubicBezTo>
                  <a:pt x="179" y="373"/>
                  <a:pt x="147" y="362"/>
                  <a:pt x="121" y="343"/>
                </a:cubicBezTo>
                <a:lnTo>
                  <a:pt x="343" y="121"/>
                </a:lnTo>
                <a:cubicBezTo>
                  <a:pt x="362" y="147"/>
                  <a:pt x="373" y="179"/>
                  <a:pt x="373" y="213"/>
                </a:cubicBezTo>
                <a:cubicBezTo>
                  <a:pt x="373" y="302"/>
                  <a:pt x="302" y="373"/>
                  <a:pt x="213" y="373"/>
                </a:cubicBezTo>
                <a:close/>
              </a:path>
            </a:pathLst>
          </a:custGeom>
          <a:solidFill>
            <a:srgbClr val="C00000"/>
          </a:solidFill>
          <a:ln>
            <a:noFill/>
          </a:ln>
        </p:spPr>
        <p:txBody>
          <a:bodyPr/>
          <a:lstStyle/>
          <a:p>
            <a:endParaRPr lang="zh-CN" altLang="en-US" sz="1350">
              <a:cs typeface="+mn-ea"/>
              <a:sym typeface="+mn-lt"/>
            </a:endParaRPr>
          </a:p>
        </p:txBody>
      </p:sp>
      <p:grpSp>
        <p:nvGrpSpPr>
          <p:cNvPr id="33" name="组合 32"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D69592E8-44DD-417D-86F5-3633E8748A00}"/>
              </a:ext>
            </a:extLst>
          </p:cNvPr>
          <p:cNvGrpSpPr>
            <a:grpSpLocks noChangeAspect="1"/>
          </p:cNvGrpSpPr>
          <p:nvPr/>
        </p:nvGrpSpPr>
        <p:grpSpPr>
          <a:xfrm>
            <a:off x="2260513" y="3811505"/>
            <a:ext cx="1131094" cy="802862"/>
            <a:chOff x="3027363" y="1236663"/>
            <a:chExt cx="6181725" cy="4387850"/>
          </a:xfrm>
        </p:grpSpPr>
        <p:sp>
          <p:nvSpPr>
            <p:cNvPr id="34" name="ïŝľíḍè">
              <a:extLst>
                <a:ext uri="{FF2B5EF4-FFF2-40B4-BE49-F238E27FC236}">
                  <a16:creationId xmlns:a16="http://schemas.microsoft.com/office/drawing/2014/main" id="{D55C7EC7-BA69-4479-A15B-4D54109F30A9}"/>
                </a:ext>
              </a:extLst>
            </p:cNvPr>
            <p:cNvSpPr/>
            <p:nvPr/>
          </p:nvSpPr>
          <p:spPr bwMode="auto">
            <a:xfrm>
              <a:off x="3027363" y="4945063"/>
              <a:ext cx="6181725" cy="679450"/>
            </a:xfrm>
            <a:custGeom>
              <a:avLst/>
              <a:gdLst>
                <a:gd name="T0" fmla="*/ 1781 w 3906"/>
                <a:gd name="T1" fmla="*/ 2 h 430"/>
                <a:gd name="T2" fmla="*/ 1443 w 3906"/>
                <a:gd name="T3" fmla="*/ 18 h 430"/>
                <a:gd name="T4" fmla="*/ 1316 w 3906"/>
                <a:gd name="T5" fmla="*/ 37 h 430"/>
                <a:gd name="T6" fmla="*/ 1062 w 3906"/>
                <a:gd name="T7" fmla="*/ 69 h 430"/>
                <a:gd name="T8" fmla="*/ 856 w 3906"/>
                <a:gd name="T9" fmla="*/ 85 h 430"/>
                <a:gd name="T10" fmla="*/ 657 w 3906"/>
                <a:gd name="T11" fmla="*/ 79 h 430"/>
                <a:gd name="T12" fmla="*/ 517 w 3906"/>
                <a:gd name="T13" fmla="*/ 52 h 430"/>
                <a:gd name="T14" fmla="*/ 354 w 3906"/>
                <a:gd name="T15" fmla="*/ 27 h 430"/>
                <a:gd name="T16" fmla="*/ 128 w 3906"/>
                <a:gd name="T17" fmla="*/ 54 h 430"/>
                <a:gd name="T18" fmla="*/ 51 w 3906"/>
                <a:gd name="T19" fmla="*/ 99 h 430"/>
                <a:gd name="T20" fmla="*/ 45 w 3906"/>
                <a:gd name="T21" fmla="*/ 303 h 430"/>
                <a:gd name="T22" fmla="*/ 388 w 3906"/>
                <a:gd name="T23" fmla="*/ 414 h 430"/>
                <a:gd name="T24" fmla="*/ 734 w 3906"/>
                <a:gd name="T25" fmla="*/ 402 h 430"/>
                <a:gd name="T26" fmla="*/ 1058 w 3906"/>
                <a:gd name="T27" fmla="*/ 391 h 430"/>
                <a:gd name="T28" fmla="*/ 1722 w 3906"/>
                <a:gd name="T29" fmla="*/ 376 h 430"/>
                <a:gd name="T30" fmla="*/ 2346 w 3906"/>
                <a:gd name="T31" fmla="*/ 367 h 430"/>
                <a:gd name="T32" fmla="*/ 2983 w 3906"/>
                <a:gd name="T33" fmla="*/ 397 h 430"/>
                <a:gd name="T34" fmla="*/ 3262 w 3906"/>
                <a:gd name="T35" fmla="*/ 422 h 430"/>
                <a:gd name="T36" fmla="*/ 3507 w 3906"/>
                <a:gd name="T37" fmla="*/ 415 h 430"/>
                <a:gd name="T38" fmla="*/ 3709 w 3906"/>
                <a:gd name="T39" fmla="*/ 361 h 430"/>
                <a:gd name="T40" fmla="*/ 3863 w 3906"/>
                <a:gd name="T41" fmla="*/ 206 h 430"/>
                <a:gd name="T42" fmla="*/ 3158 w 3906"/>
                <a:gd name="T43" fmla="*/ 51 h 430"/>
                <a:gd name="T44" fmla="*/ 2823 w 3906"/>
                <a:gd name="T45" fmla="*/ 50 h 430"/>
                <a:gd name="T46" fmla="*/ 2685 w 3906"/>
                <a:gd name="T47" fmla="*/ 29 h 430"/>
                <a:gd name="T48" fmla="*/ 2547 w 3906"/>
                <a:gd name="T49" fmla="*/ 18 h 430"/>
                <a:gd name="T50" fmla="*/ 1969 w 3906"/>
                <a:gd name="T51" fmla="*/ 3 h 430"/>
                <a:gd name="T52" fmla="*/ 1781 w 3906"/>
                <a:gd name="T53" fmla="*/ 2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06" h="430">
                  <a:moveTo>
                    <a:pt x="1781" y="2"/>
                  </a:moveTo>
                  <a:cubicBezTo>
                    <a:pt x="1668" y="3"/>
                    <a:pt x="1555" y="6"/>
                    <a:pt x="1443" y="18"/>
                  </a:cubicBezTo>
                  <a:cubicBezTo>
                    <a:pt x="1400" y="23"/>
                    <a:pt x="1359" y="33"/>
                    <a:pt x="1316" y="37"/>
                  </a:cubicBezTo>
                  <a:cubicBezTo>
                    <a:pt x="1231" y="46"/>
                    <a:pt x="1148" y="61"/>
                    <a:pt x="1062" y="69"/>
                  </a:cubicBezTo>
                  <a:cubicBezTo>
                    <a:pt x="994" y="74"/>
                    <a:pt x="925" y="78"/>
                    <a:pt x="856" y="85"/>
                  </a:cubicBezTo>
                  <a:cubicBezTo>
                    <a:pt x="792" y="92"/>
                    <a:pt x="721" y="90"/>
                    <a:pt x="657" y="79"/>
                  </a:cubicBezTo>
                  <a:cubicBezTo>
                    <a:pt x="610" y="71"/>
                    <a:pt x="563" y="66"/>
                    <a:pt x="517" y="52"/>
                  </a:cubicBezTo>
                  <a:cubicBezTo>
                    <a:pt x="465" y="37"/>
                    <a:pt x="408" y="26"/>
                    <a:pt x="354" y="27"/>
                  </a:cubicBezTo>
                  <a:cubicBezTo>
                    <a:pt x="277" y="27"/>
                    <a:pt x="202" y="27"/>
                    <a:pt x="128" y="54"/>
                  </a:cubicBezTo>
                  <a:cubicBezTo>
                    <a:pt x="103" y="63"/>
                    <a:pt x="71" y="79"/>
                    <a:pt x="51" y="99"/>
                  </a:cubicBezTo>
                  <a:cubicBezTo>
                    <a:pt x="6" y="144"/>
                    <a:pt x="0" y="256"/>
                    <a:pt x="45" y="303"/>
                  </a:cubicBezTo>
                  <a:cubicBezTo>
                    <a:pt x="121" y="382"/>
                    <a:pt x="282" y="413"/>
                    <a:pt x="388" y="414"/>
                  </a:cubicBezTo>
                  <a:cubicBezTo>
                    <a:pt x="505" y="416"/>
                    <a:pt x="617" y="407"/>
                    <a:pt x="734" y="402"/>
                  </a:cubicBezTo>
                  <a:cubicBezTo>
                    <a:pt x="842" y="397"/>
                    <a:pt x="950" y="391"/>
                    <a:pt x="1058" y="391"/>
                  </a:cubicBezTo>
                  <a:cubicBezTo>
                    <a:pt x="1280" y="391"/>
                    <a:pt x="1501" y="391"/>
                    <a:pt x="1722" y="376"/>
                  </a:cubicBezTo>
                  <a:cubicBezTo>
                    <a:pt x="1929" y="362"/>
                    <a:pt x="2138" y="367"/>
                    <a:pt x="2346" y="367"/>
                  </a:cubicBezTo>
                  <a:cubicBezTo>
                    <a:pt x="2559" y="367"/>
                    <a:pt x="2771" y="369"/>
                    <a:pt x="2983" y="397"/>
                  </a:cubicBezTo>
                  <a:cubicBezTo>
                    <a:pt x="3075" y="409"/>
                    <a:pt x="3169" y="414"/>
                    <a:pt x="3262" y="422"/>
                  </a:cubicBezTo>
                  <a:cubicBezTo>
                    <a:pt x="3345" y="430"/>
                    <a:pt x="3424" y="422"/>
                    <a:pt x="3507" y="415"/>
                  </a:cubicBezTo>
                  <a:cubicBezTo>
                    <a:pt x="3577" y="409"/>
                    <a:pt x="3646" y="391"/>
                    <a:pt x="3709" y="361"/>
                  </a:cubicBezTo>
                  <a:cubicBezTo>
                    <a:pt x="3759" y="337"/>
                    <a:pt x="3848" y="263"/>
                    <a:pt x="3863" y="206"/>
                  </a:cubicBezTo>
                  <a:cubicBezTo>
                    <a:pt x="3906" y="46"/>
                    <a:pt x="3258" y="50"/>
                    <a:pt x="3158" y="51"/>
                  </a:cubicBezTo>
                  <a:cubicBezTo>
                    <a:pt x="3047" y="51"/>
                    <a:pt x="2935" y="55"/>
                    <a:pt x="2823" y="50"/>
                  </a:cubicBezTo>
                  <a:cubicBezTo>
                    <a:pt x="2777" y="49"/>
                    <a:pt x="2731" y="39"/>
                    <a:pt x="2685" y="29"/>
                  </a:cubicBezTo>
                  <a:cubicBezTo>
                    <a:pt x="2639" y="19"/>
                    <a:pt x="2594" y="22"/>
                    <a:pt x="2547" y="18"/>
                  </a:cubicBezTo>
                  <a:cubicBezTo>
                    <a:pt x="2355" y="0"/>
                    <a:pt x="2162" y="3"/>
                    <a:pt x="1969" y="3"/>
                  </a:cubicBezTo>
                  <a:cubicBezTo>
                    <a:pt x="1907" y="3"/>
                    <a:pt x="1844" y="2"/>
                    <a:pt x="1781" y="2"/>
                  </a:cubicBezTo>
                  <a:close/>
                </a:path>
              </a:pathLst>
            </a:custGeom>
            <a:solidFill>
              <a:srgbClr val="F0F1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35" name="íšľíḑe">
              <a:extLst>
                <a:ext uri="{FF2B5EF4-FFF2-40B4-BE49-F238E27FC236}">
                  <a16:creationId xmlns:a16="http://schemas.microsoft.com/office/drawing/2014/main" id="{769C9721-D3B2-4CDF-9B4F-6D3775D0373C}"/>
                </a:ext>
              </a:extLst>
            </p:cNvPr>
            <p:cNvSpPr/>
            <p:nvPr/>
          </p:nvSpPr>
          <p:spPr bwMode="auto">
            <a:xfrm>
              <a:off x="7672388" y="4057650"/>
              <a:ext cx="396875" cy="1312863"/>
            </a:xfrm>
            <a:custGeom>
              <a:avLst/>
              <a:gdLst>
                <a:gd name="T0" fmla="*/ 238 w 250"/>
                <a:gd name="T1" fmla="*/ 40 h 827"/>
                <a:gd name="T2" fmla="*/ 250 w 250"/>
                <a:gd name="T3" fmla="*/ 330 h 827"/>
                <a:gd name="T4" fmla="*/ 213 w 250"/>
                <a:gd name="T5" fmla="*/ 824 h 827"/>
                <a:gd name="T6" fmla="*/ 158 w 250"/>
                <a:gd name="T7" fmla="*/ 827 h 827"/>
                <a:gd name="T8" fmla="*/ 92 w 250"/>
                <a:gd name="T9" fmla="*/ 380 h 827"/>
                <a:gd name="T10" fmla="*/ 0 w 250"/>
                <a:gd name="T11" fmla="*/ 0 h 827"/>
                <a:gd name="T12" fmla="*/ 238 w 250"/>
                <a:gd name="T13" fmla="*/ 40 h 827"/>
              </a:gdLst>
              <a:ahLst/>
              <a:cxnLst>
                <a:cxn ang="0">
                  <a:pos x="T0" y="T1"/>
                </a:cxn>
                <a:cxn ang="0">
                  <a:pos x="T2" y="T3"/>
                </a:cxn>
                <a:cxn ang="0">
                  <a:pos x="T4" y="T5"/>
                </a:cxn>
                <a:cxn ang="0">
                  <a:pos x="T6" y="T7"/>
                </a:cxn>
                <a:cxn ang="0">
                  <a:pos x="T8" y="T9"/>
                </a:cxn>
                <a:cxn ang="0">
                  <a:pos x="T10" y="T11"/>
                </a:cxn>
                <a:cxn ang="0">
                  <a:pos x="T12" y="T13"/>
                </a:cxn>
              </a:cxnLst>
              <a:rect l="0" t="0" r="r" b="b"/>
              <a:pathLst>
                <a:path w="250" h="827">
                  <a:moveTo>
                    <a:pt x="238" y="40"/>
                  </a:moveTo>
                  <a:lnTo>
                    <a:pt x="250" y="330"/>
                  </a:lnTo>
                  <a:lnTo>
                    <a:pt x="213" y="824"/>
                  </a:lnTo>
                  <a:lnTo>
                    <a:pt x="158" y="827"/>
                  </a:lnTo>
                  <a:lnTo>
                    <a:pt x="92" y="380"/>
                  </a:lnTo>
                  <a:lnTo>
                    <a:pt x="0" y="0"/>
                  </a:lnTo>
                  <a:lnTo>
                    <a:pt x="238" y="40"/>
                  </a:lnTo>
                  <a:close/>
                </a:path>
              </a:pathLst>
            </a:custGeom>
            <a:solidFill>
              <a:srgbClr val="427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36" name="îṥ1íďè">
              <a:extLst>
                <a:ext uri="{FF2B5EF4-FFF2-40B4-BE49-F238E27FC236}">
                  <a16:creationId xmlns:a16="http://schemas.microsoft.com/office/drawing/2014/main" id="{E050C130-8DC7-470B-A43C-672866DF8E46}"/>
                </a:ext>
              </a:extLst>
            </p:cNvPr>
            <p:cNvSpPr/>
            <p:nvPr/>
          </p:nvSpPr>
          <p:spPr bwMode="auto">
            <a:xfrm>
              <a:off x="7923213" y="5354638"/>
              <a:ext cx="144463" cy="92075"/>
            </a:xfrm>
            <a:custGeom>
              <a:avLst/>
              <a:gdLst>
                <a:gd name="T0" fmla="*/ 2 w 91"/>
                <a:gd name="T1" fmla="*/ 34 h 58"/>
                <a:gd name="T2" fmla="*/ 64 w 91"/>
                <a:gd name="T3" fmla="*/ 58 h 58"/>
                <a:gd name="T4" fmla="*/ 91 w 91"/>
                <a:gd name="T5" fmla="*/ 27 h 58"/>
                <a:gd name="T6" fmla="*/ 60 w 91"/>
                <a:gd name="T7" fmla="*/ 0 h 58"/>
                <a:gd name="T8" fmla="*/ 0 w 91"/>
                <a:gd name="T9" fmla="*/ 4 h 58"/>
                <a:gd name="T10" fmla="*/ 2 w 91"/>
                <a:gd name="T11" fmla="*/ 34 h 58"/>
              </a:gdLst>
              <a:ahLst/>
              <a:cxnLst>
                <a:cxn ang="0">
                  <a:pos x="T0" y="T1"/>
                </a:cxn>
                <a:cxn ang="0">
                  <a:pos x="T2" y="T3"/>
                </a:cxn>
                <a:cxn ang="0">
                  <a:pos x="T4" y="T5"/>
                </a:cxn>
                <a:cxn ang="0">
                  <a:pos x="T6" y="T7"/>
                </a:cxn>
                <a:cxn ang="0">
                  <a:pos x="T8" y="T9"/>
                </a:cxn>
                <a:cxn ang="0">
                  <a:pos x="T10" y="T11"/>
                </a:cxn>
              </a:cxnLst>
              <a:rect l="0" t="0" r="r" b="b"/>
              <a:pathLst>
                <a:path w="91" h="58">
                  <a:moveTo>
                    <a:pt x="2" y="34"/>
                  </a:moveTo>
                  <a:lnTo>
                    <a:pt x="64" y="58"/>
                  </a:lnTo>
                  <a:lnTo>
                    <a:pt x="91" y="27"/>
                  </a:lnTo>
                  <a:lnTo>
                    <a:pt x="60" y="0"/>
                  </a:lnTo>
                  <a:lnTo>
                    <a:pt x="0" y="4"/>
                  </a:lnTo>
                  <a:lnTo>
                    <a:pt x="2" y="34"/>
                  </a:lnTo>
                  <a:close/>
                </a:path>
              </a:pathLst>
            </a:custGeom>
            <a:solidFill>
              <a:srgbClr val="2230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37" name="îṡľiḋè">
              <a:extLst>
                <a:ext uri="{FF2B5EF4-FFF2-40B4-BE49-F238E27FC236}">
                  <a16:creationId xmlns:a16="http://schemas.microsoft.com/office/drawing/2014/main" id="{324924D4-3FCA-414B-80DB-3DB67E4C1DA3}"/>
                </a:ext>
              </a:extLst>
            </p:cNvPr>
            <p:cNvSpPr/>
            <p:nvPr/>
          </p:nvSpPr>
          <p:spPr bwMode="auto">
            <a:xfrm>
              <a:off x="7413625" y="3922713"/>
              <a:ext cx="390525" cy="1422400"/>
            </a:xfrm>
            <a:custGeom>
              <a:avLst/>
              <a:gdLst>
                <a:gd name="T0" fmla="*/ 12 w 246"/>
                <a:gd name="T1" fmla="*/ 23 h 896"/>
                <a:gd name="T2" fmla="*/ 0 w 246"/>
                <a:gd name="T3" fmla="*/ 242 h 896"/>
                <a:gd name="T4" fmla="*/ 35 w 246"/>
                <a:gd name="T5" fmla="*/ 894 h 896"/>
                <a:gd name="T6" fmla="*/ 91 w 246"/>
                <a:gd name="T7" fmla="*/ 896 h 896"/>
                <a:gd name="T8" fmla="*/ 173 w 246"/>
                <a:gd name="T9" fmla="*/ 469 h 896"/>
                <a:gd name="T10" fmla="*/ 246 w 246"/>
                <a:gd name="T11" fmla="*/ 0 h 896"/>
                <a:gd name="T12" fmla="*/ 12 w 246"/>
                <a:gd name="T13" fmla="*/ 23 h 896"/>
              </a:gdLst>
              <a:ahLst/>
              <a:cxnLst>
                <a:cxn ang="0">
                  <a:pos x="T0" y="T1"/>
                </a:cxn>
                <a:cxn ang="0">
                  <a:pos x="T2" y="T3"/>
                </a:cxn>
                <a:cxn ang="0">
                  <a:pos x="T4" y="T5"/>
                </a:cxn>
                <a:cxn ang="0">
                  <a:pos x="T6" y="T7"/>
                </a:cxn>
                <a:cxn ang="0">
                  <a:pos x="T8" y="T9"/>
                </a:cxn>
                <a:cxn ang="0">
                  <a:pos x="T10" y="T11"/>
                </a:cxn>
                <a:cxn ang="0">
                  <a:pos x="T12" y="T13"/>
                </a:cxn>
              </a:cxnLst>
              <a:rect l="0" t="0" r="r" b="b"/>
              <a:pathLst>
                <a:path w="246" h="896">
                  <a:moveTo>
                    <a:pt x="12" y="23"/>
                  </a:moveTo>
                  <a:lnTo>
                    <a:pt x="0" y="242"/>
                  </a:lnTo>
                  <a:lnTo>
                    <a:pt x="35" y="894"/>
                  </a:lnTo>
                  <a:lnTo>
                    <a:pt x="91" y="896"/>
                  </a:lnTo>
                  <a:lnTo>
                    <a:pt x="173" y="469"/>
                  </a:lnTo>
                  <a:lnTo>
                    <a:pt x="246" y="0"/>
                  </a:lnTo>
                  <a:lnTo>
                    <a:pt x="12" y="23"/>
                  </a:lnTo>
                  <a:close/>
                </a:path>
              </a:pathLst>
            </a:custGeom>
            <a:solidFill>
              <a:srgbClr val="427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38" name="isľïďé">
              <a:extLst>
                <a:ext uri="{FF2B5EF4-FFF2-40B4-BE49-F238E27FC236}">
                  <a16:creationId xmlns:a16="http://schemas.microsoft.com/office/drawing/2014/main" id="{A8196CAF-631D-43B4-B415-0C91332DA4E1}"/>
                </a:ext>
              </a:extLst>
            </p:cNvPr>
            <p:cNvSpPr/>
            <p:nvPr/>
          </p:nvSpPr>
          <p:spPr bwMode="auto">
            <a:xfrm>
              <a:off x="7413625" y="5330825"/>
              <a:ext cx="144463" cy="95250"/>
            </a:xfrm>
            <a:custGeom>
              <a:avLst/>
              <a:gdLst>
                <a:gd name="T0" fmla="*/ 89 w 91"/>
                <a:gd name="T1" fmla="*/ 33 h 60"/>
                <a:gd name="T2" fmla="*/ 28 w 91"/>
                <a:gd name="T3" fmla="*/ 60 h 60"/>
                <a:gd name="T4" fmla="*/ 0 w 91"/>
                <a:gd name="T5" fmla="*/ 28 h 60"/>
                <a:gd name="T6" fmla="*/ 31 w 91"/>
                <a:gd name="T7" fmla="*/ 0 h 60"/>
                <a:gd name="T8" fmla="*/ 91 w 91"/>
                <a:gd name="T9" fmla="*/ 3 h 60"/>
                <a:gd name="T10" fmla="*/ 89 w 91"/>
                <a:gd name="T11" fmla="*/ 33 h 60"/>
              </a:gdLst>
              <a:ahLst/>
              <a:cxnLst>
                <a:cxn ang="0">
                  <a:pos x="T0" y="T1"/>
                </a:cxn>
                <a:cxn ang="0">
                  <a:pos x="T2" y="T3"/>
                </a:cxn>
                <a:cxn ang="0">
                  <a:pos x="T4" y="T5"/>
                </a:cxn>
                <a:cxn ang="0">
                  <a:pos x="T6" y="T7"/>
                </a:cxn>
                <a:cxn ang="0">
                  <a:pos x="T8" y="T9"/>
                </a:cxn>
                <a:cxn ang="0">
                  <a:pos x="T10" y="T11"/>
                </a:cxn>
              </a:cxnLst>
              <a:rect l="0" t="0" r="r" b="b"/>
              <a:pathLst>
                <a:path w="91" h="60">
                  <a:moveTo>
                    <a:pt x="89" y="33"/>
                  </a:moveTo>
                  <a:lnTo>
                    <a:pt x="28" y="60"/>
                  </a:lnTo>
                  <a:lnTo>
                    <a:pt x="0" y="28"/>
                  </a:lnTo>
                  <a:lnTo>
                    <a:pt x="31" y="0"/>
                  </a:lnTo>
                  <a:lnTo>
                    <a:pt x="91" y="3"/>
                  </a:lnTo>
                  <a:lnTo>
                    <a:pt x="89" y="33"/>
                  </a:lnTo>
                  <a:close/>
                </a:path>
              </a:pathLst>
            </a:custGeom>
            <a:solidFill>
              <a:srgbClr val="2230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39" name="iş1îḋe">
              <a:extLst>
                <a:ext uri="{FF2B5EF4-FFF2-40B4-BE49-F238E27FC236}">
                  <a16:creationId xmlns:a16="http://schemas.microsoft.com/office/drawing/2014/main" id="{C701A9E6-3C8F-4BDB-944A-0628127F4390}"/>
                </a:ext>
              </a:extLst>
            </p:cNvPr>
            <p:cNvSpPr/>
            <p:nvPr/>
          </p:nvSpPr>
          <p:spPr bwMode="auto">
            <a:xfrm>
              <a:off x="7335838" y="2903538"/>
              <a:ext cx="835025" cy="1316038"/>
            </a:xfrm>
            <a:custGeom>
              <a:avLst/>
              <a:gdLst>
                <a:gd name="T0" fmla="*/ 382 w 528"/>
                <a:gd name="T1" fmla="*/ 19 h 832"/>
                <a:gd name="T2" fmla="*/ 210 w 528"/>
                <a:gd name="T3" fmla="*/ 0 h 832"/>
                <a:gd name="T4" fmla="*/ 50 w 528"/>
                <a:gd name="T5" fmla="*/ 238 h 832"/>
                <a:gd name="T6" fmla="*/ 0 w 528"/>
                <a:gd name="T7" fmla="*/ 715 h 832"/>
                <a:gd name="T8" fmla="*/ 127 w 528"/>
                <a:gd name="T9" fmla="*/ 816 h 832"/>
                <a:gd name="T10" fmla="*/ 465 w 528"/>
                <a:gd name="T11" fmla="*/ 774 h 832"/>
                <a:gd name="T12" fmla="*/ 516 w 528"/>
                <a:gd name="T13" fmla="*/ 634 h 832"/>
                <a:gd name="T14" fmla="*/ 490 w 528"/>
                <a:gd name="T15" fmla="*/ 427 h 832"/>
                <a:gd name="T16" fmla="*/ 382 w 528"/>
                <a:gd name="T17" fmla="*/ 1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8" h="832">
                  <a:moveTo>
                    <a:pt x="382" y="19"/>
                  </a:moveTo>
                  <a:cubicBezTo>
                    <a:pt x="210" y="0"/>
                    <a:pt x="210" y="0"/>
                    <a:pt x="210" y="0"/>
                  </a:cubicBezTo>
                  <a:cubicBezTo>
                    <a:pt x="210" y="0"/>
                    <a:pt x="114" y="10"/>
                    <a:pt x="50" y="238"/>
                  </a:cubicBezTo>
                  <a:cubicBezTo>
                    <a:pt x="13" y="364"/>
                    <a:pt x="2" y="564"/>
                    <a:pt x="0" y="715"/>
                  </a:cubicBezTo>
                  <a:cubicBezTo>
                    <a:pt x="4" y="737"/>
                    <a:pt x="27" y="832"/>
                    <a:pt x="127" y="816"/>
                  </a:cubicBezTo>
                  <a:cubicBezTo>
                    <a:pt x="299" y="788"/>
                    <a:pt x="390" y="761"/>
                    <a:pt x="465" y="774"/>
                  </a:cubicBezTo>
                  <a:cubicBezTo>
                    <a:pt x="528" y="788"/>
                    <a:pt x="523" y="701"/>
                    <a:pt x="516" y="634"/>
                  </a:cubicBezTo>
                  <a:cubicBezTo>
                    <a:pt x="490" y="427"/>
                    <a:pt x="490" y="427"/>
                    <a:pt x="490" y="427"/>
                  </a:cubicBezTo>
                  <a:lnTo>
                    <a:pt x="382" y="19"/>
                  </a:lnTo>
                  <a:close/>
                </a:path>
              </a:pathLst>
            </a:custGeom>
            <a:solidFill>
              <a:srgbClr val="E2E2E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40" name="ïṥḻíḑê">
              <a:extLst>
                <a:ext uri="{FF2B5EF4-FFF2-40B4-BE49-F238E27FC236}">
                  <a16:creationId xmlns:a16="http://schemas.microsoft.com/office/drawing/2014/main" id="{78FC7CD9-70C5-4ACE-99B0-11C63A05BC62}"/>
                </a:ext>
              </a:extLst>
            </p:cNvPr>
            <p:cNvSpPr/>
            <p:nvPr/>
          </p:nvSpPr>
          <p:spPr bwMode="auto">
            <a:xfrm>
              <a:off x="7594600" y="2565400"/>
              <a:ext cx="354013" cy="392113"/>
            </a:xfrm>
            <a:custGeom>
              <a:avLst/>
              <a:gdLst>
                <a:gd name="T0" fmla="*/ 185 w 224"/>
                <a:gd name="T1" fmla="*/ 18 h 248"/>
                <a:gd name="T2" fmla="*/ 54 w 224"/>
                <a:gd name="T3" fmla="*/ 9 h 248"/>
                <a:gd name="T4" fmla="*/ 29 w 224"/>
                <a:gd name="T5" fmla="*/ 22 h 248"/>
                <a:gd name="T6" fmla="*/ 25 w 224"/>
                <a:gd name="T7" fmla="*/ 33 h 248"/>
                <a:gd name="T8" fmla="*/ 27 w 224"/>
                <a:gd name="T9" fmla="*/ 171 h 248"/>
                <a:gd name="T10" fmla="*/ 46 w 224"/>
                <a:gd name="T11" fmla="*/ 189 h 248"/>
                <a:gd name="T12" fmla="*/ 78 w 224"/>
                <a:gd name="T13" fmla="*/ 201 h 248"/>
                <a:gd name="T14" fmla="*/ 68 w 224"/>
                <a:gd name="T15" fmla="*/ 231 h 248"/>
                <a:gd name="T16" fmla="*/ 133 w 224"/>
                <a:gd name="T17" fmla="*/ 233 h 248"/>
                <a:gd name="T18" fmla="*/ 135 w 224"/>
                <a:gd name="T19" fmla="*/ 196 h 248"/>
                <a:gd name="T20" fmla="*/ 151 w 224"/>
                <a:gd name="T21" fmla="*/ 188 h 248"/>
                <a:gd name="T22" fmla="*/ 191 w 224"/>
                <a:gd name="T23" fmla="*/ 133 h 248"/>
                <a:gd name="T24" fmla="*/ 219 w 224"/>
                <a:gd name="T25" fmla="*/ 61 h 248"/>
                <a:gd name="T26" fmla="*/ 219 w 224"/>
                <a:gd name="T27" fmla="*/ 34 h 248"/>
                <a:gd name="T28" fmla="*/ 193 w 224"/>
                <a:gd name="T29" fmla="*/ 20 h 248"/>
                <a:gd name="T30" fmla="*/ 185 w 224"/>
                <a:gd name="T31" fmla="*/ 1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4" h="248">
                  <a:moveTo>
                    <a:pt x="185" y="18"/>
                  </a:moveTo>
                  <a:cubicBezTo>
                    <a:pt x="142" y="9"/>
                    <a:pt x="97" y="0"/>
                    <a:pt x="54" y="9"/>
                  </a:cubicBezTo>
                  <a:cubicBezTo>
                    <a:pt x="44" y="11"/>
                    <a:pt x="34" y="14"/>
                    <a:pt x="29" y="22"/>
                  </a:cubicBezTo>
                  <a:cubicBezTo>
                    <a:pt x="27" y="25"/>
                    <a:pt x="26" y="29"/>
                    <a:pt x="25" y="33"/>
                  </a:cubicBezTo>
                  <a:cubicBezTo>
                    <a:pt x="14" y="73"/>
                    <a:pt x="0" y="134"/>
                    <a:pt x="27" y="171"/>
                  </a:cubicBezTo>
                  <a:cubicBezTo>
                    <a:pt x="32" y="179"/>
                    <a:pt x="39" y="184"/>
                    <a:pt x="46" y="189"/>
                  </a:cubicBezTo>
                  <a:cubicBezTo>
                    <a:pt x="56" y="195"/>
                    <a:pt x="67" y="199"/>
                    <a:pt x="78" y="201"/>
                  </a:cubicBezTo>
                  <a:cubicBezTo>
                    <a:pt x="76" y="212"/>
                    <a:pt x="73" y="221"/>
                    <a:pt x="68" y="231"/>
                  </a:cubicBezTo>
                  <a:cubicBezTo>
                    <a:pt x="78" y="246"/>
                    <a:pt x="125" y="248"/>
                    <a:pt x="133" y="233"/>
                  </a:cubicBezTo>
                  <a:cubicBezTo>
                    <a:pt x="134" y="221"/>
                    <a:pt x="134" y="209"/>
                    <a:pt x="135" y="196"/>
                  </a:cubicBezTo>
                  <a:cubicBezTo>
                    <a:pt x="140" y="194"/>
                    <a:pt x="146" y="191"/>
                    <a:pt x="151" y="188"/>
                  </a:cubicBezTo>
                  <a:cubicBezTo>
                    <a:pt x="171" y="175"/>
                    <a:pt x="184" y="155"/>
                    <a:pt x="191" y="133"/>
                  </a:cubicBezTo>
                  <a:cubicBezTo>
                    <a:pt x="200" y="109"/>
                    <a:pt x="211" y="86"/>
                    <a:pt x="219" y="61"/>
                  </a:cubicBezTo>
                  <a:cubicBezTo>
                    <a:pt x="221" y="52"/>
                    <a:pt x="224" y="42"/>
                    <a:pt x="219" y="34"/>
                  </a:cubicBezTo>
                  <a:cubicBezTo>
                    <a:pt x="214" y="25"/>
                    <a:pt x="203" y="22"/>
                    <a:pt x="193" y="20"/>
                  </a:cubicBezTo>
                  <a:cubicBezTo>
                    <a:pt x="191" y="20"/>
                    <a:pt x="188" y="19"/>
                    <a:pt x="185" y="18"/>
                  </a:cubicBezTo>
                  <a:close/>
                </a:path>
              </a:pathLst>
            </a:custGeom>
            <a:solidFill>
              <a:srgbClr val="BE67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41" name="isľîďe">
              <a:extLst>
                <a:ext uri="{FF2B5EF4-FFF2-40B4-BE49-F238E27FC236}">
                  <a16:creationId xmlns:a16="http://schemas.microsoft.com/office/drawing/2014/main" id="{1B2FAB91-F872-4E5F-837C-FC73BEC28760}"/>
                </a:ext>
              </a:extLst>
            </p:cNvPr>
            <p:cNvSpPr/>
            <p:nvPr/>
          </p:nvSpPr>
          <p:spPr bwMode="auto">
            <a:xfrm>
              <a:off x="7531100" y="2417763"/>
              <a:ext cx="463550" cy="352425"/>
            </a:xfrm>
            <a:custGeom>
              <a:avLst/>
              <a:gdLst>
                <a:gd name="T0" fmla="*/ 81 w 293"/>
                <a:gd name="T1" fmla="*/ 136 h 223"/>
                <a:gd name="T2" fmla="*/ 154 w 293"/>
                <a:gd name="T3" fmla="*/ 117 h 223"/>
                <a:gd name="T4" fmla="*/ 241 w 293"/>
                <a:gd name="T5" fmla="*/ 223 h 223"/>
                <a:gd name="T6" fmla="*/ 291 w 293"/>
                <a:gd name="T7" fmla="*/ 147 h 223"/>
                <a:gd name="T8" fmla="*/ 277 w 293"/>
                <a:gd name="T9" fmla="*/ 74 h 223"/>
                <a:gd name="T10" fmla="*/ 217 w 293"/>
                <a:gd name="T11" fmla="*/ 36 h 223"/>
                <a:gd name="T12" fmla="*/ 167 w 293"/>
                <a:gd name="T13" fmla="*/ 6 h 223"/>
                <a:gd name="T14" fmla="*/ 155 w 293"/>
                <a:gd name="T15" fmla="*/ 1 h 223"/>
                <a:gd name="T16" fmla="*/ 141 w 293"/>
                <a:gd name="T17" fmla="*/ 3 h 223"/>
                <a:gd name="T18" fmla="*/ 21 w 293"/>
                <a:gd name="T19" fmla="*/ 34 h 223"/>
                <a:gd name="T20" fmla="*/ 2 w 293"/>
                <a:gd name="T21" fmla="*/ 46 h 223"/>
                <a:gd name="T22" fmla="*/ 2 w 293"/>
                <a:gd name="T23" fmla="*/ 60 h 223"/>
                <a:gd name="T24" fmla="*/ 18 w 293"/>
                <a:gd name="T25" fmla="*/ 123 h 223"/>
                <a:gd name="T26" fmla="*/ 49 w 293"/>
                <a:gd name="T27" fmla="*/ 191 h 223"/>
                <a:gd name="T28" fmla="*/ 61 w 293"/>
                <a:gd name="T29" fmla="*/ 156 h 223"/>
                <a:gd name="T30" fmla="*/ 81 w 293"/>
                <a:gd name="T31" fmla="*/ 13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3" h="223">
                  <a:moveTo>
                    <a:pt x="81" y="136"/>
                  </a:moveTo>
                  <a:cubicBezTo>
                    <a:pt x="102" y="122"/>
                    <a:pt x="134" y="116"/>
                    <a:pt x="154" y="117"/>
                  </a:cubicBezTo>
                  <a:cubicBezTo>
                    <a:pt x="215" y="122"/>
                    <a:pt x="238" y="167"/>
                    <a:pt x="241" y="223"/>
                  </a:cubicBezTo>
                  <a:cubicBezTo>
                    <a:pt x="258" y="201"/>
                    <a:pt x="289" y="174"/>
                    <a:pt x="291" y="147"/>
                  </a:cubicBezTo>
                  <a:cubicBezTo>
                    <a:pt x="293" y="125"/>
                    <a:pt x="290" y="94"/>
                    <a:pt x="277" y="74"/>
                  </a:cubicBezTo>
                  <a:cubicBezTo>
                    <a:pt x="265" y="56"/>
                    <a:pt x="235" y="46"/>
                    <a:pt x="217" y="36"/>
                  </a:cubicBezTo>
                  <a:cubicBezTo>
                    <a:pt x="200" y="26"/>
                    <a:pt x="183" y="16"/>
                    <a:pt x="167" y="6"/>
                  </a:cubicBezTo>
                  <a:cubicBezTo>
                    <a:pt x="163" y="4"/>
                    <a:pt x="159" y="2"/>
                    <a:pt x="155" y="1"/>
                  </a:cubicBezTo>
                  <a:cubicBezTo>
                    <a:pt x="151" y="0"/>
                    <a:pt x="146" y="2"/>
                    <a:pt x="141" y="3"/>
                  </a:cubicBezTo>
                  <a:cubicBezTo>
                    <a:pt x="101" y="13"/>
                    <a:pt x="61" y="23"/>
                    <a:pt x="21" y="34"/>
                  </a:cubicBezTo>
                  <a:cubicBezTo>
                    <a:pt x="14" y="36"/>
                    <a:pt x="5" y="39"/>
                    <a:pt x="2" y="46"/>
                  </a:cubicBezTo>
                  <a:cubicBezTo>
                    <a:pt x="0" y="51"/>
                    <a:pt x="1" y="56"/>
                    <a:pt x="2" y="60"/>
                  </a:cubicBezTo>
                  <a:cubicBezTo>
                    <a:pt x="7" y="81"/>
                    <a:pt x="16" y="102"/>
                    <a:pt x="18" y="123"/>
                  </a:cubicBezTo>
                  <a:cubicBezTo>
                    <a:pt x="20" y="135"/>
                    <a:pt x="28" y="198"/>
                    <a:pt x="49" y="191"/>
                  </a:cubicBezTo>
                  <a:cubicBezTo>
                    <a:pt x="56" y="180"/>
                    <a:pt x="56" y="167"/>
                    <a:pt x="61" y="156"/>
                  </a:cubicBezTo>
                  <a:cubicBezTo>
                    <a:pt x="65" y="148"/>
                    <a:pt x="72" y="141"/>
                    <a:pt x="81" y="136"/>
                  </a:cubicBezTo>
                  <a:close/>
                </a:path>
              </a:pathLst>
            </a:custGeom>
            <a:solidFill>
              <a:srgbClr val="504A4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42" name="ïšḷïḑé">
              <a:extLst>
                <a:ext uri="{FF2B5EF4-FFF2-40B4-BE49-F238E27FC236}">
                  <a16:creationId xmlns:a16="http://schemas.microsoft.com/office/drawing/2014/main" id="{71632D38-D9FD-4AF0-A78C-AFA0A79944A1}"/>
                </a:ext>
              </a:extLst>
            </p:cNvPr>
            <p:cNvSpPr/>
            <p:nvPr/>
          </p:nvSpPr>
          <p:spPr bwMode="auto">
            <a:xfrm>
              <a:off x="7177088" y="2903538"/>
              <a:ext cx="490538" cy="831850"/>
            </a:xfrm>
            <a:custGeom>
              <a:avLst/>
              <a:gdLst>
                <a:gd name="T0" fmla="*/ 309 w 309"/>
                <a:gd name="T1" fmla="*/ 0 h 524"/>
                <a:gd name="T2" fmla="*/ 246 w 309"/>
                <a:gd name="T3" fmla="*/ 20 h 524"/>
                <a:gd name="T4" fmla="*/ 14 w 309"/>
                <a:gd name="T5" fmla="*/ 262 h 524"/>
                <a:gd name="T6" fmla="*/ 0 w 309"/>
                <a:gd name="T7" fmla="*/ 342 h 524"/>
                <a:gd name="T8" fmla="*/ 112 w 309"/>
                <a:gd name="T9" fmla="*/ 524 h 524"/>
                <a:gd name="T10" fmla="*/ 141 w 309"/>
                <a:gd name="T11" fmla="*/ 457 h 524"/>
                <a:gd name="T12" fmla="*/ 94 w 309"/>
                <a:gd name="T13" fmla="*/ 323 h 524"/>
                <a:gd name="T14" fmla="*/ 168 w 309"/>
                <a:gd name="T15" fmla="*/ 270 h 524"/>
                <a:gd name="T16" fmla="*/ 268 w 309"/>
                <a:gd name="T17" fmla="*/ 47 h 524"/>
                <a:gd name="T18" fmla="*/ 309 w 309"/>
                <a:gd name="T19" fmla="*/ 0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9" h="524">
                  <a:moveTo>
                    <a:pt x="309" y="0"/>
                  </a:moveTo>
                  <a:lnTo>
                    <a:pt x="246" y="20"/>
                  </a:lnTo>
                  <a:lnTo>
                    <a:pt x="14" y="262"/>
                  </a:lnTo>
                  <a:lnTo>
                    <a:pt x="0" y="342"/>
                  </a:lnTo>
                  <a:lnTo>
                    <a:pt x="112" y="524"/>
                  </a:lnTo>
                  <a:lnTo>
                    <a:pt x="141" y="457"/>
                  </a:lnTo>
                  <a:lnTo>
                    <a:pt x="94" y="323"/>
                  </a:lnTo>
                  <a:lnTo>
                    <a:pt x="168" y="270"/>
                  </a:lnTo>
                  <a:lnTo>
                    <a:pt x="268" y="47"/>
                  </a:lnTo>
                  <a:lnTo>
                    <a:pt x="309" y="0"/>
                  </a:lnTo>
                  <a:close/>
                </a:path>
              </a:pathLst>
            </a:custGeom>
            <a:solidFill>
              <a:srgbClr val="A5B4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43" name="iṣľïḍè">
              <a:extLst>
                <a:ext uri="{FF2B5EF4-FFF2-40B4-BE49-F238E27FC236}">
                  <a16:creationId xmlns:a16="http://schemas.microsoft.com/office/drawing/2014/main" id="{5FF5C737-EA17-4D6B-A79B-9ACE9A75BC50}"/>
                </a:ext>
              </a:extLst>
            </p:cNvPr>
            <p:cNvSpPr/>
            <p:nvPr/>
          </p:nvSpPr>
          <p:spPr bwMode="auto">
            <a:xfrm>
              <a:off x="6845300" y="1873250"/>
              <a:ext cx="1752600" cy="2003425"/>
            </a:xfrm>
            <a:custGeom>
              <a:avLst/>
              <a:gdLst>
                <a:gd name="T0" fmla="*/ 809 w 1108"/>
                <a:gd name="T1" fmla="*/ 584 h 1267"/>
                <a:gd name="T2" fmla="*/ 796 w 1108"/>
                <a:gd name="T3" fmla="*/ 578 h 1267"/>
                <a:gd name="T4" fmla="*/ 863 w 1108"/>
                <a:gd name="T5" fmla="*/ 357 h 1267"/>
                <a:gd name="T6" fmla="*/ 554 w 1108"/>
                <a:gd name="T7" fmla="*/ 0 h 1267"/>
                <a:gd name="T8" fmla="*/ 245 w 1108"/>
                <a:gd name="T9" fmla="*/ 357 h 1267"/>
                <a:gd name="T10" fmla="*/ 311 w 1108"/>
                <a:gd name="T11" fmla="*/ 578 h 1267"/>
                <a:gd name="T12" fmla="*/ 298 w 1108"/>
                <a:gd name="T13" fmla="*/ 584 h 1267"/>
                <a:gd name="T14" fmla="*/ 0 w 1108"/>
                <a:gd name="T15" fmla="*/ 1047 h 1267"/>
                <a:gd name="T16" fmla="*/ 0 w 1108"/>
                <a:gd name="T17" fmla="*/ 1171 h 1267"/>
                <a:gd name="T18" fmla="*/ 97 w 1108"/>
                <a:gd name="T19" fmla="*/ 1267 h 1267"/>
                <a:gd name="T20" fmla="*/ 1011 w 1108"/>
                <a:gd name="T21" fmla="*/ 1267 h 1267"/>
                <a:gd name="T22" fmla="*/ 1108 w 1108"/>
                <a:gd name="T23" fmla="*/ 1171 h 1267"/>
                <a:gd name="T24" fmla="*/ 1108 w 1108"/>
                <a:gd name="T25" fmla="*/ 1047 h 1267"/>
                <a:gd name="T26" fmla="*/ 809 w 1108"/>
                <a:gd name="T27" fmla="*/ 584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8" h="1267">
                  <a:moveTo>
                    <a:pt x="809" y="584"/>
                  </a:moveTo>
                  <a:cubicBezTo>
                    <a:pt x="805" y="582"/>
                    <a:pt x="801" y="580"/>
                    <a:pt x="796" y="578"/>
                  </a:cubicBezTo>
                  <a:cubicBezTo>
                    <a:pt x="839" y="515"/>
                    <a:pt x="863" y="438"/>
                    <a:pt x="863" y="357"/>
                  </a:cubicBezTo>
                  <a:cubicBezTo>
                    <a:pt x="863" y="160"/>
                    <a:pt x="724" y="0"/>
                    <a:pt x="554" y="0"/>
                  </a:cubicBezTo>
                  <a:cubicBezTo>
                    <a:pt x="383" y="0"/>
                    <a:pt x="245" y="160"/>
                    <a:pt x="245" y="357"/>
                  </a:cubicBezTo>
                  <a:cubicBezTo>
                    <a:pt x="245" y="438"/>
                    <a:pt x="268" y="515"/>
                    <a:pt x="311" y="578"/>
                  </a:cubicBezTo>
                  <a:cubicBezTo>
                    <a:pt x="305" y="581"/>
                    <a:pt x="300" y="583"/>
                    <a:pt x="298" y="584"/>
                  </a:cubicBezTo>
                  <a:cubicBezTo>
                    <a:pt x="117" y="667"/>
                    <a:pt x="0" y="849"/>
                    <a:pt x="0" y="1047"/>
                  </a:cubicBezTo>
                  <a:cubicBezTo>
                    <a:pt x="0" y="1171"/>
                    <a:pt x="0" y="1171"/>
                    <a:pt x="0" y="1171"/>
                  </a:cubicBezTo>
                  <a:cubicBezTo>
                    <a:pt x="0" y="1224"/>
                    <a:pt x="43" y="1267"/>
                    <a:pt x="97" y="1267"/>
                  </a:cubicBezTo>
                  <a:cubicBezTo>
                    <a:pt x="1011" y="1267"/>
                    <a:pt x="1011" y="1267"/>
                    <a:pt x="1011" y="1267"/>
                  </a:cubicBezTo>
                  <a:cubicBezTo>
                    <a:pt x="1064" y="1267"/>
                    <a:pt x="1108" y="1224"/>
                    <a:pt x="1108" y="1171"/>
                  </a:cubicBezTo>
                  <a:cubicBezTo>
                    <a:pt x="1108" y="1047"/>
                    <a:pt x="1108" y="1047"/>
                    <a:pt x="1108" y="1047"/>
                  </a:cubicBezTo>
                  <a:cubicBezTo>
                    <a:pt x="1108" y="849"/>
                    <a:pt x="990" y="667"/>
                    <a:pt x="809" y="5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44" name="ïŝ1ïḍé">
              <a:extLst>
                <a:ext uri="{FF2B5EF4-FFF2-40B4-BE49-F238E27FC236}">
                  <a16:creationId xmlns:a16="http://schemas.microsoft.com/office/drawing/2014/main" id="{0C8FE245-2E3B-45D8-BC57-D8040E657792}"/>
                </a:ext>
              </a:extLst>
            </p:cNvPr>
            <p:cNvSpPr/>
            <p:nvPr/>
          </p:nvSpPr>
          <p:spPr bwMode="auto">
            <a:xfrm>
              <a:off x="6896100" y="2844800"/>
              <a:ext cx="1647825" cy="979488"/>
            </a:xfrm>
            <a:custGeom>
              <a:avLst/>
              <a:gdLst>
                <a:gd name="T0" fmla="*/ 762 w 1041"/>
                <a:gd name="T1" fmla="*/ 0 h 620"/>
                <a:gd name="T2" fmla="*/ 757 w 1041"/>
                <a:gd name="T3" fmla="*/ 6 h 620"/>
                <a:gd name="T4" fmla="*/ 521 w 1041"/>
                <a:gd name="T5" fmla="*/ 120 h 620"/>
                <a:gd name="T6" fmla="*/ 285 w 1041"/>
                <a:gd name="T7" fmla="*/ 6 h 620"/>
                <a:gd name="T8" fmla="*/ 280 w 1041"/>
                <a:gd name="T9" fmla="*/ 0 h 620"/>
                <a:gd name="T10" fmla="*/ 0 w 1041"/>
                <a:gd name="T11" fmla="*/ 433 h 620"/>
                <a:gd name="T12" fmla="*/ 0 w 1041"/>
                <a:gd name="T13" fmla="*/ 557 h 620"/>
                <a:gd name="T14" fmla="*/ 64 w 1041"/>
                <a:gd name="T15" fmla="*/ 620 h 620"/>
                <a:gd name="T16" fmla="*/ 978 w 1041"/>
                <a:gd name="T17" fmla="*/ 620 h 620"/>
                <a:gd name="T18" fmla="*/ 1041 w 1041"/>
                <a:gd name="T19" fmla="*/ 557 h 620"/>
                <a:gd name="T20" fmla="*/ 1041 w 1041"/>
                <a:gd name="T21" fmla="*/ 433 h 620"/>
                <a:gd name="T22" fmla="*/ 762 w 1041"/>
                <a:gd name="T23"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1" h="620">
                  <a:moveTo>
                    <a:pt x="762" y="0"/>
                  </a:moveTo>
                  <a:cubicBezTo>
                    <a:pt x="760" y="2"/>
                    <a:pt x="758" y="4"/>
                    <a:pt x="757" y="6"/>
                  </a:cubicBezTo>
                  <a:cubicBezTo>
                    <a:pt x="694" y="79"/>
                    <a:pt x="611" y="120"/>
                    <a:pt x="521" y="120"/>
                  </a:cubicBezTo>
                  <a:cubicBezTo>
                    <a:pt x="431" y="120"/>
                    <a:pt x="347" y="79"/>
                    <a:pt x="285" y="6"/>
                  </a:cubicBezTo>
                  <a:cubicBezTo>
                    <a:pt x="283" y="4"/>
                    <a:pt x="282" y="2"/>
                    <a:pt x="280" y="0"/>
                  </a:cubicBezTo>
                  <a:cubicBezTo>
                    <a:pt x="115" y="75"/>
                    <a:pt x="0" y="241"/>
                    <a:pt x="0" y="433"/>
                  </a:cubicBezTo>
                  <a:cubicBezTo>
                    <a:pt x="0" y="557"/>
                    <a:pt x="0" y="557"/>
                    <a:pt x="0" y="557"/>
                  </a:cubicBezTo>
                  <a:cubicBezTo>
                    <a:pt x="0" y="592"/>
                    <a:pt x="29" y="620"/>
                    <a:pt x="64" y="620"/>
                  </a:cubicBezTo>
                  <a:cubicBezTo>
                    <a:pt x="978" y="620"/>
                    <a:pt x="978" y="620"/>
                    <a:pt x="978" y="620"/>
                  </a:cubicBezTo>
                  <a:cubicBezTo>
                    <a:pt x="1013" y="620"/>
                    <a:pt x="1041" y="592"/>
                    <a:pt x="1041" y="557"/>
                  </a:cubicBezTo>
                  <a:cubicBezTo>
                    <a:pt x="1041" y="433"/>
                    <a:pt x="1041" y="433"/>
                    <a:pt x="1041" y="433"/>
                  </a:cubicBezTo>
                  <a:cubicBezTo>
                    <a:pt x="1041" y="241"/>
                    <a:pt x="926" y="75"/>
                    <a:pt x="762" y="0"/>
                  </a:cubicBezTo>
                  <a:close/>
                </a:path>
              </a:pathLst>
            </a:custGeom>
            <a:solidFill>
              <a:srgbClr val="0652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45" name="ïšlïḋè">
              <a:extLst>
                <a:ext uri="{FF2B5EF4-FFF2-40B4-BE49-F238E27FC236}">
                  <a16:creationId xmlns:a16="http://schemas.microsoft.com/office/drawing/2014/main" id="{163002FD-05E5-4A74-85F0-A0A652ED3477}"/>
                </a:ext>
              </a:extLst>
            </p:cNvPr>
            <p:cNvSpPr/>
            <p:nvPr/>
          </p:nvSpPr>
          <p:spPr bwMode="auto">
            <a:xfrm>
              <a:off x="7285038" y="1927225"/>
              <a:ext cx="871538" cy="1020763"/>
            </a:xfrm>
            <a:custGeom>
              <a:avLst/>
              <a:gdLst>
                <a:gd name="T0" fmla="*/ 276 w 551"/>
                <a:gd name="T1" fmla="*/ 646 h 646"/>
                <a:gd name="T2" fmla="*/ 463 w 551"/>
                <a:gd name="T3" fmla="*/ 560 h 646"/>
                <a:gd name="T4" fmla="*/ 551 w 551"/>
                <a:gd name="T5" fmla="*/ 323 h 646"/>
                <a:gd name="T6" fmla="*/ 276 w 551"/>
                <a:gd name="T7" fmla="*/ 0 h 646"/>
                <a:gd name="T8" fmla="*/ 0 w 551"/>
                <a:gd name="T9" fmla="*/ 323 h 646"/>
                <a:gd name="T10" fmla="*/ 88 w 551"/>
                <a:gd name="T11" fmla="*/ 560 h 646"/>
                <a:gd name="T12" fmla="*/ 276 w 551"/>
                <a:gd name="T13" fmla="*/ 646 h 646"/>
              </a:gdLst>
              <a:ahLst/>
              <a:cxnLst>
                <a:cxn ang="0">
                  <a:pos x="T0" y="T1"/>
                </a:cxn>
                <a:cxn ang="0">
                  <a:pos x="T2" y="T3"/>
                </a:cxn>
                <a:cxn ang="0">
                  <a:pos x="T4" y="T5"/>
                </a:cxn>
                <a:cxn ang="0">
                  <a:pos x="T6" y="T7"/>
                </a:cxn>
                <a:cxn ang="0">
                  <a:pos x="T8" y="T9"/>
                </a:cxn>
                <a:cxn ang="0">
                  <a:pos x="T10" y="T11"/>
                </a:cxn>
                <a:cxn ang="0">
                  <a:pos x="T12" y="T13"/>
                </a:cxn>
              </a:cxnLst>
              <a:rect l="0" t="0" r="r" b="b"/>
              <a:pathLst>
                <a:path w="551" h="646">
                  <a:moveTo>
                    <a:pt x="276" y="646"/>
                  </a:moveTo>
                  <a:cubicBezTo>
                    <a:pt x="348" y="646"/>
                    <a:pt x="414" y="613"/>
                    <a:pt x="463" y="560"/>
                  </a:cubicBezTo>
                  <a:cubicBezTo>
                    <a:pt x="517" y="501"/>
                    <a:pt x="551" y="416"/>
                    <a:pt x="551" y="323"/>
                  </a:cubicBezTo>
                  <a:cubicBezTo>
                    <a:pt x="551" y="144"/>
                    <a:pt x="428" y="0"/>
                    <a:pt x="276" y="0"/>
                  </a:cubicBezTo>
                  <a:cubicBezTo>
                    <a:pt x="124" y="0"/>
                    <a:pt x="0" y="144"/>
                    <a:pt x="0" y="323"/>
                  </a:cubicBezTo>
                  <a:cubicBezTo>
                    <a:pt x="0" y="416"/>
                    <a:pt x="34" y="501"/>
                    <a:pt x="88" y="560"/>
                  </a:cubicBezTo>
                  <a:cubicBezTo>
                    <a:pt x="138" y="613"/>
                    <a:pt x="203" y="646"/>
                    <a:pt x="276" y="646"/>
                  </a:cubicBezTo>
                  <a:close/>
                </a:path>
              </a:pathLst>
            </a:custGeom>
            <a:solidFill>
              <a:srgbClr val="0652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46" name="îśḷîďe">
              <a:extLst>
                <a:ext uri="{FF2B5EF4-FFF2-40B4-BE49-F238E27FC236}">
                  <a16:creationId xmlns:a16="http://schemas.microsoft.com/office/drawing/2014/main" id="{36688867-1848-4FDD-8169-5BBE2029F6EE}"/>
                </a:ext>
              </a:extLst>
            </p:cNvPr>
            <p:cNvSpPr/>
            <p:nvPr/>
          </p:nvSpPr>
          <p:spPr bwMode="auto">
            <a:xfrm>
              <a:off x="6896100" y="3148013"/>
              <a:ext cx="134938" cy="180975"/>
            </a:xfrm>
            <a:custGeom>
              <a:avLst/>
              <a:gdLst>
                <a:gd name="T0" fmla="*/ 20 w 85"/>
                <a:gd name="T1" fmla="*/ 20 h 114"/>
                <a:gd name="T2" fmla="*/ 54 w 85"/>
                <a:gd name="T3" fmla="*/ 0 h 114"/>
                <a:gd name="T4" fmla="*/ 85 w 85"/>
                <a:gd name="T5" fmla="*/ 57 h 114"/>
                <a:gd name="T6" fmla="*/ 53 w 85"/>
                <a:gd name="T7" fmla="*/ 114 h 114"/>
                <a:gd name="T8" fmla="*/ 0 w 85"/>
                <a:gd name="T9" fmla="*/ 90 h 114"/>
                <a:gd name="T10" fmla="*/ 20 w 85"/>
                <a:gd name="T11" fmla="*/ 20 h 114"/>
              </a:gdLst>
              <a:ahLst/>
              <a:cxnLst>
                <a:cxn ang="0">
                  <a:pos x="T0" y="T1"/>
                </a:cxn>
                <a:cxn ang="0">
                  <a:pos x="T2" y="T3"/>
                </a:cxn>
                <a:cxn ang="0">
                  <a:pos x="T4" y="T5"/>
                </a:cxn>
                <a:cxn ang="0">
                  <a:pos x="T6" y="T7"/>
                </a:cxn>
                <a:cxn ang="0">
                  <a:pos x="T8" y="T9"/>
                </a:cxn>
                <a:cxn ang="0">
                  <a:pos x="T10" y="T11"/>
                </a:cxn>
              </a:cxnLst>
              <a:rect l="0" t="0" r="r" b="b"/>
              <a:pathLst>
                <a:path w="85" h="114">
                  <a:moveTo>
                    <a:pt x="20" y="20"/>
                  </a:moveTo>
                  <a:lnTo>
                    <a:pt x="54" y="0"/>
                  </a:lnTo>
                  <a:lnTo>
                    <a:pt x="85" y="57"/>
                  </a:lnTo>
                  <a:lnTo>
                    <a:pt x="53" y="114"/>
                  </a:lnTo>
                  <a:lnTo>
                    <a:pt x="0" y="90"/>
                  </a:lnTo>
                  <a:lnTo>
                    <a:pt x="20" y="20"/>
                  </a:lnTo>
                  <a:close/>
                </a:path>
              </a:pathLst>
            </a:custGeom>
            <a:solidFill>
              <a:srgbClr val="BE67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47" name="ïṣ1íḓê">
              <a:extLst>
                <a:ext uri="{FF2B5EF4-FFF2-40B4-BE49-F238E27FC236}">
                  <a16:creationId xmlns:a16="http://schemas.microsoft.com/office/drawing/2014/main" id="{E7C4A453-436A-4B99-BA6D-983BBA3E46E6}"/>
                </a:ext>
              </a:extLst>
            </p:cNvPr>
            <p:cNvSpPr/>
            <p:nvPr/>
          </p:nvSpPr>
          <p:spPr bwMode="auto">
            <a:xfrm>
              <a:off x="8410575" y="3106738"/>
              <a:ext cx="133350" cy="179388"/>
            </a:xfrm>
            <a:custGeom>
              <a:avLst/>
              <a:gdLst>
                <a:gd name="T0" fmla="*/ 65 w 84"/>
                <a:gd name="T1" fmla="*/ 19 h 113"/>
                <a:gd name="T2" fmla="*/ 31 w 84"/>
                <a:gd name="T3" fmla="*/ 0 h 113"/>
                <a:gd name="T4" fmla="*/ 0 w 84"/>
                <a:gd name="T5" fmla="*/ 56 h 113"/>
                <a:gd name="T6" fmla="*/ 32 w 84"/>
                <a:gd name="T7" fmla="*/ 113 h 113"/>
                <a:gd name="T8" fmla="*/ 84 w 84"/>
                <a:gd name="T9" fmla="*/ 90 h 113"/>
                <a:gd name="T10" fmla="*/ 65 w 84"/>
                <a:gd name="T11" fmla="*/ 19 h 113"/>
              </a:gdLst>
              <a:ahLst/>
              <a:cxnLst>
                <a:cxn ang="0">
                  <a:pos x="T0" y="T1"/>
                </a:cxn>
                <a:cxn ang="0">
                  <a:pos x="T2" y="T3"/>
                </a:cxn>
                <a:cxn ang="0">
                  <a:pos x="T4" y="T5"/>
                </a:cxn>
                <a:cxn ang="0">
                  <a:pos x="T6" y="T7"/>
                </a:cxn>
                <a:cxn ang="0">
                  <a:pos x="T8" y="T9"/>
                </a:cxn>
                <a:cxn ang="0">
                  <a:pos x="T10" y="T11"/>
                </a:cxn>
              </a:cxnLst>
              <a:rect l="0" t="0" r="r" b="b"/>
              <a:pathLst>
                <a:path w="84" h="113">
                  <a:moveTo>
                    <a:pt x="65" y="19"/>
                  </a:moveTo>
                  <a:lnTo>
                    <a:pt x="31" y="0"/>
                  </a:lnTo>
                  <a:lnTo>
                    <a:pt x="0" y="56"/>
                  </a:lnTo>
                  <a:lnTo>
                    <a:pt x="32" y="113"/>
                  </a:lnTo>
                  <a:lnTo>
                    <a:pt x="84" y="90"/>
                  </a:lnTo>
                  <a:lnTo>
                    <a:pt x="65" y="19"/>
                  </a:lnTo>
                  <a:close/>
                </a:path>
              </a:pathLst>
            </a:custGeom>
            <a:solidFill>
              <a:srgbClr val="BE675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48" name="ïslîḑé">
              <a:extLst>
                <a:ext uri="{FF2B5EF4-FFF2-40B4-BE49-F238E27FC236}">
                  <a16:creationId xmlns:a16="http://schemas.microsoft.com/office/drawing/2014/main" id="{5B02CDED-4D50-4470-A6D4-C986AE523E44}"/>
                </a:ext>
              </a:extLst>
            </p:cNvPr>
            <p:cNvSpPr/>
            <p:nvPr/>
          </p:nvSpPr>
          <p:spPr bwMode="auto">
            <a:xfrm>
              <a:off x="4110038" y="4019550"/>
              <a:ext cx="377825" cy="1246188"/>
            </a:xfrm>
            <a:custGeom>
              <a:avLst/>
              <a:gdLst>
                <a:gd name="T0" fmla="*/ 238 w 238"/>
                <a:gd name="T1" fmla="*/ 88 h 785"/>
                <a:gd name="T2" fmla="*/ 0 w 238"/>
                <a:gd name="T3" fmla="*/ 0 h 785"/>
                <a:gd name="T4" fmla="*/ 49 w 238"/>
                <a:gd name="T5" fmla="*/ 418 h 785"/>
                <a:gd name="T6" fmla="*/ 21 w 238"/>
                <a:gd name="T7" fmla="*/ 777 h 785"/>
                <a:gd name="T8" fmla="*/ 20 w 238"/>
                <a:gd name="T9" fmla="*/ 780 h 785"/>
                <a:gd name="T10" fmla="*/ 21 w 238"/>
                <a:gd name="T11" fmla="*/ 780 h 785"/>
                <a:gd name="T12" fmla="*/ 20 w 238"/>
                <a:gd name="T13" fmla="*/ 781 h 785"/>
                <a:gd name="T14" fmla="*/ 68 w 238"/>
                <a:gd name="T15" fmla="*/ 785 h 785"/>
                <a:gd name="T16" fmla="*/ 68 w 238"/>
                <a:gd name="T17" fmla="*/ 785 h 785"/>
                <a:gd name="T18" fmla="*/ 69 w 238"/>
                <a:gd name="T19" fmla="*/ 785 h 785"/>
                <a:gd name="T20" fmla="*/ 174 w 238"/>
                <a:gd name="T21" fmla="*/ 464 h 785"/>
                <a:gd name="T22" fmla="*/ 230 w 238"/>
                <a:gd name="T23" fmla="*/ 123 h 785"/>
                <a:gd name="T24" fmla="*/ 230 w 238"/>
                <a:gd name="T25" fmla="*/ 123 h 785"/>
                <a:gd name="T26" fmla="*/ 238 w 238"/>
                <a:gd name="T27" fmla="*/ 88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785">
                  <a:moveTo>
                    <a:pt x="238" y="88"/>
                  </a:moveTo>
                  <a:lnTo>
                    <a:pt x="0" y="0"/>
                  </a:lnTo>
                  <a:lnTo>
                    <a:pt x="49" y="418"/>
                  </a:lnTo>
                  <a:lnTo>
                    <a:pt x="21" y="777"/>
                  </a:lnTo>
                  <a:lnTo>
                    <a:pt x="20" y="780"/>
                  </a:lnTo>
                  <a:lnTo>
                    <a:pt x="21" y="780"/>
                  </a:lnTo>
                  <a:lnTo>
                    <a:pt x="20" y="781"/>
                  </a:lnTo>
                  <a:lnTo>
                    <a:pt x="68" y="785"/>
                  </a:lnTo>
                  <a:lnTo>
                    <a:pt x="68" y="785"/>
                  </a:lnTo>
                  <a:lnTo>
                    <a:pt x="69" y="785"/>
                  </a:lnTo>
                  <a:lnTo>
                    <a:pt x="174" y="464"/>
                  </a:lnTo>
                  <a:lnTo>
                    <a:pt x="230" y="123"/>
                  </a:lnTo>
                  <a:lnTo>
                    <a:pt x="230" y="123"/>
                  </a:lnTo>
                  <a:lnTo>
                    <a:pt x="238" y="88"/>
                  </a:lnTo>
                  <a:close/>
                </a:path>
              </a:pathLst>
            </a:custGeom>
            <a:solidFill>
              <a:srgbClr val="3343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49" name="îslîḑê">
              <a:extLst>
                <a:ext uri="{FF2B5EF4-FFF2-40B4-BE49-F238E27FC236}">
                  <a16:creationId xmlns:a16="http://schemas.microsoft.com/office/drawing/2014/main" id="{C04FFE51-87D4-4C23-9792-806281BD0C5D}"/>
                </a:ext>
              </a:extLst>
            </p:cNvPr>
            <p:cNvSpPr/>
            <p:nvPr/>
          </p:nvSpPr>
          <p:spPr bwMode="auto">
            <a:xfrm>
              <a:off x="4116388" y="5289550"/>
              <a:ext cx="198438" cy="149225"/>
            </a:xfrm>
            <a:custGeom>
              <a:avLst/>
              <a:gdLst>
                <a:gd name="T0" fmla="*/ 61 w 125"/>
                <a:gd name="T1" fmla="*/ 2 h 94"/>
                <a:gd name="T2" fmla="*/ 12 w 125"/>
                <a:gd name="T3" fmla="*/ 0 h 94"/>
                <a:gd name="T4" fmla="*/ 0 w 125"/>
                <a:gd name="T5" fmla="*/ 42 h 94"/>
                <a:gd name="T6" fmla="*/ 1 w 125"/>
                <a:gd name="T7" fmla="*/ 42 h 94"/>
                <a:gd name="T8" fmla="*/ 1 w 125"/>
                <a:gd name="T9" fmla="*/ 42 h 94"/>
                <a:gd name="T10" fmla="*/ 82 w 125"/>
                <a:gd name="T11" fmla="*/ 90 h 94"/>
                <a:gd name="T12" fmla="*/ 120 w 125"/>
                <a:gd name="T13" fmla="*/ 94 h 94"/>
                <a:gd name="T14" fmla="*/ 125 w 125"/>
                <a:gd name="T15" fmla="*/ 50 h 94"/>
                <a:gd name="T16" fmla="*/ 115 w 125"/>
                <a:gd name="T17" fmla="*/ 43 h 94"/>
                <a:gd name="T18" fmla="*/ 61 w 125"/>
                <a:gd name="T19"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94">
                  <a:moveTo>
                    <a:pt x="61" y="2"/>
                  </a:moveTo>
                  <a:lnTo>
                    <a:pt x="12" y="0"/>
                  </a:lnTo>
                  <a:lnTo>
                    <a:pt x="0" y="42"/>
                  </a:lnTo>
                  <a:lnTo>
                    <a:pt x="1" y="42"/>
                  </a:lnTo>
                  <a:lnTo>
                    <a:pt x="1" y="42"/>
                  </a:lnTo>
                  <a:lnTo>
                    <a:pt x="82" y="90"/>
                  </a:lnTo>
                  <a:lnTo>
                    <a:pt x="120" y="94"/>
                  </a:lnTo>
                  <a:lnTo>
                    <a:pt x="125" y="50"/>
                  </a:lnTo>
                  <a:lnTo>
                    <a:pt x="115" y="43"/>
                  </a:lnTo>
                  <a:lnTo>
                    <a:pt x="61" y="2"/>
                  </a:lnTo>
                  <a:close/>
                </a:path>
              </a:pathLst>
            </a:custGeom>
            <a:solidFill>
              <a:srgbClr val="3343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50" name="ïṡḷïḑe">
              <a:extLst>
                <a:ext uri="{FF2B5EF4-FFF2-40B4-BE49-F238E27FC236}">
                  <a16:creationId xmlns:a16="http://schemas.microsoft.com/office/drawing/2014/main" id="{B594984C-B044-47CB-BE73-CBCC5DF1F670}"/>
                </a:ext>
              </a:extLst>
            </p:cNvPr>
            <p:cNvSpPr/>
            <p:nvPr/>
          </p:nvSpPr>
          <p:spPr bwMode="auto">
            <a:xfrm>
              <a:off x="4351338" y="4084638"/>
              <a:ext cx="395288" cy="1223963"/>
            </a:xfrm>
            <a:custGeom>
              <a:avLst/>
              <a:gdLst>
                <a:gd name="T0" fmla="*/ 249 w 249"/>
                <a:gd name="T1" fmla="*/ 54 h 771"/>
                <a:gd name="T2" fmla="*/ 177 w 249"/>
                <a:gd name="T3" fmla="*/ 768 h 771"/>
                <a:gd name="T4" fmla="*/ 130 w 249"/>
                <a:gd name="T5" fmla="*/ 771 h 771"/>
                <a:gd name="T6" fmla="*/ 82 w 249"/>
                <a:gd name="T7" fmla="*/ 385 h 771"/>
                <a:gd name="T8" fmla="*/ 0 w 249"/>
                <a:gd name="T9" fmla="*/ 0 h 771"/>
                <a:gd name="T10" fmla="*/ 249 w 249"/>
                <a:gd name="T11" fmla="*/ 54 h 771"/>
              </a:gdLst>
              <a:ahLst/>
              <a:cxnLst>
                <a:cxn ang="0">
                  <a:pos x="T0" y="T1"/>
                </a:cxn>
                <a:cxn ang="0">
                  <a:pos x="T2" y="T3"/>
                </a:cxn>
                <a:cxn ang="0">
                  <a:pos x="T4" y="T5"/>
                </a:cxn>
                <a:cxn ang="0">
                  <a:pos x="T6" y="T7"/>
                </a:cxn>
                <a:cxn ang="0">
                  <a:pos x="T8" y="T9"/>
                </a:cxn>
                <a:cxn ang="0">
                  <a:pos x="T10" y="T11"/>
                </a:cxn>
              </a:cxnLst>
              <a:rect l="0" t="0" r="r" b="b"/>
              <a:pathLst>
                <a:path w="249" h="771">
                  <a:moveTo>
                    <a:pt x="249" y="54"/>
                  </a:moveTo>
                  <a:lnTo>
                    <a:pt x="177" y="768"/>
                  </a:lnTo>
                  <a:lnTo>
                    <a:pt x="130" y="771"/>
                  </a:lnTo>
                  <a:lnTo>
                    <a:pt x="82" y="385"/>
                  </a:lnTo>
                  <a:lnTo>
                    <a:pt x="0" y="0"/>
                  </a:lnTo>
                  <a:lnTo>
                    <a:pt x="249" y="54"/>
                  </a:lnTo>
                  <a:close/>
                </a:path>
              </a:pathLst>
            </a:custGeom>
            <a:solidFill>
              <a:srgbClr val="3343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51" name="ï$ļíḍè">
              <a:extLst>
                <a:ext uri="{FF2B5EF4-FFF2-40B4-BE49-F238E27FC236}">
                  <a16:creationId xmlns:a16="http://schemas.microsoft.com/office/drawing/2014/main" id="{DDFDFF7F-7EA7-4196-A5AE-39DA5747C3CA}"/>
                </a:ext>
              </a:extLst>
            </p:cNvPr>
            <p:cNvSpPr/>
            <p:nvPr/>
          </p:nvSpPr>
          <p:spPr bwMode="auto">
            <a:xfrm>
              <a:off x="4545013" y="5330825"/>
              <a:ext cx="187325" cy="103188"/>
            </a:xfrm>
            <a:custGeom>
              <a:avLst/>
              <a:gdLst>
                <a:gd name="T0" fmla="*/ 55 w 118"/>
                <a:gd name="T1" fmla="*/ 0 h 65"/>
                <a:gd name="T2" fmla="*/ 118 w 118"/>
                <a:gd name="T3" fmla="*/ 36 h 65"/>
                <a:gd name="T4" fmla="*/ 112 w 118"/>
                <a:gd name="T5" fmla="*/ 65 h 65"/>
                <a:gd name="T6" fmla="*/ 0 w 118"/>
                <a:gd name="T7" fmla="*/ 48 h 65"/>
                <a:gd name="T8" fmla="*/ 7 w 118"/>
                <a:gd name="T9" fmla="*/ 6 h 65"/>
                <a:gd name="T10" fmla="*/ 55 w 118"/>
                <a:gd name="T11" fmla="*/ 0 h 65"/>
              </a:gdLst>
              <a:ahLst/>
              <a:cxnLst>
                <a:cxn ang="0">
                  <a:pos x="T0" y="T1"/>
                </a:cxn>
                <a:cxn ang="0">
                  <a:pos x="T2" y="T3"/>
                </a:cxn>
                <a:cxn ang="0">
                  <a:pos x="T4" y="T5"/>
                </a:cxn>
                <a:cxn ang="0">
                  <a:pos x="T6" y="T7"/>
                </a:cxn>
                <a:cxn ang="0">
                  <a:pos x="T8" y="T9"/>
                </a:cxn>
                <a:cxn ang="0">
                  <a:pos x="T10" y="T11"/>
                </a:cxn>
              </a:cxnLst>
              <a:rect l="0" t="0" r="r" b="b"/>
              <a:pathLst>
                <a:path w="118" h="65">
                  <a:moveTo>
                    <a:pt x="55" y="0"/>
                  </a:moveTo>
                  <a:lnTo>
                    <a:pt x="118" y="36"/>
                  </a:lnTo>
                  <a:lnTo>
                    <a:pt x="112" y="65"/>
                  </a:lnTo>
                  <a:lnTo>
                    <a:pt x="0" y="48"/>
                  </a:lnTo>
                  <a:lnTo>
                    <a:pt x="7" y="6"/>
                  </a:lnTo>
                  <a:lnTo>
                    <a:pt x="55" y="0"/>
                  </a:lnTo>
                  <a:close/>
                </a:path>
              </a:pathLst>
            </a:custGeom>
            <a:solidFill>
              <a:srgbClr val="3343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52" name="ïṥḷíďê">
              <a:extLst>
                <a:ext uri="{FF2B5EF4-FFF2-40B4-BE49-F238E27FC236}">
                  <a16:creationId xmlns:a16="http://schemas.microsoft.com/office/drawing/2014/main" id="{583D2D43-EA0A-4C36-865E-34529BA31A68}"/>
                </a:ext>
              </a:extLst>
            </p:cNvPr>
            <p:cNvSpPr/>
            <p:nvPr/>
          </p:nvSpPr>
          <p:spPr bwMode="auto">
            <a:xfrm>
              <a:off x="3813175" y="2973388"/>
              <a:ext cx="1135063" cy="1546225"/>
            </a:xfrm>
            <a:custGeom>
              <a:avLst/>
              <a:gdLst>
                <a:gd name="T0" fmla="*/ 702 w 718"/>
                <a:gd name="T1" fmla="*/ 937 h 978"/>
                <a:gd name="T2" fmla="*/ 718 w 718"/>
                <a:gd name="T3" fmla="*/ 890 h 978"/>
                <a:gd name="T4" fmla="*/ 704 w 718"/>
                <a:gd name="T5" fmla="*/ 787 h 978"/>
                <a:gd name="T6" fmla="*/ 664 w 718"/>
                <a:gd name="T7" fmla="*/ 567 h 978"/>
                <a:gd name="T8" fmla="*/ 578 w 718"/>
                <a:gd name="T9" fmla="*/ 216 h 978"/>
                <a:gd name="T10" fmla="*/ 557 w 718"/>
                <a:gd name="T11" fmla="*/ 159 h 978"/>
                <a:gd name="T12" fmla="*/ 544 w 718"/>
                <a:gd name="T13" fmla="*/ 137 h 978"/>
                <a:gd name="T14" fmla="*/ 421 w 718"/>
                <a:gd name="T15" fmla="*/ 12 h 978"/>
                <a:gd name="T16" fmla="*/ 418 w 718"/>
                <a:gd name="T17" fmla="*/ 11 h 978"/>
                <a:gd name="T18" fmla="*/ 251 w 718"/>
                <a:gd name="T19" fmla="*/ 30 h 978"/>
                <a:gd name="T20" fmla="*/ 227 w 718"/>
                <a:gd name="T21" fmla="*/ 48 h 978"/>
                <a:gd name="T22" fmla="*/ 175 w 718"/>
                <a:gd name="T23" fmla="*/ 105 h 978"/>
                <a:gd name="T24" fmla="*/ 159 w 718"/>
                <a:gd name="T25" fmla="*/ 182 h 978"/>
                <a:gd name="T26" fmla="*/ 136 w 718"/>
                <a:gd name="T27" fmla="*/ 339 h 978"/>
                <a:gd name="T28" fmla="*/ 94 w 718"/>
                <a:gd name="T29" fmla="*/ 632 h 978"/>
                <a:gd name="T30" fmla="*/ 74 w 718"/>
                <a:gd name="T31" fmla="*/ 784 h 978"/>
                <a:gd name="T32" fmla="*/ 7 w 718"/>
                <a:gd name="T33" fmla="*/ 914 h 978"/>
                <a:gd name="T34" fmla="*/ 123 w 718"/>
                <a:gd name="T35" fmla="*/ 967 h 978"/>
                <a:gd name="T36" fmla="*/ 270 w 718"/>
                <a:gd name="T37" fmla="*/ 975 h 978"/>
                <a:gd name="T38" fmla="*/ 589 w 718"/>
                <a:gd name="T39" fmla="*/ 966 h 978"/>
                <a:gd name="T40" fmla="*/ 699 w 718"/>
                <a:gd name="T41" fmla="*/ 939 h 978"/>
                <a:gd name="T42" fmla="*/ 702 w 718"/>
                <a:gd name="T43" fmla="*/ 937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18" h="978">
                  <a:moveTo>
                    <a:pt x="702" y="937"/>
                  </a:moveTo>
                  <a:cubicBezTo>
                    <a:pt x="717" y="926"/>
                    <a:pt x="718" y="908"/>
                    <a:pt x="718" y="890"/>
                  </a:cubicBezTo>
                  <a:cubicBezTo>
                    <a:pt x="718" y="855"/>
                    <a:pt x="712" y="820"/>
                    <a:pt x="704" y="787"/>
                  </a:cubicBezTo>
                  <a:cubicBezTo>
                    <a:pt x="689" y="724"/>
                    <a:pt x="672" y="648"/>
                    <a:pt x="664" y="567"/>
                  </a:cubicBezTo>
                  <a:cubicBezTo>
                    <a:pt x="645" y="357"/>
                    <a:pt x="578" y="216"/>
                    <a:pt x="578" y="216"/>
                  </a:cubicBezTo>
                  <a:cubicBezTo>
                    <a:pt x="557" y="159"/>
                    <a:pt x="557" y="159"/>
                    <a:pt x="557" y="159"/>
                  </a:cubicBezTo>
                  <a:cubicBezTo>
                    <a:pt x="553" y="151"/>
                    <a:pt x="548" y="144"/>
                    <a:pt x="544" y="137"/>
                  </a:cubicBezTo>
                  <a:cubicBezTo>
                    <a:pt x="517" y="95"/>
                    <a:pt x="471" y="24"/>
                    <a:pt x="421" y="12"/>
                  </a:cubicBezTo>
                  <a:cubicBezTo>
                    <a:pt x="420" y="12"/>
                    <a:pt x="419" y="11"/>
                    <a:pt x="418" y="11"/>
                  </a:cubicBezTo>
                  <a:cubicBezTo>
                    <a:pt x="365" y="0"/>
                    <a:pt x="299" y="5"/>
                    <a:pt x="251" y="30"/>
                  </a:cubicBezTo>
                  <a:cubicBezTo>
                    <a:pt x="242" y="35"/>
                    <a:pt x="234" y="42"/>
                    <a:pt x="227" y="48"/>
                  </a:cubicBezTo>
                  <a:cubicBezTo>
                    <a:pt x="203" y="67"/>
                    <a:pt x="185" y="77"/>
                    <a:pt x="175" y="105"/>
                  </a:cubicBezTo>
                  <a:cubicBezTo>
                    <a:pt x="166" y="130"/>
                    <a:pt x="164" y="157"/>
                    <a:pt x="159" y="182"/>
                  </a:cubicBezTo>
                  <a:cubicBezTo>
                    <a:pt x="150" y="234"/>
                    <a:pt x="144" y="286"/>
                    <a:pt x="136" y="339"/>
                  </a:cubicBezTo>
                  <a:cubicBezTo>
                    <a:pt x="122" y="436"/>
                    <a:pt x="109" y="535"/>
                    <a:pt x="94" y="632"/>
                  </a:cubicBezTo>
                  <a:cubicBezTo>
                    <a:pt x="86" y="682"/>
                    <a:pt x="78" y="733"/>
                    <a:pt x="74" y="784"/>
                  </a:cubicBezTo>
                  <a:cubicBezTo>
                    <a:pt x="71" y="828"/>
                    <a:pt x="30" y="874"/>
                    <a:pt x="7" y="914"/>
                  </a:cubicBezTo>
                  <a:cubicBezTo>
                    <a:pt x="0" y="928"/>
                    <a:pt x="113" y="965"/>
                    <a:pt x="123" y="967"/>
                  </a:cubicBezTo>
                  <a:cubicBezTo>
                    <a:pt x="171" y="978"/>
                    <a:pt x="221" y="975"/>
                    <a:pt x="270" y="975"/>
                  </a:cubicBezTo>
                  <a:cubicBezTo>
                    <a:pt x="376" y="976"/>
                    <a:pt x="483" y="973"/>
                    <a:pt x="589" y="966"/>
                  </a:cubicBezTo>
                  <a:cubicBezTo>
                    <a:pt x="624" y="963"/>
                    <a:pt x="668" y="956"/>
                    <a:pt x="699" y="939"/>
                  </a:cubicBezTo>
                  <a:cubicBezTo>
                    <a:pt x="700" y="938"/>
                    <a:pt x="701" y="938"/>
                    <a:pt x="702" y="937"/>
                  </a:cubicBezTo>
                  <a:close/>
                </a:path>
              </a:pathLst>
            </a:custGeom>
            <a:solidFill>
              <a:srgbClr val="5BB5D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53" name="iṡḻidè">
              <a:extLst>
                <a:ext uri="{FF2B5EF4-FFF2-40B4-BE49-F238E27FC236}">
                  <a16:creationId xmlns:a16="http://schemas.microsoft.com/office/drawing/2014/main" id="{E6B39C2E-C8A3-402C-BDD9-E336F66924DA}"/>
                </a:ext>
              </a:extLst>
            </p:cNvPr>
            <p:cNvSpPr/>
            <p:nvPr/>
          </p:nvSpPr>
          <p:spPr bwMode="auto">
            <a:xfrm>
              <a:off x="4130675" y="2955925"/>
              <a:ext cx="623888" cy="1570038"/>
            </a:xfrm>
            <a:custGeom>
              <a:avLst/>
              <a:gdLst>
                <a:gd name="T0" fmla="*/ 158 w 394"/>
                <a:gd name="T1" fmla="*/ 16 h 993"/>
                <a:gd name="T2" fmla="*/ 90 w 394"/>
                <a:gd name="T3" fmla="*/ 136 h 993"/>
                <a:gd name="T4" fmla="*/ 48 w 394"/>
                <a:gd name="T5" fmla="*/ 708 h 993"/>
                <a:gd name="T6" fmla="*/ 0 w 394"/>
                <a:gd name="T7" fmla="*/ 987 h 993"/>
                <a:gd name="T8" fmla="*/ 184 w 394"/>
                <a:gd name="T9" fmla="*/ 993 h 993"/>
                <a:gd name="T10" fmla="*/ 394 w 394"/>
                <a:gd name="T11" fmla="*/ 976 h 993"/>
                <a:gd name="T12" fmla="*/ 311 w 394"/>
                <a:gd name="T13" fmla="*/ 750 h 993"/>
                <a:gd name="T14" fmla="*/ 272 w 394"/>
                <a:gd name="T15" fmla="*/ 169 h 993"/>
                <a:gd name="T16" fmla="*/ 158 w 394"/>
                <a:gd name="T17" fmla="*/ 16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4" h="993">
                  <a:moveTo>
                    <a:pt x="158" y="16"/>
                  </a:moveTo>
                  <a:cubicBezTo>
                    <a:pt x="158" y="16"/>
                    <a:pt x="98" y="0"/>
                    <a:pt x="90" y="136"/>
                  </a:cubicBezTo>
                  <a:cubicBezTo>
                    <a:pt x="82" y="271"/>
                    <a:pt x="68" y="614"/>
                    <a:pt x="48" y="708"/>
                  </a:cubicBezTo>
                  <a:cubicBezTo>
                    <a:pt x="29" y="802"/>
                    <a:pt x="0" y="987"/>
                    <a:pt x="0" y="987"/>
                  </a:cubicBezTo>
                  <a:cubicBezTo>
                    <a:pt x="184" y="993"/>
                    <a:pt x="184" y="993"/>
                    <a:pt x="184" y="993"/>
                  </a:cubicBezTo>
                  <a:cubicBezTo>
                    <a:pt x="394" y="976"/>
                    <a:pt x="394" y="976"/>
                    <a:pt x="394" y="976"/>
                  </a:cubicBezTo>
                  <a:cubicBezTo>
                    <a:pt x="394" y="976"/>
                    <a:pt x="322" y="844"/>
                    <a:pt x="311" y="750"/>
                  </a:cubicBezTo>
                  <a:cubicBezTo>
                    <a:pt x="300" y="656"/>
                    <a:pt x="319" y="302"/>
                    <a:pt x="272" y="169"/>
                  </a:cubicBezTo>
                  <a:cubicBezTo>
                    <a:pt x="225" y="36"/>
                    <a:pt x="215" y="19"/>
                    <a:pt x="158" y="16"/>
                  </a:cubicBezTo>
                  <a:close/>
                </a:path>
              </a:pathLst>
            </a:custGeom>
            <a:solidFill>
              <a:srgbClr val="5BB5D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55" name="íśľîde">
              <a:extLst>
                <a:ext uri="{FF2B5EF4-FFF2-40B4-BE49-F238E27FC236}">
                  <a16:creationId xmlns:a16="http://schemas.microsoft.com/office/drawing/2014/main" id="{55645A59-EC3D-4F06-A3CB-10DB5B30BE21}"/>
                </a:ext>
              </a:extLst>
            </p:cNvPr>
            <p:cNvSpPr/>
            <p:nvPr/>
          </p:nvSpPr>
          <p:spPr bwMode="auto">
            <a:xfrm>
              <a:off x="4478338" y="2990850"/>
              <a:ext cx="433388" cy="495300"/>
            </a:xfrm>
            <a:custGeom>
              <a:avLst/>
              <a:gdLst>
                <a:gd name="T0" fmla="*/ 210 w 273"/>
                <a:gd name="T1" fmla="*/ 295 h 312"/>
                <a:gd name="T2" fmla="*/ 224 w 273"/>
                <a:gd name="T3" fmla="*/ 312 h 312"/>
                <a:gd name="T4" fmla="*/ 273 w 273"/>
                <a:gd name="T5" fmla="*/ 243 h 312"/>
                <a:gd name="T6" fmla="*/ 74 w 273"/>
                <a:gd name="T7" fmla="*/ 22 h 312"/>
                <a:gd name="T8" fmla="*/ 0 w 273"/>
                <a:gd name="T9" fmla="*/ 0 h 312"/>
                <a:gd name="T10" fmla="*/ 36 w 273"/>
                <a:gd name="T11" fmla="*/ 97 h 312"/>
                <a:gd name="T12" fmla="*/ 210 w 273"/>
                <a:gd name="T13" fmla="*/ 295 h 312"/>
              </a:gdLst>
              <a:ahLst/>
              <a:cxnLst>
                <a:cxn ang="0">
                  <a:pos x="T0" y="T1"/>
                </a:cxn>
                <a:cxn ang="0">
                  <a:pos x="T2" y="T3"/>
                </a:cxn>
                <a:cxn ang="0">
                  <a:pos x="T4" y="T5"/>
                </a:cxn>
                <a:cxn ang="0">
                  <a:pos x="T6" y="T7"/>
                </a:cxn>
                <a:cxn ang="0">
                  <a:pos x="T8" y="T9"/>
                </a:cxn>
                <a:cxn ang="0">
                  <a:pos x="T10" y="T11"/>
                </a:cxn>
                <a:cxn ang="0">
                  <a:pos x="T12" y="T13"/>
                </a:cxn>
              </a:cxnLst>
              <a:rect l="0" t="0" r="r" b="b"/>
              <a:pathLst>
                <a:path w="273" h="312">
                  <a:moveTo>
                    <a:pt x="210" y="295"/>
                  </a:moveTo>
                  <a:lnTo>
                    <a:pt x="224" y="312"/>
                  </a:lnTo>
                  <a:lnTo>
                    <a:pt x="273" y="243"/>
                  </a:lnTo>
                  <a:lnTo>
                    <a:pt x="74" y="22"/>
                  </a:lnTo>
                  <a:lnTo>
                    <a:pt x="0" y="0"/>
                  </a:lnTo>
                  <a:lnTo>
                    <a:pt x="36" y="97"/>
                  </a:lnTo>
                  <a:lnTo>
                    <a:pt x="210" y="295"/>
                  </a:lnTo>
                  <a:close/>
                </a:path>
              </a:pathLst>
            </a:custGeom>
            <a:solidFill>
              <a:srgbClr val="8C665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56" name="išļïḓé">
              <a:extLst>
                <a:ext uri="{FF2B5EF4-FFF2-40B4-BE49-F238E27FC236}">
                  <a16:creationId xmlns:a16="http://schemas.microsoft.com/office/drawing/2014/main" id="{B246700B-F0A4-4ADE-A4C7-E5D88E26448A}"/>
                </a:ext>
              </a:extLst>
            </p:cNvPr>
            <p:cNvSpPr/>
            <p:nvPr/>
          </p:nvSpPr>
          <p:spPr bwMode="auto">
            <a:xfrm>
              <a:off x="4478338" y="3284538"/>
              <a:ext cx="133350" cy="93663"/>
            </a:xfrm>
            <a:custGeom>
              <a:avLst/>
              <a:gdLst>
                <a:gd name="T0" fmla="*/ 44 w 84"/>
                <a:gd name="T1" fmla="*/ 53 h 59"/>
                <a:gd name="T2" fmla="*/ 0 w 84"/>
                <a:gd name="T3" fmla="*/ 20 h 59"/>
                <a:gd name="T4" fmla="*/ 13 w 84"/>
                <a:gd name="T5" fmla="*/ 0 h 59"/>
                <a:gd name="T6" fmla="*/ 48 w 84"/>
                <a:gd name="T7" fmla="*/ 17 h 59"/>
                <a:gd name="T8" fmla="*/ 50 w 84"/>
                <a:gd name="T9" fmla="*/ 4 h 59"/>
                <a:gd name="T10" fmla="*/ 84 w 84"/>
                <a:gd name="T11" fmla="*/ 38 h 59"/>
                <a:gd name="T12" fmla="*/ 73 w 84"/>
                <a:gd name="T13" fmla="*/ 59 h 59"/>
                <a:gd name="T14" fmla="*/ 44 w 84"/>
                <a:gd name="T15" fmla="*/ 5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59">
                  <a:moveTo>
                    <a:pt x="44" y="53"/>
                  </a:moveTo>
                  <a:lnTo>
                    <a:pt x="0" y="20"/>
                  </a:lnTo>
                  <a:lnTo>
                    <a:pt x="13" y="0"/>
                  </a:lnTo>
                  <a:lnTo>
                    <a:pt x="48" y="17"/>
                  </a:lnTo>
                  <a:lnTo>
                    <a:pt x="50" y="4"/>
                  </a:lnTo>
                  <a:lnTo>
                    <a:pt x="84" y="38"/>
                  </a:lnTo>
                  <a:lnTo>
                    <a:pt x="73" y="59"/>
                  </a:lnTo>
                  <a:lnTo>
                    <a:pt x="44" y="53"/>
                  </a:lnTo>
                  <a:close/>
                </a:path>
              </a:pathLst>
            </a:custGeom>
            <a:solidFill>
              <a:srgbClr val="F7C1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57" name="í$ḻiḑé">
              <a:extLst>
                <a:ext uri="{FF2B5EF4-FFF2-40B4-BE49-F238E27FC236}">
                  <a16:creationId xmlns:a16="http://schemas.microsoft.com/office/drawing/2014/main" id="{2ABCE8F9-F91B-43D7-A350-4882F5B74C6D}"/>
                </a:ext>
              </a:extLst>
            </p:cNvPr>
            <p:cNvSpPr/>
            <p:nvPr/>
          </p:nvSpPr>
          <p:spPr bwMode="auto">
            <a:xfrm>
              <a:off x="4567238" y="3319463"/>
              <a:ext cx="266700" cy="166688"/>
            </a:xfrm>
            <a:custGeom>
              <a:avLst/>
              <a:gdLst>
                <a:gd name="T0" fmla="*/ 159 w 168"/>
                <a:gd name="T1" fmla="*/ 22 h 105"/>
                <a:gd name="T2" fmla="*/ 157 w 168"/>
                <a:gd name="T3" fmla="*/ 27 h 105"/>
                <a:gd name="T4" fmla="*/ 21 w 168"/>
                <a:gd name="T5" fmla="*/ 0 h 105"/>
                <a:gd name="T6" fmla="*/ 0 w 168"/>
                <a:gd name="T7" fmla="*/ 45 h 105"/>
                <a:gd name="T8" fmla="*/ 168 w 168"/>
                <a:gd name="T9" fmla="*/ 105 h 105"/>
                <a:gd name="T10" fmla="*/ 159 w 168"/>
                <a:gd name="T11" fmla="*/ 22 h 105"/>
              </a:gdLst>
              <a:ahLst/>
              <a:cxnLst>
                <a:cxn ang="0">
                  <a:pos x="T0" y="T1"/>
                </a:cxn>
                <a:cxn ang="0">
                  <a:pos x="T2" y="T3"/>
                </a:cxn>
                <a:cxn ang="0">
                  <a:pos x="T4" y="T5"/>
                </a:cxn>
                <a:cxn ang="0">
                  <a:pos x="T6" y="T7"/>
                </a:cxn>
                <a:cxn ang="0">
                  <a:pos x="T8" y="T9"/>
                </a:cxn>
                <a:cxn ang="0">
                  <a:pos x="T10" y="T11"/>
                </a:cxn>
              </a:cxnLst>
              <a:rect l="0" t="0" r="r" b="b"/>
              <a:pathLst>
                <a:path w="168" h="105">
                  <a:moveTo>
                    <a:pt x="159" y="22"/>
                  </a:moveTo>
                  <a:lnTo>
                    <a:pt x="157" y="27"/>
                  </a:lnTo>
                  <a:lnTo>
                    <a:pt x="21" y="0"/>
                  </a:lnTo>
                  <a:lnTo>
                    <a:pt x="0" y="45"/>
                  </a:lnTo>
                  <a:lnTo>
                    <a:pt x="168" y="105"/>
                  </a:lnTo>
                  <a:lnTo>
                    <a:pt x="159" y="22"/>
                  </a:lnTo>
                  <a:close/>
                </a:path>
              </a:pathLst>
            </a:custGeom>
            <a:solidFill>
              <a:srgbClr val="8C665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58" name="íṡļïḓe">
              <a:extLst>
                <a:ext uri="{FF2B5EF4-FFF2-40B4-BE49-F238E27FC236}">
                  <a16:creationId xmlns:a16="http://schemas.microsoft.com/office/drawing/2014/main" id="{FE482344-4929-49E1-B9E6-A4DD4E1A8DA6}"/>
                </a:ext>
              </a:extLst>
            </p:cNvPr>
            <p:cNvSpPr/>
            <p:nvPr/>
          </p:nvSpPr>
          <p:spPr bwMode="auto">
            <a:xfrm>
              <a:off x="4416425" y="2609850"/>
              <a:ext cx="192088" cy="412750"/>
            </a:xfrm>
            <a:custGeom>
              <a:avLst/>
              <a:gdLst>
                <a:gd name="T0" fmla="*/ 61 w 121"/>
                <a:gd name="T1" fmla="*/ 128 h 261"/>
                <a:gd name="T2" fmla="*/ 45 w 121"/>
                <a:gd name="T3" fmla="*/ 209 h 261"/>
                <a:gd name="T4" fmla="*/ 57 w 121"/>
                <a:gd name="T5" fmla="*/ 252 h 261"/>
                <a:gd name="T6" fmla="*/ 111 w 121"/>
                <a:gd name="T7" fmla="*/ 250 h 261"/>
                <a:gd name="T8" fmla="*/ 110 w 121"/>
                <a:gd name="T9" fmla="*/ 205 h 261"/>
                <a:gd name="T10" fmla="*/ 94 w 121"/>
                <a:gd name="T11" fmla="*/ 185 h 261"/>
                <a:gd name="T12" fmla="*/ 92 w 121"/>
                <a:gd name="T13" fmla="*/ 174 h 261"/>
                <a:gd name="T14" fmla="*/ 98 w 121"/>
                <a:gd name="T15" fmla="*/ 131 h 261"/>
                <a:gd name="T16" fmla="*/ 106 w 121"/>
                <a:gd name="T17" fmla="*/ 102 h 261"/>
                <a:gd name="T18" fmla="*/ 91 w 121"/>
                <a:gd name="T19" fmla="*/ 57 h 261"/>
                <a:gd name="T20" fmla="*/ 18 w 121"/>
                <a:gd name="T21" fmla="*/ 19 h 261"/>
                <a:gd name="T22" fmla="*/ 4 w 121"/>
                <a:gd name="T23" fmla="*/ 38 h 261"/>
                <a:gd name="T24" fmla="*/ 0 w 121"/>
                <a:gd name="T25" fmla="*/ 52 h 261"/>
                <a:gd name="T26" fmla="*/ 29 w 121"/>
                <a:gd name="T27" fmla="*/ 83 h 261"/>
                <a:gd name="T28" fmla="*/ 61 w 121"/>
                <a:gd name="T29" fmla="*/ 12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261">
                  <a:moveTo>
                    <a:pt x="61" y="128"/>
                  </a:moveTo>
                  <a:cubicBezTo>
                    <a:pt x="70" y="155"/>
                    <a:pt x="57" y="184"/>
                    <a:pt x="45" y="209"/>
                  </a:cubicBezTo>
                  <a:cubicBezTo>
                    <a:pt x="35" y="231"/>
                    <a:pt x="31" y="246"/>
                    <a:pt x="57" y="252"/>
                  </a:cubicBezTo>
                  <a:cubicBezTo>
                    <a:pt x="72" y="255"/>
                    <a:pt x="98" y="261"/>
                    <a:pt x="111" y="250"/>
                  </a:cubicBezTo>
                  <a:cubicBezTo>
                    <a:pt x="121" y="242"/>
                    <a:pt x="115" y="215"/>
                    <a:pt x="110" y="205"/>
                  </a:cubicBezTo>
                  <a:cubicBezTo>
                    <a:pt x="107" y="197"/>
                    <a:pt x="97" y="193"/>
                    <a:pt x="94" y="185"/>
                  </a:cubicBezTo>
                  <a:cubicBezTo>
                    <a:pt x="93" y="182"/>
                    <a:pt x="92" y="178"/>
                    <a:pt x="92" y="174"/>
                  </a:cubicBezTo>
                  <a:cubicBezTo>
                    <a:pt x="92" y="160"/>
                    <a:pt x="94" y="145"/>
                    <a:pt x="98" y="131"/>
                  </a:cubicBezTo>
                  <a:cubicBezTo>
                    <a:pt x="101" y="121"/>
                    <a:pt x="105" y="112"/>
                    <a:pt x="106" y="102"/>
                  </a:cubicBezTo>
                  <a:cubicBezTo>
                    <a:pt x="107" y="87"/>
                    <a:pt x="97" y="71"/>
                    <a:pt x="91" y="57"/>
                  </a:cubicBezTo>
                  <a:cubicBezTo>
                    <a:pt x="82" y="33"/>
                    <a:pt x="47" y="0"/>
                    <a:pt x="18" y="19"/>
                  </a:cubicBezTo>
                  <a:cubicBezTo>
                    <a:pt x="11" y="23"/>
                    <a:pt x="7" y="31"/>
                    <a:pt x="4" y="38"/>
                  </a:cubicBezTo>
                  <a:cubicBezTo>
                    <a:pt x="2" y="42"/>
                    <a:pt x="0" y="47"/>
                    <a:pt x="0" y="52"/>
                  </a:cubicBezTo>
                  <a:cubicBezTo>
                    <a:pt x="0" y="71"/>
                    <a:pt x="17" y="74"/>
                    <a:pt x="29" y="83"/>
                  </a:cubicBezTo>
                  <a:cubicBezTo>
                    <a:pt x="44" y="94"/>
                    <a:pt x="55" y="111"/>
                    <a:pt x="61" y="128"/>
                  </a:cubicBezTo>
                  <a:close/>
                </a:path>
              </a:pathLst>
            </a:custGeom>
            <a:solidFill>
              <a:srgbClr val="3A33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59" name="ïṡlíḍe">
              <a:extLst>
                <a:ext uri="{FF2B5EF4-FFF2-40B4-BE49-F238E27FC236}">
                  <a16:creationId xmlns:a16="http://schemas.microsoft.com/office/drawing/2014/main" id="{B22C6EF9-C9FE-41A5-8885-A694F9513F11}"/>
                </a:ext>
              </a:extLst>
            </p:cNvPr>
            <p:cNvSpPr/>
            <p:nvPr/>
          </p:nvSpPr>
          <p:spPr bwMode="auto">
            <a:xfrm>
              <a:off x="4233863" y="2643188"/>
              <a:ext cx="293688" cy="365125"/>
            </a:xfrm>
            <a:custGeom>
              <a:avLst/>
              <a:gdLst>
                <a:gd name="T0" fmla="*/ 122 w 186"/>
                <a:gd name="T1" fmla="*/ 214 h 231"/>
                <a:gd name="T2" fmla="*/ 176 w 186"/>
                <a:gd name="T3" fmla="*/ 162 h 231"/>
                <a:gd name="T4" fmla="*/ 183 w 186"/>
                <a:gd name="T5" fmla="*/ 86 h 231"/>
                <a:gd name="T6" fmla="*/ 32 w 186"/>
                <a:gd name="T7" fmla="*/ 71 h 231"/>
                <a:gd name="T8" fmla="*/ 122 w 186"/>
                <a:gd name="T9" fmla="*/ 214 h 231"/>
              </a:gdLst>
              <a:ahLst/>
              <a:cxnLst>
                <a:cxn ang="0">
                  <a:pos x="T0" y="T1"/>
                </a:cxn>
                <a:cxn ang="0">
                  <a:pos x="T2" y="T3"/>
                </a:cxn>
                <a:cxn ang="0">
                  <a:pos x="T4" y="T5"/>
                </a:cxn>
                <a:cxn ang="0">
                  <a:pos x="T6" y="T7"/>
                </a:cxn>
                <a:cxn ang="0">
                  <a:pos x="T8" y="T9"/>
                </a:cxn>
              </a:cxnLst>
              <a:rect l="0" t="0" r="r" b="b"/>
              <a:pathLst>
                <a:path w="186" h="231">
                  <a:moveTo>
                    <a:pt x="122" y="214"/>
                  </a:moveTo>
                  <a:cubicBezTo>
                    <a:pt x="147" y="208"/>
                    <a:pt x="167" y="186"/>
                    <a:pt x="176" y="162"/>
                  </a:cubicBezTo>
                  <a:cubicBezTo>
                    <a:pt x="185" y="138"/>
                    <a:pt x="186" y="111"/>
                    <a:pt x="183" y="86"/>
                  </a:cubicBezTo>
                  <a:cubicBezTo>
                    <a:pt x="175" y="0"/>
                    <a:pt x="68" y="5"/>
                    <a:pt x="32" y="71"/>
                  </a:cubicBezTo>
                  <a:cubicBezTo>
                    <a:pt x="0" y="128"/>
                    <a:pt x="48" y="231"/>
                    <a:pt x="122" y="214"/>
                  </a:cubicBezTo>
                  <a:close/>
                </a:path>
              </a:pathLst>
            </a:custGeom>
            <a:solidFill>
              <a:srgbClr val="DBC6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60" name="ïṧľíḍè">
              <a:extLst>
                <a:ext uri="{FF2B5EF4-FFF2-40B4-BE49-F238E27FC236}">
                  <a16:creationId xmlns:a16="http://schemas.microsoft.com/office/drawing/2014/main" id="{B9265677-8CE7-4FC3-8956-C29AB1DD684E}"/>
                </a:ext>
              </a:extLst>
            </p:cNvPr>
            <p:cNvSpPr/>
            <p:nvPr/>
          </p:nvSpPr>
          <p:spPr bwMode="auto">
            <a:xfrm>
              <a:off x="4344988" y="2922588"/>
              <a:ext cx="80963" cy="98425"/>
            </a:xfrm>
            <a:custGeom>
              <a:avLst/>
              <a:gdLst>
                <a:gd name="T0" fmla="*/ 52 w 52"/>
                <a:gd name="T1" fmla="*/ 27 h 62"/>
                <a:gd name="T2" fmla="*/ 50 w 52"/>
                <a:gd name="T3" fmla="*/ 57 h 62"/>
                <a:gd name="T4" fmla="*/ 49 w 52"/>
                <a:gd name="T5" fmla="*/ 61 h 62"/>
                <a:gd name="T6" fmla="*/ 45 w 52"/>
                <a:gd name="T7" fmla="*/ 62 h 62"/>
                <a:gd name="T8" fmla="*/ 21 w 52"/>
                <a:gd name="T9" fmla="*/ 61 h 62"/>
                <a:gd name="T10" fmla="*/ 9 w 52"/>
                <a:gd name="T11" fmla="*/ 59 h 62"/>
                <a:gd name="T12" fmla="*/ 1 w 52"/>
                <a:gd name="T13" fmla="*/ 36 h 62"/>
                <a:gd name="T14" fmla="*/ 4 w 52"/>
                <a:gd name="T15" fmla="*/ 10 h 62"/>
                <a:gd name="T16" fmla="*/ 52 w 52"/>
                <a:gd name="T17" fmla="*/ 8 h 62"/>
                <a:gd name="T18" fmla="*/ 52 w 52"/>
                <a:gd name="T19" fmla="*/ 2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62">
                  <a:moveTo>
                    <a:pt x="52" y="27"/>
                  </a:moveTo>
                  <a:cubicBezTo>
                    <a:pt x="51" y="37"/>
                    <a:pt x="51" y="47"/>
                    <a:pt x="50" y="57"/>
                  </a:cubicBezTo>
                  <a:cubicBezTo>
                    <a:pt x="50" y="58"/>
                    <a:pt x="50" y="60"/>
                    <a:pt x="49" y="61"/>
                  </a:cubicBezTo>
                  <a:cubicBezTo>
                    <a:pt x="48" y="62"/>
                    <a:pt x="46" y="62"/>
                    <a:pt x="45" y="62"/>
                  </a:cubicBezTo>
                  <a:cubicBezTo>
                    <a:pt x="37" y="61"/>
                    <a:pt x="29" y="61"/>
                    <a:pt x="21" y="61"/>
                  </a:cubicBezTo>
                  <a:cubicBezTo>
                    <a:pt x="17" y="61"/>
                    <a:pt x="13" y="61"/>
                    <a:pt x="9" y="59"/>
                  </a:cubicBezTo>
                  <a:cubicBezTo>
                    <a:pt x="1" y="55"/>
                    <a:pt x="0" y="44"/>
                    <a:pt x="1" y="36"/>
                  </a:cubicBezTo>
                  <a:cubicBezTo>
                    <a:pt x="2" y="27"/>
                    <a:pt x="5" y="19"/>
                    <a:pt x="4" y="10"/>
                  </a:cubicBezTo>
                  <a:cubicBezTo>
                    <a:pt x="20" y="18"/>
                    <a:pt x="36" y="0"/>
                    <a:pt x="52" y="8"/>
                  </a:cubicBezTo>
                  <a:lnTo>
                    <a:pt x="52" y="27"/>
                  </a:lnTo>
                  <a:close/>
                </a:path>
              </a:pathLst>
            </a:custGeom>
            <a:solidFill>
              <a:srgbClr val="DBC6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61" name="îś1ídé">
              <a:extLst>
                <a:ext uri="{FF2B5EF4-FFF2-40B4-BE49-F238E27FC236}">
                  <a16:creationId xmlns:a16="http://schemas.microsoft.com/office/drawing/2014/main" id="{1195BC71-FE0C-4C8D-81C8-5C81F7247874}"/>
                </a:ext>
              </a:extLst>
            </p:cNvPr>
            <p:cNvSpPr/>
            <p:nvPr/>
          </p:nvSpPr>
          <p:spPr bwMode="auto">
            <a:xfrm>
              <a:off x="4087813" y="2516188"/>
              <a:ext cx="447675" cy="488950"/>
            </a:xfrm>
            <a:custGeom>
              <a:avLst/>
              <a:gdLst>
                <a:gd name="T0" fmla="*/ 179 w 283"/>
                <a:gd name="T1" fmla="*/ 18 h 310"/>
                <a:gd name="T2" fmla="*/ 106 w 283"/>
                <a:gd name="T3" fmla="*/ 67 h 310"/>
                <a:gd name="T4" fmla="*/ 59 w 283"/>
                <a:gd name="T5" fmla="*/ 86 h 310"/>
                <a:gd name="T6" fmla="*/ 30 w 283"/>
                <a:gd name="T7" fmla="*/ 193 h 310"/>
                <a:gd name="T8" fmla="*/ 13 w 283"/>
                <a:gd name="T9" fmla="*/ 210 h 310"/>
                <a:gd name="T10" fmla="*/ 0 w 283"/>
                <a:gd name="T11" fmla="*/ 259 h 310"/>
                <a:gd name="T12" fmla="*/ 1 w 283"/>
                <a:gd name="T13" fmla="*/ 270 h 310"/>
                <a:gd name="T14" fmla="*/ 84 w 283"/>
                <a:gd name="T15" fmla="*/ 305 h 310"/>
                <a:gd name="T16" fmla="*/ 101 w 283"/>
                <a:gd name="T17" fmla="*/ 288 h 310"/>
                <a:gd name="T18" fmla="*/ 100 w 283"/>
                <a:gd name="T19" fmla="*/ 287 h 310"/>
                <a:gd name="T20" fmla="*/ 117 w 283"/>
                <a:gd name="T21" fmla="*/ 244 h 310"/>
                <a:gd name="T22" fmla="*/ 130 w 283"/>
                <a:gd name="T23" fmla="*/ 232 h 310"/>
                <a:gd name="T24" fmla="*/ 131 w 283"/>
                <a:gd name="T25" fmla="*/ 192 h 310"/>
                <a:gd name="T26" fmla="*/ 252 w 283"/>
                <a:gd name="T27" fmla="*/ 112 h 310"/>
                <a:gd name="T28" fmla="*/ 179 w 283"/>
                <a:gd name="T29" fmla="*/ 18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3" h="310">
                  <a:moveTo>
                    <a:pt x="179" y="18"/>
                  </a:moveTo>
                  <a:cubicBezTo>
                    <a:pt x="151" y="27"/>
                    <a:pt x="133" y="56"/>
                    <a:pt x="106" y="67"/>
                  </a:cubicBezTo>
                  <a:cubicBezTo>
                    <a:pt x="90" y="74"/>
                    <a:pt x="72" y="74"/>
                    <a:pt x="59" y="86"/>
                  </a:cubicBezTo>
                  <a:cubicBezTo>
                    <a:pt x="30" y="111"/>
                    <a:pt x="53" y="163"/>
                    <a:pt x="30" y="193"/>
                  </a:cubicBezTo>
                  <a:cubicBezTo>
                    <a:pt x="25" y="199"/>
                    <a:pt x="18" y="204"/>
                    <a:pt x="13" y="210"/>
                  </a:cubicBezTo>
                  <a:cubicBezTo>
                    <a:pt x="3" y="223"/>
                    <a:pt x="1" y="242"/>
                    <a:pt x="0" y="259"/>
                  </a:cubicBezTo>
                  <a:cubicBezTo>
                    <a:pt x="0" y="262"/>
                    <a:pt x="0" y="267"/>
                    <a:pt x="1" y="270"/>
                  </a:cubicBezTo>
                  <a:cubicBezTo>
                    <a:pt x="4" y="310"/>
                    <a:pt x="61" y="307"/>
                    <a:pt x="84" y="305"/>
                  </a:cubicBezTo>
                  <a:cubicBezTo>
                    <a:pt x="109" y="302"/>
                    <a:pt x="101" y="288"/>
                    <a:pt x="101" y="288"/>
                  </a:cubicBezTo>
                  <a:cubicBezTo>
                    <a:pt x="100" y="287"/>
                    <a:pt x="100" y="287"/>
                    <a:pt x="100" y="287"/>
                  </a:cubicBezTo>
                  <a:cubicBezTo>
                    <a:pt x="97" y="271"/>
                    <a:pt x="104" y="254"/>
                    <a:pt x="117" y="244"/>
                  </a:cubicBezTo>
                  <a:cubicBezTo>
                    <a:pt x="121" y="240"/>
                    <a:pt x="127" y="237"/>
                    <a:pt x="130" y="232"/>
                  </a:cubicBezTo>
                  <a:cubicBezTo>
                    <a:pt x="137" y="221"/>
                    <a:pt x="130" y="206"/>
                    <a:pt x="131" y="192"/>
                  </a:cubicBezTo>
                  <a:cubicBezTo>
                    <a:pt x="136" y="138"/>
                    <a:pt x="226" y="150"/>
                    <a:pt x="252" y="112"/>
                  </a:cubicBezTo>
                  <a:cubicBezTo>
                    <a:pt x="283" y="64"/>
                    <a:pt x="232" y="0"/>
                    <a:pt x="179" y="18"/>
                  </a:cubicBezTo>
                  <a:close/>
                </a:path>
              </a:pathLst>
            </a:custGeom>
            <a:solidFill>
              <a:srgbClr val="3A33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62" name="îšḷidé">
              <a:extLst>
                <a:ext uri="{FF2B5EF4-FFF2-40B4-BE49-F238E27FC236}">
                  <a16:creationId xmlns:a16="http://schemas.microsoft.com/office/drawing/2014/main" id="{F1ABE799-4F3B-43FE-88F2-C25E6CD93C1C}"/>
                </a:ext>
              </a:extLst>
            </p:cNvPr>
            <p:cNvSpPr/>
            <p:nvPr/>
          </p:nvSpPr>
          <p:spPr bwMode="auto">
            <a:xfrm>
              <a:off x="3521075" y="1873250"/>
              <a:ext cx="1752600" cy="2003425"/>
            </a:xfrm>
            <a:custGeom>
              <a:avLst/>
              <a:gdLst>
                <a:gd name="T0" fmla="*/ 809 w 1107"/>
                <a:gd name="T1" fmla="*/ 584 h 1267"/>
                <a:gd name="T2" fmla="*/ 796 w 1107"/>
                <a:gd name="T3" fmla="*/ 578 h 1267"/>
                <a:gd name="T4" fmla="*/ 862 w 1107"/>
                <a:gd name="T5" fmla="*/ 357 h 1267"/>
                <a:gd name="T6" fmla="*/ 553 w 1107"/>
                <a:gd name="T7" fmla="*/ 0 h 1267"/>
                <a:gd name="T8" fmla="*/ 244 w 1107"/>
                <a:gd name="T9" fmla="*/ 357 h 1267"/>
                <a:gd name="T10" fmla="*/ 311 w 1107"/>
                <a:gd name="T11" fmla="*/ 578 h 1267"/>
                <a:gd name="T12" fmla="*/ 298 w 1107"/>
                <a:gd name="T13" fmla="*/ 584 h 1267"/>
                <a:gd name="T14" fmla="*/ 0 w 1107"/>
                <a:gd name="T15" fmla="*/ 1047 h 1267"/>
                <a:gd name="T16" fmla="*/ 0 w 1107"/>
                <a:gd name="T17" fmla="*/ 1171 h 1267"/>
                <a:gd name="T18" fmla="*/ 96 w 1107"/>
                <a:gd name="T19" fmla="*/ 1267 h 1267"/>
                <a:gd name="T20" fmla="*/ 1011 w 1107"/>
                <a:gd name="T21" fmla="*/ 1267 h 1267"/>
                <a:gd name="T22" fmla="*/ 1107 w 1107"/>
                <a:gd name="T23" fmla="*/ 1171 h 1267"/>
                <a:gd name="T24" fmla="*/ 1107 w 1107"/>
                <a:gd name="T25" fmla="*/ 1047 h 1267"/>
                <a:gd name="T26" fmla="*/ 809 w 1107"/>
                <a:gd name="T27" fmla="*/ 584 h 1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7" h="1267">
                  <a:moveTo>
                    <a:pt x="809" y="584"/>
                  </a:moveTo>
                  <a:cubicBezTo>
                    <a:pt x="804" y="582"/>
                    <a:pt x="800" y="580"/>
                    <a:pt x="796" y="578"/>
                  </a:cubicBezTo>
                  <a:cubicBezTo>
                    <a:pt x="839" y="515"/>
                    <a:pt x="862" y="438"/>
                    <a:pt x="862" y="357"/>
                  </a:cubicBezTo>
                  <a:cubicBezTo>
                    <a:pt x="862" y="160"/>
                    <a:pt x="724" y="0"/>
                    <a:pt x="553" y="0"/>
                  </a:cubicBezTo>
                  <a:cubicBezTo>
                    <a:pt x="383" y="0"/>
                    <a:pt x="244" y="160"/>
                    <a:pt x="244" y="357"/>
                  </a:cubicBezTo>
                  <a:cubicBezTo>
                    <a:pt x="244" y="438"/>
                    <a:pt x="268" y="515"/>
                    <a:pt x="311" y="578"/>
                  </a:cubicBezTo>
                  <a:cubicBezTo>
                    <a:pt x="304" y="581"/>
                    <a:pt x="300" y="583"/>
                    <a:pt x="298" y="584"/>
                  </a:cubicBezTo>
                  <a:cubicBezTo>
                    <a:pt x="117" y="667"/>
                    <a:pt x="0" y="849"/>
                    <a:pt x="0" y="1047"/>
                  </a:cubicBezTo>
                  <a:cubicBezTo>
                    <a:pt x="0" y="1171"/>
                    <a:pt x="0" y="1171"/>
                    <a:pt x="0" y="1171"/>
                  </a:cubicBezTo>
                  <a:cubicBezTo>
                    <a:pt x="0" y="1224"/>
                    <a:pt x="43" y="1267"/>
                    <a:pt x="96" y="1267"/>
                  </a:cubicBezTo>
                  <a:cubicBezTo>
                    <a:pt x="1011" y="1267"/>
                    <a:pt x="1011" y="1267"/>
                    <a:pt x="1011" y="1267"/>
                  </a:cubicBezTo>
                  <a:cubicBezTo>
                    <a:pt x="1064" y="1267"/>
                    <a:pt x="1107" y="1224"/>
                    <a:pt x="1107" y="1171"/>
                  </a:cubicBezTo>
                  <a:cubicBezTo>
                    <a:pt x="1107" y="1047"/>
                    <a:pt x="1107" y="1047"/>
                    <a:pt x="1107" y="1047"/>
                  </a:cubicBezTo>
                  <a:cubicBezTo>
                    <a:pt x="1107" y="849"/>
                    <a:pt x="990" y="667"/>
                    <a:pt x="809" y="5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63" name="ï$ḷíḓé">
              <a:extLst>
                <a:ext uri="{FF2B5EF4-FFF2-40B4-BE49-F238E27FC236}">
                  <a16:creationId xmlns:a16="http://schemas.microsoft.com/office/drawing/2014/main" id="{A93BAC3E-D43B-430D-87C1-78766EBB5275}"/>
                </a:ext>
              </a:extLst>
            </p:cNvPr>
            <p:cNvSpPr/>
            <p:nvPr/>
          </p:nvSpPr>
          <p:spPr bwMode="auto">
            <a:xfrm>
              <a:off x="3573463" y="2844800"/>
              <a:ext cx="1647825" cy="979488"/>
            </a:xfrm>
            <a:custGeom>
              <a:avLst/>
              <a:gdLst>
                <a:gd name="T0" fmla="*/ 761 w 1041"/>
                <a:gd name="T1" fmla="*/ 0 h 620"/>
                <a:gd name="T2" fmla="*/ 756 w 1041"/>
                <a:gd name="T3" fmla="*/ 6 h 620"/>
                <a:gd name="T4" fmla="*/ 520 w 1041"/>
                <a:gd name="T5" fmla="*/ 120 h 620"/>
                <a:gd name="T6" fmla="*/ 284 w 1041"/>
                <a:gd name="T7" fmla="*/ 6 h 620"/>
                <a:gd name="T8" fmla="*/ 279 w 1041"/>
                <a:gd name="T9" fmla="*/ 0 h 620"/>
                <a:gd name="T10" fmla="*/ 0 w 1041"/>
                <a:gd name="T11" fmla="*/ 433 h 620"/>
                <a:gd name="T12" fmla="*/ 0 w 1041"/>
                <a:gd name="T13" fmla="*/ 557 h 620"/>
                <a:gd name="T14" fmla="*/ 63 w 1041"/>
                <a:gd name="T15" fmla="*/ 620 h 620"/>
                <a:gd name="T16" fmla="*/ 978 w 1041"/>
                <a:gd name="T17" fmla="*/ 620 h 620"/>
                <a:gd name="T18" fmla="*/ 1041 w 1041"/>
                <a:gd name="T19" fmla="*/ 557 h 620"/>
                <a:gd name="T20" fmla="*/ 1041 w 1041"/>
                <a:gd name="T21" fmla="*/ 433 h 620"/>
                <a:gd name="T22" fmla="*/ 761 w 1041"/>
                <a:gd name="T23"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1" h="620">
                  <a:moveTo>
                    <a:pt x="761" y="0"/>
                  </a:moveTo>
                  <a:cubicBezTo>
                    <a:pt x="760" y="2"/>
                    <a:pt x="758" y="4"/>
                    <a:pt x="756" y="6"/>
                  </a:cubicBezTo>
                  <a:cubicBezTo>
                    <a:pt x="694" y="79"/>
                    <a:pt x="610" y="120"/>
                    <a:pt x="520" y="120"/>
                  </a:cubicBezTo>
                  <a:cubicBezTo>
                    <a:pt x="431" y="120"/>
                    <a:pt x="347" y="79"/>
                    <a:pt x="284" y="6"/>
                  </a:cubicBezTo>
                  <a:cubicBezTo>
                    <a:pt x="283" y="4"/>
                    <a:pt x="281" y="2"/>
                    <a:pt x="279" y="0"/>
                  </a:cubicBezTo>
                  <a:cubicBezTo>
                    <a:pt x="115" y="75"/>
                    <a:pt x="0" y="241"/>
                    <a:pt x="0" y="433"/>
                  </a:cubicBezTo>
                  <a:cubicBezTo>
                    <a:pt x="0" y="557"/>
                    <a:pt x="0" y="557"/>
                    <a:pt x="0" y="557"/>
                  </a:cubicBezTo>
                  <a:cubicBezTo>
                    <a:pt x="0" y="592"/>
                    <a:pt x="28" y="620"/>
                    <a:pt x="63" y="620"/>
                  </a:cubicBezTo>
                  <a:cubicBezTo>
                    <a:pt x="978" y="620"/>
                    <a:pt x="978" y="620"/>
                    <a:pt x="978" y="620"/>
                  </a:cubicBezTo>
                  <a:cubicBezTo>
                    <a:pt x="1012" y="620"/>
                    <a:pt x="1041" y="592"/>
                    <a:pt x="1041" y="557"/>
                  </a:cubicBezTo>
                  <a:cubicBezTo>
                    <a:pt x="1041" y="433"/>
                    <a:pt x="1041" y="433"/>
                    <a:pt x="1041" y="433"/>
                  </a:cubicBezTo>
                  <a:cubicBezTo>
                    <a:pt x="1041" y="241"/>
                    <a:pt x="926" y="75"/>
                    <a:pt x="761" y="0"/>
                  </a:cubicBezTo>
                  <a:close/>
                </a:path>
              </a:pathLst>
            </a:custGeom>
            <a:solidFill>
              <a:srgbClr val="0652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64" name="îṡľíḑê">
              <a:extLst>
                <a:ext uri="{FF2B5EF4-FFF2-40B4-BE49-F238E27FC236}">
                  <a16:creationId xmlns:a16="http://schemas.microsoft.com/office/drawing/2014/main" id="{22DF9C41-C4AA-4C90-A609-66107DAD46DC}"/>
                </a:ext>
              </a:extLst>
            </p:cNvPr>
            <p:cNvSpPr/>
            <p:nvPr/>
          </p:nvSpPr>
          <p:spPr bwMode="auto">
            <a:xfrm>
              <a:off x="3960813" y="1927225"/>
              <a:ext cx="873125" cy="1020763"/>
            </a:xfrm>
            <a:custGeom>
              <a:avLst/>
              <a:gdLst>
                <a:gd name="T0" fmla="*/ 275 w 551"/>
                <a:gd name="T1" fmla="*/ 646 h 646"/>
                <a:gd name="T2" fmla="*/ 463 w 551"/>
                <a:gd name="T3" fmla="*/ 560 h 646"/>
                <a:gd name="T4" fmla="*/ 551 w 551"/>
                <a:gd name="T5" fmla="*/ 323 h 646"/>
                <a:gd name="T6" fmla="*/ 275 w 551"/>
                <a:gd name="T7" fmla="*/ 0 h 646"/>
                <a:gd name="T8" fmla="*/ 0 w 551"/>
                <a:gd name="T9" fmla="*/ 323 h 646"/>
                <a:gd name="T10" fmla="*/ 88 w 551"/>
                <a:gd name="T11" fmla="*/ 560 h 646"/>
                <a:gd name="T12" fmla="*/ 275 w 551"/>
                <a:gd name="T13" fmla="*/ 646 h 646"/>
              </a:gdLst>
              <a:ahLst/>
              <a:cxnLst>
                <a:cxn ang="0">
                  <a:pos x="T0" y="T1"/>
                </a:cxn>
                <a:cxn ang="0">
                  <a:pos x="T2" y="T3"/>
                </a:cxn>
                <a:cxn ang="0">
                  <a:pos x="T4" y="T5"/>
                </a:cxn>
                <a:cxn ang="0">
                  <a:pos x="T6" y="T7"/>
                </a:cxn>
                <a:cxn ang="0">
                  <a:pos x="T8" y="T9"/>
                </a:cxn>
                <a:cxn ang="0">
                  <a:pos x="T10" y="T11"/>
                </a:cxn>
                <a:cxn ang="0">
                  <a:pos x="T12" y="T13"/>
                </a:cxn>
              </a:cxnLst>
              <a:rect l="0" t="0" r="r" b="b"/>
              <a:pathLst>
                <a:path w="551" h="646">
                  <a:moveTo>
                    <a:pt x="275" y="646"/>
                  </a:moveTo>
                  <a:cubicBezTo>
                    <a:pt x="348" y="646"/>
                    <a:pt x="414" y="613"/>
                    <a:pt x="463" y="560"/>
                  </a:cubicBezTo>
                  <a:cubicBezTo>
                    <a:pt x="517" y="501"/>
                    <a:pt x="551" y="416"/>
                    <a:pt x="551" y="323"/>
                  </a:cubicBezTo>
                  <a:cubicBezTo>
                    <a:pt x="551" y="144"/>
                    <a:pt x="428" y="0"/>
                    <a:pt x="275" y="0"/>
                  </a:cubicBezTo>
                  <a:cubicBezTo>
                    <a:pt x="123" y="0"/>
                    <a:pt x="0" y="144"/>
                    <a:pt x="0" y="323"/>
                  </a:cubicBezTo>
                  <a:cubicBezTo>
                    <a:pt x="0" y="416"/>
                    <a:pt x="34" y="501"/>
                    <a:pt x="88" y="560"/>
                  </a:cubicBezTo>
                  <a:cubicBezTo>
                    <a:pt x="137" y="613"/>
                    <a:pt x="203" y="646"/>
                    <a:pt x="275" y="646"/>
                  </a:cubicBezTo>
                  <a:close/>
                </a:path>
              </a:pathLst>
            </a:custGeom>
            <a:solidFill>
              <a:srgbClr val="06529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65" name="ïŝļíďe">
              <a:extLst>
                <a:ext uri="{FF2B5EF4-FFF2-40B4-BE49-F238E27FC236}">
                  <a16:creationId xmlns:a16="http://schemas.microsoft.com/office/drawing/2014/main" id="{168E9873-6C13-4376-AD71-E572294FE0A2}"/>
                </a:ext>
              </a:extLst>
            </p:cNvPr>
            <p:cNvSpPr/>
            <p:nvPr/>
          </p:nvSpPr>
          <p:spPr bwMode="auto">
            <a:xfrm>
              <a:off x="3573463" y="3148013"/>
              <a:ext cx="134938" cy="180975"/>
            </a:xfrm>
            <a:custGeom>
              <a:avLst/>
              <a:gdLst>
                <a:gd name="T0" fmla="*/ 19 w 85"/>
                <a:gd name="T1" fmla="*/ 20 h 114"/>
                <a:gd name="T2" fmla="*/ 54 w 85"/>
                <a:gd name="T3" fmla="*/ 0 h 114"/>
                <a:gd name="T4" fmla="*/ 85 w 85"/>
                <a:gd name="T5" fmla="*/ 57 h 114"/>
                <a:gd name="T6" fmla="*/ 52 w 85"/>
                <a:gd name="T7" fmla="*/ 114 h 114"/>
                <a:gd name="T8" fmla="*/ 0 w 85"/>
                <a:gd name="T9" fmla="*/ 90 h 114"/>
                <a:gd name="T10" fmla="*/ 19 w 85"/>
                <a:gd name="T11" fmla="*/ 20 h 114"/>
              </a:gdLst>
              <a:ahLst/>
              <a:cxnLst>
                <a:cxn ang="0">
                  <a:pos x="T0" y="T1"/>
                </a:cxn>
                <a:cxn ang="0">
                  <a:pos x="T2" y="T3"/>
                </a:cxn>
                <a:cxn ang="0">
                  <a:pos x="T4" y="T5"/>
                </a:cxn>
                <a:cxn ang="0">
                  <a:pos x="T6" y="T7"/>
                </a:cxn>
                <a:cxn ang="0">
                  <a:pos x="T8" y="T9"/>
                </a:cxn>
                <a:cxn ang="0">
                  <a:pos x="T10" y="T11"/>
                </a:cxn>
              </a:cxnLst>
              <a:rect l="0" t="0" r="r" b="b"/>
              <a:pathLst>
                <a:path w="85" h="114">
                  <a:moveTo>
                    <a:pt x="19" y="20"/>
                  </a:moveTo>
                  <a:lnTo>
                    <a:pt x="54" y="0"/>
                  </a:lnTo>
                  <a:lnTo>
                    <a:pt x="85" y="57"/>
                  </a:lnTo>
                  <a:lnTo>
                    <a:pt x="52" y="114"/>
                  </a:lnTo>
                  <a:lnTo>
                    <a:pt x="0" y="90"/>
                  </a:lnTo>
                  <a:lnTo>
                    <a:pt x="19" y="20"/>
                  </a:lnTo>
                  <a:close/>
                </a:path>
              </a:pathLst>
            </a:custGeom>
            <a:solidFill>
              <a:srgbClr val="F7C1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66" name="išḷîḍè">
              <a:extLst>
                <a:ext uri="{FF2B5EF4-FFF2-40B4-BE49-F238E27FC236}">
                  <a16:creationId xmlns:a16="http://schemas.microsoft.com/office/drawing/2014/main" id="{BA724312-7F1C-4F1B-BEE2-A4837F740DF7}"/>
                </a:ext>
              </a:extLst>
            </p:cNvPr>
            <p:cNvSpPr/>
            <p:nvPr/>
          </p:nvSpPr>
          <p:spPr bwMode="auto">
            <a:xfrm>
              <a:off x="5086350" y="3106738"/>
              <a:ext cx="134938" cy="179388"/>
            </a:xfrm>
            <a:custGeom>
              <a:avLst/>
              <a:gdLst>
                <a:gd name="T0" fmla="*/ 65 w 85"/>
                <a:gd name="T1" fmla="*/ 19 h 113"/>
                <a:gd name="T2" fmla="*/ 31 w 85"/>
                <a:gd name="T3" fmla="*/ 0 h 113"/>
                <a:gd name="T4" fmla="*/ 0 w 85"/>
                <a:gd name="T5" fmla="*/ 56 h 113"/>
                <a:gd name="T6" fmla="*/ 33 w 85"/>
                <a:gd name="T7" fmla="*/ 113 h 113"/>
                <a:gd name="T8" fmla="*/ 85 w 85"/>
                <a:gd name="T9" fmla="*/ 90 h 113"/>
                <a:gd name="T10" fmla="*/ 65 w 85"/>
                <a:gd name="T11" fmla="*/ 19 h 113"/>
              </a:gdLst>
              <a:ahLst/>
              <a:cxnLst>
                <a:cxn ang="0">
                  <a:pos x="T0" y="T1"/>
                </a:cxn>
                <a:cxn ang="0">
                  <a:pos x="T2" y="T3"/>
                </a:cxn>
                <a:cxn ang="0">
                  <a:pos x="T4" y="T5"/>
                </a:cxn>
                <a:cxn ang="0">
                  <a:pos x="T6" y="T7"/>
                </a:cxn>
                <a:cxn ang="0">
                  <a:pos x="T8" y="T9"/>
                </a:cxn>
                <a:cxn ang="0">
                  <a:pos x="T10" y="T11"/>
                </a:cxn>
              </a:cxnLst>
              <a:rect l="0" t="0" r="r" b="b"/>
              <a:pathLst>
                <a:path w="85" h="113">
                  <a:moveTo>
                    <a:pt x="65" y="19"/>
                  </a:moveTo>
                  <a:lnTo>
                    <a:pt x="31" y="0"/>
                  </a:lnTo>
                  <a:lnTo>
                    <a:pt x="0" y="56"/>
                  </a:lnTo>
                  <a:lnTo>
                    <a:pt x="33" y="113"/>
                  </a:lnTo>
                  <a:lnTo>
                    <a:pt x="85" y="90"/>
                  </a:lnTo>
                  <a:lnTo>
                    <a:pt x="65" y="19"/>
                  </a:lnTo>
                  <a:close/>
                </a:path>
              </a:pathLst>
            </a:custGeom>
            <a:solidFill>
              <a:srgbClr val="F7C1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67" name="îşliḋê">
              <a:extLst>
                <a:ext uri="{FF2B5EF4-FFF2-40B4-BE49-F238E27FC236}">
                  <a16:creationId xmlns:a16="http://schemas.microsoft.com/office/drawing/2014/main" id="{DF7873FF-0DBE-4047-80FE-F5AFBF7D300B}"/>
                </a:ext>
              </a:extLst>
            </p:cNvPr>
            <p:cNvSpPr/>
            <p:nvPr/>
          </p:nvSpPr>
          <p:spPr bwMode="auto">
            <a:xfrm>
              <a:off x="6276975" y="5251450"/>
              <a:ext cx="163513" cy="180975"/>
            </a:xfrm>
            <a:custGeom>
              <a:avLst/>
              <a:gdLst>
                <a:gd name="T0" fmla="*/ 99 w 103"/>
                <a:gd name="T1" fmla="*/ 35 h 114"/>
                <a:gd name="T2" fmla="*/ 103 w 103"/>
                <a:gd name="T3" fmla="*/ 70 h 114"/>
                <a:gd name="T4" fmla="*/ 39 w 103"/>
                <a:gd name="T5" fmla="*/ 114 h 114"/>
                <a:gd name="T6" fmla="*/ 0 w 103"/>
                <a:gd name="T7" fmla="*/ 83 h 114"/>
                <a:gd name="T8" fmla="*/ 30 w 103"/>
                <a:gd name="T9" fmla="*/ 44 h 114"/>
                <a:gd name="T10" fmla="*/ 94 w 103"/>
                <a:gd name="T11" fmla="*/ 0 h 114"/>
                <a:gd name="T12" fmla="*/ 99 w 103"/>
                <a:gd name="T13" fmla="*/ 35 h 114"/>
              </a:gdLst>
              <a:ahLst/>
              <a:cxnLst>
                <a:cxn ang="0">
                  <a:pos x="T0" y="T1"/>
                </a:cxn>
                <a:cxn ang="0">
                  <a:pos x="T2" y="T3"/>
                </a:cxn>
                <a:cxn ang="0">
                  <a:pos x="T4" y="T5"/>
                </a:cxn>
                <a:cxn ang="0">
                  <a:pos x="T6" y="T7"/>
                </a:cxn>
                <a:cxn ang="0">
                  <a:pos x="T8" y="T9"/>
                </a:cxn>
                <a:cxn ang="0">
                  <a:pos x="T10" y="T11"/>
                </a:cxn>
                <a:cxn ang="0">
                  <a:pos x="T12" y="T13"/>
                </a:cxn>
              </a:cxnLst>
              <a:rect l="0" t="0" r="r" b="b"/>
              <a:pathLst>
                <a:path w="103" h="114">
                  <a:moveTo>
                    <a:pt x="99" y="35"/>
                  </a:moveTo>
                  <a:lnTo>
                    <a:pt x="103" y="70"/>
                  </a:lnTo>
                  <a:lnTo>
                    <a:pt x="39" y="114"/>
                  </a:lnTo>
                  <a:lnTo>
                    <a:pt x="0" y="83"/>
                  </a:lnTo>
                  <a:lnTo>
                    <a:pt x="30" y="44"/>
                  </a:lnTo>
                  <a:lnTo>
                    <a:pt x="94" y="0"/>
                  </a:lnTo>
                  <a:lnTo>
                    <a:pt x="99" y="35"/>
                  </a:lnTo>
                  <a:close/>
                </a:path>
              </a:pathLst>
            </a:custGeom>
            <a:solidFill>
              <a:srgbClr val="2E3D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68" name="iṧľîḑe">
              <a:extLst>
                <a:ext uri="{FF2B5EF4-FFF2-40B4-BE49-F238E27FC236}">
                  <a16:creationId xmlns:a16="http://schemas.microsoft.com/office/drawing/2014/main" id="{237984E6-4EBB-4338-B382-78645BEACAFC}"/>
                </a:ext>
              </a:extLst>
            </p:cNvPr>
            <p:cNvSpPr/>
            <p:nvPr/>
          </p:nvSpPr>
          <p:spPr bwMode="auto">
            <a:xfrm>
              <a:off x="5988050" y="3613150"/>
              <a:ext cx="465138" cy="1711325"/>
            </a:xfrm>
            <a:custGeom>
              <a:avLst/>
              <a:gdLst>
                <a:gd name="T0" fmla="*/ 283 w 293"/>
                <a:gd name="T1" fmla="*/ 1055 h 1078"/>
                <a:gd name="T2" fmla="*/ 233 w 293"/>
                <a:gd name="T3" fmla="*/ 612 h 1078"/>
                <a:gd name="T4" fmla="*/ 293 w 293"/>
                <a:gd name="T5" fmla="*/ 115 h 1078"/>
                <a:gd name="T6" fmla="*/ 280 w 293"/>
                <a:gd name="T7" fmla="*/ 9 h 1078"/>
                <a:gd name="T8" fmla="*/ 10 w 293"/>
                <a:gd name="T9" fmla="*/ 0 h 1078"/>
                <a:gd name="T10" fmla="*/ 0 w 293"/>
                <a:gd name="T11" fmla="*/ 171 h 1078"/>
                <a:gd name="T12" fmla="*/ 45 w 293"/>
                <a:gd name="T13" fmla="*/ 612 h 1078"/>
                <a:gd name="T14" fmla="*/ 217 w 293"/>
                <a:gd name="T15" fmla="*/ 1078 h 1078"/>
                <a:gd name="T16" fmla="*/ 283 w 293"/>
                <a:gd name="T17" fmla="*/ 1055 h 1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3" h="1078">
                  <a:moveTo>
                    <a:pt x="283" y="1055"/>
                  </a:moveTo>
                  <a:lnTo>
                    <a:pt x="233" y="612"/>
                  </a:lnTo>
                  <a:lnTo>
                    <a:pt x="293" y="115"/>
                  </a:lnTo>
                  <a:lnTo>
                    <a:pt x="280" y="9"/>
                  </a:lnTo>
                  <a:lnTo>
                    <a:pt x="10" y="0"/>
                  </a:lnTo>
                  <a:lnTo>
                    <a:pt x="0" y="171"/>
                  </a:lnTo>
                  <a:lnTo>
                    <a:pt x="45" y="612"/>
                  </a:lnTo>
                  <a:lnTo>
                    <a:pt x="217" y="1078"/>
                  </a:lnTo>
                  <a:lnTo>
                    <a:pt x="283" y="1055"/>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69" name="íŝ1îḓe">
              <a:extLst>
                <a:ext uri="{FF2B5EF4-FFF2-40B4-BE49-F238E27FC236}">
                  <a16:creationId xmlns:a16="http://schemas.microsoft.com/office/drawing/2014/main" id="{CB211F83-6A6D-4064-AB39-FBF07423E84F}"/>
                </a:ext>
              </a:extLst>
            </p:cNvPr>
            <p:cNvSpPr/>
            <p:nvPr/>
          </p:nvSpPr>
          <p:spPr bwMode="auto">
            <a:xfrm>
              <a:off x="5497513" y="2833688"/>
              <a:ext cx="465138" cy="608013"/>
            </a:xfrm>
            <a:custGeom>
              <a:avLst/>
              <a:gdLst>
                <a:gd name="T0" fmla="*/ 293 w 293"/>
                <a:gd name="T1" fmla="*/ 0 h 383"/>
                <a:gd name="T2" fmla="*/ 158 w 293"/>
                <a:gd name="T3" fmla="*/ 36 h 383"/>
                <a:gd name="T4" fmla="*/ 0 w 293"/>
                <a:gd name="T5" fmla="*/ 314 h 383"/>
                <a:gd name="T6" fmla="*/ 75 w 293"/>
                <a:gd name="T7" fmla="*/ 383 h 383"/>
                <a:gd name="T8" fmla="*/ 180 w 293"/>
                <a:gd name="T9" fmla="*/ 260 h 383"/>
                <a:gd name="T10" fmla="*/ 293 w 293"/>
                <a:gd name="T11" fmla="*/ 0 h 383"/>
              </a:gdLst>
              <a:ahLst/>
              <a:cxnLst>
                <a:cxn ang="0">
                  <a:pos x="T0" y="T1"/>
                </a:cxn>
                <a:cxn ang="0">
                  <a:pos x="T2" y="T3"/>
                </a:cxn>
                <a:cxn ang="0">
                  <a:pos x="T4" y="T5"/>
                </a:cxn>
                <a:cxn ang="0">
                  <a:pos x="T6" y="T7"/>
                </a:cxn>
                <a:cxn ang="0">
                  <a:pos x="T8" y="T9"/>
                </a:cxn>
                <a:cxn ang="0">
                  <a:pos x="T10" y="T11"/>
                </a:cxn>
              </a:cxnLst>
              <a:rect l="0" t="0" r="r" b="b"/>
              <a:pathLst>
                <a:path w="293" h="383">
                  <a:moveTo>
                    <a:pt x="293" y="0"/>
                  </a:moveTo>
                  <a:lnTo>
                    <a:pt x="158" y="36"/>
                  </a:lnTo>
                  <a:lnTo>
                    <a:pt x="0" y="314"/>
                  </a:lnTo>
                  <a:lnTo>
                    <a:pt x="75" y="383"/>
                  </a:lnTo>
                  <a:lnTo>
                    <a:pt x="180" y="260"/>
                  </a:lnTo>
                  <a:lnTo>
                    <a:pt x="293" y="0"/>
                  </a:lnTo>
                  <a:close/>
                </a:path>
              </a:pathLst>
            </a:custGeom>
            <a:solidFill>
              <a:srgbClr val="3343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70" name="ïṡḷíḍè">
              <a:extLst>
                <a:ext uri="{FF2B5EF4-FFF2-40B4-BE49-F238E27FC236}">
                  <a16:creationId xmlns:a16="http://schemas.microsoft.com/office/drawing/2014/main" id="{3963CC5A-BF21-4E16-BC2E-2F8427954C35}"/>
                </a:ext>
              </a:extLst>
            </p:cNvPr>
            <p:cNvSpPr/>
            <p:nvPr/>
          </p:nvSpPr>
          <p:spPr bwMode="auto">
            <a:xfrm>
              <a:off x="5688013" y="3621088"/>
              <a:ext cx="434975" cy="1695450"/>
            </a:xfrm>
            <a:custGeom>
              <a:avLst/>
              <a:gdLst>
                <a:gd name="T0" fmla="*/ 1 w 274"/>
                <a:gd name="T1" fmla="*/ 43 h 1068"/>
                <a:gd name="T2" fmla="*/ 0 w 274"/>
                <a:gd name="T3" fmla="*/ 491 h 1068"/>
                <a:gd name="T4" fmla="*/ 91 w 274"/>
                <a:gd name="T5" fmla="*/ 1068 h 1068"/>
                <a:gd name="T6" fmla="*/ 155 w 274"/>
                <a:gd name="T7" fmla="*/ 1067 h 1068"/>
                <a:gd name="T8" fmla="*/ 191 w 274"/>
                <a:gd name="T9" fmla="*/ 534 h 1068"/>
                <a:gd name="T10" fmla="*/ 274 w 274"/>
                <a:gd name="T11" fmla="*/ 0 h 1068"/>
                <a:gd name="T12" fmla="*/ 1 w 274"/>
                <a:gd name="T13" fmla="*/ 43 h 1068"/>
              </a:gdLst>
              <a:ahLst/>
              <a:cxnLst>
                <a:cxn ang="0">
                  <a:pos x="T0" y="T1"/>
                </a:cxn>
                <a:cxn ang="0">
                  <a:pos x="T2" y="T3"/>
                </a:cxn>
                <a:cxn ang="0">
                  <a:pos x="T4" y="T5"/>
                </a:cxn>
                <a:cxn ang="0">
                  <a:pos x="T6" y="T7"/>
                </a:cxn>
                <a:cxn ang="0">
                  <a:pos x="T8" y="T9"/>
                </a:cxn>
                <a:cxn ang="0">
                  <a:pos x="T10" y="T11"/>
                </a:cxn>
                <a:cxn ang="0">
                  <a:pos x="T12" y="T13"/>
                </a:cxn>
              </a:cxnLst>
              <a:rect l="0" t="0" r="r" b="b"/>
              <a:pathLst>
                <a:path w="274" h="1068">
                  <a:moveTo>
                    <a:pt x="1" y="43"/>
                  </a:moveTo>
                  <a:lnTo>
                    <a:pt x="0" y="491"/>
                  </a:lnTo>
                  <a:lnTo>
                    <a:pt x="91" y="1068"/>
                  </a:lnTo>
                  <a:lnTo>
                    <a:pt x="155" y="1067"/>
                  </a:lnTo>
                  <a:lnTo>
                    <a:pt x="191" y="534"/>
                  </a:lnTo>
                  <a:lnTo>
                    <a:pt x="274" y="0"/>
                  </a:lnTo>
                  <a:lnTo>
                    <a:pt x="1" y="43"/>
                  </a:lnTo>
                  <a:close/>
                </a:path>
              </a:pathLst>
            </a:custGeom>
            <a:solidFill>
              <a:srgbClr val="D3D3D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71" name="i$ḻïďe">
              <a:extLst>
                <a:ext uri="{FF2B5EF4-FFF2-40B4-BE49-F238E27FC236}">
                  <a16:creationId xmlns:a16="http://schemas.microsoft.com/office/drawing/2014/main" id="{3247ED38-64FE-4162-B1F0-98889ACA7289}"/>
                </a:ext>
              </a:extLst>
            </p:cNvPr>
            <p:cNvSpPr/>
            <p:nvPr/>
          </p:nvSpPr>
          <p:spPr bwMode="auto">
            <a:xfrm>
              <a:off x="5767388" y="5302250"/>
              <a:ext cx="166688" cy="114300"/>
            </a:xfrm>
            <a:custGeom>
              <a:avLst/>
              <a:gdLst>
                <a:gd name="T0" fmla="*/ 105 w 105"/>
                <a:gd name="T1" fmla="*/ 36 h 72"/>
                <a:gd name="T2" fmla="*/ 36 w 105"/>
                <a:gd name="T3" fmla="*/ 72 h 72"/>
                <a:gd name="T4" fmla="*/ 0 w 105"/>
                <a:gd name="T5" fmla="*/ 37 h 72"/>
                <a:gd name="T6" fmla="*/ 35 w 105"/>
                <a:gd name="T7" fmla="*/ 1 h 72"/>
                <a:gd name="T8" fmla="*/ 104 w 105"/>
                <a:gd name="T9" fmla="*/ 0 h 72"/>
                <a:gd name="T10" fmla="*/ 105 w 105"/>
                <a:gd name="T11" fmla="*/ 36 h 72"/>
              </a:gdLst>
              <a:ahLst/>
              <a:cxnLst>
                <a:cxn ang="0">
                  <a:pos x="T0" y="T1"/>
                </a:cxn>
                <a:cxn ang="0">
                  <a:pos x="T2" y="T3"/>
                </a:cxn>
                <a:cxn ang="0">
                  <a:pos x="T4" y="T5"/>
                </a:cxn>
                <a:cxn ang="0">
                  <a:pos x="T6" y="T7"/>
                </a:cxn>
                <a:cxn ang="0">
                  <a:pos x="T8" y="T9"/>
                </a:cxn>
                <a:cxn ang="0">
                  <a:pos x="T10" y="T11"/>
                </a:cxn>
              </a:cxnLst>
              <a:rect l="0" t="0" r="r" b="b"/>
              <a:pathLst>
                <a:path w="105" h="72">
                  <a:moveTo>
                    <a:pt x="105" y="36"/>
                  </a:moveTo>
                  <a:lnTo>
                    <a:pt x="36" y="72"/>
                  </a:lnTo>
                  <a:lnTo>
                    <a:pt x="0" y="37"/>
                  </a:lnTo>
                  <a:lnTo>
                    <a:pt x="35" y="1"/>
                  </a:lnTo>
                  <a:lnTo>
                    <a:pt x="104" y="0"/>
                  </a:lnTo>
                  <a:lnTo>
                    <a:pt x="105" y="36"/>
                  </a:lnTo>
                  <a:close/>
                </a:path>
              </a:pathLst>
            </a:custGeom>
            <a:solidFill>
              <a:srgbClr val="2E3D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72" name="ï$ḷîḓé">
              <a:extLst>
                <a:ext uri="{FF2B5EF4-FFF2-40B4-BE49-F238E27FC236}">
                  <a16:creationId xmlns:a16="http://schemas.microsoft.com/office/drawing/2014/main" id="{FFEBF5C5-1B50-4E28-B57C-7264E858E18F}"/>
                </a:ext>
              </a:extLst>
            </p:cNvPr>
            <p:cNvSpPr/>
            <p:nvPr/>
          </p:nvSpPr>
          <p:spPr bwMode="auto">
            <a:xfrm>
              <a:off x="5599113" y="2813050"/>
              <a:ext cx="901700" cy="1274763"/>
            </a:xfrm>
            <a:custGeom>
              <a:avLst/>
              <a:gdLst>
                <a:gd name="T0" fmla="*/ 568 w 570"/>
                <a:gd name="T1" fmla="*/ 708 h 807"/>
                <a:gd name="T2" fmla="*/ 567 w 570"/>
                <a:gd name="T3" fmla="*/ 667 h 807"/>
                <a:gd name="T4" fmla="*/ 554 w 570"/>
                <a:gd name="T5" fmla="*/ 510 h 807"/>
                <a:gd name="T6" fmla="*/ 533 w 570"/>
                <a:gd name="T7" fmla="*/ 302 h 807"/>
                <a:gd name="T8" fmla="*/ 487 w 570"/>
                <a:gd name="T9" fmla="*/ 134 h 807"/>
                <a:gd name="T10" fmla="*/ 278 w 570"/>
                <a:gd name="T11" fmla="*/ 11 h 807"/>
                <a:gd name="T12" fmla="*/ 115 w 570"/>
                <a:gd name="T13" fmla="*/ 106 h 807"/>
                <a:gd name="T14" fmla="*/ 107 w 570"/>
                <a:gd name="T15" fmla="*/ 154 h 807"/>
                <a:gd name="T16" fmla="*/ 99 w 570"/>
                <a:gd name="T17" fmla="*/ 200 h 807"/>
                <a:gd name="T18" fmla="*/ 90 w 570"/>
                <a:gd name="T19" fmla="*/ 236 h 807"/>
                <a:gd name="T20" fmla="*/ 13 w 570"/>
                <a:gd name="T21" fmla="*/ 610 h 807"/>
                <a:gd name="T22" fmla="*/ 1 w 570"/>
                <a:gd name="T23" fmla="*/ 718 h 807"/>
                <a:gd name="T24" fmla="*/ 4 w 570"/>
                <a:gd name="T25" fmla="*/ 730 h 807"/>
                <a:gd name="T26" fmla="*/ 94 w 570"/>
                <a:gd name="T27" fmla="*/ 721 h 807"/>
                <a:gd name="T28" fmla="*/ 235 w 570"/>
                <a:gd name="T29" fmla="*/ 714 h 807"/>
                <a:gd name="T30" fmla="*/ 379 w 570"/>
                <a:gd name="T31" fmla="*/ 727 h 807"/>
                <a:gd name="T32" fmla="*/ 471 w 570"/>
                <a:gd name="T33" fmla="*/ 755 h 807"/>
                <a:gd name="T34" fmla="*/ 545 w 570"/>
                <a:gd name="T35" fmla="*/ 804 h 807"/>
                <a:gd name="T36" fmla="*/ 553 w 570"/>
                <a:gd name="T37" fmla="*/ 807 h 807"/>
                <a:gd name="T38" fmla="*/ 568 w 570"/>
                <a:gd name="T39" fmla="*/ 708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70" h="807">
                  <a:moveTo>
                    <a:pt x="568" y="708"/>
                  </a:moveTo>
                  <a:cubicBezTo>
                    <a:pt x="568" y="689"/>
                    <a:pt x="567" y="673"/>
                    <a:pt x="567" y="667"/>
                  </a:cubicBezTo>
                  <a:cubicBezTo>
                    <a:pt x="565" y="615"/>
                    <a:pt x="560" y="562"/>
                    <a:pt x="554" y="510"/>
                  </a:cubicBezTo>
                  <a:cubicBezTo>
                    <a:pt x="548" y="464"/>
                    <a:pt x="541" y="349"/>
                    <a:pt x="533" y="302"/>
                  </a:cubicBezTo>
                  <a:cubicBezTo>
                    <a:pt x="526" y="264"/>
                    <a:pt x="503" y="169"/>
                    <a:pt x="487" y="134"/>
                  </a:cubicBezTo>
                  <a:cubicBezTo>
                    <a:pt x="446" y="46"/>
                    <a:pt x="458" y="37"/>
                    <a:pt x="278" y="11"/>
                  </a:cubicBezTo>
                  <a:cubicBezTo>
                    <a:pt x="198" y="0"/>
                    <a:pt x="180" y="49"/>
                    <a:pt x="115" y="106"/>
                  </a:cubicBezTo>
                  <a:cubicBezTo>
                    <a:pt x="108" y="112"/>
                    <a:pt x="109" y="145"/>
                    <a:pt x="107" y="154"/>
                  </a:cubicBezTo>
                  <a:cubicBezTo>
                    <a:pt x="105" y="169"/>
                    <a:pt x="102" y="185"/>
                    <a:pt x="99" y="200"/>
                  </a:cubicBezTo>
                  <a:cubicBezTo>
                    <a:pt x="96" y="212"/>
                    <a:pt x="93" y="224"/>
                    <a:pt x="90" y="236"/>
                  </a:cubicBezTo>
                  <a:cubicBezTo>
                    <a:pt x="58" y="361"/>
                    <a:pt x="21" y="481"/>
                    <a:pt x="13" y="610"/>
                  </a:cubicBezTo>
                  <a:cubicBezTo>
                    <a:pt x="11" y="646"/>
                    <a:pt x="0" y="681"/>
                    <a:pt x="1" y="718"/>
                  </a:cubicBezTo>
                  <a:cubicBezTo>
                    <a:pt x="1" y="722"/>
                    <a:pt x="2" y="727"/>
                    <a:pt x="4" y="730"/>
                  </a:cubicBezTo>
                  <a:cubicBezTo>
                    <a:pt x="15" y="744"/>
                    <a:pt x="76" y="723"/>
                    <a:pt x="94" y="721"/>
                  </a:cubicBezTo>
                  <a:cubicBezTo>
                    <a:pt x="141" y="716"/>
                    <a:pt x="188" y="713"/>
                    <a:pt x="235" y="714"/>
                  </a:cubicBezTo>
                  <a:cubicBezTo>
                    <a:pt x="283" y="714"/>
                    <a:pt x="331" y="719"/>
                    <a:pt x="379" y="727"/>
                  </a:cubicBezTo>
                  <a:cubicBezTo>
                    <a:pt x="410" y="732"/>
                    <a:pt x="443" y="740"/>
                    <a:pt x="471" y="755"/>
                  </a:cubicBezTo>
                  <a:cubicBezTo>
                    <a:pt x="498" y="769"/>
                    <a:pt x="517" y="790"/>
                    <a:pt x="545" y="804"/>
                  </a:cubicBezTo>
                  <a:cubicBezTo>
                    <a:pt x="547" y="806"/>
                    <a:pt x="550" y="807"/>
                    <a:pt x="553" y="807"/>
                  </a:cubicBezTo>
                  <a:cubicBezTo>
                    <a:pt x="569" y="805"/>
                    <a:pt x="570" y="749"/>
                    <a:pt x="568" y="708"/>
                  </a:cubicBezTo>
                  <a:close/>
                </a:path>
              </a:pathLst>
            </a:custGeom>
            <a:solidFill>
              <a:srgbClr val="33435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73" name="íṣ1îdê">
              <a:extLst>
                <a:ext uri="{FF2B5EF4-FFF2-40B4-BE49-F238E27FC236}">
                  <a16:creationId xmlns:a16="http://schemas.microsoft.com/office/drawing/2014/main" id="{EBD7C78E-E3F1-4DC2-8B88-4E7AB3992398}"/>
                </a:ext>
              </a:extLst>
            </p:cNvPr>
            <p:cNvSpPr/>
            <p:nvPr/>
          </p:nvSpPr>
          <p:spPr bwMode="auto">
            <a:xfrm>
              <a:off x="5905500" y="2519363"/>
              <a:ext cx="287338" cy="360363"/>
            </a:xfrm>
            <a:custGeom>
              <a:avLst/>
              <a:gdLst>
                <a:gd name="T0" fmla="*/ 83 w 181"/>
                <a:gd name="T1" fmla="*/ 221 h 227"/>
                <a:gd name="T2" fmla="*/ 136 w 181"/>
                <a:gd name="T3" fmla="*/ 218 h 227"/>
                <a:gd name="T4" fmla="*/ 144 w 181"/>
                <a:gd name="T5" fmla="*/ 207 h 227"/>
                <a:gd name="T6" fmla="*/ 141 w 181"/>
                <a:gd name="T7" fmla="*/ 167 h 227"/>
                <a:gd name="T8" fmla="*/ 180 w 181"/>
                <a:gd name="T9" fmla="*/ 134 h 227"/>
                <a:gd name="T10" fmla="*/ 179 w 181"/>
                <a:gd name="T11" fmla="*/ 117 h 227"/>
                <a:gd name="T12" fmla="*/ 167 w 181"/>
                <a:gd name="T13" fmla="*/ 49 h 227"/>
                <a:gd name="T14" fmla="*/ 160 w 181"/>
                <a:gd name="T15" fmla="*/ 26 h 227"/>
                <a:gd name="T16" fmla="*/ 124 w 181"/>
                <a:gd name="T17" fmla="*/ 6 h 227"/>
                <a:gd name="T18" fmla="*/ 22 w 181"/>
                <a:gd name="T19" fmla="*/ 31 h 227"/>
                <a:gd name="T20" fmla="*/ 5 w 181"/>
                <a:gd name="T21" fmla="*/ 54 h 227"/>
                <a:gd name="T22" fmla="*/ 8 w 181"/>
                <a:gd name="T23" fmla="*/ 97 h 227"/>
                <a:gd name="T24" fmla="*/ 18 w 181"/>
                <a:gd name="T25" fmla="*/ 137 h 227"/>
                <a:gd name="T26" fmla="*/ 42 w 181"/>
                <a:gd name="T27" fmla="*/ 175 h 227"/>
                <a:gd name="T28" fmla="*/ 66 w 181"/>
                <a:gd name="T29" fmla="*/ 182 h 227"/>
                <a:gd name="T30" fmla="*/ 83 w 181"/>
                <a:gd name="T31" fmla="*/ 22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227">
                  <a:moveTo>
                    <a:pt x="83" y="221"/>
                  </a:moveTo>
                  <a:cubicBezTo>
                    <a:pt x="92" y="226"/>
                    <a:pt x="114" y="227"/>
                    <a:pt x="136" y="218"/>
                  </a:cubicBezTo>
                  <a:cubicBezTo>
                    <a:pt x="141" y="217"/>
                    <a:pt x="144" y="212"/>
                    <a:pt x="144" y="207"/>
                  </a:cubicBezTo>
                  <a:cubicBezTo>
                    <a:pt x="144" y="194"/>
                    <a:pt x="143" y="180"/>
                    <a:pt x="141" y="167"/>
                  </a:cubicBezTo>
                  <a:cubicBezTo>
                    <a:pt x="158" y="161"/>
                    <a:pt x="177" y="152"/>
                    <a:pt x="180" y="134"/>
                  </a:cubicBezTo>
                  <a:cubicBezTo>
                    <a:pt x="181" y="129"/>
                    <a:pt x="180" y="123"/>
                    <a:pt x="179" y="117"/>
                  </a:cubicBezTo>
                  <a:cubicBezTo>
                    <a:pt x="175" y="95"/>
                    <a:pt x="171" y="72"/>
                    <a:pt x="167" y="49"/>
                  </a:cubicBezTo>
                  <a:cubicBezTo>
                    <a:pt x="166" y="41"/>
                    <a:pt x="164" y="33"/>
                    <a:pt x="160" y="26"/>
                  </a:cubicBezTo>
                  <a:cubicBezTo>
                    <a:pt x="152" y="14"/>
                    <a:pt x="138" y="9"/>
                    <a:pt x="124" y="6"/>
                  </a:cubicBezTo>
                  <a:cubicBezTo>
                    <a:pt x="88" y="0"/>
                    <a:pt x="50" y="8"/>
                    <a:pt x="22" y="31"/>
                  </a:cubicBezTo>
                  <a:cubicBezTo>
                    <a:pt x="15" y="37"/>
                    <a:pt x="8" y="45"/>
                    <a:pt x="5" y="54"/>
                  </a:cubicBezTo>
                  <a:cubicBezTo>
                    <a:pt x="0" y="68"/>
                    <a:pt x="4" y="83"/>
                    <a:pt x="8" y="97"/>
                  </a:cubicBezTo>
                  <a:cubicBezTo>
                    <a:pt x="11" y="110"/>
                    <a:pt x="14" y="124"/>
                    <a:pt x="18" y="137"/>
                  </a:cubicBezTo>
                  <a:cubicBezTo>
                    <a:pt x="22" y="152"/>
                    <a:pt x="28" y="169"/>
                    <a:pt x="42" y="175"/>
                  </a:cubicBezTo>
                  <a:cubicBezTo>
                    <a:pt x="50" y="178"/>
                    <a:pt x="59" y="177"/>
                    <a:pt x="66" y="182"/>
                  </a:cubicBezTo>
                  <a:cubicBezTo>
                    <a:pt x="79" y="189"/>
                    <a:pt x="77" y="208"/>
                    <a:pt x="83" y="221"/>
                  </a:cubicBezTo>
                  <a:close/>
                </a:path>
              </a:pathLst>
            </a:custGeom>
            <a:solidFill>
              <a:srgbClr val="DBC6A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74" name="íṡ1íde">
              <a:extLst>
                <a:ext uri="{FF2B5EF4-FFF2-40B4-BE49-F238E27FC236}">
                  <a16:creationId xmlns:a16="http://schemas.microsoft.com/office/drawing/2014/main" id="{F0EA4E93-51EA-40F1-B276-5A64E375CA2B}"/>
                </a:ext>
              </a:extLst>
            </p:cNvPr>
            <p:cNvSpPr/>
            <p:nvPr/>
          </p:nvSpPr>
          <p:spPr bwMode="auto">
            <a:xfrm>
              <a:off x="5719763" y="2322513"/>
              <a:ext cx="600075" cy="433388"/>
            </a:xfrm>
            <a:custGeom>
              <a:avLst/>
              <a:gdLst>
                <a:gd name="T0" fmla="*/ 6 w 379"/>
                <a:gd name="T1" fmla="*/ 117 h 274"/>
                <a:gd name="T2" fmla="*/ 71 w 379"/>
                <a:gd name="T3" fmla="*/ 12 h 274"/>
                <a:gd name="T4" fmla="*/ 154 w 379"/>
                <a:gd name="T5" fmla="*/ 20 h 274"/>
                <a:gd name="T6" fmla="*/ 228 w 379"/>
                <a:gd name="T7" fmla="*/ 24 h 274"/>
                <a:gd name="T8" fmla="*/ 326 w 379"/>
                <a:gd name="T9" fmla="*/ 53 h 274"/>
                <a:gd name="T10" fmla="*/ 354 w 379"/>
                <a:gd name="T11" fmla="*/ 80 h 274"/>
                <a:gd name="T12" fmla="*/ 354 w 379"/>
                <a:gd name="T13" fmla="*/ 209 h 274"/>
                <a:gd name="T14" fmla="*/ 335 w 379"/>
                <a:gd name="T15" fmla="*/ 233 h 274"/>
                <a:gd name="T16" fmla="*/ 284 w 379"/>
                <a:gd name="T17" fmla="*/ 274 h 274"/>
                <a:gd name="T18" fmla="*/ 286 w 379"/>
                <a:gd name="T19" fmla="*/ 186 h 274"/>
                <a:gd name="T20" fmla="*/ 190 w 379"/>
                <a:gd name="T21" fmla="*/ 177 h 274"/>
                <a:gd name="T22" fmla="*/ 106 w 379"/>
                <a:gd name="T23" fmla="*/ 208 h 274"/>
                <a:gd name="T24" fmla="*/ 6 w 379"/>
                <a:gd name="T25" fmla="*/ 11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9" h="274">
                  <a:moveTo>
                    <a:pt x="6" y="117"/>
                  </a:moveTo>
                  <a:cubicBezTo>
                    <a:pt x="0" y="60"/>
                    <a:pt x="25" y="0"/>
                    <a:pt x="71" y="12"/>
                  </a:cubicBezTo>
                  <a:cubicBezTo>
                    <a:pt x="100" y="19"/>
                    <a:pt x="125" y="31"/>
                    <a:pt x="154" y="20"/>
                  </a:cubicBezTo>
                  <a:cubicBezTo>
                    <a:pt x="180" y="10"/>
                    <a:pt x="200" y="14"/>
                    <a:pt x="228" y="24"/>
                  </a:cubicBezTo>
                  <a:cubicBezTo>
                    <a:pt x="258" y="35"/>
                    <a:pt x="299" y="38"/>
                    <a:pt x="326" y="53"/>
                  </a:cubicBezTo>
                  <a:cubicBezTo>
                    <a:pt x="338" y="59"/>
                    <a:pt x="347" y="69"/>
                    <a:pt x="354" y="80"/>
                  </a:cubicBezTo>
                  <a:cubicBezTo>
                    <a:pt x="379" y="118"/>
                    <a:pt x="379" y="171"/>
                    <a:pt x="354" y="209"/>
                  </a:cubicBezTo>
                  <a:cubicBezTo>
                    <a:pt x="349" y="218"/>
                    <a:pt x="342" y="226"/>
                    <a:pt x="335" y="233"/>
                  </a:cubicBezTo>
                  <a:cubicBezTo>
                    <a:pt x="321" y="249"/>
                    <a:pt x="304" y="268"/>
                    <a:pt x="284" y="274"/>
                  </a:cubicBezTo>
                  <a:cubicBezTo>
                    <a:pt x="284" y="256"/>
                    <a:pt x="300" y="201"/>
                    <a:pt x="286" y="186"/>
                  </a:cubicBezTo>
                  <a:cubicBezTo>
                    <a:pt x="265" y="163"/>
                    <a:pt x="216" y="171"/>
                    <a:pt x="190" y="177"/>
                  </a:cubicBezTo>
                  <a:cubicBezTo>
                    <a:pt x="161" y="183"/>
                    <a:pt x="135" y="204"/>
                    <a:pt x="106" y="208"/>
                  </a:cubicBezTo>
                  <a:cubicBezTo>
                    <a:pt x="42" y="218"/>
                    <a:pt x="11" y="168"/>
                    <a:pt x="6" y="117"/>
                  </a:cubicBezTo>
                  <a:close/>
                </a:path>
              </a:pathLst>
            </a:custGeom>
            <a:solidFill>
              <a:srgbClr val="3A33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75" name="ïṩ1îḓe">
              <a:extLst>
                <a:ext uri="{FF2B5EF4-FFF2-40B4-BE49-F238E27FC236}">
                  <a16:creationId xmlns:a16="http://schemas.microsoft.com/office/drawing/2014/main" id="{CB313C8C-6324-443A-A413-0329851055E6}"/>
                </a:ext>
              </a:extLst>
            </p:cNvPr>
            <p:cNvSpPr/>
            <p:nvPr/>
          </p:nvSpPr>
          <p:spPr bwMode="auto">
            <a:xfrm>
              <a:off x="5064125" y="1236663"/>
              <a:ext cx="2049463" cy="2341563"/>
            </a:xfrm>
            <a:custGeom>
              <a:avLst/>
              <a:gdLst>
                <a:gd name="T0" fmla="*/ 946 w 1295"/>
                <a:gd name="T1" fmla="*/ 683 h 1481"/>
                <a:gd name="T2" fmla="*/ 931 w 1295"/>
                <a:gd name="T3" fmla="*/ 675 h 1481"/>
                <a:gd name="T4" fmla="*/ 1009 w 1295"/>
                <a:gd name="T5" fmla="*/ 417 h 1481"/>
                <a:gd name="T6" fmla="*/ 647 w 1295"/>
                <a:gd name="T7" fmla="*/ 0 h 1481"/>
                <a:gd name="T8" fmla="*/ 286 w 1295"/>
                <a:gd name="T9" fmla="*/ 417 h 1481"/>
                <a:gd name="T10" fmla="*/ 364 w 1295"/>
                <a:gd name="T11" fmla="*/ 675 h 1481"/>
                <a:gd name="T12" fmla="*/ 348 w 1295"/>
                <a:gd name="T13" fmla="*/ 683 h 1481"/>
                <a:gd name="T14" fmla="*/ 0 w 1295"/>
                <a:gd name="T15" fmla="*/ 1224 h 1481"/>
                <a:gd name="T16" fmla="*/ 0 w 1295"/>
                <a:gd name="T17" fmla="*/ 1369 h 1481"/>
                <a:gd name="T18" fmla="*/ 113 w 1295"/>
                <a:gd name="T19" fmla="*/ 1481 h 1481"/>
                <a:gd name="T20" fmla="*/ 1182 w 1295"/>
                <a:gd name="T21" fmla="*/ 1481 h 1481"/>
                <a:gd name="T22" fmla="*/ 1295 w 1295"/>
                <a:gd name="T23" fmla="*/ 1369 h 1481"/>
                <a:gd name="T24" fmla="*/ 1295 w 1295"/>
                <a:gd name="T25" fmla="*/ 1224 h 1481"/>
                <a:gd name="T26" fmla="*/ 946 w 1295"/>
                <a:gd name="T27" fmla="*/ 683 h 1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5" h="1481">
                  <a:moveTo>
                    <a:pt x="946" y="683"/>
                  </a:moveTo>
                  <a:cubicBezTo>
                    <a:pt x="941" y="680"/>
                    <a:pt x="936" y="678"/>
                    <a:pt x="931" y="675"/>
                  </a:cubicBezTo>
                  <a:cubicBezTo>
                    <a:pt x="981" y="602"/>
                    <a:pt x="1009" y="512"/>
                    <a:pt x="1009" y="417"/>
                  </a:cubicBezTo>
                  <a:cubicBezTo>
                    <a:pt x="1009" y="187"/>
                    <a:pt x="846" y="0"/>
                    <a:pt x="647" y="0"/>
                  </a:cubicBezTo>
                  <a:cubicBezTo>
                    <a:pt x="448" y="0"/>
                    <a:pt x="286" y="187"/>
                    <a:pt x="286" y="417"/>
                  </a:cubicBezTo>
                  <a:cubicBezTo>
                    <a:pt x="286" y="512"/>
                    <a:pt x="313" y="602"/>
                    <a:pt x="364" y="675"/>
                  </a:cubicBezTo>
                  <a:cubicBezTo>
                    <a:pt x="356" y="679"/>
                    <a:pt x="351" y="682"/>
                    <a:pt x="348" y="683"/>
                  </a:cubicBezTo>
                  <a:cubicBezTo>
                    <a:pt x="137" y="780"/>
                    <a:pt x="0" y="992"/>
                    <a:pt x="0" y="1224"/>
                  </a:cubicBezTo>
                  <a:cubicBezTo>
                    <a:pt x="0" y="1369"/>
                    <a:pt x="0" y="1369"/>
                    <a:pt x="0" y="1369"/>
                  </a:cubicBezTo>
                  <a:cubicBezTo>
                    <a:pt x="0" y="1431"/>
                    <a:pt x="50" y="1481"/>
                    <a:pt x="113" y="1481"/>
                  </a:cubicBezTo>
                  <a:cubicBezTo>
                    <a:pt x="1182" y="1481"/>
                    <a:pt x="1182" y="1481"/>
                    <a:pt x="1182" y="1481"/>
                  </a:cubicBezTo>
                  <a:cubicBezTo>
                    <a:pt x="1244" y="1481"/>
                    <a:pt x="1295" y="1431"/>
                    <a:pt x="1295" y="1369"/>
                  </a:cubicBezTo>
                  <a:cubicBezTo>
                    <a:pt x="1295" y="1224"/>
                    <a:pt x="1295" y="1224"/>
                    <a:pt x="1295" y="1224"/>
                  </a:cubicBezTo>
                  <a:cubicBezTo>
                    <a:pt x="1295" y="992"/>
                    <a:pt x="1158" y="780"/>
                    <a:pt x="946" y="68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76" name="î$ļïde">
              <a:extLst>
                <a:ext uri="{FF2B5EF4-FFF2-40B4-BE49-F238E27FC236}">
                  <a16:creationId xmlns:a16="http://schemas.microsoft.com/office/drawing/2014/main" id="{50F5EE5D-630B-49BC-B0C0-74D221EE5DC6}"/>
                </a:ext>
              </a:extLst>
            </p:cNvPr>
            <p:cNvSpPr/>
            <p:nvPr/>
          </p:nvSpPr>
          <p:spPr bwMode="auto">
            <a:xfrm>
              <a:off x="5126038" y="2371725"/>
              <a:ext cx="1925638" cy="1144588"/>
            </a:xfrm>
            <a:custGeom>
              <a:avLst/>
              <a:gdLst>
                <a:gd name="T0" fmla="*/ 890 w 1217"/>
                <a:gd name="T1" fmla="*/ 0 h 724"/>
                <a:gd name="T2" fmla="*/ 884 w 1217"/>
                <a:gd name="T3" fmla="*/ 7 h 724"/>
                <a:gd name="T4" fmla="*/ 608 w 1217"/>
                <a:gd name="T5" fmla="*/ 140 h 724"/>
                <a:gd name="T6" fmla="*/ 332 w 1217"/>
                <a:gd name="T7" fmla="*/ 7 h 724"/>
                <a:gd name="T8" fmla="*/ 327 w 1217"/>
                <a:gd name="T9" fmla="*/ 0 h 724"/>
                <a:gd name="T10" fmla="*/ 0 w 1217"/>
                <a:gd name="T11" fmla="*/ 506 h 724"/>
                <a:gd name="T12" fmla="*/ 0 w 1217"/>
                <a:gd name="T13" fmla="*/ 651 h 724"/>
                <a:gd name="T14" fmla="*/ 74 w 1217"/>
                <a:gd name="T15" fmla="*/ 724 h 724"/>
                <a:gd name="T16" fmla="*/ 1143 w 1217"/>
                <a:gd name="T17" fmla="*/ 724 h 724"/>
                <a:gd name="T18" fmla="*/ 1217 w 1217"/>
                <a:gd name="T19" fmla="*/ 651 h 724"/>
                <a:gd name="T20" fmla="*/ 1217 w 1217"/>
                <a:gd name="T21" fmla="*/ 506 h 724"/>
                <a:gd name="T22" fmla="*/ 890 w 1217"/>
                <a:gd name="T23" fmla="*/ 0 h 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7" h="724">
                  <a:moveTo>
                    <a:pt x="890" y="0"/>
                  </a:moveTo>
                  <a:cubicBezTo>
                    <a:pt x="888" y="2"/>
                    <a:pt x="886" y="5"/>
                    <a:pt x="884" y="7"/>
                  </a:cubicBezTo>
                  <a:cubicBezTo>
                    <a:pt x="811" y="93"/>
                    <a:pt x="713" y="140"/>
                    <a:pt x="608" y="140"/>
                  </a:cubicBezTo>
                  <a:cubicBezTo>
                    <a:pt x="503" y="140"/>
                    <a:pt x="405" y="93"/>
                    <a:pt x="332" y="7"/>
                  </a:cubicBezTo>
                  <a:cubicBezTo>
                    <a:pt x="330" y="5"/>
                    <a:pt x="328" y="2"/>
                    <a:pt x="327" y="0"/>
                  </a:cubicBezTo>
                  <a:cubicBezTo>
                    <a:pt x="134" y="88"/>
                    <a:pt x="0" y="282"/>
                    <a:pt x="0" y="506"/>
                  </a:cubicBezTo>
                  <a:cubicBezTo>
                    <a:pt x="0" y="651"/>
                    <a:pt x="0" y="651"/>
                    <a:pt x="0" y="651"/>
                  </a:cubicBezTo>
                  <a:cubicBezTo>
                    <a:pt x="0" y="691"/>
                    <a:pt x="33" y="724"/>
                    <a:pt x="74" y="724"/>
                  </a:cubicBezTo>
                  <a:cubicBezTo>
                    <a:pt x="1143" y="724"/>
                    <a:pt x="1143" y="724"/>
                    <a:pt x="1143" y="724"/>
                  </a:cubicBezTo>
                  <a:cubicBezTo>
                    <a:pt x="1184" y="724"/>
                    <a:pt x="1217" y="691"/>
                    <a:pt x="1217" y="651"/>
                  </a:cubicBezTo>
                  <a:cubicBezTo>
                    <a:pt x="1217" y="506"/>
                    <a:pt x="1217" y="506"/>
                    <a:pt x="1217" y="506"/>
                  </a:cubicBezTo>
                  <a:cubicBezTo>
                    <a:pt x="1217" y="282"/>
                    <a:pt x="1082" y="88"/>
                    <a:pt x="890" y="0"/>
                  </a:cubicBezTo>
                  <a:close/>
                </a:path>
              </a:pathLst>
            </a:custGeom>
            <a:solidFill>
              <a:srgbClr val="427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77" name="iṩḷiḓè">
              <a:extLst>
                <a:ext uri="{FF2B5EF4-FFF2-40B4-BE49-F238E27FC236}">
                  <a16:creationId xmlns:a16="http://schemas.microsoft.com/office/drawing/2014/main" id="{AEA978E7-4898-4D8E-99AB-D3CCF649EA08}"/>
                </a:ext>
              </a:extLst>
            </p:cNvPr>
            <p:cNvSpPr/>
            <p:nvPr/>
          </p:nvSpPr>
          <p:spPr bwMode="auto">
            <a:xfrm>
              <a:off x="5578475" y="1298575"/>
              <a:ext cx="1020763" cy="1195388"/>
            </a:xfrm>
            <a:custGeom>
              <a:avLst/>
              <a:gdLst>
                <a:gd name="T0" fmla="*/ 322 w 645"/>
                <a:gd name="T1" fmla="*/ 756 h 756"/>
                <a:gd name="T2" fmla="*/ 541 w 645"/>
                <a:gd name="T3" fmla="*/ 655 h 756"/>
                <a:gd name="T4" fmla="*/ 645 w 645"/>
                <a:gd name="T5" fmla="*/ 378 h 756"/>
                <a:gd name="T6" fmla="*/ 322 w 645"/>
                <a:gd name="T7" fmla="*/ 0 h 756"/>
                <a:gd name="T8" fmla="*/ 0 w 645"/>
                <a:gd name="T9" fmla="*/ 378 h 756"/>
                <a:gd name="T10" fmla="*/ 103 w 645"/>
                <a:gd name="T11" fmla="*/ 655 h 756"/>
                <a:gd name="T12" fmla="*/ 322 w 645"/>
                <a:gd name="T13" fmla="*/ 756 h 756"/>
              </a:gdLst>
              <a:ahLst/>
              <a:cxnLst>
                <a:cxn ang="0">
                  <a:pos x="T0" y="T1"/>
                </a:cxn>
                <a:cxn ang="0">
                  <a:pos x="T2" y="T3"/>
                </a:cxn>
                <a:cxn ang="0">
                  <a:pos x="T4" y="T5"/>
                </a:cxn>
                <a:cxn ang="0">
                  <a:pos x="T6" y="T7"/>
                </a:cxn>
                <a:cxn ang="0">
                  <a:pos x="T8" y="T9"/>
                </a:cxn>
                <a:cxn ang="0">
                  <a:pos x="T10" y="T11"/>
                </a:cxn>
                <a:cxn ang="0">
                  <a:pos x="T12" y="T13"/>
                </a:cxn>
              </a:cxnLst>
              <a:rect l="0" t="0" r="r" b="b"/>
              <a:pathLst>
                <a:path w="645" h="756">
                  <a:moveTo>
                    <a:pt x="322" y="756"/>
                  </a:moveTo>
                  <a:cubicBezTo>
                    <a:pt x="407" y="756"/>
                    <a:pt x="484" y="717"/>
                    <a:pt x="541" y="655"/>
                  </a:cubicBezTo>
                  <a:cubicBezTo>
                    <a:pt x="605" y="586"/>
                    <a:pt x="645" y="487"/>
                    <a:pt x="645" y="378"/>
                  </a:cubicBezTo>
                  <a:cubicBezTo>
                    <a:pt x="645" y="169"/>
                    <a:pt x="500" y="0"/>
                    <a:pt x="322" y="0"/>
                  </a:cubicBezTo>
                  <a:cubicBezTo>
                    <a:pt x="144" y="0"/>
                    <a:pt x="0" y="169"/>
                    <a:pt x="0" y="378"/>
                  </a:cubicBezTo>
                  <a:cubicBezTo>
                    <a:pt x="0" y="487"/>
                    <a:pt x="40" y="586"/>
                    <a:pt x="103" y="655"/>
                  </a:cubicBezTo>
                  <a:cubicBezTo>
                    <a:pt x="161" y="717"/>
                    <a:pt x="238" y="756"/>
                    <a:pt x="322" y="756"/>
                  </a:cubicBezTo>
                  <a:close/>
                </a:path>
              </a:pathLst>
            </a:custGeom>
            <a:solidFill>
              <a:srgbClr val="427C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78" name="íšḻíḋe">
              <a:extLst>
                <a:ext uri="{FF2B5EF4-FFF2-40B4-BE49-F238E27FC236}">
                  <a16:creationId xmlns:a16="http://schemas.microsoft.com/office/drawing/2014/main" id="{93FED892-56A2-412E-8311-C4EB0CF31C01}"/>
                </a:ext>
              </a:extLst>
            </p:cNvPr>
            <p:cNvSpPr/>
            <p:nvPr/>
          </p:nvSpPr>
          <p:spPr bwMode="auto">
            <a:xfrm>
              <a:off x="5487988" y="3481388"/>
              <a:ext cx="179388" cy="138113"/>
            </a:xfrm>
            <a:custGeom>
              <a:avLst/>
              <a:gdLst>
                <a:gd name="T0" fmla="*/ 15 w 113"/>
                <a:gd name="T1" fmla="*/ 60 h 87"/>
                <a:gd name="T2" fmla="*/ 0 w 113"/>
                <a:gd name="T3" fmla="*/ 23 h 87"/>
                <a:gd name="T4" fmla="*/ 60 w 113"/>
                <a:gd name="T5" fmla="*/ 0 h 87"/>
                <a:gd name="T6" fmla="*/ 113 w 113"/>
                <a:gd name="T7" fmla="*/ 40 h 87"/>
                <a:gd name="T8" fmla="*/ 83 w 113"/>
                <a:gd name="T9" fmla="*/ 87 h 87"/>
                <a:gd name="T10" fmla="*/ 15 w 113"/>
                <a:gd name="T11" fmla="*/ 60 h 87"/>
              </a:gdLst>
              <a:ahLst/>
              <a:cxnLst>
                <a:cxn ang="0">
                  <a:pos x="T0" y="T1"/>
                </a:cxn>
                <a:cxn ang="0">
                  <a:pos x="T2" y="T3"/>
                </a:cxn>
                <a:cxn ang="0">
                  <a:pos x="T4" y="T5"/>
                </a:cxn>
                <a:cxn ang="0">
                  <a:pos x="T6" y="T7"/>
                </a:cxn>
                <a:cxn ang="0">
                  <a:pos x="T8" y="T9"/>
                </a:cxn>
                <a:cxn ang="0">
                  <a:pos x="T10" y="T11"/>
                </a:cxn>
              </a:cxnLst>
              <a:rect l="0" t="0" r="r" b="b"/>
              <a:pathLst>
                <a:path w="113" h="87">
                  <a:moveTo>
                    <a:pt x="15" y="60"/>
                  </a:moveTo>
                  <a:lnTo>
                    <a:pt x="0" y="23"/>
                  </a:lnTo>
                  <a:lnTo>
                    <a:pt x="60" y="0"/>
                  </a:lnTo>
                  <a:lnTo>
                    <a:pt x="113" y="40"/>
                  </a:lnTo>
                  <a:lnTo>
                    <a:pt x="83" y="87"/>
                  </a:lnTo>
                  <a:lnTo>
                    <a:pt x="15" y="60"/>
                  </a:lnTo>
                  <a:close/>
                </a:path>
              </a:pathLst>
            </a:custGeom>
            <a:solidFill>
              <a:srgbClr val="F7C1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sp>
          <p:nvSpPr>
            <p:cNvPr id="79" name="ïṡlïďê">
              <a:extLst>
                <a:ext uri="{FF2B5EF4-FFF2-40B4-BE49-F238E27FC236}">
                  <a16:creationId xmlns:a16="http://schemas.microsoft.com/office/drawing/2014/main" id="{686494EE-2AD6-48AB-8F05-1DDFD5031A48}"/>
                </a:ext>
              </a:extLst>
            </p:cNvPr>
            <p:cNvSpPr/>
            <p:nvPr/>
          </p:nvSpPr>
          <p:spPr bwMode="auto">
            <a:xfrm>
              <a:off x="6415088" y="3481388"/>
              <a:ext cx="179388" cy="138113"/>
            </a:xfrm>
            <a:custGeom>
              <a:avLst/>
              <a:gdLst>
                <a:gd name="T0" fmla="*/ 99 w 113"/>
                <a:gd name="T1" fmla="*/ 59 h 87"/>
                <a:gd name="T2" fmla="*/ 113 w 113"/>
                <a:gd name="T3" fmla="*/ 23 h 87"/>
                <a:gd name="T4" fmla="*/ 53 w 113"/>
                <a:gd name="T5" fmla="*/ 0 h 87"/>
                <a:gd name="T6" fmla="*/ 0 w 113"/>
                <a:gd name="T7" fmla="*/ 40 h 87"/>
                <a:gd name="T8" fmla="*/ 31 w 113"/>
                <a:gd name="T9" fmla="*/ 87 h 87"/>
                <a:gd name="T10" fmla="*/ 99 w 113"/>
                <a:gd name="T11" fmla="*/ 59 h 87"/>
              </a:gdLst>
              <a:ahLst/>
              <a:cxnLst>
                <a:cxn ang="0">
                  <a:pos x="T0" y="T1"/>
                </a:cxn>
                <a:cxn ang="0">
                  <a:pos x="T2" y="T3"/>
                </a:cxn>
                <a:cxn ang="0">
                  <a:pos x="T4" y="T5"/>
                </a:cxn>
                <a:cxn ang="0">
                  <a:pos x="T6" y="T7"/>
                </a:cxn>
                <a:cxn ang="0">
                  <a:pos x="T8" y="T9"/>
                </a:cxn>
                <a:cxn ang="0">
                  <a:pos x="T10" y="T11"/>
                </a:cxn>
              </a:cxnLst>
              <a:rect l="0" t="0" r="r" b="b"/>
              <a:pathLst>
                <a:path w="113" h="87">
                  <a:moveTo>
                    <a:pt x="99" y="59"/>
                  </a:moveTo>
                  <a:lnTo>
                    <a:pt x="113" y="23"/>
                  </a:lnTo>
                  <a:lnTo>
                    <a:pt x="53" y="0"/>
                  </a:lnTo>
                  <a:lnTo>
                    <a:pt x="0" y="40"/>
                  </a:lnTo>
                  <a:lnTo>
                    <a:pt x="31" y="87"/>
                  </a:lnTo>
                  <a:lnTo>
                    <a:pt x="99" y="59"/>
                  </a:lnTo>
                  <a:close/>
                </a:path>
              </a:pathLst>
            </a:custGeom>
            <a:solidFill>
              <a:srgbClr val="F7C1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cs typeface="+mn-ea"/>
                <a:sym typeface="+mn-lt"/>
              </a:endParaRPr>
            </a:p>
          </p:txBody>
        </p:sp>
      </p:grpSp>
      <p:sp>
        <p:nvSpPr>
          <p:cNvPr id="86" name="标题 1">
            <a:extLst>
              <a:ext uri="{FF2B5EF4-FFF2-40B4-BE49-F238E27FC236}">
                <a16:creationId xmlns:a16="http://schemas.microsoft.com/office/drawing/2014/main" id="{23967E3B-405F-486A-80D5-F07DABA06FEC}"/>
              </a:ext>
            </a:extLst>
          </p:cNvPr>
          <p:cNvSpPr>
            <a:spLocks noGrp="1"/>
          </p:cNvSpPr>
          <p:nvPr>
            <p:ph type="title"/>
          </p:nvPr>
        </p:nvSpPr>
        <p:spPr>
          <a:xfrm>
            <a:off x="457200" y="274638"/>
            <a:ext cx="8229600" cy="1143000"/>
          </a:xfrm>
        </p:spPr>
        <p:txBody>
          <a:bodyPr/>
          <a:lstStyle/>
          <a:p>
            <a:r>
              <a:rPr>
                <a:latin typeface="+mn-lt"/>
              </a:rPr>
              <a:t>Manual Classification</a:t>
            </a:r>
          </a:p>
        </p:txBody>
      </p:sp>
    </p:spTree>
    <p:custDataLst>
      <p:tags r:id="rId1"/>
    </p:custData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标题 1"/>
          <p:cNvSpPr txBox="1"/>
          <p:nvPr/>
        </p:nvSpPr>
        <p:spPr>
          <a:xfrm>
            <a:off x="332185" y="1007024"/>
            <a:ext cx="1141884" cy="857250"/>
          </a:xfrm>
          <a:prstGeom prst="rect">
            <a:avLst/>
          </a:prstGeom>
        </p:spPr>
        <p:txBody>
          <a:bodyPr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endParaRPr lang="zh-CN" altLang="en-US" sz="3600" b="1" dirty="0">
              <a:latin typeface="+mn-lt"/>
              <a:ea typeface="+mn-ea"/>
              <a:cs typeface="+mn-ea"/>
              <a:sym typeface="+mn-lt"/>
            </a:endParaRPr>
          </a:p>
        </p:txBody>
      </p:sp>
      <p:sp>
        <p:nvSpPr>
          <p:cNvPr id="6" name="圆角矩形 6"/>
          <p:cNvSpPr/>
          <p:nvPr/>
        </p:nvSpPr>
        <p:spPr>
          <a:xfrm>
            <a:off x="5724128" y="2060848"/>
            <a:ext cx="2157984" cy="3273782"/>
          </a:xfrm>
          <a:prstGeom prst="roundRect">
            <a:avLst>
              <a:gd name="adj" fmla="val 9440"/>
            </a:avLst>
          </a:prstGeom>
          <a:noFill/>
          <a:ln w="9525">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350">
              <a:cs typeface="+mn-ea"/>
              <a:sym typeface="+mn-lt"/>
            </a:endParaRPr>
          </a:p>
        </p:txBody>
      </p:sp>
      <p:grpSp>
        <p:nvGrpSpPr>
          <p:cNvPr id="7" name="组合 6"/>
          <p:cNvGrpSpPr/>
          <p:nvPr/>
        </p:nvGrpSpPr>
        <p:grpSpPr>
          <a:xfrm>
            <a:off x="1244315" y="2857166"/>
            <a:ext cx="2197800" cy="1889261"/>
            <a:chOff x="928881" y="3853643"/>
            <a:chExt cx="2930400" cy="2519014"/>
          </a:xfrm>
        </p:grpSpPr>
        <p:sp>
          <p:nvSpPr>
            <p:cNvPr id="8" name="íṩ1ïḋè"/>
            <p:cNvSpPr/>
            <p:nvPr/>
          </p:nvSpPr>
          <p:spPr bwMode="auto">
            <a:xfrm>
              <a:off x="1095971" y="6253967"/>
              <a:ext cx="73750"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9" name="îSľiḑé"/>
            <p:cNvSpPr/>
            <p:nvPr/>
          </p:nvSpPr>
          <p:spPr bwMode="auto">
            <a:xfrm>
              <a:off x="1180091"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10" name="ïŝľîďê"/>
            <p:cNvSpPr/>
            <p:nvPr/>
          </p:nvSpPr>
          <p:spPr bwMode="auto">
            <a:xfrm>
              <a:off x="1264212" y="6253967"/>
              <a:ext cx="71445"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11" name="îšľîḋé"/>
            <p:cNvSpPr/>
            <p:nvPr/>
          </p:nvSpPr>
          <p:spPr bwMode="auto">
            <a:xfrm>
              <a:off x="1346029"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12" name="ïṥlíḑè"/>
            <p:cNvSpPr/>
            <p:nvPr/>
          </p:nvSpPr>
          <p:spPr bwMode="auto">
            <a:xfrm>
              <a:off x="1430150"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13" name="íṡľïḓê"/>
            <p:cNvSpPr/>
            <p:nvPr/>
          </p:nvSpPr>
          <p:spPr bwMode="auto">
            <a:xfrm>
              <a:off x="1514270" y="6253967"/>
              <a:ext cx="70293"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14" name="iŝ1îḍê"/>
            <p:cNvSpPr/>
            <p:nvPr/>
          </p:nvSpPr>
          <p:spPr bwMode="auto">
            <a:xfrm>
              <a:off x="1597239" y="6253967"/>
              <a:ext cx="71445"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15" name="iṧlíḍe"/>
            <p:cNvSpPr/>
            <p:nvPr/>
          </p:nvSpPr>
          <p:spPr bwMode="auto">
            <a:xfrm>
              <a:off x="1680208"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16" name="iṧľiďe"/>
            <p:cNvSpPr/>
            <p:nvPr/>
          </p:nvSpPr>
          <p:spPr bwMode="auto">
            <a:xfrm>
              <a:off x="1763176"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17" name="íṥ1îḋé"/>
            <p:cNvSpPr/>
            <p:nvPr/>
          </p:nvSpPr>
          <p:spPr bwMode="auto">
            <a:xfrm>
              <a:off x="1847297"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18" name="i$ļïḓe"/>
            <p:cNvSpPr/>
            <p:nvPr/>
          </p:nvSpPr>
          <p:spPr bwMode="auto">
            <a:xfrm>
              <a:off x="1931418"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19" name="is1îḋe"/>
            <p:cNvSpPr/>
            <p:nvPr/>
          </p:nvSpPr>
          <p:spPr bwMode="auto">
            <a:xfrm>
              <a:off x="2015539" y="6253967"/>
              <a:ext cx="70293"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20" name="ïşľîḑé"/>
            <p:cNvSpPr/>
            <p:nvPr/>
          </p:nvSpPr>
          <p:spPr bwMode="auto">
            <a:xfrm>
              <a:off x="2097353"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21" name="íṡliḋé"/>
            <p:cNvSpPr/>
            <p:nvPr/>
          </p:nvSpPr>
          <p:spPr bwMode="auto">
            <a:xfrm>
              <a:off x="2181476"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22" name="iśľíḍe"/>
            <p:cNvSpPr/>
            <p:nvPr/>
          </p:nvSpPr>
          <p:spPr bwMode="auto">
            <a:xfrm>
              <a:off x="2264443"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3"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23" name="îŝļíḍè"/>
            <p:cNvSpPr/>
            <p:nvPr/>
          </p:nvSpPr>
          <p:spPr bwMode="auto">
            <a:xfrm>
              <a:off x="2348566" y="6253967"/>
              <a:ext cx="71445"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24" name="íś1iḍe"/>
            <p:cNvSpPr/>
            <p:nvPr/>
          </p:nvSpPr>
          <p:spPr bwMode="auto">
            <a:xfrm>
              <a:off x="2432685" y="6253967"/>
              <a:ext cx="70293"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25" name="iṥļíḋê"/>
            <p:cNvSpPr/>
            <p:nvPr/>
          </p:nvSpPr>
          <p:spPr bwMode="auto">
            <a:xfrm>
              <a:off x="2514501"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26" name="ïşḻîḋê"/>
            <p:cNvSpPr/>
            <p:nvPr/>
          </p:nvSpPr>
          <p:spPr bwMode="auto">
            <a:xfrm>
              <a:off x="2598622"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27" name="í$ḻïḓè"/>
            <p:cNvSpPr/>
            <p:nvPr/>
          </p:nvSpPr>
          <p:spPr bwMode="auto">
            <a:xfrm>
              <a:off x="2681590"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28" name="îṧḷïďé"/>
            <p:cNvSpPr/>
            <p:nvPr/>
          </p:nvSpPr>
          <p:spPr bwMode="auto">
            <a:xfrm>
              <a:off x="2765711" y="6253967"/>
              <a:ext cx="71445"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29" name="îśľidè"/>
            <p:cNvSpPr/>
            <p:nvPr/>
          </p:nvSpPr>
          <p:spPr bwMode="auto">
            <a:xfrm>
              <a:off x="2847528" y="6253967"/>
              <a:ext cx="73750"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30" name="íṡḻïḓé"/>
            <p:cNvSpPr/>
            <p:nvPr/>
          </p:nvSpPr>
          <p:spPr bwMode="auto">
            <a:xfrm>
              <a:off x="2931648"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31" name="iṧḻîḍè"/>
            <p:cNvSpPr/>
            <p:nvPr/>
          </p:nvSpPr>
          <p:spPr bwMode="auto">
            <a:xfrm>
              <a:off x="3015769"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32" name="íSľîde"/>
            <p:cNvSpPr/>
            <p:nvPr/>
          </p:nvSpPr>
          <p:spPr bwMode="auto">
            <a:xfrm>
              <a:off x="3099890" y="6253967"/>
              <a:ext cx="70293"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33" name="íṣľîḋé"/>
            <p:cNvSpPr/>
            <p:nvPr/>
          </p:nvSpPr>
          <p:spPr bwMode="auto">
            <a:xfrm>
              <a:off x="3182859" y="6253967"/>
              <a:ext cx="71445"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34" name="íṡļïḑe"/>
            <p:cNvSpPr/>
            <p:nvPr/>
          </p:nvSpPr>
          <p:spPr bwMode="auto">
            <a:xfrm>
              <a:off x="3265825"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35" name="íṣḻîḋê"/>
            <p:cNvSpPr/>
            <p:nvPr/>
          </p:nvSpPr>
          <p:spPr bwMode="auto">
            <a:xfrm>
              <a:off x="3348794"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36" name="ïṩľíḑê"/>
            <p:cNvSpPr/>
            <p:nvPr/>
          </p:nvSpPr>
          <p:spPr bwMode="auto">
            <a:xfrm>
              <a:off x="3432915"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37" name="í$líḍê"/>
            <p:cNvSpPr/>
            <p:nvPr/>
          </p:nvSpPr>
          <p:spPr bwMode="auto">
            <a:xfrm>
              <a:off x="3517036" y="6253967"/>
              <a:ext cx="70293"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38" name="işliďè"/>
            <p:cNvSpPr/>
            <p:nvPr/>
          </p:nvSpPr>
          <p:spPr bwMode="auto">
            <a:xfrm>
              <a:off x="3598852"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39" name="ïṧ1iḑè"/>
            <p:cNvSpPr/>
            <p:nvPr/>
          </p:nvSpPr>
          <p:spPr bwMode="auto">
            <a:xfrm>
              <a:off x="3682973"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40" name="iś1ïdê"/>
            <p:cNvSpPr/>
            <p:nvPr/>
          </p:nvSpPr>
          <p:spPr bwMode="auto">
            <a:xfrm>
              <a:off x="992260" y="6279318"/>
              <a:ext cx="2867021" cy="93339"/>
            </a:xfrm>
            <a:custGeom>
              <a:avLst/>
              <a:gdLst>
                <a:gd name="T0" fmla="*/ 1748 w 1814"/>
                <a:gd name="T1" fmla="*/ 0 h 59"/>
                <a:gd name="T2" fmla="*/ 1695 w 1814"/>
                <a:gd name="T3" fmla="*/ 0 h 59"/>
                <a:gd name="T4" fmla="*/ 1642 w 1814"/>
                <a:gd name="T5" fmla="*/ 0 h 59"/>
                <a:gd name="T6" fmla="*/ 1589 w 1814"/>
                <a:gd name="T7" fmla="*/ 0 h 59"/>
                <a:gd name="T8" fmla="*/ 1537 w 1814"/>
                <a:gd name="T9" fmla="*/ 0 h 59"/>
                <a:gd name="T10" fmla="*/ 1484 w 1814"/>
                <a:gd name="T11" fmla="*/ 0 h 59"/>
                <a:gd name="T12" fmla="*/ 1431 w 1814"/>
                <a:gd name="T13" fmla="*/ 0 h 59"/>
                <a:gd name="T14" fmla="*/ 1378 w 1814"/>
                <a:gd name="T15" fmla="*/ 0 h 59"/>
                <a:gd name="T16" fmla="*/ 1326 w 1814"/>
                <a:gd name="T17" fmla="*/ 0 h 59"/>
                <a:gd name="T18" fmla="*/ 1273 w 1814"/>
                <a:gd name="T19" fmla="*/ 0 h 59"/>
                <a:gd name="T20" fmla="*/ 1220 w 1814"/>
                <a:gd name="T21" fmla="*/ 0 h 59"/>
                <a:gd name="T22" fmla="*/ 1167 w 1814"/>
                <a:gd name="T23" fmla="*/ 0 h 59"/>
                <a:gd name="T24" fmla="*/ 1114 w 1814"/>
                <a:gd name="T25" fmla="*/ 0 h 59"/>
                <a:gd name="T26" fmla="*/ 1062 w 1814"/>
                <a:gd name="T27" fmla="*/ 0 h 59"/>
                <a:gd name="T28" fmla="*/ 1009 w 1814"/>
                <a:gd name="T29" fmla="*/ 0 h 59"/>
                <a:gd name="T30" fmla="*/ 956 w 1814"/>
                <a:gd name="T31" fmla="*/ 0 h 59"/>
                <a:gd name="T32" fmla="*/ 903 w 1814"/>
                <a:gd name="T33" fmla="*/ 0 h 59"/>
                <a:gd name="T34" fmla="*/ 851 w 1814"/>
                <a:gd name="T35" fmla="*/ 0 h 59"/>
                <a:gd name="T36" fmla="*/ 798 w 1814"/>
                <a:gd name="T37" fmla="*/ 0 h 59"/>
                <a:gd name="T38" fmla="*/ 745 w 1814"/>
                <a:gd name="T39" fmla="*/ 0 h 59"/>
                <a:gd name="T40" fmla="*/ 692 w 1814"/>
                <a:gd name="T41" fmla="*/ 0 h 59"/>
                <a:gd name="T42" fmla="*/ 639 w 1814"/>
                <a:gd name="T43" fmla="*/ 0 h 59"/>
                <a:gd name="T44" fmla="*/ 587 w 1814"/>
                <a:gd name="T45" fmla="*/ 0 h 59"/>
                <a:gd name="T46" fmla="*/ 534 w 1814"/>
                <a:gd name="T47" fmla="*/ 0 h 59"/>
                <a:gd name="T48" fmla="*/ 481 w 1814"/>
                <a:gd name="T49" fmla="*/ 0 h 59"/>
                <a:gd name="T50" fmla="*/ 428 w 1814"/>
                <a:gd name="T51" fmla="*/ 0 h 59"/>
                <a:gd name="T52" fmla="*/ 375 w 1814"/>
                <a:gd name="T53" fmla="*/ 0 h 59"/>
                <a:gd name="T54" fmla="*/ 323 w 1814"/>
                <a:gd name="T55" fmla="*/ 0 h 59"/>
                <a:gd name="T56" fmla="*/ 270 w 1814"/>
                <a:gd name="T57" fmla="*/ 0 h 59"/>
                <a:gd name="T58" fmla="*/ 217 w 1814"/>
                <a:gd name="T59" fmla="*/ 0 h 59"/>
                <a:gd name="T60" fmla="*/ 164 w 1814"/>
                <a:gd name="T61" fmla="*/ 0 h 59"/>
                <a:gd name="T62" fmla="*/ 112 w 1814"/>
                <a:gd name="T63" fmla="*/ 0 h 59"/>
                <a:gd name="T64" fmla="*/ 63 w 1814"/>
                <a:gd name="T65" fmla="*/ 0 h 59"/>
                <a:gd name="T66" fmla="*/ 1814 w 1814"/>
                <a:gd name="T6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4" h="59">
                  <a:moveTo>
                    <a:pt x="1751" y="0"/>
                  </a:moveTo>
                  <a:cubicBezTo>
                    <a:pt x="1748" y="0"/>
                    <a:pt x="1748" y="0"/>
                    <a:pt x="1748" y="0"/>
                  </a:cubicBezTo>
                  <a:cubicBezTo>
                    <a:pt x="1702" y="0"/>
                    <a:pt x="1702" y="0"/>
                    <a:pt x="1702" y="0"/>
                  </a:cubicBezTo>
                  <a:cubicBezTo>
                    <a:pt x="1695" y="0"/>
                    <a:pt x="1695" y="0"/>
                    <a:pt x="1695" y="0"/>
                  </a:cubicBezTo>
                  <a:cubicBezTo>
                    <a:pt x="1649" y="0"/>
                    <a:pt x="1649" y="0"/>
                    <a:pt x="1649" y="0"/>
                  </a:cubicBezTo>
                  <a:cubicBezTo>
                    <a:pt x="1642" y="0"/>
                    <a:pt x="1642" y="0"/>
                    <a:pt x="1642" y="0"/>
                  </a:cubicBezTo>
                  <a:cubicBezTo>
                    <a:pt x="1597" y="0"/>
                    <a:pt x="1597" y="0"/>
                    <a:pt x="1597" y="0"/>
                  </a:cubicBezTo>
                  <a:cubicBezTo>
                    <a:pt x="1589" y="0"/>
                    <a:pt x="1589" y="0"/>
                    <a:pt x="1589" y="0"/>
                  </a:cubicBezTo>
                  <a:cubicBezTo>
                    <a:pt x="1544" y="0"/>
                    <a:pt x="1544" y="0"/>
                    <a:pt x="1544" y="0"/>
                  </a:cubicBezTo>
                  <a:cubicBezTo>
                    <a:pt x="1537" y="0"/>
                    <a:pt x="1537" y="0"/>
                    <a:pt x="1537" y="0"/>
                  </a:cubicBezTo>
                  <a:cubicBezTo>
                    <a:pt x="1491" y="0"/>
                    <a:pt x="1491" y="0"/>
                    <a:pt x="1491" y="0"/>
                  </a:cubicBezTo>
                  <a:cubicBezTo>
                    <a:pt x="1484" y="0"/>
                    <a:pt x="1484" y="0"/>
                    <a:pt x="1484" y="0"/>
                  </a:cubicBezTo>
                  <a:cubicBezTo>
                    <a:pt x="1438" y="0"/>
                    <a:pt x="1438" y="0"/>
                    <a:pt x="1438" y="0"/>
                  </a:cubicBezTo>
                  <a:cubicBezTo>
                    <a:pt x="1431" y="0"/>
                    <a:pt x="1431" y="0"/>
                    <a:pt x="1431" y="0"/>
                  </a:cubicBezTo>
                  <a:cubicBezTo>
                    <a:pt x="1386" y="0"/>
                    <a:pt x="1386" y="0"/>
                    <a:pt x="1386" y="0"/>
                  </a:cubicBezTo>
                  <a:cubicBezTo>
                    <a:pt x="1378" y="0"/>
                    <a:pt x="1378" y="0"/>
                    <a:pt x="1378" y="0"/>
                  </a:cubicBezTo>
                  <a:cubicBezTo>
                    <a:pt x="1333" y="0"/>
                    <a:pt x="1333" y="0"/>
                    <a:pt x="1333" y="0"/>
                  </a:cubicBezTo>
                  <a:cubicBezTo>
                    <a:pt x="1326" y="0"/>
                    <a:pt x="1326" y="0"/>
                    <a:pt x="1326" y="0"/>
                  </a:cubicBezTo>
                  <a:cubicBezTo>
                    <a:pt x="1280" y="0"/>
                    <a:pt x="1280" y="0"/>
                    <a:pt x="1280" y="0"/>
                  </a:cubicBezTo>
                  <a:cubicBezTo>
                    <a:pt x="1273" y="0"/>
                    <a:pt x="1273" y="0"/>
                    <a:pt x="1273" y="0"/>
                  </a:cubicBezTo>
                  <a:cubicBezTo>
                    <a:pt x="1227" y="0"/>
                    <a:pt x="1227" y="0"/>
                    <a:pt x="1227" y="0"/>
                  </a:cubicBezTo>
                  <a:cubicBezTo>
                    <a:pt x="1220" y="0"/>
                    <a:pt x="1220" y="0"/>
                    <a:pt x="1220" y="0"/>
                  </a:cubicBezTo>
                  <a:cubicBezTo>
                    <a:pt x="1174" y="0"/>
                    <a:pt x="1174" y="0"/>
                    <a:pt x="1174" y="0"/>
                  </a:cubicBezTo>
                  <a:cubicBezTo>
                    <a:pt x="1167" y="0"/>
                    <a:pt x="1167" y="0"/>
                    <a:pt x="1167" y="0"/>
                  </a:cubicBezTo>
                  <a:cubicBezTo>
                    <a:pt x="1122" y="0"/>
                    <a:pt x="1122" y="0"/>
                    <a:pt x="1122" y="0"/>
                  </a:cubicBezTo>
                  <a:cubicBezTo>
                    <a:pt x="1114" y="0"/>
                    <a:pt x="1114" y="0"/>
                    <a:pt x="1114" y="0"/>
                  </a:cubicBezTo>
                  <a:cubicBezTo>
                    <a:pt x="1069" y="0"/>
                    <a:pt x="1069" y="0"/>
                    <a:pt x="1069" y="0"/>
                  </a:cubicBezTo>
                  <a:cubicBezTo>
                    <a:pt x="1062" y="0"/>
                    <a:pt x="1062" y="0"/>
                    <a:pt x="1062" y="0"/>
                  </a:cubicBezTo>
                  <a:cubicBezTo>
                    <a:pt x="1016" y="0"/>
                    <a:pt x="1016" y="0"/>
                    <a:pt x="1016" y="0"/>
                  </a:cubicBezTo>
                  <a:cubicBezTo>
                    <a:pt x="1009" y="0"/>
                    <a:pt x="1009" y="0"/>
                    <a:pt x="1009" y="0"/>
                  </a:cubicBezTo>
                  <a:cubicBezTo>
                    <a:pt x="963" y="0"/>
                    <a:pt x="963" y="0"/>
                    <a:pt x="963" y="0"/>
                  </a:cubicBezTo>
                  <a:cubicBezTo>
                    <a:pt x="956" y="0"/>
                    <a:pt x="956" y="0"/>
                    <a:pt x="956" y="0"/>
                  </a:cubicBezTo>
                  <a:cubicBezTo>
                    <a:pt x="911" y="0"/>
                    <a:pt x="911" y="0"/>
                    <a:pt x="911" y="0"/>
                  </a:cubicBezTo>
                  <a:cubicBezTo>
                    <a:pt x="903" y="0"/>
                    <a:pt x="903" y="0"/>
                    <a:pt x="903" y="0"/>
                  </a:cubicBezTo>
                  <a:cubicBezTo>
                    <a:pt x="858" y="0"/>
                    <a:pt x="858" y="0"/>
                    <a:pt x="858" y="0"/>
                  </a:cubicBezTo>
                  <a:cubicBezTo>
                    <a:pt x="851" y="0"/>
                    <a:pt x="851" y="0"/>
                    <a:pt x="851" y="0"/>
                  </a:cubicBezTo>
                  <a:cubicBezTo>
                    <a:pt x="805" y="0"/>
                    <a:pt x="805" y="0"/>
                    <a:pt x="805" y="0"/>
                  </a:cubicBezTo>
                  <a:cubicBezTo>
                    <a:pt x="798" y="0"/>
                    <a:pt x="798" y="0"/>
                    <a:pt x="798" y="0"/>
                  </a:cubicBezTo>
                  <a:cubicBezTo>
                    <a:pt x="752" y="0"/>
                    <a:pt x="752" y="0"/>
                    <a:pt x="752" y="0"/>
                  </a:cubicBezTo>
                  <a:cubicBezTo>
                    <a:pt x="745" y="0"/>
                    <a:pt x="745" y="0"/>
                    <a:pt x="745" y="0"/>
                  </a:cubicBezTo>
                  <a:cubicBezTo>
                    <a:pt x="699" y="0"/>
                    <a:pt x="699" y="0"/>
                    <a:pt x="699" y="0"/>
                  </a:cubicBezTo>
                  <a:cubicBezTo>
                    <a:pt x="692" y="0"/>
                    <a:pt x="692" y="0"/>
                    <a:pt x="692" y="0"/>
                  </a:cubicBezTo>
                  <a:cubicBezTo>
                    <a:pt x="647" y="0"/>
                    <a:pt x="647" y="0"/>
                    <a:pt x="647" y="0"/>
                  </a:cubicBezTo>
                  <a:cubicBezTo>
                    <a:pt x="639" y="0"/>
                    <a:pt x="639" y="0"/>
                    <a:pt x="639" y="0"/>
                  </a:cubicBezTo>
                  <a:cubicBezTo>
                    <a:pt x="594" y="0"/>
                    <a:pt x="594" y="0"/>
                    <a:pt x="594" y="0"/>
                  </a:cubicBezTo>
                  <a:cubicBezTo>
                    <a:pt x="587" y="0"/>
                    <a:pt x="587" y="0"/>
                    <a:pt x="587" y="0"/>
                  </a:cubicBezTo>
                  <a:cubicBezTo>
                    <a:pt x="541" y="0"/>
                    <a:pt x="541" y="0"/>
                    <a:pt x="541" y="0"/>
                  </a:cubicBezTo>
                  <a:cubicBezTo>
                    <a:pt x="534" y="0"/>
                    <a:pt x="534" y="0"/>
                    <a:pt x="534" y="0"/>
                  </a:cubicBezTo>
                  <a:cubicBezTo>
                    <a:pt x="488" y="0"/>
                    <a:pt x="488" y="0"/>
                    <a:pt x="488" y="0"/>
                  </a:cubicBezTo>
                  <a:cubicBezTo>
                    <a:pt x="481" y="0"/>
                    <a:pt x="481" y="0"/>
                    <a:pt x="481" y="0"/>
                  </a:cubicBezTo>
                  <a:cubicBezTo>
                    <a:pt x="435" y="0"/>
                    <a:pt x="435" y="0"/>
                    <a:pt x="435" y="0"/>
                  </a:cubicBezTo>
                  <a:cubicBezTo>
                    <a:pt x="428" y="0"/>
                    <a:pt x="428" y="0"/>
                    <a:pt x="428" y="0"/>
                  </a:cubicBezTo>
                  <a:cubicBezTo>
                    <a:pt x="383" y="0"/>
                    <a:pt x="383" y="0"/>
                    <a:pt x="383" y="0"/>
                  </a:cubicBezTo>
                  <a:cubicBezTo>
                    <a:pt x="375" y="0"/>
                    <a:pt x="375" y="0"/>
                    <a:pt x="375" y="0"/>
                  </a:cubicBezTo>
                  <a:cubicBezTo>
                    <a:pt x="330" y="0"/>
                    <a:pt x="330" y="0"/>
                    <a:pt x="330" y="0"/>
                  </a:cubicBezTo>
                  <a:cubicBezTo>
                    <a:pt x="323" y="0"/>
                    <a:pt x="323" y="0"/>
                    <a:pt x="323" y="0"/>
                  </a:cubicBezTo>
                  <a:cubicBezTo>
                    <a:pt x="277" y="0"/>
                    <a:pt x="277" y="0"/>
                    <a:pt x="277" y="0"/>
                  </a:cubicBezTo>
                  <a:cubicBezTo>
                    <a:pt x="270" y="0"/>
                    <a:pt x="270" y="0"/>
                    <a:pt x="270" y="0"/>
                  </a:cubicBezTo>
                  <a:cubicBezTo>
                    <a:pt x="224" y="0"/>
                    <a:pt x="224" y="0"/>
                    <a:pt x="224" y="0"/>
                  </a:cubicBezTo>
                  <a:cubicBezTo>
                    <a:pt x="217" y="0"/>
                    <a:pt x="217" y="0"/>
                    <a:pt x="217" y="0"/>
                  </a:cubicBezTo>
                  <a:cubicBezTo>
                    <a:pt x="172" y="0"/>
                    <a:pt x="172" y="0"/>
                    <a:pt x="172" y="0"/>
                  </a:cubicBezTo>
                  <a:cubicBezTo>
                    <a:pt x="164" y="0"/>
                    <a:pt x="164" y="0"/>
                    <a:pt x="164" y="0"/>
                  </a:cubicBezTo>
                  <a:cubicBezTo>
                    <a:pt x="119" y="0"/>
                    <a:pt x="119" y="0"/>
                    <a:pt x="119" y="0"/>
                  </a:cubicBezTo>
                  <a:cubicBezTo>
                    <a:pt x="112" y="0"/>
                    <a:pt x="112" y="0"/>
                    <a:pt x="112" y="0"/>
                  </a:cubicBezTo>
                  <a:cubicBezTo>
                    <a:pt x="66" y="0"/>
                    <a:pt x="66" y="0"/>
                    <a:pt x="66" y="0"/>
                  </a:cubicBezTo>
                  <a:cubicBezTo>
                    <a:pt x="63" y="0"/>
                    <a:pt x="63" y="0"/>
                    <a:pt x="63" y="0"/>
                  </a:cubicBezTo>
                  <a:cubicBezTo>
                    <a:pt x="30" y="0"/>
                    <a:pt x="2" y="26"/>
                    <a:pt x="0" y="59"/>
                  </a:cubicBezTo>
                  <a:cubicBezTo>
                    <a:pt x="1814" y="59"/>
                    <a:pt x="1814" y="59"/>
                    <a:pt x="1814" y="59"/>
                  </a:cubicBezTo>
                  <a:cubicBezTo>
                    <a:pt x="1812" y="26"/>
                    <a:pt x="1784" y="0"/>
                    <a:pt x="1751"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41" name="ïṥḷïḓe"/>
            <p:cNvSpPr/>
            <p:nvPr/>
          </p:nvSpPr>
          <p:spPr bwMode="auto">
            <a:xfrm>
              <a:off x="2021301" y="5748089"/>
              <a:ext cx="796267" cy="315740"/>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350">
                <a:cs typeface="+mn-ea"/>
                <a:sym typeface="+mn-lt"/>
              </a:endParaRPr>
            </a:p>
          </p:txBody>
        </p:sp>
        <p:sp>
          <p:nvSpPr>
            <p:cNvPr id="42" name="íŝḷîḍe"/>
            <p:cNvSpPr/>
            <p:nvPr/>
          </p:nvSpPr>
          <p:spPr bwMode="auto">
            <a:xfrm>
              <a:off x="2021301" y="5748089"/>
              <a:ext cx="796267" cy="315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350">
                <a:cs typeface="+mn-ea"/>
                <a:sym typeface="+mn-lt"/>
              </a:endParaRPr>
            </a:p>
          </p:txBody>
        </p:sp>
        <p:sp>
          <p:nvSpPr>
            <p:cNvPr id="43" name="íṩḻiḑé"/>
            <p:cNvSpPr/>
            <p:nvPr/>
          </p:nvSpPr>
          <p:spPr bwMode="auto">
            <a:xfrm>
              <a:off x="1919895" y="6063829"/>
              <a:ext cx="1001383" cy="82969"/>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close/>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44" name="iṣ1iḋê"/>
            <p:cNvSpPr/>
            <p:nvPr/>
          </p:nvSpPr>
          <p:spPr bwMode="auto">
            <a:xfrm>
              <a:off x="1919895" y="6063829"/>
              <a:ext cx="1001383" cy="82969"/>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45" name="îṧḻidé"/>
            <p:cNvSpPr/>
            <p:nvPr/>
          </p:nvSpPr>
          <p:spPr bwMode="auto">
            <a:xfrm>
              <a:off x="1052183" y="5653597"/>
              <a:ext cx="2737958" cy="94492"/>
            </a:xfrm>
            <a:custGeom>
              <a:avLst/>
              <a:gdLst>
                <a:gd name="T0" fmla="*/ 1613 w 1732"/>
                <a:gd name="T1" fmla="*/ 60 h 60"/>
                <a:gd name="T2" fmla="*/ 1613 w 1732"/>
                <a:gd name="T3" fmla="*/ 40 h 60"/>
                <a:gd name="T4" fmla="*/ 1622 w 1732"/>
                <a:gd name="T5" fmla="*/ 40 h 60"/>
                <a:gd name="T6" fmla="*/ 1622 w 1732"/>
                <a:gd name="T7" fmla="*/ 60 h 60"/>
                <a:gd name="T8" fmla="*/ 1613 w 1732"/>
                <a:gd name="T9" fmla="*/ 60 h 60"/>
                <a:gd name="T10" fmla="*/ 1631 w 1732"/>
                <a:gd name="T11" fmla="*/ 60 h 60"/>
                <a:gd name="T12" fmla="*/ 1631 w 1732"/>
                <a:gd name="T13" fmla="*/ 40 h 60"/>
                <a:gd name="T14" fmla="*/ 1640 w 1732"/>
                <a:gd name="T15" fmla="*/ 40 h 60"/>
                <a:gd name="T16" fmla="*/ 1640 w 1732"/>
                <a:gd name="T17" fmla="*/ 60 h 60"/>
                <a:gd name="T18" fmla="*/ 1631 w 1732"/>
                <a:gd name="T19" fmla="*/ 60 h 60"/>
                <a:gd name="T20" fmla="*/ 1649 w 1732"/>
                <a:gd name="T21" fmla="*/ 60 h 60"/>
                <a:gd name="T22" fmla="*/ 1649 w 1732"/>
                <a:gd name="T23" fmla="*/ 40 h 60"/>
                <a:gd name="T24" fmla="*/ 1658 w 1732"/>
                <a:gd name="T25" fmla="*/ 40 h 60"/>
                <a:gd name="T26" fmla="*/ 1658 w 1732"/>
                <a:gd name="T27" fmla="*/ 60 h 60"/>
                <a:gd name="T28" fmla="*/ 1649 w 1732"/>
                <a:gd name="T29" fmla="*/ 60 h 60"/>
                <a:gd name="T30" fmla="*/ 1666 w 1732"/>
                <a:gd name="T31" fmla="*/ 60 h 60"/>
                <a:gd name="T32" fmla="*/ 1666 w 1732"/>
                <a:gd name="T33" fmla="*/ 40 h 60"/>
                <a:gd name="T34" fmla="*/ 1676 w 1732"/>
                <a:gd name="T35" fmla="*/ 40 h 60"/>
                <a:gd name="T36" fmla="*/ 1676 w 1732"/>
                <a:gd name="T37" fmla="*/ 60 h 60"/>
                <a:gd name="T38" fmla="*/ 1666 w 1732"/>
                <a:gd name="T39" fmla="*/ 60 h 60"/>
                <a:gd name="T40" fmla="*/ 1732 w 1732"/>
                <a:gd name="T41" fmla="*/ 0 h 60"/>
                <a:gd name="T42" fmla="*/ 1681 w 1732"/>
                <a:gd name="T43" fmla="*/ 0 h 60"/>
                <a:gd name="T44" fmla="*/ 1640 w 1732"/>
                <a:gd name="T45" fmla="*/ 20 h 60"/>
                <a:gd name="T46" fmla="*/ 10 w 1732"/>
                <a:gd name="T47" fmla="*/ 20 h 60"/>
                <a:gd name="T48" fmla="*/ 0 w 1732"/>
                <a:gd name="T49" fmla="*/ 19 h 60"/>
                <a:gd name="T50" fmla="*/ 50 w 1732"/>
                <a:gd name="T51" fmla="*/ 60 h 60"/>
                <a:gd name="T52" fmla="*/ 613 w 1732"/>
                <a:gd name="T53" fmla="*/ 60 h 60"/>
                <a:gd name="T54" fmla="*/ 1117 w 1732"/>
                <a:gd name="T55" fmla="*/ 60 h 60"/>
                <a:gd name="T56" fmla="*/ 1680 w 1732"/>
                <a:gd name="T57" fmla="*/ 60 h 60"/>
                <a:gd name="T58" fmla="*/ 1732 w 1732"/>
                <a:gd name="T59" fmla="*/ 9 h 60"/>
                <a:gd name="T60" fmla="*/ 1732 w 1732"/>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2" h="60">
                  <a:moveTo>
                    <a:pt x="1613" y="60"/>
                  </a:moveTo>
                  <a:cubicBezTo>
                    <a:pt x="1613" y="40"/>
                    <a:pt x="1613" y="40"/>
                    <a:pt x="1613" y="40"/>
                  </a:cubicBezTo>
                  <a:cubicBezTo>
                    <a:pt x="1622" y="40"/>
                    <a:pt x="1622" y="40"/>
                    <a:pt x="1622" y="40"/>
                  </a:cubicBezTo>
                  <a:cubicBezTo>
                    <a:pt x="1622" y="60"/>
                    <a:pt x="1622" y="60"/>
                    <a:pt x="1622" y="60"/>
                  </a:cubicBezTo>
                  <a:cubicBezTo>
                    <a:pt x="1613" y="60"/>
                    <a:pt x="1613" y="60"/>
                    <a:pt x="1613" y="60"/>
                  </a:cubicBezTo>
                  <a:moveTo>
                    <a:pt x="1631" y="60"/>
                  </a:moveTo>
                  <a:cubicBezTo>
                    <a:pt x="1631" y="40"/>
                    <a:pt x="1631" y="40"/>
                    <a:pt x="1631" y="40"/>
                  </a:cubicBezTo>
                  <a:cubicBezTo>
                    <a:pt x="1640" y="40"/>
                    <a:pt x="1640" y="40"/>
                    <a:pt x="1640" y="40"/>
                  </a:cubicBezTo>
                  <a:cubicBezTo>
                    <a:pt x="1640" y="60"/>
                    <a:pt x="1640" y="60"/>
                    <a:pt x="1640" y="60"/>
                  </a:cubicBezTo>
                  <a:cubicBezTo>
                    <a:pt x="1631" y="60"/>
                    <a:pt x="1631" y="60"/>
                    <a:pt x="1631" y="60"/>
                  </a:cubicBezTo>
                  <a:moveTo>
                    <a:pt x="1649" y="60"/>
                  </a:moveTo>
                  <a:cubicBezTo>
                    <a:pt x="1649" y="40"/>
                    <a:pt x="1649" y="40"/>
                    <a:pt x="1649" y="40"/>
                  </a:cubicBezTo>
                  <a:cubicBezTo>
                    <a:pt x="1658" y="40"/>
                    <a:pt x="1658" y="40"/>
                    <a:pt x="1658" y="40"/>
                  </a:cubicBezTo>
                  <a:cubicBezTo>
                    <a:pt x="1658" y="60"/>
                    <a:pt x="1658" y="60"/>
                    <a:pt x="1658" y="60"/>
                  </a:cubicBezTo>
                  <a:cubicBezTo>
                    <a:pt x="1649" y="60"/>
                    <a:pt x="1649" y="60"/>
                    <a:pt x="1649" y="60"/>
                  </a:cubicBezTo>
                  <a:moveTo>
                    <a:pt x="1666" y="60"/>
                  </a:moveTo>
                  <a:cubicBezTo>
                    <a:pt x="1666" y="40"/>
                    <a:pt x="1666" y="40"/>
                    <a:pt x="1666" y="40"/>
                  </a:cubicBezTo>
                  <a:cubicBezTo>
                    <a:pt x="1676" y="40"/>
                    <a:pt x="1676" y="40"/>
                    <a:pt x="1676" y="40"/>
                  </a:cubicBezTo>
                  <a:cubicBezTo>
                    <a:pt x="1676" y="60"/>
                    <a:pt x="1676" y="60"/>
                    <a:pt x="1676" y="60"/>
                  </a:cubicBezTo>
                  <a:cubicBezTo>
                    <a:pt x="1666" y="60"/>
                    <a:pt x="1666" y="60"/>
                    <a:pt x="1666" y="60"/>
                  </a:cubicBezTo>
                  <a:moveTo>
                    <a:pt x="1732" y="0"/>
                  </a:moveTo>
                  <a:cubicBezTo>
                    <a:pt x="1681" y="0"/>
                    <a:pt x="1681" y="0"/>
                    <a:pt x="1681" y="0"/>
                  </a:cubicBezTo>
                  <a:cubicBezTo>
                    <a:pt x="1672" y="12"/>
                    <a:pt x="1657" y="20"/>
                    <a:pt x="1640" y="20"/>
                  </a:cubicBezTo>
                  <a:cubicBezTo>
                    <a:pt x="10" y="20"/>
                    <a:pt x="10" y="20"/>
                    <a:pt x="10" y="20"/>
                  </a:cubicBezTo>
                  <a:cubicBezTo>
                    <a:pt x="7" y="20"/>
                    <a:pt x="3" y="20"/>
                    <a:pt x="0" y="19"/>
                  </a:cubicBezTo>
                  <a:cubicBezTo>
                    <a:pt x="5" y="43"/>
                    <a:pt x="25" y="60"/>
                    <a:pt x="50" y="60"/>
                  </a:cubicBezTo>
                  <a:cubicBezTo>
                    <a:pt x="613" y="60"/>
                    <a:pt x="613" y="60"/>
                    <a:pt x="613" y="60"/>
                  </a:cubicBezTo>
                  <a:cubicBezTo>
                    <a:pt x="1117" y="60"/>
                    <a:pt x="1117" y="60"/>
                    <a:pt x="1117" y="60"/>
                  </a:cubicBezTo>
                  <a:cubicBezTo>
                    <a:pt x="1680" y="60"/>
                    <a:pt x="1680" y="60"/>
                    <a:pt x="1680" y="60"/>
                  </a:cubicBezTo>
                  <a:cubicBezTo>
                    <a:pt x="1709" y="60"/>
                    <a:pt x="1732" y="37"/>
                    <a:pt x="1732" y="9"/>
                  </a:cubicBezTo>
                  <a:cubicBezTo>
                    <a:pt x="1732" y="0"/>
                    <a:pt x="1732" y="0"/>
                    <a:pt x="1732"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46" name="iSľïďé"/>
            <p:cNvSpPr/>
            <p:nvPr/>
          </p:nvSpPr>
          <p:spPr bwMode="auto">
            <a:xfrm>
              <a:off x="3709478" y="3918175"/>
              <a:ext cx="80664" cy="1735423"/>
            </a:xfrm>
            <a:custGeom>
              <a:avLst/>
              <a:gdLst>
                <a:gd name="T0" fmla="*/ 10 w 51"/>
                <a:gd name="T1" fmla="*/ 0 h 1099"/>
                <a:gd name="T2" fmla="*/ 11 w 51"/>
                <a:gd name="T3" fmla="*/ 10 h 1099"/>
                <a:gd name="T4" fmla="*/ 11 w 51"/>
                <a:gd name="T5" fmla="*/ 1059 h 1099"/>
                <a:gd name="T6" fmla="*/ 11 w 51"/>
                <a:gd name="T7" fmla="*/ 1068 h 1099"/>
                <a:gd name="T8" fmla="*/ 0 w 51"/>
                <a:gd name="T9" fmla="*/ 1099 h 1099"/>
                <a:gd name="T10" fmla="*/ 51 w 51"/>
                <a:gd name="T11" fmla="*/ 1099 h 1099"/>
                <a:gd name="T12" fmla="*/ 51 w 51"/>
                <a:gd name="T13" fmla="*/ 50 h 1099"/>
                <a:gd name="T14" fmla="*/ 10 w 51"/>
                <a:gd name="T15" fmla="*/ 0 h 10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099">
                  <a:moveTo>
                    <a:pt x="10" y="0"/>
                  </a:moveTo>
                  <a:cubicBezTo>
                    <a:pt x="11" y="3"/>
                    <a:pt x="11" y="7"/>
                    <a:pt x="11" y="10"/>
                  </a:cubicBezTo>
                  <a:cubicBezTo>
                    <a:pt x="11" y="1059"/>
                    <a:pt x="11" y="1059"/>
                    <a:pt x="11" y="1059"/>
                  </a:cubicBezTo>
                  <a:cubicBezTo>
                    <a:pt x="11" y="1068"/>
                    <a:pt x="11" y="1068"/>
                    <a:pt x="11" y="1068"/>
                  </a:cubicBezTo>
                  <a:cubicBezTo>
                    <a:pt x="11" y="1079"/>
                    <a:pt x="7" y="1090"/>
                    <a:pt x="0" y="1099"/>
                  </a:cubicBezTo>
                  <a:cubicBezTo>
                    <a:pt x="51" y="1099"/>
                    <a:pt x="51" y="1099"/>
                    <a:pt x="51" y="1099"/>
                  </a:cubicBezTo>
                  <a:cubicBezTo>
                    <a:pt x="51" y="50"/>
                    <a:pt x="51" y="50"/>
                    <a:pt x="51" y="50"/>
                  </a:cubicBezTo>
                  <a:cubicBezTo>
                    <a:pt x="51" y="25"/>
                    <a:pt x="33" y="5"/>
                    <a:pt x="10"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47" name="íṧľîde"/>
            <p:cNvSpPr/>
            <p:nvPr/>
          </p:nvSpPr>
          <p:spPr bwMode="auto">
            <a:xfrm>
              <a:off x="1033746"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48" name="í$lïdè"/>
            <p:cNvSpPr/>
            <p:nvPr/>
          </p:nvSpPr>
          <p:spPr bwMode="auto">
            <a:xfrm>
              <a:off x="1116714" y="6190587"/>
              <a:ext cx="71445"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49" name="íS1ïḍè"/>
            <p:cNvSpPr/>
            <p:nvPr/>
          </p:nvSpPr>
          <p:spPr bwMode="auto">
            <a:xfrm>
              <a:off x="1200835" y="6190587"/>
              <a:ext cx="71445"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50" name="îṧļiḓê"/>
            <p:cNvSpPr/>
            <p:nvPr/>
          </p:nvSpPr>
          <p:spPr bwMode="auto">
            <a:xfrm>
              <a:off x="1282649"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51" name="îšľíḑê"/>
            <p:cNvSpPr/>
            <p:nvPr/>
          </p:nvSpPr>
          <p:spPr bwMode="auto">
            <a:xfrm>
              <a:off x="1366770"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52" name="iş1ïďè"/>
            <p:cNvSpPr/>
            <p:nvPr/>
          </p:nvSpPr>
          <p:spPr bwMode="auto">
            <a:xfrm>
              <a:off x="1450893" y="6190587"/>
              <a:ext cx="70293"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53" name="îšlïḓê"/>
            <p:cNvSpPr/>
            <p:nvPr/>
          </p:nvSpPr>
          <p:spPr bwMode="auto">
            <a:xfrm>
              <a:off x="1533860"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54" name="iṩļîḑé"/>
            <p:cNvSpPr/>
            <p:nvPr/>
          </p:nvSpPr>
          <p:spPr bwMode="auto">
            <a:xfrm>
              <a:off x="1616828"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3"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3"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55" name="ís1ïde"/>
            <p:cNvSpPr/>
            <p:nvPr/>
          </p:nvSpPr>
          <p:spPr bwMode="auto">
            <a:xfrm>
              <a:off x="1700949"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56" name="is1îďe"/>
            <p:cNvSpPr/>
            <p:nvPr/>
          </p:nvSpPr>
          <p:spPr bwMode="auto">
            <a:xfrm>
              <a:off x="1783918"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57" name="îşļíďe"/>
            <p:cNvSpPr/>
            <p:nvPr/>
          </p:nvSpPr>
          <p:spPr bwMode="auto">
            <a:xfrm>
              <a:off x="1868039" y="6190587"/>
              <a:ext cx="71445"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58" name="iślïḋé"/>
            <p:cNvSpPr/>
            <p:nvPr/>
          </p:nvSpPr>
          <p:spPr bwMode="auto">
            <a:xfrm>
              <a:off x="1952160" y="6190587"/>
              <a:ext cx="70293"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59" name="iš1îdè"/>
            <p:cNvSpPr/>
            <p:nvPr/>
          </p:nvSpPr>
          <p:spPr bwMode="auto">
            <a:xfrm>
              <a:off x="2033976"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60" name="íSlîďè"/>
            <p:cNvSpPr/>
            <p:nvPr/>
          </p:nvSpPr>
          <p:spPr bwMode="auto">
            <a:xfrm>
              <a:off x="2118097"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61" name="îśḻiďé"/>
            <p:cNvSpPr/>
            <p:nvPr/>
          </p:nvSpPr>
          <p:spPr bwMode="auto">
            <a:xfrm>
              <a:off x="2201066"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62" name="íSḻiḋé"/>
            <p:cNvSpPr/>
            <p:nvPr/>
          </p:nvSpPr>
          <p:spPr bwMode="auto">
            <a:xfrm>
              <a:off x="2285186"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63" name="íŝļíḍè"/>
            <p:cNvSpPr/>
            <p:nvPr/>
          </p:nvSpPr>
          <p:spPr bwMode="auto">
            <a:xfrm>
              <a:off x="2369307" y="6190587"/>
              <a:ext cx="71445"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64" name="îṣḻîḓe"/>
            <p:cNvSpPr/>
            <p:nvPr/>
          </p:nvSpPr>
          <p:spPr bwMode="auto">
            <a:xfrm>
              <a:off x="2451122"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65" name="ïṥ1îdê"/>
            <p:cNvSpPr/>
            <p:nvPr/>
          </p:nvSpPr>
          <p:spPr bwMode="auto">
            <a:xfrm>
              <a:off x="2535242"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66" name="ïšḻiḑé"/>
            <p:cNvSpPr/>
            <p:nvPr/>
          </p:nvSpPr>
          <p:spPr bwMode="auto">
            <a:xfrm>
              <a:off x="2619365" y="6190587"/>
              <a:ext cx="70293"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67" name="í$ľíḑe"/>
            <p:cNvSpPr/>
            <p:nvPr/>
          </p:nvSpPr>
          <p:spPr bwMode="auto">
            <a:xfrm>
              <a:off x="2702334"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68" name="îsḷíḋè"/>
            <p:cNvSpPr/>
            <p:nvPr/>
          </p:nvSpPr>
          <p:spPr bwMode="auto">
            <a:xfrm>
              <a:off x="2785301"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69" name="ïşļïḋè"/>
            <p:cNvSpPr/>
            <p:nvPr/>
          </p:nvSpPr>
          <p:spPr bwMode="auto">
            <a:xfrm>
              <a:off x="2868269"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70" name="îsļîdè"/>
            <p:cNvSpPr/>
            <p:nvPr/>
          </p:nvSpPr>
          <p:spPr bwMode="auto">
            <a:xfrm>
              <a:off x="2952390"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71" name="îṣḻidè"/>
            <p:cNvSpPr/>
            <p:nvPr/>
          </p:nvSpPr>
          <p:spPr bwMode="auto">
            <a:xfrm>
              <a:off x="3036511" y="6190587"/>
              <a:ext cx="70293"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72" name="ïs1ide"/>
            <p:cNvSpPr/>
            <p:nvPr/>
          </p:nvSpPr>
          <p:spPr bwMode="auto">
            <a:xfrm>
              <a:off x="3119480" y="6190587"/>
              <a:ext cx="71445"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73" name="ïs1îdé"/>
            <p:cNvSpPr/>
            <p:nvPr/>
          </p:nvSpPr>
          <p:spPr bwMode="auto">
            <a:xfrm>
              <a:off x="3202448"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74" name="îṥľîďe"/>
            <p:cNvSpPr/>
            <p:nvPr/>
          </p:nvSpPr>
          <p:spPr bwMode="auto">
            <a:xfrm>
              <a:off x="3285417" y="6190587"/>
              <a:ext cx="73750"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75" name="iSļîḓé"/>
            <p:cNvSpPr/>
            <p:nvPr/>
          </p:nvSpPr>
          <p:spPr bwMode="auto">
            <a:xfrm>
              <a:off x="3369536" y="6190587"/>
              <a:ext cx="71445"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76" name="ïṣ1iḓê"/>
            <p:cNvSpPr/>
            <p:nvPr/>
          </p:nvSpPr>
          <p:spPr bwMode="auto">
            <a:xfrm>
              <a:off x="3453659"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77" name="íṥ1íḑe"/>
            <p:cNvSpPr/>
            <p:nvPr/>
          </p:nvSpPr>
          <p:spPr bwMode="auto">
            <a:xfrm>
              <a:off x="3537780" y="6190587"/>
              <a:ext cx="70293"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78" name="iŝḻíde"/>
            <p:cNvSpPr/>
            <p:nvPr/>
          </p:nvSpPr>
          <p:spPr bwMode="auto">
            <a:xfrm>
              <a:off x="3619594"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79" name="iš1iḋé"/>
            <p:cNvSpPr/>
            <p:nvPr/>
          </p:nvSpPr>
          <p:spPr bwMode="auto">
            <a:xfrm>
              <a:off x="928881" y="6215938"/>
              <a:ext cx="2868173" cy="93339"/>
            </a:xfrm>
            <a:custGeom>
              <a:avLst/>
              <a:gdLst>
                <a:gd name="T0" fmla="*/ 1814 w 1814"/>
                <a:gd name="T1" fmla="*/ 59 h 59"/>
                <a:gd name="T2" fmla="*/ 1751 w 1814"/>
                <a:gd name="T3" fmla="*/ 0 h 59"/>
                <a:gd name="T4" fmla="*/ 63 w 1814"/>
                <a:gd name="T5" fmla="*/ 0 h 59"/>
                <a:gd name="T6" fmla="*/ 0 w 1814"/>
                <a:gd name="T7" fmla="*/ 59 h 59"/>
                <a:gd name="T8" fmla="*/ 1814 w 1814"/>
                <a:gd name="T9" fmla="*/ 59 h 59"/>
              </a:gdLst>
              <a:ahLst/>
              <a:cxnLst>
                <a:cxn ang="0">
                  <a:pos x="T0" y="T1"/>
                </a:cxn>
                <a:cxn ang="0">
                  <a:pos x="T2" y="T3"/>
                </a:cxn>
                <a:cxn ang="0">
                  <a:pos x="T4" y="T5"/>
                </a:cxn>
                <a:cxn ang="0">
                  <a:pos x="T6" y="T7"/>
                </a:cxn>
                <a:cxn ang="0">
                  <a:pos x="T8" y="T9"/>
                </a:cxn>
              </a:cxnLst>
              <a:rect l="0" t="0" r="r" b="b"/>
              <a:pathLst>
                <a:path w="1814" h="59">
                  <a:moveTo>
                    <a:pt x="1814" y="59"/>
                  </a:moveTo>
                  <a:cubicBezTo>
                    <a:pt x="1812" y="26"/>
                    <a:pt x="1784" y="0"/>
                    <a:pt x="1751" y="0"/>
                  </a:cubicBezTo>
                  <a:cubicBezTo>
                    <a:pt x="63" y="0"/>
                    <a:pt x="63" y="0"/>
                    <a:pt x="63" y="0"/>
                  </a:cubicBezTo>
                  <a:cubicBezTo>
                    <a:pt x="30" y="0"/>
                    <a:pt x="2" y="26"/>
                    <a:pt x="0" y="59"/>
                  </a:cubicBezTo>
                  <a:lnTo>
                    <a:pt x="1814" y="59"/>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dirty="0">
                <a:cs typeface="+mn-ea"/>
                <a:sym typeface="+mn-lt"/>
              </a:endParaRPr>
            </a:p>
          </p:txBody>
        </p:sp>
        <p:sp>
          <p:nvSpPr>
            <p:cNvPr id="80" name="ïşļíḋê"/>
            <p:cNvSpPr/>
            <p:nvPr/>
          </p:nvSpPr>
          <p:spPr bwMode="auto">
            <a:xfrm>
              <a:off x="1957921" y="5623637"/>
              <a:ext cx="797419" cy="45978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350">
                <a:cs typeface="+mn-ea"/>
                <a:sym typeface="+mn-lt"/>
              </a:endParaRPr>
            </a:p>
          </p:txBody>
        </p:sp>
        <p:sp>
          <p:nvSpPr>
            <p:cNvPr id="81" name="î$ḻiḓê"/>
            <p:cNvSpPr/>
            <p:nvPr/>
          </p:nvSpPr>
          <p:spPr bwMode="auto">
            <a:xfrm>
              <a:off x="1856516" y="6001604"/>
              <a:ext cx="1001383" cy="81816"/>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350">
                <a:cs typeface="+mn-ea"/>
                <a:sym typeface="+mn-lt"/>
              </a:endParaRPr>
            </a:p>
          </p:txBody>
        </p:sp>
        <p:sp>
          <p:nvSpPr>
            <p:cNvPr id="82" name="í$1îďè"/>
            <p:cNvSpPr/>
            <p:nvPr/>
          </p:nvSpPr>
          <p:spPr bwMode="auto">
            <a:xfrm>
              <a:off x="987651" y="3853643"/>
              <a:ext cx="2739110" cy="1831069"/>
            </a:xfrm>
            <a:custGeom>
              <a:avLst/>
              <a:gdLst>
                <a:gd name="T0" fmla="*/ 1733 w 1733"/>
                <a:gd name="T1" fmla="*/ 1109 h 1160"/>
                <a:gd name="T2" fmla="*/ 1681 w 1733"/>
                <a:gd name="T3" fmla="*/ 1160 h 1160"/>
                <a:gd name="T4" fmla="*/ 51 w 1733"/>
                <a:gd name="T5" fmla="*/ 1160 h 1160"/>
                <a:gd name="T6" fmla="*/ 0 w 1733"/>
                <a:gd name="T7" fmla="*/ 1109 h 1160"/>
                <a:gd name="T8" fmla="*/ 0 w 1733"/>
                <a:gd name="T9" fmla="*/ 51 h 1160"/>
                <a:gd name="T10" fmla="*/ 51 w 1733"/>
                <a:gd name="T11" fmla="*/ 0 h 1160"/>
                <a:gd name="T12" fmla="*/ 1681 w 1733"/>
                <a:gd name="T13" fmla="*/ 0 h 1160"/>
                <a:gd name="T14" fmla="*/ 1733 w 1733"/>
                <a:gd name="T15" fmla="*/ 51 h 1160"/>
                <a:gd name="T16" fmla="*/ 1733 w 1733"/>
                <a:gd name="T17" fmla="*/ 1109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3" h="1160">
                  <a:moveTo>
                    <a:pt x="1733" y="1109"/>
                  </a:moveTo>
                  <a:cubicBezTo>
                    <a:pt x="1733" y="1137"/>
                    <a:pt x="1710" y="1160"/>
                    <a:pt x="1681" y="1160"/>
                  </a:cubicBezTo>
                  <a:cubicBezTo>
                    <a:pt x="51" y="1160"/>
                    <a:pt x="51" y="1160"/>
                    <a:pt x="51" y="1160"/>
                  </a:cubicBezTo>
                  <a:cubicBezTo>
                    <a:pt x="23" y="1160"/>
                    <a:pt x="0" y="1137"/>
                    <a:pt x="0" y="1109"/>
                  </a:cubicBezTo>
                  <a:cubicBezTo>
                    <a:pt x="0" y="51"/>
                    <a:pt x="0" y="51"/>
                    <a:pt x="0" y="51"/>
                  </a:cubicBezTo>
                  <a:cubicBezTo>
                    <a:pt x="0" y="23"/>
                    <a:pt x="23" y="0"/>
                    <a:pt x="51" y="0"/>
                  </a:cubicBezTo>
                  <a:cubicBezTo>
                    <a:pt x="1681" y="0"/>
                    <a:pt x="1681" y="0"/>
                    <a:pt x="1681" y="0"/>
                  </a:cubicBezTo>
                  <a:cubicBezTo>
                    <a:pt x="1710" y="0"/>
                    <a:pt x="1733" y="23"/>
                    <a:pt x="1733" y="51"/>
                  </a:cubicBezTo>
                  <a:cubicBezTo>
                    <a:pt x="1733" y="1109"/>
                    <a:pt x="1733" y="1109"/>
                    <a:pt x="1733" y="1109"/>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83" name="îśliḍe"/>
            <p:cNvSpPr/>
            <p:nvPr/>
          </p:nvSpPr>
          <p:spPr bwMode="auto">
            <a:xfrm>
              <a:off x="987651" y="3853643"/>
              <a:ext cx="2739110" cy="1736575"/>
            </a:xfrm>
            <a:custGeom>
              <a:avLst/>
              <a:gdLst>
                <a:gd name="T0" fmla="*/ 1733 w 1733"/>
                <a:gd name="T1" fmla="*/ 1100 h 1100"/>
                <a:gd name="T2" fmla="*/ 1733 w 1733"/>
                <a:gd name="T3" fmla="*/ 51 h 1100"/>
                <a:gd name="T4" fmla="*/ 1681 w 1733"/>
                <a:gd name="T5" fmla="*/ 0 h 1100"/>
                <a:gd name="T6" fmla="*/ 51 w 1733"/>
                <a:gd name="T7" fmla="*/ 0 h 1100"/>
                <a:gd name="T8" fmla="*/ 0 w 1733"/>
                <a:gd name="T9" fmla="*/ 51 h 1100"/>
                <a:gd name="T10" fmla="*/ 0 w 1733"/>
                <a:gd name="T11" fmla="*/ 1100 h 1100"/>
                <a:gd name="T12" fmla="*/ 1733 w 1733"/>
                <a:gd name="T13" fmla="*/ 1100 h 1100"/>
              </a:gdLst>
              <a:ahLst/>
              <a:cxnLst>
                <a:cxn ang="0">
                  <a:pos x="T0" y="T1"/>
                </a:cxn>
                <a:cxn ang="0">
                  <a:pos x="T2" y="T3"/>
                </a:cxn>
                <a:cxn ang="0">
                  <a:pos x="T4" y="T5"/>
                </a:cxn>
                <a:cxn ang="0">
                  <a:pos x="T6" y="T7"/>
                </a:cxn>
                <a:cxn ang="0">
                  <a:pos x="T8" y="T9"/>
                </a:cxn>
                <a:cxn ang="0">
                  <a:pos x="T10" y="T11"/>
                </a:cxn>
                <a:cxn ang="0">
                  <a:pos x="T12" y="T13"/>
                </a:cxn>
              </a:cxnLst>
              <a:rect l="0" t="0" r="r" b="b"/>
              <a:pathLst>
                <a:path w="1733" h="1100">
                  <a:moveTo>
                    <a:pt x="1733" y="1100"/>
                  </a:moveTo>
                  <a:cubicBezTo>
                    <a:pt x="1733" y="51"/>
                    <a:pt x="1733" y="51"/>
                    <a:pt x="1733" y="51"/>
                  </a:cubicBezTo>
                  <a:cubicBezTo>
                    <a:pt x="1733" y="23"/>
                    <a:pt x="1710" y="0"/>
                    <a:pt x="1681" y="0"/>
                  </a:cubicBezTo>
                  <a:cubicBezTo>
                    <a:pt x="51" y="0"/>
                    <a:pt x="51" y="0"/>
                    <a:pt x="51" y="0"/>
                  </a:cubicBezTo>
                  <a:cubicBezTo>
                    <a:pt x="23" y="0"/>
                    <a:pt x="0" y="23"/>
                    <a:pt x="0" y="51"/>
                  </a:cubicBezTo>
                  <a:cubicBezTo>
                    <a:pt x="0" y="1100"/>
                    <a:pt x="0" y="1100"/>
                    <a:pt x="0" y="1100"/>
                  </a:cubicBezTo>
                  <a:cubicBezTo>
                    <a:pt x="1733" y="1100"/>
                    <a:pt x="1733" y="1100"/>
                    <a:pt x="1733" y="1100"/>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sp>
          <p:nvSpPr>
            <p:cNvPr id="84" name="ïŝļíḋe"/>
            <p:cNvSpPr/>
            <p:nvPr/>
          </p:nvSpPr>
          <p:spPr bwMode="auto">
            <a:xfrm>
              <a:off x="1102886" y="3951333"/>
              <a:ext cx="2507491" cy="1552201"/>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close/>
                </a:path>
              </a:pathLst>
            </a:custGeom>
            <a:solidFill>
              <a:schemeClr val="bg1"/>
            </a:solidFill>
            <a:ln>
              <a:noFill/>
            </a:ln>
          </p:spPr>
          <p:txBody>
            <a:bodyPr anchor="ctr"/>
            <a:lstStyle/>
            <a:p>
              <a:pPr algn="ctr"/>
              <a:endParaRPr sz="1350">
                <a:cs typeface="+mn-ea"/>
                <a:sym typeface="+mn-lt"/>
              </a:endParaRPr>
            </a:p>
          </p:txBody>
        </p:sp>
        <p:sp>
          <p:nvSpPr>
            <p:cNvPr id="85" name="isḷíḑé"/>
            <p:cNvSpPr/>
            <p:nvPr/>
          </p:nvSpPr>
          <p:spPr bwMode="auto">
            <a:xfrm>
              <a:off x="1102886" y="3968876"/>
              <a:ext cx="2507491" cy="1552201"/>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algn="ctr"/>
              <a:endParaRPr sz="1350">
                <a:cs typeface="+mn-ea"/>
                <a:sym typeface="+mn-lt"/>
              </a:endParaRPr>
            </a:p>
          </p:txBody>
        </p:sp>
      </p:grpSp>
      <p:sp>
        <p:nvSpPr>
          <p:cNvPr id="86" name="TextBox 43"/>
          <p:cNvSpPr txBox="1"/>
          <p:nvPr/>
        </p:nvSpPr>
        <p:spPr>
          <a:xfrm>
            <a:off x="6293214" y="4019157"/>
            <a:ext cx="1312283" cy="715581"/>
          </a:xfrm>
          <a:prstGeom prst="rect">
            <a:avLst/>
          </a:prstGeom>
          <a:noFill/>
        </p:spPr>
        <p:txBody>
          <a:bodyPr wrap="square" rtlCol="0">
            <a:spAutoFit/>
          </a:bodyPr>
          <a:lstStyle/>
          <a:p>
            <a:r>
              <a:rPr sz="1350" b="1" dirty="0">
                <a:solidFill>
                  <a:srgbClr val="3F3F3F"/>
                </a:solidFill>
              </a:rPr>
              <a:t>Instant Messaging Tools</a:t>
            </a:r>
          </a:p>
        </p:txBody>
      </p:sp>
      <p:sp>
        <p:nvSpPr>
          <p:cNvPr id="87" name="TextBox 46"/>
          <p:cNvSpPr txBox="1"/>
          <p:nvPr/>
        </p:nvSpPr>
        <p:spPr>
          <a:xfrm>
            <a:off x="6293214" y="4796084"/>
            <a:ext cx="1181798" cy="300082"/>
          </a:xfrm>
          <a:prstGeom prst="rect">
            <a:avLst/>
          </a:prstGeom>
          <a:noFill/>
        </p:spPr>
        <p:txBody>
          <a:bodyPr wrap="none" rtlCol="0">
            <a:spAutoFit/>
          </a:bodyPr>
          <a:lstStyle/>
          <a:p>
            <a:r>
              <a:rPr sz="1350" b="1" dirty="0">
                <a:solidFill>
                  <a:srgbClr val="3F3F3F"/>
                </a:solidFill>
              </a:rPr>
              <a:t>Web Upload</a:t>
            </a:r>
          </a:p>
        </p:txBody>
      </p:sp>
      <p:sp>
        <p:nvSpPr>
          <p:cNvPr id="88" name="TextBox 35"/>
          <p:cNvSpPr txBox="1"/>
          <p:nvPr/>
        </p:nvSpPr>
        <p:spPr>
          <a:xfrm>
            <a:off x="6293215" y="2949389"/>
            <a:ext cx="1312282" cy="507831"/>
          </a:xfrm>
          <a:prstGeom prst="rect">
            <a:avLst/>
          </a:prstGeom>
          <a:noFill/>
        </p:spPr>
        <p:txBody>
          <a:bodyPr wrap="square" rtlCol="0">
            <a:spAutoFit/>
          </a:bodyPr>
          <a:lstStyle/>
          <a:p>
            <a:r>
              <a:rPr sz="1350" b="1" dirty="0">
                <a:solidFill>
                  <a:srgbClr val="3F3F3F"/>
                </a:solidFill>
              </a:rPr>
              <a:t>Removable Drive</a:t>
            </a:r>
          </a:p>
        </p:txBody>
      </p:sp>
      <p:sp>
        <p:nvSpPr>
          <p:cNvPr id="89" name="TextBox 40"/>
          <p:cNvSpPr txBox="1"/>
          <p:nvPr/>
        </p:nvSpPr>
        <p:spPr>
          <a:xfrm>
            <a:off x="6303024" y="3570439"/>
            <a:ext cx="646331" cy="300082"/>
          </a:xfrm>
          <a:prstGeom prst="rect">
            <a:avLst/>
          </a:prstGeom>
          <a:noFill/>
        </p:spPr>
        <p:txBody>
          <a:bodyPr wrap="none" rtlCol="0">
            <a:spAutoFit/>
          </a:bodyPr>
          <a:lstStyle/>
          <a:p>
            <a:r>
              <a:rPr sz="1350" b="1" dirty="0">
                <a:solidFill>
                  <a:srgbClr val="3F3F3F"/>
                </a:solidFill>
              </a:rPr>
              <a:t>Email</a:t>
            </a:r>
          </a:p>
        </p:txBody>
      </p:sp>
      <p:sp>
        <p:nvSpPr>
          <p:cNvPr id="90" name="TextBox 35"/>
          <p:cNvSpPr txBox="1"/>
          <p:nvPr/>
        </p:nvSpPr>
        <p:spPr>
          <a:xfrm>
            <a:off x="6293215" y="2294487"/>
            <a:ext cx="1156086" cy="300082"/>
          </a:xfrm>
          <a:prstGeom prst="rect">
            <a:avLst/>
          </a:prstGeom>
          <a:noFill/>
        </p:spPr>
        <p:txBody>
          <a:bodyPr wrap="none" rtlCol="0">
            <a:spAutoFit/>
          </a:bodyPr>
          <a:lstStyle/>
          <a:p>
            <a:r>
              <a:rPr sz="1350" b="1">
                <a:solidFill>
                  <a:srgbClr val="3F3F3F"/>
                </a:solidFill>
              </a:rPr>
              <a:t>Cloud Drive</a:t>
            </a:r>
          </a:p>
        </p:txBody>
      </p:sp>
      <p:sp>
        <p:nvSpPr>
          <p:cNvPr id="91" name="microsoft-word-document-file_32745"/>
          <p:cNvSpPr>
            <a:spLocks noChangeAspect="1"/>
          </p:cNvSpPr>
          <p:nvPr/>
        </p:nvSpPr>
        <p:spPr bwMode="auto">
          <a:xfrm>
            <a:off x="1595330" y="3044371"/>
            <a:ext cx="338528" cy="457263"/>
          </a:xfrm>
          <a:custGeom>
            <a:avLst/>
            <a:gdLst>
              <a:gd name="T0" fmla="*/ 385 w 4638"/>
              <a:gd name="T1" fmla="*/ 0 h 6274"/>
              <a:gd name="T2" fmla="*/ 0 w 4638"/>
              <a:gd name="T3" fmla="*/ 5890 h 6274"/>
              <a:gd name="T4" fmla="*/ 4253 w 4638"/>
              <a:gd name="T5" fmla="*/ 6274 h 6274"/>
              <a:gd name="T6" fmla="*/ 4638 w 4638"/>
              <a:gd name="T7" fmla="*/ 1190 h 6274"/>
              <a:gd name="T8" fmla="*/ 3634 w 4638"/>
              <a:gd name="T9" fmla="*/ 576 h 6274"/>
              <a:gd name="T10" fmla="*/ 3634 w 4638"/>
              <a:gd name="T11" fmla="*/ 1097 h 6274"/>
              <a:gd name="T12" fmla="*/ 4315 w 4638"/>
              <a:gd name="T13" fmla="*/ 5890 h 6274"/>
              <a:gd name="T14" fmla="*/ 385 w 4638"/>
              <a:gd name="T15" fmla="*/ 5951 h 6274"/>
              <a:gd name="T16" fmla="*/ 324 w 4638"/>
              <a:gd name="T17" fmla="*/ 385 h 6274"/>
              <a:gd name="T18" fmla="*/ 3311 w 4638"/>
              <a:gd name="T19" fmla="*/ 323 h 6274"/>
              <a:gd name="T20" fmla="*/ 3472 w 4638"/>
              <a:gd name="T21" fmla="*/ 1420 h 6274"/>
              <a:gd name="T22" fmla="*/ 4315 w 4638"/>
              <a:gd name="T23" fmla="*/ 5890 h 6274"/>
              <a:gd name="T24" fmla="*/ 603 w 4638"/>
              <a:gd name="T25" fmla="*/ 818 h 6274"/>
              <a:gd name="T26" fmla="*/ 1004 w 4638"/>
              <a:gd name="T27" fmla="*/ 1482 h 6274"/>
              <a:gd name="T28" fmla="*/ 1135 w 4638"/>
              <a:gd name="T29" fmla="*/ 1479 h 6274"/>
              <a:gd name="T30" fmla="*/ 1535 w 4638"/>
              <a:gd name="T31" fmla="*/ 818 h 6274"/>
              <a:gd name="T32" fmla="*/ 1753 w 4638"/>
              <a:gd name="T33" fmla="*/ 1747 h 6274"/>
              <a:gd name="T34" fmla="*/ 1819 w 4638"/>
              <a:gd name="T35" fmla="*/ 1480 h 6274"/>
              <a:gd name="T36" fmla="*/ 2232 w 4638"/>
              <a:gd name="T37" fmla="*/ 818 h 6274"/>
              <a:gd name="T38" fmla="*/ 1631 w 4638"/>
              <a:gd name="T39" fmla="*/ 2147 h 6274"/>
              <a:gd name="T40" fmla="*/ 1412 w 4638"/>
              <a:gd name="T41" fmla="*/ 1229 h 6274"/>
              <a:gd name="T42" fmla="*/ 1164 w 4638"/>
              <a:gd name="T43" fmla="*/ 2147 h 6274"/>
              <a:gd name="T44" fmla="*/ 940 w 4638"/>
              <a:gd name="T45" fmla="*/ 2147 h 6274"/>
              <a:gd name="T46" fmla="*/ 3863 w 4638"/>
              <a:gd name="T47" fmla="*/ 1865 h 6274"/>
              <a:gd name="T48" fmla="*/ 3863 w 4638"/>
              <a:gd name="T49" fmla="*/ 2107 h 6274"/>
              <a:gd name="T50" fmla="*/ 2296 w 4638"/>
              <a:gd name="T51" fmla="*/ 1986 h 6274"/>
              <a:gd name="T52" fmla="*/ 3984 w 4638"/>
              <a:gd name="T53" fmla="*/ 2794 h 6274"/>
              <a:gd name="T54" fmla="*/ 853 w 4638"/>
              <a:gd name="T55" fmla="*/ 2915 h 6274"/>
              <a:gd name="T56" fmla="*/ 853 w 4638"/>
              <a:gd name="T57" fmla="*/ 2673 h 6274"/>
              <a:gd name="T58" fmla="*/ 3984 w 4638"/>
              <a:gd name="T59" fmla="*/ 2794 h 6274"/>
              <a:gd name="T60" fmla="*/ 3863 w 4638"/>
              <a:gd name="T61" fmla="*/ 3631 h 6274"/>
              <a:gd name="T62" fmla="*/ 732 w 4638"/>
              <a:gd name="T63" fmla="*/ 3510 h 6274"/>
              <a:gd name="T64" fmla="*/ 3863 w 4638"/>
              <a:gd name="T65" fmla="*/ 3389 h 6274"/>
              <a:gd name="T66" fmla="*/ 3984 w 4638"/>
              <a:gd name="T67" fmla="*/ 4227 h 6274"/>
              <a:gd name="T68" fmla="*/ 853 w 4638"/>
              <a:gd name="T69" fmla="*/ 4348 h 6274"/>
              <a:gd name="T70" fmla="*/ 853 w 4638"/>
              <a:gd name="T71" fmla="*/ 4106 h 6274"/>
              <a:gd name="T72" fmla="*/ 3984 w 4638"/>
              <a:gd name="T73" fmla="*/ 4227 h 6274"/>
              <a:gd name="T74" fmla="*/ 3863 w 4638"/>
              <a:gd name="T75" fmla="*/ 5074 h 6274"/>
              <a:gd name="T76" fmla="*/ 732 w 4638"/>
              <a:gd name="T77" fmla="*/ 4953 h 6274"/>
              <a:gd name="T78" fmla="*/ 3863 w 4638"/>
              <a:gd name="T79" fmla="*/ 4832 h 6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38" h="6274">
                <a:moveTo>
                  <a:pt x="3543" y="0"/>
                </a:moveTo>
                <a:lnTo>
                  <a:pt x="385" y="0"/>
                </a:lnTo>
                <a:cubicBezTo>
                  <a:pt x="173" y="0"/>
                  <a:pt x="0" y="173"/>
                  <a:pt x="0" y="385"/>
                </a:cubicBezTo>
                <a:lnTo>
                  <a:pt x="0" y="5890"/>
                </a:lnTo>
                <a:cubicBezTo>
                  <a:pt x="0" y="6102"/>
                  <a:pt x="173" y="6274"/>
                  <a:pt x="385" y="6274"/>
                </a:cubicBezTo>
                <a:lnTo>
                  <a:pt x="4253" y="6274"/>
                </a:lnTo>
                <a:cubicBezTo>
                  <a:pt x="4466" y="6274"/>
                  <a:pt x="4638" y="6102"/>
                  <a:pt x="4638" y="5890"/>
                </a:cubicBezTo>
                <a:lnTo>
                  <a:pt x="4638" y="1190"/>
                </a:lnTo>
                <a:lnTo>
                  <a:pt x="3543" y="0"/>
                </a:lnTo>
                <a:close/>
                <a:moveTo>
                  <a:pt x="3634" y="576"/>
                </a:moveTo>
                <a:lnTo>
                  <a:pt x="4114" y="1097"/>
                </a:lnTo>
                <a:lnTo>
                  <a:pt x="3634" y="1097"/>
                </a:lnTo>
                <a:lnTo>
                  <a:pt x="3634" y="576"/>
                </a:lnTo>
                <a:close/>
                <a:moveTo>
                  <a:pt x="4315" y="5890"/>
                </a:moveTo>
                <a:cubicBezTo>
                  <a:pt x="4315" y="5924"/>
                  <a:pt x="4287" y="5951"/>
                  <a:pt x="4253" y="5951"/>
                </a:cubicBezTo>
                <a:lnTo>
                  <a:pt x="385" y="5951"/>
                </a:lnTo>
                <a:cubicBezTo>
                  <a:pt x="351" y="5951"/>
                  <a:pt x="324" y="5924"/>
                  <a:pt x="324" y="5890"/>
                </a:cubicBezTo>
                <a:lnTo>
                  <a:pt x="324" y="385"/>
                </a:lnTo>
                <a:cubicBezTo>
                  <a:pt x="324" y="351"/>
                  <a:pt x="351" y="323"/>
                  <a:pt x="385" y="323"/>
                </a:cubicBezTo>
                <a:lnTo>
                  <a:pt x="3311" y="323"/>
                </a:lnTo>
                <a:lnTo>
                  <a:pt x="3311" y="1259"/>
                </a:lnTo>
                <a:cubicBezTo>
                  <a:pt x="3311" y="1348"/>
                  <a:pt x="3383" y="1420"/>
                  <a:pt x="3472" y="1420"/>
                </a:cubicBezTo>
                <a:lnTo>
                  <a:pt x="4315" y="1420"/>
                </a:lnTo>
                <a:lnTo>
                  <a:pt x="4315" y="5890"/>
                </a:lnTo>
                <a:close/>
                <a:moveTo>
                  <a:pt x="940" y="2147"/>
                </a:moveTo>
                <a:lnTo>
                  <a:pt x="603" y="818"/>
                </a:lnTo>
                <a:lnTo>
                  <a:pt x="848" y="818"/>
                </a:lnTo>
                <a:lnTo>
                  <a:pt x="1004" y="1482"/>
                </a:lnTo>
                <a:cubicBezTo>
                  <a:pt x="1026" y="1575"/>
                  <a:pt x="1047" y="1669"/>
                  <a:pt x="1065" y="1756"/>
                </a:cubicBezTo>
                <a:cubicBezTo>
                  <a:pt x="1086" y="1667"/>
                  <a:pt x="1111" y="1572"/>
                  <a:pt x="1135" y="1479"/>
                </a:cubicBezTo>
                <a:lnTo>
                  <a:pt x="1310" y="818"/>
                </a:lnTo>
                <a:lnTo>
                  <a:pt x="1535" y="818"/>
                </a:lnTo>
                <a:lnTo>
                  <a:pt x="1695" y="1484"/>
                </a:lnTo>
                <a:cubicBezTo>
                  <a:pt x="1715" y="1571"/>
                  <a:pt x="1736" y="1661"/>
                  <a:pt x="1753" y="1747"/>
                </a:cubicBezTo>
                <a:cubicBezTo>
                  <a:pt x="1771" y="1670"/>
                  <a:pt x="1791" y="1591"/>
                  <a:pt x="1811" y="1510"/>
                </a:cubicBezTo>
                <a:lnTo>
                  <a:pt x="1819" y="1480"/>
                </a:lnTo>
                <a:lnTo>
                  <a:pt x="1992" y="818"/>
                </a:lnTo>
                <a:lnTo>
                  <a:pt x="2232" y="818"/>
                </a:lnTo>
                <a:lnTo>
                  <a:pt x="1855" y="2147"/>
                </a:lnTo>
                <a:lnTo>
                  <a:pt x="1631" y="2147"/>
                </a:lnTo>
                <a:lnTo>
                  <a:pt x="1465" y="1465"/>
                </a:lnTo>
                <a:cubicBezTo>
                  <a:pt x="1445" y="1381"/>
                  <a:pt x="1427" y="1304"/>
                  <a:pt x="1412" y="1229"/>
                </a:cubicBezTo>
                <a:cubicBezTo>
                  <a:pt x="1395" y="1304"/>
                  <a:pt x="1375" y="1381"/>
                  <a:pt x="1351" y="1466"/>
                </a:cubicBezTo>
                <a:lnTo>
                  <a:pt x="1164" y="2147"/>
                </a:lnTo>
                <a:lnTo>
                  <a:pt x="940" y="2147"/>
                </a:lnTo>
                <a:lnTo>
                  <a:pt x="940" y="2147"/>
                </a:lnTo>
                <a:close/>
                <a:moveTo>
                  <a:pt x="2417" y="1865"/>
                </a:moveTo>
                <a:lnTo>
                  <a:pt x="3863" y="1865"/>
                </a:lnTo>
                <a:cubicBezTo>
                  <a:pt x="3930" y="1865"/>
                  <a:pt x="3984" y="1919"/>
                  <a:pt x="3984" y="1986"/>
                </a:cubicBezTo>
                <a:cubicBezTo>
                  <a:pt x="3984" y="2053"/>
                  <a:pt x="3930" y="2107"/>
                  <a:pt x="3863" y="2107"/>
                </a:cubicBezTo>
                <a:lnTo>
                  <a:pt x="2417" y="2107"/>
                </a:lnTo>
                <a:cubicBezTo>
                  <a:pt x="2350" y="2107"/>
                  <a:pt x="2296" y="2053"/>
                  <a:pt x="2296" y="1986"/>
                </a:cubicBezTo>
                <a:cubicBezTo>
                  <a:pt x="2296" y="1919"/>
                  <a:pt x="2350" y="1865"/>
                  <a:pt x="2417" y="1865"/>
                </a:cubicBezTo>
                <a:close/>
                <a:moveTo>
                  <a:pt x="3984" y="2794"/>
                </a:moveTo>
                <a:cubicBezTo>
                  <a:pt x="3984" y="2861"/>
                  <a:pt x="3930" y="2915"/>
                  <a:pt x="3863" y="2915"/>
                </a:cubicBezTo>
                <a:lnTo>
                  <a:pt x="853" y="2915"/>
                </a:lnTo>
                <a:cubicBezTo>
                  <a:pt x="786" y="2915"/>
                  <a:pt x="732" y="2861"/>
                  <a:pt x="732" y="2794"/>
                </a:cubicBezTo>
                <a:cubicBezTo>
                  <a:pt x="732" y="2727"/>
                  <a:pt x="786" y="2673"/>
                  <a:pt x="853" y="2673"/>
                </a:cubicBezTo>
                <a:lnTo>
                  <a:pt x="3863" y="2673"/>
                </a:lnTo>
                <a:cubicBezTo>
                  <a:pt x="3930" y="2673"/>
                  <a:pt x="3984" y="2727"/>
                  <a:pt x="3984" y="2794"/>
                </a:cubicBezTo>
                <a:close/>
                <a:moveTo>
                  <a:pt x="3984" y="3510"/>
                </a:moveTo>
                <a:cubicBezTo>
                  <a:pt x="3984" y="3577"/>
                  <a:pt x="3930" y="3631"/>
                  <a:pt x="3863" y="3631"/>
                </a:cubicBezTo>
                <a:lnTo>
                  <a:pt x="853" y="3631"/>
                </a:lnTo>
                <a:cubicBezTo>
                  <a:pt x="786" y="3631"/>
                  <a:pt x="732" y="3577"/>
                  <a:pt x="732" y="3510"/>
                </a:cubicBezTo>
                <a:cubicBezTo>
                  <a:pt x="732" y="3444"/>
                  <a:pt x="786" y="3389"/>
                  <a:pt x="853" y="3389"/>
                </a:cubicBezTo>
                <a:lnTo>
                  <a:pt x="3863" y="3389"/>
                </a:lnTo>
                <a:cubicBezTo>
                  <a:pt x="3930" y="3389"/>
                  <a:pt x="3984" y="3444"/>
                  <a:pt x="3984" y="3510"/>
                </a:cubicBezTo>
                <a:close/>
                <a:moveTo>
                  <a:pt x="3984" y="4227"/>
                </a:moveTo>
                <a:cubicBezTo>
                  <a:pt x="3984" y="4294"/>
                  <a:pt x="3930" y="4348"/>
                  <a:pt x="3863" y="4348"/>
                </a:cubicBezTo>
                <a:lnTo>
                  <a:pt x="853" y="4348"/>
                </a:lnTo>
                <a:cubicBezTo>
                  <a:pt x="786" y="4348"/>
                  <a:pt x="732" y="4294"/>
                  <a:pt x="732" y="4227"/>
                </a:cubicBezTo>
                <a:cubicBezTo>
                  <a:pt x="732" y="4160"/>
                  <a:pt x="786" y="4106"/>
                  <a:pt x="853" y="4106"/>
                </a:cubicBezTo>
                <a:lnTo>
                  <a:pt x="3863" y="4106"/>
                </a:lnTo>
                <a:cubicBezTo>
                  <a:pt x="3930" y="4106"/>
                  <a:pt x="3984" y="4160"/>
                  <a:pt x="3984" y="4227"/>
                </a:cubicBezTo>
                <a:close/>
                <a:moveTo>
                  <a:pt x="3984" y="4953"/>
                </a:moveTo>
                <a:cubicBezTo>
                  <a:pt x="3984" y="5020"/>
                  <a:pt x="3930" y="5074"/>
                  <a:pt x="3863" y="5074"/>
                </a:cubicBezTo>
                <a:lnTo>
                  <a:pt x="853" y="5074"/>
                </a:lnTo>
                <a:cubicBezTo>
                  <a:pt x="786" y="5074"/>
                  <a:pt x="732" y="5020"/>
                  <a:pt x="732" y="4953"/>
                </a:cubicBezTo>
                <a:cubicBezTo>
                  <a:pt x="732" y="4886"/>
                  <a:pt x="786" y="4832"/>
                  <a:pt x="853" y="4832"/>
                </a:cubicBezTo>
                <a:lnTo>
                  <a:pt x="3863" y="4832"/>
                </a:lnTo>
                <a:cubicBezTo>
                  <a:pt x="3930" y="4832"/>
                  <a:pt x="3984" y="4886"/>
                  <a:pt x="3984" y="4953"/>
                </a:cubicBezTo>
                <a:close/>
              </a:path>
            </a:pathLst>
          </a:custGeom>
          <a:solidFill>
            <a:srgbClr val="00428C"/>
          </a:solidFill>
          <a:ln>
            <a:noFill/>
          </a:ln>
        </p:spPr>
        <p:txBody>
          <a:bodyPr/>
          <a:lstStyle/>
          <a:p>
            <a:endParaRPr lang="zh-CN" altLang="en-US" sz="1350">
              <a:cs typeface="+mn-ea"/>
              <a:sym typeface="+mn-lt"/>
            </a:endParaRPr>
          </a:p>
        </p:txBody>
      </p:sp>
      <p:sp>
        <p:nvSpPr>
          <p:cNvPr id="92" name="excel_236690"/>
          <p:cNvSpPr>
            <a:spLocks noChangeAspect="1"/>
          </p:cNvSpPr>
          <p:nvPr/>
        </p:nvSpPr>
        <p:spPr bwMode="auto">
          <a:xfrm>
            <a:off x="2795071" y="3578935"/>
            <a:ext cx="333827" cy="457264"/>
          </a:xfrm>
          <a:custGeom>
            <a:avLst/>
            <a:gdLst>
              <a:gd name="connsiteX0" fmla="*/ 300912 w 442939"/>
              <a:gd name="connsiteY0" fmla="*/ 539050 h 606722"/>
              <a:gd name="connsiteX1" fmla="*/ 314066 w 442939"/>
              <a:gd name="connsiteY1" fmla="*/ 539050 h 606722"/>
              <a:gd name="connsiteX2" fmla="*/ 326153 w 442939"/>
              <a:gd name="connsiteY2" fmla="*/ 551117 h 606722"/>
              <a:gd name="connsiteX3" fmla="*/ 314066 w 442939"/>
              <a:gd name="connsiteY3" fmla="*/ 563183 h 606722"/>
              <a:gd name="connsiteX4" fmla="*/ 300912 w 442939"/>
              <a:gd name="connsiteY4" fmla="*/ 563183 h 606722"/>
              <a:gd name="connsiteX5" fmla="*/ 288824 w 442939"/>
              <a:gd name="connsiteY5" fmla="*/ 551117 h 606722"/>
              <a:gd name="connsiteX6" fmla="*/ 300912 w 442939"/>
              <a:gd name="connsiteY6" fmla="*/ 539050 h 606722"/>
              <a:gd name="connsiteX7" fmla="*/ 59243 w 442939"/>
              <a:gd name="connsiteY7" fmla="*/ 539050 h 606722"/>
              <a:gd name="connsiteX8" fmla="*/ 252304 w 442939"/>
              <a:gd name="connsiteY8" fmla="*/ 539050 h 606722"/>
              <a:gd name="connsiteX9" fmla="*/ 264409 w 442939"/>
              <a:gd name="connsiteY9" fmla="*/ 551117 h 606722"/>
              <a:gd name="connsiteX10" fmla="*/ 252304 w 442939"/>
              <a:gd name="connsiteY10" fmla="*/ 563183 h 606722"/>
              <a:gd name="connsiteX11" fmla="*/ 59243 w 442939"/>
              <a:gd name="connsiteY11" fmla="*/ 563183 h 606722"/>
              <a:gd name="connsiteX12" fmla="*/ 47138 w 442939"/>
              <a:gd name="connsiteY12" fmla="*/ 551117 h 606722"/>
              <a:gd name="connsiteX13" fmla="*/ 59243 w 442939"/>
              <a:gd name="connsiteY13" fmla="*/ 539050 h 606722"/>
              <a:gd name="connsiteX14" fmla="*/ 171046 w 442939"/>
              <a:gd name="connsiteY14" fmla="*/ 331035 h 606722"/>
              <a:gd name="connsiteX15" fmla="*/ 100372 w 442939"/>
              <a:gd name="connsiteY15" fmla="*/ 418131 h 606722"/>
              <a:gd name="connsiteX16" fmla="*/ 170067 w 442939"/>
              <a:gd name="connsiteY16" fmla="*/ 418131 h 606722"/>
              <a:gd name="connsiteX17" fmla="*/ 205849 w 442939"/>
              <a:gd name="connsiteY17" fmla="*/ 373961 h 606722"/>
              <a:gd name="connsiteX18" fmla="*/ 272873 w 442939"/>
              <a:gd name="connsiteY18" fmla="*/ 205457 h 606722"/>
              <a:gd name="connsiteX19" fmla="*/ 237002 w 442939"/>
              <a:gd name="connsiteY19" fmla="*/ 249627 h 606722"/>
              <a:gd name="connsiteX20" fmla="*/ 271894 w 442939"/>
              <a:gd name="connsiteY20" fmla="*/ 292553 h 606722"/>
              <a:gd name="connsiteX21" fmla="*/ 342568 w 442939"/>
              <a:gd name="connsiteY21" fmla="*/ 205457 h 606722"/>
              <a:gd name="connsiteX22" fmla="*/ 100372 w 442939"/>
              <a:gd name="connsiteY22" fmla="*/ 205457 h 606722"/>
              <a:gd name="connsiteX23" fmla="*/ 272873 w 442939"/>
              <a:gd name="connsiteY23" fmla="*/ 418131 h 606722"/>
              <a:gd name="connsiteX24" fmla="*/ 342568 w 442939"/>
              <a:gd name="connsiteY24" fmla="*/ 418131 h 606722"/>
              <a:gd name="connsiteX25" fmla="*/ 170067 w 442939"/>
              <a:gd name="connsiteY25" fmla="*/ 205457 h 606722"/>
              <a:gd name="connsiteX26" fmla="*/ 75005 w 442939"/>
              <a:gd name="connsiteY26" fmla="*/ 181283 h 606722"/>
              <a:gd name="connsiteX27" fmla="*/ 175853 w 442939"/>
              <a:gd name="connsiteY27" fmla="*/ 181283 h 606722"/>
              <a:gd name="connsiteX28" fmla="*/ 185199 w 442939"/>
              <a:gd name="connsiteY28" fmla="*/ 185727 h 606722"/>
              <a:gd name="connsiteX29" fmla="*/ 221426 w 442939"/>
              <a:gd name="connsiteY29" fmla="*/ 230430 h 606722"/>
              <a:gd name="connsiteX30" fmla="*/ 257653 w 442939"/>
              <a:gd name="connsiteY30" fmla="*/ 185727 h 606722"/>
              <a:gd name="connsiteX31" fmla="*/ 267088 w 442939"/>
              <a:gd name="connsiteY31" fmla="*/ 181283 h 606722"/>
              <a:gd name="connsiteX32" fmla="*/ 367936 w 442939"/>
              <a:gd name="connsiteY32" fmla="*/ 181283 h 606722"/>
              <a:gd name="connsiteX33" fmla="*/ 378884 w 442939"/>
              <a:gd name="connsiteY33" fmla="*/ 188126 h 606722"/>
              <a:gd name="connsiteX34" fmla="*/ 377282 w 442939"/>
              <a:gd name="connsiteY34" fmla="*/ 200924 h 606722"/>
              <a:gd name="connsiteX35" fmla="*/ 287471 w 442939"/>
              <a:gd name="connsiteY35" fmla="*/ 311838 h 606722"/>
              <a:gd name="connsiteX36" fmla="*/ 377282 w 442939"/>
              <a:gd name="connsiteY36" fmla="*/ 422664 h 606722"/>
              <a:gd name="connsiteX37" fmla="*/ 378884 w 442939"/>
              <a:gd name="connsiteY37" fmla="*/ 435462 h 606722"/>
              <a:gd name="connsiteX38" fmla="*/ 367936 w 442939"/>
              <a:gd name="connsiteY38" fmla="*/ 442305 h 606722"/>
              <a:gd name="connsiteX39" fmla="*/ 267088 w 442939"/>
              <a:gd name="connsiteY39" fmla="*/ 442305 h 606722"/>
              <a:gd name="connsiteX40" fmla="*/ 257653 w 442939"/>
              <a:gd name="connsiteY40" fmla="*/ 437861 h 606722"/>
              <a:gd name="connsiteX41" fmla="*/ 221426 w 442939"/>
              <a:gd name="connsiteY41" fmla="*/ 393158 h 606722"/>
              <a:gd name="connsiteX42" fmla="*/ 185199 w 442939"/>
              <a:gd name="connsiteY42" fmla="*/ 437861 h 606722"/>
              <a:gd name="connsiteX43" fmla="*/ 175853 w 442939"/>
              <a:gd name="connsiteY43" fmla="*/ 442305 h 606722"/>
              <a:gd name="connsiteX44" fmla="*/ 75005 w 442939"/>
              <a:gd name="connsiteY44" fmla="*/ 442305 h 606722"/>
              <a:gd name="connsiteX45" fmla="*/ 64056 w 442939"/>
              <a:gd name="connsiteY45" fmla="*/ 435462 h 606722"/>
              <a:gd name="connsiteX46" fmla="*/ 65570 w 442939"/>
              <a:gd name="connsiteY46" fmla="*/ 422664 h 606722"/>
              <a:gd name="connsiteX47" fmla="*/ 155469 w 442939"/>
              <a:gd name="connsiteY47" fmla="*/ 311838 h 606722"/>
              <a:gd name="connsiteX48" fmla="*/ 65570 w 442939"/>
              <a:gd name="connsiteY48" fmla="*/ 200924 h 606722"/>
              <a:gd name="connsiteX49" fmla="*/ 64056 w 442939"/>
              <a:gd name="connsiteY49" fmla="*/ 188126 h 606722"/>
              <a:gd name="connsiteX50" fmla="*/ 75005 w 442939"/>
              <a:gd name="connsiteY50" fmla="*/ 181283 h 606722"/>
              <a:gd name="connsiteX51" fmla="*/ 338279 w 442939"/>
              <a:gd name="connsiteY51" fmla="*/ 41236 h 606722"/>
              <a:gd name="connsiteX52" fmla="*/ 338279 w 442939"/>
              <a:gd name="connsiteY52" fmla="*/ 104512 h 606722"/>
              <a:gd name="connsiteX53" fmla="*/ 401645 w 442939"/>
              <a:gd name="connsiteY53" fmla="*/ 104512 h 606722"/>
              <a:gd name="connsiteX54" fmla="*/ 24207 w 442939"/>
              <a:gd name="connsiteY54" fmla="*/ 24173 h 606722"/>
              <a:gd name="connsiteX55" fmla="*/ 24207 w 442939"/>
              <a:gd name="connsiteY55" fmla="*/ 582549 h 606722"/>
              <a:gd name="connsiteX56" fmla="*/ 418732 w 442939"/>
              <a:gd name="connsiteY56" fmla="*/ 582549 h 606722"/>
              <a:gd name="connsiteX57" fmla="*/ 418732 w 442939"/>
              <a:gd name="connsiteY57" fmla="*/ 128685 h 606722"/>
              <a:gd name="connsiteX58" fmla="*/ 326175 w 442939"/>
              <a:gd name="connsiteY58" fmla="*/ 128685 h 606722"/>
              <a:gd name="connsiteX59" fmla="*/ 314071 w 442939"/>
              <a:gd name="connsiteY59" fmla="*/ 116599 h 606722"/>
              <a:gd name="connsiteX60" fmla="*/ 314071 w 442939"/>
              <a:gd name="connsiteY60" fmla="*/ 24173 h 606722"/>
              <a:gd name="connsiteX61" fmla="*/ 12103 w 442939"/>
              <a:gd name="connsiteY61" fmla="*/ 0 h 606722"/>
              <a:gd name="connsiteX62" fmla="*/ 326175 w 442939"/>
              <a:gd name="connsiteY62" fmla="*/ 0 h 606722"/>
              <a:gd name="connsiteX63" fmla="*/ 334719 w 442939"/>
              <a:gd name="connsiteY63" fmla="*/ 3555 h 606722"/>
              <a:gd name="connsiteX64" fmla="*/ 439379 w 442939"/>
              <a:gd name="connsiteY64" fmla="*/ 108067 h 606722"/>
              <a:gd name="connsiteX65" fmla="*/ 442939 w 442939"/>
              <a:gd name="connsiteY65" fmla="*/ 116599 h 606722"/>
              <a:gd name="connsiteX66" fmla="*/ 442939 w 442939"/>
              <a:gd name="connsiteY66" fmla="*/ 594636 h 606722"/>
              <a:gd name="connsiteX67" fmla="*/ 430836 w 442939"/>
              <a:gd name="connsiteY67" fmla="*/ 606722 h 606722"/>
              <a:gd name="connsiteX68" fmla="*/ 12103 w 442939"/>
              <a:gd name="connsiteY68" fmla="*/ 606722 h 606722"/>
              <a:gd name="connsiteX69" fmla="*/ 0 w 442939"/>
              <a:gd name="connsiteY69" fmla="*/ 594636 h 606722"/>
              <a:gd name="connsiteX70" fmla="*/ 0 w 442939"/>
              <a:gd name="connsiteY70" fmla="*/ 12086 h 606722"/>
              <a:gd name="connsiteX71" fmla="*/ 12103 w 442939"/>
              <a:gd name="connsiteY7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42939" h="606722">
                <a:moveTo>
                  <a:pt x="300912" y="539050"/>
                </a:moveTo>
                <a:lnTo>
                  <a:pt x="314066" y="539050"/>
                </a:lnTo>
                <a:cubicBezTo>
                  <a:pt x="320732" y="539050"/>
                  <a:pt x="326153" y="544462"/>
                  <a:pt x="326153" y="551117"/>
                </a:cubicBezTo>
                <a:cubicBezTo>
                  <a:pt x="326153" y="557771"/>
                  <a:pt x="320732" y="563183"/>
                  <a:pt x="314066" y="563183"/>
                </a:cubicBezTo>
                <a:lnTo>
                  <a:pt x="300912" y="563183"/>
                </a:lnTo>
                <a:cubicBezTo>
                  <a:pt x="294246" y="563183"/>
                  <a:pt x="288824" y="557771"/>
                  <a:pt x="288824" y="551117"/>
                </a:cubicBezTo>
                <a:cubicBezTo>
                  <a:pt x="288824" y="544462"/>
                  <a:pt x="294246" y="539050"/>
                  <a:pt x="300912" y="539050"/>
                </a:cubicBezTo>
                <a:close/>
                <a:moveTo>
                  <a:pt x="59243" y="539050"/>
                </a:moveTo>
                <a:lnTo>
                  <a:pt x="252304" y="539050"/>
                </a:lnTo>
                <a:cubicBezTo>
                  <a:pt x="258980" y="539050"/>
                  <a:pt x="264409" y="544462"/>
                  <a:pt x="264409" y="551117"/>
                </a:cubicBezTo>
                <a:cubicBezTo>
                  <a:pt x="264409" y="557771"/>
                  <a:pt x="258980" y="563183"/>
                  <a:pt x="252304" y="563183"/>
                </a:cubicBezTo>
                <a:lnTo>
                  <a:pt x="59243" y="563183"/>
                </a:lnTo>
                <a:cubicBezTo>
                  <a:pt x="52567" y="563183"/>
                  <a:pt x="47138" y="557771"/>
                  <a:pt x="47138" y="551117"/>
                </a:cubicBezTo>
                <a:cubicBezTo>
                  <a:pt x="47138" y="544462"/>
                  <a:pt x="52567" y="539050"/>
                  <a:pt x="59243" y="539050"/>
                </a:cubicBezTo>
                <a:close/>
                <a:moveTo>
                  <a:pt x="171046" y="331035"/>
                </a:moveTo>
                <a:lnTo>
                  <a:pt x="100372" y="418131"/>
                </a:lnTo>
                <a:lnTo>
                  <a:pt x="170067" y="418131"/>
                </a:lnTo>
                <a:lnTo>
                  <a:pt x="205849" y="373961"/>
                </a:lnTo>
                <a:close/>
                <a:moveTo>
                  <a:pt x="272873" y="205457"/>
                </a:moveTo>
                <a:lnTo>
                  <a:pt x="237002" y="249627"/>
                </a:lnTo>
                <a:lnTo>
                  <a:pt x="271894" y="292553"/>
                </a:lnTo>
                <a:lnTo>
                  <a:pt x="342568" y="205457"/>
                </a:lnTo>
                <a:close/>
                <a:moveTo>
                  <a:pt x="100372" y="205457"/>
                </a:moveTo>
                <a:lnTo>
                  <a:pt x="272873" y="418131"/>
                </a:lnTo>
                <a:lnTo>
                  <a:pt x="342568" y="418131"/>
                </a:lnTo>
                <a:lnTo>
                  <a:pt x="170067" y="205457"/>
                </a:lnTo>
                <a:close/>
                <a:moveTo>
                  <a:pt x="75005" y="181283"/>
                </a:moveTo>
                <a:lnTo>
                  <a:pt x="175853" y="181283"/>
                </a:lnTo>
                <a:cubicBezTo>
                  <a:pt x="179502" y="181283"/>
                  <a:pt x="182885" y="182883"/>
                  <a:pt x="185199" y="185727"/>
                </a:cubicBezTo>
                <a:lnTo>
                  <a:pt x="221426" y="230430"/>
                </a:lnTo>
                <a:lnTo>
                  <a:pt x="257653" y="185727"/>
                </a:lnTo>
                <a:cubicBezTo>
                  <a:pt x="259967" y="182883"/>
                  <a:pt x="263438" y="181283"/>
                  <a:pt x="267088" y="181283"/>
                </a:cubicBezTo>
                <a:lnTo>
                  <a:pt x="367936" y="181283"/>
                </a:lnTo>
                <a:cubicBezTo>
                  <a:pt x="372564" y="181283"/>
                  <a:pt x="376837" y="183949"/>
                  <a:pt x="378884" y="188126"/>
                </a:cubicBezTo>
                <a:cubicBezTo>
                  <a:pt x="380842" y="192392"/>
                  <a:pt x="380219" y="197369"/>
                  <a:pt x="377282" y="200924"/>
                </a:cubicBezTo>
                <a:lnTo>
                  <a:pt x="287471" y="311838"/>
                </a:lnTo>
                <a:lnTo>
                  <a:pt x="377282" y="422664"/>
                </a:lnTo>
                <a:cubicBezTo>
                  <a:pt x="380219" y="426219"/>
                  <a:pt x="380842" y="431196"/>
                  <a:pt x="378884" y="435462"/>
                </a:cubicBezTo>
                <a:cubicBezTo>
                  <a:pt x="376837" y="439639"/>
                  <a:pt x="372564" y="442305"/>
                  <a:pt x="367936" y="442305"/>
                </a:cubicBezTo>
                <a:lnTo>
                  <a:pt x="267088" y="442305"/>
                </a:lnTo>
                <a:cubicBezTo>
                  <a:pt x="263438" y="442305"/>
                  <a:pt x="259967" y="440705"/>
                  <a:pt x="257653" y="437861"/>
                </a:cubicBezTo>
                <a:lnTo>
                  <a:pt x="221426" y="393158"/>
                </a:lnTo>
                <a:lnTo>
                  <a:pt x="185199" y="437861"/>
                </a:lnTo>
                <a:cubicBezTo>
                  <a:pt x="182885" y="440705"/>
                  <a:pt x="179502" y="442305"/>
                  <a:pt x="175853" y="442305"/>
                </a:cubicBezTo>
                <a:lnTo>
                  <a:pt x="75005" y="442305"/>
                </a:lnTo>
                <a:cubicBezTo>
                  <a:pt x="70287" y="442305"/>
                  <a:pt x="66104" y="439639"/>
                  <a:pt x="64056" y="435462"/>
                </a:cubicBezTo>
                <a:cubicBezTo>
                  <a:pt x="62098" y="431196"/>
                  <a:pt x="62632" y="426219"/>
                  <a:pt x="65570" y="422664"/>
                </a:cubicBezTo>
                <a:lnTo>
                  <a:pt x="155469" y="311838"/>
                </a:lnTo>
                <a:lnTo>
                  <a:pt x="65570" y="200924"/>
                </a:lnTo>
                <a:cubicBezTo>
                  <a:pt x="62632" y="197369"/>
                  <a:pt x="62098" y="192392"/>
                  <a:pt x="64056" y="188126"/>
                </a:cubicBezTo>
                <a:cubicBezTo>
                  <a:pt x="66104" y="183949"/>
                  <a:pt x="70287" y="181283"/>
                  <a:pt x="75005" y="181283"/>
                </a:cubicBezTo>
                <a:close/>
                <a:moveTo>
                  <a:pt x="338279" y="41236"/>
                </a:moveTo>
                <a:lnTo>
                  <a:pt x="338279" y="104512"/>
                </a:lnTo>
                <a:lnTo>
                  <a:pt x="401645" y="104512"/>
                </a:lnTo>
                <a:close/>
                <a:moveTo>
                  <a:pt x="24207" y="24173"/>
                </a:moveTo>
                <a:lnTo>
                  <a:pt x="24207" y="582549"/>
                </a:lnTo>
                <a:lnTo>
                  <a:pt x="418732" y="582549"/>
                </a:lnTo>
                <a:lnTo>
                  <a:pt x="418732" y="128685"/>
                </a:lnTo>
                <a:lnTo>
                  <a:pt x="326175" y="128685"/>
                </a:lnTo>
                <a:cubicBezTo>
                  <a:pt x="319500" y="128685"/>
                  <a:pt x="314071" y="123264"/>
                  <a:pt x="314071" y="116599"/>
                </a:cubicBezTo>
                <a:lnTo>
                  <a:pt x="314071" y="24173"/>
                </a:lnTo>
                <a:close/>
                <a:moveTo>
                  <a:pt x="12103" y="0"/>
                </a:moveTo>
                <a:lnTo>
                  <a:pt x="326175" y="0"/>
                </a:lnTo>
                <a:cubicBezTo>
                  <a:pt x="329379" y="0"/>
                  <a:pt x="332405" y="1244"/>
                  <a:pt x="334719" y="3555"/>
                </a:cubicBezTo>
                <a:lnTo>
                  <a:pt x="439379" y="108067"/>
                </a:lnTo>
                <a:cubicBezTo>
                  <a:pt x="441693" y="110378"/>
                  <a:pt x="442939" y="113399"/>
                  <a:pt x="442939" y="116599"/>
                </a:cubicBezTo>
                <a:lnTo>
                  <a:pt x="442939" y="594636"/>
                </a:lnTo>
                <a:cubicBezTo>
                  <a:pt x="442939" y="601301"/>
                  <a:pt x="437510" y="606722"/>
                  <a:pt x="430836" y="606722"/>
                </a:cubicBezTo>
                <a:lnTo>
                  <a:pt x="12103" y="606722"/>
                </a:lnTo>
                <a:cubicBezTo>
                  <a:pt x="5429" y="606722"/>
                  <a:pt x="0" y="601301"/>
                  <a:pt x="0" y="594636"/>
                </a:cubicBezTo>
                <a:lnTo>
                  <a:pt x="0" y="12086"/>
                </a:lnTo>
                <a:cubicBezTo>
                  <a:pt x="0" y="5421"/>
                  <a:pt x="5429" y="0"/>
                  <a:pt x="12103" y="0"/>
                </a:cubicBezTo>
                <a:close/>
              </a:path>
            </a:pathLst>
          </a:custGeom>
          <a:solidFill>
            <a:srgbClr val="00428C"/>
          </a:solidFill>
          <a:ln>
            <a:noFill/>
          </a:ln>
        </p:spPr>
        <p:txBody>
          <a:bodyPr/>
          <a:lstStyle/>
          <a:p>
            <a:endParaRPr lang="zh-CN" altLang="en-US" sz="1350">
              <a:cs typeface="+mn-ea"/>
              <a:sym typeface="+mn-lt"/>
            </a:endParaRPr>
          </a:p>
        </p:txBody>
      </p:sp>
      <p:sp>
        <p:nvSpPr>
          <p:cNvPr id="93" name="pdf_136440"/>
          <p:cNvSpPr>
            <a:spLocks noChangeAspect="1"/>
          </p:cNvSpPr>
          <p:nvPr/>
        </p:nvSpPr>
        <p:spPr bwMode="auto">
          <a:xfrm>
            <a:off x="1517101" y="3570439"/>
            <a:ext cx="350357" cy="450659"/>
          </a:xfrm>
          <a:custGeom>
            <a:avLst/>
            <a:gdLst>
              <a:gd name="connsiteX0" fmla="*/ 204355 w 455802"/>
              <a:gd name="connsiteY0" fmla="*/ 456604 h 586292"/>
              <a:gd name="connsiteX1" fmla="*/ 204355 w 455802"/>
              <a:gd name="connsiteY1" fmla="*/ 533952 h 586292"/>
              <a:gd name="connsiteX2" fmla="*/ 221078 w 455802"/>
              <a:gd name="connsiteY2" fmla="*/ 533952 h 586292"/>
              <a:gd name="connsiteX3" fmla="*/ 245401 w 455802"/>
              <a:gd name="connsiteY3" fmla="*/ 523336 h 586292"/>
              <a:gd name="connsiteX4" fmla="*/ 253002 w 455802"/>
              <a:gd name="connsiteY4" fmla="*/ 492245 h 586292"/>
              <a:gd name="connsiteX5" fmla="*/ 251482 w 455802"/>
              <a:gd name="connsiteY5" fmla="*/ 479354 h 586292"/>
              <a:gd name="connsiteX6" fmla="*/ 245401 w 455802"/>
              <a:gd name="connsiteY6" fmla="*/ 467979 h 586292"/>
              <a:gd name="connsiteX7" fmla="*/ 233999 w 455802"/>
              <a:gd name="connsiteY7" fmla="*/ 459638 h 586292"/>
              <a:gd name="connsiteX8" fmla="*/ 214237 w 455802"/>
              <a:gd name="connsiteY8" fmla="*/ 456604 h 586292"/>
              <a:gd name="connsiteX9" fmla="*/ 120026 w 455802"/>
              <a:gd name="connsiteY9" fmla="*/ 456604 h 586292"/>
              <a:gd name="connsiteX10" fmla="*/ 120026 w 455802"/>
              <a:gd name="connsiteY10" fmla="*/ 496795 h 586292"/>
              <a:gd name="connsiteX11" fmla="*/ 135214 w 455802"/>
              <a:gd name="connsiteY11" fmla="*/ 496795 h 586292"/>
              <a:gd name="connsiteX12" fmla="*/ 141289 w 455802"/>
              <a:gd name="connsiteY12" fmla="*/ 496037 h 586292"/>
              <a:gd name="connsiteX13" fmla="*/ 146604 w 455802"/>
              <a:gd name="connsiteY13" fmla="*/ 493003 h 586292"/>
              <a:gd name="connsiteX14" fmla="*/ 151161 w 455802"/>
              <a:gd name="connsiteY14" fmla="*/ 486178 h 586292"/>
              <a:gd name="connsiteX15" fmla="*/ 152679 w 455802"/>
              <a:gd name="connsiteY15" fmla="*/ 475562 h 586292"/>
              <a:gd name="connsiteX16" fmla="*/ 151920 w 455802"/>
              <a:gd name="connsiteY16" fmla="*/ 470254 h 586292"/>
              <a:gd name="connsiteX17" fmla="*/ 148882 w 455802"/>
              <a:gd name="connsiteY17" fmla="*/ 463429 h 586292"/>
              <a:gd name="connsiteX18" fmla="*/ 142807 w 455802"/>
              <a:gd name="connsiteY18" fmla="*/ 458879 h 586292"/>
              <a:gd name="connsiteX19" fmla="*/ 132936 w 455802"/>
              <a:gd name="connsiteY19" fmla="*/ 456604 h 586292"/>
              <a:gd name="connsiteX20" fmla="*/ 294730 w 455802"/>
              <a:gd name="connsiteY20" fmla="*/ 444471 h 586292"/>
              <a:gd name="connsiteX21" fmla="*/ 358574 w 455802"/>
              <a:gd name="connsiteY21" fmla="*/ 444471 h 586292"/>
              <a:gd name="connsiteX22" fmla="*/ 358574 w 455802"/>
              <a:gd name="connsiteY22" fmla="*/ 456604 h 586292"/>
              <a:gd name="connsiteX23" fmla="*/ 311451 w 455802"/>
              <a:gd name="connsiteY23" fmla="*/ 456604 h 586292"/>
              <a:gd name="connsiteX24" fmla="*/ 311451 w 455802"/>
              <a:gd name="connsiteY24" fmla="*/ 489212 h 586292"/>
              <a:gd name="connsiteX25" fmla="*/ 354014 w 455802"/>
              <a:gd name="connsiteY25" fmla="*/ 489212 h 586292"/>
              <a:gd name="connsiteX26" fmla="*/ 354014 w 455802"/>
              <a:gd name="connsiteY26" fmla="*/ 499828 h 586292"/>
              <a:gd name="connsiteX27" fmla="*/ 311451 w 455802"/>
              <a:gd name="connsiteY27" fmla="*/ 499828 h 586292"/>
              <a:gd name="connsiteX28" fmla="*/ 311451 w 455802"/>
              <a:gd name="connsiteY28" fmla="*/ 546085 h 586292"/>
              <a:gd name="connsiteX29" fmla="*/ 294730 w 455802"/>
              <a:gd name="connsiteY29" fmla="*/ 546085 h 586292"/>
              <a:gd name="connsiteX30" fmla="*/ 187633 w 455802"/>
              <a:gd name="connsiteY30" fmla="*/ 444471 h 586292"/>
              <a:gd name="connsiteX31" fmla="*/ 218797 w 455802"/>
              <a:gd name="connsiteY31" fmla="*/ 444471 h 586292"/>
              <a:gd name="connsiteX32" fmla="*/ 241600 w 455802"/>
              <a:gd name="connsiteY32" fmla="*/ 448263 h 586292"/>
              <a:gd name="connsiteX33" fmla="*/ 257562 w 455802"/>
              <a:gd name="connsiteY33" fmla="*/ 458879 h 586292"/>
              <a:gd name="connsiteX34" fmla="*/ 267444 w 455802"/>
              <a:gd name="connsiteY34" fmla="*/ 474804 h 586292"/>
              <a:gd name="connsiteX35" fmla="*/ 270484 w 455802"/>
              <a:gd name="connsiteY35" fmla="*/ 492245 h 586292"/>
              <a:gd name="connsiteX36" fmla="*/ 267444 w 455802"/>
              <a:gd name="connsiteY36" fmla="*/ 513478 h 586292"/>
              <a:gd name="connsiteX37" fmla="*/ 260603 w 455802"/>
              <a:gd name="connsiteY37" fmla="*/ 528644 h 586292"/>
              <a:gd name="connsiteX38" fmla="*/ 251482 w 455802"/>
              <a:gd name="connsiteY38" fmla="*/ 538502 h 586292"/>
              <a:gd name="connsiteX39" fmla="*/ 241600 w 455802"/>
              <a:gd name="connsiteY39" fmla="*/ 543052 h 586292"/>
              <a:gd name="connsiteX40" fmla="*/ 232479 w 455802"/>
              <a:gd name="connsiteY40" fmla="*/ 545327 h 586292"/>
              <a:gd name="connsiteX41" fmla="*/ 226398 w 455802"/>
              <a:gd name="connsiteY41" fmla="*/ 546085 h 586292"/>
              <a:gd name="connsiteX42" fmla="*/ 187633 w 455802"/>
              <a:gd name="connsiteY42" fmla="*/ 546085 h 586292"/>
              <a:gd name="connsiteX43" fmla="*/ 103320 w 455802"/>
              <a:gd name="connsiteY43" fmla="*/ 444471 h 586292"/>
              <a:gd name="connsiteX44" fmla="*/ 132936 w 455802"/>
              <a:gd name="connsiteY44" fmla="*/ 444471 h 586292"/>
              <a:gd name="connsiteX45" fmla="*/ 145845 w 455802"/>
              <a:gd name="connsiteY45" fmla="*/ 445988 h 586292"/>
              <a:gd name="connsiteX46" fmla="*/ 157235 w 455802"/>
              <a:gd name="connsiteY46" fmla="*/ 452813 h 586292"/>
              <a:gd name="connsiteX47" fmla="*/ 165589 w 455802"/>
              <a:gd name="connsiteY47" fmla="*/ 462671 h 586292"/>
              <a:gd name="connsiteX48" fmla="*/ 168626 w 455802"/>
              <a:gd name="connsiteY48" fmla="*/ 475562 h 586292"/>
              <a:gd name="connsiteX49" fmla="*/ 165589 w 455802"/>
              <a:gd name="connsiteY49" fmla="*/ 489970 h 586292"/>
              <a:gd name="connsiteX50" fmla="*/ 158754 w 455802"/>
              <a:gd name="connsiteY50" fmla="*/ 500586 h 586292"/>
              <a:gd name="connsiteX51" fmla="*/ 147364 w 455802"/>
              <a:gd name="connsiteY51" fmla="*/ 506653 h 586292"/>
              <a:gd name="connsiteX52" fmla="*/ 132176 w 455802"/>
              <a:gd name="connsiteY52" fmla="*/ 509686 h 586292"/>
              <a:gd name="connsiteX53" fmla="*/ 120026 w 455802"/>
              <a:gd name="connsiteY53" fmla="*/ 509686 h 586292"/>
              <a:gd name="connsiteX54" fmla="*/ 120026 w 455802"/>
              <a:gd name="connsiteY54" fmla="*/ 546085 h 586292"/>
              <a:gd name="connsiteX55" fmla="*/ 103320 w 455802"/>
              <a:gd name="connsiteY55" fmla="*/ 546085 h 586292"/>
              <a:gd name="connsiteX56" fmla="*/ 19751 w 455802"/>
              <a:gd name="connsiteY56" fmla="*/ 414880 h 586292"/>
              <a:gd name="connsiteX57" fmla="*/ 19751 w 455802"/>
              <a:gd name="connsiteY57" fmla="*/ 561263 h 586292"/>
              <a:gd name="connsiteX58" fmla="*/ 22790 w 455802"/>
              <a:gd name="connsiteY58" fmla="*/ 565814 h 586292"/>
              <a:gd name="connsiteX59" fmla="*/ 25069 w 455802"/>
              <a:gd name="connsiteY59" fmla="*/ 566572 h 586292"/>
              <a:gd name="connsiteX60" fmla="*/ 430733 w 455802"/>
              <a:gd name="connsiteY60" fmla="*/ 566572 h 586292"/>
              <a:gd name="connsiteX61" fmla="*/ 432252 w 455802"/>
              <a:gd name="connsiteY61" fmla="*/ 565814 h 586292"/>
              <a:gd name="connsiteX62" fmla="*/ 435291 w 455802"/>
              <a:gd name="connsiteY62" fmla="*/ 561263 h 586292"/>
              <a:gd name="connsiteX63" fmla="*/ 435291 w 455802"/>
              <a:gd name="connsiteY63" fmla="*/ 414880 h 586292"/>
              <a:gd name="connsiteX64" fmla="*/ 168635 w 455802"/>
              <a:gd name="connsiteY64" fmla="*/ 295042 h 586292"/>
              <a:gd name="connsiteX65" fmla="*/ 137486 w 455802"/>
              <a:gd name="connsiteY65" fmla="*/ 323099 h 586292"/>
              <a:gd name="connsiteX66" fmla="*/ 142044 w 455802"/>
              <a:gd name="connsiteY66" fmla="*/ 329924 h 586292"/>
              <a:gd name="connsiteX67" fmla="*/ 168635 w 455802"/>
              <a:gd name="connsiteY67" fmla="*/ 295042 h 586292"/>
              <a:gd name="connsiteX68" fmla="*/ 325139 w 455802"/>
              <a:gd name="connsiteY68" fmla="*/ 249544 h 586292"/>
              <a:gd name="connsiteX69" fmla="*/ 306905 w 455802"/>
              <a:gd name="connsiteY69" fmla="*/ 250302 h 586292"/>
              <a:gd name="connsiteX70" fmla="*/ 322100 w 455802"/>
              <a:gd name="connsiteY70" fmla="*/ 260160 h 586292"/>
              <a:gd name="connsiteX71" fmla="*/ 335015 w 455802"/>
              <a:gd name="connsiteY71" fmla="*/ 255610 h 586292"/>
              <a:gd name="connsiteX72" fmla="*/ 337295 w 455802"/>
              <a:gd name="connsiteY72" fmla="*/ 251060 h 586292"/>
              <a:gd name="connsiteX73" fmla="*/ 325139 w 455802"/>
              <a:gd name="connsiteY73" fmla="*/ 249544 h 586292"/>
              <a:gd name="connsiteX74" fmla="*/ 230933 w 455802"/>
              <a:gd name="connsiteY74" fmla="*/ 183571 h 586292"/>
              <a:gd name="connsiteX75" fmla="*/ 204342 w 455802"/>
              <a:gd name="connsiteY75" fmla="*/ 260160 h 586292"/>
              <a:gd name="connsiteX76" fmla="*/ 269679 w 455802"/>
              <a:gd name="connsiteY76" fmla="*/ 239686 h 586292"/>
              <a:gd name="connsiteX77" fmla="*/ 230933 w 455802"/>
              <a:gd name="connsiteY77" fmla="*/ 183571 h 586292"/>
              <a:gd name="connsiteX78" fmla="*/ 224855 w 455802"/>
              <a:gd name="connsiteY78" fmla="*/ 97883 h 586292"/>
              <a:gd name="connsiteX79" fmla="*/ 225614 w 455802"/>
              <a:gd name="connsiteY79" fmla="*/ 130490 h 586292"/>
              <a:gd name="connsiteX80" fmla="*/ 224855 w 455802"/>
              <a:gd name="connsiteY80" fmla="*/ 97883 h 586292"/>
              <a:gd name="connsiteX81" fmla="*/ 228653 w 455802"/>
              <a:gd name="connsiteY81" fmla="*/ 79683 h 586292"/>
              <a:gd name="connsiteX82" fmla="*/ 241569 w 455802"/>
              <a:gd name="connsiteY82" fmla="*/ 90300 h 586292"/>
              <a:gd name="connsiteX83" fmla="*/ 237770 w 455802"/>
              <a:gd name="connsiteY83" fmla="*/ 159305 h 586292"/>
              <a:gd name="connsiteX84" fmla="*/ 289432 w 455802"/>
              <a:gd name="connsiteY84" fmla="*/ 235894 h 586292"/>
              <a:gd name="connsiteX85" fmla="*/ 322860 w 455802"/>
              <a:gd name="connsiteY85" fmla="*/ 232103 h 586292"/>
              <a:gd name="connsiteX86" fmla="*/ 352489 w 455802"/>
              <a:gd name="connsiteY86" fmla="*/ 243477 h 586292"/>
              <a:gd name="connsiteX87" fmla="*/ 348691 w 455802"/>
              <a:gd name="connsiteY87" fmla="*/ 265468 h 586292"/>
              <a:gd name="connsiteX88" fmla="*/ 325899 w 455802"/>
              <a:gd name="connsiteY88" fmla="*/ 277601 h 586292"/>
              <a:gd name="connsiteX89" fmla="*/ 283354 w 455802"/>
              <a:gd name="connsiteY89" fmla="*/ 254094 h 586292"/>
              <a:gd name="connsiteX90" fmla="*/ 193706 w 455802"/>
              <a:gd name="connsiteY90" fmla="*/ 282909 h 586292"/>
              <a:gd name="connsiteX91" fmla="*/ 170154 w 455802"/>
              <a:gd name="connsiteY91" fmla="*/ 326133 h 586292"/>
              <a:gd name="connsiteX92" fmla="*/ 142044 w 455802"/>
              <a:gd name="connsiteY92" fmla="*/ 347365 h 586292"/>
              <a:gd name="connsiteX93" fmla="*/ 132168 w 455802"/>
              <a:gd name="connsiteY93" fmla="*/ 343574 h 586292"/>
              <a:gd name="connsiteX94" fmla="*/ 120772 w 455802"/>
              <a:gd name="connsiteY94" fmla="*/ 320825 h 586292"/>
              <a:gd name="connsiteX95" fmla="*/ 181550 w 455802"/>
              <a:gd name="connsiteY95" fmla="*/ 270018 h 586292"/>
              <a:gd name="connsiteX96" fmla="*/ 219537 w 455802"/>
              <a:gd name="connsiteY96" fmla="*/ 160822 h 586292"/>
              <a:gd name="connsiteX97" fmla="*/ 206621 w 455802"/>
              <a:gd name="connsiteY97" fmla="*/ 94091 h 586292"/>
              <a:gd name="connsiteX98" fmla="*/ 218017 w 455802"/>
              <a:gd name="connsiteY98" fmla="*/ 81958 h 586292"/>
              <a:gd name="connsiteX99" fmla="*/ 228653 w 455802"/>
              <a:gd name="connsiteY99" fmla="*/ 79683 h 586292"/>
              <a:gd name="connsiteX100" fmla="*/ 334255 w 455802"/>
              <a:gd name="connsiteY100" fmla="*/ 36406 h 586292"/>
              <a:gd name="connsiteX101" fmla="*/ 334255 w 455802"/>
              <a:gd name="connsiteY101" fmla="*/ 121354 h 586292"/>
              <a:gd name="connsiteX102" fmla="*/ 419338 w 455802"/>
              <a:gd name="connsiteY102" fmla="*/ 121354 h 586292"/>
              <a:gd name="connsiteX103" fmla="*/ 25069 w 455802"/>
              <a:gd name="connsiteY103" fmla="*/ 20478 h 586292"/>
              <a:gd name="connsiteX104" fmla="*/ 19751 w 455802"/>
              <a:gd name="connsiteY104" fmla="*/ 29580 h 586292"/>
              <a:gd name="connsiteX105" fmla="*/ 19751 w 455802"/>
              <a:gd name="connsiteY105" fmla="*/ 394401 h 586292"/>
              <a:gd name="connsiteX106" fmla="*/ 435291 w 455802"/>
              <a:gd name="connsiteY106" fmla="*/ 394401 h 586292"/>
              <a:gd name="connsiteX107" fmla="*/ 435291 w 455802"/>
              <a:gd name="connsiteY107" fmla="*/ 141074 h 586292"/>
              <a:gd name="connsiteX108" fmla="*/ 431493 w 455802"/>
              <a:gd name="connsiteY108" fmla="*/ 141833 h 586292"/>
              <a:gd name="connsiteX109" fmla="*/ 313744 w 455802"/>
              <a:gd name="connsiteY109" fmla="*/ 141833 h 586292"/>
              <a:gd name="connsiteX110" fmla="*/ 313744 w 455802"/>
              <a:gd name="connsiteY110" fmla="*/ 24271 h 586292"/>
              <a:gd name="connsiteX111" fmla="*/ 314503 w 455802"/>
              <a:gd name="connsiteY111" fmla="*/ 20478 h 586292"/>
              <a:gd name="connsiteX112" fmla="*/ 25069 w 455802"/>
              <a:gd name="connsiteY112" fmla="*/ 0 h 586292"/>
              <a:gd name="connsiteX113" fmla="*/ 318302 w 455802"/>
              <a:gd name="connsiteY113" fmla="*/ 0 h 586292"/>
              <a:gd name="connsiteX114" fmla="*/ 331976 w 455802"/>
              <a:gd name="connsiteY114" fmla="*/ 5309 h 586292"/>
              <a:gd name="connsiteX115" fmla="*/ 339573 w 455802"/>
              <a:gd name="connsiteY115" fmla="*/ 13652 h 586292"/>
              <a:gd name="connsiteX116" fmla="*/ 442128 w 455802"/>
              <a:gd name="connsiteY116" fmla="*/ 115287 h 586292"/>
              <a:gd name="connsiteX117" fmla="*/ 449725 w 455802"/>
              <a:gd name="connsiteY117" fmla="*/ 122871 h 586292"/>
              <a:gd name="connsiteX118" fmla="*/ 455802 w 455802"/>
              <a:gd name="connsiteY118" fmla="*/ 141074 h 586292"/>
              <a:gd name="connsiteX119" fmla="*/ 455802 w 455802"/>
              <a:gd name="connsiteY119" fmla="*/ 394401 h 586292"/>
              <a:gd name="connsiteX120" fmla="*/ 455802 w 455802"/>
              <a:gd name="connsiteY120" fmla="*/ 561263 h 586292"/>
              <a:gd name="connsiteX121" fmla="*/ 455802 w 455802"/>
              <a:gd name="connsiteY121" fmla="*/ 566572 h 586292"/>
              <a:gd name="connsiteX122" fmla="*/ 436810 w 455802"/>
              <a:gd name="connsiteY122" fmla="*/ 585534 h 586292"/>
              <a:gd name="connsiteX123" fmla="*/ 435291 w 455802"/>
              <a:gd name="connsiteY123" fmla="*/ 586292 h 586292"/>
              <a:gd name="connsiteX124" fmla="*/ 430733 w 455802"/>
              <a:gd name="connsiteY124" fmla="*/ 586292 h 586292"/>
              <a:gd name="connsiteX125" fmla="*/ 25069 w 455802"/>
              <a:gd name="connsiteY125" fmla="*/ 586292 h 586292"/>
              <a:gd name="connsiteX126" fmla="*/ 19751 w 455802"/>
              <a:gd name="connsiteY126" fmla="*/ 586292 h 586292"/>
              <a:gd name="connsiteX127" fmla="*/ 18232 w 455802"/>
              <a:gd name="connsiteY127" fmla="*/ 585534 h 586292"/>
              <a:gd name="connsiteX128" fmla="*/ 0 w 455802"/>
              <a:gd name="connsiteY128" fmla="*/ 566572 h 586292"/>
              <a:gd name="connsiteX129" fmla="*/ 0 w 455802"/>
              <a:gd name="connsiteY129" fmla="*/ 561263 h 586292"/>
              <a:gd name="connsiteX130" fmla="*/ 0 w 455802"/>
              <a:gd name="connsiteY130" fmla="*/ 394401 h 586292"/>
              <a:gd name="connsiteX131" fmla="*/ 0 w 455802"/>
              <a:gd name="connsiteY131" fmla="*/ 29580 h 586292"/>
              <a:gd name="connsiteX132" fmla="*/ 25069 w 455802"/>
              <a:gd name="connsiteY132" fmla="*/ 0 h 586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455802" h="586292">
                <a:moveTo>
                  <a:pt x="204355" y="456604"/>
                </a:moveTo>
                <a:lnTo>
                  <a:pt x="204355" y="533952"/>
                </a:lnTo>
                <a:lnTo>
                  <a:pt x="221078" y="533952"/>
                </a:lnTo>
                <a:cubicBezTo>
                  <a:pt x="232479" y="533952"/>
                  <a:pt x="240840" y="530161"/>
                  <a:pt x="245401" y="523336"/>
                </a:cubicBezTo>
                <a:cubicBezTo>
                  <a:pt x="250721" y="515753"/>
                  <a:pt x="253002" y="505895"/>
                  <a:pt x="253002" y="492245"/>
                </a:cubicBezTo>
                <a:cubicBezTo>
                  <a:pt x="253002" y="487695"/>
                  <a:pt x="252242" y="483145"/>
                  <a:pt x="251482" y="479354"/>
                </a:cubicBezTo>
                <a:cubicBezTo>
                  <a:pt x="250721" y="474804"/>
                  <a:pt x="248441" y="471771"/>
                  <a:pt x="245401" y="467979"/>
                </a:cubicBezTo>
                <a:cubicBezTo>
                  <a:pt x="242360" y="464946"/>
                  <a:pt x="238560" y="461912"/>
                  <a:pt x="233999" y="459638"/>
                </a:cubicBezTo>
                <a:cubicBezTo>
                  <a:pt x="228679" y="458121"/>
                  <a:pt x="222598" y="456604"/>
                  <a:pt x="214237" y="456604"/>
                </a:cubicBezTo>
                <a:close/>
                <a:moveTo>
                  <a:pt x="120026" y="456604"/>
                </a:moveTo>
                <a:lnTo>
                  <a:pt x="120026" y="496795"/>
                </a:lnTo>
                <a:lnTo>
                  <a:pt x="135214" y="496795"/>
                </a:lnTo>
                <a:cubicBezTo>
                  <a:pt x="137492" y="496795"/>
                  <a:pt x="139770" y="496795"/>
                  <a:pt x="141289" y="496037"/>
                </a:cubicBezTo>
                <a:cubicBezTo>
                  <a:pt x="143567" y="495278"/>
                  <a:pt x="145086" y="494520"/>
                  <a:pt x="146604" y="493003"/>
                </a:cubicBezTo>
                <a:cubicBezTo>
                  <a:pt x="148882" y="491487"/>
                  <a:pt x="149642" y="489212"/>
                  <a:pt x="151161" y="486178"/>
                </a:cubicBezTo>
                <a:cubicBezTo>
                  <a:pt x="151920" y="483145"/>
                  <a:pt x="152679" y="480112"/>
                  <a:pt x="152679" y="475562"/>
                </a:cubicBezTo>
                <a:cubicBezTo>
                  <a:pt x="152679" y="474045"/>
                  <a:pt x="151920" y="471771"/>
                  <a:pt x="151920" y="470254"/>
                </a:cubicBezTo>
                <a:cubicBezTo>
                  <a:pt x="151161" y="467979"/>
                  <a:pt x="150401" y="465704"/>
                  <a:pt x="148882" y="463429"/>
                </a:cubicBezTo>
                <a:cubicBezTo>
                  <a:pt x="147364" y="461912"/>
                  <a:pt x="145086" y="460396"/>
                  <a:pt x="142807" y="458879"/>
                </a:cubicBezTo>
                <a:cubicBezTo>
                  <a:pt x="140529" y="457363"/>
                  <a:pt x="136732" y="456604"/>
                  <a:pt x="132936" y="456604"/>
                </a:cubicBezTo>
                <a:close/>
                <a:moveTo>
                  <a:pt x="294730" y="444471"/>
                </a:moveTo>
                <a:lnTo>
                  <a:pt x="358574" y="444471"/>
                </a:lnTo>
                <a:lnTo>
                  <a:pt x="358574" y="456604"/>
                </a:lnTo>
                <a:lnTo>
                  <a:pt x="311451" y="456604"/>
                </a:lnTo>
                <a:lnTo>
                  <a:pt x="311451" y="489212"/>
                </a:lnTo>
                <a:lnTo>
                  <a:pt x="354014" y="489212"/>
                </a:lnTo>
                <a:lnTo>
                  <a:pt x="354014" y="499828"/>
                </a:lnTo>
                <a:lnTo>
                  <a:pt x="311451" y="499828"/>
                </a:lnTo>
                <a:lnTo>
                  <a:pt x="311451" y="546085"/>
                </a:lnTo>
                <a:lnTo>
                  <a:pt x="294730" y="546085"/>
                </a:lnTo>
                <a:close/>
                <a:moveTo>
                  <a:pt x="187633" y="444471"/>
                </a:moveTo>
                <a:lnTo>
                  <a:pt x="218797" y="444471"/>
                </a:lnTo>
                <a:cubicBezTo>
                  <a:pt x="227158" y="444471"/>
                  <a:pt x="234759" y="445230"/>
                  <a:pt x="241600" y="448263"/>
                </a:cubicBezTo>
                <a:cubicBezTo>
                  <a:pt x="247681" y="451296"/>
                  <a:pt x="253002" y="454329"/>
                  <a:pt x="257562" y="458879"/>
                </a:cubicBezTo>
                <a:cubicBezTo>
                  <a:pt x="262123" y="463429"/>
                  <a:pt x="265163" y="468737"/>
                  <a:pt x="267444" y="474804"/>
                </a:cubicBezTo>
                <a:cubicBezTo>
                  <a:pt x="269724" y="480112"/>
                  <a:pt x="270484" y="486178"/>
                  <a:pt x="270484" y="492245"/>
                </a:cubicBezTo>
                <a:cubicBezTo>
                  <a:pt x="270484" y="500586"/>
                  <a:pt x="269724" y="508170"/>
                  <a:pt x="267444" y="513478"/>
                </a:cubicBezTo>
                <a:cubicBezTo>
                  <a:pt x="265923" y="519544"/>
                  <a:pt x="263643" y="524852"/>
                  <a:pt x="260603" y="528644"/>
                </a:cubicBezTo>
                <a:cubicBezTo>
                  <a:pt x="258322" y="532436"/>
                  <a:pt x="255282" y="536227"/>
                  <a:pt x="251482" y="538502"/>
                </a:cubicBezTo>
                <a:cubicBezTo>
                  <a:pt x="247681" y="540777"/>
                  <a:pt x="244641" y="542294"/>
                  <a:pt x="241600" y="543052"/>
                </a:cubicBezTo>
                <a:cubicBezTo>
                  <a:pt x="238560" y="544569"/>
                  <a:pt x="235519" y="545327"/>
                  <a:pt x="232479" y="545327"/>
                </a:cubicBezTo>
                <a:cubicBezTo>
                  <a:pt x="230199" y="546085"/>
                  <a:pt x="227918" y="546085"/>
                  <a:pt x="226398" y="546085"/>
                </a:cubicBezTo>
                <a:lnTo>
                  <a:pt x="187633" y="546085"/>
                </a:lnTo>
                <a:close/>
                <a:moveTo>
                  <a:pt x="103320" y="444471"/>
                </a:moveTo>
                <a:lnTo>
                  <a:pt x="132936" y="444471"/>
                </a:lnTo>
                <a:cubicBezTo>
                  <a:pt x="137492" y="444471"/>
                  <a:pt x="141289" y="445230"/>
                  <a:pt x="145845" y="445988"/>
                </a:cubicBezTo>
                <a:cubicBezTo>
                  <a:pt x="149642" y="447505"/>
                  <a:pt x="153439" y="449779"/>
                  <a:pt x="157235" y="452813"/>
                </a:cubicBezTo>
                <a:cubicBezTo>
                  <a:pt x="160273" y="455088"/>
                  <a:pt x="163310" y="458879"/>
                  <a:pt x="165589" y="462671"/>
                </a:cubicBezTo>
                <a:cubicBezTo>
                  <a:pt x="167107" y="466462"/>
                  <a:pt x="168626" y="471012"/>
                  <a:pt x="168626" y="475562"/>
                </a:cubicBezTo>
                <a:cubicBezTo>
                  <a:pt x="168626" y="480870"/>
                  <a:pt x="167867" y="485420"/>
                  <a:pt x="165589" y="489970"/>
                </a:cubicBezTo>
                <a:cubicBezTo>
                  <a:pt x="164070" y="493762"/>
                  <a:pt x="161792" y="497553"/>
                  <a:pt x="158754" y="500586"/>
                </a:cubicBezTo>
                <a:cubicBezTo>
                  <a:pt x="155717" y="502861"/>
                  <a:pt x="151920" y="505136"/>
                  <a:pt x="147364" y="506653"/>
                </a:cubicBezTo>
                <a:cubicBezTo>
                  <a:pt x="142807" y="508170"/>
                  <a:pt x="137492" y="509686"/>
                  <a:pt x="132176" y="509686"/>
                </a:cubicBezTo>
                <a:lnTo>
                  <a:pt x="120026" y="509686"/>
                </a:lnTo>
                <a:lnTo>
                  <a:pt x="120026" y="546085"/>
                </a:lnTo>
                <a:lnTo>
                  <a:pt x="103320" y="546085"/>
                </a:lnTo>
                <a:close/>
                <a:moveTo>
                  <a:pt x="19751" y="414880"/>
                </a:moveTo>
                <a:lnTo>
                  <a:pt x="19751" y="561263"/>
                </a:lnTo>
                <a:cubicBezTo>
                  <a:pt x="19751" y="563538"/>
                  <a:pt x="21271" y="565055"/>
                  <a:pt x="22790" y="565814"/>
                </a:cubicBezTo>
                <a:cubicBezTo>
                  <a:pt x="23550" y="565814"/>
                  <a:pt x="24309" y="566572"/>
                  <a:pt x="25069" y="566572"/>
                </a:cubicBezTo>
                <a:lnTo>
                  <a:pt x="430733" y="566572"/>
                </a:lnTo>
                <a:cubicBezTo>
                  <a:pt x="431493" y="566572"/>
                  <a:pt x="432252" y="565814"/>
                  <a:pt x="432252" y="565814"/>
                </a:cubicBezTo>
                <a:cubicBezTo>
                  <a:pt x="434531" y="565055"/>
                  <a:pt x="435291" y="563538"/>
                  <a:pt x="435291" y="561263"/>
                </a:cubicBezTo>
                <a:lnTo>
                  <a:pt x="435291" y="414880"/>
                </a:lnTo>
                <a:close/>
                <a:moveTo>
                  <a:pt x="168635" y="295042"/>
                </a:moveTo>
                <a:cubicBezTo>
                  <a:pt x="147362" y="307175"/>
                  <a:pt x="138246" y="317033"/>
                  <a:pt x="137486" y="323099"/>
                </a:cubicBezTo>
                <a:cubicBezTo>
                  <a:pt x="137486" y="323858"/>
                  <a:pt x="137486" y="326133"/>
                  <a:pt x="142044" y="329924"/>
                </a:cubicBezTo>
                <a:cubicBezTo>
                  <a:pt x="143564" y="329166"/>
                  <a:pt x="151921" y="325374"/>
                  <a:pt x="168635" y="295042"/>
                </a:cubicBezTo>
                <a:close/>
                <a:moveTo>
                  <a:pt x="325139" y="249544"/>
                </a:moveTo>
                <a:cubicBezTo>
                  <a:pt x="319821" y="249544"/>
                  <a:pt x="313743" y="249544"/>
                  <a:pt x="306905" y="250302"/>
                </a:cubicBezTo>
                <a:cubicBezTo>
                  <a:pt x="315262" y="256369"/>
                  <a:pt x="316782" y="260160"/>
                  <a:pt x="322100" y="260160"/>
                </a:cubicBezTo>
                <a:cubicBezTo>
                  <a:pt x="325139" y="260160"/>
                  <a:pt x="331217" y="260160"/>
                  <a:pt x="335015" y="255610"/>
                </a:cubicBezTo>
                <a:cubicBezTo>
                  <a:pt x="336535" y="253335"/>
                  <a:pt x="336535" y="251819"/>
                  <a:pt x="337295" y="251060"/>
                </a:cubicBezTo>
                <a:cubicBezTo>
                  <a:pt x="335775" y="250302"/>
                  <a:pt x="334256" y="249544"/>
                  <a:pt x="325139" y="249544"/>
                </a:cubicBezTo>
                <a:close/>
                <a:moveTo>
                  <a:pt x="230933" y="183571"/>
                </a:moveTo>
                <a:cubicBezTo>
                  <a:pt x="224095" y="208595"/>
                  <a:pt x="214218" y="235894"/>
                  <a:pt x="204342" y="260160"/>
                </a:cubicBezTo>
                <a:cubicBezTo>
                  <a:pt x="224855" y="251819"/>
                  <a:pt x="248406" y="244994"/>
                  <a:pt x="269679" y="239686"/>
                </a:cubicBezTo>
                <a:cubicBezTo>
                  <a:pt x="256004" y="223761"/>
                  <a:pt x="242328" y="204045"/>
                  <a:pt x="230933" y="183571"/>
                </a:cubicBezTo>
                <a:close/>
                <a:moveTo>
                  <a:pt x="224855" y="97883"/>
                </a:moveTo>
                <a:cubicBezTo>
                  <a:pt x="224095" y="98641"/>
                  <a:pt x="211180" y="116082"/>
                  <a:pt x="225614" y="130490"/>
                </a:cubicBezTo>
                <a:cubicBezTo>
                  <a:pt x="235491" y="109257"/>
                  <a:pt x="225614" y="97883"/>
                  <a:pt x="224855" y="97883"/>
                </a:cubicBezTo>
                <a:close/>
                <a:moveTo>
                  <a:pt x="228653" y="79683"/>
                </a:moveTo>
                <a:cubicBezTo>
                  <a:pt x="233971" y="79683"/>
                  <a:pt x="238530" y="86508"/>
                  <a:pt x="241569" y="90300"/>
                </a:cubicBezTo>
                <a:cubicBezTo>
                  <a:pt x="244608" y="94091"/>
                  <a:pt x="251445" y="102432"/>
                  <a:pt x="237770" y="159305"/>
                </a:cubicBezTo>
                <a:cubicBezTo>
                  <a:pt x="251445" y="187363"/>
                  <a:pt x="270438" y="216178"/>
                  <a:pt x="289432" y="235894"/>
                </a:cubicBezTo>
                <a:cubicBezTo>
                  <a:pt x="302347" y="233619"/>
                  <a:pt x="313743" y="232103"/>
                  <a:pt x="322860" y="232103"/>
                </a:cubicBezTo>
                <a:cubicBezTo>
                  <a:pt x="338814" y="232103"/>
                  <a:pt x="348691" y="235894"/>
                  <a:pt x="352489" y="243477"/>
                </a:cubicBezTo>
                <a:cubicBezTo>
                  <a:pt x="355528" y="249544"/>
                  <a:pt x="354768" y="257127"/>
                  <a:pt x="348691" y="265468"/>
                </a:cubicBezTo>
                <a:cubicBezTo>
                  <a:pt x="342613" y="273051"/>
                  <a:pt x="335015" y="277601"/>
                  <a:pt x="325899" y="277601"/>
                </a:cubicBezTo>
                <a:cubicBezTo>
                  <a:pt x="313743" y="277601"/>
                  <a:pt x="299308" y="269260"/>
                  <a:pt x="283354" y="254094"/>
                </a:cubicBezTo>
                <a:cubicBezTo>
                  <a:pt x="254484" y="260160"/>
                  <a:pt x="221056" y="270776"/>
                  <a:pt x="193706" y="282909"/>
                </a:cubicBezTo>
                <a:cubicBezTo>
                  <a:pt x="185349" y="301109"/>
                  <a:pt x="177751" y="315516"/>
                  <a:pt x="170154" y="326133"/>
                </a:cubicBezTo>
                <a:cubicBezTo>
                  <a:pt x="159518" y="340540"/>
                  <a:pt x="150401" y="347365"/>
                  <a:pt x="142044" y="347365"/>
                </a:cubicBezTo>
                <a:cubicBezTo>
                  <a:pt x="138246" y="347365"/>
                  <a:pt x="134447" y="345849"/>
                  <a:pt x="132168" y="343574"/>
                </a:cubicBezTo>
                <a:cubicBezTo>
                  <a:pt x="121532" y="335991"/>
                  <a:pt x="120012" y="326891"/>
                  <a:pt x="120772" y="320825"/>
                </a:cubicBezTo>
                <a:cubicBezTo>
                  <a:pt x="122291" y="304900"/>
                  <a:pt x="142804" y="287459"/>
                  <a:pt x="181550" y="270018"/>
                </a:cubicBezTo>
                <a:cubicBezTo>
                  <a:pt x="196745" y="236653"/>
                  <a:pt x="211180" y="195704"/>
                  <a:pt x="219537" y="160822"/>
                </a:cubicBezTo>
                <a:cubicBezTo>
                  <a:pt x="209660" y="139589"/>
                  <a:pt x="199784" y="110774"/>
                  <a:pt x="206621" y="94091"/>
                </a:cubicBezTo>
                <a:cubicBezTo>
                  <a:pt x="209660" y="88025"/>
                  <a:pt x="212699" y="83475"/>
                  <a:pt x="218017" y="81958"/>
                </a:cubicBezTo>
                <a:cubicBezTo>
                  <a:pt x="220296" y="81200"/>
                  <a:pt x="226374" y="79683"/>
                  <a:pt x="228653" y="79683"/>
                </a:cubicBezTo>
                <a:close/>
                <a:moveTo>
                  <a:pt x="334255" y="36406"/>
                </a:moveTo>
                <a:lnTo>
                  <a:pt x="334255" y="121354"/>
                </a:lnTo>
                <a:lnTo>
                  <a:pt x="419338" y="121354"/>
                </a:lnTo>
                <a:close/>
                <a:moveTo>
                  <a:pt x="25069" y="20478"/>
                </a:moveTo>
                <a:cubicBezTo>
                  <a:pt x="20511" y="20478"/>
                  <a:pt x="19751" y="27304"/>
                  <a:pt x="19751" y="29580"/>
                </a:cubicBezTo>
                <a:lnTo>
                  <a:pt x="19751" y="394401"/>
                </a:lnTo>
                <a:lnTo>
                  <a:pt x="435291" y="394401"/>
                </a:lnTo>
                <a:lnTo>
                  <a:pt x="435291" y="141074"/>
                </a:lnTo>
                <a:cubicBezTo>
                  <a:pt x="433772" y="141074"/>
                  <a:pt x="433012" y="141833"/>
                  <a:pt x="431493" y="141833"/>
                </a:cubicBezTo>
                <a:lnTo>
                  <a:pt x="313744" y="141833"/>
                </a:lnTo>
                <a:lnTo>
                  <a:pt x="313744" y="24271"/>
                </a:lnTo>
                <a:cubicBezTo>
                  <a:pt x="313744" y="22754"/>
                  <a:pt x="313744" y="21237"/>
                  <a:pt x="314503" y="20478"/>
                </a:cubicBezTo>
                <a:close/>
                <a:moveTo>
                  <a:pt x="25069" y="0"/>
                </a:moveTo>
                <a:lnTo>
                  <a:pt x="318302" y="0"/>
                </a:lnTo>
                <a:cubicBezTo>
                  <a:pt x="323619" y="0"/>
                  <a:pt x="328937" y="2275"/>
                  <a:pt x="331976" y="5309"/>
                </a:cubicBezTo>
                <a:lnTo>
                  <a:pt x="339573" y="13652"/>
                </a:lnTo>
                <a:lnTo>
                  <a:pt x="442128" y="115287"/>
                </a:lnTo>
                <a:lnTo>
                  <a:pt x="449725" y="122871"/>
                </a:lnTo>
                <a:cubicBezTo>
                  <a:pt x="454283" y="128181"/>
                  <a:pt x="455802" y="133490"/>
                  <a:pt x="455802" y="141074"/>
                </a:cubicBezTo>
                <a:lnTo>
                  <a:pt x="455802" y="394401"/>
                </a:lnTo>
                <a:lnTo>
                  <a:pt x="455802" y="561263"/>
                </a:lnTo>
                <a:lnTo>
                  <a:pt x="455802" y="566572"/>
                </a:lnTo>
                <a:cubicBezTo>
                  <a:pt x="455802" y="574915"/>
                  <a:pt x="446686" y="583258"/>
                  <a:pt x="436810" y="585534"/>
                </a:cubicBezTo>
                <a:cubicBezTo>
                  <a:pt x="436051" y="585534"/>
                  <a:pt x="436051" y="586292"/>
                  <a:pt x="435291" y="586292"/>
                </a:cubicBezTo>
                <a:cubicBezTo>
                  <a:pt x="433772" y="586292"/>
                  <a:pt x="432252" y="586292"/>
                  <a:pt x="430733" y="586292"/>
                </a:cubicBezTo>
                <a:lnTo>
                  <a:pt x="25069" y="586292"/>
                </a:lnTo>
                <a:cubicBezTo>
                  <a:pt x="22790" y="586292"/>
                  <a:pt x="21271" y="586292"/>
                  <a:pt x="19751" y="586292"/>
                </a:cubicBezTo>
                <a:cubicBezTo>
                  <a:pt x="18992" y="586292"/>
                  <a:pt x="18992" y="585534"/>
                  <a:pt x="18232" y="585534"/>
                </a:cubicBezTo>
                <a:cubicBezTo>
                  <a:pt x="8356" y="583258"/>
                  <a:pt x="0" y="574915"/>
                  <a:pt x="0" y="566572"/>
                </a:cubicBezTo>
                <a:lnTo>
                  <a:pt x="0" y="561263"/>
                </a:lnTo>
                <a:lnTo>
                  <a:pt x="0" y="394401"/>
                </a:lnTo>
                <a:lnTo>
                  <a:pt x="0" y="29580"/>
                </a:lnTo>
                <a:cubicBezTo>
                  <a:pt x="0" y="9101"/>
                  <a:pt x="12914" y="0"/>
                  <a:pt x="25069" y="0"/>
                </a:cubicBezTo>
                <a:close/>
              </a:path>
            </a:pathLst>
          </a:custGeom>
          <a:solidFill>
            <a:srgbClr val="00428C"/>
          </a:solidFill>
          <a:ln>
            <a:noFill/>
          </a:ln>
        </p:spPr>
        <p:txBody>
          <a:bodyPr/>
          <a:lstStyle/>
          <a:p>
            <a:endParaRPr lang="zh-CN" altLang="en-US" sz="1350">
              <a:cs typeface="+mn-ea"/>
              <a:sym typeface="+mn-lt"/>
            </a:endParaRPr>
          </a:p>
        </p:txBody>
      </p:sp>
      <p:sp>
        <p:nvSpPr>
          <p:cNvPr id="94" name="ppt_136461"/>
          <p:cNvSpPr>
            <a:spLocks noChangeAspect="1"/>
          </p:cNvSpPr>
          <p:nvPr/>
        </p:nvSpPr>
        <p:spPr bwMode="auto">
          <a:xfrm>
            <a:off x="2679199" y="3038631"/>
            <a:ext cx="355491" cy="457264"/>
          </a:xfrm>
          <a:custGeom>
            <a:avLst/>
            <a:gdLst>
              <a:gd name="connsiteX0" fmla="*/ 205923 w 455802"/>
              <a:gd name="connsiteY0" fmla="*/ 456604 h 586292"/>
              <a:gd name="connsiteX1" fmla="*/ 205923 w 455802"/>
              <a:gd name="connsiteY1" fmla="*/ 496795 h 586292"/>
              <a:gd name="connsiteX2" fmla="*/ 221111 w 455802"/>
              <a:gd name="connsiteY2" fmla="*/ 496795 h 586292"/>
              <a:gd name="connsiteX3" fmla="*/ 227186 w 455802"/>
              <a:gd name="connsiteY3" fmla="*/ 496036 h 586292"/>
              <a:gd name="connsiteX4" fmla="*/ 232501 w 455802"/>
              <a:gd name="connsiteY4" fmla="*/ 493003 h 586292"/>
              <a:gd name="connsiteX5" fmla="*/ 237058 w 455802"/>
              <a:gd name="connsiteY5" fmla="*/ 486178 h 586292"/>
              <a:gd name="connsiteX6" fmla="*/ 238576 w 455802"/>
              <a:gd name="connsiteY6" fmla="*/ 475562 h 586292"/>
              <a:gd name="connsiteX7" fmla="*/ 237817 w 455802"/>
              <a:gd name="connsiteY7" fmla="*/ 470254 h 586292"/>
              <a:gd name="connsiteX8" fmla="*/ 234779 w 455802"/>
              <a:gd name="connsiteY8" fmla="*/ 463429 h 586292"/>
              <a:gd name="connsiteX9" fmla="*/ 228704 w 455802"/>
              <a:gd name="connsiteY9" fmla="*/ 458879 h 586292"/>
              <a:gd name="connsiteX10" fmla="*/ 218073 w 455802"/>
              <a:gd name="connsiteY10" fmla="*/ 456604 h 586292"/>
              <a:gd name="connsiteX11" fmla="*/ 122349 w 455802"/>
              <a:gd name="connsiteY11" fmla="*/ 456604 h 586292"/>
              <a:gd name="connsiteX12" fmla="*/ 122349 w 455802"/>
              <a:gd name="connsiteY12" fmla="*/ 496795 h 586292"/>
              <a:gd name="connsiteX13" fmla="*/ 137543 w 455802"/>
              <a:gd name="connsiteY13" fmla="*/ 496795 h 586292"/>
              <a:gd name="connsiteX14" fmla="*/ 143620 w 455802"/>
              <a:gd name="connsiteY14" fmla="*/ 496036 h 586292"/>
              <a:gd name="connsiteX15" fmla="*/ 148938 w 455802"/>
              <a:gd name="connsiteY15" fmla="*/ 493003 h 586292"/>
              <a:gd name="connsiteX16" fmla="*/ 152737 w 455802"/>
              <a:gd name="connsiteY16" fmla="*/ 486178 h 586292"/>
              <a:gd name="connsiteX17" fmla="*/ 154256 w 455802"/>
              <a:gd name="connsiteY17" fmla="*/ 475562 h 586292"/>
              <a:gd name="connsiteX18" fmla="*/ 153497 w 455802"/>
              <a:gd name="connsiteY18" fmla="*/ 470254 h 586292"/>
              <a:gd name="connsiteX19" fmla="*/ 151217 w 455802"/>
              <a:gd name="connsiteY19" fmla="*/ 463429 h 586292"/>
              <a:gd name="connsiteX20" fmla="*/ 145140 w 455802"/>
              <a:gd name="connsiteY20" fmla="*/ 458879 h 586292"/>
              <a:gd name="connsiteX21" fmla="*/ 134504 w 455802"/>
              <a:gd name="connsiteY21" fmla="*/ 456604 h 586292"/>
              <a:gd name="connsiteX22" fmla="*/ 267438 w 455802"/>
              <a:gd name="connsiteY22" fmla="*/ 444471 h 586292"/>
              <a:gd name="connsiteX23" fmla="*/ 344928 w 455802"/>
              <a:gd name="connsiteY23" fmla="*/ 444471 h 586292"/>
              <a:gd name="connsiteX24" fmla="*/ 344928 w 455802"/>
              <a:gd name="connsiteY24" fmla="*/ 455846 h 586292"/>
              <a:gd name="connsiteX25" fmla="*/ 314540 w 455802"/>
              <a:gd name="connsiteY25" fmla="*/ 455846 h 586292"/>
              <a:gd name="connsiteX26" fmla="*/ 314540 w 455802"/>
              <a:gd name="connsiteY26" fmla="*/ 546085 h 586292"/>
              <a:gd name="connsiteX27" fmla="*/ 297826 w 455802"/>
              <a:gd name="connsiteY27" fmla="*/ 546085 h 586292"/>
              <a:gd name="connsiteX28" fmla="*/ 297826 w 455802"/>
              <a:gd name="connsiteY28" fmla="*/ 455846 h 586292"/>
              <a:gd name="connsiteX29" fmla="*/ 267438 w 455802"/>
              <a:gd name="connsiteY29" fmla="*/ 455846 h 586292"/>
              <a:gd name="connsiteX30" fmla="*/ 189217 w 455802"/>
              <a:gd name="connsiteY30" fmla="*/ 444471 h 586292"/>
              <a:gd name="connsiteX31" fmla="*/ 218833 w 455802"/>
              <a:gd name="connsiteY31" fmla="*/ 444471 h 586292"/>
              <a:gd name="connsiteX32" fmla="*/ 231742 w 455802"/>
              <a:gd name="connsiteY32" fmla="*/ 445988 h 586292"/>
              <a:gd name="connsiteX33" fmla="*/ 243133 w 455802"/>
              <a:gd name="connsiteY33" fmla="*/ 452812 h 586292"/>
              <a:gd name="connsiteX34" fmla="*/ 251486 w 455802"/>
              <a:gd name="connsiteY34" fmla="*/ 462671 h 586292"/>
              <a:gd name="connsiteX35" fmla="*/ 254523 w 455802"/>
              <a:gd name="connsiteY35" fmla="*/ 475562 h 586292"/>
              <a:gd name="connsiteX36" fmla="*/ 251486 w 455802"/>
              <a:gd name="connsiteY36" fmla="*/ 489970 h 586292"/>
              <a:gd name="connsiteX37" fmla="*/ 244651 w 455802"/>
              <a:gd name="connsiteY37" fmla="*/ 500586 h 586292"/>
              <a:gd name="connsiteX38" fmla="*/ 233261 w 455802"/>
              <a:gd name="connsiteY38" fmla="*/ 506653 h 586292"/>
              <a:gd name="connsiteX39" fmla="*/ 218073 w 455802"/>
              <a:gd name="connsiteY39" fmla="*/ 509686 h 586292"/>
              <a:gd name="connsiteX40" fmla="*/ 205923 w 455802"/>
              <a:gd name="connsiteY40" fmla="*/ 509686 h 586292"/>
              <a:gd name="connsiteX41" fmla="*/ 205923 w 455802"/>
              <a:gd name="connsiteY41" fmla="*/ 546085 h 586292"/>
              <a:gd name="connsiteX42" fmla="*/ 189217 w 455802"/>
              <a:gd name="connsiteY42" fmla="*/ 546085 h 586292"/>
              <a:gd name="connsiteX43" fmla="*/ 105635 w 455802"/>
              <a:gd name="connsiteY43" fmla="*/ 444471 h 586292"/>
              <a:gd name="connsiteX44" fmla="*/ 135264 w 455802"/>
              <a:gd name="connsiteY44" fmla="*/ 444471 h 586292"/>
              <a:gd name="connsiteX45" fmla="*/ 147419 w 455802"/>
              <a:gd name="connsiteY45" fmla="*/ 445988 h 586292"/>
              <a:gd name="connsiteX46" fmla="*/ 159574 w 455802"/>
              <a:gd name="connsiteY46" fmla="*/ 452812 h 586292"/>
              <a:gd name="connsiteX47" fmla="*/ 167171 w 455802"/>
              <a:gd name="connsiteY47" fmla="*/ 462671 h 586292"/>
              <a:gd name="connsiteX48" fmla="*/ 170210 w 455802"/>
              <a:gd name="connsiteY48" fmla="*/ 475562 h 586292"/>
              <a:gd name="connsiteX49" fmla="*/ 167931 w 455802"/>
              <a:gd name="connsiteY49" fmla="*/ 489970 h 586292"/>
              <a:gd name="connsiteX50" fmla="*/ 160334 w 455802"/>
              <a:gd name="connsiteY50" fmla="*/ 500586 h 586292"/>
              <a:gd name="connsiteX51" fmla="*/ 148938 w 455802"/>
              <a:gd name="connsiteY51" fmla="*/ 506653 h 586292"/>
              <a:gd name="connsiteX52" fmla="*/ 134504 w 455802"/>
              <a:gd name="connsiteY52" fmla="*/ 509686 h 586292"/>
              <a:gd name="connsiteX53" fmla="*/ 122349 w 455802"/>
              <a:gd name="connsiteY53" fmla="*/ 509686 h 586292"/>
              <a:gd name="connsiteX54" fmla="*/ 122349 w 455802"/>
              <a:gd name="connsiteY54" fmla="*/ 546085 h 586292"/>
              <a:gd name="connsiteX55" fmla="*/ 105635 w 455802"/>
              <a:gd name="connsiteY55" fmla="*/ 546085 h 586292"/>
              <a:gd name="connsiteX56" fmla="*/ 19751 w 455802"/>
              <a:gd name="connsiteY56" fmla="*/ 414879 h 586292"/>
              <a:gd name="connsiteX57" fmla="*/ 19751 w 455802"/>
              <a:gd name="connsiteY57" fmla="*/ 561263 h 586292"/>
              <a:gd name="connsiteX58" fmla="*/ 25069 w 455802"/>
              <a:gd name="connsiteY58" fmla="*/ 566572 h 586292"/>
              <a:gd name="connsiteX59" fmla="*/ 430733 w 455802"/>
              <a:gd name="connsiteY59" fmla="*/ 566572 h 586292"/>
              <a:gd name="connsiteX60" fmla="*/ 435291 w 455802"/>
              <a:gd name="connsiteY60" fmla="*/ 561263 h 586292"/>
              <a:gd name="connsiteX61" fmla="*/ 435291 w 455802"/>
              <a:gd name="connsiteY61" fmla="*/ 414879 h 586292"/>
              <a:gd name="connsiteX62" fmla="*/ 303503 w 455802"/>
              <a:gd name="connsiteY62" fmla="*/ 263173 h 586292"/>
              <a:gd name="connsiteX63" fmla="*/ 313738 w 455802"/>
              <a:gd name="connsiteY63" fmla="*/ 273042 h 586292"/>
              <a:gd name="connsiteX64" fmla="*/ 303503 w 455802"/>
              <a:gd name="connsiteY64" fmla="*/ 282911 h 586292"/>
              <a:gd name="connsiteX65" fmla="*/ 293268 w 455802"/>
              <a:gd name="connsiteY65" fmla="*/ 273042 h 586292"/>
              <a:gd name="connsiteX66" fmla="*/ 303503 w 455802"/>
              <a:gd name="connsiteY66" fmla="*/ 263173 h 586292"/>
              <a:gd name="connsiteX67" fmla="*/ 263235 w 455802"/>
              <a:gd name="connsiteY67" fmla="*/ 263173 h 586292"/>
              <a:gd name="connsiteX68" fmla="*/ 273531 w 455802"/>
              <a:gd name="connsiteY68" fmla="*/ 273042 h 586292"/>
              <a:gd name="connsiteX69" fmla="*/ 263235 w 455802"/>
              <a:gd name="connsiteY69" fmla="*/ 282911 h 586292"/>
              <a:gd name="connsiteX70" fmla="*/ 252939 w 455802"/>
              <a:gd name="connsiteY70" fmla="*/ 273042 h 586292"/>
              <a:gd name="connsiteX71" fmla="*/ 263235 w 455802"/>
              <a:gd name="connsiteY71" fmla="*/ 263173 h 586292"/>
              <a:gd name="connsiteX72" fmla="*/ 222601 w 455802"/>
              <a:gd name="connsiteY72" fmla="*/ 263173 h 586292"/>
              <a:gd name="connsiteX73" fmla="*/ 232470 w 455802"/>
              <a:gd name="connsiteY73" fmla="*/ 273042 h 586292"/>
              <a:gd name="connsiteX74" fmla="*/ 222601 w 455802"/>
              <a:gd name="connsiteY74" fmla="*/ 282911 h 586292"/>
              <a:gd name="connsiteX75" fmla="*/ 212732 w 455802"/>
              <a:gd name="connsiteY75" fmla="*/ 273042 h 586292"/>
              <a:gd name="connsiteX76" fmla="*/ 222601 w 455802"/>
              <a:gd name="connsiteY76" fmla="*/ 263173 h 586292"/>
              <a:gd name="connsiteX77" fmla="*/ 181968 w 455802"/>
              <a:gd name="connsiteY77" fmla="*/ 263173 h 586292"/>
              <a:gd name="connsiteX78" fmla="*/ 192264 w 455802"/>
              <a:gd name="connsiteY78" fmla="*/ 273042 h 586292"/>
              <a:gd name="connsiteX79" fmla="*/ 181968 w 455802"/>
              <a:gd name="connsiteY79" fmla="*/ 282911 h 586292"/>
              <a:gd name="connsiteX80" fmla="*/ 171672 w 455802"/>
              <a:gd name="connsiteY80" fmla="*/ 273042 h 586292"/>
              <a:gd name="connsiteX81" fmla="*/ 181968 w 455802"/>
              <a:gd name="connsiteY81" fmla="*/ 263173 h 586292"/>
              <a:gd name="connsiteX82" fmla="*/ 141700 w 455802"/>
              <a:gd name="connsiteY82" fmla="*/ 263173 h 586292"/>
              <a:gd name="connsiteX83" fmla="*/ 151935 w 455802"/>
              <a:gd name="connsiteY83" fmla="*/ 273042 h 586292"/>
              <a:gd name="connsiteX84" fmla="*/ 141700 w 455802"/>
              <a:gd name="connsiteY84" fmla="*/ 282911 h 586292"/>
              <a:gd name="connsiteX85" fmla="*/ 131465 w 455802"/>
              <a:gd name="connsiteY85" fmla="*/ 273042 h 586292"/>
              <a:gd name="connsiteX86" fmla="*/ 141700 w 455802"/>
              <a:gd name="connsiteY86" fmla="*/ 263173 h 586292"/>
              <a:gd name="connsiteX87" fmla="*/ 283399 w 455802"/>
              <a:gd name="connsiteY87" fmla="*/ 242704 h 586292"/>
              <a:gd name="connsiteX88" fmla="*/ 293268 w 455802"/>
              <a:gd name="connsiteY88" fmla="*/ 252939 h 586292"/>
              <a:gd name="connsiteX89" fmla="*/ 283399 w 455802"/>
              <a:gd name="connsiteY89" fmla="*/ 263174 h 586292"/>
              <a:gd name="connsiteX90" fmla="*/ 273530 w 455802"/>
              <a:gd name="connsiteY90" fmla="*/ 252939 h 586292"/>
              <a:gd name="connsiteX91" fmla="*/ 283399 w 455802"/>
              <a:gd name="connsiteY91" fmla="*/ 242704 h 586292"/>
              <a:gd name="connsiteX92" fmla="*/ 242705 w 455802"/>
              <a:gd name="connsiteY92" fmla="*/ 242704 h 586292"/>
              <a:gd name="connsiteX93" fmla="*/ 252940 w 455802"/>
              <a:gd name="connsiteY93" fmla="*/ 252939 h 586292"/>
              <a:gd name="connsiteX94" fmla="*/ 242705 w 455802"/>
              <a:gd name="connsiteY94" fmla="*/ 263174 h 586292"/>
              <a:gd name="connsiteX95" fmla="*/ 232470 w 455802"/>
              <a:gd name="connsiteY95" fmla="*/ 252939 h 586292"/>
              <a:gd name="connsiteX96" fmla="*/ 242705 w 455802"/>
              <a:gd name="connsiteY96" fmla="*/ 242704 h 586292"/>
              <a:gd name="connsiteX97" fmla="*/ 202498 w 455802"/>
              <a:gd name="connsiteY97" fmla="*/ 242704 h 586292"/>
              <a:gd name="connsiteX98" fmla="*/ 212733 w 455802"/>
              <a:gd name="connsiteY98" fmla="*/ 252939 h 586292"/>
              <a:gd name="connsiteX99" fmla="*/ 202498 w 455802"/>
              <a:gd name="connsiteY99" fmla="*/ 263174 h 586292"/>
              <a:gd name="connsiteX100" fmla="*/ 192263 w 455802"/>
              <a:gd name="connsiteY100" fmla="*/ 252939 h 586292"/>
              <a:gd name="connsiteX101" fmla="*/ 202498 w 455802"/>
              <a:gd name="connsiteY101" fmla="*/ 242704 h 586292"/>
              <a:gd name="connsiteX102" fmla="*/ 161803 w 455802"/>
              <a:gd name="connsiteY102" fmla="*/ 242704 h 586292"/>
              <a:gd name="connsiteX103" fmla="*/ 171672 w 455802"/>
              <a:gd name="connsiteY103" fmla="*/ 252939 h 586292"/>
              <a:gd name="connsiteX104" fmla="*/ 161803 w 455802"/>
              <a:gd name="connsiteY104" fmla="*/ 263174 h 586292"/>
              <a:gd name="connsiteX105" fmla="*/ 151934 w 455802"/>
              <a:gd name="connsiteY105" fmla="*/ 252939 h 586292"/>
              <a:gd name="connsiteX106" fmla="*/ 161803 w 455802"/>
              <a:gd name="connsiteY106" fmla="*/ 242704 h 586292"/>
              <a:gd name="connsiteX107" fmla="*/ 303503 w 455802"/>
              <a:gd name="connsiteY107" fmla="*/ 222235 h 586292"/>
              <a:gd name="connsiteX108" fmla="*/ 313738 w 455802"/>
              <a:gd name="connsiteY108" fmla="*/ 232470 h 586292"/>
              <a:gd name="connsiteX109" fmla="*/ 303503 w 455802"/>
              <a:gd name="connsiteY109" fmla="*/ 242705 h 586292"/>
              <a:gd name="connsiteX110" fmla="*/ 293268 w 455802"/>
              <a:gd name="connsiteY110" fmla="*/ 232470 h 586292"/>
              <a:gd name="connsiteX111" fmla="*/ 303503 w 455802"/>
              <a:gd name="connsiteY111" fmla="*/ 222235 h 586292"/>
              <a:gd name="connsiteX112" fmla="*/ 263235 w 455802"/>
              <a:gd name="connsiteY112" fmla="*/ 222235 h 586292"/>
              <a:gd name="connsiteX113" fmla="*/ 273531 w 455802"/>
              <a:gd name="connsiteY113" fmla="*/ 232470 h 586292"/>
              <a:gd name="connsiteX114" fmla="*/ 263235 w 455802"/>
              <a:gd name="connsiteY114" fmla="*/ 242705 h 586292"/>
              <a:gd name="connsiteX115" fmla="*/ 252939 w 455802"/>
              <a:gd name="connsiteY115" fmla="*/ 232470 h 586292"/>
              <a:gd name="connsiteX116" fmla="*/ 263235 w 455802"/>
              <a:gd name="connsiteY116" fmla="*/ 222235 h 586292"/>
              <a:gd name="connsiteX117" fmla="*/ 222601 w 455802"/>
              <a:gd name="connsiteY117" fmla="*/ 222235 h 586292"/>
              <a:gd name="connsiteX118" fmla="*/ 232470 w 455802"/>
              <a:gd name="connsiteY118" fmla="*/ 232470 h 586292"/>
              <a:gd name="connsiteX119" fmla="*/ 222601 w 455802"/>
              <a:gd name="connsiteY119" fmla="*/ 242705 h 586292"/>
              <a:gd name="connsiteX120" fmla="*/ 212732 w 455802"/>
              <a:gd name="connsiteY120" fmla="*/ 232470 h 586292"/>
              <a:gd name="connsiteX121" fmla="*/ 222601 w 455802"/>
              <a:gd name="connsiteY121" fmla="*/ 222235 h 586292"/>
              <a:gd name="connsiteX122" fmla="*/ 181968 w 455802"/>
              <a:gd name="connsiteY122" fmla="*/ 222235 h 586292"/>
              <a:gd name="connsiteX123" fmla="*/ 192264 w 455802"/>
              <a:gd name="connsiteY123" fmla="*/ 232470 h 586292"/>
              <a:gd name="connsiteX124" fmla="*/ 181968 w 455802"/>
              <a:gd name="connsiteY124" fmla="*/ 242705 h 586292"/>
              <a:gd name="connsiteX125" fmla="*/ 171672 w 455802"/>
              <a:gd name="connsiteY125" fmla="*/ 232470 h 586292"/>
              <a:gd name="connsiteX126" fmla="*/ 181968 w 455802"/>
              <a:gd name="connsiteY126" fmla="*/ 222235 h 586292"/>
              <a:gd name="connsiteX127" fmla="*/ 141700 w 455802"/>
              <a:gd name="connsiteY127" fmla="*/ 222235 h 586292"/>
              <a:gd name="connsiteX128" fmla="*/ 151935 w 455802"/>
              <a:gd name="connsiteY128" fmla="*/ 232470 h 586292"/>
              <a:gd name="connsiteX129" fmla="*/ 141700 w 455802"/>
              <a:gd name="connsiteY129" fmla="*/ 242705 h 586292"/>
              <a:gd name="connsiteX130" fmla="*/ 131465 w 455802"/>
              <a:gd name="connsiteY130" fmla="*/ 232470 h 586292"/>
              <a:gd name="connsiteX131" fmla="*/ 141700 w 455802"/>
              <a:gd name="connsiteY131" fmla="*/ 222235 h 586292"/>
              <a:gd name="connsiteX132" fmla="*/ 283399 w 455802"/>
              <a:gd name="connsiteY132" fmla="*/ 202497 h 586292"/>
              <a:gd name="connsiteX133" fmla="*/ 293268 w 455802"/>
              <a:gd name="connsiteY133" fmla="*/ 212366 h 586292"/>
              <a:gd name="connsiteX134" fmla="*/ 283399 w 455802"/>
              <a:gd name="connsiteY134" fmla="*/ 222235 h 586292"/>
              <a:gd name="connsiteX135" fmla="*/ 273530 w 455802"/>
              <a:gd name="connsiteY135" fmla="*/ 212366 h 586292"/>
              <a:gd name="connsiteX136" fmla="*/ 283399 w 455802"/>
              <a:gd name="connsiteY136" fmla="*/ 202497 h 586292"/>
              <a:gd name="connsiteX137" fmla="*/ 242705 w 455802"/>
              <a:gd name="connsiteY137" fmla="*/ 202497 h 586292"/>
              <a:gd name="connsiteX138" fmla="*/ 252940 w 455802"/>
              <a:gd name="connsiteY138" fmla="*/ 212366 h 586292"/>
              <a:gd name="connsiteX139" fmla="*/ 242705 w 455802"/>
              <a:gd name="connsiteY139" fmla="*/ 222235 h 586292"/>
              <a:gd name="connsiteX140" fmla="*/ 232470 w 455802"/>
              <a:gd name="connsiteY140" fmla="*/ 212366 h 586292"/>
              <a:gd name="connsiteX141" fmla="*/ 242705 w 455802"/>
              <a:gd name="connsiteY141" fmla="*/ 202497 h 586292"/>
              <a:gd name="connsiteX142" fmla="*/ 202498 w 455802"/>
              <a:gd name="connsiteY142" fmla="*/ 202497 h 586292"/>
              <a:gd name="connsiteX143" fmla="*/ 212733 w 455802"/>
              <a:gd name="connsiteY143" fmla="*/ 212366 h 586292"/>
              <a:gd name="connsiteX144" fmla="*/ 202498 w 455802"/>
              <a:gd name="connsiteY144" fmla="*/ 222235 h 586292"/>
              <a:gd name="connsiteX145" fmla="*/ 192263 w 455802"/>
              <a:gd name="connsiteY145" fmla="*/ 212366 h 586292"/>
              <a:gd name="connsiteX146" fmla="*/ 202498 w 455802"/>
              <a:gd name="connsiteY146" fmla="*/ 202497 h 586292"/>
              <a:gd name="connsiteX147" fmla="*/ 161803 w 455802"/>
              <a:gd name="connsiteY147" fmla="*/ 202497 h 586292"/>
              <a:gd name="connsiteX148" fmla="*/ 171672 w 455802"/>
              <a:gd name="connsiteY148" fmla="*/ 212366 h 586292"/>
              <a:gd name="connsiteX149" fmla="*/ 161803 w 455802"/>
              <a:gd name="connsiteY149" fmla="*/ 222235 h 586292"/>
              <a:gd name="connsiteX150" fmla="*/ 151934 w 455802"/>
              <a:gd name="connsiteY150" fmla="*/ 212366 h 586292"/>
              <a:gd name="connsiteX151" fmla="*/ 161803 w 455802"/>
              <a:gd name="connsiteY151" fmla="*/ 202497 h 586292"/>
              <a:gd name="connsiteX152" fmla="*/ 303503 w 455802"/>
              <a:gd name="connsiteY152" fmla="*/ 182028 h 586292"/>
              <a:gd name="connsiteX153" fmla="*/ 313738 w 455802"/>
              <a:gd name="connsiteY153" fmla="*/ 192263 h 586292"/>
              <a:gd name="connsiteX154" fmla="*/ 303503 w 455802"/>
              <a:gd name="connsiteY154" fmla="*/ 202498 h 586292"/>
              <a:gd name="connsiteX155" fmla="*/ 293268 w 455802"/>
              <a:gd name="connsiteY155" fmla="*/ 192263 h 586292"/>
              <a:gd name="connsiteX156" fmla="*/ 303503 w 455802"/>
              <a:gd name="connsiteY156" fmla="*/ 182028 h 586292"/>
              <a:gd name="connsiteX157" fmla="*/ 263235 w 455802"/>
              <a:gd name="connsiteY157" fmla="*/ 182028 h 586292"/>
              <a:gd name="connsiteX158" fmla="*/ 273531 w 455802"/>
              <a:gd name="connsiteY158" fmla="*/ 192263 h 586292"/>
              <a:gd name="connsiteX159" fmla="*/ 263235 w 455802"/>
              <a:gd name="connsiteY159" fmla="*/ 202498 h 586292"/>
              <a:gd name="connsiteX160" fmla="*/ 252939 w 455802"/>
              <a:gd name="connsiteY160" fmla="*/ 192263 h 586292"/>
              <a:gd name="connsiteX161" fmla="*/ 263235 w 455802"/>
              <a:gd name="connsiteY161" fmla="*/ 182028 h 586292"/>
              <a:gd name="connsiteX162" fmla="*/ 222601 w 455802"/>
              <a:gd name="connsiteY162" fmla="*/ 182028 h 586292"/>
              <a:gd name="connsiteX163" fmla="*/ 232470 w 455802"/>
              <a:gd name="connsiteY163" fmla="*/ 192263 h 586292"/>
              <a:gd name="connsiteX164" fmla="*/ 222601 w 455802"/>
              <a:gd name="connsiteY164" fmla="*/ 202498 h 586292"/>
              <a:gd name="connsiteX165" fmla="*/ 212732 w 455802"/>
              <a:gd name="connsiteY165" fmla="*/ 192263 h 586292"/>
              <a:gd name="connsiteX166" fmla="*/ 222601 w 455802"/>
              <a:gd name="connsiteY166" fmla="*/ 182028 h 586292"/>
              <a:gd name="connsiteX167" fmla="*/ 181968 w 455802"/>
              <a:gd name="connsiteY167" fmla="*/ 182028 h 586292"/>
              <a:gd name="connsiteX168" fmla="*/ 192264 w 455802"/>
              <a:gd name="connsiteY168" fmla="*/ 192263 h 586292"/>
              <a:gd name="connsiteX169" fmla="*/ 181968 w 455802"/>
              <a:gd name="connsiteY169" fmla="*/ 202498 h 586292"/>
              <a:gd name="connsiteX170" fmla="*/ 171672 w 455802"/>
              <a:gd name="connsiteY170" fmla="*/ 192263 h 586292"/>
              <a:gd name="connsiteX171" fmla="*/ 181968 w 455802"/>
              <a:gd name="connsiteY171" fmla="*/ 182028 h 586292"/>
              <a:gd name="connsiteX172" fmla="*/ 141700 w 455802"/>
              <a:gd name="connsiteY172" fmla="*/ 182028 h 586292"/>
              <a:gd name="connsiteX173" fmla="*/ 151935 w 455802"/>
              <a:gd name="connsiteY173" fmla="*/ 192263 h 586292"/>
              <a:gd name="connsiteX174" fmla="*/ 141700 w 455802"/>
              <a:gd name="connsiteY174" fmla="*/ 202498 h 586292"/>
              <a:gd name="connsiteX175" fmla="*/ 131465 w 455802"/>
              <a:gd name="connsiteY175" fmla="*/ 192263 h 586292"/>
              <a:gd name="connsiteX176" fmla="*/ 141700 w 455802"/>
              <a:gd name="connsiteY176" fmla="*/ 182028 h 586292"/>
              <a:gd name="connsiteX177" fmla="*/ 131389 w 455802"/>
              <a:gd name="connsiteY177" fmla="*/ 172168 h 586292"/>
              <a:gd name="connsiteX178" fmla="*/ 121514 w 455802"/>
              <a:gd name="connsiteY178" fmla="*/ 182028 h 586292"/>
              <a:gd name="connsiteX179" fmla="*/ 121514 w 455802"/>
              <a:gd name="connsiteY179" fmla="*/ 202506 h 586292"/>
              <a:gd name="connsiteX180" fmla="*/ 131389 w 455802"/>
              <a:gd name="connsiteY180" fmla="*/ 212366 h 586292"/>
              <a:gd name="connsiteX181" fmla="*/ 121514 w 455802"/>
              <a:gd name="connsiteY181" fmla="*/ 222226 h 586292"/>
              <a:gd name="connsiteX182" fmla="*/ 121514 w 455802"/>
              <a:gd name="connsiteY182" fmla="*/ 242704 h 586292"/>
              <a:gd name="connsiteX183" fmla="*/ 131389 w 455802"/>
              <a:gd name="connsiteY183" fmla="*/ 252564 h 586292"/>
              <a:gd name="connsiteX184" fmla="*/ 121514 w 455802"/>
              <a:gd name="connsiteY184" fmla="*/ 263182 h 586292"/>
              <a:gd name="connsiteX185" fmla="*/ 121514 w 455802"/>
              <a:gd name="connsiteY185" fmla="*/ 282902 h 586292"/>
              <a:gd name="connsiteX186" fmla="*/ 131389 w 455802"/>
              <a:gd name="connsiteY186" fmla="*/ 293520 h 586292"/>
              <a:gd name="connsiteX187" fmla="*/ 151898 w 455802"/>
              <a:gd name="connsiteY187" fmla="*/ 293520 h 586292"/>
              <a:gd name="connsiteX188" fmla="*/ 161773 w 455802"/>
              <a:gd name="connsiteY188" fmla="*/ 282902 h 586292"/>
              <a:gd name="connsiteX189" fmla="*/ 171647 w 455802"/>
              <a:gd name="connsiteY189" fmla="*/ 293520 h 586292"/>
              <a:gd name="connsiteX190" fmla="*/ 192156 w 455802"/>
              <a:gd name="connsiteY190" fmla="*/ 293520 h 586292"/>
              <a:gd name="connsiteX191" fmla="*/ 202031 w 455802"/>
              <a:gd name="connsiteY191" fmla="*/ 282902 h 586292"/>
              <a:gd name="connsiteX192" fmla="*/ 212665 w 455802"/>
              <a:gd name="connsiteY192" fmla="*/ 293520 h 586292"/>
              <a:gd name="connsiteX193" fmla="*/ 232415 w 455802"/>
              <a:gd name="connsiteY193" fmla="*/ 293520 h 586292"/>
              <a:gd name="connsiteX194" fmla="*/ 243049 w 455802"/>
              <a:gd name="connsiteY194" fmla="*/ 282902 h 586292"/>
              <a:gd name="connsiteX195" fmla="*/ 252924 w 455802"/>
              <a:gd name="connsiteY195" fmla="*/ 293520 h 586292"/>
              <a:gd name="connsiteX196" fmla="*/ 273433 w 455802"/>
              <a:gd name="connsiteY196" fmla="*/ 293520 h 586292"/>
              <a:gd name="connsiteX197" fmla="*/ 283308 w 455802"/>
              <a:gd name="connsiteY197" fmla="*/ 282902 h 586292"/>
              <a:gd name="connsiteX198" fmla="*/ 293182 w 455802"/>
              <a:gd name="connsiteY198" fmla="*/ 293520 h 586292"/>
              <a:gd name="connsiteX199" fmla="*/ 313691 w 455802"/>
              <a:gd name="connsiteY199" fmla="*/ 293520 h 586292"/>
              <a:gd name="connsiteX200" fmla="*/ 323566 w 455802"/>
              <a:gd name="connsiteY200" fmla="*/ 282902 h 586292"/>
              <a:gd name="connsiteX201" fmla="*/ 323566 w 455802"/>
              <a:gd name="connsiteY201" fmla="*/ 263182 h 586292"/>
              <a:gd name="connsiteX202" fmla="*/ 313691 w 455802"/>
              <a:gd name="connsiteY202" fmla="*/ 252564 h 586292"/>
              <a:gd name="connsiteX203" fmla="*/ 323566 w 455802"/>
              <a:gd name="connsiteY203" fmla="*/ 242704 h 586292"/>
              <a:gd name="connsiteX204" fmla="*/ 323566 w 455802"/>
              <a:gd name="connsiteY204" fmla="*/ 222226 h 586292"/>
              <a:gd name="connsiteX205" fmla="*/ 313691 w 455802"/>
              <a:gd name="connsiteY205" fmla="*/ 212366 h 586292"/>
              <a:gd name="connsiteX206" fmla="*/ 323566 w 455802"/>
              <a:gd name="connsiteY206" fmla="*/ 202506 h 586292"/>
              <a:gd name="connsiteX207" fmla="*/ 323566 w 455802"/>
              <a:gd name="connsiteY207" fmla="*/ 182028 h 586292"/>
              <a:gd name="connsiteX208" fmla="*/ 313691 w 455802"/>
              <a:gd name="connsiteY208" fmla="*/ 172168 h 586292"/>
              <a:gd name="connsiteX209" fmla="*/ 293182 w 455802"/>
              <a:gd name="connsiteY209" fmla="*/ 172168 h 586292"/>
              <a:gd name="connsiteX210" fmla="*/ 283308 w 455802"/>
              <a:gd name="connsiteY210" fmla="*/ 182028 h 586292"/>
              <a:gd name="connsiteX211" fmla="*/ 273433 w 455802"/>
              <a:gd name="connsiteY211" fmla="*/ 172168 h 586292"/>
              <a:gd name="connsiteX212" fmla="*/ 252924 w 455802"/>
              <a:gd name="connsiteY212" fmla="*/ 172168 h 586292"/>
              <a:gd name="connsiteX213" fmla="*/ 243049 w 455802"/>
              <a:gd name="connsiteY213" fmla="*/ 182028 h 586292"/>
              <a:gd name="connsiteX214" fmla="*/ 232415 w 455802"/>
              <a:gd name="connsiteY214" fmla="*/ 172168 h 586292"/>
              <a:gd name="connsiteX215" fmla="*/ 212665 w 455802"/>
              <a:gd name="connsiteY215" fmla="*/ 172168 h 586292"/>
              <a:gd name="connsiteX216" fmla="*/ 202031 w 455802"/>
              <a:gd name="connsiteY216" fmla="*/ 182028 h 586292"/>
              <a:gd name="connsiteX217" fmla="*/ 192156 w 455802"/>
              <a:gd name="connsiteY217" fmla="*/ 172168 h 586292"/>
              <a:gd name="connsiteX218" fmla="*/ 171647 w 455802"/>
              <a:gd name="connsiteY218" fmla="*/ 172168 h 586292"/>
              <a:gd name="connsiteX219" fmla="*/ 161773 w 455802"/>
              <a:gd name="connsiteY219" fmla="*/ 182028 h 586292"/>
              <a:gd name="connsiteX220" fmla="*/ 151898 w 455802"/>
              <a:gd name="connsiteY220" fmla="*/ 172168 h 586292"/>
              <a:gd name="connsiteX221" fmla="*/ 222540 w 455802"/>
              <a:gd name="connsiteY221" fmla="*/ 121352 h 586292"/>
              <a:gd name="connsiteX222" fmla="*/ 232415 w 455802"/>
              <a:gd name="connsiteY222" fmla="*/ 131212 h 586292"/>
              <a:gd name="connsiteX223" fmla="*/ 232415 w 455802"/>
              <a:gd name="connsiteY223" fmla="*/ 151690 h 586292"/>
              <a:gd name="connsiteX224" fmla="*/ 344075 w 455802"/>
              <a:gd name="connsiteY224" fmla="*/ 151690 h 586292"/>
              <a:gd name="connsiteX225" fmla="*/ 344075 w 455802"/>
              <a:gd name="connsiteY225" fmla="*/ 313240 h 586292"/>
              <a:gd name="connsiteX226" fmla="*/ 281029 w 455802"/>
              <a:gd name="connsiteY226" fmla="*/ 313240 h 586292"/>
              <a:gd name="connsiteX227" fmla="*/ 302297 w 455802"/>
              <a:gd name="connsiteY227" fmla="*/ 348887 h 586292"/>
              <a:gd name="connsiteX228" fmla="*/ 298500 w 455802"/>
              <a:gd name="connsiteY228" fmla="*/ 362539 h 586292"/>
              <a:gd name="connsiteX229" fmla="*/ 293182 w 455802"/>
              <a:gd name="connsiteY229" fmla="*/ 364056 h 586292"/>
              <a:gd name="connsiteX230" fmla="*/ 284827 w 455802"/>
              <a:gd name="connsiteY230" fmla="*/ 359505 h 586292"/>
              <a:gd name="connsiteX231" fmla="*/ 257481 w 455802"/>
              <a:gd name="connsiteY231" fmla="*/ 313240 h 586292"/>
              <a:gd name="connsiteX232" fmla="*/ 187599 w 455802"/>
              <a:gd name="connsiteY232" fmla="*/ 313240 h 586292"/>
              <a:gd name="connsiteX233" fmla="*/ 160253 w 455802"/>
              <a:gd name="connsiteY233" fmla="*/ 359505 h 586292"/>
              <a:gd name="connsiteX234" fmla="*/ 151898 w 455802"/>
              <a:gd name="connsiteY234" fmla="*/ 364056 h 586292"/>
              <a:gd name="connsiteX235" fmla="*/ 146581 w 455802"/>
              <a:gd name="connsiteY235" fmla="*/ 362539 h 586292"/>
              <a:gd name="connsiteX236" fmla="*/ 142783 w 455802"/>
              <a:gd name="connsiteY236" fmla="*/ 348887 h 586292"/>
              <a:gd name="connsiteX237" fmla="*/ 164051 w 455802"/>
              <a:gd name="connsiteY237" fmla="*/ 313240 h 586292"/>
              <a:gd name="connsiteX238" fmla="*/ 101005 w 455802"/>
              <a:gd name="connsiteY238" fmla="*/ 313240 h 586292"/>
              <a:gd name="connsiteX239" fmla="*/ 101005 w 455802"/>
              <a:gd name="connsiteY239" fmla="*/ 151690 h 586292"/>
              <a:gd name="connsiteX240" fmla="*/ 212665 w 455802"/>
              <a:gd name="connsiteY240" fmla="*/ 151690 h 586292"/>
              <a:gd name="connsiteX241" fmla="*/ 212665 w 455802"/>
              <a:gd name="connsiteY241" fmla="*/ 131212 h 586292"/>
              <a:gd name="connsiteX242" fmla="*/ 222540 w 455802"/>
              <a:gd name="connsiteY242" fmla="*/ 121352 h 586292"/>
              <a:gd name="connsiteX243" fmla="*/ 334255 w 455802"/>
              <a:gd name="connsiteY243" fmla="*/ 36406 h 586292"/>
              <a:gd name="connsiteX244" fmla="*/ 334255 w 455802"/>
              <a:gd name="connsiteY244" fmla="*/ 121354 h 586292"/>
              <a:gd name="connsiteX245" fmla="*/ 419338 w 455802"/>
              <a:gd name="connsiteY245" fmla="*/ 121354 h 586292"/>
              <a:gd name="connsiteX246" fmla="*/ 25069 w 455802"/>
              <a:gd name="connsiteY246" fmla="*/ 20479 h 586292"/>
              <a:gd name="connsiteX247" fmla="*/ 19751 w 455802"/>
              <a:gd name="connsiteY247" fmla="*/ 25029 h 586292"/>
              <a:gd name="connsiteX248" fmla="*/ 19751 w 455802"/>
              <a:gd name="connsiteY248" fmla="*/ 394401 h 586292"/>
              <a:gd name="connsiteX249" fmla="*/ 435291 w 455802"/>
              <a:gd name="connsiteY249" fmla="*/ 394401 h 586292"/>
              <a:gd name="connsiteX250" fmla="*/ 435291 w 455802"/>
              <a:gd name="connsiteY250" fmla="*/ 141074 h 586292"/>
              <a:gd name="connsiteX251" fmla="*/ 431493 w 455802"/>
              <a:gd name="connsiteY251" fmla="*/ 141833 h 586292"/>
              <a:gd name="connsiteX252" fmla="*/ 313744 w 455802"/>
              <a:gd name="connsiteY252" fmla="*/ 141833 h 586292"/>
              <a:gd name="connsiteX253" fmla="*/ 313744 w 455802"/>
              <a:gd name="connsiteY253" fmla="*/ 24271 h 586292"/>
              <a:gd name="connsiteX254" fmla="*/ 314504 w 455802"/>
              <a:gd name="connsiteY254" fmla="*/ 20479 h 586292"/>
              <a:gd name="connsiteX255" fmla="*/ 25069 w 455802"/>
              <a:gd name="connsiteY255" fmla="*/ 0 h 586292"/>
              <a:gd name="connsiteX256" fmla="*/ 318302 w 455802"/>
              <a:gd name="connsiteY256" fmla="*/ 0 h 586292"/>
              <a:gd name="connsiteX257" fmla="*/ 331976 w 455802"/>
              <a:gd name="connsiteY257" fmla="*/ 5309 h 586292"/>
              <a:gd name="connsiteX258" fmla="*/ 339573 w 455802"/>
              <a:gd name="connsiteY258" fmla="*/ 13652 h 586292"/>
              <a:gd name="connsiteX259" fmla="*/ 442128 w 455802"/>
              <a:gd name="connsiteY259" fmla="*/ 115286 h 586292"/>
              <a:gd name="connsiteX260" fmla="*/ 449725 w 455802"/>
              <a:gd name="connsiteY260" fmla="*/ 122871 h 586292"/>
              <a:gd name="connsiteX261" fmla="*/ 455802 w 455802"/>
              <a:gd name="connsiteY261" fmla="*/ 136523 h 586292"/>
              <a:gd name="connsiteX262" fmla="*/ 455802 w 455802"/>
              <a:gd name="connsiteY262" fmla="*/ 394401 h 586292"/>
              <a:gd name="connsiteX263" fmla="*/ 455802 w 455802"/>
              <a:gd name="connsiteY263" fmla="*/ 561263 h 586292"/>
              <a:gd name="connsiteX264" fmla="*/ 430733 w 455802"/>
              <a:gd name="connsiteY264" fmla="*/ 586292 h 586292"/>
              <a:gd name="connsiteX265" fmla="*/ 25069 w 455802"/>
              <a:gd name="connsiteY265" fmla="*/ 586292 h 586292"/>
              <a:gd name="connsiteX266" fmla="*/ 0 w 455802"/>
              <a:gd name="connsiteY266" fmla="*/ 561263 h 586292"/>
              <a:gd name="connsiteX267" fmla="*/ 0 w 455802"/>
              <a:gd name="connsiteY267" fmla="*/ 394401 h 586292"/>
              <a:gd name="connsiteX268" fmla="*/ 0 w 455802"/>
              <a:gd name="connsiteY268" fmla="*/ 25029 h 586292"/>
              <a:gd name="connsiteX269" fmla="*/ 25069 w 455802"/>
              <a:gd name="connsiteY269" fmla="*/ 0 h 586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455802" h="586292">
                <a:moveTo>
                  <a:pt x="205923" y="456604"/>
                </a:moveTo>
                <a:lnTo>
                  <a:pt x="205923" y="496795"/>
                </a:lnTo>
                <a:lnTo>
                  <a:pt x="221111" y="496795"/>
                </a:lnTo>
                <a:cubicBezTo>
                  <a:pt x="223389" y="496795"/>
                  <a:pt x="224908" y="496795"/>
                  <a:pt x="227186" y="496036"/>
                </a:cubicBezTo>
                <a:cubicBezTo>
                  <a:pt x="229464" y="495278"/>
                  <a:pt x="230983" y="494520"/>
                  <a:pt x="232501" y="493003"/>
                </a:cubicBezTo>
                <a:cubicBezTo>
                  <a:pt x="234020" y="491486"/>
                  <a:pt x="235539" y="489211"/>
                  <a:pt x="237058" y="486178"/>
                </a:cubicBezTo>
                <a:cubicBezTo>
                  <a:pt x="237817" y="483145"/>
                  <a:pt x="238576" y="480112"/>
                  <a:pt x="238576" y="475562"/>
                </a:cubicBezTo>
                <a:cubicBezTo>
                  <a:pt x="238576" y="474045"/>
                  <a:pt x="237817" y="471770"/>
                  <a:pt x="237817" y="470254"/>
                </a:cubicBezTo>
                <a:cubicBezTo>
                  <a:pt x="237058" y="467979"/>
                  <a:pt x="236298" y="465704"/>
                  <a:pt x="234779" y="463429"/>
                </a:cubicBezTo>
                <a:cubicBezTo>
                  <a:pt x="233261" y="461912"/>
                  <a:pt x="230983" y="460396"/>
                  <a:pt x="228704" y="458879"/>
                </a:cubicBezTo>
                <a:cubicBezTo>
                  <a:pt x="226426" y="457362"/>
                  <a:pt x="222629" y="456604"/>
                  <a:pt x="218073" y="456604"/>
                </a:cubicBezTo>
                <a:close/>
                <a:moveTo>
                  <a:pt x="122349" y="456604"/>
                </a:moveTo>
                <a:lnTo>
                  <a:pt x="122349" y="496795"/>
                </a:lnTo>
                <a:lnTo>
                  <a:pt x="137543" y="496795"/>
                </a:lnTo>
                <a:cubicBezTo>
                  <a:pt x="139062" y="496795"/>
                  <a:pt x="141341" y="496795"/>
                  <a:pt x="143620" y="496036"/>
                </a:cubicBezTo>
                <a:cubicBezTo>
                  <a:pt x="145140" y="495278"/>
                  <a:pt x="147419" y="494520"/>
                  <a:pt x="148938" y="493003"/>
                </a:cubicBezTo>
                <a:cubicBezTo>
                  <a:pt x="150458" y="491486"/>
                  <a:pt x="151977" y="489211"/>
                  <a:pt x="152737" y="486178"/>
                </a:cubicBezTo>
                <a:cubicBezTo>
                  <a:pt x="154256" y="483145"/>
                  <a:pt x="154256" y="480112"/>
                  <a:pt x="154256" y="475562"/>
                </a:cubicBezTo>
                <a:cubicBezTo>
                  <a:pt x="154256" y="474045"/>
                  <a:pt x="154256" y="471770"/>
                  <a:pt x="153497" y="470254"/>
                </a:cubicBezTo>
                <a:cubicBezTo>
                  <a:pt x="153497" y="467979"/>
                  <a:pt x="151977" y="465704"/>
                  <a:pt x="151217" y="463429"/>
                </a:cubicBezTo>
                <a:cubicBezTo>
                  <a:pt x="149698" y="461912"/>
                  <a:pt x="147419" y="460396"/>
                  <a:pt x="145140" y="458879"/>
                </a:cubicBezTo>
                <a:cubicBezTo>
                  <a:pt x="142101" y="457362"/>
                  <a:pt x="139062" y="456604"/>
                  <a:pt x="134504" y="456604"/>
                </a:cubicBezTo>
                <a:close/>
                <a:moveTo>
                  <a:pt x="267438" y="444471"/>
                </a:moveTo>
                <a:lnTo>
                  <a:pt x="344928" y="444471"/>
                </a:lnTo>
                <a:lnTo>
                  <a:pt x="344928" y="455846"/>
                </a:lnTo>
                <a:lnTo>
                  <a:pt x="314540" y="455846"/>
                </a:lnTo>
                <a:lnTo>
                  <a:pt x="314540" y="546085"/>
                </a:lnTo>
                <a:lnTo>
                  <a:pt x="297826" y="546085"/>
                </a:lnTo>
                <a:lnTo>
                  <a:pt x="297826" y="455846"/>
                </a:lnTo>
                <a:lnTo>
                  <a:pt x="267438" y="455846"/>
                </a:lnTo>
                <a:close/>
                <a:moveTo>
                  <a:pt x="189217" y="444471"/>
                </a:moveTo>
                <a:lnTo>
                  <a:pt x="218833" y="444471"/>
                </a:lnTo>
                <a:cubicBezTo>
                  <a:pt x="223389" y="444471"/>
                  <a:pt x="227186" y="445229"/>
                  <a:pt x="231742" y="445988"/>
                </a:cubicBezTo>
                <a:cubicBezTo>
                  <a:pt x="235539" y="447504"/>
                  <a:pt x="239336" y="449779"/>
                  <a:pt x="243133" y="452812"/>
                </a:cubicBezTo>
                <a:cubicBezTo>
                  <a:pt x="246170" y="455087"/>
                  <a:pt x="249208" y="458879"/>
                  <a:pt x="251486" y="462671"/>
                </a:cubicBezTo>
                <a:cubicBezTo>
                  <a:pt x="253004" y="466462"/>
                  <a:pt x="254523" y="471012"/>
                  <a:pt x="254523" y="475562"/>
                </a:cubicBezTo>
                <a:cubicBezTo>
                  <a:pt x="254523" y="480870"/>
                  <a:pt x="253764" y="485420"/>
                  <a:pt x="251486" y="489970"/>
                </a:cubicBezTo>
                <a:cubicBezTo>
                  <a:pt x="249967" y="493761"/>
                  <a:pt x="247689" y="497553"/>
                  <a:pt x="244651" y="500586"/>
                </a:cubicBezTo>
                <a:cubicBezTo>
                  <a:pt x="240854" y="502861"/>
                  <a:pt x="237058" y="505136"/>
                  <a:pt x="233261" y="506653"/>
                </a:cubicBezTo>
                <a:cubicBezTo>
                  <a:pt x="228704" y="508169"/>
                  <a:pt x="223389" y="509686"/>
                  <a:pt x="218073" y="509686"/>
                </a:cubicBezTo>
                <a:lnTo>
                  <a:pt x="205923" y="509686"/>
                </a:lnTo>
                <a:lnTo>
                  <a:pt x="205923" y="546085"/>
                </a:lnTo>
                <a:lnTo>
                  <a:pt x="189217" y="546085"/>
                </a:lnTo>
                <a:close/>
                <a:moveTo>
                  <a:pt x="105635" y="444471"/>
                </a:moveTo>
                <a:lnTo>
                  <a:pt x="135264" y="444471"/>
                </a:lnTo>
                <a:cubicBezTo>
                  <a:pt x="139062" y="444471"/>
                  <a:pt x="143620" y="445229"/>
                  <a:pt x="147419" y="445988"/>
                </a:cubicBezTo>
                <a:cubicBezTo>
                  <a:pt x="151977" y="447504"/>
                  <a:pt x="155776" y="449779"/>
                  <a:pt x="159574" y="452812"/>
                </a:cubicBezTo>
                <a:cubicBezTo>
                  <a:pt x="162613" y="455087"/>
                  <a:pt x="165652" y="458879"/>
                  <a:pt x="167171" y="462671"/>
                </a:cubicBezTo>
                <a:cubicBezTo>
                  <a:pt x="169450" y="466462"/>
                  <a:pt x="170210" y="471012"/>
                  <a:pt x="170210" y="475562"/>
                </a:cubicBezTo>
                <a:cubicBezTo>
                  <a:pt x="170210" y="480870"/>
                  <a:pt x="169450" y="485420"/>
                  <a:pt x="167931" y="489970"/>
                </a:cubicBezTo>
                <a:cubicBezTo>
                  <a:pt x="166412" y="493761"/>
                  <a:pt x="163373" y="497553"/>
                  <a:pt x="160334" y="500586"/>
                </a:cubicBezTo>
                <a:cubicBezTo>
                  <a:pt x="157295" y="502861"/>
                  <a:pt x="153497" y="505136"/>
                  <a:pt x="148938" y="506653"/>
                </a:cubicBezTo>
                <a:cubicBezTo>
                  <a:pt x="144380" y="508169"/>
                  <a:pt x="139822" y="509686"/>
                  <a:pt x="134504" y="509686"/>
                </a:cubicBezTo>
                <a:lnTo>
                  <a:pt x="122349" y="509686"/>
                </a:lnTo>
                <a:lnTo>
                  <a:pt x="122349" y="546085"/>
                </a:lnTo>
                <a:lnTo>
                  <a:pt x="105635" y="546085"/>
                </a:lnTo>
                <a:close/>
                <a:moveTo>
                  <a:pt x="19751" y="414879"/>
                </a:moveTo>
                <a:lnTo>
                  <a:pt x="19751" y="561263"/>
                </a:lnTo>
                <a:cubicBezTo>
                  <a:pt x="19751" y="564297"/>
                  <a:pt x="22030" y="566572"/>
                  <a:pt x="25069" y="566572"/>
                </a:cubicBezTo>
                <a:lnTo>
                  <a:pt x="430733" y="566572"/>
                </a:lnTo>
                <a:cubicBezTo>
                  <a:pt x="433012" y="566572"/>
                  <a:pt x="435291" y="564297"/>
                  <a:pt x="435291" y="561263"/>
                </a:cubicBezTo>
                <a:lnTo>
                  <a:pt x="435291" y="414879"/>
                </a:lnTo>
                <a:close/>
                <a:moveTo>
                  <a:pt x="303503" y="263173"/>
                </a:moveTo>
                <a:cubicBezTo>
                  <a:pt x="309156" y="263173"/>
                  <a:pt x="313738" y="267592"/>
                  <a:pt x="313738" y="273042"/>
                </a:cubicBezTo>
                <a:cubicBezTo>
                  <a:pt x="313738" y="278492"/>
                  <a:pt x="309156" y="282911"/>
                  <a:pt x="303503" y="282911"/>
                </a:cubicBezTo>
                <a:cubicBezTo>
                  <a:pt x="297850" y="282911"/>
                  <a:pt x="293268" y="278492"/>
                  <a:pt x="293268" y="273042"/>
                </a:cubicBezTo>
                <a:cubicBezTo>
                  <a:pt x="293268" y="267592"/>
                  <a:pt x="297850" y="263173"/>
                  <a:pt x="303503" y="263173"/>
                </a:cubicBezTo>
                <a:close/>
                <a:moveTo>
                  <a:pt x="263235" y="263173"/>
                </a:moveTo>
                <a:cubicBezTo>
                  <a:pt x="268921" y="263173"/>
                  <a:pt x="273531" y="267592"/>
                  <a:pt x="273531" y="273042"/>
                </a:cubicBezTo>
                <a:cubicBezTo>
                  <a:pt x="273531" y="278492"/>
                  <a:pt x="268921" y="282911"/>
                  <a:pt x="263235" y="282911"/>
                </a:cubicBezTo>
                <a:cubicBezTo>
                  <a:pt x="257549" y="282911"/>
                  <a:pt x="252939" y="278492"/>
                  <a:pt x="252939" y="273042"/>
                </a:cubicBezTo>
                <a:cubicBezTo>
                  <a:pt x="252939" y="267592"/>
                  <a:pt x="257549" y="263173"/>
                  <a:pt x="263235" y="263173"/>
                </a:cubicBezTo>
                <a:close/>
                <a:moveTo>
                  <a:pt x="222601" y="263173"/>
                </a:moveTo>
                <a:cubicBezTo>
                  <a:pt x="228051" y="263173"/>
                  <a:pt x="232470" y="267592"/>
                  <a:pt x="232470" y="273042"/>
                </a:cubicBezTo>
                <a:cubicBezTo>
                  <a:pt x="232470" y="278492"/>
                  <a:pt x="228051" y="282911"/>
                  <a:pt x="222601" y="282911"/>
                </a:cubicBezTo>
                <a:cubicBezTo>
                  <a:pt x="217151" y="282911"/>
                  <a:pt x="212732" y="278492"/>
                  <a:pt x="212732" y="273042"/>
                </a:cubicBezTo>
                <a:cubicBezTo>
                  <a:pt x="212732" y="267592"/>
                  <a:pt x="217151" y="263173"/>
                  <a:pt x="222601" y="263173"/>
                </a:cubicBezTo>
                <a:close/>
                <a:moveTo>
                  <a:pt x="181968" y="263173"/>
                </a:moveTo>
                <a:cubicBezTo>
                  <a:pt x="187654" y="263173"/>
                  <a:pt x="192264" y="267592"/>
                  <a:pt x="192264" y="273042"/>
                </a:cubicBezTo>
                <a:cubicBezTo>
                  <a:pt x="192264" y="278492"/>
                  <a:pt x="187654" y="282911"/>
                  <a:pt x="181968" y="282911"/>
                </a:cubicBezTo>
                <a:cubicBezTo>
                  <a:pt x="176282" y="282911"/>
                  <a:pt x="171672" y="278492"/>
                  <a:pt x="171672" y="273042"/>
                </a:cubicBezTo>
                <a:cubicBezTo>
                  <a:pt x="171672" y="267592"/>
                  <a:pt x="176282" y="263173"/>
                  <a:pt x="181968" y="263173"/>
                </a:cubicBezTo>
                <a:close/>
                <a:moveTo>
                  <a:pt x="141700" y="263173"/>
                </a:moveTo>
                <a:cubicBezTo>
                  <a:pt x="147353" y="263173"/>
                  <a:pt x="151935" y="267592"/>
                  <a:pt x="151935" y="273042"/>
                </a:cubicBezTo>
                <a:cubicBezTo>
                  <a:pt x="151935" y="278492"/>
                  <a:pt x="147353" y="282911"/>
                  <a:pt x="141700" y="282911"/>
                </a:cubicBezTo>
                <a:cubicBezTo>
                  <a:pt x="136047" y="282911"/>
                  <a:pt x="131465" y="278492"/>
                  <a:pt x="131465" y="273042"/>
                </a:cubicBezTo>
                <a:cubicBezTo>
                  <a:pt x="131465" y="267592"/>
                  <a:pt x="136047" y="263173"/>
                  <a:pt x="141700" y="263173"/>
                </a:cubicBezTo>
                <a:close/>
                <a:moveTo>
                  <a:pt x="283399" y="242704"/>
                </a:moveTo>
                <a:cubicBezTo>
                  <a:pt x="288849" y="242704"/>
                  <a:pt x="293268" y="247286"/>
                  <a:pt x="293268" y="252939"/>
                </a:cubicBezTo>
                <a:cubicBezTo>
                  <a:pt x="293268" y="258592"/>
                  <a:pt x="288849" y="263174"/>
                  <a:pt x="283399" y="263174"/>
                </a:cubicBezTo>
                <a:cubicBezTo>
                  <a:pt x="277949" y="263174"/>
                  <a:pt x="273530" y="258592"/>
                  <a:pt x="273530" y="252939"/>
                </a:cubicBezTo>
                <a:cubicBezTo>
                  <a:pt x="273530" y="247286"/>
                  <a:pt x="277949" y="242704"/>
                  <a:pt x="283399" y="242704"/>
                </a:cubicBezTo>
                <a:close/>
                <a:moveTo>
                  <a:pt x="242705" y="242704"/>
                </a:moveTo>
                <a:cubicBezTo>
                  <a:pt x="248358" y="242704"/>
                  <a:pt x="252940" y="247286"/>
                  <a:pt x="252940" y="252939"/>
                </a:cubicBezTo>
                <a:cubicBezTo>
                  <a:pt x="252940" y="258592"/>
                  <a:pt x="248358" y="263174"/>
                  <a:pt x="242705" y="263174"/>
                </a:cubicBezTo>
                <a:cubicBezTo>
                  <a:pt x="237052" y="263174"/>
                  <a:pt x="232470" y="258592"/>
                  <a:pt x="232470" y="252939"/>
                </a:cubicBezTo>
                <a:cubicBezTo>
                  <a:pt x="232470" y="247286"/>
                  <a:pt x="237052" y="242704"/>
                  <a:pt x="242705" y="242704"/>
                </a:cubicBezTo>
                <a:close/>
                <a:moveTo>
                  <a:pt x="202498" y="242704"/>
                </a:moveTo>
                <a:cubicBezTo>
                  <a:pt x="208151" y="242704"/>
                  <a:pt x="212733" y="247286"/>
                  <a:pt x="212733" y="252939"/>
                </a:cubicBezTo>
                <a:cubicBezTo>
                  <a:pt x="212733" y="258592"/>
                  <a:pt x="208151" y="263174"/>
                  <a:pt x="202498" y="263174"/>
                </a:cubicBezTo>
                <a:cubicBezTo>
                  <a:pt x="196845" y="263174"/>
                  <a:pt x="192263" y="258592"/>
                  <a:pt x="192263" y="252939"/>
                </a:cubicBezTo>
                <a:cubicBezTo>
                  <a:pt x="192263" y="247286"/>
                  <a:pt x="196845" y="242704"/>
                  <a:pt x="202498" y="242704"/>
                </a:cubicBezTo>
                <a:close/>
                <a:moveTo>
                  <a:pt x="161803" y="242704"/>
                </a:moveTo>
                <a:cubicBezTo>
                  <a:pt x="167253" y="242704"/>
                  <a:pt x="171672" y="247286"/>
                  <a:pt x="171672" y="252939"/>
                </a:cubicBezTo>
                <a:cubicBezTo>
                  <a:pt x="171672" y="258592"/>
                  <a:pt x="167253" y="263174"/>
                  <a:pt x="161803" y="263174"/>
                </a:cubicBezTo>
                <a:cubicBezTo>
                  <a:pt x="156353" y="263174"/>
                  <a:pt x="151934" y="258592"/>
                  <a:pt x="151934" y="252939"/>
                </a:cubicBezTo>
                <a:cubicBezTo>
                  <a:pt x="151934" y="247286"/>
                  <a:pt x="156353" y="242704"/>
                  <a:pt x="161803" y="242704"/>
                </a:cubicBezTo>
                <a:close/>
                <a:moveTo>
                  <a:pt x="303503" y="222235"/>
                </a:moveTo>
                <a:cubicBezTo>
                  <a:pt x="309156" y="222235"/>
                  <a:pt x="313738" y="226817"/>
                  <a:pt x="313738" y="232470"/>
                </a:cubicBezTo>
                <a:cubicBezTo>
                  <a:pt x="313738" y="238123"/>
                  <a:pt x="309156" y="242705"/>
                  <a:pt x="303503" y="242705"/>
                </a:cubicBezTo>
                <a:cubicBezTo>
                  <a:pt x="297850" y="242705"/>
                  <a:pt x="293268" y="238123"/>
                  <a:pt x="293268" y="232470"/>
                </a:cubicBezTo>
                <a:cubicBezTo>
                  <a:pt x="293268" y="226817"/>
                  <a:pt x="297850" y="222235"/>
                  <a:pt x="303503" y="222235"/>
                </a:cubicBezTo>
                <a:close/>
                <a:moveTo>
                  <a:pt x="263235" y="222235"/>
                </a:moveTo>
                <a:cubicBezTo>
                  <a:pt x="268921" y="222235"/>
                  <a:pt x="273531" y="226817"/>
                  <a:pt x="273531" y="232470"/>
                </a:cubicBezTo>
                <a:cubicBezTo>
                  <a:pt x="273531" y="238123"/>
                  <a:pt x="268921" y="242705"/>
                  <a:pt x="263235" y="242705"/>
                </a:cubicBezTo>
                <a:cubicBezTo>
                  <a:pt x="257549" y="242705"/>
                  <a:pt x="252939" y="238123"/>
                  <a:pt x="252939" y="232470"/>
                </a:cubicBezTo>
                <a:cubicBezTo>
                  <a:pt x="252939" y="226817"/>
                  <a:pt x="257549" y="222235"/>
                  <a:pt x="263235" y="222235"/>
                </a:cubicBezTo>
                <a:close/>
                <a:moveTo>
                  <a:pt x="222601" y="222235"/>
                </a:moveTo>
                <a:cubicBezTo>
                  <a:pt x="228051" y="222235"/>
                  <a:pt x="232470" y="226817"/>
                  <a:pt x="232470" y="232470"/>
                </a:cubicBezTo>
                <a:cubicBezTo>
                  <a:pt x="232470" y="238123"/>
                  <a:pt x="228051" y="242705"/>
                  <a:pt x="222601" y="242705"/>
                </a:cubicBezTo>
                <a:cubicBezTo>
                  <a:pt x="217151" y="242705"/>
                  <a:pt x="212732" y="238123"/>
                  <a:pt x="212732" y="232470"/>
                </a:cubicBezTo>
                <a:cubicBezTo>
                  <a:pt x="212732" y="226817"/>
                  <a:pt x="217151" y="222235"/>
                  <a:pt x="222601" y="222235"/>
                </a:cubicBezTo>
                <a:close/>
                <a:moveTo>
                  <a:pt x="181968" y="222235"/>
                </a:moveTo>
                <a:cubicBezTo>
                  <a:pt x="187654" y="222235"/>
                  <a:pt x="192264" y="226817"/>
                  <a:pt x="192264" y="232470"/>
                </a:cubicBezTo>
                <a:cubicBezTo>
                  <a:pt x="192264" y="238123"/>
                  <a:pt x="187654" y="242705"/>
                  <a:pt x="181968" y="242705"/>
                </a:cubicBezTo>
                <a:cubicBezTo>
                  <a:pt x="176282" y="242705"/>
                  <a:pt x="171672" y="238123"/>
                  <a:pt x="171672" y="232470"/>
                </a:cubicBezTo>
                <a:cubicBezTo>
                  <a:pt x="171672" y="226817"/>
                  <a:pt x="176282" y="222235"/>
                  <a:pt x="181968" y="222235"/>
                </a:cubicBezTo>
                <a:close/>
                <a:moveTo>
                  <a:pt x="141700" y="222235"/>
                </a:moveTo>
                <a:cubicBezTo>
                  <a:pt x="147353" y="222235"/>
                  <a:pt x="151935" y="226817"/>
                  <a:pt x="151935" y="232470"/>
                </a:cubicBezTo>
                <a:cubicBezTo>
                  <a:pt x="151935" y="238123"/>
                  <a:pt x="147353" y="242705"/>
                  <a:pt x="141700" y="242705"/>
                </a:cubicBezTo>
                <a:cubicBezTo>
                  <a:pt x="136047" y="242705"/>
                  <a:pt x="131465" y="238123"/>
                  <a:pt x="131465" y="232470"/>
                </a:cubicBezTo>
                <a:cubicBezTo>
                  <a:pt x="131465" y="226817"/>
                  <a:pt x="136047" y="222235"/>
                  <a:pt x="141700" y="222235"/>
                </a:cubicBezTo>
                <a:close/>
                <a:moveTo>
                  <a:pt x="283399" y="202497"/>
                </a:moveTo>
                <a:cubicBezTo>
                  <a:pt x="288849" y="202497"/>
                  <a:pt x="293268" y="206916"/>
                  <a:pt x="293268" y="212366"/>
                </a:cubicBezTo>
                <a:cubicBezTo>
                  <a:pt x="293268" y="217816"/>
                  <a:pt x="288849" y="222235"/>
                  <a:pt x="283399" y="222235"/>
                </a:cubicBezTo>
                <a:cubicBezTo>
                  <a:pt x="277949" y="222235"/>
                  <a:pt x="273530" y="217816"/>
                  <a:pt x="273530" y="212366"/>
                </a:cubicBezTo>
                <a:cubicBezTo>
                  <a:pt x="273530" y="206916"/>
                  <a:pt x="277949" y="202497"/>
                  <a:pt x="283399" y="202497"/>
                </a:cubicBezTo>
                <a:close/>
                <a:moveTo>
                  <a:pt x="242705" y="202497"/>
                </a:moveTo>
                <a:cubicBezTo>
                  <a:pt x="248358" y="202497"/>
                  <a:pt x="252940" y="206916"/>
                  <a:pt x="252940" y="212366"/>
                </a:cubicBezTo>
                <a:cubicBezTo>
                  <a:pt x="252940" y="217816"/>
                  <a:pt x="248358" y="222235"/>
                  <a:pt x="242705" y="222235"/>
                </a:cubicBezTo>
                <a:cubicBezTo>
                  <a:pt x="237052" y="222235"/>
                  <a:pt x="232470" y="217816"/>
                  <a:pt x="232470" y="212366"/>
                </a:cubicBezTo>
                <a:cubicBezTo>
                  <a:pt x="232470" y="206916"/>
                  <a:pt x="237052" y="202497"/>
                  <a:pt x="242705" y="202497"/>
                </a:cubicBezTo>
                <a:close/>
                <a:moveTo>
                  <a:pt x="202498" y="202497"/>
                </a:moveTo>
                <a:cubicBezTo>
                  <a:pt x="208151" y="202497"/>
                  <a:pt x="212733" y="206916"/>
                  <a:pt x="212733" y="212366"/>
                </a:cubicBezTo>
                <a:cubicBezTo>
                  <a:pt x="212733" y="217816"/>
                  <a:pt x="208151" y="222235"/>
                  <a:pt x="202498" y="222235"/>
                </a:cubicBezTo>
                <a:cubicBezTo>
                  <a:pt x="196845" y="222235"/>
                  <a:pt x="192263" y="217816"/>
                  <a:pt x="192263" y="212366"/>
                </a:cubicBezTo>
                <a:cubicBezTo>
                  <a:pt x="192263" y="206916"/>
                  <a:pt x="196845" y="202497"/>
                  <a:pt x="202498" y="202497"/>
                </a:cubicBezTo>
                <a:close/>
                <a:moveTo>
                  <a:pt x="161803" y="202497"/>
                </a:moveTo>
                <a:cubicBezTo>
                  <a:pt x="167253" y="202497"/>
                  <a:pt x="171672" y="206916"/>
                  <a:pt x="171672" y="212366"/>
                </a:cubicBezTo>
                <a:cubicBezTo>
                  <a:pt x="171672" y="217816"/>
                  <a:pt x="167253" y="222235"/>
                  <a:pt x="161803" y="222235"/>
                </a:cubicBezTo>
                <a:cubicBezTo>
                  <a:pt x="156353" y="222235"/>
                  <a:pt x="151934" y="217816"/>
                  <a:pt x="151934" y="212366"/>
                </a:cubicBezTo>
                <a:cubicBezTo>
                  <a:pt x="151934" y="206916"/>
                  <a:pt x="156353" y="202497"/>
                  <a:pt x="161803" y="202497"/>
                </a:cubicBezTo>
                <a:close/>
                <a:moveTo>
                  <a:pt x="303503" y="182028"/>
                </a:moveTo>
                <a:cubicBezTo>
                  <a:pt x="309156" y="182028"/>
                  <a:pt x="313738" y="186610"/>
                  <a:pt x="313738" y="192263"/>
                </a:cubicBezTo>
                <a:cubicBezTo>
                  <a:pt x="313738" y="197916"/>
                  <a:pt x="309156" y="202498"/>
                  <a:pt x="303503" y="202498"/>
                </a:cubicBezTo>
                <a:cubicBezTo>
                  <a:pt x="297850" y="202498"/>
                  <a:pt x="293268" y="197916"/>
                  <a:pt x="293268" y="192263"/>
                </a:cubicBezTo>
                <a:cubicBezTo>
                  <a:pt x="293268" y="186610"/>
                  <a:pt x="297850" y="182028"/>
                  <a:pt x="303503" y="182028"/>
                </a:cubicBezTo>
                <a:close/>
                <a:moveTo>
                  <a:pt x="263235" y="182028"/>
                </a:moveTo>
                <a:cubicBezTo>
                  <a:pt x="268921" y="182028"/>
                  <a:pt x="273531" y="186610"/>
                  <a:pt x="273531" y="192263"/>
                </a:cubicBezTo>
                <a:cubicBezTo>
                  <a:pt x="273531" y="197916"/>
                  <a:pt x="268921" y="202498"/>
                  <a:pt x="263235" y="202498"/>
                </a:cubicBezTo>
                <a:cubicBezTo>
                  <a:pt x="257549" y="202498"/>
                  <a:pt x="252939" y="197916"/>
                  <a:pt x="252939" y="192263"/>
                </a:cubicBezTo>
                <a:cubicBezTo>
                  <a:pt x="252939" y="186610"/>
                  <a:pt x="257549" y="182028"/>
                  <a:pt x="263235" y="182028"/>
                </a:cubicBezTo>
                <a:close/>
                <a:moveTo>
                  <a:pt x="222601" y="182028"/>
                </a:moveTo>
                <a:cubicBezTo>
                  <a:pt x="228051" y="182028"/>
                  <a:pt x="232470" y="186610"/>
                  <a:pt x="232470" y="192263"/>
                </a:cubicBezTo>
                <a:cubicBezTo>
                  <a:pt x="232470" y="197916"/>
                  <a:pt x="228051" y="202498"/>
                  <a:pt x="222601" y="202498"/>
                </a:cubicBezTo>
                <a:cubicBezTo>
                  <a:pt x="217151" y="202498"/>
                  <a:pt x="212732" y="197916"/>
                  <a:pt x="212732" y="192263"/>
                </a:cubicBezTo>
                <a:cubicBezTo>
                  <a:pt x="212732" y="186610"/>
                  <a:pt x="217151" y="182028"/>
                  <a:pt x="222601" y="182028"/>
                </a:cubicBezTo>
                <a:close/>
                <a:moveTo>
                  <a:pt x="181968" y="182028"/>
                </a:moveTo>
                <a:cubicBezTo>
                  <a:pt x="187654" y="182028"/>
                  <a:pt x="192264" y="186610"/>
                  <a:pt x="192264" y="192263"/>
                </a:cubicBezTo>
                <a:cubicBezTo>
                  <a:pt x="192264" y="197916"/>
                  <a:pt x="187654" y="202498"/>
                  <a:pt x="181968" y="202498"/>
                </a:cubicBezTo>
                <a:cubicBezTo>
                  <a:pt x="176282" y="202498"/>
                  <a:pt x="171672" y="197916"/>
                  <a:pt x="171672" y="192263"/>
                </a:cubicBezTo>
                <a:cubicBezTo>
                  <a:pt x="171672" y="186610"/>
                  <a:pt x="176282" y="182028"/>
                  <a:pt x="181968" y="182028"/>
                </a:cubicBezTo>
                <a:close/>
                <a:moveTo>
                  <a:pt x="141700" y="182028"/>
                </a:moveTo>
                <a:cubicBezTo>
                  <a:pt x="147353" y="182028"/>
                  <a:pt x="151935" y="186610"/>
                  <a:pt x="151935" y="192263"/>
                </a:cubicBezTo>
                <a:cubicBezTo>
                  <a:pt x="151935" y="197916"/>
                  <a:pt x="147353" y="202498"/>
                  <a:pt x="141700" y="202498"/>
                </a:cubicBezTo>
                <a:cubicBezTo>
                  <a:pt x="136047" y="202498"/>
                  <a:pt x="131465" y="197916"/>
                  <a:pt x="131465" y="192263"/>
                </a:cubicBezTo>
                <a:cubicBezTo>
                  <a:pt x="131465" y="186610"/>
                  <a:pt x="136047" y="182028"/>
                  <a:pt x="141700" y="182028"/>
                </a:cubicBezTo>
                <a:close/>
                <a:moveTo>
                  <a:pt x="131389" y="172168"/>
                </a:moveTo>
                <a:cubicBezTo>
                  <a:pt x="131389" y="177477"/>
                  <a:pt x="126831" y="182028"/>
                  <a:pt x="121514" y="182028"/>
                </a:cubicBezTo>
                <a:lnTo>
                  <a:pt x="121514" y="202506"/>
                </a:lnTo>
                <a:cubicBezTo>
                  <a:pt x="126831" y="202506"/>
                  <a:pt x="131389" y="207057"/>
                  <a:pt x="131389" y="212366"/>
                </a:cubicBezTo>
                <a:cubicBezTo>
                  <a:pt x="131389" y="217675"/>
                  <a:pt x="126831" y="222226"/>
                  <a:pt x="121514" y="222226"/>
                </a:cubicBezTo>
                <a:lnTo>
                  <a:pt x="121514" y="242704"/>
                </a:lnTo>
                <a:cubicBezTo>
                  <a:pt x="126831" y="242704"/>
                  <a:pt x="131389" y="247255"/>
                  <a:pt x="131389" y="252564"/>
                </a:cubicBezTo>
                <a:cubicBezTo>
                  <a:pt x="131389" y="258631"/>
                  <a:pt x="126831" y="263182"/>
                  <a:pt x="121514" y="263182"/>
                </a:cubicBezTo>
                <a:lnTo>
                  <a:pt x="121514" y="282902"/>
                </a:lnTo>
                <a:cubicBezTo>
                  <a:pt x="126831" y="282902"/>
                  <a:pt x="131389" y="287453"/>
                  <a:pt x="131389" y="293520"/>
                </a:cubicBezTo>
                <a:lnTo>
                  <a:pt x="151898" y="293520"/>
                </a:lnTo>
                <a:cubicBezTo>
                  <a:pt x="151898" y="287453"/>
                  <a:pt x="156455" y="282902"/>
                  <a:pt x="161773" y="282902"/>
                </a:cubicBezTo>
                <a:cubicBezTo>
                  <a:pt x="167090" y="282902"/>
                  <a:pt x="171647" y="287453"/>
                  <a:pt x="171647" y="293520"/>
                </a:cubicBezTo>
                <a:lnTo>
                  <a:pt x="192156" y="293520"/>
                </a:lnTo>
                <a:cubicBezTo>
                  <a:pt x="192156" y="287453"/>
                  <a:pt x="196714" y="282902"/>
                  <a:pt x="202031" y="282902"/>
                </a:cubicBezTo>
                <a:cubicBezTo>
                  <a:pt x="208108" y="282902"/>
                  <a:pt x="212665" y="287453"/>
                  <a:pt x="212665" y="293520"/>
                </a:cubicBezTo>
                <a:lnTo>
                  <a:pt x="232415" y="293520"/>
                </a:lnTo>
                <a:cubicBezTo>
                  <a:pt x="232415" y="287453"/>
                  <a:pt x="236972" y="282902"/>
                  <a:pt x="243049" y="282902"/>
                </a:cubicBezTo>
                <a:cubicBezTo>
                  <a:pt x="248366" y="282902"/>
                  <a:pt x="252924" y="287453"/>
                  <a:pt x="252924" y="293520"/>
                </a:cubicBezTo>
                <a:lnTo>
                  <a:pt x="273433" y="293520"/>
                </a:lnTo>
                <a:cubicBezTo>
                  <a:pt x="273433" y="287453"/>
                  <a:pt x="277990" y="282902"/>
                  <a:pt x="283308" y="282902"/>
                </a:cubicBezTo>
                <a:cubicBezTo>
                  <a:pt x="288625" y="282902"/>
                  <a:pt x="293182" y="287453"/>
                  <a:pt x="293182" y="293520"/>
                </a:cubicBezTo>
                <a:lnTo>
                  <a:pt x="313691" y="293520"/>
                </a:lnTo>
                <a:cubicBezTo>
                  <a:pt x="313691" y="287453"/>
                  <a:pt x="318249" y="282902"/>
                  <a:pt x="323566" y="282902"/>
                </a:cubicBezTo>
                <a:lnTo>
                  <a:pt x="323566" y="263182"/>
                </a:lnTo>
                <a:cubicBezTo>
                  <a:pt x="318249" y="263182"/>
                  <a:pt x="313691" y="258631"/>
                  <a:pt x="313691" y="252564"/>
                </a:cubicBezTo>
                <a:cubicBezTo>
                  <a:pt x="313691" y="247255"/>
                  <a:pt x="318249" y="242704"/>
                  <a:pt x="323566" y="242704"/>
                </a:cubicBezTo>
                <a:lnTo>
                  <a:pt x="323566" y="222226"/>
                </a:lnTo>
                <a:cubicBezTo>
                  <a:pt x="318249" y="222226"/>
                  <a:pt x="313691" y="217675"/>
                  <a:pt x="313691" y="212366"/>
                </a:cubicBezTo>
                <a:cubicBezTo>
                  <a:pt x="313691" y="207057"/>
                  <a:pt x="318249" y="202506"/>
                  <a:pt x="323566" y="202506"/>
                </a:cubicBezTo>
                <a:lnTo>
                  <a:pt x="323566" y="182028"/>
                </a:lnTo>
                <a:cubicBezTo>
                  <a:pt x="318249" y="182028"/>
                  <a:pt x="313691" y="177477"/>
                  <a:pt x="313691" y="172168"/>
                </a:cubicBezTo>
                <a:lnTo>
                  <a:pt x="293182" y="172168"/>
                </a:lnTo>
                <a:cubicBezTo>
                  <a:pt x="293182" y="177477"/>
                  <a:pt x="288625" y="182028"/>
                  <a:pt x="283308" y="182028"/>
                </a:cubicBezTo>
                <a:cubicBezTo>
                  <a:pt x="277990" y="182028"/>
                  <a:pt x="273433" y="177477"/>
                  <a:pt x="273433" y="172168"/>
                </a:cubicBezTo>
                <a:lnTo>
                  <a:pt x="252924" y="172168"/>
                </a:lnTo>
                <a:cubicBezTo>
                  <a:pt x="252924" y="177477"/>
                  <a:pt x="248366" y="182028"/>
                  <a:pt x="243049" y="182028"/>
                </a:cubicBezTo>
                <a:cubicBezTo>
                  <a:pt x="236972" y="182028"/>
                  <a:pt x="232415" y="177477"/>
                  <a:pt x="232415" y="172168"/>
                </a:cubicBezTo>
                <a:lnTo>
                  <a:pt x="212665" y="172168"/>
                </a:lnTo>
                <a:cubicBezTo>
                  <a:pt x="212665" y="177477"/>
                  <a:pt x="208108" y="182028"/>
                  <a:pt x="202031" y="182028"/>
                </a:cubicBezTo>
                <a:cubicBezTo>
                  <a:pt x="196714" y="182028"/>
                  <a:pt x="192156" y="177477"/>
                  <a:pt x="192156" y="172168"/>
                </a:cubicBezTo>
                <a:lnTo>
                  <a:pt x="171647" y="172168"/>
                </a:lnTo>
                <a:cubicBezTo>
                  <a:pt x="171647" y="177477"/>
                  <a:pt x="167090" y="182028"/>
                  <a:pt x="161773" y="182028"/>
                </a:cubicBezTo>
                <a:cubicBezTo>
                  <a:pt x="156455" y="182028"/>
                  <a:pt x="151898" y="177477"/>
                  <a:pt x="151898" y="172168"/>
                </a:cubicBezTo>
                <a:close/>
                <a:moveTo>
                  <a:pt x="222540" y="121352"/>
                </a:moveTo>
                <a:cubicBezTo>
                  <a:pt x="227857" y="121352"/>
                  <a:pt x="232415" y="125903"/>
                  <a:pt x="232415" y="131212"/>
                </a:cubicBezTo>
                <a:lnTo>
                  <a:pt x="232415" y="151690"/>
                </a:lnTo>
                <a:lnTo>
                  <a:pt x="344075" y="151690"/>
                </a:lnTo>
                <a:lnTo>
                  <a:pt x="344075" y="313240"/>
                </a:lnTo>
                <a:lnTo>
                  <a:pt x="281029" y="313240"/>
                </a:lnTo>
                <a:lnTo>
                  <a:pt x="302297" y="348887"/>
                </a:lnTo>
                <a:cubicBezTo>
                  <a:pt x="305336" y="353438"/>
                  <a:pt x="303817" y="359505"/>
                  <a:pt x="298500" y="362539"/>
                </a:cubicBezTo>
                <a:cubicBezTo>
                  <a:pt x="296980" y="363298"/>
                  <a:pt x="295461" y="364056"/>
                  <a:pt x="293182" y="364056"/>
                </a:cubicBezTo>
                <a:cubicBezTo>
                  <a:pt x="290144" y="364056"/>
                  <a:pt x="286346" y="362539"/>
                  <a:pt x="284827" y="359505"/>
                </a:cubicBezTo>
                <a:lnTo>
                  <a:pt x="257481" y="313240"/>
                </a:lnTo>
                <a:lnTo>
                  <a:pt x="187599" y="313240"/>
                </a:lnTo>
                <a:lnTo>
                  <a:pt x="160253" y="359505"/>
                </a:lnTo>
                <a:cubicBezTo>
                  <a:pt x="158734" y="362539"/>
                  <a:pt x="154936" y="364056"/>
                  <a:pt x="151898" y="364056"/>
                </a:cubicBezTo>
                <a:cubicBezTo>
                  <a:pt x="149619" y="364056"/>
                  <a:pt x="148100" y="363298"/>
                  <a:pt x="146581" y="362539"/>
                </a:cubicBezTo>
                <a:cubicBezTo>
                  <a:pt x="141264" y="359505"/>
                  <a:pt x="139744" y="353438"/>
                  <a:pt x="142783" y="348887"/>
                </a:cubicBezTo>
                <a:lnTo>
                  <a:pt x="164051" y="313240"/>
                </a:lnTo>
                <a:lnTo>
                  <a:pt x="101005" y="313240"/>
                </a:lnTo>
                <a:lnTo>
                  <a:pt x="101005" y="151690"/>
                </a:lnTo>
                <a:lnTo>
                  <a:pt x="212665" y="151690"/>
                </a:lnTo>
                <a:lnTo>
                  <a:pt x="212665" y="131212"/>
                </a:lnTo>
                <a:cubicBezTo>
                  <a:pt x="212665" y="125903"/>
                  <a:pt x="217223" y="121352"/>
                  <a:pt x="222540" y="121352"/>
                </a:cubicBezTo>
                <a:close/>
                <a:moveTo>
                  <a:pt x="334255" y="36406"/>
                </a:moveTo>
                <a:lnTo>
                  <a:pt x="334255" y="121354"/>
                </a:lnTo>
                <a:lnTo>
                  <a:pt x="419338" y="121354"/>
                </a:lnTo>
                <a:close/>
                <a:moveTo>
                  <a:pt x="25069" y="20479"/>
                </a:moveTo>
                <a:cubicBezTo>
                  <a:pt x="22030" y="20479"/>
                  <a:pt x="19751" y="21995"/>
                  <a:pt x="19751" y="25029"/>
                </a:cubicBezTo>
                <a:lnTo>
                  <a:pt x="19751" y="394401"/>
                </a:lnTo>
                <a:lnTo>
                  <a:pt x="435291" y="394401"/>
                </a:lnTo>
                <a:lnTo>
                  <a:pt x="435291" y="141074"/>
                </a:lnTo>
                <a:cubicBezTo>
                  <a:pt x="433772" y="141074"/>
                  <a:pt x="433012" y="141833"/>
                  <a:pt x="431493" y="141833"/>
                </a:cubicBezTo>
                <a:lnTo>
                  <a:pt x="313744" y="141833"/>
                </a:lnTo>
                <a:lnTo>
                  <a:pt x="313744" y="24271"/>
                </a:lnTo>
                <a:cubicBezTo>
                  <a:pt x="313744" y="22754"/>
                  <a:pt x="313744" y="21237"/>
                  <a:pt x="314504" y="20479"/>
                </a:cubicBezTo>
                <a:close/>
                <a:moveTo>
                  <a:pt x="25069" y="0"/>
                </a:moveTo>
                <a:lnTo>
                  <a:pt x="318302" y="0"/>
                </a:lnTo>
                <a:cubicBezTo>
                  <a:pt x="323620" y="0"/>
                  <a:pt x="328937" y="2275"/>
                  <a:pt x="331976" y="5309"/>
                </a:cubicBezTo>
                <a:lnTo>
                  <a:pt x="339573" y="13652"/>
                </a:lnTo>
                <a:lnTo>
                  <a:pt x="442128" y="115286"/>
                </a:lnTo>
                <a:lnTo>
                  <a:pt x="449725" y="122871"/>
                </a:lnTo>
                <a:cubicBezTo>
                  <a:pt x="453523" y="126663"/>
                  <a:pt x="455802" y="131973"/>
                  <a:pt x="455802" y="136523"/>
                </a:cubicBezTo>
                <a:lnTo>
                  <a:pt x="455802" y="394401"/>
                </a:lnTo>
                <a:lnTo>
                  <a:pt x="455802" y="561263"/>
                </a:lnTo>
                <a:cubicBezTo>
                  <a:pt x="455802" y="575673"/>
                  <a:pt x="444407" y="586292"/>
                  <a:pt x="430733" y="586292"/>
                </a:cubicBezTo>
                <a:lnTo>
                  <a:pt x="25069" y="586292"/>
                </a:lnTo>
                <a:cubicBezTo>
                  <a:pt x="10635" y="586292"/>
                  <a:pt x="0" y="575673"/>
                  <a:pt x="0" y="561263"/>
                </a:cubicBezTo>
                <a:lnTo>
                  <a:pt x="0" y="394401"/>
                </a:lnTo>
                <a:lnTo>
                  <a:pt x="0" y="25029"/>
                </a:lnTo>
                <a:cubicBezTo>
                  <a:pt x="0" y="11377"/>
                  <a:pt x="10635" y="0"/>
                  <a:pt x="25069" y="0"/>
                </a:cubicBezTo>
                <a:close/>
              </a:path>
            </a:pathLst>
          </a:custGeom>
          <a:solidFill>
            <a:srgbClr val="00428C"/>
          </a:solidFill>
          <a:ln>
            <a:noFill/>
          </a:ln>
        </p:spPr>
        <p:txBody>
          <a:bodyPr/>
          <a:lstStyle/>
          <a:p>
            <a:endParaRPr lang="zh-CN" altLang="en-US" sz="1350">
              <a:cs typeface="+mn-ea"/>
              <a:sym typeface="+mn-lt"/>
            </a:endParaRPr>
          </a:p>
        </p:txBody>
      </p:sp>
      <p:sp>
        <p:nvSpPr>
          <p:cNvPr id="95" name="hard-drive-network_32453"/>
          <p:cNvSpPr>
            <a:spLocks noChangeAspect="1"/>
          </p:cNvSpPr>
          <p:nvPr/>
        </p:nvSpPr>
        <p:spPr bwMode="auto">
          <a:xfrm>
            <a:off x="5879638" y="2249408"/>
            <a:ext cx="283027" cy="457263"/>
          </a:xfrm>
          <a:custGeom>
            <a:avLst/>
            <a:gdLst>
              <a:gd name="T0" fmla="*/ 1908 w 4301"/>
              <a:gd name="T1" fmla="*/ 2037 h 6959"/>
              <a:gd name="T2" fmla="*/ 4301 w 4301"/>
              <a:gd name="T3" fmla="*/ 106 h 6959"/>
              <a:gd name="T4" fmla="*/ 106 w 4301"/>
              <a:gd name="T5" fmla="*/ 5548 h 6959"/>
              <a:gd name="T6" fmla="*/ 106 w 4301"/>
              <a:gd name="T7" fmla="*/ 0 h 6959"/>
              <a:gd name="T8" fmla="*/ 177 w 4301"/>
              <a:gd name="T9" fmla="*/ 433 h 6959"/>
              <a:gd name="T10" fmla="*/ 424 w 4301"/>
              <a:gd name="T11" fmla="*/ 186 h 6959"/>
              <a:gd name="T12" fmla="*/ 424 w 4301"/>
              <a:gd name="T13" fmla="*/ 4850 h 6959"/>
              <a:gd name="T14" fmla="*/ 672 w 4301"/>
              <a:gd name="T15" fmla="*/ 5098 h 6959"/>
              <a:gd name="T16" fmla="*/ 757 w 4301"/>
              <a:gd name="T17" fmla="*/ 3605 h 6959"/>
              <a:gd name="T18" fmla="*/ 3342 w 4301"/>
              <a:gd name="T19" fmla="*/ 4921 h 6959"/>
              <a:gd name="T20" fmla="*/ 3342 w 4301"/>
              <a:gd name="T21" fmla="*/ 5310 h 6959"/>
              <a:gd name="T22" fmla="*/ 3779 w 4301"/>
              <a:gd name="T23" fmla="*/ 4531 h 6959"/>
              <a:gd name="T24" fmla="*/ 3091 w 4301"/>
              <a:gd name="T25" fmla="*/ 3297 h 6959"/>
              <a:gd name="T26" fmla="*/ 560 w 4301"/>
              <a:gd name="T27" fmla="*/ 2014 h 6959"/>
              <a:gd name="T28" fmla="*/ 2972 w 4301"/>
              <a:gd name="T29" fmla="*/ 4398 h 6959"/>
              <a:gd name="T30" fmla="*/ 4170 w 4301"/>
              <a:gd name="T31" fmla="*/ 5098 h 6959"/>
              <a:gd name="T32" fmla="*/ 3923 w 4301"/>
              <a:gd name="T33" fmla="*/ 5345 h 6959"/>
              <a:gd name="T34" fmla="*/ 3923 w 4301"/>
              <a:gd name="T35" fmla="*/ 186 h 6959"/>
              <a:gd name="T36" fmla="*/ 4170 w 4301"/>
              <a:gd name="T37" fmla="*/ 433 h 6959"/>
              <a:gd name="T38" fmla="*/ 2301 w 4301"/>
              <a:gd name="T39" fmla="*/ 3463 h 6959"/>
              <a:gd name="T40" fmla="*/ 2151 w 4301"/>
              <a:gd name="T41" fmla="*/ 603 h 6959"/>
              <a:gd name="T42" fmla="*/ 2918 w 4301"/>
              <a:gd name="T43" fmla="*/ 3216 h 6959"/>
              <a:gd name="T44" fmla="*/ 1980 w 4301"/>
              <a:gd name="T45" fmla="*/ 2504 h 6959"/>
              <a:gd name="T46" fmla="*/ 1853 w 4301"/>
              <a:gd name="T47" fmla="*/ 2535 h 6959"/>
              <a:gd name="T48" fmla="*/ 2151 w 4301"/>
              <a:gd name="T49" fmla="*/ 2464 h 6959"/>
              <a:gd name="T50" fmla="*/ 1724 w 4301"/>
              <a:gd name="T51" fmla="*/ 2037 h 6959"/>
              <a:gd name="T52" fmla="*/ 2014 w 4301"/>
              <a:gd name="T53" fmla="*/ 2443 h 6959"/>
              <a:gd name="T54" fmla="*/ 2223 w 4301"/>
              <a:gd name="T55" fmla="*/ 3388 h 6959"/>
              <a:gd name="T56" fmla="*/ 1846 w 4301"/>
              <a:gd name="T57" fmla="*/ 2443 h 6959"/>
              <a:gd name="T58" fmla="*/ 2658 w 4301"/>
              <a:gd name="T59" fmla="*/ 2037 h 6959"/>
              <a:gd name="T60" fmla="*/ 3504 w 4301"/>
              <a:gd name="T61" fmla="*/ 2037 h 6959"/>
              <a:gd name="T62" fmla="*/ 2223 w 4301"/>
              <a:gd name="T63" fmla="*/ 3388 h 6959"/>
              <a:gd name="T64" fmla="*/ 1948 w 4301"/>
              <a:gd name="T65" fmla="*/ 2634 h 6959"/>
              <a:gd name="T66" fmla="*/ 3679 w 4301"/>
              <a:gd name="T67" fmla="*/ 4431 h 6959"/>
              <a:gd name="T68" fmla="*/ 537 w 4301"/>
              <a:gd name="T69" fmla="*/ 3949 h 6959"/>
              <a:gd name="T70" fmla="*/ 757 w 4301"/>
              <a:gd name="T71" fmla="*/ 3729 h 6959"/>
              <a:gd name="T72" fmla="*/ 2369 w 4301"/>
              <a:gd name="T73" fmla="*/ 6312 h 6959"/>
              <a:gd name="T74" fmla="*/ 2053 w 4301"/>
              <a:gd name="T75" fmla="*/ 5754 h 6959"/>
              <a:gd name="T76" fmla="*/ 1774 w 4301"/>
              <a:gd name="T77" fmla="*/ 6312 h 6959"/>
              <a:gd name="T78" fmla="*/ 888 w 4301"/>
              <a:gd name="T79" fmla="*/ 6540 h 6959"/>
              <a:gd name="T80" fmla="*/ 1697 w 4301"/>
              <a:gd name="T81" fmla="*/ 6853 h 6959"/>
              <a:gd name="T82" fmla="*/ 2341 w 4301"/>
              <a:gd name="T83" fmla="*/ 6959 h 6959"/>
              <a:gd name="T84" fmla="*/ 2620 w 4301"/>
              <a:gd name="T85" fmla="*/ 6735 h 6959"/>
              <a:gd name="T86" fmla="*/ 2620 w 4301"/>
              <a:gd name="T87" fmla="*/ 6540 h 6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01" h="6959">
                <a:moveTo>
                  <a:pt x="2393" y="2037"/>
                </a:moveTo>
                <a:cubicBezTo>
                  <a:pt x="2393" y="2171"/>
                  <a:pt x="2285" y="2279"/>
                  <a:pt x="2151" y="2279"/>
                </a:cubicBezTo>
                <a:cubicBezTo>
                  <a:pt x="2017" y="2279"/>
                  <a:pt x="1908" y="2171"/>
                  <a:pt x="1908" y="2037"/>
                </a:cubicBezTo>
                <a:cubicBezTo>
                  <a:pt x="1908" y="1903"/>
                  <a:pt x="2017" y="1794"/>
                  <a:pt x="2151" y="1794"/>
                </a:cubicBezTo>
                <a:cubicBezTo>
                  <a:pt x="2285" y="1794"/>
                  <a:pt x="2393" y="1903"/>
                  <a:pt x="2393" y="2037"/>
                </a:cubicBezTo>
                <a:close/>
                <a:moveTo>
                  <a:pt x="4301" y="106"/>
                </a:moveTo>
                <a:lnTo>
                  <a:pt x="4301" y="5442"/>
                </a:lnTo>
                <a:cubicBezTo>
                  <a:pt x="4301" y="5501"/>
                  <a:pt x="4253" y="5548"/>
                  <a:pt x="4195" y="5548"/>
                </a:cubicBezTo>
                <a:lnTo>
                  <a:pt x="106" y="5548"/>
                </a:lnTo>
                <a:cubicBezTo>
                  <a:pt x="48" y="5548"/>
                  <a:pt x="0" y="5501"/>
                  <a:pt x="0" y="5442"/>
                </a:cubicBezTo>
                <a:lnTo>
                  <a:pt x="0" y="106"/>
                </a:lnTo>
                <a:cubicBezTo>
                  <a:pt x="0" y="47"/>
                  <a:pt x="48" y="0"/>
                  <a:pt x="106" y="0"/>
                </a:cubicBezTo>
                <a:lnTo>
                  <a:pt x="4195" y="0"/>
                </a:lnTo>
                <a:cubicBezTo>
                  <a:pt x="4253" y="0"/>
                  <a:pt x="4301" y="47"/>
                  <a:pt x="4301" y="106"/>
                </a:cubicBezTo>
                <a:close/>
                <a:moveTo>
                  <a:pt x="177" y="433"/>
                </a:moveTo>
                <a:cubicBezTo>
                  <a:pt x="177" y="570"/>
                  <a:pt x="288" y="680"/>
                  <a:pt x="424" y="680"/>
                </a:cubicBezTo>
                <a:cubicBezTo>
                  <a:pt x="561" y="680"/>
                  <a:pt x="672" y="570"/>
                  <a:pt x="672" y="433"/>
                </a:cubicBezTo>
                <a:cubicBezTo>
                  <a:pt x="672" y="296"/>
                  <a:pt x="561" y="186"/>
                  <a:pt x="424" y="186"/>
                </a:cubicBezTo>
                <a:cubicBezTo>
                  <a:pt x="288" y="186"/>
                  <a:pt x="177" y="296"/>
                  <a:pt x="177" y="433"/>
                </a:cubicBezTo>
                <a:close/>
                <a:moveTo>
                  <a:pt x="672" y="5098"/>
                </a:moveTo>
                <a:cubicBezTo>
                  <a:pt x="672" y="4961"/>
                  <a:pt x="561" y="4850"/>
                  <a:pt x="424" y="4850"/>
                </a:cubicBezTo>
                <a:cubicBezTo>
                  <a:pt x="288" y="4850"/>
                  <a:pt x="177" y="4961"/>
                  <a:pt x="177" y="5098"/>
                </a:cubicBezTo>
                <a:cubicBezTo>
                  <a:pt x="177" y="5234"/>
                  <a:pt x="288" y="5345"/>
                  <a:pt x="424" y="5345"/>
                </a:cubicBezTo>
                <a:cubicBezTo>
                  <a:pt x="561" y="5345"/>
                  <a:pt x="672" y="5234"/>
                  <a:pt x="672" y="5098"/>
                </a:cubicBezTo>
                <a:close/>
                <a:moveTo>
                  <a:pt x="757" y="4294"/>
                </a:moveTo>
                <a:cubicBezTo>
                  <a:pt x="947" y="4294"/>
                  <a:pt x="1102" y="4140"/>
                  <a:pt x="1102" y="3949"/>
                </a:cubicBezTo>
                <a:cubicBezTo>
                  <a:pt x="1102" y="3759"/>
                  <a:pt x="947" y="3605"/>
                  <a:pt x="757" y="3605"/>
                </a:cubicBezTo>
                <a:cubicBezTo>
                  <a:pt x="567" y="3605"/>
                  <a:pt x="412" y="3759"/>
                  <a:pt x="412" y="3949"/>
                </a:cubicBezTo>
                <a:cubicBezTo>
                  <a:pt x="412" y="4140"/>
                  <a:pt x="567" y="4294"/>
                  <a:pt x="757" y="4294"/>
                </a:cubicBezTo>
                <a:close/>
                <a:moveTo>
                  <a:pt x="3342" y="4921"/>
                </a:moveTo>
                <a:lnTo>
                  <a:pt x="954" y="4921"/>
                </a:lnTo>
                <a:lnTo>
                  <a:pt x="954" y="5310"/>
                </a:lnTo>
                <a:lnTo>
                  <a:pt x="3342" y="5310"/>
                </a:lnTo>
                <a:lnTo>
                  <a:pt x="3342" y="4921"/>
                </a:lnTo>
                <a:close/>
                <a:moveTo>
                  <a:pt x="3423" y="4678"/>
                </a:moveTo>
                <a:cubicBezTo>
                  <a:pt x="3557" y="4678"/>
                  <a:pt x="3684" y="4626"/>
                  <a:pt x="3779" y="4531"/>
                </a:cubicBezTo>
                <a:cubicBezTo>
                  <a:pt x="3975" y="4334"/>
                  <a:pt x="3975" y="4015"/>
                  <a:pt x="3779" y="3818"/>
                </a:cubicBezTo>
                <a:cubicBezTo>
                  <a:pt x="3750" y="3790"/>
                  <a:pt x="3717" y="3764"/>
                  <a:pt x="3681" y="3743"/>
                </a:cubicBezTo>
                <a:lnTo>
                  <a:pt x="3091" y="3297"/>
                </a:lnTo>
                <a:cubicBezTo>
                  <a:pt x="3485" y="3007"/>
                  <a:pt x="3741" y="2541"/>
                  <a:pt x="3741" y="2014"/>
                </a:cubicBezTo>
                <a:cubicBezTo>
                  <a:pt x="3741" y="1136"/>
                  <a:pt x="3029" y="424"/>
                  <a:pt x="2151" y="424"/>
                </a:cubicBezTo>
                <a:cubicBezTo>
                  <a:pt x="1272" y="424"/>
                  <a:pt x="560" y="1136"/>
                  <a:pt x="560" y="2014"/>
                </a:cubicBezTo>
                <a:cubicBezTo>
                  <a:pt x="560" y="2893"/>
                  <a:pt x="1272" y="3605"/>
                  <a:pt x="2151" y="3605"/>
                </a:cubicBezTo>
                <a:cubicBezTo>
                  <a:pt x="2238" y="3605"/>
                  <a:pt x="2324" y="3597"/>
                  <a:pt x="2408" y="3584"/>
                </a:cubicBezTo>
                <a:lnTo>
                  <a:pt x="2972" y="4398"/>
                </a:lnTo>
                <a:cubicBezTo>
                  <a:pt x="2996" y="4448"/>
                  <a:pt x="3028" y="4492"/>
                  <a:pt x="3067" y="4531"/>
                </a:cubicBezTo>
                <a:cubicBezTo>
                  <a:pt x="3162" y="4626"/>
                  <a:pt x="3288" y="4678"/>
                  <a:pt x="3423" y="4678"/>
                </a:cubicBezTo>
                <a:close/>
                <a:moveTo>
                  <a:pt x="4170" y="5098"/>
                </a:moveTo>
                <a:cubicBezTo>
                  <a:pt x="4170" y="4961"/>
                  <a:pt x="4059" y="4850"/>
                  <a:pt x="3923" y="4850"/>
                </a:cubicBezTo>
                <a:cubicBezTo>
                  <a:pt x="3786" y="4850"/>
                  <a:pt x="3675" y="4961"/>
                  <a:pt x="3675" y="5098"/>
                </a:cubicBezTo>
                <a:cubicBezTo>
                  <a:pt x="3675" y="5234"/>
                  <a:pt x="3786" y="5345"/>
                  <a:pt x="3923" y="5345"/>
                </a:cubicBezTo>
                <a:cubicBezTo>
                  <a:pt x="4059" y="5345"/>
                  <a:pt x="4170" y="5234"/>
                  <a:pt x="4170" y="5098"/>
                </a:cubicBezTo>
                <a:close/>
                <a:moveTo>
                  <a:pt x="4170" y="433"/>
                </a:moveTo>
                <a:cubicBezTo>
                  <a:pt x="4170" y="296"/>
                  <a:pt x="4059" y="186"/>
                  <a:pt x="3923" y="186"/>
                </a:cubicBezTo>
                <a:cubicBezTo>
                  <a:pt x="3786" y="186"/>
                  <a:pt x="3675" y="296"/>
                  <a:pt x="3675" y="433"/>
                </a:cubicBezTo>
                <a:cubicBezTo>
                  <a:pt x="3675" y="570"/>
                  <a:pt x="3786" y="680"/>
                  <a:pt x="3923" y="680"/>
                </a:cubicBezTo>
                <a:cubicBezTo>
                  <a:pt x="4059" y="680"/>
                  <a:pt x="4170" y="570"/>
                  <a:pt x="4170" y="433"/>
                </a:cubicBezTo>
                <a:close/>
                <a:moveTo>
                  <a:pt x="2330" y="3400"/>
                </a:moveTo>
                <a:cubicBezTo>
                  <a:pt x="2338" y="3412"/>
                  <a:pt x="2339" y="3427"/>
                  <a:pt x="2333" y="3440"/>
                </a:cubicBezTo>
                <a:cubicBezTo>
                  <a:pt x="2327" y="3453"/>
                  <a:pt x="2315" y="3462"/>
                  <a:pt x="2301" y="3463"/>
                </a:cubicBezTo>
                <a:cubicBezTo>
                  <a:pt x="2251" y="3468"/>
                  <a:pt x="2200" y="3471"/>
                  <a:pt x="2151" y="3471"/>
                </a:cubicBezTo>
                <a:cubicBezTo>
                  <a:pt x="1360" y="3471"/>
                  <a:pt x="717" y="2828"/>
                  <a:pt x="717" y="2037"/>
                </a:cubicBezTo>
                <a:cubicBezTo>
                  <a:pt x="717" y="1246"/>
                  <a:pt x="1360" y="603"/>
                  <a:pt x="2151" y="603"/>
                </a:cubicBezTo>
                <a:cubicBezTo>
                  <a:pt x="2941" y="603"/>
                  <a:pt x="3585" y="1246"/>
                  <a:pt x="3585" y="2037"/>
                </a:cubicBezTo>
                <a:cubicBezTo>
                  <a:pt x="3585" y="2508"/>
                  <a:pt x="3353" y="2949"/>
                  <a:pt x="2965" y="3217"/>
                </a:cubicBezTo>
                <a:cubicBezTo>
                  <a:pt x="2951" y="3227"/>
                  <a:pt x="2932" y="3226"/>
                  <a:pt x="2918" y="3216"/>
                </a:cubicBezTo>
                <a:lnTo>
                  <a:pt x="2007" y="2526"/>
                </a:lnTo>
                <a:cubicBezTo>
                  <a:pt x="2003" y="2524"/>
                  <a:pt x="1999" y="2522"/>
                  <a:pt x="1996" y="2520"/>
                </a:cubicBezTo>
                <a:cubicBezTo>
                  <a:pt x="1989" y="2516"/>
                  <a:pt x="1984" y="2510"/>
                  <a:pt x="1980" y="2504"/>
                </a:cubicBezTo>
                <a:cubicBezTo>
                  <a:pt x="1976" y="2505"/>
                  <a:pt x="1974" y="2507"/>
                  <a:pt x="1966" y="2506"/>
                </a:cubicBezTo>
                <a:cubicBezTo>
                  <a:pt x="1963" y="2506"/>
                  <a:pt x="1960" y="2506"/>
                  <a:pt x="1958" y="2505"/>
                </a:cubicBezTo>
                <a:cubicBezTo>
                  <a:pt x="1920" y="2498"/>
                  <a:pt x="1880" y="2509"/>
                  <a:pt x="1853" y="2535"/>
                </a:cubicBezTo>
                <a:cubicBezTo>
                  <a:pt x="1811" y="2576"/>
                  <a:pt x="1804" y="2641"/>
                  <a:pt x="1837" y="2689"/>
                </a:cubicBezTo>
                <a:lnTo>
                  <a:pt x="2330" y="3400"/>
                </a:lnTo>
                <a:close/>
                <a:moveTo>
                  <a:pt x="2151" y="2464"/>
                </a:moveTo>
                <a:cubicBezTo>
                  <a:pt x="2386" y="2464"/>
                  <a:pt x="2577" y="2272"/>
                  <a:pt x="2577" y="2037"/>
                </a:cubicBezTo>
                <a:cubicBezTo>
                  <a:pt x="2577" y="1802"/>
                  <a:pt x="2386" y="1610"/>
                  <a:pt x="2151" y="1610"/>
                </a:cubicBezTo>
                <a:cubicBezTo>
                  <a:pt x="1915" y="1610"/>
                  <a:pt x="1724" y="1802"/>
                  <a:pt x="1724" y="2037"/>
                </a:cubicBezTo>
                <a:cubicBezTo>
                  <a:pt x="1724" y="2205"/>
                  <a:pt x="1823" y="2357"/>
                  <a:pt x="1976" y="2426"/>
                </a:cubicBezTo>
                <a:cubicBezTo>
                  <a:pt x="1987" y="2429"/>
                  <a:pt x="1996" y="2436"/>
                  <a:pt x="2002" y="2445"/>
                </a:cubicBezTo>
                <a:cubicBezTo>
                  <a:pt x="2006" y="2444"/>
                  <a:pt x="2010" y="2443"/>
                  <a:pt x="2014" y="2443"/>
                </a:cubicBezTo>
                <a:cubicBezTo>
                  <a:pt x="2018" y="2443"/>
                  <a:pt x="2022" y="2444"/>
                  <a:pt x="2025" y="2445"/>
                </a:cubicBezTo>
                <a:cubicBezTo>
                  <a:pt x="2066" y="2457"/>
                  <a:pt x="2108" y="2464"/>
                  <a:pt x="2151" y="2464"/>
                </a:cubicBezTo>
                <a:close/>
                <a:moveTo>
                  <a:pt x="2223" y="3388"/>
                </a:moveTo>
                <a:lnTo>
                  <a:pt x="1771" y="2735"/>
                </a:lnTo>
                <a:cubicBezTo>
                  <a:pt x="1715" y="2654"/>
                  <a:pt x="1726" y="2545"/>
                  <a:pt x="1797" y="2477"/>
                </a:cubicBezTo>
                <a:cubicBezTo>
                  <a:pt x="1812" y="2463"/>
                  <a:pt x="1828" y="2452"/>
                  <a:pt x="1846" y="2443"/>
                </a:cubicBezTo>
                <a:cubicBezTo>
                  <a:pt x="1720" y="2348"/>
                  <a:pt x="1643" y="2199"/>
                  <a:pt x="1643" y="2037"/>
                </a:cubicBezTo>
                <a:cubicBezTo>
                  <a:pt x="1643" y="1757"/>
                  <a:pt x="1871" y="1529"/>
                  <a:pt x="2151" y="1529"/>
                </a:cubicBezTo>
                <a:cubicBezTo>
                  <a:pt x="2430" y="1529"/>
                  <a:pt x="2658" y="1757"/>
                  <a:pt x="2658" y="2037"/>
                </a:cubicBezTo>
                <a:cubicBezTo>
                  <a:pt x="2658" y="2312"/>
                  <a:pt x="2437" y="2537"/>
                  <a:pt x="2164" y="2544"/>
                </a:cubicBezTo>
                <a:lnTo>
                  <a:pt x="2943" y="3134"/>
                </a:lnTo>
                <a:cubicBezTo>
                  <a:pt x="3295" y="2879"/>
                  <a:pt x="3504" y="2471"/>
                  <a:pt x="3504" y="2037"/>
                </a:cubicBezTo>
                <a:cubicBezTo>
                  <a:pt x="3504" y="1291"/>
                  <a:pt x="2897" y="684"/>
                  <a:pt x="2150" y="684"/>
                </a:cubicBezTo>
                <a:cubicBezTo>
                  <a:pt x="1404" y="684"/>
                  <a:pt x="797" y="1291"/>
                  <a:pt x="797" y="2037"/>
                </a:cubicBezTo>
                <a:cubicBezTo>
                  <a:pt x="797" y="2807"/>
                  <a:pt x="1446" y="3431"/>
                  <a:pt x="2223" y="3388"/>
                </a:cubicBezTo>
                <a:close/>
                <a:moveTo>
                  <a:pt x="3679" y="3943"/>
                </a:moveTo>
                <a:cubicBezTo>
                  <a:pt x="3657" y="3921"/>
                  <a:pt x="3632" y="3903"/>
                  <a:pt x="3606" y="3888"/>
                </a:cubicBezTo>
                <a:lnTo>
                  <a:pt x="1948" y="2634"/>
                </a:lnTo>
                <a:lnTo>
                  <a:pt x="3123" y="4331"/>
                </a:lnTo>
                <a:cubicBezTo>
                  <a:pt x="3140" y="4367"/>
                  <a:pt x="3162" y="4401"/>
                  <a:pt x="3192" y="4431"/>
                </a:cubicBezTo>
                <a:cubicBezTo>
                  <a:pt x="3327" y="4565"/>
                  <a:pt x="3545" y="4565"/>
                  <a:pt x="3679" y="4431"/>
                </a:cubicBezTo>
                <a:cubicBezTo>
                  <a:pt x="3814" y="4296"/>
                  <a:pt x="3814" y="4078"/>
                  <a:pt x="3679" y="3943"/>
                </a:cubicBezTo>
                <a:close/>
                <a:moveTo>
                  <a:pt x="757" y="3729"/>
                </a:moveTo>
                <a:cubicBezTo>
                  <a:pt x="635" y="3729"/>
                  <a:pt x="537" y="3828"/>
                  <a:pt x="537" y="3949"/>
                </a:cubicBezTo>
                <a:cubicBezTo>
                  <a:pt x="537" y="4071"/>
                  <a:pt x="635" y="4169"/>
                  <a:pt x="757" y="4169"/>
                </a:cubicBezTo>
                <a:cubicBezTo>
                  <a:pt x="879" y="4169"/>
                  <a:pt x="977" y="4071"/>
                  <a:pt x="977" y="3949"/>
                </a:cubicBezTo>
                <a:cubicBezTo>
                  <a:pt x="977" y="3828"/>
                  <a:pt x="879" y="3729"/>
                  <a:pt x="757" y="3729"/>
                </a:cubicBezTo>
                <a:close/>
                <a:moveTo>
                  <a:pt x="2620" y="6418"/>
                </a:moveTo>
                <a:cubicBezTo>
                  <a:pt x="2620" y="6359"/>
                  <a:pt x="2586" y="6312"/>
                  <a:pt x="2543" y="6312"/>
                </a:cubicBezTo>
                <a:lnTo>
                  <a:pt x="2369" y="6312"/>
                </a:lnTo>
                <a:lnTo>
                  <a:pt x="2369" y="5860"/>
                </a:lnTo>
                <a:cubicBezTo>
                  <a:pt x="2369" y="5801"/>
                  <a:pt x="2335" y="5754"/>
                  <a:pt x="2293" y="5754"/>
                </a:cubicBezTo>
                <a:lnTo>
                  <a:pt x="2053" y="5754"/>
                </a:lnTo>
                <a:cubicBezTo>
                  <a:pt x="2011" y="5754"/>
                  <a:pt x="1977" y="5801"/>
                  <a:pt x="1977" y="5860"/>
                </a:cubicBezTo>
                <a:lnTo>
                  <a:pt x="1977" y="6312"/>
                </a:lnTo>
                <a:lnTo>
                  <a:pt x="1774" y="6312"/>
                </a:lnTo>
                <a:cubicBezTo>
                  <a:pt x="1731" y="6312"/>
                  <a:pt x="1697" y="6360"/>
                  <a:pt x="1697" y="6418"/>
                </a:cubicBezTo>
                <a:lnTo>
                  <a:pt x="1697" y="6540"/>
                </a:lnTo>
                <a:lnTo>
                  <a:pt x="888" y="6540"/>
                </a:lnTo>
                <a:lnTo>
                  <a:pt x="888" y="6735"/>
                </a:lnTo>
                <a:lnTo>
                  <a:pt x="1697" y="6735"/>
                </a:lnTo>
                <a:lnTo>
                  <a:pt x="1697" y="6853"/>
                </a:lnTo>
                <a:cubicBezTo>
                  <a:pt x="1697" y="6912"/>
                  <a:pt x="1731" y="6959"/>
                  <a:pt x="1774" y="6959"/>
                </a:cubicBezTo>
                <a:lnTo>
                  <a:pt x="1976" y="6959"/>
                </a:lnTo>
                <a:lnTo>
                  <a:pt x="2341" y="6959"/>
                </a:lnTo>
                <a:lnTo>
                  <a:pt x="2543" y="6959"/>
                </a:lnTo>
                <a:cubicBezTo>
                  <a:pt x="2586" y="6959"/>
                  <a:pt x="2620" y="6912"/>
                  <a:pt x="2620" y="6853"/>
                </a:cubicBezTo>
                <a:lnTo>
                  <a:pt x="2620" y="6735"/>
                </a:lnTo>
                <a:lnTo>
                  <a:pt x="3460" y="6735"/>
                </a:lnTo>
                <a:lnTo>
                  <a:pt x="3460" y="6540"/>
                </a:lnTo>
                <a:lnTo>
                  <a:pt x="2620" y="6540"/>
                </a:lnTo>
                <a:lnTo>
                  <a:pt x="2620" y="6418"/>
                </a:lnTo>
                <a:close/>
              </a:path>
            </a:pathLst>
          </a:custGeom>
          <a:solidFill>
            <a:srgbClr val="3F3F3F"/>
          </a:solidFill>
          <a:ln>
            <a:noFill/>
          </a:ln>
        </p:spPr>
        <p:txBody>
          <a:bodyPr/>
          <a:lstStyle/>
          <a:p>
            <a:endParaRPr lang="zh-CN" altLang="en-US" sz="1350">
              <a:cs typeface="+mn-ea"/>
              <a:sym typeface="+mn-lt"/>
            </a:endParaRPr>
          </a:p>
        </p:txBody>
      </p:sp>
      <p:sp>
        <p:nvSpPr>
          <p:cNvPr id="107" name="qq-social-logo-of-a-penguin_49013">
            <a:extLst>
              <a:ext uri="{FF2B5EF4-FFF2-40B4-BE49-F238E27FC236}">
                <a16:creationId xmlns:a16="http://schemas.microsoft.com/office/drawing/2014/main" id="{94D6F7B3-8BE5-4006-AFBB-AF0E28BBB5BB}"/>
              </a:ext>
            </a:extLst>
          </p:cNvPr>
          <p:cNvSpPr>
            <a:spLocks noChangeAspect="1"/>
          </p:cNvSpPr>
          <p:nvPr/>
        </p:nvSpPr>
        <p:spPr bwMode="auto">
          <a:xfrm>
            <a:off x="5879638" y="4051104"/>
            <a:ext cx="273712" cy="339110"/>
          </a:xfrm>
          <a:custGeom>
            <a:avLst/>
            <a:gdLst>
              <a:gd name="T0" fmla="*/ 7887 w 8090"/>
              <a:gd name="T1" fmla="*/ 3774 h 10023"/>
              <a:gd name="T2" fmla="*/ 7767 w 8090"/>
              <a:gd name="T3" fmla="*/ 4083 h 10023"/>
              <a:gd name="T4" fmla="*/ 7769 w 8090"/>
              <a:gd name="T5" fmla="*/ 4083 h 10023"/>
              <a:gd name="T6" fmla="*/ 7761 w 8090"/>
              <a:gd name="T7" fmla="*/ 4095 h 10023"/>
              <a:gd name="T8" fmla="*/ 6502 w 8090"/>
              <a:gd name="T9" fmla="*/ 6307 h 10023"/>
              <a:gd name="T10" fmla="*/ 6497 w 8090"/>
              <a:gd name="T11" fmla="*/ 6299 h 10023"/>
              <a:gd name="T12" fmla="*/ 6231 w 8090"/>
              <a:gd name="T13" fmla="*/ 6763 h 10023"/>
              <a:gd name="T14" fmla="*/ 7514 w 8090"/>
              <a:gd name="T15" fmla="*/ 6763 h 10023"/>
              <a:gd name="T16" fmla="*/ 5066 w 8090"/>
              <a:gd name="T17" fmla="*/ 10023 h 10023"/>
              <a:gd name="T18" fmla="*/ 5622 w 8090"/>
              <a:gd name="T19" fmla="*/ 7804 h 10023"/>
              <a:gd name="T20" fmla="*/ 4613 w 8090"/>
              <a:gd name="T21" fmla="*/ 7804 h 10023"/>
              <a:gd name="T22" fmla="*/ 4963 w 8090"/>
              <a:gd name="T23" fmla="*/ 6336 h 10023"/>
              <a:gd name="T24" fmla="*/ 3947 w 8090"/>
              <a:gd name="T25" fmla="*/ 6626 h 10023"/>
              <a:gd name="T26" fmla="*/ 2400 w 8090"/>
              <a:gd name="T27" fmla="*/ 6020 h 10023"/>
              <a:gd name="T28" fmla="*/ 2113 w 8090"/>
              <a:gd name="T29" fmla="*/ 5269 h 10023"/>
              <a:gd name="T30" fmla="*/ 3438 w 8090"/>
              <a:gd name="T31" fmla="*/ 5055 h 10023"/>
              <a:gd name="T32" fmla="*/ 4551 w 8090"/>
              <a:gd name="T33" fmla="*/ 4913 h 10023"/>
              <a:gd name="T34" fmla="*/ 1925 w 8090"/>
              <a:gd name="T35" fmla="*/ 4865 h 10023"/>
              <a:gd name="T36" fmla="*/ 646 w 8090"/>
              <a:gd name="T37" fmla="*/ 3204 h 10023"/>
              <a:gd name="T38" fmla="*/ 1098 w 8090"/>
              <a:gd name="T39" fmla="*/ 2990 h 10023"/>
              <a:gd name="T40" fmla="*/ 4506 w 8090"/>
              <a:gd name="T41" fmla="*/ 3739 h 10023"/>
              <a:gd name="T42" fmla="*/ 698 w 8090"/>
              <a:gd name="T43" fmla="*/ 2375 h 10023"/>
              <a:gd name="T44" fmla="*/ 60 w 8090"/>
              <a:gd name="T45" fmla="*/ 182 h 10023"/>
              <a:gd name="T46" fmla="*/ 272 w 8090"/>
              <a:gd name="T47" fmla="*/ 49 h 10023"/>
              <a:gd name="T48" fmla="*/ 4716 w 8090"/>
              <a:gd name="T49" fmla="*/ 1917 h 10023"/>
              <a:gd name="T50" fmla="*/ 7887 w 8090"/>
              <a:gd name="T51" fmla="*/ 3774 h 10023"/>
              <a:gd name="T52" fmla="*/ 7887 w 8090"/>
              <a:gd name="T53" fmla="*/ 3774 h 10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090" h="10023">
                <a:moveTo>
                  <a:pt x="7887" y="3774"/>
                </a:moveTo>
                <a:cubicBezTo>
                  <a:pt x="7870" y="3846"/>
                  <a:pt x="7827" y="3954"/>
                  <a:pt x="7767" y="4083"/>
                </a:cubicBezTo>
                <a:lnTo>
                  <a:pt x="7769" y="4083"/>
                </a:lnTo>
                <a:lnTo>
                  <a:pt x="7761" y="4095"/>
                </a:lnTo>
                <a:cubicBezTo>
                  <a:pt x="7412" y="4843"/>
                  <a:pt x="6502" y="6307"/>
                  <a:pt x="6502" y="6307"/>
                </a:cubicBezTo>
                <a:cubicBezTo>
                  <a:pt x="6502" y="6307"/>
                  <a:pt x="6501" y="6304"/>
                  <a:pt x="6497" y="6299"/>
                </a:cubicBezTo>
                <a:lnTo>
                  <a:pt x="6231" y="6763"/>
                </a:lnTo>
                <a:lnTo>
                  <a:pt x="7514" y="6763"/>
                </a:lnTo>
                <a:lnTo>
                  <a:pt x="5066" y="10023"/>
                </a:lnTo>
                <a:lnTo>
                  <a:pt x="5622" y="7804"/>
                </a:lnTo>
                <a:lnTo>
                  <a:pt x="4613" y="7804"/>
                </a:lnTo>
                <a:lnTo>
                  <a:pt x="4963" y="6336"/>
                </a:lnTo>
                <a:cubicBezTo>
                  <a:pt x="4680" y="6405"/>
                  <a:pt x="4345" y="6499"/>
                  <a:pt x="3947" y="6626"/>
                </a:cubicBezTo>
                <a:cubicBezTo>
                  <a:pt x="3947" y="6626"/>
                  <a:pt x="3410" y="6941"/>
                  <a:pt x="2400" y="6020"/>
                </a:cubicBezTo>
                <a:cubicBezTo>
                  <a:pt x="2400" y="6020"/>
                  <a:pt x="1718" y="5419"/>
                  <a:pt x="2113" y="5269"/>
                </a:cubicBezTo>
                <a:cubicBezTo>
                  <a:pt x="2281" y="5205"/>
                  <a:pt x="2928" y="5124"/>
                  <a:pt x="3438" y="5055"/>
                </a:cubicBezTo>
                <a:cubicBezTo>
                  <a:pt x="4127" y="4961"/>
                  <a:pt x="4551" y="4913"/>
                  <a:pt x="4551" y="4913"/>
                </a:cubicBezTo>
                <a:cubicBezTo>
                  <a:pt x="4551" y="4913"/>
                  <a:pt x="2428" y="4944"/>
                  <a:pt x="1925" y="4865"/>
                </a:cubicBezTo>
                <a:cubicBezTo>
                  <a:pt x="1421" y="4786"/>
                  <a:pt x="782" y="3944"/>
                  <a:pt x="646" y="3204"/>
                </a:cubicBezTo>
                <a:cubicBezTo>
                  <a:pt x="646" y="3204"/>
                  <a:pt x="436" y="2798"/>
                  <a:pt x="1098" y="2990"/>
                </a:cubicBezTo>
                <a:cubicBezTo>
                  <a:pt x="1761" y="3182"/>
                  <a:pt x="4506" y="3739"/>
                  <a:pt x="4506" y="3739"/>
                </a:cubicBezTo>
                <a:cubicBezTo>
                  <a:pt x="4506" y="3739"/>
                  <a:pt x="936" y="2642"/>
                  <a:pt x="698" y="2375"/>
                </a:cubicBezTo>
                <a:cubicBezTo>
                  <a:pt x="461" y="2107"/>
                  <a:pt x="0" y="915"/>
                  <a:pt x="60" y="182"/>
                </a:cubicBezTo>
                <a:cubicBezTo>
                  <a:pt x="60" y="182"/>
                  <a:pt x="86" y="0"/>
                  <a:pt x="272" y="49"/>
                </a:cubicBezTo>
                <a:cubicBezTo>
                  <a:pt x="272" y="49"/>
                  <a:pt x="2911" y="1256"/>
                  <a:pt x="4716" y="1917"/>
                </a:cubicBezTo>
                <a:cubicBezTo>
                  <a:pt x="6521" y="2581"/>
                  <a:pt x="8090" y="2917"/>
                  <a:pt x="7887" y="3774"/>
                </a:cubicBezTo>
                <a:close/>
                <a:moveTo>
                  <a:pt x="7887" y="3774"/>
                </a:moveTo>
                <a:close/>
              </a:path>
            </a:pathLst>
          </a:custGeom>
          <a:solidFill>
            <a:srgbClr val="3F3F3F"/>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350">
              <a:cs typeface="+mn-ea"/>
              <a:sym typeface="+mn-lt"/>
            </a:endParaRPr>
          </a:p>
        </p:txBody>
      </p:sp>
      <p:sp>
        <p:nvSpPr>
          <p:cNvPr id="97" name="written-letter_73473"/>
          <p:cNvSpPr>
            <a:spLocks noChangeAspect="1"/>
          </p:cNvSpPr>
          <p:nvPr/>
        </p:nvSpPr>
        <p:spPr bwMode="auto">
          <a:xfrm>
            <a:off x="5879638" y="3508760"/>
            <a:ext cx="312137" cy="275180"/>
          </a:xfrm>
          <a:custGeom>
            <a:avLst/>
            <a:gdLst>
              <a:gd name="T0" fmla="*/ 472622 w 604011"/>
              <a:gd name="T1" fmla="*/ 472622 w 604011"/>
              <a:gd name="T2" fmla="*/ 472622 w 604011"/>
              <a:gd name="T3" fmla="*/ 472622 w 604011"/>
              <a:gd name="T4" fmla="*/ 472622 w 604011"/>
              <a:gd name="T5" fmla="*/ 472622 w 604011"/>
              <a:gd name="T6" fmla="*/ 472622 w 604011"/>
              <a:gd name="T7" fmla="*/ 472622 w 604011"/>
              <a:gd name="T8" fmla="*/ 472622 w 604011"/>
              <a:gd name="T9" fmla="*/ 472622 w 604011"/>
              <a:gd name="T10" fmla="*/ 472622 w 604011"/>
              <a:gd name="T11" fmla="*/ 472622 w 604011"/>
              <a:gd name="T12" fmla="*/ 472622 w 604011"/>
              <a:gd name="T13" fmla="*/ 472622 w 604011"/>
              <a:gd name="T14" fmla="*/ 472622 w 604011"/>
              <a:gd name="T15" fmla="*/ 472622 w 604011"/>
              <a:gd name="T16" fmla="*/ 472622 w 604011"/>
              <a:gd name="T17" fmla="*/ 472622 w 604011"/>
              <a:gd name="T18" fmla="*/ 472622 w 604011"/>
              <a:gd name="T19" fmla="*/ 472622 w 604011"/>
              <a:gd name="T20" fmla="*/ 472622 w 604011"/>
              <a:gd name="T21" fmla="*/ 472622 w 604011"/>
              <a:gd name="T22" fmla="*/ 472622 w 604011"/>
              <a:gd name="T23" fmla="*/ 472622 w 604011"/>
              <a:gd name="T24" fmla="*/ 472622 w 604011"/>
              <a:gd name="T25" fmla="*/ 472622 w 604011"/>
              <a:gd name="T26" fmla="*/ 472622 w 604011"/>
              <a:gd name="T27" fmla="*/ 472622 w 604011"/>
              <a:gd name="T28" fmla="*/ 472622 w 604011"/>
              <a:gd name="T29" fmla="*/ 472622 w 604011"/>
              <a:gd name="T30" fmla="*/ 472622 w 604011"/>
              <a:gd name="T31" fmla="*/ 472622 w 604011"/>
              <a:gd name="T32" fmla="*/ 472622 w 604011"/>
              <a:gd name="T33" fmla="*/ 472622 w 604011"/>
              <a:gd name="T34" fmla="*/ 472622 w 604011"/>
              <a:gd name="T35" fmla="*/ 472622 w 604011"/>
              <a:gd name="T36" fmla="*/ 472622 w 604011"/>
              <a:gd name="T37" fmla="*/ 472622 w 604011"/>
              <a:gd name="T38" fmla="*/ 472622 w 604011"/>
              <a:gd name="T39" fmla="*/ 472622 w 604011"/>
              <a:gd name="T40" fmla="*/ 472622 w 604011"/>
              <a:gd name="T41" fmla="*/ 472622 w 604011"/>
              <a:gd name="T42" fmla="*/ 472622 w 604011"/>
              <a:gd name="T43" fmla="*/ 472622 w 604011"/>
              <a:gd name="T44" fmla="*/ 472622 w 604011"/>
              <a:gd name="T45" fmla="*/ 472622 w 604011"/>
              <a:gd name="T46" fmla="*/ 472622 w 604011"/>
              <a:gd name="T47" fmla="*/ 472622 w 604011"/>
              <a:gd name="T48" fmla="*/ 472622 w 604011"/>
              <a:gd name="T49" fmla="*/ 472622 w 604011"/>
              <a:gd name="T50" fmla="*/ 472622 w 604011"/>
              <a:gd name="T51" fmla="*/ 472622 w 604011"/>
              <a:gd name="T52" fmla="*/ 472622 w 604011"/>
              <a:gd name="T53" fmla="*/ 472622 w 604011"/>
              <a:gd name="T54" fmla="*/ 472622 w 604011"/>
              <a:gd name="T55" fmla="*/ 472622 w 604011"/>
              <a:gd name="T56" fmla="*/ 472622 w 604011"/>
              <a:gd name="T57" fmla="*/ 472622 w 604011"/>
              <a:gd name="T58" fmla="*/ 472622 w 604011"/>
              <a:gd name="T59" fmla="*/ 472622 w 604011"/>
              <a:gd name="T60" fmla="*/ 472622 w 604011"/>
              <a:gd name="T61" fmla="*/ 472622 w 604011"/>
              <a:gd name="T62" fmla="*/ 472622 w 604011"/>
              <a:gd name="T63" fmla="*/ 472622 w 604011"/>
              <a:gd name="T64" fmla="*/ 472622 w 604011"/>
              <a:gd name="T65" fmla="*/ 472622 w 604011"/>
              <a:gd name="T66" fmla="*/ 472622 w 604011"/>
              <a:gd name="T67" fmla="*/ 472622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22" h="2315">
                <a:moveTo>
                  <a:pt x="751" y="330"/>
                </a:moveTo>
                <a:cubicBezTo>
                  <a:pt x="751" y="293"/>
                  <a:pt x="781" y="263"/>
                  <a:pt x="818" y="263"/>
                </a:cubicBezTo>
                <a:lnTo>
                  <a:pt x="1754" y="263"/>
                </a:lnTo>
                <a:cubicBezTo>
                  <a:pt x="1791" y="263"/>
                  <a:pt x="1821" y="293"/>
                  <a:pt x="1821" y="330"/>
                </a:cubicBezTo>
                <a:cubicBezTo>
                  <a:pt x="1821" y="367"/>
                  <a:pt x="1791" y="397"/>
                  <a:pt x="1754" y="397"/>
                </a:cubicBezTo>
                <a:lnTo>
                  <a:pt x="818" y="397"/>
                </a:lnTo>
                <a:cubicBezTo>
                  <a:pt x="781" y="397"/>
                  <a:pt x="751" y="367"/>
                  <a:pt x="751" y="330"/>
                </a:cubicBezTo>
                <a:close/>
                <a:moveTo>
                  <a:pt x="2622" y="837"/>
                </a:moveTo>
                <a:lnTo>
                  <a:pt x="2622" y="2035"/>
                </a:lnTo>
                <a:cubicBezTo>
                  <a:pt x="2622" y="2189"/>
                  <a:pt x="2497" y="2315"/>
                  <a:pt x="2343" y="2315"/>
                </a:cubicBezTo>
                <a:lnTo>
                  <a:pt x="279" y="2315"/>
                </a:lnTo>
                <a:cubicBezTo>
                  <a:pt x="125" y="2315"/>
                  <a:pt x="0" y="2189"/>
                  <a:pt x="0" y="2035"/>
                </a:cubicBezTo>
                <a:lnTo>
                  <a:pt x="0" y="837"/>
                </a:lnTo>
                <a:cubicBezTo>
                  <a:pt x="0" y="683"/>
                  <a:pt x="125" y="558"/>
                  <a:pt x="279" y="558"/>
                </a:cubicBezTo>
                <a:lnTo>
                  <a:pt x="486" y="558"/>
                </a:lnTo>
                <a:lnTo>
                  <a:pt x="486" y="183"/>
                </a:lnTo>
                <a:cubicBezTo>
                  <a:pt x="486" y="82"/>
                  <a:pt x="569" y="0"/>
                  <a:pt x="670" y="0"/>
                </a:cubicBezTo>
                <a:lnTo>
                  <a:pt x="1927" y="0"/>
                </a:lnTo>
                <a:cubicBezTo>
                  <a:pt x="2028" y="0"/>
                  <a:pt x="2111" y="82"/>
                  <a:pt x="2111" y="183"/>
                </a:cubicBezTo>
                <a:lnTo>
                  <a:pt x="2111" y="558"/>
                </a:lnTo>
                <a:lnTo>
                  <a:pt x="2343" y="558"/>
                </a:lnTo>
                <a:cubicBezTo>
                  <a:pt x="2497" y="558"/>
                  <a:pt x="2622" y="683"/>
                  <a:pt x="2622" y="837"/>
                </a:cubicBezTo>
                <a:close/>
                <a:moveTo>
                  <a:pt x="2420" y="1997"/>
                </a:moveTo>
                <a:lnTo>
                  <a:pt x="1583" y="1452"/>
                </a:lnTo>
                <a:lnTo>
                  <a:pt x="2422" y="861"/>
                </a:lnTo>
                <a:cubicBezTo>
                  <a:pt x="2452" y="839"/>
                  <a:pt x="2459" y="798"/>
                  <a:pt x="2438" y="768"/>
                </a:cubicBezTo>
                <a:cubicBezTo>
                  <a:pt x="2417" y="738"/>
                  <a:pt x="2375" y="730"/>
                  <a:pt x="2345" y="752"/>
                </a:cubicBezTo>
                <a:lnTo>
                  <a:pt x="1978" y="1011"/>
                </a:lnTo>
                <a:lnTo>
                  <a:pt x="1978" y="778"/>
                </a:lnTo>
                <a:lnTo>
                  <a:pt x="1978" y="764"/>
                </a:lnTo>
                <a:lnTo>
                  <a:pt x="1978" y="183"/>
                </a:lnTo>
                <a:cubicBezTo>
                  <a:pt x="1978" y="156"/>
                  <a:pt x="1955" y="133"/>
                  <a:pt x="1927" y="133"/>
                </a:cubicBezTo>
                <a:lnTo>
                  <a:pt x="670" y="133"/>
                </a:lnTo>
                <a:cubicBezTo>
                  <a:pt x="642" y="133"/>
                  <a:pt x="620" y="156"/>
                  <a:pt x="620" y="183"/>
                </a:cubicBezTo>
                <a:lnTo>
                  <a:pt x="620" y="755"/>
                </a:lnTo>
                <a:lnTo>
                  <a:pt x="620" y="755"/>
                </a:lnTo>
                <a:lnTo>
                  <a:pt x="620" y="995"/>
                </a:lnTo>
                <a:lnTo>
                  <a:pt x="279" y="756"/>
                </a:lnTo>
                <a:cubicBezTo>
                  <a:pt x="249" y="735"/>
                  <a:pt x="208" y="742"/>
                  <a:pt x="186" y="773"/>
                </a:cubicBezTo>
                <a:cubicBezTo>
                  <a:pt x="165" y="803"/>
                  <a:pt x="173" y="844"/>
                  <a:pt x="203" y="865"/>
                </a:cubicBezTo>
                <a:lnTo>
                  <a:pt x="1046" y="1458"/>
                </a:lnTo>
                <a:lnTo>
                  <a:pt x="205" y="2005"/>
                </a:lnTo>
                <a:cubicBezTo>
                  <a:pt x="174" y="2025"/>
                  <a:pt x="165" y="2066"/>
                  <a:pt x="185" y="2097"/>
                </a:cubicBezTo>
                <a:cubicBezTo>
                  <a:pt x="198" y="2117"/>
                  <a:pt x="219" y="2127"/>
                  <a:pt x="241" y="2127"/>
                </a:cubicBezTo>
                <a:cubicBezTo>
                  <a:pt x="254" y="2127"/>
                  <a:pt x="266" y="2124"/>
                  <a:pt x="277" y="2117"/>
                </a:cubicBezTo>
                <a:lnTo>
                  <a:pt x="1161" y="1542"/>
                </a:lnTo>
                <a:cubicBezTo>
                  <a:pt x="1162" y="1541"/>
                  <a:pt x="1162" y="1540"/>
                  <a:pt x="1163" y="1540"/>
                </a:cubicBezTo>
                <a:lnTo>
                  <a:pt x="1201" y="1566"/>
                </a:lnTo>
                <a:cubicBezTo>
                  <a:pt x="1234" y="1589"/>
                  <a:pt x="1272" y="1601"/>
                  <a:pt x="1311" y="1601"/>
                </a:cubicBezTo>
                <a:cubicBezTo>
                  <a:pt x="1350" y="1601"/>
                  <a:pt x="1389" y="1589"/>
                  <a:pt x="1422" y="1566"/>
                </a:cubicBezTo>
                <a:lnTo>
                  <a:pt x="1466" y="1535"/>
                </a:lnTo>
                <a:lnTo>
                  <a:pt x="2347" y="2108"/>
                </a:lnTo>
                <a:cubicBezTo>
                  <a:pt x="2359" y="2116"/>
                  <a:pt x="2371" y="2119"/>
                  <a:pt x="2384" y="2119"/>
                </a:cubicBezTo>
                <a:cubicBezTo>
                  <a:pt x="2405" y="2119"/>
                  <a:pt x="2427" y="2109"/>
                  <a:pt x="2440" y="2089"/>
                </a:cubicBezTo>
                <a:cubicBezTo>
                  <a:pt x="2460" y="2058"/>
                  <a:pt x="2451" y="2017"/>
                  <a:pt x="2420" y="1997"/>
                </a:cubicBezTo>
                <a:close/>
                <a:moveTo>
                  <a:pt x="818" y="695"/>
                </a:moveTo>
                <a:lnTo>
                  <a:pt x="1754" y="695"/>
                </a:lnTo>
                <a:cubicBezTo>
                  <a:pt x="1791" y="695"/>
                  <a:pt x="1821" y="665"/>
                  <a:pt x="1821" y="628"/>
                </a:cubicBezTo>
                <a:cubicBezTo>
                  <a:pt x="1821" y="591"/>
                  <a:pt x="1791" y="561"/>
                  <a:pt x="1754" y="561"/>
                </a:cubicBezTo>
                <a:lnTo>
                  <a:pt x="818" y="561"/>
                </a:lnTo>
                <a:cubicBezTo>
                  <a:pt x="781" y="561"/>
                  <a:pt x="751" y="591"/>
                  <a:pt x="751" y="628"/>
                </a:cubicBezTo>
                <a:cubicBezTo>
                  <a:pt x="751" y="665"/>
                  <a:pt x="781" y="695"/>
                  <a:pt x="818" y="695"/>
                </a:cubicBezTo>
                <a:close/>
                <a:moveTo>
                  <a:pt x="818" y="993"/>
                </a:moveTo>
                <a:lnTo>
                  <a:pt x="1754" y="993"/>
                </a:lnTo>
                <a:cubicBezTo>
                  <a:pt x="1791" y="993"/>
                  <a:pt x="1821" y="963"/>
                  <a:pt x="1821" y="926"/>
                </a:cubicBezTo>
                <a:cubicBezTo>
                  <a:pt x="1821" y="889"/>
                  <a:pt x="1791" y="859"/>
                  <a:pt x="1754" y="859"/>
                </a:cubicBezTo>
                <a:lnTo>
                  <a:pt x="818" y="859"/>
                </a:lnTo>
                <a:cubicBezTo>
                  <a:pt x="781" y="859"/>
                  <a:pt x="751" y="889"/>
                  <a:pt x="751" y="926"/>
                </a:cubicBezTo>
                <a:cubicBezTo>
                  <a:pt x="751" y="963"/>
                  <a:pt x="781" y="993"/>
                  <a:pt x="818" y="993"/>
                </a:cubicBezTo>
                <a:close/>
              </a:path>
            </a:pathLst>
          </a:custGeom>
          <a:solidFill>
            <a:srgbClr val="3F3F3F"/>
          </a:solidFill>
          <a:ln>
            <a:noFill/>
          </a:ln>
        </p:spPr>
        <p:txBody>
          <a:bodyPr/>
          <a:lstStyle/>
          <a:p>
            <a:endParaRPr lang="zh-CN" altLang="en-US" sz="1350">
              <a:cs typeface="+mn-ea"/>
              <a:sym typeface="+mn-lt"/>
            </a:endParaRPr>
          </a:p>
        </p:txBody>
      </p:sp>
      <p:sp>
        <p:nvSpPr>
          <p:cNvPr id="98" name="desktop-computer-screen-with-flash-drive-symbol_30885"/>
          <p:cNvSpPr>
            <a:spLocks noChangeAspect="1"/>
          </p:cNvSpPr>
          <p:nvPr/>
        </p:nvSpPr>
        <p:spPr bwMode="auto">
          <a:xfrm>
            <a:off x="5879638" y="2973835"/>
            <a:ext cx="331138" cy="267761"/>
          </a:xfrm>
          <a:custGeom>
            <a:avLst/>
            <a:gdLst>
              <a:gd name="connsiteX0" fmla="*/ 515586 w 603546"/>
              <a:gd name="connsiteY0" fmla="*/ 224330 h 488031"/>
              <a:gd name="connsiteX1" fmla="*/ 508415 w 603546"/>
              <a:gd name="connsiteY1" fmla="*/ 236738 h 488031"/>
              <a:gd name="connsiteX2" fmla="*/ 513435 w 603546"/>
              <a:gd name="connsiteY2" fmla="*/ 236738 h 488031"/>
              <a:gd name="connsiteX3" fmla="*/ 513435 w 603546"/>
              <a:gd name="connsiteY3" fmla="*/ 299254 h 488031"/>
              <a:gd name="connsiteX4" fmla="*/ 513196 w 603546"/>
              <a:gd name="connsiteY4" fmla="*/ 299015 h 488031"/>
              <a:gd name="connsiteX5" fmla="*/ 501006 w 603546"/>
              <a:gd name="connsiteY5" fmla="*/ 287562 h 488031"/>
              <a:gd name="connsiteX6" fmla="*/ 499094 w 603546"/>
              <a:gd name="connsiteY6" fmla="*/ 283267 h 488031"/>
              <a:gd name="connsiteX7" fmla="*/ 499094 w 603546"/>
              <a:gd name="connsiteY7" fmla="*/ 273245 h 488031"/>
              <a:gd name="connsiteX8" fmla="*/ 499333 w 603546"/>
              <a:gd name="connsiteY8" fmla="*/ 273007 h 488031"/>
              <a:gd name="connsiteX9" fmla="*/ 503157 w 603546"/>
              <a:gd name="connsiteY9" fmla="*/ 267519 h 488031"/>
              <a:gd name="connsiteX10" fmla="*/ 496225 w 603546"/>
              <a:gd name="connsiteY10" fmla="*/ 261315 h 488031"/>
              <a:gd name="connsiteX11" fmla="*/ 490967 w 603546"/>
              <a:gd name="connsiteY11" fmla="*/ 266564 h 488031"/>
              <a:gd name="connsiteX12" fmla="*/ 494791 w 603546"/>
              <a:gd name="connsiteY12" fmla="*/ 273007 h 488031"/>
              <a:gd name="connsiteX13" fmla="*/ 495030 w 603546"/>
              <a:gd name="connsiteY13" fmla="*/ 273245 h 488031"/>
              <a:gd name="connsiteX14" fmla="*/ 495030 w 603546"/>
              <a:gd name="connsiteY14" fmla="*/ 282790 h 488031"/>
              <a:gd name="connsiteX15" fmla="*/ 498615 w 603546"/>
              <a:gd name="connsiteY15" fmla="*/ 290664 h 488031"/>
              <a:gd name="connsiteX16" fmla="*/ 511762 w 603546"/>
              <a:gd name="connsiteY16" fmla="*/ 303549 h 488031"/>
              <a:gd name="connsiteX17" fmla="*/ 512001 w 603546"/>
              <a:gd name="connsiteY17" fmla="*/ 303787 h 488031"/>
              <a:gd name="connsiteX18" fmla="*/ 513435 w 603546"/>
              <a:gd name="connsiteY18" fmla="*/ 307605 h 488031"/>
              <a:gd name="connsiteX19" fmla="*/ 513435 w 603546"/>
              <a:gd name="connsiteY19" fmla="*/ 314048 h 488031"/>
              <a:gd name="connsiteX20" fmla="*/ 513196 w 603546"/>
              <a:gd name="connsiteY20" fmla="*/ 314525 h 488031"/>
              <a:gd name="connsiteX21" fmla="*/ 505547 w 603546"/>
              <a:gd name="connsiteY21" fmla="*/ 326455 h 488031"/>
              <a:gd name="connsiteX22" fmla="*/ 517259 w 603546"/>
              <a:gd name="connsiteY22" fmla="*/ 334568 h 488031"/>
              <a:gd name="connsiteX23" fmla="*/ 525625 w 603546"/>
              <a:gd name="connsiteY23" fmla="*/ 323353 h 488031"/>
              <a:gd name="connsiteX24" fmla="*/ 517976 w 603546"/>
              <a:gd name="connsiteY24" fmla="*/ 314525 h 488031"/>
              <a:gd name="connsiteX25" fmla="*/ 517498 w 603546"/>
              <a:gd name="connsiteY25" fmla="*/ 314048 h 488031"/>
              <a:gd name="connsiteX26" fmla="*/ 517498 w 603546"/>
              <a:gd name="connsiteY26" fmla="*/ 292334 h 488031"/>
              <a:gd name="connsiteX27" fmla="*/ 517737 w 603546"/>
              <a:gd name="connsiteY27" fmla="*/ 291380 h 488031"/>
              <a:gd name="connsiteX28" fmla="*/ 519171 w 603546"/>
              <a:gd name="connsiteY28" fmla="*/ 288039 h 488031"/>
              <a:gd name="connsiteX29" fmla="*/ 529210 w 603546"/>
              <a:gd name="connsiteY29" fmla="*/ 278733 h 488031"/>
              <a:gd name="connsiteX30" fmla="*/ 533035 w 603546"/>
              <a:gd name="connsiteY30" fmla="*/ 274916 h 488031"/>
              <a:gd name="connsiteX31" fmla="*/ 535903 w 603546"/>
              <a:gd name="connsiteY31" fmla="*/ 267519 h 488031"/>
              <a:gd name="connsiteX32" fmla="*/ 535903 w 603546"/>
              <a:gd name="connsiteY32" fmla="*/ 258452 h 488031"/>
              <a:gd name="connsiteX33" fmla="*/ 535903 w 603546"/>
              <a:gd name="connsiteY33" fmla="*/ 258213 h 488031"/>
              <a:gd name="connsiteX34" fmla="*/ 539966 w 603546"/>
              <a:gd name="connsiteY34" fmla="*/ 258213 h 488031"/>
              <a:gd name="connsiteX35" fmla="*/ 540205 w 603546"/>
              <a:gd name="connsiteY35" fmla="*/ 245805 h 488031"/>
              <a:gd name="connsiteX36" fmla="*/ 527776 w 603546"/>
              <a:gd name="connsiteY36" fmla="*/ 245805 h 488031"/>
              <a:gd name="connsiteX37" fmla="*/ 527776 w 603546"/>
              <a:gd name="connsiteY37" fmla="*/ 258213 h 488031"/>
              <a:gd name="connsiteX38" fmla="*/ 531839 w 603546"/>
              <a:gd name="connsiteY38" fmla="*/ 258213 h 488031"/>
              <a:gd name="connsiteX39" fmla="*/ 531839 w 603546"/>
              <a:gd name="connsiteY39" fmla="*/ 258452 h 488031"/>
              <a:gd name="connsiteX40" fmla="*/ 531839 w 603546"/>
              <a:gd name="connsiteY40" fmla="*/ 267996 h 488031"/>
              <a:gd name="connsiteX41" fmla="*/ 531839 w 603546"/>
              <a:gd name="connsiteY41" fmla="*/ 268712 h 488031"/>
              <a:gd name="connsiteX42" fmla="*/ 530405 w 603546"/>
              <a:gd name="connsiteY42" fmla="*/ 271814 h 488031"/>
              <a:gd name="connsiteX43" fmla="*/ 517737 w 603546"/>
              <a:gd name="connsiteY43" fmla="*/ 283744 h 488031"/>
              <a:gd name="connsiteX44" fmla="*/ 517737 w 603546"/>
              <a:gd name="connsiteY44" fmla="*/ 236738 h 488031"/>
              <a:gd name="connsiteX45" fmla="*/ 522757 w 603546"/>
              <a:gd name="connsiteY45" fmla="*/ 236738 h 488031"/>
              <a:gd name="connsiteX46" fmla="*/ 515586 w 603546"/>
              <a:gd name="connsiteY46" fmla="*/ 224330 h 488031"/>
              <a:gd name="connsiteX47" fmla="*/ 428104 w 603546"/>
              <a:gd name="connsiteY47" fmla="*/ 204287 h 488031"/>
              <a:gd name="connsiteX48" fmla="*/ 438621 w 603546"/>
              <a:gd name="connsiteY48" fmla="*/ 209298 h 488031"/>
              <a:gd name="connsiteX49" fmla="*/ 592312 w 603546"/>
              <a:gd name="connsiteY49" fmla="*/ 209298 h 488031"/>
              <a:gd name="connsiteX50" fmla="*/ 602829 w 603546"/>
              <a:gd name="connsiteY50" fmla="*/ 204287 h 488031"/>
              <a:gd name="connsiteX51" fmla="*/ 603546 w 603546"/>
              <a:gd name="connsiteY51" fmla="*/ 210014 h 488031"/>
              <a:gd name="connsiteX52" fmla="*/ 603546 w 603546"/>
              <a:gd name="connsiteY52" fmla="*/ 328841 h 488031"/>
              <a:gd name="connsiteX53" fmla="*/ 568410 w 603546"/>
              <a:gd name="connsiteY53" fmla="*/ 363201 h 488031"/>
              <a:gd name="connsiteX54" fmla="*/ 568171 w 603546"/>
              <a:gd name="connsiteY54" fmla="*/ 363201 h 488031"/>
              <a:gd name="connsiteX55" fmla="*/ 462762 w 603546"/>
              <a:gd name="connsiteY55" fmla="*/ 363201 h 488031"/>
              <a:gd name="connsiteX56" fmla="*/ 427626 w 603546"/>
              <a:gd name="connsiteY56" fmla="*/ 328841 h 488031"/>
              <a:gd name="connsiteX57" fmla="*/ 427626 w 603546"/>
              <a:gd name="connsiteY57" fmla="*/ 210014 h 488031"/>
              <a:gd name="connsiteX58" fmla="*/ 428104 w 603546"/>
              <a:gd name="connsiteY58" fmla="*/ 204287 h 488031"/>
              <a:gd name="connsiteX59" fmla="*/ 270791 w 603546"/>
              <a:gd name="connsiteY59" fmla="*/ 137462 h 488031"/>
              <a:gd name="connsiteX60" fmla="*/ 404904 w 603546"/>
              <a:gd name="connsiteY60" fmla="*/ 204274 h 488031"/>
              <a:gd name="connsiteX61" fmla="*/ 270791 w 603546"/>
              <a:gd name="connsiteY61" fmla="*/ 271325 h 488031"/>
              <a:gd name="connsiteX62" fmla="*/ 270791 w 603546"/>
              <a:gd name="connsiteY62" fmla="*/ 224557 h 488031"/>
              <a:gd name="connsiteX63" fmla="*/ 213178 w 603546"/>
              <a:gd name="connsiteY63" fmla="*/ 224557 h 488031"/>
              <a:gd name="connsiteX64" fmla="*/ 213178 w 603546"/>
              <a:gd name="connsiteY64" fmla="*/ 184469 h 488031"/>
              <a:gd name="connsiteX65" fmla="*/ 270791 w 603546"/>
              <a:gd name="connsiteY65" fmla="*/ 184469 h 488031"/>
              <a:gd name="connsiteX66" fmla="*/ 533021 w 603546"/>
              <a:gd name="connsiteY66" fmla="*/ 131493 h 488031"/>
              <a:gd name="connsiteX67" fmla="*/ 533021 w 603546"/>
              <a:gd name="connsiteY67" fmla="*/ 157519 h 488031"/>
              <a:gd name="connsiteX68" fmla="*/ 559086 w 603546"/>
              <a:gd name="connsiteY68" fmla="*/ 157519 h 488031"/>
              <a:gd name="connsiteX69" fmla="*/ 559086 w 603546"/>
              <a:gd name="connsiteY69" fmla="*/ 131493 h 488031"/>
              <a:gd name="connsiteX70" fmla="*/ 471804 w 603546"/>
              <a:gd name="connsiteY70" fmla="*/ 131493 h 488031"/>
              <a:gd name="connsiteX71" fmla="*/ 471804 w 603546"/>
              <a:gd name="connsiteY71" fmla="*/ 157519 h 488031"/>
              <a:gd name="connsiteX72" fmla="*/ 497869 w 603546"/>
              <a:gd name="connsiteY72" fmla="*/ 157519 h 488031"/>
              <a:gd name="connsiteX73" fmla="*/ 497869 w 603546"/>
              <a:gd name="connsiteY73" fmla="*/ 131493 h 488031"/>
              <a:gd name="connsiteX74" fmla="*/ 455782 w 603546"/>
              <a:gd name="connsiteY74" fmla="*/ 85173 h 488031"/>
              <a:gd name="connsiteX75" fmla="*/ 575108 w 603546"/>
              <a:gd name="connsiteY75" fmla="*/ 85173 h 488031"/>
              <a:gd name="connsiteX76" fmla="*/ 575108 w 603546"/>
              <a:gd name="connsiteY76" fmla="*/ 192856 h 488031"/>
              <a:gd name="connsiteX77" fmla="*/ 455782 w 603546"/>
              <a:gd name="connsiteY77" fmla="*/ 192856 h 488031"/>
              <a:gd name="connsiteX78" fmla="*/ 48758 w 603546"/>
              <a:gd name="connsiteY78" fmla="*/ 0 h 488031"/>
              <a:gd name="connsiteX79" fmla="*/ 514354 w 603546"/>
              <a:gd name="connsiteY79" fmla="*/ 0 h 488031"/>
              <a:gd name="connsiteX80" fmla="*/ 563112 w 603546"/>
              <a:gd name="connsiteY80" fmla="*/ 48684 h 488031"/>
              <a:gd name="connsiteX81" fmla="*/ 563112 w 603546"/>
              <a:gd name="connsiteY81" fmla="*/ 65150 h 488031"/>
              <a:gd name="connsiteX82" fmla="*/ 543274 w 603546"/>
              <a:gd name="connsiteY82" fmla="*/ 65150 h 488031"/>
              <a:gd name="connsiteX83" fmla="*/ 543274 w 603546"/>
              <a:gd name="connsiteY83" fmla="*/ 48684 h 488031"/>
              <a:gd name="connsiteX84" fmla="*/ 514354 w 603546"/>
              <a:gd name="connsiteY84" fmla="*/ 19807 h 488031"/>
              <a:gd name="connsiteX85" fmla="*/ 48758 w 603546"/>
              <a:gd name="connsiteY85" fmla="*/ 19807 h 488031"/>
              <a:gd name="connsiteX86" fmla="*/ 19838 w 603546"/>
              <a:gd name="connsiteY86" fmla="*/ 48684 h 488031"/>
              <a:gd name="connsiteX87" fmla="*/ 19838 w 603546"/>
              <a:gd name="connsiteY87" fmla="*/ 298785 h 488031"/>
              <a:gd name="connsiteX88" fmla="*/ 48758 w 603546"/>
              <a:gd name="connsiteY88" fmla="*/ 327661 h 488031"/>
              <a:gd name="connsiteX89" fmla="*/ 404886 w 603546"/>
              <a:gd name="connsiteY89" fmla="*/ 327661 h 488031"/>
              <a:gd name="connsiteX90" fmla="*/ 404886 w 603546"/>
              <a:gd name="connsiteY90" fmla="*/ 330048 h 488031"/>
              <a:gd name="connsiteX91" fmla="*/ 458186 w 603546"/>
              <a:gd name="connsiteY91" fmla="*/ 383027 h 488031"/>
              <a:gd name="connsiteX92" fmla="*/ 556181 w 603546"/>
              <a:gd name="connsiteY92" fmla="*/ 383027 h 488031"/>
              <a:gd name="connsiteX93" fmla="*/ 514354 w 603546"/>
              <a:gd name="connsiteY93" fmla="*/ 406892 h 488031"/>
              <a:gd name="connsiteX94" fmla="*/ 301394 w 603546"/>
              <a:gd name="connsiteY94" fmla="*/ 406892 h 488031"/>
              <a:gd name="connsiteX95" fmla="*/ 301394 w 603546"/>
              <a:gd name="connsiteY95" fmla="*/ 448416 h 488031"/>
              <a:gd name="connsiteX96" fmla="*/ 450537 w 603546"/>
              <a:gd name="connsiteY96" fmla="*/ 448416 h 488031"/>
              <a:gd name="connsiteX97" fmla="*/ 470375 w 603546"/>
              <a:gd name="connsiteY97" fmla="*/ 468224 h 488031"/>
              <a:gd name="connsiteX98" fmla="*/ 470375 w 603546"/>
              <a:gd name="connsiteY98" fmla="*/ 488031 h 488031"/>
              <a:gd name="connsiteX99" fmla="*/ 92737 w 603546"/>
              <a:gd name="connsiteY99" fmla="*/ 488031 h 488031"/>
              <a:gd name="connsiteX100" fmla="*/ 92737 w 603546"/>
              <a:gd name="connsiteY100" fmla="*/ 468224 h 488031"/>
              <a:gd name="connsiteX101" fmla="*/ 112575 w 603546"/>
              <a:gd name="connsiteY101" fmla="*/ 448416 h 488031"/>
              <a:gd name="connsiteX102" fmla="*/ 261718 w 603546"/>
              <a:gd name="connsiteY102" fmla="*/ 448416 h 488031"/>
              <a:gd name="connsiteX103" fmla="*/ 261718 w 603546"/>
              <a:gd name="connsiteY103" fmla="*/ 406892 h 488031"/>
              <a:gd name="connsiteX104" fmla="*/ 48758 w 603546"/>
              <a:gd name="connsiteY104" fmla="*/ 406892 h 488031"/>
              <a:gd name="connsiteX105" fmla="*/ 0 w 603546"/>
              <a:gd name="connsiteY105" fmla="*/ 358208 h 488031"/>
              <a:gd name="connsiteX106" fmla="*/ 0 w 603546"/>
              <a:gd name="connsiteY106" fmla="*/ 48684 h 488031"/>
              <a:gd name="connsiteX107" fmla="*/ 48758 w 603546"/>
              <a:gd name="connsiteY107" fmla="*/ 0 h 48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603546" h="488031">
                <a:moveTo>
                  <a:pt x="515586" y="224330"/>
                </a:moveTo>
                <a:cubicBezTo>
                  <a:pt x="513196" y="228387"/>
                  <a:pt x="510806" y="232443"/>
                  <a:pt x="508415" y="236738"/>
                </a:cubicBezTo>
                <a:lnTo>
                  <a:pt x="513435" y="236738"/>
                </a:lnTo>
                <a:lnTo>
                  <a:pt x="513435" y="299254"/>
                </a:lnTo>
                <a:cubicBezTo>
                  <a:pt x="513435" y="299254"/>
                  <a:pt x="513435" y="299015"/>
                  <a:pt x="513196" y="299015"/>
                </a:cubicBezTo>
                <a:cubicBezTo>
                  <a:pt x="509132" y="295198"/>
                  <a:pt x="505069" y="291380"/>
                  <a:pt x="501006" y="287562"/>
                </a:cubicBezTo>
                <a:cubicBezTo>
                  <a:pt x="499811" y="286369"/>
                  <a:pt x="499094" y="284937"/>
                  <a:pt x="499094" y="283267"/>
                </a:cubicBezTo>
                <a:lnTo>
                  <a:pt x="499094" y="273245"/>
                </a:lnTo>
                <a:cubicBezTo>
                  <a:pt x="499094" y="273245"/>
                  <a:pt x="499094" y="273007"/>
                  <a:pt x="499333" y="273007"/>
                </a:cubicBezTo>
                <a:cubicBezTo>
                  <a:pt x="501723" y="271814"/>
                  <a:pt x="503157" y="270143"/>
                  <a:pt x="503157" y="267519"/>
                </a:cubicBezTo>
                <a:cubicBezTo>
                  <a:pt x="503396" y="263701"/>
                  <a:pt x="500050" y="260838"/>
                  <a:pt x="496225" y="261315"/>
                </a:cubicBezTo>
                <a:cubicBezTo>
                  <a:pt x="493596" y="261554"/>
                  <a:pt x="491445" y="263701"/>
                  <a:pt x="490967" y="266564"/>
                </a:cubicBezTo>
                <a:cubicBezTo>
                  <a:pt x="490728" y="269428"/>
                  <a:pt x="492162" y="271814"/>
                  <a:pt x="494791" y="273007"/>
                </a:cubicBezTo>
                <a:cubicBezTo>
                  <a:pt x="495030" y="273007"/>
                  <a:pt x="495030" y="273245"/>
                  <a:pt x="495030" y="273245"/>
                </a:cubicBezTo>
                <a:lnTo>
                  <a:pt x="495030" y="282790"/>
                </a:lnTo>
                <a:cubicBezTo>
                  <a:pt x="495030" y="285892"/>
                  <a:pt x="496225" y="288755"/>
                  <a:pt x="498615" y="290664"/>
                </a:cubicBezTo>
                <a:cubicBezTo>
                  <a:pt x="502918" y="294959"/>
                  <a:pt x="507459" y="299254"/>
                  <a:pt x="511762" y="303549"/>
                </a:cubicBezTo>
                <a:cubicBezTo>
                  <a:pt x="512001" y="303549"/>
                  <a:pt x="512001" y="303549"/>
                  <a:pt x="512001" y="303787"/>
                </a:cubicBezTo>
                <a:cubicBezTo>
                  <a:pt x="512957" y="304742"/>
                  <a:pt x="513435" y="306174"/>
                  <a:pt x="513435" y="307605"/>
                </a:cubicBezTo>
                <a:cubicBezTo>
                  <a:pt x="513435" y="309753"/>
                  <a:pt x="513435" y="311900"/>
                  <a:pt x="513435" y="314048"/>
                </a:cubicBezTo>
                <a:cubicBezTo>
                  <a:pt x="513435" y="314286"/>
                  <a:pt x="513435" y="314525"/>
                  <a:pt x="513196" y="314525"/>
                </a:cubicBezTo>
                <a:cubicBezTo>
                  <a:pt x="507698" y="315957"/>
                  <a:pt x="504352" y="321206"/>
                  <a:pt x="505547" y="326455"/>
                </a:cubicBezTo>
                <a:cubicBezTo>
                  <a:pt x="506503" y="331943"/>
                  <a:pt x="511762" y="335523"/>
                  <a:pt x="517259" y="334568"/>
                </a:cubicBezTo>
                <a:cubicBezTo>
                  <a:pt x="522757" y="333852"/>
                  <a:pt x="526342" y="328603"/>
                  <a:pt x="525625" y="323353"/>
                </a:cubicBezTo>
                <a:cubicBezTo>
                  <a:pt x="525147" y="319058"/>
                  <a:pt x="522040" y="315479"/>
                  <a:pt x="517976" y="314525"/>
                </a:cubicBezTo>
                <a:cubicBezTo>
                  <a:pt x="517737" y="314525"/>
                  <a:pt x="517498" y="314525"/>
                  <a:pt x="517498" y="314048"/>
                </a:cubicBezTo>
                <a:lnTo>
                  <a:pt x="517498" y="292334"/>
                </a:lnTo>
                <a:cubicBezTo>
                  <a:pt x="517498" y="292096"/>
                  <a:pt x="517498" y="291618"/>
                  <a:pt x="517737" y="291380"/>
                </a:cubicBezTo>
                <a:cubicBezTo>
                  <a:pt x="517737" y="290187"/>
                  <a:pt x="518215" y="288994"/>
                  <a:pt x="519171" y="288039"/>
                </a:cubicBezTo>
                <a:cubicBezTo>
                  <a:pt x="522518" y="284937"/>
                  <a:pt x="525864" y="281835"/>
                  <a:pt x="529210" y="278733"/>
                </a:cubicBezTo>
                <a:cubicBezTo>
                  <a:pt x="530405" y="277540"/>
                  <a:pt x="531839" y="276347"/>
                  <a:pt x="533035" y="274916"/>
                </a:cubicBezTo>
                <a:cubicBezTo>
                  <a:pt x="534947" y="273007"/>
                  <a:pt x="535903" y="270382"/>
                  <a:pt x="535903" y="267519"/>
                </a:cubicBezTo>
                <a:lnTo>
                  <a:pt x="535903" y="258452"/>
                </a:lnTo>
                <a:cubicBezTo>
                  <a:pt x="535903" y="258213"/>
                  <a:pt x="535903" y="258213"/>
                  <a:pt x="535903" y="258213"/>
                </a:cubicBezTo>
                <a:cubicBezTo>
                  <a:pt x="537337" y="258213"/>
                  <a:pt x="538771" y="257974"/>
                  <a:pt x="539966" y="258213"/>
                </a:cubicBezTo>
                <a:cubicBezTo>
                  <a:pt x="539966" y="253918"/>
                  <a:pt x="539966" y="249862"/>
                  <a:pt x="540205" y="245805"/>
                </a:cubicBezTo>
                <a:lnTo>
                  <a:pt x="527776" y="245805"/>
                </a:lnTo>
                <a:lnTo>
                  <a:pt x="527776" y="258213"/>
                </a:lnTo>
                <a:lnTo>
                  <a:pt x="531839" y="258213"/>
                </a:lnTo>
                <a:lnTo>
                  <a:pt x="531839" y="258452"/>
                </a:lnTo>
                <a:lnTo>
                  <a:pt x="531839" y="267996"/>
                </a:lnTo>
                <a:cubicBezTo>
                  <a:pt x="531839" y="268235"/>
                  <a:pt x="531839" y="268473"/>
                  <a:pt x="531839" y="268712"/>
                </a:cubicBezTo>
                <a:cubicBezTo>
                  <a:pt x="531600" y="269905"/>
                  <a:pt x="531122" y="271098"/>
                  <a:pt x="530405" y="271814"/>
                </a:cubicBezTo>
                <a:cubicBezTo>
                  <a:pt x="526342" y="275870"/>
                  <a:pt x="522040" y="279926"/>
                  <a:pt x="517737" y="283744"/>
                </a:cubicBezTo>
                <a:lnTo>
                  <a:pt x="517737" y="236738"/>
                </a:lnTo>
                <a:lnTo>
                  <a:pt x="522757" y="236738"/>
                </a:lnTo>
                <a:cubicBezTo>
                  <a:pt x="520366" y="232443"/>
                  <a:pt x="517976" y="228387"/>
                  <a:pt x="515586" y="224330"/>
                </a:cubicBezTo>
                <a:close/>
                <a:moveTo>
                  <a:pt x="428104" y="204287"/>
                </a:moveTo>
                <a:cubicBezTo>
                  <a:pt x="428582" y="207151"/>
                  <a:pt x="432167" y="209298"/>
                  <a:pt x="438621" y="209298"/>
                </a:cubicBezTo>
                <a:lnTo>
                  <a:pt x="592312" y="209298"/>
                </a:lnTo>
                <a:cubicBezTo>
                  <a:pt x="598766" y="209298"/>
                  <a:pt x="602351" y="207151"/>
                  <a:pt x="602829" y="204287"/>
                </a:cubicBezTo>
                <a:cubicBezTo>
                  <a:pt x="603307" y="205958"/>
                  <a:pt x="603546" y="207866"/>
                  <a:pt x="603546" y="210014"/>
                </a:cubicBezTo>
                <a:lnTo>
                  <a:pt x="603546" y="328841"/>
                </a:lnTo>
                <a:cubicBezTo>
                  <a:pt x="603546" y="347692"/>
                  <a:pt x="587771" y="363201"/>
                  <a:pt x="568410" y="363201"/>
                </a:cubicBezTo>
                <a:lnTo>
                  <a:pt x="568171" y="363201"/>
                </a:lnTo>
                <a:lnTo>
                  <a:pt x="462762" y="363201"/>
                </a:lnTo>
                <a:cubicBezTo>
                  <a:pt x="443401" y="363201"/>
                  <a:pt x="427626" y="347692"/>
                  <a:pt x="427626" y="328841"/>
                </a:cubicBezTo>
                <a:lnTo>
                  <a:pt x="427626" y="210014"/>
                </a:lnTo>
                <a:cubicBezTo>
                  <a:pt x="427626" y="207866"/>
                  <a:pt x="427865" y="205958"/>
                  <a:pt x="428104" y="204287"/>
                </a:cubicBezTo>
                <a:close/>
                <a:moveTo>
                  <a:pt x="270791" y="137462"/>
                </a:moveTo>
                <a:lnTo>
                  <a:pt x="404904" y="204274"/>
                </a:lnTo>
                <a:lnTo>
                  <a:pt x="270791" y="271325"/>
                </a:lnTo>
                <a:lnTo>
                  <a:pt x="270791" y="224557"/>
                </a:lnTo>
                <a:lnTo>
                  <a:pt x="213178" y="224557"/>
                </a:lnTo>
                <a:lnTo>
                  <a:pt x="213178" y="184469"/>
                </a:lnTo>
                <a:lnTo>
                  <a:pt x="270791" y="184469"/>
                </a:lnTo>
                <a:close/>
                <a:moveTo>
                  <a:pt x="533021" y="131493"/>
                </a:moveTo>
                <a:lnTo>
                  <a:pt x="533021" y="157519"/>
                </a:lnTo>
                <a:lnTo>
                  <a:pt x="559086" y="157519"/>
                </a:lnTo>
                <a:lnTo>
                  <a:pt x="559086" y="131493"/>
                </a:lnTo>
                <a:close/>
                <a:moveTo>
                  <a:pt x="471804" y="131493"/>
                </a:moveTo>
                <a:lnTo>
                  <a:pt x="471804" y="157519"/>
                </a:lnTo>
                <a:lnTo>
                  <a:pt x="497869" y="157519"/>
                </a:lnTo>
                <a:lnTo>
                  <a:pt x="497869" y="131493"/>
                </a:lnTo>
                <a:close/>
                <a:moveTo>
                  <a:pt x="455782" y="85173"/>
                </a:moveTo>
                <a:lnTo>
                  <a:pt x="575108" y="85173"/>
                </a:lnTo>
                <a:lnTo>
                  <a:pt x="575108" y="192856"/>
                </a:lnTo>
                <a:lnTo>
                  <a:pt x="455782" y="192856"/>
                </a:lnTo>
                <a:close/>
                <a:moveTo>
                  <a:pt x="48758" y="0"/>
                </a:moveTo>
                <a:lnTo>
                  <a:pt x="514354" y="0"/>
                </a:lnTo>
                <a:cubicBezTo>
                  <a:pt x="541362" y="0"/>
                  <a:pt x="563112" y="21955"/>
                  <a:pt x="563112" y="48684"/>
                </a:cubicBezTo>
                <a:lnTo>
                  <a:pt x="563112" y="65150"/>
                </a:lnTo>
                <a:lnTo>
                  <a:pt x="543274" y="65150"/>
                </a:lnTo>
                <a:lnTo>
                  <a:pt x="543274" y="48684"/>
                </a:lnTo>
                <a:cubicBezTo>
                  <a:pt x="543274" y="32694"/>
                  <a:pt x="530367" y="19807"/>
                  <a:pt x="514354" y="19807"/>
                </a:cubicBezTo>
                <a:lnTo>
                  <a:pt x="48758" y="19807"/>
                </a:lnTo>
                <a:cubicBezTo>
                  <a:pt x="32745" y="19807"/>
                  <a:pt x="19838" y="32694"/>
                  <a:pt x="19838" y="48684"/>
                </a:cubicBezTo>
                <a:lnTo>
                  <a:pt x="19838" y="298785"/>
                </a:lnTo>
                <a:cubicBezTo>
                  <a:pt x="19838" y="314774"/>
                  <a:pt x="32745" y="327661"/>
                  <a:pt x="48758" y="327661"/>
                </a:cubicBezTo>
                <a:lnTo>
                  <a:pt x="404886" y="327661"/>
                </a:lnTo>
                <a:lnTo>
                  <a:pt x="404886" y="330048"/>
                </a:lnTo>
                <a:cubicBezTo>
                  <a:pt x="404886" y="359162"/>
                  <a:pt x="428787" y="383027"/>
                  <a:pt x="458186" y="383027"/>
                </a:cubicBezTo>
                <a:lnTo>
                  <a:pt x="556181" y="383027"/>
                </a:lnTo>
                <a:cubicBezTo>
                  <a:pt x="547576" y="397346"/>
                  <a:pt x="532279" y="406892"/>
                  <a:pt x="514354" y="406892"/>
                </a:cubicBezTo>
                <a:lnTo>
                  <a:pt x="301394" y="406892"/>
                </a:lnTo>
                <a:lnTo>
                  <a:pt x="301394" y="448416"/>
                </a:lnTo>
                <a:lnTo>
                  <a:pt x="450537" y="448416"/>
                </a:lnTo>
                <a:lnTo>
                  <a:pt x="470375" y="468224"/>
                </a:lnTo>
                <a:lnTo>
                  <a:pt x="470375" y="488031"/>
                </a:lnTo>
                <a:lnTo>
                  <a:pt x="92737" y="488031"/>
                </a:lnTo>
                <a:lnTo>
                  <a:pt x="92737" y="468224"/>
                </a:lnTo>
                <a:lnTo>
                  <a:pt x="112575" y="448416"/>
                </a:lnTo>
                <a:lnTo>
                  <a:pt x="261718" y="448416"/>
                </a:lnTo>
                <a:lnTo>
                  <a:pt x="261718" y="406892"/>
                </a:lnTo>
                <a:lnTo>
                  <a:pt x="48758" y="406892"/>
                </a:lnTo>
                <a:cubicBezTo>
                  <a:pt x="21989" y="406892"/>
                  <a:pt x="0" y="384936"/>
                  <a:pt x="0" y="358208"/>
                </a:cubicBezTo>
                <a:lnTo>
                  <a:pt x="0" y="48684"/>
                </a:lnTo>
                <a:cubicBezTo>
                  <a:pt x="0" y="21955"/>
                  <a:pt x="21989" y="0"/>
                  <a:pt x="48758" y="0"/>
                </a:cubicBezTo>
                <a:close/>
              </a:path>
            </a:pathLst>
          </a:custGeom>
          <a:solidFill>
            <a:srgbClr val="3F3F3F"/>
          </a:solidFill>
          <a:ln>
            <a:noFill/>
          </a:ln>
        </p:spPr>
        <p:txBody>
          <a:bodyPr/>
          <a:lstStyle/>
          <a:p>
            <a:endParaRPr lang="zh-CN" altLang="en-US" sz="1350">
              <a:cs typeface="+mn-ea"/>
              <a:sym typeface="+mn-lt"/>
            </a:endParaRPr>
          </a:p>
        </p:txBody>
      </p:sp>
      <p:sp>
        <p:nvSpPr>
          <p:cNvPr id="99" name="upload_327682"/>
          <p:cNvSpPr>
            <a:spLocks noChangeAspect="1"/>
          </p:cNvSpPr>
          <p:nvPr/>
        </p:nvSpPr>
        <p:spPr bwMode="auto">
          <a:xfrm>
            <a:off x="5879638" y="4725276"/>
            <a:ext cx="387481" cy="411963"/>
          </a:xfrm>
          <a:custGeom>
            <a:avLst/>
            <a:gdLst>
              <a:gd name="connsiteX0" fmla="*/ 133148 w 570667"/>
              <a:gd name="connsiteY0" fmla="*/ 372716 h 606722"/>
              <a:gd name="connsiteX1" fmla="*/ 98615 w 570667"/>
              <a:gd name="connsiteY1" fmla="*/ 385336 h 606722"/>
              <a:gd name="connsiteX2" fmla="*/ 157624 w 570667"/>
              <a:gd name="connsiteY2" fmla="*/ 426037 h 606722"/>
              <a:gd name="connsiteX3" fmla="*/ 133148 w 570667"/>
              <a:gd name="connsiteY3" fmla="*/ 372716 h 606722"/>
              <a:gd name="connsiteX4" fmla="*/ 222418 w 570667"/>
              <a:gd name="connsiteY4" fmla="*/ 358586 h 606722"/>
              <a:gd name="connsiteX5" fmla="*/ 170885 w 570667"/>
              <a:gd name="connsiteY5" fmla="*/ 364096 h 606722"/>
              <a:gd name="connsiteX6" fmla="*/ 222418 w 570667"/>
              <a:gd name="connsiteY6" fmla="*/ 439368 h 606722"/>
              <a:gd name="connsiteX7" fmla="*/ 152195 w 570667"/>
              <a:gd name="connsiteY7" fmla="*/ 260564 h 606722"/>
              <a:gd name="connsiteX8" fmla="*/ 160472 w 570667"/>
              <a:gd name="connsiteY8" fmla="*/ 326949 h 606722"/>
              <a:gd name="connsiteX9" fmla="*/ 222418 w 570667"/>
              <a:gd name="connsiteY9" fmla="*/ 320195 h 606722"/>
              <a:gd name="connsiteX10" fmla="*/ 222418 w 570667"/>
              <a:gd name="connsiteY10" fmla="*/ 260564 h 606722"/>
              <a:gd name="connsiteX11" fmla="*/ 39339 w 570667"/>
              <a:gd name="connsiteY11" fmla="*/ 260564 h 606722"/>
              <a:gd name="connsiteX12" fmla="*/ 73338 w 570667"/>
              <a:gd name="connsiteY12" fmla="*/ 354854 h 606722"/>
              <a:gd name="connsiteX13" fmla="*/ 123091 w 570667"/>
              <a:gd name="connsiteY13" fmla="*/ 335658 h 606722"/>
              <a:gd name="connsiteX14" fmla="*/ 113657 w 570667"/>
              <a:gd name="connsiteY14" fmla="*/ 260564 h 606722"/>
              <a:gd name="connsiteX15" fmla="*/ 435071 w 570667"/>
              <a:gd name="connsiteY15" fmla="*/ 190994 h 606722"/>
              <a:gd name="connsiteX16" fmla="*/ 449493 w 570667"/>
              <a:gd name="connsiteY16" fmla="*/ 199593 h 606722"/>
              <a:gd name="connsiteX17" fmla="*/ 568250 w 570667"/>
              <a:gd name="connsiteY17" fmla="*/ 420443 h 606722"/>
              <a:gd name="connsiteX18" fmla="*/ 550445 w 570667"/>
              <a:gd name="connsiteY18" fmla="*/ 450127 h 606722"/>
              <a:gd name="connsiteX19" fmla="*/ 488574 w 570667"/>
              <a:gd name="connsiteY19" fmla="*/ 450127 h 606722"/>
              <a:gd name="connsiteX20" fmla="*/ 488574 w 570667"/>
              <a:gd name="connsiteY20" fmla="*/ 590370 h 606722"/>
              <a:gd name="connsiteX21" fmla="*/ 472194 w 570667"/>
              <a:gd name="connsiteY21" fmla="*/ 606722 h 606722"/>
              <a:gd name="connsiteX22" fmla="*/ 397948 w 570667"/>
              <a:gd name="connsiteY22" fmla="*/ 606722 h 606722"/>
              <a:gd name="connsiteX23" fmla="*/ 381568 w 570667"/>
              <a:gd name="connsiteY23" fmla="*/ 590370 h 606722"/>
              <a:gd name="connsiteX24" fmla="*/ 381568 w 570667"/>
              <a:gd name="connsiteY24" fmla="*/ 450127 h 606722"/>
              <a:gd name="connsiteX25" fmla="*/ 319697 w 570667"/>
              <a:gd name="connsiteY25" fmla="*/ 450127 h 606722"/>
              <a:gd name="connsiteX26" fmla="*/ 301892 w 570667"/>
              <a:gd name="connsiteY26" fmla="*/ 420443 h 606722"/>
              <a:gd name="connsiteX27" fmla="*/ 420649 w 570667"/>
              <a:gd name="connsiteY27" fmla="*/ 199593 h 606722"/>
              <a:gd name="connsiteX28" fmla="*/ 435071 w 570667"/>
              <a:gd name="connsiteY28" fmla="*/ 190994 h 606722"/>
              <a:gd name="connsiteX29" fmla="*/ 322724 w 570667"/>
              <a:gd name="connsiteY29" fmla="*/ 155254 h 606722"/>
              <a:gd name="connsiteX30" fmla="*/ 260956 w 570667"/>
              <a:gd name="connsiteY30" fmla="*/ 162008 h 606722"/>
              <a:gd name="connsiteX31" fmla="*/ 260956 w 570667"/>
              <a:gd name="connsiteY31" fmla="*/ 222083 h 606722"/>
              <a:gd name="connsiteX32" fmla="*/ 331180 w 570667"/>
              <a:gd name="connsiteY32" fmla="*/ 222083 h 606722"/>
              <a:gd name="connsiteX33" fmla="*/ 322724 w 570667"/>
              <a:gd name="connsiteY33" fmla="*/ 155254 h 606722"/>
              <a:gd name="connsiteX34" fmla="*/ 160650 w 570667"/>
              <a:gd name="connsiteY34" fmla="*/ 155254 h 606722"/>
              <a:gd name="connsiteX35" fmla="*/ 152195 w 570667"/>
              <a:gd name="connsiteY35" fmla="*/ 222083 h 606722"/>
              <a:gd name="connsiteX36" fmla="*/ 222418 w 570667"/>
              <a:gd name="connsiteY36" fmla="*/ 222083 h 606722"/>
              <a:gd name="connsiteX37" fmla="*/ 222418 w 570667"/>
              <a:gd name="connsiteY37" fmla="*/ 162008 h 606722"/>
              <a:gd name="connsiteX38" fmla="*/ 160650 w 570667"/>
              <a:gd name="connsiteY38" fmla="*/ 155254 h 606722"/>
              <a:gd name="connsiteX39" fmla="*/ 73605 w 570667"/>
              <a:gd name="connsiteY39" fmla="*/ 127438 h 606722"/>
              <a:gd name="connsiteX40" fmla="*/ 39339 w 570667"/>
              <a:gd name="connsiteY40" fmla="*/ 222083 h 606722"/>
              <a:gd name="connsiteX41" fmla="*/ 113746 w 570667"/>
              <a:gd name="connsiteY41" fmla="*/ 222083 h 606722"/>
              <a:gd name="connsiteX42" fmla="*/ 123269 w 570667"/>
              <a:gd name="connsiteY42" fmla="*/ 146544 h 606722"/>
              <a:gd name="connsiteX43" fmla="*/ 73605 w 570667"/>
              <a:gd name="connsiteY43" fmla="*/ 127438 h 606722"/>
              <a:gd name="connsiteX44" fmla="*/ 325305 w 570667"/>
              <a:gd name="connsiteY44" fmla="*/ 56431 h 606722"/>
              <a:gd name="connsiteX45" fmla="*/ 349870 w 570667"/>
              <a:gd name="connsiteY45" fmla="*/ 109575 h 606722"/>
              <a:gd name="connsiteX46" fmla="*/ 384403 w 570667"/>
              <a:gd name="connsiteY46" fmla="*/ 97045 h 606722"/>
              <a:gd name="connsiteX47" fmla="*/ 325305 w 570667"/>
              <a:gd name="connsiteY47" fmla="*/ 56431 h 606722"/>
              <a:gd name="connsiteX48" fmla="*/ 158069 w 570667"/>
              <a:gd name="connsiteY48" fmla="*/ 56431 h 606722"/>
              <a:gd name="connsiteX49" fmla="*/ 98971 w 570667"/>
              <a:gd name="connsiteY49" fmla="*/ 97045 h 606722"/>
              <a:gd name="connsiteX50" fmla="*/ 133504 w 570667"/>
              <a:gd name="connsiteY50" fmla="*/ 109575 h 606722"/>
              <a:gd name="connsiteX51" fmla="*/ 158069 w 570667"/>
              <a:gd name="connsiteY51" fmla="*/ 56431 h 606722"/>
              <a:gd name="connsiteX52" fmla="*/ 260956 w 570667"/>
              <a:gd name="connsiteY52" fmla="*/ 43723 h 606722"/>
              <a:gd name="connsiteX53" fmla="*/ 260956 w 570667"/>
              <a:gd name="connsiteY53" fmla="*/ 123616 h 606722"/>
              <a:gd name="connsiteX54" fmla="*/ 312222 w 570667"/>
              <a:gd name="connsiteY54" fmla="*/ 118195 h 606722"/>
              <a:gd name="connsiteX55" fmla="*/ 260956 w 570667"/>
              <a:gd name="connsiteY55" fmla="*/ 43723 h 606722"/>
              <a:gd name="connsiteX56" fmla="*/ 222418 w 570667"/>
              <a:gd name="connsiteY56" fmla="*/ 43723 h 606722"/>
              <a:gd name="connsiteX57" fmla="*/ 171152 w 570667"/>
              <a:gd name="connsiteY57" fmla="*/ 118195 h 606722"/>
              <a:gd name="connsiteX58" fmla="*/ 222418 w 570667"/>
              <a:gd name="connsiteY58" fmla="*/ 123616 h 606722"/>
              <a:gd name="connsiteX59" fmla="*/ 241643 w 570667"/>
              <a:gd name="connsiteY59" fmla="*/ 0 h 606722"/>
              <a:gd name="connsiteX60" fmla="*/ 471448 w 570667"/>
              <a:gd name="connsiteY60" fmla="*/ 166362 h 606722"/>
              <a:gd name="connsiteX61" fmla="*/ 424900 w 570667"/>
              <a:gd name="connsiteY61" fmla="*/ 153565 h 606722"/>
              <a:gd name="connsiteX62" fmla="*/ 409769 w 570667"/>
              <a:gd name="connsiteY62" fmla="*/ 127438 h 606722"/>
              <a:gd name="connsiteX63" fmla="*/ 360105 w 570667"/>
              <a:gd name="connsiteY63" fmla="*/ 146544 h 606722"/>
              <a:gd name="connsiteX64" fmla="*/ 369273 w 570667"/>
              <a:gd name="connsiteY64" fmla="*/ 213996 h 606722"/>
              <a:gd name="connsiteX65" fmla="*/ 329043 w 570667"/>
              <a:gd name="connsiteY65" fmla="*/ 288824 h 606722"/>
              <a:gd name="connsiteX66" fmla="*/ 331180 w 570667"/>
              <a:gd name="connsiteY66" fmla="*/ 260564 h 606722"/>
              <a:gd name="connsiteX67" fmla="*/ 260956 w 570667"/>
              <a:gd name="connsiteY67" fmla="*/ 260564 h 606722"/>
              <a:gd name="connsiteX68" fmla="*/ 260956 w 570667"/>
              <a:gd name="connsiteY68" fmla="*/ 320195 h 606722"/>
              <a:gd name="connsiteX69" fmla="*/ 309730 w 570667"/>
              <a:gd name="connsiteY69" fmla="*/ 324727 h 606722"/>
              <a:gd name="connsiteX70" fmla="*/ 290238 w 570667"/>
              <a:gd name="connsiteY70" fmla="*/ 360897 h 606722"/>
              <a:gd name="connsiteX71" fmla="*/ 260956 w 570667"/>
              <a:gd name="connsiteY71" fmla="*/ 358586 h 606722"/>
              <a:gd name="connsiteX72" fmla="*/ 260956 w 570667"/>
              <a:gd name="connsiteY72" fmla="*/ 439368 h 606722"/>
              <a:gd name="connsiteX73" fmla="*/ 261757 w 570667"/>
              <a:gd name="connsiteY73" fmla="*/ 438835 h 606722"/>
              <a:gd name="connsiteX74" fmla="*/ 287212 w 570667"/>
              <a:gd name="connsiteY74" fmla="*/ 478648 h 606722"/>
              <a:gd name="connsiteX75" fmla="*/ 241643 w 570667"/>
              <a:gd name="connsiteY75" fmla="*/ 483091 h 606722"/>
              <a:gd name="connsiteX76" fmla="*/ 0 w 570667"/>
              <a:gd name="connsiteY76" fmla="*/ 241368 h 606722"/>
              <a:gd name="connsiteX77" fmla="*/ 241643 w 570667"/>
              <a:gd name="connsiteY7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70667" h="606722">
                <a:moveTo>
                  <a:pt x="133148" y="372716"/>
                </a:moveTo>
                <a:cubicBezTo>
                  <a:pt x="120866" y="376271"/>
                  <a:pt x="109295" y="380537"/>
                  <a:pt x="98615" y="385336"/>
                </a:cubicBezTo>
                <a:cubicBezTo>
                  <a:pt x="115615" y="402132"/>
                  <a:pt x="135551" y="415995"/>
                  <a:pt x="157624" y="426037"/>
                </a:cubicBezTo>
                <a:cubicBezTo>
                  <a:pt x="147478" y="409597"/>
                  <a:pt x="139467" y="391379"/>
                  <a:pt x="133148" y="372716"/>
                </a:cubicBezTo>
                <a:close/>
                <a:moveTo>
                  <a:pt x="222418" y="358586"/>
                </a:moveTo>
                <a:cubicBezTo>
                  <a:pt x="204618" y="359386"/>
                  <a:pt x="187351" y="361252"/>
                  <a:pt x="170885" y="364096"/>
                </a:cubicBezTo>
                <a:cubicBezTo>
                  <a:pt x="180320" y="391023"/>
                  <a:pt x="197586" y="425682"/>
                  <a:pt x="222418" y="439368"/>
                </a:cubicBezTo>
                <a:close/>
                <a:moveTo>
                  <a:pt x="152195" y="260564"/>
                </a:moveTo>
                <a:cubicBezTo>
                  <a:pt x="153174" y="283758"/>
                  <a:pt x="156022" y="306153"/>
                  <a:pt x="160472" y="326949"/>
                </a:cubicBezTo>
                <a:cubicBezTo>
                  <a:pt x="180320" y="323305"/>
                  <a:pt x="201057" y="320994"/>
                  <a:pt x="222418" y="320195"/>
                </a:cubicBezTo>
                <a:lnTo>
                  <a:pt x="222418" y="260564"/>
                </a:lnTo>
                <a:close/>
                <a:moveTo>
                  <a:pt x="39339" y="260564"/>
                </a:moveTo>
                <a:cubicBezTo>
                  <a:pt x="42632" y="295223"/>
                  <a:pt x="54737" y="327482"/>
                  <a:pt x="73338" y="354854"/>
                </a:cubicBezTo>
                <a:cubicBezTo>
                  <a:pt x="88291" y="347389"/>
                  <a:pt x="105023" y="340901"/>
                  <a:pt x="123091" y="335658"/>
                </a:cubicBezTo>
                <a:cubicBezTo>
                  <a:pt x="117929" y="312019"/>
                  <a:pt x="114725" y="286691"/>
                  <a:pt x="113657" y="260564"/>
                </a:cubicBezTo>
                <a:close/>
                <a:moveTo>
                  <a:pt x="435071" y="190994"/>
                </a:moveTo>
                <a:cubicBezTo>
                  <a:pt x="440746" y="190994"/>
                  <a:pt x="446422" y="193861"/>
                  <a:pt x="449493" y="199593"/>
                </a:cubicBezTo>
                <a:lnTo>
                  <a:pt x="568250" y="420443"/>
                </a:lnTo>
                <a:cubicBezTo>
                  <a:pt x="575461" y="433863"/>
                  <a:pt x="565668" y="450127"/>
                  <a:pt x="550445" y="450127"/>
                </a:cubicBezTo>
                <a:lnTo>
                  <a:pt x="488574" y="450127"/>
                </a:lnTo>
                <a:lnTo>
                  <a:pt x="488574" y="590370"/>
                </a:lnTo>
                <a:cubicBezTo>
                  <a:pt x="488574" y="599346"/>
                  <a:pt x="481274" y="606722"/>
                  <a:pt x="472194" y="606722"/>
                </a:cubicBezTo>
                <a:lnTo>
                  <a:pt x="397948" y="606722"/>
                </a:lnTo>
                <a:cubicBezTo>
                  <a:pt x="388868" y="606722"/>
                  <a:pt x="381568" y="599346"/>
                  <a:pt x="381568" y="590370"/>
                </a:cubicBezTo>
                <a:lnTo>
                  <a:pt x="381568" y="450127"/>
                </a:lnTo>
                <a:lnTo>
                  <a:pt x="319697" y="450127"/>
                </a:lnTo>
                <a:cubicBezTo>
                  <a:pt x="304474" y="450127"/>
                  <a:pt x="294681" y="433863"/>
                  <a:pt x="301892" y="420443"/>
                </a:cubicBezTo>
                <a:lnTo>
                  <a:pt x="420649" y="199593"/>
                </a:lnTo>
                <a:cubicBezTo>
                  <a:pt x="423720" y="193861"/>
                  <a:pt x="429396" y="190994"/>
                  <a:pt x="435071" y="190994"/>
                </a:cubicBezTo>
                <a:close/>
                <a:moveTo>
                  <a:pt x="322724" y="155254"/>
                </a:moveTo>
                <a:cubicBezTo>
                  <a:pt x="302966" y="158897"/>
                  <a:pt x="282228" y="161208"/>
                  <a:pt x="260956" y="162008"/>
                </a:cubicBezTo>
                <a:lnTo>
                  <a:pt x="260956" y="222083"/>
                </a:lnTo>
                <a:lnTo>
                  <a:pt x="331180" y="222083"/>
                </a:lnTo>
                <a:cubicBezTo>
                  <a:pt x="330112" y="198711"/>
                  <a:pt x="327263" y="176227"/>
                  <a:pt x="322724" y="155254"/>
                </a:cubicBezTo>
                <a:close/>
                <a:moveTo>
                  <a:pt x="160650" y="155254"/>
                </a:moveTo>
                <a:cubicBezTo>
                  <a:pt x="156111" y="176227"/>
                  <a:pt x="153263" y="198711"/>
                  <a:pt x="152195" y="222083"/>
                </a:cubicBezTo>
                <a:lnTo>
                  <a:pt x="222418" y="222083"/>
                </a:lnTo>
                <a:lnTo>
                  <a:pt x="222418" y="162008"/>
                </a:lnTo>
                <a:cubicBezTo>
                  <a:pt x="201146" y="161119"/>
                  <a:pt x="180409" y="158897"/>
                  <a:pt x="160650" y="155254"/>
                </a:cubicBezTo>
                <a:close/>
                <a:moveTo>
                  <a:pt x="73605" y="127438"/>
                </a:moveTo>
                <a:cubicBezTo>
                  <a:pt x="54826" y="154898"/>
                  <a:pt x="42632" y="187246"/>
                  <a:pt x="39339" y="222083"/>
                </a:cubicBezTo>
                <a:lnTo>
                  <a:pt x="113746" y="222083"/>
                </a:lnTo>
                <a:cubicBezTo>
                  <a:pt x="114814" y="195778"/>
                  <a:pt x="118018" y="170361"/>
                  <a:pt x="123269" y="146544"/>
                </a:cubicBezTo>
                <a:cubicBezTo>
                  <a:pt x="105201" y="141390"/>
                  <a:pt x="88558" y="134903"/>
                  <a:pt x="73605" y="127438"/>
                </a:cubicBezTo>
                <a:close/>
                <a:moveTo>
                  <a:pt x="325305" y="56431"/>
                </a:moveTo>
                <a:cubicBezTo>
                  <a:pt x="335719" y="72961"/>
                  <a:pt x="343729" y="91179"/>
                  <a:pt x="349870" y="109575"/>
                </a:cubicBezTo>
                <a:cubicBezTo>
                  <a:pt x="362242" y="106020"/>
                  <a:pt x="373812" y="101843"/>
                  <a:pt x="384403" y="97045"/>
                </a:cubicBezTo>
                <a:cubicBezTo>
                  <a:pt x="367404" y="80248"/>
                  <a:pt x="347378" y="66385"/>
                  <a:pt x="325305" y="56431"/>
                </a:cubicBezTo>
                <a:close/>
                <a:moveTo>
                  <a:pt x="158069" y="56431"/>
                </a:moveTo>
                <a:cubicBezTo>
                  <a:pt x="135996" y="66385"/>
                  <a:pt x="115971" y="80248"/>
                  <a:pt x="98971" y="97045"/>
                </a:cubicBezTo>
                <a:cubicBezTo>
                  <a:pt x="109562" y="101843"/>
                  <a:pt x="121133" y="106020"/>
                  <a:pt x="133504" y="109575"/>
                </a:cubicBezTo>
                <a:cubicBezTo>
                  <a:pt x="139645" y="91179"/>
                  <a:pt x="147656" y="72961"/>
                  <a:pt x="158069" y="56431"/>
                </a:cubicBezTo>
                <a:close/>
                <a:moveTo>
                  <a:pt x="260956" y="43723"/>
                </a:moveTo>
                <a:lnTo>
                  <a:pt x="260956" y="123616"/>
                </a:lnTo>
                <a:cubicBezTo>
                  <a:pt x="278579" y="122816"/>
                  <a:pt x="295845" y="120950"/>
                  <a:pt x="312222" y="118195"/>
                </a:cubicBezTo>
                <a:cubicBezTo>
                  <a:pt x="302699" y="91446"/>
                  <a:pt x="285610" y="57320"/>
                  <a:pt x="260956" y="43723"/>
                </a:cubicBezTo>
                <a:close/>
                <a:moveTo>
                  <a:pt x="222418" y="43723"/>
                </a:moveTo>
                <a:cubicBezTo>
                  <a:pt x="197764" y="57231"/>
                  <a:pt x="180676" y="91446"/>
                  <a:pt x="171152" y="118195"/>
                </a:cubicBezTo>
                <a:cubicBezTo>
                  <a:pt x="187529" y="120950"/>
                  <a:pt x="204707" y="122816"/>
                  <a:pt x="222418" y="123616"/>
                </a:cubicBezTo>
                <a:close/>
                <a:moveTo>
                  <a:pt x="241643" y="0"/>
                </a:moveTo>
                <a:cubicBezTo>
                  <a:pt x="348802" y="0"/>
                  <a:pt x="439763" y="69940"/>
                  <a:pt x="471448" y="166362"/>
                </a:cubicBezTo>
                <a:cubicBezTo>
                  <a:pt x="458988" y="155342"/>
                  <a:pt x="441988" y="150366"/>
                  <a:pt x="424900" y="153565"/>
                </a:cubicBezTo>
                <a:cubicBezTo>
                  <a:pt x="420449" y="144500"/>
                  <a:pt x="415465" y="135702"/>
                  <a:pt x="409769" y="127438"/>
                </a:cubicBezTo>
                <a:cubicBezTo>
                  <a:pt x="394817" y="134903"/>
                  <a:pt x="378173" y="141390"/>
                  <a:pt x="360105" y="146544"/>
                </a:cubicBezTo>
                <a:cubicBezTo>
                  <a:pt x="364823" y="167873"/>
                  <a:pt x="367849" y="190535"/>
                  <a:pt x="369273" y="213996"/>
                </a:cubicBezTo>
                <a:lnTo>
                  <a:pt x="329043" y="288824"/>
                </a:lnTo>
                <a:cubicBezTo>
                  <a:pt x="330022" y="279582"/>
                  <a:pt x="330735" y="270162"/>
                  <a:pt x="331180" y="260564"/>
                </a:cubicBezTo>
                <a:lnTo>
                  <a:pt x="260956" y="260564"/>
                </a:lnTo>
                <a:lnTo>
                  <a:pt x="260956" y="320195"/>
                </a:lnTo>
                <a:cubicBezTo>
                  <a:pt x="277600" y="320817"/>
                  <a:pt x="293887" y="322416"/>
                  <a:pt x="309730" y="324727"/>
                </a:cubicBezTo>
                <a:lnTo>
                  <a:pt x="290238" y="360897"/>
                </a:lnTo>
                <a:cubicBezTo>
                  <a:pt x="280715" y="359830"/>
                  <a:pt x="270925" y="359030"/>
                  <a:pt x="260956" y="358586"/>
                </a:cubicBezTo>
                <a:lnTo>
                  <a:pt x="260956" y="439368"/>
                </a:lnTo>
                <a:cubicBezTo>
                  <a:pt x="261223" y="439190"/>
                  <a:pt x="261490" y="439012"/>
                  <a:pt x="261757" y="438835"/>
                </a:cubicBezTo>
                <a:cubicBezTo>
                  <a:pt x="264249" y="455186"/>
                  <a:pt x="273417" y="469494"/>
                  <a:pt x="287212" y="478648"/>
                </a:cubicBezTo>
                <a:cubicBezTo>
                  <a:pt x="272438" y="481580"/>
                  <a:pt x="257218" y="483091"/>
                  <a:pt x="241643" y="483091"/>
                </a:cubicBezTo>
                <a:cubicBezTo>
                  <a:pt x="112233" y="483091"/>
                  <a:pt x="0" y="377337"/>
                  <a:pt x="0" y="241368"/>
                </a:cubicBezTo>
                <a:cubicBezTo>
                  <a:pt x="0" y="108242"/>
                  <a:pt x="108405" y="0"/>
                  <a:pt x="241643" y="0"/>
                </a:cubicBezTo>
                <a:close/>
              </a:path>
            </a:pathLst>
          </a:custGeom>
          <a:solidFill>
            <a:srgbClr val="3F3F3F"/>
          </a:solidFill>
          <a:ln>
            <a:noFill/>
          </a:ln>
        </p:spPr>
        <p:txBody>
          <a:bodyPr/>
          <a:lstStyle/>
          <a:p>
            <a:endParaRPr lang="zh-CN" altLang="en-US" sz="1350">
              <a:cs typeface="+mn-ea"/>
              <a:sym typeface="+mn-lt"/>
            </a:endParaRPr>
          </a:p>
        </p:txBody>
      </p:sp>
      <p:sp>
        <p:nvSpPr>
          <p:cNvPr id="100" name="notepad-variant-with-rounded-edges_29720"/>
          <p:cNvSpPr>
            <a:spLocks noChangeAspect="1"/>
          </p:cNvSpPr>
          <p:nvPr/>
        </p:nvSpPr>
        <p:spPr bwMode="auto">
          <a:xfrm>
            <a:off x="2162354" y="3044371"/>
            <a:ext cx="328124" cy="457264"/>
          </a:xfrm>
          <a:custGeom>
            <a:avLst/>
            <a:gdLst>
              <a:gd name="connsiteX0" fmla="*/ 141413 w 434259"/>
              <a:gd name="connsiteY0" fmla="*/ 352968 h 605169"/>
              <a:gd name="connsiteX1" fmla="*/ 353462 w 434259"/>
              <a:gd name="connsiteY1" fmla="*/ 352968 h 605169"/>
              <a:gd name="connsiteX2" fmla="*/ 353462 w 434259"/>
              <a:gd name="connsiteY2" fmla="*/ 373150 h 605169"/>
              <a:gd name="connsiteX3" fmla="*/ 141413 w 434259"/>
              <a:gd name="connsiteY3" fmla="*/ 373150 h 605169"/>
              <a:gd name="connsiteX4" fmla="*/ 95934 w 434259"/>
              <a:gd name="connsiteY4" fmla="*/ 337867 h 605169"/>
              <a:gd name="connsiteX5" fmla="*/ 120315 w 434259"/>
              <a:gd name="connsiteY5" fmla="*/ 362248 h 605169"/>
              <a:gd name="connsiteX6" fmla="*/ 95934 w 434259"/>
              <a:gd name="connsiteY6" fmla="*/ 386629 h 605169"/>
              <a:gd name="connsiteX7" fmla="*/ 71553 w 434259"/>
              <a:gd name="connsiteY7" fmla="*/ 362248 h 605169"/>
              <a:gd name="connsiteX8" fmla="*/ 95934 w 434259"/>
              <a:gd name="connsiteY8" fmla="*/ 337867 h 605169"/>
              <a:gd name="connsiteX9" fmla="*/ 141413 w 434259"/>
              <a:gd name="connsiteY9" fmla="*/ 272312 h 605169"/>
              <a:gd name="connsiteX10" fmla="*/ 353462 w 434259"/>
              <a:gd name="connsiteY10" fmla="*/ 272312 h 605169"/>
              <a:gd name="connsiteX11" fmla="*/ 353462 w 434259"/>
              <a:gd name="connsiteY11" fmla="*/ 292494 h 605169"/>
              <a:gd name="connsiteX12" fmla="*/ 141413 w 434259"/>
              <a:gd name="connsiteY12" fmla="*/ 292494 h 605169"/>
              <a:gd name="connsiteX13" fmla="*/ 95934 w 434259"/>
              <a:gd name="connsiteY13" fmla="*/ 257211 h 605169"/>
              <a:gd name="connsiteX14" fmla="*/ 120315 w 434259"/>
              <a:gd name="connsiteY14" fmla="*/ 281556 h 605169"/>
              <a:gd name="connsiteX15" fmla="*/ 95934 w 434259"/>
              <a:gd name="connsiteY15" fmla="*/ 305901 h 605169"/>
              <a:gd name="connsiteX16" fmla="*/ 71553 w 434259"/>
              <a:gd name="connsiteY16" fmla="*/ 281556 h 605169"/>
              <a:gd name="connsiteX17" fmla="*/ 95934 w 434259"/>
              <a:gd name="connsiteY17" fmla="*/ 257211 h 605169"/>
              <a:gd name="connsiteX18" fmla="*/ 141413 w 434259"/>
              <a:gd name="connsiteY18" fmla="*/ 191656 h 605169"/>
              <a:gd name="connsiteX19" fmla="*/ 353462 w 434259"/>
              <a:gd name="connsiteY19" fmla="*/ 191656 h 605169"/>
              <a:gd name="connsiteX20" fmla="*/ 353462 w 434259"/>
              <a:gd name="connsiteY20" fmla="*/ 211767 h 605169"/>
              <a:gd name="connsiteX21" fmla="*/ 141413 w 434259"/>
              <a:gd name="connsiteY21" fmla="*/ 211767 h 605169"/>
              <a:gd name="connsiteX22" fmla="*/ 95934 w 434259"/>
              <a:gd name="connsiteY22" fmla="*/ 176484 h 605169"/>
              <a:gd name="connsiteX23" fmla="*/ 120315 w 434259"/>
              <a:gd name="connsiteY23" fmla="*/ 200865 h 605169"/>
              <a:gd name="connsiteX24" fmla="*/ 95934 w 434259"/>
              <a:gd name="connsiteY24" fmla="*/ 225246 h 605169"/>
              <a:gd name="connsiteX25" fmla="*/ 71553 w 434259"/>
              <a:gd name="connsiteY25" fmla="*/ 200865 h 605169"/>
              <a:gd name="connsiteX26" fmla="*/ 95934 w 434259"/>
              <a:gd name="connsiteY26" fmla="*/ 176484 h 605169"/>
              <a:gd name="connsiteX27" fmla="*/ 20198 w 434259"/>
              <a:gd name="connsiteY27" fmla="*/ 121034 h 605169"/>
              <a:gd name="connsiteX28" fmla="*/ 20198 w 434259"/>
              <a:gd name="connsiteY28" fmla="*/ 540309 h 605169"/>
              <a:gd name="connsiteX29" fmla="*/ 64942 w 434259"/>
              <a:gd name="connsiteY29" fmla="*/ 584997 h 605169"/>
              <a:gd name="connsiteX30" fmla="*/ 369317 w 434259"/>
              <a:gd name="connsiteY30" fmla="*/ 584997 h 605169"/>
              <a:gd name="connsiteX31" fmla="*/ 414061 w 434259"/>
              <a:gd name="connsiteY31" fmla="*/ 540309 h 605169"/>
              <a:gd name="connsiteX32" fmla="*/ 414061 w 434259"/>
              <a:gd name="connsiteY32" fmla="*/ 121034 h 605169"/>
              <a:gd name="connsiteX33" fmla="*/ 64942 w 434259"/>
              <a:gd name="connsiteY33" fmla="*/ 0 h 605169"/>
              <a:gd name="connsiteX34" fmla="*/ 369317 w 434259"/>
              <a:gd name="connsiteY34" fmla="*/ 0 h 605169"/>
              <a:gd name="connsiteX35" fmla="*/ 434259 w 434259"/>
              <a:gd name="connsiteY35" fmla="*/ 64860 h 605169"/>
              <a:gd name="connsiteX36" fmla="*/ 434259 w 434259"/>
              <a:gd name="connsiteY36" fmla="*/ 540309 h 605169"/>
              <a:gd name="connsiteX37" fmla="*/ 369317 w 434259"/>
              <a:gd name="connsiteY37" fmla="*/ 605169 h 605169"/>
              <a:gd name="connsiteX38" fmla="*/ 64942 w 434259"/>
              <a:gd name="connsiteY38" fmla="*/ 605169 h 605169"/>
              <a:gd name="connsiteX39" fmla="*/ 0 w 434259"/>
              <a:gd name="connsiteY39" fmla="*/ 540309 h 605169"/>
              <a:gd name="connsiteX40" fmla="*/ 0 w 434259"/>
              <a:gd name="connsiteY40" fmla="*/ 64860 h 605169"/>
              <a:gd name="connsiteX41" fmla="*/ 64942 w 434259"/>
              <a:gd name="connsiteY41" fmla="*/ 0 h 60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34259" h="605169">
                <a:moveTo>
                  <a:pt x="141413" y="352968"/>
                </a:moveTo>
                <a:lnTo>
                  <a:pt x="353462" y="352968"/>
                </a:lnTo>
                <a:lnTo>
                  <a:pt x="353462" y="373150"/>
                </a:lnTo>
                <a:lnTo>
                  <a:pt x="141413" y="373150"/>
                </a:lnTo>
                <a:close/>
                <a:moveTo>
                  <a:pt x="95934" y="337867"/>
                </a:moveTo>
                <a:cubicBezTo>
                  <a:pt x="109399" y="337867"/>
                  <a:pt x="120315" y="348783"/>
                  <a:pt x="120315" y="362248"/>
                </a:cubicBezTo>
                <a:cubicBezTo>
                  <a:pt x="120315" y="375713"/>
                  <a:pt x="109399" y="386629"/>
                  <a:pt x="95934" y="386629"/>
                </a:cubicBezTo>
                <a:cubicBezTo>
                  <a:pt x="82469" y="386629"/>
                  <a:pt x="71553" y="375713"/>
                  <a:pt x="71553" y="362248"/>
                </a:cubicBezTo>
                <a:cubicBezTo>
                  <a:pt x="71553" y="348783"/>
                  <a:pt x="82469" y="337867"/>
                  <a:pt x="95934" y="337867"/>
                </a:cubicBezTo>
                <a:close/>
                <a:moveTo>
                  <a:pt x="141413" y="272312"/>
                </a:moveTo>
                <a:lnTo>
                  <a:pt x="353462" y="272312"/>
                </a:lnTo>
                <a:lnTo>
                  <a:pt x="353462" y="292494"/>
                </a:lnTo>
                <a:lnTo>
                  <a:pt x="141413" y="292494"/>
                </a:lnTo>
                <a:close/>
                <a:moveTo>
                  <a:pt x="95934" y="257211"/>
                </a:moveTo>
                <a:cubicBezTo>
                  <a:pt x="109399" y="257211"/>
                  <a:pt x="120315" y="268111"/>
                  <a:pt x="120315" y="281556"/>
                </a:cubicBezTo>
                <a:cubicBezTo>
                  <a:pt x="120315" y="295001"/>
                  <a:pt x="109399" y="305901"/>
                  <a:pt x="95934" y="305901"/>
                </a:cubicBezTo>
                <a:cubicBezTo>
                  <a:pt x="82469" y="305901"/>
                  <a:pt x="71553" y="295001"/>
                  <a:pt x="71553" y="281556"/>
                </a:cubicBezTo>
                <a:cubicBezTo>
                  <a:pt x="71553" y="268111"/>
                  <a:pt x="82469" y="257211"/>
                  <a:pt x="95934" y="257211"/>
                </a:cubicBezTo>
                <a:close/>
                <a:moveTo>
                  <a:pt x="141413" y="191656"/>
                </a:moveTo>
                <a:lnTo>
                  <a:pt x="353462" y="191656"/>
                </a:lnTo>
                <a:lnTo>
                  <a:pt x="353462" y="211767"/>
                </a:lnTo>
                <a:lnTo>
                  <a:pt x="141413" y="211767"/>
                </a:lnTo>
                <a:close/>
                <a:moveTo>
                  <a:pt x="95934" y="176484"/>
                </a:moveTo>
                <a:cubicBezTo>
                  <a:pt x="109399" y="176484"/>
                  <a:pt x="120315" y="187400"/>
                  <a:pt x="120315" y="200865"/>
                </a:cubicBezTo>
                <a:cubicBezTo>
                  <a:pt x="120315" y="214330"/>
                  <a:pt x="109399" y="225246"/>
                  <a:pt x="95934" y="225246"/>
                </a:cubicBezTo>
                <a:cubicBezTo>
                  <a:pt x="82469" y="225246"/>
                  <a:pt x="71553" y="214330"/>
                  <a:pt x="71553" y="200865"/>
                </a:cubicBezTo>
                <a:cubicBezTo>
                  <a:pt x="71553" y="187400"/>
                  <a:pt x="82469" y="176484"/>
                  <a:pt x="95934" y="176484"/>
                </a:cubicBezTo>
                <a:close/>
                <a:moveTo>
                  <a:pt x="20198" y="121034"/>
                </a:moveTo>
                <a:lnTo>
                  <a:pt x="20198" y="540309"/>
                </a:lnTo>
                <a:cubicBezTo>
                  <a:pt x="20198" y="564965"/>
                  <a:pt x="40256" y="584997"/>
                  <a:pt x="64942" y="584997"/>
                </a:cubicBezTo>
                <a:lnTo>
                  <a:pt x="369317" y="584997"/>
                </a:lnTo>
                <a:cubicBezTo>
                  <a:pt x="394003" y="584997"/>
                  <a:pt x="414061" y="564965"/>
                  <a:pt x="414061" y="540309"/>
                </a:cubicBezTo>
                <a:lnTo>
                  <a:pt x="414061" y="121034"/>
                </a:lnTo>
                <a:close/>
                <a:moveTo>
                  <a:pt x="64942" y="0"/>
                </a:moveTo>
                <a:lnTo>
                  <a:pt x="369317" y="0"/>
                </a:lnTo>
                <a:cubicBezTo>
                  <a:pt x="405224" y="0"/>
                  <a:pt x="434259" y="28998"/>
                  <a:pt x="434259" y="64860"/>
                </a:cubicBezTo>
                <a:lnTo>
                  <a:pt x="434259" y="540309"/>
                </a:lnTo>
                <a:cubicBezTo>
                  <a:pt x="434259" y="576171"/>
                  <a:pt x="405224" y="605169"/>
                  <a:pt x="369317" y="605169"/>
                </a:cubicBezTo>
                <a:lnTo>
                  <a:pt x="64942" y="605169"/>
                </a:lnTo>
                <a:cubicBezTo>
                  <a:pt x="29035" y="605169"/>
                  <a:pt x="0" y="576171"/>
                  <a:pt x="0" y="540309"/>
                </a:cubicBezTo>
                <a:lnTo>
                  <a:pt x="0" y="64860"/>
                </a:lnTo>
                <a:cubicBezTo>
                  <a:pt x="0" y="28998"/>
                  <a:pt x="29035" y="0"/>
                  <a:pt x="64942" y="0"/>
                </a:cubicBezTo>
                <a:close/>
              </a:path>
            </a:pathLst>
          </a:custGeom>
          <a:solidFill>
            <a:srgbClr val="00428C"/>
          </a:solidFill>
          <a:ln>
            <a:noFill/>
          </a:ln>
        </p:spPr>
        <p:txBody>
          <a:bodyPr/>
          <a:lstStyle/>
          <a:p>
            <a:endParaRPr lang="zh-CN" altLang="en-US" sz="1350">
              <a:cs typeface="+mn-ea"/>
              <a:sym typeface="+mn-lt"/>
            </a:endParaRPr>
          </a:p>
        </p:txBody>
      </p:sp>
      <p:cxnSp>
        <p:nvCxnSpPr>
          <p:cNvPr id="101" name="直接箭头连接符 100"/>
          <p:cNvCxnSpPr/>
          <p:nvPr/>
        </p:nvCxnSpPr>
        <p:spPr>
          <a:xfrm>
            <a:off x="3407215" y="3699777"/>
            <a:ext cx="2236656" cy="0"/>
          </a:xfrm>
          <a:prstGeom prst="straightConnector1">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sp>
        <p:nvSpPr>
          <p:cNvPr id="102" name="圆角矩形 161"/>
          <p:cNvSpPr/>
          <p:nvPr/>
        </p:nvSpPr>
        <p:spPr>
          <a:xfrm>
            <a:off x="3891001" y="2635498"/>
            <a:ext cx="1548248" cy="855581"/>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200" b="1" dirty="0"/>
              <a:t>Auditing, alerting, warning, screen recording, blocking</a:t>
            </a:r>
          </a:p>
        </p:txBody>
      </p:sp>
      <p:sp>
        <p:nvSpPr>
          <p:cNvPr id="103" name="圆角矩形 162"/>
          <p:cNvSpPr/>
          <p:nvPr/>
        </p:nvSpPr>
        <p:spPr>
          <a:xfrm>
            <a:off x="3911738" y="3801797"/>
            <a:ext cx="1552253" cy="855581"/>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200" b="1"/>
              <a:t>Based on tags and classification levels</a:t>
            </a:r>
          </a:p>
        </p:txBody>
      </p:sp>
      <p:sp>
        <p:nvSpPr>
          <p:cNvPr id="104" name="stop-sign-variant_32529"/>
          <p:cNvSpPr>
            <a:spLocks noChangeAspect="1"/>
          </p:cNvSpPr>
          <p:nvPr/>
        </p:nvSpPr>
        <p:spPr bwMode="auto">
          <a:xfrm>
            <a:off x="3530879" y="3557763"/>
            <a:ext cx="284349" cy="676563"/>
          </a:xfrm>
          <a:custGeom>
            <a:avLst/>
            <a:gdLst>
              <a:gd name="T0" fmla="*/ 213 w 427"/>
              <a:gd name="T1" fmla="*/ 0 h 427"/>
              <a:gd name="T2" fmla="*/ 0 w 427"/>
              <a:gd name="T3" fmla="*/ 213 h 427"/>
              <a:gd name="T4" fmla="*/ 213 w 427"/>
              <a:gd name="T5" fmla="*/ 427 h 427"/>
              <a:gd name="T6" fmla="*/ 427 w 427"/>
              <a:gd name="T7" fmla="*/ 213 h 427"/>
              <a:gd name="T8" fmla="*/ 213 w 427"/>
              <a:gd name="T9" fmla="*/ 0 h 427"/>
              <a:gd name="T10" fmla="*/ 213 w 427"/>
              <a:gd name="T11" fmla="*/ 53 h 427"/>
              <a:gd name="T12" fmla="*/ 306 w 427"/>
              <a:gd name="T13" fmla="*/ 83 h 427"/>
              <a:gd name="T14" fmla="*/ 83 w 427"/>
              <a:gd name="T15" fmla="*/ 306 h 427"/>
              <a:gd name="T16" fmla="*/ 53 w 427"/>
              <a:gd name="T17" fmla="*/ 213 h 427"/>
              <a:gd name="T18" fmla="*/ 213 w 427"/>
              <a:gd name="T19" fmla="*/ 53 h 427"/>
              <a:gd name="T20" fmla="*/ 213 w 427"/>
              <a:gd name="T21" fmla="*/ 373 h 427"/>
              <a:gd name="T22" fmla="*/ 121 w 427"/>
              <a:gd name="T23" fmla="*/ 343 h 427"/>
              <a:gd name="T24" fmla="*/ 343 w 427"/>
              <a:gd name="T25" fmla="*/ 121 h 427"/>
              <a:gd name="T26" fmla="*/ 373 w 427"/>
              <a:gd name="T27" fmla="*/ 213 h 427"/>
              <a:gd name="T28" fmla="*/ 213 w 427"/>
              <a:gd name="T29" fmla="*/ 37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7" h="427">
                <a:moveTo>
                  <a:pt x="213" y="0"/>
                </a:moveTo>
                <a:cubicBezTo>
                  <a:pt x="96" y="0"/>
                  <a:pt x="0" y="96"/>
                  <a:pt x="0" y="213"/>
                </a:cubicBezTo>
                <a:cubicBezTo>
                  <a:pt x="0" y="331"/>
                  <a:pt x="96" y="427"/>
                  <a:pt x="213" y="427"/>
                </a:cubicBezTo>
                <a:cubicBezTo>
                  <a:pt x="331" y="427"/>
                  <a:pt x="427" y="331"/>
                  <a:pt x="427" y="213"/>
                </a:cubicBezTo>
                <a:cubicBezTo>
                  <a:pt x="427" y="96"/>
                  <a:pt x="331" y="0"/>
                  <a:pt x="213" y="0"/>
                </a:cubicBezTo>
                <a:close/>
                <a:moveTo>
                  <a:pt x="213" y="53"/>
                </a:moveTo>
                <a:cubicBezTo>
                  <a:pt x="248" y="53"/>
                  <a:pt x="280" y="65"/>
                  <a:pt x="306" y="83"/>
                </a:cubicBezTo>
                <a:lnTo>
                  <a:pt x="83" y="306"/>
                </a:lnTo>
                <a:cubicBezTo>
                  <a:pt x="65" y="280"/>
                  <a:pt x="53" y="248"/>
                  <a:pt x="53" y="213"/>
                </a:cubicBezTo>
                <a:cubicBezTo>
                  <a:pt x="53" y="125"/>
                  <a:pt x="125" y="53"/>
                  <a:pt x="213" y="53"/>
                </a:cubicBezTo>
                <a:close/>
                <a:moveTo>
                  <a:pt x="213" y="373"/>
                </a:moveTo>
                <a:cubicBezTo>
                  <a:pt x="179" y="373"/>
                  <a:pt x="147" y="362"/>
                  <a:pt x="121" y="343"/>
                </a:cubicBezTo>
                <a:lnTo>
                  <a:pt x="343" y="121"/>
                </a:lnTo>
                <a:cubicBezTo>
                  <a:pt x="362" y="147"/>
                  <a:pt x="373" y="179"/>
                  <a:pt x="373" y="213"/>
                </a:cubicBezTo>
                <a:cubicBezTo>
                  <a:pt x="373" y="302"/>
                  <a:pt x="302" y="373"/>
                  <a:pt x="213" y="373"/>
                </a:cubicBezTo>
                <a:close/>
              </a:path>
            </a:pathLst>
          </a:custGeom>
          <a:solidFill>
            <a:srgbClr val="C00000"/>
          </a:solidFill>
          <a:ln>
            <a:noFill/>
          </a:ln>
        </p:spPr>
        <p:txBody>
          <a:bodyPr/>
          <a:lstStyle/>
          <a:p>
            <a:endParaRPr lang="zh-CN" altLang="en-US" sz="1350">
              <a:cs typeface="+mn-ea"/>
              <a:sym typeface="+mn-lt"/>
            </a:endParaRPr>
          </a:p>
        </p:txBody>
      </p:sp>
      <p:sp>
        <p:nvSpPr>
          <p:cNvPr id="105" name="文本框 104"/>
          <p:cNvSpPr txBox="1"/>
          <p:nvPr/>
        </p:nvSpPr>
        <p:spPr>
          <a:xfrm>
            <a:off x="1965698" y="4815425"/>
            <a:ext cx="1441517" cy="507831"/>
          </a:xfrm>
          <a:prstGeom prst="rect">
            <a:avLst/>
          </a:prstGeom>
          <a:noFill/>
        </p:spPr>
        <p:txBody>
          <a:bodyPr wrap="square" rtlCol="0">
            <a:spAutoFit/>
          </a:bodyPr>
          <a:lstStyle/>
          <a:p>
            <a:r>
              <a:rPr sz="1350" b="1" dirty="0"/>
              <a:t>Document Tagging</a:t>
            </a:r>
            <a:endParaRPr lang="zh-CN" altLang="en-US" sz="1350" dirty="0">
              <a:cs typeface="+mn-ea"/>
              <a:sym typeface="+mn-lt"/>
            </a:endParaRPr>
          </a:p>
        </p:txBody>
      </p:sp>
      <p:sp>
        <p:nvSpPr>
          <p:cNvPr id="106" name="标题 1">
            <a:extLst>
              <a:ext uri="{FF2B5EF4-FFF2-40B4-BE49-F238E27FC236}">
                <a16:creationId xmlns:a16="http://schemas.microsoft.com/office/drawing/2014/main" id="{0A94C681-4ACA-45B8-8349-6CE80E93E414}"/>
              </a:ext>
            </a:extLst>
          </p:cNvPr>
          <p:cNvSpPr>
            <a:spLocks noGrp="1"/>
          </p:cNvSpPr>
          <p:nvPr>
            <p:ph type="title"/>
          </p:nvPr>
        </p:nvSpPr>
        <p:spPr>
          <a:xfrm>
            <a:off x="457200" y="274638"/>
            <a:ext cx="8229600" cy="1143000"/>
          </a:xfrm>
        </p:spPr>
        <p:txBody>
          <a:bodyPr/>
          <a:lstStyle/>
          <a:p>
            <a:r>
              <a:rPr>
                <a:latin typeface="+mn-lt"/>
              </a:rPr>
              <a:t>Outbound Control</a:t>
            </a:r>
          </a:p>
        </p:txBody>
      </p:sp>
    </p:spTree>
    <p:custDataLst>
      <p:tags r:id="rId1"/>
    </p:custDataLst>
    <p:extLst>
      <p:ext uri="{BB962C8B-B14F-4D97-AF65-F5344CB8AC3E}">
        <p14:creationId xmlns:p14="http://schemas.microsoft.com/office/powerpoint/2010/main" val="789460295"/>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Title">
            <a:extLst>
              <a:ext uri="{FF2B5EF4-FFF2-40B4-BE49-F238E27FC236}">
                <a16:creationId xmlns:a16="http://schemas.microsoft.com/office/drawing/2014/main" id="{F46F2487-002F-4E3B-8592-BA3BE528CF42}"/>
              </a:ext>
            </a:extLst>
          </p:cNvPr>
          <p:cNvSpPr/>
          <p:nvPr/>
        </p:nvSpPr>
        <p:spPr>
          <a:xfrm>
            <a:off x="493325" y="2598054"/>
            <a:ext cx="2039012" cy="1546005"/>
          </a:xfrm>
          <a:prstGeom prst="rect">
            <a:avLst/>
          </a:prstGeom>
          <a:solidFill>
            <a:schemeClr val="accent3">
              <a:lumMod val="75000"/>
            </a:schemeClr>
          </a:solidFill>
        </p:spPr>
        <p:txBody>
          <a:bodyPr wrap="square" anchor="ctr" anchorCtr="0">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buSzPct val="25000"/>
            </a:pPr>
            <a:r>
              <a:rPr b="1" dirty="0">
                <a:solidFill>
                  <a:schemeClr val="bg1"/>
                </a:solidFill>
              </a:rPr>
              <a:t>Document Tagging Module </a:t>
            </a:r>
            <a:r>
              <a:rPr dirty="0">
                <a:solidFill>
                  <a:schemeClr val="bg1"/>
                </a:solidFill>
              </a:rPr>
              <a:t>(</a:t>
            </a:r>
            <a:r>
              <a:rPr sz="1400" dirty="0">
                <a:solidFill>
                  <a:schemeClr val="bg1"/>
                </a:solidFill>
              </a:rPr>
              <a:t>Independent Common Module</a:t>
            </a:r>
            <a:r>
              <a:rPr lang="en-US" dirty="0">
                <a:solidFill>
                  <a:schemeClr val="bg1"/>
                </a:solidFill>
              </a:rPr>
              <a:t>)</a:t>
            </a:r>
            <a:endParaRPr lang="en-US" altLang="zh-CN" sz="1050" dirty="0">
              <a:solidFill>
                <a:schemeClr val="bg1"/>
              </a:solidFill>
              <a:cs typeface="+mn-ea"/>
              <a:sym typeface="+mn-lt"/>
            </a:endParaRPr>
          </a:p>
        </p:txBody>
      </p:sp>
      <p:grpSp>
        <p:nvGrpSpPr>
          <p:cNvPr id="50" name="组合 49">
            <a:extLst>
              <a:ext uri="{FF2B5EF4-FFF2-40B4-BE49-F238E27FC236}">
                <a16:creationId xmlns:a16="http://schemas.microsoft.com/office/drawing/2014/main" id="{91B8919D-0A73-4EB5-A767-F780CB38736E}"/>
              </a:ext>
            </a:extLst>
          </p:cNvPr>
          <p:cNvGrpSpPr/>
          <p:nvPr/>
        </p:nvGrpSpPr>
        <p:grpSpPr>
          <a:xfrm>
            <a:off x="3895016" y="1869440"/>
            <a:ext cx="2039012" cy="520535"/>
            <a:chOff x="6177203" y="462986"/>
            <a:chExt cx="2221654" cy="567161"/>
          </a:xfrm>
        </p:grpSpPr>
        <p:grpSp>
          <p:nvGrpSpPr>
            <p:cNvPr id="9" name="组合 8">
              <a:extLst>
                <a:ext uri="{FF2B5EF4-FFF2-40B4-BE49-F238E27FC236}">
                  <a16:creationId xmlns:a16="http://schemas.microsoft.com/office/drawing/2014/main" id="{AF84EA03-66F2-4A32-B237-C2CC79BDD925}"/>
                </a:ext>
              </a:extLst>
            </p:cNvPr>
            <p:cNvGrpSpPr/>
            <p:nvPr/>
          </p:nvGrpSpPr>
          <p:grpSpPr>
            <a:xfrm>
              <a:off x="6177203" y="462986"/>
              <a:ext cx="2221654" cy="567161"/>
              <a:chOff x="6095999" y="3663651"/>
              <a:chExt cx="3009920" cy="758997"/>
            </a:xfrm>
          </p:grpSpPr>
          <p:sp>
            <p:nvSpPr>
              <p:cNvPr id="16" name="矩形: 圆角 15">
                <a:extLst>
                  <a:ext uri="{FF2B5EF4-FFF2-40B4-BE49-F238E27FC236}">
                    <a16:creationId xmlns:a16="http://schemas.microsoft.com/office/drawing/2014/main" id="{076356EA-0954-4B1E-AAC4-E69ECBAA1CB0}"/>
                  </a:ext>
                </a:extLst>
              </p:cNvPr>
              <p:cNvSpPr/>
              <p:nvPr/>
            </p:nvSpPr>
            <p:spPr>
              <a:xfrm>
                <a:off x="6095999" y="3663651"/>
                <a:ext cx="3009920" cy="758997"/>
              </a:xfrm>
              <a:prstGeom prst="roundRect">
                <a:avLst>
                  <a:gd name="adj" fmla="val 16000"/>
                </a:avLst>
              </a:prstGeom>
              <a:solidFill>
                <a:srgbClr val="4276A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algn="ctr"/>
                <a:endParaRPr lang="zh-CN" altLang="en-US" sz="1600">
                  <a:latin typeface="+mn-lt"/>
                  <a:cs typeface="+mn-ea"/>
                  <a:sym typeface="+mn-lt"/>
                </a:endParaRPr>
              </a:p>
            </p:txBody>
          </p:sp>
          <p:sp>
            <p:nvSpPr>
              <p:cNvPr id="19" name="Bullet1">
                <a:extLst>
                  <a:ext uri="{FF2B5EF4-FFF2-40B4-BE49-F238E27FC236}">
                    <a16:creationId xmlns:a16="http://schemas.microsoft.com/office/drawing/2014/main" id="{49627169-7296-4DA1-A20F-E2B9D791C94B}"/>
                  </a:ext>
                </a:extLst>
              </p:cNvPr>
              <p:cNvSpPr/>
              <p:nvPr/>
            </p:nvSpPr>
            <p:spPr>
              <a:xfrm>
                <a:off x="6832059" y="3918234"/>
                <a:ext cx="2246162" cy="3689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8580" tIns="34290" rIns="68580" bIns="34290" rtlCol="0" anchor="b" anchorCtr="0">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kumimoji="1" lang="en-US" altLang="zh-CN" sz="1000" b="1" dirty="0">
                    <a:solidFill>
                      <a:schemeClr val="bg1"/>
                    </a:solidFill>
                    <a:cs typeface="+mn-ea"/>
                    <a:sym typeface="+mn-lt"/>
                  </a:rPr>
                  <a:t>Document Operation Control</a:t>
                </a:r>
              </a:p>
            </p:txBody>
          </p:sp>
        </p:grpSp>
        <p:pic>
          <p:nvPicPr>
            <p:cNvPr id="45" name="图片 44">
              <a:extLst>
                <a:ext uri="{FF2B5EF4-FFF2-40B4-BE49-F238E27FC236}">
                  <a16:creationId xmlns:a16="http://schemas.microsoft.com/office/drawing/2014/main" id="{560D6EFF-FB6D-4DA0-9131-4931BA72A0CC}"/>
                </a:ext>
              </a:extLst>
            </p:cNvPr>
            <p:cNvPicPr>
              <a:picLocks noChangeAspect="1"/>
            </p:cNvPicPr>
            <p:nvPr/>
          </p:nvPicPr>
          <p:blipFill>
            <a:blip r:embed="rId3"/>
            <a:stretch>
              <a:fillRect/>
            </a:stretch>
          </p:blipFill>
          <p:spPr>
            <a:xfrm>
              <a:off x="6368961" y="571927"/>
              <a:ext cx="341316" cy="340943"/>
            </a:xfrm>
            <a:prstGeom prst="rect">
              <a:avLst/>
            </a:prstGeom>
          </p:spPr>
        </p:pic>
      </p:grpSp>
      <p:grpSp>
        <p:nvGrpSpPr>
          <p:cNvPr id="53" name="组合 52">
            <a:extLst>
              <a:ext uri="{FF2B5EF4-FFF2-40B4-BE49-F238E27FC236}">
                <a16:creationId xmlns:a16="http://schemas.microsoft.com/office/drawing/2014/main" id="{47B85A26-A0A3-4494-8915-6DA702C7D697}"/>
              </a:ext>
            </a:extLst>
          </p:cNvPr>
          <p:cNvGrpSpPr/>
          <p:nvPr/>
        </p:nvGrpSpPr>
        <p:grpSpPr>
          <a:xfrm>
            <a:off x="3895018" y="2431182"/>
            <a:ext cx="2064541" cy="520535"/>
            <a:chOff x="6177206" y="1225673"/>
            <a:chExt cx="2249470" cy="567161"/>
          </a:xfrm>
        </p:grpSpPr>
        <p:grpSp>
          <p:nvGrpSpPr>
            <p:cNvPr id="46" name="组合 45">
              <a:extLst>
                <a:ext uri="{FF2B5EF4-FFF2-40B4-BE49-F238E27FC236}">
                  <a16:creationId xmlns:a16="http://schemas.microsoft.com/office/drawing/2014/main" id="{73B3B2E5-C001-402D-A177-34B196E5DC46}"/>
                </a:ext>
              </a:extLst>
            </p:cNvPr>
            <p:cNvGrpSpPr/>
            <p:nvPr/>
          </p:nvGrpSpPr>
          <p:grpSpPr>
            <a:xfrm>
              <a:off x="6177206" y="1225673"/>
              <a:ext cx="2249470" cy="567161"/>
              <a:chOff x="6096000" y="3663651"/>
              <a:chExt cx="3047605" cy="758997"/>
            </a:xfrm>
          </p:grpSpPr>
          <p:sp>
            <p:nvSpPr>
              <p:cNvPr id="47" name="矩形: 圆角 46">
                <a:extLst>
                  <a:ext uri="{FF2B5EF4-FFF2-40B4-BE49-F238E27FC236}">
                    <a16:creationId xmlns:a16="http://schemas.microsoft.com/office/drawing/2014/main" id="{FB05D4E5-11EF-45E7-8753-94CFE834F6D5}"/>
                  </a:ext>
                </a:extLst>
              </p:cNvPr>
              <p:cNvSpPr/>
              <p:nvPr/>
            </p:nvSpPr>
            <p:spPr>
              <a:xfrm>
                <a:off x="6096000" y="3663651"/>
                <a:ext cx="3009920" cy="758997"/>
              </a:xfrm>
              <a:prstGeom prst="roundRect">
                <a:avLst>
                  <a:gd name="adj" fmla="val 16000"/>
                </a:avLst>
              </a:prstGeom>
              <a:solidFill>
                <a:srgbClr val="4276A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algn="ctr"/>
                <a:endParaRPr lang="zh-CN" altLang="en-US" sz="1600">
                  <a:latin typeface="+mn-lt"/>
                  <a:cs typeface="+mn-ea"/>
                  <a:sym typeface="+mn-lt"/>
                </a:endParaRPr>
              </a:p>
            </p:txBody>
          </p:sp>
          <p:sp>
            <p:nvSpPr>
              <p:cNvPr id="48" name="Bullet1">
                <a:extLst>
                  <a:ext uri="{FF2B5EF4-FFF2-40B4-BE49-F238E27FC236}">
                    <a16:creationId xmlns:a16="http://schemas.microsoft.com/office/drawing/2014/main" id="{23EE730A-40BC-47DE-B345-A174CA62FB4F}"/>
                  </a:ext>
                </a:extLst>
              </p:cNvPr>
              <p:cNvSpPr/>
              <p:nvPr/>
            </p:nvSpPr>
            <p:spPr>
              <a:xfrm>
                <a:off x="6897444" y="3933998"/>
                <a:ext cx="2246161" cy="3689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8580" tIns="34290" rIns="68580" bIns="34290" rtlCol="0" anchor="b" anchorCtr="0">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kumimoji="1" lang="en-US" altLang="zh-CN" sz="1000" b="1" dirty="0">
                    <a:solidFill>
                      <a:schemeClr val="bg1"/>
                    </a:solidFill>
                    <a:cs typeface="+mn-ea"/>
                    <a:sym typeface="+mn-lt"/>
                  </a:rPr>
                  <a:t>Instant Messaging Control</a:t>
                </a:r>
              </a:p>
            </p:txBody>
          </p:sp>
        </p:grpSp>
        <p:pic>
          <p:nvPicPr>
            <p:cNvPr id="52" name="图片 51">
              <a:extLst>
                <a:ext uri="{FF2B5EF4-FFF2-40B4-BE49-F238E27FC236}">
                  <a16:creationId xmlns:a16="http://schemas.microsoft.com/office/drawing/2014/main" id="{04722F55-4FB1-4348-BE21-2BF19A18DFB8}"/>
                </a:ext>
              </a:extLst>
            </p:cNvPr>
            <p:cNvPicPr>
              <a:picLocks noChangeAspect="1"/>
            </p:cNvPicPr>
            <p:nvPr/>
          </p:nvPicPr>
          <p:blipFill>
            <a:blip r:embed="rId4"/>
            <a:stretch>
              <a:fillRect/>
            </a:stretch>
          </p:blipFill>
          <p:spPr>
            <a:xfrm>
              <a:off x="6358739" y="1365128"/>
              <a:ext cx="361760" cy="296200"/>
            </a:xfrm>
            <a:prstGeom prst="rect">
              <a:avLst/>
            </a:prstGeom>
          </p:spPr>
        </p:pic>
      </p:grpSp>
      <p:grpSp>
        <p:nvGrpSpPr>
          <p:cNvPr id="60" name="组合 59">
            <a:extLst>
              <a:ext uri="{FF2B5EF4-FFF2-40B4-BE49-F238E27FC236}">
                <a16:creationId xmlns:a16="http://schemas.microsoft.com/office/drawing/2014/main" id="{9A523557-007A-4FF6-AFF3-F9CDACF812BC}"/>
              </a:ext>
            </a:extLst>
          </p:cNvPr>
          <p:cNvGrpSpPr/>
          <p:nvPr/>
        </p:nvGrpSpPr>
        <p:grpSpPr>
          <a:xfrm>
            <a:off x="3895018" y="2992925"/>
            <a:ext cx="2039012" cy="520535"/>
            <a:chOff x="6177205" y="2039758"/>
            <a:chExt cx="2221654" cy="567161"/>
          </a:xfrm>
        </p:grpSpPr>
        <p:grpSp>
          <p:nvGrpSpPr>
            <p:cNvPr id="55" name="组合 54">
              <a:extLst>
                <a:ext uri="{FF2B5EF4-FFF2-40B4-BE49-F238E27FC236}">
                  <a16:creationId xmlns:a16="http://schemas.microsoft.com/office/drawing/2014/main" id="{3F6033F8-0A6C-4BE9-AA7E-ED153D4C4D93}"/>
                </a:ext>
              </a:extLst>
            </p:cNvPr>
            <p:cNvGrpSpPr/>
            <p:nvPr/>
          </p:nvGrpSpPr>
          <p:grpSpPr>
            <a:xfrm>
              <a:off x="6177205" y="2039758"/>
              <a:ext cx="2221654" cy="567161"/>
              <a:chOff x="6096000" y="3663651"/>
              <a:chExt cx="3009920" cy="758997"/>
            </a:xfrm>
          </p:grpSpPr>
          <p:sp>
            <p:nvSpPr>
              <p:cNvPr id="57" name="矩形: 圆角 56">
                <a:extLst>
                  <a:ext uri="{FF2B5EF4-FFF2-40B4-BE49-F238E27FC236}">
                    <a16:creationId xmlns:a16="http://schemas.microsoft.com/office/drawing/2014/main" id="{7C1A8E9F-2A78-4C4A-92B1-4ACFC2818C5D}"/>
                  </a:ext>
                </a:extLst>
              </p:cNvPr>
              <p:cNvSpPr/>
              <p:nvPr/>
            </p:nvSpPr>
            <p:spPr>
              <a:xfrm>
                <a:off x="6096000" y="3663651"/>
                <a:ext cx="3009920" cy="758997"/>
              </a:xfrm>
              <a:prstGeom prst="roundRect">
                <a:avLst>
                  <a:gd name="adj" fmla="val 16000"/>
                </a:avLst>
              </a:prstGeom>
              <a:solidFill>
                <a:srgbClr val="4276A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algn="ctr"/>
                <a:endParaRPr lang="zh-CN" altLang="en-US" sz="1600">
                  <a:latin typeface="+mn-lt"/>
                  <a:cs typeface="+mn-ea"/>
                  <a:sym typeface="+mn-lt"/>
                </a:endParaRPr>
              </a:p>
            </p:txBody>
          </p:sp>
          <p:sp>
            <p:nvSpPr>
              <p:cNvPr id="58" name="Bullet1">
                <a:extLst>
                  <a:ext uri="{FF2B5EF4-FFF2-40B4-BE49-F238E27FC236}">
                    <a16:creationId xmlns:a16="http://schemas.microsoft.com/office/drawing/2014/main" id="{85D35B18-6B69-422B-A503-11CCE2E51789}"/>
                  </a:ext>
                </a:extLst>
              </p:cNvPr>
              <p:cNvSpPr/>
              <p:nvPr/>
            </p:nvSpPr>
            <p:spPr>
              <a:xfrm>
                <a:off x="6859759" y="3850275"/>
                <a:ext cx="2246161" cy="36895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8580" tIns="34290" rIns="68580" bIns="34290" rtlCol="0" anchor="b" anchorCtr="0">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kumimoji="1" lang="en-US" altLang="zh-CN" sz="1000" b="1" dirty="0">
                    <a:solidFill>
                      <a:schemeClr val="bg1"/>
                    </a:solidFill>
                    <a:cs typeface="+mn-ea"/>
                    <a:sym typeface="+mn-lt"/>
                  </a:rPr>
                  <a:t>Email Control</a:t>
                </a:r>
              </a:p>
            </p:txBody>
          </p:sp>
        </p:grpSp>
        <p:pic>
          <p:nvPicPr>
            <p:cNvPr id="59" name="图片 58">
              <a:extLst>
                <a:ext uri="{FF2B5EF4-FFF2-40B4-BE49-F238E27FC236}">
                  <a16:creationId xmlns:a16="http://schemas.microsoft.com/office/drawing/2014/main" id="{397841DF-41A0-4A72-AA4D-0481E13F7CE6}"/>
                </a:ext>
              </a:extLst>
            </p:cNvPr>
            <p:cNvPicPr>
              <a:picLocks noChangeAspect="1"/>
            </p:cNvPicPr>
            <p:nvPr/>
          </p:nvPicPr>
          <p:blipFill>
            <a:blip r:embed="rId5"/>
            <a:stretch>
              <a:fillRect/>
            </a:stretch>
          </p:blipFill>
          <p:spPr>
            <a:xfrm>
              <a:off x="6388092" y="2182856"/>
              <a:ext cx="328987" cy="272061"/>
            </a:xfrm>
            <a:prstGeom prst="rect">
              <a:avLst/>
            </a:prstGeom>
          </p:spPr>
        </p:pic>
      </p:grpSp>
      <p:grpSp>
        <p:nvGrpSpPr>
          <p:cNvPr id="67" name="组合 66">
            <a:extLst>
              <a:ext uri="{FF2B5EF4-FFF2-40B4-BE49-F238E27FC236}">
                <a16:creationId xmlns:a16="http://schemas.microsoft.com/office/drawing/2014/main" id="{8743538C-FF55-470B-975C-5B09568BDA12}"/>
              </a:ext>
            </a:extLst>
          </p:cNvPr>
          <p:cNvGrpSpPr/>
          <p:nvPr/>
        </p:nvGrpSpPr>
        <p:grpSpPr>
          <a:xfrm>
            <a:off x="3895018" y="3554667"/>
            <a:ext cx="2039012" cy="520535"/>
            <a:chOff x="6177205" y="2853137"/>
            <a:chExt cx="2221654" cy="567161"/>
          </a:xfrm>
        </p:grpSpPr>
        <p:grpSp>
          <p:nvGrpSpPr>
            <p:cNvPr id="62" name="组合 61">
              <a:extLst>
                <a:ext uri="{FF2B5EF4-FFF2-40B4-BE49-F238E27FC236}">
                  <a16:creationId xmlns:a16="http://schemas.microsoft.com/office/drawing/2014/main" id="{D4011432-0335-4B33-A4EC-9CF6F06569C5}"/>
                </a:ext>
              </a:extLst>
            </p:cNvPr>
            <p:cNvGrpSpPr/>
            <p:nvPr/>
          </p:nvGrpSpPr>
          <p:grpSpPr>
            <a:xfrm>
              <a:off x="6177205" y="2853137"/>
              <a:ext cx="2221654" cy="567161"/>
              <a:chOff x="6096000" y="3663651"/>
              <a:chExt cx="3009920" cy="758997"/>
            </a:xfrm>
          </p:grpSpPr>
          <p:sp>
            <p:nvSpPr>
              <p:cNvPr id="64" name="矩形: 圆角 63">
                <a:extLst>
                  <a:ext uri="{FF2B5EF4-FFF2-40B4-BE49-F238E27FC236}">
                    <a16:creationId xmlns:a16="http://schemas.microsoft.com/office/drawing/2014/main" id="{5B88B266-E300-42B1-9C1A-AA8BF2DDE091}"/>
                  </a:ext>
                </a:extLst>
              </p:cNvPr>
              <p:cNvSpPr/>
              <p:nvPr/>
            </p:nvSpPr>
            <p:spPr>
              <a:xfrm>
                <a:off x="6096000" y="3663651"/>
                <a:ext cx="3009920" cy="758997"/>
              </a:xfrm>
              <a:prstGeom prst="roundRect">
                <a:avLst>
                  <a:gd name="adj" fmla="val 16000"/>
                </a:avLst>
              </a:prstGeom>
              <a:solidFill>
                <a:srgbClr val="4276A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algn="ctr"/>
                <a:endParaRPr lang="zh-CN" altLang="en-US" sz="1600">
                  <a:latin typeface="+mn-lt"/>
                  <a:cs typeface="+mn-ea"/>
                  <a:sym typeface="+mn-lt"/>
                </a:endParaRPr>
              </a:p>
            </p:txBody>
          </p:sp>
          <p:sp>
            <p:nvSpPr>
              <p:cNvPr id="65" name="Bullet1">
                <a:extLst>
                  <a:ext uri="{FF2B5EF4-FFF2-40B4-BE49-F238E27FC236}">
                    <a16:creationId xmlns:a16="http://schemas.microsoft.com/office/drawing/2014/main" id="{C96594DE-BC8C-42B8-89D3-38F7C8E9863F}"/>
                  </a:ext>
                </a:extLst>
              </p:cNvPr>
              <p:cNvSpPr/>
              <p:nvPr/>
            </p:nvSpPr>
            <p:spPr>
              <a:xfrm>
                <a:off x="6859759" y="3850275"/>
                <a:ext cx="2246161" cy="36895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8580" tIns="34290" rIns="68580" bIns="34290" rtlCol="0" anchor="b" anchorCtr="0">
                <a:normAutofit fontScale="85000" lnSpcReduction="1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kumimoji="1" lang="en-US" altLang="zh-CN" sz="1200" b="1" dirty="0">
                    <a:solidFill>
                      <a:schemeClr val="bg1"/>
                    </a:solidFill>
                    <a:cs typeface="+mn-ea"/>
                    <a:sym typeface="+mn-lt"/>
                  </a:rPr>
                  <a:t>Web Browsing Control</a:t>
                </a:r>
              </a:p>
            </p:txBody>
          </p:sp>
        </p:grpSp>
        <p:pic>
          <p:nvPicPr>
            <p:cNvPr id="66" name="图片 65">
              <a:extLst>
                <a:ext uri="{FF2B5EF4-FFF2-40B4-BE49-F238E27FC236}">
                  <a16:creationId xmlns:a16="http://schemas.microsoft.com/office/drawing/2014/main" id="{15F47B74-2143-40E7-A5D2-E2D2AD388C12}"/>
                </a:ext>
              </a:extLst>
            </p:cNvPr>
            <p:cNvPicPr>
              <a:picLocks noChangeAspect="1"/>
            </p:cNvPicPr>
            <p:nvPr/>
          </p:nvPicPr>
          <p:blipFill>
            <a:blip r:embed="rId6"/>
            <a:stretch>
              <a:fillRect/>
            </a:stretch>
          </p:blipFill>
          <p:spPr>
            <a:xfrm>
              <a:off x="6395581" y="2946164"/>
              <a:ext cx="321498" cy="317617"/>
            </a:xfrm>
            <a:prstGeom prst="rect">
              <a:avLst/>
            </a:prstGeom>
          </p:spPr>
        </p:pic>
      </p:grpSp>
      <p:grpSp>
        <p:nvGrpSpPr>
          <p:cNvPr id="80" name="组合 79">
            <a:extLst>
              <a:ext uri="{FF2B5EF4-FFF2-40B4-BE49-F238E27FC236}">
                <a16:creationId xmlns:a16="http://schemas.microsoft.com/office/drawing/2014/main" id="{A29786BD-B256-429F-91B4-A69AE447936A}"/>
              </a:ext>
            </a:extLst>
          </p:cNvPr>
          <p:cNvGrpSpPr/>
          <p:nvPr/>
        </p:nvGrpSpPr>
        <p:grpSpPr>
          <a:xfrm>
            <a:off x="3895018" y="4116410"/>
            <a:ext cx="2068527" cy="520535"/>
            <a:chOff x="6177206" y="3724711"/>
            <a:chExt cx="2253813" cy="567161"/>
          </a:xfrm>
        </p:grpSpPr>
        <p:grpSp>
          <p:nvGrpSpPr>
            <p:cNvPr id="69" name="组合 68">
              <a:extLst>
                <a:ext uri="{FF2B5EF4-FFF2-40B4-BE49-F238E27FC236}">
                  <a16:creationId xmlns:a16="http://schemas.microsoft.com/office/drawing/2014/main" id="{0BFFDAA7-BCAC-4D76-841E-CC473821AFB7}"/>
                </a:ext>
              </a:extLst>
            </p:cNvPr>
            <p:cNvGrpSpPr/>
            <p:nvPr/>
          </p:nvGrpSpPr>
          <p:grpSpPr>
            <a:xfrm>
              <a:off x="6177206" y="3724711"/>
              <a:ext cx="2253813" cy="567161"/>
              <a:chOff x="6096000" y="3663651"/>
              <a:chExt cx="3053489" cy="758997"/>
            </a:xfrm>
          </p:grpSpPr>
          <p:sp>
            <p:nvSpPr>
              <p:cNvPr id="71" name="矩形: 圆角 70">
                <a:extLst>
                  <a:ext uri="{FF2B5EF4-FFF2-40B4-BE49-F238E27FC236}">
                    <a16:creationId xmlns:a16="http://schemas.microsoft.com/office/drawing/2014/main" id="{E6173467-7EB4-4BAA-9CC0-40AA2777CA79}"/>
                  </a:ext>
                </a:extLst>
              </p:cNvPr>
              <p:cNvSpPr/>
              <p:nvPr/>
            </p:nvSpPr>
            <p:spPr>
              <a:xfrm>
                <a:off x="6096000" y="3663651"/>
                <a:ext cx="3009920" cy="758997"/>
              </a:xfrm>
              <a:prstGeom prst="roundRect">
                <a:avLst>
                  <a:gd name="adj" fmla="val 16000"/>
                </a:avLst>
              </a:prstGeom>
              <a:solidFill>
                <a:srgbClr val="4276A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algn="ctr"/>
                <a:endParaRPr lang="zh-CN" altLang="en-US" sz="1600" dirty="0">
                  <a:latin typeface="+mn-lt"/>
                  <a:cs typeface="+mn-ea"/>
                  <a:sym typeface="+mn-lt"/>
                </a:endParaRPr>
              </a:p>
            </p:txBody>
          </p:sp>
          <p:sp>
            <p:nvSpPr>
              <p:cNvPr id="72" name="Bullet1">
                <a:extLst>
                  <a:ext uri="{FF2B5EF4-FFF2-40B4-BE49-F238E27FC236}">
                    <a16:creationId xmlns:a16="http://schemas.microsoft.com/office/drawing/2014/main" id="{F2105A79-2A0C-47E9-9D65-BAF7F4F91198}"/>
                  </a:ext>
                </a:extLst>
              </p:cNvPr>
              <p:cNvSpPr/>
              <p:nvPr/>
            </p:nvSpPr>
            <p:spPr>
              <a:xfrm>
                <a:off x="6903328" y="3979120"/>
                <a:ext cx="2246161" cy="36895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8580" tIns="34290" rIns="68580" bIns="34290" rtlCol="0" anchor="b" anchorCtr="0">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kumimoji="1" lang="en-US" altLang="zh-CN" sz="1100" b="1" dirty="0">
                    <a:solidFill>
                      <a:schemeClr val="bg1"/>
                    </a:solidFill>
                    <a:cs typeface="+mn-ea"/>
                    <a:sym typeface="+mn-lt"/>
                  </a:rPr>
                  <a:t>Sensitive Content Identification</a:t>
                </a:r>
              </a:p>
            </p:txBody>
          </p:sp>
        </p:grpSp>
        <p:pic>
          <p:nvPicPr>
            <p:cNvPr id="78" name="图片 77">
              <a:extLst>
                <a:ext uri="{FF2B5EF4-FFF2-40B4-BE49-F238E27FC236}">
                  <a16:creationId xmlns:a16="http://schemas.microsoft.com/office/drawing/2014/main" id="{F123DCB5-25CB-46F9-A1C0-DB13B215847C}"/>
                </a:ext>
              </a:extLst>
            </p:cNvPr>
            <p:cNvPicPr>
              <a:picLocks noChangeAspect="1"/>
            </p:cNvPicPr>
            <p:nvPr/>
          </p:nvPicPr>
          <p:blipFill>
            <a:blip r:embed="rId7"/>
            <a:stretch>
              <a:fillRect/>
            </a:stretch>
          </p:blipFill>
          <p:spPr>
            <a:xfrm>
              <a:off x="6299908" y="3858048"/>
              <a:ext cx="505353" cy="281822"/>
            </a:xfrm>
            <a:prstGeom prst="rect">
              <a:avLst/>
            </a:prstGeom>
          </p:spPr>
        </p:pic>
      </p:grpSp>
      <p:grpSp>
        <p:nvGrpSpPr>
          <p:cNvPr id="81" name="组合 80">
            <a:extLst>
              <a:ext uri="{FF2B5EF4-FFF2-40B4-BE49-F238E27FC236}">
                <a16:creationId xmlns:a16="http://schemas.microsoft.com/office/drawing/2014/main" id="{0BEBDE47-B625-43B6-8653-5E150FF07023}"/>
              </a:ext>
            </a:extLst>
          </p:cNvPr>
          <p:cNvGrpSpPr/>
          <p:nvPr/>
        </p:nvGrpSpPr>
        <p:grpSpPr>
          <a:xfrm>
            <a:off x="3895018" y="4678156"/>
            <a:ext cx="2039012" cy="520535"/>
            <a:chOff x="6177205" y="4498006"/>
            <a:chExt cx="2221654" cy="567161"/>
          </a:xfrm>
        </p:grpSpPr>
        <p:grpSp>
          <p:nvGrpSpPr>
            <p:cNvPr id="74" name="组合 73">
              <a:extLst>
                <a:ext uri="{FF2B5EF4-FFF2-40B4-BE49-F238E27FC236}">
                  <a16:creationId xmlns:a16="http://schemas.microsoft.com/office/drawing/2014/main" id="{501F826E-121D-4D99-A413-6F174760A901}"/>
                </a:ext>
              </a:extLst>
            </p:cNvPr>
            <p:cNvGrpSpPr/>
            <p:nvPr/>
          </p:nvGrpSpPr>
          <p:grpSpPr>
            <a:xfrm>
              <a:off x="6177205" y="4498006"/>
              <a:ext cx="2221654" cy="567161"/>
              <a:chOff x="6096000" y="3663651"/>
              <a:chExt cx="3009920" cy="758997"/>
            </a:xfrm>
          </p:grpSpPr>
          <p:sp>
            <p:nvSpPr>
              <p:cNvPr id="76" name="矩形: 圆角 75">
                <a:extLst>
                  <a:ext uri="{FF2B5EF4-FFF2-40B4-BE49-F238E27FC236}">
                    <a16:creationId xmlns:a16="http://schemas.microsoft.com/office/drawing/2014/main" id="{F3EDC602-B021-46BF-8D5C-87C94C47CD11}"/>
                  </a:ext>
                </a:extLst>
              </p:cNvPr>
              <p:cNvSpPr/>
              <p:nvPr/>
            </p:nvSpPr>
            <p:spPr>
              <a:xfrm>
                <a:off x="6096000" y="3663651"/>
                <a:ext cx="3009920" cy="758997"/>
              </a:xfrm>
              <a:prstGeom prst="roundRect">
                <a:avLst>
                  <a:gd name="adj" fmla="val 16000"/>
                </a:avLst>
              </a:prstGeom>
              <a:solidFill>
                <a:srgbClr val="4276A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rgbClr val="FFFFFF"/>
                    </a:solidFill>
                    <a:latin typeface="Arial"/>
                    <a:ea typeface="+mn-ea"/>
                    <a:cs typeface="+mn-cs"/>
                  </a:defRPr>
                </a:lvl1pPr>
                <a:lvl2pPr marL="457200" algn="l" defTabSz="914400" rtl="0" eaLnBrk="1" latinLnBrk="0" hangingPunct="1">
                  <a:defRPr sz="1800" kern="1200">
                    <a:solidFill>
                      <a:srgbClr val="FFFFFF"/>
                    </a:solidFill>
                    <a:latin typeface="Arial"/>
                    <a:ea typeface="+mn-ea"/>
                    <a:cs typeface="+mn-cs"/>
                  </a:defRPr>
                </a:lvl2pPr>
                <a:lvl3pPr marL="914400" algn="l" defTabSz="914400" rtl="0" eaLnBrk="1" latinLnBrk="0" hangingPunct="1">
                  <a:defRPr sz="1800" kern="1200">
                    <a:solidFill>
                      <a:srgbClr val="FFFFFF"/>
                    </a:solidFill>
                    <a:latin typeface="Arial"/>
                    <a:ea typeface="+mn-ea"/>
                    <a:cs typeface="+mn-cs"/>
                  </a:defRPr>
                </a:lvl3pPr>
                <a:lvl4pPr marL="1371600" algn="l" defTabSz="914400" rtl="0" eaLnBrk="1" latinLnBrk="0" hangingPunct="1">
                  <a:defRPr sz="1800" kern="1200">
                    <a:solidFill>
                      <a:srgbClr val="FFFFFF"/>
                    </a:solidFill>
                    <a:latin typeface="Arial"/>
                    <a:ea typeface="+mn-ea"/>
                    <a:cs typeface="+mn-cs"/>
                  </a:defRPr>
                </a:lvl4pPr>
                <a:lvl5pPr marL="1828800" algn="l" defTabSz="914400" rtl="0" eaLnBrk="1" latinLnBrk="0" hangingPunct="1">
                  <a:defRPr sz="1800" kern="1200">
                    <a:solidFill>
                      <a:srgbClr val="FFFFFF"/>
                    </a:solidFill>
                    <a:latin typeface="Arial"/>
                    <a:ea typeface="+mn-ea"/>
                    <a:cs typeface="+mn-cs"/>
                  </a:defRPr>
                </a:lvl5pPr>
                <a:lvl6pPr marL="2286000" algn="l" defTabSz="914400" rtl="0" eaLnBrk="1" latinLnBrk="0" hangingPunct="1">
                  <a:defRPr sz="1800" kern="1200">
                    <a:solidFill>
                      <a:srgbClr val="FFFFFF"/>
                    </a:solidFill>
                    <a:latin typeface="Arial"/>
                    <a:ea typeface="+mn-ea"/>
                    <a:cs typeface="+mn-cs"/>
                  </a:defRPr>
                </a:lvl6pPr>
                <a:lvl7pPr marL="2743200" algn="l" defTabSz="914400" rtl="0" eaLnBrk="1" latinLnBrk="0" hangingPunct="1">
                  <a:defRPr sz="1800" kern="1200">
                    <a:solidFill>
                      <a:srgbClr val="FFFFFF"/>
                    </a:solidFill>
                    <a:latin typeface="Arial"/>
                    <a:ea typeface="+mn-ea"/>
                    <a:cs typeface="+mn-cs"/>
                  </a:defRPr>
                </a:lvl7pPr>
                <a:lvl8pPr marL="3200400" algn="l" defTabSz="914400" rtl="0" eaLnBrk="1" latinLnBrk="0" hangingPunct="1">
                  <a:defRPr sz="1800" kern="1200">
                    <a:solidFill>
                      <a:srgbClr val="FFFFFF"/>
                    </a:solidFill>
                    <a:latin typeface="Arial"/>
                    <a:ea typeface="+mn-ea"/>
                    <a:cs typeface="+mn-cs"/>
                  </a:defRPr>
                </a:lvl8pPr>
                <a:lvl9pPr marL="3657600" algn="l" defTabSz="914400" rtl="0" eaLnBrk="1" latinLnBrk="0" hangingPunct="1">
                  <a:defRPr sz="1800" kern="1200">
                    <a:solidFill>
                      <a:srgbClr val="FFFFFF"/>
                    </a:solidFill>
                    <a:latin typeface="Arial"/>
                    <a:ea typeface="+mn-ea"/>
                    <a:cs typeface="+mn-cs"/>
                  </a:defRPr>
                </a:lvl9pPr>
              </a:lstStyle>
              <a:p>
                <a:pPr algn="ctr"/>
                <a:endParaRPr lang="zh-CN" altLang="en-US" sz="1600">
                  <a:latin typeface="+mn-lt"/>
                  <a:cs typeface="+mn-ea"/>
                  <a:sym typeface="+mn-lt"/>
                </a:endParaRPr>
              </a:p>
            </p:txBody>
          </p:sp>
          <p:sp>
            <p:nvSpPr>
              <p:cNvPr id="77" name="Bullet1">
                <a:extLst>
                  <a:ext uri="{FF2B5EF4-FFF2-40B4-BE49-F238E27FC236}">
                    <a16:creationId xmlns:a16="http://schemas.microsoft.com/office/drawing/2014/main" id="{11A96002-E44A-48C6-9EFD-E67E29F54F8B}"/>
                  </a:ext>
                </a:extLst>
              </p:cNvPr>
              <p:cNvSpPr/>
              <p:nvPr/>
            </p:nvSpPr>
            <p:spPr>
              <a:xfrm>
                <a:off x="6859759" y="3850275"/>
                <a:ext cx="2246161" cy="36895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68580" tIns="34290" rIns="68580" bIns="34290" rtlCol="0" anchor="b" anchorCtr="0">
                <a:normAutofit fontScale="85000" lnSpcReduction="10000"/>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kumimoji="1" lang="en-US" altLang="zh-CN" sz="1200" b="1" dirty="0">
                    <a:solidFill>
                      <a:schemeClr val="bg1"/>
                    </a:solidFill>
                    <a:cs typeface="+mn-ea"/>
                    <a:sym typeface="+mn-lt"/>
                  </a:rPr>
                  <a:t>Document Encryption</a:t>
                </a:r>
              </a:p>
            </p:txBody>
          </p:sp>
        </p:grpSp>
        <p:pic>
          <p:nvPicPr>
            <p:cNvPr id="79" name="图片 78">
              <a:extLst>
                <a:ext uri="{FF2B5EF4-FFF2-40B4-BE49-F238E27FC236}">
                  <a16:creationId xmlns:a16="http://schemas.microsoft.com/office/drawing/2014/main" id="{8EA21A8B-52AC-4096-B27C-AC668C533DAE}"/>
                </a:ext>
              </a:extLst>
            </p:cNvPr>
            <p:cNvPicPr>
              <a:picLocks noChangeAspect="1"/>
            </p:cNvPicPr>
            <p:nvPr/>
          </p:nvPicPr>
          <p:blipFill>
            <a:blip r:embed="rId8"/>
            <a:stretch>
              <a:fillRect/>
            </a:stretch>
          </p:blipFill>
          <p:spPr>
            <a:xfrm>
              <a:off x="6395581" y="4578141"/>
              <a:ext cx="275916" cy="338612"/>
            </a:xfrm>
            <a:prstGeom prst="rect">
              <a:avLst/>
            </a:prstGeom>
          </p:spPr>
        </p:pic>
      </p:grpSp>
      <p:sp>
        <p:nvSpPr>
          <p:cNvPr id="82" name="矩形 81">
            <a:extLst>
              <a:ext uri="{FF2B5EF4-FFF2-40B4-BE49-F238E27FC236}">
                <a16:creationId xmlns:a16="http://schemas.microsoft.com/office/drawing/2014/main" id="{63DC9F4B-00AD-4A90-AA4A-CE81D93A73CC}"/>
              </a:ext>
            </a:extLst>
          </p:cNvPr>
          <p:cNvSpPr/>
          <p:nvPr/>
        </p:nvSpPr>
        <p:spPr>
          <a:xfrm>
            <a:off x="5939652" y="1883926"/>
            <a:ext cx="2640154" cy="415498"/>
          </a:xfrm>
          <a:prstGeom prst="rect">
            <a:avLst/>
          </a:prstGeom>
        </p:spPr>
        <p:txBody>
          <a:bodyPr wrap="square">
            <a:spAutoFit/>
          </a:bodyPr>
          <a:lstStyle/>
          <a:p>
            <a:r>
              <a:rPr sz="1050" b="1" dirty="0"/>
              <a:t>Control document transfer via removable or cloud drives</a:t>
            </a:r>
          </a:p>
        </p:txBody>
      </p:sp>
      <p:sp>
        <p:nvSpPr>
          <p:cNvPr id="83" name="矩形 82">
            <a:extLst>
              <a:ext uri="{FF2B5EF4-FFF2-40B4-BE49-F238E27FC236}">
                <a16:creationId xmlns:a16="http://schemas.microsoft.com/office/drawing/2014/main" id="{E058F7B4-185F-44CE-9D7F-CC95EDEAA6FB}"/>
              </a:ext>
            </a:extLst>
          </p:cNvPr>
          <p:cNvSpPr/>
          <p:nvPr/>
        </p:nvSpPr>
        <p:spPr>
          <a:xfrm>
            <a:off x="5934030" y="2433529"/>
            <a:ext cx="2479412" cy="415498"/>
          </a:xfrm>
          <a:prstGeom prst="rect">
            <a:avLst/>
          </a:prstGeom>
        </p:spPr>
        <p:txBody>
          <a:bodyPr wrap="square">
            <a:spAutoFit/>
          </a:bodyPr>
          <a:lstStyle/>
          <a:p>
            <a:r>
              <a:rPr sz="1050" b="1" dirty="0"/>
              <a:t>Control document transfer via instant messaging tools</a:t>
            </a:r>
          </a:p>
        </p:txBody>
      </p:sp>
      <p:sp>
        <p:nvSpPr>
          <p:cNvPr id="84" name="矩形 83">
            <a:extLst>
              <a:ext uri="{FF2B5EF4-FFF2-40B4-BE49-F238E27FC236}">
                <a16:creationId xmlns:a16="http://schemas.microsoft.com/office/drawing/2014/main" id="{62272FE7-D0B0-4706-B60F-DAED32A48C50}"/>
              </a:ext>
            </a:extLst>
          </p:cNvPr>
          <p:cNvSpPr/>
          <p:nvPr/>
        </p:nvSpPr>
        <p:spPr>
          <a:xfrm>
            <a:off x="5915266" y="3117237"/>
            <a:ext cx="2640154" cy="253916"/>
          </a:xfrm>
          <a:prstGeom prst="rect">
            <a:avLst/>
          </a:prstGeom>
        </p:spPr>
        <p:txBody>
          <a:bodyPr wrap="square">
            <a:spAutoFit/>
          </a:bodyPr>
          <a:lstStyle/>
          <a:p>
            <a:r>
              <a:rPr sz="1050" b="1" dirty="0"/>
              <a:t>Control document transfer via email</a:t>
            </a:r>
          </a:p>
        </p:txBody>
      </p:sp>
      <p:sp>
        <p:nvSpPr>
          <p:cNvPr id="85" name="矩形 84">
            <a:extLst>
              <a:ext uri="{FF2B5EF4-FFF2-40B4-BE49-F238E27FC236}">
                <a16:creationId xmlns:a16="http://schemas.microsoft.com/office/drawing/2014/main" id="{3E11C45B-47E9-4EEC-94B0-0B3EAEB8D701}"/>
              </a:ext>
            </a:extLst>
          </p:cNvPr>
          <p:cNvSpPr/>
          <p:nvPr/>
        </p:nvSpPr>
        <p:spPr>
          <a:xfrm>
            <a:off x="5937169" y="3589392"/>
            <a:ext cx="2640154" cy="415498"/>
          </a:xfrm>
          <a:prstGeom prst="rect">
            <a:avLst/>
          </a:prstGeom>
        </p:spPr>
        <p:txBody>
          <a:bodyPr wrap="square">
            <a:spAutoFit/>
          </a:bodyPr>
          <a:lstStyle/>
          <a:p>
            <a:r>
              <a:rPr sz="1050" b="1" dirty="0"/>
              <a:t>Control document transfer via web uploads</a:t>
            </a:r>
          </a:p>
        </p:txBody>
      </p:sp>
      <p:sp>
        <p:nvSpPr>
          <p:cNvPr id="86" name="矩形 85">
            <a:extLst>
              <a:ext uri="{FF2B5EF4-FFF2-40B4-BE49-F238E27FC236}">
                <a16:creationId xmlns:a16="http://schemas.microsoft.com/office/drawing/2014/main" id="{D53D430B-3BA2-4A2E-9044-849E4284DFED}"/>
              </a:ext>
            </a:extLst>
          </p:cNvPr>
          <p:cNvSpPr/>
          <p:nvPr/>
        </p:nvSpPr>
        <p:spPr>
          <a:xfrm>
            <a:off x="5934030" y="4102179"/>
            <a:ext cx="2557802" cy="577081"/>
          </a:xfrm>
          <a:prstGeom prst="rect">
            <a:avLst/>
          </a:prstGeom>
        </p:spPr>
        <p:txBody>
          <a:bodyPr wrap="square">
            <a:spAutoFit/>
          </a:bodyPr>
          <a:lstStyle/>
          <a:p>
            <a:pPr>
              <a:defRPr/>
            </a:pPr>
            <a:r>
              <a:rPr sz="1050" b="1" dirty="0"/>
              <a:t>Assign classification tags to documents based on sensitive content</a:t>
            </a:r>
          </a:p>
        </p:txBody>
      </p:sp>
      <p:sp>
        <p:nvSpPr>
          <p:cNvPr id="87" name="矩形 86">
            <a:extLst>
              <a:ext uri="{FF2B5EF4-FFF2-40B4-BE49-F238E27FC236}">
                <a16:creationId xmlns:a16="http://schemas.microsoft.com/office/drawing/2014/main" id="{14F14E26-ED12-46E2-930D-A53D49429A99}"/>
              </a:ext>
            </a:extLst>
          </p:cNvPr>
          <p:cNvSpPr/>
          <p:nvPr/>
        </p:nvSpPr>
        <p:spPr>
          <a:xfrm>
            <a:off x="5925444" y="4666994"/>
            <a:ext cx="2557802" cy="577081"/>
          </a:xfrm>
          <a:prstGeom prst="rect">
            <a:avLst/>
          </a:prstGeom>
        </p:spPr>
        <p:txBody>
          <a:bodyPr wrap="square">
            <a:spAutoFit/>
          </a:bodyPr>
          <a:lstStyle/>
          <a:p>
            <a:r>
              <a:rPr sz="1050" b="1" dirty="0"/>
              <a:t>Apply endpoint encryption to documents based on classification tags</a:t>
            </a:r>
          </a:p>
        </p:txBody>
      </p:sp>
      <p:cxnSp>
        <p:nvCxnSpPr>
          <p:cNvPr id="93" name="直接箭头连接符 92">
            <a:extLst>
              <a:ext uri="{FF2B5EF4-FFF2-40B4-BE49-F238E27FC236}">
                <a16:creationId xmlns:a16="http://schemas.microsoft.com/office/drawing/2014/main" id="{A00FF202-4BD3-4B4F-BA12-8302C9A36479}"/>
              </a:ext>
            </a:extLst>
          </p:cNvPr>
          <p:cNvCxnSpPr>
            <a:stCxn id="7" idx="3"/>
            <a:endCxn id="16" idx="1"/>
          </p:cNvCxnSpPr>
          <p:nvPr/>
        </p:nvCxnSpPr>
        <p:spPr>
          <a:xfrm flipV="1">
            <a:off x="2532337" y="2129708"/>
            <a:ext cx="1362681" cy="1241349"/>
          </a:xfrm>
          <a:prstGeom prst="straightConnector1">
            <a:avLst/>
          </a:prstGeom>
          <a:ln>
            <a:solidFill>
              <a:schemeClr val="tx2">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5" name="直接箭头连接符 94">
            <a:extLst>
              <a:ext uri="{FF2B5EF4-FFF2-40B4-BE49-F238E27FC236}">
                <a16:creationId xmlns:a16="http://schemas.microsoft.com/office/drawing/2014/main" id="{8EC19F91-AAD0-46D1-BBF4-60B0676DA396}"/>
              </a:ext>
            </a:extLst>
          </p:cNvPr>
          <p:cNvCxnSpPr>
            <a:stCxn id="7" idx="3"/>
            <a:endCxn id="76" idx="1"/>
          </p:cNvCxnSpPr>
          <p:nvPr/>
        </p:nvCxnSpPr>
        <p:spPr>
          <a:xfrm>
            <a:off x="2532337" y="3371057"/>
            <a:ext cx="1362681" cy="1567367"/>
          </a:xfrm>
          <a:prstGeom prst="straightConnector1">
            <a:avLst/>
          </a:prstGeom>
          <a:ln>
            <a:solidFill>
              <a:schemeClr val="tx2">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7" name="直接箭头连接符 96">
            <a:extLst>
              <a:ext uri="{FF2B5EF4-FFF2-40B4-BE49-F238E27FC236}">
                <a16:creationId xmlns:a16="http://schemas.microsoft.com/office/drawing/2014/main" id="{8C915A3C-35EA-423D-B27B-23EB42FBE9CE}"/>
              </a:ext>
            </a:extLst>
          </p:cNvPr>
          <p:cNvCxnSpPr>
            <a:stCxn id="7" idx="3"/>
            <a:endCxn id="47" idx="1"/>
          </p:cNvCxnSpPr>
          <p:nvPr/>
        </p:nvCxnSpPr>
        <p:spPr>
          <a:xfrm flipV="1">
            <a:off x="2532337" y="2691450"/>
            <a:ext cx="1362681" cy="679607"/>
          </a:xfrm>
          <a:prstGeom prst="straightConnector1">
            <a:avLst/>
          </a:prstGeom>
          <a:ln>
            <a:solidFill>
              <a:schemeClr val="tx2">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99" name="直接箭头连接符 98">
            <a:extLst>
              <a:ext uri="{FF2B5EF4-FFF2-40B4-BE49-F238E27FC236}">
                <a16:creationId xmlns:a16="http://schemas.microsoft.com/office/drawing/2014/main" id="{3F6044E4-9473-4887-91EB-F9D77E0080CA}"/>
              </a:ext>
            </a:extLst>
          </p:cNvPr>
          <p:cNvCxnSpPr>
            <a:cxnSpLocks/>
            <a:stCxn id="7" idx="3"/>
            <a:endCxn id="71" idx="1"/>
          </p:cNvCxnSpPr>
          <p:nvPr/>
        </p:nvCxnSpPr>
        <p:spPr>
          <a:xfrm>
            <a:off x="2532337" y="3371057"/>
            <a:ext cx="1362681" cy="1005621"/>
          </a:xfrm>
          <a:prstGeom prst="straightConnector1">
            <a:avLst/>
          </a:prstGeom>
          <a:ln>
            <a:solidFill>
              <a:schemeClr val="tx2">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1" name="直接箭头连接符 100">
            <a:extLst>
              <a:ext uri="{FF2B5EF4-FFF2-40B4-BE49-F238E27FC236}">
                <a16:creationId xmlns:a16="http://schemas.microsoft.com/office/drawing/2014/main" id="{894B32B2-5E17-406F-BC4F-763FF48EA711}"/>
              </a:ext>
            </a:extLst>
          </p:cNvPr>
          <p:cNvCxnSpPr>
            <a:stCxn id="7" idx="3"/>
            <a:endCxn id="57" idx="1"/>
          </p:cNvCxnSpPr>
          <p:nvPr/>
        </p:nvCxnSpPr>
        <p:spPr>
          <a:xfrm flipV="1">
            <a:off x="2532337" y="3253193"/>
            <a:ext cx="1362681" cy="117864"/>
          </a:xfrm>
          <a:prstGeom prst="straightConnector1">
            <a:avLst/>
          </a:prstGeom>
          <a:ln>
            <a:solidFill>
              <a:schemeClr val="tx2">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03" name="直接箭头连接符 102">
            <a:extLst>
              <a:ext uri="{FF2B5EF4-FFF2-40B4-BE49-F238E27FC236}">
                <a16:creationId xmlns:a16="http://schemas.microsoft.com/office/drawing/2014/main" id="{698AE0A0-525D-4C5B-8280-B9A99144A3F5}"/>
              </a:ext>
            </a:extLst>
          </p:cNvPr>
          <p:cNvCxnSpPr>
            <a:stCxn id="7" idx="3"/>
            <a:endCxn id="64" idx="1"/>
          </p:cNvCxnSpPr>
          <p:nvPr/>
        </p:nvCxnSpPr>
        <p:spPr>
          <a:xfrm>
            <a:off x="2532337" y="3371057"/>
            <a:ext cx="1362681" cy="443878"/>
          </a:xfrm>
          <a:prstGeom prst="straightConnector1">
            <a:avLst/>
          </a:prstGeom>
          <a:ln>
            <a:solidFill>
              <a:schemeClr val="tx2">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9" name="标题 1">
            <a:extLst>
              <a:ext uri="{FF2B5EF4-FFF2-40B4-BE49-F238E27FC236}">
                <a16:creationId xmlns:a16="http://schemas.microsoft.com/office/drawing/2014/main" id="{37A7EB18-6679-4595-A819-0268A8071B9B}"/>
              </a:ext>
            </a:extLst>
          </p:cNvPr>
          <p:cNvSpPr>
            <a:spLocks noGrp="1"/>
          </p:cNvSpPr>
          <p:nvPr>
            <p:ph type="title"/>
          </p:nvPr>
        </p:nvSpPr>
        <p:spPr/>
        <p:txBody>
          <a:bodyPr/>
          <a:lstStyle/>
          <a:p>
            <a:r>
              <a:rPr>
                <a:latin typeface="+mn-lt"/>
              </a:rPr>
              <a:t>Module Affiliation and Integration</a:t>
            </a:r>
          </a:p>
        </p:txBody>
      </p:sp>
    </p:spTree>
    <p:custDataLst>
      <p:tags r:id="rId1"/>
    </p:custDataLst>
    <p:extLst>
      <p:ext uri="{BB962C8B-B14F-4D97-AF65-F5344CB8AC3E}">
        <p14:creationId xmlns:p14="http://schemas.microsoft.com/office/powerpoint/2010/main" val="28392726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标题 1">
            <a:extLst>
              <a:ext uri="{FF2B5EF4-FFF2-40B4-BE49-F238E27FC236}">
                <a16:creationId xmlns:a16="http://schemas.microsoft.com/office/drawing/2014/main" id="{E27B48C3-F383-45E7-BD0E-064E2780001B}"/>
              </a:ext>
            </a:extLst>
          </p:cNvPr>
          <p:cNvSpPr>
            <a:spLocks noGrp="1"/>
          </p:cNvSpPr>
          <p:nvPr>
            <p:ph type="title"/>
          </p:nvPr>
        </p:nvSpPr>
        <p:spPr>
          <a:xfrm>
            <a:off x="207120" y="65596"/>
            <a:ext cx="8229600" cy="1143000"/>
          </a:xfrm>
        </p:spPr>
        <p:txBody>
          <a:bodyPr/>
          <a:lstStyle/>
          <a:p>
            <a:r>
              <a:rPr dirty="0">
                <a:latin typeface="+mn-lt"/>
              </a:rPr>
              <a:t>Data Dashboard</a:t>
            </a:r>
          </a:p>
        </p:txBody>
      </p:sp>
      <p:sp>
        <p:nvSpPr>
          <p:cNvPr id="6" name="文本框 5">
            <a:extLst>
              <a:ext uri="{FF2B5EF4-FFF2-40B4-BE49-F238E27FC236}">
                <a16:creationId xmlns:a16="http://schemas.microsoft.com/office/drawing/2014/main" id="{BDCE207F-D0A1-44E4-AD3A-75491C1A756A}"/>
              </a:ext>
            </a:extLst>
          </p:cNvPr>
          <p:cNvSpPr txBox="1"/>
          <p:nvPr/>
        </p:nvSpPr>
        <p:spPr>
          <a:xfrm>
            <a:off x="93180" y="5805264"/>
            <a:ext cx="9005664" cy="923330"/>
          </a:xfrm>
          <a:prstGeom prst="rect">
            <a:avLst/>
          </a:prstGeom>
          <a:noFill/>
        </p:spPr>
        <p:txBody>
          <a:bodyPr wrap="square" rtlCol="0">
            <a:spAutoFit/>
          </a:bodyPr>
          <a:lstStyle/>
          <a:p>
            <a:r>
              <a:rPr dirty="0"/>
              <a:t>Supports displaying dashboard content on the console homepage, including client status, policy alerts, file upload/send, file printing, removable storage, email outbound, file encryption/decryption, and authorized usage statistics.</a:t>
            </a:r>
            <a:endParaRPr lang="zh-CN" altLang="en-US" dirty="0">
              <a:cs typeface="+mn-ea"/>
              <a:sym typeface="+mn-lt"/>
            </a:endParaRPr>
          </a:p>
        </p:txBody>
      </p:sp>
      <p:pic>
        <p:nvPicPr>
          <p:cNvPr id="3" name="图片 2">
            <a:extLst>
              <a:ext uri="{FF2B5EF4-FFF2-40B4-BE49-F238E27FC236}">
                <a16:creationId xmlns:a16="http://schemas.microsoft.com/office/drawing/2014/main" id="{2AF98C87-167B-3418-2B91-499F860D888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6799" y="836712"/>
            <a:ext cx="8005195" cy="4869139"/>
          </a:xfrm>
          <a:prstGeom prst="rect">
            <a:avLst/>
          </a:prstGeom>
        </p:spPr>
      </p:pic>
    </p:spTree>
    <p:extLst>
      <p:ext uri="{BB962C8B-B14F-4D97-AF65-F5344CB8AC3E}">
        <p14:creationId xmlns:p14="http://schemas.microsoft.com/office/powerpoint/2010/main" val="3167740325"/>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4400" b="1" dirty="0"/>
              <a:t>Access Gateway</a:t>
            </a:r>
          </a:p>
        </p:txBody>
      </p:sp>
      <p:pic>
        <p:nvPicPr>
          <p:cNvPr id="6" name="图片 5"/>
          <p:cNvPicPr>
            <a:picLocks noChangeAspect="1"/>
          </p:cNvPicPr>
          <p:nvPr/>
        </p:nvPicPr>
        <p:blipFill>
          <a:blip r:embed="rId2"/>
          <a:stretch>
            <a:fillRect/>
          </a:stretch>
        </p:blipFill>
        <p:spPr>
          <a:xfrm>
            <a:off x="1475656" y="2789139"/>
            <a:ext cx="720080" cy="779655"/>
          </a:xfrm>
          <a:prstGeom prst="rect">
            <a:avLst/>
          </a:prstGeom>
        </p:spPr>
      </p:pic>
    </p:spTree>
    <p:extLst>
      <p:ext uri="{BB962C8B-B14F-4D97-AF65-F5344CB8AC3E}">
        <p14:creationId xmlns:p14="http://schemas.microsoft.com/office/powerpoint/2010/main" val="2939549649"/>
      </p:ext>
    </p:extLst>
  </p:cSld>
  <p:clrMapOvr>
    <a:masterClrMapping/>
  </p:clrMapOvr>
  <mc:AlternateContent xmlns:mc="http://schemas.openxmlformats.org/markup-compatibility/2006" xmlns:p14="http://schemas.microsoft.com/office/powerpoint/2010/main">
    <mc:Choice Requires="p14">
      <p:transition spd="slow" p14:dur="2000" advTm="7654"/>
    </mc:Choice>
    <mc:Fallback xmlns="">
      <p:transition spd="slow" advTm="7654"/>
    </mc:Fallback>
  </mc:AlternateContent>
</p:sld>
</file>

<file path=ppt/slides/slide1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2" name="圆角矩形 41"/>
          <p:cNvSpPr/>
          <p:nvPr/>
        </p:nvSpPr>
        <p:spPr>
          <a:xfrm>
            <a:off x="6257016" y="4590211"/>
            <a:ext cx="1440000" cy="1080000"/>
          </a:xfrm>
          <a:prstGeom prst="roundRect">
            <a:avLst>
              <a:gd name="adj" fmla="val 763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标题 1"/>
          <p:cNvSpPr>
            <a:spLocks noGrp="1"/>
          </p:cNvSpPr>
          <p:nvPr>
            <p:ph type="title"/>
          </p:nvPr>
        </p:nvSpPr>
        <p:spPr/>
        <p:txBody>
          <a:bodyPr/>
          <a:lstStyle/>
          <a:p>
            <a:r>
              <a:rPr>
                <a:latin typeface="+mn-lt"/>
              </a:rPr>
              <a:t>Areas of Unauthorized Access</a:t>
            </a:r>
          </a:p>
        </p:txBody>
      </p:sp>
      <p:sp>
        <p:nvSpPr>
          <p:cNvPr id="7" name="圆角矩形 6"/>
          <p:cNvSpPr/>
          <p:nvPr/>
        </p:nvSpPr>
        <p:spPr>
          <a:xfrm>
            <a:off x="3295236" y="4577765"/>
            <a:ext cx="2428892" cy="1080000"/>
          </a:xfrm>
          <a:prstGeom prst="roundRect">
            <a:avLst>
              <a:gd name="adj" fmla="val 763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8" name="Picture 5" descr="D:\备用机文件-zhonggm\PPT-统一图标\128\客户端.png"/>
          <p:cNvPicPr>
            <a:picLocks noChangeAspect="1" noChangeArrowheads="1"/>
          </p:cNvPicPr>
          <p:nvPr/>
        </p:nvPicPr>
        <p:blipFill>
          <a:blip r:embed="rId2" cstate="print"/>
          <a:srcRect/>
          <a:stretch>
            <a:fillRect/>
          </a:stretch>
        </p:blipFill>
        <p:spPr bwMode="auto">
          <a:xfrm>
            <a:off x="3443740" y="4685389"/>
            <a:ext cx="720000" cy="720000"/>
          </a:xfrm>
          <a:prstGeom prst="rect">
            <a:avLst/>
          </a:prstGeom>
          <a:noFill/>
        </p:spPr>
      </p:pic>
      <p:pic>
        <p:nvPicPr>
          <p:cNvPr id="10" name="Picture 5" descr="D:\备用机文件-zhonggm\PPT-统一图标\128\客户端.png"/>
          <p:cNvPicPr>
            <a:picLocks noChangeAspect="1" noChangeArrowheads="1"/>
          </p:cNvPicPr>
          <p:nvPr/>
        </p:nvPicPr>
        <p:blipFill>
          <a:blip r:embed="rId2" cstate="print"/>
          <a:srcRect/>
          <a:stretch>
            <a:fillRect/>
          </a:stretch>
        </p:blipFill>
        <p:spPr bwMode="auto">
          <a:xfrm>
            <a:off x="4929190" y="4699244"/>
            <a:ext cx="720000" cy="720000"/>
          </a:xfrm>
          <a:prstGeom prst="rect">
            <a:avLst/>
          </a:prstGeom>
          <a:noFill/>
        </p:spPr>
      </p:pic>
      <p:sp>
        <p:nvSpPr>
          <p:cNvPr id="11" name="TextBox 10"/>
          <p:cNvSpPr txBox="1"/>
          <p:nvPr/>
        </p:nvSpPr>
        <p:spPr>
          <a:xfrm>
            <a:off x="4158120" y="4704864"/>
            <a:ext cx="439544" cy="461665"/>
          </a:xfrm>
          <a:prstGeom prst="rect">
            <a:avLst/>
          </a:prstGeom>
          <a:noFill/>
        </p:spPr>
        <p:txBody>
          <a:bodyPr wrap="none" rtlCol="0">
            <a:spAutoFit/>
          </a:bodyPr>
          <a:lstStyle/>
          <a:p>
            <a:r>
              <a:rPr sz="2400" b="1"/>
              <a:t>...</a:t>
            </a:r>
            <a:endParaRPr lang="zh-CN" altLang="en-US" sz="2400" b="1" dirty="0">
              <a:solidFill>
                <a:schemeClr val="bg1"/>
              </a:solidFill>
              <a:cs typeface="+mn-ea"/>
              <a:sym typeface="+mn-lt"/>
            </a:endParaRPr>
          </a:p>
        </p:txBody>
      </p:sp>
      <p:pic>
        <p:nvPicPr>
          <p:cNvPr id="13" name="Picture 4" descr="D:\备用机文件-zhonggm\PPT-统一图标\128\控制台.png"/>
          <p:cNvPicPr>
            <a:picLocks noChangeAspect="1" noChangeArrowheads="1"/>
          </p:cNvPicPr>
          <p:nvPr/>
        </p:nvPicPr>
        <p:blipFill>
          <a:blip r:embed="rId3" cstate="print"/>
          <a:srcRect/>
          <a:stretch>
            <a:fillRect/>
          </a:stretch>
        </p:blipFill>
        <p:spPr bwMode="auto">
          <a:xfrm>
            <a:off x="1356488" y="4572008"/>
            <a:ext cx="900000" cy="900000"/>
          </a:xfrm>
          <a:prstGeom prst="rect">
            <a:avLst/>
          </a:prstGeom>
          <a:noFill/>
        </p:spPr>
      </p:pic>
      <p:cxnSp>
        <p:nvCxnSpPr>
          <p:cNvPr id="17" name="直接连接符 16"/>
          <p:cNvCxnSpPr/>
          <p:nvPr/>
        </p:nvCxnSpPr>
        <p:spPr>
          <a:xfrm>
            <a:off x="1781969" y="4246697"/>
            <a:ext cx="5220000" cy="1588"/>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rot="5400000">
            <a:off x="6803048" y="4416537"/>
            <a:ext cx="360000" cy="1588"/>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rot="5400000">
            <a:off x="4057298" y="4099025"/>
            <a:ext cx="972000" cy="1588"/>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rot="5400000">
            <a:off x="1580799" y="4485285"/>
            <a:ext cx="468000" cy="1588"/>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4" name="圆角矩形 33"/>
          <p:cNvSpPr/>
          <p:nvPr/>
        </p:nvSpPr>
        <p:spPr>
          <a:xfrm>
            <a:off x="5857884" y="2702479"/>
            <a:ext cx="2571768" cy="1071570"/>
          </a:xfrm>
          <a:prstGeom prst="roundRect">
            <a:avLst>
              <a:gd name="adj" fmla="val 763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7" name="TextBox 36"/>
          <p:cNvSpPr txBox="1"/>
          <p:nvPr/>
        </p:nvSpPr>
        <p:spPr>
          <a:xfrm>
            <a:off x="7178780" y="3916924"/>
            <a:ext cx="1518364" cy="369332"/>
          </a:xfrm>
          <a:prstGeom prst="rect">
            <a:avLst/>
          </a:prstGeom>
          <a:noFill/>
        </p:spPr>
        <p:txBody>
          <a:bodyPr wrap="none" rtlCol="0">
            <a:spAutoFit/>
          </a:bodyPr>
          <a:lstStyle/>
          <a:p>
            <a:r>
              <a:rPr b="1"/>
              <a:t>Server Zone</a:t>
            </a:r>
          </a:p>
        </p:txBody>
      </p:sp>
      <p:pic>
        <p:nvPicPr>
          <p:cNvPr id="41" name="Picture 54" descr="核心交换机"/>
          <p:cNvPicPr>
            <a:picLocks noChangeAspect="1" noChangeArrowheads="1"/>
          </p:cNvPicPr>
          <p:nvPr/>
        </p:nvPicPr>
        <p:blipFill>
          <a:blip r:embed="rId4" cstate="print"/>
          <a:srcRect/>
          <a:stretch>
            <a:fillRect/>
          </a:stretch>
        </p:blipFill>
        <p:spPr bwMode="auto">
          <a:xfrm>
            <a:off x="4054440" y="2914187"/>
            <a:ext cx="988130" cy="720000"/>
          </a:xfrm>
          <a:prstGeom prst="rect">
            <a:avLst/>
          </a:prstGeom>
          <a:noFill/>
          <a:ln w="9525">
            <a:noFill/>
            <a:miter lim="800000"/>
            <a:headEnd/>
            <a:tailEnd/>
          </a:ln>
        </p:spPr>
      </p:pic>
      <p:pic>
        <p:nvPicPr>
          <p:cNvPr id="43" name="Picture 5" descr="D:\备用机文件-zhonggm\PPT-统一图标\128\客户端.png"/>
          <p:cNvPicPr>
            <a:picLocks noChangeAspect="1" noChangeArrowheads="1"/>
          </p:cNvPicPr>
          <p:nvPr/>
        </p:nvPicPr>
        <p:blipFill>
          <a:blip r:embed="rId2" cstate="print"/>
          <a:srcRect/>
          <a:stretch>
            <a:fillRect/>
          </a:stretch>
        </p:blipFill>
        <p:spPr bwMode="auto">
          <a:xfrm>
            <a:off x="6628954" y="4685389"/>
            <a:ext cx="720000" cy="720000"/>
          </a:xfrm>
          <a:prstGeom prst="rect">
            <a:avLst/>
          </a:prstGeom>
          <a:noFill/>
        </p:spPr>
      </p:pic>
      <p:pic>
        <p:nvPicPr>
          <p:cNvPr id="48" name="Picture 11" descr="D:\备用机文件-zhonggm\PPT-统一图标\128\OA服务器.png"/>
          <p:cNvPicPr>
            <a:picLocks noChangeAspect="1" noChangeArrowheads="1"/>
          </p:cNvPicPr>
          <p:nvPr/>
        </p:nvPicPr>
        <p:blipFill>
          <a:blip r:embed="rId5" cstate="print"/>
          <a:srcRect/>
          <a:stretch>
            <a:fillRect/>
          </a:stretch>
        </p:blipFill>
        <p:spPr bwMode="auto">
          <a:xfrm>
            <a:off x="5899826" y="2839735"/>
            <a:ext cx="720000" cy="720000"/>
          </a:xfrm>
          <a:prstGeom prst="rect">
            <a:avLst/>
          </a:prstGeom>
          <a:noFill/>
        </p:spPr>
      </p:pic>
      <p:pic>
        <p:nvPicPr>
          <p:cNvPr id="49" name="Picture 10" descr="D:\备用机文件-zhonggm\PPT-统一图标\128\PLM服务器.png"/>
          <p:cNvPicPr>
            <a:picLocks noChangeAspect="1" noChangeArrowheads="1"/>
          </p:cNvPicPr>
          <p:nvPr/>
        </p:nvPicPr>
        <p:blipFill>
          <a:blip r:embed="rId6" cstate="print"/>
          <a:srcRect/>
          <a:stretch>
            <a:fillRect/>
          </a:stretch>
        </p:blipFill>
        <p:spPr bwMode="auto">
          <a:xfrm>
            <a:off x="6757082" y="2839735"/>
            <a:ext cx="720000" cy="720000"/>
          </a:xfrm>
          <a:prstGeom prst="rect">
            <a:avLst/>
          </a:prstGeom>
          <a:noFill/>
        </p:spPr>
      </p:pic>
      <p:pic>
        <p:nvPicPr>
          <p:cNvPr id="50" name="Picture 9" descr="D:\备用机文件-zhonggm\PPT-统一图标\128\ERP服务器.png"/>
          <p:cNvPicPr>
            <a:picLocks noChangeAspect="1" noChangeArrowheads="1"/>
          </p:cNvPicPr>
          <p:nvPr/>
        </p:nvPicPr>
        <p:blipFill>
          <a:blip r:embed="rId7" cstate="print"/>
          <a:srcRect/>
          <a:stretch>
            <a:fillRect/>
          </a:stretch>
        </p:blipFill>
        <p:spPr bwMode="auto">
          <a:xfrm>
            <a:off x="7614338" y="2845355"/>
            <a:ext cx="720000" cy="720000"/>
          </a:xfrm>
          <a:prstGeom prst="rect">
            <a:avLst/>
          </a:prstGeom>
          <a:noFill/>
        </p:spPr>
      </p:pic>
      <p:cxnSp>
        <p:nvCxnSpPr>
          <p:cNvPr id="51" name="直接连接符 50"/>
          <p:cNvCxnSpPr/>
          <p:nvPr/>
        </p:nvCxnSpPr>
        <p:spPr>
          <a:xfrm>
            <a:off x="5051136" y="3256629"/>
            <a:ext cx="792000" cy="1588"/>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53" name="TextBox 52"/>
          <p:cNvSpPr txBox="1"/>
          <p:nvPr/>
        </p:nvSpPr>
        <p:spPr>
          <a:xfrm>
            <a:off x="5072066" y="5786454"/>
            <a:ext cx="825867" cy="369332"/>
          </a:xfrm>
          <a:prstGeom prst="rect">
            <a:avLst/>
          </a:prstGeom>
          <a:noFill/>
        </p:spPr>
        <p:txBody>
          <a:bodyPr wrap="none" rtlCol="0">
            <a:spAutoFit/>
          </a:bodyPr>
          <a:lstStyle/>
          <a:p>
            <a:r>
              <a:rPr b="1"/>
              <a:t>Client</a:t>
            </a:r>
          </a:p>
        </p:txBody>
      </p:sp>
      <p:cxnSp>
        <p:nvCxnSpPr>
          <p:cNvPr id="54" name="直接连接符 53"/>
          <p:cNvCxnSpPr/>
          <p:nvPr/>
        </p:nvCxnSpPr>
        <p:spPr>
          <a:xfrm rot="5400000">
            <a:off x="4302794" y="2658141"/>
            <a:ext cx="540000" cy="1588"/>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pic>
        <p:nvPicPr>
          <p:cNvPr id="56" name="Picture 29" descr="internet_网络"/>
          <p:cNvPicPr>
            <a:picLocks noChangeAspect="1" noChangeArrowheads="1"/>
          </p:cNvPicPr>
          <p:nvPr/>
        </p:nvPicPr>
        <p:blipFill>
          <a:blip r:embed="rId8" cstate="print"/>
          <a:srcRect/>
          <a:stretch>
            <a:fillRect/>
          </a:stretch>
        </p:blipFill>
        <p:spPr bwMode="auto">
          <a:xfrm>
            <a:off x="3926459" y="1643050"/>
            <a:ext cx="1288483" cy="857257"/>
          </a:xfrm>
          <a:prstGeom prst="rect">
            <a:avLst/>
          </a:prstGeom>
          <a:noFill/>
          <a:ln w="9525">
            <a:noFill/>
            <a:miter lim="800000"/>
            <a:headEnd/>
            <a:tailEnd/>
          </a:ln>
        </p:spPr>
      </p:pic>
      <p:pic>
        <p:nvPicPr>
          <p:cNvPr id="2050" name="Picture 2" descr="E:\市场部文档\产品图片\400个常用ppt图标_ppt宝藏_www.pptbz\400个常用ppt图标_ppt宝藏_www.pptbz\400个常用ppt图标(306)_ppt宝藏_www.pptbz.com.png"/>
          <p:cNvPicPr>
            <a:picLocks noChangeAspect="1" noChangeArrowheads="1"/>
          </p:cNvPicPr>
          <p:nvPr/>
        </p:nvPicPr>
        <p:blipFill>
          <a:blip r:embed="rId9" cstate="print"/>
          <a:srcRect/>
          <a:stretch>
            <a:fillRect/>
          </a:stretch>
        </p:blipFill>
        <p:spPr bwMode="auto">
          <a:xfrm>
            <a:off x="342410" y="4286256"/>
            <a:ext cx="1080000" cy="1080000"/>
          </a:xfrm>
          <a:prstGeom prst="rect">
            <a:avLst/>
          </a:prstGeom>
          <a:noFill/>
        </p:spPr>
      </p:pic>
      <p:sp>
        <p:nvSpPr>
          <p:cNvPr id="58" name="TextBox 57"/>
          <p:cNvSpPr txBox="1"/>
          <p:nvPr/>
        </p:nvSpPr>
        <p:spPr>
          <a:xfrm>
            <a:off x="1249426" y="5394012"/>
            <a:ext cx="1730570" cy="646331"/>
          </a:xfrm>
          <a:prstGeom prst="rect">
            <a:avLst/>
          </a:prstGeom>
          <a:noFill/>
        </p:spPr>
        <p:txBody>
          <a:bodyPr wrap="square" rtlCol="0">
            <a:spAutoFit/>
          </a:bodyPr>
          <a:lstStyle/>
          <a:p>
            <a:r>
              <a:rPr b="1" dirty="0"/>
              <a:t>Unauthorized Access</a:t>
            </a:r>
          </a:p>
        </p:txBody>
      </p:sp>
      <p:sp>
        <p:nvSpPr>
          <p:cNvPr id="59" name="圆角矩形 58"/>
          <p:cNvSpPr/>
          <p:nvPr/>
        </p:nvSpPr>
        <p:spPr>
          <a:xfrm>
            <a:off x="3214678" y="4500570"/>
            <a:ext cx="4572032" cy="1214446"/>
          </a:xfrm>
          <a:prstGeom prst="roundRect">
            <a:avLst/>
          </a:pr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0" name="圆角矩形 59"/>
          <p:cNvSpPr/>
          <p:nvPr/>
        </p:nvSpPr>
        <p:spPr>
          <a:xfrm>
            <a:off x="5715008" y="2571744"/>
            <a:ext cx="2857520" cy="1285884"/>
          </a:xfrm>
          <a:prstGeom prst="roundRect">
            <a:avLst>
              <a:gd name="adj" fmla="val 11037"/>
            </a:avLst>
          </a:pr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1" name="圆角矩形 60"/>
          <p:cNvSpPr/>
          <p:nvPr/>
        </p:nvSpPr>
        <p:spPr>
          <a:xfrm>
            <a:off x="3786182" y="1500174"/>
            <a:ext cx="1571636" cy="1000132"/>
          </a:xfrm>
          <a:prstGeom prst="roundRect">
            <a:avLst/>
          </a:prstGeom>
          <a:no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2" name="TextBox 61"/>
          <p:cNvSpPr txBox="1"/>
          <p:nvPr/>
        </p:nvSpPr>
        <p:spPr>
          <a:xfrm>
            <a:off x="5429256" y="1857364"/>
            <a:ext cx="1031051" cy="369332"/>
          </a:xfrm>
          <a:prstGeom prst="rect">
            <a:avLst/>
          </a:prstGeom>
          <a:noFill/>
        </p:spPr>
        <p:txBody>
          <a:bodyPr wrap="none" rtlCol="0">
            <a:spAutoFit/>
          </a:bodyPr>
          <a:lstStyle/>
          <a:p>
            <a:r>
              <a:rPr b="1"/>
              <a:t>Internet</a:t>
            </a:r>
            <a:endParaRPr lang="zh-CN" altLang="en-US" b="1" dirty="0">
              <a:solidFill>
                <a:schemeClr val="tx1">
                  <a:lumMod val="75000"/>
                  <a:lumOff val="25000"/>
                </a:schemeClr>
              </a:solidFill>
              <a:cs typeface="+mn-ea"/>
              <a:sym typeface="+mn-lt"/>
            </a:endParaRPr>
          </a:p>
        </p:txBody>
      </p:sp>
      <p:sp>
        <p:nvSpPr>
          <p:cNvPr id="63" name="圆角矩形标注 62"/>
          <p:cNvSpPr/>
          <p:nvPr/>
        </p:nvSpPr>
        <p:spPr>
          <a:xfrm>
            <a:off x="142844" y="3143248"/>
            <a:ext cx="2500330" cy="928694"/>
          </a:xfrm>
          <a:prstGeom prst="wedgeRoundRectCallout">
            <a:avLst>
              <a:gd name="adj1" fmla="val -20833"/>
              <a:gd name="adj2" fmla="val 67661"/>
              <a:gd name="adj3" fmla="val 16667"/>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chemeClr val="tx1"/>
                </a:solidFill>
              </a:rPr>
              <a:t>Can </a:t>
            </a:r>
            <a:r>
              <a:rPr dirty="0">
                <a:solidFill>
                  <a:srgbClr val="FF0000"/>
                </a:solidFill>
              </a:rPr>
              <a:t>access client shares, servers, and internet</a:t>
            </a:r>
            <a:r>
              <a:rPr dirty="0">
                <a:solidFill>
                  <a:schemeClr val="tx1"/>
                </a:solidFill>
              </a:rPr>
              <a:t> resources</a:t>
            </a:r>
          </a:p>
        </p:txBody>
      </p:sp>
    </p:spTree>
    <p:extLst>
      <p:ext uri="{BB962C8B-B14F-4D97-AF65-F5344CB8AC3E}">
        <p14:creationId xmlns:p14="http://schemas.microsoft.com/office/powerpoint/2010/main" val="2485760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barn(inVertical)">
                                      <p:cBhvr>
                                        <p:cTn id="7" dur="500"/>
                                        <p:tgtEl>
                                          <p:spTgt spid="59"/>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barn(inVertical)">
                                      <p:cBhvr>
                                        <p:cTn id="11" dur="500"/>
                                        <p:tgtEl>
                                          <p:spTgt spid="60"/>
                                        </p:tgtEl>
                                      </p:cBhvr>
                                    </p:animEffect>
                                  </p:childTnLst>
                                </p:cTn>
                              </p:par>
                            </p:childTnLst>
                          </p:cTn>
                        </p:par>
                        <p:par>
                          <p:cTn id="12" fill="hold">
                            <p:stCondLst>
                              <p:cond delay="1000"/>
                            </p:stCondLst>
                            <p:childTnLst>
                              <p:par>
                                <p:cTn id="13" presetID="16" presetClass="entr" presetSubtype="21" fill="hold" grpId="0" nodeType="afterEffect">
                                  <p:stCondLst>
                                    <p:cond delay="0"/>
                                  </p:stCondLst>
                                  <p:childTnLst>
                                    <p:set>
                                      <p:cBhvr>
                                        <p:cTn id="14" dur="1" fill="hold">
                                          <p:stCondLst>
                                            <p:cond delay="0"/>
                                          </p:stCondLst>
                                        </p:cTn>
                                        <p:tgtEl>
                                          <p:spTgt spid="61"/>
                                        </p:tgtEl>
                                        <p:attrNameLst>
                                          <p:attrName>style.visibility</p:attrName>
                                        </p:attrNameLst>
                                      </p:cBhvr>
                                      <p:to>
                                        <p:strVal val="visible"/>
                                      </p:to>
                                    </p:set>
                                    <p:animEffect transition="in" filter="barn(inVertical)">
                                      <p:cBhvr>
                                        <p:cTn id="15" dur="500"/>
                                        <p:tgtEl>
                                          <p:spTgt spid="61"/>
                                        </p:tgtEl>
                                      </p:cBhvr>
                                    </p:animEffect>
                                  </p:childTnLst>
                                </p:cTn>
                              </p:par>
                            </p:childTnLst>
                          </p:cTn>
                        </p:par>
                        <p:par>
                          <p:cTn id="16" fill="hold">
                            <p:stCondLst>
                              <p:cond delay="1500"/>
                            </p:stCondLst>
                            <p:childTnLst>
                              <p:par>
                                <p:cTn id="17" presetID="12" presetClass="entr" presetSubtype="4" fill="hold" grpId="0" nodeType="afterEffect">
                                  <p:stCondLst>
                                    <p:cond delay="0"/>
                                  </p:stCondLst>
                                  <p:childTnLst>
                                    <p:set>
                                      <p:cBhvr>
                                        <p:cTn id="18" dur="1" fill="hold">
                                          <p:stCondLst>
                                            <p:cond delay="0"/>
                                          </p:stCondLst>
                                        </p:cTn>
                                        <p:tgtEl>
                                          <p:spTgt spid="63"/>
                                        </p:tgtEl>
                                        <p:attrNameLst>
                                          <p:attrName>style.visibility</p:attrName>
                                        </p:attrNameLst>
                                      </p:cBhvr>
                                      <p:to>
                                        <p:strVal val="visible"/>
                                      </p:to>
                                    </p:set>
                                    <p:animEffect transition="in" filter="slide(fromBottom)">
                                      <p:cBhvr>
                                        <p:cTn id="19"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60" grpId="0" animBg="1"/>
      <p:bldP spid="61" grpId="0" animBg="1"/>
      <p:bldP spid="63" grpId="0" animBg="1"/>
    </p:bldLst>
  </p:timing>
</p:sld>
</file>

<file path=ppt/slides/slide1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AnySecura Access Control</a:t>
            </a:r>
          </a:p>
        </p:txBody>
      </p:sp>
      <p:sp>
        <p:nvSpPr>
          <p:cNvPr id="4" name="圆角矩形 3"/>
          <p:cNvSpPr/>
          <p:nvPr/>
        </p:nvSpPr>
        <p:spPr>
          <a:xfrm>
            <a:off x="199534" y="2928934"/>
            <a:ext cx="1571636" cy="1335830"/>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b="1" dirty="0"/>
              <a:t>AnySecura Access Control</a:t>
            </a:r>
          </a:p>
        </p:txBody>
      </p:sp>
      <p:sp>
        <p:nvSpPr>
          <p:cNvPr id="5" name="矩形 4"/>
          <p:cNvSpPr/>
          <p:nvPr/>
        </p:nvSpPr>
        <p:spPr>
          <a:xfrm>
            <a:off x="2542240" y="2128368"/>
            <a:ext cx="2268000" cy="972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a:t>Client</a:t>
            </a:r>
          </a:p>
        </p:txBody>
      </p:sp>
      <p:sp>
        <p:nvSpPr>
          <p:cNvPr id="6" name="矩形 5"/>
          <p:cNvSpPr/>
          <p:nvPr/>
        </p:nvSpPr>
        <p:spPr>
          <a:xfrm>
            <a:off x="2542240" y="4057194"/>
            <a:ext cx="2268000" cy="972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dirty="0"/>
              <a:t>Critical Network Zones (Servers, Internet)</a:t>
            </a:r>
            <a:endParaRPr lang="en-US" altLang="zh-CN" sz="1600" b="1" dirty="0">
              <a:cs typeface="+mn-ea"/>
              <a:sym typeface="+mn-lt"/>
            </a:endParaRPr>
          </a:p>
        </p:txBody>
      </p:sp>
      <p:cxnSp>
        <p:nvCxnSpPr>
          <p:cNvPr id="7" name="直接连接符 6"/>
          <p:cNvCxnSpPr/>
          <p:nvPr/>
        </p:nvCxnSpPr>
        <p:spPr>
          <a:xfrm rot="5400000">
            <a:off x="1153902" y="3566466"/>
            <a:ext cx="1980000" cy="1588"/>
          </a:xfrm>
          <a:prstGeom prst="line">
            <a:avLst/>
          </a:prstGeom>
          <a:ln w="57150">
            <a:solidFill>
              <a:srgbClr val="00428C"/>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a:xfrm>
            <a:off x="1763438" y="3595696"/>
            <a:ext cx="360000" cy="1588"/>
          </a:xfrm>
          <a:prstGeom prst="line">
            <a:avLst/>
          </a:prstGeom>
          <a:ln w="57150">
            <a:solidFill>
              <a:srgbClr val="00428C"/>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a:off x="2167176" y="2601544"/>
            <a:ext cx="360000" cy="1588"/>
          </a:xfrm>
          <a:prstGeom prst="line">
            <a:avLst/>
          </a:prstGeom>
          <a:ln w="57150">
            <a:solidFill>
              <a:srgbClr val="00428C"/>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 name="直接连接符 9"/>
          <p:cNvCxnSpPr/>
          <p:nvPr/>
        </p:nvCxnSpPr>
        <p:spPr>
          <a:xfrm>
            <a:off x="2167176" y="4517924"/>
            <a:ext cx="360000" cy="1588"/>
          </a:xfrm>
          <a:prstGeom prst="line">
            <a:avLst/>
          </a:prstGeom>
          <a:ln w="57150">
            <a:solidFill>
              <a:srgbClr val="00428C"/>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pic>
        <p:nvPicPr>
          <p:cNvPr id="11" name="图片 10" descr="硬件-加密准入.png"/>
          <p:cNvPicPr>
            <a:picLocks noChangeAspect="1"/>
          </p:cNvPicPr>
          <p:nvPr/>
        </p:nvPicPr>
        <p:blipFill>
          <a:blip r:embed="rId2" cstate="print"/>
          <a:stretch>
            <a:fillRect/>
          </a:stretch>
        </p:blipFill>
        <p:spPr>
          <a:xfrm>
            <a:off x="5509231" y="4101438"/>
            <a:ext cx="2650914" cy="864000"/>
          </a:xfrm>
          <a:prstGeom prst="rect">
            <a:avLst/>
          </a:prstGeom>
        </p:spPr>
      </p:pic>
      <p:sp>
        <p:nvSpPr>
          <p:cNvPr id="12" name="TextBox 11"/>
          <p:cNvSpPr txBox="1"/>
          <p:nvPr/>
        </p:nvSpPr>
        <p:spPr>
          <a:xfrm>
            <a:off x="5375182" y="4706028"/>
            <a:ext cx="3108543" cy="646331"/>
          </a:xfrm>
          <a:prstGeom prst="rect">
            <a:avLst/>
          </a:prstGeom>
          <a:noFill/>
        </p:spPr>
        <p:txBody>
          <a:bodyPr wrap="none" rtlCol="0">
            <a:spAutoFit/>
          </a:bodyPr>
          <a:lstStyle/>
          <a:p>
            <a:r>
              <a:rPr b="1" dirty="0"/>
              <a:t>Access Gateway</a:t>
            </a:r>
            <a:r>
              <a:rPr dirty="0">
                <a:solidFill>
                  <a:schemeClr val="tx1">
                    <a:lumMod val="75000"/>
                    <a:lumOff val="25000"/>
                  </a:schemeClr>
                </a:solidFill>
                <a:cs typeface="+mn-ea"/>
              </a:rPr>
              <a:t> (Restricts </a:t>
            </a:r>
            <a:endParaRPr lang="en-US" dirty="0">
              <a:solidFill>
                <a:schemeClr val="tx1">
                  <a:lumMod val="75000"/>
                  <a:lumOff val="25000"/>
                </a:schemeClr>
              </a:solidFill>
              <a:cs typeface="+mn-ea"/>
            </a:endParaRPr>
          </a:p>
          <a:p>
            <a:r>
              <a:rPr dirty="0">
                <a:solidFill>
                  <a:schemeClr val="tx1">
                    <a:lumMod val="75000"/>
                    <a:lumOff val="25000"/>
                  </a:schemeClr>
                </a:solidFill>
                <a:cs typeface="+mn-ea"/>
              </a:rPr>
              <a:t>Unauthorized Access)</a:t>
            </a:r>
          </a:p>
        </p:txBody>
      </p:sp>
      <p:sp>
        <p:nvSpPr>
          <p:cNvPr id="13" name="TextBox 12"/>
          <p:cNvSpPr txBox="1"/>
          <p:nvPr/>
        </p:nvSpPr>
        <p:spPr>
          <a:xfrm>
            <a:off x="4857752" y="2130670"/>
            <a:ext cx="4143404" cy="1031051"/>
          </a:xfrm>
          <a:prstGeom prst="rect">
            <a:avLst/>
          </a:prstGeom>
          <a:solidFill>
            <a:schemeClr val="bg1">
              <a:lumMod val="50000"/>
            </a:schemeClr>
          </a:solidFill>
        </p:spPr>
        <p:txBody>
          <a:bodyPr wrap="square" rtlCol="0">
            <a:spAutoFit/>
          </a:bodyPr>
          <a:lstStyle/>
          <a:p>
            <a:pPr algn="ctr">
              <a:lnSpc>
                <a:spcPct val="125000"/>
              </a:lnSpc>
            </a:pPr>
            <a:r>
              <a:rPr lang="en-US" sz="2000" b="1" dirty="0">
                <a:solidFill>
                  <a:schemeClr val="bg1"/>
                </a:solidFill>
                <a:cs typeface="+mn-ea"/>
              </a:rPr>
              <a:t>Network control policies </a:t>
            </a:r>
          </a:p>
          <a:p>
            <a:pPr algn="ctr"/>
            <a:r>
              <a:rPr dirty="0">
                <a:solidFill>
                  <a:schemeClr val="bg1"/>
                </a:solidFill>
                <a:cs typeface="+mn-ea"/>
              </a:rPr>
              <a:t>prohibit </a:t>
            </a:r>
            <a:r>
              <a:rPr dirty="0">
                <a:solidFill>
                  <a:srgbClr val="FFC000"/>
                </a:solidFill>
                <a:cs typeface="+mn-ea"/>
              </a:rPr>
              <a:t>non-client</a:t>
            </a:r>
            <a:r>
              <a:rPr dirty="0">
                <a:solidFill>
                  <a:schemeClr val="bg1"/>
                </a:solidFill>
                <a:cs typeface="+mn-ea"/>
              </a:rPr>
              <a:t> endpoints from accessing AnySecura clients</a:t>
            </a:r>
            <a:endParaRPr lang="en-US" altLang="zh-CN" dirty="0">
              <a:solidFill>
                <a:schemeClr val="bg1"/>
              </a:solidFill>
              <a:cs typeface="+mn-ea"/>
              <a:sym typeface="+mn-lt"/>
            </a:endParaRPr>
          </a:p>
        </p:txBody>
      </p:sp>
    </p:spTree>
    <p:extLst>
      <p:ext uri="{BB962C8B-B14F-4D97-AF65-F5344CB8AC3E}">
        <p14:creationId xmlns:p14="http://schemas.microsoft.com/office/powerpoint/2010/main" val="4026576560"/>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a:xfrm>
            <a:off x="204664" y="274715"/>
            <a:ext cx="8939336" cy="1143000"/>
          </a:xfrm>
        </p:spPr>
        <p:txBody>
          <a:bodyPr>
            <a:normAutofit fontScale="90000"/>
          </a:bodyPr>
          <a:lstStyle/>
          <a:p>
            <a:r>
              <a:rPr dirty="0">
                <a:latin typeface="+mn-lt"/>
              </a:rPr>
              <a:t>Access Gateway Implementation Mechanism</a:t>
            </a:r>
          </a:p>
        </p:txBody>
      </p:sp>
      <p:grpSp>
        <p:nvGrpSpPr>
          <p:cNvPr id="6" name="组合 5"/>
          <p:cNvGrpSpPr/>
          <p:nvPr/>
        </p:nvGrpSpPr>
        <p:grpSpPr>
          <a:xfrm>
            <a:off x="2857488" y="3606407"/>
            <a:ext cx="2643206" cy="816822"/>
            <a:chOff x="3214678" y="3000372"/>
            <a:chExt cx="2421852" cy="889462"/>
          </a:xfrm>
        </p:grpSpPr>
        <p:pic>
          <p:nvPicPr>
            <p:cNvPr id="4" name="图片 3" descr="硬件-加密准入.png"/>
            <p:cNvPicPr>
              <a:picLocks noChangeAspect="1"/>
            </p:cNvPicPr>
            <p:nvPr/>
          </p:nvPicPr>
          <p:blipFill>
            <a:blip r:embed="rId2" cstate="print"/>
            <a:stretch>
              <a:fillRect/>
            </a:stretch>
          </p:blipFill>
          <p:spPr>
            <a:xfrm>
              <a:off x="3214678" y="3000372"/>
              <a:ext cx="2421852" cy="789344"/>
            </a:xfrm>
            <a:prstGeom prst="rect">
              <a:avLst/>
            </a:prstGeom>
          </p:spPr>
        </p:pic>
        <p:sp>
          <p:nvSpPr>
            <p:cNvPr id="5" name="TextBox 4"/>
            <p:cNvSpPr txBox="1"/>
            <p:nvPr/>
          </p:nvSpPr>
          <p:spPr>
            <a:xfrm>
              <a:off x="3795486" y="3588201"/>
              <a:ext cx="1217896" cy="301633"/>
            </a:xfrm>
            <a:prstGeom prst="rect">
              <a:avLst/>
            </a:prstGeom>
            <a:noFill/>
          </p:spPr>
          <p:txBody>
            <a:bodyPr wrap="none" rtlCol="0">
              <a:spAutoFit/>
            </a:bodyPr>
            <a:lstStyle/>
            <a:p>
              <a:r>
                <a:rPr lang="en-US" altLang="zh-CN" sz="1200" dirty="0">
                  <a:solidFill>
                    <a:schemeClr val="tx1">
                      <a:lumMod val="75000"/>
                      <a:lumOff val="25000"/>
                    </a:schemeClr>
                  </a:solidFill>
                  <a:cs typeface="+mn-ea"/>
                  <a:sym typeface="+mn-lt"/>
                </a:rPr>
                <a:t>Access Gateway</a:t>
              </a:r>
            </a:p>
          </p:txBody>
        </p:sp>
      </p:grpSp>
      <p:pic>
        <p:nvPicPr>
          <p:cNvPr id="7" name="Picture 5" descr="D:\备用机文件-zhonggm\PPT-统一图标\128\客户端.png"/>
          <p:cNvPicPr>
            <a:picLocks noChangeAspect="1" noChangeArrowheads="1"/>
          </p:cNvPicPr>
          <p:nvPr/>
        </p:nvPicPr>
        <p:blipFill>
          <a:blip r:embed="rId3" cstate="print"/>
          <a:srcRect/>
          <a:stretch>
            <a:fillRect/>
          </a:stretch>
        </p:blipFill>
        <p:spPr bwMode="auto">
          <a:xfrm>
            <a:off x="428596" y="2428868"/>
            <a:ext cx="720000" cy="720000"/>
          </a:xfrm>
          <a:prstGeom prst="rect">
            <a:avLst/>
          </a:prstGeom>
          <a:noFill/>
        </p:spPr>
      </p:pic>
      <p:sp>
        <p:nvSpPr>
          <p:cNvPr id="8" name="TextBox 7"/>
          <p:cNvSpPr txBox="1"/>
          <p:nvPr/>
        </p:nvSpPr>
        <p:spPr>
          <a:xfrm>
            <a:off x="156028" y="3140437"/>
            <a:ext cx="1302259" cy="584775"/>
          </a:xfrm>
          <a:prstGeom prst="rect">
            <a:avLst/>
          </a:prstGeom>
          <a:noFill/>
        </p:spPr>
        <p:txBody>
          <a:bodyPr wrap="square" rtlCol="0">
            <a:spAutoFit/>
          </a:bodyPr>
          <a:lstStyle/>
          <a:p>
            <a:pPr algn="ctr"/>
            <a:r>
              <a:rPr sz="1600" dirty="0"/>
              <a:t>AnySecura Client</a:t>
            </a:r>
          </a:p>
        </p:txBody>
      </p:sp>
      <p:pic>
        <p:nvPicPr>
          <p:cNvPr id="40" name="Picture 80"/>
          <p:cNvPicPr>
            <a:picLocks noChangeAspect="1" noChangeArrowheads="1"/>
          </p:cNvPicPr>
          <p:nvPr/>
        </p:nvPicPr>
        <p:blipFill>
          <a:blip r:embed="rId4" cstate="print"/>
          <a:srcRect/>
          <a:stretch>
            <a:fillRect/>
          </a:stretch>
        </p:blipFill>
        <p:spPr bwMode="auto">
          <a:xfrm>
            <a:off x="7215205" y="3428999"/>
            <a:ext cx="648000" cy="648000"/>
          </a:xfrm>
          <a:prstGeom prst="rect">
            <a:avLst/>
          </a:prstGeom>
          <a:noFill/>
        </p:spPr>
      </p:pic>
      <p:pic>
        <p:nvPicPr>
          <p:cNvPr id="10" name="Picture 11" descr="D:\备用机文件-zhonggm\PPT-统一图标\128\OA服务器.png"/>
          <p:cNvPicPr>
            <a:picLocks noChangeAspect="1" noChangeArrowheads="1"/>
          </p:cNvPicPr>
          <p:nvPr/>
        </p:nvPicPr>
        <p:blipFill>
          <a:blip r:embed="rId5" cstate="print"/>
          <a:srcRect/>
          <a:stretch>
            <a:fillRect/>
          </a:stretch>
        </p:blipFill>
        <p:spPr bwMode="auto">
          <a:xfrm>
            <a:off x="8094383" y="3357562"/>
            <a:ext cx="720000" cy="720000"/>
          </a:xfrm>
          <a:prstGeom prst="rect">
            <a:avLst/>
          </a:prstGeom>
          <a:noFill/>
        </p:spPr>
      </p:pic>
      <p:sp>
        <p:nvSpPr>
          <p:cNvPr id="11" name="圆角矩形 10"/>
          <p:cNvSpPr/>
          <p:nvPr/>
        </p:nvSpPr>
        <p:spPr>
          <a:xfrm>
            <a:off x="7030388" y="3315620"/>
            <a:ext cx="2000264" cy="1071570"/>
          </a:xfrm>
          <a:prstGeom prst="roundRect">
            <a:avLst/>
          </a:prstGeom>
          <a:noFill/>
          <a:ln w="28575">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2" name="TextBox 11"/>
          <p:cNvSpPr txBox="1"/>
          <p:nvPr/>
        </p:nvSpPr>
        <p:spPr>
          <a:xfrm>
            <a:off x="7119052" y="4030000"/>
            <a:ext cx="881972" cy="338554"/>
          </a:xfrm>
          <a:prstGeom prst="rect">
            <a:avLst/>
          </a:prstGeom>
          <a:noFill/>
        </p:spPr>
        <p:txBody>
          <a:bodyPr wrap="none" rtlCol="0">
            <a:spAutoFit/>
          </a:bodyPr>
          <a:lstStyle/>
          <a:p>
            <a:pPr algn="ctr"/>
            <a:r>
              <a:rPr sz="1600"/>
              <a:t>Internet</a:t>
            </a:r>
            <a:endParaRPr lang="zh-CN" altLang="en-US" sz="1600" dirty="0">
              <a:solidFill>
                <a:schemeClr val="tx1">
                  <a:lumMod val="75000"/>
                  <a:lumOff val="25000"/>
                </a:schemeClr>
              </a:solidFill>
              <a:cs typeface="+mn-ea"/>
              <a:sym typeface="+mn-lt"/>
            </a:endParaRPr>
          </a:p>
        </p:txBody>
      </p:sp>
      <p:sp>
        <p:nvSpPr>
          <p:cNvPr id="13" name="TextBox 12"/>
          <p:cNvSpPr txBox="1"/>
          <p:nvPr/>
        </p:nvSpPr>
        <p:spPr>
          <a:xfrm>
            <a:off x="8129499" y="4030000"/>
            <a:ext cx="800219" cy="338554"/>
          </a:xfrm>
          <a:prstGeom prst="rect">
            <a:avLst/>
          </a:prstGeom>
          <a:noFill/>
        </p:spPr>
        <p:txBody>
          <a:bodyPr wrap="none" rtlCol="0">
            <a:spAutoFit/>
          </a:bodyPr>
          <a:lstStyle/>
          <a:p>
            <a:pPr algn="ctr"/>
            <a:r>
              <a:rPr sz="1600"/>
              <a:t>Server</a:t>
            </a:r>
          </a:p>
        </p:txBody>
      </p:sp>
      <p:sp>
        <p:nvSpPr>
          <p:cNvPr id="14" name="TextBox 13"/>
          <p:cNvSpPr txBox="1"/>
          <p:nvPr/>
        </p:nvSpPr>
        <p:spPr>
          <a:xfrm>
            <a:off x="7000892" y="4488428"/>
            <a:ext cx="2071702" cy="369332"/>
          </a:xfrm>
          <a:prstGeom prst="rect">
            <a:avLst/>
          </a:prstGeom>
          <a:noFill/>
        </p:spPr>
        <p:txBody>
          <a:bodyPr wrap="square" rtlCol="0">
            <a:spAutoFit/>
          </a:bodyPr>
          <a:lstStyle/>
          <a:p>
            <a:pPr algn="ctr"/>
            <a:r>
              <a:t>Protected Area</a:t>
            </a:r>
          </a:p>
        </p:txBody>
      </p:sp>
      <p:pic>
        <p:nvPicPr>
          <p:cNvPr id="15" name="Picture 4" descr="D:\备用机文件-zhonggm\PPT-统一图标\128\控制台.png"/>
          <p:cNvPicPr>
            <a:picLocks noChangeAspect="1" noChangeArrowheads="1"/>
          </p:cNvPicPr>
          <p:nvPr/>
        </p:nvPicPr>
        <p:blipFill>
          <a:blip r:embed="rId6" cstate="print"/>
          <a:srcRect/>
          <a:stretch>
            <a:fillRect/>
          </a:stretch>
        </p:blipFill>
        <p:spPr bwMode="auto">
          <a:xfrm>
            <a:off x="357158" y="4357694"/>
            <a:ext cx="900000" cy="900000"/>
          </a:xfrm>
          <a:prstGeom prst="rect">
            <a:avLst/>
          </a:prstGeom>
          <a:noFill/>
        </p:spPr>
      </p:pic>
      <p:sp>
        <p:nvSpPr>
          <p:cNvPr id="16" name="TextBox 15"/>
          <p:cNvSpPr txBox="1"/>
          <p:nvPr/>
        </p:nvSpPr>
        <p:spPr>
          <a:xfrm>
            <a:off x="35202" y="5147747"/>
            <a:ext cx="1494460" cy="584775"/>
          </a:xfrm>
          <a:prstGeom prst="rect">
            <a:avLst/>
          </a:prstGeom>
          <a:noFill/>
        </p:spPr>
        <p:txBody>
          <a:bodyPr wrap="square" rtlCol="0">
            <a:spAutoFit/>
          </a:bodyPr>
          <a:lstStyle/>
          <a:p>
            <a:pPr algn="ctr"/>
            <a:r>
              <a:rPr sz="1600" dirty="0"/>
              <a:t>Unauthorized Endpoint</a:t>
            </a:r>
          </a:p>
        </p:txBody>
      </p:sp>
      <p:cxnSp>
        <p:nvCxnSpPr>
          <p:cNvPr id="18" name="肘形连接符 17"/>
          <p:cNvCxnSpPr/>
          <p:nvPr/>
        </p:nvCxnSpPr>
        <p:spPr>
          <a:xfrm>
            <a:off x="1428728" y="2857496"/>
            <a:ext cx="1357322" cy="857256"/>
          </a:xfrm>
          <a:prstGeom prst="bentConnector3">
            <a:avLst>
              <a:gd name="adj1" fmla="val 26095"/>
            </a:avLst>
          </a:prstGeom>
          <a:ln w="28575">
            <a:solidFill>
              <a:srgbClr val="00428C"/>
            </a:solidFill>
            <a:tailEnd type="arrow"/>
          </a:ln>
        </p:spPr>
        <p:style>
          <a:lnRef idx="1">
            <a:schemeClr val="accent1"/>
          </a:lnRef>
          <a:fillRef idx="0">
            <a:schemeClr val="accent1"/>
          </a:fillRef>
          <a:effectRef idx="0">
            <a:schemeClr val="accent1"/>
          </a:effectRef>
          <a:fontRef idx="minor">
            <a:schemeClr val="tx1"/>
          </a:fontRef>
        </p:style>
      </p:cxnSp>
      <p:cxnSp>
        <p:nvCxnSpPr>
          <p:cNvPr id="22" name="肘形连接符 21"/>
          <p:cNvCxnSpPr/>
          <p:nvPr/>
        </p:nvCxnSpPr>
        <p:spPr>
          <a:xfrm flipV="1">
            <a:off x="1357290" y="3929066"/>
            <a:ext cx="1428760" cy="785818"/>
          </a:xfrm>
          <a:prstGeom prst="bentConnector3">
            <a:avLst>
              <a:gd name="adj1" fmla="val 29355"/>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pic>
        <p:nvPicPr>
          <p:cNvPr id="38" name="Picture 79"/>
          <p:cNvPicPr>
            <a:picLocks noChangeAspect="1" noChangeArrowheads="1"/>
          </p:cNvPicPr>
          <p:nvPr/>
        </p:nvPicPr>
        <p:blipFill>
          <a:blip r:embed="rId7" cstate="print"/>
          <a:srcRect/>
          <a:stretch>
            <a:fillRect/>
          </a:stretch>
        </p:blipFill>
        <p:spPr bwMode="auto">
          <a:xfrm>
            <a:off x="1529662" y="4101438"/>
            <a:ext cx="464373" cy="468000"/>
          </a:xfrm>
          <a:prstGeom prst="rect">
            <a:avLst/>
          </a:prstGeom>
          <a:noFill/>
        </p:spPr>
      </p:pic>
      <p:sp>
        <p:nvSpPr>
          <p:cNvPr id="28" name="圆角矩形 27"/>
          <p:cNvSpPr/>
          <p:nvPr/>
        </p:nvSpPr>
        <p:spPr>
          <a:xfrm>
            <a:off x="2756554" y="2357430"/>
            <a:ext cx="1214446" cy="714380"/>
          </a:xfrm>
          <a:prstGeom prst="roundRect">
            <a:avLst/>
          </a:prstGeom>
          <a:no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dirty="0">
                <a:solidFill>
                  <a:schemeClr val="tx1"/>
                </a:solidFill>
              </a:rPr>
              <a:t>Security Status Detection</a:t>
            </a:r>
            <a:endParaRPr lang="en-US" altLang="zh-CN" sz="1400" dirty="0">
              <a:solidFill>
                <a:schemeClr val="tx1"/>
              </a:solidFill>
              <a:cs typeface="+mn-ea"/>
              <a:sym typeface="+mn-lt"/>
            </a:endParaRPr>
          </a:p>
        </p:txBody>
      </p:sp>
      <p:cxnSp>
        <p:nvCxnSpPr>
          <p:cNvPr id="30" name="直接箭头连接符 29"/>
          <p:cNvCxnSpPr/>
          <p:nvPr/>
        </p:nvCxnSpPr>
        <p:spPr>
          <a:xfrm rot="16200000" flipH="1" flipV="1">
            <a:off x="3176760" y="3319644"/>
            <a:ext cx="360000" cy="1588"/>
          </a:xfrm>
          <a:prstGeom prst="straightConnector1">
            <a:avLst/>
          </a:prstGeom>
          <a:ln w="28575">
            <a:solidFill>
              <a:srgbClr val="FFC000"/>
            </a:solidFill>
            <a:tailEnd type="arrow"/>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1691680" y="1383557"/>
            <a:ext cx="2537878" cy="817245"/>
          </a:xfrm>
          <a:prstGeom prst="roundRect">
            <a:avLst/>
          </a:prstGeom>
          <a:noFill/>
          <a:ln w="19050">
            <a:solidFill>
              <a:srgbClr val="FFC000"/>
            </a:solidFill>
            <a:prstDash val="sysDash"/>
          </a:ln>
        </p:spPr>
        <p:txBody>
          <a:bodyPr wrap="square" rtlCol="0">
            <a:spAutoFit/>
          </a:bodyPr>
          <a:lstStyle/>
          <a:p>
            <a:r>
              <a:rPr sz="1400" dirty="0"/>
              <a:t>Antivirus, patches, services, application</a:t>
            </a:r>
            <a:r>
              <a:rPr lang="en-US" sz="1400" dirty="0"/>
              <a:t> </a:t>
            </a:r>
            <a:r>
              <a:rPr sz="1400" dirty="0"/>
              <a:t>installation/execution, etc.</a:t>
            </a:r>
          </a:p>
        </p:txBody>
      </p:sp>
      <p:cxnSp>
        <p:nvCxnSpPr>
          <p:cNvPr id="33" name="直接箭头连接符 32"/>
          <p:cNvCxnSpPr/>
          <p:nvPr/>
        </p:nvCxnSpPr>
        <p:spPr>
          <a:xfrm>
            <a:off x="5572132" y="3786190"/>
            <a:ext cx="1428760" cy="1588"/>
          </a:xfrm>
          <a:prstGeom prst="straightConnector1">
            <a:avLst/>
          </a:prstGeom>
          <a:ln w="28575">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5545133" y="3895570"/>
            <a:ext cx="1522692" cy="830997"/>
          </a:xfrm>
          <a:prstGeom prst="rect">
            <a:avLst/>
          </a:prstGeom>
          <a:noFill/>
        </p:spPr>
        <p:txBody>
          <a:bodyPr wrap="square" rtlCol="0">
            <a:spAutoFit/>
          </a:bodyPr>
          <a:lstStyle/>
          <a:p>
            <a:pPr algn="ctr"/>
            <a:r>
              <a:rPr sz="1600" dirty="0"/>
              <a:t>Security Check Compliant</a:t>
            </a:r>
          </a:p>
        </p:txBody>
      </p:sp>
      <p:pic>
        <p:nvPicPr>
          <p:cNvPr id="9" name="Picture 48"/>
          <p:cNvPicPr>
            <a:picLocks noChangeAspect="1" noChangeArrowheads="1"/>
          </p:cNvPicPr>
          <p:nvPr/>
        </p:nvPicPr>
        <p:blipFill>
          <a:blip r:embed="rId8" cstate="print"/>
          <a:srcRect/>
          <a:stretch>
            <a:fillRect/>
          </a:stretch>
        </p:blipFill>
        <p:spPr bwMode="auto">
          <a:xfrm>
            <a:off x="4572000" y="1571612"/>
            <a:ext cx="726584" cy="720000"/>
          </a:xfrm>
          <a:prstGeom prst="rect">
            <a:avLst/>
          </a:prstGeom>
          <a:noFill/>
        </p:spPr>
      </p:pic>
      <p:cxnSp>
        <p:nvCxnSpPr>
          <p:cNvPr id="37" name="直接箭头连接符 36"/>
          <p:cNvCxnSpPr/>
          <p:nvPr/>
        </p:nvCxnSpPr>
        <p:spPr>
          <a:xfrm rot="5400000" flipH="1" flipV="1">
            <a:off x="4358480" y="2928140"/>
            <a:ext cx="1143008" cy="1588"/>
          </a:xfrm>
          <a:prstGeom prst="straightConnector1">
            <a:avLst/>
          </a:prstGeom>
          <a:ln w="28575">
            <a:solidFill>
              <a:srgbClr val="FFC000"/>
            </a:solidFill>
            <a:tailEnd type="arrow"/>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5286379" y="1773784"/>
            <a:ext cx="2310789" cy="369332"/>
          </a:xfrm>
          <a:prstGeom prst="rect">
            <a:avLst/>
          </a:prstGeom>
          <a:noFill/>
        </p:spPr>
        <p:txBody>
          <a:bodyPr wrap="square" rtlCol="0">
            <a:spAutoFit/>
          </a:bodyPr>
          <a:lstStyle/>
          <a:p>
            <a:pPr algn="ctr"/>
            <a:r>
              <a:rPr dirty="0"/>
              <a:t>Remediation Zone</a:t>
            </a:r>
          </a:p>
        </p:txBody>
      </p:sp>
      <p:sp>
        <p:nvSpPr>
          <p:cNvPr id="41" name="TextBox 40"/>
          <p:cNvSpPr txBox="1"/>
          <p:nvPr/>
        </p:nvSpPr>
        <p:spPr>
          <a:xfrm>
            <a:off x="1943970" y="4101438"/>
            <a:ext cx="882658" cy="584775"/>
          </a:xfrm>
          <a:prstGeom prst="rect">
            <a:avLst/>
          </a:prstGeom>
          <a:noFill/>
        </p:spPr>
        <p:txBody>
          <a:bodyPr wrap="square" rtlCol="0">
            <a:spAutoFit/>
          </a:bodyPr>
          <a:lstStyle/>
          <a:p>
            <a:pPr algn="ctr"/>
            <a:r>
              <a:rPr sz="1600" dirty="0"/>
              <a:t>Access Denied</a:t>
            </a:r>
            <a:endParaRPr lang="en-US" altLang="zh-CN" sz="1600" dirty="0">
              <a:solidFill>
                <a:schemeClr val="tx1">
                  <a:lumMod val="75000"/>
                  <a:lumOff val="25000"/>
                </a:schemeClr>
              </a:solidFill>
              <a:cs typeface="+mn-ea"/>
              <a:sym typeface="+mn-lt"/>
            </a:endParaRPr>
          </a:p>
        </p:txBody>
      </p:sp>
      <p:sp>
        <p:nvSpPr>
          <p:cNvPr id="42" name="TextBox 41"/>
          <p:cNvSpPr txBox="1"/>
          <p:nvPr/>
        </p:nvSpPr>
        <p:spPr>
          <a:xfrm>
            <a:off x="4994974" y="2526565"/>
            <a:ext cx="1770149" cy="584775"/>
          </a:xfrm>
          <a:prstGeom prst="rect">
            <a:avLst/>
          </a:prstGeom>
          <a:noFill/>
        </p:spPr>
        <p:txBody>
          <a:bodyPr wrap="square" rtlCol="0">
            <a:spAutoFit/>
          </a:bodyPr>
          <a:lstStyle/>
          <a:p>
            <a:pPr algn="ctr"/>
            <a:r>
              <a:rPr sz="1600" dirty="0"/>
              <a:t>Security Check Non-compliant</a:t>
            </a:r>
            <a:endParaRPr lang="en-US" altLang="zh-CN" sz="1600" dirty="0">
              <a:solidFill>
                <a:schemeClr val="tx1">
                  <a:lumMod val="75000"/>
                  <a:lumOff val="25000"/>
                </a:schemeClr>
              </a:solidFill>
              <a:cs typeface="+mn-ea"/>
              <a:sym typeface="+mn-lt"/>
            </a:endParaRPr>
          </a:p>
        </p:txBody>
      </p:sp>
      <p:grpSp>
        <p:nvGrpSpPr>
          <p:cNvPr id="45" name="组合 44"/>
          <p:cNvGrpSpPr/>
          <p:nvPr/>
        </p:nvGrpSpPr>
        <p:grpSpPr>
          <a:xfrm>
            <a:off x="2928926" y="5233586"/>
            <a:ext cx="900000" cy="1166314"/>
            <a:chOff x="2928926" y="5000636"/>
            <a:chExt cx="900000" cy="1166314"/>
          </a:xfrm>
        </p:grpSpPr>
        <p:pic>
          <p:nvPicPr>
            <p:cNvPr id="3077" name="Picture 5" descr="E:\市场部文档\产品图片\400个常用ppt图标_ppt宝藏_www.pptbz\400个常用ppt图标_ppt宝藏_www.pptbz\400个常用ppt图标(305)_ppt宝藏_www.pptbz.com.png"/>
            <p:cNvPicPr>
              <a:picLocks noChangeAspect="1" noChangeArrowheads="1"/>
            </p:cNvPicPr>
            <p:nvPr/>
          </p:nvPicPr>
          <p:blipFill>
            <a:blip r:embed="rId9" cstate="print"/>
            <a:srcRect/>
            <a:stretch>
              <a:fillRect/>
            </a:stretch>
          </p:blipFill>
          <p:spPr bwMode="auto">
            <a:xfrm>
              <a:off x="2928926" y="5000636"/>
              <a:ext cx="900000" cy="900000"/>
            </a:xfrm>
            <a:prstGeom prst="rect">
              <a:avLst/>
            </a:prstGeom>
            <a:noFill/>
          </p:spPr>
        </p:pic>
        <p:sp>
          <p:nvSpPr>
            <p:cNvPr id="43" name="TextBox 42"/>
            <p:cNvSpPr txBox="1"/>
            <p:nvPr/>
          </p:nvSpPr>
          <p:spPr>
            <a:xfrm>
              <a:off x="2994313" y="5828396"/>
              <a:ext cx="750014" cy="338554"/>
            </a:xfrm>
            <a:prstGeom prst="rect">
              <a:avLst/>
            </a:prstGeom>
            <a:noFill/>
          </p:spPr>
          <p:txBody>
            <a:bodyPr wrap="none" rtlCol="0">
              <a:spAutoFit/>
            </a:bodyPr>
            <a:lstStyle/>
            <a:p>
              <a:pPr algn="ctr"/>
              <a:r>
                <a:rPr lang="en-US" altLang="zh-CN" sz="1600" dirty="0">
                  <a:solidFill>
                    <a:schemeClr val="tx1">
                      <a:lumMod val="75000"/>
                      <a:lumOff val="25000"/>
                    </a:schemeClr>
                  </a:solidFill>
                  <a:cs typeface="+mn-ea"/>
                  <a:sym typeface="+mn-lt"/>
                </a:rPr>
                <a:t>Visitor</a:t>
              </a:r>
              <a:endParaRPr lang="zh-CN" altLang="en-US" sz="1600" dirty="0">
                <a:solidFill>
                  <a:schemeClr val="tx1">
                    <a:lumMod val="75000"/>
                    <a:lumOff val="25000"/>
                  </a:schemeClr>
                </a:solidFill>
                <a:cs typeface="+mn-ea"/>
                <a:sym typeface="+mn-lt"/>
              </a:endParaRPr>
            </a:p>
          </p:txBody>
        </p:sp>
      </p:grpSp>
      <p:grpSp>
        <p:nvGrpSpPr>
          <p:cNvPr id="46" name="组合 45"/>
          <p:cNvGrpSpPr/>
          <p:nvPr/>
        </p:nvGrpSpPr>
        <p:grpSpPr>
          <a:xfrm>
            <a:off x="4172166" y="5263081"/>
            <a:ext cx="1548822" cy="1094877"/>
            <a:chOff x="4172166" y="5072073"/>
            <a:chExt cx="1548822" cy="1094877"/>
          </a:xfrm>
        </p:grpSpPr>
        <p:pic>
          <p:nvPicPr>
            <p:cNvPr id="25" name="Picture 52"/>
            <p:cNvPicPr>
              <a:picLocks noChangeAspect="1" noChangeArrowheads="1"/>
            </p:cNvPicPr>
            <p:nvPr/>
          </p:nvPicPr>
          <p:blipFill>
            <a:blip r:embed="rId10" cstate="print"/>
            <a:srcRect/>
            <a:stretch>
              <a:fillRect/>
            </a:stretch>
          </p:blipFill>
          <p:spPr bwMode="auto">
            <a:xfrm>
              <a:off x="4574299" y="5072073"/>
              <a:ext cx="731029" cy="756000"/>
            </a:xfrm>
            <a:prstGeom prst="rect">
              <a:avLst/>
            </a:prstGeom>
            <a:noFill/>
          </p:spPr>
        </p:pic>
        <p:sp>
          <p:nvSpPr>
            <p:cNvPr id="44" name="TextBox 43"/>
            <p:cNvSpPr txBox="1"/>
            <p:nvPr/>
          </p:nvSpPr>
          <p:spPr>
            <a:xfrm>
              <a:off x="4172166" y="5828396"/>
              <a:ext cx="1548822" cy="338554"/>
            </a:xfrm>
            <a:prstGeom prst="rect">
              <a:avLst/>
            </a:prstGeom>
            <a:noFill/>
          </p:spPr>
          <p:txBody>
            <a:bodyPr wrap="none" rtlCol="0">
              <a:spAutoFit/>
            </a:bodyPr>
            <a:lstStyle/>
            <a:p>
              <a:pPr algn="ctr"/>
              <a:r>
                <a:rPr lang="en-US" altLang="zh-CN" sz="1600" dirty="0">
                  <a:solidFill>
                    <a:schemeClr val="tx1">
                      <a:lumMod val="75000"/>
                      <a:lumOff val="25000"/>
                    </a:schemeClr>
                  </a:solidFill>
                  <a:cs typeface="+mn-ea"/>
                  <a:sym typeface="+mn-lt"/>
                </a:rPr>
                <a:t>Special People</a:t>
              </a:r>
              <a:endParaRPr lang="zh-CN" altLang="en-US" sz="1600" dirty="0">
                <a:solidFill>
                  <a:schemeClr val="tx1">
                    <a:lumMod val="75000"/>
                    <a:lumOff val="25000"/>
                  </a:schemeClr>
                </a:solidFill>
                <a:cs typeface="+mn-ea"/>
                <a:sym typeface="+mn-lt"/>
              </a:endParaRPr>
            </a:p>
          </p:txBody>
        </p:sp>
      </p:grpSp>
      <p:cxnSp>
        <p:nvCxnSpPr>
          <p:cNvPr id="47" name="直接箭头连接符 46"/>
          <p:cNvCxnSpPr/>
          <p:nvPr/>
        </p:nvCxnSpPr>
        <p:spPr>
          <a:xfrm rot="5400000" flipH="1" flipV="1">
            <a:off x="2883844" y="4665938"/>
            <a:ext cx="1008000" cy="1588"/>
          </a:xfrm>
          <a:prstGeom prst="straightConnector1">
            <a:avLst/>
          </a:prstGeom>
          <a:ln w="28575">
            <a:solidFill>
              <a:srgbClr val="00B050"/>
            </a:solidFill>
            <a:tailEnd type="arrow"/>
          </a:ln>
        </p:spPr>
        <p:style>
          <a:lnRef idx="1">
            <a:schemeClr val="accent1"/>
          </a:lnRef>
          <a:fillRef idx="0">
            <a:schemeClr val="accent1"/>
          </a:fillRef>
          <a:effectRef idx="0">
            <a:schemeClr val="accent1"/>
          </a:effectRef>
          <a:fontRef idx="minor">
            <a:schemeClr val="tx1"/>
          </a:fontRef>
        </p:style>
      </p:cxnSp>
      <p:cxnSp>
        <p:nvCxnSpPr>
          <p:cNvPr id="48" name="直接箭头连接符 47"/>
          <p:cNvCxnSpPr/>
          <p:nvPr/>
        </p:nvCxnSpPr>
        <p:spPr>
          <a:xfrm rot="5400000" flipH="1" flipV="1">
            <a:off x="4425984" y="4663636"/>
            <a:ext cx="1008000" cy="1588"/>
          </a:xfrm>
          <a:prstGeom prst="straightConnector1">
            <a:avLst/>
          </a:prstGeom>
          <a:ln w="28575">
            <a:solidFill>
              <a:srgbClr val="00B050"/>
            </a:solidFill>
            <a:tailEnd type="arrow"/>
          </a:ln>
        </p:spPr>
        <p:style>
          <a:lnRef idx="1">
            <a:schemeClr val="accent1"/>
          </a:lnRef>
          <a:fillRef idx="0">
            <a:schemeClr val="accent1"/>
          </a:fillRef>
          <a:effectRef idx="0">
            <a:schemeClr val="accent1"/>
          </a:effectRef>
          <a:fontRef idx="minor">
            <a:schemeClr val="tx1"/>
          </a:fontRef>
        </p:style>
      </p:cxnSp>
      <p:sp>
        <p:nvSpPr>
          <p:cNvPr id="49" name="TextBox 48"/>
          <p:cNvSpPr txBox="1"/>
          <p:nvPr/>
        </p:nvSpPr>
        <p:spPr>
          <a:xfrm>
            <a:off x="1875126" y="4792167"/>
            <a:ext cx="1519839" cy="338554"/>
          </a:xfrm>
          <a:prstGeom prst="rect">
            <a:avLst/>
          </a:prstGeom>
          <a:noFill/>
        </p:spPr>
        <p:txBody>
          <a:bodyPr wrap="none" rtlCol="0">
            <a:spAutoFit/>
          </a:bodyPr>
          <a:lstStyle/>
          <a:p>
            <a:pPr algn="ctr"/>
            <a:r>
              <a:rPr sz="1600" dirty="0"/>
              <a:t>Guest Account</a:t>
            </a:r>
            <a:endParaRPr lang="en-US" altLang="zh-CN" sz="1600" dirty="0">
              <a:solidFill>
                <a:schemeClr val="tx1">
                  <a:lumMod val="75000"/>
                  <a:lumOff val="25000"/>
                </a:schemeClr>
              </a:solidFill>
              <a:cs typeface="+mn-ea"/>
              <a:sym typeface="+mn-lt"/>
            </a:endParaRPr>
          </a:p>
        </p:txBody>
      </p:sp>
      <p:sp>
        <p:nvSpPr>
          <p:cNvPr id="50" name="TextBox 49"/>
          <p:cNvSpPr txBox="1"/>
          <p:nvPr/>
        </p:nvSpPr>
        <p:spPr>
          <a:xfrm>
            <a:off x="4921131" y="4804958"/>
            <a:ext cx="958917" cy="338554"/>
          </a:xfrm>
          <a:prstGeom prst="rect">
            <a:avLst/>
          </a:prstGeom>
          <a:noFill/>
        </p:spPr>
        <p:txBody>
          <a:bodyPr wrap="none" rtlCol="0">
            <a:spAutoFit/>
          </a:bodyPr>
          <a:lstStyle/>
          <a:p>
            <a:pPr algn="ctr"/>
            <a:r>
              <a:rPr sz="1600"/>
              <a:t>Whitelist</a:t>
            </a:r>
          </a:p>
        </p:txBody>
      </p:sp>
      <p:cxnSp>
        <p:nvCxnSpPr>
          <p:cNvPr id="51" name="直接箭头连接符 50"/>
          <p:cNvCxnSpPr/>
          <p:nvPr/>
        </p:nvCxnSpPr>
        <p:spPr>
          <a:xfrm>
            <a:off x="5572132" y="3938590"/>
            <a:ext cx="1428760" cy="1588"/>
          </a:xfrm>
          <a:prstGeom prst="straightConnector1">
            <a:avLst/>
          </a:prstGeom>
          <a:ln w="28575">
            <a:solidFill>
              <a:srgbClr val="00B05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4543459"/>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a:latin typeface="+mn-lt"/>
              </a:rPr>
              <a:t>Access Gateway Deployment Method - Inline</a:t>
            </a:r>
          </a:p>
        </p:txBody>
      </p:sp>
      <p:sp>
        <p:nvSpPr>
          <p:cNvPr id="4" name="圆角矩形 3"/>
          <p:cNvSpPr/>
          <p:nvPr/>
        </p:nvSpPr>
        <p:spPr>
          <a:xfrm>
            <a:off x="5150158" y="4604959"/>
            <a:ext cx="1440000" cy="1080000"/>
          </a:xfrm>
          <a:prstGeom prst="roundRect">
            <a:avLst>
              <a:gd name="adj" fmla="val 763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 name="圆角矩形 4"/>
          <p:cNvSpPr/>
          <p:nvPr/>
        </p:nvSpPr>
        <p:spPr>
          <a:xfrm>
            <a:off x="2306493" y="4577765"/>
            <a:ext cx="2428892" cy="1080000"/>
          </a:xfrm>
          <a:prstGeom prst="roundRect">
            <a:avLst>
              <a:gd name="adj" fmla="val 763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6" name="Picture 5" descr="D:\备用机文件-zhonggm\PPT-统一图标\128\客户端.png"/>
          <p:cNvPicPr>
            <a:picLocks noChangeAspect="1" noChangeArrowheads="1"/>
          </p:cNvPicPr>
          <p:nvPr/>
        </p:nvPicPr>
        <p:blipFill>
          <a:blip r:embed="rId2" cstate="print"/>
          <a:srcRect/>
          <a:stretch>
            <a:fillRect/>
          </a:stretch>
        </p:blipFill>
        <p:spPr bwMode="auto">
          <a:xfrm>
            <a:off x="2422175" y="4685389"/>
            <a:ext cx="720000" cy="720000"/>
          </a:xfrm>
          <a:prstGeom prst="rect">
            <a:avLst/>
          </a:prstGeom>
          <a:noFill/>
        </p:spPr>
      </p:pic>
      <p:pic>
        <p:nvPicPr>
          <p:cNvPr id="7" name="Picture 5" descr="D:\备用机文件-zhonggm\PPT-统一图标\128\客户端.png"/>
          <p:cNvPicPr>
            <a:picLocks noChangeAspect="1" noChangeArrowheads="1"/>
          </p:cNvPicPr>
          <p:nvPr/>
        </p:nvPicPr>
        <p:blipFill>
          <a:blip r:embed="rId2" cstate="print"/>
          <a:srcRect/>
          <a:stretch>
            <a:fillRect/>
          </a:stretch>
        </p:blipFill>
        <p:spPr bwMode="auto">
          <a:xfrm>
            <a:off x="3907625" y="4699244"/>
            <a:ext cx="720000" cy="720000"/>
          </a:xfrm>
          <a:prstGeom prst="rect">
            <a:avLst/>
          </a:prstGeom>
          <a:noFill/>
        </p:spPr>
      </p:pic>
      <p:sp>
        <p:nvSpPr>
          <p:cNvPr id="8" name="TextBox 7"/>
          <p:cNvSpPr txBox="1"/>
          <p:nvPr/>
        </p:nvSpPr>
        <p:spPr>
          <a:xfrm>
            <a:off x="3136555" y="4704864"/>
            <a:ext cx="439544" cy="461665"/>
          </a:xfrm>
          <a:prstGeom prst="rect">
            <a:avLst/>
          </a:prstGeom>
          <a:noFill/>
        </p:spPr>
        <p:txBody>
          <a:bodyPr wrap="none" rtlCol="0">
            <a:spAutoFit/>
          </a:bodyPr>
          <a:lstStyle/>
          <a:p>
            <a:r>
              <a:rPr sz="2400" b="1"/>
              <a:t>...</a:t>
            </a:r>
            <a:endParaRPr lang="zh-CN" altLang="en-US" sz="2400" b="1" dirty="0">
              <a:solidFill>
                <a:schemeClr val="bg1"/>
              </a:solidFill>
              <a:cs typeface="+mn-ea"/>
              <a:sym typeface="+mn-lt"/>
            </a:endParaRPr>
          </a:p>
        </p:txBody>
      </p:sp>
      <p:pic>
        <p:nvPicPr>
          <p:cNvPr id="9" name="Picture 4" descr="D:\备用机文件-zhonggm\PPT-统一图标\128\控制台.png"/>
          <p:cNvPicPr>
            <a:picLocks noChangeAspect="1" noChangeArrowheads="1"/>
          </p:cNvPicPr>
          <p:nvPr/>
        </p:nvPicPr>
        <p:blipFill>
          <a:blip r:embed="rId3" cstate="print"/>
          <a:srcRect/>
          <a:stretch>
            <a:fillRect/>
          </a:stretch>
        </p:blipFill>
        <p:spPr bwMode="auto">
          <a:xfrm>
            <a:off x="791638" y="4792079"/>
            <a:ext cx="900000" cy="900000"/>
          </a:xfrm>
          <a:prstGeom prst="rect">
            <a:avLst/>
          </a:prstGeom>
          <a:noFill/>
        </p:spPr>
      </p:pic>
      <p:cxnSp>
        <p:nvCxnSpPr>
          <p:cNvPr id="10" name="直接连接符 9"/>
          <p:cNvCxnSpPr/>
          <p:nvPr/>
        </p:nvCxnSpPr>
        <p:spPr>
          <a:xfrm>
            <a:off x="1217119" y="4246697"/>
            <a:ext cx="4680000" cy="1588"/>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1" name="直接连接符 10"/>
          <p:cNvCxnSpPr/>
          <p:nvPr/>
        </p:nvCxnSpPr>
        <p:spPr>
          <a:xfrm rot="5400000">
            <a:off x="5696190" y="4416537"/>
            <a:ext cx="360000" cy="1588"/>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rot="5400000">
            <a:off x="3035733" y="4099025"/>
            <a:ext cx="972000" cy="1588"/>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rot="5400000">
            <a:off x="889770" y="4611285"/>
            <a:ext cx="720000" cy="1588"/>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4" name="圆角矩形 13"/>
          <p:cNvSpPr/>
          <p:nvPr/>
        </p:nvSpPr>
        <p:spPr>
          <a:xfrm>
            <a:off x="6429388" y="2702479"/>
            <a:ext cx="2571768" cy="1071570"/>
          </a:xfrm>
          <a:prstGeom prst="roundRect">
            <a:avLst>
              <a:gd name="adj" fmla="val 763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TextBox 14"/>
          <p:cNvSpPr txBox="1"/>
          <p:nvPr/>
        </p:nvSpPr>
        <p:spPr>
          <a:xfrm>
            <a:off x="7178780" y="3857628"/>
            <a:ext cx="1518364" cy="369332"/>
          </a:xfrm>
          <a:prstGeom prst="rect">
            <a:avLst/>
          </a:prstGeom>
          <a:noFill/>
        </p:spPr>
        <p:txBody>
          <a:bodyPr wrap="none" rtlCol="0">
            <a:spAutoFit/>
          </a:bodyPr>
          <a:lstStyle/>
          <a:p>
            <a:r>
              <a:rPr b="1"/>
              <a:t>Server Zone</a:t>
            </a:r>
          </a:p>
        </p:txBody>
      </p:sp>
      <p:pic>
        <p:nvPicPr>
          <p:cNvPr id="16" name="Picture 54" descr="核心交换机"/>
          <p:cNvPicPr>
            <a:picLocks noChangeAspect="1" noChangeArrowheads="1"/>
          </p:cNvPicPr>
          <p:nvPr/>
        </p:nvPicPr>
        <p:blipFill>
          <a:blip r:embed="rId4" cstate="print"/>
          <a:srcRect/>
          <a:stretch>
            <a:fillRect/>
          </a:stretch>
        </p:blipFill>
        <p:spPr bwMode="auto">
          <a:xfrm>
            <a:off x="3032875" y="2914187"/>
            <a:ext cx="988130" cy="720000"/>
          </a:xfrm>
          <a:prstGeom prst="rect">
            <a:avLst/>
          </a:prstGeom>
          <a:noFill/>
          <a:ln w="9525">
            <a:noFill/>
            <a:miter lim="800000"/>
            <a:headEnd/>
            <a:tailEnd/>
          </a:ln>
        </p:spPr>
      </p:pic>
      <p:pic>
        <p:nvPicPr>
          <p:cNvPr id="17" name="Picture 5" descr="D:\备用机文件-zhonggm\PPT-统一图标\128\客户端.png"/>
          <p:cNvPicPr>
            <a:picLocks noChangeAspect="1" noChangeArrowheads="1"/>
          </p:cNvPicPr>
          <p:nvPr/>
        </p:nvPicPr>
        <p:blipFill>
          <a:blip r:embed="rId2" cstate="print"/>
          <a:srcRect/>
          <a:stretch>
            <a:fillRect/>
          </a:stretch>
        </p:blipFill>
        <p:spPr bwMode="auto">
          <a:xfrm>
            <a:off x="5522096" y="4685389"/>
            <a:ext cx="720000" cy="720000"/>
          </a:xfrm>
          <a:prstGeom prst="rect">
            <a:avLst/>
          </a:prstGeom>
          <a:noFill/>
        </p:spPr>
      </p:pic>
      <p:pic>
        <p:nvPicPr>
          <p:cNvPr id="18" name="Picture 11" descr="D:\备用机文件-zhonggm\PPT-统一图标\128\OA服务器.png"/>
          <p:cNvPicPr>
            <a:picLocks noChangeAspect="1" noChangeArrowheads="1"/>
          </p:cNvPicPr>
          <p:nvPr/>
        </p:nvPicPr>
        <p:blipFill>
          <a:blip r:embed="rId5" cstate="print"/>
          <a:srcRect/>
          <a:stretch>
            <a:fillRect/>
          </a:stretch>
        </p:blipFill>
        <p:spPr bwMode="auto">
          <a:xfrm>
            <a:off x="6495206" y="2839735"/>
            <a:ext cx="720000" cy="720000"/>
          </a:xfrm>
          <a:prstGeom prst="rect">
            <a:avLst/>
          </a:prstGeom>
          <a:noFill/>
        </p:spPr>
      </p:pic>
      <p:pic>
        <p:nvPicPr>
          <p:cNvPr id="19" name="Picture 10" descr="D:\备用机文件-zhonggm\PPT-统一图标\128\PLM服务器.png"/>
          <p:cNvPicPr>
            <a:picLocks noChangeAspect="1" noChangeArrowheads="1"/>
          </p:cNvPicPr>
          <p:nvPr/>
        </p:nvPicPr>
        <p:blipFill>
          <a:blip r:embed="rId6" cstate="print"/>
          <a:srcRect/>
          <a:stretch>
            <a:fillRect/>
          </a:stretch>
        </p:blipFill>
        <p:spPr bwMode="auto">
          <a:xfrm>
            <a:off x="7328586" y="2839735"/>
            <a:ext cx="720000" cy="720000"/>
          </a:xfrm>
          <a:prstGeom prst="rect">
            <a:avLst/>
          </a:prstGeom>
          <a:noFill/>
        </p:spPr>
      </p:pic>
      <p:pic>
        <p:nvPicPr>
          <p:cNvPr id="20" name="Picture 9" descr="D:\备用机文件-zhonggm\PPT-统一图标\128\ERP服务器.png"/>
          <p:cNvPicPr>
            <a:picLocks noChangeAspect="1" noChangeArrowheads="1"/>
          </p:cNvPicPr>
          <p:nvPr/>
        </p:nvPicPr>
        <p:blipFill>
          <a:blip r:embed="rId7" cstate="print"/>
          <a:srcRect/>
          <a:stretch>
            <a:fillRect/>
          </a:stretch>
        </p:blipFill>
        <p:spPr bwMode="auto">
          <a:xfrm>
            <a:off x="8185842" y="2845355"/>
            <a:ext cx="720000" cy="720000"/>
          </a:xfrm>
          <a:prstGeom prst="rect">
            <a:avLst/>
          </a:prstGeom>
          <a:noFill/>
        </p:spPr>
      </p:pic>
      <p:cxnSp>
        <p:nvCxnSpPr>
          <p:cNvPr id="21" name="直接连接符 20"/>
          <p:cNvCxnSpPr/>
          <p:nvPr/>
        </p:nvCxnSpPr>
        <p:spPr>
          <a:xfrm>
            <a:off x="4029571" y="3256629"/>
            <a:ext cx="360000" cy="1588"/>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4050501" y="5786454"/>
            <a:ext cx="825867" cy="369332"/>
          </a:xfrm>
          <a:prstGeom prst="rect">
            <a:avLst/>
          </a:prstGeom>
          <a:noFill/>
        </p:spPr>
        <p:txBody>
          <a:bodyPr wrap="none" rtlCol="0">
            <a:spAutoFit/>
          </a:bodyPr>
          <a:lstStyle/>
          <a:p>
            <a:r>
              <a:rPr b="1"/>
              <a:t>Client</a:t>
            </a:r>
          </a:p>
        </p:txBody>
      </p:sp>
      <p:cxnSp>
        <p:nvCxnSpPr>
          <p:cNvPr id="23" name="直接连接符 22"/>
          <p:cNvCxnSpPr/>
          <p:nvPr/>
        </p:nvCxnSpPr>
        <p:spPr>
          <a:xfrm rot="5400000">
            <a:off x="3266481" y="2658141"/>
            <a:ext cx="540000" cy="1588"/>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pic>
        <p:nvPicPr>
          <p:cNvPr id="24" name="Picture 29" descr="internet_网络"/>
          <p:cNvPicPr>
            <a:picLocks noChangeAspect="1" noChangeArrowheads="1"/>
          </p:cNvPicPr>
          <p:nvPr/>
        </p:nvPicPr>
        <p:blipFill>
          <a:blip r:embed="rId8" cstate="print"/>
          <a:srcRect/>
          <a:stretch>
            <a:fillRect/>
          </a:stretch>
        </p:blipFill>
        <p:spPr bwMode="auto">
          <a:xfrm>
            <a:off x="2904894" y="1643050"/>
            <a:ext cx="1288483" cy="857257"/>
          </a:xfrm>
          <a:prstGeom prst="rect">
            <a:avLst/>
          </a:prstGeom>
          <a:noFill/>
          <a:ln w="9525">
            <a:noFill/>
            <a:miter lim="800000"/>
            <a:headEnd/>
            <a:tailEnd/>
          </a:ln>
        </p:spPr>
      </p:pic>
      <p:pic>
        <p:nvPicPr>
          <p:cNvPr id="25" name="Picture 2" descr="E:\市场部文档\产品图片\400个常用ppt图标_ppt宝藏_www.pptbz\400个常用ppt图标_ppt宝藏_www.pptbz\400个常用ppt图标(306)_ppt宝藏_www.pptbz.com.png"/>
          <p:cNvPicPr>
            <a:picLocks noChangeAspect="1" noChangeArrowheads="1"/>
          </p:cNvPicPr>
          <p:nvPr/>
        </p:nvPicPr>
        <p:blipFill>
          <a:blip r:embed="rId9" cstate="print"/>
          <a:srcRect/>
          <a:stretch>
            <a:fillRect/>
          </a:stretch>
        </p:blipFill>
        <p:spPr bwMode="auto">
          <a:xfrm>
            <a:off x="0" y="4759128"/>
            <a:ext cx="900000" cy="900000"/>
          </a:xfrm>
          <a:prstGeom prst="rect">
            <a:avLst/>
          </a:prstGeom>
          <a:noFill/>
        </p:spPr>
      </p:pic>
      <p:sp>
        <p:nvSpPr>
          <p:cNvPr id="26" name="TextBox 25"/>
          <p:cNvSpPr txBox="1"/>
          <p:nvPr/>
        </p:nvSpPr>
        <p:spPr>
          <a:xfrm>
            <a:off x="684576" y="5614083"/>
            <a:ext cx="1871200" cy="646331"/>
          </a:xfrm>
          <a:prstGeom prst="rect">
            <a:avLst/>
          </a:prstGeom>
          <a:noFill/>
        </p:spPr>
        <p:txBody>
          <a:bodyPr wrap="square" rtlCol="0">
            <a:spAutoFit/>
          </a:bodyPr>
          <a:lstStyle/>
          <a:p>
            <a:r>
              <a:rPr b="1" dirty="0"/>
              <a:t>Unauthorized Access</a:t>
            </a:r>
          </a:p>
        </p:txBody>
      </p:sp>
      <p:pic>
        <p:nvPicPr>
          <p:cNvPr id="32" name="图片 31" descr="硬件-加密准入.png"/>
          <p:cNvPicPr>
            <a:picLocks noChangeAspect="1"/>
          </p:cNvPicPr>
          <p:nvPr/>
        </p:nvPicPr>
        <p:blipFill>
          <a:blip r:embed="rId10" cstate="print"/>
          <a:stretch>
            <a:fillRect/>
          </a:stretch>
        </p:blipFill>
        <p:spPr>
          <a:xfrm>
            <a:off x="4382577" y="3097932"/>
            <a:ext cx="1692000" cy="464016"/>
          </a:xfrm>
          <a:prstGeom prst="rect">
            <a:avLst/>
          </a:prstGeom>
        </p:spPr>
      </p:pic>
      <p:sp>
        <p:nvSpPr>
          <p:cNvPr id="33" name="TextBox 32"/>
          <p:cNvSpPr txBox="1"/>
          <p:nvPr/>
        </p:nvSpPr>
        <p:spPr>
          <a:xfrm>
            <a:off x="4411545" y="3560828"/>
            <a:ext cx="1903085" cy="369332"/>
          </a:xfrm>
          <a:prstGeom prst="rect">
            <a:avLst/>
          </a:prstGeom>
          <a:noFill/>
        </p:spPr>
        <p:txBody>
          <a:bodyPr wrap="none" rtlCol="0">
            <a:spAutoFit/>
          </a:bodyPr>
          <a:lstStyle/>
          <a:p>
            <a:r>
              <a:rPr dirty="0"/>
              <a:t>Access Gateway</a:t>
            </a:r>
          </a:p>
        </p:txBody>
      </p:sp>
      <p:cxnSp>
        <p:nvCxnSpPr>
          <p:cNvPr id="34" name="直接连接符 33"/>
          <p:cNvCxnSpPr/>
          <p:nvPr/>
        </p:nvCxnSpPr>
        <p:spPr>
          <a:xfrm>
            <a:off x="6069388" y="3271376"/>
            <a:ext cx="360000" cy="1588"/>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5" name="圆角矩形 34"/>
          <p:cNvSpPr/>
          <p:nvPr/>
        </p:nvSpPr>
        <p:spPr>
          <a:xfrm>
            <a:off x="4286248" y="2924438"/>
            <a:ext cx="1928826" cy="576000"/>
          </a:xfrm>
          <a:prstGeom prst="roundRect">
            <a:avLst>
              <a:gd name="adj" fmla="val 11037"/>
            </a:avLst>
          </a:prstGeom>
          <a:noFill/>
          <a:ln>
            <a:solidFill>
              <a:schemeClr val="accent6">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6" name="TextBox 35"/>
          <p:cNvSpPr txBox="1"/>
          <p:nvPr/>
        </p:nvSpPr>
        <p:spPr>
          <a:xfrm>
            <a:off x="4223608" y="2501126"/>
            <a:ext cx="2031325" cy="369332"/>
          </a:xfrm>
          <a:prstGeom prst="rect">
            <a:avLst/>
          </a:prstGeom>
          <a:noFill/>
        </p:spPr>
        <p:txBody>
          <a:bodyPr wrap="none" rtlCol="0">
            <a:spAutoFit/>
          </a:bodyPr>
          <a:lstStyle/>
          <a:p>
            <a:r>
              <a:rPr dirty="0"/>
              <a:t>Inline Deployment</a:t>
            </a:r>
          </a:p>
        </p:txBody>
      </p:sp>
    </p:spTree>
    <p:extLst>
      <p:ext uri="{BB962C8B-B14F-4D97-AF65-F5344CB8AC3E}">
        <p14:creationId xmlns:p14="http://schemas.microsoft.com/office/powerpoint/2010/main" val="1134647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barn(inVertical)">
                                      <p:cBhvr>
                                        <p:cTn id="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Lst>
  </p:timing>
</p:sld>
</file>

<file path=ppt/slides/slide1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Advantages of Inline Deployment</a:t>
            </a:r>
          </a:p>
        </p:txBody>
      </p:sp>
      <p:sp>
        <p:nvSpPr>
          <p:cNvPr id="5" name="圆角矩形 4"/>
          <p:cNvSpPr/>
          <p:nvPr/>
        </p:nvSpPr>
        <p:spPr>
          <a:xfrm>
            <a:off x="2143108" y="1743984"/>
            <a:ext cx="1785950" cy="928694"/>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b="1"/>
              <a:t>Simple Deployment</a:t>
            </a:r>
          </a:p>
        </p:txBody>
      </p:sp>
      <p:sp>
        <p:nvSpPr>
          <p:cNvPr id="6" name="圆角矩形 5"/>
          <p:cNvSpPr/>
          <p:nvPr/>
        </p:nvSpPr>
        <p:spPr>
          <a:xfrm>
            <a:off x="2143108" y="3071810"/>
            <a:ext cx="1785950" cy="928694"/>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b="1"/>
              <a:t>High Adaptability</a:t>
            </a:r>
          </a:p>
        </p:txBody>
      </p:sp>
      <p:sp>
        <p:nvSpPr>
          <p:cNvPr id="7" name="圆角矩形 6"/>
          <p:cNvSpPr/>
          <p:nvPr/>
        </p:nvSpPr>
        <p:spPr>
          <a:xfrm>
            <a:off x="2143108" y="4387190"/>
            <a:ext cx="1785950" cy="928694"/>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b="1"/>
              <a:t>Strong Fault Tolerance</a:t>
            </a:r>
          </a:p>
        </p:txBody>
      </p:sp>
      <p:sp>
        <p:nvSpPr>
          <p:cNvPr id="8" name="椭圆 7"/>
          <p:cNvSpPr/>
          <p:nvPr/>
        </p:nvSpPr>
        <p:spPr>
          <a:xfrm>
            <a:off x="71406" y="3262329"/>
            <a:ext cx="1714512" cy="738175"/>
          </a:xfrm>
          <a:prstGeom prst="ellipse">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Advantages</a:t>
            </a:r>
          </a:p>
        </p:txBody>
      </p:sp>
      <p:sp>
        <p:nvSpPr>
          <p:cNvPr id="9" name="左中括号 8"/>
          <p:cNvSpPr/>
          <p:nvPr/>
        </p:nvSpPr>
        <p:spPr>
          <a:xfrm>
            <a:off x="1907704" y="2214554"/>
            <a:ext cx="163396" cy="2726614"/>
          </a:xfrm>
          <a:prstGeom prst="leftBracket">
            <a:avLst/>
          </a:prstGeom>
          <a:ln w="38100">
            <a:solidFill>
              <a:srgbClr val="00428C"/>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400">
              <a:cs typeface="+mn-ea"/>
              <a:sym typeface="+mn-lt"/>
            </a:endParaRPr>
          </a:p>
        </p:txBody>
      </p:sp>
      <p:sp>
        <p:nvSpPr>
          <p:cNvPr id="10" name="矩形 9"/>
          <p:cNvSpPr/>
          <p:nvPr/>
        </p:nvSpPr>
        <p:spPr>
          <a:xfrm>
            <a:off x="4214810" y="1785926"/>
            <a:ext cx="4500594" cy="85725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a:t>Simple deployment without network configuration changes</a:t>
            </a:r>
          </a:p>
        </p:txBody>
      </p:sp>
      <p:sp>
        <p:nvSpPr>
          <p:cNvPr id="11" name="矩形 10"/>
          <p:cNvSpPr/>
          <p:nvPr/>
        </p:nvSpPr>
        <p:spPr>
          <a:xfrm>
            <a:off x="4214810" y="3101306"/>
            <a:ext cx="4500594" cy="85725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a:t>Suitable for various complex network environments</a:t>
            </a:r>
          </a:p>
        </p:txBody>
      </p:sp>
      <p:sp>
        <p:nvSpPr>
          <p:cNvPr id="12" name="矩形 11"/>
          <p:cNvSpPr/>
          <p:nvPr/>
        </p:nvSpPr>
        <p:spPr>
          <a:xfrm>
            <a:off x="4214810" y="4429132"/>
            <a:ext cx="4500594" cy="857256"/>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a:t>Supports bypass functionality and dual-machine hot standby</a:t>
            </a:r>
          </a:p>
        </p:txBody>
      </p:sp>
    </p:spTree>
    <p:extLst>
      <p:ext uri="{BB962C8B-B14F-4D97-AF65-F5344CB8AC3E}">
        <p14:creationId xmlns:p14="http://schemas.microsoft.com/office/powerpoint/2010/main" val="271209151"/>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a:latin typeface="+mn-lt"/>
              </a:rPr>
              <a:t>Access Gateway Deployment Method - Bypass/Mirror Port</a:t>
            </a:r>
            <a:endParaRPr lang="zh-CN" altLang="en-US" dirty="0">
              <a:latin typeface="+mn-lt"/>
              <a:ea typeface="+mn-ea"/>
              <a:cs typeface="+mn-ea"/>
              <a:sym typeface="+mn-lt"/>
            </a:endParaRPr>
          </a:p>
        </p:txBody>
      </p:sp>
      <p:sp>
        <p:nvSpPr>
          <p:cNvPr id="31" name="圆角矩形 30"/>
          <p:cNvSpPr/>
          <p:nvPr/>
        </p:nvSpPr>
        <p:spPr>
          <a:xfrm>
            <a:off x="6257016" y="4604959"/>
            <a:ext cx="1440000" cy="1080000"/>
          </a:xfrm>
          <a:prstGeom prst="roundRect">
            <a:avLst>
              <a:gd name="adj" fmla="val 763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2" name="圆角矩形 31"/>
          <p:cNvSpPr/>
          <p:nvPr/>
        </p:nvSpPr>
        <p:spPr>
          <a:xfrm>
            <a:off x="3328058" y="4577765"/>
            <a:ext cx="2428892" cy="1080000"/>
          </a:xfrm>
          <a:prstGeom prst="roundRect">
            <a:avLst>
              <a:gd name="adj" fmla="val 763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33" name="Picture 5" descr="D:\备用机文件-zhonggm\PPT-统一图标\128\客户端.png"/>
          <p:cNvPicPr>
            <a:picLocks noChangeAspect="1" noChangeArrowheads="1"/>
          </p:cNvPicPr>
          <p:nvPr/>
        </p:nvPicPr>
        <p:blipFill>
          <a:blip r:embed="rId2" cstate="print"/>
          <a:srcRect/>
          <a:stretch>
            <a:fillRect/>
          </a:stretch>
        </p:blipFill>
        <p:spPr bwMode="auto">
          <a:xfrm>
            <a:off x="3443740" y="4685389"/>
            <a:ext cx="720000" cy="720000"/>
          </a:xfrm>
          <a:prstGeom prst="rect">
            <a:avLst/>
          </a:prstGeom>
          <a:noFill/>
        </p:spPr>
      </p:pic>
      <p:pic>
        <p:nvPicPr>
          <p:cNvPr id="34" name="Picture 5" descr="D:\备用机文件-zhonggm\PPT-统一图标\128\客户端.png"/>
          <p:cNvPicPr>
            <a:picLocks noChangeAspect="1" noChangeArrowheads="1"/>
          </p:cNvPicPr>
          <p:nvPr/>
        </p:nvPicPr>
        <p:blipFill>
          <a:blip r:embed="rId2" cstate="print"/>
          <a:srcRect/>
          <a:stretch>
            <a:fillRect/>
          </a:stretch>
        </p:blipFill>
        <p:spPr bwMode="auto">
          <a:xfrm>
            <a:off x="4929190" y="4699244"/>
            <a:ext cx="720000" cy="720000"/>
          </a:xfrm>
          <a:prstGeom prst="rect">
            <a:avLst/>
          </a:prstGeom>
          <a:noFill/>
        </p:spPr>
      </p:pic>
      <p:sp>
        <p:nvSpPr>
          <p:cNvPr id="35" name="TextBox 34"/>
          <p:cNvSpPr txBox="1"/>
          <p:nvPr/>
        </p:nvSpPr>
        <p:spPr>
          <a:xfrm>
            <a:off x="4158120" y="4704864"/>
            <a:ext cx="439544" cy="461665"/>
          </a:xfrm>
          <a:prstGeom prst="rect">
            <a:avLst/>
          </a:prstGeom>
          <a:noFill/>
        </p:spPr>
        <p:txBody>
          <a:bodyPr wrap="none" rtlCol="0">
            <a:spAutoFit/>
          </a:bodyPr>
          <a:lstStyle/>
          <a:p>
            <a:r>
              <a:rPr sz="2400" b="1"/>
              <a:t>...</a:t>
            </a:r>
            <a:endParaRPr lang="zh-CN" altLang="en-US" sz="2400" b="1" dirty="0">
              <a:solidFill>
                <a:schemeClr val="bg1"/>
              </a:solidFill>
              <a:cs typeface="+mn-ea"/>
              <a:sym typeface="+mn-lt"/>
            </a:endParaRPr>
          </a:p>
        </p:txBody>
      </p:sp>
      <p:pic>
        <p:nvPicPr>
          <p:cNvPr id="36" name="Picture 4" descr="D:\备用机文件-zhonggm\PPT-统一图标\128\控制台.png"/>
          <p:cNvPicPr>
            <a:picLocks noChangeAspect="1" noChangeArrowheads="1"/>
          </p:cNvPicPr>
          <p:nvPr/>
        </p:nvPicPr>
        <p:blipFill>
          <a:blip r:embed="rId3" cstate="print"/>
          <a:srcRect/>
          <a:stretch>
            <a:fillRect/>
          </a:stretch>
        </p:blipFill>
        <p:spPr bwMode="auto">
          <a:xfrm>
            <a:off x="1356488" y="4792079"/>
            <a:ext cx="900000" cy="900000"/>
          </a:xfrm>
          <a:prstGeom prst="rect">
            <a:avLst/>
          </a:prstGeom>
          <a:noFill/>
        </p:spPr>
      </p:pic>
      <p:cxnSp>
        <p:nvCxnSpPr>
          <p:cNvPr id="37" name="直接连接符 36"/>
          <p:cNvCxnSpPr/>
          <p:nvPr/>
        </p:nvCxnSpPr>
        <p:spPr>
          <a:xfrm>
            <a:off x="1781969" y="4246697"/>
            <a:ext cx="5220000" cy="1588"/>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p:cNvCxnSpPr/>
          <p:nvPr/>
        </p:nvCxnSpPr>
        <p:spPr>
          <a:xfrm rot="5400000">
            <a:off x="6803048" y="4416537"/>
            <a:ext cx="360000" cy="1588"/>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p:cNvCxnSpPr/>
          <p:nvPr/>
        </p:nvCxnSpPr>
        <p:spPr>
          <a:xfrm rot="5400000">
            <a:off x="4057298" y="4099025"/>
            <a:ext cx="972000" cy="1588"/>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p:cNvCxnSpPr/>
          <p:nvPr/>
        </p:nvCxnSpPr>
        <p:spPr>
          <a:xfrm rot="5400000">
            <a:off x="1454799" y="4611285"/>
            <a:ext cx="720000" cy="1588"/>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1" name="圆角矩形 40"/>
          <p:cNvSpPr/>
          <p:nvPr/>
        </p:nvSpPr>
        <p:spPr>
          <a:xfrm>
            <a:off x="5857884" y="2702479"/>
            <a:ext cx="2571768" cy="1071570"/>
          </a:xfrm>
          <a:prstGeom prst="roundRect">
            <a:avLst>
              <a:gd name="adj" fmla="val 763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2" name="TextBox 41"/>
          <p:cNvSpPr txBox="1"/>
          <p:nvPr/>
        </p:nvSpPr>
        <p:spPr>
          <a:xfrm>
            <a:off x="7178780" y="3916924"/>
            <a:ext cx="1518364" cy="369332"/>
          </a:xfrm>
          <a:prstGeom prst="rect">
            <a:avLst/>
          </a:prstGeom>
          <a:noFill/>
        </p:spPr>
        <p:txBody>
          <a:bodyPr wrap="none" rtlCol="0">
            <a:spAutoFit/>
          </a:bodyPr>
          <a:lstStyle/>
          <a:p>
            <a:r>
              <a:rPr b="1"/>
              <a:t>Server Zone</a:t>
            </a:r>
          </a:p>
        </p:txBody>
      </p:sp>
      <p:pic>
        <p:nvPicPr>
          <p:cNvPr id="43" name="Picture 54" descr="核心交换机"/>
          <p:cNvPicPr>
            <a:picLocks noChangeAspect="1" noChangeArrowheads="1"/>
          </p:cNvPicPr>
          <p:nvPr/>
        </p:nvPicPr>
        <p:blipFill>
          <a:blip r:embed="rId4" cstate="print"/>
          <a:srcRect/>
          <a:stretch>
            <a:fillRect/>
          </a:stretch>
        </p:blipFill>
        <p:spPr bwMode="auto">
          <a:xfrm>
            <a:off x="4054440" y="2914187"/>
            <a:ext cx="988130" cy="720000"/>
          </a:xfrm>
          <a:prstGeom prst="rect">
            <a:avLst/>
          </a:prstGeom>
          <a:noFill/>
          <a:ln w="9525">
            <a:noFill/>
            <a:miter lim="800000"/>
            <a:headEnd/>
            <a:tailEnd/>
          </a:ln>
        </p:spPr>
      </p:pic>
      <p:pic>
        <p:nvPicPr>
          <p:cNvPr id="44" name="Picture 5" descr="D:\备用机文件-zhonggm\PPT-统一图标\128\客户端.png"/>
          <p:cNvPicPr>
            <a:picLocks noChangeAspect="1" noChangeArrowheads="1"/>
          </p:cNvPicPr>
          <p:nvPr/>
        </p:nvPicPr>
        <p:blipFill>
          <a:blip r:embed="rId2" cstate="print"/>
          <a:srcRect/>
          <a:stretch>
            <a:fillRect/>
          </a:stretch>
        </p:blipFill>
        <p:spPr bwMode="auto">
          <a:xfrm>
            <a:off x="6628954" y="4685389"/>
            <a:ext cx="720000" cy="720000"/>
          </a:xfrm>
          <a:prstGeom prst="rect">
            <a:avLst/>
          </a:prstGeom>
          <a:noFill/>
        </p:spPr>
      </p:pic>
      <p:pic>
        <p:nvPicPr>
          <p:cNvPr id="45" name="Picture 11" descr="D:\备用机文件-zhonggm\PPT-统一图标\128\OA服务器.png"/>
          <p:cNvPicPr>
            <a:picLocks noChangeAspect="1" noChangeArrowheads="1"/>
          </p:cNvPicPr>
          <p:nvPr/>
        </p:nvPicPr>
        <p:blipFill>
          <a:blip r:embed="rId5" cstate="print"/>
          <a:srcRect/>
          <a:stretch>
            <a:fillRect/>
          </a:stretch>
        </p:blipFill>
        <p:spPr bwMode="auto">
          <a:xfrm>
            <a:off x="5899826" y="2839735"/>
            <a:ext cx="720000" cy="720000"/>
          </a:xfrm>
          <a:prstGeom prst="rect">
            <a:avLst/>
          </a:prstGeom>
          <a:noFill/>
        </p:spPr>
      </p:pic>
      <p:pic>
        <p:nvPicPr>
          <p:cNvPr id="46" name="Picture 10" descr="D:\备用机文件-zhonggm\PPT-统一图标\128\PLM服务器.png"/>
          <p:cNvPicPr>
            <a:picLocks noChangeAspect="1" noChangeArrowheads="1"/>
          </p:cNvPicPr>
          <p:nvPr/>
        </p:nvPicPr>
        <p:blipFill>
          <a:blip r:embed="rId6" cstate="print"/>
          <a:srcRect/>
          <a:stretch>
            <a:fillRect/>
          </a:stretch>
        </p:blipFill>
        <p:spPr bwMode="auto">
          <a:xfrm>
            <a:off x="6757082" y="2839735"/>
            <a:ext cx="720000" cy="720000"/>
          </a:xfrm>
          <a:prstGeom prst="rect">
            <a:avLst/>
          </a:prstGeom>
          <a:noFill/>
        </p:spPr>
      </p:pic>
      <p:pic>
        <p:nvPicPr>
          <p:cNvPr id="47" name="Picture 9" descr="D:\备用机文件-zhonggm\PPT-统一图标\128\ERP服务器.png"/>
          <p:cNvPicPr>
            <a:picLocks noChangeAspect="1" noChangeArrowheads="1"/>
          </p:cNvPicPr>
          <p:nvPr/>
        </p:nvPicPr>
        <p:blipFill>
          <a:blip r:embed="rId7" cstate="print"/>
          <a:srcRect/>
          <a:stretch>
            <a:fillRect/>
          </a:stretch>
        </p:blipFill>
        <p:spPr bwMode="auto">
          <a:xfrm>
            <a:off x="7614338" y="2845355"/>
            <a:ext cx="720000" cy="720000"/>
          </a:xfrm>
          <a:prstGeom prst="rect">
            <a:avLst/>
          </a:prstGeom>
          <a:noFill/>
        </p:spPr>
      </p:pic>
      <p:cxnSp>
        <p:nvCxnSpPr>
          <p:cNvPr id="48" name="直接连接符 47"/>
          <p:cNvCxnSpPr/>
          <p:nvPr/>
        </p:nvCxnSpPr>
        <p:spPr>
          <a:xfrm>
            <a:off x="5051136" y="3256629"/>
            <a:ext cx="792000" cy="1588"/>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49" name="TextBox 48"/>
          <p:cNvSpPr txBox="1"/>
          <p:nvPr/>
        </p:nvSpPr>
        <p:spPr>
          <a:xfrm>
            <a:off x="5072066" y="5786454"/>
            <a:ext cx="825867" cy="369332"/>
          </a:xfrm>
          <a:prstGeom prst="rect">
            <a:avLst/>
          </a:prstGeom>
          <a:noFill/>
        </p:spPr>
        <p:txBody>
          <a:bodyPr wrap="none" rtlCol="0">
            <a:spAutoFit/>
          </a:bodyPr>
          <a:lstStyle/>
          <a:p>
            <a:r>
              <a:rPr b="1"/>
              <a:t>Client</a:t>
            </a:r>
          </a:p>
        </p:txBody>
      </p:sp>
      <p:cxnSp>
        <p:nvCxnSpPr>
          <p:cNvPr id="50" name="直接连接符 49"/>
          <p:cNvCxnSpPr/>
          <p:nvPr/>
        </p:nvCxnSpPr>
        <p:spPr>
          <a:xfrm rot="5400000">
            <a:off x="4288046" y="2658141"/>
            <a:ext cx="540000" cy="1588"/>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pic>
        <p:nvPicPr>
          <p:cNvPr id="51" name="Picture 29" descr="internet_网络"/>
          <p:cNvPicPr>
            <a:picLocks noChangeAspect="1" noChangeArrowheads="1"/>
          </p:cNvPicPr>
          <p:nvPr/>
        </p:nvPicPr>
        <p:blipFill>
          <a:blip r:embed="rId8" cstate="print"/>
          <a:srcRect/>
          <a:stretch>
            <a:fillRect/>
          </a:stretch>
        </p:blipFill>
        <p:spPr bwMode="auto">
          <a:xfrm>
            <a:off x="3926459" y="1643050"/>
            <a:ext cx="1288483" cy="857257"/>
          </a:xfrm>
          <a:prstGeom prst="rect">
            <a:avLst/>
          </a:prstGeom>
          <a:noFill/>
          <a:ln w="9525">
            <a:noFill/>
            <a:miter lim="800000"/>
            <a:headEnd/>
            <a:tailEnd/>
          </a:ln>
        </p:spPr>
      </p:pic>
      <p:pic>
        <p:nvPicPr>
          <p:cNvPr id="52" name="Picture 2" descr="E:\市场部文档\产品图片\400个常用ppt图标_ppt宝藏_www.pptbz\400个常用ppt图标_ppt宝藏_www.pptbz\400个常用ppt图标(306)_ppt宝藏_www.pptbz.com.png"/>
          <p:cNvPicPr>
            <a:picLocks noChangeAspect="1" noChangeArrowheads="1"/>
          </p:cNvPicPr>
          <p:nvPr/>
        </p:nvPicPr>
        <p:blipFill>
          <a:blip r:embed="rId9" cstate="print"/>
          <a:srcRect/>
          <a:stretch>
            <a:fillRect/>
          </a:stretch>
        </p:blipFill>
        <p:spPr bwMode="auto">
          <a:xfrm>
            <a:off x="342410" y="4676958"/>
            <a:ext cx="1080000" cy="1080000"/>
          </a:xfrm>
          <a:prstGeom prst="rect">
            <a:avLst/>
          </a:prstGeom>
          <a:noFill/>
        </p:spPr>
      </p:pic>
      <p:sp>
        <p:nvSpPr>
          <p:cNvPr id="53" name="TextBox 52"/>
          <p:cNvSpPr txBox="1"/>
          <p:nvPr/>
        </p:nvSpPr>
        <p:spPr>
          <a:xfrm>
            <a:off x="1249426" y="5614083"/>
            <a:ext cx="1685449" cy="646331"/>
          </a:xfrm>
          <a:prstGeom prst="rect">
            <a:avLst/>
          </a:prstGeom>
          <a:noFill/>
        </p:spPr>
        <p:txBody>
          <a:bodyPr wrap="square" rtlCol="0">
            <a:spAutoFit/>
          </a:bodyPr>
          <a:lstStyle/>
          <a:p>
            <a:r>
              <a:rPr b="1"/>
              <a:t>Unauthorized Access</a:t>
            </a:r>
          </a:p>
        </p:txBody>
      </p:sp>
      <p:pic>
        <p:nvPicPr>
          <p:cNvPr id="59" name="图片 58" descr="硬件-加密准入.png"/>
          <p:cNvPicPr>
            <a:picLocks noChangeAspect="1"/>
          </p:cNvPicPr>
          <p:nvPr/>
        </p:nvPicPr>
        <p:blipFill>
          <a:blip r:embed="rId10" cstate="print"/>
          <a:stretch>
            <a:fillRect/>
          </a:stretch>
        </p:blipFill>
        <p:spPr>
          <a:xfrm>
            <a:off x="1823676" y="3097932"/>
            <a:ext cx="1692000" cy="464016"/>
          </a:xfrm>
          <a:prstGeom prst="rect">
            <a:avLst/>
          </a:prstGeom>
        </p:spPr>
      </p:pic>
      <p:sp>
        <p:nvSpPr>
          <p:cNvPr id="60" name="TextBox 59"/>
          <p:cNvSpPr txBox="1"/>
          <p:nvPr/>
        </p:nvSpPr>
        <p:spPr>
          <a:xfrm>
            <a:off x="1761192" y="3546842"/>
            <a:ext cx="1903085" cy="369332"/>
          </a:xfrm>
          <a:prstGeom prst="rect">
            <a:avLst/>
          </a:prstGeom>
          <a:noFill/>
        </p:spPr>
        <p:txBody>
          <a:bodyPr wrap="none" rtlCol="0">
            <a:spAutoFit/>
          </a:bodyPr>
          <a:lstStyle/>
          <a:p>
            <a:r>
              <a:rPr dirty="0"/>
              <a:t>Access Gateway</a:t>
            </a:r>
          </a:p>
        </p:txBody>
      </p:sp>
      <p:cxnSp>
        <p:nvCxnSpPr>
          <p:cNvPr id="61" name="直接连接符 60"/>
          <p:cNvCxnSpPr/>
          <p:nvPr/>
        </p:nvCxnSpPr>
        <p:spPr>
          <a:xfrm>
            <a:off x="3515178" y="3271376"/>
            <a:ext cx="540000" cy="1588"/>
          </a:xfrm>
          <a:prstGeom prst="line">
            <a:avLst/>
          </a:prstGeom>
          <a:ln w="571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2" name="圆角矩形 61"/>
          <p:cNvSpPr/>
          <p:nvPr/>
        </p:nvSpPr>
        <p:spPr>
          <a:xfrm>
            <a:off x="1714480" y="2924438"/>
            <a:ext cx="1928826" cy="576000"/>
          </a:xfrm>
          <a:prstGeom prst="roundRect">
            <a:avLst>
              <a:gd name="adj" fmla="val 11037"/>
            </a:avLst>
          </a:prstGeom>
          <a:noFill/>
          <a:ln>
            <a:solidFill>
              <a:schemeClr val="accent6">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3" name="TextBox 62"/>
          <p:cNvSpPr txBox="1"/>
          <p:nvPr/>
        </p:nvSpPr>
        <p:spPr>
          <a:xfrm>
            <a:off x="885136" y="2214043"/>
            <a:ext cx="3540816" cy="646331"/>
          </a:xfrm>
          <a:prstGeom prst="rect">
            <a:avLst/>
          </a:prstGeom>
          <a:noFill/>
        </p:spPr>
        <p:txBody>
          <a:bodyPr wrap="square" rtlCol="0">
            <a:spAutoFit/>
          </a:bodyPr>
          <a:lstStyle/>
          <a:p>
            <a:r>
              <a:rPr dirty="0"/>
              <a:t>Configure policy routing to enable bypass deployment</a:t>
            </a:r>
          </a:p>
        </p:txBody>
      </p:sp>
    </p:spTree>
    <p:extLst>
      <p:ext uri="{BB962C8B-B14F-4D97-AF65-F5344CB8AC3E}">
        <p14:creationId xmlns:p14="http://schemas.microsoft.com/office/powerpoint/2010/main" val="37642074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barn(inVertical)">
                                      <p:cBhvr>
                                        <p:cTn id="7"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Lst>
  </p:timing>
</p:sld>
</file>

<file path=ppt/slides/slide1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Advantages of Bypass Deployment</a:t>
            </a:r>
          </a:p>
        </p:txBody>
      </p:sp>
      <p:sp>
        <p:nvSpPr>
          <p:cNvPr id="5" name="圆角矩形 4"/>
          <p:cNvSpPr/>
          <p:nvPr/>
        </p:nvSpPr>
        <p:spPr>
          <a:xfrm>
            <a:off x="264303" y="2071678"/>
            <a:ext cx="8615394" cy="2714644"/>
          </a:xfrm>
          <a:prstGeom prst="roundRect">
            <a:avLst>
              <a:gd name="adj" fmla="val 12079"/>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buFont typeface="Wingdings" pitchFamily="2" charset="2"/>
              <a:buChar char="ü"/>
            </a:pPr>
            <a:r>
              <a:rPr sz="2400" b="1" dirty="0">
                <a:solidFill>
                  <a:schemeClr val="tx1"/>
                </a:solidFill>
              </a:rPr>
              <a:t>Requires only one device, lower cost</a:t>
            </a:r>
            <a:endParaRPr lang="en-US" sz="2400" b="1" dirty="0">
              <a:solidFill>
                <a:schemeClr val="tx1"/>
              </a:solidFill>
            </a:endParaRPr>
          </a:p>
          <a:p>
            <a:r>
              <a:rPr dirty="0">
                <a:solidFill>
                  <a:schemeClr val="tx1"/>
                </a:solidFill>
              </a:rPr>
              <a:t>Can restrict access to different servers, LANs, and the internet simultaneously</a:t>
            </a:r>
            <a:r>
              <a:rPr sz="2400" b="1" dirty="0">
                <a:solidFill>
                  <a:schemeClr val="tx1"/>
                </a:solidFill>
              </a:rPr>
              <a:t>
</a:t>
            </a:r>
            <a:endParaRPr lang="en-US" sz="2400" b="1" dirty="0">
              <a:solidFill>
                <a:schemeClr val="tx1"/>
              </a:solidFill>
            </a:endParaRPr>
          </a:p>
          <a:p>
            <a:pPr indent="-342900">
              <a:buFont typeface="Wingdings" pitchFamily="2" charset="2"/>
              <a:buChar char="ü"/>
            </a:pPr>
            <a:r>
              <a:rPr sz="2400" b="1" dirty="0">
                <a:solidFill>
                  <a:schemeClr val="tx1"/>
                </a:solidFill>
              </a:rPr>
              <a:t>Minimal impact on network bandwidth</a:t>
            </a:r>
            <a:endParaRPr lang="en-US" sz="2400" b="1" dirty="0">
              <a:solidFill>
                <a:schemeClr val="tx1"/>
              </a:solidFill>
            </a:endParaRPr>
          </a:p>
          <a:p>
            <a:r>
              <a:rPr dirty="0">
                <a:solidFill>
                  <a:schemeClr val="tx1"/>
                </a:solidFill>
              </a:rPr>
              <a:t>Only validates upstream data legality, allowing better performance and avoiding bottlenecks</a:t>
            </a:r>
            <a:endParaRPr lang="en-US" altLang="zh-CN" dirty="0">
              <a:solidFill>
                <a:schemeClr val="tx1"/>
              </a:solidFill>
              <a:sym typeface="+mn-lt"/>
            </a:endParaRPr>
          </a:p>
        </p:txBody>
      </p:sp>
    </p:spTree>
    <p:extLst>
      <p:ext uri="{BB962C8B-B14F-4D97-AF65-F5344CB8AC3E}">
        <p14:creationId xmlns:p14="http://schemas.microsoft.com/office/powerpoint/2010/main" val="4065097180"/>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a:xfrm>
            <a:off x="136674" y="188640"/>
            <a:ext cx="8867328" cy="1143000"/>
          </a:xfrm>
        </p:spPr>
        <p:txBody>
          <a:bodyPr>
            <a:normAutofit fontScale="90000"/>
          </a:bodyPr>
          <a:lstStyle/>
          <a:p>
            <a:r>
              <a:rPr dirty="0">
                <a:latin typeface="+mn-lt"/>
              </a:rPr>
              <a:t>Access Gateway Models and Specifications</a:t>
            </a:r>
          </a:p>
        </p:txBody>
      </p:sp>
      <p:sp>
        <p:nvSpPr>
          <p:cNvPr id="8" name="文本框 7">
            <a:extLst>
              <a:ext uri="{FF2B5EF4-FFF2-40B4-BE49-F238E27FC236}">
                <a16:creationId xmlns:a16="http://schemas.microsoft.com/office/drawing/2014/main" id="{AE7C02F2-09AB-E70C-8905-23F91118CD71}"/>
              </a:ext>
            </a:extLst>
          </p:cNvPr>
          <p:cNvSpPr txBox="1"/>
          <p:nvPr/>
        </p:nvSpPr>
        <p:spPr>
          <a:xfrm>
            <a:off x="2266950" y="3244334"/>
            <a:ext cx="4584700" cy="369332"/>
          </a:xfrm>
          <a:prstGeom prst="rect">
            <a:avLst/>
          </a:prstGeom>
          <a:noFill/>
        </p:spPr>
        <p:txBody>
          <a:bodyPr wrap="square">
            <a:spAutoFit/>
          </a:bodyPr>
          <a:lstStyle/>
          <a:p>
            <a:endParaRPr lang="en-US" dirty="0"/>
          </a:p>
        </p:txBody>
      </p:sp>
      <p:pic>
        <p:nvPicPr>
          <p:cNvPr id="10" name="图片 9">
            <a:extLst>
              <a:ext uri="{FF2B5EF4-FFF2-40B4-BE49-F238E27FC236}">
                <a16:creationId xmlns:a16="http://schemas.microsoft.com/office/drawing/2014/main" id="{B4651CDE-B93D-BD6A-958D-C274296C432D}"/>
              </a:ext>
            </a:extLst>
          </p:cNvPr>
          <p:cNvPicPr>
            <a:picLocks noChangeAspect="1"/>
          </p:cNvPicPr>
          <p:nvPr/>
        </p:nvPicPr>
        <p:blipFill>
          <a:blip r:embed="rId2"/>
          <a:stretch>
            <a:fillRect/>
          </a:stretch>
        </p:blipFill>
        <p:spPr>
          <a:xfrm>
            <a:off x="251520" y="1331641"/>
            <a:ext cx="8427839" cy="4473624"/>
          </a:xfrm>
          <a:prstGeom prst="rect">
            <a:avLst/>
          </a:prstGeom>
        </p:spPr>
      </p:pic>
    </p:spTree>
    <p:extLst>
      <p:ext uri="{BB962C8B-B14F-4D97-AF65-F5344CB8AC3E}">
        <p14:creationId xmlns:p14="http://schemas.microsoft.com/office/powerpoint/2010/main" val="2784246751"/>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4400" b="1"/>
              <a:t>Document Transparent Encryption</a:t>
            </a:r>
          </a:p>
        </p:txBody>
      </p:sp>
      <p:pic>
        <p:nvPicPr>
          <p:cNvPr id="5" name="Picture 19" descr="E:\市场部文档\产品图片\IP-guard模块\IP-guard模块\透明加密-1.png"/>
          <p:cNvPicPr>
            <a:picLocks noChangeAspect="1" noChangeArrowheads="1"/>
          </p:cNvPicPr>
          <p:nvPr/>
        </p:nvPicPr>
        <p:blipFill>
          <a:blip r:embed="rId2" cstate="print"/>
          <a:srcRect/>
          <a:stretch>
            <a:fillRect/>
          </a:stretch>
        </p:blipFill>
        <p:spPr bwMode="auto">
          <a:xfrm>
            <a:off x="683568" y="2638967"/>
            <a:ext cx="881435" cy="1080000"/>
          </a:xfrm>
          <a:prstGeom prst="rect">
            <a:avLst/>
          </a:prstGeom>
          <a:noFill/>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t>        </a:t>
            </a:r>
            <a:r>
              <a:rPr sz="4400" b="1" dirty="0"/>
              <a:t>Application Control</a:t>
            </a:r>
          </a:p>
        </p:txBody>
      </p:sp>
      <p:pic>
        <p:nvPicPr>
          <p:cNvPr id="6" name="Picture 12" descr="C:\Documents and Settings\zhengxue\桌面\IP-guard18大模块\IP-guard18大模块\应用程序管控 -1.png"/>
          <p:cNvPicPr>
            <a:picLocks noChangeAspect="1" noChangeArrowheads="1"/>
          </p:cNvPicPr>
          <p:nvPr/>
        </p:nvPicPr>
        <p:blipFill>
          <a:blip r:embed="rId2" cstate="print"/>
          <a:srcRect/>
          <a:stretch>
            <a:fillRect/>
          </a:stretch>
        </p:blipFill>
        <p:spPr bwMode="auto">
          <a:xfrm>
            <a:off x="1101034" y="2643182"/>
            <a:ext cx="1080000" cy="1080000"/>
          </a:xfrm>
          <a:prstGeom prst="rect">
            <a:avLst/>
          </a:prstGeom>
          <a:noFill/>
        </p:spPr>
      </p:pic>
    </p:spTree>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Feature Overview</a:t>
            </a:r>
          </a:p>
        </p:txBody>
      </p:sp>
      <p:pic>
        <p:nvPicPr>
          <p:cNvPr id="4" name="Picture 19" descr="E:\市场部文档\产品图片\IP-guard模块\IP-guard模块\透明加密-1.png"/>
          <p:cNvPicPr>
            <a:picLocks noChangeAspect="1" noChangeArrowheads="1"/>
          </p:cNvPicPr>
          <p:nvPr/>
        </p:nvPicPr>
        <p:blipFill>
          <a:blip r:embed="rId2" cstate="print"/>
          <a:srcRect/>
          <a:stretch>
            <a:fillRect/>
          </a:stretch>
        </p:blipFill>
        <p:spPr bwMode="auto">
          <a:xfrm>
            <a:off x="450559" y="2857496"/>
            <a:ext cx="587625" cy="720000"/>
          </a:xfrm>
          <a:prstGeom prst="rect">
            <a:avLst/>
          </a:prstGeom>
          <a:noFill/>
        </p:spPr>
      </p:pic>
      <p:sp>
        <p:nvSpPr>
          <p:cNvPr id="5" name="TextBox 4"/>
          <p:cNvSpPr txBox="1"/>
          <p:nvPr/>
        </p:nvSpPr>
        <p:spPr>
          <a:xfrm>
            <a:off x="-324544" y="3645024"/>
            <a:ext cx="2283987" cy="707886"/>
          </a:xfrm>
          <a:prstGeom prst="rect">
            <a:avLst/>
          </a:prstGeom>
          <a:noFill/>
        </p:spPr>
        <p:txBody>
          <a:bodyPr wrap="square" rtlCol="0">
            <a:spAutoFit/>
          </a:bodyPr>
          <a:lstStyle/>
          <a:p>
            <a:pPr algn="ctr"/>
            <a:r>
              <a:rPr sz="2000" b="1" dirty="0"/>
              <a:t>Transparent Encryption</a:t>
            </a:r>
          </a:p>
        </p:txBody>
      </p:sp>
      <p:sp>
        <p:nvSpPr>
          <p:cNvPr id="6" name="矩形 5"/>
          <p:cNvSpPr/>
          <p:nvPr/>
        </p:nvSpPr>
        <p:spPr>
          <a:xfrm>
            <a:off x="1663637" y="200024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High Strength</a:t>
            </a:r>
          </a:p>
        </p:txBody>
      </p:sp>
      <p:sp>
        <p:nvSpPr>
          <p:cNvPr id="8" name="矩形 7"/>
          <p:cNvSpPr/>
          <p:nvPr/>
        </p:nvSpPr>
        <p:spPr>
          <a:xfrm>
            <a:off x="1663637" y="271462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Transparent</a:t>
            </a:r>
          </a:p>
        </p:txBody>
      </p:sp>
      <p:sp>
        <p:nvSpPr>
          <p:cNvPr id="9" name="矩形 8"/>
          <p:cNvSpPr/>
          <p:nvPr/>
        </p:nvSpPr>
        <p:spPr>
          <a:xfrm>
            <a:off x="3105737" y="271462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a:solidFill>
                  <a:srgbClr val="404040"/>
                </a:solidFill>
              </a:rPr>
              <a:t>Transparent to users, does not affect usage habits</a:t>
            </a:r>
          </a:p>
        </p:txBody>
      </p:sp>
      <p:sp>
        <p:nvSpPr>
          <p:cNvPr id="10" name="矩形 9"/>
          <p:cNvSpPr/>
          <p:nvPr/>
        </p:nvSpPr>
        <p:spPr>
          <a:xfrm>
            <a:off x="1663637" y="342900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Fully automated</a:t>
            </a:r>
          </a:p>
        </p:txBody>
      </p:sp>
      <p:sp>
        <p:nvSpPr>
          <p:cNvPr id="11" name="矩形 10"/>
          <p:cNvSpPr/>
          <p:nvPr/>
        </p:nvSpPr>
        <p:spPr>
          <a:xfrm>
            <a:off x="1663637" y="414338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Prevents data leakage during use</a:t>
            </a:r>
          </a:p>
        </p:txBody>
      </p:sp>
      <p:sp>
        <p:nvSpPr>
          <p:cNvPr id="12" name="矩形 11"/>
          <p:cNvSpPr/>
          <p:nvPr/>
        </p:nvSpPr>
        <p:spPr>
          <a:xfrm>
            <a:off x="3105737" y="414338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Prevents users from stealing encrypted documents via </a:t>
            </a:r>
            <a:r>
              <a:rPr dirty="0">
                <a:solidFill>
                  <a:srgbClr val="FF0000"/>
                </a:solidFill>
              </a:rPr>
              <a:t>clipboard</a:t>
            </a:r>
            <a:r>
              <a:rPr dirty="0">
                <a:solidFill>
                  <a:srgbClr val="404040"/>
                </a:solidFill>
              </a:rPr>
              <a:t>, </a:t>
            </a:r>
            <a:r>
              <a:rPr dirty="0">
                <a:solidFill>
                  <a:srgbClr val="FF0000"/>
                </a:solidFill>
              </a:rPr>
              <a:t>screenshots</a:t>
            </a:r>
            <a:r>
              <a:rPr dirty="0">
                <a:solidFill>
                  <a:srgbClr val="404040"/>
                </a:solidFill>
              </a:rPr>
              <a:t>, </a:t>
            </a:r>
            <a:r>
              <a:rPr dirty="0">
                <a:solidFill>
                  <a:srgbClr val="FF0000"/>
                </a:solidFill>
              </a:rPr>
              <a:t>printing</a:t>
            </a:r>
            <a:r>
              <a:rPr dirty="0">
                <a:solidFill>
                  <a:srgbClr val="404040"/>
                </a:solidFill>
              </a:rPr>
              <a:t>, etc.</a:t>
            </a:r>
          </a:p>
        </p:txBody>
      </p:sp>
      <p:sp>
        <p:nvSpPr>
          <p:cNvPr id="13" name="矩形 12"/>
          <p:cNvSpPr/>
          <p:nvPr/>
        </p:nvSpPr>
        <p:spPr>
          <a:xfrm>
            <a:off x="3107144" y="342900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a:solidFill>
                  <a:srgbClr val="404040"/>
                </a:solidFill>
              </a:rPr>
              <a:t>Encryption is fully automatic and applies to all storage media</a:t>
            </a:r>
          </a:p>
        </p:txBody>
      </p:sp>
      <p:sp>
        <p:nvSpPr>
          <p:cNvPr id="14" name="矩形 13"/>
          <p:cNvSpPr/>
          <p:nvPr/>
        </p:nvSpPr>
        <p:spPr>
          <a:xfrm>
            <a:off x="3106251" y="200024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Uses </a:t>
            </a:r>
            <a:r>
              <a:rPr dirty="0">
                <a:solidFill>
                  <a:srgbClr val="FF0000"/>
                </a:solidFill>
              </a:rPr>
              <a:t>AES256</a:t>
            </a:r>
            <a:r>
              <a:rPr dirty="0">
                <a:solidFill>
                  <a:srgbClr val="404040"/>
                </a:solidFill>
              </a:rPr>
              <a:t> encryption algorithm; important documents are forcibly encrypted from creation</a:t>
            </a:r>
          </a:p>
        </p:txBody>
      </p:sp>
    </p:spTree>
    <p:extLst>
      <p:ext uri="{BB962C8B-B14F-4D97-AF65-F5344CB8AC3E}">
        <p14:creationId xmlns:p14="http://schemas.microsoft.com/office/powerpoint/2010/main" val="179447760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Application Requirements</a:t>
            </a:r>
          </a:p>
        </p:txBody>
      </p:sp>
      <p:sp>
        <p:nvSpPr>
          <p:cNvPr id="6" name="圆角矩形 5"/>
          <p:cNvSpPr/>
          <p:nvPr/>
        </p:nvSpPr>
        <p:spPr>
          <a:xfrm>
            <a:off x="1658280" y="2071678"/>
            <a:ext cx="720000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sz="2400" dirty="0">
                <a:solidFill>
                  <a:schemeClr val="tx1">
                    <a:lumMod val="75000"/>
                    <a:lumOff val="25000"/>
                  </a:schemeClr>
                </a:solidFill>
                <a:cs typeface="+mn-ea"/>
              </a:rPr>
              <a:t>Once sensitive information is intentionally or unintentionally taken out of the company, it can cause significant damage — how to prevent this at the root?</a:t>
            </a:r>
          </a:p>
        </p:txBody>
      </p:sp>
      <p:pic>
        <p:nvPicPr>
          <p:cNvPr id="5" name="Picture 2" descr="E:\市场部文档\产品图片\400个常用ppt图标_ppt宝藏_www.pptbz\400个常用ppt图标_ppt宝藏_www.pptbz\400个常用ppt图标(377)_ppt宝藏_www.pptbz.com.png"/>
          <p:cNvPicPr>
            <a:picLocks noChangeAspect="1" noChangeArrowheads="1"/>
          </p:cNvPicPr>
          <p:nvPr/>
        </p:nvPicPr>
        <p:blipFill>
          <a:blip r:embed="rId2"/>
          <a:srcRect/>
          <a:stretch>
            <a:fillRect/>
          </a:stretch>
        </p:blipFill>
        <p:spPr bwMode="auto">
          <a:xfrm>
            <a:off x="0" y="2571744"/>
            <a:ext cx="1440000" cy="14400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What is Transparent Encryption</a:t>
            </a:r>
          </a:p>
        </p:txBody>
      </p:sp>
      <p:cxnSp>
        <p:nvCxnSpPr>
          <p:cNvPr id="6" name="直接箭头连接符 5"/>
          <p:cNvCxnSpPr/>
          <p:nvPr/>
        </p:nvCxnSpPr>
        <p:spPr>
          <a:xfrm>
            <a:off x="1571604" y="4331895"/>
            <a:ext cx="1643074" cy="1588"/>
          </a:xfrm>
          <a:prstGeom prst="straightConnector1">
            <a:avLst/>
          </a:prstGeom>
          <a:ln w="57150">
            <a:solidFill>
              <a:srgbClr val="00428C"/>
            </a:solidFill>
            <a:tailEnd type="arrow"/>
          </a:ln>
        </p:spPr>
        <p:style>
          <a:lnRef idx="1">
            <a:schemeClr val="accent1"/>
          </a:lnRef>
          <a:fillRef idx="0">
            <a:schemeClr val="accent1"/>
          </a:fillRef>
          <a:effectRef idx="0">
            <a:schemeClr val="accent1"/>
          </a:effectRef>
          <a:fontRef idx="minor">
            <a:schemeClr val="tx1"/>
          </a:fontRef>
        </p:style>
      </p:cxnSp>
      <p:grpSp>
        <p:nvGrpSpPr>
          <p:cNvPr id="5" name="组合 47"/>
          <p:cNvGrpSpPr/>
          <p:nvPr/>
        </p:nvGrpSpPr>
        <p:grpSpPr>
          <a:xfrm>
            <a:off x="401300" y="3743554"/>
            <a:ext cx="1197764" cy="1646463"/>
            <a:chOff x="401300" y="3462497"/>
            <a:chExt cx="1197764" cy="1646463"/>
          </a:xfrm>
        </p:grpSpPr>
        <p:pic>
          <p:nvPicPr>
            <p:cNvPr id="3" name="Picture 2" descr="E:\市场部文档\产品图片\400个常用ppt图标_ppt宝藏_www.pptbz\400个常用ppt图标_ppt宝藏_www.pptbz\400个常用ppt图标(25)_ppt宝藏_www.pptbz.com.png"/>
            <p:cNvPicPr>
              <a:picLocks noChangeAspect="1" noChangeArrowheads="1"/>
            </p:cNvPicPr>
            <p:nvPr/>
          </p:nvPicPr>
          <p:blipFill>
            <a:blip r:embed="rId2"/>
            <a:srcRect/>
            <a:stretch>
              <a:fillRect/>
            </a:stretch>
          </p:blipFill>
          <p:spPr bwMode="auto">
            <a:xfrm>
              <a:off x="428596" y="3462497"/>
              <a:ext cx="1080000" cy="1080000"/>
            </a:xfrm>
            <a:prstGeom prst="rect">
              <a:avLst/>
            </a:prstGeom>
            <a:noFill/>
          </p:spPr>
        </p:pic>
        <p:sp>
          <p:nvSpPr>
            <p:cNvPr id="8" name="TextBox 7"/>
            <p:cNvSpPr txBox="1"/>
            <p:nvPr/>
          </p:nvSpPr>
          <p:spPr>
            <a:xfrm>
              <a:off x="401300" y="4462629"/>
              <a:ext cx="1197764" cy="646331"/>
            </a:xfrm>
            <a:prstGeom prst="rect">
              <a:avLst/>
            </a:prstGeom>
            <a:noFill/>
          </p:spPr>
          <p:txBody>
            <a:bodyPr wrap="none" rtlCol="0">
              <a:spAutoFit/>
            </a:bodyPr>
            <a:lstStyle/>
            <a:p>
              <a:r>
                <a:rPr lang="en-US" altLang="zh-CN" dirty="0">
                  <a:cs typeface="+mn-ea"/>
                  <a:sym typeface="+mn-lt"/>
                </a:rPr>
                <a:t>Sensitive</a:t>
              </a:r>
            </a:p>
            <a:p>
              <a:r>
                <a:rPr lang="en-US" altLang="zh-CN" dirty="0">
                  <a:cs typeface="+mn-ea"/>
                  <a:sym typeface="+mn-lt"/>
                </a:rPr>
                <a:t>document</a:t>
              </a:r>
              <a:endParaRPr lang="zh-CN" altLang="en-US" dirty="0">
                <a:cs typeface="+mn-ea"/>
                <a:sym typeface="+mn-lt"/>
              </a:endParaRPr>
            </a:p>
          </p:txBody>
        </p:sp>
      </p:grpSp>
      <p:sp>
        <p:nvSpPr>
          <p:cNvPr id="9" name="TextBox 8"/>
          <p:cNvSpPr txBox="1"/>
          <p:nvPr/>
        </p:nvSpPr>
        <p:spPr>
          <a:xfrm>
            <a:off x="1691089" y="3641726"/>
            <a:ext cx="1522889" cy="646331"/>
          </a:xfrm>
          <a:prstGeom prst="rect">
            <a:avLst/>
          </a:prstGeom>
          <a:noFill/>
        </p:spPr>
        <p:txBody>
          <a:bodyPr wrap="square" rtlCol="0">
            <a:spAutoFit/>
          </a:bodyPr>
          <a:lstStyle/>
          <a:p>
            <a:r>
              <a:rPr dirty="0"/>
              <a:t>Encryption Algorithm</a:t>
            </a:r>
          </a:p>
        </p:txBody>
      </p:sp>
      <p:sp>
        <p:nvSpPr>
          <p:cNvPr id="10" name="TextBox 9"/>
          <p:cNvSpPr txBox="1"/>
          <p:nvPr/>
        </p:nvSpPr>
        <p:spPr>
          <a:xfrm>
            <a:off x="1730237" y="4419579"/>
            <a:ext cx="1184940" cy="369332"/>
          </a:xfrm>
          <a:prstGeom prst="rect">
            <a:avLst/>
          </a:prstGeom>
          <a:noFill/>
        </p:spPr>
        <p:txBody>
          <a:bodyPr wrap="none" rtlCol="0">
            <a:spAutoFit/>
          </a:bodyPr>
          <a:lstStyle/>
          <a:p>
            <a:r>
              <a:t>(AES256)</a:t>
            </a:r>
          </a:p>
        </p:txBody>
      </p:sp>
      <p:sp>
        <p:nvSpPr>
          <p:cNvPr id="11" name="矩形 10"/>
          <p:cNvSpPr/>
          <p:nvPr/>
        </p:nvSpPr>
        <p:spPr>
          <a:xfrm>
            <a:off x="5643602" y="1266010"/>
            <a:ext cx="3498810" cy="283942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12" name="Picture 2" descr="E:\市场部文档\产品图片\400个常用ppt图标_ppt宝藏_www.pptbz\400个常用ppt图标_ppt宝藏_www.pptbz\20121219112349112_easyicon_cn_256.png"/>
          <p:cNvPicPr>
            <a:picLocks noChangeAspect="1" noChangeArrowheads="1"/>
          </p:cNvPicPr>
          <p:nvPr/>
        </p:nvPicPr>
        <p:blipFill>
          <a:blip r:embed="rId3"/>
          <a:srcRect/>
          <a:stretch>
            <a:fillRect/>
          </a:stretch>
        </p:blipFill>
        <p:spPr bwMode="auto">
          <a:xfrm>
            <a:off x="7404597" y="1429193"/>
            <a:ext cx="1440000" cy="1440000"/>
          </a:xfrm>
          <a:prstGeom prst="rect">
            <a:avLst/>
          </a:prstGeom>
          <a:noFill/>
        </p:spPr>
      </p:pic>
      <p:sp>
        <p:nvSpPr>
          <p:cNvPr id="13" name="TextBox 12"/>
          <p:cNvSpPr txBox="1"/>
          <p:nvPr/>
        </p:nvSpPr>
        <p:spPr>
          <a:xfrm>
            <a:off x="5746955" y="2730496"/>
            <a:ext cx="3500398" cy="1077218"/>
          </a:xfrm>
          <a:prstGeom prst="rect">
            <a:avLst/>
          </a:prstGeom>
          <a:noFill/>
        </p:spPr>
        <p:txBody>
          <a:bodyPr wrap="square" rtlCol="0">
            <a:spAutoFit/>
          </a:bodyPr>
          <a:lstStyle/>
          <a:p>
            <a:r>
              <a:rPr sz="1600" b="1" dirty="0">
                <a:solidFill>
                  <a:schemeClr val="bg1"/>
                </a:solidFill>
                <a:cs typeface="+mn-ea"/>
              </a:rPr>
              <a:t>Authorized users can use documents normally</a:t>
            </a:r>
            <a:r>
              <a:rPr sz="1600" b="1" dirty="0">
                <a:solidFill>
                  <a:schemeClr val="bg1"/>
                </a:solidFill>
              </a:rPr>
              <a:t> </a:t>
            </a:r>
            <a:r>
              <a:rPr sz="1600" dirty="0">
                <a:solidFill>
                  <a:schemeClr val="bg1"/>
                </a:solidFill>
              </a:rPr>
              <a:t>with restrictions on </a:t>
            </a:r>
            <a:r>
              <a:rPr sz="1600" dirty="0">
                <a:solidFill>
                  <a:srgbClr val="FFC000"/>
                </a:solidFill>
              </a:rPr>
              <a:t>printing</a:t>
            </a:r>
            <a:r>
              <a:rPr sz="1600" dirty="0">
                <a:solidFill>
                  <a:schemeClr val="bg1"/>
                </a:solidFill>
              </a:rPr>
              <a:t>, </a:t>
            </a:r>
            <a:r>
              <a:rPr sz="1600" dirty="0">
                <a:solidFill>
                  <a:srgbClr val="FFC000"/>
                </a:solidFill>
              </a:rPr>
              <a:t>screenshots</a:t>
            </a:r>
            <a:r>
              <a:rPr sz="1600" dirty="0">
                <a:solidFill>
                  <a:schemeClr val="bg1"/>
                </a:solidFill>
              </a:rPr>
              <a:t>, and </a:t>
            </a:r>
            <a:r>
              <a:rPr sz="1600" dirty="0">
                <a:solidFill>
                  <a:srgbClr val="FFC000"/>
                </a:solidFill>
              </a:rPr>
              <a:t>clipboard</a:t>
            </a:r>
            <a:r>
              <a:rPr sz="1600" dirty="0">
                <a:solidFill>
                  <a:schemeClr val="bg1"/>
                </a:solidFill>
              </a:rPr>
              <a:t> to prevent leakage</a:t>
            </a:r>
            <a:endParaRPr lang="en-US" altLang="zh-CN" dirty="0">
              <a:solidFill>
                <a:schemeClr val="bg1"/>
              </a:solidFill>
              <a:cs typeface="+mn-ea"/>
              <a:sym typeface="+mn-lt"/>
            </a:endParaRPr>
          </a:p>
        </p:txBody>
      </p:sp>
      <p:pic>
        <p:nvPicPr>
          <p:cNvPr id="14" name="Picture 2" descr="E:\市场部文档\产品图片\400个常用ppt图标_ppt宝藏_www.pptbz\400个常用ppt图标_ppt宝藏_www.pptbz\400个常用ppt图标(366)_ppt宝藏_www.pptbz.com.png"/>
          <p:cNvPicPr>
            <a:picLocks noChangeAspect="1" noChangeArrowheads="1"/>
          </p:cNvPicPr>
          <p:nvPr/>
        </p:nvPicPr>
        <p:blipFill>
          <a:blip r:embed="rId4"/>
          <a:srcRect/>
          <a:stretch>
            <a:fillRect/>
          </a:stretch>
        </p:blipFill>
        <p:spPr bwMode="auto">
          <a:xfrm>
            <a:off x="6133815" y="1609193"/>
            <a:ext cx="1080000" cy="1080000"/>
          </a:xfrm>
          <a:prstGeom prst="rect">
            <a:avLst/>
          </a:prstGeom>
          <a:noFill/>
        </p:spPr>
      </p:pic>
      <p:pic>
        <p:nvPicPr>
          <p:cNvPr id="15" name="Picture 35" descr="D:\备用机文件-zhonggm\PPT-统一图标\128\窃密者 (2).png"/>
          <p:cNvPicPr>
            <a:picLocks noChangeAspect="1" noChangeArrowheads="1"/>
          </p:cNvPicPr>
          <p:nvPr/>
        </p:nvPicPr>
        <p:blipFill>
          <a:blip r:embed="rId5" cstate="print"/>
          <a:srcRect/>
          <a:stretch>
            <a:fillRect/>
          </a:stretch>
        </p:blipFill>
        <p:spPr bwMode="auto">
          <a:xfrm>
            <a:off x="6528122" y="4534067"/>
            <a:ext cx="864000" cy="864000"/>
          </a:xfrm>
          <a:prstGeom prst="rect">
            <a:avLst/>
          </a:prstGeom>
          <a:noFill/>
        </p:spPr>
      </p:pic>
      <p:sp>
        <p:nvSpPr>
          <p:cNvPr id="16" name="TextBox 15"/>
          <p:cNvSpPr txBox="1"/>
          <p:nvPr/>
        </p:nvSpPr>
        <p:spPr>
          <a:xfrm>
            <a:off x="5805256" y="5429337"/>
            <a:ext cx="2182361" cy="830997"/>
          </a:xfrm>
          <a:prstGeom prst="rect">
            <a:avLst/>
          </a:prstGeom>
          <a:noFill/>
        </p:spPr>
        <p:txBody>
          <a:bodyPr wrap="square" rtlCol="0">
            <a:spAutoFit/>
          </a:bodyPr>
          <a:lstStyle/>
          <a:p>
            <a:r>
              <a:rPr sz="1600" dirty="0"/>
              <a:t>Unauthorized users cannot access the document</a:t>
            </a:r>
          </a:p>
        </p:txBody>
      </p:sp>
      <p:cxnSp>
        <p:nvCxnSpPr>
          <p:cNvPr id="18" name="肘形连接符 17"/>
          <p:cNvCxnSpPr>
            <a:cxnSpLocks/>
            <a:endCxn id="11" idx="1"/>
          </p:cNvCxnSpPr>
          <p:nvPr/>
        </p:nvCxnSpPr>
        <p:spPr>
          <a:xfrm rot="5400000" flipH="1" flipV="1">
            <a:off x="4255068" y="2788343"/>
            <a:ext cx="1491152" cy="1285916"/>
          </a:xfrm>
          <a:prstGeom prst="bentConnector2">
            <a:avLst/>
          </a:prstGeom>
          <a:ln w="57150">
            <a:solidFill>
              <a:srgbClr val="00428C"/>
            </a:solidFill>
            <a:tailEnd type="arrow"/>
          </a:ln>
        </p:spPr>
        <p:style>
          <a:lnRef idx="1">
            <a:schemeClr val="accent1"/>
          </a:lnRef>
          <a:fillRef idx="0">
            <a:schemeClr val="accent1"/>
          </a:fillRef>
          <a:effectRef idx="0">
            <a:schemeClr val="accent1"/>
          </a:effectRef>
          <a:fontRef idx="minor">
            <a:schemeClr val="tx1"/>
          </a:fontRef>
        </p:style>
      </p:cxnSp>
      <p:cxnSp>
        <p:nvCxnSpPr>
          <p:cNvPr id="29" name="肘形连接符 28"/>
          <p:cNvCxnSpPr/>
          <p:nvPr/>
        </p:nvCxnSpPr>
        <p:spPr>
          <a:xfrm>
            <a:off x="4357686" y="4462629"/>
            <a:ext cx="1928826" cy="642942"/>
          </a:xfrm>
          <a:prstGeom prst="bentConnector3">
            <a:avLst>
              <a:gd name="adj1" fmla="val 25449"/>
            </a:avLst>
          </a:prstGeom>
          <a:ln w="57150">
            <a:solidFill>
              <a:srgbClr val="00428C"/>
            </a:solidFill>
            <a:tailEnd type="arrow"/>
          </a:ln>
        </p:spPr>
        <p:style>
          <a:lnRef idx="1">
            <a:schemeClr val="accent1"/>
          </a:lnRef>
          <a:fillRef idx="0">
            <a:schemeClr val="accent1"/>
          </a:fillRef>
          <a:effectRef idx="0">
            <a:schemeClr val="accent1"/>
          </a:effectRef>
          <a:fontRef idx="minor">
            <a:schemeClr val="tx1"/>
          </a:fontRef>
        </p:style>
      </p:cxnSp>
      <p:grpSp>
        <p:nvGrpSpPr>
          <p:cNvPr id="17" name="Group 20"/>
          <p:cNvGrpSpPr>
            <a:grpSpLocks/>
          </p:cNvGrpSpPr>
          <p:nvPr/>
        </p:nvGrpSpPr>
        <p:grpSpPr bwMode="auto">
          <a:xfrm>
            <a:off x="7915938" y="4448982"/>
            <a:ext cx="1000100" cy="1143008"/>
            <a:chOff x="22475" y="1"/>
            <a:chExt cx="716221" cy="1046764"/>
          </a:xfrm>
        </p:grpSpPr>
        <p:pic>
          <p:nvPicPr>
            <p:cNvPr id="34" name="图片 6" descr="20100418143303-1941608904.jpg"/>
            <p:cNvPicPr>
              <a:picLocks noChangeAspect="1" noChangeArrowheads="1"/>
            </p:cNvPicPr>
            <p:nvPr/>
          </p:nvPicPr>
          <p:blipFill>
            <a:blip r:embed="rId6" cstate="print"/>
            <a:srcRect/>
            <a:stretch>
              <a:fillRect/>
            </a:stretch>
          </p:blipFill>
          <p:spPr bwMode="auto">
            <a:xfrm>
              <a:off x="22475" y="1"/>
              <a:ext cx="716221" cy="1046764"/>
            </a:xfrm>
            <a:prstGeom prst="rect">
              <a:avLst/>
            </a:prstGeom>
            <a:noFill/>
            <a:ln w="6350">
              <a:solidFill>
                <a:schemeClr val="bg1">
                  <a:lumMod val="50000"/>
                </a:schemeClr>
              </a:solidFill>
              <a:miter lim="800000"/>
              <a:headEnd/>
              <a:tailEnd/>
            </a:ln>
          </p:spPr>
        </p:pic>
        <p:sp>
          <p:nvSpPr>
            <p:cNvPr id="35" name="TextBox 7"/>
            <p:cNvSpPr txBox="1">
              <a:spLocks noChangeArrowheads="1"/>
            </p:cNvSpPr>
            <p:nvPr/>
          </p:nvSpPr>
          <p:spPr bwMode="auto">
            <a:xfrm>
              <a:off x="22475" y="327114"/>
              <a:ext cx="665059" cy="479164"/>
            </a:xfrm>
            <a:prstGeom prst="rect">
              <a:avLst/>
            </a:prstGeom>
            <a:noFill/>
            <a:ln w="9525">
              <a:noFill/>
              <a:miter lim="800000"/>
              <a:headEnd/>
              <a:tailEnd/>
            </a:ln>
          </p:spPr>
          <p:txBody>
            <a:bodyPr wrap="square">
              <a:spAutoFit/>
            </a:bodyPr>
            <a:lstStyle/>
            <a:p>
              <a:pPr algn="ctr"/>
              <a:r>
                <a:rPr lang="en-US" altLang="zh-CN" sz="1400" b="1" dirty="0">
                  <a:solidFill>
                    <a:srgbClr val="FF0000"/>
                  </a:solidFill>
                  <a:cs typeface="+mn-ea"/>
                  <a:sym typeface="+mn-lt"/>
                </a:rPr>
                <a:t>Garbled text </a:t>
              </a:r>
              <a:endParaRPr lang="zh-CN" altLang="en-US" sz="1400" b="1" dirty="0">
                <a:solidFill>
                  <a:srgbClr val="FF0000"/>
                </a:solidFill>
                <a:cs typeface="+mn-ea"/>
                <a:sym typeface="+mn-lt"/>
              </a:endParaRPr>
            </a:p>
          </p:txBody>
        </p:sp>
      </p:grpSp>
      <p:grpSp>
        <p:nvGrpSpPr>
          <p:cNvPr id="19" name="组合 48"/>
          <p:cNvGrpSpPr/>
          <p:nvPr/>
        </p:nvGrpSpPr>
        <p:grpSpPr>
          <a:xfrm>
            <a:off x="2924963" y="3748249"/>
            <a:ext cx="1659429" cy="1387211"/>
            <a:chOff x="2924963" y="3533935"/>
            <a:chExt cx="1659429" cy="1387211"/>
          </a:xfrm>
        </p:grpSpPr>
        <p:pic>
          <p:nvPicPr>
            <p:cNvPr id="7" name="Picture 2" descr="E:\市场部文档\产品图片\400个常用ppt图标_ppt宝藏_www.pptbz\400个常用ppt图标_ppt宝藏_www.pptbz\400个常用ppt图标(25)_ppt宝藏_www.pptbz.com.png"/>
            <p:cNvPicPr>
              <a:picLocks noChangeAspect="1" noChangeArrowheads="1"/>
            </p:cNvPicPr>
            <p:nvPr/>
          </p:nvPicPr>
          <p:blipFill>
            <a:blip r:embed="rId2"/>
            <a:srcRect/>
            <a:stretch>
              <a:fillRect/>
            </a:stretch>
          </p:blipFill>
          <p:spPr bwMode="auto">
            <a:xfrm>
              <a:off x="3214678" y="3533935"/>
              <a:ext cx="1080000" cy="1080000"/>
            </a:xfrm>
            <a:prstGeom prst="rect">
              <a:avLst/>
            </a:prstGeom>
            <a:noFill/>
          </p:spPr>
        </p:pic>
        <p:pic>
          <p:nvPicPr>
            <p:cNvPr id="4" name="Picture 3" descr="E:\市场部文档\产品图片\400个常用ppt图标_ppt宝藏_www.pptbz\400个常用ppt图标_ppt宝藏_www.pptbz\400个常用ppt图标(57)_ppt宝藏_www.pptbz.com.png"/>
            <p:cNvPicPr>
              <a:picLocks noChangeAspect="1" noChangeArrowheads="1"/>
            </p:cNvPicPr>
            <p:nvPr/>
          </p:nvPicPr>
          <p:blipFill>
            <a:blip r:embed="rId7"/>
            <a:srcRect/>
            <a:stretch>
              <a:fillRect/>
            </a:stretch>
          </p:blipFill>
          <p:spPr bwMode="auto">
            <a:xfrm>
              <a:off x="3388048" y="3734601"/>
              <a:ext cx="720000" cy="720000"/>
            </a:xfrm>
            <a:prstGeom prst="rect">
              <a:avLst/>
            </a:prstGeom>
            <a:noFill/>
          </p:spPr>
        </p:pic>
        <p:sp>
          <p:nvSpPr>
            <p:cNvPr id="39" name="TextBox 38"/>
            <p:cNvSpPr txBox="1"/>
            <p:nvPr/>
          </p:nvSpPr>
          <p:spPr>
            <a:xfrm>
              <a:off x="2924963" y="4551814"/>
              <a:ext cx="1659429" cy="369332"/>
            </a:xfrm>
            <a:prstGeom prst="rect">
              <a:avLst/>
            </a:prstGeom>
            <a:noFill/>
          </p:spPr>
          <p:txBody>
            <a:bodyPr wrap="none" rtlCol="0">
              <a:spAutoFit/>
            </a:bodyPr>
            <a:lstStyle/>
            <a:p>
              <a:r>
                <a:rPr lang="en-US" dirty="0"/>
                <a:t>Encrypted text</a:t>
              </a:r>
              <a:endParaRPr lang="zh-CN" altLang="en-US" dirty="0">
                <a:cs typeface="+mn-ea"/>
                <a:sym typeface="+mn-lt"/>
              </a:endParaRPr>
            </a:p>
          </p:txBody>
        </p:sp>
      </p:grpSp>
      <p:sp>
        <p:nvSpPr>
          <p:cNvPr id="45" name="圆角矩形 44"/>
          <p:cNvSpPr/>
          <p:nvPr/>
        </p:nvSpPr>
        <p:spPr>
          <a:xfrm>
            <a:off x="714348" y="1497104"/>
            <a:ext cx="3857652" cy="1217516"/>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2400" b="1" dirty="0">
                <a:solidFill>
                  <a:schemeClr val="accent6">
                    <a:lumMod val="75000"/>
                  </a:schemeClr>
                </a:solidFill>
                <a:cs typeface="+mn-ea"/>
              </a:rPr>
              <a:t>Transparent</a:t>
            </a:r>
            <a:r>
              <a:rPr dirty="0">
                <a:solidFill>
                  <a:schemeClr val="tx1">
                    <a:lumMod val="75000"/>
                    <a:lumOff val="25000"/>
                  </a:schemeClr>
                </a:solidFill>
                <a:cs typeface="+mn-ea"/>
              </a:rPr>
              <a:t> — encryption is automatic and does not disrupt user workflow</a:t>
            </a:r>
          </a:p>
        </p:txBody>
      </p:sp>
      <p:cxnSp>
        <p:nvCxnSpPr>
          <p:cNvPr id="47" name="直接箭头连接符 46"/>
          <p:cNvCxnSpPr/>
          <p:nvPr/>
        </p:nvCxnSpPr>
        <p:spPr>
          <a:xfrm rot="16200000" flipH="1" flipV="1">
            <a:off x="2080887" y="3249611"/>
            <a:ext cx="642942" cy="1588"/>
          </a:xfrm>
          <a:prstGeom prst="straightConnector1">
            <a:avLst/>
          </a:prstGeom>
          <a:ln w="57150">
            <a:solidFill>
              <a:srgbClr val="00428C"/>
            </a:solidFill>
            <a:tailEnd type="arrow"/>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par>
                          <p:cTn id="7" fill="hold">
                            <p:stCondLst>
                              <p:cond delay="0"/>
                            </p:stCondLst>
                            <p:childTnLst>
                              <p:par>
                                <p:cTn id="8" presetID="22" presetClass="entr" presetSubtype="8" fill="hold" nodeType="after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left)">
                                      <p:cBhvr>
                                        <p:cTn id="10" dur="500"/>
                                        <p:tgtEl>
                                          <p:spTgt spid="6"/>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left)">
                                      <p:cBhvr>
                                        <p:cTn id="13" dur="500"/>
                                        <p:tgtEl>
                                          <p:spTgt spid="9"/>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left)">
                                      <p:cBhvr>
                                        <p:cTn id="16" dur="500"/>
                                        <p:tgtEl>
                                          <p:spTgt spid="10"/>
                                        </p:tgtEl>
                                      </p:cBhvr>
                                    </p:animEffect>
                                  </p:childTnLst>
                                </p:cTn>
                              </p:par>
                            </p:childTnLst>
                          </p:cTn>
                        </p:par>
                        <p:par>
                          <p:cTn id="17" fill="hold">
                            <p:stCondLst>
                              <p:cond delay="500"/>
                            </p:stCondLst>
                            <p:childTnLst>
                              <p:par>
                                <p:cTn id="18" presetID="1" presetClass="entr" presetSubtype="0" fill="hold" nodeType="afterEffect">
                                  <p:stCondLst>
                                    <p:cond delay="0"/>
                                  </p:stCondLst>
                                  <p:childTnLst>
                                    <p:set>
                                      <p:cBhvr>
                                        <p:cTn id="19" dur="1" fill="hold">
                                          <p:stCondLst>
                                            <p:cond delay="0"/>
                                          </p:stCondLst>
                                        </p:cTn>
                                        <p:tgtEl>
                                          <p:spTgt spid="19"/>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wipe(up)">
                                      <p:cBhvr>
                                        <p:cTn id="24" dur="500"/>
                                        <p:tgtEl>
                                          <p:spTgt spid="45"/>
                                        </p:tgtEl>
                                      </p:cBhvr>
                                    </p:animEffect>
                                  </p:childTnLst>
                                </p:cTn>
                              </p:par>
                            </p:childTnLst>
                          </p:cTn>
                        </p:par>
                        <p:par>
                          <p:cTn id="25" fill="hold">
                            <p:stCondLst>
                              <p:cond delay="500"/>
                            </p:stCondLst>
                            <p:childTnLst>
                              <p:par>
                                <p:cTn id="26" presetID="22" presetClass="entr" presetSubtype="1" fill="hold" nodeType="afterEffect">
                                  <p:stCondLst>
                                    <p:cond delay="0"/>
                                  </p:stCondLst>
                                  <p:childTnLst>
                                    <p:set>
                                      <p:cBhvr>
                                        <p:cTn id="27" dur="1" fill="hold">
                                          <p:stCondLst>
                                            <p:cond delay="0"/>
                                          </p:stCondLst>
                                        </p:cTn>
                                        <p:tgtEl>
                                          <p:spTgt spid="47"/>
                                        </p:tgtEl>
                                        <p:attrNameLst>
                                          <p:attrName>style.visibility</p:attrName>
                                        </p:attrNameLst>
                                      </p:cBhvr>
                                      <p:to>
                                        <p:strVal val="visible"/>
                                      </p:to>
                                    </p:set>
                                    <p:animEffect transition="in" filter="wipe(up)">
                                      <p:cBhvr>
                                        <p:cTn id="28" dur="500"/>
                                        <p:tgtEl>
                                          <p:spTgt spid="47"/>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wipe(left)">
                                      <p:cBhvr>
                                        <p:cTn id="33" dur="500"/>
                                        <p:tgtEl>
                                          <p:spTgt spid="18"/>
                                        </p:tgtEl>
                                      </p:cBhvr>
                                    </p:animEffect>
                                  </p:childTnLst>
                                </p:cTn>
                              </p:par>
                            </p:childTnLst>
                          </p:cTn>
                        </p:par>
                        <p:par>
                          <p:cTn id="34" fill="hold">
                            <p:stCondLst>
                              <p:cond delay="500"/>
                            </p:stCondLst>
                            <p:childTnLst>
                              <p:par>
                                <p:cTn id="35" presetID="1"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3"/>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wipe(left)">
                                      <p:cBhvr>
                                        <p:cTn id="47" dur="500"/>
                                        <p:tgtEl>
                                          <p:spTgt spid="29"/>
                                        </p:tgtEl>
                                      </p:cBhvr>
                                    </p:animEffect>
                                  </p:childTnLst>
                                </p:cTn>
                              </p:par>
                            </p:childTnLst>
                          </p:cTn>
                        </p:par>
                        <p:par>
                          <p:cTn id="48" fill="hold">
                            <p:stCondLst>
                              <p:cond delay="500"/>
                            </p:stCondLst>
                            <p:childTnLst>
                              <p:par>
                                <p:cTn id="49" presetID="1" presetClass="entr" presetSubtype="0" fill="hold" nodeType="afterEffect">
                                  <p:stCondLst>
                                    <p:cond delay="0"/>
                                  </p:stCondLst>
                                  <p:childTnLst>
                                    <p:set>
                                      <p:cBhvr>
                                        <p:cTn id="50" dur="1" fill="hold">
                                          <p:stCondLst>
                                            <p:cond delay="0"/>
                                          </p:stCondLst>
                                        </p:cTn>
                                        <p:tgtEl>
                                          <p:spTgt spid="1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3" grpId="0"/>
      <p:bldP spid="16" grpId="0"/>
      <p:bldP spid="45" grpId="0" animBg="1"/>
    </p:bldLst>
  </p:timing>
</p:sld>
</file>

<file path=ppt/slides/slide1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Permission Management</a:t>
            </a:r>
          </a:p>
        </p:txBody>
      </p:sp>
      <p:pic>
        <p:nvPicPr>
          <p:cNvPr id="1026" name="Picture 2" descr="E:\市场部文档\产品图片\400个常用ppt图标_ppt宝藏_www.pptbz\400个常用ppt图标_ppt宝藏_www.pptbz\400个常用ppt图标(230)_ppt宝藏_www.pptbz.com.png"/>
          <p:cNvPicPr>
            <a:picLocks noChangeAspect="1" noChangeArrowheads="1"/>
          </p:cNvPicPr>
          <p:nvPr/>
        </p:nvPicPr>
        <p:blipFill>
          <a:blip r:embed="rId2"/>
          <a:srcRect/>
          <a:stretch>
            <a:fillRect/>
          </a:stretch>
        </p:blipFill>
        <p:spPr bwMode="auto">
          <a:xfrm>
            <a:off x="740232" y="1383182"/>
            <a:ext cx="1260000" cy="1260000"/>
          </a:xfrm>
          <a:prstGeom prst="rect">
            <a:avLst/>
          </a:prstGeom>
          <a:noFill/>
        </p:spPr>
      </p:pic>
      <p:sp>
        <p:nvSpPr>
          <p:cNvPr id="5" name="圆角矩形标注 4"/>
          <p:cNvSpPr/>
          <p:nvPr/>
        </p:nvSpPr>
        <p:spPr>
          <a:xfrm>
            <a:off x="2714612" y="1428736"/>
            <a:ext cx="5572164" cy="1046711"/>
          </a:xfrm>
          <a:prstGeom prst="wedgeRoundRectCallout">
            <a:avLst>
              <a:gd name="adj1" fmla="val -56110"/>
              <a:gd name="adj2" fmla="val 22138"/>
              <a:gd name="adj3" fmla="val 16667"/>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How to ensure sensitive data is only shared within departments? How to differentiate access rights between managers and regular employees?</a:t>
            </a:r>
            <a:endParaRPr lang="en-US" altLang="zh-CN" dirty="0">
              <a:solidFill>
                <a:schemeClr val="tx1">
                  <a:lumMod val="75000"/>
                  <a:lumOff val="25000"/>
                </a:schemeClr>
              </a:solidFill>
              <a:cs typeface="+mn-ea"/>
              <a:sym typeface="+mn-lt"/>
            </a:endParaRPr>
          </a:p>
        </p:txBody>
      </p:sp>
      <p:sp>
        <p:nvSpPr>
          <p:cNvPr id="6" name="矩形 5"/>
          <p:cNvSpPr/>
          <p:nvPr/>
        </p:nvSpPr>
        <p:spPr>
          <a:xfrm>
            <a:off x="457200" y="2619153"/>
            <a:ext cx="7829576" cy="1024161"/>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2000" b="1" dirty="0"/>
              <a:t>By defining </a:t>
            </a:r>
            <a:r>
              <a:rPr sz="2000" b="1" dirty="0">
                <a:solidFill>
                  <a:srgbClr val="FFC000"/>
                </a:solidFill>
              </a:rPr>
              <a:t>secure zones </a:t>
            </a:r>
            <a:r>
              <a:rPr sz="2000" b="1" dirty="0"/>
              <a:t>and </a:t>
            </a:r>
            <a:r>
              <a:rPr sz="2000" b="1" dirty="0">
                <a:solidFill>
                  <a:srgbClr val="FFC000"/>
                </a:solidFill>
              </a:rPr>
              <a:t>document classification </a:t>
            </a:r>
            <a:r>
              <a:rPr sz="2000" b="1" dirty="0"/>
              <a:t>levels, a </a:t>
            </a:r>
            <a:r>
              <a:rPr sz="2000" b="1" dirty="0">
                <a:solidFill>
                  <a:srgbClr val="FFC000"/>
                </a:solidFill>
              </a:rPr>
              <a:t>hierarchical confidentiality mechanism by department </a:t>
            </a:r>
            <a:r>
              <a:rPr sz="2000" b="1" dirty="0"/>
              <a:t>is established</a:t>
            </a:r>
          </a:p>
        </p:txBody>
      </p:sp>
      <p:sp>
        <p:nvSpPr>
          <p:cNvPr id="7" name="圆角矩形 6"/>
          <p:cNvSpPr/>
          <p:nvPr/>
        </p:nvSpPr>
        <p:spPr>
          <a:xfrm>
            <a:off x="0" y="3842294"/>
            <a:ext cx="9144000" cy="2587102"/>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cxnSp>
        <p:nvCxnSpPr>
          <p:cNvPr id="12" name="直接连接符 11"/>
          <p:cNvCxnSpPr>
            <a:cxnSpLocks/>
          </p:cNvCxnSpPr>
          <p:nvPr/>
        </p:nvCxnSpPr>
        <p:spPr>
          <a:xfrm>
            <a:off x="4357686" y="3842294"/>
            <a:ext cx="0" cy="2572458"/>
          </a:xfrm>
          <a:prstGeom prst="line">
            <a:avLst/>
          </a:prstGeom>
          <a:ln w="28575">
            <a:solidFill>
              <a:srgbClr val="00428C"/>
            </a:solidFil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6541549" y="3842294"/>
            <a:ext cx="2403222" cy="369332"/>
          </a:xfrm>
          <a:prstGeom prst="rect">
            <a:avLst/>
          </a:prstGeom>
          <a:noFill/>
        </p:spPr>
        <p:txBody>
          <a:bodyPr wrap="none" rtlCol="0">
            <a:spAutoFit/>
          </a:bodyPr>
          <a:lstStyle/>
          <a:p>
            <a:r>
              <a:rPr b="1" dirty="0"/>
              <a:t>Finance Department</a:t>
            </a:r>
          </a:p>
        </p:txBody>
      </p:sp>
      <p:sp>
        <p:nvSpPr>
          <p:cNvPr id="16" name="TextBox 15"/>
          <p:cNvSpPr txBox="1"/>
          <p:nvPr/>
        </p:nvSpPr>
        <p:spPr>
          <a:xfrm>
            <a:off x="346910" y="5845163"/>
            <a:ext cx="2133918" cy="369332"/>
          </a:xfrm>
          <a:prstGeom prst="rect">
            <a:avLst/>
          </a:prstGeom>
          <a:noFill/>
        </p:spPr>
        <p:txBody>
          <a:bodyPr wrap="none" rtlCol="0">
            <a:spAutoFit/>
          </a:bodyPr>
          <a:lstStyle/>
          <a:p>
            <a:r>
              <a:rPr b="1" dirty="0"/>
              <a:t>Sales Department</a:t>
            </a:r>
          </a:p>
        </p:txBody>
      </p:sp>
      <p:grpSp>
        <p:nvGrpSpPr>
          <p:cNvPr id="4" name="组合 23"/>
          <p:cNvGrpSpPr/>
          <p:nvPr/>
        </p:nvGrpSpPr>
        <p:grpSpPr>
          <a:xfrm>
            <a:off x="5780826" y="3901770"/>
            <a:ext cx="1241420" cy="720000"/>
            <a:chOff x="1181084" y="4037628"/>
            <a:chExt cx="1241420" cy="720000"/>
          </a:xfrm>
        </p:grpSpPr>
        <p:pic>
          <p:nvPicPr>
            <p:cNvPr id="20" name="五角星形 99"/>
            <p:cNvPicPr>
              <a:picLocks noChangeArrowheads="1"/>
            </p:cNvPicPr>
            <p:nvPr/>
          </p:nvPicPr>
          <p:blipFill>
            <a:blip r:embed="rId3"/>
            <a:srcRect/>
            <a:stretch>
              <a:fillRect/>
            </a:stretch>
          </p:blipFill>
          <p:spPr bwMode="auto">
            <a:xfrm>
              <a:off x="1916139" y="4281197"/>
              <a:ext cx="160075" cy="272570"/>
            </a:xfrm>
            <a:prstGeom prst="rect">
              <a:avLst/>
            </a:prstGeom>
            <a:noFill/>
            <a:ln w="9525">
              <a:noFill/>
              <a:miter lim="800000"/>
              <a:headEnd/>
              <a:tailEnd/>
            </a:ln>
          </p:spPr>
        </p:pic>
        <p:pic>
          <p:nvPicPr>
            <p:cNvPr id="21" name="五角星形 99"/>
            <p:cNvPicPr>
              <a:picLocks noChangeArrowheads="1"/>
            </p:cNvPicPr>
            <p:nvPr/>
          </p:nvPicPr>
          <p:blipFill>
            <a:blip r:embed="rId3"/>
            <a:srcRect/>
            <a:stretch>
              <a:fillRect/>
            </a:stretch>
          </p:blipFill>
          <p:spPr bwMode="auto">
            <a:xfrm>
              <a:off x="2094929" y="4281197"/>
              <a:ext cx="160075" cy="272570"/>
            </a:xfrm>
            <a:prstGeom prst="rect">
              <a:avLst/>
            </a:prstGeom>
            <a:noFill/>
            <a:ln w="9525">
              <a:noFill/>
              <a:miter lim="800000"/>
              <a:headEnd/>
              <a:tailEnd/>
            </a:ln>
          </p:spPr>
        </p:pic>
        <p:pic>
          <p:nvPicPr>
            <p:cNvPr id="22" name="五角星形 99"/>
            <p:cNvPicPr>
              <a:picLocks noChangeArrowheads="1"/>
            </p:cNvPicPr>
            <p:nvPr/>
          </p:nvPicPr>
          <p:blipFill>
            <a:blip r:embed="rId3"/>
            <a:srcRect/>
            <a:stretch>
              <a:fillRect/>
            </a:stretch>
          </p:blipFill>
          <p:spPr bwMode="auto">
            <a:xfrm>
              <a:off x="2262429" y="4279236"/>
              <a:ext cx="160075" cy="272570"/>
            </a:xfrm>
            <a:prstGeom prst="rect">
              <a:avLst/>
            </a:prstGeom>
            <a:noFill/>
            <a:ln w="9525">
              <a:noFill/>
              <a:miter lim="800000"/>
              <a:headEnd/>
              <a:tailEnd/>
            </a:ln>
          </p:spPr>
        </p:pic>
        <p:pic>
          <p:nvPicPr>
            <p:cNvPr id="1029" name="Picture 5" descr="E:\市场部文档\产品图片\400个常用ppt图标_ppt宝藏_www.pptbz\400个常用ppt图标_ppt宝藏_www.pptbz\400个常用ppt图标(133)_ppt宝藏_www.pptbz.com.png"/>
            <p:cNvPicPr>
              <a:picLocks noChangeAspect="1" noChangeArrowheads="1"/>
            </p:cNvPicPr>
            <p:nvPr/>
          </p:nvPicPr>
          <p:blipFill>
            <a:blip r:embed="rId4"/>
            <a:srcRect/>
            <a:stretch>
              <a:fillRect/>
            </a:stretch>
          </p:blipFill>
          <p:spPr bwMode="auto">
            <a:xfrm>
              <a:off x="1181084" y="4037628"/>
              <a:ext cx="720000" cy="720000"/>
            </a:xfrm>
            <a:prstGeom prst="rect">
              <a:avLst/>
            </a:prstGeom>
            <a:noFill/>
          </p:spPr>
        </p:pic>
      </p:grpSp>
      <p:grpSp>
        <p:nvGrpSpPr>
          <p:cNvPr id="8" name="组合 31"/>
          <p:cNvGrpSpPr/>
          <p:nvPr/>
        </p:nvGrpSpPr>
        <p:grpSpPr>
          <a:xfrm>
            <a:off x="7883508" y="5329024"/>
            <a:ext cx="1046210" cy="1046696"/>
            <a:chOff x="2280364" y="5423644"/>
            <a:chExt cx="1046210" cy="1046696"/>
          </a:xfrm>
        </p:grpSpPr>
        <p:sp>
          <p:nvSpPr>
            <p:cNvPr id="26" name="TextBox 99"/>
            <p:cNvSpPr txBox="1">
              <a:spLocks noChangeArrowheads="1"/>
            </p:cNvSpPr>
            <p:nvPr/>
          </p:nvSpPr>
          <p:spPr bwMode="auto">
            <a:xfrm>
              <a:off x="2336331" y="6101008"/>
              <a:ext cx="954107" cy="369332"/>
            </a:xfrm>
            <a:prstGeom prst="rect">
              <a:avLst/>
            </a:prstGeom>
            <a:noFill/>
            <a:ln w="9525">
              <a:noFill/>
              <a:miter lim="800000"/>
              <a:headEnd/>
              <a:tailEnd/>
            </a:ln>
          </p:spPr>
          <p:txBody>
            <a:bodyPr wrap="none">
              <a:spAutoFit/>
            </a:bodyPr>
            <a:lstStyle/>
            <a:p>
              <a:r>
                <a:rPr lang="en-US" altLang="zh-CN" dirty="0">
                  <a:cs typeface="+mn-ea"/>
                  <a:sym typeface="+mn-lt"/>
                </a:rPr>
                <a:t>Internal</a:t>
              </a:r>
              <a:endParaRPr lang="zh-CN" altLang="en-US" dirty="0">
                <a:cs typeface="+mn-ea"/>
                <a:sym typeface="+mn-lt"/>
              </a:endParaRPr>
            </a:p>
          </p:txBody>
        </p:sp>
        <p:grpSp>
          <p:nvGrpSpPr>
            <p:cNvPr id="9" name="组合 26"/>
            <p:cNvGrpSpPr/>
            <p:nvPr/>
          </p:nvGrpSpPr>
          <p:grpSpPr>
            <a:xfrm>
              <a:off x="2280364" y="5423644"/>
              <a:ext cx="1046210" cy="720000"/>
              <a:chOff x="1208794" y="4037628"/>
              <a:chExt cx="1046210" cy="720000"/>
            </a:xfrm>
          </p:grpSpPr>
          <p:pic>
            <p:nvPicPr>
              <p:cNvPr id="28" name="五角星形 99"/>
              <p:cNvPicPr>
                <a:picLocks noChangeArrowheads="1"/>
              </p:cNvPicPr>
              <p:nvPr/>
            </p:nvPicPr>
            <p:blipFill>
              <a:blip r:embed="rId3"/>
              <a:srcRect/>
              <a:stretch>
                <a:fillRect/>
              </a:stretch>
            </p:blipFill>
            <p:spPr bwMode="auto">
              <a:xfrm>
                <a:off x="1916139" y="4281197"/>
                <a:ext cx="160075" cy="272570"/>
              </a:xfrm>
              <a:prstGeom prst="rect">
                <a:avLst/>
              </a:prstGeom>
              <a:noFill/>
              <a:ln w="9525">
                <a:noFill/>
                <a:miter lim="800000"/>
                <a:headEnd/>
                <a:tailEnd/>
              </a:ln>
            </p:spPr>
          </p:pic>
          <p:pic>
            <p:nvPicPr>
              <p:cNvPr id="29" name="五角星形 99"/>
              <p:cNvPicPr>
                <a:picLocks noChangeArrowheads="1"/>
              </p:cNvPicPr>
              <p:nvPr/>
            </p:nvPicPr>
            <p:blipFill>
              <a:blip r:embed="rId3"/>
              <a:srcRect/>
              <a:stretch>
                <a:fillRect/>
              </a:stretch>
            </p:blipFill>
            <p:spPr bwMode="auto">
              <a:xfrm>
                <a:off x="2094929" y="4281197"/>
                <a:ext cx="160075" cy="272570"/>
              </a:xfrm>
              <a:prstGeom prst="rect">
                <a:avLst/>
              </a:prstGeom>
              <a:noFill/>
              <a:ln w="9525">
                <a:noFill/>
                <a:miter lim="800000"/>
                <a:headEnd/>
                <a:tailEnd/>
              </a:ln>
            </p:spPr>
          </p:pic>
          <p:pic>
            <p:nvPicPr>
              <p:cNvPr id="31" name="Picture 5" descr="E:\市场部文档\产品图片\400个常用ppt图标_ppt宝藏_www.pptbz\400个常用ppt图标_ppt宝藏_www.pptbz\400个常用ppt图标(133)_ppt宝藏_www.pptbz.com.png"/>
              <p:cNvPicPr>
                <a:picLocks noChangeAspect="1" noChangeArrowheads="1"/>
              </p:cNvPicPr>
              <p:nvPr/>
            </p:nvPicPr>
            <p:blipFill>
              <a:blip r:embed="rId4"/>
              <a:srcRect/>
              <a:stretch>
                <a:fillRect/>
              </a:stretch>
            </p:blipFill>
            <p:spPr bwMode="auto">
              <a:xfrm>
                <a:off x="1208794" y="4037628"/>
                <a:ext cx="720000" cy="720000"/>
              </a:xfrm>
              <a:prstGeom prst="rect">
                <a:avLst/>
              </a:prstGeom>
              <a:noFill/>
            </p:spPr>
          </p:pic>
        </p:grpSp>
      </p:grpSp>
      <p:grpSp>
        <p:nvGrpSpPr>
          <p:cNvPr id="10" name="组合 45"/>
          <p:cNvGrpSpPr/>
          <p:nvPr/>
        </p:nvGrpSpPr>
        <p:grpSpPr>
          <a:xfrm>
            <a:off x="4909667" y="3786190"/>
            <a:ext cx="966931" cy="1157956"/>
            <a:chOff x="4909667" y="3857628"/>
            <a:chExt cx="966931" cy="1157956"/>
          </a:xfrm>
        </p:grpSpPr>
        <p:pic>
          <p:nvPicPr>
            <p:cNvPr id="1027" name="Picture 3" descr="E:\市场部文档\产品图片\400个常用ppt图标_ppt宝藏_www.pptbz\400个常用ppt图标_ppt宝藏_www.pptbz\400个常用ppt图标(305)_ppt宝藏_www.pptbz.com.png"/>
            <p:cNvPicPr>
              <a:picLocks noChangeAspect="1" noChangeArrowheads="1"/>
            </p:cNvPicPr>
            <p:nvPr/>
          </p:nvPicPr>
          <p:blipFill>
            <a:blip r:embed="rId5"/>
            <a:srcRect/>
            <a:stretch>
              <a:fillRect/>
            </a:stretch>
          </p:blipFill>
          <p:spPr bwMode="auto">
            <a:xfrm>
              <a:off x="4957884" y="3857628"/>
              <a:ext cx="900000" cy="900000"/>
            </a:xfrm>
            <a:prstGeom prst="rect">
              <a:avLst/>
            </a:prstGeom>
            <a:noFill/>
          </p:spPr>
        </p:pic>
        <p:sp>
          <p:nvSpPr>
            <p:cNvPr id="34" name="TextBox 33"/>
            <p:cNvSpPr txBox="1"/>
            <p:nvPr/>
          </p:nvSpPr>
          <p:spPr>
            <a:xfrm>
              <a:off x="4909667" y="4646252"/>
              <a:ext cx="966931" cy="369332"/>
            </a:xfrm>
            <a:prstGeom prst="rect">
              <a:avLst/>
            </a:prstGeom>
            <a:noFill/>
          </p:spPr>
          <p:txBody>
            <a:bodyPr wrap="none" rtlCol="0">
              <a:spAutoFit/>
            </a:bodyPr>
            <a:lstStyle/>
            <a:p>
              <a:r>
                <a:rPr lang="en-US" altLang="zh-CN" dirty="0">
                  <a:cs typeface="+mn-ea"/>
                  <a:sym typeface="+mn-lt"/>
                </a:rPr>
                <a:t>Manger</a:t>
              </a:r>
              <a:endParaRPr lang="zh-CN" altLang="en-US" dirty="0">
                <a:cs typeface="+mn-ea"/>
                <a:sym typeface="+mn-lt"/>
              </a:endParaRPr>
            </a:p>
          </p:txBody>
        </p:sp>
      </p:grpSp>
      <p:grpSp>
        <p:nvGrpSpPr>
          <p:cNvPr id="11" name="组合 44"/>
          <p:cNvGrpSpPr/>
          <p:nvPr/>
        </p:nvGrpSpPr>
        <p:grpSpPr>
          <a:xfrm>
            <a:off x="6832273" y="5246950"/>
            <a:ext cx="1210588" cy="1142952"/>
            <a:chOff x="6426247" y="5143512"/>
            <a:chExt cx="1210588" cy="1142952"/>
          </a:xfrm>
        </p:grpSpPr>
        <p:pic>
          <p:nvPicPr>
            <p:cNvPr id="1028" name="Picture 4" descr="E:\市场部文档\产品图片\400个常用ppt图标_ppt宝藏_www.pptbz\400个常用ppt图标_ppt宝藏_www.pptbz\400个常用ppt图标(351)_ppt宝藏_www.pptbz.com.png"/>
            <p:cNvPicPr>
              <a:picLocks noChangeAspect="1" noChangeArrowheads="1"/>
            </p:cNvPicPr>
            <p:nvPr/>
          </p:nvPicPr>
          <p:blipFill>
            <a:blip r:embed="rId6"/>
            <a:srcRect/>
            <a:stretch>
              <a:fillRect/>
            </a:stretch>
          </p:blipFill>
          <p:spPr bwMode="auto">
            <a:xfrm>
              <a:off x="6648920" y="5143512"/>
              <a:ext cx="900000" cy="900000"/>
            </a:xfrm>
            <a:prstGeom prst="rect">
              <a:avLst/>
            </a:prstGeom>
            <a:noFill/>
          </p:spPr>
        </p:pic>
        <p:sp>
          <p:nvSpPr>
            <p:cNvPr id="35" name="TextBox 34"/>
            <p:cNvSpPr txBox="1"/>
            <p:nvPr/>
          </p:nvSpPr>
          <p:spPr>
            <a:xfrm>
              <a:off x="6426247" y="5917132"/>
              <a:ext cx="1210588" cy="369332"/>
            </a:xfrm>
            <a:prstGeom prst="rect">
              <a:avLst/>
            </a:prstGeom>
            <a:noFill/>
          </p:spPr>
          <p:txBody>
            <a:bodyPr wrap="none" rtlCol="0">
              <a:spAutoFit/>
            </a:bodyPr>
            <a:lstStyle/>
            <a:p>
              <a:r>
                <a:rPr lang="en-US" altLang="zh-CN" dirty="0">
                  <a:cs typeface="+mn-ea"/>
                  <a:sym typeface="+mn-lt"/>
                </a:rPr>
                <a:t>Employee</a:t>
              </a:r>
              <a:endParaRPr lang="zh-CN" altLang="en-US" dirty="0">
                <a:cs typeface="+mn-ea"/>
                <a:sym typeface="+mn-lt"/>
              </a:endParaRPr>
            </a:p>
          </p:txBody>
        </p:sp>
      </p:grpSp>
      <p:pic>
        <p:nvPicPr>
          <p:cNvPr id="1030" name="Picture 6" descr="E:\市场部文档\产品图片\400个常用ppt图标_ppt宝藏_www.pptbz\400个常用ppt图标_ppt宝藏_www.pptbz\400个常用ppt图标(330)_ppt宝藏_www.pptbz.com.png"/>
          <p:cNvPicPr>
            <a:picLocks noChangeAspect="1" noChangeArrowheads="1"/>
          </p:cNvPicPr>
          <p:nvPr/>
        </p:nvPicPr>
        <p:blipFill>
          <a:blip r:embed="rId7"/>
          <a:srcRect/>
          <a:stretch>
            <a:fillRect/>
          </a:stretch>
        </p:blipFill>
        <p:spPr bwMode="auto">
          <a:xfrm>
            <a:off x="1285852" y="3884888"/>
            <a:ext cx="1080000" cy="1080000"/>
          </a:xfrm>
          <a:prstGeom prst="rect">
            <a:avLst/>
          </a:prstGeom>
          <a:noFill/>
        </p:spPr>
      </p:pic>
      <p:sp>
        <p:nvSpPr>
          <p:cNvPr id="37" name="TextBox 36"/>
          <p:cNvSpPr txBox="1"/>
          <p:nvPr/>
        </p:nvSpPr>
        <p:spPr>
          <a:xfrm>
            <a:off x="1232744" y="4854636"/>
            <a:ext cx="1095172" cy="369332"/>
          </a:xfrm>
          <a:prstGeom prst="rect">
            <a:avLst/>
          </a:prstGeom>
          <a:noFill/>
        </p:spPr>
        <p:txBody>
          <a:bodyPr wrap="none" rtlCol="0">
            <a:spAutoFit/>
          </a:bodyPr>
          <a:lstStyle/>
          <a:p>
            <a:r>
              <a:rPr dirty="0"/>
              <a:t>Manager</a:t>
            </a:r>
          </a:p>
        </p:txBody>
      </p:sp>
      <p:grpSp>
        <p:nvGrpSpPr>
          <p:cNvPr id="13" name="组合 37"/>
          <p:cNvGrpSpPr/>
          <p:nvPr/>
        </p:nvGrpSpPr>
        <p:grpSpPr>
          <a:xfrm>
            <a:off x="2300770" y="4028748"/>
            <a:ext cx="1350966" cy="1186597"/>
            <a:chOff x="1142976" y="3957760"/>
            <a:chExt cx="1350966" cy="1186597"/>
          </a:xfrm>
        </p:grpSpPr>
        <p:sp>
          <p:nvSpPr>
            <p:cNvPr id="39" name="TextBox 99"/>
            <p:cNvSpPr txBox="1">
              <a:spLocks noChangeArrowheads="1"/>
            </p:cNvSpPr>
            <p:nvPr/>
          </p:nvSpPr>
          <p:spPr bwMode="auto">
            <a:xfrm>
              <a:off x="1269904" y="4775025"/>
              <a:ext cx="851515" cy="369332"/>
            </a:xfrm>
            <a:prstGeom prst="rect">
              <a:avLst/>
            </a:prstGeom>
            <a:noFill/>
            <a:ln w="9525">
              <a:noFill/>
              <a:miter lim="800000"/>
              <a:headEnd/>
              <a:tailEnd/>
            </a:ln>
          </p:spPr>
          <p:txBody>
            <a:bodyPr wrap="none">
              <a:spAutoFit/>
            </a:bodyPr>
            <a:lstStyle/>
            <a:p>
              <a:r>
                <a:rPr lang="en-US" altLang="zh-CN" dirty="0">
                  <a:cs typeface="+mn-ea"/>
                  <a:sym typeface="+mn-lt"/>
                </a:rPr>
                <a:t>Secret</a:t>
              </a:r>
              <a:endParaRPr lang="zh-CN" altLang="en-US" dirty="0">
                <a:cs typeface="+mn-ea"/>
                <a:sym typeface="+mn-lt"/>
              </a:endParaRPr>
            </a:p>
          </p:txBody>
        </p:sp>
        <p:grpSp>
          <p:nvGrpSpPr>
            <p:cNvPr id="14" name="组合 23"/>
            <p:cNvGrpSpPr/>
            <p:nvPr/>
          </p:nvGrpSpPr>
          <p:grpSpPr>
            <a:xfrm>
              <a:off x="1142976" y="3957760"/>
              <a:ext cx="1350966" cy="900000"/>
              <a:chOff x="1071538" y="3857628"/>
              <a:chExt cx="1350966" cy="900000"/>
            </a:xfrm>
          </p:grpSpPr>
          <p:pic>
            <p:nvPicPr>
              <p:cNvPr id="41" name="五角星形 99"/>
              <p:cNvPicPr>
                <a:picLocks noChangeArrowheads="1"/>
              </p:cNvPicPr>
              <p:nvPr/>
            </p:nvPicPr>
            <p:blipFill>
              <a:blip r:embed="rId3"/>
              <a:srcRect/>
              <a:stretch>
                <a:fillRect/>
              </a:stretch>
            </p:blipFill>
            <p:spPr bwMode="auto">
              <a:xfrm>
                <a:off x="1916139" y="4281197"/>
                <a:ext cx="160075" cy="272570"/>
              </a:xfrm>
              <a:prstGeom prst="rect">
                <a:avLst/>
              </a:prstGeom>
              <a:noFill/>
              <a:ln w="9525">
                <a:noFill/>
                <a:miter lim="800000"/>
                <a:headEnd/>
                <a:tailEnd/>
              </a:ln>
            </p:spPr>
          </p:pic>
          <p:pic>
            <p:nvPicPr>
              <p:cNvPr id="42" name="五角星形 99"/>
              <p:cNvPicPr>
                <a:picLocks noChangeArrowheads="1"/>
              </p:cNvPicPr>
              <p:nvPr/>
            </p:nvPicPr>
            <p:blipFill>
              <a:blip r:embed="rId3"/>
              <a:srcRect/>
              <a:stretch>
                <a:fillRect/>
              </a:stretch>
            </p:blipFill>
            <p:spPr bwMode="auto">
              <a:xfrm>
                <a:off x="2094929" y="4281197"/>
                <a:ext cx="160075" cy="272570"/>
              </a:xfrm>
              <a:prstGeom prst="rect">
                <a:avLst/>
              </a:prstGeom>
              <a:noFill/>
              <a:ln w="9525">
                <a:noFill/>
                <a:miter lim="800000"/>
                <a:headEnd/>
                <a:tailEnd/>
              </a:ln>
            </p:spPr>
          </p:pic>
          <p:pic>
            <p:nvPicPr>
              <p:cNvPr id="43" name="五角星形 99"/>
              <p:cNvPicPr>
                <a:picLocks noChangeArrowheads="1"/>
              </p:cNvPicPr>
              <p:nvPr/>
            </p:nvPicPr>
            <p:blipFill>
              <a:blip r:embed="rId3"/>
              <a:srcRect/>
              <a:stretch>
                <a:fillRect/>
              </a:stretch>
            </p:blipFill>
            <p:spPr bwMode="auto">
              <a:xfrm>
                <a:off x="2262429" y="4279236"/>
                <a:ext cx="160075" cy="272570"/>
              </a:xfrm>
              <a:prstGeom prst="rect">
                <a:avLst/>
              </a:prstGeom>
              <a:noFill/>
              <a:ln w="9525">
                <a:noFill/>
                <a:miter lim="800000"/>
                <a:headEnd/>
                <a:tailEnd/>
              </a:ln>
            </p:spPr>
          </p:pic>
          <p:pic>
            <p:nvPicPr>
              <p:cNvPr id="44" name="Picture 5" descr="E:\市场部文档\产品图片\400个常用ppt图标_ppt宝藏_www.pptbz\400个常用ppt图标_ppt宝藏_www.pptbz\400个常用ppt图标(133)_ppt宝藏_www.pptbz.com.png"/>
              <p:cNvPicPr>
                <a:picLocks noChangeAspect="1" noChangeArrowheads="1"/>
              </p:cNvPicPr>
              <p:nvPr/>
            </p:nvPicPr>
            <p:blipFill>
              <a:blip r:embed="rId4"/>
              <a:srcRect/>
              <a:stretch>
                <a:fillRect/>
              </a:stretch>
            </p:blipFill>
            <p:spPr bwMode="auto">
              <a:xfrm>
                <a:off x="1071538" y="3857628"/>
                <a:ext cx="900000" cy="900000"/>
              </a:xfrm>
              <a:prstGeom prst="rect">
                <a:avLst/>
              </a:prstGeom>
              <a:noFill/>
            </p:spPr>
          </p:pic>
        </p:grpSp>
      </p:grpSp>
      <p:pic>
        <p:nvPicPr>
          <p:cNvPr id="36" name="Picture 5" descr="D:\备用机文件-zhonggm\PPT-统一图标\128\Actions-dialog-cancel-icon.png"/>
          <p:cNvPicPr>
            <a:picLocks noChangeAspect="1" noChangeArrowheads="1"/>
          </p:cNvPicPr>
          <p:nvPr/>
        </p:nvPicPr>
        <p:blipFill>
          <a:blip r:embed="rId8" cstate="print"/>
          <a:srcRect/>
          <a:stretch>
            <a:fillRect/>
          </a:stretch>
        </p:blipFill>
        <p:spPr bwMode="auto">
          <a:xfrm>
            <a:off x="3994876" y="4786322"/>
            <a:ext cx="720000" cy="720000"/>
          </a:xfrm>
          <a:prstGeom prst="rect">
            <a:avLst/>
          </a:prstGeom>
          <a:noFill/>
        </p:spPr>
      </p:pic>
      <p:cxnSp>
        <p:nvCxnSpPr>
          <p:cNvPr id="48" name="肘形连接符 47"/>
          <p:cNvCxnSpPr/>
          <p:nvPr/>
        </p:nvCxnSpPr>
        <p:spPr>
          <a:xfrm>
            <a:off x="5484827" y="5072527"/>
            <a:ext cx="1357322" cy="1000132"/>
          </a:xfrm>
          <a:prstGeom prst="bentConnector3">
            <a:avLst>
              <a:gd name="adj1" fmla="val -1280"/>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cxnSp>
        <p:nvCxnSpPr>
          <p:cNvPr id="69" name="肘形连接符 68"/>
          <p:cNvCxnSpPr/>
          <p:nvPr/>
        </p:nvCxnSpPr>
        <p:spPr>
          <a:xfrm rot="16200000" flipV="1">
            <a:off x="6115731" y="4972731"/>
            <a:ext cx="851636" cy="775809"/>
          </a:xfrm>
          <a:prstGeom prst="bentConnector3">
            <a:avLst>
              <a:gd name="adj1" fmla="val 1924"/>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pic>
        <p:nvPicPr>
          <p:cNvPr id="72" name="Picture 3" descr="D:\备用机文件-zhonggm\PPT-统一图标\128\Actions-dialog-ok-apply-icon.png"/>
          <p:cNvPicPr>
            <a:picLocks noChangeAspect="1" noChangeArrowheads="1"/>
          </p:cNvPicPr>
          <p:nvPr/>
        </p:nvPicPr>
        <p:blipFill>
          <a:blip r:embed="rId9" cstate="print"/>
          <a:srcRect/>
          <a:stretch>
            <a:fillRect/>
          </a:stretch>
        </p:blipFill>
        <p:spPr bwMode="auto">
          <a:xfrm>
            <a:off x="5246446" y="5137892"/>
            <a:ext cx="540000" cy="540000"/>
          </a:xfrm>
          <a:prstGeom prst="rect">
            <a:avLst/>
          </a:prstGeom>
          <a:noFill/>
        </p:spPr>
      </p:pic>
      <p:pic>
        <p:nvPicPr>
          <p:cNvPr id="73" name="Picture 2" descr="D:\备用机文件-zhonggm\PPT-统一图标\128\Actions-edit-delete-icon.png"/>
          <p:cNvPicPr>
            <a:picLocks noChangeAspect="1" noChangeArrowheads="1"/>
          </p:cNvPicPr>
          <p:nvPr/>
        </p:nvPicPr>
        <p:blipFill>
          <a:blip r:embed="rId10" cstate="print"/>
          <a:srcRect/>
          <a:stretch>
            <a:fillRect/>
          </a:stretch>
        </p:blipFill>
        <p:spPr bwMode="auto">
          <a:xfrm>
            <a:off x="5902026" y="5143512"/>
            <a:ext cx="540000" cy="540000"/>
          </a:xfrm>
          <a:prstGeom prst="rect">
            <a:avLst/>
          </a:prstGeom>
          <a:noFill/>
        </p:spPr>
      </p:pic>
      <p:cxnSp>
        <p:nvCxnSpPr>
          <p:cNvPr id="75" name="直接箭头连接符 74"/>
          <p:cNvCxnSpPr/>
          <p:nvPr/>
        </p:nvCxnSpPr>
        <p:spPr>
          <a:xfrm>
            <a:off x="3929058" y="5060961"/>
            <a:ext cx="90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cxnSp>
        <p:nvCxnSpPr>
          <p:cNvPr id="76" name="直接箭头连接符 75"/>
          <p:cNvCxnSpPr/>
          <p:nvPr/>
        </p:nvCxnSpPr>
        <p:spPr>
          <a:xfrm rot="10800000">
            <a:off x="3886314" y="5284799"/>
            <a:ext cx="90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8" name="TextBox 99">
            <a:extLst>
              <a:ext uri="{FF2B5EF4-FFF2-40B4-BE49-F238E27FC236}">
                <a16:creationId xmlns:a16="http://schemas.microsoft.com/office/drawing/2014/main" id="{12B31506-4CAF-AEB3-750E-11E3440AE53C}"/>
              </a:ext>
            </a:extLst>
          </p:cNvPr>
          <p:cNvSpPr txBox="1">
            <a:spLocks noChangeArrowheads="1"/>
          </p:cNvSpPr>
          <p:nvPr/>
        </p:nvSpPr>
        <p:spPr bwMode="auto">
          <a:xfrm>
            <a:off x="5785927" y="4518076"/>
            <a:ext cx="851515" cy="369332"/>
          </a:xfrm>
          <a:prstGeom prst="rect">
            <a:avLst/>
          </a:prstGeom>
          <a:noFill/>
          <a:ln w="9525">
            <a:noFill/>
            <a:miter lim="800000"/>
            <a:headEnd/>
            <a:tailEnd/>
          </a:ln>
        </p:spPr>
        <p:txBody>
          <a:bodyPr wrap="none">
            <a:spAutoFit/>
          </a:bodyPr>
          <a:lstStyle/>
          <a:p>
            <a:r>
              <a:rPr lang="en-US" altLang="zh-CN" dirty="0">
                <a:cs typeface="+mn-ea"/>
                <a:sym typeface="+mn-lt"/>
              </a:rPr>
              <a:t>Secret</a:t>
            </a:r>
            <a:endParaRPr lang="zh-CN" altLang="en-US" dirty="0">
              <a:cs typeface="+mn-ea"/>
              <a:sym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lide(fromBottom)">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slide(fromBottom)">
                                      <p:cBhvr>
                                        <p:cTn id="12" dur="500"/>
                                        <p:tgtEl>
                                          <p:spTgt spid="7"/>
                                        </p:tgtEl>
                                      </p:cBhvr>
                                    </p:animEffect>
                                  </p:childTnLst>
                                </p:cTn>
                              </p:par>
                              <p:par>
                                <p:cTn id="13" presetID="12" presetClass="entr" presetSubtype="4"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slide(fromBottom)">
                                      <p:cBhvr>
                                        <p:cTn id="15" dur="500"/>
                                        <p:tgtEl>
                                          <p:spTgt spid="12"/>
                                        </p:tgtEl>
                                      </p:cBhvr>
                                    </p:animEffect>
                                  </p:childTnLst>
                                </p:cTn>
                              </p:par>
                              <p:par>
                                <p:cTn id="16" presetID="12" presetClass="entr" presetSubtype="4" fill="hold" grpId="0" nodeType="with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slide(fromBottom)">
                                      <p:cBhvr>
                                        <p:cTn id="18" dur="500"/>
                                        <p:tgtEl>
                                          <p:spTgt spid="15"/>
                                        </p:tgtEl>
                                      </p:cBhvr>
                                    </p:animEffect>
                                  </p:childTnLst>
                                </p:cTn>
                              </p:par>
                              <p:par>
                                <p:cTn id="19" presetID="12" presetClass="entr" presetSubtype="4" fill="hold" grpId="0"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slide(fromBottom)">
                                      <p:cBhvr>
                                        <p:cTn id="21" dur="500"/>
                                        <p:tgtEl>
                                          <p:spTgt spid="16"/>
                                        </p:tgtEl>
                                      </p:cBhvr>
                                    </p:animEffect>
                                  </p:childTnLst>
                                </p:cTn>
                              </p:par>
                              <p:par>
                                <p:cTn id="22" presetID="12" presetClass="entr" presetSubtype="4"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slide(fromBottom)">
                                      <p:cBhvr>
                                        <p:cTn id="24" dur="500"/>
                                        <p:tgtEl>
                                          <p:spTgt spid="8"/>
                                        </p:tgtEl>
                                      </p:cBhvr>
                                    </p:animEffect>
                                  </p:childTnLst>
                                </p:cTn>
                              </p:par>
                              <p:par>
                                <p:cTn id="25" presetID="12" presetClass="entr" presetSubtype="4"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slide(fromBottom)">
                                      <p:cBhvr>
                                        <p:cTn id="27" dur="500"/>
                                        <p:tgtEl>
                                          <p:spTgt spid="10"/>
                                        </p:tgtEl>
                                      </p:cBhvr>
                                    </p:animEffect>
                                  </p:childTnLst>
                                </p:cTn>
                              </p:par>
                              <p:par>
                                <p:cTn id="28" presetID="12" presetClass="entr" presetSubtype="4" fill="hold"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slide(fromBottom)">
                                      <p:cBhvr>
                                        <p:cTn id="30" dur="500"/>
                                        <p:tgtEl>
                                          <p:spTgt spid="11"/>
                                        </p:tgtEl>
                                      </p:cBhvr>
                                    </p:animEffect>
                                  </p:childTnLst>
                                </p:cTn>
                              </p:par>
                              <p:par>
                                <p:cTn id="31" presetID="12" presetClass="entr" presetSubtype="4" fill="hold" nodeType="withEffect">
                                  <p:stCondLst>
                                    <p:cond delay="0"/>
                                  </p:stCondLst>
                                  <p:childTnLst>
                                    <p:set>
                                      <p:cBhvr>
                                        <p:cTn id="32" dur="1" fill="hold">
                                          <p:stCondLst>
                                            <p:cond delay="0"/>
                                          </p:stCondLst>
                                        </p:cTn>
                                        <p:tgtEl>
                                          <p:spTgt spid="1030"/>
                                        </p:tgtEl>
                                        <p:attrNameLst>
                                          <p:attrName>style.visibility</p:attrName>
                                        </p:attrNameLst>
                                      </p:cBhvr>
                                      <p:to>
                                        <p:strVal val="visible"/>
                                      </p:to>
                                    </p:set>
                                    <p:animEffect transition="in" filter="slide(fromBottom)">
                                      <p:cBhvr>
                                        <p:cTn id="33" dur="500"/>
                                        <p:tgtEl>
                                          <p:spTgt spid="1030"/>
                                        </p:tgtEl>
                                      </p:cBhvr>
                                    </p:animEffect>
                                  </p:childTnLst>
                                </p:cTn>
                              </p:par>
                              <p:par>
                                <p:cTn id="34" presetID="12" presetClass="entr" presetSubtype="4" fill="hold" grpId="0" nodeType="with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slide(fromBottom)">
                                      <p:cBhvr>
                                        <p:cTn id="36" dur="500"/>
                                        <p:tgtEl>
                                          <p:spTgt spid="37"/>
                                        </p:tgtEl>
                                      </p:cBhvr>
                                    </p:animEffect>
                                  </p:childTnLst>
                                </p:cTn>
                              </p:par>
                              <p:par>
                                <p:cTn id="37" presetID="12" presetClass="entr" presetSubtype="4" fill="hold" nodeType="with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slide(fromBottom)">
                                      <p:cBhvr>
                                        <p:cTn id="39" dur="500"/>
                                        <p:tgtEl>
                                          <p:spTgt spid="13"/>
                                        </p:tgtEl>
                                      </p:cBhvr>
                                    </p:animEffect>
                                  </p:childTnLst>
                                </p:cTn>
                              </p:par>
                              <p:par>
                                <p:cTn id="40" presetID="12" presetClass="entr" presetSubtype="4"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slide(fromBottom)">
                                      <p:cBhvr>
                                        <p:cTn id="42" dur="500"/>
                                        <p:tgtEl>
                                          <p:spTgt spid="36"/>
                                        </p:tgtEl>
                                      </p:cBhvr>
                                    </p:animEffect>
                                  </p:childTnLst>
                                </p:cTn>
                              </p:par>
                              <p:par>
                                <p:cTn id="43" presetID="12" presetClass="entr" presetSubtype="4" fill="hold" nodeType="withEffect">
                                  <p:stCondLst>
                                    <p:cond delay="0"/>
                                  </p:stCondLst>
                                  <p:childTnLst>
                                    <p:set>
                                      <p:cBhvr>
                                        <p:cTn id="44" dur="1" fill="hold">
                                          <p:stCondLst>
                                            <p:cond delay="0"/>
                                          </p:stCondLst>
                                        </p:cTn>
                                        <p:tgtEl>
                                          <p:spTgt spid="48"/>
                                        </p:tgtEl>
                                        <p:attrNameLst>
                                          <p:attrName>style.visibility</p:attrName>
                                        </p:attrNameLst>
                                      </p:cBhvr>
                                      <p:to>
                                        <p:strVal val="visible"/>
                                      </p:to>
                                    </p:set>
                                    <p:animEffect transition="in" filter="slide(fromBottom)">
                                      <p:cBhvr>
                                        <p:cTn id="45" dur="500"/>
                                        <p:tgtEl>
                                          <p:spTgt spid="48"/>
                                        </p:tgtEl>
                                      </p:cBhvr>
                                    </p:animEffect>
                                  </p:childTnLst>
                                </p:cTn>
                              </p:par>
                              <p:par>
                                <p:cTn id="46" presetID="12" presetClass="entr" presetSubtype="4" fill="hold" nodeType="with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slide(fromBottom)">
                                      <p:cBhvr>
                                        <p:cTn id="48" dur="500"/>
                                        <p:tgtEl>
                                          <p:spTgt spid="69"/>
                                        </p:tgtEl>
                                      </p:cBhvr>
                                    </p:animEffect>
                                  </p:childTnLst>
                                </p:cTn>
                              </p:par>
                              <p:par>
                                <p:cTn id="49" presetID="1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Effect transition="in" filter="slide(fromBottom)">
                                      <p:cBhvr>
                                        <p:cTn id="51" dur="500"/>
                                        <p:tgtEl>
                                          <p:spTgt spid="72"/>
                                        </p:tgtEl>
                                      </p:cBhvr>
                                    </p:animEffect>
                                  </p:childTnLst>
                                </p:cTn>
                              </p:par>
                              <p:par>
                                <p:cTn id="52" presetID="12" presetClass="entr" presetSubtype="4" fill="hold" nodeType="withEffect">
                                  <p:stCondLst>
                                    <p:cond delay="0"/>
                                  </p:stCondLst>
                                  <p:childTnLst>
                                    <p:set>
                                      <p:cBhvr>
                                        <p:cTn id="53" dur="1" fill="hold">
                                          <p:stCondLst>
                                            <p:cond delay="0"/>
                                          </p:stCondLst>
                                        </p:cTn>
                                        <p:tgtEl>
                                          <p:spTgt spid="73"/>
                                        </p:tgtEl>
                                        <p:attrNameLst>
                                          <p:attrName>style.visibility</p:attrName>
                                        </p:attrNameLst>
                                      </p:cBhvr>
                                      <p:to>
                                        <p:strVal val="visible"/>
                                      </p:to>
                                    </p:set>
                                    <p:animEffect transition="in" filter="slide(fromBottom)">
                                      <p:cBhvr>
                                        <p:cTn id="54" dur="500"/>
                                        <p:tgtEl>
                                          <p:spTgt spid="73"/>
                                        </p:tgtEl>
                                      </p:cBhvr>
                                    </p:animEffect>
                                  </p:childTnLst>
                                </p:cTn>
                              </p:par>
                              <p:par>
                                <p:cTn id="55" presetID="12" presetClass="entr" presetSubtype="4" fill="hold" nodeType="with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slide(fromBottom)">
                                      <p:cBhvr>
                                        <p:cTn id="57" dur="500"/>
                                        <p:tgtEl>
                                          <p:spTgt spid="75"/>
                                        </p:tgtEl>
                                      </p:cBhvr>
                                    </p:animEffect>
                                  </p:childTnLst>
                                </p:cTn>
                              </p:par>
                              <p:par>
                                <p:cTn id="58" presetID="12" presetClass="entr" presetSubtype="4" fill="hold" nodeType="withEffect">
                                  <p:stCondLst>
                                    <p:cond delay="0"/>
                                  </p:stCondLst>
                                  <p:childTnLst>
                                    <p:set>
                                      <p:cBhvr>
                                        <p:cTn id="59" dur="1" fill="hold">
                                          <p:stCondLst>
                                            <p:cond delay="0"/>
                                          </p:stCondLst>
                                        </p:cTn>
                                        <p:tgtEl>
                                          <p:spTgt spid="76"/>
                                        </p:tgtEl>
                                        <p:attrNameLst>
                                          <p:attrName>style.visibility</p:attrName>
                                        </p:attrNameLst>
                                      </p:cBhvr>
                                      <p:to>
                                        <p:strVal val="visible"/>
                                      </p:to>
                                    </p:set>
                                    <p:animEffect transition="in" filter="slide(fromBottom)">
                                      <p:cBhvr>
                                        <p:cTn id="60"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5" grpId="0"/>
      <p:bldP spid="16" grpId="0"/>
      <p:bldP spid="37" grpId="0"/>
    </p:bldLst>
  </p:timing>
</p:sld>
</file>

<file path=ppt/slides/slide1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TextBox 5"/>
          <p:cNvSpPr txBox="1">
            <a:spLocks noChangeArrowheads="1"/>
          </p:cNvSpPr>
          <p:nvPr/>
        </p:nvSpPr>
        <p:spPr bwMode="auto">
          <a:xfrm>
            <a:off x="424481" y="500042"/>
            <a:ext cx="7925538" cy="646331"/>
          </a:xfrm>
          <a:prstGeom prst="rect">
            <a:avLst/>
          </a:prstGeom>
          <a:noFill/>
          <a:ln w="9525">
            <a:noFill/>
            <a:miter lim="800000"/>
            <a:headEnd/>
            <a:tailEnd/>
          </a:ln>
        </p:spPr>
        <p:txBody>
          <a:bodyPr wrap="square">
            <a:spAutoFit/>
          </a:bodyPr>
          <a:lstStyle/>
          <a:p>
            <a:r>
              <a:rPr sz="3600" b="1" dirty="0">
                <a:solidFill>
                  <a:srgbClr val="00428C"/>
                </a:solidFill>
              </a:rPr>
              <a:t>Encrypted Document Permissions</a:t>
            </a:r>
          </a:p>
        </p:txBody>
      </p:sp>
      <p:sp>
        <p:nvSpPr>
          <p:cNvPr id="5" name="圆角矩形标注 4"/>
          <p:cNvSpPr/>
          <p:nvPr/>
        </p:nvSpPr>
        <p:spPr>
          <a:xfrm>
            <a:off x="3251831" y="1697817"/>
            <a:ext cx="4027287" cy="924223"/>
          </a:xfrm>
          <a:prstGeom prst="wedgeRoundRectCallout">
            <a:avLst>
              <a:gd name="adj1" fmla="val -56110"/>
              <a:gd name="adj2" fmla="val 22138"/>
              <a:gd name="adj3" fmla="val 16667"/>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2000" b="1" dirty="0"/>
              <a:t>Document creators can independently assign viewer permissions</a:t>
            </a:r>
          </a:p>
        </p:txBody>
      </p:sp>
      <p:grpSp>
        <p:nvGrpSpPr>
          <p:cNvPr id="6" name="组合 5"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p:nvPr/>
        </p:nvGrpSpPr>
        <p:grpSpPr>
          <a:xfrm>
            <a:off x="889623" y="1313454"/>
            <a:ext cx="1897822" cy="1779280"/>
            <a:chOff x="3476625" y="974725"/>
            <a:chExt cx="5235575" cy="4908550"/>
          </a:xfrm>
        </p:grpSpPr>
        <p:sp>
          <p:nvSpPr>
            <p:cNvPr id="7" name="ïSlîḓé">
              <a:extLst>
                <a:ext uri="{FF2B5EF4-FFF2-40B4-BE49-F238E27FC236}">
                  <a16:creationId xmlns:a16="http://schemas.microsoft.com/office/drawing/2014/main" id="{0BAACA35-B8F5-49E4-BDF2-28AD92F51B89}"/>
                </a:ext>
              </a:extLst>
            </p:cNvPr>
            <p:cNvSpPr/>
            <p:nvPr/>
          </p:nvSpPr>
          <p:spPr bwMode="auto">
            <a:xfrm>
              <a:off x="4000500" y="2686050"/>
              <a:ext cx="625475" cy="1471613"/>
            </a:xfrm>
            <a:custGeom>
              <a:avLst/>
              <a:gdLst>
                <a:gd name="T0" fmla="*/ 65 w 394"/>
                <a:gd name="T1" fmla="*/ 927 h 927"/>
                <a:gd name="T2" fmla="*/ 394 w 394"/>
                <a:gd name="T3" fmla="*/ 153 h 927"/>
                <a:gd name="T4" fmla="*/ 394 w 394"/>
                <a:gd name="T5" fmla="*/ 0 h 927"/>
                <a:gd name="T6" fmla="*/ 0 w 394"/>
                <a:gd name="T7" fmla="*/ 927 h 927"/>
                <a:gd name="T8" fmla="*/ 65 w 394"/>
                <a:gd name="T9" fmla="*/ 927 h 927"/>
              </a:gdLst>
              <a:ahLst/>
              <a:cxnLst>
                <a:cxn ang="0">
                  <a:pos x="T0" y="T1"/>
                </a:cxn>
                <a:cxn ang="0">
                  <a:pos x="T2" y="T3"/>
                </a:cxn>
                <a:cxn ang="0">
                  <a:pos x="T4" y="T5"/>
                </a:cxn>
                <a:cxn ang="0">
                  <a:pos x="T6" y="T7"/>
                </a:cxn>
                <a:cxn ang="0">
                  <a:pos x="T8" y="T9"/>
                </a:cxn>
              </a:cxnLst>
              <a:rect l="0" t="0" r="r" b="b"/>
              <a:pathLst>
                <a:path w="394" h="927">
                  <a:moveTo>
                    <a:pt x="65" y="927"/>
                  </a:moveTo>
                  <a:lnTo>
                    <a:pt x="394" y="153"/>
                  </a:lnTo>
                  <a:lnTo>
                    <a:pt x="394" y="0"/>
                  </a:lnTo>
                  <a:lnTo>
                    <a:pt x="0" y="927"/>
                  </a:lnTo>
                  <a:lnTo>
                    <a:pt x="65" y="927"/>
                  </a:lnTo>
                  <a:close/>
                </a:path>
              </a:pathLst>
            </a:custGeom>
            <a:solidFill>
              <a:srgbClr val="D695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 name="î$1iḑê">
              <a:extLst>
                <a:ext uri="{FF2B5EF4-FFF2-40B4-BE49-F238E27FC236}">
                  <a16:creationId xmlns:a16="http://schemas.microsoft.com/office/drawing/2014/main" id="{51781B7F-5616-415D-B826-A2DBE6904BE6}"/>
                </a:ext>
              </a:extLst>
            </p:cNvPr>
            <p:cNvSpPr/>
            <p:nvPr/>
          </p:nvSpPr>
          <p:spPr bwMode="auto">
            <a:xfrm>
              <a:off x="4522788" y="2686050"/>
              <a:ext cx="103188" cy="246063"/>
            </a:xfrm>
            <a:custGeom>
              <a:avLst/>
              <a:gdLst>
                <a:gd name="T0" fmla="*/ 19 w 65"/>
                <a:gd name="T1" fmla="*/ 143 h 155"/>
                <a:gd name="T2" fmla="*/ 65 w 65"/>
                <a:gd name="T3" fmla="*/ 153 h 155"/>
                <a:gd name="T4" fmla="*/ 65 w 65"/>
                <a:gd name="T5" fmla="*/ 0 h 155"/>
                <a:gd name="T6" fmla="*/ 10 w 65"/>
                <a:gd name="T7" fmla="*/ 132 h 155"/>
                <a:gd name="T8" fmla="*/ 0 w 65"/>
                <a:gd name="T9" fmla="*/ 155 h 155"/>
                <a:gd name="T10" fmla="*/ 19 w 65"/>
                <a:gd name="T11" fmla="*/ 143 h 155"/>
              </a:gdLst>
              <a:ahLst/>
              <a:cxnLst>
                <a:cxn ang="0">
                  <a:pos x="T0" y="T1"/>
                </a:cxn>
                <a:cxn ang="0">
                  <a:pos x="T2" y="T3"/>
                </a:cxn>
                <a:cxn ang="0">
                  <a:pos x="T4" y="T5"/>
                </a:cxn>
                <a:cxn ang="0">
                  <a:pos x="T6" y="T7"/>
                </a:cxn>
                <a:cxn ang="0">
                  <a:pos x="T8" y="T9"/>
                </a:cxn>
                <a:cxn ang="0">
                  <a:pos x="T10" y="T11"/>
                </a:cxn>
              </a:cxnLst>
              <a:rect l="0" t="0" r="r" b="b"/>
              <a:pathLst>
                <a:path w="65" h="155">
                  <a:moveTo>
                    <a:pt x="19" y="143"/>
                  </a:moveTo>
                  <a:lnTo>
                    <a:pt x="65" y="153"/>
                  </a:lnTo>
                  <a:lnTo>
                    <a:pt x="65" y="0"/>
                  </a:lnTo>
                  <a:lnTo>
                    <a:pt x="10" y="132"/>
                  </a:lnTo>
                  <a:lnTo>
                    <a:pt x="0" y="155"/>
                  </a:lnTo>
                  <a:lnTo>
                    <a:pt x="19" y="143"/>
                  </a:lnTo>
                  <a:close/>
                </a:path>
              </a:pathLst>
            </a:custGeom>
            <a:solidFill>
              <a:srgbClr val="B57B3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 name="ïśļîďê">
              <a:extLst>
                <a:ext uri="{FF2B5EF4-FFF2-40B4-BE49-F238E27FC236}">
                  <a16:creationId xmlns:a16="http://schemas.microsoft.com/office/drawing/2014/main" id="{36D4FDD1-D4E5-4DCD-B2B0-AA38156B2677}"/>
                </a:ext>
              </a:extLst>
            </p:cNvPr>
            <p:cNvSpPr/>
            <p:nvPr/>
          </p:nvSpPr>
          <p:spPr bwMode="auto">
            <a:xfrm>
              <a:off x="6607175" y="1352550"/>
              <a:ext cx="1404938" cy="1403350"/>
            </a:xfrm>
            <a:custGeom>
              <a:avLst/>
              <a:gdLst>
                <a:gd name="T0" fmla="*/ 90 w 381"/>
                <a:gd name="T1" fmla="*/ 25 h 381"/>
                <a:gd name="T2" fmla="*/ 34 w 381"/>
                <a:gd name="T3" fmla="*/ 78 h 381"/>
                <a:gd name="T4" fmla="*/ 53 w 381"/>
                <a:gd name="T5" fmla="*/ 107 h 381"/>
                <a:gd name="T6" fmla="*/ 54 w 381"/>
                <a:gd name="T7" fmla="*/ 128 h 381"/>
                <a:gd name="T8" fmla="*/ 54 w 381"/>
                <a:gd name="T9" fmla="*/ 128 h 381"/>
                <a:gd name="T10" fmla="*/ 38 w 381"/>
                <a:gd name="T11" fmla="*/ 140 h 381"/>
                <a:gd name="T12" fmla="*/ 3 w 381"/>
                <a:gd name="T13" fmla="*/ 145 h 381"/>
                <a:gd name="T14" fmla="*/ 0 w 381"/>
                <a:gd name="T15" fmla="*/ 222 h 381"/>
                <a:gd name="T16" fmla="*/ 35 w 381"/>
                <a:gd name="T17" fmla="*/ 229 h 381"/>
                <a:gd name="T18" fmla="*/ 50 w 381"/>
                <a:gd name="T19" fmla="*/ 242 h 381"/>
                <a:gd name="T20" fmla="*/ 50 w 381"/>
                <a:gd name="T21" fmla="*/ 242 h 381"/>
                <a:gd name="T22" fmla="*/ 47 w 381"/>
                <a:gd name="T23" fmla="*/ 263 h 381"/>
                <a:gd name="T24" fmla="*/ 26 w 381"/>
                <a:gd name="T25" fmla="*/ 291 h 381"/>
                <a:gd name="T26" fmla="*/ 52 w 381"/>
                <a:gd name="T27" fmla="*/ 319 h 381"/>
                <a:gd name="T28" fmla="*/ 78 w 381"/>
                <a:gd name="T29" fmla="*/ 347 h 381"/>
                <a:gd name="T30" fmla="*/ 108 w 381"/>
                <a:gd name="T31" fmla="*/ 328 h 381"/>
                <a:gd name="T32" fmla="*/ 128 w 381"/>
                <a:gd name="T33" fmla="*/ 326 h 381"/>
                <a:gd name="T34" fmla="*/ 128 w 381"/>
                <a:gd name="T35" fmla="*/ 326 h 381"/>
                <a:gd name="T36" fmla="*/ 140 w 381"/>
                <a:gd name="T37" fmla="*/ 343 h 381"/>
                <a:gd name="T38" fmla="*/ 145 w 381"/>
                <a:gd name="T39" fmla="*/ 378 h 381"/>
                <a:gd name="T40" fmla="*/ 222 w 381"/>
                <a:gd name="T41" fmla="*/ 381 h 381"/>
                <a:gd name="T42" fmla="*/ 229 w 381"/>
                <a:gd name="T43" fmla="*/ 346 h 381"/>
                <a:gd name="T44" fmla="*/ 243 w 381"/>
                <a:gd name="T45" fmla="*/ 331 h 381"/>
                <a:gd name="T46" fmla="*/ 243 w 381"/>
                <a:gd name="T47" fmla="*/ 331 h 381"/>
                <a:gd name="T48" fmla="*/ 263 w 381"/>
                <a:gd name="T49" fmla="*/ 333 h 381"/>
                <a:gd name="T50" fmla="*/ 291 w 381"/>
                <a:gd name="T51" fmla="*/ 355 h 381"/>
                <a:gd name="T52" fmla="*/ 347 w 381"/>
                <a:gd name="T53" fmla="*/ 303 h 381"/>
                <a:gd name="T54" fmla="*/ 328 w 381"/>
                <a:gd name="T55" fmla="*/ 273 h 381"/>
                <a:gd name="T56" fmla="*/ 327 w 381"/>
                <a:gd name="T57" fmla="*/ 253 h 381"/>
                <a:gd name="T58" fmla="*/ 327 w 381"/>
                <a:gd name="T59" fmla="*/ 253 h 381"/>
                <a:gd name="T60" fmla="*/ 343 w 381"/>
                <a:gd name="T61" fmla="*/ 240 h 381"/>
                <a:gd name="T62" fmla="*/ 378 w 381"/>
                <a:gd name="T63" fmla="*/ 236 h 381"/>
                <a:gd name="T64" fmla="*/ 381 w 381"/>
                <a:gd name="T65" fmla="*/ 159 h 381"/>
                <a:gd name="T66" fmla="*/ 346 w 381"/>
                <a:gd name="T67" fmla="*/ 152 h 381"/>
                <a:gd name="T68" fmla="*/ 331 w 381"/>
                <a:gd name="T69" fmla="*/ 138 h 381"/>
                <a:gd name="T70" fmla="*/ 331 w 381"/>
                <a:gd name="T71" fmla="*/ 138 h 381"/>
                <a:gd name="T72" fmla="*/ 334 w 381"/>
                <a:gd name="T73" fmla="*/ 118 h 381"/>
                <a:gd name="T74" fmla="*/ 355 w 381"/>
                <a:gd name="T75" fmla="*/ 90 h 381"/>
                <a:gd name="T76" fmla="*/ 329 w 381"/>
                <a:gd name="T77" fmla="*/ 62 h 381"/>
                <a:gd name="T78" fmla="*/ 303 w 381"/>
                <a:gd name="T79" fmla="*/ 33 h 381"/>
                <a:gd name="T80" fmla="*/ 273 w 381"/>
                <a:gd name="T81" fmla="*/ 53 h 381"/>
                <a:gd name="T82" fmla="*/ 253 w 381"/>
                <a:gd name="T83" fmla="*/ 54 h 381"/>
                <a:gd name="T84" fmla="*/ 253 w 381"/>
                <a:gd name="T85" fmla="*/ 54 h 381"/>
                <a:gd name="T86" fmla="*/ 241 w 381"/>
                <a:gd name="T87" fmla="*/ 38 h 381"/>
                <a:gd name="T88" fmla="*/ 236 w 381"/>
                <a:gd name="T89" fmla="*/ 3 h 381"/>
                <a:gd name="T90" fmla="*/ 159 w 381"/>
                <a:gd name="T91" fmla="*/ 0 h 381"/>
                <a:gd name="T92" fmla="*/ 152 w 381"/>
                <a:gd name="T93" fmla="*/ 34 h 381"/>
                <a:gd name="T94" fmla="*/ 138 w 381"/>
                <a:gd name="T95" fmla="*/ 50 h 381"/>
                <a:gd name="T96" fmla="*/ 138 w 381"/>
                <a:gd name="T97" fmla="*/ 50 h 381"/>
                <a:gd name="T98" fmla="*/ 118 w 381"/>
                <a:gd name="T99" fmla="*/ 47 h 381"/>
                <a:gd name="T100" fmla="*/ 90 w 381"/>
                <a:gd name="T101" fmla="*/ 25 h 381"/>
                <a:gd name="T102" fmla="*/ 274 w 381"/>
                <a:gd name="T103" fmla="*/ 113 h 381"/>
                <a:gd name="T104" fmla="*/ 268 w 381"/>
                <a:gd name="T105" fmla="*/ 273 h 381"/>
                <a:gd name="T106" fmla="*/ 107 w 381"/>
                <a:gd name="T107" fmla="*/ 268 h 381"/>
                <a:gd name="T108" fmla="*/ 113 w 381"/>
                <a:gd name="T109" fmla="*/ 107 h 381"/>
                <a:gd name="T110" fmla="*/ 274 w 381"/>
                <a:gd name="T111" fmla="*/ 11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1" h="381">
                  <a:moveTo>
                    <a:pt x="90" y="25"/>
                  </a:moveTo>
                  <a:cubicBezTo>
                    <a:pt x="34" y="78"/>
                    <a:pt x="34" y="78"/>
                    <a:pt x="34" y="78"/>
                  </a:cubicBezTo>
                  <a:cubicBezTo>
                    <a:pt x="53" y="107"/>
                    <a:pt x="53" y="107"/>
                    <a:pt x="53" y="107"/>
                  </a:cubicBezTo>
                  <a:cubicBezTo>
                    <a:pt x="57" y="113"/>
                    <a:pt x="57" y="121"/>
                    <a:pt x="54" y="128"/>
                  </a:cubicBezTo>
                  <a:cubicBezTo>
                    <a:pt x="54" y="128"/>
                    <a:pt x="54" y="128"/>
                    <a:pt x="54" y="128"/>
                  </a:cubicBezTo>
                  <a:cubicBezTo>
                    <a:pt x="51" y="134"/>
                    <a:pt x="45" y="139"/>
                    <a:pt x="38" y="140"/>
                  </a:cubicBezTo>
                  <a:cubicBezTo>
                    <a:pt x="3" y="145"/>
                    <a:pt x="3" y="145"/>
                    <a:pt x="3" y="145"/>
                  </a:cubicBezTo>
                  <a:cubicBezTo>
                    <a:pt x="0" y="222"/>
                    <a:pt x="0" y="222"/>
                    <a:pt x="0" y="222"/>
                  </a:cubicBezTo>
                  <a:cubicBezTo>
                    <a:pt x="35" y="229"/>
                    <a:pt x="35" y="229"/>
                    <a:pt x="35" y="229"/>
                  </a:cubicBezTo>
                  <a:cubicBezTo>
                    <a:pt x="42" y="230"/>
                    <a:pt x="47" y="235"/>
                    <a:pt x="50" y="242"/>
                  </a:cubicBezTo>
                  <a:cubicBezTo>
                    <a:pt x="50" y="242"/>
                    <a:pt x="50" y="242"/>
                    <a:pt x="50" y="242"/>
                  </a:cubicBezTo>
                  <a:cubicBezTo>
                    <a:pt x="53" y="249"/>
                    <a:pt x="52" y="257"/>
                    <a:pt x="47" y="263"/>
                  </a:cubicBezTo>
                  <a:cubicBezTo>
                    <a:pt x="26" y="291"/>
                    <a:pt x="26" y="291"/>
                    <a:pt x="26" y="291"/>
                  </a:cubicBezTo>
                  <a:cubicBezTo>
                    <a:pt x="52" y="319"/>
                    <a:pt x="52" y="319"/>
                    <a:pt x="52" y="319"/>
                  </a:cubicBezTo>
                  <a:cubicBezTo>
                    <a:pt x="78" y="347"/>
                    <a:pt x="78" y="347"/>
                    <a:pt x="78" y="347"/>
                  </a:cubicBezTo>
                  <a:cubicBezTo>
                    <a:pt x="108" y="328"/>
                    <a:pt x="108" y="328"/>
                    <a:pt x="108" y="328"/>
                  </a:cubicBezTo>
                  <a:cubicBezTo>
                    <a:pt x="114" y="324"/>
                    <a:pt x="121" y="323"/>
                    <a:pt x="128" y="326"/>
                  </a:cubicBezTo>
                  <a:cubicBezTo>
                    <a:pt x="128" y="326"/>
                    <a:pt x="128" y="326"/>
                    <a:pt x="128" y="326"/>
                  </a:cubicBezTo>
                  <a:cubicBezTo>
                    <a:pt x="135" y="329"/>
                    <a:pt x="139" y="335"/>
                    <a:pt x="140" y="343"/>
                  </a:cubicBezTo>
                  <a:cubicBezTo>
                    <a:pt x="145" y="378"/>
                    <a:pt x="145" y="378"/>
                    <a:pt x="145" y="378"/>
                  </a:cubicBezTo>
                  <a:cubicBezTo>
                    <a:pt x="222" y="381"/>
                    <a:pt x="222" y="381"/>
                    <a:pt x="222" y="381"/>
                  </a:cubicBezTo>
                  <a:cubicBezTo>
                    <a:pt x="229" y="346"/>
                    <a:pt x="229" y="346"/>
                    <a:pt x="229" y="346"/>
                  </a:cubicBezTo>
                  <a:cubicBezTo>
                    <a:pt x="231" y="339"/>
                    <a:pt x="236" y="333"/>
                    <a:pt x="243" y="331"/>
                  </a:cubicBezTo>
                  <a:cubicBezTo>
                    <a:pt x="243" y="331"/>
                    <a:pt x="243" y="331"/>
                    <a:pt x="243" y="331"/>
                  </a:cubicBezTo>
                  <a:cubicBezTo>
                    <a:pt x="250" y="328"/>
                    <a:pt x="257" y="329"/>
                    <a:pt x="263" y="333"/>
                  </a:cubicBezTo>
                  <a:cubicBezTo>
                    <a:pt x="291" y="355"/>
                    <a:pt x="291" y="355"/>
                    <a:pt x="291" y="355"/>
                  </a:cubicBezTo>
                  <a:cubicBezTo>
                    <a:pt x="347" y="303"/>
                    <a:pt x="347" y="303"/>
                    <a:pt x="347" y="303"/>
                  </a:cubicBezTo>
                  <a:cubicBezTo>
                    <a:pt x="328" y="273"/>
                    <a:pt x="328" y="273"/>
                    <a:pt x="328" y="273"/>
                  </a:cubicBezTo>
                  <a:cubicBezTo>
                    <a:pt x="324" y="267"/>
                    <a:pt x="324" y="259"/>
                    <a:pt x="327" y="253"/>
                  </a:cubicBezTo>
                  <a:cubicBezTo>
                    <a:pt x="327" y="253"/>
                    <a:pt x="327" y="253"/>
                    <a:pt x="327" y="253"/>
                  </a:cubicBezTo>
                  <a:cubicBezTo>
                    <a:pt x="330" y="246"/>
                    <a:pt x="336" y="241"/>
                    <a:pt x="343" y="240"/>
                  </a:cubicBezTo>
                  <a:cubicBezTo>
                    <a:pt x="378" y="236"/>
                    <a:pt x="378" y="236"/>
                    <a:pt x="378" y="236"/>
                  </a:cubicBezTo>
                  <a:cubicBezTo>
                    <a:pt x="381" y="159"/>
                    <a:pt x="381" y="159"/>
                    <a:pt x="381" y="159"/>
                  </a:cubicBezTo>
                  <a:cubicBezTo>
                    <a:pt x="346" y="152"/>
                    <a:pt x="346" y="152"/>
                    <a:pt x="346" y="152"/>
                  </a:cubicBezTo>
                  <a:cubicBezTo>
                    <a:pt x="339" y="150"/>
                    <a:pt x="333" y="145"/>
                    <a:pt x="331" y="138"/>
                  </a:cubicBezTo>
                  <a:cubicBezTo>
                    <a:pt x="331" y="138"/>
                    <a:pt x="331" y="138"/>
                    <a:pt x="331" y="138"/>
                  </a:cubicBezTo>
                  <a:cubicBezTo>
                    <a:pt x="328" y="131"/>
                    <a:pt x="329" y="124"/>
                    <a:pt x="334" y="118"/>
                  </a:cubicBezTo>
                  <a:cubicBezTo>
                    <a:pt x="355" y="90"/>
                    <a:pt x="355" y="90"/>
                    <a:pt x="355" y="90"/>
                  </a:cubicBezTo>
                  <a:cubicBezTo>
                    <a:pt x="329" y="62"/>
                    <a:pt x="329" y="62"/>
                    <a:pt x="329" y="62"/>
                  </a:cubicBezTo>
                  <a:cubicBezTo>
                    <a:pt x="303" y="33"/>
                    <a:pt x="303" y="33"/>
                    <a:pt x="303" y="33"/>
                  </a:cubicBezTo>
                  <a:cubicBezTo>
                    <a:pt x="273" y="53"/>
                    <a:pt x="273" y="53"/>
                    <a:pt x="273" y="53"/>
                  </a:cubicBezTo>
                  <a:cubicBezTo>
                    <a:pt x="267" y="57"/>
                    <a:pt x="260" y="57"/>
                    <a:pt x="253" y="54"/>
                  </a:cubicBezTo>
                  <a:cubicBezTo>
                    <a:pt x="253" y="54"/>
                    <a:pt x="253" y="54"/>
                    <a:pt x="253" y="54"/>
                  </a:cubicBezTo>
                  <a:cubicBezTo>
                    <a:pt x="246" y="51"/>
                    <a:pt x="242" y="45"/>
                    <a:pt x="241" y="38"/>
                  </a:cubicBezTo>
                  <a:cubicBezTo>
                    <a:pt x="236" y="3"/>
                    <a:pt x="236" y="3"/>
                    <a:pt x="236" y="3"/>
                  </a:cubicBezTo>
                  <a:cubicBezTo>
                    <a:pt x="159" y="0"/>
                    <a:pt x="159" y="0"/>
                    <a:pt x="159" y="0"/>
                  </a:cubicBezTo>
                  <a:cubicBezTo>
                    <a:pt x="152" y="34"/>
                    <a:pt x="152" y="34"/>
                    <a:pt x="152" y="34"/>
                  </a:cubicBezTo>
                  <a:cubicBezTo>
                    <a:pt x="150" y="42"/>
                    <a:pt x="145" y="47"/>
                    <a:pt x="138" y="50"/>
                  </a:cubicBezTo>
                  <a:cubicBezTo>
                    <a:pt x="138" y="50"/>
                    <a:pt x="138" y="50"/>
                    <a:pt x="138" y="50"/>
                  </a:cubicBezTo>
                  <a:cubicBezTo>
                    <a:pt x="131" y="52"/>
                    <a:pt x="124" y="51"/>
                    <a:pt x="118" y="47"/>
                  </a:cubicBezTo>
                  <a:lnTo>
                    <a:pt x="90" y="25"/>
                  </a:lnTo>
                  <a:close/>
                  <a:moveTo>
                    <a:pt x="274" y="113"/>
                  </a:moveTo>
                  <a:cubicBezTo>
                    <a:pt x="316" y="159"/>
                    <a:pt x="314" y="231"/>
                    <a:pt x="268" y="273"/>
                  </a:cubicBezTo>
                  <a:cubicBezTo>
                    <a:pt x="222" y="316"/>
                    <a:pt x="150" y="313"/>
                    <a:pt x="107" y="268"/>
                  </a:cubicBezTo>
                  <a:cubicBezTo>
                    <a:pt x="65" y="222"/>
                    <a:pt x="67" y="150"/>
                    <a:pt x="113" y="107"/>
                  </a:cubicBezTo>
                  <a:cubicBezTo>
                    <a:pt x="159" y="64"/>
                    <a:pt x="231" y="67"/>
                    <a:pt x="274" y="113"/>
                  </a:cubicBezTo>
                  <a:close/>
                </a:path>
              </a:pathLst>
            </a:custGeom>
            <a:solidFill>
              <a:srgbClr val="285C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 name="ïş1íďe">
              <a:extLst>
                <a:ext uri="{FF2B5EF4-FFF2-40B4-BE49-F238E27FC236}">
                  <a16:creationId xmlns:a16="http://schemas.microsoft.com/office/drawing/2014/main" id="{EB56D6B5-B21E-4122-A4AE-60BD6B59BB85}"/>
                </a:ext>
              </a:extLst>
            </p:cNvPr>
            <p:cNvSpPr/>
            <p:nvPr/>
          </p:nvSpPr>
          <p:spPr bwMode="auto">
            <a:xfrm>
              <a:off x="8085138" y="1735138"/>
              <a:ext cx="619125" cy="619125"/>
            </a:xfrm>
            <a:custGeom>
              <a:avLst/>
              <a:gdLst>
                <a:gd name="T0" fmla="*/ 40 w 168"/>
                <a:gd name="T1" fmla="*/ 11 h 168"/>
                <a:gd name="T2" fmla="*/ 15 w 168"/>
                <a:gd name="T3" fmla="*/ 34 h 168"/>
                <a:gd name="T4" fmla="*/ 23 w 168"/>
                <a:gd name="T5" fmla="*/ 47 h 168"/>
                <a:gd name="T6" fmla="*/ 24 w 168"/>
                <a:gd name="T7" fmla="*/ 56 h 168"/>
                <a:gd name="T8" fmla="*/ 24 w 168"/>
                <a:gd name="T9" fmla="*/ 56 h 168"/>
                <a:gd name="T10" fmla="*/ 17 w 168"/>
                <a:gd name="T11" fmla="*/ 62 h 168"/>
                <a:gd name="T12" fmla="*/ 1 w 168"/>
                <a:gd name="T13" fmla="*/ 64 h 168"/>
                <a:gd name="T14" fmla="*/ 0 w 168"/>
                <a:gd name="T15" fmla="*/ 98 h 168"/>
                <a:gd name="T16" fmla="*/ 15 w 168"/>
                <a:gd name="T17" fmla="*/ 101 h 168"/>
                <a:gd name="T18" fmla="*/ 22 w 168"/>
                <a:gd name="T19" fmla="*/ 107 h 168"/>
                <a:gd name="T20" fmla="*/ 22 w 168"/>
                <a:gd name="T21" fmla="*/ 107 h 168"/>
                <a:gd name="T22" fmla="*/ 21 w 168"/>
                <a:gd name="T23" fmla="*/ 116 h 168"/>
                <a:gd name="T24" fmla="*/ 11 w 168"/>
                <a:gd name="T25" fmla="*/ 128 h 168"/>
                <a:gd name="T26" fmla="*/ 23 w 168"/>
                <a:gd name="T27" fmla="*/ 140 h 168"/>
                <a:gd name="T28" fmla="*/ 35 w 168"/>
                <a:gd name="T29" fmla="*/ 153 h 168"/>
                <a:gd name="T30" fmla="*/ 48 w 168"/>
                <a:gd name="T31" fmla="*/ 144 h 168"/>
                <a:gd name="T32" fmla="*/ 57 w 168"/>
                <a:gd name="T33" fmla="*/ 144 h 168"/>
                <a:gd name="T34" fmla="*/ 57 w 168"/>
                <a:gd name="T35" fmla="*/ 144 h 168"/>
                <a:gd name="T36" fmla="*/ 62 w 168"/>
                <a:gd name="T37" fmla="*/ 151 h 168"/>
                <a:gd name="T38" fmla="*/ 64 w 168"/>
                <a:gd name="T39" fmla="*/ 166 h 168"/>
                <a:gd name="T40" fmla="*/ 98 w 168"/>
                <a:gd name="T41" fmla="*/ 168 h 168"/>
                <a:gd name="T42" fmla="*/ 101 w 168"/>
                <a:gd name="T43" fmla="*/ 152 h 168"/>
                <a:gd name="T44" fmla="*/ 107 w 168"/>
                <a:gd name="T45" fmla="*/ 146 h 168"/>
                <a:gd name="T46" fmla="*/ 107 w 168"/>
                <a:gd name="T47" fmla="*/ 146 h 168"/>
                <a:gd name="T48" fmla="*/ 116 w 168"/>
                <a:gd name="T49" fmla="*/ 147 h 168"/>
                <a:gd name="T50" fmla="*/ 129 w 168"/>
                <a:gd name="T51" fmla="*/ 156 h 168"/>
                <a:gd name="T52" fmla="*/ 153 w 168"/>
                <a:gd name="T53" fmla="*/ 133 h 168"/>
                <a:gd name="T54" fmla="*/ 145 w 168"/>
                <a:gd name="T55" fmla="*/ 120 h 168"/>
                <a:gd name="T56" fmla="*/ 144 w 168"/>
                <a:gd name="T57" fmla="*/ 111 h 168"/>
                <a:gd name="T58" fmla="*/ 144 w 168"/>
                <a:gd name="T59" fmla="*/ 111 h 168"/>
                <a:gd name="T60" fmla="*/ 152 w 168"/>
                <a:gd name="T61" fmla="*/ 106 h 168"/>
                <a:gd name="T62" fmla="*/ 167 w 168"/>
                <a:gd name="T63" fmla="*/ 104 h 168"/>
                <a:gd name="T64" fmla="*/ 168 w 168"/>
                <a:gd name="T65" fmla="*/ 70 h 168"/>
                <a:gd name="T66" fmla="*/ 153 w 168"/>
                <a:gd name="T67" fmla="*/ 67 h 168"/>
                <a:gd name="T68" fmla="*/ 146 w 168"/>
                <a:gd name="T69" fmla="*/ 61 h 168"/>
                <a:gd name="T70" fmla="*/ 146 w 168"/>
                <a:gd name="T71" fmla="*/ 61 h 168"/>
                <a:gd name="T72" fmla="*/ 147 w 168"/>
                <a:gd name="T73" fmla="*/ 52 h 168"/>
                <a:gd name="T74" fmla="*/ 157 w 168"/>
                <a:gd name="T75" fmla="*/ 39 h 168"/>
                <a:gd name="T76" fmla="*/ 145 w 168"/>
                <a:gd name="T77" fmla="*/ 27 h 168"/>
                <a:gd name="T78" fmla="*/ 134 w 168"/>
                <a:gd name="T79" fmla="*/ 14 h 168"/>
                <a:gd name="T80" fmla="*/ 121 w 168"/>
                <a:gd name="T81" fmla="*/ 23 h 168"/>
                <a:gd name="T82" fmla="*/ 112 w 168"/>
                <a:gd name="T83" fmla="*/ 24 h 168"/>
                <a:gd name="T84" fmla="*/ 112 w 168"/>
                <a:gd name="T85" fmla="*/ 23 h 168"/>
                <a:gd name="T86" fmla="*/ 106 w 168"/>
                <a:gd name="T87" fmla="*/ 16 h 168"/>
                <a:gd name="T88" fmla="*/ 104 w 168"/>
                <a:gd name="T89" fmla="*/ 1 h 168"/>
                <a:gd name="T90" fmla="*/ 70 w 168"/>
                <a:gd name="T91" fmla="*/ 0 h 168"/>
                <a:gd name="T92" fmla="*/ 67 w 168"/>
                <a:gd name="T93" fmla="*/ 15 h 168"/>
                <a:gd name="T94" fmla="*/ 61 w 168"/>
                <a:gd name="T95" fmla="*/ 22 h 168"/>
                <a:gd name="T96" fmla="*/ 61 w 168"/>
                <a:gd name="T97" fmla="*/ 22 h 168"/>
                <a:gd name="T98" fmla="*/ 52 w 168"/>
                <a:gd name="T99" fmla="*/ 20 h 168"/>
                <a:gd name="T100" fmla="*/ 40 w 168"/>
                <a:gd name="T101" fmla="*/ 11 h 168"/>
                <a:gd name="T102" fmla="*/ 121 w 168"/>
                <a:gd name="T103" fmla="*/ 49 h 168"/>
                <a:gd name="T104" fmla="*/ 118 w 168"/>
                <a:gd name="T105" fmla="*/ 120 h 168"/>
                <a:gd name="T106" fmla="*/ 47 w 168"/>
                <a:gd name="T107" fmla="*/ 118 h 168"/>
                <a:gd name="T108" fmla="*/ 50 w 168"/>
                <a:gd name="T109" fmla="*/ 47 h 168"/>
                <a:gd name="T110" fmla="*/ 121 w 168"/>
                <a:gd name="T111" fmla="*/ 4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8" h="168">
                  <a:moveTo>
                    <a:pt x="40" y="11"/>
                  </a:moveTo>
                  <a:cubicBezTo>
                    <a:pt x="15" y="34"/>
                    <a:pt x="15" y="34"/>
                    <a:pt x="15" y="34"/>
                  </a:cubicBezTo>
                  <a:cubicBezTo>
                    <a:pt x="23" y="47"/>
                    <a:pt x="23" y="47"/>
                    <a:pt x="23" y="47"/>
                  </a:cubicBezTo>
                  <a:cubicBezTo>
                    <a:pt x="25" y="50"/>
                    <a:pt x="25" y="53"/>
                    <a:pt x="24" y="56"/>
                  </a:cubicBezTo>
                  <a:cubicBezTo>
                    <a:pt x="24" y="56"/>
                    <a:pt x="24" y="56"/>
                    <a:pt x="24" y="56"/>
                  </a:cubicBezTo>
                  <a:cubicBezTo>
                    <a:pt x="23" y="59"/>
                    <a:pt x="20" y="61"/>
                    <a:pt x="17" y="62"/>
                  </a:cubicBezTo>
                  <a:cubicBezTo>
                    <a:pt x="1" y="64"/>
                    <a:pt x="1" y="64"/>
                    <a:pt x="1" y="64"/>
                  </a:cubicBezTo>
                  <a:cubicBezTo>
                    <a:pt x="0" y="98"/>
                    <a:pt x="0" y="98"/>
                    <a:pt x="0" y="98"/>
                  </a:cubicBezTo>
                  <a:cubicBezTo>
                    <a:pt x="15" y="101"/>
                    <a:pt x="15" y="101"/>
                    <a:pt x="15" y="101"/>
                  </a:cubicBezTo>
                  <a:cubicBezTo>
                    <a:pt x="19" y="101"/>
                    <a:pt x="21" y="104"/>
                    <a:pt x="22" y="107"/>
                  </a:cubicBezTo>
                  <a:cubicBezTo>
                    <a:pt x="22" y="107"/>
                    <a:pt x="22" y="107"/>
                    <a:pt x="22" y="107"/>
                  </a:cubicBezTo>
                  <a:cubicBezTo>
                    <a:pt x="23" y="110"/>
                    <a:pt x="23" y="113"/>
                    <a:pt x="21" y="116"/>
                  </a:cubicBezTo>
                  <a:cubicBezTo>
                    <a:pt x="11" y="128"/>
                    <a:pt x="11" y="128"/>
                    <a:pt x="11" y="128"/>
                  </a:cubicBezTo>
                  <a:cubicBezTo>
                    <a:pt x="23" y="140"/>
                    <a:pt x="23" y="140"/>
                    <a:pt x="23" y="140"/>
                  </a:cubicBezTo>
                  <a:cubicBezTo>
                    <a:pt x="35" y="153"/>
                    <a:pt x="35" y="153"/>
                    <a:pt x="35" y="153"/>
                  </a:cubicBezTo>
                  <a:cubicBezTo>
                    <a:pt x="48" y="144"/>
                    <a:pt x="48" y="144"/>
                    <a:pt x="48" y="144"/>
                  </a:cubicBezTo>
                  <a:cubicBezTo>
                    <a:pt x="50" y="143"/>
                    <a:pt x="54" y="142"/>
                    <a:pt x="57" y="144"/>
                  </a:cubicBezTo>
                  <a:cubicBezTo>
                    <a:pt x="57" y="144"/>
                    <a:pt x="57" y="144"/>
                    <a:pt x="57" y="144"/>
                  </a:cubicBezTo>
                  <a:cubicBezTo>
                    <a:pt x="60" y="145"/>
                    <a:pt x="62" y="148"/>
                    <a:pt x="62" y="151"/>
                  </a:cubicBezTo>
                  <a:cubicBezTo>
                    <a:pt x="64" y="166"/>
                    <a:pt x="64" y="166"/>
                    <a:pt x="64" y="166"/>
                  </a:cubicBezTo>
                  <a:cubicBezTo>
                    <a:pt x="98" y="168"/>
                    <a:pt x="98" y="168"/>
                    <a:pt x="98" y="168"/>
                  </a:cubicBezTo>
                  <a:cubicBezTo>
                    <a:pt x="101" y="152"/>
                    <a:pt x="101" y="152"/>
                    <a:pt x="101" y="152"/>
                  </a:cubicBezTo>
                  <a:cubicBezTo>
                    <a:pt x="102" y="149"/>
                    <a:pt x="104" y="147"/>
                    <a:pt x="107" y="146"/>
                  </a:cubicBezTo>
                  <a:cubicBezTo>
                    <a:pt x="107" y="146"/>
                    <a:pt x="107" y="146"/>
                    <a:pt x="107" y="146"/>
                  </a:cubicBezTo>
                  <a:cubicBezTo>
                    <a:pt x="110" y="145"/>
                    <a:pt x="114" y="145"/>
                    <a:pt x="116" y="147"/>
                  </a:cubicBezTo>
                  <a:cubicBezTo>
                    <a:pt x="129" y="156"/>
                    <a:pt x="129" y="156"/>
                    <a:pt x="129" y="156"/>
                  </a:cubicBezTo>
                  <a:cubicBezTo>
                    <a:pt x="153" y="133"/>
                    <a:pt x="153" y="133"/>
                    <a:pt x="153" y="133"/>
                  </a:cubicBezTo>
                  <a:cubicBezTo>
                    <a:pt x="145" y="120"/>
                    <a:pt x="145" y="120"/>
                    <a:pt x="145" y="120"/>
                  </a:cubicBezTo>
                  <a:cubicBezTo>
                    <a:pt x="143" y="118"/>
                    <a:pt x="143" y="114"/>
                    <a:pt x="144" y="111"/>
                  </a:cubicBezTo>
                  <a:cubicBezTo>
                    <a:pt x="144" y="111"/>
                    <a:pt x="144" y="111"/>
                    <a:pt x="144" y="111"/>
                  </a:cubicBezTo>
                  <a:cubicBezTo>
                    <a:pt x="146" y="108"/>
                    <a:pt x="148" y="106"/>
                    <a:pt x="152" y="106"/>
                  </a:cubicBezTo>
                  <a:cubicBezTo>
                    <a:pt x="167" y="104"/>
                    <a:pt x="167" y="104"/>
                    <a:pt x="167" y="104"/>
                  </a:cubicBezTo>
                  <a:cubicBezTo>
                    <a:pt x="168" y="70"/>
                    <a:pt x="168" y="70"/>
                    <a:pt x="168" y="70"/>
                  </a:cubicBezTo>
                  <a:cubicBezTo>
                    <a:pt x="153" y="67"/>
                    <a:pt x="153" y="67"/>
                    <a:pt x="153" y="67"/>
                  </a:cubicBezTo>
                  <a:cubicBezTo>
                    <a:pt x="150" y="66"/>
                    <a:pt x="147" y="64"/>
                    <a:pt x="146" y="61"/>
                  </a:cubicBezTo>
                  <a:cubicBezTo>
                    <a:pt x="146" y="61"/>
                    <a:pt x="146" y="61"/>
                    <a:pt x="146" y="61"/>
                  </a:cubicBezTo>
                  <a:cubicBezTo>
                    <a:pt x="145" y="58"/>
                    <a:pt x="145" y="54"/>
                    <a:pt x="147" y="52"/>
                  </a:cubicBezTo>
                  <a:cubicBezTo>
                    <a:pt x="157" y="39"/>
                    <a:pt x="157" y="39"/>
                    <a:pt x="157" y="39"/>
                  </a:cubicBezTo>
                  <a:cubicBezTo>
                    <a:pt x="145" y="27"/>
                    <a:pt x="145" y="27"/>
                    <a:pt x="145" y="27"/>
                  </a:cubicBezTo>
                  <a:cubicBezTo>
                    <a:pt x="134" y="14"/>
                    <a:pt x="134" y="14"/>
                    <a:pt x="134" y="14"/>
                  </a:cubicBezTo>
                  <a:cubicBezTo>
                    <a:pt x="121" y="23"/>
                    <a:pt x="121" y="23"/>
                    <a:pt x="121" y="23"/>
                  </a:cubicBezTo>
                  <a:cubicBezTo>
                    <a:pt x="118" y="25"/>
                    <a:pt x="115" y="25"/>
                    <a:pt x="112" y="24"/>
                  </a:cubicBezTo>
                  <a:cubicBezTo>
                    <a:pt x="112" y="23"/>
                    <a:pt x="112" y="23"/>
                    <a:pt x="112" y="23"/>
                  </a:cubicBezTo>
                  <a:cubicBezTo>
                    <a:pt x="109" y="22"/>
                    <a:pt x="107" y="19"/>
                    <a:pt x="106" y="16"/>
                  </a:cubicBezTo>
                  <a:cubicBezTo>
                    <a:pt x="104" y="1"/>
                    <a:pt x="104" y="1"/>
                    <a:pt x="104" y="1"/>
                  </a:cubicBezTo>
                  <a:cubicBezTo>
                    <a:pt x="70" y="0"/>
                    <a:pt x="70" y="0"/>
                    <a:pt x="70" y="0"/>
                  </a:cubicBezTo>
                  <a:cubicBezTo>
                    <a:pt x="67" y="15"/>
                    <a:pt x="67" y="15"/>
                    <a:pt x="67" y="15"/>
                  </a:cubicBezTo>
                  <a:cubicBezTo>
                    <a:pt x="66" y="18"/>
                    <a:pt x="64" y="20"/>
                    <a:pt x="61" y="22"/>
                  </a:cubicBezTo>
                  <a:cubicBezTo>
                    <a:pt x="61" y="22"/>
                    <a:pt x="61" y="22"/>
                    <a:pt x="61" y="22"/>
                  </a:cubicBezTo>
                  <a:cubicBezTo>
                    <a:pt x="58" y="23"/>
                    <a:pt x="55" y="22"/>
                    <a:pt x="52" y="20"/>
                  </a:cubicBezTo>
                  <a:lnTo>
                    <a:pt x="40" y="11"/>
                  </a:lnTo>
                  <a:close/>
                  <a:moveTo>
                    <a:pt x="121" y="49"/>
                  </a:moveTo>
                  <a:cubicBezTo>
                    <a:pt x="140" y="70"/>
                    <a:pt x="139" y="102"/>
                    <a:pt x="118" y="120"/>
                  </a:cubicBezTo>
                  <a:cubicBezTo>
                    <a:pt x="98" y="139"/>
                    <a:pt x="66" y="138"/>
                    <a:pt x="47" y="118"/>
                  </a:cubicBezTo>
                  <a:cubicBezTo>
                    <a:pt x="29" y="97"/>
                    <a:pt x="30" y="66"/>
                    <a:pt x="50" y="47"/>
                  </a:cubicBezTo>
                  <a:cubicBezTo>
                    <a:pt x="70" y="28"/>
                    <a:pt x="102" y="29"/>
                    <a:pt x="121" y="49"/>
                  </a:cubicBezTo>
                  <a:close/>
                </a:path>
              </a:pathLst>
            </a:custGeom>
            <a:solidFill>
              <a:srgbClr val="D695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 name="îSlîḍé">
              <a:extLst>
                <a:ext uri="{FF2B5EF4-FFF2-40B4-BE49-F238E27FC236}">
                  <a16:creationId xmlns:a16="http://schemas.microsoft.com/office/drawing/2014/main" id="{980274B5-FEE3-4ADA-B6E6-89346A994BEF}"/>
                </a:ext>
              </a:extLst>
            </p:cNvPr>
            <p:cNvSpPr/>
            <p:nvPr/>
          </p:nvSpPr>
          <p:spPr bwMode="auto">
            <a:xfrm>
              <a:off x="5824538" y="974725"/>
              <a:ext cx="914400" cy="911225"/>
            </a:xfrm>
            <a:custGeom>
              <a:avLst/>
              <a:gdLst>
                <a:gd name="T0" fmla="*/ 59 w 248"/>
                <a:gd name="T1" fmla="*/ 17 h 248"/>
                <a:gd name="T2" fmla="*/ 22 w 248"/>
                <a:gd name="T3" fmla="*/ 51 h 248"/>
                <a:gd name="T4" fmla="*/ 35 w 248"/>
                <a:gd name="T5" fmla="*/ 70 h 248"/>
                <a:gd name="T6" fmla="*/ 36 w 248"/>
                <a:gd name="T7" fmla="*/ 83 h 248"/>
                <a:gd name="T8" fmla="*/ 36 w 248"/>
                <a:gd name="T9" fmla="*/ 83 h 248"/>
                <a:gd name="T10" fmla="*/ 25 w 248"/>
                <a:gd name="T11" fmla="*/ 91 h 248"/>
                <a:gd name="T12" fmla="*/ 2 w 248"/>
                <a:gd name="T13" fmla="*/ 94 h 248"/>
                <a:gd name="T14" fmla="*/ 0 w 248"/>
                <a:gd name="T15" fmla="*/ 144 h 248"/>
                <a:gd name="T16" fmla="*/ 23 w 248"/>
                <a:gd name="T17" fmla="*/ 149 h 248"/>
                <a:gd name="T18" fmla="*/ 33 w 248"/>
                <a:gd name="T19" fmla="*/ 158 h 248"/>
                <a:gd name="T20" fmla="*/ 33 w 248"/>
                <a:gd name="T21" fmla="*/ 158 h 248"/>
                <a:gd name="T22" fmla="*/ 31 w 248"/>
                <a:gd name="T23" fmla="*/ 171 h 248"/>
                <a:gd name="T24" fmla="*/ 17 w 248"/>
                <a:gd name="T25" fmla="*/ 189 h 248"/>
                <a:gd name="T26" fmla="*/ 34 w 248"/>
                <a:gd name="T27" fmla="*/ 207 h 248"/>
                <a:gd name="T28" fmla="*/ 51 w 248"/>
                <a:gd name="T29" fmla="*/ 226 h 248"/>
                <a:gd name="T30" fmla="*/ 70 w 248"/>
                <a:gd name="T31" fmla="*/ 213 h 248"/>
                <a:gd name="T32" fmla="*/ 84 w 248"/>
                <a:gd name="T33" fmla="*/ 212 h 248"/>
                <a:gd name="T34" fmla="*/ 84 w 248"/>
                <a:gd name="T35" fmla="*/ 212 h 248"/>
                <a:gd name="T36" fmla="*/ 92 w 248"/>
                <a:gd name="T37" fmla="*/ 223 h 248"/>
                <a:gd name="T38" fmla="*/ 95 w 248"/>
                <a:gd name="T39" fmla="*/ 246 h 248"/>
                <a:gd name="T40" fmla="*/ 145 w 248"/>
                <a:gd name="T41" fmla="*/ 248 h 248"/>
                <a:gd name="T42" fmla="*/ 149 w 248"/>
                <a:gd name="T43" fmla="*/ 225 h 248"/>
                <a:gd name="T44" fmla="*/ 158 w 248"/>
                <a:gd name="T45" fmla="*/ 215 h 248"/>
                <a:gd name="T46" fmla="*/ 158 w 248"/>
                <a:gd name="T47" fmla="*/ 215 h 248"/>
                <a:gd name="T48" fmla="*/ 171 w 248"/>
                <a:gd name="T49" fmla="*/ 217 h 248"/>
                <a:gd name="T50" fmla="*/ 189 w 248"/>
                <a:gd name="T51" fmla="*/ 231 h 248"/>
                <a:gd name="T52" fmla="*/ 226 w 248"/>
                <a:gd name="T53" fmla="*/ 197 h 248"/>
                <a:gd name="T54" fmla="*/ 213 w 248"/>
                <a:gd name="T55" fmla="*/ 178 h 248"/>
                <a:gd name="T56" fmla="*/ 213 w 248"/>
                <a:gd name="T57" fmla="*/ 165 h 248"/>
                <a:gd name="T58" fmla="*/ 213 w 248"/>
                <a:gd name="T59" fmla="*/ 164 h 248"/>
                <a:gd name="T60" fmla="*/ 223 w 248"/>
                <a:gd name="T61" fmla="*/ 156 h 248"/>
                <a:gd name="T62" fmla="*/ 246 w 248"/>
                <a:gd name="T63" fmla="*/ 153 h 248"/>
                <a:gd name="T64" fmla="*/ 248 w 248"/>
                <a:gd name="T65" fmla="*/ 103 h 248"/>
                <a:gd name="T66" fmla="*/ 225 w 248"/>
                <a:gd name="T67" fmla="*/ 99 h 248"/>
                <a:gd name="T68" fmla="*/ 215 w 248"/>
                <a:gd name="T69" fmla="*/ 90 h 248"/>
                <a:gd name="T70" fmla="*/ 215 w 248"/>
                <a:gd name="T71" fmla="*/ 90 h 248"/>
                <a:gd name="T72" fmla="*/ 217 w 248"/>
                <a:gd name="T73" fmla="*/ 77 h 248"/>
                <a:gd name="T74" fmla="*/ 231 w 248"/>
                <a:gd name="T75" fmla="*/ 59 h 248"/>
                <a:gd name="T76" fmla="*/ 214 w 248"/>
                <a:gd name="T77" fmla="*/ 40 h 248"/>
                <a:gd name="T78" fmla="*/ 197 w 248"/>
                <a:gd name="T79" fmla="*/ 22 h 248"/>
                <a:gd name="T80" fmla="*/ 178 w 248"/>
                <a:gd name="T81" fmla="*/ 35 h 248"/>
                <a:gd name="T82" fmla="*/ 165 w 248"/>
                <a:gd name="T83" fmla="*/ 35 h 248"/>
                <a:gd name="T84" fmla="*/ 165 w 248"/>
                <a:gd name="T85" fmla="*/ 35 h 248"/>
                <a:gd name="T86" fmla="*/ 157 w 248"/>
                <a:gd name="T87" fmla="*/ 25 h 248"/>
                <a:gd name="T88" fmla="*/ 154 w 248"/>
                <a:gd name="T89" fmla="*/ 2 h 248"/>
                <a:gd name="T90" fmla="*/ 104 w 248"/>
                <a:gd name="T91" fmla="*/ 0 h 248"/>
                <a:gd name="T92" fmla="*/ 99 w 248"/>
                <a:gd name="T93" fmla="*/ 23 h 248"/>
                <a:gd name="T94" fmla="*/ 90 w 248"/>
                <a:gd name="T95" fmla="*/ 33 h 248"/>
                <a:gd name="T96" fmla="*/ 90 w 248"/>
                <a:gd name="T97" fmla="*/ 33 h 248"/>
                <a:gd name="T98" fmla="*/ 77 w 248"/>
                <a:gd name="T99" fmla="*/ 31 h 248"/>
                <a:gd name="T100" fmla="*/ 59 w 248"/>
                <a:gd name="T101" fmla="*/ 17 h 248"/>
                <a:gd name="T102" fmla="*/ 178 w 248"/>
                <a:gd name="T103" fmla="*/ 74 h 248"/>
                <a:gd name="T104" fmla="*/ 174 w 248"/>
                <a:gd name="T105" fmla="*/ 178 h 248"/>
                <a:gd name="T106" fmla="*/ 70 w 248"/>
                <a:gd name="T107" fmla="*/ 174 h 248"/>
                <a:gd name="T108" fmla="*/ 74 w 248"/>
                <a:gd name="T109" fmla="*/ 70 h 248"/>
                <a:gd name="T110" fmla="*/ 178 w 248"/>
                <a:gd name="T111" fmla="*/ 7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8" h="248">
                  <a:moveTo>
                    <a:pt x="59" y="17"/>
                  </a:moveTo>
                  <a:cubicBezTo>
                    <a:pt x="22" y="51"/>
                    <a:pt x="22" y="51"/>
                    <a:pt x="22" y="51"/>
                  </a:cubicBezTo>
                  <a:cubicBezTo>
                    <a:pt x="35" y="70"/>
                    <a:pt x="35" y="70"/>
                    <a:pt x="35" y="70"/>
                  </a:cubicBezTo>
                  <a:cubicBezTo>
                    <a:pt x="37" y="74"/>
                    <a:pt x="38" y="79"/>
                    <a:pt x="36" y="83"/>
                  </a:cubicBezTo>
                  <a:cubicBezTo>
                    <a:pt x="36" y="83"/>
                    <a:pt x="36" y="83"/>
                    <a:pt x="36" y="83"/>
                  </a:cubicBezTo>
                  <a:cubicBezTo>
                    <a:pt x="34" y="88"/>
                    <a:pt x="30" y="91"/>
                    <a:pt x="25" y="91"/>
                  </a:cubicBezTo>
                  <a:cubicBezTo>
                    <a:pt x="2" y="94"/>
                    <a:pt x="2" y="94"/>
                    <a:pt x="2" y="94"/>
                  </a:cubicBezTo>
                  <a:cubicBezTo>
                    <a:pt x="0" y="144"/>
                    <a:pt x="0" y="144"/>
                    <a:pt x="0" y="144"/>
                  </a:cubicBezTo>
                  <a:cubicBezTo>
                    <a:pt x="23" y="149"/>
                    <a:pt x="23" y="149"/>
                    <a:pt x="23" y="149"/>
                  </a:cubicBezTo>
                  <a:cubicBezTo>
                    <a:pt x="28" y="150"/>
                    <a:pt x="31" y="153"/>
                    <a:pt x="33" y="158"/>
                  </a:cubicBezTo>
                  <a:cubicBezTo>
                    <a:pt x="33" y="158"/>
                    <a:pt x="33" y="158"/>
                    <a:pt x="33" y="158"/>
                  </a:cubicBezTo>
                  <a:cubicBezTo>
                    <a:pt x="35" y="162"/>
                    <a:pt x="34" y="167"/>
                    <a:pt x="31" y="171"/>
                  </a:cubicBezTo>
                  <a:cubicBezTo>
                    <a:pt x="17" y="189"/>
                    <a:pt x="17" y="189"/>
                    <a:pt x="17" y="189"/>
                  </a:cubicBezTo>
                  <a:cubicBezTo>
                    <a:pt x="34" y="207"/>
                    <a:pt x="34" y="207"/>
                    <a:pt x="34" y="207"/>
                  </a:cubicBezTo>
                  <a:cubicBezTo>
                    <a:pt x="51" y="226"/>
                    <a:pt x="51" y="226"/>
                    <a:pt x="51" y="226"/>
                  </a:cubicBezTo>
                  <a:cubicBezTo>
                    <a:pt x="70" y="213"/>
                    <a:pt x="70" y="213"/>
                    <a:pt x="70" y="213"/>
                  </a:cubicBezTo>
                  <a:cubicBezTo>
                    <a:pt x="74" y="211"/>
                    <a:pt x="79" y="210"/>
                    <a:pt x="84" y="212"/>
                  </a:cubicBezTo>
                  <a:cubicBezTo>
                    <a:pt x="84" y="212"/>
                    <a:pt x="84" y="212"/>
                    <a:pt x="84" y="212"/>
                  </a:cubicBezTo>
                  <a:cubicBezTo>
                    <a:pt x="88" y="214"/>
                    <a:pt x="91" y="218"/>
                    <a:pt x="92" y="223"/>
                  </a:cubicBezTo>
                  <a:cubicBezTo>
                    <a:pt x="95" y="246"/>
                    <a:pt x="95" y="246"/>
                    <a:pt x="95" y="246"/>
                  </a:cubicBezTo>
                  <a:cubicBezTo>
                    <a:pt x="145" y="248"/>
                    <a:pt x="145" y="248"/>
                    <a:pt x="145" y="248"/>
                  </a:cubicBezTo>
                  <a:cubicBezTo>
                    <a:pt x="149" y="225"/>
                    <a:pt x="149" y="225"/>
                    <a:pt x="149" y="225"/>
                  </a:cubicBezTo>
                  <a:cubicBezTo>
                    <a:pt x="150" y="220"/>
                    <a:pt x="154" y="217"/>
                    <a:pt x="158" y="215"/>
                  </a:cubicBezTo>
                  <a:cubicBezTo>
                    <a:pt x="158" y="215"/>
                    <a:pt x="158" y="215"/>
                    <a:pt x="158" y="215"/>
                  </a:cubicBezTo>
                  <a:cubicBezTo>
                    <a:pt x="163" y="213"/>
                    <a:pt x="167" y="214"/>
                    <a:pt x="171" y="217"/>
                  </a:cubicBezTo>
                  <a:cubicBezTo>
                    <a:pt x="189" y="231"/>
                    <a:pt x="189" y="231"/>
                    <a:pt x="189" y="231"/>
                  </a:cubicBezTo>
                  <a:cubicBezTo>
                    <a:pt x="226" y="197"/>
                    <a:pt x="226" y="197"/>
                    <a:pt x="226" y="197"/>
                  </a:cubicBezTo>
                  <a:cubicBezTo>
                    <a:pt x="213" y="178"/>
                    <a:pt x="213" y="178"/>
                    <a:pt x="213" y="178"/>
                  </a:cubicBezTo>
                  <a:cubicBezTo>
                    <a:pt x="211" y="174"/>
                    <a:pt x="211" y="169"/>
                    <a:pt x="213" y="165"/>
                  </a:cubicBezTo>
                  <a:cubicBezTo>
                    <a:pt x="213" y="164"/>
                    <a:pt x="213" y="164"/>
                    <a:pt x="213" y="164"/>
                  </a:cubicBezTo>
                  <a:cubicBezTo>
                    <a:pt x="215" y="160"/>
                    <a:pt x="219" y="157"/>
                    <a:pt x="223" y="156"/>
                  </a:cubicBezTo>
                  <a:cubicBezTo>
                    <a:pt x="246" y="153"/>
                    <a:pt x="246" y="153"/>
                    <a:pt x="246" y="153"/>
                  </a:cubicBezTo>
                  <a:cubicBezTo>
                    <a:pt x="248" y="103"/>
                    <a:pt x="248" y="103"/>
                    <a:pt x="248" y="103"/>
                  </a:cubicBezTo>
                  <a:cubicBezTo>
                    <a:pt x="225" y="99"/>
                    <a:pt x="225" y="99"/>
                    <a:pt x="225" y="99"/>
                  </a:cubicBezTo>
                  <a:cubicBezTo>
                    <a:pt x="221" y="98"/>
                    <a:pt x="217" y="94"/>
                    <a:pt x="215" y="90"/>
                  </a:cubicBezTo>
                  <a:cubicBezTo>
                    <a:pt x="215" y="90"/>
                    <a:pt x="215" y="90"/>
                    <a:pt x="215" y="90"/>
                  </a:cubicBezTo>
                  <a:cubicBezTo>
                    <a:pt x="214" y="86"/>
                    <a:pt x="214" y="81"/>
                    <a:pt x="217" y="77"/>
                  </a:cubicBezTo>
                  <a:cubicBezTo>
                    <a:pt x="231" y="59"/>
                    <a:pt x="231" y="59"/>
                    <a:pt x="231" y="59"/>
                  </a:cubicBezTo>
                  <a:cubicBezTo>
                    <a:pt x="214" y="40"/>
                    <a:pt x="214" y="40"/>
                    <a:pt x="214" y="40"/>
                  </a:cubicBezTo>
                  <a:cubicBezTo>
                    <a:pt x="197" y="22"/>
                    <a:pt x="197" y="22"/>
                    <a:pt x="197" y="22"/>
                  </a:cubicBezTo>
                  <a:cubicBezTo>
                    <a:pt x="178" y="35"/>
                    <a:pt x="178" y="35"/>
                    <a:pt x="178" y="35"/>
                  </a:cubicBezTo>
                  <a:cubicBezTo>
                    <a:pt x="174" y="37"/>
                    <a:pt x="169" y="37"/>
                    <a:pt x="165" y="35"/>
                  </a:cubicBezTo>
                  <a:cubicBezTo>
                    <a:pt x="165" y="35"/>
                    <a:pt x="165" y="35"/>
                    <a:pt x="165" y="35"/>
                  </a:cubicBezTo>
                  <a:cubicBezTo>
                    <a:pt x="160" y="33"/>
                    <a:pt x="157" y="30"/>
                    <a:pt x="157" y="25"/>
                  </a:cubicBezTo>
                  <a:cubicBezTo>
                    <a:pt x="154" y="2"/>
                    <a:pt x="154" y="2"/>
                    <a:pt x="154" y="2"/>
                  </a:cubicBezTo>
                  <a:cubicBezTo>
                    <a:pt x="104" y="0"/>
                    <a:pt x="104" y="0"/>
                    <a:pt x="104" y="0"/>
                  </a:cubicBezTo>
                  <a:cubicBezTo>
                    <a:pt x="99" y="23"/>
                    <a:pt x="99" y="23"/>
                    <a:pt x="99" y="23"/>
                  </a:cubicBezTo>
                  <a:cubicBezTo>
                    <a:pt x="98" y="27"/>
                    <a:pt x="95" y="31"/>
                    <a:pt x="90" y="33"/>
                  </a:cubicBezTo>
                  <a:cubicBezTo>
                    <a:pt x="90" y="33"/>
                    <a:pt x="90" y="33"/>
                    <a:pt x="90" y="33"/>
                  </a:cubicBezTo>
                  <a:cubicBezTo>
                    <a:pt x="86" y="34"/>
                    <a:pt x="81" y="34"/>
                    <a:pt x="77" y="31"/>
                  </a:cubicBezTo>
                  <a:lnTo>
                    <a:pt x="59" y="17"/>
                  </a:lnTo>
                  <a:close/>
                  <a:moveTo>
                    <a:pt x="178" y="74"/>
                  </a:moveTo>
                  <a:cubicBezTo>
                    <a:pt x="206" y="104"/>
                    <a:pt x="204" y="150"/>
                    <a:pt x="174" y="178"/>
                  </a:cubicBezTo>
                  <a:cubicBezTo>
                    <a:pt x="145" y="206"/>
                    <a:pt x="98" y="204"/>
                    <a:pt x="70" y="174"/>
                  </a:cubicBezTo>
                  <a:cubicBezTo>
                    <a:pt x="42" y="144"/>
                    <a:pt x="44" y="98"/>
                    <a:pt x="74" y="70"/>
                  </a:cubicBezTo>
                  <a:cubicBezTo>
                    <a:pt x="104" y="42"/>
                    <a:pt x="151" y="44"/>
                    <a:pt x="178" y="74"/>
                  </a:cubicBezTo>
                  <a:close/>
                </a:path>
              </a:pathLst>
            </a:custGeom>
            <a:solidFill>
              <a:srgbClr val="D695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 name="îŝļídé">
              <a:extLst>
                <a:ext uri="{FF2B5EF4-FFF2-40B4-BE49-F238E27FC236}">
                  <a16:creationId xmlns:a16="http://schemas.microsoft.com/office/drawing/2014/main" id="{85DB3A15-AB74-4EC4-89E1-54F8EC958C30}"/>
                </a:ext>
              </a:extLst>
            </p:cNvPr>
            <p:cNvSpPr/>
            <p:nvPr/>
          </p:nvSpPr>
          <p:spPr bwMode="auto">
            <a:xfrm>
              <a:off x="3660775" y="4157663"/>
              <a:ext cx="4867275" cy="125413"/>
            </a:xfrm>
            <a:custGeom>
              <a:avLst/>
              <a:gdLst>
                <a:gd name="T0" fmla="*/ 17 w 1320"/>
                <a:gd name="T1" fmla="*/ 34 h 34"/>
                <a:gd name="T2" fmla="*/ 1303 w 1320"/>
                <a:gd name="T3" fmla="*/ 34 h 34"/>
                <a:gd name="T4" fmla="*/ 1320 w 1320"/>
                <a:gd name="T5" fmla="*/ 17 h 34"/>
                <a:gd name="T6" fmla="*/ 1303 w 1320"/>
                <a:gd name="T7" fmla="*/ 0 h 34"/>
                <a:gd name="T8" fmla="*/ 17 w 1320"/>
                <a:gd name="T9" fmla="*/ 0 h 34"/>
                <a:gd name="T10" fmla="*/ 0 w 1320"/>
                <a:gd name="T11" fmla="*/ 17 h 34"/>
                <a:gd name="T12" fmla="*/ 17 w 1320"/>
                <a:gd name="T13" fmla="*/ 34 h 34"/>
              </a:gdLst>
              <a:ahLst/>
              <a:cxnLst>
                <a:cxn ang="0">
                  <a:pos x="T0" y="T1"/>
                </a:cxn>
                <a:cxn ang="0">
                  <a:pos x="T2" y="T3"/>
                </a:cxn>
                <a:cxn ang="0">
                  <a:pos x="T4" y="T5"/>
                </a:cxn>
                <a:cxn ang="0">
                  <a:pos x="T6" y="T7"/>
                </a:cxn>
                <a:cxn ang="0">
                  <a:pos x="T8" y="T9"/>
                </a:cxn>
                <a:cxn ang="0">
                  <a:pos x="T10" y="T11"/>
                </a:cxn>
                <a:cxn ang="0">
                  <a:pos x="T12" y="T13"/>
                </a:cxn>
              </a:cxnLst>
              <a:rect l="0" t="0" r="r" b="b"/>
              <a:pathLst>
                <a:path w="1320" h="34">
                  <a:moveTo>
                    <a:pt x="17" y="34"/>
                  </a:moveTo>
                  <a:cubicBezTo>
                    <a:pt x="1303" y="34"/>
                    <a:pt x="1303" y="34"/>
                    <a:pt x="1303" y="34"/>
                  </a:cubicBezTo>
                  <a:cubicBezTo>
                    <a:pt x="1313" y="34"/>
                    <a:pt x="1320" y="27"/>
                    <a:pt x="1320" y="17"/>
                  </a:cubicBezTo>
                  <a:cubicBezTo>
                    <a:pt x="1320" y="8"/>
                    <a:pt x="1313" y="0"/>
                    <a:pt x="1303" y="0"/>
                  </a:cubicBezTo>
                  <a:cubicBezTo>
                    <a:pt x="17" y="0"/>
                    <a:pt x="17" y="0"/>
                    <a:pt x="17" y="0"/>
                  </a:cubicBezTo>
                  <a:cubicBezTo>
                    <a:pt x="7" y="0"/>
                    <a:pt x="0" y="8"/>
                    <a:pt x="0" y="17"/>
                  </a:cubicBezTo>
                  <a:cubicBezTo>
                    <a:pt x="0" y="27"/>
                    <a:pt x="7" y="34"/>
                    <a:pt x="17" y="34"/>
                  </a:cubicBezTo>
                  <a:close/>
                </a:path>
              </a:pathLst>
            </a:custGeom>
            <a:solidFill>
              <a:srgbClr val="8686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 name="îś1iḋé">
              <a:extLst>
                <a:ext uri="{FF2B5EF4-FFF2-40B4-BE49-F238E27FC236}">
                  <a16:creationId xmlns:a16="http://schemas.microsoft.com/office/drawing/2014/main" id="{DF070FDD-3B3F-42A2-9C90-11DE14A3DA5C}"/>
                </a:ext>
              </a:extLst>
            </p:cNvPr>
            <p:cNvSpPr/>
            <p:nvPr/>
          </p:nvSpPr>
          <p:spPr bwMode="auto">
            <a:xfrm>
              <a:off x="3663950" y="4246563"/>
              <a:ext cx="4859338" cy="36513"/>
            </a:xfrm>
            <a:custGeom>
              <a:avLst/>
              <a:gdLst>
                <a:gd name="T0" fmla="*/ 0 w 1318"/>
                <a:gd name="T1" fmla="*/ 0 h 10"/>
                <a:gd name="T2" fmla="*/ 16 w 1318"/>
                <a:gd name="T3" fmla="*/ 10 h 10"/>
                <a:gd name="T4" fmla="*/ 1302 w 1318"/>
                <a:gd name="T5" fmla="*/ 10 h 10"/>
                <a:gd name="T6" fmla="*/ 1318 w 1318"/>
                <a:gd name="T7" fmla="*/ 0 h 10"/>
                <a:gd name="T8" fmla="*/ 0 w 1318"/>
                <a:gd name="T9" fmla="*/ 0 h 10"/>
              </a:gdLst>
              <a:ahLst/>
              <a:cxnLst>
                <a:cxn ang="0">
                  <a:pos x="T0" y="T1"/>
                </a:cxn>
                <a:cxn ang="0">
                  <a:pos x="T2" y="T3"/>
                </a:cxn>
                <a:cxn ang="0">
                  <a:pos x="T4" y="T5"/>
                </a:cxn>
                <a:cxn ang="0">
                  <a:pos x="T6" y="T7"/>
                </a:cxn>
                <a:cxn ang="0">
                  <a:pos x="T8" y="T9"/>
                </a:cxn>
              </a:cxnLst>
              <a:rect l="0" t="0" r="r" b="b"/>
              <a:pathLst>
                <a:path w="1318" h="10">
                  <a:moveTo>
                    <a:pt x="0" y="0"/>
                  </a:moveTo>
                  <a:cubicBezTo>
                    <a:pt x="3" y="6"/>
                    <a:pt x="9" y="10"/>
                    <a:pt x="16" y="10"/>
                  </a:cubicBezTo>
                  <a:cubicBezTo>
                    <a:pt x="1302" y="10"/>
                    <a:pt x="1302" y="10"/>
                    <a:pt x="1302" y="10"/>
                  </a:cubicBezTo>
                  <a:cubicBezTo>
                    <a:pt x="1309" y="10"/>
                    <a:pt x="1315" y="6"/>
                    <a:pt x="1318" y="0"/>
                  </a:cubicBezTo>
                  <a:lnTo>
                    <a:pt x="0" y="0"/>
                  </a:lnTo>
                  <a:close/>
                </a:path>
              </a:pathLst>
            </a:custGeom>
            <a:solidFill>
              <a:srgbClr val="6D6D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 name="îŝľîḋê">
              <a:extLst>
                <a:ext uri="{FF2B5EF4-FFF2-40B4-BE49-F238E27FC236}">
                  <a16:creationId xmlns:a16="http://schemas.microsoft.com/office/drawing/2014/main" id="{5AA64555-A021-4CA7-A924-45D5A726CC58}"/>
                </a:ext>
              </a:extLst>
            </p:cNvPr>
            <p:cNvSpPr/>
            <p:nvPr/>
          </p:nvSpPr>
          <p:spPr bwMode="auto">
            <a:xfrm>
              <a:off x="5121275" y="4090988"/>
              <a:ext cx="1758950" cy="66675"/>
            </a:xfrm>
            <a:prstGeom prst="rect">
              <a:avLst/>
            </a:prstGeom>
            <a:solidFill>
              <a:srgbClr val="C5C4D7"/>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5" name="íṣḷîďê">
              <a:extLst>
                <a:ext uri="{FF2B5EF4-FFF2-40B4-BE49-F238E27FC236}">
                  <a16:creationId xmlns:a16="http://schemas.microsoft.com/office/drawing/2014/main" id="{6FB22006-4AD4-4B3C-8AE3-96A4C69E8CA9}"/>
                </a:ext>
              </a:extLst>
            </p:cNvPr>
            <p:cNvSpPr/>
            <p:nvPr/>
          </p:nvSpPr>
          <p:spPr bwMode="auto">
            <a:xfrm>
              <a:off x="5300663" y="4090988"/>
              <a:ext cx="1758950" cy="66675"/>
            </a:xfrm>
            <a:prstGeom prst="rect">
              <a:avLst/>
            </a:prstGeom>
            <a:solidFill>
              <a:srgbClr val="A5A5A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6" name="ïṡ1iḋê">
              <a:extLst>
                <a:ext uri="{FF2B5EF4-FFF2-40B4-BE49-F238E27FC236}">
                  <a16:creationId xmlns:a16="http://schemas.microsoft.com/office/drawing/2014/main" id="{14D09A72-7FDC-4DF1-9BB5-DD2BDB039053}"/>
                </a:ext>
              </a:extLst>
            </p:cNvPr>
            <p:cNvSpPr/>
            <p:nvPr/>
          </p:nvSpPr>
          <p:spPr bwMode="auto">
            <a:xfrm>
              <a:off x="4689475" y="1924050"/>
              <a:ext cx="2824163" cy="1762125"/>
            </a:xfrm>
            <a:custGeom>
              <a:avLst/>
              <a:gdLst>
                <a:gd name="T0" fmla="*/ 738 w 766"/>
                <a:gd name="T1" fmla="*/ 479 h 479"/>
                <a:gd name="T2" fmla="*/ 28 w 766"/>
                <a:gd name="T3" fmla="*/ 479 h 479"/>
                <a:gd name="T4" fmla="*/ 0 w 766"/>
                <a:gd name="T5" fmla="*/ 451 h 479"/>
                <a:gd name="T6" fmla="*/ 0 w 766"/>
                <a:gd name="T7" fmla="*/ 28 h 479"/>
                <a:gd name="T8" fmla="*/ 28 w 766"/>
                <a:gd name="T9" fmla="*/ 0 h 479"/>
                <a:gd name="T10" fmla="*/ 738 w 766"/>
                <a:gd name="T11" fmla="*/ 0 h 479"/>
                <a:gd name="T12" fmla="*/ 766 w 766"/>
                <a:gd name="T13" fmla="*/ 28 h 479"/>
                <a:gd name="T14" fmla="*/ 766 w 766"/>
                <a:gd name="T15" fmla="*/ 451 h 479"/>
                <a:gd name="T16" fmla="*/ 738 w 766"/>
                <a:gd name="T17" fmla="*/ 479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6" h="479">
                  <a:moveTo>
                    <a:pt x="738" y="479"/>
                  </a:moveTo>
                  <a:cubicBezTo>
                    <a:pt x="28" y="479"/>
                    <a:pt x="28" y="479"/>
                    <a:pt x="28" y="479"/>
                  </a:cubicBezTo>
                  <a:cubicBezTo>
                    <a:pt x="12" y="479"/>
                    <a:pt x="0" y="467"/>
                    <a:pt x="0" y="451"/>
                  </a:cubicBezTo>
                  <a:cubicBezTo>
                    <a:pt x="0" y="28"/>
                    <a:pt x="0" y="28"/>
                    <a:pt x="0" y="28"/>
                  </a:cubicBezTo>
                  <a:cubicBezTo>
                    <a:pt x="0" y="13"/>
                    <a:pt x="12" y="0"/>
                    <a:pt x="28" y="0"/>
                  </a:cubicBezTo>
                  <a:cubicBezTo>
                    <a:pt x="738" y="0"/>
                    <a:pt x="738" y="0"/>
                    <a:pt x="738" y="0"/>
                  </a:cubicBezTo>
                  <a:cubicBezTo>
                    <a:pt x="753" y="0"/>
                    <a:pt x="766" y="13"/>
                    <a:pt x="766" y="28"/>
                  </a:cubicBezTo>
                  <a:cubicBezTo>
                    <a:pt x="766" y="451"/>
                    <a:pt x="766" y="451"/>
                    <a:pt x="766" y="451"/>
                  </a:cubicBezTo>
                  <a:cubicBezTo>
                    <a:pt x="766" y="467"/>
                    <a:pt x="753" y="479"/>
                    <a:pt x="738" y="479"/>
                  </a:cubicBezTo>
                </a:path>
              </a:pathLst>
            </a:custGeom>
            <a:solidFill>
              <a:srgbClr val="172F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 name="íSḻíḍê">
              <a:extLst>
                <a:ext uri="{FF2B5EF4-FFF2-40B4-BE49-F238E27FC236}">
                  <a16:creationId xmlns:a16="http://schemas.microsoft.com/office/drawing/2014/main" id="{81135132-E457-4017-9312-B189AF6B3A50}"/>
                </a:ext>
              </a:extLst>
            </p:cNvPr>
            <p:cNvSpPr/>
            <p:nvPr/>
          </p:nvSpPr>
          <p:spPr bwMode="auto">
            <a:xfrm>
              <a:off x="6083300" y="2189163"/>
              <a:ext cx="36513" cy="1231900"/>
            </a:xfrm>
            <a:prstGeom prst="rect">
              <a:avLst/>
            </a:prstGeom>
            <a:solidFill>
              <a:srgbClr val="20273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8" name="iṡlïdé">
              <a:extLst>
                <a:ext uri="{FF2B5EF4-FFF2-40B4-BE49-F238E27FC236}">
                  <a16:creationId xmlns:a16="http://schemas.microsoft.com/office/drawing/2014/main" id="{C3DB54A8-9D12-4E09-8326-69DA8BA64F54}"/>
                </a:ext>
              </a:extLst>
            </p:cNvPr>
            <p:cNvSpPr/>
            <p:nvPr/>
          </p:nvSpPr>
          <p:spPr bwMode="auto">
            <a:xfrm>
              <a:off x="4689475" y="1924050"/>
              <a:ext cx="2824163" cy="184150"/>
            </a:xfrm>
            <a:custGeom>
              <a:avLst/>
              <a:gdLst>
                <a:gd name="T0" fmla="*/ 766 w 766"/>
                <a:gd name="T1" fmla="*/ 50 h 50"/>
                <a:gd name="T2" fmla="*/ 766 w 766"/>
                <a:gd name="T3" fmla="*/ 26 h 50"/>
                <a:gd name="T4" fmla="*/ 740 w 766"/>
                <a:gd name="T5" fmla="*/ 0 h 50"/>
                <a:gd name="T6" fmla="*/ 25 w 766"/>
                <a:gd name="T7" fmla="*/ 0 h 50"/>
                <a:gd name="T8" fmla="*/ 0 w 766"/>
                <a:gd name="T9" fmla="*/ 26 h 50"/>
                <a:gd name="T10" fmla="*/ 0 w 766"/>
                <a:gd name="T11" fmla="*/ 50 h 50"/>
                <a:gd name="T12" fmla="*/ 766 w 766"/>
                <a:gd name="T13" fmla="*/ 50 h 50"/>
              </a:gdLst>
              <a:ahLst/>
              <a:cxnLst>
                <a:cxn ang="0">
                  <a:pos x="T0" y="T1"/>
                </a:cxn>
                <a:cxn ang="0">
                  <a:pos x="T2" y="T3"/>
                </a:cxn>
                <a:cxn ang="0">
                  <a:pos x="T4" y="T5"/>
                </a:cxn>
                <a:cxn ang="0">
                  <a:pos x="T6" y="T7"/>
                </a:cxn>
                <a:cxn ang="0">
                  <a:pos x="T8" y="T9"/>
                </a:cxn>
                <a:cxn ang="0">
                  <a:pos x="T10" y="T11"/>
                </a:cxn>
                <a:cxn ang="0">
                  <a:pos x="T12" y="T13"/>
                </a:cxn>
              </a:cxnLst>
              <a:rect l="0" t="0" r="r" b="b"/>
              <a:pathLst>
                <a:path w="766" h="50">
                  <a:moveTo>
                    <a:pt x="766" y="50"/>
                  </a:moveTo>
                  <a:cubicBezTo>
                    <a:pt x="766" y="26"/>
                    <a:pt x="766" y="26"/>
                    <a:pt x="766" y="26"/>
                  </a:cubicBezTo>
                  <a:cubicBezTo>
                    <a:pt x="766" y="12"/>
                    <a:pt x="754" y="0"/>
                    <a:pt x="740" y="0"/>
                  </a:cubicBezTo>
                  <a:cubicBezTo>
                    <a:pt x="25" y="0"/>
                    <a:pt x="25" y="0"/>
                    <a:pt x="25" y="0"/>
                  </a:cubicBezTo>
                  <a:cubicBezTo>
                    <a:pt x="11" y="0"/>
                    <a:pt x="0" y="12"/>
                    <a:pt x="0" y="26"/>
                  </a:cubicBezTo>
                  <a:cubicBezTo>
                    <a:pt x="0" y="50"/>
                    <a:pt x="0" y="50"/>
                    <a:pt x="0" y="50"/>
                  </a:cubicBezTo>
                  <a:lnTo>
                    <a:pt x="766" y="50"/>
                  </a:lnTo>
                  <a:close/>
                </a:path>
              </a:pathLst>
            </a:custGeom>
            <a:solidFill>
              <a:srgbClr val="A7A6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 name="ïṧḷîďè">
              <a:extLst>
                <a:ext uri="{FF2B5EF4-FFF2-40B4-BE49-F238E27FC236}">
                  <a16:creationId xmlns:a16="http://schemas.microsoft.com/office/drawing/2014/main" id="{D06E1C7D-10B1-46DD-8837-D0D9ED23AF29}"/>
                </a:ext>
              </a:extLst>
            </p:cNvPr>
            <p:cNvSpPr/>
            <p:nvPr/>
          </p:nvSpPr>
          <p:spPr bwMode="auto">
            <a:xfrm>
              <a:off x="6323013" y="2828925"/>
              <a:ext cx="390525" cy="6667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0" name="îšḷídé">
              <a:extLst>
                <a:ext uri="{FF2B5EF4-FFF2-40B4-BE49-F238E27FC236}">
                  <a16:creationId xmlns:a16="http://schemas.microsoft.com/office/drawing/2014/main" id="{540BD6BA-B67B-4C03-9BC3-ED00C075C9EF}"/>
                </a:ext>
              </a:extLst>
            </p:cNvPr>
            <p:cNvSpPr/>
            <p:nvPr/>
          </p:nvSpPr>
          <p:spPr bwMode="auto">
            <a:xfrm>
              <a:off x="6323013" y="2957513"/>
              <a:ext cx="485775" cy="66675"/>
            </a:xfrm>
            <a:prstGeom prst="rect">
              <a:avLst/>
            </a:prstGeom>
            <a:solidFill>
              <a:srgbClr val="FD7C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1" name="ïSḷîḑé">
              <a:extLst>
                <a:ext uri="{FF2B5EF4-FFF2-40B4-BE49-F238E27FC236}">
                  <a16:creationId xmlns:a16="http://schemas.microsoft.com/office/drawing/2014/main" id="{48D2C1FF-CA7F-4364-ACA8-E86E9C4A2FB9}"/>
                </a:ext>
              </a:extLst>
            </p:cNvPr>
            <p:cNvSpPr/>
            <p:nvPr/>
          </p:nvSpPr>
          <p:spPr bwMode="auto">
            <a:xfrm>
              <a:off x="6858000" y="2957513"/>
              <a:ext cx="239713" cy="6667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2" name="îṡ1íḓe">
              <a:extLst>
                <a:ext uri="{FF2B5EF4-FFF2-40B4-BE49-F238E27FC236}">
                  <a16:creationId xmlns:a16="http://schemas.microsoft.com/office/drawing/2014/main" id="{ABB148EF-2A54-4095-9A91-5040573014B5}"/>
                </a:ext>
              </a:extLst>
            </p:cNvPr>
            <p:cNvSpPr/>
            <p:nvPr/>
          </p:nvSpPr>
          <p:spPr bwMode="auto">
            <a:xfrm>
              <a:off x="6323013" y="3086100"/>
              <a:ext cx="192088" cy="6667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3" name="îślîḑê">
              <a:extLst>
                <a:ext uri="{FF2B5EF4-FFF2-40B4-BE49-F238E27FC236}">
                  <a16:creationId xmlns:a16="http://schemas.microsoft.com/office/drawing/2014/main" id="{873428B1-5B23-4769-A0A3-FD01B2E619AC}"/>
                </a:ext>
              </a:extLst>
            </p:cNvPr>
            <p:cNvSpPr/>
            <p:nvPr/>
          </p:nvSpPr>
          <p:spPr bwMode="auto">
            <a:xfrm>
              <a:off x="6580188" y="3086100"/>
              <a:ext cx="715963" cy="6667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4" name="îṥļiḓe">
              <a:extLst>
                <a:ext uri="{FF2B5EF4-FFF2-40B4-BE49-F238E27FC236}">
                  <a16:creationId xmlns:a16="http://schemas.microsoft.com/office/drawing/2014/main" id="{EB0837A3-A486-4C63-99EC-8F080016F569}"/>
                </a:ext>
              </a:extLst>
            </p:cNvPr>
            <p:cNvSpPr/>
            <p:nvPr/>
          </p:nvSpPr>
          <p:spPr bwMode="auto">
            <a:xfrm>
              <a:off x="6580188" y="3086100"/>
              <a:ext cx="715963"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5" name="iṡļîḑè">
              <a:extLst>
                <a:ext uri="{FF2B5EF4-FFF2-40B4-BE49-F238E27FC236}">
                  <a16:creationId xmlns:a16="http://schemas.microsoft.com/office/drawing/2014/main" id="{406BF31B-9AB2-44E3-9C34-ECFB97EF68DF}"/>
                </a:ext>
              </a:extLst>
            </p:cNvPr>
            <p:cNvSpPr/>
            <p:nvPr/>
          </p:nvSpPr>
          <p:spPr bwMode="auto">
            <a:xfrm>
              <a:off x="6802438" y="2828925"/>
              <a:ext cx="223838" cy="66675"/>
            </a:xfrm>
            <a:prstGeom prst="rect">
              <a:avLst/>
            </a:prstGeom>
            <a:solidFill>
              <a:srgbClr val="004D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6" name="iSḻiḑè">
              <a:extLst>
                <a:ext uri="{FF2B5EF4-FFF2-40B4-BE49-F238E27FC236}">
                  <a16:creationId xmlns:a16="http://schemas.microsoft.com/office/drawing/2014/main" id="{2A055191-2855-4659-8E24-A69CF63CC376}"/>
                </a:ext>
              </a:extLst>
            </p:cNvPr>
            <p:cNvSpPr/>
            <p:nvPr/>
          </p:nvSpPr>
          <p:spPr bwMode="auto">
            <a:xfrm>
              <a:off x="6323013" y="2220913"/>
              <a:ext cx="390525" cy="6667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7" name="iṩḻîḋé">
              <a:extLst>
                <a:ext uri="{FF2B5EF4-FFF2-40B4-BE49-F238E27FC236}">
                  <a16:creationId xmlns:a16="http://schemas.microsoft.com/office/drawing/2014/main" id="{48CEF17B-25F9-497F-A827-D0119AD60755}"/>
                </a:ext>
              </a:extLst>
            </p:cNvPr>
            <p:cNvSpPr/>
            <p:nvPr/>
          </p:nvSpPr>
          <p:spPr bwMode="auto">
            <a:xfrm>
              <a:off x="6323013" y="2351088"/>
              <a:ext cx="485775" cy="65088"/>
            </a:xfrm>
            <a:prstGeom prst="rect">
              <a:avLst/>
            </a:prstGeom>
            <a:solidFill>
              <a:srgbClr val="FD7C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8" name="îṥ1îďé">
              <a:extLst>
                <a:ext uri="{FF2B5EF4-FFF2-40B4-BE49-F238E27FC236}">
                  <a16:creationId xmlns:a16="http://schemas.microsoft.com/office/drawing/2014/main" id="{F225C5E7-7304-4C79-BFAE-2F8B07F08B2D}"/>
                </a:ext>
              </a:extLst>
            </p:cNvPr>
            <p:cNvSpPr/>
            <p:nvPr/>
          </p:nvSpPr>
          <p:spPr bwMode="auto">
            <a:xfrm>
              <a:off x="6858000" y="2351088"/>
              <a:ext cx="239713" cy="6508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9" name="ïSlïḑé">
              <a:extLst>
                <a:ext uri="{FF2B5EF4-FFF2-40B4-BE49-F238E27FC236}">
                  <a16:creationId xmlns:a16="http://schemas.microsoft.com/office/drawing/2014/main" id="{200E071C-D07C-40C7-8E35-2466C97BE710}"/>
                </a:ext>
              </a:extLst>
            </p:cNvPr>
            <p:cNvSpPr/>
            <p:nvPr/>
          </p:nvSpPr>
          <p:spPr bwMode="auto">
            <a:xfrm>
              <a:off x="6323013" y="2479675"/>
              <a:ext cx="192088" cy="6508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0" name="išľîḑe">
              <a:extLst>
                <a:ext uri="{FF2B5EF4-FFF2-40B4-BE49-F238E27FC236}">
                  <a16:creationId xmlns:a16="http://schemas.microsoft.com/office/drawing/2014/main" id="{BE25401D-960A-4B1C-B168-DBFF07FF2D3A}"/>
                </a:ext>
              </a:extLst>
            </p:cNvPr>
            <p:cNvSpPr/>
            <p:nvPr/>
          </p:nvSpPr>
          <p:spPr bwMode="auto">
            <a:xfrm>
              <a:off x="6580188" y="2479675"/>
              <a:ext cx="715963" cy="6508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 name="işḷîḋé">
              <a:extLst>
                <a:ext uri="{FF2B5EF4-FFF2-40B4-BE49-F238E27FC236}">
                  <a16:creationId xmlns:a16="http://schemas.microsoft.com/office/drawing/2014/main" id="{C5B4C4D9-139F-4D4F-94BF-58A605B41A48}"/>
                </a:ext>
              </a:extLst>
            </p:cNvPr>
            <p:cNvSpPr/>
            <p:nvPr/>
          </p:nvSpPr>
          <p:spPr bwMode="auto">
            <a:xfrm>
              <a:off x="6802438" y="2220913"/>
              <a:ext cx="223838" cy="66675"/>
            </a:xfrm>
            <a:prstGeom prst="rect">
              <a:avLst/>
            </a:prstGeom>
            <a:solidFill>
              <a:srgbClr val="004D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 name="iṥḷïḋe">
              <a:extLst>
                <a:ext uri="{FF2B5EF4-FFF2-40B4-BE49-F238E27FC236}">
                  <a16:creationId xmlns:a16="http://schemas.microsoft.com/office/drawing/2014/main" id="{45897B7C-5CF3-4D23-B816-3B2A57853241}"/>
                </a:ext>
              </a:extLst>
            </p:cNvPr>
            <p:cNvSpPr/>
            <p:nvPr/>
          </p:nvSpPr>
          <p:spPr bwMode="auto">
            <a:xfrm>
              <a:off x="5002213" y="2828925"/>
              <a:ext cx="392113" cy="6667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3" name="islïḍe">
              <a:extLst>
                <a:ext uri="{FF2B5EF4-FFF2-40B4-BE49-F238E27FC236}">
                  <a16:creationId xmlns:a16="http://schemas.microsoft.com/office/drawing/2014/main" id="{A916F33C-EA89-49B2-A647-F1E9D5793283}"/>
                </a:ext>
              </a:extLst>
            </p:cNvPr>
            <p:cNvSpPr/>
            <p:nvPr/>
          </p:nvSpPr>
          <p:spPr bwMode="auto">
            <a:xfrm>
              <a:off x="5002213" y="2957513"/>
              <a:ext cx="484188" cy="66675"/>
            </a:xfrm>
            <a:prstGeom prst="rect">
              <a:avLst/>
            </a:prstGeom>
            <a:solidFill>
              <a:srgbClr val="FD7C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4" name="iṩļïḓé">
              <a:extLst>
                <a:ext uri="{FF2B5EF4-FFF2-40B4-BE49-F238E27FC236}">
                  <a16:creationId xmlns:a16="http://schemas.microsoft.com/office/drawing/2014/main" id="{40732D72-1904-41BF-967A-052BF1D55673}"/>
                </a:ext>
              </a:extLst>
            </p:cNvPr>
            <p:cNvSpPr/>
            <p:nvPr/>
          </p:nvSpPr>
          <p:spPr bwMode="auto">
            <a:xfrm>
              <a:off x="5537200" y="2957513"/>
              <a:ext cx="239713" cy="6667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5" name="isľídé">
              <a:extLst>
                <a:ext uri="{FF2B5EF4-FFF2-40B4-BE49-F238E27FC236}">
                  <a16:creationId xmlns:a16="http://schemas.microsoft.com/office/drawing/2014/main" id="{03A6DF9F-0C46-4097-893F-268FE8AC6CE9}"/>
                </a:ext>
              </a:extLst>
            </p:cNvPr>
            <p:cNvSpPr/>
            <p:nvPr/>
          </p:nvSpPr>
          <p:spPr bwMode="auto">
            <a:xfrm>
              <a:off x="5002213" y="3086100"/>
              <a:ext cx="192088" cy="6667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6" name="iṣḷîḍè">
              <a:extLst>
                <a:ext uri="{FF2B5EF4-FFF2-40B4-BE49-F238E27FC236}">
                  <a16:creationId xmlns:a16="http://schemas.microsoft.com/office/drawing/2014/main" id="{8E5AE3FF-52EE-43D9-8424-2990E578D4D6}"/>
                </a:ext>
              </a:extLst>
            </p:cNvPr>
            <p:cNvSpPr/>
            <p:nvPr/>
          </p:nvSpPr>
          <p:spPr bwMode="auto">
            <a:xfrm>
              <a:off x="5260975" y="3086100"/>
              <a:ext cx="711200" cy="6667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7" name="ïşlíḑè">
              <a:extLst>
                <a:ext uri="{FF2B5EF4-FFF2-40B4-BE49-F238E27FC236}">
                  <a16:creationId xmlns:a16="http://schemas.microsoft.com/office/drawing/2014/main" id="{B7C6134D-3669-40C7-90EF-C583EF46ACA0}"/>
                </a:ext>
              </a:extLst>
            </p:cNvPr>
            <p:cNvSpPr/>
            <p:nvPr/>
          </p:nvSpPr>
          <p:spPr bwMode="auto">
            <a:xfrm>
              <a:off x="5481638" y="2828925"/>
              <a:ext cx="225425" cy="66675"/>
            </a:xfrm>
            <a:prstGeom prst="rect">
              <a:avLst/>
            </a:prstGeom>
            <a:solidFill>
              <a:srgbClr val="004D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8" name="ïSḷiďè">
              <a:extLst>
                <a:ext uri="{FF2B5EF4-FFF2-40B4-BE49-F238E27FC236}">
                  <a16:creationId xmlns:a16="http://schemas.microsoft.com/office/drawing/2014/main" id="{EB0E05C4-9AAA-4268-AE57-D0A5C45F17E5}"/>
                </a:ext>
              </a:extLst>
            </p:cNvPr>
            <p:cNvSpPr/>
            <p:nvPr/>
          </p:nvSpPr>
          <p:spPr bwMode="auto">
            <a:xfrm>
              <a:off x="5002213" y="2220913"/>
              <a:ext cx="392113" cy="66675"/>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9" name="ísľiḑe">
              <a:extLst>
                <a:ext uri="{FF2B5EF4-FFF2-40B4-BE49-F238E27FC236}">
                  <a16:creationId xmlns:a16="http://schemas.microsoft.com/office/drawing/2014/main" id="{452F5EF2-338C-4F52-A8F8-A30DD2745932}"/>
                </a:ext>
              </a:extLst>
            </p:cNvPr>
            <p:cNvSpPr/>
            <p:nvPr/>
          </p:nvSpPr>
          <p:spPr bwMode="auto">
            <a:xfrm>
              <a:off x="5002213" y="2351088"/>
              <a:ext cx="484188" cy="65088"/>
            </a:xfrm>
            <a:prstGeom prst="rect">
              <a:avLst/>
            </a:prstGeom>
            <a:solidFill>
              <a:srgbClr val="FD7C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0" name="îslíḓe">
              <a:extLst>
                <a:ext uri="{FF2B5EF4-FFF2-40B4-BE49-F238E27FC236}">
                  <a16:creationId xmlns:a16="http://schemas.microsoft.com/office/drawing/2014/main" id="{8EE38444-E3C8-4A2C-8CE9-D938B1A49990}"/>
                </a:ext>
              </a:extLst>
            </p:cNvPr>
            <p:cNvSpPr/>
            <p:nvPr/>
          </p:nvSpPr>
          <p:spPr bwMode="auto">
            <a:xfrm>
              <a:off x="5537200" y="2351088"/>
              <a:ext cx="239713" cy="6508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1" name="iŝļiďé">
              <a:extLst>
                <a:ext uri="{FF2B5EF4-FFF2-40B4-BE49-F238E27FC236}">
                  <a16:creationId xmlns:a16="http://schemas.microsoft.com/office/drawing/2014/main" id="{B672D154-68A6-4442-AF47-A18575FB19D8}"/>
                </a:ext>
              </a:extLst>
            </p:cNvPr>
            <p:cNvSpPr/>
            <p:nvPr/>
          </p:nvSpPr>
          <p:spPr bwMode="auto">
            <a:xfrm>
              <a:off x="5002213" y="2479675"/>
              <a:ext cx="192088" cy="6508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2" name="íśḷïḋè">
              <a:extLst>
                <a:ext uri="{FF2B5EF4-FFF2-40B4-BE49-F238E27FC236}">
                  <a16:creationId xmlns:a16="http://schemas.microsoft.com/office/drawing/2014/main" id="{ADAF3EE8-D7DE-489F-B071-21F62183CA87}"/>
                </a:ext>
              </a:extLst>
            </p:cNvPr>
            <p:cNvSpPr/>
            <p:nvPr/>
          </p:nvSpPr>
          <p:spPr bwMode="auto">
            <a:xfrm>
              <a:off x="5260975" y="2479675"/>
              <a:ext cx="711200" cy="65088"/>
            </a:xfrm>
            <a:prstGeom prst="rect">
              <a:avLst/>
            </a:prstGeom>
            <a:solidFill>
              <a:srgbClr val="FEFEF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3" name="ïṥḻídé">
              <a:extLst>
                <a:ext uri="{FF2B5EF4-FFF2-40B4-BE49-F238E27FC236}">
                  <a16:creationId xmlns:a16="http://schemas.microsoft.com/office/drawing/2014/main" id="{A52F0A3B-06FE-469A-8377-CC27084C8BED}"/>
                </a:ext>
              </a:extLst>
            </p:cNvPr>
            <p:cNvSpPr/>
            <p:nvPr/>
          </p:nvSpPr>
          <p:spPr bwMode="auto">
            <a:xfrm>
              <a:off x="5481638" y="2220913"/>
              <a:ext cx="225425" cy="66675"/>
            </a:xfrm>
            <a:prstGeom prst="rect">
              <a:avLst/>
            </a:prstGeom>
            <a:solidFill>
              <a:srgbClr val="004D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4" name="ïšlidê">
              <a:extLst>
                <a:ext uri="{FF2B5EF4-FFF2-40B4-BE49-F238E27FC236}">
                  <a16:creationId xmlns:a16="http://schemas.microsoft.com/office/drawing/2014/main" id="{D57A5B1F-346A-4492-9CC0-4255B170E7E6}"/>
                </a:ext>
              </a:extLst>
            </p:cNvPr>
            <p:cNvSpPr/>
            <p:nvPr/>
          </p:nvSpPr>
          <p:spPr bwMode="auto">
            <a:xfrm>
              <a:off x="4625975" y="1865313"/>
              <a:ext cx="2946400" cy="1879600"/>
            </a:xfrm>
            <a:custGeom>
              <a:avLst/>
              <a:gdLst>
                <a:gd name="T0" fmla="*/ 745 w 799"/>
                <a:gd name="T1" fmla="*/ 511 h 511"/>
                <a:gd name="T2" fmla="*/ 54 w 799"/>
                <a:gd name="T3" fmla="*/ 511 h 511"/>
                <a:gd name="T4" fmla="*/ 0 w 799"/>
                <a:gd name="T5" fmla="*/ 458 h 511"/>
                <a:gd name="T6" fmla="*/ 0 w 799"/>
                <a:gd name="T7" fmla="*/ 54 h 511"/>
                <a:gd name="T8" fmla="*/ 54 w 799"/>
                <a:gd name="T9" fmla="*/ 0 h 511"/>
                <a:gd name="T10" fmla="*/ 745 w 799"/>
                <a:gd name="T11" fmla="*/ 0 h 511"/>
                <a:gd name="T12" fmla="*/ 799 w 799"/>
                <a:gd name="T13" fmla="*/ 54 h 511"/>
                <a:gd name="T14" fmla="*/ 799 w 799"/>
                <a:gd name="T15" fmla="*/ 458 h 511"/>
                <a:gd name="T16" fmla="*/ 745 w 799"/>
                <a:gd name="T17" fmla="*/ 511 h 511"/>
                <a:gd name="T18" fmla="*/ 54 w 799"/>
                <a:gd name="T19" fmla="*/ 32 h 511"/>
                <a:gd name="T20" fmla="*/ 33 w 799"/>
                <a:gd name="T21" fmla="*/ 54 h 511"/>
                <a:gd name="T22" fmla="*/ 33 w 799"/>
                <a:gd name="T23" fmla="*/ 386 h 511"/>
                <a:gd name="T24" fmla="*/ 54 w 799"/>
                <a:gd name="T25" fmla="*/ 408 h 511"/>
                <a:gd name="T26" fmla="*/ 745 w 799"/>
                <a:gd name="T27" fmla="*/ 408 h 511"/>
                <a:gd name="T28" fmla="*/ 767 w 799"/>
                <a:gd name="T29" fmla="*/ 386 h 511"/>
                <a:gd name="T30" fmla="*/ 767 w 799"/>
                <a:gd name="T31" fmla="*/ 54 h 511"/>
                <a:gd name="T32" fmla="*/ 745 w 799"/>
                <a:gd name="T33" fmla="*/ 32 h 511"/>
                <a:gd name="T34" fmla="*/ 54 w 799"/>
                <a:gd name="T35" fmla="*/ 32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9" h="511">
                  <a:moveTo>
                    <a:pt x="745" y="511"/>
                  </a:moveTo>
                  <a:cubicBezTo>
                    <a:pt x="54" y="511"/>
                    <a:pt x="54" y="511"/>
                    <a:pt x="54" y="511"/>
                  </a:cubicBezTo>
                  <a:cubicBezTo>
                    <a:pt x="25" y="511"/>
                    <a:pt x="0" y="487"/>
                    <a:pt x="0" y="458"/>
                  </a:cubicBezTo>
                  <a:cubicBezTo>
                    <a:pt x="0" y="54"/>
                    <a:pt x="0" y="54"/>
                    <a:pt x="0" y="54"/>
                  </a:cubicBezTo>
                  <a:cubicBezTo>
                    <a:pt x="0" y="24"/>
                    <a:pt x="25" y="0"/>
                    <a:pt x="54" y="0"/>
                  </a:cubicBezTo>
                  <a:cubicBezTo>
                    <a:pt x="745" y="0"/>
                    <a:pt x="745" y="0"/>
                    <a:pt x="745" y="0"/>
                  </a:cubicBezTo>
                  <a:cubicBezTo>
                    <a:pt x="775" y="0"/>
                    <a:pt x="799" y="24"/>
                    <a:pt x="799" y="54"/>
                  </a:cubicBezTo>
                  <a:cubicBezTo>
                    <a:pt x="799" y="458"/>
                    <a:pt x="799" y="458"/>
                    <a:pt x="799" y="458"/>
                  </a:cubicBezTo>
                  <a:cubicBezTo>
                    <a:pt x="799" y="487"/>
                    <a:pt x="775" y="511"/>
                    <a:pt x="745" y="511"/>
                  </a:cubicBezTo>
                  <a:moveTo>
                    <a:pt x="54" y="32"/>
                  </a:moveTo>
                  <a:cubicBezTo>
                    <a:pt x="42" y="32"/>
                    <a:pt x="33" y="42"/>
                    <a:pt x="33" y="54"/>
                  </a:cubicBezTo>
                  <a:cubicBezTo>
                    <a:pt x="33" y="386"/>
                    <a:pt x="33" y="386"/>
                    <a:pt x="33" y="386"/>
                  </a:cubicBezTo>
                  <a:cubicBezTo>
                    <a:pt x="33" y="398"/>
                    <a:pt x="42" y="408"/>
                    <a:pt x="54" y="408"/>
                  </a:cubicBezTo>
                  <a:cubicBezTo>
                    <a:pt x="745" y="408"/>
                    <a:pt x="745" y="408"/>
                    <a:pt x="745" y="408"/>
                  </a:cubicBezTo>
                  <a:cubicBezTo>
                    <a:pt x="757" y="408"/>
                    <a:pt x="767" y="398"/>
                    <a:pt x="767" y="386"/>
                  </a:cubicBezTo>
                  <a:cubicBezTo>
                    <a:pt x="767" y="54"/>
                    <a:pt x="767" y="54"/>
                    <a:pt x="767" y="54"/>
                  </a:cubicBezTo>
                  <a:cubicBezTo>
                    <a:pt x="767" y="42"/>
                    <a:pt x="757" y="32"/>
                    <a:pt x="745" y="32"/>
                  </a:cubicBezTo>
                  <a:cubicBezTo>
                    <a:pt x="54" y="32"/>
                    <a:pt x="54" y="32"/>
                    <a:pt x="54" y="32"/>
                  </a:cubicBezTo>
                </a:path>
              </a:pathLst>
            </a:custGeom>
            <a:solidFill>
              <a:srgbClr val="8686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 name="iṧ1îḋè">
              <a:extLst>
                <a:ext uri="{FF2B5EF4-FFF2-40B4-BE49-F238E27FC236}">
                  <a16:creationId xmlns:a16="http://schemas.microsoft.com/office/drawing/2014/main" id="{98F11A14-9BF4-4798-B4A6-E66B332E20A8}"/>
                </a:ext>
              </a:extLst>
            </p:cNvPr>
            <p:cNvSpPr/>
            <p:nvPr/>
          </p:nvSpPr>
          <p:spPr bwMode="auto">
            <a:xfrm>
              <a:off x="6919913" y="3152775"/>
              <a:ext cx="409575" cy="212725"/>
            </a:xfrm>
            <a:custGeom>
              <a:avLst/>
              <a:gdLst>
                <a:gd name="T0" fmla="*/ 2 w 111"/>
                <a:gd name="T1" fmla="*/ 37 h 58"/>
                <a:gd name="T2" fmla="*/ 2 w 111"/>
                <a:gd name="T3" fmla="*/ 41 h 58"/>
                <a:gd name="T4" fmla="*/ 0 w 111"/>
                <a:gd name="T5" fmla="*/ 58 h 58"/>
                <a:gd name="T6" fmla="*/ 24 w 111"/>
                <a:gd name="T7" fmla="*/ 58 h 58"/>
                <a:gd name="T8" fmla="*/ 2 w 111"/>
                <a:gd name="T9" fmla="*/ 37 h 58"/>
                <a:gd name="T10" fmla="*/ 69 w 111"/>
                <a:gd name="T11" fmla="*/ 0 h 58"/>
                <a:gd name="T12" fmla="*/ 41 w 111"/>
                <a:gd name="T13" fmla="*/ 0 h 58"/>
                <a:gd name="T14" fmla="*/ 39 w 111"/>
                <a:gd name="T15" fmla="*/ 1 h 58"/>
                <a:gd name="T16" fmla="*/ 36 w 111"/>
                <a:gd name="T17" fmla="*/ 2 h 58"/>
                <a:gd name="T18" fmla="*/ 77 w 111"/>
                <a:gd name="T19" fmla="*/ 40 h 58"/>
                <a:gd name="T20" fmla="*/ 73 w 111"/>
                <a:gd name="T21" fmla="*/ 58 h 58"/>
                <a:gd name="T22" fmla="*/ 110 w 111"/>
                <a:gd name="T23" fmla="*/ 58 h 58"/>
                <a:gd name="T24" fmla="*/ 92 w 111"/>
                <a:gd name="T25" fmla="*/ 13 h 58"/>
                <a:gd name="T26" fmla="*/ 92 w 111"/>
                <a:gd name="T27" fmla="*/ 13 h 58"/>
                <a:gd name="T28" fmla="*/ 69 w 111"/>
                <a:gd name="T2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1" h="58">
                  <a:moveTo>
                    <a:pt x="2" y="37"/>
                  </a:moveTo>
                  <a:cubicBezTo>
                    <a:pt x="2" y="41"/>
                    <a:pt x="2" y="41"/>
                    <a:pt x="2" y="41"/>
                  </a:cubicBezTo>
                  <a:cubicBezTo>
                    <a:pt x="0" y="46"/>
                    <a:pt x="0" y="52"/>
                    <a:pt x="0" y="58"/>
                  </a:cubicBezTo>
                  <a:cubicBezTo>
                    <a:pt x="24" y="58"/>
                    <a:pt x="24" y="58"/>
                    <a:pt x="24" y="58"/>
                  </a:cubicBezTo>
                  <a:cubicBezTo>
                    <a:pt x="2" y="37"/>
                    <a:pt x="2" y="37"/>
                    <a:pt x="2" y="37"/>
                  </a:cubicBezTo>
                  <a:moveTo>
                    <a:pt x="69" y="0"/>
                  </a:moveTo>
                  <a:cubicBezTo>
                    <a:pt x="41" y="0"/>
                    <a:pt x="41" y="0"/>
                    <a:pt x="41" y="0"/>
                  </a:cubicBezTo>
                  <a:cubicBezTo>
                    <a:pt x="40" y="0"/>
                    <a:pt x="39" y="0"/>
                    <a:pt x="39" y="1"/>
                  </a:cubicBezTo>
                  <a:cubicBezTo>
                    <a:pt x="36" y="2"/>
                    <a:pt x="36" y="2"/>
                    <a:pt x="36" y="2"/>
                  </a:cubicBezTo>
                  <a:cubicBezTo>
                    <a:pt x="77" y="40"/>
                    <a:pt x="77" y="40"/>
                    <a:pt x="77" y="40"/>
                  </a:cubicBezTo>
                  <a:cubicBezTo>
                    <a:pt x="73" y="58"/>
                    <a:pt x="73" y="58"/>
                    <a:pt x="73" y="58"/>
                  </a:cubicBezTo>
                  <a:cubicBezTo>
                    <a:pt x="110" y="58"/>
                    <a:pt x="110" y="58"/>
                    <a:pt x="110" y="58"/>
                  </a:cubicBezTo>
                  <a:cubicBezTo>
                    <a:pt x="111" y="41"/>
                    <a:pt x="105" y="24"/>
                    <a:pt x="92" y="13"/>
                  </a:cubicBezTo>
                  <a:cubicBezTo>
                    <a:pt x="92" y="13"/>
                    <a:pt x="92" y="13"/>
                    <a:pt x="92" y="13"/>
                  </a:cubicBezTo>
                  <a:cubicBezTo>
                    <a:pt x="86" y="7"/>
                    <a:pt x="78" y="2"/>
                    <a:pt x="69" y="0"/>
                  </a:cubicBezTo>
                </a:path>
              </a:pathLst>
            </a:custGeom>
            <a:solidFill>
              <a:srgbClr val="1327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 name="iṩlíḋê">
              <a:extLst>
                <a:ext uri="{FF2B5EF4-FFF2-40B4-BE49-F238E27FC236}">
                  <a16:creationId xmlns:a16="http://schemas.microsoft.com/office/drawing/2014/main" id="{38B1ACC9-D7E8-4AF2-B7EE-99DF6094FC5A}"/>
                </a:ext>
              </a:extLst>
            </p:cNvPr>
            <p:cNvSpPr/>
            <p:nvPr/>
          </p:nvSpPr>
          <p:spPr bwMode="auto">
            <a:xfrm>
              <a:off x="7070725" y="3144838"/>
              <a:ext cx="103188" cy="7938"/>
            </a:xfrm>
            <a:custGeom>
              <a:avLst/>
              <a:gdLst>
                <a:gd name="T0" fmla="*/ 14 w 28"/>
                <a:gd name="T1" fmla="*/ 0 h 2"/>
                <a:gd name="T2" fmla="*/ 0 w 28"/>
                <a:gd name="T3" fmla="*/ 2 h 2"/>
                <a:gd name="T4" fmla="*/ 28 w 28"/>
                <a:gd name="T5" fmla="*/ 2 h 2"/>
                <a:gd name="T6" fmla="*/ 14 w 28"/>
                <a:gd name="T7" fmla="*/ 0 h 2"/>
              </a:gdLst>
              <a:ahLst/>
              <a:cxnLst>
                <a:cxn ang="0">
                  <a:pos x="T0" y="T1"/>
                </a:cxn>
                <a:cxn ang="0">
                  <a:pos x="T2" y="T3"/>
                </a:cxn>
                <a:cxn ang="0">
                  <a:pos x="T4" y="T5"/>
                </a:cxn>
                <a:cxn ang="0">
                  <a:pos x="T6" y="T7"/>
                </a:cxn>
              </a:cxnLst>
              <a:rect l="0" t="0" r="r" b="b"/>
              <a:pathLst>
                <a:path w="28" h="2">
                  <a:moveTo>
                    <a:pt x="14" y="0"/>
                  </a:moveTo>
                  <a:cubicBezTo>
                    <a:pt x="9" y="0"/>
                    <a:pt x="4" y="1"/>
                    <a:pt x="0" y="2"/>
                  </a:cubicBezTo>
                  <a:cubicBezTo>
                    <a:pt x="28" y="2"/>
                    <a:pt x="28" y="2"/>
                    <a:pt x="28" y="2"/>
                  </a:cubicBezTo>
                  <a:cubicBezTo>
                    <a:pt x="24" y="1"/>
                    <a:pt x="19" y="0"/>
                    <a:pt x="14" y="0"/>
                  </a:cubicBezTo>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 name="îṧ1iďé">
              <a:extLst>
                <a:ext uri="{FF2B5EF4-FFF2-40B4-BE49-F238E27FC236}">
                  <a16:creationId xmlns:a16="http://schemas.microsoft.com/office/drawing/2014/main" id="{DC52AEDF-331F-417B-91C2-5647FB3772C0}"/>
                </a:ext>
              </a:extLst>
            </p:cNvPr>
            <p:cNvSpPr/>
            <p:nvPr/>
          </p:nvSpPr>
          <p:spPr bwMode="auto">
            <a:xfrm>
              <a:off x="6919913" y="3365500"/>
              <a:ext cx="630238" cy="373063"/>
            </a:xfrm>
            <a:custGeom>
              <a:avLst/>
              <a:gdLst>
                <a:gd name="T0" fmla="*/ 110 w 171"/>
                <a:gd name="T1" fmla="*/ 0 h 101"/>
                <a:gd name="T2" fmla="*/ 73 w 171"/>
                <a:gd name="T3" fmla="*/ 0 h 101"/>
                <a:gd name="T4" fmla="*/ 70 w 171"/>
                <a:gd name="T5" fmla="*/ 9 h 101"/>
                <a:gd name="T6" fmla="*/ 44 w 171"/>
                <a:gd name="T7" fmla="*/ 18 h 101"/>
                <a:gd name="T8" fmla="*/ 24 w 171"/>
                <a:gd name="T9" fmla="*/ 0 h 101"/>
                <a:gd name="T10" fmla="*/ 0 w 171"/>
                <a:gd name="T11" fmla="*/ 0 h 101"/>
                <a:gd name="T12" fmla="*/ 18 w 171"/>
                <a:gd name="T13" fmla="*/ 35 h 101"/>
                <a:gd name="T14" fmla="*/ 55 w 171"/>
                <a:gd name="T15" fmla="*/ 50 h 101"/>
                <a:gd name="T16" fmla="*/ 71 w 171"/>
                <a:gd name="T17" fmla="*/ 47 h 101"/>
                <a:gd name="T18" fmla="*/ 78 w 171"/>
                <a:gd name="T19" fmla="*/ 45 h 101"/>
                <a:gd name="T20" fmla="*/ 138 w 171"/>
                <a:gd name="T21" fmla="*/ 101 h 101"/>
                <a:gd name="T22" fmla="*/ 171 w 171"/>
                <a:gd name="T23" fmla="*/ 74 h 101"/>
                <a:gd name="T24" fmla="*/ 107 w 171"/>
                <a:gd name="T25" fmla="*/ 14 h 101"/>
                <a:gd name="T26" fmla="*/ 108 w 171"/>
                <a:gd name="T27" fmla="*/ 7 h 101"/>
                <a:gd name="T28" fmla="*/ 110 w 171"/>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1" h="101">
                  <a:moveTo>
                    <a:pt x="110" y="0"/>
                  </a:moveTo>
                  <a:cubicBezTo>
                    <a:pt x="73" y="0"/>
                    <a:pt x="73" y="0"/>
                    <a:pt x="73" y="0"/>
                  </a:cubicBezTo>
                  <a:cubicBezTo>
                    <a:pt x="70" y="9"/>
                    <a:pt x="70" y="9"/>
                    <a:pt x="70" y="9"/>
                  </a:cubicBezTo>
                  <a:cubicBezTo>
                    <a:pt x="44" y="18"/>
                    <a:pt x="44" y="18"/>
                    <a:pt x="44" y="18"/>
                  </a:cubicBezTo>
                  <a:cubicBezTo>
                    <a:pt x="24" y="0"/>
                    <a:pt x="24" y="0"/>
                    <a:pt x="24" y="0"/>
                  </a:cubicBezTo>
                  <a:cubicBezTo>
                    <a:pt x="0" y="0"/>
                    <a:pt x="0" y="0"/>
                    <a:pt x="0" y="0"/>
                  </a:cubicBezTo>
                  <a:cubicBezTo>
                    <a:pt x="2" y="13"/>
                    <a:pt x="8" y="26"/>
                    <a:pt x="18" y="35"/>
                  </a:cubicBezTo>
                  <a:cubicBezTo>
                    <a:pt x="28" y="45"/>
                    <a:pt x="41" y="50"/>
                    <a:pt x="55" y="50"/>
                  </a:cubicBezTo>
                  <a:cubicBezTo>
                    <a:pt x="60" y="50"/>
                    <a:pt x="66" y="49"/>
                    <a:pt x="71" y="47"/>
                  </a:cubicBezTo>
                  <a:cubicBezTo>
                    <a:pt x="78" y="45"/>
                    <a:pt x="78" y="45"/>
                    <a:pt x="78" y="45"/>
                  </a:cubicBezTo>
                  <a:cubicBezTo>
                    <a:pt x="138" y="101"/>
                    <a:pt x="138" y="101"/>
                    <a:pt x="138" y="101"/>
                  </a:cubicBezTo>
                  <a:cubicBezTo>
                    <a:pt x="153" y="97"/>
                    <a:pt x="165" y="87"/>
                    <a:pt x="171" y="74"/>
                  </a:cubicBezTo>
                  <a:cubicBezTo>
                    <a:pt x="107" y="14"/>
                    <a:pt x="107" y="14"/>
                    <a:pt x="107" y="14"/>
                  </a:cubicBezTo>
                  <a:cubicBezTo>
                    <a:pt x="108" y="7"/>
                    <a:pt x="108" y="7"/>
                    <a:pt x="108" y="7"/>
                  </a:cubicBezTo>
                  <a:cubicBezTo>
                    <a:pt x="109" y="5"/>
                    <a:pt x="109" y="2"/>
                    <a:pt x="110" y="0"/>
                  </a:cubicBezTo>
                </a:path>
              </a:pathLst>
            </a:custGeom>
            <a:solidFill>
              <a:srgbClr val="6F6F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 name="ïṩḻiḍe">
              <a:extLst>
                <a:ext uri="{FF2B5EF4-FFF2-40B4-BE49-F238E27FC236}">
                  <a16:creationId xmlns:a16="http://schemas.microsoft.com/office/drawing/2014/main" id="{3F70D03F-0E09-490C-95E8-11A4013CB827}"/>
                </a:ext>
              </a:extLst>
            </p:cNvPr>
            <p:cNvSpPr/>
            <p:nvPr/>
          </p:nvSpPr>
          <p:spPr bwMode="auto">
            <a:xfrm>
              <a:off x="4748213" y="1952625"/>
              <a:ext cx="2706688" cy="111125"/>
            </a:xfrm>
            <a:custGeom>
              <a:avLst/>
              <a:gdLst>
                <a:gd name="T0" fmla="*/ 712 w 734"/>
                <a:gd name="T1" fmla="*/ 0 h 30"/>
                <a:gd name="T2" fmla="*/ 21 w 734"/>
                <a:gd name="T3" fmla="*/ 0 h 30"/>
                <a:gd name="T4" fmla="*/ 0 w 734"/>
                <a:gd name="T5" fmla="*/ 22 h 30"/>
                <a:gd name="T6" fmla="*/ 0 w 734"/>
                <a:gd name="T7" fmla="*/ 30 h 30"/>
                <a:gd name="T8" fmla="*/ 21 w 734"/>
                <a:gd name="T9" fmla="*/ 8 h 30"/>
                <a:gd name="T10" fmla="*/ 712 w 734"/>
                <a:gd name="T11" fmla="*/ 8 h 30"/>
                <a:gd name="T12" fmla="*/ 734 w 734"/>
                <a:gd name="T13" fmla="*/ 30 h 30"/>
                <a:gd name="T14" fmla="*/ 734 w 734"/>
                <a:gd name="T15" fmla="*/ 22 h 30"/>
                <a:gd name="T16" fmla="*/ 712 w 734"/>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4" h="30">
                  <a:moveTo>
                    <a:pt x="712" y="0"/>
                  </a:moveTo>
                  <a:cubicBezTo>
                    <a:pt x="21" y="0"/>
                    <a:pt x="21" y="0"/>
                    <a:pt x="21" y="0"/>
                  </a:cubicBezTo>
                  <a:cubicBezTo>
                    <a:pt x="9" y="0"/>
                    <a:pt x="0" y="10"/>
                    <a:pt x="0" y="22"/>
                  </a:cubicBezTo>
                  <a:cubicBezTo>
                    <a:pt x="0" y="30"/>
                    <a:pt x="0" y="30"/>
                    <a:pt x="0" y="30"/>
                  </a:cubicBezTo>
                  <a:cubicBezTo>
                    <a:pt x="0" y="18"/>
                    <a:pt x="9" y="8"/>
                    <a:pt x="21" y="8"/>
                  </a:cubicBezTo>
                  <a:cubicBezTo>
                    <a:pt x="712" y="8"/>
                    <a:pt x="712" y="8"/>
                    <a:pt x="712" y="8"/>
                  </a:cubicBezTo>
                  <a:cubicBezTo>
                    <a:pt x="724" y="8"/>
                    <a:pt x="734" y="18"/>
                    <a:pt x="734" y="30"/>
                  </a:cubicBezTo>
                  <a:cubicBezTo>
                    <a:pt x="734" y="22"/>
                    <a:pt x="734" y="22"/>
                    <a:pt x="734" y="22"/>
                  </a:cubicBezTo>
                  <a:cubicBezTo>
                    <a:pt x="734" y="10"/>
                    <a:pt x="724" y="0"/>
                    <a:pt x="712" y="0"/>
                  </a:cubicBezTo>
                  <a:close/>
                </a:path>
              </a:pathLst>
            </a:custGeom>
            <a:solidFill>
              <a:srgbClr val="6D6D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9" name="i$1íḑê">
              <a:extLst>
                <a:ext uri="{FF2B5EF4-FFF2-40B4-BE49-F238E27FC236}">
                  <a16:creationId xmlns:a16="http://schemas.microsoft.com/office/drawing/2014/main" id="{47E22736-BFE4-440D-975A-C20257A3F918}"/>
                </a:ext>
              </a:extLst>
            </p:cNvPr>
            <p:cNvSpPr/>
            <p:nvPr/>
          </p:nvSpPr>
          <p:spPr bwMode="auto">
            <a:xfrm>
              <a:off x="4625975" y="3521075"/>
              <a:ext cx="2946400" cy="223838"/>
            </a:xfrm>
            <a:custGeom>
              <a:avLst/>
              <a:gdLst>
                <a:gd name="T0" fmla="*/ 745 w 799"/>
                <a:gd name="T1" fmla="*/ 54 h 61"/>
                <a:gd name="T2" fmla="*/ 54 w 799"/>
                <a:gd name="T3" fmla="*/ 54 h 61"/>
                <a:gd name="T4" fmla="*/ 0 w 799"/>
                <a:gd name="T5" fmla="*/ 0 h 61"/>
                <a:gd name="T6" fmla="*/ 0 w 799"/>
                <a:gd name="T7" fmla="*/ 8 h 61"/>
                <a:gd name="T8" fmla="*/ 54 w 799"/>
                <a:gd name="T9" fmla="*/ 61 h 61"/>
                <a:gd name="T10" fmla="*/ 745 w 799"/>
                <a:gd name="T11" fmla="*/ 61 h 61"/>
                <a:gd name="T12" fmla="*/ 799 w 799"/>
                <a:gd name="T13" fmla="*/ 8 h 61"/>
                <a:gd name="T14" fmla="*/ 799 w 799"/>
                <a:gd name="T15" fmla="*/ 0 h 61"/>
                <a:gd name="T16" fmla="*/ 745 w 799"/>
                <a:gd name="T17" fmla="*/ 5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9" h="61">
                  <a:moveTo>
                    <a:pt x="745" y="54"/>
                  </a:moveTo>
                  <a:cubicBezTo>
                    <a:pt x="54" y="54"/>
                    <a:pt x="54" y="54"/>
                    <a:pt x="54" y="54"/>
                  </a:cubicBezTo>
                  <a:cubicBezTo>
                    <a:pt x="25" y="54"/>
                    <a:pt x="0" y="29"/>
                    <a:pt x="0" y="0"/>
                  </a:cubicBezTo>
                  <a:cubicBezTo>
                    <a:pt x="0" y="8"/>
                    <a:pt x="0" y="8"/>
                    <a:pt x="0" y="8"/>
                  </a:cubicBezTo>
                  <a:cubicBezTo>
                    <a:pt x="0" y="37"/>
                    <a:pt x="25" y="61"/>
                    <a:pt x="54" y="61"/>
                  </a:cubicBezTo>
                  <a:cubicBezTo>
                    <a:pt x="745" y="61"/>
                    <a:pt x="745" y="61"/>
                    <a:pt x="745" y="61"/>
                  </a:cubicBezTo>
                  <a:cubicBezTo>
                    <a:pt x="775" y="61"/>
                    <a:pt x="799" y="37"/>
                    <a:pt x="799" y="8"/>
                  </a:cubicBezTo>
                  <a:cubicBezTo>
                    <a:pt x="799" y="0"/>
                    <a:pt x="799" y="0"/>
                    <a:pt x="799" y="0"/>
                  </a:cubicBezTo>
                  <a:cubicBezTo>
                    <a:pt x="799" y="29"/>
                    <a:pt x="775" y="54"/>
                    <a:pt x="745" y="54"/>
                  </a:cubicBezTo>
                  <a:close/>
                </a:path>
              </a:pathLst>
            </a:custGeom>
            <a:solidFill>
              <a:srgbClr val="6D6D6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 name="ïsļîďe">
              <a:extLst>
                <a:ext uri="{FF2B5EF4-FFF2-40B4-BE49-F238E27FC236}">
                  <a16:creationId xmlns:a16="http://schemas.microsoft.com/office/drawing/2014/main" id="{1E2D50C2-413C-4015-B222-2A29038F76B0}"/>
                </a:ext>
              </a:extLst>
            </p:cNvPr>
            <p:cNvSpPr/>
            <p:nvPr/>
          </p:nvSpPr>
          <p:spPr bwMode="auto">
            <a:xfrm>
              <a:off x="7265988" y="2019300"/>
              <a:ext cx="60325" cy="58738"/>
            </a:xfrm>
            <a:prstGeom prst="ellipse">
              <a:avLst/>
            </a:pr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 name="îṣ1íḓé">
              <a:extLst>
                <a:ext uri="{FF2B5EF4-FFF2-40B4-BE49-F238E27FC236}">
                  <a16:creationId xmlns:a16="http://schemas.microsoft.com/office/drawing/2014/main" id="{4C7A2F1F-B975-468D-93B1-704F7B7AEDA6}"/>
                </a:ext>
              </a:extLst>
            </p:cNvPr>
            <p:cNvSpPr/>
            <p:nvPr/>
          </p:nvSpPr>
          <p:spPr bwMode="auto">
            <a:xfrm>
              <a:off x="7162800" y="2019300"/>
              <a:ext cx="60325" cy="58738"/>
            </a:xfrm>
            <a:prstGeom prst="ellipse">
              <a:avLst/>
            </a:prstGeom>
            <a:solidFill>
              <a:srgbClr val="2027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 name="iṥliḑè">
              <a:extLst>
                <a:ext uri="{FF2B5EF4-FFF2-40B4-BE49-F238E27FC236}">
                  <a16:creationId xmlns:a16="http://schemas.microsoft.com/office/drawing/2014/main" id="{7C0A5E28-BECA-42F0-ABAA-726549D61AFD}"/>
                </a:ext>
              </a:extLst>
            </p:cNvPr>
            <p:cNvSpPr/>
            <p:nvPr/>
          </p:nvSpPr>
          <p:spPr bwMode="auto">
            <a:xfrm>
              <a:off x="7059613" y="2019300"/>
              <a:ext cx="60325" cy="58738"/>
            </a:xfrm>
            <a:prstGeom prst="ellipse">
              <a:avLst/>
            </a:prstGeom>
            <a:solidFill>
              <a:srgbClr val="FD7C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 name="îŝḻîḋé">
              <a:extLst>
                <a:ext uri="{FF2B5EF4-FFF2-40B4-BE49-F238E27FC236}">
                  <a16:creationId xmlns:a16="http://schemas.microsoft.com/office/drawing/2014/main" id="{1A89977D-8D6E-419C-B458-1008D447951A}"/>
                </a:ext>
              </a:extLst>
            </p:cNvPr>
            <p:cNvSpPr/>
            <p:nvPr/>
          </p:nvSpPr>
          <p:spPr bwMode="auto">
            <a:xfrm>
              <a:off x="4438650" y="2619375"/>
              <a:ext cx="741363" cy="1538288"/>
            </a:xfrm>
            <a:custGeom>
              <a:avLst/>
              <a:gdLst>
                <a:gd name="T0" fmla="*/ 65 w 467"/>
                <a:gd name="T1" fmla="*/ 969 h 969"/>
                <a:gd name="T2" fmla="*/ 467 w 467"/>
                <a:gd name="T3" fmla="*/ 23 h 969"/>
                <a:gd name="T4" fmla="*/ 413 w 467"/>
                <a:gd name="T5" fmla="*/ 0 h 969"/>
                <a:gd name="T6" fmla="*/ 0 w 467"/>
                <a:gd name="T7" fmla="*/ 969 h 969"/>
                <a:gd name="T8" fmla="*/ 65 w 467"/>
                <a:gd name="T9" fmla="*/ 969 h 969"/>
              </a:gdLst>
              <a:ahLst/>
              <a:cxnLst>
                <a:cxn ang="0">
                  <a:pos x="T0" y="T1"/>
                </a:cxn>
                <a:cxn ang="0">
                  <a:pos x="T2" y="T3"/>
                </a:cxn>
                <a:cxn ang="0">
                  <a:pos x="T4" y="T5"/>
                </a:cxn>
                <a:cxn ang="0">
                  <a:pos x="T6" y="T7"/>
                </a:cxn>
                <a:cxn ang="0">
                  <a:pos x="T8" y="T9"/>
                </a:cxn>
              </a:cxnLst>
              <a:rect l="0" t="0" r="r" b="b"/>
              <a:pathLst>
                <a:path w="467" h="969">
                  <a:moveTo>
                    <a:pt x="65" y="969"/>
                  </a:moveTo>
                  <a:lnTo>
                    <a:pt x="467" y="23"/>
                  </a:lnTo>
                  <a:lnTo>
                    <a:pt x="413" y="0"/>
                  </a:lnTo>
                  <a:lnTo>
                    <a:pt x="0" y="969"/>
                  </a:lnTo>
                  <a:lnTo>
                    <a:pt x="65" y="969"/>
                  </a:lnTo>
                  <a:close/>
                </a:path>
              </a:pathLst>
            </a:custGeom>
            <a:solidFill>
              <a:srgbClr val="D695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 name="ïsľiḍê">
              <a:extLst>
                <a:ext uri="{FF2B5EF4-FFF2-40B4-BE49-F238E27FC236}">
                  <a16:creationId xmlns:a16="http://schemas.microsoft.com/office/drawing/2014/main" id="{854CA286-7FF2-442C-8399-AC07CD799772}"/>
                </a:ext>
              </a:extLst>
            </p:cNvPr>
            <p:cNvSpPr/>
            <p:nvPr/>
          </p:nvSpPr>
          <p:spPr bwMode="auto">
            <a:xfrm>
              <a:off x="4545013" y="2887663"/>
              <a:ext cx="457200" cy="95250"/>
            </a:xfrm>
            <a:custGeom>
              <a:avLst/>
              <a:gdLst>
                <a:gd name="T0" fmla="*/ 0 w 124"/>
                <a:gd name="T1" fmla="*/ 13 h 26"/>
                <a:gd name="T2" fmla="*/ 0 w 124"/>
                <a:gd name="T3" fmla="*/ 13 h 26"/>
                <a:gd name="T4" fmla="*/ 13 w 124"/>
                <a:gd name="T5" fmla="*/ 0 h 26"/>
                <a:gd name="T6" fmla="*/ 124 w 124"/>
                <a:gd name="T7" fmla="*/ 0 h 26"/>
                <a:gd name="T8" fmla="*/ 124 w 124"/>
                <a:gd name="T9" fmla="*/ 26 h 26"/>
                <a:gd name="T10" fmla="*/ 13 w 124"/>
                <a:gd name="T11" fmla="*/ 26 h 26"/>
                <a:gd name="T12" fmla="*/ 0 w 124"/>
                <a:gd name="T13" fmla="*/ 13 h 26"/>
              </a:gdLst>
              <a:ahLst/>
              <a:cxnLst>
                <a:cxn ang="0">
                  <a:pos x="T0" y="T1"/>
                </a:cxn>
                <a:cxn ang="0">
                  <a:pos x="T2" y="T3"/>
                </a:cxn>
                <a:cxn ang="0">
                  <a:pos x="T4" y="T5"/>
                </a:cxn>
                <a:cxn ang="0">
                  <a:pos x="T6" y="T7"/>
                </a:cxn>
                <a:cxn ang="0">
                  <a:pos x="T8" y="T9"/>
                </a:cxn>
                <a:cxn ang="0">
                  <a:pos x="T10" y="T11"/>
                </a:cxn>
                <a:cxn ang="0">
                  <a:pos x="T12" y="T13"/>
                </a:cxn>
              </a:cxnLst>
              <a:rect l="0" t="0" r="r" b="b"/>
              <a:pathLst>
                <a:path w="124" h="26">
                  <a:moveTo>
                    <a:pt x="0" y="13"/>
                  </a:moveTo>
                  <a:cubicBezTo>
                    <a:pt x="0" y="13"/>
                    <a:pt x="0" y="13"/>
                    <a:pt x="0" y="13"/>
                  </a:cubicBezTo>
                  <a:cubicBezTo>
                    <a:pt x="0" y="6"/>
                    <a:pt x="6" y="0"/>
                    <a:pt x="13" y="0"/>
                  </a:cubicBezTo>
                  <a:cubicBezTo>
                    <a:pt x="124" y="0"/>
                    <a:pt x="124" y="0"/>
                    <a:pt x="124" y="0"/>
                  </a:cubicBezTo>
                  <a:cubicBezTo>
                    <a:pt x="124" y="26"/>
                    <a:pt x="124" y="26"/>
                    <a:pt x="124" y="26"/>
                  </a:cubicBezTo>
                  <a:cubicBezTo>
                    <a:pt x="13" y="26"/>
                    <a:pt x="13" y="26"/>
                    <a:pt x="13" y="26"/>
                  </a:cubicBezTo>
                  <a:cubicBezTo>
                    <a:pt x="6" y="26"/>
                    <a:pt x="0" y="20"/>
                    <a:pt x="0" y="13"/>
                  </a:cubicBezTo>
                  <a:close/>
                </a:path>
              </a:pathLst>
            </a:custGeom>
            <a:solidFill>
              <a:srgbClr val="D6953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 name="íŝḻíḍe">
              <a:extLst>
                <a:ext uri="{FF2B5EF4-FFF2-40B4-BE49-F238E27FC236}">
                  <a16:creationId xmlns:a16="http://schemas.microsoft.com/office/drawing/2014/main" id="{FA9B1DE8-7D4C-47AB-BD10-9F427F3643EB}"/>
                </a:ext>
              </a:extLst>
            </p:cNvPr>
            <p:cNvSpPr/>
            <p:nvPr/>
          </p:nvSpPr>
          <p:spPr bwMode="auto">
            <a:xfrm>
              <a:off x="4419600" y="3225800"/>
              <a:ext cx="454025" cy="96838"/>
            </a:xfrm>
            <a:prstGeom prst="rect">
              <a:avLst/>
            </a:prstGeom>
            <a:solidFill>
              <a:srgbClr val="D6953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6" name="iSḻiḍè">
              <a:extLst>
                <a:ext uri="{FF2B5EF4-FFF2-40B4-BE49-F238E27FC236}">
                  <a16:creationId xmlns:a16="http://schemas.microsoft.com/office/drawing/2014/main" id="{2093210A-1156-45DB-BB4C-0DCE7AD0D875}"/>
                </a:ext>
              </a:extLst>
            </p:cNvPr>
            <p:cNvSpPr/>
            <p:nvPr/>
          </p:nvSpPr>
          <p:spPr bwMode="auto">
            <a:xfrm>
              <a:off x="4271963" y="3565525"/>
              <a:ext cx="465138" cy="95250"/>
            </a:xfrm>
            <a:prstGeom prst="rect">
              <a:avLst/>
            </a:prstGeom>
            <a:solidFill>
              <a:srgbClr val="D6953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7" name="îṡḷiďê">
              <a:extLst>
                <a:ext uri="{FF2B5EF4-FFF2-40B4-BE49-F238E27FC236}">
                  <a16:creationId xmlns:a16="http://schemas.microsoft.com/office/drawing/2014/main" id="{85B7D714-828A-4436-9722-8E585221469D}"/>
                </a:ext>
              </a:extLst>
            </p:cNvPr>
            <p:cNvSpPr/>
            <p:nvPr/>
          </p:nvSpPr>
          <p:spPr bwMode="auto">
            <a:xfrm>
              <a:off x="4137025" y="3903663"/>
              <a:ext cx="449263" cy="95250"/>
            </a:xfrm>
            <a:prstGeom prst="rect">
              <a:avLst/>
            </a:prstGeom>
            <a:solidFill>
              <a:srgbClr val="D6953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8" name="îsļîďê">
              <a:extLst>
                <a:ext uri="{FF2B5EF4-FFF2-40B4-BE49-F238E27FC236}">
                  <a16:creationId xmlns:a16="http://schemas.microsoft.com/office/drawing/2014/main" id="{87784FA9-5DAB-4CEA-92C6-1DFE9C3657A7}"/>
                </a:ext>
              </a:extLst>
            </p:cNvPr>
            <p:cNvSpPr/>
            <p:nvPr/>
          </p:nvSpPr>
          <p:spPr bwMode="auto">
            <a:xfrm>
              <a:off x="6978650" y="2998788"/>
              <a:ext cx="919163" cy="1169988"/>
            </a:xfrm>
            <a:custGeom>
              <a:avLst/>
              <a:gdLst>
                <a:gd name="T0" fmla="*/ 242 w 249"/>
                <a:gd name="T1" fmla="*/ 282 h 318"/>
                <a:gd name="T2" fmla="*/ 104 w 249"/>
                <a:gd name="T3" fmla="*/ 86 h 318"/>
                <a:gd name="T4" fmla="*/ 107 w 249"/>
                <a:gd name="T5" fmla="*/ 79 h 318"/>
                <a:gd name="T6" fmla="*/ 102 w 249"/>
                <a:gd name="T7" fmla="*/ 25 h 318"/>
                <a:gd name="T8" fmla="*/ 53 w 249"/>
                <a:gd name="T9" fmla="*/ 2 h 318"/>
                <a:gd name="T10" fmla="*/ 49 w 249"/>
                <a:gd name="T11" fmla="*/ 2 h 318"/>
                <a:gd name="T12" fmla="*/ 81 w 249"/>
                <a:gd name="T13" fmla="*/ 48 h 318"/>
                <a:gd name="T14" fmla="*/ 70 w 249"/>
                <a:gd name="T15" fmla="*/ 73 h 318"/>
                <a:gd name="T16" fmla="*/ 42 w 249"/>
                <a:gd name="T17" fmla="*/ 76 h 318"/>
                <a:gd name="T18" fmla="*/ 9 w 249"/>
                <a:gd name="T19" fmla="*/ 30 h 318"/>
                <a:gd name="T20" fmla="*/ 8 w 249"/>
                <a:gd name="T21" fmla="*/ 33 h 318"/>
                <a:gd name="T22" fmla="*/ 13 w 249"/>
                <a:gd name="T23" fmla="*/ 88 h 318"/>
                <a:gd name="T24" fmla="*/ 62 w 249"/>
                <a:gd name="T25" fmla="*/ 111 h 318"/>
                <a:gd name="T26" fmla="*/ 69 w 249"/>
                <a:gd name="T27" fmla="*/ 110 h 318"/>
                <a:gd name="T28" fmla="*/ 208 w 249"/>
                <a:gd name="T29" fmla="*/ 306 h 318"/>
                <a:gd name="T30" fmla="*/ 237 w 249"/>
                <a:gd name="T31" fmla="*/ 311 h 318"/>
                <a:gd name="T32" fmla="*/ 242 w 249"/>
                <a:gd name="T33" fmla="*/ 28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318">
                  <a:moveTo>
                    <a:pt x="242" y="282"/>
                  </a:moveTo>
                  <a:cubicBezTo>
                    <a:pt x="104" y="86"/>
                    <a:pt x="104" y="86"/>
                    <a:pt x="104" y="86"/>
                  </a:cubicBezTo>
                  <a:cubicBezTo>
                    <a:pt x="107" y="79"/>
                    <a:pt x="107" y="79"/>
                    <a:pt x="107" y="79"/>
                  </a:cubicBezTo>
                  <a:cubicBezTo>
                    <a:pt x="115" y="61"/>
                    <a:pt x="113" y="41"/>
                    <a:pt x="102" y="25"/>
                  </a:cubicBezTo>
                  <a:cubicBezTo>
                    <a:pt x="91" y="9"/>
                    <a:pt x="72" y="0"/>
                    <a:pt x="53" y="2"/>
                  </a:cubicBezTo>
                  <a:cubicBezTo>
                    <a:pt x="49" y="2"/>
                    <a:pt x="49" y="2"/>
                    <a:pt x="49" y="2"/>
                  </a:cubicBezTo>
                  <a:cubicBezTo>
                    <a:pt x="81" y="48"/>
                    <a:pt x="81" y="48"/>
                    <a:pt x="81" y="48"/>
                  </a:cubicBezTo>
                  <a:cubicBezTo>
                    <a:pt x="70" y="73"/>
                    <a:pt x="70" y="73"/>
                    <a:pt x="70" y="73"/>
                  </a:cubicBezTo>
                  <a:cubicBezTo>
                    <a:pt x="42" y="76"/>
                    <a:pt x="42" y="76"/>
                    <a:pt x="42" y="76"/>
                  </a:cubicBezTo>
                  <a:cubicBezTo>
                    <a:pt x="9" y="30"/>
                    <a:pt x="9" y="30"/>
                    <a:pt x="9" y="30"/>
                  </a:cubicBezTo>
                  <a:cubicBezTo>
                    <a:pt x="8" y="33"/>
                    <a:pt x="8" y="33"/>
                    <a:pt x="8" y="33"/>
                  </a:cubicBezTo>
                  <a:cubicBezTo>
                    <a:pt x="0" y="51"/>
                    <a:pt x="1" y="72"/>
                    <a:pt x="13" y="88"/>
                  </a:cubicBezTo>
                  <a:cubicBezTo>
                    <a:pt x="24" y="104"/>
                    <a:pt x="43" y="113"/>
                    <a:pt x="62" y="111"/>
                  </a:cubicBezTo>
                  <a:cubicBezTo>
                    <a:pt x="69" y="110"/>
                    <a:pt x="69" y="110"/>
                    <a:pt x="69" y="110"/>
                  </a:cubicBezTo>
                  <a:cubicBezTo>
                    <a:pt x="208" y="306"/>
                    <a:pt x="208" y="306"/>
                    <a:pt x="208" y="306"/>
                  </a:cubicBezTo>
                  <a:cubicBezTo>
                    <a:pt x="214" y="316"/>
                    <a:pt x="228" y="318"/>
                    <a:pt x="237" y="311"/>
                  </a:cubicBezTo>
                  <a:cubicBezTo>
                    <a:pt x="247" y="305"/>
                    <a:pt x="249" y="291"/>
                    <a:pt x="242" y="282"/>
                  </a:cubicBezTo>
                  <a:close/>
                </a:path>
              </a:pathLst>
            </a:custGeom>
            <a:solidFill>
              <a:srgbClr val="ADADA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 name="ï$ḻiḑê">
              <a:extLst>
                <a:ext uri="{FF2B5EF4-FFF2-40B4-BE49-F238E27FC236}">
                  <a16:creationId xmlns:a16="http://schemas.microsoft.com/office/drawing/2014/main" id="{A1169987-8B8D-4BC8-92F5-645725EAC551}"/>
                </a:ext>
              </a:extLst>
            </p:cNvPr>
            <p:cNvSpPr/>
            <p:nvPr/>
          </p:nvSpPr>
          <p:spPr bwMode="auto">
            <a:xfrm>
              <a:off x="7304088" y="3384550"/>
              <a:ext cx="515938" cy="692150"/>
            </a:xfrm>
            <a:custGeom>
              <a:avLst/>
              <a:gdLst>
                <a:gd name="T0" fmla="*/ 134 w 140"/>
                <a:gd name="T1" fmla="*/ 184 h 188"/>
                <a:gd name="T2" fmla="*/ 134 w 140"/>
                <a:gd name="T3" fmla="*/ 184 h 188"/>
                <a:gd name="T4" fmla="*/ 119 w 140"/>
                <a:gd name="T5" fmla="*/ 182 h 188"/>
                <a:gd name="T6" fmla="*/ 3 w 140"/>
                <a:gd name="T7" fmla="*/ 18 h 188"/>
                <a:gd name="T8" fmla="*/ 6 w 140"/>
                <a:gd name="T9" fmla="*/ 3 h 188"/>
                <a:gd name="T10" fmla="*/ 20 w 140"/>
                <a:gd name="T11" fmla="*/ 5 h 188"/>
                <a:gd name="T12" fmla="*/ 136 w 140"/>
                <a:gd name="T13" fmla="*/ 170 h 188"/>
                <a:gd name="T14" fmla="*/ 134 w 140"/>
                <a:gd name="T15" fmla="*/ 184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88">
                  <a:moveTo>
                    <a:pt x="134" y="184"/>
                  </a:moveTo>
                  <a:cubicBezTo>
                    <a:pt x="134" y="184"/>
                    <a:pt x="134" y="184"/>
                    <a:pt x="134" y="184"/>
                  </a:cubicBezTo>
                  <a:cubicBezTo>
                    <a:pt x="129" y="188"/>
                    <a:pt x="122" y="187"/>
                    <a:pt x="119" y="182"/>
                  </a:cubicBezTo>
                  <a:cubicBezTo>
                    <a:pt x="3" y="18"/>
                    <a:pt x="3" y="18"/>
                    <a:pt x="3" y="18"/>
                  </a:cubicBezTo>
                  <a:cubicBezTo>
                    <a:pt x="0" y="13"/>
                    <a:pt x="1" y="6"/>
                    <a:pt x="6" y="3"/>
                  </a:cubicBezTo>
                  <a:cubicBezTo>
                    <a:pt x="11" y="0"/>
                    <a:pt x="17" y="1"/>
                    <a:pt x="20" y="5"/>
                  </a:cubicBezTo>
                  <a:cubicBezTo>
                    <a:pt x="136" y="170"/>
                    <a:pt x="136" y="170"/>
                    <a:pt x="136" y="170"/>
                  </a:cubicBezTo>
                  <a:cubicBezTo>
                    <a:pt x="140" y="175"/>
                    <a:pt x="138" y="181"/>
                    <a:pt x="134" y="184"/>
                  </a:cubicBezTo>
                  <a:close/>
                </a:path>
              </a:pathLst>
            </a:custGeom>
            <a:solidFill>
              <a:srgbClr val="86868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 name="îṥ1idê">
              <a:extLst>
                <a:ext uri="{FF2B5EF4-FFF2-40B4-BE49-F238E27FC236}">
                  <a16:creationId xmlns:a16="http://schemas.microsoft.com/office/drawing/2014/main" id="{AC336FB9-07BB-4BB7-A263-82388BE5BB65}"/>
                </a:ext>
              </a:extLst>
            </p:cNvPr>
            <p:cNvSpPr/>
            <p:nvPr/>
          </p:nvSpPr>
          <p:spPr bwMode="auto">
            <a:xfrm>
              <a:off x="3476625" y="5718175"/>
              <a:ext cx="5235575" cy="165100"/>
            </a:xfrm>
            <a:custGeom>
              <a:avLst/>
              <a:gdLst>
                <a:gd name="T0" fmla="*/ 1398 w 1420"/>
                <a:gd name="T1" fmla="*/ 45 h 45"/>
                <a:gd name="T2" fmla="*/ 22 w 1420"/>
                <a:gd name="T3" fmla="*/ 45 h 45"/>
                <a:gd name="T4" fmla="*/ 0 w 1420"/>
                <a:gd name="T5" fmla="*/ 22 h 45"/>
                <a:gd name="T6" fmla="*/ 22 w 1420"/>
                <a:gd name="T7" fmla="*/ 0 h 45"/>
                <a:gd name="T8" fmla="*/ 1398 w 1420"/>
                <a:gd name="T9" fmla="*/ 0 h 45"/>
                <a:gd name="T10" fmla="*/ 1420 w 1420"/>
                <a:gd name="T11" fmla="*/ 22 h 45"/>
                <a:gd name="T12" fmla="*/ 1398 w 1420"/>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1420" h="45">
                  <a:moveTo>
                    <a:pt x="1398" y="45"/>
                  </a:moveTo>
                  <a:cubicBezTo>
                    <a:pt x="22" y="45"/>
                    <a:pt x="22" y="45"/>
                    <a:pt x="22" y="45"/>
                  </a:cubicBezTo>
                  <a:cubicBezTo>
                    <a:pt x="10" y="45"/>
                    <a:pt x="0" y="35"/>
                    <a:pt x="0" y="22"/>
                  </a:cubicBezTo>
                  <a:cubicBezTo>
                    <a:pt x="0" y="10"/>
                    <a:pt x="10" y="0"/>
                    <a:pt x="22" y="0"/>
                  </a:cubicBezTo>
                  <a:cubicBezTo>
                    <a:pt x="1398" y="0"/>
                    <a:pt x="1398" y="0"/>
                    <a:pt x="1398" y="0"/>
                  </a:cubicBezTo>
                  <a:cubicBezTo>
                    <a:pt x="1410" y="0"/>
                    <a:pt x="1420" y="10"/>
                    <a:pt x="1420" y="22"/>
                  </a:cubicBezTo>
                  <a:cubicBezTo>
                    <a:pt x="1420" y="35"/>
                    <a:pt x="1410" y="45"/>
                    <a:pt x="1398" y="45"/>
                  </a:cubicBezTo>
                  <a:close/>
                </a:path>
              </a:pathLst>
            </a:custGeom>
            <a:solidFill>
              <a:srgbClr val="E4E4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 name="ïŝ1iďé">
              <a:extLst>
                <a:ext uri="{FF2B5EF4-FFF2-40B4-BE49-F238E27FC236}">
                  <a16:creationId xmlns:a16="http://schemas.microsoft.com/office/drawing/2014/main" id="{917BC08C-6E09-4E24-8365-45EAD36F4505}"/>
                </a:ext>
              </a:extLst>
            </p:cNvPr>
            <p:cNvSpPr/>
            <p:nvPr/>
          </p:nvSpPr>
          <p:spPr bwMode="auto">
            <a:xfrm>
              <a:off x="5035550" y="5718175"/>
              <a:ext cx="2116138" cy="165100"/>
            </a:xfrm>
            <a:custGeom>
              <a:avLst/>
              <a:gdLst>
                <a:gd name="T0" fmla="*/ 552 w 574"/>
                <a:gd name="T1" fmla="*/ 45 h 45"/>
                <a:gd name="T2" fmla="*/ 22 w 574"/>
                <a:gd name="T3" fmla="*/ 45 h 45"/>
                <a:gd name="T4" fmla="*/ 0 w 574"/>
                <a:gd name="T5" fmla="*/ 22 h 45"/>
                <a:gd name="T6" fmla="*/ 22 w 574"/>
                <a:gd name="T7" fmla="*/ 0 h 45"/>
                <a:gd name="T8" fmla="*/ 552 w 574"/>
                <a:gd name="T9" fmla="*/ 0 h 45"/>
                <a:gd name="T10" fmla="*/ 574 w 574"/>
                <a:gd name="T11" fmla="*/ 22 h 45"/>
                <a:gd name="T12" fmla="*/ 552 w 57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574" h="45">
                  <a:moveTo>
                    <a:pt x="552" y="45"/>
                  </a:moveTo>
                  <a:cubicBezTo>
                    <a:pt x="22" y="45"/>
                    <a:pt x="22" y="45"/>
                    <a:pt x="22" y="45"/>
                  </a:cubicBezTo>
                  <a:cubicBezTo>
                    <a:pt x="10" y="45"/>
                    <a:pt x="0" y="35"/>
                    <a:pt x="0" y="22"/>
                  </a:cubicBezTo>
                  <a:cubicBezTo>
                    <a:pt x="0" y="10"/>
                    <a:pt x="10" y="0"/>
                    <a:pt x="22" y="0"/>
                  </a:cubicBezTo>
                  <a:cubicBezTo>
                    <a:pt x="552" y="0"/>
                    <a:pt x="552" y="0"/>
                    <a:pt x="552" y="0"/>
                  </a:cubicBezTo>
                  <a:cubicBezTo>
                    <a:pt x="564" y="0"/>
                    <a:pt x="574" y="10"/>
                    <a:pt x="574" y="22"/>
                  </a:cubicBezTo>
                  <a:cubicBezTo>
                    <a:pt x="574" y="35"/>
                    <a:pt x="564" y="45"/>
                    <a:pt x="552" y="45"/>
                  </a:cubicBezTo>
                  <a:close/>
                </a:path>
              </a:pathLst>
            </a:custGeom>
            <a:solidFill>
              <a:srgbClr val="C5C4D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 name="íṩlîdê">
              <a:extLst>
                <a:ext uri="{FF2B5EF4-FFF2-40B4-BE49-F238E27FC236}">
                  <a16:creationId xmlns:a16="http://schemas.microsoft.com/office/drawing/2014/main" id="{E94F843E-1931-4CF4-A07C-516069F6EB04}"/>
                </a:ext>
              </a:extLst>
            </p:cNvPr>
            <p:cNvSpPr/>
            <p:nvPr/>
          </p:nvSpPr>
          <p:spPr bwMode="auto">
            <a:xfrm>
              <a:off x="6083300" y="4378325"/>
              <a:ext cx="755650" cy="1222375"/>
            </a:xfrm>
            <a:custGeom>
              <a:avLst/>
              <a:gdLst>
                <a:gd name="T0" fmla="*/ 0 w 205"/>
                <a:gd name="T1" fmla="*/ 0 h 332"/>
                <a:gd name="T2" fmla="*/ 126 w 205"/>
                <a:gd name="T3" fmla="*/ 0 h 332"/>
                <a:gd name="T4" fmla="*/ 133 w 205"/>
                <a:gd name="T5" fmla="*/ 1 h 332"/>
                <a:gd name="T6" fmla="*/ 195 w 205"/>
                <a:gd name="T7" fmla="*/ 90 h 332"/>
                <a:gd name="T8" fmla="*/ 143 w 205"/>
                <a:gd name="T9" fmla="*/ 332 h 332"/>
                <a:gd name="T10" fmla="*/ 68 w 205"/>
                <a:gd name="T11" fmla="*/ 332 h 332"/>
                <a:gd name="T12" fmla="*/ 104 w 205"/>
                <a:gd name="T13" fmla="*/ 102 h 332"/>
                <a:gd name="T14" fmla="*/ 0 w 205"/>
                <a:gd name="T15" fmla="*/ 102 h 332"/>
                <a:gd name="T16" fmla="*/ 0 w 205"/>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332">
                  <a:moveTo>
                    <a:pt x="0" y="0"/>
                  </a:moveTo>
                  <a:cubicBezTo>
                    <a:pt x="126" y="0"/>
                    <a:pt x="126" y="0"/>
                    <a:pt x="126" y="0"/>
                  </a:cubicBezTo>
                  <a:cubicBezTo>
                    <a:pt x="128" y="0"/>
                    <a:pt x="131" y="0"/>
                    <a:pt x="133" y="1"/>
                  </a:cubicBezTo>
                  <a:cubicBezTo>
                    <a:pt x="176" y="5"/>
                    <a:pt x="205" y="48"/>
                    <a:pt x="195" y="90"/>
                  </a:cubicBezTo>
                  <a:cubicBezTo>
                    <a:pt x="143" y="332"/>
                    <a:pt x="143" y="332"/>
                    <a:pt x="143" y="332"/>
                  </a:cubicBezTo>
                  <a:cubicBezTo>
                    <a:pt x="68" y="332"/>
                    <a:pt x="68" y="332"/>
                    <a:pt x="68" y="332"/>
                  </a:cubicBezTo>
                  <a:cubicBezTo>
                    <a:pt x="104" y="102"/>
                    <a:pt x="104" y="102"/>
                    <a:pt x="104" y="102"/>
                  </a:cubicBezTo>
                  <a:cubicBezTo>
                    <a:pt x="0" y="102"/>
                    <a:pt x="0" y="102"/>
                    <a:pt x="0" y="102"/>
                  </a:cubicBezTo>
                  <a:cubicBezTo>
                    <a:pt x="0" y="0"/>
                    <a:pt x="0" y="0"/>
                    <a:pt x="0" y="0"/>
                  </a:cubicBezTo>
                </a:path>
              </a:pathLst>
            </a:custGeom>
            <a:solidFill>
              <a:srgbClr val="8977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 name="ïṧlîḋè">
              <a:extLst>
                <a:ext uri="{FF2B5EF4-FFF2-40B4-BE49-F238E27FC236}">
                  <a16:creationId xmlns:a16="http://schemas.microsoft.com/office/drawing/2014/main" id="{C29BEDA5-B06B-4D27-B037-F5AED5D1574B}"/>
                </a:ext>
              </a:extLst>
            </p:cNvPr>
            <p:cNvSpPr/>
            <p:nvPr/>
          </p:nvSpPr>
          <p:spPr bwMode="auto">
            <a:xfrm>
              <a:off x="6334125" y="5600700"/>
              <a:ext cx="474663" cy="184150"/>
            </a:xfrm>
            <a:custGeom>
              <a:avLst/>
              <a:gdLst>
                <a:gd name="T0" fmla="*/ 0 w 129"/>
                <a:gd name="T1" fmla="*/ 0 h 50"/>
                <a:gd name="T2" fmla="*/ 62 w 129"/>
                <a:gd name="T3" fmla="*/ 0 h 50"/>
                <a:gd name="T4" fmla="*/ 129 w 129"/>
                <a:gd name="T5" fmla="*/ 50 h 50"/>
                <a:gd name="T6" fmla="*/ 0 w 129"/>
                <a:gd name="T7" fmla="*/ 50 h 50"/>
                <a:gd name="T8" fmla="*/ 0 w 129"/>
                <a:gd name="T9" fmla="*/ 0 h 50"/>
              </a:gdLst>
              <a:ahLst/>
              <a:cxnLst>
                <a:cxn ang="0">
                  <a:pos x="T0" y="T1"/>
                </a:cxn>
                <a:cxn ang="0">
                  <a:pos x="T2" y="T3"/>
                </a:cxn>
                <a:cxn ang="0">
                  <a:pos x="T4" y="T5"/>
                </a:cxn>
                <a:cxn ang="0">
                  <a:pos x="T6" y="T7"/>
                </a:cxn>
                <a:cxn ang="0">
                  <a:pos x="T8" y="T9"/>
                </a:cxn>
              </a:cxnLst>
              <a:rect l="0" t="0" r="r" b="b"/>
              <a:pathLst>
                <a:path w="129" h="50">
                  <a:moveTo>
                    <a:pt x="0" y="0"/>
                  </a:moveTo>
                  <a:cubicBezTo>
                    <a:pt x="62" y="0"/>
                    <a:pt x="62" y="0"/>
                    <a:pt x="62" y="0"/>
                  </a:cubicBezTo>
                  <a:cubicBezTo>
                    <a:pt x="62" y="0"/>
                    <a:pt x="129" y="6"/>
                    <a:pt x="129" y="50"/>
                  </a:cubicBezTo>
                  <a:cubicBezTo>
                    <a:pt x="0" y="50"/>
                    <a:pt x="0" y="50"/>
                    <a:pt x="0" y="50"/>
                  </a:cubicBezTo>
                  <a:lnTo>
                    <a:pt x="0" y="0"/>
                  </a:lnTo>
                  <a:close/>
                </a:path>
              </a:pathLst>
            </a:custGeom>
            <a:solidFill>
              <a:srgbClr val="33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 name="íṥḷiḑè">
              <a:extLst>
                <a:ext uri="{FF2B5EF4-FFF2-40B4-BE49-F238E27FC236}">
                  <a16:creationId xmlns:a16="http://schemas.microsoft.com/office/drawing/2014/main" id="{3082BE92-7275-4477-8E76-3714C3FF5443}"/>
                </a:ext>
              </a:extLst>
            </p:cNvPr>
            <p:cNvSpPr/>
            <p:nvPr/>
          </p:nvSpPr>
          <p:spPr bwMode="auto">
            <a:xfrm>
              <a:off x="5353050" y="4378325"/>
              <a:ext cx="755650" cy="1222375"/>
            </a:xfrm>
            <a:custGeom>
              <a:avLst/>
              <a:gdLst>
                <a:gd name="T0" fmla="*/ 205 w 205"/>
                <a:gd name="T1" fmla="*/ 0 h 332"/>
                <a:gd name="T2" fmla="*/ 78 w 205"/>
                <a:gd name="T3" fmla="*/ 0 h 332"/>
                <a:gd name="T4" fmla="*/ 71 w 205"/>
                <a:gd name="T5" fmla="*/ 1 h 332"/>
                <a:gd name="T6" fmla="*/ 10 w 205"/>
                <a:gd name="T7" fmla="*/ 90 h 332"/>
                <a:gd name="T8" fmla="*/ 62 w 205"/>
                <a:gd name="T9" fmla="*/ 332 h 332"/>
                <a:gd name="T10" fmla="*/ 136 w 205"/>
                <a:gd name="T11" fmla="*/ 332 h 332"/>
                <a:gd name="T12" fmla="*/ 100 w 205"/>
                <a:gd name="T13" fmla="*/ 102 h 332"/>
                <a:gd name="T14" fmla="*/ 205 w 205"/>
                <a:gd name="T15" fmla="*/ 102 h 332"/>
                <a:gd name="T16" fmla="*/ 205 w 205"/>
                <a:gd name="T17" fmla="*/ 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332">
                  <a:moveTo>
                    <a:pt x="205" y="0"/>
                  </a:moveTo>
                  <a:cubicBezTo>
                    <a:pt x="78" y="0"/>
                    <a:pt x="78" y="0"/>
                    <a:pt x="78" y="0"/>
                  </a:cubicBezTo>
                  <a:cubicBezTo>
                    <a:pt x="76" y="0"/>
                    <a:pt x="74" y="0"/>
                    <a:pt x="71" y="1"/>
                  </a:cubicBezTo>
                  <a:cubicBezTo>
                    <a:pt x="28" y="5"/>
                    <a:pt x="0" y="48"/>
                    <a:pt x="10" y="90"/>
                  </a:cubicBezTo>
                  <a:cubicBezTo>
                    <a:pt x="62" y="332"/>
                    <a:pt x="62" y="332"/>
                    <a:pt x="62" y="332"/>
                  </a:cubicBezTo>
                  <a:cubicBezTo>
                    <a:pt x="136" y="332"/>
                    <a:pt x="136" y="332"/>
                    <a:pt x="136" y="332"/>
                  </a:cubicBezTo>
                  <a:cubicBezTo>
                    <a:pt x="100" y="102"/>
                    <a:pt x="100" y="102"/>
                    <a:pt x="100" y="102"/>
                  </a:cubicBezTo>
                  <a:cubicBezTo>
                    <a:pt x="205" y="102"/>
                    <a:pt x="205" y="102"/>
                    <a:pt x="205" y="102"/>
                  </a:cubicBezTo>
                  <a:cubicBezTo>
                    <a:pt x="205" y="0"/>
                    <a:pt x="205" y="0"/>
                    <a:pt x="205" y="0"/>
                  </a:cubicBezTo>
                </a:path>
              </a:pathLst>
            </a:custGeom>
            <a:solidFill>
              <a:srgbClr val="8977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 name="ísľiḍê">
              <a:extLst>
                <a:ext uri="{FF2B5EF4-FFF2-40B4-BE49-F238E27FC236}">
                  <a16:creationId xmlns:a16="http://schemas.microsoft.com/office/drawing/2014/main" id="{FAFE36BF-701E-4D78-B3E1-4B22F6D912CE}"/>
                </a:ext>
              </a:extLst>
            </p:cNvPr>
            <p:cNvSpPr/>
            <p:nvPr/>
          </p:nvSpPr>
          <p:spPr bwMode="auto">
            <a:xfrm>
              <a:off x="6083300" y="4651375"/>
              <a:ext cx="611188" cy="949325"/>
            </a:xfrm>
            <a:custGeom>
              <a:avLst/>
              <a:gdLst>
                <a:gd name="T0" fmla="*/ 112 w 166"/>
                <a:gd name="T1" fmla="*/ 258 h 258"/>
                <a:gd name="T2" fmla="*/ 113 w 166"/>
                <a:gd name="T3" fmla="*/ 255 h 258"/>
                <a:gd name="T4" fmla="*/ 137 w 166"/>
                <a:gd name="T5" fmla="*/ 130 h 258"/>
                <a:gd name="T6" fmla="*/ 160 w 166"/>
                <a:gd name="T7" fmla="*/ 37 h 258"/>
                <a:gd name="T8" fmla="*/ 164 w 166"/>
                <a:gd name="T9" fmla="*/ 18 h 258"/>
                <a:gd name="T10" fmla="*/ 164 w 166"/>
                <a:gd name="T11" fmla="*/ 12 h 258"/>
                <a:gd name="T12" fmla="*/ 165 w 166"/>
                <a:gd name="T13" fmla="*/ 2 h 258"/>
                <a:gd name="T14" fmla="*/ 166 w 166"/>
                <a:gd name="T15" fmla="*/ 0 h 258"/>
                <a:gd name="T16" fmla="*/ 0 w 166"/>
                <a:gd name="T17" fmla="*/ 0 h 258"/>
                <a:gd name="T18" fmla="*/ 0 w 166"/>
                <a:gd name="T19" fmla="*/ 28 h 258"/>
                <a:gd name="T20" fmla="*/ 104 w 166"/>
                <a:gd name="T21" fmla="*/ 28 h 258"/>
                <a:gd name="T22" fmla="*/ 68 w 166"/>
                <a:gd name="T23" fmla="*/ 258 h 258"/>
                <a:gd name="T24" fmla="*/ 112 w 166"/>
                <a:gd name="T25"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258">
                  <a:moveTo>
                    <a:pt x="112" y="258"/>
                  </a:moveTo>
                  <a:cubicBezTo>
                    <a:pt x="112" y="257"/>
                    <a:pt x="112" y="256"/>
                    <a:pt x="113" y="255"/>
                  </a:cubicBezTo>
                  <a:cubicBezTo>
                    <a:pt x="121" y="227"/>
                    <a:pt x="129" y="159"/>
                    <a:pt x="137" y="130"/>
                  </a:cubicBezTo>
                  <a:cubicBezTo>
                    <a:pt x="146" y="99"/>
                    <a:pt x="154" y="69"/>
                    <a:pt x="160" y="37"/>
                  </a:cubicBezTo>
                  <a:cubicBezTo>
                    <a:pt x="161" y="31"/>
                    <a:pt x="162" y="24"/>
                    <a:pt x="164" y="18"/>
                  </a:cubicBezTo>
                  <a:cubicBezTo>
                    <a:pt x="164" y="15"/>
                    <a:pt x="164" y="13"/>
                    <a:pt x="164" y="12"/>
                  </a:cubicBezTo>
                  <a:cubicBezTo>
                    <a:pt x="165" y="9"/>
                    <a:pt x="165" y="5"/>
                    <a:pt x="165" y="2"/>
                  </a:cubicBezTo>
                  <a:cubicBezTo>
                    <a:pt x="166" y="1"/>
                    <a:pt x="166" y="1"/>
                    <a:pt x="166" y="0"/>
                  </a:cubicBezTo>
                  <a:cubicBezTo>
                    <a:pt x="0" y="0"/>
                    <a:pt x="0" y="0"/>
                    <a:pt x="0" y="0"/>
                  </a:cubicBezTo>
                  <a:cubicBezTo>
                    <a:pt x="0" y="28"/>
                    <a:pt x="0" y="28"/>
                    <a:pt x="0" y="28"/>
                  </a:cubicBezTo>
                  <a:cubicBezTo>
                    <a:pt x="104" y="28"/>
                    <a:pt x="104" y="28"/>
                    <a:pt x="104" y="28"/>
                  </a:cubicBezTo>
                  <a:cubicBezTo>
                    <a:pt x="68" y="258"/>
                    <a:pt x="68" y="258"/>
                    <a:pt x="68" y="258"/>
                  </a:cubicBezTo>
                  <a:cubicBezTo>
                    <a:pt x="112" y="258"/>
                    <a:pt x="112" y="258"/>
                    <a:pt x="112" y="258"/>
                  </a:cubicBezTo>
                </a:path>
              </a:pathLst>
            </a:custGeom>
            <a:solidFill>
              <a:srgbClr val="6351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 name="iṩlïḍe">
              <a:extLst>
                <a:ext uri="{FF2B5EF4-FFF2-40B4-BE49-F238E27FC236}">
                  <a16:creationId xmlns:a16="http://schemas.microsoft.com/office/drawing/2014/main" id="{10A01FA8-AB0A-4405-AA38-E292EADFD5A1}"/>
                </a:ext>
              </a:extLst>
            </p:cNvPr>
            <p:cNvSpPr/>
            <p:nvPr/>
          </p:nvSpPr>
          <p:spPr bwMode="auto">
            <a:xfrm>
              <a:off x="5518150" y="4651375"/>
              <a:ext cx="590550" cy="949325"/>
            </a:xfrm>
            <a:custGeom>
              <a:avLst/>
              <a:gdLst>
                <a:gd name="T0" fmla="*/ 160 w 160"/>
                <a:gd name="T1" fmla="*/ 0 h 258"/>
                <a:gd name="T2" fmla="*/ 0 w 160"/>
                <a:gd name="T3" fmla="*/ 0 h 258"/>
                <a:gd name="T4" fmla="*/ 2 w 160"/>
                <a:gd name="T5" fmla="*/ 9 h 258"/>
                <a:gd name="T6" fmla="*/ 28 w 160"/>
                <a:gd name="T7" fmla="*/ 91 h 258"/>
                <a:gd name="T8" fmla="*/ 52 w 160"/>
                <a:gd name="T9" fmla="*/ 171 h 258"/>
                <a:gd name="T10" fmla="*/ 63 w 160"/>
                <a:gd name="T11" fmla="*/ 258 h 258"/>
                <a:gd name="T12" fmla="*/ 91 w 160"/>
                <a:gd name="T13" fmla="*/ 258 h 258"/>
                <a:gd name="T14" fmla="*/ 55 w 160"/>
                <a:gd name="T15" fmla="*/ 28 h 258"/>
                <a:gd name="T16" fmla="*/ 160 w 160"/>
                <a:gd name="T17" fmla="*/ 28 h 258"/>
                <a:gd name="T18" fmla="*/ 160 w 160"/>
                <a:gd name="T19"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258">
                  <a:moveTo>
                    <a:pt x="160" y="0"/>
                  </a:moveTo>
                  <a:cubicBezTo>
                    <a:pt x="0" y="0"/>
                    <a:pt x="0" y="0"/>
                    <a:pt x="0" y="0"/>
                  </a:cubicBezTo>
                  <a:cubicBezTo>
                    <a:pt x="1" y="3"/>
                    <a:pt x="2" y="6"/>
                    <a:pt x="2" y="9"/>
                  </a:cubicBezTo>
                  <a:cubicBezTo>
                    <a:pt x="9" y="37"/>
                    <a:pt x="19" y="64"/>
                    <a:pt x="28" y="91"/>
                  </a:cubicBezTo>
                  <a:cubicBezTo>
                    <a:pt x="36" y="117"/>
                    <a:pt x="46" y="144"/>
                    <a:pt x="52" y="171"/>
                  </a:cubicBezTo>
                  <a:cubicBezTo>
                    <a:pt x="56" y="186"/>
                    <a:pt x="59" y="242"/>
                    <a:pt x="63" y="258"/>
                  </a:cubicBezTo>
                  <a:cubicBezTo>
                    <a:pt x="91" y="258"/>
                    <a:pt x="91" y="258"/>
                    <a:pt x="91" y="258"/>
                  </a:cubicBezTo>
                  <a:cubicBezTo>
                    <a:pt x="55" y="28"/>
                    <a:pt x="55" y="28"/>
                    <a:pt x="55" y="28"/>
                  </a:cubicBezTo>
                  <a:cubicBezTo>
                    <a:pt x="160" y="28"/>
                    <a:pt x="160" y="28"/>
                    <a:pt x="160" y="28"/>
                  </a:cubicBezTo>
                  <a:cubicBezTo>
                    <a:pt x="160" y="0"/>
                    <a:pt x="160" y="0"/>
                    <a:pt x="160" y="0"/>
                  </a:cubicBezTo>
                </a:path>
              </a:pathLst>
            </a:custGeom>
            <a:solidFill>
              <a:srgbClr val="63514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 name="ïṣ1iḍè">
              <a:extLst>
                <a:ext uri="{FF2B5EF4-FFF2-40B4-BE49-F238E27FC236}">
                  <a16:creationId xmlns:a16="http://schemas.microsoft.com/office/drawing/2014/main" id="{6509C9E9-F0A5-41D8-A60B-B1D7CCE406EF}"/>
                </a:ext>
              </a:extLst>
            </p:cNvPr>
            <p:cNvSpPr/>
            <p:nvPr/>
          </p:nvSpPr>
          <p:spPr bwMode="auto">
            <a:xfrm>
              <a:off x="5634038" y="2728913"/>
              <a:ext cx="190500" cy="284163"/>
            </a:xfrm>
            <a:custGeom>
              <a:avLst/>
              <a:gdLst>
                <a:gd name="T0" fmla="*/ 52 w 52"/>
                <a:gd name="T1" fmla="*/ 25 h 77"/>
                <a:gd name="T2" fmla="*/ 18 w 52"/>
                <a:gd name="T3" fmla="*/ 14 h 77"/>
                <a:gd name="T4" fmla="*/ 52 w 52"/>
                <a:gd name="T5" fmla="*/ 69 h 77"/>
                <a:gd name="T6" fmla="*/ 52 w 52"/>
                <a:gd name="T7" fmla="*/ 25 h 77"/>
              </a:gdLst>
              <a:ahLst/>
              <a:cxnLst>
                <a:cxn ang="0">
                  <a:pos x="T0" y="T1"/>
                </a:cxn>
                <a:cxn ang="0">
                  <a:pos x="T2" y="T3"/>
                </a:cxn>
                <a:cxn ang="0">
                  <a:pos x="T4" y="T5"/>
                </a:cxn>
                <a:cxn ang="0">
                  <a:pos x="T6" y="T7"/>
                </a:cxn>
              </a:cxnLst>
              <a:rect l="0" t="0" r="r" b="b"/>
              <a:pathLst>
                <a:path w="52" h="77">
                  <a:moveTo>
                    <a:pt x="52" y="25"/>
                  </a:moveTo>
                  <a:cubicBezTo>
                    <a:pt x="52" y="25"/>
                    <a:pt x="36" y="0"/>
                    <a:pt x="18" y="14"/>
                  </a:cubicBezTo>
                  <a:cubicBezTo>
                    <a:pt x="0" y="27"/>
                    <a:pt x="19" y="77"/>
                    <a:pt x="52" y="69"/>
                  </a:cubicBezTo>
                  <a:lnTo>
                    <a:pt x="52" y="25"/>
                  </a:lnTo>
                  <a:close/>
                </a:path>
              </a:pathLst>
            </a:custGeom>
            <a:solidFill>
              <a:srgbClr val="EDAC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 name="î$1iḋê">
              <a:extLst>
                <a:ext uri="{FF2B5EF4-FFF2-40B4-BE49-F238E27FC236}">
                  <a16:creationId xmlns:a16="http://schemas.microsoft.com/office/drawing/2014/main" id="{BCAD022A-2BB4-472F-A840-23B522639385}"/>
                </a:ext>
              </a:extLst>
            </p:cNvPr>
            <p:cNvSpPr/>
            <p:nvPr/>
          </p:nvSpPr>
          <p:spPr bwMode="auto">
            <a:xfrm>
              <a:off x="5676900" y="2798763"/>
              <a:ext cx="147638" cy="177800"/>
            </a:xfrm>
            <a:custGeom>
              <a:avLst/>
              <a:gdLst>
                <a:gd name="T0" fmla="*/ 40 w 40"/>
                <a:gd name="T1" fmla="*/ 23 h 48"/>
                <a:gd name="T2" fmla="*/ 40 w 40"/>
                <a:gd name="T3" fmla="*/ 45 h 48"/>
                <a:gd name="T4" fmla="*/ 13 w 40"/>
                <a:gd name="T5" fmla="*/ 3 h 48"/>
                <a:gd name="T6" fmla="*/ 40 w 40"/>
                <a:gd name="T7" fmla="*/ 23 h 48"/>
              </a:gdLst>
              <a:ahLst/>
              <a:cxnLst>
                <a:cxn ang="0">
                  <a:pos x="T0" y="T1"/>
                </a:cxn>
                <a:cxn ang="0">
                  <a:pos x="T2" y="T3"/>
                </a:cxn>
                <a:cxn ang="0">
                  <a:pos x="T4" y="T5"/>
                </a:cxn>
                <a:cxn ang="0">
                  <a:pos x="T6" y="T7"/>
                </a:cxn>
              </a:cxnLst>
              <a:rect l="0" t="0" r="r" b="b"/>
              <a:pathLst>
                <a:path w="40" h="48">
                  <a:moveTo>
                    <a:pt x="40" y="23"/>
                  </a:moveTo>
                  <a:cubicBezTo>
                    <a:pt x="40" y="45"/>
                    <a:pt x="40" y="45"/>
                    <a:pt x="40" y="45"/>
                  </a:cubicBezTo>
                  <a:cubicBezTo>
                    <a:pt x="12" y="48"/>
                    <a:pt x="0" y="8"/>
                    <a:pt x="13" y="3"/>
                  </a:cubicBezTo>
                  <a:cubicBezTo>
                    <a:pt x="24" y="0"/>
                    <a:pt x="35" y="15"/>
                    <a:pt x="40" y="23"/>
                  </a:cubicBezTo>
                  <a:close/>
                </a:path>
              </a:pathLst>
            </a:custGeom>
            <a:solidFill>
              <a:srgbClr val="F7A58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 name="î$lîďé">
              <a:extLst>
                <a:ext uri="{FF2B5EF4-FFF2-40B4-BE49-F238E27FC236}">
                  <a16:creationId xmlns:a16="http://schemas.microsoft.com/office/drawing/2014/main" id="{84E11F03-65D2-472A-B806-EC31231E8560}"/>
                </a:ext>
              </a:extLst>
            </p:cNvPr>
            <p:cNvSpPr/>
            <p:nvPr/>
          </p:nvSpPr>
          <p:spPr bwMode="auto">
            <a:xfrm>
              <a:off x="5707063" y="2803525"/>
              <a:ext cx="117475" cy="80963"/>
            </a:xfrm>
            <a:custGeom>
              <a:avLst/>
              <a:gdLst>
                <a:gd name="T0" fmla="*/ 0 w 32"/>
                <a:gd name="T1" fmla="*/ 10 h 22"/>
                <a:gd name="T2" fmla="*/ 0 w 32"/>
                <a:gd name="T3" fmla="*/ 10 h 22"/>
                <a:gd name="T4" fmla="*/ 0 w 32"/>
                <a:gd name="T5" fmla="*/ 8 h 22"/>
                <a:gd name="T6" fmla="*/ 3 w 32"/>
                <a:gd name="T7" fmla="*/ 5 h 22"/>
                <a:gd name="T8" fmla="*/ 4 w 32"/>
                <a:gd name="T9" fmla="*/ 4 h 22"/>
                <a:gd name="T10" fmla="*/ 5 w 32"/>
                <a:gd name="T11" fmla="*/ 4 h 22"/>
                <a:gd name="T12" fmla="*/ 5 w 32"/>
                <a:gd name="T13" fmla="*/ 4 h 22"/>
                <a:gd name="T14" fmla="*/ 5 w 32"/>
                <a:gd name="T15" fmla="*/ 4 h 22"/>
                <a:gd name="T16" fmla="*/ 5 w 32"/>
                <a:gd name="T17" fmla="*/ 4 h 22"/>
                <a:gd name="T18" fmla="*/ 5 w 32"/>
                <a:gd name="T19" fmla="*/ 4 h 22"/>
                <a:gd name="T20" fmla="*/ 5 w 32"/>
                <a:gd name="T21" fmla="*/ 4 h 22"/>
                <a:gd name="T22" fmla="*/ 5 w 32"/>
                <a:gd name="T23" fmla="*/ 4 h 22"/>
                <a:gd name="T24" fmla="*/ 6 w 32"/>
                <a:gd name="T25" fmla="*/ 4 h 22"/>
                <a:gd name="T26" fmla="*/ 7 w 32"/>
                <a:gd name="T27" fmla="*/ 4 h 22"/>
                <a:gd name="T28" fmla="*/ 8 w 32"/>
                <a:gd name="T29" fmla="*/ 4 h 22"/>
                <a:gd name="T30" fmla="*/ 8 w 32"/>
                <a:gd name="T31" fmla="*/ 4 h 22"/>
                <a:gd name="T32" fmla="*/ 9 w 32"/>
                <a:gd name="T33" fmla="*/ 4 h 22"/>
                <a:gd name="T34" fmla="*/ 16 w 32"/>
                <a:gd name="T35" fmla="*/ 7 h 22"/>
                <a:gd name="T36" fmla="*/ 19 w 32"/>
                <a:gd name="T37" fmla="*/ 9 h 22"/>
                <a:gd name="T38" fmla="*/ 22 w 32"/>
                <a:gd name="T39" fmla="*/ 12 h 22"/>
                <a:gd name="T40" fmla="*/ 27 w 32"/>
                <a:gd name="T41" fmla="*/ 17 h 22"/>
                <a:gd name="T42" fmla="*/ 32 w 32"/>
                <a:gd name="T43" fmla="*/ 22 h 22"/>
                <a:gd name="T44" fmla="*/ 31 w 32"/>
                <a:gd name="T45" fmla="*/ 20 h 22"/>
                <a:gd name="T46" fmla="*/ 29 w 32"/>
                <a:gd name="T47" fmla="*/ 15 h 22"/>
                <a:gd name="T48" fmla="*/ 27 w 32"/>
                <a:gd name="T49" fmla="*/ 12 h 22"/>
                <a:gd name="T50" fmla="*/ 25 w 32"/>
                <a:gd name="T51" fmla="*/ 9 h 22"/>
                <a:gd name="T52" fmla="*/ 18 w 32"/>
                <a:gd name="T53" fmla="*/ 4 h 22"/>
                <a:gd name="T54" fmla="*/ 14 w 32"/>
                <a:gd name="T55" fmla="*/ 1 h 22"/>
                <a:gd name="T56" fmla="*/ 10 w 32"/>
                <a:gd name="T57" fmla="*/ 0 h 22"/>
                <a:gd name="T58" fmla="*/ 8 w 32"/>
                <a:gd name="T59" fmla="*/ 0 h 22"/>
                <a:gd name="T60" fmla="*/ 7 w 32"/>
                <a:gd name="T61" fmla="*/ 0 h 22"/>
                <a:gd name="T62" fmla="*/ 6 w 32"/>
                <a:gd name="T63" fmla="*/ 1 h 22"/>
                <a:gd name="T64" fmla="*/ 5 w 32"/>
                <a:gd name="T65" fmla="*/ 1 h 22"/>
                <a:gd name="T66" fmla="*/ 5 w 32"/>
                <a:gd name="T67" fmla="*/ 1 h 22"/>
                <a:gd name="T68" fmla="*/ 4 w 32"/>
                <a:gd name="T69" fmla="*/ 1 h 22"/>
                <a:gd name="T70" fmla="*/ 4 w 32"/>
                <a:gd name="T71" fmla="*/ 1 h 22"/>
                <a:gd name="T72" fmla="*/ 3 w 32"/>
                <a:gd name="T73" fmla="*/ 2 h 22"/>
                <a:gd name="T74" fmla="*/ 2 w 32"/>
                <a:gd name="T75" fmla="*/ 3 h 22"/>
                <a:gd name="T76" fmla="*/ 0 w 32"/>
                <a:gd name="T77" fmla="*/ 6 h 22"/>
                <a:gd name="T78" fmla="*/ 0 w 32"/>
                <a:gd name="T79" fmla="*/ 8 h 22"/>
                <a:gd name="T80" fmla="*/ 0 w 32"/>
                <a:gd name="T81"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 h="22">
                  <a:moveTo>
                    <a:pt x="0" y="10"/>
                  </a:moveTo>
                  <a:cubicBezTo>
                    <a:pt x="0" y="10"/>
                    <a:pt x="0" y="10"/>
                    <a:pt x="0" y="10"/>
                  </a:cubicBezTo>
                  <a:cubicBezTo>
                    <a:pt x="0" y="9"/>
                    <a:pt x="0" y="9"/>
                    <a:pt x="0" y="8"/>
                  </a:cubicBezTo>
                  <a:cubicBezTo>
                    <a:pt x="1" y="7"/>
                    <a:pt x="2" y="6"/>
                    <a:pt x="3" y="5"/>
                  </a:cubicBezTo>
                  <a:cubicBezTo>
                    <a:pt x="4" y="4"/>
                    <a:pt x="4" y="4"/>
                    <a:pt x="4"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ubicBezTo>
                    <a:pt x="6" y="4"/>
                    <a:pt x="6" y="4"/>
                    <a:pt x="6" y="4"/>
                  </a:cubicBezTo>
                  <a:cubicBezTo>
                    <a:pt x="7" y="4"/>
                    <a:pt x="7" y="4"/>
                    <a:pt x="7" y="4"/>
                  </a:cubicBezTo>
                  <a:cubicBezTo>
                    <a:pt x="8" y="4"/>
                    <a:pt x="8" y="4"/>
                    <a:pt x="8" y="4"/>
                  </a:cubicBezTo>
                  <a:cubicBezTo>
                    <a:pt x="8" y="4"/>
                    <a:pt x="8" y="4"/>
                    <a:pt x="8" y="4"/>
                  </a:cubicBezTo>
                  <a:cubicBezTo>
                    <a:pt x="9" y="4"/>
                    <a:pt x="9" y="4"/>
                    <a:pt x="9" y="4"/>
                  </a:cubicBezTo>
                  <a:cubicBezTo>
                    <a:pt x="11" y="4"/>
                    <a:pt x="14" y="5"/>
                    <a:pt x="16" y="7"/>
                  </a:cubicBezTo>
                  <a:cubicBezTo>
                    <a:pt x="17" y="7"/>
                    <a:pt x="18" y="8"/>
                    <a:pt x="19" y="9"/>
                  </a:cubicBezTo>
                  <a:cubicBezTo>
                    <a:pt x="20" y="10"/>
                    <a:pt x="21" y="11"/>
                    <a:pt x="22" y="12"/>
                  </a:cubicBezTo>
                  <a:cubicBezTo>
                    <a:pt x="24" y="13"/>
                    <a:pt x="26" y="15"/>
                    <a:pt x="27" y="17"/>
                  </a:cubicBezTo>
                  <a:cubicBezTo>
                    <a:pt x="30" y="20"/>
                    <a:pt x="32" y="22"/>
                    <a:pt x="32" y="22"/>
                  </a:cubicBezTo>
                  <a:cubicBezTo>
                    <a:pt x="32" y="22"/>
                    <a:pt x="32" y="21"/>
                    <a:pt x="31" y="20"/>
                  </a:cubicBezTo>
                  <a:cubicBezTo>
                    <a:pt x="31" y="19"/>
                    <a:pt x="30" y="17"/>
                    <a:pt x="29" y="15"/>
                  </a:cubicBezTo>
                  <a:cubicBezTo>
                    <a:pt x="28" y="14"/>
                    <a:pt x="28" y="13"/>
                    <a:pt x="27" y="12"/>
                  </a:cubicBezTo>
                  <a:cubicBezTo>
                    <a:pt x="26" y="11"/>
                    <a:pt x="25" y="10"/>
                    <a:pt x="25" y="9"/>
                  </a:cubicBezTo>
                  <a:cubicBezTo>
                    <a:pt x="23" y="7"/>
                    <a:pt x="21" y="5"/>
                    <a:pt x="18" y="4"/>
                  </a:cubicBezTo>
                  <a:cubicBezTo>
                    <a:pt x="17" y="3"/>
                    <a:pt x="15" y="2"/>
                    <a:pt x="14" y="1"/>
                  </a:cubicBezTo>
                  <a:cubicBezTo>
                    <a:pt x="13" y="1"/>
                    <a:pt x="11" y="1"/>
                    <a:pt x="10" y="0"/>
                  </a:cubicBezTo>
                  <a:cubicBezTo>
                    <a:pt x="9" y="0"/>
                    <a:pt x="9" y="0"/>
                    <a:pt x="8" y="0"/>
                  </a:cubicBezTo>
                  <a:cubicBezTo>
                    <a:pt x="8" y="0"/>
                    <a:pt x="8" y="0"/>
                    <a:pt x="7" y="0"/>
                  </a:cubicBezTo>
                  <a:cubicBezTo>
                    <a:pt x="7" y="1"/>
                    <a:pt x="7" y="1"/>
                    <a:pt x="6" y="1"/>
                  </a:cubicBezTo>
                  <a:cubicBezTo>
                    <a:pt x="6" y="1"/>
                    <a:pt x="5" y="1"/>
                    <a:pt x="5" y="1"/>
                  </a:cubicBezTo>
                  <a:cubicBezTo>
                    <a:pt x="5" y="1"/>
                    <a:pt x="5" y="1"/>
                    <a:pt x="5" y="1"/>
                  </a:cubicBezTo>
                  <a:cubicBezTo>
                    <a:pt x="4" y="1"/>
                    <a:pt x="4" y="1"/>
                    <a:pt x="4" y="1"/>
                  </a:cubicBezTo>
                  <a:cubicBezTo>
                    <a:pt x="4" y="1"/>
                    <a:pt x="4" y="1"/>
                    <a:pt x="4" y="1"/>
                  </a:cubicBezTo>
                  <a:cubicBezTo>
                    <a:pt x="3" y="2"/>
                    <a:pt x="3" y="2"/>
                    <a:pt x="3" y="2"/>
                  </a:cubicBezTo>
                  <a:cubicBezTo>
                    <a:pt x="3" y="2"/>
                    <a:pt x="2" y="3"/>
                    <a:pt x="2" y="3"/>
                  </a:cubicBezTo>
                  <a:cubicBezTo>
                    <a:pt x="1" y="4"/>
                    <a:pt x="0" y="5"/>
                    <a:pt x="0" y="6"/>
                  </a:cubicBezTo>
                  <a:cubicBezTo>
                    <a:pt x="0" y="7"/>
                    <a:pt x="0" y="7"/>
                    <a:pt x="0" y="8"/>
                  </a:cubicBezTo>
                  <a:cubicBezTo>
                    <a:pt x="0" y="9"/>
                    <a:pt x="0" y="9"/>
                    <a:pt x="0" y="10"/>
                  </a:cubicBezTo>
                  <a:close/>
                </a:path>
              </a:pathLst>
            </a:custGeom>
            <a:solidFill>
              <a:srgbClr val="CF91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 name="iṧlïďê">
              <a:extLst>
                <a:ext uri="{FF2B5EF4-FFF2-40B4-BE49-F238E27FC236}">
                  <a16:creationId xmlns:a16="http://schemas.microsoft.com/office/drawing/2014/main" id="{265B95A3-5F30-4FC2-A4A7-9F23121DA964}"/>
                </a:ext>
              </a:extLst>
            </p:cNvPr>
            <p:cNvSpPr/>
            <p:nvPr/>
          </p:nvSpPr>
          <p:spPr bwMode="auto">
            <a:xfrm>
              <a:off x="6418263" y="2795588"/>
              <a:ext cx="214313" cy="287338"/>
            </a:xfrm>
            <a:custGeom>
              <a:avLst/>
              <a:gdLst>
                <a:gd name="T0" fmla="*/ 7 w 58"/>
                <a:gd name="T1" fmla="*/ 22 h 78"/>
                <a:gd name="T2" fmla="*/ 43 w 58"/>
                <a:gd name="T3" fmla="*/ 16 h 78"/>
                <a:gd name="T4" fmla="*/ 0 w 58"/>
                <a:gd name="T5" fmla="*/ 65 h 78"/>
                <a:gd name="T6" fmla="*/ 7 w 58"/>
                <a:gd name="T7" fmla="*/ 22 h 78"/>
              </a:gdLst>
              <a:ahLst/>
              <a:cxnLst>
                <a:cxn ang="0">
                  <a:pos x="T0" y="T1"/>
                </a:cxn>
                <a:cxn ang="0">
                  <a:pos x="T2" y="T3"/>
                </a:cxn>
                <a:cxn ang="0">
                  <a:pos x="T4" y="T5"/>
                </a:cxn>
                <a:cxn ang="0">
                  <a:pos x="T6" y="T7"/>
                </a:cxn>
              </a:cxnLst>
              <a:rect l="0" t="0" r="r" b="b"/>
              <a:pathLst>
                <a:path w="58" h="78">
                  <a:moveTo>
                    <a:pt x="7" y="22"/>
                  </a:moveTo>
                  <a:cubicBezTo>
                    <a:pt x="7" y="22"/>
                    <a:pt x="27" y="0"/>
                    <a:pt x="43" y="16"/>
                  </a:cubicBezTo>
                  <a:cubicBezTo>
                    <a:pt x="58" y="33"/>
                    <a:pt x="31" y="78"/>
                    <a:pt x="0" y="65"/>
                  </a:cubicBezTo>
                  <a:lnTo>
                    <a:pt x="7" y="22"/>
                  </a:lnTo>
                  <a:close/>
                </a:path>
              </a:pathLst>
            </a:custGeom>
            <a:solidFill>
              <a:srgbClr val="EDAC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 name="iś1íḍé">
              <a:extLst>
                <a:ext uri="{FF2B5EF4-FFF2-40B4-BE49-F238E27FC236}">
                  <a16:creationId xmlns:a16="http://schemas.microsoft.com/office/drawing/2014/main" id="{7EB307C2-66A6-448A-8EF2-887D4820030E}"/>
                </a:ext>
              </a:extLst>
            </p:cNvPr>
            <p:cNvSpPr/>
            <p:nvPr/>
          </p:nvSpPr>
          <p:spPr bwMode="auto">
            <a:xfrm>
              <a:off x="6418263" y="2865438"/>
              <a:ext cx="173038" cy="176213"/>
            </a:xfrm>
            <a:custGeom>
              <a:avLst/>
              <a:gdLst>
                <a:gd name="T0" fmla="*/ 4 w 47"/>
                <a:gd name="T1" fmla="*/ 19 h 48"/>
                <a:gd name="T2" fmla="*/ 0 w 47"/>
                <a:gd name="T3" fmla="*/ 41 h 48"/>
                <a:gd name="T4" fmla="*/ 34 w 47"/>
                <a:gd name="T5" fmla="*/ 5 h 48"/>
                <a:gd name="T6" fmla="*/ 4 w 47"/>
                <a:gd name="T7" fmla="*/ 19 h 48"/>
              </a:gdLst>
              <a:ahLst/>
              <a:cxnLst>
                <a:cxn ang="0">
                  <a:pos x="T0" y="T1"/>
                </a:cxn>
                <a:cxn ang="0">
                  <a:pos x="T2" y="T3"/>
                </a:cxn>
                <a:cxn ang="0">
                  <a:pos x="T4" y="T5"/>
                </a:cxn>
                <a:cxn ang="0">
                  <a:pos x="T6" y="T7"/>
                </a:cxn>
              </a:cxnLst>
              <a:rect l="0" t="0" r="r" b="b"/>
              <a:pathLst>
                <a:path w="47" h="48">
                  <a:moveTo>
                    <a:pt x="4" y="19"/>
                  </a:moveTo>
                  <a:cubicBezTo>
                    <a:pt x="0" y="41"/>
                    <a:pt x="0" y="41"/>
                    <a:pt x="0" y="41"/>
                  </a:cubicBezTo>
                  <a:cubicBezTo>
                    <a:pt x="28" y="48"/>
                    <a:pt x="47" y="11"/>
                    <a:pt x="34" y="5"/>
                  </a:cubicBezTo>
                  <a:cubicBezTo>
                    <a:pt x="24" y="0"/>
                    <a:pt x="10" y="12"/>
                    <a:pt x="4" y="19"/>
                  </a:cubicBezTo>
                  <a:close/>
                </a:path>
              </a:pathLst>
            </a:custGeom>
            <a:solidFill>
              <a:srgbClr val="F7A58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 name="îSľiḓé">
              <a:extLst>
                <a:ext uri="{FF2B5EF4-FFF2-40B4-BE49-F238E27FC236}">
                  <a16:creationId xmlns:a16="http://schemas.microsoft.com/office/drawing/2014/main" id="{BCC22F31-6EDC-40F5-AA90-B5435AD95566}"/>
                </a:ext>
              </a:extLst>
            </p:cNvPr>
            <p:cNvSpPr/>
            <p:nvPr/>
          </p:nvSpPr>
          <p:spPr bwMode="auto">
            <a:xfrm>
              <a:off x="6434138" y="2873375"/>
              <a:ext cx="123825" cy="61913"/>
            </a:xfrm>
            <a:custGeom>
              <a:avLst/>
              <a:gdLst>
                <a:gd name="T0" fmla="*/ 34 w 34"/>
                <a:gd name="T1" fmla="*/ 11 h 17"/>
                <a:gd name="T2" fmla="*/ 34 w 34"/>
                <a:gd name="T3" fmla="*/ 10 h 17"/>
                <a:gd name="T4" fmla="*/ 34 w 34"/>
                <a:gd name="T5" fmla="*/ 9 h 17"/>
                <a:gd name="T6" fmla="*/ 31 w 34"/>
                <a:gd name="T7" fmla="*/ 5 h 17"/>
                <a:gd name="T8" fmla="*/ 30 w 34"/>
                <a:gd name="T9" fmla="*/ 4 h 17"/>
                <a:gd name="T10" fmla="*/ 30 w 34"/>
                <a:gd name="T11" fmla="*/ 4 h 17"/>
                <a:gd name="T12" fmla="*/ 30 w 34"/>
                <a:gd name="T13" fmla="*/ 4 h 17"/>
                <a:gd name="T14" fmla="*/ 30 w 34"/>
                <a:gd name="T15" fmla="*/ 4 h 17"/>
                <a:gd name="T16" fmla="*/ 30 w 34"/>
                <a:gd name="T17" fmla="*/ 4 h 17"/>
                <a:gd name="T18" fmla="*/ 30 w 34"/>
                <a:gd name="T19" fmla="*/ 4 h 17"/>
                <a:gd name="T20" fmla="*/ 30 w 34"/>
                <a:gd name="T21" fmla="*/ 4 h 17"/>
                <a:gd name="T22" fmla="*/ 29 w 34"/>
                <a:gd name="T23" fmla="*/ 4 h 17"/>
                <a:gd name="T24" fmla="*/ 29 w 34"/>
                <a:gd name="T25" fmla="*/ 4 h 17"/>
                <a:gd name="T26" fmla="*/ 28 w 34"/>
                <a:gd name="T27" fmla="*/ 3 h 17"/>
                <a:gd name="T28" fmla="*/ 27 w 34"/>
                <a:gd name="T29" fmla="*/ 3 h 17"/>
                <a:gd name="T30" fmla="*/ 27 w 34"/>
                <a:gd name="T31" fmla="*/ 3 h 17"/>
                <a:gd name="T32" fmla="*/ 26 w 34"/>
                <a:gd name="T33" fmla="*/ 3 h 17"/>
                <a:gd name="T34" fmla="*/ 19 w 34"/>
                <a:gd name="T35" fmla="*/ 5 h 17"/>
                <a:gd name="T36" fmla="*/ 15 w 34"/>
                <a:gd name="T37" fmla="*/ 7 h 17"/>
                <a:gd name="T38" fmla="*/ 12 w 34"/>
                <a:gd name="T39" fmla="*/ 9 h 17"/>
                <a:gd name="T40" fmla="*/ 6 w 34"/>
                <a:gd name="T41" fmla="*/ 13 h 17"/>
                <a:gd name="T42" fmla="*/ 0 w 34"/>
                <a:gd name="T43" fmla="*/ 17 h 17"/>
                <a:gd name="T44" fmla="*/ 1 w 34"/>
                <a:gd name="T45" fmla="*/ 15 h 17"/>
                <a:gd name="T46" fmla="*/ 4 w 34"/>
                <a:gd name="T47" fmla="*/ 11 h 17"/>
                <a:gd name="T48" fmla="*/ 7 w 34"/>
                <a:gd name="T49" fmla="*/ 9 h 17"/>
                <a:gd name="T50" fmla="*/ 10 w 34"/>
                <a:gd name="T51" fmla="*/ 6 h 17"/>
                <a:gd name="T52" fmla="*/ 17 w 34"/>
                <a:gd name="T53" fmla="*/ 1 h 17"/>
                <a:gd name="T54" fmla="*/ 21 w 34"/>
                <a:gd name="T55" fmla="*/ 0 h 17"/>
                <a:gd name="T56" fmla="*/ 26 w 34"/>
                <a:gd name="T57" fmla="*/ 0 h 17"/>
                <a:gd name="T58" fmla="*/ 27 w 34"/>
                <a:gd name="T59" fmla="*/ 0 h 17"/>
                <a:gd name="T60" fmla="*/ 28 w 34"/>
                <a:gd name="T61" fmla="*/ 0 h 17"/>
                <a:gd name="T62" fmla="*/ 29 w 34"/>
                <a:gd name="T63" fmla="*/ 1 h 17"/>
                <a:gd name="T64" fmla="*/ 30 w 34"/>
                <a:gd name="T65" fmla="*/ 1 h 17"/>
                <a:gd name="T66" fmla="*/ 31 w 34"/>
                <a:gd name="T67" fmla="*/ 1 h 17"/>
                <a:gd name="T68" fmla="*/ 31 w 34"/>
                <a:gd name="T69" fmla="*/ 1 h 17"/>
                <a:gd name="T70" fmla="*/ 31 w 34"/>
                <a:gd name="T71" fmla="*/ 2 h 17"/>
                <a:gd name="T72" fmla="*/ 32 w 34"/>
                <a:gd name="T73" fmla="*/ 2 h 17"/>
                <a:gd name="T74" fmla="*/ 33 w 34"/>
                <a:gd name="T75" fmla="*/ 4 h 17"/>
                <a:gd name="T76" fmla="*/ 34 w 34"/>
                <a:gd name="T77" fmla="*/ 7 h 17"/>
                <a:gd name="T78" fmla="*/ 34 w 34"/>
                <a:gd name="T79" fmla="*/ 9 h 17"/>
                <a:gd name="T80" fmla="*/ 34 w 34"/>
                <a:gd name="T81" fmla="*/ 10 h 17"/>
                <a:gd name="T82" fmla="*/ 34 w 34"/>
                <a:gd name="T83"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 h="17">
                  <a:moveTo>
                    <a:pt x="34" y="11"/>
                  </a:moveTo>
                  <a:cubicBezTo>
                    <a:pt x="34" y="10"/>
                    <a:pt x="34" y="10"/>
                    <a:pt x="34" y="10"/>
                  </a:cubicBezTo>
                  <a:cubicBezTo>
                    <a:pt x="34" y="10"/>
                    <a:pt x="34" y="10"/>
                    <a:pt x="34" y="9"/>
                  </a:cubicBezTo>
                  <a:cubicBezTo>
                    <a:pt x="33" y="8"/>
                    <a:pt x="33" y="6"/>
                    <a:pt x="31" y="5"/>
                  </a:cubicBezTo>
                  <a:cubicBezTo>
                    <a:pt x="31" y="5"/>
                    <a:pt x="31"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8" y="3"/>
                    <a:pt x="28" y="3"/>
                    <a:pt x="28" y="3"/>
                  </a:cubicBezTo>
                  <a:cubicBezTo>
                    <a:pt x="27" y="3"/>
                    <a:pt x="27" y="3"/>
                    <a:pt x="27" y="3"/>
                  </a:cubicBezTo>
                  <a:cubicBezTo>
                    <a:pt x="27" y="3"/>
                    <a:pt x="27" y="3"/>
                    <a:pt x="27" y="3"/>
                  </a:cubicBezTo>
                  <a:cubicBezTo>
                    <a:pt x="26" y="3"/>
                    <a:pt x="26" y="3"/>
                    <a:pt x="26" y="3"/>
                  </a:cubicBezTo>
                  <a:cubicBezTo>
                    <a:pt x="23" y="3"/>
                    <a:pt x="21" y="4"/>
                    <a:pt x="19" y="5"/>
                  </a:cubicBezTo>
                  <a:cubicBezTo>
                    <a:pt x="17" y="5"/>
                    <a:pt x="16" y="6"/>
                    <a:pt x="15" y="7"/>
                  </a:cubicBezTo>
                  <a:cubicBezTo>
                    <a:pt x="14" y="7"/>
                    <a:pt x="13" y="8"/>
                    <a:pt x="12" y="9"/>
                  </a:cubicBezTo>
                  <a:cubicBezTo>
                    <a:pt x="10" y="10"/>
                    <a:pt x="8" y="12"/>
                    <a:pt x="6" y="13"/>
                  </a:cubicBezTo>
                  <a:cubicBezTo>
                    <a:pt x="3" y="15"/>
                    <a:pt x="0" y="17"/>
                    <a:pt x="0" y="17"/>
                  </a:cubicBezTo>
                  <a:cubicBezTo>
                    <a:pt x="0" y="17"/>
                    <a:pt x="1" y="16"/>
                    <a:pt x="1" y="15"/>
                  </a:cubicBezTo>
                  <a:cubicBezTo>
                    <a:pt x="2" y="14"/>
                    <a:pt x="3" y="13"/>
                    <a:pt x="4" y="11"/>
                  </a:cubicBezTo>
                  <a:cubicBezTo>
                    <a:pt x="5" y="10"/>
                    <a:pt x="6" y="10"/>
                    <a:pt x="7" y="9"/>
                  </a:cubicBezTo>
                  <a:cubicBezTo>
                    <a:pt x="8" y="8"/>
                    <a:pt x="9" y="7"/>
                    <a:pt x="10" y="6"/>
                  </a:cubicBezTo>
                  <a:cubicBezTo>
                    <a:pt x="12" y="4"/>
                    <a:pt x="14" y="3"/>
                    <a:pt x="17" y="1"/>
                  </a:cubicBezTo>
                  <a:cubicBezTo>
                    <a:pt x="18" y="1"/>
                    <a:pt x="20" y="0"/>
                    <a:pt x="21" y="0"/>
                  </a:cubicBezTo>
                  <a:cubicBezTo>
                    <a:pt x="23" y="0"/>
                    <a:pt x="24" y="0"/>
                    <a:pt x="26" y="0"/>
                  </a:cubicBezTo>
                  <a:cubicBezTo>
                    <a:pt x="26" y="0"/>
                    <a:pt x="27" y="0"/>
                    <a:pt x="27" y="0"/>
                  </a:cubicBezTo>
                  <a:cubicBezTo>
                    <a:pt x="27" y="0"/>
                    <a:pt x="28" y="0"/>
                    <a:pt x="28" y="0"/>
                  </a:cubicBezTo>
                  <a:cubicBezTo>
                    <a:pt x="29" y="1"/>
                    <a:pt x="29" y="1"/>
                    <a:pt x="29" y="1"/>
                  </a:cubicBezTo>
                  <a:cubicBezTo>
                    <a:pt x="30" y="1"/>
                    <a:pt x="30" y="1"/>
                    <a:pt x="30" y="1"/>
                  </a:cubicBezTo>
                  <a:cubicBezTo>
                    <a:pt x="31" y="1"/>
                    <a:pt x="31" y="1"/>
                    <a:pt x="31" y="1"/>
                  </a:cubicBezTo>
                  <a:cubicBezTo>
                    <a:pt x="31" y="1"/>
                    <a:pt x="31" y="1"/>
                    <a:pt x="31" y="1"/>
                  </a:cubicBezTo>
                  <a:cubicBezTo>
                    <a:pt x="31" y="2"/>
                    <a:pt x="31" y="2"/>
                    <a:pt x="31" y="2"/>
                  </a:cubicBezTo>
                  <a:cubicBezTo>
                    <a:pt x="32" y="2"/>
                    <a:pt x="32" y="2"/>
                    <a:pt x="32" y="2"/>
                  </a:cubicBezTo>
                  <a:cubicBezTo>
                    <a:pt x="32" y="3"/>
                    <a:pt x="33" y="3"/>
                    <a:pt x="33" y="4"/>
                  </a:cubicBezTo>
                  <a:cubicBezTo>
                    <a:pt x="34" y="5"/>
                    <a:pt x="34" y="6"/>
                    <a:pt x="34" y="7"/>
                  </a:cubicBezTo>
                  <a:cubicBezTo>
                    <a:pt x="34" y="8"/>
                    <a:pt x="34" y="8"/>
                    <a:pt x="34" y="9"/>
                  </a:cubicBezTo>
                  <a:cubicBezTo>
                    <a:pt x="34" y="10"/>
                    <a:pt x="34" y="10"/>
                    <a:pt x="34" y="10"/>
                  </a:cubicBezTo>
                  <a:lnTo>
                    <a:pt x="34" y="11"/>
                  </a:lnTo>
                  <a:close/>
                </a:path>
              </a:pathLst>
            </a:custGeom>
            <a:solidFill>
              <a:srgbClr val="CF91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 name="i$líḍè">
              <a:extLst>
                <a:ext uri="{FF2B5EF4-FFF2-40B4-BE49-F238E27FC236}">
                  <a16:creationId xmlns:a16="http://schemas.microsoft.com/office/drawing/2014/main" id="{C9504CCB-28EF-4A00-A933-5292602CF21B}"/>
                </a:ext>
              </a:extLst>
            </p:cNvPr>
            <p:cNvSpPr/>
            <p:nvPr/>
          </p:nvSpPr>
          <p:spPr bwMode="auto">
            <a:xfrm>
              <a:off x="6019800" y="3116263"/>
              <a:ext cx="180975" cy="319088"/>
            </a:xfrm>
            <a:custGeom>
              <a:avLst/>
              <a:gdLst>
                <a:gd name="T0" fmla="*/ 1 w 49"/>
                <a:gd name="T1" fmla="*/ 0 h 87"/>
                <a:gd name="T2" fmla="*/ 47 w 49"/>
                <a:gd name="T3" fmla="*/ 0 h 87"/>
                <a:gd name="T4" fmla="*/ 49 w 49"/>
                <a:gd name="T5" fmla="*/ 72 h 87"/>
                <a:gd name="T6" fmla="*/ 25 w 49"/>
                <a:gd name="T7" fmla="*/ 86 h 87"/>
                <a:gd name="T8" fmla="*/ 0 w 49"/>
                <a:gd name="T9" fmla="*/ 72 h 87"/>
                <a:gd name="T10" fmla="*/ 1 w 49"/>
                <a:gd name="T11" fmla="*/ 0 h 87"/>
              </a:gdLst>
              <a:ahLst/>
              <a:cxnLst>
                <a:cxn ang="0">
                  <a:pos x="T0" y="T1"/>
                </a:cxn>
                <a:cxn ang="0">
                  <a:pos x="T2" y="T3"/>
                </a:cxn>
                <a:cxn ang="0">
                  <a:pos x="T4" y="T5"/>
                </a:cxn>
                <a:cxn ang="0">
                  <a:pos x="T6" y="T7"/>
                </a:cxn>
                <a:cxn ang="0">
                  <a:pos x="T8" y="T9"/>
                </a:cxn>
                <a:cxn ang="0">
                  <a:pos x="T10" y="T11"/>
                </a:cxn>
              </a:cxnLst>
              <a:rect l="0" t="0" r="r" b="b"/>
              <a:pathLst>
                <a:path w="49" h="87">
                  <a:moveTo>
                    <a:pt x="1" y="0"/>
                  </a:moveTo>
                  <a:cubicBezTo>
                    <a:pt x="47" y="0"/>
                    <a:pt x="47" y="0"/>
                    <a:pt x="47" y="0"/>
                  </a:cubicBezTo>
                  <a:cubicBezTo>
                    <a:pt x="49" y="72"/>
                    <a:pt x="49" y="72"/>
                    <a:pt x="49" y="72"/>
                  </a:cubicBezTo>
                  <a:cubicBezTo>
                    <a:pt x="49" y="72"/>
                    <a:pt x="45" y="86"/>
                    <a:pt x="25" y="86"/>
                  </a:cubicBezTo>
                  <a:cubicBezTo>
                    <a:pt x="5" y="87"/>
                    <a:pt x="0" y="72"/>
                    <a:pt x="0" y="72"/>
                  </a:cubicBezTo>
                  <a:cubicBezTo>
                    <a:pt x="0" y="71"/>
                    <a:pt x="1" y="0"/>
                    <a:pt x="1" y="0"/>
                  </a:cubicBezTo>
                  <a:close/>
                </a:path>
              </a:pathLst>
            </a:custGeom>
            <a:solidFill>
              <a:srgbClr val="EDAC7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 name="i$ḻîḑe">
              <a:extLst>
                <a:ext uri="{FF2B5EF4-FFF2-40B4-BE49-F238E27FC236}">
                  <a16:creationId xmlns:a16="http://schemas.microsoft.com/office/drawing/2014/main" id="{7EACEEDA-0104-47E3-9361-C75ED4FB9243}"/>
                </a:ext>
              </a:extLst>
            </p:cNvPr>
            <p:cNvSpPr/>
            <p:nvPr/>
          </p:nvSpPr>
          <p:spPr bwMode="auto">
            <a:xfrm>
              <a:off x="6019800" y="3116263"/>
              <a:ext cx="180975" cy="319088"/>
            </a:xfrm>
            <a:custGeom>
              <a:avLst/>
              <a:gdLst>
                <a:gd name="T0" fmla="*/ 1 w 49"/>
                <a:gd name="T1" fmla="*/ 0 h 87"/>
                <a:gd name="T2" fmla="*/ 47 w 49"/>
                <a:gd name="T3" fmla="*/ 0 h 87"/>
                <a:gd name="T4" fmla="*/ 49 w 49"/>
                <a:gd name="T5" fmla="*/ 72 h 87"/>
                <a:gd name="T6" fmla="*/ 25 w 49"/>
                <a:gd name="T7" fmla="*/ 86 h 87"/>
                <a:gd name="T8" fmla="*/ 0 w 49"/>
                <a:gd name="T9" fmla="*/ 72 h 87"/>
                <a:gd name="T10" fmla="*/ 1 w 49"/>
                <a:gd name="T11" fmla="*/ 0 h 87"/>
              </a:gdLst>
              <a:ahLst/>
              <a:cxnLst>
                <a:cxn ang="0">
                  <a:pos x="T0" y="T1"/>
                </a:cxn>
                <a:cxn ang="0">
                  <a:pos x="T2" y="T3"/>
                </a:cxn>
                <a:cxn ang="0">
                  <a:pos x="T4" y="T5"/>
                </a:cxn>
                <a:cxn ang="0">
                  <a:pos x="T6" y="T7"/>
                </a:cxn>
                <a:cxn ang="0">
                  <a:pos x="T8" y="T9"/>
                </a:cxn>
                <a:cxn ang="0">
                  <a:pos x="T10" y="T11"/>
                </a:cxn>
              </a:cxnLst>
              <a:rect l="0" t="0" r="r" b="b"/>
              <a:pathLst>
                <a:path w="49" h="87">
                  <a:moveTo>
                    <a:pt x="1" y="0"/>
                  </a:moveTo>
                  <a:cubicBezTo>
                    <a:pt x="47" y="0"/>
                    <a:pt x="47" y="0"/>
                    <a:pt x="47" y="0"/>
                  </a:cubicBezTo>
                  <a:cubicBezTo>
                    <a:pt x="49" y="72"/>
                    <a:pt x="49" y="72"/>
                    <a:pt x="49" y="72"/>
                  </a:cubicBezTo>
                  <a:cubicBezTo>
                    <a:pt x="49" y="72"/>
                    <a:pt x="45" y="86"/>
                    <a:pt x="25" y="86"/>
                  </a:cubicBezTo>
                  <a:cubicBezTo>
                    <a:pt x="5" y="87"/>
                    <a:pt x="0" y="72"/>
                    <a:pt x="0" y="72"/>
                  </a:cubicBezTo>
                  <a:cubicBezTo>
                    <a:pt x="0" y="71"/>
                    <a:pt x="1" y="0"/>
                    <a:pt x="1" y="0"/>
                  </a:cubicBezTo>
                  <a:close/>
                </a:path>
              </a:pathLst>
            </a:custGeom>
            <a:solidFill>
              <a:srgbClr val="CF91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5" name="îṩļïḑé">
              <a:extLst>
                <a:ext uri="{FF2B5EF4-FFF2-40B4-BE49-F238E27FC236}">
                  <a16:creationId xmlns:a16="http://schemas.microsoft.com/office/drawing/2014/main" id="{DDEAF4E3-2289-4F78-8E69-1051F1D900DE}"/>
                </a:ext>
              </a:extLst>
            </p:cNvPr>
            <p:cNvSpPr/>
            <p:nvPr/>
          </p:nvSpPr>
          <p:spPr bwMode="auto">
            <a:xfrm>
              <a:off x="6024563" y="3155950"/>
              <a:ext cx="176213" cy="88900"/>
            </a:xfrm>
            <a:custGeom>
              <a:avLst/>
              <a:gdLst>
                <a:gd name="T0" fmla="*/ 3 w 48"/>
                <a:gd name="T1" fmla="*/ 0 h 24"/>
                <a:gd name="T2" fmla="*/ 48 w 48"/>
                <a:gd name="T3" fmla="*/ 4 h 24"/>
                <a:gd name="T4" fmla="*/ 48 w 48"/>
                <a:gd name="T5" fmla="*/ 21 h 24"/>
                <a:gd name="T6" fmla="*/ 33 w 48"/>
                <a:gd name="T7" fmla="*/ 23 h 24"/>
                <a:gd name="T8" fmla="*/ 0 w 48"/>
                <a:gd name="T9" fmla="*/ 18 h 24"/>
                <a:gd name="T10" fmla="*/ 3 w 48"/>
                <a:gd name="T11" fmla="*/ 0 h 24"/>
              </a:gdLst>
              <a:ahLst/>
              <a:cxnLst>
                <a:cxn ang="0">
                  <a:pos x="T0" y="T1"/>
                </a:cxn>
                <a:cxn ang="0">
                  <a:pos x="T2" y="T3"/>
                </a:cxn>
                <a:cxn ang="0">
                  <a:pos x="T4" y="T5"/>
                </a:cxn>
                <a:cxn ang="0">
                  <a:pos x="T6" y="T7"/>
                </a:cxn>
                <a:cxn ang="0">
                  <a:pos x="T8" y="T9"/>
                </a:cxn>
                <a:cxn ang="0">
                  <a:pos x="T10" y="T11"/>
                </a:cxn>
              </a:cxnLst>
              <a:rect l="0" t="0" r="r" b="b"/>
              <a:pathLst>
                <a:path w="48" h="24">
                  <a:moveTo>
                    <a:pt x="3" y="0"/>
                  </a:moveTo>
                  <a:cubicBezTo>
                    <a:pt x="48" y="4"/>
                    <a:pt x="48" y="4"/>
                    <a:pt x="48" y="4"/>
                  </a:cubicBezTo>
                  <a:cubicBezTo>
                    <a:pt x="48" y="4"/>
                    <a:pt x="48" y="13"/>
                    <a:pt x="48" y="21"/>
                  </a:cubicBezTo>
                  <a:cubicBezTo>
                    <a:pt x="48" y="22"/>
                    <a:pt x="34" y="23"/>
                    <a:pt x="33" y="23"/>
                  </a:cubicBezTo>
                  <a:cubicBezTo>
                    <a:pt x="22" y="24"/>
                    <a:pt x="11" y="22"/>
                    <a:pt x="0" y="18"/>
                  </a:cubicBezTo>
                  <a:cubicBezTo>
                    <a:pt x="1" y="10"/>
                    <a:pt x="3" y="0"/>
                    <a:pt x="3" y="0"/>
                  </a:cubicBezTo>
                  <a:close/>
                </a:path>
              </a:pathLst>
            </a:custGeom>
            <a:solidFill>
              <a:srgbClr val="CF91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6" name="ïşḷíďe">
              <a:extLst>
                <a:ext uri="{FF2B5EF4-FFF2-40B4-BE49-F238E27FC236}">
                  <a16:creationId xmlns:a16="http://schemas.microsoft.com/office/drawing/2014/main" id="{EEB15323-3E5E-4EA2-BC14-74AA6034E31A}"/>
                </a:ext>
              </a:extLst>
            </p:cNvPr>
            <p:cNvSpPr/>
            <p:nvPr/>
          </p:nvSpPr>
          <p:spPr bwMode="auto">
            <a:xfrm>
              <a:off x="5780088" y="2468563"/>
              <a:ext cx="723900" cy="784225"/>
            </a:xfrm>
            <a:custGeom>
              <a:avLst/>
              <a:gdLst>
                <a:gd name="T0" fmla="*/ 2 w 196"/>
                <a:gd name="T1" fmla="*/ 75 h 213"/>
                <a:gd name="T2" fmla="*/ 55 w 196"/>
                <a:gd name="T3" fmla="*/ 5 h 213"/>
                <a:gd name="T4" fmla="*/ 106 w 196"/>
                <a:gd name="T5" fmla="*/ 2 h 213"/>
                <a:gd name="T6" fmla="*/ 156 w 196"/>
                <a:gd name="T7" fmla="*/ 14 h 213"/>
                <a:gd name="T8" fmla="*/ 178 w 196"/>
                <a:gd name="T9" fmla="*/ 70 h 213"/>
                <a:gd name="T10" fmla="*/ 196 w 196"/>
                <a:gd name="T11" fmla="*/ 92 h 213"/>
                <a:gd name="T12" fmla="*/ 195 w 196"/>
                <a:gd name="T13" fmla="*/ 111 h 213"/>
                <a:gd name="T14" fmla="*/ 183 w 196"/>
                <a:gd name="T15" fmla="*/ 154 h 213"/>
                <a:gd name="T16" fmla="*/ 150 w 196"/>
                <a:gd name="T17" fmla="*/ 196 h 213"/>
                <a:gd name="T18" fmla="*/ 121 w 196"/>
                <a:gd name="T19" fmla="*/ 208 h 213"/>
                <a:gd name="T20" fmla="*/ 72 w 196"/>
                <a:gd name="T21" fmla="*/ 209 h 213"/>
                <a:gd name="T22" fmla="*/ 41 w 196"/>
                <a:gd name="T23" fmla="*/ 194 h 213"/>
                <a:gd name="T24" fmla="*/ 7 w 196"/>
                <a:gd name="T25" fmla="*/ 149 h 213"/>
                <a:gd name="T26" fmla="*/ 0 w 196"/>
                <a:gd name="T27" fmla="*/ 102 h 213"/>
                <a:gd name="T28" fmla="*/ 2 w 196"/>
                <a:gd name="T29" fmla="*/ 76 h 213"/>
                <a:gd name="T30" fmla="*/ 2 w 196"/>
                <a:gd name="T31" fmla="*/ 75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213">
                  <a:moveTo>
                    <a:pt x="2" y="75"/>
                  </a:moveTo>
                  <a:cubicBezTo>
                    <a:pt x="6" y="43"/>
                    <a:pt x="22" y="15"/>
                    <a:pt x="55" y="5"/>
                  </a:cubicBezTo>
                  <a:cubicBezTo>
                    <a:pt x="71" y="0"/>
                    <a:pt x="89" y="0"/>
                    <a:pt x="106" y="2"/>
                  </a:cubicBezTo>
                  <a:cubicBezTo>
                    <a:pt x="123" y="3"/>
                    <a:pt x="140" y="6"/>
                    <a:pt x="156" y="14"/>
                  </a:cubicBezTo>
                  <a:cubicBezTo>
                    <a:pt x="183" y="27"/>
                    <a:pt x="178" y="41"/>
                    <a:pt x="178" y="70"/>
                  </a:cubicBezTo>
                  <a:cubicBezTo>
                    <a:pt x="178" y="73"/>
                    <a:pt x="196" y="89"/>
                    <a:pt x="196" y="92"/>
                  </a:cubicBezTo>
                  <a:cubicBezTo>
                    <a:pt x="195" y="98"/>
                    <a:pt x="195" y="105"/>
                    <a:pt x="195" y="111"/>
                  </a:cubicBezTo>
                  <a:cubicBezTo>
                    <a:pt x="193" y="126"/>
                    <a:pt x="189" y="140"/>
                    <a:pt x="183" y="154"/>
                  </a:cubicBezTo>
                  <a:cubicBezTo>
                    <a:pt x="176" y="171"/>
                    <a:pt x="165" y="185"/>
                    <a:pt x="150" y="196"/>
                  </a:cubicBezTo>
                  <a:cubicBezTo>
                    <a:pt x="141" y="202"/>
                    <a:pt x="131" y="206"/>
                    <a:pt x="121" y="208"/>
                  </a:cubicBezTo>
                  <a:cubicBezTo>
                    <a:pt x="105" y="213"/>
                    <a:pt x="89" y="213"/>
                    <a:pt x="72" y="209"/>
                  </a:cubicBezTo>
                  <a:cubicBezTo>
                    <a:pt x="61" y="206"/>
                    <a:pt x="50" y="201"/>
                    <a:pt x="41" y="194"/>
                  </a:cubicBezTo>
                  <a:cubicBezTo>
                    <a:pt x="25" y="183"/>
                    <a:pt x="13" y="167"/>
                    <a:pt x="7" y="149"/>
                  </a:cubicBezTo>
                  <a:cubicBezTo>
                    <a:pt x="2" y="134"/>
                    <a:pt x="0" y="118"/>
                    <a:pt x="0" y="102"/>
                  </a:cubicBezTo>
                  <a:cubicBezTo>
                    <a:pt x="0" y="93"/>
                    <a:pt x="0" y="84"/>
                    <a:pt x="2" y="76"/>
                  </a:cubicBezTo>
                  <a:lnTo>
                    <a:pt x="2" y="75"/>
                  </a:lnTo>
                  <a:close/>
                </a:path>
              </a:pathLst>
            </a:custGeom>
            <a:solidFill>
              <a:srgbClr val="CF91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7" name="íśḷíḍe">
              <a:extLst>
                <a:ext uri="{FF2B5EF4-FFF2-40B4-BE49-F238E27FC236}">
                  <a16:creationId xmlns:a16="http://schemas.microsoft.com/office/drawing/2014/main" id="{FB6BD81C-6E5D-47F0-BB34-3B766D0EAEB0}"/>
                </a:ext>
              </a:extLst>
            </p:cNvPr>
            <p:cNvSpPr/>
            <p:nvPr/>
          </p:nvSpPr>
          <p:spPr bwMode="auto">
            <a:xfrm>
              <a:off x="5780088" y="2644775"/>
              <a:ext cx="4763" cy="103188"/>
            </a:xfrm>
            <a:custGeom>
              <a:avLst/>
              <a:gdLst>
                <a:gd name="T0" fmla="*/ 0 w 1"/>
                <a:gd name="T1" fmla="*/ 28 h 28"/>
                <a:gd name="T2" fmla="*/ 1 w 1"/>
                <a:gd name="T3" fmla="*/ 0 h 28"/>
                <a:gd name="T4" fmla="*/ 0 w 1"/>
                <a:gd name="T5" fmla="*/ 28 h 28"/>
              </a:gdLst>
              <a:ahLst/>
              <a:cxnLst>
                <a:cxn ang="0">
                  <a:pos x="T0" y="T1"/>
                </a:cxn>
                <a:cxn ang="0">
                  <a:pos x="T2" y="T3"/>
                </a:cxn>
                <a:cxn ang="0">
                  <a:pos x="T4" y="T5"/>
                </a:cxn>
              </a:cxnLst>
              <a:rect l="0" t="0" r="r" b="b"/>
              <a:pathLst>
                <a:path w="1" h="28">
                  <a:moveTo>
                    <a:pt x="0" y="28"/>
                  </a:moveTo>
                  <a:cubicBezTo>
                    <a:pt x="0" y="28"/>
                    <a:pt x="0" y="15"/>
                    <a:pt x="1" y="0"/>
                  </a:cubicBezTo>
                  <a:cubicBezTo>
                    <a:pt x="0" y="16"/>
                    <a:pt x="0" y="28"/>
                    <a:pt x="0" y="28"/>
                  </a:cubicBezTo>
                  <a:close/>
                </a:path>
              </a:pathLst>
            </a:custGeom>
            <a:solidFill>
              <a:srgbClr val="CF91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8" name="íṥľîḍé">
              <a:extLst>
                <a:ext uri="{FF2B5EF4-FFF2-40B4-BE49-F238E27FC236}">
                  <a16:creationId xmlns:a16="http://schemas.microsoft.com/office/drawing/2014/main" id="{7B86B38C-D93C-4170-B264-035D2D476A7A}"/>
                </a:ext>
              </a:extLst>
            </p:cNvPr>
            <p:cNvSpPr/>
            <p:nvPr/>
          </p:nvSpPr>
          <p:spPr bwMode="auto">
            <a:xfrm>
              <a:off x="5570538" y="2301875"/>
              <a:ext cx="1014413" cy="971550"/>
            </a:xfrm>
            <a:custGeom>
              <a:avLst/>
              <a:gdLst>
                <a:gd name="T0" fmla="*/ 76 w 275"/>
                <a:gd name="T1" fmla="*/ 56 h 264"/>
                <a:gd name="T2" fmla="*/ 267 w 275"/>
                <a:gd name="T3" fmla="*/ 145 h 264"/>
                <a:gd name="T4" fmla="*/ 98 w 275"/>
                <a:gd name="T5" fmla="*/ 239 h 264"/>
                <a:gd name="T6" fmla="*/ 76 w 275"/>
                <a:gd name="T7" fmla="*/ 56 h 264"/>
              </a:gdLst>
              <a:ahLst/>
              <a:cxnLst>
                <a:cxn ang="0">
                  <a:pos x="T0" y="T1"/>
                </a:cxn>
                <a:cxn ang="0">
                  <a:pos x="T2" y="T3"/>
                </a:cxn>
                <a:cxn ang="0">
                  <a:pos x="T4" y="T5"/>
                </a:cxn>
                <a:cxn ang="0">
                  <a:pos x="T6" y="T7"/>
                </a:cxn>
              </a:cxnLst>
              <a:rect l="0" t="0" r="r" b="b"/>
              <a:pathLst>
                <a:path w="275" h="264">
                  <a:moveTo>
                    <a:pt x="76" y="56"/>
                  </a:moveTo>
                  <a:cubicBezTo>
                    <a:pt x="104" y="13"/>
                    <a:pt x="258" y="0"/>
                    <a:pt x="267" y="145"/>
                  </a:cubicBezTo>
                  <a:cubicBezTo>
                    <a:pt x="275" y="251"/>
                    <a:pt x="155" y="264"/>
                    <a:pt x="98" y="239"/>
                  </a:cubicBezTo>
                  <a:cubicBezTo>
                    <a:pt x="0" y="197"/>
                    <a:pt x="47" y="99"/>
                    <a:pt x="76" y="56"/>
                  </a:cubicBezTo>
                  <a:close/>
                </a:path>
              </a:pathLst>
            </a:custGeom>
            <a:solidFill>
              <a:srgbClr val="B572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9" name="íšľïḓé">
              <a:extLst>
                <a:ext uri="{FF2B5EF4-FFF2-40B4-BE49-F238E27FC236}">
                  <a16:creationId xmlns:a16="http://schemas.microsoft.com/office/drawing/2014/main" id="{425DDDE3-FD47-4C2F-92D4-1BB0EEB89B81}"/>
                </a:ext>
              </a:extLst>
            </p:cNvPr>
            <p:cNvSpPr/>
            <p:nvPr/>
          </p:nvSpPr>
          <p:spPr bwMode="auto">
            <a:xfrm>
              <a:off x="5676900" y="2189163"/>
              <a:ext cx="860425" cy="717550"/>
            </a:xfrm>
            <a:custGeom>
              <a:avLst/>
              <a:gdLst>
                <a:gd name="T0" fmla="*/ 27 w 233"/>
                <a:gd name="T1" fmla="*/ 195 h 195"/>
                <a:gd name="T2" fmla="*/ 6 w 233"/>
                <a:gd name="T3" fmla="*/ 161 h 195"/>
                <a:gd name="T4" fmla="*/ 32 w 233"/>
                <a:gd name="T5" fmla="*/ 75 h 195"/>
                <a:gd name="T6" fmla="*/ 51 w 233"/>
                <a:gd name="T7" fmla="*/ 68 h 195"/>
                <a:gd name="T8" fmla="*/ 84 w 233"/>
                <a:gd name="T9" fmla="*/ 41 h 195"/>
                <a:gd name="T10" fmla="*/ 215 w 233"/>
                <a:gd name="T11" fmla="*/ 81 h 195"/>
                <a:gd name="T12" fmla="*/ 126 w 233"/>
                <a:gd name="T13" fmla="*/ 136 h 195"/>
                <a:gd name="T14" fmla="*/ 61 w 233"/>
                <a:gd name="T15" fmla="*/ 116 h 195"/>
                <a:gd name="T16" fmla="*/ 54 w 233"/>
                <a:gd name="T17" fmla="*/ 147 h 195"/>
                <a:gd name="T18" fmla="*/ 27 w 233"/>
                <a:gd name="T19" fmla="*/ 18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3" h="195">
                  <a:moveTo>
                    <a:pt x="27" y="195"/>
                  </a:moveTo>
                  <a:cubicBezTo>
                    <a:pt x="27" y="195"/>
                    <a:pt x="13" y="191"/>
                    <a:pt x="6" y="161"/>
                  </a:cubicBezTo>
                  <a:cubicBezTo>
                    <a:pt x="0" y="140"/>
                    <a:pt x="6" y="96"/>
                    <a:pt x="32" y="75"/>
                  </a:cubicBezTo>
                  <a:cubicBezTo>
                    <a:pt x="47" y="62"/>
                    <a:pt x="51" y="68"/>
                    <a:pt x="51" y="68"/>
                  </a:cubicBezTo>
                  <a:cubicBezTo>
                    <a:pt x="51" y="68"/>
                    <a:pt x="55" y="53"/>
                    <a:pt x="84" y="41"/>
                  </a:cubicBezTo>
                  <a:cubicBezTo>
                    <a:pt x="178" y="0"/>
                    <a:pt x="201" y="44"/>
                    <a:pt x="215" y="81"/>
                  </a:cubicBezTo>
                  <a:cubicBezTo>
                    <a:pt x="233" y="131"/>
                    <a:pt x="224" y="168"/>
                    <a:pt x="126" y="136"/>
                  </a:cubicBezTo>
                  <a:cubicBezTo>
                    <a:pt x="86" y="123"/>
                    <a:pt x="61" y="116"/>
                    <a:pt x="61" y="116"/>
                  </a:cubicBezTo>
                  <a:cubicBezTo>
                    <a:pt x="61" y="116"/>
                    <a:pt x="62" y="129"/>
                    <a:pt x="54" y="147"/>
                  </a:cubicBezTo>
                  <a:cubicBezTo>
                    <a:pt x="46" y="165"/>
                    <a:pt x="27" y="185"/>
                    <a:pt x="27" y="185"/>
                  </a:cubicBezTo>
                </a:path>
              </a:pathLst>
            </a:custGeom>
            <a:solidFill>
              <a:srgbClr val="B572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0" name="ïŝḷïḓê">
              <a:extLst>
                <a:ext uri="{FF2B5EF4-FFF2-40B4-BE49-F238E27FC236}">
                  <a16:creationId xmlns:a16="http://schemas.microsoft.com/office/drawing/2014/main" id="{2C0A9916-D892-44F9-9477-D9AE1C868060}"/>
                </a:ext>
              </a:extLst>
            </p:cNvPr>
            <p:cNvSpPr/>
            <p:nvPr/>
          </p:nvSpPr>
          <p:spPr bwMode="auto">
            <a:xfrm>
              <a:off x="5411788" y="3370263"/>
              <a:ext cx="1390650" cy="784225"/>
            </a:xfrm>
            <a:custGeom>
              <a:avLst/>
              <a:gdLst>
                <a:gd name="T0" fmla="*/ 365 w 377"/>
                <a:gd name="T1" fmla="*/ 154 h 213"/>
                <a:gd name="T2" fmla="*/ 310 w 377"/>
                <a:gd name="T3" fmla="*/ 30 h 213"/>
                <a:gd name="T4" fmla="*/ 258 w 377"/>
                <a:gd name="T5" fmla="*/ 0 h 213"/>
                <a:gd name="T6" fmla="*/ 192 w 377"/>
                <a:gd name="T7" fmla="*/ 0 h 213"/>
                <a:gd name="T8" fmla="*/ 185 w 377"/>
                <a:gd name="T9" fmla="*/ 0 h 213"/>
                <a:gd name="T10" fmla="*/ 120 w 377"/>
                <a:gd name="T11" fmla="*/ 0 h 213"/>
                <a:gd name="T12" fmla="*/ 68 w 377"/>
                <a:gd name="T13" fmla="*/ 30 h 213"/>
                <a:gd name="T14" fmla="*/ 13 w 377"/>
                <a:gd name="T15" fmla="*/ 154 h 213"/>
                <a:gd name="T16" fmla="*/ 65 w 377"/>
                <a:gd name="T17" fmla="*/ 213 h 213"/>
                <a:gd name="T18" fmla="*/ 185 w 377"/>
                <a:gd name="T19" fmla="*/ 213 h 213"/>
                <a:gd name="T20" fmla="*/ 192 w 377"/>
                <a:gd name="T21" fmla="*/ 213 h 213"/>
                <a:gd name="T22" fmla="*/ 312 w 377"/>
                <a:gd name="T23" fmla="*/ 213 h 213"/>
                <a:gd name="T24" fmla="*/ 365 w 377"/>
                <a:gd name="T25" fmla="*/ 15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7" h="213">
                  <a:moveTo>
                    <a:pt x="365" y="154"/>
                  </a:moveTo>
                  <a:cubicBezTo>
                    <a:pt x="310" y="30"/>
                    <a:pt x="310" y="30"/>
                    <a:pt x="310" y="30"/>
                  </a:cubicBezTo>
                  <a:cubicBezTo>
                    <a:pt x="302" y="12"/>
                    <a:pt x="281" y="0"/>
                    <a:pt x="258" y="0"/>
                  </a:cubicBezTo>
                  <a:cubicBezTo>
                    <a:pt x="192" y="0"/>
                    <a:pt x="192" y="0"/>
                    <a:pt x="192" y="0"/>
                  </a:cubicBezTo>
                  <a:cubicBezTo>
                    <a:pt x="185" y="0"/>
                    <a:pt x="185" y="0"/>
                    <a:pt x="185" y="0"/>
                  </a:cubicBezTo>
                  <a:cubicBezTo>
                    <a:pt x="120" y="0"/>
                    <a:pt x="120" y="0"/>
                    <a:pt x="120" y="0"/>
                  </a:cubicBezTo>
                  <a:cubicBezTo>
                    <a:pt x="96" y="0"/>
                    <a:pt x="75" y="12"/>
                    <a:pt x="68" y="30"/>
                  </a:cubicBezTo>
                  <a:cubicBezTo>
                    <a:pt x="13" y="154"/>
                    <a:pt x="13" y="154"/>
                    <a:pt x="13" y="154"/>
                  </a:cubicBezTo>
                  <a:cubicBezTo>
                    <a:pt x="0" y="183"/>
                    <a:pt x="27" y="213"/>
                    <a:pt x="65" y="213"/>
                  </a:cubicBezTo>
                  <a:cubicBezTo>
                    <a:pt x="185" y="213"/>
                    <a:pt x="185" y="213"/>
                    <a:pt x="185" y="213"/>
                  </a:cubicBezTo>
                  <a:cubicBezTo>
                    <a:pt x="192" y="213"/>
                    <a:pt x="192" y="213"/>
                    <a:pt x="192" y="213"/>
                  </a:cubicBezTo>
                  <a:cubicBezTo>
                    <a:pt x="312" y="213"/>
                    <a:pt x="312" y="213"/>
                    <a:pt x="312" y="213"/>
                  </a:cubicBezTo>
                  <a:cubicBezTo>
                    <a:pt x="350" y="213"/>
                    <a:pt x="377" y="183"/>
                    <a:pt x="365" y="154"/>
                  </a:cubicBezTo>
                  <a:close/>
                </a:path>
              </a:pathLst>
            </a:custGeom>
            <a:solidFill>
              <a:srgbClr val="004DB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1" name="iṧľïdé">
              <a:extLst>
                <a:ext uri="{FF2B5EF4-FFF2-40B4-BE49-F238E27FC236}">
                  <a16:creationId xmlns:a16="http://schemas.microsoft.com/office/drawing/2014/main" id="{0B7F69A2-5EB7-4398-A300-F6473A913EE7}"/>
                </a:ext>
              </a:extLst>
            </p:cNvPr>
            <p:cNvSpPr/>
            <p:nvPr/>
          </p:nvSpPr>
          <p:spPr bwMode="auto">
            <a:xfrm>
              <a:off x="5611813" y="3451225"/>
              <a:ext cx="1001713" cy="1181100"/>
            </a:xfrm>
            <a:custGeom>
              <a:avLst/>
              <a:gdLst>
                <a:gd name="T0" fmla="*/ 216 w 272"/>
                <a:gd name="T1" fmla="*/ 321 h 321"/>
                <a:gd name="T2" fmla="*/ 57 w 272"/>
                <a:gd name="T3" fmla="*/ 321 h 321"/>
                <a:gd name="T4" fmla="*/ 0 w 272"/>
                <a:gd name="T5" fmla="*/ 265 h 321"/>
                <a:gd name="T6" fmla="*/ 0 w 272"/>
                <a:gd name="T7" fmla="*/ 56 h 321"/>
                <a:gd name="T8" fmla="*/ 57 w 272"/>
                <a:gd name="T9" fmla="*/ 0 h 321"/>
                <a:gd name="T10" fmla="*/ 216 w 272"/>
                <a:gd name="T11" fmla="*/ 0 h 321"/>
                <a:gd name="T12" fmla="*/ 272 w 272"/>
                <a:gd name="T13" fmla="*/ 56 h 321"/>
                <a:gd name="T14" fmla="*/ 272 w 272"/>
                <a:gd name="T15" fmla="*/ 265 h 321"/>
                <a:gd name="T16" fmla="*/ 216 w 272"/>
                <a:gd name="T17" fmla="*/ 32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2" h="321">
                  <a:moveTo>
                    <a:pt x="216" y="321"/>
                  </a:moveTo>
                  <a:cubicBezTo>
                    <a:pt x="57" y="321"/>
                    <a:pt x="57" y="321"/>
                    <a:pt x="57" y="321"/>
                  </a:cubicBezTo>
                  <a:cubicBezTo>
                    <a:pt x="25" y="321"/>
                    <a:pt x="0" y="296"/>
                    <a:pt x="0" y="265"/>
                  </a:cubicBezTo>
                  <a:cubicBezTo>
                    <a:pt x="0" y="56"/>
                    <a:pt x="0" y="56"/>
                    <a:pt x="0" y="56"/>
                  </a:cubicBezTo>
                  <a:cubicBezTo>
                    <a:pt x="0" y="25"/>
                    <a:pt x="25" y="0"/>
                    <a:pt x="57" y="0"/>
                  </a:cubicBezTo>
                  <a:cubicBezTo>
                    <a:pt x="216" y="0"/>
                    <a:pt x="216" y="0"/>
                    <a:pt x="216" y="0"/>
                  </a:cubicBezTo>
                  <a:cubicBezTo>
                    <a:pt x="247" y="0"/>
                    <a:pt x="272" y="25"/>
                    <a:pt x="272" y="56"/>
                  </a:cubicBezTo>
                  <a:cubicBezTo>
                    <a:pt x="272" y="265"/>
                    <a:pt x="272" y="265"/>
                    <a:pt x="272" y="265"/>
                  </a:cubicBezTo>
                  <a:cubicBezTo>
                    <a:pt x="272" y="296"/>
                    <a:pt x="247" y="321"/>
                    <a:pt x="216" y="321"/>
                  </a:cubicBezTo>
                  <a:close/>
                </a:path>
              </a:pathLst>
            </a:custGeom>
            <a:solidFill>
              <a:srgbClr val="3974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2" name="ïšliďe">
              <a:extLst>
                <a:ext uri="{FF2B5EF4-FFF2-40B4-BE49-F238E27FC236}">
                  <a16:creationId xmlns:a16="http://schemas.microsoft.com/office/drawing/2014/main" id="{B439BE05-E6B7-49C2-A9D7-8B961D72535F}"/>
                </a:ext>
              </a:extLst>
            </p:cNvPr>
            <p:cNvSpPr/>
            <p:nvPr/>
          </p:nvSpPr>
          <p:spPr bwMode="auto">
            <a:xfrm>
              <a:off x="5659438" y="3451225"/>
              <a:ext cx="906463" cy="1111250"/>
            </a:xfrm>
            <a:custGeom>
              <a:avLst/>
              <a:gdLst>
                <a:gd name="T0" fmla="*/ 190 w 246"/>
                <a:gd name="T1" fmla="*/ 302 h 302"/>
                <a:gd name="T2" fmla="*/ 57 w 246"/>
                <a:gd name="T3" fmla="*/ 302 h 302"/>
                <a:gd name="T4" fmla="*/ 0 w 246"/>
                <a:gd name="T5" fmla="*/ 245 h 302"/>
                <a:gd name="T6" fmla="*/ 0 w 246"/>
                <a:gd name="T7" fmla="*/ 56 h 302"/>
                <a:gd name="T8" fmla="*/ 57 w 246"/>
                <a:gd name="T9" fmla="*/ 0 h 302"/>
                <a:gd name="T10" fmla="*/ 190 w 246"/>
                <a:gd name="T11" fmla="*/ 0 h 302"/>
                <a:gd name="T12" fmla="*/ 246 w 246"/>
                <a:gd name="T13" fmla="*/ 56 h 302"/>
                <a:gd name="T14" fmla="*/ 246 w 246"/>
                <a:gd name="T15" fmla="*/ 245 h 302"/>
                <a:gd name="T16" fmla="*/ 190 w 246"/>
                <a:gd name="T17"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6" h="302">
                  <a:moveTo>
                    <a:pt x="190" y="302"/>
                  </a:moveTo>
                  <a:cubicBezTo>
                    <a:pt x="57" y="302"/>
                    <a:pt x="57" y="302"/>
                    <a:pt x="57" y="302"/>
                  </a:cubicBezTo>
                  <a:cubicBezTo>
                    <a:pt x="26" y="302"/>
                    <a:pt x="0" y="276"/>
                    <a:pt x="0" y="245"/>
                  </a:cubicBezTo>
                  <a:cubicBezTo>
                    <a:pt x="0" y="56"/>
                    <a:pt x="0" y="56"/>
                    <a:pt x="0" y="56"/>
                  </a:cubicBezTo>
                  <a:cubicBezTo>
                    <a:pt x="0" y="25"/>
                    <a:pt x="26" y="0"/>
                    <a:pt x="57" y="0"/>
                  </a:cubicBezTo>
                  <a:cubicBezTo>
                    <a:pt x="190" y="0"/>
                    <a:pt x="190" y="0"/>
                    <a:pt x="190" y="0"/>
                  </a:cubicBezTo>
                  <a:cubicBezTo>
                    <a:pt x="221" y="0"/>
                    <a:pt x="246" y="25"/>
                    <a:pt x="246" y="56"/>
                  </a:cubicBezTo>
                  <a:cubicBezTo>
                    <a:pt x="246" y="245"/>
                    <a:pt x="246" y="245"/>
                    <a:pt x="246" y="245"/>
                  </a:cubicBezTo>
                  <a:cubicBezTo>
                    <a:pt x="246" y="276"/>
                    <a:pt x="221" y="302"/>
                    <a:pt x="190" y="302"/>
                  </a:cubicBezTo>
                  <a:close/>
                </a:path>
              </a:pathLst>
            </a:custGeom>
            <a:solidFill>
              <a:srgbClr val="285C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3" name="îṣḷïdê">
              <a:extLst>
                <a:ext uri="{FF2B5EF4-FFF2-40B4-BE49-F238E27FC236}">
                  <a16:creationId xmlns:a16="http://schemas.microsoft.com/office/drawing/2014/main" id="{2444FEFA-AD39-45C4-A6EB-228191BBD7AF}"/>
                </a:ext>
              </a:extLst>
            </p:cNvPr>
            <p:cNvSpPr/>
            <p:nvPr/>
          </p:nvSpPr>
          <p:spPr bwMode="auto">
            <a:xfrm>
              <a:off x="5643563" y="2725738"/>
              <a:ext cx="908050" cy="588963"/>
            </a:xfrm>
            <a:custGeom>
              <a:avLst/>
              <a:gdLst>
                <a:gd name="T0" fmla="*/ 190 w 246"/>
                <a:gd name="T1" fmla="*/ 160 h 160"/>
                <a:gd name="T2" fmla="*/ 57 w 246"/>
                <a:gd name="T3" fmla="*/ 160 h 160"/>
                <a:gd name="T4" fmla="*/ 0 w 246"/>
                <a:gd name="T5" fmla="*/ 104 h 160"/>
                <a:gd name="T6" fmla="*/ 0 w 246"/>
                <a:gd name="T7" fmla="*/ 57 h 160"/>
                <a:gd name="T8" fmla="*/ 57 w 246"/>
                <a:gd name="T9" fmla="*/ 0 h 160"/>
                <a:gd name="T10" fmla="*/ 190 w 246"/>
                <a:gd name="T11" fmla="*/ 0 h 160"/>
                <a:gd name="T12" fmla="*/ 246 w 246"/>
                <a:gd name="T13" fmla="*/ 57 h 160"/>
                <a:gd name="T14" fmla="*/ 246 w 246"/>
                <a:gd name="T15" fmla="*/ 104 h 160"/>
                <a:gd name="T16" fmla="*/ 190 w 246"/>
                <a:gd name="T17"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6" h="160">
                  <a:moveTo>
                    <a:pt x="190" y="160"/>
                  </a:moveTo>
                  <a:cubicBezTo>
                    <a:pt x="57" y="160"/>
                    <a:pt x="57" y="160"/>
                    <a:pt x="57" y="160"/>
                  </a:cubicBezTo>
                  <a:cubicBezTo>
                    <a:pt x="26" y="160"/>
                    <a:pt x="0" y="135"/>
                    <a:pt x="0" y="104"/>
                  </a:cubicBezTo>
                  <a:cubicBezTo>
                    <a:pt x="0" y="57"/>
                    <a:pt x="0" y="57"/>
                    <a:pt x="0" y="57"/>
                  </a:cubicBezTo>
                  <a:cubicBezTo>
                    <a:pt x="0" y="26"/>
                    <a:pt x="26" y="0"/>
                    <a:pt x="57" y="0"/>
                  </a:cubicBezTo>
                  <a:cubicBezTo>
                    <a:pt x="190" y="0"/>
                    <a:pt x="190" y="0"/>
                    <a:pt x="190" y="0"/>
                  </a:cubicBezTo>
                  <a:cubicBezTo>
                    <a:pt x="221" y="0"/>
                    <a:pt x="246" y="26"/>
                    <a:pt x="246" y="57"/>
                  </a:cubicBezTo>
                  <a:cubicBezTo>
                    <a:pt x="246" y="104"/>
                    <a:pt x="246" y="104"/>
                    <a:pt x="246" y="104"/>
                  </a:cubicBezTo>
                  <a:cubicBezTo>
                    <a:pt x="246" y="135"/>
                    <a:pt x="221" y="160"/>
                    <a:pt x="190" y="160"/>
                  </a:cubicBezTo>
                  <a:close/>
                </a:path>
              </a:pathLst>
            </a:custGeom>
            <a:solidFill>
              <a:srgbClr val="3974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4" name="îşḻïḍé">
              <a:extLst>
                <a:ext uri="{FF2B5EF4-FFF2-40B4-BE49-F238E27FC236}">
                  <a16:creationId xmlns:a16="http://schemas.microsoft.com/office/drawing/2014/main" id="{65B09B65-DD99-43BC-BC3A-DB9FF9F2ABFF}"/>
                </a:ext>
              </a:extLst>
            </p:cNvPr>
            <p:cNvSpPr/>
            <p:nvPr/>
          </p:nvSpPr>
          <p:spPr bwMode="auto">
            <a:xfrm>
              <a:off x="5703888" y="2747963"/>
              <a:ext cx="792163" cy="515938"/>
            </a:xfrm>
            <a:custGeom>
              <a:avLst/>
              <a:gdLst>
                <a:gd name="T0" fmla="*/ 169 w 215"/>
                <a:gd name="T1" fmla="*/ 140 h 140"/>
                <a:gd name="T2" fmla="*/ 45 w 215"/>
                <a:gd name="T3" fmla="*/ 140 h 140"/>
                <a:gd name="T4" fmla="*/ 0 w 215"/>
                <a:gd name="T5" fmla="*/ 95 h 140"/>
                <a:gd name="T6" fmla="*/ 0 w 215"/>
                <a:gd name="T7" fmla="*/ 46 h 140"/>
                <a:gd name="T8" fmla="*/ 45 w 215"/>
                <a:gd name="T9" fmla="*/ 0 h 140"/>
                <a:gd name="T10" fmla="*/ 169 w 215"/>
                <a:gd name="T11" fmla="*/ 0 h 140"/>
                <a:gd name="T12" fmla="*/ 215 w 215"/>
                <a:gd name="T13" fmla="*/ 46 h 140"/>
                <a:gd name="T14" fmla="*/ 215 w 215"/>
                <a:gd name="T15" fmla="*/ 95 h 140"/>
                <a:gd name="T16" fmla="*/ 169 w 215"/>
                <a:gd name="T1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5" h="140">
                  <a:moveTo>
                    <a:pt x="169" y="140"/>
                  </a:moveTo>
                  <a:cubicBezTo>
                    <a:pt x="45" y="140"/>
                    <a:pt x="45" y="140"/>
                    <a:pt x="45" y="140"/>
                  </a:cubicBezTo>
                  <a:cubicBezTo>
                    <a:pt x="20" y="140"/>
                    <a:pt x="0" y="120"/>
                    <a:pt x="0" y="95"/>
                  </a:cubicBezTo>
                  <a:cubicBezTo>
                    <a:pt x="0" y="46"/>
                    <a:pt x="0" y="46"/>
                    <a:pt x="0" y="46"/>
                  </a:cubicBezTo>
                  <a:cubicBezTo>
                    <a:pt x="0" y="20"/>
                    <a:pt x="20" y="0"/>
                    <a:pt x="45" y="0"/>
                  </a:cubicBezTo>
                  <a:cubicBezTo>
                    <a:pt x="169" y="0"/>
                    <a:pt x="169" y="0"/>
                    <a:pt x="169" y="0"/>
                  </a:cubicBezTo>
                  <a:cubicBezTo>
                    <a:pt x="194" y="0"/>
                    <a:pt x="215" y="20"/>
                    <a:pt x="215" y="46"/>
                  </a:cubicBezTo>
                  <a:cubicBezTo>
                    <a:pt x="215" y="95"/>
                    <a:pt x="215" y="95"/>
                    <a:pt x="215" y="95"/>
                  </a:cubicBezTo>
                  <a:cubicBezTo>
                    <a:pt x="215" y="120"/>
                    <a:pt x="194" y="140"/>
                    <a:pt x="169" y="140"/>
                  </a:cubicBezTo>
                  <a:close/>
                </a:path>
              </a:pathLst>
            </a:custGeom>
            <a:solidFill>
              <a:srgbClr val="285C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 name="isliḑe">
              <a:extLst>
                <a:ext uri="{FF2B5EF4-FFF2-40B4-BE49-F238E27FC236}">
                  <a16:creationId xmlns:a16="http://schemas.microsoft.com/office/drawing/2014/main" id="{48296FFD-DB04-4589-813C-2CB5475A3B01}"/>
                </a:ext>
              </a:extLst>
            </p:cNvPr>
            <p:cNvSpPr/>
            <p:nvPr/>
          </p:nvSpPr>
          <p:spPr bwMode="auto">
            <a:xfrm>
              <a:off x="5508625" y="4651375"/>
              <a:ext cx="1171575" cy="274638"/>
            </a:xfrm>
            <a:prstGeom prst="ellipse">
              <a:avLst/>
            </a:prstGeom>
            <a:solidFill>
              <a:srgbClr val="285C7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 name="íṥļïḍé">
              <a:extLst>
                <a:ext uri="{FF2B5EF4-FFF2-40B4-BE49-F238E27FC236}">
                  <a16:creationId xmlns:a16="http://schemas.microsoft.com/office/drawing/2014/main" id="{6E575278-117E-48C6-9A90-0A02E061B476}"/>
                </a:ext>
              </a:extLst>
            </p:cNvPr>
            <p:cNvSpPr/>
            <p:nvPr/>
          </p:nvSpPr>
          <p:spPr bwMode="auto">
            <a:xfrm>
              <a:off x="5643563" y="4651375"/>
              <a:ext cx="896938" cy="69850"/>
            </a:xfrm>
            <a:custGeom>
              <a:avLst/>
              <a:gdLst>
                <a:gd name="T0" fmla="*/ 0 w 243"/>
                <a:gd name="T1" fmla="*/ 14 h 19"/>
                <a:gd name="T2" fmla="*/ 122 w 243"/>
                <a:gd name="T3" fmla="*/ 19 h 19"/>
                <a:gd name="T4" fmla="*/ 243 w 243"/>
                <a:gd name="T5" fmla="*/ 14 h 19"/>
                <a:gd name="T6" fmla="*/ 122 w 243"/>
                <a:gd name="T7" fmla="*/ 0 h 19"/>
                <a:gd name="T8" fmla="*/ 0 w 243"/>
                <a:gd name="T9" fmla="*/ 14 h 19"/>
              </a:gdLst>
              <a:ahLst/>
              <a:cxnLst>
                <a:cxn ang="0">
                  <a:pos x="T0" y="T1"/>
                </a:cxn>
                <a:cxn ang="0">
                  <a:pos x="T2" y="T3"/>
                </a:cxn>
                <a:cxn ang="0">
                  <a:pos x="T4" y="T5"/>
                </a:cxn>
                <a:cxn ang="0">
                  <a:pos x="T6" y="T7"/>
                </a:cxn>
                <a:cxn ang="0">
                  <a:pos x="T8" y="T9"/>
                </a:cxn>
              </a:cxnLst>
              <a:rect l="0" t="0" r="r" b="b"/>
              <a:pathLst>
                <a:path w="243" h="19">
                  <a:moveTo>
                    <a:pt x="0" y="14"/>
                  </a:moveTo>
                  <a:cubicBezTo>
                    <a:pt x="30" y="17"/>
                    <a:pt x="73" y="19"/>
                    <a:pt x="122" y="19"/>
                  </a:cubicBezTo>
                  <a:cubicBezTo>
                    <a:pt x="171" y="19"/>
                    <a:pt x="214" y="17"/>
                    <a:pt x="243" y="14"/>
                  </a:cubicBezTo>
                  <a:cubicBezTo>
                    <a:pt x="214" y="6"/>
                    <a:pt x="171" y="0"/>
                    <a:pt x="122" y="0"/>
                  </a:cubicBezTo>
                  <a:cubicBezTo>
                    <a:pt x="73" y="0"/>
                    <a:pt x="30" y="6"/>
                    <a:pt x="0" y="14"/>
                  </a:cubicBezTo>
                  <a:close/>
                </a:path>
              </a:pathLst>
            </a:custGeom>
            <a:solidFill>
              <a:srgbClr val="39748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7" name="îŝļïḓé">
              <a:extLst>
                <a:ext uri="{FF2B5EF4-FFF2-40B4-BE49-F238E27FC236}">
                  <a16:creationId xmlns:a16="http://schemas.microsoft.com/office/drawing/2014/main" id="{A5B4C972-F81E-4A36-97F5-5CB45073B33B}"/>
                </a:ext>
              </a:extLst>
            </p:cNvPr>
            <p:cNvSpPr/>
            <p:nvPr/>
          </p:nvSpPr>
          <p:spPr bwMode="auto">
            <a:xfrm>
              <a:off x="6035675" y="4926013"/>
              <a:ext cx="109538" cy="0"/>
            </a:xfrm>
            <a:custGeom>
              <a:avLst/>
              <a:gdLst>
                <a:gd name="T0" fmla="*/ 16 w 30"/>
                <a:gd name="T1" fmla="*/ 15 w 30"/>
                <a:gd name="T2" fmla="*/ 17 w 30"/>
                <a:gd name="T3" fmla="*/ 17 w 30"/>
                <a:gd name="T4" fmla="*/ 17 w 30"/>
                <a:gd name="T5" fmla="*/ 15 w 30"/>
                <a:gd name="T6" fmla="*/ 15 w 30"/>
                <a:gd name="T7" fmla="*/ 14 w 30"/>
                <a:gd name="T8" fmla="*/ 18 w 30"/>
                <a:gd name="T9" fmla="*/ 18 w 30"/>
                <a:gd name="T10" fmla="*/ 19 w 30"/>
                <a:gd name="T11" fmla="*/ 13 w 30"/>
                <a:gd name="T12" fmla="*/ 13 w 30"/>
                <a:gd name="T13" fmla="*/ 13 w 30"/>
                <a:gd name="T14" fmla="*/ 19 w 30"/>
                <a:gd name="T15" fmla="*/ 19 w 30"/>
                <a:gd name="T16" fmla="*/ 20 w 30"/>
                <a:gd name="T17" fmla="*/ 12 w 30"/>
                <a:gd name="T18" fmla="*/ 12 w 30"/>
                <a:gd name="T19" fmla="*/ 11 w 30"/>
                <a:gd name="T20" fmla="*/ 21 w 30"/>
                <a:gd name="T21" fmla="*/ 21 w 30"/>
                <a:gd name="T22" fmla="*/ 21 w 30"/>
                <a:gd name="T23" fmla="*/ 11 w 30"/>
                <a:gd name="T24" fmla="*/ 10 w 30"/>
                <a:gd name="T25" fmla="*/ 10 w 30"/>
                <a:gd name="T26" fmla="*/ 22 w 30"/>
                <a:gd name="T27" fmla="*/ 22 w 30"/>
                <a:gd name="T28" fmla="*/ 22 w 30"/>
                <a:gd name="T29" fmla="*/ 9 w 30"/>
                <a:gd name="T30" fmla="*/ 9 w 30"/>
                <a:gd name="T31" fmla="*/ 9 w 30"/>
                <a:gd name="T32" fmla="*/ 23 w 30"/>
                <a:gd name="T33" fmla="*/ 23 w 30"/>
                <a:gd name="T34" fmla="*/ 24 w 30"/>
                <a:gd name="T35" fmla="*/ 8 w 30"/>
                <a:gd name="T36" fmla="*/ 8 w 30"/>
                <a:gd name="T37" fmla="*/ 7 w 30"/>
                <a:gd name="T38" fmla="*/ 24 w 30"/>
                <a:gd name="T39" fmla="*/ 25 w 30"/>
                <a:gd name="T40" fmla="*/ 25 w 30"/>
                <a:gd name="T41" fmla="*/ 7 w 30"/>
                <a:gd name="T42" fmla="*/ 25 w 30"/>
                <a:gd name="T43" fmla="*/ 26 w 30"/>
                <a:gd name="T44" fmla="*/ 6 w 30"/>
                <a:gd name="T45" fmla="*/ 6 w 30"/>
                <a:gd name="T46" fmla="*/ 5 w 30"/>
                <a:gd name="T47" fmla="*/ 26 w 30"/>
                <a:gd name="T48" fmla="*/ 27 w 30"/>
                <a:gd name="T49" fmla="*/ 4 w 30"/>
                <a:gd name="T50" fmla="*/ 28 w 30"/>
                <a:gd name="T51" fmla="*/ 28 w 30"/>
                <a:gd name="T52" fmla="*/ 28 w 30"/>
                <a:gd name="T53" fmla="*/ 4 w 30"/>
                <a:gd name="T54" fmla="*/ 3 w 30"/>
                <a:gd name="T55" fmla="*/ 2 w 30"/>
                <a:gd name="T56" fmla="*/ 2 w 30"/>
                <a:gd name="T57" fmla="*/ 2 w 30"/>
                <a:gd name="T58" fmla="*/ 2 w 30"/>
                <a:gd name="T59" fmla="*/ 1 w 30"/>
                <a:gd name="T60" fmla="*/ 0 w 3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Lst>
              <a:rect l="0" t="0" r="r" b="b"/>
              <a:pathLst>
                <a:path w="30">
                  <a:moveTo>
                    <a:pt x="16" y="0"/>
                  </a:moveTo>
                  <a:cubicBezTo>
                    <a:pt x="16" y="0"/>
                    <a:pt x="16" y="0"/>
                    <a:pt x="16" y="0"/>
                  </a:cubicBezTo>
                  <a:cubicBezTo>
                    <a:pt x="16" y="0"/>
                    <a:pt x="16" y="0"/>
                    <a:pt x="16" y="0"/>
                  </a:cubicBezTo>
                  <a:moveTo>
                    <a:pt x="16" y="0"/>
                  </a:moveTo>
                  <a:cubicBezTo>
                    <a:pt x="16" y="0"/>
                    <a:pt x="16" y="0"/>
                    <a:pt x="16" y="0"/>
                  </a:cubicBezTo>
                  <a:cubicBezTo>
                    <a:pt x="16" y="0"/>
                    <a:pt x="16" y="0"/>
                    <a:pt x="16" y="0"/>
                  </a:cubicBezTo>
                  <a:moveTo>
                    <a:pt x="16" y="0"/>
                  </a:moveTo>
                  <a:cubicBezTo>
                    <a:pt x="16" y="0"/>
                    <a:pt x="16" y="0"/>
                    <a:pt x="16" y="0"/>
                  </a:cubicBezTo>
                  <a:cubicBezTo>
                    <a:pt x="16" y="0"/>
                    <a:pt x="16" y="0"/>
                    <a:pt x="16" y="0"/>
                  </a:cubicBezTo>
                  <a:moveTo>
                    <a:pt x="15" y="0"/>
                  </a:moveTo>
                  <a:cubicBezTo>
                    <a:pt x="15" y="0"/>
                    <a:pt x="15" y="0"/>
                    <a:pt x="16" y="0"/>
                  </a:cubicBezTo>
                  <a:cubicBezTo>
                    <a:pt x="15" y="0"/>
                    <a:pt x="15" y="0"/>
                    <a:pt x="15" y="0"/>
                  </a:cubicBezTo>
                  <a:moveTo>
                    <a:pt x="17" y="0"/>
                  </a:moveTo>
                  <a:cubicBezTo>
                    <a:pt x="17" y="0"/>
                    <a:pt x="16" y="0"/>
                    <a:pt x="16" y="0"/>
                  </a:cubicBezTo>
                  <a:cubicBezTo>
                    <a:pt x="16" y="0"/>
                    <a:pt x="17" y="0"/>
                    <a:pt x="17" y="0"/>
                  </a:cubicBezTo>
                  <a:moveTo>
                    <a:pt x="15" y="0"/>
                  </a:moveTo>
                  <a:cubicBezTo>
                    <a:pt x="15" y="0"/>
                    <a:pt x="15" y="0"/>
                    <a:pt x="15" y="0"/>
                  </a:cubicBezTo>
                  <a:cubicBezTo>
                    <a:pt x="15" y="0"/>
                    <a:pt x="15" y="0"/>
                    <a:pt x="15" y="0"/>
                  </a:cubicBezTo>
                  <a:moveTo>
                    <a:pt x="17" y="0"/>
                  </a:moveTo>
                  <a:cubicBezTo>
                    <a:pt x="17" y="0"/>
                    <a:pt x="17" y="0"/>
                    <a:pt x="17" y="0"/>
                  </a:cubicBezTo>
                  <a:cubicBezTo>
                    <a:pt x="17" y="0"/>
                    <a:pt x="17" y="0"/>
                    <a:pt x="17" y="0"/>
                  </a:cubicBezTo>
                  <a:moveTo>
                    <a:pt x="15" y="0"/>
                  </a:moveTo>
                  <a:cubicBezTo>
                    <a:pt x="15" y="0"/>
                    <a:pt x="15" y="0"/>
                    <a:pt x="15" y="0"/>
                  </a:cubicBezTo>
                  <a:cubicBezTo>
                    <a:pt x="15" y="0"/>
                    <a:pt x="15" y="0"/>
                    <a:pt x="15" y="0"/>
                  </a:cubicBezTo>
                  <a:moveTo>
                    <a:pt x="17" y="0"/>
                  </a:moveTo>
                  <a:cubicBezTo>
                    <a:pt x="17" y="0"/>
                    <a:pt x="17" y="0"/>
                    <a:pt x="17" y="0"/>
                  </a:cubicBezTo>
                  <a:cubicBezTo>
                    <a:pt x="17" y="0"/>
                    <a:pt x="17" y="0"/>
                    <a:pt x="17" y="0"/>
                  </a:cubicBezTo>
                  <a:moveTo>
                    <a:pt x="15" y="0"/>
                  </a:moveTo>
                  <a:cubicBezTo>
                    <a:pt x="15" y="0"/>
                    <a:pt x="15" y="0"/>
                    <a:pt x="15" y="0"/>
                  </a:cubicBezTo>
                  <a:cubicBezTo>
                    <a:pt x="15" y="0"/>
                    <a:pt x="15" y="0"/>
                    <a:pt x="15" y="0"/>
                  </a:cubicBezTo>
                  <a:moveTo>
                    <a:pt x="17" y="0"/>
                  </a:moveTo>
                  <a:cubicBezTo>
                    <a:pt x="17" y="0"/>
                    <a:pt x="17" y="0"/>
                    <a:pt x="17" y="0"/>
                  </a:cubicBezTo>
                  <a:cubicBezTo>
                    <a:pt x="17" y="0"/>
                    <a:pt x="17" y="0"/>
                    <a:pt x="17" y="0"/>
                  </a:cubicBezTo>
                  <a:moveTo>
                    <a:pt x="14" y="0"/>
                  </a:moveTo>
                  <a:cubicBezTo>
                    <a:pt x="14" y="0"/>
                    <a:pt x="14" y="0"/>
                    <a:pt x="15" y="0"/>
                  </a:cubicBezTo>
                  <a:cubicBezTo>
                    <a:pt x="14" y="0"/>
                    <a:pt x="14" y="0"/>
                    <a:pt x="14" y="0"/>
                  </a:cubicBezTo>
                  <a:moveTo>
                    <a:pt x="18" y="0"/>
                  </a:moveTo>
                  <a:cubicBezTo>
                    <a:pt x="18" y="0"/>
                    <a:pt x="18" y="0"/>
                    <a:pt x="17" y="0"/>
                  </a:cubicBezTo>
                  <a:cubicBezTo>
                    <a:pt x="18" y="0"/>
                    <a:pt x="18" y="0"/>
                    <a:pt x="18" y="0"/>
                  </a:cubicBezTo>
                  <a:moveTo>
                    <a:pt x="14" y="0"/>
                  </a:moveTo>
                  <a:cubicBezTo>
                    <a:pt x="14" y="0"/>
                    <a:pt x="14" y="0"/>
                    <a:pt x="14" y="0"/>
                  </a:cubicBezTo>
                  <a:cubicBezTo>
                    <a:pt x="14" y="0"/>
                    <a:pt x="14" y="0"/>
                    <a:pt x="14" y="0"/>
                  </a:cubicBezTo>
                  <a:moveTo>
                    <a:pt x="18" y="0"/>
                  </a:moveTo>
                  <a:cubicBezTo>
                    <a:pt x="18" y="0"/>
                    <a:pt x="18" y="0"/>
                    <a:pt x="18" y="0"/>
                  </a:cubicBezTo>
                  <a:cubicBezTo>
                    <a:pt x="18" y="0"/>
                    <a:pt x="18" y="0"/>
                    <a:pt x="18" y="0"/>
                  </a:cubicBezTo>
                  <a:moveTo>
                    <a:pt x="14" y="0"/>
                  </a:moveTo>
                  <a:cubicBezTo>
                    <a:pt x="14" y="0"/>
                    <a:pt x="14" y="0"/>
                    <a:pt x="14" y="0"/>
                  </a:cubicBezTo>
                  <a:cubicBezTo>
                    <a:pt x="14" y="0"/>
                    <a:pt x="14" y="0"/>
                    <a:pt x="14" y="0"/>
                  </a:cubicBezTo>
                  <a:moveTo>
                    <a:pt x="18" y="0"/>
                  </a:moveTo>
                  <a:cubicBezTo>
                    <a:pt x="18" y="0"/>
                    <a:pt x="18" y="0"/>
                    <a:pt x="18" y="0"/>
                  </a:cubicBezTo>
                  <a:cubicBezTo>
                    <a:pt x="18" y="0"/>
                    <a:pt x="18" y="0"/>
                    <a:pt x="18" y="0"/>
                  </a:cubicBezTo>
                  <a:moveTo>
                    <a:pt x="13" y="0"/>
                  </a:moveTo>
                  <a:cubicBezTo>
                    <a:pt x="13" y="0"/>
                    <a:pt x="13" y="0"/>
                    <a:pt x="13" y="0"/>
                  </a:cubicBezTo>
                  <a:cubicBezTo>
                    <a:pt x="13" y="0"/>
                    <a:pt x="13" y="0"/>
                    <a:pt x="13" y="0"/>
                  </a:cubicBezTo>
                  <a:moveTo>
                    <a:pt x="19" y="0"/>
                  </a:moveTo>
                  <a:cubicBezTo>
                    <a:pt x="19" y="0"/>
                    <a:pt x="19" y="0"/>
                    <a:pt x="18" y="0"/>
                  </a:cubicBezTo>
                  <a:cubicBezTo>
                    <a:pt x="19" y="0"/>
                    <a:pt x="19" y="0"/>
                    <a:pt x="19" y="0"/>
                  </a:cubicBezTo>
                  <a:moveTo>
                    <a:pt x="13" y="0"/>
                  </a:moveTo>
                  <a:cubicBezTo>
                    <a:pt x="13" y="0"/>
                    <a:pt x="13" y="0"/>
                    <a:pt x="13" y="0"/>
                  </a:cubicBezTo>
                  <a:cubicBezTo>
                    <a:pt x="13" y="0"/>
                    <a:pt x="13" y="0"/>
                    <a:pt x="13" y="0"/>
                  </a:cubicBezTo>
                  <a:moveTo>
                    <a:pt x="19" y="0"/>
                  </a:moveTo>
                  <a:cubicBezTo>
                    <a:pt x="19" y="0"/>
                    <a:pt x="19" y="0"/>
                    <a:pt x="19" y="0"/>
                  </a:cubicBezTo>
                  <a:cubicBezTo>
                    <a:pt x="19" y="0"/>
                    <a:pt x="19" y="0"/>
                    <a:pt x="19" y="0"/>
                  </a:cubicBezTo>
                  <a:moveTo>
                    <a:pt x="13" y="0"/>
                  </a:moveTo>
                  <a:cubicBezTo>
                    <a:pt x="13" y="0"/>
                    <a:pt x="13" y="0"/>
                    <a:pt x="13" y="0"/>
                  </a:cubicBezTo>
                  <a:cubicBezTo>
                    <a:pt x="13" y="0"/>
                    <a:pt x="13" y="0"/>
                    <a:pt x="13" y="0"/>
                  </a:cubicBezTo>
                  <a:moveTo>
                    <a:pt x="19" y="0"/>
                  </a:moveTo>
                  <a:cubicBezTo>
                    <a:pt x="19" y="0"/>
                    <a:pt x="19" y="0"/>
                    <a:pt x="19" y="0"/>
                  </a:cubicBezTo>
                  <a:cubicBezTo>
                    <a:pt x="19" y="0"/>
                    <a:pt x="19" y="0"/>
                    <a:pt x="19" y="0"/>
                  </a:cubicBezTo>
                  <a:moveTo>
                    <a:pt x="13" y="0"/>
                  </a:moveTo>
                  <a:cubicBezTo>
                    <a:pt x="13" y="0"/>
                    <a:pt x="13" y="0"/>
                    <a:pt x="13" y="0"/>
                  </a:cubicBezTo>
                  <a:cubicBezTo>
                    <a:pt x="13" y="0"/>
                    <a:pt x="13" y="0"/>
                    <a:pt x="13" y="0"/>
                  </a:cubicBezTo>
                  <a:moveTo>
                    <a:pt x="19" y="0"/>
                  </a:moveTo>
                  <a:cubicBezTo>
                    <a:pt x="19" y="0"/>
                    <a:pt x="19" y="0"/>
                    <a:pt x="19" y="0"/>
                  </a:cubicBezTo>
                  <a:cubicBezTo>
                    <a:pt x="19" y="0"/>
                    <a:pt x="19" y="0"/>
                    <a:pt x="19" y="0"/>
                  </a:cubicBezTo>
                  <a:moveTo>
                    <a:pt x="12" y="0"/>
                  </a:moveTo>
                  <a:cubicBezTo>
                    <a:pt x="12" y="0"/>
                    <a:pt x="12" y="0"/>
                    <a:pt x="12" y="0"/>
                  </a:cubicBezTo>
                  <a:cubicBezTo>
                    <a:pt x="12" y="0"/>
                    <a:pt x="12" y="0"/>
                    <a:pt x="12" y="0"/>
                  </a:cubicBezTo>
                  <a:moveTo>
                    <a:pt x="20" y="0"/>
                  </a:moveTo>
                  <a:cubicBezTo>
                    <a:pt x="20" y="0"/>
                    <a:pt x="20" y="0"/>
                    <a:pt x="19" y="0"/>
                  </a:cubicBezTo>
                  <a:cubicBezTo>
                    <a:pt x="20" y="0"/>
                    <a:pt x="20" y="0"/>
                    <a:pt x="20" y="0"/>
                  </a:cubicBezTo>
                  <a:moveTo>
                    <a:pt x="12" y="0"/>
                  </a:moveTo>
                  <a:cubicBezTo>
                    <a:pt x="12" y="0"/>
                    <a:pt x="12" y="0"/>
                    <a:pt x="12" y="0"/>
                  </a:cubicBezTo>
                  <a:cubicBezTo>
                    <a:pt x="12" y="0"/>
                    <a:pt x="12" y="0"/>
                    <a:pt x="12" y="0"/>
                  </a:cubicBezTo>
                  <a:moveTo>
                    <a:pt x="20" y="0"/>
                  </a:moveTo>
                  <a:cubicBezTo>
                    <a:pt x="20" y="0"/>
                    <a:pt x="20" y="0"/>
                    <a:pt x="20" y="0"/>
                  </a:cubicBezTo>
                  <a:cubicBezTo>
                    <a:pt x="20" y="0"/>
                    <a:pt x="20" y="0"/>
                    <a:pt x="20" y="0"/>
                  </a:cubicBezTo>
                  <a:moveTo>
                    <a:pt x="12" y="0"/>
                  </a:moveTo>
                  <a:cubicBezTo>
                    <a:pt x="12" y="0"/>
                    <a:pt x="12" y="0"/>
                    <a:pt x="12" y="0"/>
                  </a:cubicBezTo>
                  <a:cubicBezTo>
                    <a:pt x="12" y="0"/>
                    <a:pt x="12" y="0"/>
                    <a:pt x="12" y="0"/>
                  </a:cubicBezTo>
                  <a:moveTo>
                    <a:pt x="20" y="0"/>
                  </a:moveTo>
                  <a:cubicBezTo>
                    <a:pt x="20" y="0"/>
                    <a:pt x="20" y="0"/>
                    <a:pt x="20" y="0"/>
                  </a:cubicBezTo>
                  <a:cubicBezTo>
                    <a:pt x="20" y="0"/>
                    <a:pt x="20" y="0"/>
                    <a:pt x="20" y="0"/>
                  </a:cubicBezTo>
                  <a:moveTo>
                    <a:pt x="12" y="0"/>
                  </a:moveTo>
                  <a:cubicBezTo>
                    <a:pt x="12" y="0"/>
                    <a:pt x="12" y="0"/>
                    <a:pt x="12" y="0"/>
                  </a:cubicBezTo>
                  <a:cubicBezTo>
                    <a:pt x="12" y="0"/>
                    <a:pt x="12" y="0"/>
                    <a:pt x="12" y="0"/>
                  </a:cubicBezTo>
                  <a:moveTo>
                    <a:pt x="20" y="0"/>
                  </a:moveTo>
                  <a:cubicBezTo>
                    <a:pt x="20" y="0"/>
                    <a:pt x="20" y="0"/>
                    <a:pt x="20" y="0"/>
                  </a:cubicBezTo>
                  <a:cubicBezTo>
                    <a:pt x="20" y="0"/>
                    <a:pt x="20" y="0"/>
                    <a:pt x="20" y="0"/>
                  </a:cubicBezTo>
                  <a:moveTo>
                    <a:pt x="11" y="0"/>
                  </a:moveTo>
                  <a:cubicBezTo>
                    <a:pt x="11" y="0"/>
                    <a:pt x="11" y="0"/>
                    <a:pt x="11" y="0"/>
                  </a:cubicBezTo>
                  <a:cubicBezTo>
                    <a:pt x="11" y="0"/>
                    <a:pt x="11" y="0"/>
                    <a:pt x="11" y="0"/>
                  </a:cubicBezTo>
                  <a:moveTo>
                    <a:pt x="21" y="0"/>
                  </a:moveTo>
                  <a:cubicBezTo>
                    <a:pt x="21" y="0"/>
                    <a:pt x="21" y="0"/>
                    <a:pt x="21" y="0"/>
                  </a:cubicBezTo>
                  <a:cubicBezTo>
                    <a:pt x="21" y="0"/>
                    <a:pt x="21" y="0"/>
                    <a:pt x="21" y="0"/>
                  </a:cubicBezTo>
                  <a:moveTo>
                    <a:pt x="11" y="0"/>
                  </a:moveTo>
                  <a:cubicBezTo>
                    <a:pt x="11" y="0"/>
                    <a:pt x="11" y="0"/>
                    <a:pt x="11" y="0"/>
                  </a:cubicBezTo>
                  <a:cubicBezTo>
                    <a:pt x="11" y="0"/>
                    <a:pt x="11" y="0"/>
                    <a:pt x="11" y="0"/>
                  </a:cubicBezTo>
                  <a:moveTo>
                    <a:pt x="21" y="0"/>
                  </a:moveTo>
                  <a:cubicBezTo>
                    <a:pt x="21" y="0"/>
                    <a:pt x="21" y="0"/>
                    <a:pt x="21" y="0"/>
                  </a:cubicBezTo>
                  <a:cubicBezTo>
                    <a:pt x="21" y="0"/>
                    <a:pt x="21" y="0"/>
                    <a:pt x="21" y="0"/>
                  </a:cubicBezTo>
                  <a:moveTo>
                    <a:pt x="11" y="0"/>
                  </a:moveTo>
                  <a:cubicBezTo>
                    <a:pt x="11" y="0"/>
                    <a:pt x="11" y="0"/>
                    <a:pt x="11" y="0"/>
                  </a:cubicBezTo>
                  <a:cubicBezTo>
                    <a:pt x="11" y="0"/>
                    <a:pt x="11" y="0"/>
                    <a:pt x="11" y="0"/>
                  </a:cubicBezTo>
                  <a:moveTo>
                    <a:pt x="21" y="0"/>
                  </a:moveTo>
                  <a:cubicBezTo>
                    <a:pt x="21" y="0"/>
                    <a:pt x="21" y="0"/>
                    <a:pt x="21" y="0"/>
                  </a:cubicBezTo>
                  <a:cubicBezTo>
                    <a:pt x="21" y="0"/>
                    <a:pt x="21" y="0"/>
                    <a:pt x="21" y="0"/>
                  </a:cubicBezTo>
                  <a:moveTo>
                    <a:pt x="11" y="0"/>
                  </a:moveTo>
                  <a:cubicBezTo>
                    <a:pt x="11" y="0"/>
                    <a:pt x="11" y="0"/>
                    <a:pt x="11" y="0"/>
                  </a:cubicBezTo>
                  <a:cubicBezTo>
                    <a:pt x="11" y="0"/>
                    <a:pt x="11" y="0"/>
                    <a:pt x="11" y="0"/>
                  </a:cubicBezTo>
                  <a:moveTo>
                    <a:pt x="21" y="0"/>
                  </a:moveTo>
                  <a:cubicBezTo>
                    <a:pt x="21" y="0"/>
                    <a:pt x="21" y="0"/>
                    <a:pt x="21" y="0"/>
                  </a:cubicBezTo>
                  <a:cubicBezTo>
                    <a:pt x="21" y="0"/>
                    <a:pt x="21" y="0"/>
                    <a:pt x="21" y="0"/>
                  </a:cubicBezTo>
                  <a:moveTo>
                    <a:pt x="10" y="0"/>
                  </a:moveTo>
                  <a:cubicBezTo>
                    <a:pt x="10" y="0"/>
                    <a:pt x="10" y="0"/>
                    <a:pt x="10" y="0"/>
                  </a:cubicBezTo>
                  <a:cubicBezTo>
                    <a:pt x="10" y="0"/>
                    <a:pt x="10" y="0"/>
                    <a:pt x="10" y="0"/>
                  </a:cubicBezTo>
                  <a:moveTo>
                    <a:pt x="22" y="0"/>
                  </a:moveTo>
                  <a:cubicBezTo>
                    <a:pt x="22" y="0"/>
                    <a:pt x="22" y="0"/>
                    <a:pt x="22" y="0"/>
                  </a:cubicBezTo>
                  <a:cubicBezTo>
                    <a:pt x="22" y="0"/>
                    <a:pt x="22" y="0"/>
                    <a:pt x="22" y="0"/>
                  </a:cubicBezTo>
                  <a:moveTo>
                    <a:pt x="10" y="0"/>
                  </a:moveTo>
                  <a:cubicBezTo>
                    <a:pt x="10" y="0"/>
                    <a:pt x="10" y="0"/>
                    <a:pt x="10" y="0"/>
                  </a:cubicBezTo>
                  <a:cubicBezTo>
                    <a:pt x="10" y="0"/>
                    <a:pt x="10" y="0"/>
                    <a:pt x="10" y="0"/>
                  </a:cubicBezTo>
                  <a:moveTo>
                    <a:pt x="22" y="0"/>
                  </a:moveTo>
                  <a:cubicBezTo>
                    <a:pt x="22" y="0"/>
                    <a:pt x="22" y="0"/>
                    <a:pt x="22" y="0"/>
                  </a:cubicBezTo>
                  <a:cubicBezTo>
                    <a:pt x="22" y="0"/>
                    <a:pt x="22" y="0"/>
                    <a:pt x="22" y="0"/>
                  </a:cubicBezTo>
                  <a:moveTo>
                    <a:pt x="10" y="0"/>
                  </a:moveTo>
                  <a:cubicBezTo>
                    <a:pt x="10" y="0"/>
                    <a:pt x="10" y="0"/>
                    <a:pt x="10" y="0"/>
                  </a:cubicBezTo>
                  <a:cubicBezTo>
                    <a:pt x="10" y="0"/>
                    <a:pt x="10" y="0"/>
                    <a:pt x="10" y="0"/>
                  </a:cubicBezTo>
                  <a:moveTo>
                    <a:pt x="22" y="0"/>
                  </a:moveTo>
                  <a:cubicBezTo>
                    <a:pt x="22" y="0"/>
                    <a:pt x="22" y="0"/>
                    <a:pt x="22" y="0"/>
                  </a:cubicBezTo>
                  <a:cubicBezTo>
                    <a:pt x="22" y="0"/>
                    <a:pt x="22" y="0"/>
                    <a:pt x="22" y="0"/>
                  </a:cubicBezTo>
                  <a:moveTo>
                    <a:pt x="9" y="0"/>
                  </a:moveTo>
                  <a:cubicBezTo>
                    <a:pt x="10" y="0"/>
                    <a:pt x="10" y="0"/>
                    <a:pt x="10" y="0"/>
                  </a:cubicBezTo>
                  <a:cubicBezTo>
                    <a:pt x="10" y="0"/>
                    <a:pt x="10" y="0"/>
                    <a:pt x="9" y="0"/>
                  </a:cubicBezTo>
                  <a:moveTo>
                    <a:pt x="22" y="0"/>
                  </a:moveTo>
                  <a:cubicBezTo>
                    <a:pt x="22" y="0"/>
                    <a:pt x="22" y="0"/>
                    <a:pt x="22" y="0"/>
                  </a:cubicBezTo>
                  <a:cubicBezTo>
                    <a:pt x="22" y="0"/>
                    <a:pt x="22" y="0"/>
                    <a:pt x="22" y="0"/>
                  </a:cubicBezTo>
                  <a:moveTo>
                    <a:pt x="9" y="0"/>
                  </a:moveTo>
                  <a:cubicBezTo>
                    <a:pt x="9" y="0"/>
                    <a:pt x="9" y="0"/>
                    <a:pt x="9" y="0"/>
                  </a:cubicBezTo>
                  <a:cubicBezTo>
                    <a:pt x="9" y="0"/>
                    <a:pt x="9" y="0"/>
                    <a:pt x="9" y="0"/>
                  </a:cubicBezTo>
                  <a:moveTo>
                    <a:pt x="23" y="0"/>
                  </a:moveTo>
                  <a:cubicBezTo>
                    <a:pt x="23" y="0"/>
                    <a:pt x="23" y="0"/>
                    <a:pt x="23" y="0"/>
                  </a:cubicBezTo>
                  <a:cubicBezTo>
                    <a:pt x="23" y="0"/>
                    <a:pt x="23" y="0"/>
                    <a:pt x="23" y="0"/>
                  </a:cubicBezTo>
                  <a:moveTo>
                    <a:pt x="9" y="0"/>
                  </a:moveTo>
                  <a:cubicBezTo>
                    <a:pt x="9" y="0"/>
                    <a:pt x="9" y="0"/>
                    <a:pt x="9" y="0"/>
                  </a:cubicBezTo>
                  <a:cubicBezTo>
                    <a:pt x="9" y="0"/>
                    <a:pt x="9" y="0"/>
                    <a:pt x="9" y="0"/>
                  </a:cubicBezTo>
                  <a:moveTo>
                    <a:pt x="23" y="0"/>
                  </a:moveTo>
                  <a:cubicBezTo>
                    <a:pt x="23" y="0"/>
                    <a:pt x="23" y="0"/>
                    <a:pt x="23" y="0"/>
                  </a:cubicBezTo>
                  <a:cubicBezTo>
                    <a:pt x="23" y="0"/>
                    <a:pt x="23" y="0"/>
                    <a:pt x="23" y="0"/>
                  </a:cubicBezTo>
                  <a:moveTo>
                    <a:pt x="9" y="0"/>
                  </a:moveTo>
                  <a:cubicBezTo>
                    <a:pt x="9" y="0"/>
                    <a:pt x="9" y="0"/>
                    <a:pt x="9" y="0"/>
                  </a:cubicBezTo>
                  <a:cubicBezTo>
                    <a:pt x="9" y="0"/>
                    <a:pt x="9" y="0"/>
                    <a:pt x="9" y="0"/>
                  </a:cubicBezTo>
                  <a:moveTo>
                    <a:pt x="23" y="0"/>
                  </a:moveTo>
                  <a:cubicBezTo>
                    <a:pt x="23" y="0"/>
                    <a:pt x="23" y="0"/>
                    <a:pt x="23" y="0"/>
                  </a:cubicBezTo>
                  <a:cubicBezTo>
                    <a:pt x="23" y="0"/>
                    <a:pt x="23" y="0"/>
                    <a:pt x="23" y="0"/>
                  </a:cubicBezTo>
                  <a:moveTo>
                    <a:pt x="8" y="0"/>
                  </a:moveTo>
                  <a:cubicBezTo>
                    <a:pt x="9" y="0"/>
                    <a:pt x="9" y="0"/>
                    <a:pt x="9" y="0"/>
                  </a:cubicBezTo>
                  <a:cubicBezTo>
                    <a:pt x="9" y="0"/>
                    <a:pt x="9" y="0"/>
                    <a:pt x="8" y="0"/>
                  </a:cubicBezTo>
                  <a:moveTo>
                    <a:pt x="23" y="0"/>
                  </a:moveTo>
                  <a:cubicBezTo>
                    <a:pt x="23" y="0"/>
                    <a:pt x="23" y="0"/>
                    <a:pt x="23" y="0"/>
                  </a:cubicBezTo>
                  <a:cubicBezTo>
                    <a:pt x="23" y="0"/>
                    <a:pt x="23" y="0"/>
                    <a:pt x="23" y="0"/>
                  </a:cubicBezTo>
                  <a:moveTo>
                    <a:pt x="8" y="0"/>
                  </a:moveTo>
                  <a:cubicBezTo>
                    <a:pt x="8" y="0"/>
                    <a:pt x="8" y="0"/>
                    <a:pt x="8" y="0"/>
                  </a:cubicBezTo>
                  <a:cubicBezTo>
                    <a:pt x="8" y="0"/>
                    <a:pt x="8" y="0"/>
                    <a:pt x="8" y="0"/>
                  </a:cubicBezTo>
                  <a:moveTo>
                    <a:pt x="24" y="0"/>
                  </a:moveTo>
                  <a:cubicBezTo>
                    <a:pt x="24" y="0"/>
                    <a:pt x="24" y="0"/>
                    <a:pt x="24" y="0"/>
                  </a:cubicBezTo>
                  <a:cubicBezTo>
                    <a:pt x="24" y="0"/>
                    <a:pt x="24" y="0"/>
                    <a:pt x="24" y="0"/>
                  </a:cubicBezTo>
                  <a:moveTo>
                    <a:pt x="8" y="0"/>
                  </a:moveTo>
                  <a:cubicBezTo>
                    <a:pt x="8" y="0"/>
                    <a:pt x="8" y="0"/>
                    <a:pt x="8" y="0"/>
                  </a:cubicBezTo>
                  <a:cubicBezTo>
                    <a:pt x="8" y="0"/>
                    <a:pt x="8" y="0"/>
                    <a:pt x="8" y="0"/>
                  </a:cubicBezTo>
                  <a:moveTo>
                    <a:pt x="24" y="0"/>
                  </a:moveTo>
                  <a:cubicBezTo>
                    <a:pt x="24" y="0"/>
                    <a:pt x="24" y="0"/>
                    <a:pt x="24" y="0"/>
                  </a:cubicBezTo>
                  <a:cubicBezTo>
                    <a:pt x="24" y="0"/>
                    <a:pt x="24" y="0"/>
                    <a:pt x="24" y="0"/>
                  </a:cubicBezTo>
                  <a:moveTo>
                    <a:pt x="8" y="0"/>
                  </a:moveTo>
                  <a:cubicBezTo>
                    <a:pt x="8" y="0"/>
                    <a:pt x="8" y="0"/>
                    <a:pt x="8" y="0"/>
                  </a:cubicBezTo>
                  <a:cubicBezTo>
                    <a:pt x="8" y="0"/>
                    <a:pt x="8" y="0"/>
                    <a:pt x="8" y="0"/>
                  </a:cubicBezTo>
                  <a:moveTo>
                    <a:pt x="24" y="0"/>
                  </a:moveTo>
                  <a:cubicBezTo>
                    <a:pt x="24" y="0"/>
                    <a:pt x="24" y="0"/>
                    <a:pt x="24" y="0"/>
                  </a:cubicBezTo>
                  <a:cubicBezTo>
                    <a:pt x="24" y="0"/>
                    <a:pt x="24" y="0"/>
                    <a:pt x="24" y="0"/>
                  </a:cubicBezTo>
                  <a:moveTo>
                    <a:pt x="7" y="0"/>
                  </a:moveTo>
                  <a:cubicBezTo>
                    <a:pt x="7" y="0"/>
                    <a:pt x="8" y="0"/>
                    <a:pt x="8" y="0"/>
                  </a:cubicBezTo>
                  <a:cubicBezTo>
                    <a:pt x="8" y="0"/>
                    <a:pt x="7" y="0"/>
                    <a:pt x="7" y="0"/>
                  </a:cubicBezTo>
                  <a:moveTo>
                    <a:pt x="24" y="0"/>
                  </a:moveTo>
                  <a:cubicBezTo>
                    <a:pt x="24" y="0"/>
                    <a:pt x="24" y="0"/>
                    <a:pt x="24" y="0"/>
                  </a:cubicBezTo>
                  <a:cubicBezTo>
                    <a:pt x="24" y="0"/>
                    <a:pt x="24" y="0"/>
                    <a:pt x="24" y="0"/>
                  </a:cubicBezTo>
                  <a:moveTo>
                    <a:pt x="7" y="0"/>
                  </a:moveTo>
                  <a:cubicBezTo>
                    <a:pt x="7" y="0"/>
                    <a:pt x="7" y="0"/>
                    <a:pt x="7" y="0"/>
                  </a:cubicBezTo>
                  <a:cubicBezTo>
                    <a:pt x="7" y="0"/>
                    <a:pt x="7" y="0"/>
                    <a:pt x="7" y="0"/>
                  </a:cubicBezTo>
                  <a:moveTo>
                    <a:pt x="25" y="0"/>
                  </a:moveTo>
                  <a:cubicBezTo>
                    <a:pt x="25" y="0"/>
                    <a:pt x="25" y="0"/>
                    <a:pt x="25" y="0"/>
                  </a:cubicBezTo>
                  <a:cubicBezTo>
                    <a:pt x="25" y="0"/>
                    <a:pt x="25" y="0"/>
                    <a:pt x="25" y="0"/>
                  </a:cubicBezTo>
                  <a:moveTo>
                    <a:pt x="7" y="0"/>
                  </a:moveTo>
                  <a:cubicBezTo>
                    <a:pt x="7" y="0"/>
                    <a:pt x="7" y="0"/>
                    <a:pt x="7" y="0"/>
                  </a:cubicBezTo>
                  <a:cubicBezTo>
                    <a:pt x="7" y="0"/>
                    <a:pt x="7" y="0"/>
                    <a:pt x="7" y="0"/>
                  </a:cubicBezTo>
                  <a:moveTo>
                    <a:pt x="25" y="0"/>
                  </a:moveTo>
                  <a:cubicBezTo>
                    <a:pt x="25" y="0"/>
                    <a:pt x="25" y="0"/>
                    <a:pt x="25" y="0"/>
                  </a:cubicBezTo>
                  <a:cubicBezTo>
                    <a:pt x="25" y="0"/>
                    <a:pt x="25" y="0"/>
                    <a:pt x="25"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26" y="0"/>
                  </a:moveTo>
                  <a:cubicBezTo>
                    <a:pt x="25" y="0"/>
                    <a:pt x="25" y="0"/>
                    <a:pt x="25" y="0"/>
                  </a:cubicBezTo>
                  <a:cubicBezTo>
                    <a:pt x="25" y="0"/>
                    <a:pt x="25" y="0"/>
                    <a:pt x="26" y="0"/>
                  </a:cubicBezTo>
                  <a:moveTo>
                    <a:pt x="6" y="0"/>
                  </a:moveTo>
                  <a:cubicBezTo>
                    <a:pt x="6" y="0"/>
                    <a:pt x="6" y="0"/>
                    <a:pt x="6" y="0"/>
                  </a:cubicBezTo>
                  <a:cubicBezTo>
                    <a:pt x="6" y="0"/>
                    <a:pt x="6" y="0"/>
                    <a:pt x="6" y="0"/>
                  </a:cubicBezTo>
                  <a:moveTo>
                    <a:pt x="26" y="0"/>
                  </a:moveTo>
                  <a:cubicBezTo>
                    <a:pt x="26" y="0"/>
                    <a:pt x="26" y="0"/>
                    <a:pt x="26" y="0"/>
                  </a:cubicBezTo>
                  <a:cubicBezTo>
                    <a:pt x="26" y="0"/>
                    <a:pt x="26" y="0"/>
                    <a:pt x="26" y="0"/>
                  </a:cubicBezTo>
                  <a:moveTo>
                    <a:pt x="6" y="0"/>
                  </a:moveTo>
                  <a:cubicBezTo>
                    <a:pt x="6" y="0"/>
                    <a:pt x="6" y="0"/>
                    <a:pt x="6" y="0"/>
                  </a:cubicBezTo>
                  <a:cubicBezTo>
                    <a:pt x="6" y="0"/>
                    <a:pt x="6" y="0"/>
                    <a:pt x="6" y="0"/>
                  </a:cubicBezTo>
                  <a:moveTo>
                    <a:pt x="26" y="0"/>
                  </a:moveTo>
                  <a:cubicBezTo>
                    <a:pt x="26" y="0"/>
                    <a:pt x="26" y="0"/>
                    <a:pt x="26" y="0"/>
                  </a:cubicBezTo>
                  <a:cubicBezTo>
                    <a:pt x="26" y="0"/>
                    <a:pt x="26" y="0"/>
                    <a:pt x="26" y="0"/>
                  </a:cubicBezTo>
                  <a:moveTo>
                    <a:pt x="6" y="0"/>
                  </a:moveTo>
                  <a:cubicBezTo>
                    <a:pt x="6" y="0"/>
                    <a:pt x="6" y="0"/>
                    <a:pt x="6" y="0"/>
                  </a:cubicBezTo>
                  <a:cubicBezTo>
                    <a:pt x="6" y="0"/>
                    <a:pt x="6" y="0"/>
                    <a:pt x="6" y="0"/>
                  </a:cubicBezTo>
                  <a:moveTo>
                    <a:pt x="26" y="0"/>
                  </a:moveTo>
                  <a:cubicBezTo>
                    <a:pt x="26" y="0"/>
                    <a:pt x="26" y="0"/>
                    <a:pt x="26" y="0"/>
                  </a:cubicBezTo>
                  <a:cubicBezTo>
                    <a:pt x="26" y="0"/>
                    <a:pt x="26" y="0"/>
                    <a:pt x="26" y="0"/>
                  </a:cubicBezTo>
                  <a:moveTo>
                    <a:pt x="5" y="0"/>
                  </a:moveTo>
                  <a:cubicBezTo>
                    <a:pt x="5" y="0"/>
                    <a:pt x="6" y="0"/>
                    <a:pt x="6" y="0"/>
                  </a:cubicBezTo>
                  <a:cubicBezTo>
                    <a:pt x="6" y="0"/>
                    <a:pt x="5" y="0"/>
                    <a:pt x="5" y="0"/>
                  </a:cubicBezTo>
                  <a:moveTo>
                    <a:pt x="26" y="0"/>
                  </a:moveTo>
                  <a:cubicBezTo>
                    <a:pt x="26" y="0"/>
                    <a:pt x="26" y="0"/>
                    <a:pt x="26" y="0"/>
                  </a:cubicBezTo>
                  <a:cubicBezTo>
                    <a:pt x="26" y="0"/>
                    <a:pt x="26" y="0"/>
                    <a:pt x="26" y="0"/>
                  </a:cubicBezTo>
                  <a:moveTo>
                    <a:pt x="5" y="0"/>
                  </a:moveTo>
                  <a:cubicBezTo>
                    <a:pt x="5" y="0"/>
                    <a:pt x="5" y="0"/>
                    <a:pt x="5" y="0"/>
                  </a:cubicBezTo>
                  <a:cubicBezTo>
                    <a:pt x="5" y="0"/>
                    <a:pt x="5" y="0"/>
                    <a:pt x="5" y="0"/>
                  </a:cubicBezTo>
                  <a:moveTo>
                    <a:pt x="27" y="0"/>
                  </a:moveTo>
                  <a:cubicBezTo>
                    <a:pt x="27" y="0"/>
                    <a:pt x="27" y="0"/>
                    <a:pt x="27" y="0"/>
                  </a:cubicBezTo>
                  <a:cubicBezTo>
                    <a:pt x="27" y="0"/>
                    <a:pt x="27" y="0"/>
                    <a:pt x="27"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28" y="0"/>
                  </a:moveTo>
                  <a:cubicBezTo>
                    <a:pt x="28" y="0"/>
                    <a:pt x="27" y="0"/>
                    <a:pt x="27" y="0"/>
                  </a:cubicBezTo>
                  <a:cubicBezTo>
                    <a:pt x="27" y="0"/>
                    <a:pt x="27" y="0"/>
                    <a:pt x="28" y="0"/>
                  </a:cubicBezTo>
                  <a:moveTo>
                    <a:pt x="4" y="0"/>
                  </a:moveTo>
                  <a:cubicBezTo>
                    <a:pt x="4" y="0"/>
                    <a:pt x="4" y="0"/>
                    <a:pt x="4" y="0"/>
                  </a:cubicBezTo>
                  <a:cubicBezTo>
                    <a:pt x="4" y="0"/>
                    <a:pt x="4" y="0"/>
                    <a:pt x="4" y="0"/>
                  </a:cubicBezTo>
                  <a:moveTo>
                    <a:pt x="28" y="0"/>
                  </a:moveTo>
                  <a:cubicBezTo>
                    <a:pt x="28" y="0"/>
                    <a:pt x="28" y="0"/>
                    <a:pt x="28" y="0"/>
                  </a:cubicBezTo>
                  <a:cubicBezTo>
                    <a:pt x="28" y="0"/>
                    <a:pt x="28" y="0"/>
                    <a:pt x="28" y="0"/>
                  </a:cubicBezTo>
                  <a:moveTo>
                    <a:pt x="4" y="0"/>
                  </a:moveTo>
                  <a:cubicBezTo>
                    <a:pt x="4" y="0"/>
                    <a:pt x="4" y="0"/>
                    <a:pt x="4" y="0"/>
                  </a:cubicBezTo>
                  <a:cubicBezTo>
                    <a:pt x="4" y="0"/>
                    <a:pt x="4" y="0"/>
                    <a:pt x="4" y="0"/>
                  </a:cubicBezTo>
                  <a:moveTo>
                    <a:pt x="28" y="0"/>
                  </a:moveTo>
                  <a:cubicBezTo>
                    <a:pt x="28" y="0"/>
                    <a:pt x="28" y="0"/>
                    <a:pt x="28" y="0"/>
                  </a:cubicBezTo>
                  <a:cubicBezTo>
                    <a:pt x="28" y="0"/>
                    <a:pt x="28" y="0"/>
                    <a:pt x="28" y="0"/>
                  </a:cubicBezTo>
                  <a:moveTo>
                    <a:pt x="4" y="0"/>
                  </a:moveTo>
                  <a:cubicBezTo>
                    <a:pt x="4" y="0"/>
                    <a:pt x="4" y="0"/>
                    <a:pt x="4" y="0"/>
                  </a:cubicBezTo>
                  <a:cubicBezTo>
                    <a:pt x="4" y="0"/>
                    <a:pt x="4" y="0"/>
                    <a:pt x="4" y="0"/>
                  </a:cubicBezTo>
                  <a:moveTo>
                    <a:pt x="3" y="0"/>
                  </a:moveTo>
                  <a:cubicBezTo>
                    <a:pt x="3" y="0"/>
                    <a:pt x="3" y="0"/>
                    <a:pt x="4" y="0"/>
                  </a:cubicBezTo>
                  <a:cubicBezTo>
                    <a:pt x="3" y="0"/>
                    <a:pt x="3" y="0"/>
                    <a:pt x="3" y="0"/>
                  </a:cubicBezTo>
                  <a:moveTo>
                    <a:pt x="3" y="0"/>
                  </a:moveTo>
                  <a:cubicBezTo>
                    <a:pt x="3" y="0"/>
                    <a:pt x="3" y="0"/>
                    <a:pt x="3" y="0"/>
                  </a:cubicBezTo>
                  <a:cubicBezTo>
                    <a:pt x="3" y="0"/>
                    <a:pt x="3" y="0"/>
                    <a:pt x="3" y="0"/>
                  </a:cubicBezTo>
                  <a:moveTo>
                    <a:pt x="29" y="0"/>
                  </a:moveTo>
                  <a:cubicBezTo>
                    <a:pt x="29" y="0"/>
                    <a:pt x="29" y="0"/>
                    <a:pt x="29" y="0"/>
                  </a:cubicBezTo>
                  <a:cubicBezTo>
                    <a:pt x="29" y="0"/>
                    <a:pt x="29" y="0"/>
                    <a:pt x="29"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30" y="0"/>
                  </a:moveTo>
                  <a:cubicBezTo>
                    <a:pt x="30" y="0"/>
                    <a:pt x="30" y="0"/>
                    <a:pt x="30" y="0"/>
                  </a:cubicBezTo>
                  <a:cubicBezTo>
                    <a:pt x="30" y="0"/>
                    <a:pt x="30" y="0"/>
                    <a:pt x="30" y="0"/>
                  </a:cubicBezTo>
                  <a:moveTo>
                    <a:pt x="2" y="0"/>
                  </a:moveTo>
                  <a:cubicBezTo>
                    <a:pt x="2" y="0"/>
                    <a:pt x="2" y="0"/>
                    <a:pt x="2" y="0"/>
                  </a:cubicBezTo>
                  <a:cubicBezTo>
                    <a:pt x="2" y="0"/>
                    <a:pt x="2" y="0"/>
                    <a:pt x="2" y="0"/>
                  </a:cubicBezTo>
                  <a:moveTo>
                    <a:pt x="30" y="0"/>
                  </a:moveTo>
                  <a:cubicBezTo>
                    <a:pt x="30" y="0"/>
                    <a:pt x="30" y="0"/>
                    <a:pt x="30" y="0"/>
                  </a:cubicBezTo>
                  <a:cubicBezTo>
                    <a:pt x="30" y="0"/>
                    <a:pt x="30" y="0"/>
                    <a:pt x="30" y="0"/>
                  </a:cubicBezTo>
                  <a:moveTo>
                    <a:pt x="2" y="0"/>
                  </a:moveTo>
                  <a:cubicBezTo>
                    <a:pt x="2" y="0"/>
                    <a:pt x="2" y="0"/>
                    <a:pt x="2" y="0"/>
                  </a:cubicBezTo>
                  <a:cubicBezTo>
                    <a:pt x="2" y="0"/>
                    <a:pt x="2" y="0"/>
                    <a:pt x="2" y="0"/>
                  </a:cubicBezTo>
                  <a:moveTo>
                    <a:pt x="1" y="0"/>
                  </a:moveTo>
                  <a:cubicBezTo>
                    <a:pt x="1" y="0"/>
                    <a:pt x="1" y="0"/>
                    <a:pt x="2" y="0"/>
                  </a:cubicBezTo>
                  <a:cubicBezTo>
                    <a:pt x="1" y="0"/>
                    <a:pt x="1" y="0"/>
                    <a:pt x="1"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77BFD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 name="í$ḻíḋe">
              <a:extLst>
                <a:ext uri="{FF2B5EF4-FFF2-40B4-BE49-F238E27FC236}">
                  <a16:creationId xmlns:a16="http://schemas.microsoft.com/office/drawing/2014/main" id="{0685CCE9-4C3B-458D-B689-D4CDADB1FE43}"/>
                </a:ext>
              </a:extLst>
            </p:cNvPr>
            <p:cNvSpPr/>
            <p:nvPr/>
          </p:nvSpPr>
          <p:spPr bwMode="auto">
            <a:xfrm>
              <a:off x="5518150" y="4816475"/>
              <a:ext cx="1150938" cy="109538"/>
            </a:xfrm>
            <a:custGeom>
              <a:avLst/>
              <a:gdLst>
                <a:gd name="T0" fmla="*/ 140 w 312"/>
                <a:gd name="T1" fmla="*/ 30 h 30"/>
                <a:gd name="T2" fmla="*/ 142 w 312"/>
                <a:gd name="T3" fmla="*/ 30 h 30"/>
                <a:gd name="T4" fmla="*/ 142 w 312"/>
                <a:gd name="T5" fmla="*/ 30 h 30"/>
                <a:gd name="T6" fmla="*/ 142 w 312"/>
                <a:gd name="T7" fmla="*/ 30 h 30"/>
                <a:gd name="T8" fmla="*/ 144 w 312"/>
                <a:gd name="T9" fmla="*/ 30 h 30"/>
                <a:gd name="T10" fmla="*/ 144 w 312"/>
                <a:gd name="T11" fmla="*/ 30 h 30"/>
                <a:gd name="T12" fmla="*/ 144 w 312"/>
                <a:gd name="T13" fmla="*/ 30 h 30"/>
                <a:gd name="T14" fmla="*/ 145 w 312"/>
                <a:gd name="T15" fmla="*/ 30 h 30"/>
                <a:gd name="T16" fmla="*/ 146 w 312"/>
                <a:gd name="T17" fmla="*/ 30 h 30"/>
                <a:gd name="T18" fmla="*/ 146 w 312"/>
                <a:gd name="T19" fmla="*/ 30 h 30"/>
                <a:gd name="T20" fmla="*/ 147 w 312"/>
                <a:gd name="T21" fmla="*/ 30 h 30"/>
                <a:gd name="T22" fmla="*/ 147 w 312"/>
                <a:gd name="T23" fmla="*/ 30 h 30"/>
                <a:gd name="T24" fmla="*/ 148 w 312"/>
                <a:gd name="T25" fmla="*/ 30 h 30"/>
                <a:gd name="T26" fmla="*/ 148 w 312"/>
                <a:gd name="T27" fmla="*/ 30 h 30"/>
                <a:gd name="T28" fmla="*/ 149 w 312"/>
                <a:gd name="T29" fmla="*/ 30 h 30"/>
                <a:gd name="T30" fmla="*/ 149 w 312"/>
                <a:gd name="T31" fmla="*/ 30 h 30"/>
                <a:gd name="T32" fmla="*/ 150 w 312"/>
                <a:gd name="T33" fmla="*/ 30 h 30"/>
                <a:gd name="T34" fmla="*/ 150 w 312"/>
                <a:gd name="T35" fmla="*/ 30 h 30"/>
                <a:gd name="T36" fmla="*/ 151 w 312"/>
                <a:gd name="T37" fmla="*/ 30 h 30"/>
                <a:gd name="T38" fmla="*/ 151 w 312"/>
                <a:gd name="T39" fmla="*/ 30 h 30"/>
                <a:gd name="T40" fmla="*/ 152 w 312"/>
                <a:gd name="T41" fmla="*/ 30 h 30"/>
                <a:gd name="T42" fmla="*/ 152 w 312"/>
                <a:gd name="T43" fmla="*/ 30 h 30"/>
                <a:gd name="T44" fmla="*/ 153 w 312"/>
                <a:gd name="T45" fmla="*/ 30 h 30"/>
                <a:gd name="T46" fmla="*/ 153 w 312"/>
                <a:gd name="T47" fmla="*/ 30 h 30"/>
                <a:gd name="T48" fmla="*/ 154 w 312"/>
                <a:gd name="T49" fmla="*/ 30 h 30"/>
                <a:gd name="T50" fmla="*/ 155 w 312"/>
                <a:gd name="T51" fmla="*/ 30 h 30"/>
                <a:gd name="T52" fmla="*/ 155 w 312"/>
                <a:gd name="T53" fmla="*/ 30 h 30"/>
                <a:gd name="T54" fmla="*/ 156 w 312"/>
                <a:gd name="T55" fmla="*/ 30 h 30"/>
                <a:gd name="T56" fmla="*/ 156 w 312"/>
                <a:gd name="T57" fmla="*/ 30 h 30"/>
                <a:gd name="T58" fmla="*/ 157 w 312"/>
                <a:gd name="T59" fmla="*/ 30 h 30"/>
                <a:gd name="T60" fmla="*/ 157 w 312"/>
                <a:gd name="T61" fmla="*/ 30 h 30"/>
                <a:gd name="T62" fmla="*/ 158 w 312"/>
                <a:gd name="T63" fmla="*/ 30 h 30"/>
                <a:gd name="T64" fmla="*/ 158 w 312"/>
                <a:gd name="T65" fmla="*/ 30 h 30"/>
                <a:gd name="T66" fmla="*/ 159 w 312"/>
                <a:gd name="T67" fmla="*/ 30 h 30"/>
                <a:gd name="T68" fmla="*/ 159 w 312"/>
                <a:gd name="T69" fmla="*/ 30 h 30"/>
                <a:gd name="T70" fmla="*/ 160 w 312"/>
                <a:gd name="T71" fmla="*/ 30 h 30"/>
                <a:gd name="T72" fmla="*/ 161 w 312"/>
                <a:gd name="T73" fmla="*/ 30 h 30"/>
                <a:gd name="T74" fmla="*/ 161 w 312"/>
                <a:gd name="T75" fmla="*/ 30 h 30"/>
                <a:gd name="T76" fmla="*/ 162 w 312"/>
                <a:gd name="T77" fmla="*/ 30 h 30"/>
                <a:gd name="T78" fmla="*/ 162 w 312"/>
                <a:gd name="T79" fmla="*/ 30 h 30"/>
                <a:gd name="T80" fmla="*/ 163 w 312"/>
                <a:gd name="T81" fmla="*/ 30 h 30"/>
                <a:gd name="T82" fmla="*/ 163 w 312"/>
                <a:gd name="T83" fmla="*/ 30 h 30"/>
                <a:gd name="T84" fmla="*/ 164 w 312"/>
                <a:gd name="T85" fmla="*/ 30 h 30"/>
                <a:gd name="T86" fmla="*/ 164 w 312"/>
                <a:gd name="T87" fmla="*/ 30 h 30"/>
                <a:gd name="T88" fmla="*/ 165 w 312"/>
                <a:gd name="T89" fmla="*/ 30 h 30"/>
                <a:gd name="T90" fmla="*/ 165 w 312"/>
                <a:gd name="T91" fmla="*/ 30 h 30"/>
                <a:gd name="T92" fmla="*/ 166 w 312"/>
                <a:gd name="T93" fmla="*/ 30 h 30"/>
                <a:gd name="T94" fmla="*/ 166 w 312"/>
                <a:gd name="T95" fmla="*/ 30 h 30"/>
                <a:gd name="T96" fmla="*/ 167 w 312"/>
                <a:gd name="T97" fmla="*/ 30 h 30"/>
                <a:gd name="T98" fmla="*/ 168 w 312"/>
                <a:gd name="T99" fmla="*/ 30 h 30"/>
                <a:gd name="T100" fmla="*/ 170 w 312"/>
                <a:gd name="T101" fmla="*/ 30 h 30"/>
                <a:gd name="T102" fmla="*/ 312 w 312"/>
                <a:gd name="T10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12" h="30">
                  <a:moveTo>
                    <a:pt x="312" y="0"/>
                  </a:moveTo>
                  <a:cubicBezTo>
                    <a:pt x="0" y="0"/>
                    <a:pt x="0" y="0"/>
                    <a:pt x="0" y="0"/>
                  </a:cubicBezTo>
                  <a:cubicBezTo>
                    <a:pt x="13" y="16"/>
                    <a:pt x="70" y="28"/>
                    <a:pt x="140" y="30"/>
                  </a:cubicBezTo>
                  <a:cubicBezTo>
                    <a:pt x="140" y="30"/>
                    <a:pt x="140" y="30"/>
                    <a:pt x="140" y="30"/>
                  </a:cubicBezTo>
                  <a:cubicBezTo>
                    <a:pt x="140" y="30"/>
                    <a:pt x="140" y="30"/>
                    <a:pt x="140" y="30"/>
                  </a:cubicBezTo>
                  <a:cubicBezTo>
                    <a:pt x="140" y="30"/>
                    <a:pt x="140" y="30"/>
                    <a:pt x="140" y="30"/>
                  </a:cubicBezTo>
                  <a:cubicBezTo>
                    <a:pt x="141" y="30"/>
                    <a:pt x="141" y="30"/>
                    <a:pt x="141" y="30"/>
                  </a:cubicBezTo>
                  <a:cubicBezTo>
                    <a:pt x="141" y="30"/>
                    <a:pt x="141" y="30"/>
                    <a:pt x="142" y="30"/>
                  </a:cubicBezTo>
                  <a:cubicBezTo>
                    <a:pt x="142" y="30"/>
                    <a:pt x="142" y="30"/>
                    <a:pt x="142" y="30"/>
                  </a:cubicBezTo>
                  <a:cubicBezTo>
                    <a:pt x="142" y="30"/>
                    <a:pt x="142" y="30"/>
                    <a:pt x="142" y="30"/>
                  </a:cubicBezTo>
                  <a:cubicBezTo>
                    <a:pt x="142" y="30"/>
                    <a:pt x="142" y="30"/>
                    <a:pt x="142" y="30"/>
                  </a:cubicBezTo>
                  <a:cubicBezTo>
                    <a:pt x="142" y="30"/>
                    <a:pt x="142" y="30"/>
                    <a:pt x="142" y="30"/>
                  </a:cubicBezTo>
                  <a:cubicBezTo>
                    <a:pt x="142" y="30"/>
                    <a:pt x="142" y="30"/>
                    <a:pt x="142" y="30"/>
                  </a:cubicBezTo>
                  <a:cubicBezTo>
                    <a:pt x="142" y="30"/>
                    <a:pt x="142" y="30"/>
                    <a:pt x="142" y="30"/>
                  </a:cubicBezTo>
                  <a:cubicBezTo>
                    <a:pt x="142" y="30"/>
                    <a:pt x="142" y="30"/>
                    <a:pt x="142" y="30"/>
                  </a:cubicBezTo>
                  <a:cubicBezTo>
                    <a:pt x="142" y="30"/>
                    <a:pt x="142" y="30"/>
                    <a:pt x="142" y="30"/>
                  </a:cubicBezTo>
                  <a:cubicBezTo>
                    <a:pt x="143" y="30"/>
                    <a:pt x="143" y="30"/>
                    <a:pt x="143" y="30"/>
                  </a:cubicBezTo>
                  <a:cubicBezTo>
                    <a:pt x="143" y="30"/>
                    <a:pt x="143" y="30"/>
                    <a:pt x="143" y="30"/>
                  </a:cubicBezTo>
                  <a:cubicBezTo>
                    <a:pt x="143" y="30"/>
                    <a:pt x="143" y="30"/>
                    <a:pt x="143" y="30"/>
                  </a:cubicBezTo>
                  <a:cubicBezTo>
                    <a:pt x="143" y="30"/>
                    <a:pt x="143"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4" y="30"/>
                    <a:pt x="144" y="30"/>
                    <a:pt x="144"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5" y="30"/>
                    <a:pt x="145" y="30"/>
                  </a:cubicBezTo>
                  <a:cubicBezTo>
                    <a:pt x="145" y="30"/>
                    <a:pt x="146" y="30"/>
                    <a:pt x="146" y="30"/>
                  </a:cubicBezTo>
                  <a:cubicBezTo>
                    <a:pt x="146" y="30"/>
                    <a:pt x="146" y="30"/>
                    <a:pt x="146" y="30"/>
                  </a:cubicBezTo>
                  <a:cubicBezTo>
                    <a:pt x="146" y="30"/>
                    <a:pt x="146" y="30"/>
                    <a:pt x="146" y="30"/>
                  </a:cubicBezTo>
                  <a:cubicBezTo>
                    <a:pt x="146" y="30"/>
                    <a:pt x="146" y="30"/>
                    <a:pt x="146" y="30"/>
                  </a:cubicBezTo>
                  <a:cubicBezTo>
                    <a:pt x="146" y="30"/>
                    <a:pt x="146" y="30"/>
                    <a:pt x="146" y="30"/>
                  </a:cubicBezTo>
                  <a:cubicBezTo>
                    <a:pt x="146" y="30"/>
                    <a:pt x="146" y="30"/>
                    <a:pt x="146" y="30"/>
                  </a:cubicBezTo>
                  <a:cubicBezTo>
                    <a:pt x="146" y="30"/>
                    <a:pt x="146" y="30"/>
                    <a:pt x="146" y="30"/>
                  </a:cubicBezTo>
                  <a:cubicBezTo>
                    <a:pt x="146" y="30"/>
                    <a:pt x="146" y="30"/>
                    <a:pt x="146" y="30"/>
                  </a:cubicBezTo>
                  <a:cubicBezTo>
                    <a:pt x="146" y="30"/>
                    <a:pt x="146" y="30"/>
                    <a:pt x="146" y="30"/>
                  </a:cubicBezTo>
                  <a:cubicBezTo>
                    <a:pt x="147" y="30"/>
                    <a:pt x="147" y="30"/>
                    <a:pt x="147" y="30"/>
                  </a:cubicBezTo>
                  <a:cubicBezTo>
                    <a:pt x="147" y="30"/>
                    <a:pt x="147" y="30"/>
                    <a:pt x="147" y="30"/>
                  </a:cubicBezTo>
                  <a:cubicBezTo>
                    <a:pt x="147" y="30"/>
                    <a:pt x="147" y="30"/>
                    <a:pt x="147" y="30"/>
                  </a:cubicBezTo>
                  <a:cubicBezTo>
                    <a:pt x="147" y="30"/>
                    <a:pt x="147" y="30"/>
                    <a:pt x="147" y="30"/>
                  </a:cubicBezTo>
                  <a:cubicBezTo>
                    <a:pt x="147" y="30"/>
                    <a:pt x="147" y="30"/>
                    <a:pt x="147" y="30"/>
                  </a:cubicBezTo>
                  <a:cubicBezTo>
                    <a:pt x="147" y="30"/>
                    <a:pt x="147" y="30"/>
                    <a:pt x="147" y="30"/>
                  </a:cubicBezTo>
                  <a:cubicBezTo>
                    <a:pt x="147" y="30"/>
                    <a:pt x="147" y="30"/>
                    <a:pt x="147" y="30"/>
                  </a:cubicBezTo>
                  <a:cubicBezTo>
                    <a:pt x="147" y="30"/>
                    <a:pt x="148" y="30"/>
                    <a:pt x="148" y="30"/>
                  </a:cubicBezTo>
                  <a:cubicBezTo>
                    <a:pt x="148" y="30"/>
                    <a:pt x="148" y="30"/>
                    <a:pt x="148" y="30"/>
                  </a:cubicBezTo>
                  <a:cubicBezTo>
                    <a:pt x="148" y="30"/>
                    <a:pt x="148" y="30"/>
                    <a:pt x="148" y="30"/>
                  </a:cubicBezTo>
                  <a:cubicBezTo>
                    <a:pt x="148" y="30"/>
                    <a:pt x="148" y="30"/>
                    <a:pt x="148" y="30"/>
                  </a:cubicBezTo>
                  <a:cubicBezTo>
                    <a:pt x="148" y="30"/>
                    <a:pt x="148" y="30"/>
                    <a:pt x="148" y="30"/>
                  </a:cubicBezTo>
                  <a:cubicBezTo>
                    <a:pt x="148" y="30"/>
                    <a:pt x="148" y="30"/>
                    <a:pt x="148" y="30"/>
                  </a:cubicBezTo>
                  <a:cubicBezTo>
                    <a:pt x="148" y="30"/>
                    <a:pt x="148" y="30"/>
                    <a:pt x="148" y="30"/>
                  </a:cubicBezTo>
                  <a:cubicBezTo>
                    <a:pt x="148" y="30"/>
                    <a:pt x="148" y="30"/>
                    <a:pt x="148" y="30"/>
                  </a:cubicBezTo>
                  <a:cubicBezTo>
                    <a:pt x="149" y="30"/>
                    <a:pt x="149" y="30"/>
                    <a:pt x="149" y="30"/>
                  </a:cubicBezTo>
                  <a:cubicBezTo>
                    <a:pt x="149" y="30"/>
                    <a:pt x="149" y="30"/>
                    <a:pt x="149" y="30"/>
                  </a:cubicBezTo>
                  <a:cubicBezTo>
                    <a:pt x="149" y="30"/>
                    <a:pt x="149" y="30"/>
                    <a:pt x="149" y="30"/>
                  </a:cubicBezTo>
                  <a:cubicBezTo>
                    <a:pt x="149" y="30"/>
                    <a:pt x="149" y="30"/>
                    <a:pt x="149" y="30"/>
                  </a:cubicBezTo>
                  <a:cubicBezTo>
                    <a:pt x="149" y="30"/>
                    <a:pt x="149" y="30"/>
                    <a:pt x="149" y="30"/>
                  </a:cubicBezTo>
                  <a:cubicBezTo>
                    <a:pt x="149" y="30"/>
                    <a:pt x="149" y="30"/>
                    <a:pt x="149" y="30"/>
                  </a:cubicBezTo>
                  <a:cubicBezTo>
                    <a:pt x="149" y="30"/>
                    <a:pt x="149" y="30"/>
                    <a:pt x="149" y="30"/>
                  </a:cubicBezTo>
                  <a:cubicBezTo>
                    <a:pt x="149" y="30"/>
                    <a:pt x="149" y="30"/>
                    <a:pt x="149" y="30"/>
                  </a:cubicBezTo>
                  <a:cubicBezTo>
                    <a:pt x="150" y="30"/>
                    <a:pt x="150" y="30"/>
                    <a:pt x="150" y="30"/>
                  </a:cubicBezTo>
                  <a:cubicBezTo>
                    <a:pt x="150" y="30"/>
                    <a:pt x="150" y="30"/>
                    <a:pt x="150" y="30"/>
                  </a:cubicBezTo>
                  <a:cubicBezTo>
                    <a:pt x="150" y="30"/>
                    <a:pt x="150" y="30"/>
                    <a:pt x="150" y="30"/>
                  </a:cubicBezTo>
                  <a:cubicBezTo>
                    <a:pt x="150" y="30"/>
                    <a:pt x="150" y="30"/>
                    <a:pt x="150" y="30"/>
                  </a:cubicBezTo>
                  <a:cubicBezTo>
                    <a:pt x="150" y="30"/>
                    <a:pt x="150" y="30"/>
                    <a:pt x="150" y="30"/>
                  </a:cubicBezTo>
                  <a:cubicBezTo>
                    <a:pt x="150" y="30"/>
                    <a:pt x="150" y="30"/>
                    <a:pt x="150" y="30"/>
                  </a:cubicBezTo>
                  <a:cubicBezTo>
                    <a:pt x="150" y="30"/>
                    <a:pt x="150" y="30"/>
                    <a:pt x="150" y="30"/>
                  </a:cubicBezTo>
                  <a:cubicBezTo>
                    <a:pt x="150" y="30"/>
                    <a:pt x="150" y="30"/>
                    <a:pt x="151" y="30"/>
                  </a:cubicBezTo>
                  <a:cubicBezTo>
                    <a:pt x="151" y="30"/>
                    <a:pt x="151" y="30"/>
                    <a:pt x="151" y="30"/>
                  </a:cubicBezTo>
                  <a:cubicBezTo>
                    <a:pt x="151" y="30"/>
                    <a:pt x="151" y="30"/>
                    <a:pt x="151" y="30"/>
                  </a:cubicBezTo>
                  <a:cubicBezTo>
                    <a:pt x="151" y="30"/>
                    <a:pt x="151" y="30"/>
                    <a:pt x="151" y="30"/>
                  </a:cubicBezTo>
                  <a:cubicBezTo>
                    <a:pt x="151" y="30"/>
                    <a:pt x="151" y="30"/>
                    <a:pt x="151" y="30"/>
                  </a:cubicBezTo>
                  <a:cubicBezTo>
                    <a:pt x="151" y="30"/>
                    <a:pt x="151" y="30"/>
                    <a:pt x="151" y="30"/>
                  </a:cubicBezTo>
                  <a:cubicBezTo>
                    <a:pt x="151" y="30"/>
                    <a:pt x="151" y="30"/>
                    <a:pt x="151" y="30"/>
                  </a:cubicBezTo>
                  <a:cubicBezTo>
                    <a:pt x="151" y="30"/>
                    <a:pt x="151" y="30"/>
                    <a:pt x="151" y="30"/>
                  </a:cubicBezTo>
                  <a:cubicBezTo>
                    <a:pt x="151" y="30"/>
                    <a:pt x="151" y="30"/>
                    <a:pt x="152" y="30"/>
                  </a:cubicBezTo>
                  <a:cubicBezTo>
                    <a:pt x="152" y="30"/>
                    <a:pt x="152" y="30"/>
                    <a:pt x="152" y="30"/>
                  </a:cubicBezTo>
                  <a:cubicBezTo>
                    <a:pt x="152" y="30"/>
                    <a:pt x="152" y="30"/>
                    <a:pt x="152" y="30"/>
                  </a:cubicBezTo>
                  <a:cubicBezTo>
                    <a:pt x="152" y="30"/>
                    <a:pt x="152" y="30"/>
                    <a:pt x="152" y="30"/>
                  </a:cubicBezTo>
                  <a:cubicBezTo>
                    <a:pt x="152" y="30"/>
                    <a:pt x="152" y="30"/>
                    <a:pt x="152" y="30"/>
                  </a:cubicBezTo>
                  <a:cubicBezTo>
                    <a:pt x="152" y="30"/>
                    <a:pt x="152" y="30"/>
                    <a:pt x="152" y="30"/>
                  </a:cubicBezTo>
                  <a:cubicBezTo>
                    <a:pt x="152" y="30"/>
                    <a:pt x="152" y="30"/>
                    <a:pt x="152" y="30"/>
                  </a:cubicBezTo>
                  <a:cubicBezTo>
                    <a:pt x="152" y="30"/>
                    <a:pt x="152" y="30"/>
                    <a:pt x="152" y="30"/>
                  </a:cubicBezTo>
                  <a:cubicBezTo>
                    <a:pt x="153" y="30"/>
                    <a:pt x="153" y="30"/>
                    <a:pt x="153" y="30"/>
                  </a:cubicBezTo>
                  <a:cubicBezTo>
                    <a:pt x="153" y="30"/>
                    <a:pt x="153" y="30"/>
                    <a:pt x="153" y="30"/>
                  </a:cubicBezTo>
                  <a:cubicBezTo>
                    <a:pt x="153" y="30"/>
                    <a:pt x="153" y="30"/>
                    <a:pt x="153" y="30"/>
                  </a:cubicBezTo>
                  <a:cubicBezTo>
                    <a:pt x="153" y="30"/>
                    <a:pt x="153" y="30"/>
                    <a:pt x="153" y="30"/>
                  </a:cubicBezTo>
                  <a:cubicBezTo>
                    <a:pt x="153" y="30"/>
                    <a:pt x="153" y="30"/>
                    <a:pt x="153" y="30"/>
                  </a:cubicBezTo>
                  <a:cubicBezTo>
                    <a:pt x="153" y="30"/>
                    <a:pt x="153" y="30"/>
                    <a:pt x="153" y="30"/>
                  </a:cubicBezTo>
                  <a:cubicBezTo>
                    <a:pt x="153" y="30"/>
                    <a:pt x="153" y="30"/>
                    <a:pt x="153" y="30"/>
                  </a:cubicBezTo>
                  <a:cubicBezTo>
                    <a:pt x="153" y="30"/>
                    <a:pt x="153" y="30"/>
                    <a:pt x="153" y="30"/>
                  </a:cubicBezTo>
                  <a:cubicBezTo>
                    <a:pt x="153" y="30"/>
                    <a:pt x="154" y="30"/>
                    <a:pt x="154" y="30"/>
                  </a:cubicBezTo>
                  <a:cubicBezTo>
                    <a:pt x="154" y="30"/>
                    <a:pt x="154" y="30"/>
                    <a:pt x="154" y="30"/>
                  </a:cubicBezTo>
                  <a:cubicBezTo>
                    <a:pt x="154" y="30"/>
                    <a:pt x="154" y="30"/>
                    <a:pt x="154" y="30"/>
                  </a:cubicBezTo>
                  <a:cubicBezTo>
                    <a:pt x="154" y="30"/>
                    <a:pt x="154" y="30"/>
                    <a:pt x="154" y="30"/>
                  </a:cubicBezTo>
                  <a:cubicBezTo>
                    <a:pt x="154" y="30"/>
                    <a:pt x="154" y="30"/>
                    <a:pt x="154" y="30"/>
                  </a:cubicBezTo>
                  <a:cubicBezTo>
                    <a:pt x="154" y="30"/>
                    <a:pt x="154" y="30"/>
                    <a:pt x="155" y="30"/>
                  </a:cubicBezTo>
                  <a:cubicBezTo>
                    <a:pt x="155" y="30"/>
                    <a:pt x="155" y="30"/>
                    <a:pt x="155" y="30"/>
                  </a:cubicBezTo>
                  <a:cubicBezTo>
                    <a:pt x="155" y="30"/>
                    <a:pt x="155" y="30"/>
                    <a:pt x="155" y="30"/>
                  </a:cubicBezTo>
                  <a:cubicBezTo>
                    <a:pt x="155" y="30"/>
                    <a:pt x="155" y="30"/>
                    <a:pt x="155" y="30"/>
                  </a:cubicBezTo>
                  <a:cubicBezTo>
                    <a:pt x="155" y="30"/>
                    <a:pt x="155" y="30"/>
                    <a:pt x="155" y="30"/>
                  </a:cubicBezTo>
                  <a:cubicBezTo>
                    <a:pt x="155" y="30"/>
                    <a:pt x="155" y="30"/>
                    <a:pt x="155" y="30"/>
                  </a:cubicBezTo>
                  <a:cubicBezTo>
                    <a:pt x="155" y="30"/>
                    <a:pt x="155" y="30"/>
                    <a:pt x="155" y="30"/>
                  </a:cubicBezTo>
                  <a:cubicBezTo>
                    <a:pt x="155" y="30"/>
                    <a:pt x="155" y="30"/>
                    <a:pt x="155" y="30"/>
                  </a:cubicBezTo>
                  <a:cubicBezTo>
                    <a:pt x="155" y="30"/>
                    <a:pt x="155" y="30"/>
                    <a:pt x="156" y="30"/>
                  </a:cubicBezTo>
                  <a:cubicBezTo>
                    <a:pt x="156" y="30"/>
                    <a:pt x="156" y="30"/>
                    <a:pt x="156" y="30"/>
                  </a:cubicBezTo>
                  <a:cubicBezTo>
                    <a:pt x="156" y="30"/>
                    <a:pt x="156" y="30"/>
                    <a:pt x="156" y="30"/>
                  </a:cubicBezTo>
                  <a:cubicBezTo>
                    <a:pt x="156" y="30"/>
                    <a:pt x="156" y="30"/>
                    <a:pt x="156" y="30"/>
                  </a:cubicBezTo>
                  <a:cubicBezTo>
                    <a:pt x="156" y="30"/>
                    <a:pt x="156" y="30"/>
                    <a:pt x="156" y="30"/>
                  </a:cubicBezTo>
                  <a:cubicBezTo>
                    <a:pt x="156" y="30"/>
                    <a:pt x="156" y="30"/>
                    <a:pt x="156" y="30"/>
                  </a:cubicBezTo>
                  <a:cubicBezTo>
                    <a:pt x="156" y="30"/>
                    <a:pt x="156" y="30"/>
                    <a:pt x="156" y="30"/>
                  </a:cubicBezTo>
                  <a:cubicBezTo>
                    <a:pt x="156" y="30"/>
                    <a:pt x="156" y="30"/>
                    <a:pt x="156" y="30"/>
                  </a:cubicBezTo>
                  <a:cubicBezTo>
                    <a:pt x="156" y="30"/>
                    <a:pt x="156" y="30"/>
                    <a:pt x="156" y="30"/>
                  </a:cubicBezTo>
                  <a:cubicBezTo>
                    <a:pt x="156" y="30"/>
                    <a:pt x="157" y="30"/>
                    <a:pt x="157" y="30"/>
                  </a:cubicBezTo>
                  <a:cubicBezTo>
                    <a:pt x="157" y="30"/>
                    <a:pt x="157" y="30"/>
                    <a:pt x="157" y="30"/>
                  </a:cubicBezTo>
                  <a:cubicBezTo>
                    <a:pt x="157" y="30"/>
                    <a:pt x="157" y="30"/>
                    <a:pt x="157" y="30"/>
                  </a:cubicBezTo>
                  <a:cubicBezTo>
                    <a:pt x="157" y="30"/>
                    <a:pt x="157" y="30"/>
                    <a:pt x="157" y="30"/>
                  </a:cubicBezTo>
                  <a:cubicBezTo>
                    <a:pt x="157" y="30"/>
                    <a:pt x="157" y="30"/>
                    <a:pt x="157" y="30"/>
                  </a:cubicBezTo>
                  <a:cubicBezTo>
                    <a:pt x="157" y="30"/>
                    <a:pt x="157" y="30"/>
                    <a:pt x="157" y="30"/>
                  </a:cubicBezTo>
                  <a:cubicBezTo>
                    <a:pt x="157" y="30"/>
                    <a:pt x="157" y="30"/>
                    <a:pt x="157" y="30"/>
                  </a:cubicBezTo>
                  <a:cubicBezTo>
                    <a:pt x="157" y="30"/>
                    <a:pt x="157" y="30"/>
                    <a:pt x="157"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8" y="30"/>
                    <a:pt x="158" y="30"/>
                    <a:pt x="158" y="30"/>
                  </a:cubicBezTo>
                  <a:cubicBezTo>
                    <a:pt x="159" y="30"/>
                    <a:pt x="159" y="30"/>
                    <a:pt x="159" y="30"/>
                  </a:cubicBezTo>
                  <a:cubicBezTo>
                    <a:pt x="159" y="30"/>
                    <a:pt x="159" y="30"/>
                    <a:pt x="159" y="30"/>
                  </a:cubicBezTo>
                  <a:cubicBezTo>
                    <a:pt x="159" y="30"/>
                    <a:pt x="159" y="30"/>
                    <a:pt x="159" y="30"/>
                  </a:cubicBezTo>
                  <a:cubicBezTo>
                    <a:pt x="159" y="30"/>
                    <a:pt x="159" y="30"/>
                    <a:pt x="159" y="30"/>
                  </a:cubicBezTo>
                  <a:cubicBezTo>
                    <a:pt x="159" y="30"/>
                    <a:pt x="159" y="30"/>
                    <a:pt x="159" y="30"/>
                  </a:cubicBezTo>
                  <a:cubicBezTo>
                    <a:pt x="159" y="30"/>
                    <a:pt x="159" y="30"/>
                    <a:pt x="159" y="30"/>
                  </a:cubicBezTo>
                  <a:cubicBezTo>
                    <a:pt x="159" y="30"/>
                    <a:pt x="159" y="30"/>
                    <a:pt x="159" y="30"/>
                  </a:cubicBezTo>
                  <a:cubicBezTo>
                    <a:pt x="159" y="30"/>
                    <a:pt x="159" y="30"/>
                    <a:pt x="159" y="30"/>
                  </a:cubicBezTo>
                  <a:cubicBezTo>
                    <a:pt x="160" y="30"/>
                    <a:pt x="160" y="30"/>
                    <a:pt x="160" y="30"/>
                  </a:cubicBezTo>
                  <a:cubicBezTo>
                    <a:pt x="160" y="30"/>
                    <a:pt x="160" y="30"/>
                    <a:pt x="160" y="30"/>
                  </a:cubicBezTo>
                  <a:cubicBezTo>
                    <a:pt x="160" y="30"/>
                    <a:pt x="160" y="30"/>
                    <a:pt x="160" y="30"/>
                  </a:cubicBezTo>
                  <a:cubicBezTo>
                    <a:pt x="160" y="30"/>
                    <a:pt x="160" y="30"/>
                    <a:pt x="160" y="30"/>
                  </a:cubicBezTo>
                  <a:cubicBezTo>
                    <a:pt x="160" y="30"/>
                    <a:pt x="160" y="30"/>
                    <a:pt x="160" y="30"/>
                  </a:cubicBezTo>
                  <a:cubicBezTo>
                    <a:pt x="160" y="30"/>
                    <a:pt x="160" y="30"/>
                    <a:pt x="160" y="30"/>
                  </a:cubicBezTo>
                  <a:cubicBezTo>
                    <a:pt x="160" y="30"/>
                    <a:pt x="160" y="30"/>
                    <a:pt x="160" y="30"/>
                  </a:cubicBezTo>
                  <a:cubicBezTo>
                    <a:pt x="160" y="30"/>
                    <a:pt x="160" y="30"/>
                    <a:pt x="161" y="30"/>
                  </a:cubicBezTo>
                  <a:cubicBezTo>
                    <a:pt x="161" y="30"/>
                    <a:pt x="161" y="30"/>
                    <a:pt x="161" y="30"/>
                  </a:cubicBezTo>
                  <a:cubicBezTo>
                    <a:pt x="161" y="30"/>
                    <a:pt x="161" y="30"/>
                    <a:pt x="161" y="30"/>
                  </a:cubicBezTo>
                  <a:cubicBezTo>
                    <a:pt x="161" y="30"/>
                    <a:pt x="161" y="30"/>
                    <a:pt x="161" y="30"/>
                  </a:cubicBezTo>
                  <a:cubicBezTo>
                    <a:pt x="161" y="30"/>
                    <a:pt x="161" y="30"/>
                    <a:pt x="161" y="30"/>
                  </a:cubicBezTo>
                  <a:cubicBezTo>
                    <a:pt x="161" y="30"/>
                    <a:pt x="161" y="30"/>
                    <a:pt x="161" y="30"/>
                  </a:cubicBezTo>
                  <a:cubicBezTo>
                    <a:pt x="161" y="30"/>
                    <a:pt x="161" y="30"/>
                    <a:pt x="161" y="30"/>
                  </a:cubicBezTo>
                  <a:cubicBezTo>
                    <a:pt x="161" y="30"/>
                    <a:pt x="161" y="30"/>
                    <a:pt x="161" y="30"/>
                  </a:cubicBezTo>
                  <a:cubicBezTo>
                    <a:pt x="161" y="30"/>
                    <a:pt x="162" y="30"/>
                    <a:pt x="162" y="30"/>
                  </a:cubicBezTo>
                  <a:cubicBezTo>
                    <a:pt x="162" y="30"/>
                    <a:pt x="162" y="30"/>
                    <a:pt x="162" y="30"/>
                  </a:cubicBezTo>
                  <a:cubicBezTo>
                    <a:pt x="162" y="30"/>
                    <a:pt x="162" y="30"/>
                    <a:pt x="162" y="30"/>
                  </a:cubicBezTo>
                  <a:cubicBezTo>
                    <a:pt x="162" y="30"/>
                    <a:pt x="162" y="30"/>
                    <a:pt x="162" y="30"/>
                  </a:cubicBezTo>
                  <a:cubicBezTo>
                    <a:pt x="162" y="30"/>
                    <a:pt x="162" y="30"/>
                    <a:pt x="162" y="30"/>
                  </a:cubicBezTo>
                  <a:cubicBezTo>
                    <a:pt x="162" y="30"/>
                    <a:pt x="162" y="30"/>
                    <a:pt x="162" y="30"/>
                  </a:cubicBezTo>
                  <a:cubicBezTo>
                    <a:pt x="162" y="30"/>
                    <a:pt x="162" y="30"/>
                    <a:pt x="162" y="30"/>
                  </a:cubicBezTo>
                  <a:cubicBezTo>
                    <a:pt x="162" y="30"/>
                    <a:pt x="162" y="30"/>
                    <a:pt x="162" y="30"/>
                  </a:cubicBezTo>
                  <a:cubicBezTo>
                    <a:pt x="162" y="30"/>
                    <a:pt x="163" y="30"/>
                    <a:pt x="163" y="30"/>
                  </a:cubicBezTo>
                  <a:cubicBezTo>
                    <a:pt x="163" y="30"/>
                    <a:pt x="163" y="30"/>
                    <a:pt x="163" y="30"/>
                  </a:cubicBezTo>
                  <a:cubicBezTo>
                    <a:pt x="163" y="30"/>
                    <a:pt x="163" y="30"/>
                    <a:pt x="163" y="30"/>
                  </a:cubicBezTo>
                  <a:cubicBezTo>
                    <a:pt x="163" y="30"/>
                    <a:pt x="163" y="30"/>
                    <a:pt x="163" y="30"/>
                  </a:cubicBezTo>
                  <a:cubicBezTo>
                    <a:pt x="163" y="30"/>
                    <a:pt x="163" y="30"/>
                    <a:pt x="163" y="30"/>
                  </a:cubicBezTo>
                  <a:cubicBezTo>
                    <a:pt x="163" y="30"/>
                    <a:pt x="163" y="30"/>
                    <a:pt x="163" y="30"/>
                  </a:cubicBezTo>
                  <a:cubicBezTo>
                    <a:pt x="163" y="30"/>
                    <a:pt x="163" y="30"/>
                    <a:pt x="163" y="30"/>
                  </a:cubicBezTo>
                  <a:cubicBezTo>
                    <a:pt x="163" y="30"/>
                    <a:pt x="163" y="30"/>
                    <a:pt x="163" y="30"/>
                  </a:cubicBezTo>
                  <a:cubicBezTo>
                    <a:pt x="164" y="30"/>
                    <a:pt x="164" y="30"/>
                    <a:pt x="164" y="30"/>
                  </a:cubicBezTo>
                  <a:cubicBezTo>
                    <a:pt x="164" y="30"/>
                    <a:pt x="164" y="30"/>
                    <a:pt x="164" y="30"/>
                  </a:cubicBezTo>
                  <a:cubicBezTo>
                    <a:pt x="164" y="30"/>
                    <a:pt x="164" y="30"/>
                    <a:pt x="164" y="30"/>
                  </a:cubicBezTo>
                  <a:cubicBezTo>
                    <a:pt x="164" y="30"/>
                    <a:pt x="164" y="30"/>
                    <a:pt x="164" y="30"/>
                  </a:cubicBezTo>
                  <a:cubicBezTo>
                    <a:pt x="164" y="30"/>
                    <a:pt x="164" y="30"/>
                    <a:pt x="164" y="30"/>
                  </a:cubicBezTo>
                  <a:cubicBezTo>
                    <a:pt x="164" y="30"/>
                    <a:pt x="164" y="30"/>
                    <a:pt x="164" y="30"/>
                  </a:cubicBezTo>
                  <a:cubicBezTo>
                    <a:pt x="164" y="30"/>
                    <a:pt x="164" y="30"/>
                    <a:pt x="164" y="30"/>
                  </a:cubicBezTo>
                  <a:cubicBezTo>
                    <a:pt x="164" y="30"/>
                    <a:pt x="164" y="30"/>
                    <a:pt x="164" y="30"/>
                  </a:cubicBezTo>
                  <a:cubicBezTo>
                    <a:pt x="164" y="30"/>
                    <a:pt x="165" y="30"/>
                    <a:pt x="165" y="30"/>
                  </a:cubicBezTo>
                  <a:cubicBezTo>
                    <a:pt x="165" y="30"/>
                    <a:pt x="165" y="30"/>
                    <a:pt x="165" y="30"/>
                  </a:cubicBezTo>
                  <a:cubicBezTo>
                    <a:pt x="165" y="30"/>
                    <a:pt x="165" y="30"/>
                    <a:pt x="165" y="30"/>
                  </a:cubicBezTo>
                  <a:cubicBezTo>
                    <a:pt x="165" y="30"/>
                    <a:pt x="165" y="30"/>
                    <a:pt x="165" y="30"/>
                  </a:cubicBezTo>
                  <a:cubicBezTo>
                    <a:pt x="165" y="30"/>
                    <a:pt x="165" y="30"/>
                    <a:pt x="165" y="30"/>
                  </a:cubicBezTo>
                  <a:cubicBezTo>
                    <a:pt x="165" y="30"/>
                    <a:pt x="165" y="30"/>
                    <a:pt x="166" y="30"/>
                  </a:cubicBezTo>
                  <a:cubicBezTo>
                    <a:pt x="166" y="30"/>
                    <a:pt x="166" y="30"/>
                    <a:pt x="166" y="30"/>
                  </a:cubicBezTo>
                  <a:cubicBezTo>
                    <a:pt x="166" y="30"/>
                    <a:pt x="166" y="30"/>
                    <a:pt x="166" y="30"/>
                  </a:cubicBezTo>
                  <a:cubicBezTo>
                    <a:pt x="166" y="30"/>
                    <a:pt x="166" y="30"/>
                    <a:pt x="166" y="30"/>
                  </a:cubicBezTo>
                  <a:cubicBezTo>
                    <a:pt x="166" y="30"/>
                    <a:pt x="166" y="30"/>
                    <a:pt x="166" y="30"/>
                  </a:cubicBezTo>
                  <a:cubicBezTo>
                    <a:pt x="166" y="30"/>
                    <a:pt x="166" y="30"/>
                    <a:pt x="166" y="30"/>
                  </a:cubicBezTo>
                  <a:cubicBezTo>
                    <a:pt x="166" y="30"/>
                    <a:pt x="166" y="30"/>
                    <a:pt x="166" y="30"/>
                  </a:cubicBezTo>
                  <a:cubicBezTo>
                    <a:pt x="166" y="30"/>
                    <a:pt x="166" y="30"/>
                    <a:pt x="166" y="30"/>
                  </a:cubicBezTo>
                  <a:cubicBezTo>
                    <a:pt x="166" y="30"/>
                    <a:pt x="166" y="30"/>
                    <a:pt x="166" y="30"/>
                  </a:cubicBezTo>
                  <a:cubicBezTo>
                    <a:pt x="166" y="30"/>
                    <a:pt x="167" y="30"/>
                    <a:pt x="167" y="30"/>
                  </a:cubicBezTo>
                  <a:cubicBezTo>
                    <a:pt x="167" y="30"/>
                    <a:pt x="167" y="30"/>
                    <a:pt x="167" y="30"/>
                  </a:cubicBezTo>
                  <a:cubicBezTo>
                    <a:pt x="167" y="30"/>
                    <a:pt x="167" y="30"/>
                    <a:pt x="167" y="30"/>
                  </a:cubicBezTo>
                  <a:cubicBezTo>
                    <a:pt x="167" y="30"/>
                    <a:pt x="168" y="30"/>
                    <a:pt x="168" y="30"/>
                  </a:cubicBezTo>
                  <a:cubicBezTo>
                    <a:pt x="168" y="30"/>
                    <a:pt x="168" y="30"/>
                    <a:pt x="168" y="30"/>
                  </a:cubicBezTo>
                  <a:cubicBezTo>
                    <a:pt x="168" y="30"/>
                    <a:pt x="168" y="30"/>
                    <a:pt x="168" y="30"/>
                  </a:cubicBezTo>
                  <a:cubicBezTo>
                    <a:pt x="168" y="30"/>
                    <a:pt x="168" y="30"/>
                    <a:pt x="168" y="30"/>
                  </a:cubicBezTo>
                  <a:cubicBezTo>
                    <a:pt x="168" y="30"/>
                    <a:pt x="168" y="30"/>
                    <a:pt x="168" y="30"/>
                  </a:cubicBezTo>
                  <a:cubicBezTo>
                    <a:pt x="168" y="30"/>
                    <a:pt x="169" y="30"/>
                    <a:pt x="169" y="30"/>
                  </a:cubicBezTo>
                  <a:cubicBezTo>
                    <a:pt x="169" y="30"/>
                    <a:pt x="169" y="30"/>
                    <a:pt x="169" y="30"/>
                  </a:cubicBezTo>
                  <a:cubicBezTo>
                    <a:pt x="169" y="30"/>
                    <a:pt x="170" y="30"/>
                    <a:pt x="170" y="30"/>
                  </a:cubicBezTo>
                  <a:cubicBezTo>
                    <a:pt x="170" y="30"/>
                    <a:pt x="170" y="30"/>
                    <a:pt x="170" y="30"/>
                  </a:cubicBezTo>
                  <a:cubicBezTo>
                    <a:pt x="170" y="30"/>
                    <a:pt x="170" y="30"/>
                    <a:pt x="170" y="30"/>
                  </a:cubicBezTo>
                  <a:cubicBezTo>
                    <a:pt x="170" y="30"/>
                    <a:pt x="170" y="30"/>
                    <a:pt x="170" y="30"/>
                  </a:cubicBezTo>
                  <a:cubicBezTo>
                    <a:pt x="241" y="29"/>
                    <a:pt x="298" y="16"/>
                    <a:pt x="312" y="0"/>
                  </a:cubicBezTo>
                </a:path>
              </a:pathLst>
            </a:custGeom>
            <a:solidFill>
              <a:srgbClr val="13456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 name="ïSļïdê">
              <a:extLst>
                <a:ext uri="{FF2B5EF4-FFF2-40B4-BE49-F238E27FC236}">
                  <a16:creationId xmlns:a16="http://schemas.microsoft.com/office/drawing/2014/main" id="{18BB8CCB-7A37-4305-BC22-E897B2D7218F}"/>
                </a:ext>
              </a:extLst>
            </p:cNvPr>
            <p:cNvSpPr/>
            <p:nvPr/>
          </p:nvSpPr>
          <p:spPr bwMode="auto">
            <a:xfrm>
              <a:off x="6005513" y="4116388"/>
              <a:ext cx="173038" cy="1495425"/>
            </a:xfrm>
            <a:custGeom>
              <a:avLst/>
              <a:gdLst>
                <a:gd name="T0" fmla="*/ 47 w 47"/>
                <a:gd name="T1" fmla="*/ 406 h 406"/>
                <a:gd name="T2" fmla="*/ 0 w 47"/>
                <a:gd name="T3" fmla="*/ 406 h 406"/>
                <a:gd name="T4" fmla="*/ 0 w 47"/>
                <a:gd name="T5" fmla="*/ 24 h 406"/>
                <a:gd name="T6" fmla="*/ 24 w 47"/>
                <a:gd name="T7" fmla="*/ 0 h 406"/>
                <a:gd name="T8" fmla="*/ 47 w 47"/>
                <a:gd name="T9" fmla="*/ 24 h 406"/>
                <a:gd name="T10" fmla="*/ 47 w 47"/>
                <a:gd name="T11" fmla="*/ 406 h 406"/>
              </a:gdLst>
              <a:ahLst/>
              <a:cxnLst>
                <a:cxn ang="0">
                  <a:pos x="T0" y="T1"/>
                </a:cxn>
                <a:cxn ang="0">
                  <a:pos x="T2" y="T3"/>
                </a:cxn>
                <a:cxn ang="0">
                  <a:pos x="T4" y="T5"/>
                </a:cxn>
                <a:cxn ang="0">
                  <a:pos x="T6" y="T7"/>
                </a:cxn>
                <a:cxn ang="0">
                  <a:pos x="T8" y="T9"/>
                </a:cxn>
                <a:cxn ang="0">
                  <a:pos x="T10" y="T11"/>
                </a:cxn>
              </a:cxnLst>
              <a:rect l="0" t="0" r="r" b="b"/>
              <a:pathLst>
                <a:path w="47" h="406">
                  <a:moveTo>
                    <a:pt x="47" y="406"/>
                  </a:moveTo>
                  <a:cubicBezTo>
                    <a:pt x="0" y="406"/>
                    <a:pt x="0" y="406"/>
                    <a:pt x="0" y="406"/>
                  </a:cubicBezTo>
                  <a:cubicBezTo>
                    <a:pt x="0" y="24"/>
                    <a:pt x="0" y="24"/>
                    <a:pt x="0" y="24"/>
                  </a:cubicBezTo>
                  <a:cubicBezTo>
                    <a:pt x="0" y="11"/>
                    <a:pt x="11" y="0"/>
                    <a:pt x="24" y="0"/>
                  </a:cubicBezTo>
                  <a:cubicBezTo>
                    <a:pt x="37" y="0"/>
                    <a:pt x="47" y="11"/>
                    <a:pt x="47" y="24"/>
                  </a:cubicBezTo>
                  <a:lnTo>
                    <a:pt x="47" y="406"/>
                  </a:lnTo>
                  <a:close/>
                </a:path>
              </a:pathLst>
            </a:custGeom>
            <a:solidFill>
              <a:srgbClr val="2027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 name="islîḑê">
              <a:extLst>
                <a:ext uri="{FF2B5EF4-FFF2-40B4-BE49-F238E27FC236}">
                  <a16:creationId xmlns:a16="http://schemas.microsoft.com/office/drawing/2014/main" id="{2932BA5A-E590-446D-B0B5-F85B86EC9928}"/>
                </a:ext>
              </a:extLst>
            </p:cNvPr>
            <p:cNvSpPr/>
            <p:nvPr/>
          </p:nvSpPr>
          <p:spPr bwMode="auto">
            <a:xfrm>
              <a:off x="6030913" y="2868613"/>
              <a:ext cx="122238" cy="1270000"/>
            </a:xfrm>
            <a:custGeom>
              <a:avLst/>
              <a:gdLst>
                <a:gd name="T0" fmla="*/ 33 w 33"/>
                <a:gd name="T1" fmla="*/ 345 h 345"/>
                <a:gd name="T2" fmla="*/ 0 w 33"/>
                <a:gd name="T3" fmla="*/ 345 h 345"/>
                <a:gd name="T4" fmla="*/ 0 w 33"/>
                <a:gd name="T5" fmla="*/ 17 h 345"/>
                <a:gd name="T6" fmla="*/ 17 w 33"/>
                <a:gd name="T7" fmla="*/ 0 h 345"/>
                <a:gd name="T8" fmla="*/ 33 w 33"/>
                <a:gd name="T9" fmla="*/ 17 h 345"/>
                <a:gd name="T10" fmla="*/ 33 w 33"/>
                <a:gd name="T11" fmla="*/ 345 h 345"/>
              </a:gdLst>
              <a:ahLst/>
              <a:cxnLst>
                <a:cxn ang="0">
                  <a:pos x="T0" y="T1"/>
                </a:cxn>
                <a:cxn ang="0">
                  <a:pos x="T2" y="T3"/>
                </a:cxn>
                <a:cxn ang="0">
                  <a:pos x="T4" y="T5"/>
                </a:cxn>
                <a:cxn ang="0">
                  <a:pos x="T6" y="T7"/>
                </a:cxn>
                <a:cxn ang="0">
                  <a:pos x="T8" y="T9"/>
                </a:cxn>
                <a:cxn ang="0">
                  <a:pos x="T10" y="T11"/>
                </a:cxn>
              </a:cxnLst>
              <a:rect l="0" t="0" r="r" b="b"/>
              <a:pathLst>
                <a:path w="33" h="345">
                  <a:moveTo>
                    <a:pt x="33" y="345"/>
                  </a:moveTo>
                  <a:cubicBezTo>
                    <a:pt x="0" y="345"/>
                    <a:pt x="0" y="345"/>
                    <a:pt x="0" y="345"/>
                  </a:cubicBezTo>
                  <a:cubicBezTo>
                    <a:pt x="0" y="17"/>
                    <a:pt x="0" y="17"/>
                    <a:pt x="0" y="17"/>
                  </a:cubicBezTo>
                  <a:cubicBezTo>
                    <a:pt x="0" y="8"/>
                    <a:pt x="8" y="0"/>
                    <a:pt x="17" y="0"/>
                  </a:cubicBezTo>
                  <a:cubicBezTo>
                    <a:pt x="26" y="0"/>
                    <a:pt x="33" y="8"/>
                    <a:pt x="33" y="17"/>
                  </a:cubicBezTo>
                  <a:lnTo>
                    <a:pt x="33" y="345"/>
                  </a:lnTo>
                  <a:close/>
                </a:path>
              </a:pathLst>
            </a:custGeom>
            <a:solidFill>
              <a:srgbClr val="2027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 name="íṧľiḓè">
              <a:extLst>
                <a:ext uri="{FF2B5EF4-FFF2-40B4-BE49-F238E27FC236}">
                  <a16:creationId xmlns:a16="http://schemas.microsoft.com/office/drawing/2014/main" id="{2D5B728A-3BBA-40F1-9634-ACC386604EE9}"/>
                </a:ext>
              </a:extLst>
            </p:cNvPr>
            <p:cNvSpPr/>
            <p:nvPr/>
          </p:nvSpPr>
          <p:spPr bwMode="auto">
            <a:xfrm>
              <a:off x="5383213" y="5600700"/>
              <a:ext cx="471488" cy="184150"/>
            </a:xfrm>
            <a:custGeom>
              <a:avLst/>
              <a:gdLst>
                <a:gd name="T0" fmla="*/ 128 w 128"/>
                <a:gd name="T1" fmla="*/ 0 h 50"/>
                <a:gd name="T2" fmla="*/ 66 w 128"/>
                <a:gd name="T3" fmla="*/ 0 h 50"/>
                <a:gd name="T4" fmla="*/ 0 w 128"/>
                <a:gd name="T5" fmla="*/ 50 h 50"/>
                <a:gd name="T6" fmla="*/ 128 w 128"/>
                <a:gd name="T7" fmla="*/ 50 h 50"/>
                <a:gd name="T8" fmla="*/ 128 w 128"/>
                <a:gd name="T9" fmla="*/ 0 h 50"/>
              </a:gdLst>
              <a:ahLst/>
              <a:cxnLst>
                <a:cxn ang="0">
                  <a:pos x="T0" y="T1"/>
                </a:cxn>
                <a:cxn ang="0">
                  <a:pos x="T2" y="T3"/>
                </a:cxn>
                <a:cxn ang="0">
                  <a:pos x="T4" y="T5"/>
                </a:cxn>
                <a:cxn ang="0">
                  <a:pos x="T6" y="T7"/>
                </a:cxn>
                <a:cxn ang="0">
                  <a:pos x="T8" y="T9"/>
                </a:cxn>
              </a:cxnLst>
              <a:rect l="0" t="0" r="r" b="b"/>
              <a:pathLst>
                <a:path w="128" h="50">
                  <a:moveTo>
                    <a:pt x="128" y="0"/>
                  </a:moveTo>
                  <a:cubicBezTo>
                    <a:pt x="66" y="0"/>
                    <a:pt x="66" y="0"/>
                    <a:pt x="66" y="0"/>
                  </a:cubicBezTo>
                  <a:cubicBezTo>
                    <a:pt x="66" y="0"/>
                    <a:pt x="0" y="6"/>
                    <a:pt x="0" y="50"/>
                  </a:cubicBezTo>
                  <a:cubicBezTo>
                    <a:pt x="128" y="50"/>
                    <a:pt x="128" y="50"/>
                    <a:pt x="128" y="50"/>
                  </a:cubicBezTo>
                  <a:lnTo>
                    <a:pt x="128" y="0"/>
                  </a:lnTo>
                  <a:close/>
                </a:path>
              </a:pathLst>
            </a:custGeom>
            <a:solidFill>
              <a:srgbClr val="331D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 name="îṧlidè">
              <a:extLst>
                <a:ext uri="{FF2B5EF4-FFF2-40B4-BE49-F238E27FC236}">
                  <a16:creationId xmlns:a16="http://schemas.microsoft.com/office/drawing/2014/main" id="{812BEC7E-920B-41D1-A017-5F0EA119128E}"/>
                </a:ext>
              </a:extLst>
            </p:cNvPr>
            <p:cNvSpPr/>
            <p:nvPr/>
          </p:nvSpPr>
          <p:spPr bwMode="auto">
            <a:xfrm>
              <a:off x="5268913" y="4138613"/>
              <a:ext cx="825500" cy="825500"/>
            </a:xfrm>
            <a:custGeom>
              <a:avLst/>
              <a:gdLst>
                <a:gd name="T0" fmla="*/ 222 w 224"/>
                <a:gd name="T1" fmla="*/ 209 h 224"/>
                <a:gd name="T2" fmla="*/ 85 w 224"/>
                <a:gd name="T3" fmla="*/ 193 h 224"/>
                <a:gd name="T4" fmla="*/ 49 w 224"/>
                <a:gd name="T5" fmla="*/ 22 h 224"/>
                <a:gd name="T6" fmla="*/ 85 w 224"/>
                <a:gd name="T7" fmla="*/ 11 h 224"/>
                <a:gd name="T8" fmla="*/ 42 w 224"/>
                <a:gd name="T9" fmla="*/ 0 h 224"/>
                <a:gd name="T10" fmla="*/ 0 w 224"/>
                <a:gd name="T11" fmla="*/ 11 h 224"/>
                <a:gd name="T12" fmla="*/ 31 w 224"/>
                <a:gd name="T13" fmla="*/ 21 h 224"/>
                <a:gd name="T14" fmla="*/ 79 w 224"/>
                <a:gd name="T15" fmla="*/ 207 h 224"/>
                <a:gd name="T16" fmla="*/ 200 w 224"/>
                <a:gd name="T17" fmla="*/ 224 h 224"/>
                <a:gd name="T18" fmla="*/ 224 w 224"/>
                <a:gd name="T19" fmla="*/ 224 h 224"/>
                <a:gd name="T20" fmla="*/ 222 w 224"/>
                <a:gd name="T21" fmla="*/ 20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224">
                  <a:moveTo>
                    <a:pt x="222" y="209"/>
                  </a:moveTo>
                  <a:cubicBezTo>
                    <a:pt x="221" y="209"/>
                    <a:pt x="157" y="214"/>
                    <a:pt x="85" y="193"/>
                  </a:cubicBezTo>
                  <a:cubicBezTo>
                    <a:pt x="34" y="178"/>
                    <a:pt x="41" y="72"/>
                    <a:pt x="49" y="22"/>
                  </a:cubicBezTo>
                  <a:cubicBezTo>
                    <a:pt x="69" y="21"/>
                    <a:pt x="85" y="16"/>
                    <a:pt x="85" y="11"/>
                  </a:cubicBezTo>
                  <a:cubicBezTo>
                    <a:pt x="85" y="5"/>
                    <a:pt x="66" y="0"/>
                    <a:pt x="42" y="0"/>
                  </a:cubicBezTo>
                  <a:cubicBezTo>
                    <a:pt x="19" y="0"/>
                    <a:pt x="0" y="5"/>
                    <a:pt x="0" y="11"/>
                  </a:cubicBezTo>
                  <a:cubicBezTo>
                    <a:pt x="0" y="16"/>
                    <a:pt x="13" y="20"/>
                    <a:pt x="31" y="21"/>
                  </a:cubicBezTo>
                  <a:cubicBezTo>
                    <a:pt x="25" y="61"/>
                    <a:pt x="11" y="187"/>
                    <a:pt x="79" y="207"/>
                  </a:cubicBezTo>
                  <a:cubicBezTo>
                    <a:pt x="128" y="222"/>
                    <a:pt x="174" y="224"/>
                    <a:pt x="200" y="224"/>
                  </a:cubicBezTo>
                  <a:cubicBezTo>
                    <a:pt x="214" y="224"/>
                    <a:pt x="223" y="224"/>
                    <a:pt x="224" y="224"/>
                  </a:cubicBezTo>
                  <a:lnTo>
                    <a:pt x="222" y="209"/>
                  </a:lnTo>
                  <a:close/>
                </a:path>
              </a:pathLst>
            </a:custGeom>
            <a:solidFill>
              <a:srgbClr val="2027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 name="íşlíḓè">
              <a:extLst>
                <a:ext uri="{FF2B5EF4-FFF2-40B4-BE49-F238E27FC236}">
                  <a16:creationId xmlns:a16="http://schemas.microsoft.com/office/drawing/2014/main" id="{9B8FC791-6553-4B3F-823B-DA0CCE0AD320}"/>
                </a:ext>
              </a:extLst>
            </p:cNvPr>
            <p:cNvSpPr/>
            <p:nvPr/>
          </p:nvSpPr>
          <p:spPr bwMode="auto">
            <a:xfrm>
              <a:off x="6119813" y="4138613"/>
              <a:ext cx="822325" cy="825500"/>
            </a:xfrm>
            <a:custGeom>
              <a:avLst/>
              <a:gdLst>
                <a:gd name="T0" fmla="*/ 2 w 223"/>
                <a:gd name="T1" fmla="*/ 209 h 224"/>
                <a:gd name="T2" fmla="*/ 138 w 223"/>
                <a:gd name="T3" fmla="*/ 193 h 224"/>
                <a:gd name="T4" fmla="*/ 175 w 223"/>
                <a:gd name="T5" fmla="*/ 22 h 224"/>
                <a:gd name="T6" fmla="*/ 139 w 223"/>
                <a:gd name="T7" fmla="*/ 11 h 224"/>
                <a:gd name="T8" fmla="*/ 181 w 223"/>
                <a:gd name="T9" fmla="*/ 0 h 224"/>
                <a:gd name="T10" fmla="*/ 223 w 223"/>
                <a:gd name="T11" fmla="*/ 11 h 224"/>
                <a:gd name="T12" fmla="*/ 193 w 223"/>
                <a:gd name="T13" fmla="*/ 21 h 224"/>
                <a:gd name="T14" fmla="*/ 144 w 223"/>
                <a:gd name="T15" fmla="*/ 207 h 224"/>
                <a:gd name="T16" fmla="*/ 24 w 223"/>
                <a:gd name="T17" fmla="*/ 224 h 224"/>
                <a:gd name="T18" fmla="*/ 0 w 223"/>
                <a:gd name="T19" fmla="*/ 224 h 224"/>
                <a:gd name="T20" fmla="*/ 2 w 223"/>
                <a:gd name="T21" fmla="*/ 20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224">
                  <a:moveTo>
                    <a:pt x="2" y="209"/>
                  </a:moveTo>
                  <a:cubicBezTo>
                    <a:pt x="2" y="209"/>
                    <a:pt x="67" y="214"/>
                    <a:pt x="138" y="193"/>
                  </a:cubicBezTo>
                  <a:cubicBezTo>
                    <a:pt x="190" y="178"/>
                    <a:pt x="183" y="72"/>
                    <a:pt x="175" y="22"/>
                  </a:cubicBezTo>
                  <a:cubicBezTo>
                    <a:pt x="155" y="21"/>
                    <a:pt x="139" y="16"/>
                    <a:pt x="139" y="11"/>
                  </a:cubicBezTo>
                  <a:cubicBezTo>
                    <a:pt x="139" y="5"/>
                    <a:pt x="158" y="0"/>
                    <a:pt x="181" y="0"/>
                  </a:cubicBezTo>
                  <a:cubicBezTo>
                    <a:pt x="205" y="0"/>
                    <a:pt x="223" y="5"/>
                    <a:pt x="223" y="11"/>
                  </a:cubicBezTo>
                  <a:cubicBezTo>
                    <a:pt x="223" y="16"/>
                    <a:pt x="211" y="20"/>
                    <a:pt x="193" y="21"/>
                  </a:cubicBezTo>
                  <a:cubicBezTo>
                    <a:pt x="199" y="61"/>
                    <a:pt x="213" y="187"/>
                    <a:pt x="144" y="207"/>
                  </a:cubicBezTo>
                  <a:cubicBezTo>
                    <a:pt x="95" y="222"/>
                    <a:pt x="50" y="224"/>
                    <a:pt x="24" y="224"/>
                  </a:cubicBezTo>
                  <a:cubicBezTo>
                    <a:pt x="10" y="224"/>
                    <a:pt x="1" y="224"/>
                    <a:pt x="0" y="224"/>
                  </a:cubicBezTo>
                  <a:lnTo>
                    <a:pt x="2" y="209"/>
                  </a:lnTo>
                  <a:close/>
                </a:path>
              </a:pathLst>
            </a:custGeom>
            <a:solidFill>
              <a:srgbClr val="2027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 name="ïşḷíḋè">
              <a:extLst>
                <a:ext uri="{FF2B5EF4-FFF2-40B4-BE49-F238E27FC236}">
                  <a16:creationId xmlns:a16="http://schemas.microsoft.com/office/drawing/2014/main" id="{C7B961F2-0FA1-496B-BF75-1B80184F7546}"/>
                </a:ext>
              </a:extLst>
            </p:cNvPr>
            <p:cNvSpPr/>
            <p:nvPr/>
          </p:nvSpPr>
          <p:spPr bwMode="auto">
            <a:xfrm>
              <a:off x="5994400" y="5611813"/>
              <a:ext cx="200025" cy="201613"/>
            </a:xfrm>
            <a:prstGeom prst="ellipse">
              <a:avLst/>
            </a:prstGeom>
            <a:solidFill>
              <a:srgbClr val="2027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 name="îṣľîḓè">
              <a:extLst>
                <a:ext uri="{FF2B5EF4-FFF2-40B4-BE49-F238E27FC236}">
                  <a16:creationId xmlns:a16="http://schemas.microsoft.com/office/drawing/2014/main" id="{68EA8E57-BFE3-41B8-90C7-BAE4C2494936}"/>
                </a:ext>
              </a:extLst>
            </p:cNvPr>
            <p:cNvSpPr/>
            <p:nvPr/>
          </p:nvSpPr>
          <p:spPr bwMode="auto">
            <a:xfrm>
              <a:off x="5994400" y="4054475"/>
              <a:ext cx="200025" cy="201613"/>
            </a:xfrm>
            <a:prstGeom prst="ellipse">
              <a:avLst/>
            </a:prstGeom>
            <a:solidFill>
              <a:srgbClr val="2027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 name="íşlîḍê">
              <a:extLst>
                <a:ext uri="{FF2B5EF4-FFF2-40B4-BE49-F238E27FC236}">
                  <a16:creationId xmlns:a16="http://schemas.microsoft.com/office/drawing/2014/main" id="{D0752CDE-0251-4715-B0F5-4392FFAA894B}"/>
                </a:ext>
              </a:extLst>
            </p:cNvPr>
            <p:cNvSpPr/>
            <p:nvPr/>
          </p:nvSpPr>
          <p:spPr bwMode="auto">
            <a:xfrm>
              <a:off x="5659438" y="5611813"/>
              <a:ext cx="203200" cy="201613"/>
            </a:xfrm>
            <a:prstGeom prst="ellipse">
              <a:avLst/>
            </a:prstGeom>
            <a:solidFill>
              <a:srgbClr val="2027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7" name="í$ľíḓé">
              <a:extLst>
                <a:ext uri="{FF2B5EF4-FFF2-40B4-BE49-F238E27FC236}">
                  <a16:creationId xmlns:a16="http://schemas.microsoft.com/office/drawing/2014/main" id="{F6EBCF3F-E47C-43D1-9DD6-AE7F8F37E631}"/>
                </a:ext>
              </a:extLst>
            </p:cNvPr>
            <p:cNvSpPr/>
            <p:nvPr/>
          </p:nvSpPr>
          <p:spPr bwMode="auto">
            <a:xfrm>
              <a:off x="6326188" y="5611813"/>
              <a:ext cx="203200" cy="201613"/>
            </a:xfrm>
            <a:prstGeom prst="ellipse">
              <a:avLst/>
            </a:prstGeom>
            <a:solidFill>
              <a:srgbClr val="2027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 name="ïš1íḋe">
              <a:extLst>
                <a:ext uri="{FF2B5EF4-FFF2-40B4-BE49-F238E27FC236}">
                  <a16:creationId xmlns:a16="http://schemas.microsoft.com/office/drawing/2014/main" id="{6A63D590-6C4D-47BF-9141-493E199B4666}"/>
                </a:ext>
              </a:extLst>
            </p:cNvPr>
            <p:cNvSpPr/>
            <p:nvPr/>
          </p:nvSpPr>
          <p:spPr bwMode="auto">
            <a:xfrm>
              <a:off x="5788025" y="5600700"/>
              <a:ext cx="612775" cy="69850"/>
            </a:xfrm>
            <a:prstGeom prst="rect">
              <a:avLst/>
            </a:prstGeom>
            <a:solidFill>
              <a:srgbClr val="20273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grpSp>
      <p:cxnSp>
        <p:nvCxnSpPr>
          <p:cNvPr id="99" name="直接连接符 98"/>
          <p:cNvCxnSpPr/>
          <p:nvPr/>
        </p:nvCxnSpPr>
        <p:spPr>
          <a:xfrm>
            <a:off x="575666" y="3092734"/>
            <a:ext cx="7925538" cy="0"/>
          </a:xfrm>
          <a:prstGeom prst="line">
            <a:avLst/>
          </a:prstGeom>
          <a:ln>
            <a:solidFill>
              <a:schemeClr val="bg1">
                <a:lumMod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100" name="组合 99"/>
          <p:cNvGrpSpPr/>
          <p:nvPr/>
        </p:nvGrpSpPr>
        <p:grpSpPr>
          <a:xfrm>
            <a:off x="2168315" y="3155107"/>
            <a:ext cx="839974" cy="1040884"/>
            <a:chOff x="3511015" y="3261125"/>
            <a:chExt cx="839974" cy="1040884"/>
          </a:xfrm>
        </p:grpSpPr>
        <p:grpSp>
          <p:nvGrpSpPr>
            <p:cNvPr id="101" name="组合 100"/>
            <p:cNvGrpSpPr/>
            <p:nvPr/>
          </p:nvGrpSpPr>
          <p:grpSpPr>
            <a:xfrm>
              <a:off x="3609325" y="3261125"/>
              <a:ext cx="657420" cy="763731"/>
              <a:chOff x="15816405" y="2108063"/>
              <a:chExt cx="3331763" cy="3870543"/>
            </a:xfrm>
          </p:grpSpPr>
          <p:sp>
            <p:nvSpPr>
              <p:cNvPr id="103" name="îşḻîďè">
                <a:extLst>
                  <a:ext uri="{FF2B5EF4-FFF2-40B4-BE49-F238E27FC236}">
                    <a16:creationId xmlns:a16="http://schemas.microsoft.com/office/drawing/2014/main" id="{960D292A-C900-41BE-8C5D-6D42D10ED6F5}"/>
                  </a:ext>
                </a:extLst>
              </p:cNvPr>
              <p:cNvSpPr/>
              <p:nvPr/>
            </p:nvSpPr>
            <p:spPr bwMode="auto">
              <a:xfrm>
                <a:off x="17377008" y="2419771"/>
                <a:ext cx="309644" cy="299323"/>
              </a:xfrm>
              <a:custGeom>
                <a:avLst/>
                <a:gdLst>
                  <a:gd name="T0" fmla="*/ 0 w 72"/>
                  <a:gd name="T1" fmla="*/ 39 h 70"/>
                  <a:gd name="T2" fmla="*/ 21 w 72"/>
                  <a:gd name="T3" fmla="*/ 70 h 70"/>
                  <a:gd name="T4" fmla="*/ 52 w 72"/>
                  <a:gd name="T5" fmla="*/ 70 h 70"/>
                  <a:gd name="T6" fmla="*/ 72 w 72"/>
                  <a:gd name="T7" fmla="*/ 39 h 70"/>
                  <a:gd name="T8" fmla="*/ 37 w 72"/>
                  <a:gd name="T9" fmla="*/ 0 h 70"/>
                  <a:gd name="T10" fmla="*/ 0 w 72"/>
                  <a:gd name="T11" fmla="*/ 39 h 70"/>
                </a:gdLst>
                <a:ahLst/>
                <a:cxnLst>
                  <a:cxn ang="0">
                    <a:pos x="T0" y="T1"/>
                  </a:cxn>
                  <a:cxn ang="0">
                    <a:pos x="T2" y="T3"/>
                  </a:cxn>
                  <a:cxn ang="0">
                    <a:pos x="T4" y="T5"/>
                  </a:cxn>
                  <a:cxn ang="0">
                    <a:pos x="T6" y="T7"/>
                  </a:cxn>
                  <a:cxn ang="0">
                    <a:pos x="T8" y="T9"/>
                  </a:cxn>
                  <a:cxn ang="0">
                    <a:pos x="T10" y="T11"/>
                  </a:cxn>
                </a:cxnLst>
                <a:rect l="0" t="0" r="r" b="b"/>
                <a:pathLst>
                  <a:path w="72" h="70">
                    <a:moveTo>
                      <a:pt x="0" y="39"/>
                    </a:moveTo>
                    <a:cubicBezTo>
                      <a:pt x="21" y="70"/>
                      <a:pt x="21" y="70"/>
                      <a:pt x="21" y="70"/>
                    </a:cubicBezTo>
                    <a:cubicBezTo>
                      <a:pt x="31" y="70"/>
                      <a:pt x="42" y="70"/>
                      <a:pt x="52" y="70"/>
                    </a:cubicBezTo>
                    <a:cubicBezTo>
                      <a:pt x="72" y="39"/>
                      <a:pt x="72" y="39"/>
                      <a:pt x="72" y="39"/>
                    </a:cubicBezTo>
                    <a:cubicBezTo>
                      <a:pt x="37" y="0"/>
                      <a:pt x="37" y="0"/>
                      <a:pt x="37" y="0"/>
                    </a:cubicBezTo>
                    <a:cubicBezTo>
                      <a:pt x="0" y="39"/>
                      <a:pt x="0" y="39"/>
                      <a:pt x="0" y="39"/>
                    </a:cubicBezTo>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04" name="íṣ1íḍê">
                <a:extLst>
                  <a:ext uri="{FF2B5EF4-FFF2-40B4-BE49-F238E27FC236}">
                    <a16:creationId xmlns:a16="http://schemas.microsoft.com/office/drawing/2014/main" id="{9FB516A7-F21D-41A8-938B-7343E02E0509}"/>
                  </a:ext>
                </a:extLst>
              </p:cNvPr>
              <p:cNvSpPr/>
              <p:nvPr/>
            </p:nvSpPr>
            <p:spPr bwMode="auto">
              <a:xfrm>
                <a:off x="17341914" y="2719094"/>
                <a:ext cx="381894" cy="860809"/>
              </a:xfrm>
              <a:custGeom>
                <a:avLst/>
                <a:gdLst>
                  <a:gd name="T0" fmla="*/ 61 w 185"/>
                  <a:gd name="T1" fmla="*/ 0 h 417"/>
                  <a:gd name="T2" fmla="*/ 0 w 185"/>
                  <a:gd name="T3" fmla="*/ 417 h 417"/>
                  <a:gd name="T4" fmla="*/ 185 w 185"/>
                  <a:gd name="T5" fmla="*/ 417 h 417"/>
                  <a:gd name="T6" fmla="*/ 125 w 185"/>
                  <a:gd name="T7" fmla="*/ 0 h 417"/>
                  <a:gd name="T8" fmla="*/ 61 w 185"/>
                  <a:gd name="T9" fmla="*/ 0 h 417"/>
                </a:gdLst>
                <a:ahLst/>
                <a:cxnLst>
                  <a:cxn ang="0">
                    <a:pos x="T0" y="T1"/>
                  </a:cxn>
                  <a:cxn ang="0">
                    <a:pos x="T2" y="T3"/>
                  </a:cxn>
                  <a:cxn ang="0">
                    <a:pos x="T4" y="T5"/>
                  </a:cxn>
                  <a:cxn ang="0">
                    <a:pos x="T6" y="T7"/>
                  </a:cxn>
                  <a:cxn ang="0">
                    <a:pos x="T8" y="T9"/>
                  </a:cxn>
                </a:cxnLst>
                <a:rect l="0" t="0" r="r" b="b"/>
                <a:pathLst>
                  <a:path w="185" h="417">
                    <a:moveTo>
                      <a:pt x="61" y="0"/>
                    </a:moveTo>
                    <a:lnTo>
                      <a:pt x="0" y="417"/>
                    </a:lnTo>
                    <a:lnTo>
                      <a:pt x="185" y="417"/>
                    </a:lnTo>
                    <a:lnTo>
                      <a:pt x="125" y="0"/>
                    </a:lnTo>
                    <a:lnTo>
                      <a:pt x="61" y="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05" name="iŝ1ïḋê">
                <a:extLst>
                  <a:ext uri="{FF2B5EF4-FFF2-40B4-BE49-F238E27FC236}">
                    <a16:creationId xmlns:a16="http://schemas.microsoft.com/office/drawing/2014/main" id="{071FF827-1862-4617-AF4F-F49A4765266B}"/>
                  </a:ext>
                </a:extLst>
              </p:cNvPr>
              <p:cNvSpPr/>
              <p:nvPr/>
            </p:nvSpPr>
            <p:spPr bwMode="auto">
              <a:xfrm>
                <a:off x="17341914" y="2719094"/>
                <a:ext cx="381894" cy="860809"/>
              </a:xfrm>
              <a:custGeom>
                <a:avLst/>
                <a:gdLst>
                  <a:gd name="T0" fmla="*/ 61 w 185"/>
                  <a:gd name="T1" fmla="*/ 0 h 417"/>
                  <a:gd name="T2" fmla="*/ 0 w 185"/>
                  <a:gd name="T3" fmla="*/ 417 h 417"/>
                  <a:gd name="T4" fmla="*/ 185 w 185"/>
                  <a:gd name="T5" fmla="*/ 417 h 417"/>
                  <a:gd name="T6" fmla="*/ 125 w 185"/>
                  <a:gd name="T7" fmla="*/ 0 h 417"/>
                  <a:gd name="T8" fmla="*/ 61 w 185"/>
                  <a:gd name="T9" fmla="*/ 0 h 417"/>
                </a:gdLst>
                <a:ahLst/>
                <a:cxnLst>
                  <a:cxn ang="0">
                    <a:pos x="T0" y="T1"/>
                  </a:cxn>
                  <a:cxn ang="0">
                    <a:pos x="T2" y="T3"/>
                  </a:cxn>
                  <a:cxn ang="0">
                    <a:pos x="T4" y="T5"/>
                  </a:cxn>
                  <a:cxn ang="0">
                    <a:pos x="T6" y="T7"/>
                  </a:cxn>
                  <a:cxn ang="0">
                    <a:pos x="T8" y="T9"/>
                  </a:cxn>
                </a:cxnLst>
                <a:rect l="0" t="0" r="r" b="b"/>
                <a:pathLst>
                  <a:path w="185" h="417">
                    <a:moveTo>
                      <a:pt x="61" y="0"/>
                    </a:moveTo>
                    <a:lnTo>
                      <a:pt x="0" y="417"/>
                    </a:lnTo>
                    <a:lnTo>
                      <a:pt x="185" y="417"/>
                    </a:lnTo>
                    <a:lnTo>
                      <a:pt x="125" y="0"/>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06" name="îŝļîdé">
                <a:extLst>
                  <a:ext uri="{FF2B5EF4-FFF2-40B4-BE49-F238E27FC236}">
                    <a16:creationId xmlns:a16="http://schemas.microsoft.com/office/drawing/2014/main" id="{25BF2E0B-69DF-4B79-9984-4AFB619C5A44}"/>
                  </a:ext>
                </a:extLst>
              </p:cNvPr>
              <p:cNvSpPr/>
              <p:nvPr/>
            </p:nvSpPr>
            <p:spPr bwMode="auto">
              <a:xfrm>
                <a:off x="17467836" y="2719094"/>
                <a:ext cx="132115" cy="4129"/>
              </a:xfrm>
              <a:custGeom>
                <a:avLst/>
                <a:gdLst>
                  <a:gd name="T0" fmla="*/ 0 w 64"/>
                  <a:gd name="T1" fmla="*/ 0 h 2"/>
                  <a:gd name="T2" fmla="*/ 0 w 64"/>
                  <a:gd name="T3" fmla="*/ 2 h 2"/>
                  <a:gd name="T4" fmla="*/ 0 w 64"/>
                  <a:gd name="T5" fmla="*/ 2 h 2"/>
                  <a:gd name="T6" fmla="*/ 0 w 64"/>
                  <a:gd name="T7" fmla="*/ 0 h 2"/>
                  <a:gd name="T8" fmla="*/ 64 w 64"/>
                  <a:gd name="T9" fmla="*/ 0 h 2"/>
                  <a:gd name="T10" fmla="*/ 64 w 64"/>
                  <a:gd name="T11" fmla="*/ 0 h 2"/>
                  <a:gd name="T12" fmla="*/ 64 w 64"/>
                  <a:gd name="T13" fmla="*/ 2 h 2"/>
                  <a:gd name="T14" fmla="*/ 64 w 64"/>
                  <a:gd name="T15" fmla="*/ 2 h 2"/>
                  <a:gd name="T16" fmla="*/ 64 w 6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
                    <a:moveTo>
                      <a:pt x="0" y="0"/>
                    </a:moveTo>
                    <a:lnTo>
                      <a:pt x="0" y="2"/>
                    </a:lnTo>
                    <a:lnTo>
                      <a:pt x="0" y="2"/>
                    </a:lnTo>
                    <a:lnTo>
                      <a:pt x="0" y="0"/>
                    </a:lnTo>
                    <a:close/>
                    <a:moveTo>
                      <a:pt x="64" y="0"/>
                    </a:moveTo>
                    <a:lnTo>
                      <a:pt x="64" y="0"/>
                    </a:lnTo>
                    <a:lnTo>
                      <a:pt x="64" y="2"/>
                    </a:lnTo>
                    <a:lnTo>
                      <a:pt x="64" y="2"/>
                    </a:lnTo>
                    <a:lnTo>
                      <a:pt x="64" y="0"/>
                    </a:lnTo>
                    <a:close/>
                  </a:path>
                </a:pathLst>
              </a:custGeom>
              <a:solidFill>
                <a:srgbClr val="68829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07" name="íSlîḋe">
                <a:extLst>
                  <a:ext uri="{FF2B5EF4-FFF2-40B4-BE49-F238E27FC236}">
                    <a16:creationId xmlns:a16="http://schemas.microsoft.com/office/drawing/2014/main" id="{97E054F5-AB25-4CCE-AD29-97F9B5F30DEE}"/>
                  </a:ext>
                </a:extLst>
              </p:cNvPr>
              <p:cNvSpPr/>
              <p:nvPr/>
            </p:nvSpPr>
            <p:spPr bwMode="auto">
              <a:xfrm>
                <a:off x="17467836" y="2719094"/>
                <a:ext cx="132115" cy="4129"/>
              </a:xfrm>
              <a:custGeom>
                <a:avLst/>
                <a:gdLst>
                  <a:gd name="T0" fmla="*/ 0 w 64"/>
                  <a:gd name="T1" fmla="*/ 0 h 2"/>
                  <a:gd name="T2" fmla="*/ 0 w 64"/>
                  <a:gd name="T3" fmla="*/ 2 h 2"/>
                  <a:gd name="T4" fmla="*/ 0 w 64"/>
                  <a:gd name="T5" fmla="*/ 2 h 2"/>
                  <a:gd name="T6" fmla="*/ 0 w 64"/>
                  <a:gd name="T7" fmla="*/ 0 h 2"/>
                  <a:gd name="T8" fmla="*/ 64 w 64"/>
                  <a:gd name="T9" fmla="*/ 0 h 2"/>
                  <a:gd name="T10" fmla="*/ 64 w 64"/>
                  <a:gd name="T11" fmla="*/ 0 h 2"/>
                  <a:gd name="T12" fmla="*/ 64 w 64"/>
                  <a:gd name="T13" fmla="*/ 2 h 2"/>
                  <a:gd name="T14" fmla="*/ 64 w 64"/>
                  <a:gd name="T15" fmla="*/ 2 h 2"/>
                  <a:gd name="T16" fmla="*/ 64 w 6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2">
                    <a:moveTo>
                      <a:pt x="0" y="0"/>
                    </a:moveTo>
                    <a:lnTo>
                      <a:pt x="0" y="2"/>
                    </a:lnTo>
                    <a:lnTo>
                      <a:pt x="0" y="2"/>
                    </a:lnTo>
                    <a:lnTo>
                      <a:pt x="0" y="0"/>
                    </a:lnTo>
                    <a:moveTo>
                      <a:pt x="64" y="0"/>
                    </a:moveTo>
                    <a:lnTo>
                      <a:pt x="64" y="0"/>
                    </a:lnTo>
                    <a:lnTo>
                      <a:pt x="64" y="2"/>
                    </a:lnTo>
                    <a:lnTo>
                      <a:pt x="64" y="2"/>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08" name="iṧļîde">
                <a:extLst>
                  <a:ext uri="{FF2B5EF4-FFF2-40B4-BE49-F238E27FC236}">
                    <a16:creationId xmlns:a16="http://schemas.microsoft.com/office/drawing/2014/main" id="{D2194853-73BF-460A-8925-55BCDF1214A2}"/>
                  </a:ext>
                </a:extLst>
              </p:cNvPr>
              <p:cNvSpPr/>
              <p:nvPr/>
            </p:nvSpPr>
            <p:spPr bwMode="auto">
              <a:xfrm>
                <a:off x="17467836" y="2719094"/>
                <a:ext cx="132115" cy="4129"/>
              </a:xfrm>
              <a:prstGeom prst="rect">
                <a:avLst/>
              </a:prstGeom>
              <a:solidFill>
                <a:srgbClr val="2F2F2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3600">
                  <a:cs typeface="+mn-ea"/>
                  <a:sym typeface="+mn-lt"/>
                </a:endParaRPr>
              </a:p>
            </p:txBody>
          </p:sp>
          <p:sp>
            <p:nvSpPr>
              <p:cNvPr id="109" name="iSlîḋe">
                <a:extLst>
                  <a:ext uri="{FF2B5EF4-FFF2-40B4-BE49-F238E27FC236}">
                    <a16:creationId xmlns:a16="http://schemas.microsoft.com/office/drawing/2014/main" id="{DBFBAC54-34BC-4A86-A784-12F412334471}"/>
                  </a:ext>
                </a:extLst>
              </p:cNvPr>
              <p:cNvSpPr/>
              <p:nvPr/>
            </p:nvSpPr>
            <p:spPr bwMode="auto">
              <a:xfrm>
                <a:off x="17467836" y="2719094"/>
                <a:ext cx="132115" cy="4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3600">
                  <a:cs typeface="+mn-ea"/>
                  <a:sym typeface="+mn-lt"/>
                </a:endParaRPr>
              </a:p>
            </p:txBody>
          </p:sp>
          <p:sp>
            <p:nvSpPr>
              <p:cNvPr id="110" name="işliḋê">
                <a:extLst>
                  <a:ext uri="{FF2B5EF4-FFF2-40B4-BE49-F238E27FC236}">
                    <a16:creationId xmlns:a16="http://schemas.microsoft.com/office/drawing/2014/main" id="{4C0D86BE-0AEA-4E4C-A256-F528B856B4D0}"/>
                  </a:ext>
                </a:extLst>
              </p:cNvPr>
              <p:cNvSpPr/>
              <p:nvPr/>
            </p:nvSpPr>
            <p:spPr bwMode="auto">
              <a:xfrm>
                <a:off x="15816405" y="4471676"/>
                <a:ext cx="3331763" cy="1506930"/>
              </a:xfrm>
              <a:custGeom>
                <a:avLst/>
                <a:gdLst>
                  <a:gd name="T0" fmla="*/ 310 w 777"/>
                  <a:gd name="T1" fmla="*/ 0 h 352"/>
                  <a:gd name="T2" fmla="*/ 67 w 777"/>
                  <a:gd name="T3" fmla="*/ 133 h 352"/>
                  <a:gd name="T4" fmla="*/ 0 w 777"/>
                  <a:gd name="T5" fmla="*/ 352 h 352"/>
                  <a:gd name="T6" fmla="*/ 388 w 777"/>
                  <a:gd name="T7" fmla="*/ 352 h 352"/>
                  <a:gd name="T8" fmla="*/ 777 w 777"/>
                  <a:gd name="T9" fmla="*/ 352 h 352"/>
                  <a:gd name="T10" fmla="*/ 709 w 777"/>
                  <a:gd name="T11" fmla="*/ 133 h 352"/>
                  <a:gd name="T12" fmla="*/ 468 w 777"/>
                  <a:gd name="T13" fmla="*/ 1 h 352"/>
                  <a:gd name="T14" fmla="*/ 310 w 777"/>
                  <a:gd name="T15" fmla="*/ 0 h 3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7" h="352">
                    <a:moveTo>
                      <a:pt x="310" y="0"/>
                    </a:moveTo>
                    <a:cubicBezTo>
                      <a:pt x="139" y="75"/>
                      <a:pt x="87" y="115"/>
                      <a:pt x="67" y="133"/>
                    </a:cubicBezTo>
                    <a:cubicBezTo>
                      <a:pt x="36" y="161"/>
                      <a:pt x="18" y="264"/>
                      <a:pt x="0" y="352"/>
                    </a:cubicBezTo>
                    <a:cubicBezTo>
                      <a:pt x="388" y="352"/>
                      <a:pt x="388" y="352"/>
                      <a:pt x="388" y="352"/>
                    </a:cubicBezTo>
                    <a:cubicBezTo>
                      <a:pt x="777" y="352"/>
                      <a:pt x="777" y="352"/>
                      <a:pt x="777" y="352"/>
                    </a:cubicBezTo>
                    <a:cubicBezTo>
                      <a:pt x="758" y="264"/>
                      <a:pt x="741" y="161"/>
                      <a:pt x="709" y="133"/>
                    </a:cubicBezTo>
                    <a:cubicBezTo>
                      <a:pt x="689" y="115"/>
                      <a:pt x="639" y="76"/>
                      <a:pt x="468" y="1"/>
                    </a:cubicBezTo>
                    <a:cubicBezTo>
                      <a:pt x="310" y="0"/>
                      <a:pt x="310" y="0"/>
                      <a:pt x="310" y="0"/>
                    </a:cubicBezTo>
                  </a:path>
                </a:pathLst>
              </a:custGeom>
              <a:solidFill>
                <a:srgbClr val="FFDE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11" name="ïšḻîdé">
                <a:extLst>
                  <a:ext uri="{FF2B5EF4-FFF2-40B4-BE49-F238E27FC236}">
                    <a16:creationId xmlns:a16="http://schemas.microsoft.com/office/drawing/2014/main" id="{D96F7C6E-C7FD-4759-8461-3FD85AB39C93}"/>
                  </a:ext>
                </a:extLst>
              </p:cNvPr>
              <p:cNvSpPr/>
              <p:nvPr/>
            </p:nvSpPr>
            <p:spPr bwMode="auto">
              <a:xfrm>
                <a:off x="15816405" y="4471676"/>
                <a:ext cx="3331763" cy="1506930"/>
              </a:xfrm>
              <a:custGeom>
                <a:avLst/>
                <a:gdLst>
                  <a:gd name="T0" fmla="*/ 310 w 777"/>
                  <a:gd name="T1" fmla="*/ 0 h 352"/>
                  <a:gd name="T2" fmla="*/ 67 w 777"/>
                  <a:gd name="T3" fmla="*/ 133 h 352"/>
                  <a:gd name="T4" fmla="*/ 0 w 777"/>
                  <a:gd name="T5" fmla="*/ 352 h 352"/>
                  <a:gd name="T6" fmla="*/ 388 w 777"/>
                  <a:gd name="T7" fmla="*/ 352 h 352"/>
                  <a:gd name="T8" fmla="*/ 777 w 777"/>
                  <a:gd name="T9" fmla="*/ 352 h 352"/>
                  <a:gd name="T10" fmla="*/ 709 w 777"/>
                  <a:gd name="T11" fmla="*/ 133 h 352"/>
                  <a:gd name="T12" fmla="*/ 468 w 777"/>
                  <a:gd name="T13" fmla="*/ 1 h 352"/>
                  <a:gd name="T14" fmla="*/ 310 w 777"/>
                  <a:gd name="T15" fmla="*/ 0 h 3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7" h="352">
                    <a:moveTo>
                      <a:pt x="310" y="0"/>
                    </a:moveTo>
                    <a:cubicBezTo>
                      <a:pt x="139" y="75"/>
                      <a:pt x="87" y="115"/>
                      <a:pt x="67" y="133"/>
                    </a:cubicBezTo>
                    <a:cubicBezTo>
                      <a:pt x="36" y="161"/>
                      <a:pt x="18" y="264"/>
                      <a:pt x="0" y="352"/>
                    </a:cubicBezTo>
                    <a:cubicBezTo>
                      <a:pt x="388" y="352"/>
                      <a:pt x="388" y="352"/>
                      <a:pt x="388" y="352"/>
                    </a:cubicBezTo>
                    <a:cubicBezTo>
                      <a:pt x="777" y="352"/>
                      <a:pt x="777" y="352"/>
                      <a:pt x="777" y="352"/>
                    </a:cubicBezTo>
                    <a:cubicBezTo>
                      <a:pt x="758" y="264"/>
                      <a:pt x="741" y="161"/>
                      <a:pt x="709" y="133"/>
                    </a:cubicBezTo>
                    <a:cubicBezTo>
                      <a:pt x="689" y="115"/>
                      <a:pt x="639" y="76"/>
                      <a:pt x="468" y="1"/>
                    </a:cubicBezTo>
                    <a:cubicBezTo>
                      <a:pt x="310" y="0"/>
                      <a:pt x="310" y="0"/>
                      <a:pt x="31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12" name="ïşļîďe">
                <a:extLst>
                  <a:ext uri="{FF2B5EF4-FFF2-40B4-BE49-F238E27FC236}">
                    <a16:creationId xmlns:a16="http://schemas.microsoft.com/office/drawing/2014/main" id="{66BC8CA7-8DAC-4639-B560-9D82FA7099EC}"/>
                  </a:ext>
                </a:extLst>
              </p:cNvPr>
              <p:cNvSpPr/>
              <p:nvPr/>
            </p:nvSpPr>
            <p:spPr bwMode="auto">
              <a:xfrm>
                <a:off x="17125165" y="3387923"/>
                <a:ext cx="714244" cy="1494545"/>
              </a:xfrm>
              <a:custGeom>
                <a:avLst/>
                <a:gdLst>
                  <a:gd name="T0" fmla="*/ 0 w 167"/>
                  <a:gd name="T1" fmla="*/ 103 h 349"/>
                  <a:gd name="T2" fmla="*/ 0 w 167"/>
                  <a:gd name="T3" fmla="*/ 230 h 349"/>
                  <a:gd name="T4" fmla="*/ 0 w 167"/>
                  <a:gd name="T5" fmla="*/ 293 h 349"/>
                  <a:gd name="T6" fmla="*/ 167 w 167"/>
                  <a:gd name="T7" fmla="*/ 293 h 349"/>
                  <a:gd name="T8" fmla="*/ 167 w 167"/>
                  <a:gd name="T9" fmla="*/ 230 h 349"/>
                  <a:gd name="T10" fmla="*/ 167 w 167"/>
                  <a:gd name="T11" fmla="*/ 103 h 349"/>
                  <a:gd name="T12" fmla="*/ 0 w 167"/>
                  <a:gd name="T13" fmla="*/ 103 h 349"/>
                </a:gdLst>
                <a:ahLst/>
                <a:cxnLst>
                  <a:cxn ang="0">
                    <a:pos x="T0" y="T1"/>
                  </a:cxn>
                  <a:cxn ang="0">
                    <a:pos x="T2" y="T3"/>
                  </a:cxn>
                  <a:cxn ang="0">
                    <a:pos x="T4" y="T5"/>
                  </a:cxn>
                  <a:cxn ang="0">
                    <a:pos x="T6" y="T7"/>
                  </a:cxn>
                  <a:cxn ang="0">
                    <a:pos x="T8" y="T9"/>
                  </a:cxn>
                  <a:cxn ang="0">
                    <a:pos x="T10" y="T11"/>
                  </a:cxn>
                  <a:cxn ang="0">
                    <a:pos x="T12" y="T13"/>
                  </a:cxn>
                </a:cxnLst>
                <a:rect l="0" t="0" r="r" b="b"/>
                <a:pathLst>
                  <a:path w="167" h="349">
                    <a:moveTo>
                      <a:pt x="0" y="103"/>
                    </a:moveTo>
                    <a:cubicBezTo>
                      <a:pt x="0" y="230"/>
                      <a:pt x="0" y="230"/>
                      <a:pt x="0" y="230"/>
                    </a:cubicBezTo>
                    <a:cubicBezTo>
                      <a:pt x="0" y="293"/>
                      <a:pt x="0" y="293"/>
                      <a:pt x="0" y="293"/>
                    </a:cubicBezTo>
                    <a:cubicBezTo>
                      <a:pt x="46" y="347"/>
                      <a:pt x="121" y="349"/>
                      <a:pt x="167" y="293"/>
                    </a:cubicBezTo>
                    <a:cubicBezTo>
                      <a:pt x="167" y="230"/>
                      <a:pt x="167" y="230"/>
                      <a:pt x="167" y="230"/>
                    </a:cubicBezTo>
                    <a:cubicBezTo>
                      <a:pt x="167" y="103"/>
                      <a:pt x="167" y="103"/>
                      <a:pt x="167" y="103"/>
                    </a:cubicBezTo>
                    <a:cubicBezTo>
                      <a:pt x="167" y="0"/>
                      <a:pt x="0" y="0"/>
                      <a:pt x="0" y="103"/>
                    </a:cubicBezTo>
                  </a:path>
                </a:pathLst>
              </a:custGeom>
              <a:solidFill>
                <a:srgbClr val="F6C5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13" name="ïŝľïḑè">
                <a:extLst>
                  <a:ext uri="{FF2B5EF4-FFF2-40B4-BE49-F238E27FC236}">
                    <a16:creationId xmlns:a16="http://schemas.microsoft.com/office/drawing/2014/main" id="{16596C41-0604-4659-9647-51350DCD31EA}"/>
                  </a:ext>
                </a:extLst>
              </p:cNvPr>
              <p:cNvSpPr/>
              <p:nvPr/>
            </p:nvSpPr>
            <p:spPr bwMode="auto">
              <a:xfrm>
                <a:off x="16648314" y="3292966"/>
                <a:ext cx="299323" cy="437630"/>
              </a:xfrm>
              <a:custGeom>
                <a:avLst/>
                <a:gdLst>
                  <a:gd name="T0" fmla="*/ 20 w 70"/>
                  <a:gd name="T1" fmla="*/ 5 h 102"/>
                  <a:gd name="T2" fmla="*/ 62 w 70"/>
                  <a:gd name="T3" fmla="*/ 42 h 102"/>
                  <a:gd name="T4" fmla="*/ 51 w 70"/>
                  <a:gd name="T5" fmla="*/ 97 h 102"/>
                  <a:gd name="T6" fmla="*/ 9 w 70"/>
                  <a:gd name="T7" fmla="*/ 60 h 102"/>
                  <a:gd name="T8" fmla="*/ 20 w 70"/>
                  <a:gd name="T9" fmla="*/ 5 h 102"/>
                </a:gdLst>
                <a:ahLst/>
                <a:cxnLst>
                  <a:cxn ang="0">
                    <a:pos x="T0" y="T1"/>
                  </a:cxn>
                  <a:cxn ang="0">
                    <a:pos x="T2" y="T3"/>
                  </a:cxn>
                  <a:cxn ang="0">
                    <a:pos x="T4" y="T5"/>
                  </a:cxn>
                  <a:cxn ang="0">
                    <a:pos x="T6" y="T7"/>
                  </a:cxn>
                  <a:cxn ang="0">
                    <a:pos x="T8" y="T9"/>
                  </a:cxn>
                </a:cxnLst>
                <a:rect l="0" t="0" r="r" b="b"/>
                <a:pathLst>
                  <a:path w="70" h="102">
                    <a:moveTo>
                      <a:pt x="20" y="5"/>
                    </a:moveTo>
                    <a:cubicBezTo>
                      <a:pt x="35" y="0"/>
                      <a:pt x="54" y="17"/>
                      <a:pt x="62" y="42"/>
                    </a:cubicBezTo>
                    <a:cubicBezTo>
                      <a:pt x="70" y="68"/>
                      <a:pt x="65" y="92"/>
                      <a:pt x="51" y="97"/>
                    </a:cubicBezTo>
                    <a:cubicBezTo>
                      <a:pt x="36" y="102"/>
                      <a:pt x="17" y="85"/>
                      <a:pt x="9" y="60"/>
                    </a:cubicBezTo>
                    <a:cubicBezTo>
                      <a:pt x="0" y="34"/>
                      <a:pt x="6" y="10"/>
                      <a:pt x="20" y="5"/>
                    </a:cubicBezTo>
                    <a:close/>
                  </a:path>
                </a:pathLst>
              </a:custGeom>
              <a:solidFill>
                <a:srgbClr val="F6C5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14" name="ïŝḻiḓê">
                <a:extLst>
                  <a:ext uri="{FF2B5EF4-FFF2-40B4-BE49-F238E27FC236}">
                    <a16:creationId xmlns:a16="http://schemas.microsoft.com/office/drawing/2014/main" id="{5FB655F0-2CF2-4792-BC62-ADEFA5EFE743}"/>
                  </a:ext>
                </a:extLst>
              </p:cNvPr>
              <p:cNvSpPr/>
              <p:nvPr/>
            </p:nvSpPr>
            <p:spPr bwMode="auto">
              <a:xfrm>
                <a:off x="18006616" y="3292966"/>
                <a:ext cx="301385" cy="437630"/>
              </a:xfrm>
              <a:custGeom>
                <a:avLst/>
                <a:gdLst>
                  <a:gd name="T0" fmla="*/ 50 w 70"/>
                  <a:gd name="T1" fmla="*/ 5 h 102"/>
                  <a:gd name="T2" fmla="*/ 9 w 70"/>
                  <a:gd name="T3" fmla="*/ 42 h 102"/>
                  <a:gd name="T4" fmla="*/ 20 w 70"/>
                  <a:gd name="T5" fmla="*/ 97 h 102"/>
                  <a:gd name="T6" fmla="*/ 62 w 70"/>
                  <a:gd name="T7" fmla="*/ 60 h 102"/>
                  <a:gd name="T8" fmla="*/ 50 w 70"/>
                  <a:gd name="T9" fmla="*/ 5 h 102"/>
                </a:gdLst>
                <a:ahLst/>
                <a:cxnLst>
                  <a:cxn ang="0">
                    <a:pos x="T0" y="T1"/>
                  </a:cxn>
                  <a:cxn ang="0">
                    <a:pos x="T2" y="T3"/>
                  </a:cxn>
                  <a:cxn ang="0">
                    <a:pos x="T4" y="T5"/>
                  </a:cxn>
                  <a:cxn ang="0">
                    <a:pos x="T6" y="T7"/>
                  </a:cxn>
                  <a:cxn ang="0">
                    <a:pos x="T8" y="T9"/>
                  </a:cxn>
                </a:cxnLst>
                <a:rect l="0" t="0" r="r" b="b"/>
                <a:pathLst>
                  <a:path w="70" h="102">
                    <a:moveTo>
                      <a:pt x="50" y="5"/>
                    </a:moveTo>
                    <a:cubicBezTo>
                      <a:pt x="36" y="0"/>
                      <a:pt x="17" y="17"/>
                      <a:pt x="9" y="42"/>
                    </a:cubicBezTo>
                    <a:cubicBezTo>
                      <a:pt x="0" y="68"/>
                      <a:pt x="5" y="92"/>
                      <a:pt x="20" y="97"/>
                    </a:cubicBezTo>
                    <a:cubicBezTo>
                      <a:pt x="35" y="102"/>
                      <a:pt x="53" y="85"/>
                      <a:pt x="62" y="60"/>
                    </a:cubicBezTo>
                    <a:cubicBezTo>
                      <a:pt x="70" y="34"/>
                      <a:pt x="65" y="10"/>
                      <a:pt x="50" y="5"/>
                    </a:cubicBezTo>
                    <a:close/>
                  </a:path>
                </a:pathLst>
              </a:custGeom>
              <a:solidFill>
                <a:srgbClr val="F6C5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15" name="iṩḻîḑe">
                <a:extLst>
                  <a:ext uri="{FF2B5EF4-FFF2-40B4-BE49-F238E27FC236}">
                    <a16:creationId xmlns:a16="http://schemas.microsoft.com/office/drawing/2014/main" id="{7867607F-3568-4176-9792-A27740A7E1A0}"/>
                  </a:ext>
                </a:extLst>
              </p:cNvPr>
              <p:cNvSpPr/>
              <p:nvPr/>
            </p:nvSpPr>
            <p:spPr bwMode="auto">
              <a:xfrm>
                <a:off x="16982728" y="4818476"/>
                <a:ext cx="947508" cy="1160130"/>
              </a:xfrm>
              <a:custGeom>
                <a:avLst/>
                <a:gdLst>
                  <a:gd name="T0" fmla="*/ 117 w 221"/>
                  <a:gd name="T1" fmla="*/ 0 h 271"/>
                  <a:gd name="T2" fmla="*/ 0 w 221"/>
                  <a:gd name="T3" fmla="*/ 35 h 271"/>
                  <a:gd name="T4" fmla="*/ 45 w 221"/>
                  <a:gd name="T5" fmla="*/ 271 h 271"/>
                  <a:gd name="T6" fmla="*/ 202 w 221"/>
                  <a:gd name="T7" fmla="*/ 271 h 271"/>
                  <a:gd name="T8" fmla="*/ 221 w 221"/>
                  <a:gd name="T9" fmla="*/ 36 h 271"/>
                  <a:gd name="T10" fmla="*/ 117 w 221"/>
                  <a:gd name="T11" fmla="*/ 0 h 271"/>
                </a:gdLst>
                <a:ahLst/>
                <a:cxnLst>
                  <a:cxn ang="0">
                    <a:pos x="T0" y="T1"/>
                  </a:cxn>
                  <a:cxn ang="0">
                    <a:pos x="T2" y="T3"/>
                  </a:cxn>
                  <a:cxn ang="0">
                    <a:pos x="T4" y="T5"/>
                  </a:cxn>
                  <a:cxn ang="0">
                    <a:pos x="T6" y="T7"/>
                  </a:cxn>
                  <a:cxn ang="0">
                    <a:pos x="T8" y="T9"/>
                  </a:cxn>
                  <a:cxn ang="0">
                    <a:pos x="T10" y="T11"/>
                  </a:cxn>
                </a:cxnLst>
                <a:rect l="0" t="0" r="r" b="b"/>
                <a:pathLst>
                  <a:path w="221" h="271">
                    <a:moveTo>
                      <a:pt x="117" y="0"/>
                    </a:moveTo>
                    <a:cubicBezTo>
                      <a:pt x="117" y="0"/>
                      <a:pt x="0" y="28"/>
                      <a:pt x="0" y="35"/>
                    </a:cubicBezTo>
                    <a:cubicBezTo>
                      <a:pt x="0" y="42"/>
                      <a:pt x="45" y="271"/>
                      <a:pt x="45" y="271"/>
                    </a:cubicBezTo>
                    <a:cubicBezTo>
                      <a:pt x="202" y="271"/>
                      <a:pt x="202" y="271"/>
                      <a:pt x="202" y="271"/>
                    </a:cubicBezTo>
                    <a:cubicBezTo>
                      <a:pt x="221" y="36"/>
                      <a:pt x="221" y="36"/>
                      <a:pt x="221" y="36"/>
                    </a:cubicBezTo>
                    <a:cubicBezTo>
                      <a:pt x="117" y="0"/>
                      <a:pt x="117" y="0"/>
                      <a:pt x="117" y="0"/>
                    </a:cubicBezTo>
                  </a:path>
                </a:pathLst>
              </a:custGeom>
              <a:solidFill>
                <a:srgbClr val="9FBAC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16" name="íšlídè">
                <a:extLst>
                  <a:ext uri="{FF2B5EF4-FFF2-40B4-BE49-F238E27FC236}">
                    <a16:creationId xmlns:a16="http://schemas.microsoft.com/office/drawing/2014/main" id="{4B3B8A40-EE1C-4C56-8D10-D477897E366F}"/>
                  </a:ext>
                </a:extLst>
              </p:cNvPr>
              <p:cNvSpPr/>
              <p:nvPr/>
            </p:nvSpPr>
            <p:spPr bwMode="auto">
              <a:xfrm>
                <a:off x="16656570" y="4479932"/>
                <a:ext cx="621352" cy="1498674"/>
              </a:xfrm>
              <a:custGeom>
                <a:avLst/>
                <a:gdLst>
                  <a:gd name="T0" fmla="*/ 227 w 301"/>
                  <a:gd name="T1" fmla="*/ 0 h 726"/>
                  <a:gd name="T2" fmla="*/ 227 w 301"/>
                  <a:gd name="T3" fmla="*/ 79 h 726"/>
                  <a:gd name="T4" fmla="*/ 301 w 301"/>
                  <a:gd name="T5" fmla="*/ 726 h 726"/>
                  <a:gd name="T6" fmla="*/ 173 w 301"/>
                  <a:gd name="T7" fmla="*/ 726 h 726"/>
                  <a:gd name="T8" fmla="*/ 29 w 301"/>
                  <a:gd name="T9" fmla="*/ 438 h 726"/>
                  <a:gd name="T10" fmla="*/ 166 w 301"/>
                  <a:gd name="T11" fmla="*/ 349 h 726"/>
                  <a:gd name="T12" fmla="*/ 0 w 301"/>
                  <a:gd name="T13" fmla="*/ 270 h 726"/>
                  <a:gd name="T14" fmla="*/ 152 w 301"/>
                  <a:gd name="T15" fmla="*/ 33 h 726"/>
                  <a:gd name="T16" fmla="*/ 227 w 301"/>
                  <a:gd name="T17"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1" h="726">
                    <a:moveTo>
                      <a:pt x="227" y="0"/>
                    </a:moveTo>
                    <a:lnTo>
                      <a:pt x="227" y="79"/>
                    </a:lnTo>
                    <a:lnTo>
                      <a:pt x="301" y="726"/>
                    </a:lnTo>
                    <a:lnTo>
                      <a:pt x="173" y="726"/>
                    </a:lnTo>
                    <a:lnTo>
                      <a:pt x="29" y="438"/>
                    </a:lnTo>
                    <a:lnTo>
                      <a:pt x="166" y="349"/>
                    </a:lnTo>
                    <a:lnTo>
                      <a:pt x="0" y="270"/>
                    </a:lnTo>
                    <a:lnTo>
                      <a:pt x="152" y="33"/>
                    </a:lnTo>
                    <a:lnTo>
                      <a:pt x="227" y="0"/>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17" name="íSliḓé">
                <a:extLst>
                  <a:ext uri="{FF2B5EF4-FFF2-40B4-BE49-F238E27FC236}">
                    <a16:creationId xmlns:a16="http://schemas.microsoft.com/office/drawing/2014/main" id="{61E97BB0-4086-4A4E-B324-0D1E22FFD00A}"/>
                  </a:ext>
                </a:extLst>
              </p:cNvPr>
              <p:cNvSpPr/>
              <p:nvPr/>
            </p:nvSpPr>
            <p:spPr bwMode="auto">
              <a:xfrm>
                <a:off x="17682522" y="4479932"/>
                <a:ext cx="621352" cy="1498674"/>
              </a:xfrm>
              <a:custGeom>
                <a:avLst/>
                <a:gdLst>
                  <a:gd name="T0" fmla="*/ 76 w 301"/>
                  <a:gd name="T1" fmla="*/ 0 h 726"/>
                  <a:gd name="T2" fmla="*/ 76 w 301"/>
                  <a:gd name="T3" fmla="*/ 79 h 726"/>
                  <a:gd name="T4" fmla="*/ 0 w 301"/>
                  <a:gd name="T5" fmla="*/ 726 h 726"/>
                  <a:gd name="T6" fmla="*/ 128 w 301"/>
                  <a:gd name="T7" fmla="*/ 726 h 726"/>
                  <a:gd name="T8" fmla="*/ 272 w 301"/>
                  <a:gd name="T9" fmla="*/ 438 h 726"/>
                  <a:gd name="T10" fmla="*/ 135 w 301"/>
                  <a:gd name="T11" fmla="*/ 349 h 726"/>
                  <a:gd name="T12" fmla="*/ 301 w 301"/>
                  <a:gd name="T13" fmla="*/ 270 h 726"/>
                  <a:gd name="T14" fmla="*/ 166 w 301"/>
                  <a:gd name="T15" fmla="*/ 42 h 726"/>
                  <a:gd name="T16" fmla="*/ 76 w 301"/>
                  <a:gd name="T17"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1" h="726">
                    <a:moveTo>
                      <a:pt x="76" y="0"/>
                    </a:moveTo>
                    <a:lnTo>
                      <a:pt x="76" y="79"/>
                    </a:lnTo>
                    <a:lnTo>
                      <a:pt x="0" y="726"/>
                    </a:lnTo>
                    <a:lnTo>
                      <a:pt x="128" y="726"/>
                    </a:lnTo>
                    <a:lnTo>
                      <a:pt x="272" y="438"/>
                    </a:lnTo>
                    <a:lnTo>
                      <a:pt x="135" y="349"/>
                    </a:lnTo>
                    <a:lnTo>
                      <a:pt x="301" y="270"/>
                    </a:lnTo>
                    <a:lnTo>
                      <a:pt x="166" y="42"/>
                    </a:lnTo>
                    <a:lnTo>
                      <a:pt x="76" y="0"/>
                    </a:lnTo>
                    <a:close/>
                  </a:path>
                </a:pathLst>
              </a:custGeom>
              <a:solidFill>
                <a:srgbClr val="1B1B1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18" name="íṥḻidé">
                <a:extLst>
                  <a:ext uri="{FF2B5EF4-FFF2-40B4-BE49-F238E27FC236}">
                    <a16:creationId xmlns:a16="http://schemas.microsoft.com/office/drawing/2014/main" id="{17B96082-360A-42A1-AECB-40CA77C56323}"/>
                  </a:ext>
                </a:extLst>
              </p:cNvPr>
              <p:cNvSpPr/>
              <p:nvPr/>
            </p:nvSpPr>
            <p:spPr bwMode="auto">
              <a:xfrm>
                <a:off x="17325401" y="4818476"/>
                <a:ext cx="309644" cy="299323"/>
              </a:xfrm>
              <a:custGeom>
                <a:avLst/>
                <a:gdLst>
                  <a:gd name="T0" fmla="*/ 0 w 72"/>
                  <a:gd name="T1" fmla="*/ 39 h 70"/>
                  <a:gd name="T2" fmla="*/ 20 w 72"/>
                  <a:gd name="T3" fmla="*/ 70 h 70"/>
                  <a:gd name="T4" fmla="*/ 52 w 72"/>
                  <a:gd name="T5" fmla="*/ 70 h 70"/>
                  <a:gd name="T6" fmla="*/ 72 w 72"/>
                  <a:gd name="T7" fmla="*/ 39 h 70"/>
                  <a:gd name="T8" fmla="*/ 37 w 72"/>
                  <a:gd name="T9" fmla="*/ 0 h 70"/>
                  <a:gd name="T10" fmla="*/ 0 w 72"/>
                  <a:gd name="T11" fmla="*/ 39 h 70"/>
                </a:gdLst>
                <a:ahLst/>
                <a:cxnLst>
                  <a:cxn ang="0">
                    <a:pos x="T0" y="T1"/>
                  </a:cxn>
                  <a:cxn ang="0">
                    <a:pos x="T2" y="T3"/>
                  </a:cxn>
                  <a:cxn ang="0">
                    <a:pos x="T4" y="T5"/>
                  </a:cxn>
                  <a:cxn ang="0">
                    <a:pos x="T6" y="T7"/>
                  </a:cxn>
                  <a:cxn ang="0">
                    <a:pos x="T8" y="T9"/>
                  </a:cxn>
                  <a:cxn ang="0">
                    <a:pos x="T10" y="T11"/>
                  </a:cxn>
                </a:cxnLst>
                <a:rect l="0" t="0" r="r" b="b"/>
                <a:pathLst>
                  <a:path w="72" h="70">
                    <a:moveTo>
                      <a:pt x="0" y="39"/>
                    </a:moveTo>
                    <a:cubicBezTo>
                      <a:pt x="20" y="70"/>
                      <a:pt x="20" y="70"/>
                      <a:pt x="20" y="70"/>
                    </a:cubicBezTo>
                    <a:cubicBezTo>
                      <a:pt x="31" y="70"/>
                      <a:pt x="41" y="70"/>
                      <a:pt x="52" y="70"/>
                    </a:cubicBezTo>
                    <a:cubicBezTo>
                      <a:pt x="72" y="39"/>
                      <a:pt x="72" y="39"/>
                      <a:pt x="72" y="39"/>
                    </a:cubicBezTo>
                    <a:cubicBezTo>
                      <a:pt x="37" y="0"/>
                      <a:pt x="37" y="0"/>
                      <a:pt x="37" y="0"/>
                    </a:cubicBezTo>
                    <a:cubicBezTo>
                      <a:pt x="0" y="39"/>
                      <a:pt x="0" y="39"/>
                      <a:pt x="0" y="39"/>
                    </a:cubicBezTo>
                  </a:path>
                </a:pathLst>
              </a:custGeom>
              <a:solidFill>
                <a:srgbClr val="28A8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19" name="isľîḋé">
                <a:extLst>
                  <a:ext uri="{FF2B5EF4-FFF2-40B4-BE49-F238E27FC236}">
                    <a16:creationId xmlns:a16="http://schemas.microsoft.com/office/drawing/2014/main" id="{88875EA9-333B-49A6-A33D-6D21F3D1B7E8}"/>
                  </a:ext>
                </a:extLst>
              </p:cNvPr>
              <p:cNvSpPr/>
              <p:nvPr/>
            </p:nvSpPr>
            <p:spPr bwMode="auto">
              <a:xfrm>
                <a:off x="17292372" y="5117797"/>
                <a:ext cx="379829" cy="860809"/>
              </a:xfrm>
              <a:custGeom>
                <a:avLst/>
                <a:gdLst>
                  <a:gd name="T0" fmla="*/ 58 w 184"/>
                  <a:gd name="T1" fmla="*/ 0 h 417"/>
                  <a:gd name="T2" fmla="*/ 0 w 184"/>
                  <a:gd name="T3" fmla="*/ 417 h 417"/>
                  <a:gd name="T4" fmla="*/ 184 w 184"/>
                  <a:gd name="T5" fmla="*/ 417 h 417"/>
                  <a:gd name="T6" fmla="*/ 124 w 184"/>
                  <a:gd name="T7" fmla="*/ 0 h 417"/>
                  <a:gd name="T8" fmla="*/ 58 w 184"/>
                  <a:gd name="T9" fmla="*/ 0 h 417"/>
                </a:gdLst>
                <a:ahLst/>
                <a:cxnLst>
                  <a:cxn ang="0">
                    <a:pos x="T0" y="T1"/>
                  </a:cxn>
                  <a:cxn ang="0">
                    <a:pos x="T2" y="T3"/>
                  </a:cxn>
                  <a:cxn ang="0">
                    <a:pos x="T4" y="T5"/>
                  </a:cxn>
                  <a:cxn ang="0">
                    <a:pos x="T6" y="T7"/>
                  </a:cxn>
                  <a:cxn ang="0">
                    <a:pos x="T8" y="T9"/>
                  </a:cxn>
                </a:cxnLst>
                <a:rect l="0" t="0" r="r" b="b"/>
                <a:pathLst>
                  <a:path w="184" h="417">
                    <a:moveTo>
                      <a:pt x="58" y="0"/>
                    </a:moveTo>
                    <a:lnTo>
                      <a:pt x="0" y="417"/>
                    </a:lnTo>
                    <a:lnTo>
                      <a:pt x="184" y="417"/>
                    </a:lnTo>
                    <a:lnTo>
                      <a:pt x="124" y="0"/>
                    </a:lnTo>
                    <a:lnTo>
                      <a:pt x="58" y="0"/>
                    </a:lnTo>
                    <a:close/>
                  </a:path>
                </a:pathLst>
              </a:custGeom>
              <a:solidFill>
                <a:srgbClr val="28A8E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20" name="iŝlïḍé">
                <a:extLst>
                  <a:ext uri="{FF2B5EF4-FFF2-40B4-BE49-F238E27FC236}">
                    <a16:creationId xmlns:a16="http://schemas.microsoft.com/office/drawing/2014/main" id="{ACD8B7F1-E6C1-4AB0-9E79-77FCCE4E63AD}"/>
                  </a:ext>
                </a:extLst>
              </p:cNvPr>
              <p:cNvSpPr/>
              <p:nvPr/>
            </p:nvSpPr>
            <p:spPr bwMode="auto">
              <a:xfrm>
                <a:off x="17292372" y="5117797"/>
                <a:ext cx="379829" cy="860809"/>
              </a:xfrm>
              <a:custGeom>
                <a:avLst/>
                <a:gdLst>
                  <a:gd name="T0" fmla="*/ 58 w 184"/>
                  <a:gd name="T1" fmla="*/ 0 h 417"/>
                  <a:gd name="T2" fmla="*/ 0 w 184"/>
                  <a:gd name="T3" fmla="*/ 417 h 417"/>
                  <a:gd name="T4" fmla="*/ 184 w 184"/>
                  <a:gd name="T5" fmla="*/ 417 h 417"/>
                  <a:gd name="T6" fmla="*/ 124 w 184"/>
                  <a:gd name="T7" fmla="*/ 0 h 417"/>
                  <a:gd name="T8" fmla="*/ 58 w 184"/>
                  <a:gd name="T9" fmla="*/ 0 h 417"/>
                </a:gdLst>
                <a:ahLst/>
                <a:cxnLst>
                  <a:cxn ang="0">
                    <a:pos x="T0" y="T1"/>
                  </a:cxn>
                  <a:cxn ang="0">
                    <a:pos x="T2" y="T3"/>
                  </a:cxn>
                  <a:cxn ang="0">
                    <a:pos x="T4" y="T5"/>
                  </a:cxn>
                  <a:cxn ang="0">
                    <a:pos x="T6" y="T7"/>
                  </a:cxn>
                  <a:cxn ang="0">
                    <a:pos x="T8" y="T9"/>
                  </a:cxn>
                </a:cxnLst>
                <a:rect l="0" t="0" r="r" b="b"/>
                <a:pathLst>
                  <a:path w="184" h="417">
                    <a:moveTo>
                      <a:pt x="58" y="0"/>
                    </a:moveTo>
                    <a:lnTo>
                      <a:pt x="0" y="417"/>
                    </a:lnTo>
                    <a:lnTo>
                      <a:pt x="184" y="417"/>
                    </a:lnTo>
                    <a:lnTo>
                      <a:pt x="124" y="0"/>
                    </a:lnTo>
                    <a:lnTo>
                      <a:pt x="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21" name="ïṡľíḍe">
                <a:extLst>
                  <a:ext uri="{FF2B5EF4-FFF2-40B4-BE49-F238E27FC236}">
                    <a16:creationId xmlns:a16="http://schemas.microsoft.com/office/drawing/2014/main" id="{E64772EB-FF5E-4BD2-BF38-3E6FBE857BF3}"/>
                  </a:ext>
                </a:extLst>
              </p:cNvPr>
              <p:cNvSpPr/>
              <p:nvPr/>
            </p:nvSpPr>
            <p:spPr bwMode="auto">
              <a:xfrm>
                <a:off x="17090071" y="4372590"/>
                <a:ext cx="394279" cy="753465"/>
              </a:xfrm>
              <a:custGeom>
                <a:avLst/>
                <a:gdLst>
                  <a:gd name="T0" fmla="*/ 17 w 191"/>
                  <a:gd name="T1" fmla="*/ 0 h 365"/>
                  <a:gd name="T2" fmla="*/ 0 w 191"/>
                  <a:gd name="T3" fmla="*/ 58 h 365"/>
                  <a:gd name="T4" fmla="*/ 44 w 191"/>
                  <a:gd name="T5" fmla="*/ 365 h 365"/>
                  <a:gd name="T6" fmla="*/ 191 w 191"/>
                  <a:gd name="T7" fmla="*/ 216 h 365"/>
                  <a:gd name="T8" fmla="*/ 17 w 191"/>
                  <a:gd name="T9" fmla="*/ 0 h 365"/>
                </a:gdLst>
                <a:ahLst/>
                <a:cxnLst>
                  <a:cxn ang="0">
                    <a:pos x="T0" y="T1"/>
                  </a:cxn>
                  <a:cxn ang="0">
                    <a:pos x="T2" y="T3"/>
                  </a:cxn>
                  <a:cxn ang="0">
                    <a:pos x="T4" y="T5"/>
                  </a:cxn>
                  <a:cxn ang="0">
                    <a:pos x="T6" y="T7"/>
                  </a:cxn>
                  <a:cxn ang="0">
                    <a:pos x="T8" y="T9"/>
                  </a:cxn>
                </a:cxnLst>
                <a:rect l="0" t="0" r="r" b="b"/>
                <a:pathLst>
                  <a:path w="191" h="365">
                    <a:moveTo>
                      <a:pt x="17" y="0"/>
                    </a:moveTo>
                    <a:lnTo>
                      <a:pt x="0" y="58"/>
                    </a:lnTo>
                    <a:lnTo>
                      <a:pt x="44" y="365"/>
                    </a:lnTo>
                    <a:lnTo>
                      <a:pt x="191" y="216"/>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22" name="ïṩļiḑé">
                <a:extLst>
                  <a:ext uri="{FF2B5EF4-FFF2-40B4-BE49-F238E27FC236}">
                    <a16:creationId xmlns:a16="http://schemas.microsoft.com/office/drawing/2014/main" id="{8E46CD5D-BF80-41D2-A84B-9C8AB17506C0}"/>
                  </a:ext>
                </a:extLst>
              </p:cNvPr>
              <p:cNvSpPr/>
              <p:nvPr/>
            </p:nvSpPr>
            <p:spPr bwMode="auto">
              <a:xfrm>
                <a:off x="17090071" y="4372590"/>
                <a:ext cx="394279" cy="753465"/>
              </a:xfrm>
              <a:custGeom>
                <a:avLst/>
                <a:gdLst>
                  <a:gd name="T0" fmla="*/ 17 w 191"/>
                  <a:gd name="T1" fmla="*/ 0 h 365"/>
                  <a:gd name="T2" fmla="*/ 0 w 191"/>
                  <a:gd name="T3" fmla="*/ 58 h 365"/>
                  <a:gd name="T4" fmla="*/ 44 w 191"/>
                  <a:gd name="T5" fmla="*/ 365 h 365"/>
                  <a:gd name="T6" fmla="*/ 191 w 191"/>
                  <a:gd name="T7" fmla="*/ 216 h 365"/>
                  <a:gd name="T8" fmla="*/ 17 w 191"/>
                  <a:gd name="T9" fmla="*/ 0 h 365"/>
                </a:gdLst>
                <a:ahLst/>
                <a:cxnLst>
                  <a:cxn ang="0">
                    <a:pos x="T0" y="T1"/>
                  </a:cxn>
                  <a:cxn ang="0">
                    <a:pos x="T2" y="T3"/>
                  </a:cxn>
                  <a:cxn ang="0">
                    <a:pos x="T4" y="T5"/>
                  </a:cxn>
                  <a:cxn ang="0">
                    <a:pos x="T6" y="T7"/>
                  </a:cxn>
                  <a:cxn ang="0">
                    <a:pos x="T8" y="T9"/>
                  </a:cxn>
                </a:cxnLst>
                <a:rect l="0" t="0" r="r" b="b"/>
                <a:pathLst>
                  <a:path w="191" h="365">
                    <a:moveTo>
                      <a:pt x="17" y="0"/>
                    </a:moveTo>
                    <a:lnTo>
                      <a:pt x="0" y="58"/>
                    </a:lnTo>
                    <a:lnTo>
                      <a:pt x="44" y="365"/>
                    </a:lnTo>
                    <a:lnTo>
                      <a:pt x="191" y="21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23" name="išḻíḓe">
                <a:extLst>
                  <a:ext uri="{FF2B5EF4-FFF2-40B4-BE49-F238E27FC236}">
                    <a16:creationId xmlns:a16="http://schemas.microsoft.com/office/drawing/2014/main" id="{A3B6A790-CB09-4B60-922F-10CD67BC5C4B}"/>
                  </a:ext>
                </a:extLst>
              </p:cNvPr>
              <p:cNvSpPr/>
              <p:nvPr/>
            </p:nvSpPr>
            <p:spPr bwMode="auto">
              <a:xfrm>
                <a:off x="17125165" y="4223960"/>
                <a:ext cx="714244" cy="247714"/>
              </a:xfrm>
              <a:custGeom>
                <a:avLst/>
                <a:gdLst>
                  <a:gd name="T0" fmla="*/ 0 w 167"/>
                  <a:gd name="T1" fmla="*/ 0 h 58"/>
                  <a:gd name="T2" fmla="*/ 0 w 167"/>
                  <a:gd name="T3" fmla="*/ 6 h 58"/>
                  <a:gd name="T4" fmla="*/ 83 w 167"/>
                  <a:gd name="T5" fmla="*/ 58 h 58"/>
                  <a:gd name="T6" fmla="*/ 85 w 167"/>
                  <a:gd name="T7" fmla="*/ 58 h 58"/>
                  <a:gd name="T8" fmla="*/ 167 w 167"/>
                  <a:gd name="T9" fmla="*/ 9 h 58"/>
                  <a:gd name="T10" fmla="*/ 167 w 167"/>
                  <a:gd name="T11" fmla="*/ 0 h 58"/>
                  <a:gd name="T12" fmla="*/ 0 w 167"/>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67" h="58">
                    <a:moveTo>
                      <a:pt x="0" y="0"/>
                    </a:moveTo>
                    <a:cubicBezTo>
                      <a:pt x="0" y="6"/>
                      <a:pt x="0" y="6"/>
                      <a:pt x="0" y="6"/>
                    </a:cubicBezTo>
                    <a:cubicBezTo>
                      <a:pt x="0" y="6"/>
                      <a:pt x="42" y="56"/>
                      <a:pt x="83" y="58"/>
                    </a:cubicBezTo>
                    <a:cubicBezTo>
                      <a:pt x="84" y="58"/>
                      <a:pt x="84" y="58"/>
                      <a:pt x="85" y="58"/>
                    </a:cubicBezTo>
                    <a:cubicBezTo>
                      <a:pt x="125" y="58"/>
                      <a:pt x="167" y="9"/>
                      <a:pt x="167" y="9"/>
                    </a:cubicBezTo>
                    <a:cubicBezTo>
                      <a:pt x="167" y="0"/>
                      <a:pt x="167" y="0"/>
                      <a:pt x="167" y="0"/>
                    </a:cubicBezTo>
                    <a:cubicBezTo>
                      <a:pt x="0" y="0"/>
                      <a:pt x="0" y="0"/>
                      <a:pt x="0" y="0"/>
                    </a:cubicBezTo>
                  </a:path>
                </a:pathLst>
              </a:custGeom>
              <a:solidFill>
                <a:srgbClr val="C59E8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24" name="iSľíḍè">
                <a:extLst>
                  <a:ext uri="{FF2B5EF4-FFF2-40B4-BE49-F238E27FC236}">
                    <a16:creationId xmlns:a16="http://schemas.microsoft.com/office/drawing/2014/main" id="{0086F6A5-7794-45EB-A90F-BC01B4D45B6D}"/>
                  </a:ext>
                </a:extLst>
              </p:cNvPr>
              <p:cNvSpPr/>
              <p:nvPr/>
            </p:nvSpPr>
            <p:spPr bwMode="auto">
              <a:xfrm>
                <a:off x="16382020" y="2364035"/>
                <a:ext cx="2200532" cy="2025067"/>
              </a:xfrm>
              <a:custGeom>
                <a:avLst/>
                <a:gdLst>
                  <a:gd name="T0" fmla="*/ 256 w 513"/>
                  <a:gd name="T1" fmla="*/ 0 h 473"/>
                  <a:gd name="T2" fmla="*/ 115 w 513"/>
                  <a:gd name="T3" fmla="*/ 378 h 473"/>
                  <a:gd name="T4" fmla="*/ 256 w 513"/>
                  <a:gd name="T5" fmla="*/ 473 h 473"/>
                  <a:gd name="T6" fmla="*/ 398 w 513"/>
                  <a:gd name="T7" fmla="*/ 378 h 473"/>
                  <a:gd name="T8" fmla="*/ 256 w 513"/>
                  <a:gd name="T9" fmla="*/ 0 h 473"/>
                </a:gdLst>
                <a:ahLst/>
                <a:cxnLst>
                  <a:cxn ang="0">
                    <a:pos x="T0" y="T1"/>
                  </a:cxn>
                  <a:cxn ang="0">
                    <a:pos x="T2" y="T3"/>
                  </a:cxn>
                  <a:cxn ang="0">
                    <a:pos x="T4" y="T5"/>
                  </a:cxn>
                  <a:cxn ang="0">
                    <a:pos x="T6" y="T7"/>
                  </a:cxn>
                  <a:cxn ang="0">
                    <a:pos x="T8" y="T9"/>
                  </a:cxn>
                </a:cxnLst>
                <a:rect l="0" t="0" r="r" b="b"/>
                <a:pathLst>
                  <a:path w="513" h="473">
                    <a:moveTo>
                      <a:pt x="256" y="0"/>
                    </a:moveTo>
                    <a:cubicBezTo>
                      <a:pt x="0" y="0"/>
                      <a:pt x="98" y="351"/>
                      <a:pt x="115" y="378"/>
                    </a:cubicBezTo>
                    <a:cubicBezTo>
                      <a:pt x="133" y="408"/>
                      <a:pt x="215" y="473"/>
                      <a:pt x="256" y="473"/>
                    </a:cubicBezTo>
                    <a:cubicBezTo>
                      <a:pt x="298" y="473"/>
                      <a:pt x="379" y="408"/>
                      <a:pt x="398" y="378"/>
                    </a:cubicBezTo>
                    <a:cubicBezTo>
                      <a:pt x="414" y="351"/>
                      <a:pt x="513" y="0"/>
                      <a:pt x="256" y="0"/>
                    </a:cubicBezTo>
                    <a:close/>
                  </a:path>
                </a:pathLst>
              </a:custGeom>
              <a:solidFill>
                <a:srgbClr val="F6C5A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25" name="ïṥļîḋè">
                <a:extLst>
                  <a:ext uri="{FF2B5EF4-FFF2-40B4-BE49-F238E27FC236}">
                    <a16:creationId xmlns:a16="http://schemas.microsoft.com/office/drawing/2014/main" id="{FE5934DC-769E-41DC-B554-BF5A6CD1C5DB}"/>
                  </a:ext>
                </a:extLst>
              </p:cNvPr>
              <p:cNvSpPr/>
              <p:nvPr/>
            </p:nvSpPr>
            <p:spPr bwMode="auto">
              <a:xfrm>
                <a:off x="16640057" y="2108063"/>
                <a:ext cx="1731938" cy="1554410"/>
              </a:xfrm>
              <a:custGeom>
                <a:avLst/>
                <a:gdLst>
                  <a:gd name="T0" fmla="*/ 311 w 404"/>
                  <a:gd name="T1" fmla="*/ 68 h 363"/>
                  <a:gd name="T2" fmla="*/ 51 w 404"/>
                  <a:gd name="T3" fmla="*/ 97 h 363"/>
                  <a:gd name="T4" fmla="*/ 30 w 404"/>
                  <a:gd name="T5" fmla="*/ 357 h 363"/>
                  <a:gd name="T6" fmla="*/ 30 w 404"/>
                  <a:gd name="T7" fmla="*/ 357 h 363"/>
                  <a:gd name="T8" fmla="*/ 30 w 404"/>
                  <a:gd name="T9" fmla="*/ 360 h 363"/>
                  <a:gd name="T10" fmla="*/ 32 w 404"/>
                  <a:gd name="T11" fmla="*/ 363 h 363"/>
                  <a:gd name="T12" fmla="*/ 37 w 404"/>
                  <a:gd name="T13" fmla="*/ 362 h 363"/>
                  <a:gd name="T14" fmla="*/ 37 w 404"/>
                  <a:gd name="T15" fmla="*/ 361 h 363"/>
                  <a:gd name="T16" fmla="*/ 37 w 404"/>
                  <a:gd name="T17" fmla="*/ 340 h 363"/>
                  <a:gd name="T18" fmla="*/ 32 w 404"/>
                  <a:gd name="T19" fmla="*/ 307 h 363"/>
                  <a:gd name="T20" fmla="*/ 77 w 404"/>
                  <a:gd name="T21" fmla="*/ 183 h 363"/>
                  <a:gd name="T22" fmla="*/ 86 w 404"/>
                  <a:gd name="T23" fmla="*/ 171 h 363"/>
                  <a:gd name="T24" fmla="*/ 97 w 404"/>
                  <a:gd name="T25" fmla="*/ 159 h 363"/>
                  <a:gd name="T26" fmla="*/ 103 w 404"/>
                  <a:gd name="T27" fmla="*/ 154 h 363"/>
                  <a:gd name="T28" fmla="*/ 242 w 404"/>
                  <a:gd name="T29" fmla="*/ 176 h 363"/>
                  <a:gd name="T30" fmla="*/ 296 w 404"/>
                  <a:gd name="T31" fmla="*/ 189 h 363"/>
                  <a:gd name="T32" fmla="*/ 311 w 404"/>
                  <a:gd name="T33" fmla="*/ 177 h 363"/>
                  <a:gd name="T34" fmla="*/ 359 w 404"/>
                  <a:gd name="T35" fmla="*/ 315 h 363"/>
                  <a:gd name="T36" fmla="*/ 356 w 404"/>
                  <a:gd name="T37" fmla="*/ 340 h 363"/>
                  <a:gd name="T38" fmla="*/ 356 w 404"/>
                  <a:gd name="T39" fmla="*/ 361 h 363"/>
                  <a:gd name="T40" fmla="*/ 356 w 404"/>
                  <a:gd name="T41" fmla="*/ 362 h 363"/>
                  <a:gd name="T42" fmla="*/ 361 w 404"/>
                  <a:gd name="T43" fmla="*/ 363 h 363"/>
                  <a:gd name="T44" fmla="*/ 363 w 404"/>
                  <a:gd name="T45" fmla="*/ 360 h 363"/>
                  <a:gd name="T46" fmla="*/ 364 w 404"/>
                  <a:gd name="T47" fmla="*/ 351 h 363"/>
                  <a:gd name="T48" fmla="*/ 366 w 404"/>
                  <a:gd name="T49" fmla="*/ 338 h 363"/>
                  <a:gd name="T50" fmla="*/ 311 w 404"/>
                  <a:gd name="T51" fmla="*/ 68 h 363"/>
                  <a:gd name="T52" fmla="*/ 180 w 404"/>
                  <a:gd name="T53" fmla="*/ 135 h 363"/>
                  <a:gd name="T54" fmla="*/ 176 w 404"/>
                  <a:gd name="T55" fmla="*/ 134 h 363"/>
                  <a:gd name="T56" fmla="*/ 182 w 404"/>
                  <a:gd name="T57" fmla="*/ 135 h 363"/>
                  <a:gd name="T58" fmla="*/ 180 w 404"/>
                  <a:gd name="T59" fmla="*/ 135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4" h="363">
                    <a:moveTo>
                      <a:pt x="311" y="68"/>
                    </a:moveTo>
                    <a:cubicBezTo>
                      <a:pt x="225" y="0"/>
                      <a:pt x="91" y="41"/>
                      <a:pt x="51" y="97"/>
                    </a:cubicBezTo>
                    <a:cubicBezTo>
                      <a:pt x="0" y="168"/>
                      <a:pt x="18" y="276"/>
                      <a:pt x="30" y="357"/>
                    </a:cubicBezTo>
                    <a:cubicBezTo>
                      <a:pt x="30" y="357"/>
                      <a:pt x="30" y="357"/>
                      <a:pt x="30" y="357"/>
                    </a:cubicBezTo>
                    <a:cubicBezTo>
                      <a:pt x="30" y="358"/>
                      <a:pt x="30" y="359"/>
                      <a:pt x="30" y="360"/>
                    </a:cubicBezTo>
                    <a:cubicBezTo>
                      <a:pt x="31" y="360"/>
                      <a:pt x="32" y="362"/>
                      <a:pt x="32" y="363"/>
                    </a:cubicBezTo>
                    <a:cubicBezTo>
                      <a:pt x="33" y="363"/>
                      <a:pt x="36" y="363"/>
                      <a:pt x="37" y="362"/>
                    </a:cubicBezTo>
                    <a:cubicBezTo>
                      <a:pt x="37" y="362"/>
                      <a:pt x="37" y="361"/>
                      <a:pt x="37" y="361"/>
                    </a:cubicBezTo>
                    <a:cubicBezTo>
                      <a:pt x="38" y="354"/>
                      <a:pt x="37" y="340"/>
                      <a:pt x="37" y="340"/>
                    </a:cubicBezTo>
                    <a:cubicBezTo>
                      <a:pt x="37" y="328"/>
                      <a:pt x="34" y="318"/>
                      <a:pt x="32" y="307"/>
                    </a:cubicBezTo>
                    <a:cubicBezTo>
                      <a:pt x="41" y="256"/>
                      <a:pt x="65" y="245"/>
                      <a:pt x="77" y="183"/>
                    </a:cubicBezTo>
                    <a:cubicBezTo>
                      <a:pt x="80" y="179"/>
                      <a:pt x="83" y="175"/>
                      <a:pt x="86" y="171"/>
                    </a:cubicBezTo>
                    <a:cubicBezTo>
                      <a:pt x="89" y="167"/>
                      <a:pt x="93" y="162"/>
                      <a:pt x="97" y="159"/>
                    </a:cubicBezTo>
                    <a:cubicBezTo>
                      <a:pt x="99" y="157"/>
                      <a:pt x="101" y="156"/>
                      <a:pt x="103" y="154"/>
                    </a:cubicBezTo>
                    <a:cubicBezTo>
                      <a:pt x="150" y="137"/>
                      <a:pt x="198" y="158"/>
                      <a:pt x="242" y="176"/>
                    </a:cubicBezTo>
                    <a:cubicBezTo>
                      <a:pt x="259" y="182"/>
                      <a:pt x="278" y="191"/>
                      <a:pt x="296" y="189"/>
                    </a:cubicBezTo>
                    <a:cubicBezTo>
                      <a:pt x="304" y="189"/>
                      <a:pt x="310" y="183"/>
                      <a:pt x="311" y="177"/>
                    </a:cubicBezTo>
                    <a:cubicBezTo>
                      <a:pt x="332" y="240"/>
                      <a:pt x="349" y="269"/>
                      <a:pt x="359" y="315"/>
                    </a:cubicBezTo>
                    <a:cubicBezTo>
                      <a:pt x="358" y="323"/>
                      <a:pt x="356" y="331"/>
                      <a:pt x="356" y="340"/>
                    </a:cubicBezTo>
                    <a:cubicBezTo>
                      <a:pt x="356" y="340"/>
                      <a:pt x="355" y="354"/>
                      <a:pt x="356" y="361"/>
                    </a:cubicBezTo>
                    <a:cubicBezTo>
                      <a:pt x="356" y="361"/>
                      <a:pt x="356" y="362"/>
                      <a:pt x="356" y="362"/>
                    </a:cubicBezTo>
                    <a:cubicBezTo>
                      <a:pt x="357" y="363"/>
                      <a:pt x="360" y="363"/>
                      <a:pt x="361" y="363"/>
                    </a:cubicBezTo>
                    <a:cubicBezTo>
                      <a:pt x="361" y="362"/>
                      <a:pt x="363" y="360"/>
                      <a:pt x="363" y="360"/>
                    </a:cubicBezTo>
                    <a:cubicBezTo>
                      <a:pt x="364" y="357"/>
                      <a:pt x="364" y="354"/>
                      <a:pt x="364" y="351"/>
                    </a:cubicBezTo>
                    <a:cubicBezTo>
                      <a:pt x="364" y="347"/>
                      <a:pt x="365" y="342"/>
                      <a:pt x="366" y="338"/>
                    </a:cubicBezTo>
                    <a:cubicBezTo>
                      <a:pt x="379" y="288"/>
                      <a:pt x="404" y="90"/>
                      <a:pt x="311" y="68"/>
                    </a:cubicBezTo>
                    <a:close/>
                    <a:moveTo>
                      <a:pt x="180" y="135"/>
                    </a:moveTo>
                    <a:cubicBezTo>
                      <a:pt x="179" y="135"/>
                      <a:pt x="177" y="134"/>
                      <a:pt x="176" y="134"/>
                    </a:cubicBezTo>
                    <a:cubicBezTo>
                      <a:pt x="178" y="134"/>
                      <a:pt x="180" y="135"/>
                      <a:pt x="182" y="135"/>
                    </a:cubicBezTo>
                    <a:cubicBezTo>
                      <a:pt x="181" y="135"/>
                      <a:pt x="181" y="135"/>
                      <a:pt x="180" y="135"/>
                    </a:cubicBezTo>
                    <a:close/>
                  </a:path>
                </a:pathLst>
              </a:custGeom>
              <a:solidFill>
                <a:srgbClr val="6053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26" name="iśḷîḋè">
                <a:extLst>
                  <a:ext uri="{FF2B5EF4-FFF2-40B4-BE49-F238E27FC236}">
                    <a16:creationId xmlns:a16="http://schemas.microsoft.com/office/drawing/2014/main" id="{B4A13373-F0BC-4A96-8C5C-744BFA7443DE}"/>
                  </a:ext>
                </a:extLst>
              </p:cNvPr>
              <p:cNvSpPr/>
              <p:nvPr/>
            </p:nvSpPr>
            <p:spPr bwMode="auto">
              <a:xfrm>
                <a:off x="17484350" y="4372590"/>
                <a:ext cx="377765" cy="757594"/>
              </a:xfrm>
              <a:custGeom>
                <a:avLst/>
                <a:gdLst>
                  <a:gd name="T0" fmla="*/ 172 w 183"/>
                  <a:gd name="T1" fmla="*/ 0 h 367"/>
                  <a:gd name="T2" fmla="*/ 183 w 183"/>
                  <a:gd name="T3" fmla="*/ 58 h 367"/>
                  <a:gd name="T4" fmla="*/ 143 w 183"/>
                  <a:gd name="T5" fmla="*/ 367 h 367"/>
                  <a:gd name="T6" fmla="*/ 0 w 183"/>
                  <a:gd name="T7" fmla="*/ 216 h 367"/>
                  <a:gd name="T8" fmla="*/ 172 w 183"/>
                  <a:gd name="T9" fmla="*/ 0 h 367"/>
                </a:gdLst>
                <a:ahLst/>
                <a:cxnLst>
                  <a:cxn ang="0">
                    <a:pos x="T0" y="T1"/>
                  </a:cxn>
                  <a:cxn ang="0">
                    <a:pos x="T2" y="T3"/>
                  </a:cxn>
                  <a:cxn ang="0">
                    <a:pos x="T4" y="T5"/>
                  </a:cxn>
                  <a:cxn ang="0">
                    <a:pos x="T6" y="T7"/>
                  </a:cxn>
                  <a:cxn ang="0">
                    <a:pos x="T8" y="T9"/>
                  </a:cxn>
                </a:cxnLst>
                <a:rect l="0" t="0" r="r" b="b"/>
                <a:pathLst>
                  <a:path w="183" h="367">
                    <a:moveTo>
                      <a:pt x="172" y="0"/>
                    </a:moveTo>
                    <a:lnTo>
                      <a:pt x="183" y="58"/>
                    </a:lnTo>
                    <a:lnTo>
                      <a:pt x="143" y="367"/>
                    </a:lnTo>
                    <a:lnTo>
                      <a:pt x="0" y="216"/>
                    </a:lnTo>
                    <a:lnTo>
                      <a:pt x="17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27" name="iš1ïḋé">
                <a:extLst>
                  <a:ext uri="{FF2B5EF4-FFF2-40B4-BE49-F238E27FC236}">
                    <a16:creationId xmlns:a16="http://schemas.microsoft.com/office/drawing/2014/main" id="{BE1A7642-8479-48E4-B5EC-238626A6798B}"/>
                  </a:ext>
                </a:extLst>
              </p:cNvPr>
              <p:cNvSpPr/>
              <p:nvPr/>
            </p:nvSpPr>
            <p:spPr bwMode="auto">
              <a:xfrm>
                <a:off x="17484350" y="4372590"/>
                <a:ext cx="377765" cy="757594"/>
              </a:xfrm>
              <a:custGeom>
                <a:avLst/>
                <a:gdLst>
                  <a:gd name="T0" fmla="*/ 172 w 183"/>
                  <a:gd name="T1" fmla="*/ 0 h 367"/>
                  <a:gd name="T2" fmla="*/ 183 w 183"/>
                  <a:gd name="T3" fmla="*/ 58 h 367"/>
                  <a:gd name="T4" fmla="*/ 143 w 183"/>
                  <a:gd name="T5" fmla="*/ 367 h 367"/>
                  <a:gd name="T6" fmla="*/ 0 w 183"/>
                  <a:gd name="T7" fmla="*/ 216 h 367"/>
                  <a:gd name="T8" fmla="*/ 172 w 183"/>
                  <a:gd name="T9" fmla="*/ 0 h 367"/>
                </a:gdLst>
                <a:ahLst/>
                <a:cxnLst>
                  <a:cxn ang="0">
                    <a:pos x="T0" y="T1"/>
                  </a:cxn>
                  <a:cxn ang="0">
                    <a:pos x="T2" y="T3"/>
                  </a:cxn>
                  <a:cxn ang="0">
                    <a:pos x="T4" y="T5"/>
                  </a:cxn>
                  <a:cxn ang="0">
                    <a:pos x="T6" y="T7"/>
                  </a:cxn>
                  <a:cxn ang="0">
                    <a:pos x="T8" y="T9"/>
                  </a:cxn>
                </a:cxnLst>
                <a:rect l="0" t="0" r="r" b="b"/>
                <a:pathLst>
                  <a:path w="183" h="367">
                    <a:moveTo>
                      <a:pt x="172" y="0"/>
                    </a:moveTo>
                    <a:lnTo>
                      <a:pt x="183" y="58"/>
                    </a:lnTo>
                    <a:lnTo>
                      <a:pt x="143" y="367"/>
                    </a:lnTo>
                    <a:lnTo>
                      <a:pt x="0" y="216"/>
                    </a:lnTo>
                    <a:lnTo>
                      <a:pt x="1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28" name="ïsļïḑè">
                <a:extLst>
                  <a:ext uri="{FF2B5EF4-FFF2-40B4-BE49-F238E27FC236}">
                    <a16:creationId xmlns:a16="http://schemas.microsoft.com/office/drawing/2014/main" id="{E4909462-A2C3-48DF-9C21-50FC1335C3F6}"/>
                  </a:ext>
                </a:extLst>
              </p:cNvPr>
              <p:cNvSpPr/>
              <p:nvPr/>
            </p:nvSpPr>
            <p:spPr bwMode="auto">
              <a:xfrm>
                <a:off x="17484350" y="48184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29" name="îŝḻiďè">
                <a:extLst>
                  <a:ext uri="{FF2B5EF4-FFF2-40B4-BE49-F238E27FC236}">
                    <a16:creationId xmlns:a16="http://schemas.microsoft.com/office/drawing/2014/main" id="{B414843D-6647-4ADD-A05A-6DF0CF69EC2D}"/>
                  </a:ext>
                </a:extLst>
              </p:cNvPr>
              <p:cNvSpPr/>
              <p:nvPr/>
            </p:nvSpPr>
            <p:spPr bwMode="auto">
              <a:xfrm>
                <a:off x="17484350" y="4818476"/>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30" name="íṥḻiḑê">
                <a:extLst>
                  <a:ext uri="{FF2B5EF4-FFF2-40B4-BE49-F238E27FC236}">
                    <a16:creationId xmlns:a16="http://schemas.microsoft.com/office/drawing/2014/main" id="{343FF746-79B3-4AD9-9F64-1963DA5EDE72}"/>
                  </a:ext>
                </a:extLst>
              </p:cNvPr>
              <p:cNvSpPr/>
              <p:nvPr/>
            </p:nvSpPr>
            <p:spPr bwMode="auto">
              <a:xfrm>
                <a:off x="17125165" y="4364331"/>
                <a:ext cx="714244" cy="454144"/>
              </a:xfrm>
              <a:custGeom>
                <a:avLst/>
                <a:gdLst>
                  <a:gd name="T0" fmla="*/ 346 w 346"/>
                  <a:gd name="T1" fmla="*/ 0 h 220"/>
                  <a:gd name="T2" fmla="*/ 174 w 346"/>
                  <a:gd name="T3" fmla="*/ 214 h 220"/>
                  <a:gd name="T4" fmla="*/ 0 w 346"/>
                  <a:gd name="T5" fmla="*/ 0 h 220"/>
                  <a:gd name="T6" fmla="*/ 0 w 346"/>
                  <a:gd name="T7" fmla="*/ 4 h 220"/>
                  <a:gd name="T8" fmla="*/ 174 w 346"/>
                  <a:gd name="T9" fmla="*/ 220 h 220"/>
                  <a:gd name="T10" fmla="*/ 174 w 346"/>
                  <a:gd name="T11" fmla="*/ 220 h 220"/>
                  <a:gd name="T12" fmla="*/ 346 w 346"/>
                  <a:gd name="T13" fmla="*/ 4 h 220"/>
                  <a:gd name="T14" fmla="*/ 346 w 346"/>
                  <a:gd name="T15" fmla="*/ 0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6" h="220">
                    <a:moveTo>
                      <a:pt x="346" y="0"/>
                    </a:moveTo>
                    <a:lnTo>
                      <a:pt x="174" y="214"/>
                    </a:lnTo>
                    <a:lnTo>
                      <a:pt x="0" y="0"/>
                    </a:lnTo>
                    <a:lnTo>
                      <a:pt x="0" y="4"/>
                    </a:lnTo>
                    <a:lnTo>
                      <a:pt x="174" y="220"/>
                    </a:lnTo>
                    <a:lnTo>
                      <a:pt x="174" y="220"/>
                    </a:lnTo>
                    <a:lnTo>
                      <a:pt x="346" y="4"/>
                    </a:lnTo>
                    <a:lnTo>
                      <a:pt x="346" y="0"/>
                    </a:lnTo>
                    <a:close/>
                  </a:path>
                </a:pathLst>
              </a:custGeom>
              <a:solidFill>
                <a:srgbClr val="E9BB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31" name="í$líďè">
                <a:extLst>
                  <a:ext uri="{FF2B5EF4-FFF2-40B4-BE49-F238E27FC236}">
                    <a16:creationId xmlns:a16="http://schemas.microsoft.com/office/drawing/2014/main" id="{2E1C51CA-AE50-43D2-8623-3F32E65E4544}"/>
                  </a:ext>
                </a:extLst>
              </p:cNvPr>
              <p:cNvSpPr/>
              <p:nvPr/>
            </p:nvSpPr>
            <p:spPr bwMode="auto">
              <a:xfrm>
                <a:off x="17125165" y="4364331"/>
                <a:ext cx="714244" cy="454144"/>
              </a:xfrm>
              <a:custGeom>
                <a:avLst/>
                <a:gdLst>
                  <a:gd name="T0" fmla="*/ 346 w 346"/>
                  <a:gd name="T1" fmla="*/ 0 h 220"/>
                  <a:gd name="T2" fmla="*/ 174 w 346"/>
                  <a:gd name="T3" fmla="*/ 214 h 220"/>
                  <a:gd name="T4" fmla="*/ 0 w 346"/>
                  <a:gd name="T5" fmla="*/ 0 h 220"/>
                  <a:gd name="T6" fmla="*/ 0 w 346"/>
                  <a:gd name="T7" fmla="*/ 4 h 220"/>
                  <a:gd name="T8" fmla="*/ 174 w 346"/>
                  <a:gd name="T9" fmla="*/ 220 h 220"/>
                  <a:gd name="T10" fmla="*/ 174 w 346"/>
                  <a:gd name="T11" fmla="*/ 220 h 220"/>
                  <a:gd name="T12" fmla="*/ 346 w 346"/>
                  <a:gd name="T13" fmla="*/ 4 h 220"/>
                  <a:gd name="T14" fmla="*/ 346 w 346"/>
                  <a:gd name="T15" fmla="*/ 0 h 2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6" h="220">
                    <a:moveTo>
                      <a:pt x="346" y="0"/>
                    </a:moveTo>
                    <a:lnTo>
                      <a:pt x="174" y="214"/>
                    </a:lnTo>
                    <a:lnTo>
                      <a:pt x="0" y="0"/>
                    </a:lnTo>
                    <a:lnTo>
                      <a:pt x="0" y="4"/>
                    </a:lnTo>
                    <a:lnTo>
                      <a:pt x="174" y="220"/>
                    </a:lnTo>
                    <a:lnTo>
                      <a:pt x="174" y="220"/>
                    </a:lnTo>
                    <a:lnTo>
                      <a:pt x="346" y="4"/>
                    </a:lnTo>
                    <a:lnTo>
                      <a:pt x="3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32" name="ïṣļîdê">
                <a:extLst>
                  <a:ext uri="{FF2B5EF4-FFF2-40B4-BE49-F238E27FC236}">
                    <a16:creationId xmlns:a16="http://schemas.microsoft.com/office/drawing/2014/main" id="{DC190812-CE7C-4F33-A9EA-A9CB4FC91DF9}"/>
                  </a:ext>
                </a:extLst>
              </p:cNvPr>
              <p:cNvSpPr/>
              <p:nvPr/>
            </p:nvSpPr>
            <p:spPr bwMode="auto">
              <a:xfrm>
                <a:off x="17412100" y="5117797"/>
                <a:ext cx="136243" cy="4129"/>
              </a:xfrm>
              <a:custGeom>
                <a:avLst/>
                <a:gdLst>
                  <a:gd name="T0" fmla="*/ 0 w 66"/>
                  <a:gd name="T1" fmla="*/ 0 h 2"/>
                  <a:gd name="T2" fmla="*/ 0 w 66"/>
                  <a:gd name="T3" fmla="*/ 2 h 2"/>
                  <a:gd name="T4" fmla="*/ 0 w 66"/>
                  <a:gd name="T5" fmla="*/ 2 h 2"/>
                  <a:gd name="T6" fmla="*/ 0 w 66"/>
                  <a:gd name="T7" fmla="*/ 0 h 2"/>
                  <a:gd name="T8" fmla="*/ 66 w 66"/>
                  <a:gd name="T9" fmla="*/ 0 h 2"/>
                  <a:gd name="T10" fmla="*/ 66 w 66"/>
                  <a:gd name="T11" fmla="*/ 0 h 2"/>
                  <a:gd name="T12" fmla="*/ 66 w 66"/>
                  <a:gd name="T13" fmla="*/ 2 h 2"/>
                  <a:gd name="T14" fmla="*/ 66 w 66"/>
                  <a:gd name="T15" fmla="*/ 2 h 2"/>
                  <a:gd name="T16" fmla="*/ 66 w 66"/>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2">
                    <a:moveTo>
                      <a:pt x="0" y="0"/>
                    </a:moveTo>
                    <a:lnTo>
                      <a:pt x="0" y="2"/>
                    </a:lnTo>
                    <a:lnTo>
                      <a:pt x="0" y="2"/>
                    </a:lnTo>
                    <a:lnTo>
                      <a:pt x="0" y="0"/>
                    </a:lnTo>
                    <a:close/>
                    <a:moveTo>
                      <a:pt x="66" y="0"/>
                    </a:moveTo>
                    <a:lnTo>
                      <a:pt x="66" y="0"/>
                    </a:lnTo>
                    <a:lnTo>
                      <a:pt x="66" y="2"/>
                    </a:lnTo>
                    <a:lnTo>
                      <a:pt x="66" y="2"/>
                    </a:lnTo>
                    <a:lnTo>
                      <a:pt x="66" y="0"/>
                    </a:lnTo>
                    <a:close/>
                  </a:path>
                </a:pathLst>
              </a:custGeom>
              <a:solidFill>
                <a:srgbClr val="8FA7B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33" name="ïSḷîḍè">
                <a:extLst>
                  <a:ext uri="{FF2B5EF4-FFF2-40B4-BE49-F238E27FC236}">
                    <a16:creationId xmlns:a16="http://schemas.microsoft.com/office/drawing/2014/main" id="{1F82C421-7205-4E4A-A9FC-8A7A08D0C16D}"/>
                  </a:ext>
                </a:extLst>
              </p:cNvPr>
              <p:cNvSpPr/>
              <p:nvPr/>
            </p:nvSpPr>
            <p:spPr bwMode="auto">
              <a:xfrm>
                <a:off x="17412100" y="5117797"/>
                <a:ext cx="136243" cy="4129"/>
              </a:xfrm>
              <a:custGeom>
                <a:avLst/>
                <a:gdLst>
                  <a:gd name="T0" fmla="*/ 0 w 66"/>
                  <a:gd name="T1" fmla="*/ 0 h 2"/>
                  <a:gd name="T2" fmla="*/ 0 w 66"/>
                  <a:gd name="T3" fmla="*/ 2 h 2"/>
                  <a:gd name="T4" fmla="*/ 0 w 66"/>
                  <a:gd name="T5" fmla="*/ 2 h 2"/>
                  <a:gd name="T6" fmla="*/ 0 w 66"/>
                  <a:gd name="T7" fmla="*/ 0 h 2"/>
                  <a:gd name="T8" fmla="*/ 66 w 66"/>
                  <a:gd name="T9" fmla="*/ 0 h 2"/>
                  <a:gd name="T10" fmla="*/ 66 w 66"/>
                  <a:gd name="T11" fmla="*/ 0 h 2"/>
                  <a:gd name="T12" fmla="*/ 66 w 66"/>
                  <a:gd name="T13" fmla="*/ 2 h 2"/>
                  <a:gd name="T14" fmla="*/ 66 w 66"/>
                  <a:gd name="T15" fmla="*/ 2 h 2"/>
                  <a:gd name="T16" fmla="*/ 66 w 66"/>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2">
                    <a:moveTo>
                      <a:pt x="0" y="0"/>
                    </a:moveTo>
                    <a:lnTo>
                      <a:pt x="0" y="2"/>
                    </a:lnTo>
                    <a:lnTo>
                      <a:pt x="0" y="2"/>
                    </a:lnTo>
                    <a:lnTo>
                      <a:pt x="0" y="0"/>
                    </a:lnTo>
                    <a:moveTo>
                      <a:pt x="66" y="0"/>
                    </a:moveTo>
                    <a:lnTo>
                      <a:pt x="66" y="0"/>
                    </a:lnTo>
                    <a:lnTo>
                      <a:pt x="66" y="2"/>
                    </a:lnTo>
                    <a:lnTo>
                      <a:pt x="66" y="2"/>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34" name="ïSḻídé">
                <a:extLst>
                  <a:ext uri="{FF2B5EF4-FFF2-40B4-BE49-F238E27FC236}">
                    <a16:creationId xmlns:a16="http://schemas.microsoft.com/office/drawing/2014/main" id="{ACF1D54D-CD2E-4D0A-A836-7977811EFD8B}"/>
                  </a:ext>
                </a:extLst>
              </p:cNvPr>
              <p:cNvSpPr/>
              <p:nvPr/>
            </p:nvSpPr>
            <p:spPr bwMode="auto">
              <a:xfrm>
                <a:off x="17412100" y="5117797"/>
                <a:ext cx="136243" cy="4129"/>
              </a:xfrm>
              <a:prstGeom prst="rect">
                <a:avLst/>
              </a:prstGeom>
              <a:solidFill>
                <a:srgbClr val="2497CC"/>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3600">
                  <a:cs typeface="+mn-ea"/>
                  <a:sym typeface="+mn-lt"/>
                </a:endParaRPr>
              </a:p>
            </p:txBody>
          </p:sp>
          <p:sp>
            <p:nvSpPr>
              <p:cNvPr id="135" name="íSľíḋê">
                <a:extLst>
                  <a:ext uri="{FF2B5EF4-FFF2-40B4-BE49-F238E27FC236}">
                    <a16:creationId xmlns:a16="http://schemas.microsoft.com/office/drawing/2014/main" id="{6C304087-1A6E-4B11-88E3-00E84DA78860}"/>
                  </a:ext>
                </a:extLst>
              </p:cNvPr>
              <p:cNvSpPr/>
              <p:nvPr/>
            </p:nvSpPr>
            <p:spPr bwMode="auto">
              <a:xfrm>
                <a:off x="17412100" y="5117797"/>
                <a:ext cx="136243" cy="4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3600">
                  <a:cs typeface="+mn-ea"/>
                  <a:sym typeface="+mn-lt"/>
                </a:endParaRPr>
              </a:p>
            </p:txBody>
          </p:sp>
        </p:grpSp>
        <p:sp>
          <p:nvSpPr>
            <p:cNvPr id="102" name="文本框 101"/>
            <p:cNvSpPr txBox="1"/>
            <p:nvPr/>
          </p:nvSpPr>
          <p:spPr>
            <a:xfrm>
              <a:off x="3511015" y="3994232"/>
              <a:ext cx="839974" cy="307777"/>
            </a:xfrm>
            <a:prstGeom prst="rect">
              <a:avLst/>
            </a:prstGeom>
            <a:noFill/>
          </p:spPr>
          <p:txBody>
            <a:bodyPr wrap="none" rtlCol="0">
              <a:spAutoFit/>
            </a:bodyPr>
            <a:lstStyle/>
            <a:p>
              <a:pPr algn="ctr"/>
              <a:r>
                <a:rPr lang="en-US" altLang="zh-CN" sz="1400" dirty="0">
                  <a:cs typeface="+mn-ea"/>
                  <a:sym typeface="+mn-lt"/>
                </a:rPr>
                <a:t>Visitor A</a:t>
              </a:r>
              <a:endParaRPr lang="zh-CN" altLang="en-US" sz="1400" dirty="0">
                <a:cs typeface="+mn-ea"/>
                <a:sym typeface="+mn-lt"/>
              </a:endParaRPr>
            </a:p>
          </p:txBody>
        </p:sp>
      </p:grpSp>
      <p:grpSp>
        <p:nvGrpSpPr>
          <p:cNvPr id="136" name="组合 135"/>
          <p:cNvGrpSpPr/>
          <p:nvPr/>
        </p:nvGrpSpPr>
        <p:grpSpPr>
          <a:xfrm>
            <a:off x="2163378" y="4261121"/>
            <a:ext cx="849849" cy="948150"/>
            <a:chOff x="3506078" y="4367139"/>
            <a:chExt cx="849849" cy="948150"/>
          </a:xfrm>
        </p:grpSpPr>
        <p:grpSp>
          <p:nvGrpSpPr>
            <p:cNvPr id="137" name="组合 136"/>
            <p:cNvGrpSpPr/>
            <p:nvPr/>
          </p:nvGrpSpPr>
          <p:grpSpPr>
            <a:xfrm>
              <a:off x="3624005" y="4367139"/>
              <a:ext cx="628061" cy="684317"/>
              <a:chOff x="17263611" y="3398097"/>
              <a:chExt cx="3503097" cy="3816871"/>
            </a:xfrm>
          </p:grpSpPr>
          <p:sp>
            <p:nvSpPr>
              <p:cNvPr id="139" name="ï$liďe">
                <a:extLst>
                  <a:ext uri="{FF2B5EF4-FFF2-40B4-BE49-F238E27FC236}">
                    <a16:creationId xmlns:a16="http://schemas.microsoft.com/office/drawing/2014/main" id="{C7B012F3-48D0-40F9-8650-D79441007F9B}"/>
                  </a:ext>
                </a:extLst>
              </p:cNvPr>
              <p:cNvSpPr/>
              <p:nvPr/>
            </p:nvSpPr>
            <p:spPr bwMode="auto">
              <a:xfrm>
                <a:off x="17263611" y="5701843"/>
                <a:ext cx="3331763" cy="1513124"/>
              </a:xfrm>
              <a:custGeom>
                <a:avLst/>
                <a:gdLst>
                  <a:gd name="T0" fmla="*/ 311 w 777"/>
                  <a:gd name="T1" fmla="*/ 0 h 353"/>
                  <a:gd name="T2" fmla="*/ 67 w 777"/>
                  <a:gd name="T3" fmla="*/ 134 h 353"/>
                  <a:gd name="T4" fmla="*/ 0 w 777"/>
                  <a:gd name="T5" fmla="*/ 353 h 353"/>
                  <a:gd name="T6" fmla="*/ 389 w 777"/>
                  <a:gd name="T7" fmla="*/ 353 h 353"/>
                  <a:gd name="T8" fmla="*/ 777 w 777"/>
                  <a:gd name="T9" fmla="*/ 353 h 353"/>
                  <a:gd name="T10" fmla="*/ 710 w 777"/>
                  <a:gd name="T11" fmla="*/ 134 h 353"/>
                  <a:gd name="T12" fmla="*/ 468 w 777"/>
                  <a:gd name="T13" fmla="*/ 2 h 353"/>
                  <a:gd name="T14" fmla="*/ 311 w 777"/>
                  <a:gd name="T15" fmla="*/ 0 h 3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7" h="353">
                    <a:moveTo>
                      <a:pt x="311" y="0"/>
                    </a:moveTo>
                    <a:cubicBezTo>
                      <a:pt x="139" y="76"/>
                      <a:pt x="88" y="116"/>
                      <a:pt x="67" y="134"/>
                    </a:cubicBezTo>
                    <a:cubicBezTo>
                      <a:pt x="36" y="162"/>
                      <a:pt x="19" y="265"/>
                      <a:pt x="0" y="353"/>
                    </a:cubicBezTo>
                    <a:cubicBezTo>
                      <a:pt x="389" y="353"/>
                      <a:pt x="389" y="353"/>
                      <a:pt x="389" y="353"/>
                    </a:cubicBezTo>
                    <a:cubicBezTo>
                      <a:pt x="777" y="353"/>
                      <a:pt x="777" y="353"/>
                      <a:pt x="777" y="353"/>
                    </a:cubicBezTo>
                    <a:cubicBezTo>
                      <a:pt x="759" y="265"/>
                      <a:pt x="741" y="162"/>
                      <a:pt x="710" y="134"/>
                    </a:cubicBezTo>
                    <a:cubicBezTo>
                      <a:pt x="690" y="116"/>
                      <a:pt x="640" y="77"/>
                      <a:pt x="468" y="2"/>
                    </a:cubicBezTo>
                    <a:cubicBezTo>
                      <a:pt x="311" y="0"/>
                      <a:pt x="311" y="0"/>
                      <a:pt x="311" y="0"/>
                    </a:cubicBezTo>
                  </a:path>
                </a:pathLst>
              </a:custGeom>
              <a:solidFill>
                <a:srgbClr val="FFDE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40" name="íśļïďé">
                <a:extLst>
                  <a:ext uri="{FF2B5EF4-FFF2-40B4-BE49-F238E27FC236}">
                    <a16:creationId xmlns:a16="http://schemas.microsoft.com/office/drawing/2014/main" id="{5CBEBA97-5D33-40D2-AD37-D3B1A956A2C2}"/>
                  </a:ext>
                </a:extLst>
              </p:cNvPr>
              <p:cNvSpPr/>
              <p:nvPr/>
            </p:nvSpPr>
            <p:spPr bwMode="auto">
              <a:xfrm>
                <a:off x="17263611" y="5701843"/>
                <a:ext cx="3331763" cy="1513124"/>
              </a:xfrm>
              <a:custGeom>
                <a:avLst/>
                <a:gdLst>
                  <a:gd name="T0" fmla="*/ 311 w 777"/>
                  <a:gd name="T1" fmla="*/ 0 h 353"/>
                  <a:gd name="T2" fmla="*/ 67 w 777"/>
                  <a:gd name="T3" fmla="*/ 134 h 353"/>
                  <a:gd name="T4" fmla="*/ 0 w 777"/>
                  <a:gd name="T5" fmla="*/ 353 h 353"/>
                  <a:gd name="T6" fmla="*/ 389 w 777"/>
                  <a:gd name="T7" fmla="*/ 353 h 353"/>
                  <a:gd name="T8" fmla="*/ 777 w 777"/>
                  <a:gd name="T9" fmla="*/ 353 h 353"/>
                  <a:gd name="T10" fmla="*/ 710 w 777"/>
                  <a:gd name="T11" fmla="*/ 134 h 353"/>
                  <a:gd name="T12" fmla="*/ 468 w 777"/>
                  <a:gd name="T13" fmla="*/ 2 h 353"/>
                  <a:gd name="T14" fmla="*/ 311 w 777"/>
                  <a:gd name="T15" fmla="*/ 0 h 3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7" h="353">
                    <a:moveTo>
                      <a:pt x="311" y="0"/>
                    </a:moveTo>
                    <a:cubicBezTo>
                      <a:pt x="139" y="76"/>
                      <a:pt x="88" y="116"/>
                      <a:pt x="67" y="134"/>
                    </a:cubicBezTo>
                    <a:cubicBezTo>
                      <a:pt x="36" y="162"/>
                      <a:pt x="19" y="265"/>
                      <a:pt x="0" y="353"/>
                    </a:cubicBezTo>
                    <a:cubicBezTo>
                      <a:pt x="389" y="353"/>
                      <a:pt x="389" y="353"/>
                      <a:pt x="389" y="353"/>
                    </a:cubicBezTo>
                    <a:cubicBezTo>
                      <a:pt x="777" y="353"/>
                      <a:pt x="777" y="353"/>
                      <a:pt x="777" y="353"/>
                    </a:cubicBezTo>
                    <a:cubicBezTo>
                      <a:pt x="759" y="265"/>
                      <a:pt x="741" y="162"/>
                      <a:pt x="710" y="134"/>
                    </a:cubicBezTo>
                    <a:cubicBezTo>
                      <a:pt x="690" y="116"/>
                      <a:pt x="640" y="77"/>
                      <a:pt x="468" y="2"/>
                    </a:cubicBezTo>
                    <a:cubicBezTo>
                      <a:pt x="311" y="0"/>
                      <a:pt x="311" y="0"/>
                      <a:pt x="311"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41" name="iṥḷïḓé">
                <a:extLst>
                  <a:ext uri="{FF2B5EF4-FFF2-40B4-BE49-F238E27FC236}">
                    <a16:creationId xmlns:a16="http://schemas.microsoft.com/office/drawing/2014/main" id="{0CF82ED4-3193-4734-B4D9-05D2D37AD153}"/>
                  </a:ext>
                </a:extLst>
              </p:cNvPr>
              <p:cNvSpPr/>
              <p:nvPr/>
            </p:nvSpPr>
            <p:spPr bwMode="auto">
              <a:xfrm>
                <a:off x="18572370" y="4622219"/>
                <a:ext cx="714244" cy="1494545"/>
              </a:xfrm>
              <a:custGeom>
                <a:avLst/>
                <a:gdLst>
                  <a:gd name="T0" fmla="*/ 0 w 167"/>
                  <a:gd name="T1" fmla="*/ 102 h 349"/>
                  <a:gd name="T2" fmla="*/ 0 w 167"/>
                  <a:gd name="T3" fmla="*/ 230 h 349"/>
                  <a:gd name="T4" fmla="*/ 0 w 167"/>
                  <a:gd name="T5" fmla="*/ 293 h 349"/>
                  <a:gd name="T6" fmla="*/ 167 w 167"/>
                  <a:gd name="T7" fmla="*/ 293 h 349"/>
                  <a:gd name="T8" fmla="*/ 167 w 167"/>
                  <a:gd name="T9" fmla="*/ 230 h 349"/>
                  <a:gd name="T10" fmla="*/ 167 w 167"/>
                  <a:gd name="T11" fmla="*/ 102 h 349"/>
                  <a:gd name="T12" fmla="*/ 0 w 167"/>
                  <a:gd name="T13" fmla="*/ 102 h 349"/>
                </a:gdLst>
                <a:ahLst/>
                <a:cxnLst>
                  <a:cxn ang="0">
                    <a:pos x="T0" y="T1"/>
                  </a:cxn>
                  <a:cxn ang="0">
                    <a:pos x="T2" y="T3"/>
                  </a:cxn>
                  <a:cxn ang="0">
                    <a:pos x="T4" y="T5"/>
                  </a:cxn>
                  <a:cxn ang="0">
                    <a:pos x="T6" y="T7"/>
                  </a:cxn>
                  <a:cxn ang="0">
                    <a:pos x="T8" y="T9"/>
                  </a:cxn>
                  <a:cxn ang="0">
                    <a:pos x="T10" y="T11"/>
                  </a:cxn>
                  <a:cxn ang="0">
                    <a:pos x="T12" y="T13"/>
                  </a:cxn>
                </a:cxnLst>
                <a:rect l="0" t="0" r="r" b="b"/>
                <a:pathLst>
                  <a:path w="167" h="349">
                    <a:moveTo>
                      <a:pt x="0" y="102"/>
                    </a:moveTo>
                    <a:cubicBezTo>
                      <a:pt x="0" y="230"/>
                      <a:pt x="0" y="230"/>
                      <a:pt x="0" y="230"/>
                    </a:cubicBezTo>
                    <a:cubicBezTo>
                      <a:pt x="0" y="293"/>
                      <a:pt x="0" y="293"/>
                      <a:pt x="0" y="293"/>
                    </a:cubicBezTo>
                    <a:cubicBezTo>
                      <a:pt x="46" y="347"/>
                      <a:pt x="121" y="349"/>
                      <a:pt x="167" y="293"/>
                    </a:cubicBezTo>
                    <a:cubicBezTo>
                      <a:pt x="167" y="230"/>
                      <a:pt x="167" y="230"/>
                      <a:pt x="167" y="230"/>
                    </a:cubicBezTo>
                    <a:cubicBezTo>
                      <a:pt x="167" y="102"/>
                      <a:pt x="167" y="102"/>
                      <a:pt x="167" y="102"/>
                    </a:cubicBezTo>
                    <a:cubicBezTo>
                      <a:pt x="167" y="0"/>
                      <a:pt x="0" y="0"/>
                      <a:pt x="0" y="102"/>
                    </a:cubicBezTo>
                  </a:path>
                </a:pathLst>
              </a:custGeom>
              <a:solidFill>
                <a:srgbClr val="FFDB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42" name="íṡḷîde">
                <a:extLst>
                  <a:ext uri="{FF2B5EF4-FFF2-40B4-BE49-F238E27FC236}">
                    <a16:creationId xmlns:a16="http://schemas.microsoft.com/office/drawing/2014/main" id="{6B143EF8-E69F-4992-BC93-376689F684CF}"/>
                  </a:ext>
                </a:extLst>
              </p:cNvPr>
              <p:cNvSpPr/>
              <p:nvPr/>
            </p:nvSpPr>
            <p:spPr bwMode="auto">
              <a:xfrm>
                <a:off x="18099648" y="4529327"/>
                <a:ext cx="301385" cy="435565"/>
              </a:xfrm>
              <a:custGeom>
                <a:avLst/>
                <a:gdLst>
                  <a:gd name="T0" fmla="*/ 20 w 70"/>
                  <a:gd name="T1" fmla="*/ 5 h 102"/>
                  <a:gd name="T2" fmla="*/ 62 w 70"/>
                  <a:gd name="T3" fmla="*/ 42 h 102"/>
                  <a:gd name="T4" fmla="*/ 50 w 70"/>
                  <a:gd name="T5" fmla="*/ 97 h 102"/>
                  <a:gd name="T6" fmla="*/ 8 w 70"/>
                  <a:gd name="T7" fmla="*/ 59 h 102"/>
                  <a:gd name="T8" fmla="*/ 20 w 70"/>
                  <a:gd name="T9" fmla="*/ 5 h 102"/>
                </a:gdLst>
                <a:ahLst/>
                <a:cxnLst>
                  <a:cxn ang="0">
                    <a:pos x="T0" y="T1"/>
                  </a:cxn>
                  <a:cxn ang="0">
                    <a:pos x="T2" y="T3"/>
                  </a:cxn>
                  <a:cxn ang="0">
                    <a:pos x="T4" y="T5"/>
                  </a:cxn>
                  <a:cxn ang="0">
                    <a:pos x="T6" y="T7"/>
                  </a:cxn>
                  <a:cxn ang="0">
                    <a:pos x="T8" y="T9"/>
                  </a:cxn>
                </a:cxnLst>
                <a:rect l="0" t="0" r="r" b="b"/>
                <a:pathLst>
                  <a:path w="70" h="102">
                    <a:moveTo>
                      <a:pt x="20" y="5"/>
                    </a:moveTo>
                    <a:cubicBezTo>
                      <a:pt x="35" y="0"/>
                      <a:pt x="53" y="17"/>
                      <a:pt x="62" y="42"/>
                    </a:cubicBezTo>
                    <a:cubicBezTo>
                      <a:pt x="70" y="67"/>
                      <a:pt x="65" y="92"/>
                      <a:pt x="50" y="97"/>
                    </a:cubicBezTo>
                    <a:cubicBezTo>
                      <a:pt x="35" y="102"/>
                      <a:pt x="17" y="85"/>
                      <a:pt x="8" y="59"/>
                    </a:cubicBezTo>
                    <a:cubicBezTo>
                      <a:pt x="0" y="34"/>
                      <a:pt x="5" y="10"/>
                      <a:pt x="20" y="5"/>
                    </a:cubicBezTo>
                    <a:close/>
                  </a:path>
                </a:pathLst>
              </a:custGeom>
              <a:solidFill>
                <a:srgbClr val="FFDB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43" name="iSḷîḍê">
                <a:extLst>
                  <a:ext uri="{FF2B5EF4-FFF2-40B4-BE49-F238E27FC236}">
                    <a16:creationId xmlns:a16="http://schemas.microsoft.com/office/drawing/2014/main" id="{24832D2F-CE1E-4823-98AE-CC08086D3F3F}"/>
                  </a:ext>
                </a:extLst>
              </p:cNvPr>
              <p:cNvSpPr/>
              <p:nvPr/>
            </p:nvSpPr>
            <p:spPr bwMode="auto">
              <a:xfrm>
                <a:off x="19460015" y="4529327"/>
                <a:ext cx="299323" cy="435565"/>
              </a:xfrm>
              <a:custGeom>
                <a:avLst/>
                <a:gdLst>
                  <a:gd name="T0" fmla="*/ 50 w 70"/>
                  <a:gd name="T1" fmla="*/ 5 h 102"/>
                  <a:gd name="T2" fmla="*/ 8 w 70"/>
                  <a:gd name="T3" fmla="*/ 42 h 102"/>
                  <a:gd name="T4" fmla="*/ 20 w 70"/>
                  <a:gd name="T5" fmla="*/ 97 h 102"/>
                  <a:gd name="T6" fmla="*/ 61 w 70"/>
                  <a:gd name="T7" fmla="*/ 59 h 102"/>
                  <a:gd name="T8" fmla="*/ 50 w 70"/>
                  <a:gd name="T9" fmla="*/ 5 h 102"/>
                </a:gdLst>
                <a:ahLst/>
                <a:cxnLst>
                  <a:cxn ang="0">
                    <a:pos x="T0" y="T1"/>
                  </a:cxn>
                  <a:cxn ang="0">
                    <a:pos x="T2" y="T3"/>
                  </a:cxn>
                  <a:cxn ang="0">
                    <a:pos x="T4" y="T5"/>
                  </a:cxn>
                  <a:cxn ang="0">
                    <a:pos x="T6" y="T7"/>
                  </a:cxn>
                  <a:cxn ang="0">
                    <a:pos x="T8" y="T9"/>
                  </a:cxn>
                </a:cxnLst>
                <a:rect l="0" t="0" r="r" b="b"/>
                <a:pathLst>
                  <a:path w="70" h="102">
                    <a:moveTo>
                      <a:pt x="50" y="5"/>
                    </a:moveTo>
                    <a:cubicBezTo>
                      <a:pt x="35" y="0"/>
                      <a:pt x="16" y="17"/>
                      <a:pt x="8" y="42"/>
                    </a:cubicBezTo>
                    <a:cubicBezTo>
                      <a:pt x="0" y="67"/>
                      <a:pt x="5" y="92"/>
                      <a:pt x="20" y="97"/>
                    </a:cubicBezTo>
                    <a:cubicBezTo>
                      <a:pt x="34" y="102"/>
                      <a:pt x="53" y="85"/>
                      <a:pt x="61" y="59"/>
                    </a:cubicBezTo>
                    <a:cubicBezTo>
                      <a:pt x="70" y="34"/>
                      <a:pt x="65" y="10"/>
                      <a:pt x="50" y="5"/>
                    </a:cubicBezTo>
                    <a:close/>
                  </a:path>
                </a:pathLst>
              </a:custGeom>
              <a:solidFill>
                <a:srgbClr val="FFDB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44" name="íŝļíḍé">
                <a:extLst>
                  <a:ext uri="{FF2B5EF4-FFF2-40B4-BE49-F238E27FC236}">
                    <a16:creationId xmlns:a16="http://schemas.microsoft.com/office/drawing/2014/main" id="{5C42E541-9AB2-4521-AD6E-0C89A88EF60D}"/>
                  </a:ext>
                </a:extLst>
              </p:cNvPr>
              <p:cNvSpPr/>
              <p:nvPr/>
            </p:nvSpPr>
            <p:spPr bwMode="auto">
              <a:xfrm>
                <a:off x="18434062" y="6052772"/>
                <a:ext cx="943381" cy="1162195"/>
              </a:xfrm>
              <a:custGeom>
                <a:avLst/>
                <a:gdLst>
                  <a:gd name="T0" fmla="*/ 116 w 220"/>
                  <a:gd name="T1" fmla="*/ 0 h 271"/>
                  <a:gd name="T2" fmla="*/ 0 w 220"/>
                  <a:gd name="T3" fmla="*/ 35 h 271"/>
                  <a:gd name="T4" fmla="*/ 44 w 220"/>
                  <a:gd name="T5" fmla="*/ 271 h 271"/>
                  <a:gd name="T6" fmla="*/ 202 w 220"/>
                  <a:gd name="T7" fmla="*/ 271 h 271"/>
                  <a:gd name="T8" fmla="*/ 220 w 220"/>
                  <a:gd name="T9" fmla="*/ 36 h 271"/>
                  <a:gd name="T10" fmla="*/ 116 w 220"/>
                  <a:gd name="T11" fmla="*/ 0 h 271"/>
                </a:gdLst>
                <a:ahLst/>
                <a:cxnLst>
                  <a:cxn ang="0">
                    <a:pos x="T0" y="T1"/>
                  </a:cxn>
                  <a:cxn ang="0">
                    <a:pos x="T2" y="T3"/>
                  </a:cxn>
                  <a:cxn ang="0">
                    <a:pos x="T4" y="T5"/>
                  </a:cxn>
                  <a:cxn ang="0">
                    <a:pos x="T6" y="T7"/>
                  </a:cxn>
                  <a:cxn ang="0">
                    <a:pos x="T8" y="T9"/>
                  </a:cxn>
                  <a:cxn ang="0">
                    <a:pos x="T10" y="T11"/>
                  </a:cxn>
                </a:cxnLst>
                <a:rect l="0" t="0" r="r" b="b"/>
                <a:pathLst>
                  <a:path w="220" h="271">
                    <a:moveTo>
                      <a:pt x="116" y="0"/>
                    </a:moveTo>
                    <a:cubicBezTo>
                      <a:pt x="116" y="0"/>
                      <a:pt x="0" y="28"/>
                      <a:pt x="0" y="35"/>
                    </a:cubicBezTo>
                    <a:cubicBezTo>
                      <a:pt x="0" y="42"/>
                      <a:pt x="44" y="271"/>
                      <a:pt x="44" y="271"/>
                    </a:cubicBezTo>
                    <a:cubicBezTo>
                      <a:pt x="202" y="271"/>
                      <a:pt x="202" y="271"/>
                      <a:pt x="202" y="271"/>
                    </a:cubicBezTo>
                    <a:cubicBezTo>
                      <a:pt x="220" y="36"/>
                      <a:pt x="220" y="36"/>
                      <a:pt x="220" y="36"/>
                    </a:cubicBezTo>
                    <a:cubicBezTo>
                      <a:pt x="116" y="0"/>
                      <a:pt x="116" y="0"/>
                      <a:pt x="11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45" name="iŝḻíḍê">
                <a:extLst>
                  <a:ext uri="{FF2B5EF4-FFF2-40B4-BE49-F238E27FC236}">
                    <a16:creationId xmlns:a16="http://schemas.microsoft.com/office/drawing/2014/main" id="{4F639B47-D38C-415C-9BCC-658AD12701E3}"/>
                  </a:ext>
                </a:extLst>
              </p:cNvPr>
              <p:cNvSpPr/>
              <p:nvPr/>
            </p:nvSpPr>
            <p:spPr bwMode="auto">
              <a:xfrm>
                <a:off x="18103777" y="5714228"/>
                <a:ext cx="625479" cy="1500739"/>
              </a:xfrm>
              <a:custGeom>
                <a:avLst/>
                <a:gdLst>
                  <a:gd name="T0" fmla="*/ 227 w 303"/>
                  <a:gd name="T1" fmla="*/ 0 h 727"/>
                  <a:gd name="T2" fmla="*/ 227 w 303"/>
                  <a:gd name="T3" fmla="*/ 79 h 727"/>
                  <a:gd name="T4" fmla="*/ 303 w 303"/>
                  <a:gd name="T5" fmla="*/ 727 h 727"/>
                  <a:gd name="T6" fmla="*/ 173 w 303"/>
                  <a:gd name="T7" fmla="*/ 727 h 727"/>
                  <a:gd name="T8" fmla="*/ 31 w 303"/>
                  <a:gd name="T9" fmla="*/ 438 h 727"/>
                  <a:gd name="T10" fmla="*/ 166 w 303"/>
                  <a:gd name="T11" fmla="*/ 347 h 727"/>
                  <a:gd name="T12" fmla="*/ 0 w 303"/>
                  <a:gd name="T13" fmla="*/ 270 h 727"/>
                  <a:gd name="T14" fmla="*/ 154 w 303"/>
                  <a:gd name="T15" fmla="*/ 34 h 727"/>
                  <a:gd name="T16" fmla="*/ 227 w 303"/>
                  <a:gd name="T17" fmla="*/ 0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3" h="727">
                    <a:moveTo>
                      <a:pt x="227" y="0"/>
                    </a:moveTo>
                    <a:lnTo>
                      <a:pt x="227" y="79"/>
                    </a:lnTo>
                    <a:lnTo>
                      <a:pt x="303" y="727"/>
                    </a:lnTo>
                    <a:lnTo>
                      <a:pt x="173" y="727"/>
                    </a:lnTo>
                    <a:lnTo>
                      <a:pt x="31" y="438"/>
                    </a:lnTo>
                    <a:lnTo>
                      <a:pt x="166" y="347"/>
                    </a:lnTo>
                    <a:lnTo>
                      <a:pt x="0" y="270"/>
                    </a:lnTo>
                    <a:lnTo>
                      <a:pt x="154" y="34"/>
                    </a:lnTo>
                    <a:lnTo>
                      <a:pt x="227" y="0"/>
                    </a:lnTo>
                    <a:close/>
                  </a:path>
                </a:pathLst>
              </a:custGeom>
              <a:solidFill>
                <a:srgbClr val="605F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46" name="iṥlîďe">
                <a:extLst>
                  <a:ext uri="{FF2B5EF4-FFF2-40B4-BE49-F238E27FC236}">
                    <a16:creationId xmlns:a16="http://schemas.microsoft.com/office/drawing/2014/main" id="{C520A2E2-65F7-45F6-95F0-271F4832CBF1}"/>
                  </a:ext>
                </a:extLst>
              </p:cNvPr>
              <p:cNvSpPr/>
              <p:nvPr/>
            </p:nvSpPr>
            <p:spPr bwMode="auto">
              <a:xfrm>
                <a:off x="19133856" y="5714228"/>
                <a:ext cx="621352" cy="1500739"/>
              </a:xfrm>
              <a:custGeom>
                <a:avLst/>
                <a:gdLst>
                  <a:gd name="T0" fmla="*/ 74 w 301"/>
                  <a:gd name="T1" fmla="*/ 0 h 727"/>
                  <a:gd name="T2" fmla="*/ 74 w 301"/>
                  <a:gd name="T3" fmla="*/ 79 h 727"/>
                  <a:gd name="T4" fmla="*/ 0 w 301"/>
                  <a:gd name="T5" fmla="*/ 727 h 727"/>
                  <a:gd name="T6" fmla="*/ 128 w 301"/>
                  <a:gd name="T7" fmla="*/ 727 h 727"/>
                  <a:gd name="T8" fmla="*/ 270 w 301"/>
                  <a:gd name="T9" fmla="*/ 438 h 727"/>
                  <a:gd name="T10" fmla="*/ 135 w 301"/>
                  <a:gd name="T11" fmla="*/ 347 h 727"/>
                  <a:gd name="T12" fmla="*/ 301 w 301"/>
                  <a:gd name="T13" fmla="*/ 270 h 727"/>
                  <a:gd name="T14" fmla="*/ 166 w 301"/>
                  <a:gd name="T15" fmla="*/ 40 h 727"/>
                  <a:gd name="T16" fmla="*/ 74 w 301"/>
                  <a:gd name="T17" fmla="*/ 0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1" h="727">
                    <a:moveTo>
                      <a:pt x="74" y="0"/>
                    </a:moveTo>
                    <a:lnTo>
                      <a:pt x="74" y="79"/>
                    </a:lnTo>
                    <a:lnTo>
                      <a:pt x="0" y="727"/>
                    </a:lnTo>
                    <a:lnTo>
                      <a:pt x="128" y="727"/>
                    </a:lnTo>
                    <a:lnTo>
                      <a:pt x="270" y="438"/>
                    </a:lnTo>
                    <a:lnTo>
                      <a:pt x="135" y="347"/>
                    </a:lnTo>
                    <a:lnTo>
                      <a:pt x="301" y="270"/>
                    </a:lnTo>
                    <a:lnTo>
                      <a:pt x="166" y="40"/>
                    </a:lnTo>
                    <a:lnTo>
                      <a:pt x="74" y="0"/>
                    </a:lnTo>
                    <a:close/>
                  </a:path>
                </a:pathLst>
              </a:custGeom>
              <a:solidFill>
                <a:srgbClr val="605F5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47" name="işḻïde">
                <a:extLst>
                  <a:ext uri="{FF2B5EF4-FFF2-40B4-BE49-F238E27FC236}">
                    <a16:creationId xmlns:a16="http://schemas.microsoft.com/office/drawing/2014/main" id="{5E9B95BC-8AB7-402A-B1FB-3374B1958D11}"/>
                  </a:ext>
                </a:extLst>
              </p:cNvPr>
              <p:cNvSpPr/>
              <p:nvPr/>
            </p:nvSpPr>
            <p:spPr bwMode="auto">
              <a:xfrm>
                <a:off x="18776734" y="6052772"/>
                <a:ext cx="309644" cy="301385"/>
              </a:xfrm>
              <a:custGeom>
                <a:avLst/>
                <a:gdLst>
                  <a:gd name="T0" fmla="*/ 0 w 72"/>
                  <a:gd name="T1" fmla="*/ 39 h 70"/>
                  <a:gd name="T2" fmla="*/ 20 w 72"/>
                  <a:gd name="T3" fmla="*/ 70 h 70"/>
                  <a:gd name="T4" fmla="*/ 51 w 72"/>
                  <a:gd name="T5" fmla="*/ 70 h 70"/>
                  <a:gd name="T6" fmla="*/ 72 w 72"/>
                  <a:gd name="T7" fmla="*/ 39 h 70"/>
                  <a:gd name="T8" fmla="*/ 36 w 72"/>
                  <a:gd name="T9" fmla="*/ 0 h 70"/>
                  <a:gd name="T10" fmla="*/ 0 w 72"/>
                  <a:gd name="T11" fmla="*/ 39 h 70"/>
                </a:gdLst>
                <a:ahLst/>
                <a:cxnLst>
                  <a:cxn ang="0">
                    <a:pos x="T0" y="T1"/>
                  </a:cxn>
                  <a:cxn ang="0">
                    <a:pos x="T2" y="T3"/>
                  </a:cxn>
                  <a:cxn ang="0">
                    <a:pos x="T4" y="T5"/>
                  </a:cxn>
                  <a:cxn ang="0">
                    <a:pos x="T6" y="T7"/>
                  </a:cxn>
                  <a:cxn ang="0">
                    <a:pos x="T8" y="T9"/>
                  </a:cxn>
                  <a:cxn ang="0">
                    <a:pos x="T10" y="T11"/>
                  </a:cxn>
                </a:cxnLst>
                <a:rect l="0" t="0" r="r" b="b"/>
                <a:pathLst>
                  <a:path w="72" h="70">
                    <a:moveTo>
                      <a:pt x="0" y="39"/>
                    </a:moveTo>
                    <a:cubicBezTo>
                      <a:pt x="20" y="70"/>
                      <a:pt x="20" y="70"/>
                      <a:pt x="20" y="70"/>
                    </a:cubicBezTo>
                    <a:cubicBezTo>
                      <a:pt x="30" y="70"/>
                      <a:pt x="41" y="70"/>
                      <a:pt x="51" y="70"/>
                    </a:cubicBezTo>
                    <a:cubicBezTo>
                      <a:pt x="72" y="39"/>
                      <a:pt x="72" y="39"/>
                      <a:pt x="72" y="39"/>
                    </a:cubicBezTo>
                    <a:cubicBezTo>
                      <a:pt x="36" y="0"/>
                      <a:pt x="36" y="0"/>
                      <a:pt x="36" y="0"/>
                    </a:cubicBezTo>
                    <a:cubicBezTo>
                      <a:pt x="0" y="39"/>
                      <a:pt x="0" y="39"/>
                      <a:pt x="0" y="39"/>
                    </a:cubicBezTo>
                  </a:path>
                </a:pathLst>
              </a:custGeom>
              <a:solidFill>
                <a:srgbClr val="C938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48" name="ïślidê">
                <a:extLst>
                  <a:ext uri="{FF2B5EF4-FFF2-40B4-BE49-F238E27FC236}">
                    <a16:creationId xmlns:a16="http://schemas.microsoft.com/office/drawing/2014/main" id="{6565F3C9-2A2E-4543-BA3C-41015C90017F}"/>
                  </a:ext>
                </a:extLst>
              </p:cNvPr>
              <p:cNvSpPr/>
              <p:nvPr/>
            </p:nvSpPr>
            <p:spPr bwMode="auto">
              <a:xfrm>
                <a:off x="18739577" y="6354159"/>
                <a:ext cx="379829" cy="860809"/>
              </a:xfrm>
              <a:custGeom>
                <a:avLst/>
                <a:gdLst>
                  <a:gd name="T0" fmla="*/ 60 w 184"/>
                  <a:gd name="T1" fmla="*/ 0 h 417"/>
                  <a:gd name="T2" fmla="*/ 0 w 184"/>
                  <a:gd name="T3" fmla="*/ 417 h 417"/>
                  <a:gd name="T4" fmla="*/ 184 w 184"/>
                  <a:gd name="T5" fmla="*/ 417 h 417"/>
                  <a:gd name="T6" fmla="*/ 124 w 184"/>
                  <a:gd name="T7" fmla="*/ 0 h 417"/>
                  <a:gd name="T8" fmla="*/ 60 w 184"/>
                  <a:gd name="T9" fmla="*/ 0 h 417"/>
                </a:gdLst>
                <a:ahLst/>
                <a:cxnLst>
                  <a:cxn ang="0">
                    <a:pos x="T0" y="T1"/>
                  </a:cxn>
                  <a:cxn ang="0">
                    <a:pos x="T2" y="T3"/>
                  </a:cxn>
                  <a:cxn ang="0">
                    <a:pos x="T4" y="T5"/>
                  </a:cxn>
                  <a:cxn ang="0">
                    <a:pos x="T6" y="T7"/>
                  </a:cxn>
                  <a:cxn ang="0">
                    <a:pos x="T8" y="T9"/>
                  </a:cxn>
                </a:cxnLst>
                <a:rect l="0" t="0" r="r" b="b"/>
                <a:pathLst>
                  <a:path w="184" h="417">
                    <a:moveTo>
                      <a:pt x="60" y="0"/>
                    </a:moveTo>
                    <a:lnTo>
                      <a:pt x="0" y="417"/>
                    </a:lnTo>
                    <a:lnTo>
                      <a:pt x="184" y="417"/>
                    </a:lnTo>
                    <a:lnTo>
                      <a:pt x="124" y="0"/>
                    </a:lnTo>
                    <a:lnTo>
                      <a:pt x="60" y="0"/>
                    </a:lnTo>
                    <a:close/>
                  </a:path>
                </a:pathLst>
              </a:custGeom>
              <a:solidFill>
                <a:srgbClr val="C938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49" name="íṣḻîḑe">
                <a:extLst>
                  <a:ext uri="{FF2B5EF4-FFF2-40B4-BE49-F238E27FC236}">
                    <a16:creationId xmlns:a16="http://schemas.microsoft.com/office/drawing/2014/main" id="{CCBF5CC3-8C5B-4ADD-99E6-405F47B260F4}"/>
                  </a:ext>
                </a:extLst>
              </p:cNvPr>
              <p:cNvSpPr/>
              <p:nvPr/>
            </p:nvSpPr>
            <p:spPr bwMode="auto">
              <a:xfrm>
                <a:off x="18739577" y="6354159"/>
                <a:ext cx="379829" cy="860809"/>
              </a:xfrm>
              <a:custGeom>
                <a:avLst/>
                <a:gdLst>
                  <a:gd name="T0" fmla="*/ 60 w 184"/>
                  <a:gd name="T1" fmla="*/ 0 h 417"/>
                  <a:gd name="T2" fmla="*/ 0 w 184"/>
                  <a:gd name="T3" fmla="*/ 417 h 417"/>
                  <a:gd name="T4" fmla="*/ 184 w 184"/>
                  <a:gd name="T5" fmla="*/ 417 h 417"/>
                  <a:gd name="T6" fmla="*/ 124 w 184"/>
                  <a:gd name="T7" fmla="*/ 0 h 417"/>
                  <a:gd name="T8" fmla="*/ 60 w 184"/>
                  <a:gd name="T9" fmla="*/ 0 h 417"/>
                </a:gdLst>
                <a:ahLst/>
                <a:cxnLst>
                  <a:cxn ang="0">
                    <a:pos x="T0" y="T1"/>
                  </a:cxn>
                  <a:cxn ang="0">
                    <a:pos x="T2" y="T3"/>
                  </a:cxn>
                  <a:cxn ang="0">
                    <a:pos x="T4" y="T5"/>
                  </a:cxn>
                  <a:cxn ang="0">
                    <a:pos x="T6" y="T7"/>
                  </a:cxn>
                  <a:cxn ang="0">
                    <a:pos x="T8" y="T9"/>
                  </a:cxn>
                </a:cxnLst>
                <a:rect l="0" t="0" r="r" b="b"/>
                <a:pathLst>
                  <a:path w="184" h="417">
                    <a:moveTo>
                      <a:pt x="60" y="0"/>
                    </a:moveTo>
                    <a:lnTo>
                      <a:pt x="0" y="417"/>
                    </a:lnTo>
                    <a:lnTo>
                      <a:pt x="184" y="417"/>
                    </a:lnTo>
                    <a:lnTo>
                      <a:pt x="124" y="0"/>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50" name="iṣ1iďe">
                <a:extLst>
                  <a:ext uri="{FF2B5EF4-FFF2-40B4-BE49-F238E27FC236}">
                    <a16:creationId xmlns:a16="http://schemas.microsoft.com/office/drawing/2014/main" id="{1A257A2A-1826-4019-8C8A-DB45053DDF9D}"/>
                  </a:ext>
                </a:extLst>
              </p:cNvPr>
              <p:cNvSpPr/>
              <p:nvPr/>
            </p:nvSpPr>
            <p:spPr bwMode="auto">
              <a:xfrm>
                <a:off x="18541405" y="5608950"/>
                <a:ext cx="390150" cy="753465"/>
              </a:xfrm>
              <a:custGeom>
                <a:avLst/>
                <a:gdLst>
                  <a:gd name="T0" fmla="*/ 15 w 189"/>
                  <a:gd name="T1" fmla="*/ 0 h 365"/>
                  <a:gd name="T2" fmla="*/ 0 w 189"/>
                  <a:gd name="T3" fmla="*/ 58 h 365"/>
                  <a:gd name="T4" fmla="*/ 42 w 189"/>
                  <a:gd name="T5" fmla="*/ 365 h 365"/>
                  <a:gd name="T6" fmla="*/ 189 w 189"/>
                  <a:gd name="T7" fmla="*/ 215 h 365"/>
                  <a:gd name="T8" fmla="*/ 15 w 189"/>
                  <a:gd name="T9" fmla="*/ 0 h 365"/>
                </a:gdLst>
                <a:ahLst/>
                <a:cxnLst>
                  <a:cxn ang="0">
                    <a:pos x="T0" y="T1"/>
                  </a:cxn>
                  <a:cxn ang="0">
                    <a:pos x="T2" y="T3"/>
                  </a:cxn>
                  <a:cxn ang="0">
                    <a:pos x="T4" y="T5"/>
                  </a:cxn>
                  <a:cxn ang="0">
                    <a:pos x="T6" y="T7"/>
                  </a:cxn>
                  <a:cxn ang="0">
                    <a:pos x="T8" y="T9"/>
                  </a:cxn>
                </a:cxnLst>
                <a:rect l="0" t="0" r="r" b="b"/>
                <a:pathLst>
                  <a:path w="189" h="365">
                    <a:moveTo>
                      <a:pt x="15" y="0"/>
                    </a:moveTo>
                    <a:lnTo>
                      <a:pt x="0" y="58"/>
                    </a:lnTo>
                    <a:lnTo>
                      <a:pt x="42" y="365"/>
                    </a:lnTo>
                    <a:lnTo>
                      <a:pt x="189" y="215"/>
                    </a:lnTo>
                    <a:lnTo>
                      <a:pt x="15"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51" name="îSḻïḋè">
                <a:extLst>
                  <a:ext uri="{FF2B5EF4-FFF2-40B4-BE49-F238E27FC236}">
                    <a16:creationId xmlns:a16="http://schemas.microsoft.com/office/drawing/2014/main" id="{D726BAB4-26E0-411E-BA1A-EEBAD0EB75A8}"/>
                  </a:ext>
                </a:extLst>
              </p:cNvPr>
              <p:cNvSpPr/>
              <p:nvPr/>
            </p:nvSpPr>
            <p:spPr bwMode="auto">
              <a:xfrm>
                <a:off x="18541405" y="5608950"/>
                <a:ext cx="390150" cy="753465"/>
              </a:xfrm>
              <a:custGeom>
                <a:avLst/>
                <a:gdLst>
                  <a:gd name="T0" fmla="*/ 15 w 189"/>
                  <a:gd name="T1" fmla="*/ 0 h 365"/>
                  <a:gd name="T2" fmla="*/ 0 w 189"/>
                  <a:gd name="T3" fmla="*/ 58 h 365"/>
                  <a:gd name="T4" fmla="*/ 42 w 189"/>
                  <a:gd name="T5" fmla="*/ 365 h 365"/>
                  <a:gd name="T6" fmla="*/ 189 w 189"/>
                  <a:gd name="T7" fmla="*/ 215 h 365"/>
                  <a:gd name="T8" fmla="*/ 15 w 189"/>
                  <a:gd name="T9" fmla="*/ 0 h 365"/>
                </a:gdLst>
                <a:ahLst/>
                <a:cxnLst>
                  <a:cxn ang="0">
                    <a:pos x="T0" y="T1"/>
                  </a:cxn>
                  <a:cxn ang="0">
                    <a:pos x="T2" y="T3"/>
                  </a:cxn>
                  <a:cxn ang="0">
                    <a:pos x="T4" y="T5"/>
                  </a:cxn>
                  <a:cxn ang="0">
                    <a:pos x="T6" y="T7"/>
                  </a:cxn>
                  <a:cxn ang="0">
                    <a:pos x="T8" y="T9"/>
                  </a:cxn>
                </a:cxnLst>
                <a:rect l="0" t="0" r="r" b="b"/>
                <a:pathLst>
                  <a:path w="189" h="365">
                    <a:moveTo>
                      <a:pt x="15" y="0"/>
                    </a:moveTo>
                    <a:lnTo>
                      <a:pt x="0" y="58"/>
                    </a:lnTo>
                    <a:lnTo>
                      <a:pt x="42" y="365"/>
                    </a:lnTo>
                    <a:lnTo>
                      <a:pt x="189" y="215"/>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52" name="îṩ1îḑè">
                <a:extLst>
                  <a:ext uri="{FF2B5EF4-FFF2-40B4-BE49-F238E27FC236}">
                    <a16:creationId xmlns:a16="http://schemas.microsoft.com/office/drawing/2014/main" id="{1C3B1AE4-0661-4D50-927E-EB800588D2F6}"/>
                  </a:ext>
                </a:extLst>
              </p:cNvPr>
              <p:cNvSpPr/>
              <p:nvPr/>
            </p:nvSpPr>
            <p:spPr bwMode="auto">
              <a:xfrm>
                <a:off x="18572370" y="5458258"/>
                <a:ext cx="714244" cy="247714"/>
              </a:xfrm>
              <a:custGeom>
                <a:avLst/>
                <a:gdLst>
                  <a:gd name="T0" fmla="*/ 0 w 167"/>
                  <a:gd name="T1" fmla="*/ 0 h 58"/>
                  <a:gd name="T2" fmla="*/ 0 w 167"/>
                  <a:gd name="T3" fmla="*/ 6 h 58"/>
                  <a:gd name="T4" fmla="*/ 84 w 167"/>
                  <a:gd name="T5" fmla="*/ 58 h 58"/>
                  <a:gd name="T6" fmla="*/ 86 w 167"/>
                  <a:gd name="T7" fmla="*/ 58 h 58"/>
                  <a:gd name="T8" fmla="*/ 167 w 167"/>
                  <a:gd name="T9" fmla="*/ 9 h 58"/>
                  <a:gd name="T10" fmla="*/ 167 w 167"/>
                  <a:gd name="T11" fmla="*/ 0 h 58"/>
                  <a:gd name="T12" fmla="*/ 0 w 167"/>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67" h="58">
                    <a:moveTo>
                      <a:pt x="0" y="0"/>
                    </a:moveTo>
                    <a:cubicBezTo>
                      <a:pt x="0" y="6"/>
                      <a:pt x="0" y="6"/>
                      <a:pt x="0" y="6"/>
                    </a:cubicBezTo>
                    <a:cubicBezTo>
                      <a:pt x="0" y="6"/>
                      <a:pt x="43" y="56"/>
                      <a:pt x="84" y="58"/>
                    </a:cubicBezTo>
                    <a:cubicBezTo>
                      <a:pt x="84" y="58"/>
                      <a:pt x="85" y="58"/>
                      <a:pt x="86" y="58"/>
                    </a:cubicBezTo>
                    <a:cubicBezTo>
                      <a:pt x="126" y="58"/>
                      <a:pt x="167" y="9"/>
                      <a:pt x="167" y="9"/>
                    </a:cubicBezTo>
                    <a:cubicBezTo>
                      <a:pt x="167" y="0"/>
                      <a:pt x="167" y="0"/>
                      <a:pt x="167" y="0"/>
                    </a:cubicBezTo>
                    <a:cubicBezTo>
                      <a:pt x="0" y="0"/>
                      <a:pt x="0" y="0"/>
                      <a:pt x="0" y="0"/>
                    </a:cubicBezTo>
                  </a:path>
                </a:pathLst>
              </a:custGeom>
              <a:solidFill>
                <a:srgbClr val="CCAF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53" name="ïṩļíḑe">
                <a:extLst>
                  <a:ext uri="{FF2B5EF4-FFF2-40B4-BE49-F238E27FC236}">
                    <a16:creationId xmlns:a16="http://schemas.microsoft.com/office/drawing/2014/main" id="{605E586C-B11D-4ED7-8C12-7F959708DEAF}"/>
                  </a:ext>
                </a:extLst>
              </p:cNvPr>
              <p:cNvSpPr/>
              <p:nvPr/>
            </p:nvSpPr>
            <p:spPr bwMode="auto">
              <a:xfrm>
                <a:off x="18060427" y="3398097"/>
                <a:ext cx="1831024" cy="1820703"/>
              </a:xfrm>
              <a:custGeom>
                <a:avLst/>
                <a:gdLst>
                  <a:gd name="T0" fmla="*/ 335 w 427"/>
                  <a:gd name="T1" fmla="*/ 61 h 425"/>
                  <a:gd name="T2" fmla="*/ 403 w 427"/>
                  <a:gd name="T3" fmla="*/ 129 h 425"/>
                  <a:gd name="T4" fmla="*/ 207 w 427"/>
                  <a:gd name="T5" fmla="*/ 424 h 425"/>
                  <a:gd name="T6" fmla="*/ 33 w 427"/>
                  <a:gd name="T7" fmla="*/ 332 h 425"/>
                  <a:gd name="T8" fmla="*/ 50 w 427"/>
                  <a:gd name="T9" fmla="*/ 82 h 425"/>
                  <a:gd name="T10" fmla="*/ 335 w 427"/>
                  <a:gd name="T11" fmla="*/ 61 h 425"/>
                </a:gdLst>
                <a:ahLst/>
                <a:cxnLst>
                  <a:cxn ang="0">
                    <a:pos x="T0" y="T1"/>
                  </a:cxn>
                  <a:cxn ang="0">
                    <a:pos x="T2" y="T3"/>
                  </a:cxn>
                  <a:cxn ang="0">
                    <a:pos x="T4" y="T5"/>
                  </a:cxn>
                  <a:cxn ang="0">
                    <a:pos x="T6" y="T7"/>
                  </a:cxn>
                  <a:cxn ang="0">
                    <a:pos x="T8" y="T9"/>
                  </a:cxn>
                  <a:cxn ang="0">
                    <a:pos x="T10" y="T11"/>
                  </a:cxn>
                </a:cxnLst>
                <a:rect l="0" t="0" r="r" b="b"/>
                <a:pathLst>
                  <a:path w="427" h="425">
                    <a:moveTo>
                      <a:pt x="335" y="61"/>
                    </a:moveTo>
                    <a:cubicBezTo>
                      <a:pt x="373" y="67"/>
                      <a:pt x="394" y="93"/>
                      <a:pt x="403" y="129"/>
                    </a:cubicBezTo>
                    <a:cubicBezTo>
                      <a:pt x="427" y="221"/>
                      <a:pt x="377" y="422"/>
                      <a:pt x="207" y="424"/>
                    </a:cubicBezTo>
                    <a:cubicBezTo>
                      <a:pt x="119" y="425"/>
                      <a:pt x="56" y="403"/>
                      <a:pt x="33" y="332"/>
                    </a:cubicBezTo>
                    <a:cubicBezTo>
                      <a:pt x="10" y="261"/>
                      <a:pt x="0" y="146"/>
                      <a:pt x="50" y="82"/>
                    </a:cubicBezTo>
                    <a:cubicBezTo>
                      <a:pt x="113" y="1"/>
                      <a:pt x="246" y="0"/>
                      <a:pt x="335" y="61"/>
                    </a:cubicBezTo>
                    <a:close/>
                  </a:path>
                </a:pathLst>
              </a:custGeom>
              <a:solidFill>
                <a:srgbClr val="755A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54" name="íṧļiďé">
                <a:extLst>
                  <a:ext uri="{FF2B5EF4-FFF2-40B4-BE49-F238E27FC236}">
                    <a16:creationId xmlns:a16="http://schemas.microsoft.com/office/drawing/2014/main" id="{9CAAA0AA-0925-4382-ABEF-4327B214C96F}"/>
                  </a:ext>
                </a:extLst>
              </p:cNvPr>
              <p:cNvSpPr/>
              <p:nvPr/>
            </p:nvSpPr>
            <p:spPr bwMode="auto">
              <a:xfrm>
                <a:off x="17829225" y="3598332"/>
                <a:ext cx="2200532" cy="2027132"/>
              </a:xfrm>
              <a:custGeom>
                <a:avLst/>
                <a:gdLst>
                  <a:gd name="T0" fmla="*/ 257 w 513"/>
                  <a:gd name="T1" fmla="*/ 0 h 473"/>
                  <a:gd name="T2" fmla="*/ 115 w 513"/>
                  <a:gd name="T3" fmla="*/ 378 h 473"/>
                  <a:gd name="T4" fmla="*/ 257 w 513"/>
                  <a:gd name="T5" fmla="*/ 473 h 473"/>
                  <a:gd name="T6" fmla="*/ 398 w 513"/>
                  <a:gd name="T7" fmla="*/ 378 h 473"/>
                  <a:gd name="T8" fmla="*/ 257 w 513"/>
                  <a:gd name="T9" fmla="*/ 0 h 473"/>
                </a:gdLst>
                <a:ahLst/>
                <a:cxnLst>
                  <a:cxn ang="0">
                    <a:pos x="T0" y="T1"/>
                  </a:cxn>
                  <a:cxn ang="0">
                    <a:pos x="T2" y="T3"/>
                  </a:cxn>
                  <a:cxn ang="0">
                    <a:pos x="T4" y="T5"/>
                  </a:cxn>
                  <a:cxn ang="0">
                    <a:pos x="T6" y="T7"/>
                  </a:cxn>
                  <a:cxn ang="0">
                    <a:pos x="T8" y="T9"/>
                  </a:cxn>
                </a:cxnLst>
                <a:rect l="0" t="0" r="r" b="b"/>
                <a:pathLst>
                  <a:path w="513" h="473">
                    <a:moveTo>
                      <a:pt x="257" y="0"/>
                    </a:moveTo>
                    <a:cubicBezTo>
                      <a:pt x="0" y="0"/>
                      <a:pt x="99" y="351"/>
                      <a:pt x="115" y="378"/>
                    </a:cubicBezTo>
                    <a:cubicBezTo>
                      <a:pt x="134" y="408"/>
                      <a:pt x="215" y="473"/>
                      <a:pt x="257" y="473"/>
                    </a:cubicBezTo>
                    <a:cubicBezTo>
                      <a:pt x="298" y="473"/>
                      <a:pt x="380" y="408"/>
                      <a:pt x="398" y="378"/>
                    </a:cubicBezTo>
                    <a:cubicBezTo>
                      <a:pt x="415" y="351"/>
                      <a:pt x="513" y="0"/>
                      <a:pt x="257" y="0"/>
                    </a:cubicBezTo>
                    <a:close/>
                  </a:path>
                </a:pathLst>
              </a:custGeom>
              <a:solidFill>
                <a:srgbClr val="FFDBB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55" name="ïṥḻiḑè">
                <a:extLst>
                  <a:ext uri="{FF2B5EF4-FFF2-40B4-BE49-F238E27FC236}">
                    <a16:creationId xmlns:a16="http://schemas.microsoft.com/office/drawing/2014/main" id="{B2420760-7F39-41CF-A463-BBAD65C14FB7}"/>
                  </a:ext>
                </a:extLst>
              </p:cNvPr>
              <p:cNvSpPr/>
              <p:nvPr/>
            </p:nvSpPr>
            <p:spPr bwMode="auto">
              <a:xfrm>
                <a:off x="18000562" y="3542596"/>
                <a:ext cx="1849603" cy="1199351"/>
              </a:xfrm>
              <a:custGeom>
                <a:avLst/>
                <a:gdLst>
                  <a:gd name="T0" fmla="*/ 93 w 431"/>
                  <a:gd name="T1" fmla="*/ 123 h 280"/>
                  <a:gd name="T2" fmla="*/ 215 w 431"/>
                  <a:gd name="T3" fmla="*/ 127 h 280"/>
                  <a:gd name="T4" fmla="*/ 392 w 431"/>
                  <a:gd name="T5" fmla="*/ 247 h 280"/>
                  <a:gd name="T6" fmla="*/ 223 w 431"/>
                  <a:gd name="T7" fmla="*/ 7 h 280"/>
                  <a:gd name="T8" fmla="*/ 44 w 431"/>
                  <a:gd name="T9" fmla="*/ 280 h 280"/>
                  <a:gd name="T10" fmla="*/ 93 w 431"/>
                  <a:gd name="T11" fmla="*/ 123 h 280"/>
                </a:gdLst>
                <a:ahLst/>
                <a:cxnLst>
                  <a:cxn ang="0">
                    <a:pos x="T0" y="T1"/>
                  </a:cxn>
                  <a:cxn ang="0">
                    <a:pos x="T2" y="T3"/>
                  </a:cxn>
                  <a:cxn ang="0">
                    <a:pos x="T4" y="T5"/>
                  </a:cxn>
                  <a:cxn ang="0">
                    <a:pos x="T6" y="T7"/>
                  </a:cxn>
                  <a:cxn ang="0">
                    <a:pos x="T8" y="T9"/>
                  </a:cxn>
                  <a:cxn ang="0">
                    <a:pos x="T10" y="T11"/>
                  </a:cxn>
                </a:cxnLst>
                <a:rect l="0" t="0" r="r" b="b"/>
                <a:pathLst>
                  <a:path w="431" h="280">
                    <a:moveTo>
                      <a:pt x="93" y="123"/>
                    </a:moveTo>
                    <a:cubicBezTo>
                      <a:pt x="138" y="151"/>
                      <a:pt x="174" y="109"/>
                      <a:pt x="215" y="127"/>
                    </a:cubicBezTo>
                    <a:cubicBezTo>
                      <a:pt x="256" y="145"/>
                      <a:pt x="368" y="59"/>
                      <a:pt x="392" y="247"/>
                    </a:cubicBezTo>
                    <a:cubicBezTo>
                      <a:pt x="431" y="111"/>
                      <a:pt x="372" y="14"/>
                      <a:pt x="223" y="7"/>
                    </a:cubicBezTo>
                    <a:cubicBezTo>
                      <a:pt x="64" y="0"/>
                      <a:pt x="0" y="145"/>
                      <a:pt x="44" y="280"/>
                    </a:cubicBezTo>
                    <a:cubicBezTo>
                      <a:pt x="41" y="207"/>
                      <a:pt x="59" y="159"/>
                      <a:pt x="93" y="123"/>
                    </a:cubicBezTo>
                    <a:close/>
                  </a:path>
                </a:pathLst>
              </a:custGeom>
              <a:solidFill>
                <a:srgbClr val="755A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56" name="ïS1ïḋe">
                <a:extLst>
                  <a:ext uri="{FF2B5EF4-FFF2-40B4-BE49-F238E27FC236}">
                    <a16:creationId xmlns:a16="http://schemas.microsoft.com/office/drawing/2014/main" id="{5CB5620D-A98C-487C-B406-0057BFF0BC20}"/>
                  </a:ext>
                </a:extLst>
              </p:cNvPr>
              <p:cNvSpPr/>
              <p:nvPr/>
            </p:nvSpPr>
            <p:spPr bwMode="auto">
              <a:xfrm>
                <a:off x="18382456" y="3971969"/>
                <a:ext cx="699794" cy="171336"/>
              </a:xfrm>
              <a:custGeom>
                <a:avLst/>
                <a:gdLst>
                  <a:gd name="T0" fmla="*/ 0 w 163"/>
                  <a:gd name="T1" fmla="*/ 11 h 40"/>
                  <a:gd name="T2" fmla="*/ 58 w 163"/>
                  <a:gd name="T3" fmla="*/ 39 h 40"/>
                  <a:gd name="T4" fmla="*/ 104 w 163"/>
                  <a:gd name="T5" fmla="*/ 33 h 40"/>
                  <a:gd name="T6" fmla="*/ 162 w 163"/>
                  <a:gd name="T7" fmla="*/ 9 h 40"/>
                  <a:gd name="T8" fmla="*/ 161 w 163"/>
                  <a:gd name="T9" fmla="*/ 4 h 40"/>
                  <a:gd name="T10" fmla="*/ 71 w 163"/>
                  <a:gd name="T11" fmla="*/ 26 h 40"/>
                  <a:gd name="T12" fmla="*/ 3 w 163"/>
                  <a:gd name="T13" fmla="*/ 10 h 40"/>
                  <a:gd name="T14" fmla="*/ 0 w 163"/>
                  <a:gd name="T15" fmla="*/ 11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40">
                    <a:moveTo>
                      <a:pt x="0" y="11"/>
                    </a:moveTo>
                    <a:cubicBezTo>
                      <a:pt x="1" y="34"/>
                      <a:pt x="41" y="38"/>
                      <a:pt x="58" y="39"/>
                    </a:cubicBezTo>
                    <a:cubicBezTo>
                      <a:pt x="74" y="40"/>
                      <a:pt x="89" y="38"/>
                      <a:pt x="104" y="33"/>
                    </a:cubicBezTo>
                    <a:cubicBezTo>
                      <a:pt x="123" y="28"/>
                      <a:pt x="147" y="21"/>
                      <a:pt x="162" y="9"/>
                    </a:cubicBezTo>
                    <a:cubicBezTo>
                      <a:pt x="163" y="7"/>
                      <a:pt x="163" y="5"/>
                      <a:pt x="161" y="4"/>
                    </a:cubicBezTo>
                    <a:cubicBezTo>
                      <a:pt x="131" y="0"/>
                      <a:pt x="101" y="24"/>
                      <a:pt x="71" y="26"/>
                    </a:cubicBezTo>
                    <a:cubicBezTo>
                      <a:pt x="49" y="27"/>
                      <a:pt x="20" y="25"/>
                      <a:pt x="3" y="10"/>
                    </a:cubicBezTo>
                    <a:cubicBezTo>
                      <a:pt x="2" y="9"/>
                      <a:pt x="0" y="9"/>
                      <a:pt x="0" y="11"/>
                    </a:cubicBezTo>
                    <a:close/>
                  </a:path>
                </a:pathLst>
              </a:custGeom>
              <a:solidFill>
                <a:srgbClr val="755A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57" name="iSḻïḑé">
                <a:extLst>
                  <a:ext uri="{FF2B5EF4-FFF2-40B4-BE49-F238E27FC236}">
                    <a16:creationId xmlns:a16="http://schemas.microsoft.com/office/drawing/2014/main" id="{14258ABC-C8C6-4B27-AF02-2E743CE994B4}"/>
                  </a:ext>
                </a:extLst>
              </p:cNvPr>
              <p:cNvSpPr/>
              <p:nvPr/>
            </p:nvSpPr>
            <p:spPr bwMode="auto">
              <a:xfrm>
                <a:off x="18262726" y="4510748"/>
                <a:ext cx="1350044" cy="493365"/>
              </a:xfrm>
              <a:custGeom>
                <a:avLst/>
                <a:gdLst>
                  <a:gd name="T0" fmla="*/ 235 w 315"/>
                  <a:gd name="T1" fmla="*/ 114 h 115"/>
                  <a:gd name="T2" fmla="*/ 240 w 315"/>
                  <a:gd name="T3" fmla="*/ 114 h 115"/>
                  <a:gd name="T4" fmla="*/ 296 w 315"/>
                  <a:gd name="T5" fmla="*/ 68 h 115"/>
                  <a:gd name="T6" fmla="*/ 308 w 315"/>
                  <a:gd name="T7" fmla="*/ 30 h 115"/>
                  <a:gd name="T8" fmla="*/ 314 w 315"/>
                  <a:gd name="T9" fmla="*/ 16 h 115"/>
                  <a:gd name="T10" fmla="*/ 306 w 315"/>
                  <a:gd name="T11" fmla="*/ 6 h 115"/>
                  <a:gd name="T12" fmla="*/ 237 w 315"/>
                  <a:gd name="T13" fmla="*/ 2 h 115"/>
                  <a:gd name="T14" fmla="*/ 237 w 315"/>
                  <a:gd name="T15" fmla="*/ 9 h 115"/>
                  <a:gd name="T16" fmla="*/ 284 w 315"/>
                  <a:gd name="T17" fmla="*/ 14 h 115"/>
                  <a:gd name="T18" fmla="*/ 282 w 315"/>
                  <a:gd name="T19" fmla="*/ 85 h 115"/>
                  <a:gd name="T20" fmla="*/ 235 w 315"/>
                  <a:gd name="T21" fmla="*/ 107 h 115"/>
                  <a:gd name="T22" fmla="*/ 235 w 315"/>
                  <a:gd name="T23" fmla="*/ 114 h 115"/>
                  <a:gd name="T24" fmla="*/ 157 w 315"/>
                  <a:gd name="T25" fmla="*/ 15 h 115"/>
                  <a:gd name="T26" fmla="*/ 83 w 315"/>
                  <a:gd name="T27" fmla="*/ 2 h 115"/>
                  <a:gd name="T28" fmla="*/ 78 w 315"/>
                  <a:gd name="T29" fmla="*/ 2 h 115"/>
                  <a:gd name="T30" fmla="*/ 77 w 315"/>
                  <a:gd name="T31" fmla="*/ 9 h 115"/>
                  <a:gd name="T32" fmla="*/ 129 w 315"/>
                  <a:gd name="T33" fmla="*/ 27 h 115"/>
                  <a:gd name="T34" fmla="*/ 99 w 315"/>
                  <a:gd name="T35" fmla="*/ 103 h 115"/>
                  <a:gd name="T36" fmla="*/ 76 w 315"/>
                  <a:gd name="T37" fmla="*/ 108 h 115"/>
                  <a:gd name="T38" fmla="*/ 75 w 315"/>
                  <a:gd name="T39" fmla="*/ 114 h 115"/>
                  <a:gd name="T40" fmla="*/ 129 w 315"/>
                  <a:gd name="T41" fmla="*/ 80 h 115"/>
                  <a:gd name="T42" fmla="*/ 157 w 315"/>
                  <a:gd name="T43" fmla="*/ 41 h 115"/>
                  <a:gd name="T44" fmla="*/ 182 w 315"/>
                  <a:gd name="T45" fmla="*/ 79 h 115"/>
                  <a:gd name="T46" fmla="*/ 235 w 315"/>
                  <a:gd name="T47" fmla="*/ 114 h 115"/>
                  <a:gd name="T48" fmla="*/ 235 w 315"/>
                  <a:gd name="T49" fmla="*/ 107 h 115"/>
                  <a:gd name="T50" fmla="*/ 211 w 315"/>
                  <a:gd name="T51" fmla="*/ 102 h 115"/>
                  <a:gd name="T52" fmla="*/ 185 w 315"/>
                  <a:gd name="T53" fmla="*/ 26 h 115"/>
                  <a:gd name="T54" fmla="*/ 237 w 315"/>
                  <a:gd name="T55" fmla="*/ 9 h 115"/>
                  <a:gd name="T56" fmla="*/ 237 w 315"/>
                  <a:gd name="T57" fmla="*/ 2 h 115"/>
                  <a:gd name="T58" fmla="*/ 232 w 315"/>
                  <a:gd name="T59" fmla="*/ 2 h 115"/>
                  <a:gd name="T60" fmla="*/ 157 w 315"/>
                  <a:gd name="T61" fmla="*/ 15 h 115"/>
                  <a:gd name="T62" fmla="*/ 78 w 315"/>
                  <a:gd name="T63" fmla="*/ 2 h 115"/>
                  <a:gd name="T64" fmla="*/ 10 w 315"/>
                  <a:gd name="T65" fmla="*/ 6 h 115"/>
                  <a:gd name="T66" fmla="*/ 0 w 315"/>
                  <a:gd name="T67" fmla="*/ 17 h 115"/>
                  <a:gd name="T68" fmla="*/ 5 w 315"/>
                  <a:gd name="T69" fmla="*/ 31 h 115"/>
                  <a:gd name="T70" fmla="*/ 15 w 315"/>
                  <a:gd name="T71" fmla="*/ 68 h 115"/>
                  <a:gd name="T72" fmla="*/ 69 w 315"/>
                  <a:gd name="T73" fmla="*/ 114 h 115"/>
                  <a:gd name="T74" fmla="*/ 75 w 315"/>
                  <a:gd name="T75" fmla="*/ 114 h 115"/>
                  <a:gd name="T76" fmla="*/ 76 w 315"/>
                  <a:gd name="T77" fmla="*/ 108 h 115"/>
                  <a:gd name="T78" fmla="*/ 28 w 315"/>
                  <a:gd name="T79" fmla="*/ 86 h 115"/>
                  <a:gd name="T80" fmla="*/ 31 w 315"/>
                  <a:gd name="T81" fmla="*/ 14 h 115"/>
                  <a:gd name="T82" fmla="*/ 77 w 315"/>
                  <a:gd name="T83" fmla="*/ 9 h 115"/>
                  <a:gd name="T84" fmla="*/ 78 w 315"/>
                  <a:gd name="T85" fmla="*/ 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5" h="115">
                    <a:moveTo>
                      <a:pt x="235" y="114"/>
                    </a:moveTo>
                    <a:cubicBezTo>
                      <a:pt x="237" y="114"/>
                      <a:pt x="238" y="114"/>
                      <a:pt x="240" y="114"/>
                    </a:cubicBezTo>
                    <a:cubicBezTo>
                      <a:pt x="281" y="110"/>
                      <a:pt x="292" y="91"/>
                      <a:pt x="296" y="68"/>
                    </a:cubicBezTo>
                    <a:cubicBezTo>
                      <a:pt x="301" y="42"/>
                      <a:pt x="302" y="33"/>
                      <a:pt x="308" y="30"/>
                    </a:cubicBezTo>
                    <a:cubicBezTo>
                      <a:pt x="313" y="28"/>
                      <a:pt x="315" y="23"/>
                      <a:pt x="314" y="16"/>
                    </a:cubicBezTo>
                    <a:cubicBezTo>
                      <a:pt x="314" y="9"/>
                      <a:pt x="314" y="8"/>
                      <a:pt x="306" y="6"/>
                    </a:cubicBezTo>
                    <a:cubicBezTo>
                      <a:pt x="299" y="3"/>
                      <a:pt x="264" y="0"/>
                      <a:pt x="237" y="2"/>
                    </a:cubicBezTo>
                    <a:cubicBezTo>
                      <a:pt x="237" y="9"/>
                      <a:pt x="237" y="9"/>
                      <a:pt x="237" y="9"/>
                    </a:cubicBezTo>
                    <a:cubicBezTo>
                      <a:pt x="258" y="8"/>
                      <a:pt x="278" y="10"/>
                      <a:pt x="284" y="14"/>
                    </a:cubicBezTo>
                    <a:cubicBezTo>
                      <a:pt x="298" y="23"/>
                      <a:pt x="294" y="64"/>
                      <a:pt x="282" y="85"/>
                    </a:cubicBezTo>
                    <a:cubicBezTo>
                      <a:pt x="275" y="100"/>
                      <a:pt x="254" y="107"/>
                      <a:pt x="235" y="107"/>
                    </a:cubicBezTo>
                    <a:lnTo>
                      <a:pt x="235" y="114"/>
                    </a:lnTo>
                    <a:close/>
                    <a:moveTo>
                      <a:pt x="157" y="15"/>
                    </a:moveTo>
                    <a:cubicBezTo>
                      <a:pt x="148" y="16"/>
                      <a:pt x="110" y="5"/>
                      <a:pt x="83" y="2"/>
                    </a:cubicBezTo>
                    <a:cubicBezTo>
                      <a:pt x="82" y="2"/>
                      <a:pt x="80" y="2"/>
                      <a:pt x="78" y="2"/>
                    </a:cubicBezTo>
                    <a:cubicBezTo>
                      <a:pt x="77" y="9"/>
                      <a:pt x="77" y="9"/>
                      <a:pt x="77" y="9"/>
                    </a:cubicBezTo>
                    <a:cubicBezTo>
                      <a:pt x="99" y="10"/>
                      <a:pt x="122" y="15"/>
                      <a:pt x="129" y="27"/>
                    </a:cubicBezTo>
                    <a:cubicBezTo>
                      <a:pt x="142" y="46"/>
                      <a:pt x="119" y="92"/>
                      <a:pt x="99" y="103"/>
                    </a:cubicBezTo>
                    <a:cubicBezTo>
                      <a:pt x="93" y="106"/>
                      <a:pt x="84" y="108"/>
                      <a:pt x="76" y="108"/>
                    </a:cubicBezTo>
                    <a:cubicBezTo>
                      <a:pt x="75" y="114"/>
                      <a:pt x="75" y="114"/>
                      <a:pt x="75" y="114"/>
                    </a:cubicBezTo>
                    <a:cubicBezTo>
                      <a:pt x="112" y="114"/>
                      <a:pt x="125" y="88"/>
                      <a:pt x="129" y="80"/>
                    </a:cubicBezTo>
                    <a:cubicBezTo>
                      <a:pt x="138" y="63"/>
                      <a:pt x="136" y="41"/>
                      <a:pt x="157" y="41"/>
                    </a:cubicBezTo>
                    <a:cubicBezTo>
                      <a:pt x="177" y="41"/>
                      <a:pt x="175" y="63"/>
                      <a:pt x="182" y="79"/>
                    </a:cubicBezTo>
                    <a:cubicBezTo>
                      <a:pt x="186" y="88"/>
                      <a:pt x="198" y="115"/>
                      <a:pt x="235" y="114"/>
                    </a:cubicBezTo>
                    <a:cubicBezTo>
                      <a:pt x="235" y="107"/>
                      <a:pt x="235" y="107"/>
                      <a:pt x="235" y="107"/>
                    </a:cubicBezTo>
                    <a:cubicBezTo>
                      <a:pt x="226" y="107"/>
                      <a:pt x="217" y="106"/>
                      <a:pt x="211" y="102"/>
                    </a:cubicBezTo>
                    <a:cubicBezTo>
                      <a:pt x="191" y="92"/>
                      <a:pt x="171" y="46"/>
                      <a:pt x="185" y="26"/>
                    </a:cubicBezTo>
                    <a:cubicBezTo>
                      <a:pt x="193" y="15"/>
                      <a:pt x="215" y="10"/>
                      <a:pt x="237" y="9"/>
                    </a:cubicBezTo>
                    <a:cubicBezTo>
                      <a:pt x="237" y="2"/>
                      <a:pt x="237" y="2"/>
                      <a:pt x="237" y="2"/>
                    </a:cubicBezTo>
                    <a:cubicBezTo>
                      <a:pt x="235" y="2"/>
                      <a:pt x="234" y="2"/>
                      <a:pt x="232" y="2"/>
                    </a:cubicBezTo>
                    <a:cubicBezTo>
                      <a:pt x="208" y="4"/>
                      <a:pt x="179" y="15"/>
                      <a:pt x="157" y="15"/>
                    </a:cubicBezTo>
                    <a:close/>
                    <a:moveTo>
                      <a:pt x="78" y="2"/>
                    </a:moveTo>
                    <a:cubicBezTo>
                      <a:pt x="51" y="1"/>
                      <a:pt x="16" y="4"/>
                      <a:pt x="10" y="6"/>
                    </a:cubicBezTo>
                    <a:cubicBezTo>
                      <a:pt x="1" y="9"/>
                      <a:pt x="1" y="10"/>
                      <a:pt x="0" y="17"/>
                    </a:cubicBezTo>
                    <a:cubicBezTo>
                      <a:pt x="0" y="23"/>
                      <a:pt x="1" y="29"/>
                      <a:pt x="5" y="31"/>
                    </a:cubicBezTo>
                    <a:cubicBezTo>
                      <a:pt x="12" y="33"/>
                      <a:pt x="12" y="42"/>
                      <a:pt x="15" y="68"/>
                    </a:cubicBezTo>
                    <a:cubicBezTo>
                      <a:pt x="19" y="92"/>
                      <a:pt x="28" y="111"/>
                      <a:pt x="69" y="114"/>
                    </a:cubicBezTo>
                    <a:cubicBezTo>
                      <a:pt x="71" y="114"/>
                      <a:pt x="73" y="114"/>
                      <a:pt x="75" y="114"/>
                    </a:cubicBezTo>
                    <a:cubicBezTo>
                      <a:pt x="76" y="108"/>
                      <a:pt x="76" y="108"/>
                      <a:pt x="76" y="108"/>
                    </a:cubicBezTo>
                    <a:cubicBezTo>
                      <a:pt x="57" y="108"/>
                      <a:pt x="35" y="101"/>
                      <a:pt x="28" y="86"/>
                    </a:cubicBezTo>
                    <a:cubicBezTo>
                      <a:pt x="18" y="65"/>
                      <a:pt x="17" y="23"/>
                      <a:pt x="31" y="14"/>
                    </a:cubicBezTo>
                    <a:cubicBezTo>
                      <a:pt x="37" y="11"/>
                      <a:pt x="57" y="8"/>
                      <a:pt x="77" y="9"/>
                    </a:cubicBezTo>
                    <a:lnTo>
                      <a:pt x="78" y="2"/>
                    </a:lnTo>
                    <a:close/>
                  </a:path>
                </a:pathLst>
              </a:custGeom>
              <a:solidFill>
                <a:srgbClr val="C938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58" name="ïŝ1îḓe">
                <a:extLst>
                  <a:ext uri="{FF2B5EF4-FFF2-40B4-BE49-F238E27FC236}">
                    <a16:creationId xmlns:a16="http://schemas.microsoft.com/office/drawing/2014/main" id="{AB46D8E9-6AE6-4323-9E06-2C3358E20343}"/>
                  </a:ext>
                </a:extLst>
              </p:cNvPr>
              <p:cNvSpPr/>
              <p:nvPr/>
            </p:nvSpPr>
            <p:spPr bwMode="auto">
              <a:xfrm>
                <a:off x="18931555" y="5608950"/>
                <a:ext cx="381894" cy="757594"/>
              </a:xfrm>
              <a:custGeom>
                <a:avLst/>
                <a:gdLst>
                  <a:gd name="T0" fmla="*/ 172 w 185"/>
                  <a:gd name="T1" fmla="*/ 0 h 367"/>
                  <a:gd name="T2" fmla="*/ 185 w 185"/>
                  <a:gd name="T3" fmla="*/ 58 h 367"/>
                  <a:gd name="T4" fmla="*/ 145 w 185"/>
                  <a:gd name="T5" fmla="*/ 367 h 367"/>
                  <a:gd name="T6" fmla="*/ 0 w 185"/>
                  <a:gd name="T7" fmla="*/ 215 h 367"/>
                  <a:gd name="T8" fmla="*/ 172 w 185"/>
                  <a:gd name="T9" fmla="*/ 0 h 367"/>
                </a:gdLst>
                <a:ahLst/>
                <a:cxnLst>
                  <a:cxn ang="0">
                    <a:pos x="T0" y="T1"/>
                  </a:cxn>
                  <a:cxn ang="0">
                    <a:pos x="T2" y="T3"/>
                  </a:cxn>
                  <a:cxn ang="0">
                    <a:pos x="T4" y="T5"/>
                  </a:cxn>
                  <a:cxn ang="0">
                    <a:pos x="T6" y="T7"/>
                  </a:cxn>
                  <a:cxn ang="0">
                    <a:pos x="T8" y="T9"/>
                  </a:cxn>
                </a:cxnLst>
                <a:rect l="0" t="0" r="r" b="b"/>
                <a:pathLst>
                  <a:path w="185" h="367">
                    <a:moveTo>
                      <a:pt x="172" y="0"/>
                    </a:moveTo>
                    <a:lnTo>
                      <a:pt x="185" y="58"/>
                    </a:lnTo>
                    <a:lnTo>
                      <a:pt x="145" y="367"/>
                    </a:lnTo>
                    <a:lnTo>
                      <a:pt x="0" y="215"/>
                    </a:lnTo>
                    <a:lnTo>
                      <a:pt x="172"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59" name="îŝ1iḓe">
                <a:extLst>
                  <a:ext uri="{FF2B5EF4-FFF2-40B4-BE49-F238E27FC236}">
                    <a16:creationId xmlns:a16="http://schemas.microsoft.com/office/drawing/2014/main" id="{C949A50A-D555-400A-A126-6561584A9B48}"/>
                  </a:ext>
                </a:extLst>
              </p:cNvPr>
              <p:cNvSpPr/>
              <p:nvPr/>
            </p:nvSpPr>
            <p:spPr bwMode="auto">
              <a:xfrm>
                <a:off x="18931555" y="5608950"/>
                <a:ext cx="381894" cy="757594"/>
              </a:xfrm>
              <a:custGeom>
                <a:avLst/>
                <a:gdLst>
                  <a:gd name="T0" fmla="*/ 172 w 185"/>
                  <a:gd name="T1" fmla="*/ 0 h 367"/>
                  <a:gd name="T2" fmla="*/ 185 w 185"/>
                  <a:gd name="T3" fmla="*/ 58 h 367"/>
                  <a:gd name="T4" fmla="*/ 145 w 185"/>
                  <a:gd name="T5" fmla="*/ 367 h 367"/>
                  <a:gd name="T6" fmla="*/ 0 w 185"/>
                  <a:gd name="T7" fmla="*/ 215 h 367"/>
                  <a:gd name="T8" fmla="*/ 172 w 185"/>
                  <a:gd name="T9" fmla="*/ 0 h 367"/>
                </a:gdLst>
                <a:ahLst/>
                <a:cxnLst>
                  <a:cxn ang="0">
                    <a:pos x="T0" y="T1"/>
                  </a:cxn>
                  <a:cxn ang="0">
                    <a:pos x="T2" y="T3"/>
                  </a:cxn>
                  <a:cxn ang="0">
                    <a:pos x="T4" y="T5"/>
                  </a:cxn>
                  <a:cxn ang="0">
                    <a:pos x="T6" y="T7"/>
                  </a:cxn>
                  <a:cxn ang="0">
                    <a:pos x="T8" y="T9"/>
                  </a:cxn>
                </a:cxnLst>
                <a:rect l="0" t="0" r="r" b="b"/>
                <a:pathLst>
                  <a:path w="185" h="367">
                    <a:moveTo>
                      <a:pt x="172" y="0"/>
                    </a:moveTo>
                    <a:lnTo>
                      <a:pt x="185" y="58"/>
                    </a:lnTo>
                    <a:lnTo>
                      <a:pt x="145" y="367"/>
                    </a:lnTo>
                    <a:lnTo>
                      <a:pt x="0" y="215"/>
                    </a:lnTo>
                    <a:lnTo>
                      <a:pt x="1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60" name="îṣ1íďê">
                <a:extLst>
                  <a:ext uri="{FF2B5EF4-FFF2-40B4-BE49-F238E27FC236}">
                    <a16:creationId xmlns:a16="http://schemas.microsoft.com/office/drawing/2014/main" id="{15850D87-536A-4EA4-8717-F3FEC9D7C80F}"/>
                  </a:ext>
                </a:extLst>
              </p:cNvPr>
              <p:cNvSpPr/>
              <p:nvPr/>
            </p:nvSpPr>
            <p:spPr bwMode="auto">
              <a:xfrm>
                <a:off x="18572370" y="5594500"/>
                <a:ext cx="714244" cy="458272"/>
              </a:xfrm>
              <a:custGeom>
                <a:avLst/>
                <a:gdLst>
                  <a:gd name="T0" fmla="*/ 346 w 346"/>
                  <a:gd name="T1" fmla="*/ 0 h 222"/>
                  <a:gd name="T2" fmla="*/ 174 w 346"/>
                  <a:gd name="T3" fmla="*/ 216 h 222"/>
                  <a:gd name="T4" fmla="*/ 0 w 346"/>
                  <a:gd name="T5" fmla="*/ 0 h 222"/>
                  <a:gd name="T6" fmla="*/ 0 w 346"/>
                  <a:gd name="T7" fmla="*/ 7 h 222"/>
                  <a:gd name="T8" fmla="*/ 174 w 346"/>
                  <a:gd name="T9" fmla="*/ 222 h 222"/>
                  <a:gd name="T10" fmla="*/ 346 w 346"/>
                  <a:gd name="T11" fmla="*/ 7 h 222"/>
                  <a:gd name="T12" fmla="*/ 346 w 346"/>
                  <a:gd name="T13" fmla="*/ 0 h 222"/>
                </a:gdLst>
                <a:ahLst/>
                <a:cxnLst>
                  <a:cxn ang="0">
                    <a:pos x="T0" y="T1"/>
                  </a:cxn>
                  <a:cxn ang="0">
                    <a:pos x="T2" y="T3"/>
                  </a:cxn>
                  <a:cxn ang="0">
                    <a:pos x="T4" y="T5"/>
                  </a:cxn>
                  <a:cxn ang="0">
                    <a:pos x="T6" y="T7"/>
                  </a:cxn>
                  <a:cxn ang="0">
                    <a:pos x="T8" y="T9"/>
                  </a:cxn>
                  <a:cxn ang="0">
                    <a:pos x="T10" y="T11"/>
                  </a:cxn>
                  <a:cxn ang="0">
                    <a:pos x="T12" y="T13"/>
                  </a:cxn>
                </a:cxnLst>
                <a:rect l="0" t="0" r="r" b="b"/>
                <a:pathLst>
                  <a:path w="346" h="222">
                    <a:moveTo>
                      <a:pt x="346" y="0"/>
                    </a:moveTo>
                    <a:lnTo>
                      <a:pt x="174" y="216"/>
                    </a:lnTo>
                    <a:lnTo>
                      <a:pt x="0" y="0"/>
                    </a:lnTo>
                    <a:lnTo>
                      <a:pt x="0" y="7"/>
                    </a:lnTo>
                    <a:lnTo>
                      <a:pt x="174" y="222"/>
                    </a:lnTo>
                    <a:lnTo>
                      <a:pt x="346" y="7"/>
                    </a:lnTo>
                    <a:lnTo>
                      <a:pt x="346" y="0"/>
                    </a:lnTo>
                    <a:close/>
                  </a:path>
                </a:pathLst>
              </a:custGeom>
              <a:solidFill>
                <a:srgbClr val="F2D0B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61" name="íṥḻïḓé">
                <a:extLst>
                  <a:ext uri="{FF2B5EF4-FFF2-40B4-BE49-F238E27FC236}">
                    <a16:creationId xmlns:a16="http://schemas.microsoft.com/office/drawing/2014/main" id="{CECBA5C0-3B50-4560-B27D-D203FC6C8150}"/>
                  </a:ext>
                </a:extLst>
              </p:cNvPr>
              <p:cNvSpPr/>
              <p:nvPr/>
            </p:nvSpPr>
            <p:spPr bwMode="auto">
              <a:xfrm>
                <a:off x="18572370" y="5594500"/>
                <a:ext cx="714244" cy="458272"/>
              </a:xfrm>
              <a:custGeom>
                <a:avLst/>
                <a:gdLst>
                  <a:gd name="T0" fmla="*/ 346 w 346"/>
                  <a:gd name="T1" fmla="*/ 0 h 222"/>
                  <a:gd name="T2" fmla="*/ 174 w 346"/>
                  <a:gd name="T3" fmla="*/ 216 h 222"/>
                  <a:gd name="T4" fmla="*/ 0 w 346"/>
                  <a:gd name="T5" fmla="*/ 0 h 222"/>
                  <a:gd name="T6" fmla="*/ 0 w 346"/>
                  <a:gd name="T7" fmla="*/ 7 h 222"/>
                  <a:gd name="T8" fmla="*/ 174 w 346"/>
                  <a:gd name="T9" fmla="*/ 222 h 222"/>
                  <a:gd name="T10" fmla="*/ 346 w 346"/>
                  <a:gd name="T11" fmla="*/ 7 h 222"/>
                  <a:gd name="T12" fmla="*/ 346 w 346"/>
                  <a:gd name="T13" fmla="*/ 0 h 222"/>
                </a:gdLst>
                <a:ahLst/>
                <a:cxnLst>
                  <a:cxn ang="0">
                    <a:pos x="T0" y="T1"/>
                  </a:cxn>
                  <a:cxn ang="0">
                    <a:pos x="T2" y="T3"/>
                  </a:cxn>
                  <a:cxn ang="0">
                    <a:pos x="T4" y="T5"/>
                  </a:cxn>
                  <a:cxn ang="0">
                    <a:pos x="T6" y="T7"/>
                  </a:cxn>
                  <a:cxn ang="0">
                    <a:pos x="T8" y="T9"/>
                  </a:cxn>
                  <a:cxn ang="0">
                    <a:pos x="T10" y="T11"/>
                  </a:cxn>
                  <a:cxn ang="0">
                    <a:pos x="T12" y="T13"/>
                  </a:cxn>
                </a:cxnLst>
                <a:rect l="0" t="0" r="r" b="b"/>
                <a:pathLst>
                  <a:path w="346" h="222">
                    <a:moveTo>
                      <a:pt x="346" y="0"/>
                    </a:moveTo>
                    <a:lnTo>
                      <a:pt x="174" y="216"/>
                    </a:lnTo>
                    <a:lnTo>
                      <a:pt x="0" y="0"/>
                    </a:lnTo>
                    <a:lnTo>
                      <a:pt x="0" y="7"/>
                    </a:lnTo>
                    <a:lnTo>
                      <a:pt x="174" y="222"/>
                    </a:lnTo>
                    <a:lnTo>
                      <a:pt x="346" y="7"/>
                    </a:lnTo>
                    <a:lnTo>
                      <a:pt x="3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62" name="íslîdè">
                <a:extLst>
                  <a:ext uri="{FF2B5EF4-FFF2-40B4-BE49-F238E27FC236}">
                    <a16:creationId xmlns:a16="http://schemas.microsoft.com/office/drawing/2014/main" id="{916F7AB9-5F87-45B7-88EA-D0C3FC37EDA1}"/>
                  </a:ext>
                </a:extLst>
              </p:cNvPr>
              <p:cNvSpPr/>
              <p:nvPr/>
            </p:nvSpPr>
            <p:spPr bwMode="auto">
              <a:xfrm>
                <a:off x="18995549" y="6354159"/>
                <a:ext cx="4129" cy="4129"/>
              </a:xfrm>
              <a:custGeom>
                <a:avLst/>
                <a:gdLst>
                  <a:gd name="T0" fmla="*/ 0 w 2"/>
                  <a:gd name="T1" fmla="*/ 0 h 2"/>
                  <a:gd name="T2" fmla="*/ 0 w 2"/>
                  <a:gd name="T3" fmla="*/ 0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0"/>
                    </a:lnTo>
                    <a:lnTo>
                      <a:pt x="2" y="2"/>
                    </a:lnTo>
                    <a:lnTo>
                      <a:pt x="2" y="2"/>
                    </a:lnTo>
                    <a:lnTo>
                      <a:pt x="0"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63" name="iṣlïḋe">
                <a:extLst>
                  <a:ext uri="{FF2B5EF4-FFF2-40B4-BE49-F238E27FC236}">
                    <a16:creationId xmlns:a16="http://schemas.microsoft.com/office/drawing/2014/main" id="{8E1DEE9B-5E0D-4165-B499-2330D041E706}"/>
                  </a:ext>
                </a:extLst>
              </p:cNvPr>
              <p:cNvSpPr/>
              <p:nvPr/>
            </p:nvSpPr>
            <p:spPr bwMode="auto">
              <a:xfrm>
                <a:off x="18995549" y="6354159"/>
                <a:ext cx="4129" cy="4129"/>
              </a:xfrm>
              <a:custGeom>
                <a:avLst/>
                <a:gdLst>
                  <a:gd name="T0" fmla="*/ 0 w 2"/>
                  <a:gd name="T1" fmla="*/ 0 h 2"/>
                  <a:gd name="T2" fmla="*/ 0 w 2"/>
                  <a:gd name="T3" fmla="*/ 0 h 2"/>
                  <a:gd name="T4" fmla="*/ 2 w 2"/>
                  <a:gd name="T5" fmla="*/ 2 h 2"/>
                  <a:gd name="T6" fmla="*/ 2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0"/>
                    </a:lnTo>
                    <a:lnTo>
                      <a:pt x="2" y="2"/>
                    </a:ln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64" name="îṩḷîḑê">
                <a:extLst>
                  <a:ext uri="{FF2B5EF4-FFF2-40B4-BE49-F238E27FC236}">
                    <a16:creationId xmlns:a16="http://schemas.microsoft.com/office/drawing/2014/main" id="{195805B3-14C9-4343-B287-CF35F599D653}"/>
                  </a:ext>
                </a:extLst>
              </p:cNvPr>
              <p:cNvSpPr/>
              <p:nvPr/>
            </p:nvSpPr>
            <p:spPr bwMode="auto">
              <a:xfrm>
                <a:off x="18863434" y="6354159"/>
                <a:ext cx="136243" cy="4129"/>
              </a:xfrm>
              <a:custGeom>
                <a:avLst/>
                <a:gdLst>
                  <a:gd name="T0" fmla="*/ 64 w 66"/>
                  <a:gd name="T1" fmla="*/ 0 h 2"/>
                  <a:gd name="T2" fmla="*/ 0 w 66"/>
                  <a:gd name="T3" fmla="*/ 0 h 2"/>
                  <a:gd name="T4" fmla="*/ 0 w 66"/>
                  <a:gd name="T5" fmla="*/ 2 h 2"/>
                  <a:gd name="T6" fmla="*/ 66 w 66"/>
                  <a:gd name="T7" fmla="*/ 2 h 2"/>
                  <a:gd name="T8" fmla="*/ 64 w 66"/>
                  <a:gd name="T9" fmla="*/ 0 h 2"/>
                </a:gdLst>
                <a:ahLst/>
                <a:cxnLst>
                  <a:cxn ang="0">
                    <a:pos x="T0" y="T1"/>
                  </a:cxn>
                  <a:cxn ang="0">
                    <a:pos x="T2" y="T3"/>
                  </a:cxn>
                  <a:cxn ang="0">
                    <a:pos x="T4" y="T5"/>
                  </a:cxn>
                  <a:cxn ang="0">
                    <a:pos x="T6" y="T7"/>
                  </a:cxn>
                  <a:cxn ang="0">
                    <a:pos x="T8" y="T9"/>
                  </a:cxn>
                </a:cxnLst>
                <a:rect l="0" t="0" r="r" b="b"/>
                <a:pathLst>
                  <a:path w="66" h="2">
                    <a:moveTo>
                      <a:pt x="64" y="0"/>
                    </a:moveTo>
                    <a:lnTo>
                      <a:pt x="0" y="0"/>
                    </a:lnTo>
                    <a:lnTo>
                      <a:pt x="0" y="2"/>
                    </a:lnTo>
                    <a:lnTo>
                      <a:pt x="66" y="2"/>
                    </a:lnTo>
                    <a:lnTo>
                      <a:pt x="64" y="0"/>
                    </a:lnTo>
                    <a:close/>
                  </a:path>
                </a:pathLst>
              </a:custGeom>
              <a:solidFill>
                <a:srgbClr val="B5323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65" name="išlïḋé">
                <a:extLst>
                  <a:ext uri="{FF2B5EF4-FFF2-40B4-BE49-F238E27FC236}">
                    <a16:creationId xmlns:a16="http://schemas.microsoft.com/office/drawing/2014/main" id="{96090C05-E2EA-49D7-9E42-4A3387F852AF}"/>
                  </a:ext>
                </a:extLst>
              </p:cNvPr>
              <p:cNvSpPr/>
              <p:nvPr/>
            </p:nvSpPr>
            <p:spPr bwMode="auto">
              <a:xfrm>
                <a:off x="18863434" y="6354159"/>
                <a:ext cx="136243" cy="4129"/>
              </a:xfrm>
              <a:custGeom>
                <a:avLst/>
                <a:gdLst>
                  <a:gd name="T0" fmla="*/ 64 w 66"/>
                  <a:gd name="T1" fmla="*/ 0 h 2"/>
                  <a:gd name="T2" fmla="*/ 0 w 66"/>
                  <a:gd name="T3" fmla="*/ 0 h 2"/>
                  <a:gd name="T4" fmla="*/ 0 w 66"/>
                  <a:gd name="T5" fmla="*/ 2 h 2"/>
                  <a:gd name="T6" fmla="*/ 66 w 66"/>
                  <a:gd name="T7" fmla="*/ 2 h 2"/>
                  <a:gd name="T8" fmla="*/ 64 w 66"/>
                  <a:gd name="T9" fmla="*/ 0 h 2"/>
                </a:gdLst>
                <a:ahLst/>
                <a:cxnLst>
                  <a:cxn ang="0">
                    <a:pos x="T0" y="T1"/>
                  </a:cxn>
                  <a:cxn ang="0">
                    <a:pos x="T2" y="T3"/>
                  </a:cxn>
                  <a:cxn ang="0">
                    <a:pos x="T4" y="T5"/>
                  </a:cxn>
                  <a:cxn ang="0">
                    <a:pos x="T6" y="T7"/>
                  </a:cxn>
                  <a:cxn ang="0">
                    <a:pos x="T8" y="T9"/>
                  </a:cxn>
                </a:cxnLst>
                <a:rect l="0" t="0" r="r" b="b"/>
                <a:pathLst>
                  <a:path w="66" h="2">
                    <a:moveTo>
                      <a:pt x="64" y="0"/>
                    </a:moveTo>
                    <a:lnTo>
                      <a:pt x="0" y="0"/>
                    </a:lnTo>
                    <a:lnTo>
                      <a:pt x="0" y="2"/>
                    </a:lnTo>
                    <a:lnTo>
                      <a:pt x="66" y="2"/>
                    </a:lnTo>
                    <a:lnTo>
                      <a:pt x="6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66" name="ïsļïḑè">
                <a:extLst>
                  <a:ext uri="{FF2B5EF4-FFF2-40B4-BE49-F238E27FC236}">
                    <a16:creationId xmlns:a16="http://schemas.microsoft.com/office/drawing/2014/main" id="{E4909462-A2C3-48DF-9C21-50FC1335C3F6}"/>
                  </a:ext>
                </a:extLst>
              </p:cNvPr>
              <p:cNvSpPr/>
              <p:nvPr/>
            </p:nvSpPr>
            <p:spPr bwMode="auto">
              <a:xfrm>
                <a:off x="20766708" y="6490402"/>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67" name="îŝḻiďè">
                <a:extLst>
                  <a:ext uri="{FF2B5EF4-FFF2-40B4-BE49-F238E27FC236}">
                    <a16:creationId xmlns:a16="http://schemas.microsoft.com/office/drawing/2014/main" id="{B414843D-6647-4ADD-A05A-6DF0CF69EC2D}"/>
                  </a:ext>
                </a:extLst>
              </p:cNvPr>
              <p:cNvSpPr/>
              <p:nvPr/>
            </p:nvSpPr>
            <p:spPr bwMode="auto">
              <a:xfrm>
                <a:off x="20766708" y="6490402"/>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grpSp>
        <p:sp>
          <p:nvSpPr>
            <p:cNvPr id="138" name="文本框 137"/>
            <p:cNvSpPr txBox="1"/>
            <p:nvPr/>
          </p:nvSpPr>
          <p:spPr>
            <a:xfrm>
              <a:off x="3506078" y="5007512"/>
              <a:ext cx="849849" cy="307777"/>
            </a:xfrm>
            <a:prstGeom prst="rect">
              <a:avLst/>
            </a:prstGeom>
            <a:noFill/>
          </p:spPr>
          <p:txBody>
            <a:bodyPr wrap="none" rtlCol="0">
              <a:spAutoFit/>
            </a:bodyPr>
            <a:lstStyle/>
            <a:p>
              <a:pPr algn="ctr"/>
              <a:r>
                <a:rPr lang="en-US" altLang="zh-CN" sz="1400" dirty="0">
                  <a:cs typeface="+mn-ea"/>
                  <a:sym typeface="+mn-lt"/>
                </a:rPr>
                <a:t>Visitor B</a:t>
              </a:r>
              <a:endParaRPr lang="zh-CN" altLang="en-US" sz="1400" dirty="0">
                <a:cs typeface="+mn-ea"/>
                <a:sym typeface="+mn-lt"/>
              </a:endParaRPr>
            </a:p>
          </p:txBody>
        </p:sp>
      </p:grpSp>
      <p:grpSp>
        <p:nvGrpSpPr>
          <p:cNvPr id="168" name="组合 167"/>
          <p:cNvGrpSpPr/>
          <p:nvPr/>
        </p:nvGrpSpPr>
        <p:grpSpPr>
          <a:xfrm>
            <a:off x="2161743" y="5370706"/>
            <a:ext cx="853119" cy="985103"/>
            <a:chOff x="3504443" y="5476724"/>
            <a:chExt cx="853119" cy="985103"/>
          </a:xfrm>
        </p:grpSpPr>
        <p:grpSp>
          <p:nvGrpSpPr>
            <p:cNvPr id="169" name="组合 168"/>
            <p:cNvGrpSpPr/>
            <p:nvPr/>
          </p:nvGrpSpPr>
          <p:grpSpPr>
            <a:xfrm>
              <a:off x="3612432" y="5476724"/>
              <a:ext cx="651206" cy="718029"/>
              <a:chOff x="17375181" y="3447638"/>
              <a:chExt cx="3158362" cy="3482457"/>
            </a:xfrm>
          </p:grpSpPr>
          <p:sp>
            <p:nvSpPr>
              <p:cNvPr id="171" name="iş1íḍé">
                <a:extLst>
                  <a:ext uri="{FF2B5EF4-FFF2-40B4-BE49-F238E27FC236}">
                    <a16:creationId xmlns:a16="http://schemas.microsoft.com/office/drawing/2014/main" id="{23A6F9C5-5C2D-4422-8513-90F48C31275D}"/>
                  </a:ext>
                </a:extLst>
              </p:cNvPr>
              <p:cNvSpPr/>
              <p:nvPr/>
            </p:nvSpPr>
            <p:spPr bwMode="auto">
              <a:xfrm>
                <a:off x="17897445" y="3447638"/>
                <a:ext cx="2126218" cy="2784726"/>
              </a:xfrm>
              <a:custGeom>
                <a:avLst/>
                <a:gdLst>
                  <a:gd name="T0" fmla="*/ 179 w 496"/>
                  <a:gd name="T1" fmla="*/ 59 h 650"/>
                  <a:gd name="T2" fmla="*/ 401 w 496"/>
                  <a:gd name="T3" fmla="*/ 112 h 650"/>
                  <a:gd name="T4" fmla="*/ 463 w 496"/>
                  <a:gd name="T5" fmla="*/ 303 h 650"/>
                  <a:gd name="T6" fmla="*/ 442 w 496"/>
                  <a:gd name="T7" fmla="*/ 442 h 650"/>
                  <a:gd name="T8" fmla="*/ 440 w 496"/>
                  <a:gd name="T9" fmla="*/ 495 h 650"/>
                  <a:gd name="T10" fmla="*/ 237 w 496"/>
                  <a:gd name="T11" fmla="*/ 649 h 650"/>
                  <a:gd name="T12" fmla="*/ 54 w 496"/>
                  <a:gd name="T13" fmla="*/ 499 h 650"/>
                  <a:gd name="T14" fmla="*/ 58 w 496"/>
                  <a:gd name="T15" fmla="*/ 446 h 650"/>
                  <a:gd name="T16" fmla="*/ 38 w 496"/>
                  <a:gd name="T17" fmla="*/ 295 h 650"/>
                  <a:gd name="T18" fmla="*/ 179 w 496"/>
                  <a:gd name="T19" fmla="*/ 5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6" h="650">
                    <a:moveTo>
                      <a:pt x="179" y="59"/>
                    </a:moveTo>
                    <a:cubicBezTo>
                      <a:pt x="197" y="27"/>
                      <a:pt x="342" y="0"/>
                      <a:pt x="401" y="112"/>
                    </a:cubicBezTo>
                    <a:cubicBezTo>
                      <a:pt x="460" y="224"/>
                      <a:pt x="430" y="263"/>
                      <a:pt x="463" y="303"/>
                    </a:cubicBezTo>
                    <a:cubicBezTo>
                      <a:pt x="496" y="343"/>
                      <a:pt x="465" y="434"/>
                      <a:pt x="442" y="442"/>
                    </a:cubicBezTo>
                    <a:cubicBezTo>
                      <a:pt x="420" y="450"/>
                      <a:pt x="429" y="481"/>
                      <a:pt x="440" y="495"/>
                    </a:cubicBezTo>
                    <a:cubicBezTo>
                      <a:pt x="487" y="552"/>
                      <a:pt x="419" y="650"/>
                      <a:pt x="237" y="649"/>
                    </a:cubicBezTo>
                    <a:cubicBezTo>
                      <a:pt x="42" y="647"/>
                      <a:pt x="4" y="534"/>
                      <a:pt x="54" y="499"/>
                    </a:cubicBezTo>
                    <a:cubicBezTo>
                      <a:pt x="70" y="488"/>
                      <a:pt x="76" y="466"/>
                      <a:pt x="58" y="446"/>
                    </a:cubicBezTo>
                    <a:cubicBezTo>
                      <a:pt x="41" y="427"/>
                      <a:pt x="0" y="354"/>
                      <a:pt x="38" y="295"/>
                    </a:cubicBezTo>
                    <a:cubicBezTo>
                      <a:pt x="77" y="235"/>
                      <a:pt x="43" y="59"/>
                      <a:pt x="179" y="59"/>
                    </a:cubicBezTo>
                  </a:path>
                </a:pathLst>
              </a:custGeom>
              <a:solidFill>
                <a:srgbClr val="8060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72" name="ï$ļîḋè">
                <a:extLst>
                  <a:ext uri="{FF2B5EF4-FFF2-40B4-BE49-F238E27FC236}">
                    <a16:creationId xmlns:a16="http://schemas.microsoft.com/office/drawing/2014/main" id="{21E8C67B-F44E-4B9C-AAD0-7DC992B0F7E0}"/>
                  </a:ext>
                </a:extLst>
              </p:cNvPr>
              <p:cNvSpPr/>
              <p:nvPr/>
            </p:nvSpPr>
            <p:spPr bwMode="auto">
              <a:xfrm>
                <a:off x="17375181" y="5679135"/>
                <a:ext cx="3158362" cy="1250960"/>
              </a:xfrm>
              <a:custGeom>
                <a:avLst/>
                <a:gdLst>
                  <a:gd name="T0" fmla="*/ 438 w 737"/>
                  <a:gd name="T1" fmla="*/ 0 h 292"/>
                  <a:gd name="T2" fmla="*/ 295 w 737"/>
                  <a:gd name="T3" fmla="*/ 7 h 292"/>
                  <a:gd name="T4" fmla="*/ 79 w 737"/>
                  <a:gd name="T5" fmla="*/ 115 h 292"/>
                  <a:gd name="T6" fmla="*/ 0 w 737"/>
                  <a:gd name="T7" fmla="*/ 292 h 292"/>
                  <a:gd name="T8" fmla="*/ 737 w 737"/>
                  <a:gd name="T9" fmla="*/ 292 h 292"/>
                  <a:gd name="T10" fmla="*/ 658 w 737"/>
                  <a:gd name="T11" fmla="*/ 115 h 292"/>
                  <a:gd name="T12" fmla="*/ 438 w 737"/>
                  <a:gd name="T13" fmla="*/ 0 h 292"/>
                </a:gdLst>
                <a:ahLst/>
                <a:cxnLst>
                  <a:cxn ang="0">
                    <a:pos x="T0" y="T1"/>
                  </a:cxn>
                  <a:cxn ang="0">
                    <a:pos x="T2" y="T3"/>
                  </a:cxn>
                  <a:cxn ang="0">
                    <a:pos x="T4" y="T5"/>
                  </a:cxn>
                  <a:cxn ang="0">
                    <a:pos x="T6" y="T7"/>
                  </a:cxn>
                  <a:cxn ang="0">
                    <a:pos x="T8" y="T9"/>
                  </a:cxn>
                  <a:cxn ang="0">
                    <a:pos x="T10" y="T11"/>
                  </a:cxn>
                  <a:cxn ang="0">
                    <a:pos x="T12" y="T13"/>
                  </a:cxn>
                </a:cxnLst>
                <a:rect l="0" t="0" r="r" b="b"/>
                <a:pathLst>
                  <a:path w="737" h="292">
                    <a:moveTo>
                      <a:pt x="438" y="0"/>
                    </a:moveTo>
                    <a:cubicBezTo>
                      <a:pt x="437" y="3"/>
                      <a:pt x="296" y="5"/>
                      <a:pt x="295" y="7"/>
                    </a:cubicBezTo>
                    <a:cubicBezTo>
                      <a:pt x="250" y="70"/>
                      <a:pt x="155" y="98"/>
                      <a:pt x="79" y="115"/>
                    </a:cubicBezTo>
                    <a:cubicBezTo>
                      <a:pt x="3" y="132"/>
                      <a:pt x="0" y="228"/>
                      <a:pt x="0" y="292"/>
                    </a:cubicBezTo>
                    <a:cubicBezTo>
                      <a:pt x="737" y="292"/>
                      <a:pt x="737" y="292"/>
                      <a:pt x="737" y="292"/>
                    </a:cubicBezTo>
                    <a:cubicBezTo>
                      <a:pt x="737" y="228"/>
                      <a:pt x="736" y="132"/>
                      <a:pt x="658" y="115"/>
                    </a:cubicBezTo>
                    <a:cubicBezTo>
                      <a:pt x="581" y="97"/>
                      <a:pt x="480" y="66"/>
                      <a:pt x="438" y="0"/>
                    </a:cubicBezTo>
                  </a:path>
                </a:pathLst>
              </a:custGeom>
              <a:solidFill>
                <a:srgbClr val="2680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73" name="ïsľiḑê">
                <a:extLst>
                  <a:ext uri="{FF2B5EF4-FFF2-40B4-BE49-F238E27FC236}">
                    <a16:creationId xmlns:a16="http://schemas.microsoft.com/office/drawing/2014/main" id="{F1CE9D58-CCB8-4A38-8F12-9C230D756724}"/>
                  </a:ext>
                </a:extLst>
              </p:cNvPr>
              <p:cNvSpPr/>
              <p:nvPr/>
            </p:nvSpPr>
            <p:spPr bwMode="auto">
              <a:xfrm>
                <a:off x="18638525" y="4686212"/>
                <a:ext cx="635802" cy="1525510"/>
              </a:xfrm>
              <a:custGeom>
                <a:avLst/>
                <a:gdLst>
                  <a:gd name="T0" fmla="*/ 0 w 148"/>
                  <a:gd name="T1" fmla="*/ 98 h 356"/>
                  <a:gd name="T2" fmla="*/ 0 w 148"/>
                  <a:gd name="T3" fmla="*/ 219 h 356"/>
                  <a:gd name="T4" fmla="*/ 0 w 148"/>
                  <a:gd name="T5" fmla="*/ 278 h 356"/>
                  <a:gd name="T6" fmla="*/ 148 w 148"/>
                  <a:gd name="T7" fmla="*/ 278 h 356"/>
                  <a:gd name="T8" fmla="*/ 148 w 148"/>
                  <a:gd name="T9" fmla="*/ 219 h 356"/>
                  <a:gd name="T10" fmla="*/ 148 w 148"/>
                  <a:gd name="T11" fmla="*/ 98 h 356"/>
                  <a:gd name="T12" fmla="*/ 0 w 148"/>
                  <a:gd name="T13" fmla="*/ 98 h 356"/>
                </a:gdLst>
                <a:ahLst/>
                <a:cxnLst>
                  <a:cxn ang="0">
                    <a:pos x="T0" y="T1"/>
                  </a:cxn>
                  <a:cxn ang="0">
                    <a:pos x="T2" y="T3"/>
                  </a:cxn>
                  <a:cxn ang="0">
                    <a:pos x="T4" y="T5"/>
                  </a:cxn>
                  <a:cxn ang="0">
                    <a:pos x="T6" y="T7"/>
                  </a:cxn>
                  <a:cxn ang="0">
                    <a:pos x="T8" y="T9"/>
                  </a:cxn>
                  <a:cxn ang="0">
                    <a:pos x="T10" y="T11"/>
                  </a:cxn>
                  <a:cxn ang="0">
                    <a:pos x="T12" y="T13"/>
                  </a:cxn>
                </a:cxnLst>
                <a:rect l="0" t="0" r="r" b="b"/>
                <a:pathLst>
                  <a:path w="148" h="356">
                    <a:moveTo>
                      <a:pt x="0" y="98"/>
                    </a:moveTo>
                    <a:cubicBezTo>
                      <a:pt x="0" y="219"/>
                      <a:pt x="0" y="219"/>
                      <a:pt x="0" y="219"/>
                    </a:cubicBezTo>
                    <a:cubicBezTo>
                      <a:pt x="0" y="278"/>
                      <a:pt x="0" y="278"/>
                      <a:pt x="0" y="278"/>
                    </a:cubicBezTo>
                    <a:cubicBezTo>
                      <a:pt x="37" y="354"/>
                      <a:pt x="103" y="356"/>
                      <a:pt x="148" y="278"/>
                    </a:cubicBezTo>
                    <a:cubicBezTo>
                      <a:pt x="148" y="219"/>
                      <a:pt x="148" y="219"/>
                      <a:pt x="148" y="219"/>
                    </a:cubicBezTo>
                    <a:cubicBezTo>
                      <a:pt x="148" y="98"/>
                      <a:pt x="148" y="98"/>
                      <a:pt x="148" y="98"/>
                    </a:cubicBezTo>
                    <a:cubicBezTo>
                      <a:pt x="148" y="0"/>
                      <a:pt x="0" y="0"/>
                      <a:pt x="0" y="98"/>
                    </a:cubicBezTo>
                  </a:path>
                </a:pathLst>
              </a:custGeom>
              <a:solidFill>
                <a:srgbClr val="F5D5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74" name="îşľîḓè">
                <a:extLst>
                  <a:ext uri="{FF2B5EF4-FFF2-40B4-BE49-F238E27FC236}">
                    <a16:creationId xmlns:a16="http://schemas.microsoft.com/office/drawing/2014/main" id="{C11A8D7A-FA14-4766-93CC-0824642EDF83}"/>
                  </a:ext>
                </a:extLst>
              </p:cNvPr>
              <p:cNvSpPr/>
              <p:nvPr/>
            </p:nvSpPr>
            <p:spPr bwMode="auto">
              <a:xfrm>
                <a:off x="19544749" y="4710983"/>
                <a:ext cx="319965" cy="476851"/>
              </a:xfrm>
              <a:custGeom>
                <a:avLst/>
                <a:gdLst>
                  <a:gd name="T0" fmla="*/ 57 w 75"/>
                  <a:gd name="T1" fmla="*/ 7 h 111"/>
                  <a:gd name="T2" fmla="*/ 11 w 75"/>
                  <a:gd name="T3" fmla="*/ 43 h 111"/>
                  <a:gd name="T4" fmla="*/ 18 w 75"/>
                  <a:gd name="T5" fmla="*/ 104 h 111"/>
                  <a:gd name="T6" fmla="*/ 64 w 75"/>
                  <a:gd name="T7" fmla="*/ 68 h 111"/>
                  <a:gd name="T8" fmla="*/ 57 w 75"/>
                  <a:gd name="T9" fmla="*/ 7 h 111"/>
                </a:gdLst>
                <a:ahLst/>
                <a:cxnLst>
                  <a:cxn ang="0">
                    <a:pos x="T0" y="T1"/>
                  </a:cxn>
                  <a:cxn ang="0">
                    <a:pos x="T2" y="T3"/>
                  </a:cxn>
                  <a:cxn ang="0">
                    <a:pos x="T4" y="T5"/>
                  </a:cxn>
                  <a:cxn ang="0">
                    <a:pos x="T6" y="T7"/>
                  </a:cxn>
                  <a:cxn ang="0">
                    <a:pos x="T8" y="T9"/>
                  </a:cxn>
                </a:cxnLst>
                <a:rect l="0" t="0" r="r" b="b"/>
                <a:pathLst>
                  <a:path w="75" h="111">
                    <a:moveTo>
                      <a:pt x="57" y="7"/>
                    </a:moveTo>
                    <a:cubicBezTo>
                      <a:pt x="43" y="0"/>
                      <a:pt x="22" y="17"/>
                      <a:pt x="11" y="43"/>
                    </a:cubicBezTo>
                    <a:cubicBezTo>
                      <a:pt x="0" y="70"/>
                      <a:pt x="3" y="97"/>
                      <a:pt x="18" y="104"/>
                    </a:cubicBezTo>
                    <a:cubicBezTo>
                      <a:pt x="33" y="111"/>
                      <a:pt x="53" y="94"/>
                      <a:pt x="64" y="68"/>
                    </a:cubicBezTo>
                    <a:cubicBezTo>
                      <a:pt x="75" y="41"/>
                      <a:pt x="72" y="14"/>
                      <a:pt x="57" y="7"/>
                    </a:cubicBezTo>
                    <a:close/>
                  </a:path>
                </a:pathLst>
              </a:custGeom>
              <a:solidFill>
                <a:srgbClr val="F5D5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75" name="ïśļïďe">
                <a:extLst>
                  <a:ext uri="{FF2B5EF4-FFF2-40B4-BE49-F238E27FC236}">
                    <a16:creationId xmlns:a16="http://schemas.microsoft.com/office/drawing/2014/main" id="{4D4B5540-BA6B-40CE-966D-69BCA19B13EF}"/>
                  </a:ext>
                </a:extLst>
              </p:cNvPr>
              <p:cNvSpPr/>
              <p:nvPr/>
            </p:nvSpPr>
            <p:spPr bwMode="auto">
              <a:xfrm>
                <a:off x="18044011" y="4710983"/>
                <a:ext cx="324094" cy="476851"/>
              </a:xfrm>
              <a:custGeom>
                <a:avLst/>
                <a:gdLst>
                  <a:gd name="T0" fmla="*/ 18 w 76"/>
                  <a:gd name="T1" fmla="*/ 7 h 111"/>
                  <a:gd name="T2" fmla="*/ 65 w 76"/>
                  <a:gd name="T3" fmla="*/ 43 h 111"/>
                  <a:gd name="T4" fmla="*/ 58 w 76"/>
                  <a:gd name="T5" fmla="*/ 104 h 111"/>
                  <a:gd name="T6" fmla="*/ 11 w 76"/>
                  <a:gd name="T7" fmla="*/ 68 h 111"/>
                  <a:gd name="T8" fmla="*/ 18 w 76"/>
                  <a:gd name="T9" fmla="*/ 7 h 111"/>
                </a:gdLst>
                <a:ahLst/>
                <a:cxnLst>
                  <a:cxn ang="0">
                    <a:pos x="T0" y="T1"/>
                  </a:cxn>
                  <a:cxn ang="0">
                    <a:pos x="T2" y="T3"/>
                  </a:cxn>
                  <a:cxn ang="0">
                    <a:pos x="T4" y="T5"/>
                  </a:cxn>
                  <a:cxn ang="0">
                    <a:pos x="T6" y="T7"/>
                  </a:cxn>
                  <a:cxn ang="0">
                    <a:pos x="T8" y="T9"/>
                  </a:cxn>
                </a:cxnLst>
                <a:rect l="0" t="0" r="r" b="b"/>
                <a:pathLst>
                  <a:path w="76" h="111">
                    <a:moveTo>
                      <a:pt x="18" y="7"/>
                    </a:moveTo>
                    <a:cubicBezTo>
                      <a:pt x="33" y="0"/>
                      <a:pt x="54" y="17"/>
                      <a:pt x="65" y="43"/>
                    </a:cubicBezTo>
                    <a:cubicBezTo>
                      <a:pt x="76" y="70"/>
                      <a:pt x="72" y="97"/>
                      <a:pt x="58" y="104"/>
                    </a:cubicBezTo>
                    <a:cubicBezTo>
                      <a:pt x="43" y="111"/>
                      <a:pt x="22" y="94"/>
                      <a:pt x="11" y="68"/>
                    </a:cubicBezTo>
                    <a:cubicBezTo>
                      <a:pt x="0" y="41"/>
                      <a:pt x="3" y="14"/>
                      <a:pt x="18" y="7"/>
                    </a:cubicBezTo>
                    <a:close/>
                  </a:path>
                </a:pathLst>
              </a:custGeom>
              <a:solidFill>
                <a:srgbClr val="F5D5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76" name="íSľíḍe">
                <a:extLst>
                  <a:ext uri="{FF2B5EF4-FFF2-40B4-BE49-F238E27FC236}">
                    <a16:creationId xmlns:a16="http://schemas.microsoft.com/office/drawing/2014/main" id="{0470C8B6-427E-4CFA-A12F-BF0BD745B6F1}"/>
                  </a:ext>
                </a:extLst>
              </p:cNvPr>
              <p:cNvSpPr/>
              <p:nvPr/>
            </p:nvSpPr>
            <p:spPr bwMode="auto">
              <a:xfrm>
                <a:off x="18638525" y="5491285"/>
                <a:ext cx="635802" cy="218814"/>
              </a:xfrm>
              <a:custGeom>
                <a:avLst/>
                <a:gdLst>
                  <a:gd name="T0" fmla="*/ 148 w 148"/>
                  <a:gd name="T1" fmla="*/ 0 h 51"/>
                  <a:gd name="T2" fmla="*/ 0 w 148"/>
                  <a:gd name="T3" fmla="*/ 0 h 51"/>
                  <a:gd name="T4" fmla="*/ 0 w 148"/>
                  <a:gd name="T5" fmla="*/ 5 h 51"/>
                  <a:gd name="T6" fmla="*/ 73 w 148"/>
                  <a:gd name="T7" fmla="*/ 51 h 51"/>
                  <a:gd name="T8" fmla="*/ 148 w 148"/>
                  <a:gd name="T9" fmla="*/ 4 h 51"/>
                  <a:gd name="T10" fmla="*/ 148 w 148"/>
                  <a:gd name="T11" fmla="*/ 0 h 51"/>
                </a:gdLst>
                <a:ahLst/>
                <a:cxnLst>
                  <a:cxn ang="0">
                    <a:pos x="T0" y="T1"/>
                  </a:cxn>
                  <a:cxn ang="0">
                    <a:pos x="T2" y="T3"/>
                  </a:cxn>
                  <a:cxn ang="0">
                    <a:pos x="T4" y="T5"/>
                  </a:cxn>
                  <a:cxn ang="0">
                    <a:pos x="T6" y="T7"/>
                  </a:cxn>
                  <a:cxn ang="0">
                    <a:pos x="T8" y="T9"/>
                  </a:cxn>
                  <a:cxn ang="0">
                    <a:pos x="T10" y="T11"/>
                  </a:cxn>
                </a:cxnLst>
                <a:rect l="0" t="0" r="r" b="b"/>
                <a:pathLst>
                  <a:path w="148" h="51">
                    <a:moveTo>
                      <a:pt x="148" y="0"/>
                    </a:moveTo>
                    <a:cubicBezTo>
                      <a:pt x="0" y="0"/>
                      <a:pt x="0" y="0"/>
                      <a:pt x="0" y="0"/>
                    </a:cubicBezTo>
                    <a:cubicBezTo>
                      <a:pt x="0" y="5"/>
                      <a:pt x="0" y="5"/>
                      <a:pt x="0" y="5"/>
                    </a:cubicBezTo>
                    <a:cubicBezTo>
                      <a:pt x="0" y="5"/>
                      <a:pt x="46" y="51"/>
                      <a:pt x="73" y="51"/>
                    </a:cubicBezTo>
                    <a:cubicBezTo>
                      <a:pt x="100" y="51"/>
                      <a:pt x="148" y="4"/>
                      <a:pt x="148" y="4"/>
                    </a:cubicBezTo>
                    <a:cubicBezTo>
                      <a:pt x="148" y="0"/>
                      <a:pt x="148" y="0"/>
                      <a:pt x="148" y="0"/>
                    </a:cubicBezTo>
                  </a:path>
                </a:pathLst>
              </a:custGeom>
              <a:solidFill>
                <a:srgbClr val="C4AA9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77" name="íšļîḓe">
                <a:extLst>
                  <a:ext uri="{FF2B5EF4-FFF2-40B4-BE49-F238E27FC236}">
                    <a16:creationId xmlns:a16="http://schemas.microsoft.com/office/drawing/2014/main" id="{DBE8331A-C30E-471D-9519-C63009327B7C}"/>
                  </a:ext>
                </a:extLst>
              </p:cNvPr>
              <p:cNvSpPr/>
              <p:nvPr/>
            </p:nvSpPr>
            <p:spPr bwMode="auto">
              <a:xfrm>
                <a:off x="18085296" y="3713931"/>
                <a:ext cx="1742259" cy="1928046"/>
              </a:xfrm>
              <a:custGeom>
                <a:avLst/>
                <a:gdLst>
                  <a:gd name="T0" fmla="*/ 203 w 406"/>
                  <a:gd name="T1" fmla="*/ 450 h 450"/>
                  <a:gd name="T2" fmla="*/ 30 w 406"/>
                  <a:gd name="T3" fmla="*/ 266 h 450"/>
                  <a:gd name="T4" fmla="*/ 203 w 406"/>
                  <a:gd name="T5" fmla="*/ 0 h 450"/>
                  <a:gd name="T6" fmla="*/ 375 w 406"/>
                  <a:gd name="T7" fmla="*/ 266 h 450"/>
                  <a:gd name="T8" fmla="*/ 203 w 406"/>
                  <a:gd name="T9" fmla="*/ 450 h 450"/>
                </a:gdLst>
                <a:ahLst/>
                <a:cxnLst>
                  <a:cxn ang="0">
                    <a:pos x="T0" y="T1"/>
                  </a:cxn>
                  <a:cxn ang="0">
                    <a:pos x="T2" y="T3"/>
                  </a:cxn>
                  <a:cxn ang="0">
                    <a:pos x="T4" y="T5"/>
                  </a:cxn>
                  <a:cxn ang="0">
                    <a:pos x="T6" y="T7"/>
                  </a:cxn>
                  <a:cxn ang="0">
                    <a:pos x="T8" y="T9"/>
                  </a:cxn>
                </a:cxnLst>
                <a:rect l="0" t="0" r="r" b="b"/>
                <a:pathLst>
                  <a:path w="406" h="450">
                    <a:moveTo>
                      <a:pt x="203" y="450"/>
                    </a:moveTo>
                    <a:cubicBezTo>
                      <a:pt x="157" y="450"/>
                      <a:pt x="60" y="374"/>
                      <a:pt x="30" y="266"/>
                    </a:cubicBezTo>
                    <a:cubicBezTo>
                      <a:pt x="0" y="157"/>
                      <a:pt x="57" y="0"/>
                      <a:pt x="203" y="0"/>
                    </a:cubicBezTo>
                    <a:cubicBezTo>
                      <a:pt x="349" y="0"/>
                      <a:pt x="406" y="157"/>
                      <a:pt x="375" y="266"/>
                    </a:cubicBezTo>
                    <a:cubicBezTo>
                      <a:pt x="346" y="374"/>
                      <a:pt x="249" y="450"/>
                      <a:pt x="203" y="450"/>
                    </a:cubicBezTo>
                    <a:close/>
                  </a:path>
                </a:pathLst>
              </a:custGeom>
              <a:solidFill>
                <a:srgbClr val="F5D5C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78" name="îṩľiḑê">
                <a:extLst>
                  <a:ext uri="{FF2B5EF4-FFF2-40B4-BE49-F238E27FC236}">
                    <a16:creationId xmlns:a16="http://schemas.microsoft.com/office/drawing/2014/main" id="{74476FDE-83CB-4840-AFBA-5D79BDB76527}"/>
                  </a:ext>
                </a:extLst>
              </p:cNvPr>
              <p:cNvSpPr/>
              <p:nvPr/>
            </p:nvSpPr>
            <p:spPr bwMode="auto">
              <a:xfrm>
                <a:off x="18077040" y="3658195"/>
                <a:ext cx="1843410" cy="1327338"/>
              </a:xfrm>
              <a:custGeom>
                <a:avLst/>
                <a:gdLst>
                  <a:gd name="T0" fmla="*/ 170 w 430"/>
                  <a:gd name="T1" fmla="*/ 148 h 310"/>
                  <a:gd name="T2" fmla="*/ 73 w 430"/>
                  <a:gd name="T3" fmla="*/ 226 h 310"/>
                  <a:gd name="T4" fmla="*/ 43 w 430"/>
                  <a:gd name="T5" fmla="*/ 301 h 310"/>
                  <a:gd name="T6" fmla="*/ 18 w 430"/>
                  <a:gd name="T7" fmla="*/ 145 h 310"/>
                  <a:gd name="T8" fmla="*/ 173 w 430"/>
                  <a:gd name="T9" fmla="*/ 4 h 310"/>
                  <a:gd name="T10" fmla="*/ 326 w 430"/>
                  <a:gd name="T11" fmla="*/ 47 h 310"/>
                  <a:gd name="T12" fmla="*/ 367 w 430"/>
                  <a:gd name="T13" fmla="*/ 310 h 310"/>
                  <a:gd name="T14" fmla="*/ 282 w 430"/>
                  <a:gd name="T15" fmla="*/ 105 h 310"/>
                  <a:gd name="T16" fmla="*/ 170 w 430"/>
                  <a:gd name="T17" fmla="*/ 148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0" h="310">
                    <a:moveTo>
                      <a:pt x="170" y="148"/>
                    </a:moveTo>
                    <a:cubicBezTo>
                      <a:pt x="135" y="223"/>
                      <a:pt x="120" y="246"/>
                      <a:pt x="73" y="226"/>
                    </a:cubicBezTo>
                    <a:cubicBezTo>
                      <a:pt x="25" y="206"/>
                      <a:pt x="34" y="262"/>
                      <a:pt x="43" y="301"/>
                    </a:cubicBezTo>
                    <a:cubicBezTo>
                      <a:pt x="0" y="248"/>
                      <a:pt x="5" y="197"/>
                      <a:pt x="18" y="145"/>
                    </a:cubicBezTo>
                    <a:cubicBezTo>
                      <a:pt x="33" y="88"/>
                      <a:pt x="105" y="2"/>
                      <a:pt x="173" y="4"/>
                    </a:cubicBezTo>
                    <a:cubicBezTo>
                      <a:pt x="210" y="0"/>
                      <a:pt x="266" y="5"/>
                      <a:pt x="326" y="47"/>
                    </a:cubicBezTo>
                    <a:cubicBezTo>
                      <a:pt x="430" y="122"/>
                      <a:pt x="395" y="290"/>
                      <a:pt x="367" y="310"/>
                    </a:cubicBezTo>
                    <a:cubicBezTo>
                      <a:pt x="394" y="155"/>
                      <a:pt x="328" y="186"/>
                      <a:pt x="282" y="105"/>
                    </a:cubicBezTo>
                    <a:cubicBezTo>
                      <a:pt x="267" y="69"/>
                      <a:pt x="209" y="67"/>
                      <a:pt x="170" y="148"/>
                    </a:cubicBezTo>
                    <a:close/>
                  </a:path>
                </a:pathLst>
              </a:custGeom>
              <a:solidFill>
                <a:srgbClr val="8060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79" name="îsļiḓè">
                <a:extLst>
                  <a:ext uri="{FF2B5EF4-FFF2-40B4-BE49-F238E27FC236}">
                    <a16:creationId xmlns:a16="http://schemas.microsoft.com/office/drawing/2014/main" id="{C40BD058-BFDA-4DF6-A87B-5DE2713EB3C6}"/>
                  </a:ext>
                </a:extLst>
              </p:cNvPr>
              <p:cNvSpPr/>
              <p:nvPr/>
            </p:nvSpPr>
            <p:spPr bwMode="auto">
              <a:xfrm>
                <a:off x="18913077" y="6129150"/>
                <a:ext cx="63992" cy="80094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3600">
                  <a:cs typeface="+mn-ea"/>
                  <a:sym typeface="+mn-lt"/>
                </a:endParaRPr>
              </a:p>
            </p:txBody>
          </p:sp>
          <p:sp>
            <p:nvSpPr>
              <p:cNvPr id="180" name="ïṣlîḍe">
                <a:extLst>
                  <a:ext uri="{FF2B5EF4-FFF2-40B4-BE49-F238E27FC236}">
                    <a16:creationId xmlns:a16="http://schemas.microsoft.com/office/drawing/2014/main" id="{B13750D8-1C3D-4E6D-BC7F-8AD7232BCD0F}"/>
                  </a:ext>
                </a:extLst>
              </p:cNvPr>
              <p:cNvSpPr/>
              <p:nvPr/>
            </p:nvSpPr>
            <p:spPr bwMode="auto">
              <a:xfrm>
                <a:off x="18411455" y="5710099"/>
                <a:ext cx="536716" cy="650252"/>
              </a:xfrm>
              <a:custGeom>
                <a:avLst/>
                <a:gdLst>
                  <a:gd name="T0" fmla="*/ 110 w 260"/>
                  <a:gd name="T1" fmla="*/ 0 h 315"/>
                  <a:gd name="T2" fmla="*/ 0 w 260"/>
                  <a:gd name="T3" fmla="*/ 99 h 315"/>
                  <a:gd name="T4" fmla="*/ 139 w 260"/>
                  <a:gd name="T5" fmla="*/ 315 h 315"/>
                  <a:gd name="T6" fmla="*/ 260 w 260"/>
                  <a:gd name="T7" fmla="*/ 201 h 315"/>
                  <a:gd name="T8" fmla="*/ 110 w 260"/>
                  <a:gd name="T9" fmla="*/ 0 h 315"/>
                </a:gdLst>
                <a:ahLst/>
                <a:cxnLst>
                  <a:cxn ang="0">
                    <a:pos x="T0" y="T1"/>
                  </a:cxn>
                  <a:cxn ang="0">
                    <a:pos x="T2" y="T3"/>
                  </a:cxn>
                  <a:cxn ang="0">
                    <a:pos x="T4" y="T5"/>
                  </a:cxn>
                  <a:cxn ang="0">
                    <a:pos x="T6" y="T7"/>
                  </a:cxn>
                  <a:cxn ang="0">
                    <a:pos x="T8" y="T9"/>
                  </a:cxn>
                </a:cxnLst>
                <a:rect l="0" t="0" r="r" b="b"/>
                <a:pathLst>
                  <a:path w="260" h="315">
                    <a:moveTo>
                      <a:pt x="110" y="0"/>
                    </a:moveTo>
                    <a:lnTo>
                      <a:pt x="0" y="99"/>
                    </a:lnTo>
                    <a:lnTo>
                      <a:pt x="139" y="315"/>
                    </a:lnTo>
                    <a:lnTo>
                      <a:pt x="260" y="201"/>
                    </a:lnTo>
                    <a:lnTo>
                      <a:pt x="1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81" name="işlíḋè">
                <a:extLst>
                  <a:ext uri="{FF2B5EF4-FFF2-40B4-BE49-F238E27FC236}">
                    <a16:creationId xmlns:a16="http://schemas.microsoft.com/office/drawing/2014/main" id="{6EA6510E-9934-4746-89CF-AE1B83895788}"/>
                  </a:ext>
                </a:extLst>
              </p:cNvPr>
              <p:cNvSpPr/>
              <p:nvPr/>
            </p:nvSpPr>
            <p:spPr bwMode="auto">
              <a:xfrm>
                <a:off x="18411455" y="5710099"/>
                <a:ext cx="536716" cy="650252"/>
              </a:xfrm>
              <a:custGeom>
                <a:avLst/>
                <a:gdLst>
                  <a:gd name="T0" fmla="*/ 110 w 260"/>
                  <a:gd name="T1" fmla="*/ 0 h 315"/>
                  <a:gd name="T2" fmla="*/ 0 w 260"/>
                  <a:gd name="T3" fmla="*/ 99 h 315"/>
                  <a:gd name="T4" fmla="*/ 139 w 260"/>
                  <a:gd name="T5" fmla="*/ 315 h 315"/>
                  <a:gd name="T6" fmla="*/ 260 w 260"/>
                  <a:gd name="T7" fmla="*/ 201 h 315"/>
                  <a:gd name="T8" fmla="*/ 110 w 260"/>
                  <a:gd name="T9" fmla="*/ 0 h 315"/>
                </a:gdLst>
                <a:ahLst/>
                <a:cxnLst>
                  <a:cxn ang="0">
                    <a:pos x="T0" y="T1"/>
                  </a:cxn>
                  <a:cxn ang="0">
                    <a:pos x="T2" y="T3"/>
                  </a:cxn>
                  <a:cxn ang="0">
                    <a:pos x="T4" y="T5"/>
                  </a:cxn>
                  <a:cxn ang="0">
                    <a:pos x="T6" y="T7"/>
                  </a:cxn>
                  <a:cxn ang="0">
                    <a:pos x="T8" y="T9"/>
                  </a:cxn>
                </a:cxnLst>
                <a:rect l="0" t="0" r="r" b="b"/>
                <a:pathLst>
                  <a:path w="260" h="315">
                    <a:moveTo>
                      <a:pt x="110" y="0"/>
                    </a:moveTo>
                    <a:lnTo>
                      <a:pt x="0" y="99"/>
                    </a:lnTo>
                    <a:lnTo>
                      <a:pt x="139" y="315"/>
                    </a:lnTo>
                    <a:lnTo>
                      <a:pt x="260" y="201"/>
                    </a:lnTo>
                    <a:lnTo>
                      <a:pt x="1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82" name="iṩļíḑé">
                <a:extLst>
                  <a:ext uri="{FF2B5EF4-FFF2-40B4-BE49-F238E27FC236}">
                    <a16:creationId xmlns:a16="http://schemas.microsoft.com/office/drawing/2014/main" id="{9BEB54CA-5707-49E5-877E-D92053AA1D7C}"/>
                  </a:ext>
                </a:extLst>
              </p:cNvPr>
              <p:cNvSpPr/>
              <p:nvPr/>
            </p:nvSpPr>
            <p:spPr bwMode="auto">
              <a:xfrm>
                <a:off x="18948169" y="5705970"/>
                <a:ext cx="549101" cy="654379"/>
              </a:xfrm>
              <a:custGeom>
                <a:avLst/>
                <a:gdLst>
                  <a:gd name="T0" fmla="*/ 158 w 266"/>
                  <a:gd name="T1" fmla="*/ 0 h 317"/>
                  <a:gd name="T2" fmla="*/ 266 w 266"/>
                  <a:gd name="T3" fmla="*/ 106 h 317"/>
                  <a:gd name="T4" fmla="*/ 120 w 266"/>
                  <a:gd name="T5" fmla="*/ 317 h 317"/>
                  <a:gd name="T6" fmla="*/ 0 w 266"/>
                  <a:gd name="T7" fmla="*/ 203 h 317"/>
                  <a:gd name="T8" fmla="*/ 158 w 266"/>
                  <a:gd name="T9" fmla="*/ 0 h 317"/>
                </a:gdLst>
                <a:ahLst/>
                <a:cxnLst>
                  <a:cxn ang="0">
                    <a:pos x="T0" y="T1"/>
                  </a:cxn>
                  <a:cxn ang="0">
                    <a:pos x="T2" y="T3"/>
                  </a:cxn>
                  <a:cxn ang="0">
                    <a:pos x="T4" y="T5"/>
                  </a:cxn>
                  <a:cxn ang="0">
                    <a:pos x="T6" y="T7"/>
                  </a:cxn>
                  <a:cxn ang="0">
                    <a:pos x="T8" y="T9"/>
                  </a:cxn>
                </a:cxnLst>
                <a:rect l="0" t="0" r="r" b="b"/>
                <a:pathLst>
                  <a:path w="266" h="317">
                    <a:moveTo>
                      <a:pt x="158" y="0"/>
                    </a:moveTo>
                    <a:lnTo>
                      <a:pt x="266" y="106"/>
                    </a:lnTo>
                    <a:lnTo>
                      <a:pt x="120" y="317"/>
                    </a:lnTo>
                    <a:lnTo>
                      <a:pt x="0" y="203"/>
                    </a:lnTo>
                    <a:lnTo>
                      <a:pt x="15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83" name="ísliďè">
                <a:extLst>
                  <a:ext uri="{FF2B5EF4-FFF2-40B4-BE49-F238E27FC236}">
                    <a16:creationId xmlns:a16="http://schemas.microsoft.com/office/drawing/2014/main" id="{FFC8E926-C640-4803-9CAD-30ACF287CEA9}"/>
                  </a:ext>
                </a:extLst>
              </p:cNvPr>
              <p:cNvSpPr/>
              <p:nvPr/>
            </p:nvSpPr>
            <p:spPr bwMode="auto">
              <a:xfrm>
                <a:off x="18948169" y="5705970"/>
                <a:ext cx="549101" cy="654379"/>
              </a:xfrm>
              <a:custGeom>
                <a:avLst/>
                <a:gdLst>
                  <a:gd name="T0" fmla="*/ 158 w 266"/>
                  <a:gd name="T1" fmla="*/ 0 h 317"/>
                  <a:gd name="T2" fmla="*/ 266 w 266"/>
                  <a:gd name="T3" fmla="*/ 106 h 317"/>
                  <a:gd name="T4" fmla="*/ 120 w 266"/>
                  <a:gd name="T5" fmla="*/ 317 h 317"/>
                  <a:gd name="T6" fmla="*/ 0 w 266"/>
                  <a:gd name="T7" fmla="*/ 203 h 317"/>
                  <a:gd name="T8" fmla="*/ 158 w 266"/>
                  <a:gd name="T9" fmla="*/ 0 h 317"/>
                </a:gdLst>
                <a:ahLst/>
                <a:cxnLst>
                  <a:cxn ang="0">
                    <a:pos x="T0" y="T1"/>
                  </a:cxn>
                  <a:cxn ang="0">
                    <a:pos x="T2" y="T3"/>
                  </a:cxn>
                  <a:cxn ang="0">
                    <a:pos x="T4" y="T5"/>
                  </a:cxn>
                  <a:cxn ang="0">
                    <a:pos x="T6" y="T7"/>
                  </a:cxn>
                  <a:cxn ang="0">
                    <a:pos x="T8" y="T9"/>
                  </a:cxn>
                </a:cxnLst>
                <a:rect l="0" t="0" r="r" b="b"/>
                <a:pathLst>
                  <a:path w="266" h="317">
                    <a:moveTo>
                      <a:pt x="158" y="0"/>
                    </a:moveTo>
                    <a:lnTo>
                      <a:pt x="266" y="106"/>
                    </a:lnTo>
                    <a:lnTo>
                      <a:pt x="120" y="317"/>
                    </a:lnTo>
                    <a:lnTo>
                      <a:pt x="0" y="203"/>
                    </a:lnTo>
                    <a:lnTo>
                      <a:pt x="15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84" name="ïšļîḋê">
                <a:extLst>
                  <a:ext uri="{FF2B5EF4-FFF2-40B4-BE49-F238E27FC236}">
                    <a16:creationId xmlns:a16="http://schemas.microsoft.com/office/drawing/2014/main" id="{5F1AE9E6-A62C-42E8-8A99-2875A0F46286}"/>
                  </a:ext>
                </a:extLst>
              </p:cNvPr>
              <p:cNvSpPr/>
              <p:nvPr/>
            </p:nvSpPr>
            <p:spPr bwMode="auto">
              <a:xfrm>
                <a:off x="18287597" y="4605705"/>
                <a:ext cx="1354173" cy="491301"/>
              </a:xfrm>
              <a:custGeom>
                <a:avLst/>
                <a:gdLst>
                  <a:gd name="T0" fmla="*/ 236 w 316"/>
                  <a:gd name="T1" fmla="*/ 114 h 115"/>
                  <a:gd name="T2" fmla="*/ 240 w 316"/>
                  <a:gd name="T3" fmla="*/ 114 h 115"/>
                  <a:gd name="T4" fmla="*/ 297 w 316"/>
                  <a:gd name="T5" fmla="*/ 68 h 115"/>
                  <a:gd name="T6" fmla="*/ 310 w 316"/>
                  <a:gd name="T7" fmla="*/ 30 h 115"/>
                  <a:gd name="T8" fmla="*/ 316 w 316"/>
                  <a:gd name="T9" fmla="*/ 16 h 115"/>
                  <a:gd name="T10" fmla="*/ 307 w 316"/>
                  <a:gd name="T11" fmla="*/ 5 h 115"/>
                  <a:gd name="T12" fmla="*/ 238 w 316"/>
                  <a:gd name="T13" fmla="*/ 2 h 115"/>
                  <a:gd name="T14" fmla="*/ 238 w 316"/>
                  <a:gd name="T15" fmla="*/ 9 h 115"/>
                  <a:gd name="T16" fmla="*/ 285 w 316"/>
                  <a:gd name="T17" fmla="*/ 14 h 115"/>
                  <a:gd name="T18" fmla="*/ 283 w 316"/>
                  <a:gd name="T19" fmla="*/ 86 h 115"/>
                  <a:gd name="T20" fmla="*/ 236 w 316"/>
                  <a:gd name="T21" fmla="*/ 108 h 115"/>
                  <a:gd name="T22" fmla="*/ 236 w 316"/>
                  <a:gd name="T23" fmla="*/ 114 h 115"/>
                  <a:gd name="T24" fmla="*/ 158 w 316"/>
                  <a:gd name="T25" fmla="*/ 15 h 115"/>
                  <a:gd name="T26" fmla="*/ 84 w 316"/>
                  <a:gd name="T27" fmla="*/ 2 h 115"/>
                  <a:gd name="T28" fmla="*/ 78 w 316"/>
                  <a:gd name="T29" fmla="*/ 2 h 115"/>
                  <a:gd name="T30" fmla="*/ 78 w 316"/>
                  <a:gd name="T31" fmla="*/ 9 h 115"/>
                  <a:gd name="T32" fmla="*/ 130 w 316"/>
                  <a:gd name="T33" fmla="*/ 27 h 115"/>
                  <a:gd name="T34" fmla="*/ 99 w 316"/>
                  <a:gd name="T35" fmla="*/ 103 h 115"/>
                  <a:gd name="T36" fmla="*/ 76 w 316"/>
                  <a:gd name="T37" fmla="*/ 108 h 115"/>
                  <a:gd name="T38" fmla="*/ 76 w 316"/>
                  <a:gd name="T39" fmla="*/ 115 h 115"/>
                  <a:gd name="T40" fmla="*/ 130 w 316"/>
                  <a:gd name="T41" fmla="*/ 80 h 115"/>
                  <a:gd name="T42" fmla="*/ 157 w 316"/>
                  <a:gd name="T43" fmla="*/ 41 h 115"/>
                  <a:gd name="T44" fmla="*/ 183 w 316"/>
                  <a:gd name="T45" fmla="*/ 79 h 115"/>
                  <a:gd name="T46" fmla="*/ 236 w 316"/>
                  <a:gd name="T47" fmla="*/ 114 h 115"/>
                  <a:gd name="T48" fmla="*/ 236 w 316"/>
                  <a:gd name="T49" fmla="*/ 108 h 115"/>
                  <a:gd name="T50" fmla="*/ 211 w 316"/>
                  <a:gd name="T51" fmla="*/ 103 h 115"/>
                  <a:gd name="T52" fmla="*/ 185 w 316"/>
                  <a:gd name="T53" fmla="*/ 27 h 115"/>
                  <a:gd name="T54" fmla="*/ 238 w 316"/>
                  <a:gd name="T55" fmla="*/ 9 h 115"/>
                  <a:gd name="T56" fmla="*/ 238 w 316"/>
                  <a:gd name="T57" fmla="*/ 2 h 115"/>
                  <a:gd name="T58" fmla="*/ 233 w 316"/>
                  <a:gd name="T59" fmla="*/ 2 h 115"/>
                  <a:gd name="T60" fmla="*/ 158 w 316"/>
                  <a:gd name="T61" fmla="*/ 15 h 115"/>
                  <a:gd name="T62" fmla="*/ 78 w 316"/>
                  <a:gd name="T63" fmla="*/ 2 h 115"/>
                  <a:gd name="T64" fmla="*/ 9 w 316"/>
                  <a:gd name="T65" fmla="*/ 6 h 115"/>
                  <a:gd name="T66" fmla="*/ 0 w 316"/>
                  <a:gd name="T67" fmla="*/ 17 h 115"/>
                  <a:gd name="T68" fmla="*/ 5 w 316"/>
                  <a:gd name="T69" fmla="*/ 31 h 115"/>
                  <a:gd name="T70" fmla="*/ 15 w 316"/>
                  <a:gd name="T71" fmla="*/ 69 h 115"/>
                  <a:gd name="T72" fmla="*/ 69 w 316"/>
                  <a:gd name="T73" fmla="*/ 114 h 115"/>
                  <a:gd name="T74" fmla="*/ 76 w 316"/>
                  <a:gd name="T75" fmla="*/ 115 h 115"/>
                  <a:gd name="T76" fmla="*/ 76 w 316"/>
                  <a:gd name="T77" fmla="*/ 108 h 115"/>
                  <a:gd name="T78" fmla="*/ 28 w 316"/>
                  <a:gd name="T79" fmla="*/ 86 h 115"/>
                  <a:gd name="T80" fmla="*/ 31 w 316"/>
                  <a:gd name="T81" fmla="*/ 14 h 115"/>
                  <a:gd name="T82" fmla="*/ 78 w 316"/>
                  <a:gd name="T83" fmla="*/ 9 h 115"/>
                  <a:gd name="T84" fmla="*/ 78 w 316"/>
                  <a:gd name="T85" fmla="*/ 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6" h="115">
                    <a:moveTo>
                      <a:pt x="236" y="114"/>
                    </a:moveTo>
                    <a:cubicBezTo>
                      <a:pt x="237" y="114"/>
                      <a:pt x="239" y="114"/>
                      <a:pt x="240" y="114"/>
                    </a:cubicBezTo>
                    <a:cubicBezTo>
                      <a:pt x="282" y="110"/>
                      <a:pt x="293" y="92"/>
                      <a:pt x="297" y="68"/>
                    </a:cubicBezTo>
                    <a:cubicBezTo>
                      <a:pt x="302" y="42"/>
                      <a:pt x="303" y="33"/>
                      <a:pt x="310" y="30"/>
                    </a:cubicBezTo>
                    <a:cubicBezTo>
                      <a:pt x="314" y="28"/>
                      <a:pt x="316" y="23"/>
                      <a:pt x="316" y="16"/>
                    </a:cubicBezTo>
                    <a:cubicBezTo>
                      <a:pt x="315" y="9"/>
                      <a:pt x="315" y="8"/>
                      <a:pt x="307" y="5"/>
                    </a:cubicBezTo>
                    <a:cubicBezTo>
                      <a:pt x="301" y="3"/>
                      <a:pt x="265" y="0"/>
                      <a:pt x="238" y="2"/>
                    </a:cubicBezTo>
                    <a:cubicBezTo>
                      <a:pt x="238" y="9"/>
                      <a:pt x="238" y="9"/>
                      <a:pt x="238" y="9"/>
                    </a:cubicBezTo>
                    <a:cubicBezTo>
                      <a:pt x="259" y="8"/>
                      <a:pt x="279" y="10"/>
                      <a:pt x="285" y="14"/>
                    </a:cubicBezTo>
                    <a:cubicBezTo>
                      <a:pt x="299" y="23"/>
                      <a:pt x="295" y="65"/>
                      <a:pt x="283" y="86"/>
                    </a:cubicBezTo>
                    <a:cubicBezTo>
                      <a:pt x="276" y="100"/>
                      <a:pt x="255" y="107"/>
                      <a:pt x="236" y="108"/>
                    </a:cubicBezTo>
                    <a:lnTo>
                      <a:pt x="236" y="114"/>
                    </a:lnTo>
                    <a:close/>
                    <a:moveTo>
                      <a:pt x="158" y="15"/>
                    </a:moveTo>
                    <a:cubicBezTo>
                      <a:pt x="148" y="16"/>
                      <a:pt x="110" y="5"/>
                      <a:pt x="84" y="2"/>
                    </a:cubicBezTo>
                    <a:cubicBezTo>
                      <a:pt x="82" y="2"/>
                      <a:pt x="80" y="2"/>
                      <a:pt x="78" y="2"/>
                    </a:cubicBezTo>
                    <a:cubicBezTo>
                      <a:pt x="78" y="9"/>
                      <a:pt x="78" y="9"/>
                      <a:pt x="78" y="9"/>
                    </a:cubicBezTo>
                    <a:cubicBezTo>
                      <a:pt x="99" y="10"/>
                      <a:pt x="122" y="15"/>
                      <a:pt x="130" y="27"/>
                    </a:cubicBezTo>
                    <a:cubicBezTo>
                      <a:pt x="143" y="46"/>
                      <a:pt x="120" y="93"/>
                      <a:pt x="99" y="103"/>
                    </a:cubicBezTo>
                    <a:cubicBezTo>
                      <a:pt x="93" y="106"/>
                      <a:pt x="84" y="108"/>
                      <a:pt x="76" y="108"/>
                    </a:cubicBezTo>
                    <a:cubicBezTo>
                      <a:pt x="76" y="115"/>
                      <a:pt x="76" y="115"/>
                      <a:pt x="76" y="115"/>
                    </a:cubicBezTo>
                    <a:cubicBezTo>
                      <a:pt x="112" y="115"/>
                      <a:pt x="125" y="89"/>
                      <a:pt x="130" y="80"/>
                    </a:cubicBezTo>
                    <a:cubicBezTo>
                      <a:pt x="138" y="63"/>
                      <a:pt x="136" y="41"/>
                      <a:pt x="157" y="41"/>
                    </a:cubicBezTo>
                    <a:cubicBezTo>
                      <a:pt x="178" y="41"/>
                      <a:pt x="175" y="63"/>
                      <a:pt x="183" y="79"/>
                    </a:cubicBezTo>
                    <a:cubicBezTo>
                      <a:pt x="187" y="88"/>
                      <a:pt x="198" y="115"/>
                      <a:pt x="236" y="114"/>
                    </a:cubicBezTo>
                    <a:cubicBezTo>
                      <a:pt x="236" y="108"/>
                      <a:pt x="236" y="108"/>
                      <a:pt x="236" y="108"/>
                    </a:cubicBezTo>
                    <a:cubicBezTo>
                      <a:pt x="227" y="108"/>
                      <a:pt x="218" y="106"/>
                      <a:pt x="211" y="103"/>
                    </a:cubicBezTo>
                    <a:cubicBezTo>
                      <a:pt x="191" y="93"/>
                      <a:pt x="171" y="46"/>
                      <a:pt x="185" y="27"/>
                    </a:cubicBezTo>
                    <a:cubicBezTo>
                      <a:pt x="194" y="15"/>
                      <a:pt x="216" y="10"/>
                      <a:pt x="238" y="9"/>
                    </a:cubicBezTo>
                    <a:cubicBezTo>
                      <a:pt x="238" y="2"/>
                      <a:pt x="238" y="2"/>
                      <a:pt x="238" y="2"/>
                    </a:cubicBezTo>
                    <a:cubicBezTo>
                      <a:pt x="236" y="2"/>
                      <a:pt x="235" y="2"/>
                      <a:pt x="233" y="2"/>
                    </a:cubicBezTo>
                    <a:cubicBezTo>
                      <a:pt x="209" y="4"/>
                      <a:pt x="179" y="15"/>
                      <a:pt x="158" y="15"/>
                    </a:cubicBezTo>
                    <a:close/>
                    <a:moveTo>
                      <a:pt x="78" y="2"/>
                    </a:moveTo>
                    <a:cubicBezTo>
                      <a:pt x="51" y="1"/>
                      <a:pt x="16" y="4"/>
                      <a:pt x="9" y="6"/>
                    </a:cubicBezTo>
                    <a:cubicBezTo>
                      <a:pt x="1" y="9"/>
                      <a:pt x="1" y="10"/>
                      <a:pt x="0" y="17"/>
                    </a:cubicBezTo>
                    <a:cubicBezTo>
                      <a:pt x="0" y="23"/>
                      <a:pt x="0" y="29"/>
                      <a:pt x="5" y="31"/>
                    </a:cubicBezTo>
                    <a:cubicBezTo>
                      <a:pt x="12" y="33"/>
                      <a:pt x="12" y="42"/>
                      <a:pt x="15" y="69"/>
                    </a:cubicBezTo>
                    <a:cubicBezTo>
                      <a:pt x="18" y="92"/>
                      <a:pt x="28" y="111"/>
                      <a:pt x="69" y="114"/>
                    </a:cubicBezTo>
                    <a:cubicBezTo>
                      <a:pt x="72" y="115"/>
                      <a:pt x="74" y="115"/>
                      <a:pt x="76" y="115"/>
                    </a:cubicBezTo>
                    <a:cubicBezTo>
                      <a:pt x="76" y="108"/>
                      <a:pt x="76" y="108"/>
                      <a:pt x="76" y="108"/>
                    </a:cubicBezTo>
                    <a:cubicBezTo>
                      <a:pt x="57" y="108"/>
                      <a:pt x="35" y="101"/>
                      <a:pt x="28" y="86"/>
                    </a:cubicBezTo>
                    <a:cubicBezTo>
                      <a:pt x="18" y="65"/>
                      <a:pt x="17" y="23"/>
                      <a:pt x="31" y="14"/>
                    </a:cubicBezTo>
                    <a:cubicBezTo>
                      <a:pt x="37" y="11"/>
                      <a:pt x="57" y="8"/>
                      <a:pt x="78" y="9"/>
                    </a:cubicBezTo>
                    <a:lnTo>
                      <a:pt x="78" y="2"/>
                    </a:lnTo>
                    <a:close/>
                  </a:path>
                </a:pathLst>
              </a:custGeom>
              <a:solidFill>
                <a:srgbClr val="26808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85" name="í$liḑê">
                <a:extLst>
                  <a:ext uri="{FF2B5EF4-FFF2-40B4-BE49-F238E27FC236}">
                    <a16:creationId xmlns:a16="http://schemas.microsoft.com/office/drawing/2014/main" id="{AAC01599-DA50-4439-A6D6-6B0844290F84}"/>
                  </a:ext>
                </a:extLst>
              </p:cNvPr>
              <p:cNvSpPr/>
              <p:nvPr/>
            </p:nvSpPr>
            <p:spPr bwMode="auto">
              <a:xfrm>
                <a:off x="18948169" y="612502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2479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sp>
            <p:nvSpPr>
              <p:cNvPr id="186" name="ïŝľîḑé">
                <a:extLst>
                  <a:ext uri="{FF2B5EF4-FFF2-40B4-BE49-F238E27FC236}">
                    <a16:creationId xmlns:a16="http://schemas.microsoft.com/office/drawing/2014/main" id="{3CD5879A-7FE5-4CE5-AC17-A6CBA3111159}"/>
                  </a:ext>
                </a:extLst>
              </p:cNvPr>
              <p:cNvSpPr/>
              <p:nvPr/>
            </p:nvSpPr>
            <p:spPr bwMode="auto">
              <a:xfrm>
                <a:off x="18638525" y="5697714"/>
                <a:ext cx="635802" cy="427307"/>
              </a:xfrm>
              <a:custGeom>
                <a:avLst/>
                <a:gdLst>
                  <a:gd name="T0" fmla="*/ 147 w 148"/>
                  <a:gd name="T1" fmla="*/ 0 h 100"/>
                  <a:gd name="T2" fmla="*/ 72 w 148"/>
                  <a:gd name="T3" fmla="*/ 97 h 100"/>
                  <a:gd name="T4" fmla="*/ 0 w 148"/>
                  <a:gd name="T5" fmla="*/ 0 h 100"/>
                  <a:gd name="T6" fmla="*/ 0 w 148"/>
                  <a:gd name="T7" fmla="*/ 3 h 100"/>
                  <a:gd name="T8" fmla="*/ 72 w 148"/>
                  <a:gd name="T9" fmla="*/ 100 h 100"/>
                  <a:gd name="T10" fmla="*/ 72 w 148"/>
                  <a:gd name="T11" fmla="*/ 100 h 100"/>
                  <a:gd name="T12" fmla="*/ 148 w 148"/>
                  <a:gd name="T13" fmla="*/ 2 h 100"/>
                  <a:gd name="T14" fmla="*/ 147 w 148"/>
                  <a:gd name="T15" fmla="*/ 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8" h="100">
                    <a:moveTo>
                      <a:pt x="147" y="0"/>
                    </a:moveTo>
                    <a:cubicBezTo>
                      <a:pt x="72" y="97"/>
                      <a:pt x="72" y="97"/>
                      <a:pt x="72" y="97"/>
                    </a:cubicBezTo>
                    <a:cubicBezTo>
                      <a:pt x="0" y="0"/>
                      <a:pt x="0" y="0"/>
                      <a:pt x="0" y="0"/>
                    </a:cubicBezTo>
                    <a:cubicBezTo>
                      <a:pt x="0" y="3"/>
                      <a:pt x="0" y="3"/>
                      <a:pt x="0" y="3"/>
                    </a:cubicBezTo>
                    <a:cubicBezTo>
                      <a:pt x="72" y="100"/>
                      <a:pt x="72" y="100"/>
                      <a:pt x="72" y="100"/>
                    </a:cubicBezTo>
                    <a:cubicBezTo>
                      <a:pt x="72" y="100"/>
                      <a:pt x="72" y="100"/>
                      <a:pt x="72" y="100"/>
                    </a:cubicBezTo>
                    <a:cubicBezTo>
                      <a:pt x="148" y="2"/>
                      <a:pt x="148" y="2"/>
                      <a:pt x="148" y="2"/>
                    </a:cubicBezTo>
                    <a:cubicBezTo>
                      <a:pt x="147" y="0"/>
                      <a:pt x="147" y="0"/>
                      <a:pt x="147" y="0"/>
                    </a:cubicBezTo>
                  </a:path>
                </a:pathLst>
              </a:custGeom>
              <a:solidFill>
                <a:srgbClr val="E9CAB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3600">
                  <a:cs typeface="+mn-ea"/>
                  <a:sym typeface="+mn-lt"/>
                </a:endParaRPr>
              </a:p>
            </p:txBody>
          </p:sp>
        </p:grpSp>
        <p:sp>
          <p:nvSpPr>
            <p:cNvPr id="170" name="文本框 169"/>
            <p:cNvSpPr txBox="1"/>
            <p:nvPr/>
          </p:nvSpPr>
          <p:spPr>
            <a:xfrm>
              <a:off x="3504443" y="6154050"/>
              <a:ext cx="853119" cy="307777"/>
            </a:xfrm>
            <a:prstGeom prst="rect">
              <a:avLst/>
            </a:prstGeom>
            <a:noFill/>
          </p:spPr>
          <p:txBody>
            <a:bodyPr wrap="none" rtlCol="0">
              <a:spAutoFit/>
            </a:bodyPr>
            <a:lstStyle/>
            <a:p>
              <a:pPr algn="ctr"/>
              <a:r>
                <a:rPr lang="en-US" altLang="zh-CN" sz="1400" dirty="0">
                  <a:cs typeface="+mn-ea"/>
                  <a:sym typeface="+mn-lt"/>
                </a:rPr>
                <a:t>Visitor C</a:t>
              </a:r>
              <a:endParaRPr lang="zh-CN" altLang="en-US" sz="1400" dirty="0">
                <a:cs typeface="+mn-ea"/>
                <a:sym typeface="+mn-lt"/>
              </a:endParaRPr>
            </a:p>
          </p:txBody>
        </p:sp>
      </p:grpSp>
      <p:cxnSp>
        <p:nvCxnSpPr>
          <p:cNvPr id="187" name="直接箭头连接符 186"/>
          <p:cNvCxnSpPr/>
          <p:nvPr/>
        </p:nvCxnSpPr>
        <p:spPr>
          <a:xfrm>
            <a:off x="1309078" y="4829977"/>
            <a:ext cx="894747" cy="89417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88" name="直接箭头连接符 187"/>
          <p:cNvCxnSpPr/>
          <p:nvPr/>
        </p:nvCxnSpPr>
        <p:spPr>
          <a:xfrm>
            <a:off x="1291860" y="4793326"/>
            <a:ext cx="89654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89" name="直接箭头连接符 188"/>
          <p:cNvCxnSpPr/>
          <p:nvPr/>
        </p:nvCxnSpPr>
        <p:spPr>
          <a:xfrm>
            <a:off x="3002038" y="3600311"/>
            <a:ext cx="640814"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190" name="组合 189"/>
          <p:cNvGrpSpPr/>
          <p:nvPr/>
        </p:nvGrpSpPr>
        <p:grpSpPr>
          <a:xfrm>
            <a:off x="5128032" y="3349308"/>
            <a:ext cx="542136" cy="725862"/>
            <a:chOff x="4918077" y="3349308"/>
            <a:chExt cx="542136" cy="725862"/>
          </a:xfrm>
        </p:grpSpPr>
        <p:sp>
          <p:nvSpPr>
            <p:cNvPr id="191" name="圆角矩形 190"/>
            <p:cNvSpPr/>
            <p:nvPr/>
          </p:nvSpPr>
          <p:spPr>
            <a:xfrm>
              <a:off x="4948618" y="3349308"/>
              <a:ext cx="481053" cy="481053"/>
            </a:xfrm>
            <a:prstGeom prst="roundRect">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192" name="文本框 191"/>
            <p:cNvSpPr txBox="1"/>
            <p:nvPr/>
          </p:nvSpPr>
          <p:spPr>
            <a:xfrm>
              <a:off x="4918077" y="3798171"/>
              <a:ext cx="542136" cy="276999"/>
            </a:xfrm>
            <a:prstGeom prst="rect">
              <a:avLst/>
            </a:prstGeom>
            <a:noFill/>
          </p:spPr>
          <p:txBody>
            <a:bodyPr wrap="none" rtlCol="0">
              <a:spAutoFit/>
            </a:bodyPr>
            <a:lstStyle/>
            <a:p>
              <a:pPr algn="ctr"/>
              <a:r>
                <a:rPr lang="en-US" altLang="zh-CN" sz="1200" dirty="0">
                  <a:cs typeface="+mn-ea"/>
                  <a:sym typeface="+mn-lt"/>
                </a:rPr>
                <a:t>Copy</a:t>
              </a:r>
              <a:endParaRPr lang="zh-CN" altLang="en-US" sz="1200" dirty="0">
                <a:cs typeface="+mn-ea"/>
                <a:sym typeface="+mn-lt"/>
              </a:endParaRPr>
            </a:p>
          </p:txBody>
        </p:sp>
        <p:sp>
          <p:nvSpPr>
            <p:cNvPr id="193" name="copy-files_14896"/>
            <p:cNvSpPr>
              <a:spLocks noChangeAspect="1"/>
            </p:cNvSpPr>
            <p:nvPr/>
          </p:nvSpPr>
          <p:spPr bwMode="auto">
            <a:xfrm>
              <a:off x="5030762" y="3432812"/>
              <a:ext cx="316765" cy="314105"/>
            </a:xfrm>
            <a:custGeom>
              <a:avLst/>
              <a:gdLst>
                <a:gd name="connsiteX0" fmla="*/ 12325 w 604957"/>
                <a:gd name="connsiteY0" fmla="*/ 203581 h 599877"/>
                <a:gd name="connsiteX1" fmla="*/ 384535 w 604957"/>
                <a:gd name="connsiteY1" fmla="*/ 203581 h 599877"/>
                <a:gd name="connsiteX2" fmla="*/ 396860 w 604957"/>
                <a:gd name="connsiteY2" fmla="*/ 215773 h 599877"/>
                <a:gd name="connsiteX3" fmla="*/ 396860 w 604957"/>
                <a:gd name="connsiteY3" fmla="*/ 587569 h 599877"/>
                <a:gd name="connsiteX4" fmla="*/ 384535 w 604957"/>
                <a:gd name="connsiteY4" fmla="*/ 599877 h 599877"/>
                <a:gd name="connsiteX5" fmla="*/ 12325 w 604957"/>
                <a:gd name="connsiteY5" fmla="*/ 599877 h 599877"/>
                <a:gd name="connsiteX6" fmla="*/ 0 w 604957"/>
                <a:gd name="connsiteY6" fmla="*/ 587569 h 599877"/>
                <a:gd name="connsiteX7" fmla="*/ 0 w 604957"/>
                <a:gd name="connsiteY7" fmla="*/ 215773 h 599877"/>
                <a:gd name="connsiteX8" fmla="*/ 12325 w 604957"/>
                <a:gd name="connsiteY8" fmla="*/ 203581 h 599877"/>
                <a:gd name="connsiteX9" fmla="*/ 212519 w 604957"/>
                <a:gd name="connsiteY9" fmla="*/ 0 h 599877"/>
                <a:gd name="connsiteX10" fmla="*/ 594608 w 604957"/>
                <a:gd name="connsiteY10" fmla="*/ 0 h 599877"/>
                <a:gd name="connsiteX11" fmla="*/ 604957 w 604957"/>
                <a:gd name="connsiteY11" fmla="*/ 10216 h 599877"/>
                <a:gd name="connsiteX12" fmla="*/ 604957 w 604957"/>
                <a:gd name="connsiteY12" fmla="*/ 391821 h 599877"/>
                <a:gd name="connsiteX13" fmla="*/ 594608 w 604957"/>
                <a:gd name="connsiteY13" fmla="*/ 402153 h 599877"/>
                <a:gd name="connsiteX14" fmla="*/ 432866 w 604957"/>
                <a:gd name="connsiteY14" fmla="*/ 402153 h 599877"/>
                <a:gd name="connsiteX15" fmla="*/ 426005 w 604957"/>
                <a:gd name="connsiteY15" fmla="*/ 395187 h 599877"/>
                <a:gd name="connsiteX16" fmla="*/ 426005 w 604957"/>
                <a:gd name="connsiteY16" fmla="*/ 187493 h 599877"/>
                <a:gd name="connsiteX17" fmla="*/ 417750 w 604957"/>
                <a:gd name="connsiteY17" fmla="*/ 178786 h 599877"/>
                <a:gd name="connsiteX18" fmla="*/ 208798 w 604957"/>
                <a:gd name="connsiteY18" fmla="*/ 178786 h 599877"/>
                <a:gd name="connsiteX19" fmla="*/ 202170 w 604957"/>
                <a:gd name="connsiteY19" fmla="*/ 171937 h 599877"/>
                <a:gd name="connsiteX20" fmla="*/ 202170 w 604957"/>
                <a:gd name="connsiteY20" fmla="*/ 10216 h 599877"/>
                <a:gd name="connsiteX21" fmla="*/ 212519 w 604957"/>
                <a:gd name="connsiteY21" fmla="*/ 0 h 599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4957" h="599877">
                  <a:moveTo>
                    <a:pt x="12325" y="203581"/>
                  </a:moveTo>
                  <a:lnTo>
                    <a:pt x="384535" y="203581"/>
                  </a:lnTo>
                  <a:cubicBezTo>
                    <a:pt x="391279" y="203581"/>
                    <a:pt x="396860" y="209038"/>
                    <a:pt x="396860" y="215773"/>
                  </a:cubicBezTo>
                  <a:lnTo>
                    <a:pt x="396860" y="587569"/>
                  </a:lnTo>
                  <a:cubicBezTo>
                    <a:pt x="396860" y="594304"/>
                    <a:pt x="391279" y="599877"/>
                    <a:pt x="384535" y="599877"/>
                  </a:cubicBezTo>
                  <a:lnTo>
                    <a:pt x="12325" y="599877"/>
                  </a:lnTo>
                  <a:cubicBezTo>
                    <a:pt x="5581" y="599877"/>
                    <a:pt x="0" y="594304"/>
                    <a:pt x="0" y="587569"/>
                  </a:cubicBezTo>
                  <a:lnTo>
                    <a:pt x="0" y="215773"/>
                  </a:lnTo>
                  <a:cubicBezTo>
                    <a:pt x="0" y="209038"/>
                    <a:pt x="5581" y="203581"/>
                    <a:pt x="12325" y="203581"/>
                  </a:cubicBezTo>
                  <a:close/>
                  <a:moveTo>
                    <a:pt x="212519" y="0"/>
                  </a:moveTo>
                  <a:lnTo>
                    <a:pt x="594608" y="0"/>
                  </a:lnTo>
                  <a:cubicBezTo>
                    <a:pt x="600306" y="0"/>
                    <a:pt x="604957" y="4644"/>
                    <a:pt x="604957" y="10216"/>
                  </a:cubicBezTo>
                  <a:lnTo>
                    <a:pt x="604957" y="391821"/>
                  </a:lnTo>
                  <a:cubicBezTo>
                    <a:pt x="604957" y="397509"/>
                    <a:pt x="600306" y="402153"/>
                    <a:pt x="594608" y="402153"/>
                  </a:cubicBezTo>
                  <a:lnTo>
                    <a:pt x="432866" y="402153"/>
                  </a:lnTo>
                  <a:cubicBezTo>
                    <a:pt x="426238" y="402153"/>
                    <a:pt x="426005" y="395187"/>
                    <a:pt x="426005" y="395187"/>
                  </a:cubicBezTo>
                  <a:lnTo>
                    <a:pt x="426005" y="187493"/>
                  </a:lnTo>
                  <a:cubicBezTo>
                    <a:pt x="426005" y="183546"/>
                    <a:pt x="422750" y="178786"/>
                    <a:pt x="417750" y="178786"/>
                  </a:cubicBezTo>
                  <a:lnTo>
                    <a:pt x="208798" y="178786"/>
                  </a:lnTo>
                  <a:cubicBezTo>
                    <a:pt x="208798" y="178786"/>
                    <a:pt x="202170" y="178554"/>
                    <a:pt x="202170" y="171937"/>
                  </a:cubicBezTo>
                  <a:lnTo>
                    <a:pt x="202170" y="10216"/>
                  </a:lnTo>
                  <a:cubicBezTo>
                    <a:pt x="202170" y="4644"/>
                    <a:pt x="206821" y="0"/>
                    <a:pt x="212519" y="0"/>
                  </a:cubicBezTo>
                  <a:close/>
                </a:path>
              </a:pathLst>
            </a:custGeom>
            <a:solidFill>
              <a:schemeClr val="bg1"/>
            </a:solidFill>
            <a:ln>
              <a:noFill/>
            </a:ln>
          </p:spPr>
          <p:txBody>
            <a:bodyPr/>
            <a:lstStyle/>
            <a:p>
              <a:endParaRPr lang="zh-CN" altLang="en-US" sz="1200">
                <a:cs typeface="+mn-ea"/>
                <a:sym typeface="+mn-lt"/>
              </a:endParaRPr>
            </a:p>
          </p:txBody>
        </p:sp>
      </p:grpSp>
      <p:grpSp>
        <p:nvGrpSpPr>
          <p:cNvPr id="194" name="组合 193"/>
          <p:cNvGrpSpPr/>
          <p:nvPr/>
        </p:nvGrpSpPr>
        <p:grpSpPr>
          <a:xfrm>
            <a:off x="7804207" y="3349308"/>
            <a:ext cx="917239" cy="725862"/>
            <a:chOff x="7804207" y="3349308"/>
            <a:chExt cx="917239" cy="725862"/>
          </a:xfrm>
        </p:grpSpPr>
        <p:sp>
          <p:nvSpPr>
            <p:cNvPr id="195" name="圆角矩形 194"/>
            <p:cNvSpPr/>
            <p:nvPr/>
          </p:nvSpPr>
          <p:spPr>
            <a:xfrm>
              <a:off x="8020151" y="3349308"/>
              <a:ext cx="481053" cy="481053"/>
            </a:xfrm>
            <a:prstGeom prst="roundRect">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196" name="文本框 195"/>
            <p:cNvSpPr txBox="1"/>
            <p:nvPr/>
          </p:nvSpPr>
          <p:spPr>
            <a:xfrm>
              <a:off x="7804207" y="3798171"/>
              <a:ext cx="917239" cy="276999"/>
            </a:xfrm>
            <a:prstGeom prst="rect">
              <a:avLst/>
            </a:prstGeom>
            <a:noFill/>
          </p:spPr>
          <p:txBody>
            <a:bodyPr wrap="none" rtlCol="0">
              <a:spAutoFit/>
            </a:bodyPr>
            <a:lstStyle/>
            <a:p>
              <a:pPr algn="ctr"/>
              <a:r>
                <a:rPr lang="en-US" altLang="zh-CN" sz="1200" dirty="0">
                  <a:cs typeface="+mn-ea"/>
                  <a:sym typeface="+mn-lt"/>
                </a:rPr>
                <a:t>Decryption</a:t>
              </a:r>
              <a:endParaRPr lang="zh-CN" altLang="en-US" sz="1200" dirty="0">
                <a:cs typeface="+mn-ea"/>
                <a:sym typeface="+mn-lt"/>
              </a:endParaRPr>
            </a:p>
          </p:txBody>
        </p:sp>
        <p:sp>
          <p:nvSpPr>
            <p:cNvPr id="197" name="padlock_159618"/>
            <p:cNvSpPr>
              <a:spLocks noChangeAspect="1"/>
            </p:cNvSpPr>
            <p:nvPr/>
          </p:nvSpPr>
          <p:spPr bwMode="auto">
            <a:xfrm>
              <a:off x="8135537" y="3422146"/>
              <a:ext cx="250280" cy="326652"/>
            </a:xfrm>
            <a:custGeom>
              <a:avLst/>
              <a:gdLst>
                <a:gd name="T0" fmla="*/ 2393 w 5005"/>
                <a:gd name="T1" fmla="*/ 888 h 6542"/>
                <a:gd name="T2" fmla="*/ 3576 w 5005"/>
                <a:gd name="T3" fmla="*/ 1675 h 6542"/>
                <a:gd name="T4" fmla="*/ 3985 w 5005"/>
                <a:gd name="T5" fmla="*/ 1982 h 6542"/>
                <a:gd name="T6" fmla="*/ 3985 w 5005"/>
                <a:gd name="T7" fmla="*/ 1982 h 6542"/>
                <a:gd name="T8" fmla="*/ 4396 w 5005"/>
                <a:gd name="T9" fmla="*/ 1428 h 6542"/>
                <a:gd name="T10" fmla="*/ 2463 w 5005"/>
                <a:gd name="T11" fmla="*/ 27 h 6542"/>
                <a:gd name="T12" fmla="*/ 563 w 5005"/>
                <a:gd name="T13" fmla="*/ 2027 h 6542"/>
                <a:gd name="T14" fmla="*/ 563 w 5005"/>
                <a:gd name="T15" fmla="*/ 2663 h 6542"/>
                <a:gd name="T16" fmla="*/ 516 w 5005"/>
                <a:gd name="T17" fmla="*/ 2663 h 6542"/>
                <a:gd name="T18" fmla="*/ 0 w 5005"/>
                <a:gd name="T19" fmla="*/ 3179 h 6542"/>
                <a:gd name="T20" fmla="*/ 0 w 5005"/>
                <a:gd name="T21" fmla="*/ 6026 h 6542"/>
                <a:gd name="T22" fmla="*/ 516 w 5005"/>
                <a:gd name="T23" fmla="*/ 6542 h 6542"/>
                <a:gd name="T24" fmla="*/ 4489 w 5005"/>
                <a:gd name="T25" fmla="*/ 6542 h 6542"/>
                <a:gd name="T26" fmla="*/ 5005 w 5005"/>
                <a:gd name="T27" fmla="*/ 6026 h 6542"/>
                <a:gd name="T28" fmla="*/ 5005 w 5005"/>
                <a:gd name="T29" fmla="*/ 3178 h 6542"/>
                <a:gd name="T30" fmla="*/ 4489 w 5005"/>
                <a:gd name="T31" fmla="*/ 2662 h 6542"/>
                <a:gd name="T32" fmla="*/ 4476 w 5005"/>
                <a:gd name="T33" fmla="*/ 2662 h 6542"/>
                <a:gd name="T34" fmla="*/ 3620 w 5005"/>
                <a:gd name="T35" fmla="*/ 2662 h 6542"/>
                <a:gd name="T36" fmla="*/ 1419 w 5005"/>
                <a:gd name="T37" fmla="*/ 2662 h 6542"/>
                <a:gd name="T38" fmla="*/ 1419 w 5005"/>
                <a:gd name="T39" fmla="*/ 2014 h 6542"/>
                <a:gd name="T40" fmla="*/ 2393 w 5005"/>
                <a:gd name="T41" fmla="*/ 888 h 6542"/>
                <a:gd name="T42" fmla="*/ 2885 w 5005"/>
                <a:gd name="T43" fmla="*/ 5378 h 6542"/>
                <a:gd name="T44" fmla="*/ 2789 w 5005"/>
                <a:gd name="T45" fmla="*/ 5495 h 6542"/>
                <a:gd name="T46" fmla="*/ 2500 w 5005"/>
                <a:gd name="T47" fmla="*/ 5495 h 6542"/>
                <a:gd name="T48" fmla="*/ 2209 w 5005"/>
                <a:gd name="T49" fmla="*/ 5495 h 6542"/>
                <a:gd name="T50" fmla="*/ 2113 w 5005"/>
                <a:gd name="T51" fmla="*/ 5378 h 6542"/>
                <a:gd name="T52" fmla="*/ 2224 w 5005"/>
                <a:gd name="T53" fmla="*/ 4832 h 6542"/>
                <a:gd name="T54" fmla="*/ 2077 w 5005"/>
                <a:gd name="T55" fmla="*/ 4434 h 6542"/>
                <a:gd name="T56" fmla="*/ 2449 w 5005"/>
                <a:gd name="T57" fmla="*/ 4078 h 6542"/>
                <a:gd name="T58" fmla="*/ 2931 w 5005"/>
                <a:gd name="T59" fmla="*/ 4504 h 6542"/>
                <a:gd name="T60" fmla="*/ 2773 w 5005"/>
                <a:gd name="T61" fmla="*/ 4836 h 6542"/>
                <a:gd name="T62" fmla="*/ 2885 w 5005"/>
                <a:gd name="T63" fmla="*/ 5378 h 6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05" h="6542">
                  <a:moveTo>
                    <a:pt x="2393" y="888"/>
                  </a:moveTo>
                  <a:cubicBezTo>
                    <a:pt x="2947" y="827"/>
                    <a:pt x="3432" y="1179"/>
                    <a:pt x="3576" y="1675"/>
                  </a:cubicBezTo>
                  <a:cubicBezTo>
                    <a:pt x="3625" y="1844"/>
                    <a:pt x="3809" y="1982"/>
                    <a:pt x="3985" y="1982"/>
                  </a:cubicBezTo>
                  <a:lnTo>
                    <a:pt x="3985" y="1982"/>
                  </a:lnTo>
                  <a:cubicBezTo>
                    <a:pt x="4273" y="1982"/>
                    <a:pt x="4477" y="1704"/>
                    <a:pt x="4396" y="1428"/>
                  </a:cubicBezTo>
                  <a:cubicBezTo>
                    <a:pt x="4152" y="602"/>
                    <a:pt x="3375" y="0"/>
                    <a:pt x="2463" y="27"/>
                  </a:cubicBezTo>
                  <a:cubicBezTo>
                    <a:pt x="1397" y="58"/>
                    <a:pt x="563" y="960"/>
                    <a:pt x="563" y="2027"/>
                  </a:cubicBezTo>
                  <a:lnTo>
                    <a:pt x="563" y="2663"/>
                  </a:lnTo>
                  <a:lnTo>
                    <a:pt x="516" y="2663"/>
                  </a:lnTo>
                  <a:cubicBezTo>
                    <a:pt x="231" y="2663"/>
                    <a:pt x="0" y="2894"/>
                    <a:pt x="0" y="3179"/>
                  </a:cubicBezTo>
                  <a:lnTo>
                    <a:pt x="0" y="6026"/>
                  </a:lnTo>
                  <a:cubicBezTo>
                    <a:pt x="0" y="6311"/>
                    <a:pt x="231" y="6542"/>
                    <a:pt x="516" y="6542"/>
                  </a:cubicBezTo>
                  <a:lnTo>
                    <a:pt x="4489" y="6542"/>
                  </a:lnTo>
                  <a:cubicBezTo>
                    <a:pt x="4775" y="6542"/>
                    <a:pt x="5005" y="6311"/>
                    <a:pt x="5005" y="6026"/>
                  </a:cubicBezTo>
                  <a:lnTo>
                    <a:pt x="5005" y="3178"/>
                  </a:lnTo>
                  <a:cubicBezTo>
                    <a:pt x="5005" y="2892"/>
                    <a:pt x="4775" y="2662"/>
                    <a:pt x="4489" y="2662"/>
                  </a:cubicBezTo>
                  <a:lnTo>
                    <a:pt x="4476" y="2662"/>
                  </a:lnTo>
                  <a:lnTo>
                    <a:pt x="3620" y="2662"/>
                  </a:lnTo>
                  <a:lnTo>
                    <a:pt x="1419" y="2662"/>
                  </a:lnTo>
                  <a:lnTo>
                    <a:pt x="1419" y="2014"/>
                  </a:lnTo>
                  <a:cubicBezTo>
                    <a:pt x="1419" y="1448"/>
                    <a:pt x="1831" y="951"/>
                    <a:pt x="2393" y="888"/>
                  </a:cubicBezTo>
                  <a:close/>
                  <a:moveTo>
                    <a:pt x="2885" y="5378"/>
                  </a:moveTo>
                  <a:cubicBezTo>
                    <a:pt x="2897" y="5439"/>
                    <a:pt x="2851" y="5495"/>
                    <a:pt x="2789" y="5495"/>
                  </a:cubicBezTo>
                  <a:lnTo>
                    <a:pt x="2500" y="5495"/>
                  </a:lnTo>
                  <a:lnTo>
                    <a:pt x="2209" y="5495"/>
                  </a:lnTo>
                  <a:cubicBezTo>
                    <a:pt x="2147" y="5495"/>
                    <a:pt x="2101" y="5438"/>
                    <a:pt x="2113" y="5378"/>
                  </a:cubicBezTo>
                  <a:lnTo>
                    <a:pt x="2224" y="4832"/>
                  </a:lnTo>
                  <a:cubicBezTo>
                    <a:pt x="2115" y="4739"/>
                    <a:pt x="2052" y="4594"/>
                    <a:pt x="2077" y="4434"/>
                  </a:cubicBezTo>
                  <a:cubicBezTo>
                    <a:pt x="2107" y="4247"/>
                    <a:pt x="2261" y="4100"/>
                    <a:pt x="2449" y="4078"/>
                  </a:cubicBezTo>
                  <a:cubicBezTo>
                    <a:pt x="2709" y="4047"/>
                    <a:pt x="2931" y="4250"/>
                    <a:pt x="2931" y="4504"/>
                  </a:cubicBezTo>
                  <a:cubicBezTo>
                    <a:pt x="2931" y="4638"/>
                    <a:pt x="2869" y="4758"/>
                    <a:pt x="2773" y="4836"/>
                  </a:cubicBezTo>
                  <a:lnTo>
                    <a:pt x="2885" y="5378"/>
                  </a:lnTo>
                  <a:close/>
                </a:path>
              </a:pathLst>
            </a:custGeom>
            <a:solidFill>
              <a:schemeClr val="bg1"/>
            </a:solidFill>
            <a:ln>
              <a:noFill/>
            </a:ln>
          </p:spPr>
          <p:txBody>
            <a:bodyPr/>
            <a:lstStyle/>
            <a:p>
              <a:endParaRPr lang="zh-CN" altLang="en-US">
                <a:cs typeface="+mn-ea"/>
                <a:sym typeface="+mn-lt"/>
              </a:endParaRPr>
            </a:p>
          </p:txBody>
        </p:sp>
      </p:grpSp>
      <p:grpSp>
        <p:nvGrpSpPr>
          <p:cNvPr id="198" name="组合 197"/>
          <p:cNvGrpSpPr/>
          <p:nvPr/>
        </p:nvGrpSpPr>
        <p:grpSpPr>
          <a:xfrm>
            <a:off x="5842851" y="3349308"/>
            <a:ext cx="500458" cy="725862"/>
            <a:chOff x="5685385" y="3349308"/>
            <a:chExt cx="500458" cy="725862"/>
          </a:xfrm>
        </p:grpSpPr>
        <p:sp>
          <p:nvSpPr>
            <p:cNvPr id="199" name="圆角矩形 198"/>
            <p:cNvSpPr/>
            <p:nvPr/>
          </p:nvSpPr>
          <p:spPr>
            <a:xfrm>
              <a:off x="5695087" y="3349308"/>
              <a:ext cx="481053" cy="4810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200" name="文本框 199"/>
            <p:cNvSpPr txBox="1"/>
            <p:nvPr/>
          </p:nvSpPr>
          <p:spPr>
            <a:xfrm>
              <a:off x="5685385" y="3798171"/>
              <a:ext cx="500458" cy="276999"/>
            </a:xfrm>
            <a:prstGeom prst="rect">
              <a:avLst/>
            </a:prstGeom>
            <a:noFill/>
          </p:spPr>
          <p:txBody>
            <a:bodyPr wrap="none" rtlCol="0">
              <a:spAutoFit/>
            </a:bodyPr>
            <a:lstStyle/>
            <a:p>
              <a:pPr algn="ctr"/>
              <a:r>
                <a:rPr lang="en-US" altLang="zh-CN" sz="1200" dirty="0">
                  <a:cs typeface="+mn-ea"/>
                  <a:sym typeface="+mn-lt"/>
                </a:rPr>
                <a:t>Print</a:t>
              </a:r>
              <a:endParaRPr lang="zh-CN" altLang="en-US" sz="1200" dirty="0">
                <a:cs typeface="+mn-ea"/>
                <a:sym typeface="+mn-lt"/>
              </a:endParaRPr>
            </a:p>
          </p:txBody>
        </p:sp>
        <p:sp>
          <p:nvSpPr>
            <p:cNvPr id="201" name="printer-machine-variant-with-paper-prints_29968"/>
            <p:cNvSpPr>
              <a:spLocks noChangeAspect="1"/>
            </p:cNvSpPr>
            <p:nvPr/>
          </p:nvSpPr>
          <p:spPr bwMode="auto">
            <a:xfrm>
              <a:off x="5760341" y="3435931"/>
              <a:ext cx="350544" cy="272867"/>
            </a:xfrm>
            <a:custGeom>
              <a:avLst/>
              <a:gdLst>
                <a:gd name="connsiteX0" fmla="*/ 123913 w 609191"/>
                <a:gd name="connsiteY0" fmla="*/ 391709 h 474200"/>
                <a:gd name="connsiteX1" fmla="*/ 474976 w 609191"/>
                <a:gd name="connsiteY1" fmla="*/ 391709 h 474200"/>
                <a:gd name="connsiteX2" fmla="*/ 474976 w 609191"/>
                <a:gd name="connsiteY2" fmla="*/ 432919 h 474200"/>
                <a:gd name="connsiteX3" fmla="*/ 402698 w 609191"/>
                <a:gd name="connsiteY3" fmla="*/ 432919 h 474200"/>
                <a:gd name="connsiteX4" fmla="*/ 402698 w 609191"/>
                <a:gd name="connsiteY4" fmla="*/ 412314 h 474200"/>
                <a:gd name="connsiteX5" fmla="*/ 196191 w 609191"/>
                <a:gd name="connsiteY5" fmla="*/ 412314 h 474200"/>
                <a:gd name="connsiteX6" fmla="*/ 196191 w 609191"/>
                <a:gd name="connsiteY6" fmla="*/ 432919 h 474200"/>
                <a:gd name="connsiteX7" fmla="*/ 123913 w 609191"/>
                <a:gd name="connsiteY7" fmla="*/ 432919 h 474200"/>
                <a:gd name="connsiteX8" fmla="*/ 113578 w 609191"/>
                <a:gd name="connsiteY8" fmla="*/ 381422 h 474200"/>
                <a:gd name="connsiteX9" fmla="*/ 113578 w 609191"/>
                <a:gd name="connsiteY9" fmla="*/ 391731 h 474200"/>
                <a:gd name="connsiteX10" fmla="*/ 113578 w 609191"/>
                <a:gd name="connsiteY10" fmla="*/ 443274 h 474200"/>
                <a:gd name="connsiteX11" fmla="*/ 474963 w 609191"/>
                <a:gd name="connsiteY11" fmla="*/ 443274 h 474200"/>
                <a:gd name="connsiteX12" fmla="*/ 485288 w 609191"/>
                <a:gd name="connsiteY12" fmla="*/ 443274 h 474200"/>
                <a:gd name="connsiteX13" fmla="*/ 485288 w 609191"/>
                <a:gd name="connsiteY13" fmla="*/ 381422 h 474200"/>
                <a:gd name="connsiteX14" fmla="*/ 564162 w 609191"/>
                <a:gd name="connsiteY14" fmla="*/ 273610 h 474200"/>
                <a:gd name="connsiteX15" fmla="*/ 549534 w 609191"/>
                <a:gd name="connsiteY15" fmla="*/ 288214 h 474200"/>
                <a:gd name="connsiteX16" fmla="*/ 564162 w 609191"/>
                <a:gd name="connsiteY16" fmla="*/ 302818 h 474200"/>
                <a:gd name="connsiteX17" fmla="*/ 578646 w 609191"/>
                <a:gd name="connsiteY17" fmla="*/ 288214 h 474200"/>
                <a:gd name="connsiteX18" fmla="*/ 564162 w 609191"/>
                <a:gd name="connsiteY18" fmla="*/ 273610 h 474200"/>
                <a:gd name="connsiteX19" fmla="*/ 175496 w 609191"/>
                <a:gd name="connsiteY19" fmla="*/ 113399 h 474200"/>
                <a:gd name="connsiteX20" fmla="*/ 433624 w 609191"/>
                <a:gd name="connsiteY20" fmla="*/ 113399 h 474200"/>
                <a:gd name="connsiteX21" fmla="*/ 433624 w 609191"/>
                <a:gd name="connsiteY21" fmla="*/ 134004 h 474200"/>
                <a:gd name="connsiteX22" fmla="*/ 175496 w 609191"/>
                <a:gd name="connsiteY22" fmla="*/ 134004 h 474200"/>
                <a:gd name="connsiteX23" fmla="*/ 175496 w 609191"/>
                <a:gd name="connsiteY23" fmla="*/ 61886 h 474200"/>
                <a:gd name="connsiteX24" fmla="*/ 433624 w 609191"/>
                <a:gd name="connsiteY24" fmla="*/ 61886 h 474200"/>
                <a:gd name="connsiteX25" fmla="*/ 433624 w 609191"/>
                <a:gd name="connsiteY25" fmla="*/ 82491 h 474200"/>
                <a:gd name="connsiteX26" fmla="*/ 175496 w 609191"/>
                <a:gd name="connsiteY26" fmla="*/ 82491 h 474200"/>
                <a:gd name="connsiteX27" fmla="*/ 134229 w 609191"/>
                <a:gd name="connsiteY27" fmla="*/ 10309 h 474200"/>
                <a:gd name="connsiteX28" fmla="*/ 125768 w 609191"/>
                <a:gd name="connsiteY28" fmla="*/ 185556 h 474200"/>
                <a:gd name="connsiteX29" fmla="*/ 123760 w 609191"/>
                <a:gd name="connsiteY29" fmla="*/ 226791 h 474200"/>
                <a:gd name="connsiteX30" fmla="*/ 118740 w 609191"/>
                <a:gd name="connsiteY30" fmla="*/ 226791 h 474200"/>
                <a:gd name="connsiteX31" fmla="*/ 113434 w 609191"/>
                <a:gd name="connsiteY31" fmla="*/ 226791 h 474200"/>
                <a:gd name="connsiteX32" fmla="*/ 92927 w 609191"/>
                <a:gd name="connsiteY32" fmla="*/ 226791 h 474200"/>
                <a:gd name="connsiteX33" fmla="*/ 82602 w 609191"/>
                <a:gd name="connsiteY33" fmla="*/ 237100 h 474200"/>
                <a:gd name="connsiteX34" fmla="*/ 92927 w 609191"/>
                <a:gd name="connsiteY34" fmla="*/ 247409 h 474200"/>
                <a:gd name="connsiteX35" fmla="*/ 516264 w 609191"/>
                <a:gd name="connsiteY35" fmla="*/ 247409 h 474200"/>
                <a:gd name="connsiteX36" fmla="*/ 526589 w 609191"/>
                <a:gd name="connsiteY36" fmla="*/ 237100 h 474200"/>
                <a:gd name="connsiteX37" fmla="*/ 516264 w 609191"/>
                <a:gd name="connsiteY37" fmla="*/ 226791 h 474200"/>
                <a:gd name="connsiteX38" fmla="*/ 495183 w 609191"/>
                <a:gd name="connsiteY38" fmla="*/ 226791 h 474200"/>
                <a:gd name="connsiteX39" fmla="*/ 489733 w 609191"/>
                <a:gd name="connsiteY39" fmla="*/ 226791 h 474200"/>
                <a:gd name="connsiteX40" fmla="*/ 484858 w 609191"/>
                <a:gd name="connsiteY40" fmla="*/ 226791 h 474200"/>
                <a:gd name="connsiteX41" fmla="*/ 482850 w 609191"/>
                <a:gd name="connsiteY41" fmla="*/ 185556 h 474200"/>
                <a:gd name="connsiteX42" fmla="*/ 474389 w 609191"/>
                <a:gd name="connsiteY42" fmla="*/ 10309 h 474200"/>
                <a:gd name="connsiteX43" fmla="*/ 124334 w 609191"/>
                <a:gd name="connsiteY43" fmla="*/ 0 h 474200"/>
                <a:gd name="connsiteX44" fmla="*/ 484284 w 609191"/>
                <a:gd name="connsiteY44" fmla="*/ 0 h 474200"/>
                <a:gd name="connsiteX45" fmla="*/ 493175 w 609191"/>
                <a:gd name="connsiteY45" fmla="*/ 185556 h 474200"/>
                <a:gd name="connsiteX46" fmla="*/ 554553 w 609191"/>
                <a:gd name="connsiteY46" fmla="*/ 185556 h 474200"/>
                <a:gd name="connsiteX47" fmla="*/ 609191 w 609191"/>
                <a:gd name="connsiteY47" fmla="*/ 240107 h 474200"/>
                <a:gd name="connsiteX48" fmla="*/ 609191 w 609191"/>
                <a:gd name="connsiteY48" fmla="*/ 419650 h 474200"/>
                <a:gd name="connsiteX49" fmla="*/ 554553 w 609191"/>
                <a:gd name="connsiteY49" fmla="*/ 474200 h 474200"/>
                <a:gd name="connsiteX50" fmla="*/ 54638 w 609191"/>
                <a:gd name="connsiteY50" fmla="*/ 474200 h 474200"/>
                <a:gd name="connsiteX51" fmla="*/ 0 w 609191"/>
                <a:gd name="connsiteY51" fmla="*/ 419650 h 474200"/>
                <a:gd name="connsiteX52" fmla="*/ 0 w 609191"/>
                <a:gd name="connsiteY52" fmla="*/ 240107 h 474200"/>
                <a:gd name="connsiteX53" fmla="*/ 54638 w 609191"/>
                <a:gd name="connsiteY53" fmla="*/ 185556 h 474200"/>
                <a:gd name="connsiteX54" fmla="*/ 115442 w 609191"/>
                <a:gd name="connsiteY54" fmla="*/ 185556 h 47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09191" h="474200">
                  <a:moveTo>
                    <a:pt x="123913" y="391709"/>
                  </a:moveTo>
                  <a:lnTo>
                    <a:pt x="474976" y="391709"/>
                  </a:lnTo>
                  <a:lnTo>
                    <a:pt x="474976" y="432919"/>
                  </a:lnTo>
                  <a:lnTo>
                    <a:pt x="402698" y="432919"/>
                  </a:lnTo>
                  <a:lnTo>
                    <a:pt x="402698" y="412314"/>
                  </a:lnTo>
                  <a:lnTo>
                    <a:pt x="196191" y="412314"/>
                  </a:lnTo>
                  <a:lnTo>
                    <a:pt x="196191" y="432919"/>
                  </a:lnTo>
                  <a:lnTo>
                    <a:pt x="123913" y="432919"/>
                  </a:lnTo>
                  <a:close/>
                  <a:moveTo>
                    <a:pt x="113578" y="381422"/>
                  </a:moveTo>
                  <a:lnTo>
                    <a:pt x="113578" y="391731"/>
                  </a:lnTo>
                  <a:lnTo>
                    <a:pt x="113578" y="443274"/>
                  </a:lnTo>
                  <a:lnTo>
                    <a:pt x="474963" y="443274"/>
                  </a:lnTo>
                  <a:lnTo>
                    <a:pt x="485288" y="443274"/>
                  </a:lnTo>
                  <a:lnTo>
                    <a:pt x="485288" y="381422"/>
                  </a:lnTo>
                  <a:close/>
                  <a:moveTo>
                    <a:pt x="564162" y="273610"/>
                  </a:moveTo>
                  <a:cubicBezTo>
                    <a:pt x="555987" y="273610"/>
                    <a:pt x="549534" y="280196"/>
                    <a:pt x="549534" y="288214"/>
                  </a:cubicBezTo>
                  <a:cubicBezTo>
                    <a:pt x="549534" y="296232"/>
                    <a:pt x="555987" y="302818"/>
                    <a:pt x="564162" y="302818"/>
                  </a:cubicBezTo>
                  <a:cubicBezTo>
                    <a:pt x="572192" y="302818"/>
                    <a:pt x="578646" y="296232"/>
                    <a:pt x="578646" y="288214"/>
                  </a:cubicBezTo>
                  <a:cubicBezTo>
                    <a:pt x="578646" y="280196"/>
                    <a:pt x="572192" y="273610"/>
                    <a:pt x="564162" y="273610"/>
                  </a:cubicBezTo>
                  <a:close/>
                  <a:moveTo>
                    <a:pt x="175496" y="113399"/>
                  </a:moveTo>
                  <a:lnTo>
                    <a:pt x="433624" y="113399"/>
                  </a:lnTo>
                  <a:lnTo>
                    <a:pt x="433624" y="134004"/>
                  </a:lnTo>
                  <a:lnTo>
                    <a:pt x="175496" y="134004"/>
                  </a:lnTo>
                  <a:close/>
                  <a:moveTo>
                    <a:pt x="175496" y="61886"/>
                  </a:moveTo>
                  <a:lnTo>
                    <a:pt x="433624" y="61886"/>
                  </a:lnTo>
                  <a:lnTo>
                    <a:pt x="433624" y="82491"/>
                  </a:lnTo>
                  <a:lnTo>
                    <a:pt x="175496" y="82491"/>
                  </a:lnTo>
                  <a:close/>
                  <a:moveTo>
                    <a:pt x="134229" y="10309"/>
                  </a:moveTo>
                  <a:lnTo>
                    <a:pt x="125768" y="185556"/>
                  </a:lnTo>
                  <a:lnTo>
                    <a:pt x="123760" y="226791"/>
                  </a:lnTo>
                  <a:lnTo>
                    <a:pt x="118740" y="226791"/>
                  </a:lnTo>
                  <a:lnTo>
                    <a:pt x="113434" y="226791"/>
                  </a:lnTo>
                  <a:lnTo>
                    <a:pt x="92927" y="226791"/>
                  </a:lnTo>
                  <a:cubicBezTo>
                    <a:pt x="87191" y="226791"/>
                    <a:pt x="82602" y="231373"/>
                    <a:pt x="82602" y="237100"/>
                  </a:cubicBezTo>
                  <a:cubicBezTo>
                    <a:pt x="82602" y="242827"/>
                    <a:pt x="87191" y="247409"/>
                    <a:pt x="92927" y="247409"/>
                  </a:cubicBezTo>
                  <a:lnTo>
                    <a:pt x="516264" y="247409"/>
                  </a:lnTo>
                  <a:cubicBezTo>
                    <a:pt x="522000" y="247409"/>
                    <a:pt x="526589" y="242827"/>
                    <a:pt x="526589" y="237100"/>
                  </a:cubicBezTo>
                  <a:cubicBezTo>
                    <a:pt x="526589" y="231373"/>
                    <a:pt x="522000" y="226791"/>
                    <a:pt x="516264" y="226791"/>
                  </a:cubicBezTo>
                  <a:lnTo>
                    <a:pt x="495183" y="226791"/>
                  </a:lnTo>
                  <a:lnTo>
                    <a:pt x="489733" y="226791"/>
                  </a:lnTo>
                  <a:lnTo>
                    <a:pt x="484858" y="226791"/>
                  </a:lnTo>
                  <a:lnTo>
                    <a:pt x="482850" y="185556"/>
                  </a:lnTo>
                  <a:lnTo>
                    <a:pt x="474389" y="10309"/>
                  </a:lnTo>
                  <a:close/>
                  <a:moveTo>
                    <a:pt x="124334" y="0"/>
                  </a:moveTo>
                  <a:lnTo>
                    <a:pt x="484284" y="0"/>
                  </a:lnTo>
                  <a:lnTo>
                    <a:pt x="493175" y="185556"/>
                  </a:lnTo>
                  <a:lnTo>
                    <a:pt x="554553" y="185556"/>
                  </a:lnTo>
                  <a:cubicBezTo>
                    <a:pt x="584669" y="185556"/>
                    <a:pt x="609191" y="210040"/>
                    <a:pt x="609191" y="240107"/>
                  </a:cubicBezTo>
                  <a:lnTo>
                    <a:pt x="609191" y="419650"/>
                  </a:lnTo>
                  <a:cubicBezTo>
                    <a:pt x="609191" y="449717"/>
                    <a:pt x="584669" y="474200"/>
                    <a:pt x="554553" y="474200"/>
                  </a:cubicBezTo>
                  <a:lnTo>
                    <a:pt x="54638" y="474200"/>
                  </a:lnTo>
                  <a:cubicBezTo>
                    <a:pt x="24522" y="474200"/>
                    <a:pt x="0" y="449717"/>
                    <a:pt x="0" y="419650"/>
                  </a:cubicBezTo>
                  <a:lnTo>
                    <a:pt x="0" y="240107"/>
                  </a:lnTo>
                  <a:cubicBezTo>
                    <a:pt x="0" y="210040"/>
                    <a:pt x="24522" y="185556"/>
                    <a:pt x="54638" y="185556"/>
                  </a:cubicBezTo>
                  <a:lnTo>
                    <a:pt x="115442" y="185556"/>
                  </a:lnTo>
                  <a:close/>
                </a:path>
              </a:pathLst>
            </a:custGeom>
            <a:solidFill>
              <a:schemeClr val="bg1"/>
            </a:solidFill>
            <a:ln>
              <a:noFill/>
            </a:ln>
          </p:spPr>
          <p:txBody>
            <a:bodyPr/>
            <a:lstStyle/>
            <a:p>
              <a:endParaRPr lang="zh-CN" altLang="en-US">
                <a:cs typeface="+mn-ea"/>
                <a:sym typeface="+mn-lt"/>
              </a:endParaRPr>
            </a:p>
          </p:txBody>
        </p:sp>
      </p:grpSp>
      <p:grpSp>
        <p:nvGrpSpPr>
          <p:cNvPr id="202" name="组合 201"/>
          <p:cNvGrpSpPr/>
          <p:nvPr/>
        </p:nvGrpSpPr>
        <p:grpSpPr>
          <a:xfrm>
            <a:off x="7084026" y="3349308"/>
            <a:ext cx="923417" cy="921525"/>
            <a:chOff x="7031538" y="3349308"/>
            <a:chExt cx="923417" cy="921525"/>
          </a:xfrm>
        </p:grpSpPr>
        <p:sp>
          <p:nvSpPr>
            <p:cNvPr id="203" name="圆角矩形 202"/>
            <p:cNvSpPr/>
            <p:nvPr/>
          </p:nvSpPr>
          <p:spPr>
            <a:xfrm>
              <a:off x="7228705" y="3349308"/>
              <a:ext cx="481053" cy="4810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204" name="文本框 203"/>
            <p:cNvSpPr txBox="1"/>
            <p:nvPr/>
          </p:nvSpPr>
          <p:spPr>
            <a:xfrm>
              <a:off x="7031538" y="3809169"/>
              <a:ext cx="923417" cy="461664"/>
            </a:xfrm>
            <a:prstGeom prst="rect">
              <a:avLst/>
            </a:prstGeom>
            <a:noFill/>
          </p:spPr>
          <p:txBody>
            <a:bodyPr wrap="square" rtlCol="0">
              <a:spAutoFit/>
            </a:bodyPr>
            <a:lstStyle/>
            <a:p>
              <a:pPr algn="ctr"/>
              <a:r>
                <a:rPr lang="en-US" altLang="zh-CN" sz="1200" dirty="0">
                  <a:cs typeface="+mn-ea"/>
                  <a:sym typeface="+mn-lt"/>
                </a:rPr>
                <a:t>Validity Period</a:t>
              </a:r>
              <a:endParaRPr lang="zh-CN" altLang="en-US" sz="1200" dirty="0">
                <a:cs typeface="+mn-ea"/>
                <a:sym typeface="+mn-lt"/>
              </a:endParaRPr>
            </a:p>
          </p:txBody>
        </p:sp>
        <p:sp>
          <p:nvSpPr>
            <p:cNvPr id="205" name="circular-clock-tool_55344"/>
            <p:cNvSpPr>
              <a:spLocks noChangeAspect="1"/>
            </p:cNvSpPr>
            <p:nvPr/>
          </p:nvSpPr>
          <p:spPr bwMode="auto">
            <a:xfrm>
              <a:off x="7311598" y="3435931"/>
              <a:ext cx="323757" cy="323306"/>
            </a:xfrm>
            <a:custGeom>
              <a:avLst/>
              <a:gdLst>
                <a:gd name="connsiteX0" fmla="*/ 220168 w 608697"/>
                <a:gd name="connsiteY0" fmla="*/ 149793 h 607851"/>
                <a:gd name="connsiteX1" fmla="*/ 239222 w 608697"/>
                <a:gd name="connsiteY1" fmla="*/ 161748 h 607851"/>
                <a:gd name="connsiteX2" fmla="*/ 303540 w 608697"/>
                <a:gd name="connsiteY2" fmla="*/ 252175 h 607851"/>
                <a:gd name="connsiteX3" fmla="*/ 304361 w 608697"/>
                <a:gd name="connsiteY3" fmla="*/ 252026 h 607851"/>
                <a:gd name="connsiteX4" fmla="*/ 347190 w 608697"/>
                <a:gd name="connsiteY4" fmla="*/ 274596 h 607851"/>
                <a:gd name="connsiteX5" fmla="*/ 417850 w 608697"/>
                <a:gd name="connsiteY5" fmla="*/ 274596 h 607851"/>
                <a:gd name="connsiteX6" fmla="*/ 447173 w 608697"/>
                <a:gd name="connsiteY6" fmla="*/ 303943 h 607851"/>
                <a:gd name="connsiteX7" fmla="*/ 417775 w 608697"/>
                <a:gd name="connsiteY7" fmla="*/ 333291 h 607851"/>
                <a:gd name="connsiteX8" fmla="*/ 347190 w 608697"/>
                <a:gd name="connsiteY8" fmla="*/ 333291 h 607851"/>
                <a:gd name="connsiteX9" fmla="*/ 304361 w 608697"/>
                <a:gd name="connsiteY9" fmla="*/ 355861 h 607851"/>
                <a:gd name="connsiteX10" fmla="*/ 252354 w 608697"/>
                <a:gd name="connsiteY10" fmla="*/ 303943 h 607851"/>
                <a:gd name="connsiteX11" fmla="*/ 255712 w 608697"/>
                <a:gd name="connsiteY11" fmla="*/ 286216 h 607851"/>
                <a:gd name="connsiteX12" fmla="*/ 191320 w 608697"/>
                <a:gd name="connsiteY12" fmla="*/ 195714 h 607851"/>
                <a:gd name="connsiteX13" fmla="*/ 198259 w 608697"/>
                <a:gd name="connsiteY13" fmla="*/ 154820 h 607851"/>
                <a:gd name="connsiteX14" fmla="*/ 220168 w 608697"/>
                <a:gd name="connsiteY14" fmla="*/ 149793 h 607851"/>
                <a:gd name="connsiteX15" fmla="*/ 284730 w 608697"/>
                <a:gd name="connsiteY15" fmla="*/ 79259 h 607851"/>
                <a:gd name="connsiteX16" fmla="*/ 79369 w 608697"/>
                <a:gd name="connsiteY16" fmla="*/ 284409 h 607851"/>
                <a:gd name="connsiteX17" fmla="*/ 105701 w 608697"/>
                <a:gd name="connsiteY17" fmla="*/ 284409 h 607851"/>
                <a:gd name="connsiteX18" fmla="*/ 125320 w 608697"/>
                <a:gd name="connsiteY18" fmla="*/ 303925 h 607851"/>
                <a:gd name="connsiteX19" fmla="*/ 105701 w 608697"/>
                <a:gd name="connsiteY19" fmla="*/ 323517 h 607851"/>
                <a:gd name="connsiteX20" fmla="*/ 79369 w 608697"/>
                <a:gd name="connsiteY20" fmla="*/ 323517 h 607851"/>
                <a:gd name="connsiteX21" fmla="*/ 284805 w 608697"/>
                <a:gd name="connsiteY21" fmla="*/ 528592 h 607851"/>
                <a:gd name="connsiteX22" fmla="*/ 284805 w 608697"/>
                <a:gd name="connsiteY22" fmla="*/ 502296 h 607851"/>
                <a:gd name="connsiteX23" fmla="*/ 304349 w 608697"/>
                <a:gd name="connsiteY23" fmla="*/ 482705 h 607851"/>
                <a:gd name="connsiteX24" fmla="*/ 323967 w 608697"/>
                <a:gd name="connsiteY24" fmla="*/ 502296 h 607851"/>
                <a:gd name="connsiteX25" fmla="*/ 323967 w 608697"/>
                <a:gd name="connsiteY25" fmla="*/ 528592 h 607851"/>
                <a:gd name="connsiteX26" fmla="*/ 529328 w 608697"/>
                <a:gd name="connsiteY26" fmla="*/ 323442 h 607851"/>
                <a:gd name="connsiteX27" fmla="*/ 502996 w 608697"/>
                <a:gd name="connsiteY27" fmla="*/ 323442 h 607851"/>
                <a:gd name="connsiteX28" fmla="*/ 483377 w 608697"/>
                <a:gd name="connsiteY28" fmla="*/ 303925 h 607851"/>
                <a:gd name="connsiteX29" fmla="*/ 502996 w 608697"/>
                <a:gd name="connsiteY29" fmla="*/ 284334 h 607851"/>
                <a:gd name="connsiteX30" fmla="*/ 529328 w 608697"/>
                <a:gd name="connsiteY30" fmla="*/ 284334 h 607851"/>
                <a:gd name="connsiteX31" fmla="*/ 323893 w 608697"/>
                <a:gd name="connsiteY31" fmla="*/ 79259 h 607851"/>
                <a:gd name="connsiteX32" fmla="*/ 323893 w 608697"/>
                <a:gd name="connsiteY32" fmla="*/ 105555 h 607851"/>
                <a:gd name="connsiteX33" fmla="*/ 304349 w 608697"/>
                <a:gd name="connsiteY33" fmla="*/ 125146 h 607851"/>
                <a:gd name="connsiteX34" fmla="*/ 284730 w 608697"/>
                <a:gd name="connsiteY34" fmla="*/ 105555 h 607851"/>
                <a:gd name="connsiteX35" fmla="*/ 304349 w 608697"/>
                <a:gd name="connsiteY35" fmla="*/ 0 h 607851"/>
                <a:gd name="connsiteX36" fmla="*/ 608697 w 608697"/>
                <a:gd name="connsiteY36" fmla="*/ 303925 h 607851"/>
                <a:gd name="connsiteX37" fmla="*/ 304349 w 608697"/>
                <a:gd name="connsiteY37" fmla="*/ 607851 h 607851"/>
                <a:gd name="connsiteX38" fmla="*/ 0 w 608697"/>
                <a:gd name="connsiteY38" fmla="*/ 303925 h 607851"/>
                <a:gd name="connsiteX39" fmla="*/ 304349 w 608697"/>
                <a:gd name="connsiteY39" fmla="*/ 0 h 60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08697" h="607851">
                  <a:moveTo>
                    <a:pt x="220168" y="149793"/>
                  </a:moveTo>
                  <a:cubicBezTo>
                    <a:pt x="227582" y="151040"/>
                    <a:pt x="234522" y="155119"/>
                    <a:pt x="239222" y="161748"/>
                  </a:cubicBezTo>
                  <a:lnTo>
                    <a:pt x="303540" y="252175"/>
                  </a:lnTo>
                  <a:cubicBezTo>
                    <a:pt x="303839" y="252101"/>
                    <a:pt x="304062" y="252026"/>
                    <a:pt x="304361" y="252026"/>
                  </a:cubicBezTo>
                  <a:cubicBezTo>
                    <a:pt x="322119" y="252026"/>
                    <a:pt x="337863" y="261039"/>
                    <a:pt x="347190" y="274596"/>
                  </a:cubicBezTo>
                  <a:lnTo>
                    <a:pt x="417850" y="274596"/>
                  </a:lnTo>
                  <a:cubicBezTo>
                    <a:pt x="434041" y="274596"/>
                    <a:pt x="447173" y="287705"/>
                    <a:pt x="447173" y="303943"/>
                  </a:cubicBezTo>
                  <a:cubicBezTo>
                    <a:pt x="447173" y="320107"/>
                    <a:pt x="434041" y="333291"/>
                    <a:pt x="417775" y="333291"/>
                  </a:cubicBezTo>
                  <a:lnTo>
                    <a:pt x="347190" y="333291"/>
                  </a:lnTo>
                  <a:cubicBezTo>
                    <a:pt x="337863" y="346848"/>
                    <a:pt x="322194" y="355861"/>
                    <a:pt x="304361" y="355861"/>
                  </a:cubicBezTo>
                  <a:cubicBezTo>
                    <a:pt x="275634" y="355861"/>
                    <a:pt x="252354" y="332621"/>
                    <a:pt x="252354" y="303943"/>
                  </a:cubicBezTo>
                  <a:cubicBezTo>
                    <a:pt x="252354" y="297687"/>
                    <a:pt x="253698" y="291802"/>
                    <a:pt x="255712" y="286216"/>
                  </a:cubicBezTo>
                  <a:lnTo>
                    <a:pt x="191320" y="195714"/>
                  </a:lnTo>
                  <a:cubicBezTo>
                    <a:pt x="181918" y="182530"/>
                    <a:pt x="184977" y="164206"/>
                    <a:pt x="198259" y="154820"/>
                  </a:cubicBezTo>
                  <a:cubicBezTo>
                    <a:pt x="204862" y="150128"/>
                    <a:pt x="212753" y="148545"/>
                    <a:pt x="220168" y="149793"/>
                  </a:cubicBezTo>
                  <a:close/>
                  <a:moveTo>
                    <a:pt x="284730" y="79259"/>
                  </a:moveTo>
                  <a:cubicBezTo>
                    <a:pt x="175746" y="88645"/>
                    <a:pt x="88768" y="175502"/>
                    <a:pt x="79369" y="284409"/>
                  </a:cubicBezTo>
                  <a:lnTo>
                    <a:pt x="105701" y="284409"/>
                  </a:lnTo>
                  <a:cubicBezTo>
                    <a:pt x="116517" y="284409"/>
                    <a:pt x="125320" y="293124"/>
                    <a:pt x="125320" y="303925"/>
                  </a:cubicBezTo>
                  <a:cubicBezTo>
                    <a:pt x="125320" y="314727"/>
                    <a:pt x="116517" y="323517"/>
                    <a:pt x="105701" y="323517"/>
                  </a:cubicBezTo>
                  <a:lnTo>
                    <a:pt x="79369" y="323517"/>
                  </a:lnTo>
                  <a:cubicBezTo>
                    <a:pt x="88768" y="432349"/>
                    <a:pt x="175746" y="519206"/>
                    <a:pt x="284805" y="528592"/>
                  </a:cubicBezTo>
                  <a:lnTo>
                    <a:pt x="284805" y="502296"/>
                  </a:lnTo>
                  <a:cubicBezTo>
                    <a:pt x="284805" y="491495"/>
                    <a:pt x="293532" y="482705"/>
                    <a:pt x="304349" y="482705"/>
                  </a:cubicBezTo>
                  <a:cubicBezTo>
                    <a:pt x="315165" y="482705"/>
                    <a:pt x="323967" y="491495"/>
                    <a:pt x="323967" y="502296"/>
                  </a:cubicBezTo>
                  <a:lnTo>
                    <a:pt x="323967" y="528592"/>
                  </a:lnTo>
                  <a:cubicBezTo>
                    <a:pt x="432951" y="519206"/>
                    <a:pt x="519929" y="432349"/>
                    <a:pt x="529328" y="323442"/>
                  </a:cubicBezTo>
                  <a:lnTo>
                    <a:pt x="502996" y="323442"/>
                  </a:lnTo>
                  <a:cubicBezTo>
                    <a:pt x="492179" y="323442"/>
                    <a:pt x="483377" y="314727"/>
                    <a:pt x="483377" y="303925"/>
                  </a:cubicBezTo>
                  <a:cubicBezTo>
                    <a:pt x="483377" y="293124"/>
                    <a:pt x="492179" y="284334"/>
                    <a:pt x="502996" y="284334"/>
                  </a:cubicBezTo>
                  <a:lnTo>
                    <a:pt x="529328" y="284334"/>
                  </a:lnTo>
                  <a:cubicBezTo>
                    <a:pt x="519929" y="175502"/>
                    <a:pt x="432951" y="88645"/>
                    <a:pt x="323893" y="79259"/>
                  </a:cubicBezTo>
                  <a:lnTo>
                    <a:pt x="323893" y="105555"/>
                  </a:lnTo>
                  <a:cubicBezTo>
                    <a:pt x="323893" y="116356"/>
                    <a:pt x="315165" y="125146"/>
                    <a:pt x="304349" y="125146"/>
                  </a:cubicBezTo>
                  <a:cubicBezTo>
                    <a:pt x="293532" y="125146"/>
                    <a:pt x="284730" y="116356"/>
                    <a:pt x="284730" y="105555"/>
                  </a:cubicBezTo>
                  <a:close/>
                  <a:moveTo>
                    <a:pt x="304349" y="0"/>
                  </a:moveTo>
                  <a:cubicBezTo>
                    <a:pt x="472412" y="0"/>
                    <a:pt x="608697" y="136096"/>
                    <a:pt x="608697" y="303925"/>
                  </a:cubicBezTo>
                  <a:cubicBezTo>
                    <a:pt x="608697" y="471755"/>
                    <a:pt x="472412" y="607851"/>
                    <a:pt x="304349" y="607851"/>
                  </a:cubicBezTo>
                  <a:cubicBezTo>
                    <a:pt x="136285" y="607851"/>
                    <a:pt x="0" y="471755"/>
                    <a:pt x="0" y="303925"/>
                  </a:cubicBezTo>
                  <a:cubicBezTo>
                    <a:pt x="0" y="136096"/>
                    <a:pt x="136285" y="0"/>
                    <a:pt x="304349" y="0"/>
                  </a:cubicBezTo>
                  <a:close/>
                </a:path>
              </a:pathLst>
            </a:custGeom>
            <a:solidFill>
              <a:schemeClr val="bg1"/>
            </a:solidFill>
            <a:ln>
              <a:noFill/>
            </a:ln>
          </p:spPr>
          <p:txBody>
            <a:bodyPr/>
            <a:lstStyle/>
            <a:p>
              <a:endParaRPr lang="zh-CN" altLang="en-US">
                <a:cs typeface="+mn-ea"/>
                <a:sym typeface="+mn-lt"/>
              </a:endParaRPr>
            </a:p>
          </p:txBody>
        </p:sp>
      </p:grpSp>
      <p:grpSp>
        <p:nvGrpSpPr>
          <p:cNvPr id="206" name="组合 205"/>
          <p:cNvGrpSpPr/>
          <p:nvPr/>
        </p:nvGrpSpPr>
        <p:grpSpPr>
          <a:xfrm>
            <a:off x="171950" y="4146578"/>
            <a:ext cx="1646605" cy="1380288"/>
            <a:chOff x="597205" y="4111699"/>
            <a:chExt cx="1646605" cy="1380288"/>
          </a:xfrm>
        </p:grpSpPr>
        <p:sp>
          <p:nvSpPr>
            <p:cNvPr id="207" name="TextBox 7"/>
            <p:cNvSpPr txBox="1"/>
            <p:nvPr/>
          </p:nvSpPr>
          <p:spPr>
            <a:xfrm>
              <a:off x="597205" y="5184210"/>
              <a:ext cx="1646605" cy="307777"/>
            </a:xfrm>
            <a:prstGeom prst="rect">
              <a:avLst/>
            </a:prstGeom>
            <a:noFill/>
          </p:spPr>
          <p:txBody>
            <a:bodyPr wrap="none" rtlCol="0">
              <a:spAutoFit/>
            </a:bodyPr>
            <a:lstStyle/>
            <a:p>
              <a:pPr algn="ctr"/>
              <a:r>
                <a:rPr lang="en-US" altLang="zh-CN" sz="1400" dirty="0">
                  <a:cs typeface="+mn-ea"/>
                  <a:sym typeface="+mn-lt"/>
                </a:rPr>
                <a:t>Document Creator</a:t>
              </a:r>
              <a:endParaRPr lang="zh-CN" altLang="en-US" sz="1400" dirty="0">
                <a:cs typeface="+mn-ea"/>
                <a:sym typeface="+mn-lt"/>
              </a:endParaRPr>
            </a:p>
          </p:txBody>
        </p:sp>
        <p:grpSp>
          <p:nvGrpSpPr>
            <p:cNvPr id="208" name="组合 207"/>
            <p:cNvGrpSpPr/>
            <p:nvPr/>
          </p:nvGrpSpPr>
          <p:grpSpPr>
            <a:xfrm>
              <a:off x="939375" y="4111699"/>
              <a:ext cx="962262" cy="1080382"/>
              <a:chOff x="14900829" y="1250380"/>
              <a:chExt cx="3329698" cy="3738426"/>
            </a:xfrm>
          </p:grpSpPr>
          <p:sp>
            <p:nvSpPr>
              <p:cNvPr id="209" name="îṥḷíḑe">
                <a:extLst>
                  <a:ext uri="{FF2B5EF4-FFF2-40B4-BE49-F238E27FC236}">
                    <a16:creationId xmlns:a16="http://schemas.microsoft.com/office/drawing/2014/main" id="{F5475BC5-A868-43B9-A2E0-E2D69408AB6C}"/>
                  </a:ext>
                </a:extLst>
              </p:cNvPr>
              <p:cNvSpPr/>
              <p:nvPr/>
            </p:nvSpPr>
            <p:spPr bwMode="auto">
              <a:xfrm>
                <a:off x="14900829" y="3481876"/>
                <a:ext cx="3329698" cy="1506930"/>
              </a:xfrm>
              <a:custGeom>
                <a:avLst/>
                <a:gdLst>
                  <a:gd name="T0" fmla="*/ 311 w 777"/>
                  <a:gd name="T1" fmla="*/ 0 h 352"/>
                  <a:gd name="T2" fmla="*/ 67 w 777"/>
                  <a:gd name="T3" fmla="*/ 133 h 352"/>
                  <a:gd name="T4" fmla="*/ 0 w 777"/>
                  <a:gd name="T5" fmla="*/ 352 h 352"/>
                  <a:gd name="T6" fmla="*/ 388 w 777"/>
                  <a:gd name="T7" fmla="*/ 352 h 352"/>
                  <a:gd name="T8" fmla="*/ 777 w 777"/>
                  <a:gd name="T9" fmla="*/ 352 h 352"/>
                  <a:gd name="T10" fmla="*/ 710 w 777"/>
                  <a:gd name="T11" fmla="*/ 133 h 352"/>
                  <a:gd name="T12" fmla="*/ 468 w 777"/>
                  <a:gd name="T13" fmla="*/ 1 h 352"/>
                  <a:gd name="T14" fmla="*/ 311 w 777"/>
                  <a:gd name="T15" fmla="*/ 0 h 3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7" h="352">
                    <a:moveTo>
                      <a:pt x="311" y="0"/>
                    </a:moveTo>
                    <a:cubicBezTo>
                      <a:pt x="139" y="75"/>
                      <a:pt x="88" y="115"/>
                      <a:pt x="67" y="133"/>
                    </a:cubicBezTo>
                    <a:cubicBezTo>
                      <a:pt x="36" y="161"/>
                      <a:pt x="18" y="264"/>
                      <a:pt x="0" y="352"/>
                    </a:cubicBezTo>
                    <a:cubicBezTo>
                      <a:pt x="388" y="352"/>
                      <a:pt x="388" y="352"/>
                      <a:pt x="388" y="352"/>
                    </a:cubicBezTo>
                    <a:cubicBezTo>
                      <a:pt x="777" y="352"/>
                      <a:pt x="777" y="352"/>
                      <a:pt x="777" y="352"/>
                    </a:cubicBezTo>
                    <a:cubicBezTo>
                      <a:pt x="758" y="264"/>
                      <a:pt x="741" y="161"/>
                      <a:pt x="710" y="133"/>
                    </a:cubicBezTo>
                    <a:cubicBezTo>
                      <a:pt x="689" y="115"/>
                      <a:pt x="640" y="76"/>
                      <a:pt x="468" y="1"/>
                    </a:cubicBezTo>
                    <a:cubicBezTo>
                      <a:pt x="311" y="0"/>
                      <a:pt x="311" y="0"/>
                      <a:pt x="311" y="0"/>
                    </a:cubicBezTo>
                  </a:path>
                </a:pathLst>
              </a:custGeom>
              <a:solidFill>
                <a:srgbClr val="FFDE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0" name="işḷiḓè">
                <a:extLst>
                  <a:ext uri="{FF2B5EF4-FFF2-40B4-BE49-F238E27FC236}">
                    <a16:creationId xmlns:a16="http://schemas.microsoft.com/office/drawing/2014/main" id="{D293AA25-0D44-4208-8BBD-428CB46ADB9B}"/>
                  </a:ext>
                </a:extLst>
              </p:cNvPr>
              <p:cNvSpPr/>
              <p:nvPr/>
            </p:nvSpPr>
            <p:spPr bwMode="auto">
              <a:xfrm>
                <a:off x="14900829" y="3481876"/>
                <a:ext cx="3329698" cy="1506930"/>
              </a:xfrm>
              <a:custGeom>
                <a:avLst/>
                <a:gdLst>
                  <a:gd name="T0" fmla="*/ 311 w 777"/>
                  <a:gd name="T1" fmla="*/ 0 h 352"/>
                  <a:gd name="T2" fmla="*/ 67 w 777"/>
                  <a:gd name="T3" fmla="*/ 133 h 352"/>
                  <a:gd name="T4" fmla="*/ 0 w 777"/>
                  <a:gd name="T5" fmla="*/ 352 h 352"/>
                  <a:gd name="T6" fmla="*/ 388 w 777"/>
                  <a:gd name="T7" fmla="*/ 352 h 352"/>
                  <a:gd name="T8" fmla="*/ 777 w 777"/>
                  <a:gd name="T9" fmla="*/ 352 h 352"/>
                  <a:gd name="T10" fmla="*/ 710 w 777"/>
                  <a:gd name="T11" fmla="*/ 133 h 352"/>
                  <a:gd name="T12" fmla="*/ 468 w 777"/>
                  <a:gd name="T13" fmla="*/ 1 h 352"/>
                  <a:gd name="T14" fmla="*/ 311 w 777"/>
                  <a:gd name="T15" fmla="*/ 0 h 3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7" h="352">
                    <a:moveTo>
                      <a:pt x="311" y="0"/>
                    </a:moveTo>
                    <a:cubicBezTo>
                      <a:pt x="139" y="75"/>
                      <a:pt x="88" y="115"/>
                      <a:pt x="67" y="133"/>
                    </a:cubicBezTo>
                    <a:cubicBezTo>
                      <a:pt x="36" y="161"/>
                      <a:pt x="18" y="264"/>
                      <a:pt x="0" y="352"/>
                    </a:cubicBezTo>
                    <a:cubicBezTo>
                      <a:pt x="388" y="352"/>
                      <a:pt x="388" y="352"/>
                      <a:pt x="388" y="352"/>
                    </a:cubicBezTo>
                    <a:cubicBezTo>
                      <a:pt x="777" y="352"/>
                      <a:pt x="777" y="352"/>
                      <a:pt x="777" y="352"/>
                    </a:cubicBezTo>
                    <a:cubicBezTo>
                      <a:pt x="758" y="264"/>
                      <a:pt x="741" y="161"/>
                      <a:pt x="710" y="133"/>
                    </a:cubicBezTo>
                    <a:cubicBezTo>
                      <a:pt x="689" y="115"/>
                      <a:pt x="640" y="76"/>
                      <a:pt x="468" y="1"/>
                    </a:cubicBezTo>
                    <a:cubicBezTo>
                      <a:pt x="311" y="0"/>
                      <a:pt x="311" y="0"/>
                      <a:pt x="311"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1" name="iŝlíḋe">
                <a:extLst>
                  <a:ext uri="{FF2B5EF4-FFF2-40B4-BE49-F238E27FC236}">
                    <a16:creationId xmlns:a16="http://schemas.microsoft.com/office/drawing/2014/main" id="{583ED05A-3736-4584-8D8B-2DAC2EDE4926}"/>
                  </a:ext>
                </a:extLst>
              </p:cNvPr>
              <p:cNvSpPr/>
              <p:nvPr/>
            </p:nvSpPr>
            <p:spPr bwMode="auto">
              <a:xfrm>
                <a:off x="16207523" y="2398125"/>
                <a:ext cx="716309" cy="1494545"/>
              </a:xfrm>
              <a:custGeom>
                <a:avLst/>
                <a:gdLst>
                  <a:gd name="T0" fmla="*/ 0 w 167"/>
                  <a:gd name="T1" fmla="*/ 102 h 349"/>
                  <a:gd name="T2" fmla="*/ 0 w 167"/>
                  <a:gd name="T3" fmla="*/ 230 h 349"/>
                  <a:gd name="T4" fmla="*/ 0 w 167"/>
                  <a:gd name="T5" fmla="*/ 293 h 349"/>
                  <a:gd name="T6" fmla="*/ 167 w 167"/>
                  <a:gd name="T7" fmla="*/ 293 h 349"/>
                  <a:gd name="T8" fmla="*/ 167 w 167"/>
                  <a:gd name="T9" fmla="*/ 230 h 349"/>
                  <a:gd name="T10" fmla="*/ 167 w 167"/>
                  <a:gd name="T11" fmla="*/ 102 h 349"/>
                  <a:gd name="T12" fmla="*/ 0 w 167"/>
                  <a:gd name="T13" fmla="*/ 102 h 349"/>
                </a:gdLst>
                <a:ahLst/>
                <a:cxnLst>
                  <a:cxn ang="0">
                    <a:pos x="T0" y="T1"/>
                  </a:cxn>
                  <a:cxn ang="0">
                    <a:pos x="T2" y="T3"/>
                  </a:cxn>
                  <a:cxn ang="0">
                    <a:pos x="T4" y="T5"/>
                  </a:cxn>
                  <a:cxn ang="0">
                    <a:pos x="T6" y="T7"/>
                  </a:cxn>
                  <a:cxn ang="0">
                    <a:pos x="T8" y="T9"/>
                  </a:cxn>
                  <a:cxn ang="0">
                    <a:pos x="T10" y="T11"/>
                  </a:cxn>
                  <a:cxn ang="0">
                    <a:pos x="T12" y="T13"/>
                  </a:cxn>
                </a:cxnLst>
                <a:rect l="0" t="0" r="r" b="b"/>
                <a:pathLst>
                  <a:path w="167" h="349">
                    <a:moveTo>
                      <a:pt x="0" y="102"/>
                    </a:moveTo>
                    <a:cubicBezTo>
                      <a:pt x="0" y="230"/>
                      <a:pt x="0" y="230"/>
                      <a:pt x="0" y="230"/>
                    </a:cubicBezTo>
                    <a:cubicBezTo>
                      <a:pt x="0" y="293"/>
                      <a:pt x="0" y="293"/>
                      <a:pt x="0" y="293"/>
                    </a:cubicBezTo>
                    <a:cubicBezTo>
                      <a:pt x="46" y="347"/>
                      <a:pt x="121" y="349"/>
                      <a:pt x="167" y="293"/>
                    </a:cubicBezTo>
                    <a:cubicBezTo>
                      <a:pt x="167" y="230"/>
                      <a:pt x="167" y="230"/>
                      <a:pt x="167" y="230"/>
                    </a:cubicBezTo>
                    <a:cubicBezTo>
                      <a:pt x="167" y="102"/>
                      <a:pt x="167" y="102"/>
                      <a:pt x="167" y="102"/>
                    </a:cubicBezTo>
                    <a:cubicBezTo>
                      <a:pt x="167" y="0"/>
                      <a:pt x="0" y="0"/>
                      <a:pt x="0" y="102"/>
                    </a:cubicBezTo>
                  </a:path>
                </a:pathLst>
              </a:custGeom>
              <a:solidFill>
                <a:srgbClr val="F6C8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2" name="íšḷídé">
                <a:extLst>
                  <a:ext uri="{FF2B5EF4-FFF2-40B4-BE49-F238E27FC236}">
                    <a16:creationId xmlns:a16="http://schemas.microsoft.com/office/drawing/2014/main" id="{2DA31389-44E6-4471-BA0E-F0A43A0C85EA}"/>
                  </a:ext>
                </a:extLst>
              </p:cNvPr>
              <p:cNvSpPr/>
              <p:nvPr/>
            </p:nvSpPr>
            <p:spPr bwMode="auto">
              <a:xfrm>
                <a:off x="15736865" y="2303166"/>
                <a:ext cx="299323" cy="437630"/>
              </a:xfrm>
              <a:custGeom>
                <a:avLst/>
                <a:gdLst>
                  <a:gd name="T0" fmla="*/ 20 w 70"/>
                  <a:gd name="T1" fmla="*/ 5 h 102"/>
                  <a:gd name="T2" fmla="*/ 61 w 70"/>
                  <a:gd name="T3" fmla="*/ 42 h 102"/>
                  <a:gd name="T4" fmla="*/ 50 w 70"/>
                  <a:gd name="T5" fmla="*/ 97 h 102"/>
                  <a:gd name="T6" fmla="*/ 8 w 70"/>
                  <a:gd name="T7" fmla="*/ 60 h 102"/>
                  <a:gd name="T8" fmla="*/ 20 w 70"/>
                  <a:gd name="T9" fmla="*/ 5 h 102"/>
                </a:gdLst>
                <a:ahLst/>
                <a:cxnLst>
                  <a:cxn ang="0">
                    <a:pos x="T0" y="T1"/>
                  </a:cxn>
                  <a:cxn ang="0">
                    <a:pos x="T2" y="T3"/>
                  </a:cxn>
                  <a:cxn ang="0">
                    <a:pos x="T4" y="T5"/>
                  </a:cxn>
                  <a:cxn ang="0">
                    <a:pos x="T6" y="T7"/>
                  </a:cxn>
                  <a:cxn ang="0">
                    <a:pos x="T8" y="T9"/>
                  </a:cxn>
                </a:cxnLst>
                <a:rect l="0" t="0" r="r" b="b"/>
                <a:pathLst>
                  <a:path w="70" h="102">
                    <a:moveTo>
                      <a:pt x="20" y="5"/>
                    </a:moveTo>
                    <a:cubicBezTo>
                      <a:pt x="34" y="0"/>
                      <a:pt x="53" y="17"/>
                      <a:pt x="61" y="42"/>
                    </a:cubicBezTo>
                    <a:cubicBezTo>
                      <a:pt x="70" y="67"/>
                      <a:pt x="65" y="92"/>
                      <a:pt x="50" y="97"/>
                    </a:cubicBezTo>
                    <a:cubicBezTo>
                      <a:pt x="35" y="102"/>
                      <a:pt x="17" y="85"/>
                      <a:pt x="8" y="60"/>
                    </a:cubicBezTo>
                    <a:cubicBezTo>
                      <a:pt x="0" y="34"/>
                      <a:pt x="5" y="10"/>
                      <a:pt x="20" y="5"/>
                    </a:cubicBezTo>
                    <a:close/>
                  </a:path>
                </a:pathLst>
              </a:custGeom>
              <a:solidFill>
                <a:srgbClr val="F6C8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3" name="îsḷîḍê">
                <a:extLst>
                  <a:ext uri="{FF2B5EF4-FFF2-40B4-BE49-F238E27FC236}">
                    <a16:creationId xmlns:a16="http://schemas.microsoft.com/office/drawing/2014/main" id="{D47397BA-E807-4E01-8B05-DA2DC71048B5}"/>
                  </a:ext>
                </a:extLst>
              </p:cNvPr>
              <p:cNvSpPr/>
              <p:nvPr/>
            </p:nvSpPr>
            <p:spPr bwMode="auto">
              <a:xfrm>
                <a:off x="17091039" y="2303166"/>
                <a:ext cx="299323" cy="437630"/>
              </a:xfrm>
              <a:custGeom>
                <a:avLst/>
                <a:gdLst>
                  <a:gd name="T0" fmla="*/ 51 w 70"/>
                  <a:gd name="T1" fmla="*/ 5 h 102"/>
                  <a:gd name="T2" fmla="*/ 9 w 70"/>
                  <a:gd name="T3" fmla="*/ 42 h 102"/>
                  <a:gd name="T4" fmla="*/ 20 w 70"/>
                  <a:gd name="T5" fmla="*/ 97 h 102"/>
                  <a:gd name="T6" fmla="*/ 62 w 70"/>
                  <a:gd name="T7" fmla="*/ 60 h 102"/>
                  <a:gd name="T8" fmla="*/ 51 w 70"/>
                  <a:gd name="T9" fmla="*/ 5 h 102"/>
                </a:gdLst>
                <a:ahLst/>
                <a:cxnLst>
                  <a:cxn ang="0">
                    <a:pos x="T0" y="T1"/>
                  </a:cxn>
                  <a:cxn ang="0">
                    <a:pos x="T2" y="T3"/>
                  </a:cxn>
                  <a:cxn ang="0">
                    <a:pos x="T4" y="T5"/>
                  </a:cxn>
                  <a:cxn ang="0">
                    <a:pos x="T6" y="T7"/>
                  </a:cxn>
                  <a:cxn ang="0">
                    <a:pos x="T8" y="T9"/>
                  </a:cxn>
                </a:cxnLst>
                <a:rect l="0" t="0" r="r" b="b"/>
                <a:pathLst>
                  <a:path w="70" h="102">
                    <a:moveTo>
                      <a:pt x="51" y="5"/>
                    </a:moveTo>
                    <a:cubicBezTo>
                      <a:pt x="36" y="0"/>
                      <a:pt x="17" y="17"/>
                      <a:pt x="9" y="42"/>
                    </a:cubicBezTo>
                    <a:cubicBezTo>
                      <a:pt x="0" y="67"/>
                      <a:pt x="6" y="92"/>
                      <a:pt x="20" y="97"/>
                    </a:cubicBezTo>
                    <a:cubicBezTo>
                      <a:pt x="35" y="102"/>
                      <a:pt x="54" y="85"/>
                      <a:pt x="62" y="60"/>
                    </a:cubicBezTo>
                    <a:cubicBezTo>
                      <a:pt x="70" y="34"/>
                      <a:pt x="65" y="10"/>
                      <a:pt x="51" y="5"/>
                    </a:cubicBezTo>
                    <a:close/>
                  </a:path>
                </a:pathLst>
              </a:custGeom>
              <a:solidFill>
                <a:srgbClr val="F6C8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4" name="iṩļîḍê">
                <a:extLst>
                  <a:ext uri="{FF2B5EF4-FFF2-40B4-BE49-F238E27FC236}">
                    <a16:creationId xmlns:a16="http://schemas.microsoft.com/office/drawing/2014/main" id="{3A06A765-D811-4FDE-8FCD-E891D5D4979B}"/>
                  </a:ext>
                </a:extLst>
              </p:cNvPr>
              <p:cNvSpPr/>
              <p:nvPr/>
            </p:nvSpPr>
            <p:spPr bwMode="auto">
              <a:xfrm>
                <a:off x="16178623" y="3382790"/>
                <a:ext cx="390150" cy="753465"/>
              </a:xfrm>
              <a:custGeom>
                <a:avLst/>
                <a:gdLst>
                  <a:gd name="T0" fmla="*/ 14 w 189"/>
                  <a:gd name="T1" fmla="*/ 0 h 365"/>
                  <a:gd name="T2" fmla="*/ 0 w 189"/>
                  <a:gd name="T3" fmla="*/ 58 h 365"/>
                  <a:gd name="T4" fmla="*/ 41 w 189"/>
                  <a:gd name="T5" fmla="*/ 365 h 365"/>
                  <a:gd name="T6" fmla="*/ 189 w 189"/>
                  <a:gd name="T7" fmla="*/ 216 h 365"/>
                  <a:gd name="T8" fmla="*/ 14 w 189"/>
                  <a:gd name="T9" fmla="*/ 0 h 365"/>
                </a:gdLst>
                <a:ahLst/>
                <a:cxnLst>
                  <a:cxn ang="0">
                    <a:pos x="T0" y="T1"/>
                  </a:cxn>
                  <a:cxn ang="0">
                    <a:pos x="T2" y="T3"/>
                  </a:cxn>
                  <a:cxn ang="0">
                    <a:pos x="T4" y="T5"/>
                  </a:cxn>
                  <a:cxn ang="0">
                    <a:pos x="T6" y="T7"/>
                  </a:cxn>
                  <a:cxn ang="0">
                    <a:pos x="T8" y="T9"/>
                  </a:cxn>
                </a:cxnLst>
                <a:rect l="0" t="0" r="r" b="b"/>
                <a:pathLst>
                  <a:path w="189" h="365">
                    <a:moveTo>
                      <a:pt x="14" y="0"/>
                    </a:moveTo>
                    <a:lnTo>
                      <a:pt x="0" y="58"/>
                    </a:lnTo>
                    <a:lnTo>
                      <a:pt x="41" y="365"/>
                    </a:lnTo>
                    <a:lnTo>
                      <a:pt x="189" y="216"/>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5" name="iṥļiḋè">
                <a:extLst>
                  <a:ext uri="{FF2B5EF4-FFF2-40B4-BE49-F238E27FC236}">
                    <a16:creationId xmlns:a16="http://schemas.microsoft.com/office/drawing/2014/main" id="{B51C150D-1690-4C4C-BE7B-5675D8A6445C}"/>
                  </a:ext>
                </a:extLst>
              </p:cNvPr>
              <p:cNvSpPr/>
              <p:nvPr/>
            </p:nvSpPr>
            <p:spPr bwMode="auto">
              <a:xfrm>
                <a:off x="16178623" y="3382790"/>
                <a:ext cx="390150" cy="753465"/>
              </a:xfrm>
              <a:custGeom>
                <a:avLst/>
                <a:gdLst>
                  <a:gd name="T0" fmla="*/ 14 w 189"/>
                  <a:gd name="T1" fmla="*/ 0 h 365"/>
                  <a:gd name="T2" fmla="*/ 0 w 189"/>
                  <a:gd name="T3" fmla="*/ 58 h 365"/>
                  <a:gd name="T4" fmla="*/ 41 w 189"/>
                  <a:gd name="T5" fmla="*/ 365 h 365"/>
                  <a:gd name="T6" fmla="*/ 189 w 189"/>
                  <a:gd name="T7" fmla="*/ 216 h 365"/>
                  <a:gd name="T8" fmla="*/ 14 w 189"/>
                  <a:gd name="T9" fmla="*/ 0 h 365"/>
                </a:gdLst>
                <a:ahLst/>
                <a:cxnLst>
                  <a:cxn ang="0">
                    <a:pos x="T0" y="T1"/>
                  </a:cxn>
                  <a:cxn ang="0">
                    <a:pos x="T2" y="T3"/>
                  </a:cxn>
                  <a:cxn ang="0">
                    <a:pos x="T4" y="T5"/>
                  </a:cxn>
                  <a:cxn ang="0">
                    <a:pos x="T6" y="T7"/>
                  </a:cxn>
                  <a:cxn ang="0">
                    <a:pos x="T8" y="T9"/>
                  </a:cxn>
                </a:cxnLst>
                <a:rect l="0" t="0" r="r" b="b"/>
                <a:pathLst>
                  <a:path w="189" h="365">
                    <a:moveTo>
                      <a:pt x="14" y="0"/>
                    </a:moveTo>
                    <a:lnTo>
                      <a:pt x="0" y="58"/>
                    </a:lnTo>
                    <a:lnTo>
                      <a:pt x="41" y="365"/>
                    </a:lnTo>
                    <a:lnTo>
                      <a:pt x="189" y="216"/>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6" name="î$ļîḋé">
                <a:extLst>
                  <a:ext uri="{FF2B5EF4-FFF2-40B4-BE49-F238E27FC236}">
                    <a16:creationId xmlns:a16="http://schemas.microsoft.com/office/drawing/2014/main" id="{2608F2BD-897A-4147-9136-950DD0C55DB4}"/>
                  </a:ext>
                </a:extLst>
              </p:cNvPr>
              <p:cNvSpPr/>
              <p:nvPr/>
            </p:nvSpPr>
            <p:spPr bwMode="auto">
              <a:xfrm>
                <a:off x="16207523" y="3234162"/>
                <a:ext cx="716309" cy="247714"/>
              </a:xfrm>
              <a:custGeom>
                <a:avLst/>
                <a:gdLst>
                  <a:gd name="T0" fmla="*/ 0 w 167"/>
                  <a:gd name="T1" fmla="*/ 0 h 58"/>
                  <a:gd name="T2" fmla="*/ 0 w 167"/>
                  <a:gd name="T3" fmla="*/ 6 h 58"/>
                  <a:gd name="T4" fmla="*/ 83 w 167"/>
                  <a:gd name="T5" fmla="*/ 58 h 58"/>
                  <a:gd name="T6" fmla="*/ 85 w 167"/>
                  <a:gd name="T7" fmla="*/ 58 h 58"/>
                  <a:gd name="T8" fmla="*/ 167 w 167"/>
                  <a:gd name="T9" fmla="*/ 9 h 58"/>
                  <a:gd name="T10" fmla="*/ 167 w 167"/>
                  <a:gd name="T11" fmla="*/ 0 h 58"/>
                  <a:gd name="T12" fmla="*/ 0 w 167"/>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67" h="58">
                    <a:moveTo>
                      <a:pt x="0" y="0"/>
                    </a:moveTo>
                    <a:cubicBezTo>
                      <a:pt x="0" y="6"/>
                      <a:pt x="0" y="6"/>
                      <a:pt x="0" y="6"/>
                    </a:cubicBezTo>
                    <a:cubicBezTo>
                      <a:pt x="0" y="6"/>
                      <a:pt x="43" y="56"/>
                      <a:pt x="83" y="58"/>
                    </a:cubicBezTo>
                    <a:cubicBezTo>
                      <a:pt x="84" y="58"/>
                      <a:pt x="85" y="58"/>
                      <a:pt x="85" y="58"/>
                    </a:cubicBezTo>
                    <a:cubicBezTo>
                      <a:pt x="125" y="58"/>
                      <a:pt x="167" y="9"/>
                      <a:pt x="167" y="9"/>
                    </a:cubicBezTo>
                    <a:cubicBezTo>
                      <a:pt x="167" y="0"/>
                      <a:pt x="167" y="0"/>
                      <a:pt x="167" y="0"/>
                    </a:cubicBezTo>
                    <a:cubicBezTo>
                      <a:pt x="0" y="0"/>
                      <a:pt x="0" y="0"/>
                      <a:pt x="0" y="0"/>
                    </a:cubicBezTo>
                  </a:path>
                </a:pathLst>
              </a:custGeom>
              <a:solidFill>
                <a:srgbClr val="C5A07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7" name="íşliḋe">
                <a:extLst>
                  <a:ext uri="{FF2B5EF4-FFF2-40B4-BE49-F238E27FC236}">
                    <a16:creationId xmlns:a16="http://schemas.microsoft.com/office/drawing/2014/main" id="{AF2BEB28-FDAB-4D54-B7CE-A68AC6CFB747}"/>
                  </a:ext>
                </a:extLst>
              </p:cNvPr>
              <p:cNvSpPr/>
              <p:nvPr/>
            </p:nvSpPr>
            <p:spPr bwMode="auto">
              <a:xfrm>
                <a:off x="15466443" y="1374237"/>
                <a:ext cx="2198468" cy="2027132"/>
              </a:xfrm>
              <a:custGeom>
                <a:avLst/>
                <a:gdLst>
                  <a:gd name="T0" fmla="*/ 257 w 513"/>
                  <a:gd name="T1" fmla="*/ 0 h 473"/>
                  <a:gd name="T2" fmla="*/ 115 w 513"/>
                  <a:gd name="T3" fmla="*/ 378 h 473"/>
                  <a:gd name="T4" fmla="*/ 257 w 513"/>
                  <a:gd name="T5" fmla="*/ 473 h 473"/>
                  <a:gd name="T6" fmla="*/ 398 w 513"/>
                  <a:gd name="T7" fmla="*/ 378 h 473"/>
                  <a:gd name="T8" fmla="*/ 257 w 513"/>
                  <a:gd name="T9" fmla="*/ 0 h 473"/>
                </a:gdLst>
                <a:ahLst/>
                <a:cxnLst>
                  <a:cxn ang="0">
                    <a:pos x="T0" y="T1"/>
                  </a:cxn>
                  <a:cxn ang="0">
                    <a:pos x="T2" y="T3"/>
                  </a:cxn>
                  <a:cxn ang="0">
                    <a:pos x="T4" y="T5"/>
                  </a:cxn>
                  <a:cxn ang="0">
                    <a:pos x="T6" y="T7"/>
                  </a:cxn>
                  <a:cxn ang="0">
                    <a:pos x="T8" y="T9"/>
                  </a:cxn>
                </a:cxnLst>
                <a:rect l="0" t="0" r="r" b="b"/>
                <a:pathLst>
                  <a:path w="513" h="473">
                    <a:moveTo>
                      <a:pt x="257" y="0"/>
                    </a:moveTo>
                    <a:cubicBezTo>
                      <a:pt x="0" y="0"/>
                      <a:pt x="98" y="351"/>
                      <a:pt x="115" y="378"/>
                    </a:cubicBezTo>
                    <a:cubicBezTo>
                      <a:pt x="134" y="408"/>
                      <a:pt x="215" y="473"/>
                      <a:pt x="257" y="473"/>
                    </a:cubicBezTo>
                    <a:cubicBezTo>
                      <a:pt x="298" y="473"/>
                      <a:pt x="380" y="408"/>
                      <a:pt x="398" y="378"/>
                    </a:cubicBezTo>
                    <a:cubicBezTo>
                      <a:pt x="415" y="351"/>
                      <a:pt x="513" y="0"/>
                      <a:pt x="257" y="0"/>
                    </a:cubicBezTo>
                    <a:close/>
                  </a:path>
                </a:pathLst>
              </a:custGeom>
              <a:solidFill>
                <a:srgbClr val="F6C8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8" name="isľiďè">
                <a:extLst>
                  <a:ext uri="{FF2B5EF4-FFF2-40B4-BE49-F238E27FC236}">
                    <a16:creationId xmlns:a16="http://schemas.microsoft.com/office/drawing/2014/main" id="{B08176D0-8C17-4B07-8377-88D19C012D48}"/>
                  </a:ext>
                </a:extLst>
              </p:cNvPr>
              <p:cNvSpPr/>
              <p:nvPr/>
            </p:nvSpPr>
            <p:spPr bwMode="auto">
              <a:xfrm>
                <a:off x="15602686" y="1250380"/>
                <a:ext cx="1802124" cy="1378944"/>
              </a:xfrm>
              <a:custGeom>
                <a:avLst/>
                <a:gdLst>
                  <a:gd name="T0" fmla="*/ 407 w 420"/>
                  <a:gd name="T1" fmla="*/ 269 h 322"/>
                  <a:gd name="T2" fmla="*/ 361 w 420"/>
                  <a:gd name="T3" fmla="*/ 57 h 322"/>
                  <a:gd name="T4" fmla="*/ 103 w 420"/>
                  <a:gd name="T5" fmla="*/ 52 h 322"/>
                  <a:gd name="T6" fmla="*/ 48 w 420"/>
                  <a:gd name="T7" fmla="*/ 270 h 322"/>
                  <a:gd name="T8" fmla="*/ 60 w 420"/>
                  <a:gd name="T9" fmla="*/ 322 h 322"/>
                  <a:gd name="T10" fmla="*/ 81 w 420"/>
                  <a:gd name="T11" fmla="*/ 321 h 322"/>
                  <a:gd name="T12" fmla="*/ 65 w 420"/>
                  <a:gd name="T13" fmla="*/ 283 h 322"/>
                  <a:gd name="T14" fmla="*/ 61 w 420"/>
                  <a:gd name="T15" fmla="*/ 251 h 322"/>
                  <a:gd name="T16" fmla="*/ 133 w 420"/>
                  <a:gd name="T17" fmla="*/ 103 h 322"/>
                  <a:gd name="T18" fmla="*/ 222 w 420"/>
                  <a:gd name="T19" fmla="*/ 139 h 322"/>
                  <a:gd name="T20" fmla="*/ 308 w 420"/>
                  <a:gd name="T21" fmla="*/ 101 h 322"/>
                  <a:gd name="T22" fmla="*/ 393 w 420"/>
                  <a:gd name="T23" fmla="*/ 249 h 322"/>
                  <a:gd name="T24" fmla="*/ 375 w 420"/>
                  <a:gd name="T25" fmla="*/ 316 h 322"/>
                  <a:gd name="T26" fmla="*/ 397 w 420"/>
                  <a:gd name="T27" fmla="*/ 314 h 322"/>
                  <a:gd name="T28" fmla="*/ 407 w 420"/>
                  <a:gd name="T29" fmla="*/ 269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322">
                    <a:moveTo>
                      <a:pt x="407" y="269"/>
                    </a:moveTo>
                    <a:cubicBezTo>
                      <a:pt x="420" y="204"/>
                      <a:pt x="411" y="52"/>
                      <a:pt x="361" y="57"/>
                    </a:cubicBezTo>
                    <a:cubicBezTo>
                      <a:pt x="313" y="9"/>
                      <a:pt x="149" y="0"/>
                      <a:pt x="103" y="52"/>
                    </a:cubicBezTo>
                    <a:cubicBezTo>
                      <a:pt x="0" y="72"/>
                      <a:pt x="48" y="270"/>
                      <a:pt x="48" y="270"/>
                    </a:cubicBezTo>
                    <a:cubicBezTo>
                      <a:pt x="51" y="290"/>
                      <a:pt x="56" y="307"/>
                      <a:pt x="60" y="322"/>
                    </a:cubicBezTo>
                    <a:cubicBezTo>
                      <a:pt x="67" y="322"/>
                      <a:pt x="74" y="321"/>
                      <a:pt x="81" y="321"/>
                    </a:cubicBezTo>
                    <a:cubicBezTo>
                      <a:pt x="74" y="307"/>
                      <a:pt x="67" y="293"/>
                      <a:pt x="65" y="283"/>
                    </a:cubicBezTo>
                    <a:cubicBezTo>
                      <a:pt x="64" y="277"/>
                      <a:pt x="61" y="256"/>
                      <a:pt x="61" y="251"/>
                    </a:cubicBezTo>
                    <a:cubicBezTo>
                      <a:pt x="62" y="215"/>
                      <a:pt x="88" y="111"/>
                      <a:pt x="133" y="103"/>
                    </a:cubicBezTo>
                    <a:cubicBezTo>
                      <a:pt x="150" y="100"/>
                      <a:pt x="193" y="139"/>
                      <a:pt x="222" y="139"/>
                    </a:cubicBezTo>
                    <a:cubicBezTo>
                      <a:pt x="251" y="138"/>
                      <a:pt x="289" y="99"/>
                      <a:pt x="308" y="101"/>
                    </a:cubicBezTo>
                    <a:cubicBezTo>
                      <a:pt x="355" y="108"/>
                      <a:pt x="394" y="203"/>
                      <a:pt x="393" y="249"/>
                    </a:cubicBezTo>
                    <a:cubicBezTo>
                      <a:pt x="393" y="255"/>
                      <a:pt x="386" y="291"/>
                      <a:pt x="375" y="316"/>
                    </a:cubicBezTo>
                    <a:cubicBezTo>
                      <a:pt x="382" y="315"/>
                      <a:pt x="390" y="315"/>
                      <a:pt x="397" y="314"/>
                    </a:cubicBezTo>
                    <a:cubicBezTo>
                      <a:pt x="401" y="301"/>
                      <a:pt x="404" y="286"/>
                      <a:pt x="407" y="269"/>
                    </a:cubicBezTo>
                    <a:close/>
                  </a:path>
                </a:pathLst>
              </a:custGeom>
              <a:solidFill>
                <a:srgbClr val="8060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9" name="íṩļïdè">
                <a:extLst>
                  <a:ext uri="{FF2B5EF4-FFF2-40B4-BE49-F238E27FC236}">
                    <a16:creationId xmlns:a16="http://schemas.microsoft.com/office/drawing/2014/main" id="{06797D39-9A7E-4AEB-9410-C7A4CB81E413}"/>
                  </a:ext>
                </a:extLst>
              </p:cNvPr>
              <p:cNvSpPr/>
              <p:nvPr/>
            </p:nvSpPr>
            <p:spPr bwMode="auto">
              <a:xfrm>
                <a:off x="16568773" y="3382790"/>
                <a:ext cx="379829" cy="759659"/>
              </a:xfrm>
              <a:custGeom>
                <a:avLst/>
                <a:gdLst>
                  <a:gd name="T0" fmla="*/ 172 w 184"/>
                  <a:gd name="T1" fmla="*/ 0 h 368"/>
                  <a:gd name="T2" fmla="*/ 184 w 184"/>
                  <a:gd name="T3" fmla="*/ 58 h 368"/>
                  <a:gd name="T4" fmla="*/ 143 w 184"/>
                  <a:gd name="T5" fmla="*/ 368 h 368"/>
                  <a:gd name="T6" fmla="*/ 0 w 184"/>
                  <a:gd name="T7" fmla="*/ 216 h 368"/>
                  <a:gd name="T8" fmla="*/ 172 w 184"/>
                  <a:gd name="T9" fmla="*/ 0 h 368"/>
                </a:gdLst>
                <a:ahLst/>
                <a:cxnLst>
                  <a:cxn ang="0">
                    <a:pos x="T0" y="T1"/>
                  </a:cxn>
                  <a:cxn ang="0">
                    <a:pos x="T2" y="T3"/>
                  </a:cxn>
                  <a:cxn ang="0">
                    <a:pos x="T4" y="T5"/>
                  </a:cxn>
                  <a:cxn ang="0">
                    <a:pos x="T6" y="T7"/>
                  </a:cxn>
                  <a:cxn ang="0">
                    <a:pos x="T8" y="T9"/>
                  </a:cxn>
                </a:cxnLst>
                <a:rect l="0" t="0" r="r" b="b"/>
                <a:pathLst>
                  <a:path w="184" h="368">
                    <a:moveTo>
                      <a:pt x="172" y="0"/>
                    </a:moveTo>
                    <a:lnTo>
                      <a:pt x="184" y="58"/>
                    </a:lnTo>
                    <a:lnTo>
                      <a:pt x="143" y="368"/>
                    </a:lnTo>
                    <a:lnTo>
                      <a:pt x="0" y="216"/>
                    </a:lnTo>
                    <a:lnTo>
                      <a:pt x="17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0" name="ïślíḋé">
                <a:extLst>
                  <a:ext uri="{FF2B5EF4-FFF2-40B4-BE49-F238E27FC236}">
                    <a16:creationId xmlns:a16="http://schemas.microsoft.com/office/drawing/2014/main" id="{6198D3D8-5164-4590-977A-04A6349BA57F}"/>
                  </a:ext>
                </a:extLst>
              </p:cNvPr>
              <p:cNvSpPr/>
              <p:nvPr/>
            </p:nvSpPr>
            <p:spPr bwMode="auto">
              <a:xfrm>
                <a:off x="16568773" y="3382790"/>
                <a:ext cx="379829" cy="759659"/>
              </a:xfrm>
              <a:custGeom>
                <a:avLst/>
                <a:gdLst>
                  <a:gd name="T0" fmla="*/ 172 w 184"/>
                  <a:gd name="T1" fmla="*/ 0 h 368"/>
                  <a:gd name="T2" fmla="*/ 184 w 184"/>
                  <a:gd name="T3" fmla="*/ 58 h 368"/>
                  <a:gd name="T4" fmla="*/ 143 w 184"/>
                  <a:gd name="T5" fmla="*/ 368 h 368"/>
                  <a:gd name="T6" fmla="*/ 0 w 184"/>
                  <a:gd name="T7" fmla="*/ 216 h 368"/>
                  <a:gd name="T8" fmla="*/ 172 w 184"/>
                  <a:gd name="T9" fmla="*/ 0 h 368"/>
                </a:gdLst>
                <a:ahLst/>
                <a:cxnLst>
                  <a:cxn ang="0">
                    <a:pos x="T0" y="T1"/>
                  </a:cxn>
                  <a:cxn ang="0">
                    <a:pos x="T2" y="T3"/>
                  </a:cxn>
                  <a:cxn ang="0">
                    <a:pos x="T4" y="T5"/>
                  </a:cxn>
                  <a:cxn ang="0">
                    <a:pos x="T6" y="T7"/>
                  </a:cxn>
                  <a:cxn ang="0">
                    <a:pos x="T8" y="T9"/>
                  </a:cxn>
                </a:cxnLst>
                <a:rect l="0" t="0" r="r" b="b"/>
                <a:pathLst>
                  <a:path w="184" h="368">
                    <a:moveTo>
                      <a:pt x="172" y="0"/>
                    </a:moveTo>
                    <a:lnTo>
                      <a:pt x="184" y="58"/>
                    </a:lnTo>
                    <a:lnTo>
                      <a:pt x="143" y="368"/>
                    </a:lnTo>
                    <a:lnTo>
                      <a:pt x="0" y="216"/>
                    </a:lnTo>
                    <a:lnTo>
                      <a:pt x="17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1" name="íSļíďê">
                <a:extLst>
                  <a:ext uri="{FF2B5EF4-FFF2-40B4-BE49-F238E27FC236}">
                    <a16:creationId xmlns:a16="http://schemas.microsoft.com/office/drawing/2014/main" id="{47A215CF-F2C4-49EA-87BC-114A936ACAD0}"/>
                  </a:ext>
                </a:extLst>
              </p:cNvPr>
              <p:cNvSpPr/>
              <p:nvPr/>
            </p:nvSpPr>
            <p:spPr bwMode="auto">
              <a:xfrm>
                <a:off x="16568773" y="382867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3030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2" name="iSḻiḋè">
                <a:extLst>
                  <a:ext uri="{FF2B5EF4-FFF2-40B4-BE49-F238E27FC236}">
                    <a16:creationId xmlns:a16="http://schemas.microsoft.com/office/drawing/2014/main" id="{FF60C659-9D00-48F9-AA47-E7AAA5AA8626}"/>
                  </a:ext>
                </a:extLst>
              </p:cNvPr>
              <p:cNvSpPr/>
              <p:nvPr/>
            </p:nvSpPr>
            <p:spPr bwMode="auto">
              <a:xfrm>
                <a:off x="16568773" y="3828676"/>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3" name="îšlíḍè">
                <a:extLst>
                  <a:ext uri="{FF2B5EF4-FFF2-40B4-BE49-F238E27FC236}">
                    <a16:creationId xmlns:a16="http://schemas.microsoft.com/office/drawing/2014/main" id="{A4468A33-F267-4A3C-B22D-4E85144B00CC}"/>
                  </a:ext>
                </a:extLst>
              </p:cNvPr>
              <p:cNvSpPr/>
              <p:nvPr/>
            </p:nvSpPr>
            <p:spPr bwMode="auto">
              <a:xfrm>
                <a:off x="16207523" y="3370404"/>
                <a:ext cx="716309" cy="458272"/>
              </a:xfrm>
              <a:custGeom>
                <a:avLst/>
                <a:gdLst>
                  <a:gd name="T0" fmla="*/ 347 w 347"/>
                  <a:gd name="T1" fmla="*/ 0 h 222"/>
                  <a:gd name="T2" fmla="*/ 175 w 347"/>
                  <a:gd name="T3" fmla="*/ 216 h 222"/>
                  <a:gd name="T4" fmla="*/ 0 w 347"/>
                  <a:gd name="T5" fmla="*/ 0 h 222"/>
                  <a:gd name="T6" fmla="*/ 0 w 347"/>
                  <a:gd name="T7" fmla="*/ 6 h 222"/>
                  <a:gd name="T8" fmla="*/ 175 w 347"/>
                  <a:gd name="T9" fmla="*/ 222 h 222"/>
                  <a:gd name="T10" fmla="*/ 175 w 347"/>
                  <a:gd name="T11" fmla="*/ 222 h 222"/>
                  <a:gd name="T12" fmla="*/ 347 w 347"/>
                  <a:gd name="T13" fmla="*/ 6 h 222"/>
                  <a:gd name="T14" fmla="*/ 347 w 347"/>
                  <a:gd name="T15" fmla="*/ 0 h 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7" h="222">
                    <a:moveTo>
                      <a:pt x="347" y="0"/>
                    </a:moveTo>
                    <a:lnTo>
                      <a:pt x="175" y="216"/>
                    </a:lnTo>
                    <a:lnTo>
                      <a:pt x="0" y="0"/>
                    </a:lnTo>
                    <a:lnTo>
                      <a:pt x="0" y="6"/>
                    </a:lnTo>
                    <a:lnTo>
                      <a:pt x="175" y="222"/>
                    </a:lnTo>
                    <a:lnTo>
                      <a:pt x="175" y="222"/>
                    </a:lnTo>
                    <a:lnTo>
                      <a:pt x="347" y="6"/>
                    </a:lnTo>
                    <a:lnTo>
                      <a:pt x="347" y="0"/>
                    </a:lnTo>
                    <a:close/>
                  </a:path>
                </a:pathLst>
              </a:custGeom>
              <a:solidFill>
                <a:srgbClr val="E9BE9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4" name="îsļiďê">
                <a:extLst>
                  <a:ext uri="{FF2B5EF4-FFF2-40B4-BE49-F238E27FC236}">
                    <a16:creationId xmlns:a16="http://schemas.microsoft.com/office/drawing/2014/main" id="{AAE9C4B9-D584-4155-9696-11D7F78BD24B}"/>
                  </a:ext>
                </a:extLst>
              </p:cNvPr>
              <p:cNvSpPr/>
              <p:nvPr/>
            </p:nvSpPr>
            <p:spPr bwMode="auto">
              <a:xfrm>
                <a:off x="16207523" y="3370404"/>
                <a:ext cx="716309" cy="458272"/>
              </a:xfrm>
              <a:custGeom>
                <a:avLst/>
                <a:gdLst>
                  <a:gd name="T0" fmla="*/ 347 w 347"/>
                  <a:gd name="T1" fmla="*/ 0 h 222"/>
                  <a:gd name="T2" fmla="*/ 175 w 347"/>
                  <a:gd name="T3" fmla="*/ 216 h 222"/>
                  <a:gd name="T4" fmla="*/ 0 w 347"/>
                  <a:gd name="T5" fmla="*/ 0 h 222"/>
                  <a:gd name="T6" fmla="*/ 0 w 347"/>
                  <a:gd name="T7" fmla="*/ 6 h 222"/>
                  <a:gd name="T8" fmla="*/ 175 w 347"/>
                  <a:gd name="T9" fmla="*/ 222 h 222"/>
                  <a:gd name="T10" fmla="*/ 175 w 347"/>
                  <a:gd name="T11" fmla="*/ 222 h 222"/>
                  <a:gd name="T12" fmla="*/ 347 w 347"/>
                  <a:gd name="T13" fmla="*/ 6 h 222"/>
                  <a:gd name="T14" fmla="*/ 347 w 347"/>
                  <a:gd name="T15" fmla="*/ 0 h 2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7" h="222">
                    <a:moveTo>
                      <a:pt x="347" y="0"/>
                    </a:moveTo>
                    <a:lnTo>
                      <a:pt x="175" y="216"/>
                    </a:lnTo>
                    <a:lnTo>
                      <a:pt x="0" y="0"/>
                    </a:lnTo>
                    <a:lnTo>
                      <a:pt x="0" y="6"/>
                    </a:lnTo>
                    <a:lnTo>
                      <a:pt x="175" y="222"/>
                    </a:lnTo>
                    <a:lnTo>
                      <a:pt x="175" y="222"/>
                    </a:lnTo>
                    <a:lnTo>
                      <a:pt x="347" y="6"/>
                    </a:lnTo>
                    <a:lnTo>
                      <a:pt x="34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5" name="îṧ1iḑê">
                <a:extLst>
                  <a:ext uri="{FF2B5EF4-FFF2-40B4-BE49-F238E27FC236}">
                    <a16:creationId xmlns:a16="http://schemas.microsoft.com/office/drawing/2014/main" id="{DECCC9CA-C7C7-4903-B074-662B3CBF3900}"/>
                  </a:ext>
                </a:extLst>
              </p:cNvPr>
              <p:cNvSpPr/>
              <p:nvPr/>
            </p:nvSpPr>
            <p:spPr bwMode="auto">
              <a:xfrm>
                <a:off x="16498587" y="4127999"/>
                <a:ext cx="134178" cy="4129"/>
              </a:xfrm>
              <a:prstGeom prst="rect">
                <a:avLst/>
              </a:prstGeom>
              <a:solidFill>
                <a:srgbClr val="2E2E2E"/>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26" name="íşḷîḓe">
                <a:extLst>
                  <a:ext uri="{FF2B5EF4-FFF2-40B4-BE49-F238E27FC236}">
                    <a16:creationId xmlns:a16="http://schemas.microsoft.com/office/drawing/2014/main" id="{45C4DDFD-8878-4A30-A256-2BA7D82F64BF}"/>
                  </a:ext>
                </a:extLst>
              </p:cNvPr>
              <p:cNvSpPr/>
              <p:nvPr/>
            </p:nvSpPr>
            <p:spPr bwMode="auto">
              <a:xfrm>
                <a:off x="16498587" y="4127999"/>
                <a:ext cx="134178" cy="41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27" name="îšlídê">
                <a:extLst>
                  <a:ext uri="{FF2B5EF4-FFF2-40B4-BE49-F238E27FC236}">
                    <a16:creationId xmlns:a16="http://schemas.microsoft.com/office/drawing/2014/main" id="{50AFCCFC-51E0-4673-A7CC-BD7282B971E5}"/>
                  </a:ext>
                </a:extLst>
              </p:cNvPr>
              <p:cNvSpPr/>
              <p:nvPr/>
            </p:nvSpPr>
            <p:spPr bwMode="auto">
              <a:xfrm>
                <a:off x="16143530" y="2813046"/>
                <a:ext cx="844295" cy="125922"/>
              </a:xfrm>
              <a:custGeom>
                <a:avLst/>
                <a:gdLst>
                  <a:gd name="T0" fmla="*/ 105 w 197"/>
                  <a:gd name="T1" fmla="*/ 0 h 29"/>
                  <a:gd name="T2" fmla="*/ 99 w 197"/>
                  <a:gd name="T3" fmla="*/ 5 h 29"/>
                  <a:gd name="T4" fmla="*/ 92 w 197"/>
                  <a:gd name="T5" fmla="*/ 0 h 29"/>
                  <a:gd name="T6" fmla="*/ 0 w 197"/>
                  <a:gd name="T7" fmla="*/ 29 h 29"/>
                  <a:gd name="T8" fmla="*/ 90 w 197"/>
                  <a:gd name="T9" fmla="*/ 26 h 29"/>
                  <a:gd name="T10" fmla="*/ 99 w 197"/>
                  <a:gd name="T11" fmla="*/ 15 h 29"/>
                  <a:gd name="T12" fmla="*/ 107 w 197"/>
                  <a:gd name="T13" fmla="*/ 26 h 29"/>
                  <a:gd name="T14" fmla="*/ 197 w 197"/>
                  <a:gd name="T15" fmla="*/ 29 h 29"/>
                  <a:gd name="T16" fmla="*/ 105 w 197"/>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9">
                    <a:moveTo>
                      <a:pt x="105" y="0"/>
                    </a:moveTo>
                    <a:cubicBezTo>
                      <a:pt x="101" y="0"/>
                      <a:pt x="99" y="5"/>
                      <a:pt x="99" y="5"/>
                    </a:cubicBezTo>
                    <a:cubicBezTo>
                      <a:pt x="99" y="5"/>
                      <a:pt x="96" y="0"/>
                      <a:pt x="92" y="0"/>
                    </a:cubicBezTo>
                    <a:cubicBezTo>
                      <a:pt x="78" y="0"/>
                      <a:pt x="17" y="6"/>
                      <a:pt x="0" y="29"/>
                    </a:cubicBezTo>
                    <a:cubicBezTo>
                      <a:pt x="0" y="29"/>
                      <a:pt x="85" y="27"/>
                      <a:pt x="90" y="26"/>
                    </a:cubicBezTo>
                    <a:cubicBezTo>
                      <a:pt x="94" y="24"/>
                      <a:pt x="99" y="15"/>
                      <a:pt x="99" y="15"/>
                    </a:cubicBezTo>
                    <a:cubicBezTo>
                      <a:pt x="99" y="15"/>
                      <a:pt x="103" y="24"/>
                      <a:pt x="107" y="26"/>
                    </a:cubicBezTo>
                    <a:cubicBezTo>
                      <a:pt x="112" y="27"/>
                      <a:pt x="197" y="29"/>
                      <a:pt x="197" y="29"/>
                    </a:cubicBezTo>
                    <a:cubicBezTo>
                      <a:pt x="180" y="6"/>
                      <a:pt x="120" y="0"/>
                      <a:pt x="105" y="0"/>
                    </a:cubicBezTo>
                    <a:close/>
                  </a:path>
                </a:pathLst>
              </a:custGeom>
              <a:solidFill>
                <a:srgbClr val="8060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grpSp>
      <p:grpSp>
        <p:nvGrpSpPr>
          <p:cNvPr id="228" name="组合 227"/>
          <p:cNvGrpSpPr/>
          <p:nvPr/>
        </p:nvGrpSpPr>
        <p:grpSpPr>
          <a:xfrm>
            <a:off x="4464593" y="3349308"/>
            <a:ext cx="481053" cy="725862"/>
            <a:chOff x="4202149" y="3349308"/>
            <a:chExt cx="481053" cy="725862"/>
          </a:xfrm>
        </p:grpSpPr>
        <p:sp>
          <p:nvSpPr>
            <p:cNvPr id="229" name="圆角矩形 228"/>
            <p:cNvSpPr/>
            <p:nvPr/>
          </p:nvSpPr>
          <p:spPr>
            <a:xfrm>
              <a:off x="4202149" y="3349308"/>
              <a:ext cx="481053" cy="4810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cs typeface="+mn-ea"/>
                <a:sym typeface="+mn-lt"/>
              </a:endParaRPr>
            </a:p>
          </p:txBody>
        </p:sp>
        <p:sp>
          <p:nvSpPr>
            <p:cNvPr id="230" name="文本框 342"/>
            <p:cNvSpPr txBox="1"/>
            <p:nvPr/>
          </p:nvSpPr>
          <p:spPr>
            <a:xfrm>
              <a:off x="4218095" y="3798171"/>
              <a:ext cx="449161" cy="276999"/>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dirty="0">
                  <a:cs typeface="+mn-ea"/>
                  <a:sym typeface="+mn-lt"/>
                </a:rPr>
                <a:t>Edit</a:t>
              </a:r>
              <a:endParaRPr lang="zh-CN" altLang="en-US" sz="1200" dirty="0">
                <a:cs typeface="+mn-ea"/>
                <a:sym typeface="+mn-lt"/>
              </a:endParaRPr>
            </a:p>
          </p:txBody>
        </p:sp>
        <p:sp>
          <p:nvSpPr>
            <p:cNvPr id="231" name="copy-files_14896"/>
            <p:cNvSpPr>
              <a:spLocks noChangeAspect="1"/>
            </p:cNvSpPr>
            <p:nvPr/>
          </p:nvSpPr>
          <p:spPr bwMode="auto">
            <a:xfrm>
              <a:off x="4284293" y="3431704"/>
              <a:ext cx="316765" cy="316320"/>
            </a:xfrm>
            <a:custGeom>
              <a:avLst/>
              <a:gdLst>
                <a:gd name="connsiteX0" fmla="*/ 35685 w 607576"/>
                <a:gd name="connsiteY0" fmla="*/ 539358 h 606722"/>
                <a:gd name="connsiteX1" fmla="*/ 19754 w 607576"/>
                <a:gd name="connsiteY1" fmla="*/ 577839 h 606722"/>
                <a:gd name="connsiteX2" fmla="*/ 21267 w 607576"/>
                <a:gd name="connsiteY2" fmla="*/ 585393 h 606722"/>
                <a:gd name="connsiteX3" fmla="*/ 28832 w 607576"/>
                <a:gd name="connsiteY3" fmla="*/ 586904 h 606722"/>
                <a:gd name="connsiteX4" fmla="*/ 67458 w 607576"/>
                <a:gd name="connsiteY4" fmla="*/ 571085 h 606722"/>
                <a:gd name="connsiteX5" fmla="*/ 284885 w 607576"/>
                <a:gd name="connsiteY5" fmla="*/ 530017 h 606722"/>
                <a:gd name="connsiteX6" fmla="*/ 362421 w 607576"/>
                <a:gd name="connsiteY6" fmla="*/ 530017 h 606722"/>
                <a:gd name="connsiteX7" fmla="*/ 371946 w 607576"/>
                <a:gd name="connsiteY7" fmla="*/ 539614 h 606722"/>
                <a:gd name="connsiteX8" fmla="*/ 362421 w 607576"/>
                <a:gd name="connsiteY8" fmla="*/ 549211 h 606722"/>
                <a:gd name="connsiteX9" fmla="*/ 284885 w 607576"/>
                <a:gd name="connsiteY9" fmla="*/ 549211 h 606722"/>
                <a:gd name="connsiteX10" fmla="*/ 275271 w 607576"/>
                <a:gd name="connsiteY10" fmla="*/ 539614 h 606722"/>
                <a:gd name="connsiteX11" fmla="*/ 284885 w 607576"/>
                <a:gd name="connsiteY11" fmla="*/ 530017 h 606722"/>
                <a:gd name="connsiteX12" fmla="*/ 502623 w 607576"/>
                <a:gd name="connsiteY12" fmla="*/ 496065 h 606722"/>
                <a:gd name="connsiteX13" fmla="*/ 510103 w 607576"/>
                <a:gd name="connsiteY13" fmla="*/ 507352 h 606722"/>
                <a:gd name="connsiteX14" fmla="*/ 458993 w 607576"/>
                <a:gd name="connsiteY14" fmla="*/ 549211 h 606722"/>
                <a:gd name="connsiteX15" fmla="*/ 439849 w 607576"/>
                <a:gd name="connsiteY15" fmla="*/ 549211 h 606722"/>
                <a:gd name="connsiteX16" fmla="*/ 430233 w 607576"/>
                <a:gd name="connsiteY16" fmla="*/ 539613 h 606722"/>
                <a:gd name="connsiteX17" fmla="*/ 439849 w 607576"/>
                <a:gd name="connsiteY17" fmla="*/ 530014 h 606722"/>
                <a:gd name="connsiteX18" fmla="*/ 458993 w 607576"/>
                <a:gd name="connsiteY18" fmla="*/ 530014 h 606722"/>
                <a:gd name="connsiteX19" fmla="*/ 491315 w 607576"/>
                <a:gd name="connsiteY19" fmla="*/ 503619 h 606722"/>
                <a:gd name="connsiteX20" fmla="*/ 502623 w 607576"/>
                <a:gd name="connsiteY20" fmla="*/ 496065 h 606722"/>
                <a:gd name="connsiteX21" fmla="*/ 89886 w 607576"/>
                <a:gd name="connsiteY21" fmla="*/ 408184 h 606722"/>
                <a:gd name="connsiteX22" fmla="*/ 76002 w 607576"/>
                <a:gd name="connsiteY22" fmla="*/ 441689 h 606722"/>
                <a:gd name="connsiteX23" fmla="*/ 43606 w 607576"/>
                <a:gd name="connsiteY23" fmla="*/ 520162 h 606722"/>
                <a:gd name="connsiteX24" fmla="*/ 86682 w 607576"/>
                <a:gd name="connsiteY24" fmla="*/ 563086 h 606722"/>
                <a:gd name="connsiteX25" fmla="*/ 165180 w 607576"/>
                <a:gd name="connsiteY25" fmla="*/ 530826 h 606722"/>
                <a:gd name="connsiteX26" fmla="*/ 165269 w 607576"/>
                <a:gd name="connsiteY26" fmla="*/ 530737 h 606722"/>
                <a:gd name="connsiteX27" fmla="*/ 198822 w 607576"/>
                <a:gd name="connsiteY27" fmla="*/ 516962 h 606722"/>
                <a:gd name="connsiteX28" fmla="*/ 501539 w 607576"/>
                <a:gd name="connsiteY28" fmla="*/ 341255 h 606722"/>
                <a:gd name="connsiteX29" fmla="*/ 511171 w 607576"/>
                <a:gd name="connsiteY29" fmla="*/ 350766 h 606722"/>
                <a:gd name="connsiteX30" fmla="*/ 511171 w 607576"/>
                <a:gd name="connsiteY30" fmla="*/ 428189 h 606722"/>
                <a:gd name="connsiteX31" fmla="*/ 501539 w 607576"/>
                <a:gd name="connsiteY31" fmla="*/ 437789 h 606722"/>
                <a:gd name="connsiteX32" fmla="*/ 491907 w 607576"/>
                <a:gd name="connsiteY32" fmla="*/ 428189 h 606722"/>
                <a:gd name="connsiteX33" fmla="*/ 491907 w 607576"/>
                <a:gd name="connsiteY33" fmla="*/ 350766 h 606722"/>
                <a:gd name="connsiteX34" fmla="*/ 501539 w 607576"/>
                <a:gd name="connsiteY34" fmla="*/ 341255 h 606722"/>
                <a:gd name="connsiteX35" fmla="*/ 343372 w 607576"/>
                <a:gd name="connsiteY35" fmla="*/ 250288 h 606722"/>
                <a:gd name="connsiteX36" fmla="*/ 356988 w 607576"/>
                <a:gd name="connsiteY36" fmla="*/ 250288 h 606722"/>
                <a:gd name="connsiteX37" fmla="*/ 356988 w 607576"/>
                <a:gd name="connsiteY37" fmla="*/ 263881 h 606722"/>
                <a:gd name="connsiteX38" fmla="*/ 202584 w 607576"/>
                <a:gd name="connsiteY38" fmla="*/ 417939 h 606722"/>
                <a:gd name="connsiteX39" fmla="*/ 195820 w 607576"/>
                <a:gd name="connsiteY39" fmla="*/ 420782 h 606722"/>
                <a:gd name="connsiteX40" fmla="*/ 188968 w 607576"/>
                <a:gd name="connsiteY40" fmla="*/ 417939 h 606722"/>
                <a:gd name="connsiteX41" fmla="*/ 188968 w 607576"/>
                <a:gd name="connsiteY41" fmla="*/ 404434 h 606722"/>
                <a:gd name="connsiteX42" fmla="*/ 67209 w 607576"/>
                <a:gd name="connsiteY42" fmla="*/ 235265 h 606722"/>
                <a:gd name="connsiteX43" fmla="*/ 76841 w 607576"/>
                <a:gd name="connsiteY43" fmla="*/ 244865 h 606722"/>
                <a:gd name="connsiteX44" fmla="*/ 76841 w 607576"/>
                <a:gd name="connsiteY44" fmla="*/ 322199 h 606722"/>
                <a:gd name="connsiteX45" fmla="*/ 67209 w 607576"/>
                <a:gd name="connsiteY45" fmla="*/ 331799 h 606722"/>
                <a:gd name="connsiteX46" fmla="*/ 57577 w 607576"/>
                <a:gd name="connsiteY46" fmla="*/ 322199 h 606722"/>
                <a:gd name="connsiteX47" fmla="*/ 57577 w 607576"/>
                <a:gd name="connsiteY47" fmla="*/ 244865 h 606722"/>
                <a:gd name="connsiteX48" fmla="*/ 67209 w 607576"/>
                <a:gd name="connsiteY48" fmla="*/ 235265 h 606722"/>
                <a:gd name="connsiteX49" fmla="*/ 330097 w 607576"/>
                <a:gd name="connsiteY49" fmla="*/ 161479 h 606722"/>
                <a:gd name="connsiteX50" fmla="*/ 100032 w 607576"/>
                <a:gd name="connsiteY50" fmla="*/ 391210 h 606722"/>
                <a:gd name="connsiteX51" fmla="*/ 215821 w 607576"/>
                <a:gd name="connsiteY51" fmla="*/ 506831 h 606722"/>
                <a:gd name="connsiteX52" fmla="*/ 445886 w 607576"/>
                <a:gd name="connsiteY52" fmla="*/ 277100 h 606722"/>
                <a:gd name="connsiteX53" fmla="*/ 361247 w 607576"/>
                <a:gd name="connsiteY53" fmla="*/ 130463 h 606722"/>
                <a:gd name="connsiteX54" fmla="*/ 343714 w 607576"/>
                <a:gd name="connsiteY54" fmla="*/ 147970 h 606722"/>
                <a:gd name="connsiteX55" fmla="*/ 459414 w 607576"/>
                <a:gd name="connsiteY55" fmla="*/ 263502 h 606722"/>
                <a:gd name="connsiteX56" fmla="*/ 476947 w 607576"/>
                <a:gd name="connsiteY56" fmla="*/ 245995 h 606722"/>
                <a:gd name="connsiteX57" fmla="*/ 392308 w 607576"/>
                <a:gd name="connsiteY57" fmla="*/ 99358 h 606722"/>
                <a:gd name="connsiteX58" fmla="*/ 378958 w 607576"/>
                <a:gd name="connsiteY58" fmla="*/ 112688 h 606722"/>
                <a:gd name="connsiteX59" fmla="*/ 374775 w 607576"/>
                <a:gd name="connsiteY59" fmla="*/ 116865 h 606722"/>
                <a:gd name="connsiteX60" fmla="*/ 490564 w 607576"/>
                <a:gd name="connsiteY60" fmla="*/ 232398 h 606722"/>
                <a:gd name="connsiteX61" fmla="*/ 508008 w 607576"/>
                <a:gd name="connsiteY61" fmla="*/ 214979 h 606722"/>
                <a:gd name="connsiteX62" fmla="*/ 99477 w 607576"/>
                <a:gd name="connsiteY62" fmla="*/ 97300 h 606722"/>
                <a:gd name="connsiteX63" fmla="*/ 110774 w 607576"/>
                <a:gd name="connsiteY63" fmla="*/ 104857 h 606722"/>
                <a:gd name="connsiteX64" fmla="*/ 103213 w 607576"/>
                <a:gd name="connsiteY64" fmla="*/ 116148 h 606722"/>
                <a:gd name="connsiteX65" fmla="*/ 76792 w 607576"/>
                <a:gd name="connsiteY65" fmla="*/ 148421 h 606722"/>
                <a:gd name="connsiteX66" fmla="*/ 76792 w 607576"/>
                <a:gd name="connsiteY66" fmla="*/ 167447 h 606722"/>
                <a:gd name="connsiteX67" fmla="*/ 67185 w 607576"/>
                <a:gd name="connsiteY67" fmla="*/ 177049 h 606722"/>
                <a:gd name="connsiteX68" fmla="*/ 57577 w 607576"/>
                <a:gd name="connsiteY68" fmla="*/ 167447 h 606722"/>
                <a:gd name="connsiteX69" fmla="*/ 57577 w 607576"/>
                <a:gd name="connsiteY69" fmla="*/ 148421 h 606722"/>
                <a:gd name="connsiteX70" fmla="*/ 99477 w 607576"/>
                <a:gd name="connsiteY70" fmla="*/ 97300 h 606722"/>
                <a:gd name="connsiteX71" fmla="*/ 178823 w 607576"/>
                <a:gd name="connsiteY71" fmla="*/ 96322 h 606722"/>
                <a:gd name="connsiteX72" fmla="*/ 256344 w 607576"/>
                <a:gd name="connsiteY72" fmla="*/ 96322 h 606722"/>
                <a:gd name="connsiteX73" fmla="*/ 265956 w 607576"/>
                <a:gd name="connsiteY73" fmla="*/ 105919 h 606722"/>
                <a:gd name="connsiteX74" fmla="*/ 256344 w 607576"/>
                <a:gd name="connsiteY74" fmla="*/ 115516 h 606722"/>
                <a:gd name="connsiteX75" fmla="*/ 178823 w 607576"/>
                <a:gd name="connsiteY75" fmla="*/ 115516 h 606722"/>
                <a:gd name="connsiteX76" fmla="*/ 169211 w 607576"/>
                <a:gd name="connsiteY76" fmla="*/ 105919 h 606722"/>
                <a:gd name="connsiteX77" fmla="*/ 178823 w 607576"/>
                <a:gd name="connsiteY77" fmla="*/ 96322 h 606722"/>
                <a:gd name="connsiteX78" fmla="*/ 481397 w 607576"/>
                <a:gd name="connsiteY78" fmla="*/ 19196 h 606722"/>
                <a:gd name="connsiteX79" fmla="*/ 466534 w 607576"/>
                <a:gd name="connsiteY79" fmla="*/ 25328 h 606722"/>
                <a:gd name="connsiteX80" fmla="*/ 405925 w 607576"/>
                <a:gd name="connsiteY80" fmla="*/ 85849 h 606722"/>
                <a:gd name="connsiteX81" fmla="*/ 521625 w 607576"/>
                <a:gd name="connsiteY81" fmla="*/ 201382 h 606722"/>
                <a:gd name="connsiteX82" fmla="*/ 582234 w 607576"/>
                <a:gd name="connsiteY82" fmla="*/ 140860 h 606722"/>
                <a:gd name="connsiteX83" fmla="*/ 582234 w 607576"/>
                <a:gd name="connsiteY83" fmla="*/ 111178 h 606722"/>
                <a:gd name="connsiteX84" fmla="*/ 496260 w 607576"/>
                <a:gd name="connsiteY84" fmla="*/ 25328 h 606722"/>
                <a:gd name="connsiteX85" fmla="*/ 481397 w 607576"/>
                <a:gd name="connsiteY85" fmla="*/ 19196 h 606722"/>
                <a:gd name="connsiteX86" fmla="*/ 481397 w 607576"/>
                <a:gd name="connsiteY86" fmla="*/ 0 h 606722"/>
                <a:gd name="connsiteX87" fmla="*/ 509788 w 607576"/>
                <a:gd name="connsiteY87" fmla="*/ 11731 h 606722"/>
                <a:gd name="connsiteX88" fmla="*/ 595762 w 607576"/>
                <a:gd name="connsiteY88" fmla="*/ 97580 h 606722"/>
                <a:gd name="connsiteX89" fmla="*/ 595762 w 607576"/>
                <a:gd name="connsiteY89" fmla="*/ 154458 h 606722"/>
                <a:gd name="connsiteX90" fmla="*/ 511123 w 607576"/>
                <a:gd name="connsiteY90" fmla="*/ 238974 h 606722"/>
                <a:gd name="connsiteX91" fmla="*/ 511123 w 607576"/>
                <a:gd name="connsiteY91" fmla="*/ 273367 h 606722"/>
                <a:gd name="connsiteX92" fmla="*/ 501511 w 607576"/>
                <a:gd name="connsiteY92" fmla="*/ 282965 h 606722"/>
                <a:gd name="connsiteX93" fmla="*/ 491899 w 607576"/>
                <a:gd name="connsiteY93" fmla="*/ 273367 h 606722"/>
                <a:gd name="connsiteX94" fmla="*/ 491899 w 607576"/>
                <a:gd name="connsiteY94" fmla="*/ 258170 h 606722"/>
                <a:gd name="connsiteX95" fmla="*/ 222585 w 607576"/>
                <a:gd name="connsiteY95" fmla="*/ 527094 h 606722"/>
                <a:gd name="connsiteX96" fmla="*/ 219470 w 607576"/>
                <a:gd name="connsiteY96" fmla="*/ 529226 h 606722"/>
                <a:gd name="connsiteX97" fmla="*/ 212973 w 607576"/>
                <a:gd name="connsiteY97" fmla="*/ 531893 h 606722"/>
                <a:gd name="connsiteX98" fmla="*/ 216978 w 607576"/>
                <a:gd name="connsiteY98" fmla="*/ 539624 h 606722"/>
                <a:gd name="connsiteX99" fmla="*/ 207366 w 607576"/>
                <a:gd name="connsiteY99" fmla="*/ 549222 h 606722"/>
                <a:gd name="connsiteX100" fmla="*/ 170876 w 607576"/>
                <a:gd name="connsiteY100" fmla="*/ 549222 h 606722"/>
                <a:gd name="connsiteX101" fmla="*/ 36219 w 607576"/>
                <a:gd name="connsiteY101" fmla="*/ 604678 h 606722"/>
                <a:gd name="connsiteX102" fmla="*/ 26073 w 607576"/>
                <a:gd name="connsiteY102" fmla="*/ 606722 h 606722"/>
                <a:gd name="connsiteX103" fmla="*/ 7739 w 607576"/>
                <a:gd name="connsiteY103" fmla="*/ 598990 h 606722"/>
                <a:gd name="connsiteX104" fmla="*/ 2043 w 607576"/>
                <a:gd name="connsiteY104" fmla="*/ 570552 h 606722"/>
                <a:gd name="connsiteX105" fmla="*/ 57579 w 607576"/>
                <a:gd name="connsiteY105" fmla="*/ 436090 h 606722"/>
                <a:gd name="connsiteX106" fmla="*/ 57579 w 607576"/>
                <a:gd name="connsiteY106" fmla="*/ 399653 h 606722"/>
                <a:gd name="connsiteX107" fmla="*/ 67191 w 607576"/>
                <a:gd name="connsiteY107" fmla="*/ 390055 h 606722"/>
                <a:gd name="connsiteX108" fmla="*/ 74934 w 607576"/>
                <a:gd name="connsiteY108" fmla="*/ 393965 h 606722"/>
                <a:gd name="connsiteX109" fmla="*/ 77604 w 607576"/>
                <a:gd name="connsiteY109" fmla="*/ 387566 h 606722"/>
                <a:gd name="connsiteX110" fmla="*/ 79651 w 607576"/>
                <a:gd name="connsiteY110" fmla="*/ 384456 h 606722"/>
                <a:gd name="connsiteX111" fmla="*/ 349054 w 607576"/>
                <a:gd name="connsiteY111" fmla="*/ 115532 h 606722"/>
                <a:gd name="connsiteX112" fmla="*/ 333835 w 607576"/>
                <a:gd name="connsiteY112" fmla="*/ 115532 h 606722"/>
                <a:gd name="connsiteX113" fmla="*/ 324223 w 607576"/>
                <a:gd name="connsiteY113" fmla="*/ 105934 h 606722"/>
                <a:gd name="connsiteX114" fmla="*/ 333835 w 607576"/>
                <a:gd name="connsiteY114" fmla="*/ 96336 h 606722"/>
                <a:gd name="connsiteX115" fmla="*/ 368189 w 607576"/>
                <a:gd name="connsiteY115" fmla="*/ 96336 h 606722"/>
                <a:gd name="connsiteX116" fmla="*/ 452917 w 607576"/>
                <a:gd name="connsiteY116" fmla="*/ 11731 h 606722"/>
                <a:gd name="connsiteX117" fmla="*/ 481397 w 607576"/>
                <a:gd name="connsiteY11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607576" h="606722">
                  <a:moveTo>
                    <a:pt x="35685" y="539358"/>
                  </a:moveTo>
                  <a:lnTo>
                    <a:pt x="19754" y="577839"/>
                  </a:lnTo>
                  <a:cubicBezTo>
                    <a:pt x="18241" y="581749"/>
                    <a:pt x="20288" y="584415"/>
                    <a:pt x="21267" y="585393"/>
                  </a:cubicBezTo>
                  <a:cubicBezTo>
                    <a:pt x="22246" y="586371"/>
                    <a:pt x="25005" y="588503"/>
                    <a:pt x="28832" y="586904"/>
                  </a:cubicBezTo>
                  <a:lnTo>
                    <a:pt x="67458" y="571085"/>
                  </a:lnTo>
                  <a:close/>
                  <a:moveTo>
                    <a:pt x="284885" y="530017"/>
                  </a:moveTo>
                  <a:lnTo>
                    <a:pt x="362421" y="530017"/>
                  </a:lnTo>
                  <a:cubicBezTo>
                    <a:pt x="367673" y="530017"/>
                    <a:pt x="371946" y="534282"/>
                    <a:pt x="371946" y="539614"/>
                  </a:cubicBezTo>
                  <a:cubicBezTo>
                    <a:pt x="371946" y="544857"/>
                    <a:pt x="367673" y="549211"/>
                    <a:pt x="362421" y="549211"/>
                  </a:cubicBezTo>
                  <a:lnTo>
                    <a:pt x="284885" y="549211"/>
                  </a:lnTo>
                  <a:cubicBezTo>
                    <a:pt x="279544" y="549211"/>
                    <a:pt x="275271" y="544857"/>
                    <a:pt x="275271" y="539614"/>
                  </a:cubicBezTo>
                  <a:cubicBezTo>
                    <a:pt x="275271" y="534282"/>
                    <a:pt x="279544" y="530017"/>
                    <a:pt x="284885" y="530017"/>
                  </a:cubicBezTo>
                  <a:close/>
                  <a:moveTo>
                    <a:pt x="502623" y="496065"/>
                  </a:moveTo>
                  <a:cubicBezTo>
                    <a:pt x="507787" y="497131"/>
                    <a:pt x="511171" y="502197"/>
                    <a:pt x="510103" y="507352"/>
                  </a:cubicBezTo>
                  <a:cubicBezTo>
                    <a:pt x="505294" y="531614"/>
                    <a:pt x="483746" y="549211"/>
                    <a:pt x="458993" y="549211"/>
                  </a:cubicBezTo>
                  <a:lnTo>
                    <a:pt x="439849" y="549211"/>
                  </a:lnTo>
                  <a:cubicBezTo>
                    <a:pt x="434596" y="549211"/>
                    <a:pt x="430233" y="544856"/>
                    <a:pt x="430233" y="539613"/>
                  </a:cubicBezTo>
                  <a:cubicBezTo>
                    <a:pt x="430233" y="534280"/>
                    <a:pt x="434596" y="530014"/>
                    <a:pt x="439849" y="530014"/>
                  </a:cubicBezTo>
                  <a:lnTo>
                    <a:pt x="458993" y="530014"/>
                  </a:lnTo>
                  <a:cubicBezTo>
                    <a:pt x="474575" y="530014"/>
                    <a:pt x="488199" y="518905"/>
                    <a:pt x="491315" y="503619"/>
                  </a:cubicBezTo>
                  <a:cubicBezTo>
                    <a:pt x="492294" y="498464"/>
                    <a:pt x="497370" y="495087"/>
                    <a:pt x="502623" y="496065"/>
                  </a:cubicBezTo>
                  <a:close/>
                  <a:moveTo>
                    <a:pt x="89886" y="408184"/>
                  </a:moveTo>
                  <a:lnTo>
                    <a:pt x="76002" y="441689"/>
                  </a:lnTo>
                  <a:lnTo>
                    <a:pt x="43606" y="520162"/>
                  </a:lnTo>
                  <a:lnTo>
                    <a:pt x="86682" y="563086"/>
                  </a:lnTo>
                  <a:lnTo>
                    <a:pt x="165180" y="530826"/>
                  </a:lnTo>
                  <a:cubicBezTo>
                    <a:pt x="165269" y="530826"/>
                    <a:pt x="165269" y="530737"/>
                    <a:pt x="165269" y="530737"/>
                  </a:cubicBezTo>
                  <a:lnTo>
                    <a:pt x="198822" y="516962"/>
                  </a:lnTo>
                  <a:close/>
                  <a:moveTo>
                    <a:pt x="501539" y="341255"/>
                  </a:moveTo>
                  <a:cubicBezTo>
                    <a:pt x="506801" y="341255"/>
                    <a:pt x="511171" y="345522"/>
                    <a:pt x="511171" y="350766"/>
                  </a:cubicBezTo>
                  <a:lnTo>
                    <a:pt x="511171" y="428189"/>
                  </a:lnTo>
                  <a:cubicBezTo>
                    <a:pt x="511171" y="433522"/>
                    <a:pt x="506801" y="437789"/>
                    <a:pt x="501539" y="437789"/>
                  </a:cubicBezTo>
                  <a:cubicBezTo>
                    <a:pt x="496188" y="437789"/>
                    <a:pt x="491907" y="433522"/>
                    <a:pt x="491907" y="428189"/>
                  </a:cubicBezTo>
                  <a:lnTo>
                    <a:pt x="491907" y="350766"/>
                  </a:lnTo>
                  <a:cubicBezTo>
                    <a:pt x="491907" y="345522"/>
                    <a:pt x="496188" y="341255"/>
                    <a:pt x="501539" y="341255"/>
                  </a:cubicBezTo>
                  <a:close/>
                  <a:moveTo>
                    <a:pt x="343372" y="250288"/>
                  </a:moveTo>
                  <a:cubicBezTo>
                    <a:pt x="347110" y="246556"/>
                    <a:pt x="353162" y="246556"/>
                    <a:pt x="356988" y="250288"/>
                  </a:cubicBezTo>
                  <a:cubicBezTo>
                    <a:pt x="360726" y="254019"/>
                    <a:pt x="360726" y="260149"/>
                    <a:pt x="356988" y="263881"/>
                  </a:cubicBezTo>
                  <a:lnTo>
                    <a:pt x="202584" y="417939"/>
                  </a:lnTo>
                  <a:cubicBezTo>
                    <a:pt x="200715" y="419894"/>
                    <a:pt x="198223" y="420782"/>
                    <a:pt x="195820" y="420782"/>
                  </a:cubicBezTo>
                  <a:cubicBezTo>
                    <a:pt x="193328" y="420782"/>
                    <a:pt x="190837" y="419894"/>
                    <a:pt x="188968" y="417939"/>
                  </a:cubicBezTo>
                  <a:cubicBezTo>
                    <a:pt x="185230" y="414207"/>
                    <a:pt x="185230" y="408166"/>
                    <a:pt x="188968" y="404434"/>
                  </a:cubicBezTo>
                  <a:close/>
                  <a:moveTo>
                    <a:pt x="67209" y="235265"/>
                  </a:moveTo>
                  <a:cubicBezTo>
                    <a:pt x="72471" y="235265"/>
                    <a:pt x="76841" y="239532"/>
                    <a:pt x="76841" y="244865"/>
                  </a:cubicBezTo>
                  <a:lnTo>
                    <a:pt x="76841" y="322199"/>
                  </a:lnTo>
                  <a:cubicBezTo>
                    <a:pt x="76841" y="327532"/>
                    <a:pt x="72471" y="331799"/>
                    <a:pt x="67209" y="331799"/>
                  </a:cubicBezTo>
                  <a:cubicBezTo>
                    <a:pt x="61858" y="331799"/>
                    <a:pt x="57577" y="327532"/>
                    <a:pt x="57577" y="322199"/>
                  </a:cubicBezTo>
                  <a:lnTo>
                    <a:pt x="57577" y="244865"/>
                  </a:lnTo>
                  <a:cubicBezTo>
                    <a:pt x="57577" y="239532"/>
                    <a:pt x="61858" y="235265"/>
                    <a:pt x="67209" y="235265"/>
                  </a:cubicBezTo>
                  <a:close/>
                  <a:moveTo>
                    <a:pt x="330097" y="161479"/>
                  </a:moveTo>
                  <a:lnTo>
                    <a:pt x="100032" y="391210"/>
                  </a:lnTo>
                  <a:lnTo>
                    <a:pt x="215821" y="506831"/>
                  </a:lnTo>
                  <a:lnTo>
                    <a:pt x="445886" y="277100"/>
                  </a:lnTo>
                  <a:close/>
                  <a:moveTo>
                    <a:pt x="361247" y="130463"/>
                  </a:moveTo>
                  <a:lnTo>
                    <a:pt x="343714" y="147970"/>
                  </a:lnTo>
                  <a:lnTo>
                    <a:pt x="459414" y="263502"/>
                  </a:lnTo>
                  <a:lnTo>
                    <a:pt x="476947" y="245995"/>
                  </a:lnTo>
                  <a:close/>
                  <a:moveTo>
                    <a:pt x="392308" y="99358"/>
                  </a:moveTo>
                  <a:lnTo>
                    <a:pt x="378958" y="112688"/>
                  </a:lnTo>
                  <a:lnTo>
                    <a:pt x="374775" y="116865"/>
                  </a:lnTo>
                  <a:lnTo>
                    <a:pt x="490564" y="232398"/>
                  </a:lnTo>
                  <a:lnTo>
                    <a:pt x="508008" y="214979"/>
                  </a:lnTo>
                  <a:close/>
                  <a:moveTo>
                    <a:pt x="99477" y="97300"/>
                  </a:moveTo>
                  <a:cubicBezTo>
                    <a:pt x="104636" y="96322"/>
                    <a:pt x="109707" y="99700"/>
                    <a:pt x="110774" y="104857"/>
                  </a:cubicBezTo>
                  <a:cubicBezTo>
                    <a:pt x="111842" y="110014"/>
                    <a:pt x="108462" y="115081"/>
                    <a:pt x="103213" y="116148"/>
                  </a:cubicBezTo>
                  <a:cubicBezTo>
                    <a:pt x="87912" y="119171"/>
                    <a:pt x="76792" y="132774"/>
                    <a:pt x="76792" y="148421"/>
                  </a:cubicBezTo>
                  <a:lnTo>
                    <a:pt x="76792" y="167447"/>
                  </a:lnTo>
                  <a:cubicBezTo>
                    <a:pt x="76792" y="172781"/>
                    <a:pt x="72433" y="177049"/>
                    <a:pt x="67185" y="177049"/>
                  </a:cubicBezTo>
                  <a:cubicBezTo>
                    <a:pt x="61847" y="177049"/>
                    <a:pt x="57577" y="172781"/>
                    <a:pt x="57577" y="167447"/>
                  </a:cubicBezTo>
                  <a:lnTo>
                    <a:pt x="57577" y="148421"/>
                  </a:lnTo>
                  <a:cubicBezTo>
                    <a:pt x="57577" y="123705"/>
                    <a:pt x="75191" y="102190"/>
                    <a:pt x="99477" y="97300"/>
                  </a:cubicBezTo>
                  <a:close/>
                  <a:moveTo>
                    <a:pt x="178823" y="96322"/>
                  </a:moveTo>
                  <a:lnTo>
                    <a:pt x="256344" y="96322"/>
                  </a:lnTo>
                  <a:cubicBezTo>
                    <a:pt x="261595" y="96322"/>
                    <a:pt x="265956" y="100587"/>
                    <a:pt x="265956" y="105919"/>
                  </a:cubicBezTo>
                  <a:cubicBezTo>
                    <a:pt x="265956" y="111162"/>
                    <a:pt x="261595" y="115516"/>
                    <a:pt x="256344" y="115516"/>
                  </a:cubicBezTo>
                  <a:lnTo>
                    <a:pt x="178823" y="115516"/>
                  </a:lnTo>
                  <a:cubicBezTo>
                    <a:pt x="173572" y="115516"/>
                    <a:pt x="169211" y="111162"/>
                    <a:pt x="169211" y="105919"/>
                  </a:cubicBezTo>
                  <a:cubicBezTo>
                    <a:pt x="169211" y="100587"/>
                    <a:pt x="173572" y="96322"/>
                    <a:pt x="178823" y="96322"/>
                  </a:cubicBezTo>
                  <a:close/>
                  <a:moveTo>
                    <a:pt x="481397" y="19196"/>
                  </a:moveTo>
                  <a:cubicBezTo>
                    <a:pt x="475790" y="19196"/>
                    <a:pt x="470450" y="21329"/>
                    <a:pt x="466534" y="25328"/>
                  </a:cubicBezTo>
                  <a:lnTo>
                    <a:pt x="405925" y="85849"/>
                  </a:lnTo>
                  <a:lnTo>
                    <a:pt x="521625" y="201382"/>
                  </a:lnTo>
                  <a:lnTo>
                    <a:pt x="582234" y="140860"/>
                  </a:lnTo>
                  <a:cubicBezTo>
                    <a:pt x="590422" y="132684"/>
                    <a:pt x="590422" y="119354"/>
                    <a:pt x="582234" y="111178"/>
                  </a:cubicBezTo>
                  <a:lnTo>
                    <a:pt x="496260" y="25328"/>
                  </a:lnTo>
                  <a:cubicBezTo>
                    <a:pt x="492255" y="21329"/>
                    <a:pt x="487004" y="19196"/>
                    <a:pt x="481397" y="19196"/>
                  </a:cubicBezTo>
                  <a:close/>
                  <a:moveTo>
                    <a:pt x="481397" y="0"/>
                  </a:moveTo>
                  <a:cubicBezTo>
                    <a:pt x="492077" y="0"/>
                    <a:pt x="502223" y="4177"/>
                    <a:pt x="509788" y="11731"/>
                  </a:cubicBezTo>
                  <a:lnTo>
                    <a:pt x="595762" y="97580"/>
                  </a:lnTo>
                  <a:cubicBezTo>
                    <a:pt x="611515" y="113310"/>
                    <a:pt x="611515" y="138816"/>
                    <a:pt x="595762" y="154458"/>
                  </a:cubicBezTo>
                  <a:lnTo>
                    <a:pt x="511123" y="238974"/>
                  </a:lnTo>
                  <a:lnTo>
                    <a:pt x="511123" y="273367"/>
                  </a:lnTo>
                  <a:cubicBezTo>
                    <a:pt x="511123" y="278699"/>
                    <a:pt x="506851" y="282965"/>
                    <a:pt x="501511" y="282965"/>
                  </a:cubicBezTo>
                  <a:cubicBezTo>
                    <a:pt x="496171" y="282965"/>
                    <a:pt x="491899" y="278699"/>
                    <a:pt x="491899" y="273367"/>
                  </a:cubicBezTo>
                  <a:lnTo>
                    <a:pt x="491899" y="258170"/>
                  </a:lnTo>
                  <a:lnTo>
                    <a:pt x="222585" y="527094"/>
                  </a:lnTo>
                  <a:cubicBezTo>
                    <a:pt x="221695" y="527982"/>
                    <a:pt x="220627" y="528693"/>
                    <a:pt x="219470" y="529226"/>
                  </a:cubicBezTo>
                  <a:lnTo>
                    <a:pt x="212973" y="531893"/>
                  </a:lnTo>
                  <a:cubicBezTo>
                    <a:pt x="215376" y="533581"/>
                    <a:pt x="216978" y="536425"/>
                    <a:pt x="216978" y="539624"/>
                  </a:cubicBezTo>
                  <a:cubicBezTo>
                    <a:pt x="216978" y="544868"/>
                    <a:pt x="212706" y="549222"/>
                    <a:pt x="207366" y="549222"/>
                  </a:cubicBezTo>
                  <a:lnTo>
                    <a:pt x="170876" y="549222"/>
                  </a:lnTo>
                  <a:lnTo>
                    <a:pt x="36219" y="604678"/>
                  </a:lnTo>
                  <a:cubicBezTo>
                    <a:pt x="32837" y="606011"/>
                    <a:pt x="29455" y="606722"/>
                    <a:pt x="26073" y="606722"/>
                  </a:cubicBezTo>
                  <a:cubicBezTo>
                    <a:pt x="19309" y="606722"/>
                    <a:pt x="12812" y="604056"/>
                    <a:pt x="7739" y="598990"/>
                  </a:cubicBezTo>
                  <a:cubicBezTo>
                    <a:pt x="85" y="591347"/>
                    <a:pt x="-2051" y="580505"/>
                    <a:pt x="2043" y="570552"/>
                  </a:cubicBezTo>
                  <a:lnTo>
                    <a:pt x="57579" y="436090"/>
                  </a:lnTo>
                  <a:lnTo>
                    <a:pt x="57579" y="399653"/>
                  </a:lnTo>
                  <a:cubicBezTo>
                    <a:pt x="57579" y="394320"/>
                    <a:pt x="61851" y="390055"/>
                    <a:pt x="67191" y="390055"/>
                  </a:cubicBezTo>
                  <a:cubicBezTo>
                    <a:pt x="70395" y="390055"/>
                    <a:pt x="73243" y="391565"/>
                    <a:pt x="74934" y="393965"/>
                  </a:cubicBezTo>
                  <a:lnTo>
                    <a:pt x="77604" y="387566"/>
                  </a:lnTo>
                  <a:cubicBezTo>
                    <a:pt x="78049" y="386411"/>
                    <a:pt x="78761" y="385344"/>
                    <a:pt x="79651" y="384456"/>
                  </a:cubicBezTo>
                  <a:lnTo>
                    <a:pt x="349054" y="115532"/>
                  </a:lnTo>
                  <a:lnTo>
                    <a:pt x="333835" y="115532"/>
                  </a:lnTo>
                  <a:cubicBezTo>
                    <a:pt x="328495" y="115532"/>
                    <a:pt x="324223" y="111178"/>
                    <a:pt x="324223" y="105934"/>
                  </a:cubicBezTo>
                  <a:cubicBezTo>
                    <a:pt x="324223" y="100602"/>
                    <a:pt x="328495" y="96336"/>
                    <a:pt x="333835" y="96336"/>
                  </a:cubicBezTo>
                  <a:lnTo>
                    <a:pt x="368189" y="96336"/>
                  </a:lnTo>
                  <a:lnTo>
                    <a:pt x="452917" y="11731"/>
                  </a:lnTo>
                  <a:cubicBezTo>
                    <a:pt x="460482" y="4177"/>
                    <a:pt x="470628" y="0"/>
                    <a:pt x="481397" y="0"/>
                  </a:cubicBezTo>
                  <a:close/>
                </a:path>
              </a:pathLst>
            </a:custGeom>
            <a:solidFill>
              <a:schemeClr val="bg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200">
                <a:cs typeface="+mn-ea"/>
                <a:sym typeface="+mn-lt"/>
              </a:endParaRPr>
            </a:p>
          </p:txBody>
        </p:sp>
      </p:grpSp>
      <p:grpSp>
        <p:nvGrpSpPr>
          <p:cNvPr id="232" name="组合 231"/>
          <p:cNvGrpSpPr/>
          <p:nvPr/>
        </p:nvGrpSpPr>
        <p:grpSpPr>
          <a:xfrm>
            <a:off x="3736064" y="3349308"/>
            <a:ext cx="550151" cy="725862"/>
            <a:chOff x="3421131" y="3349308"/>
            <a:chExt cx="550151" cy="725862"/>
          </a:xfrm>
        </p:grpSpPr>
        <p:sp>
          <p:nvSpPr>
            <p:cNvPr id="233" name="圆角矩形 232"/>
            <p:cNvSpPr/>
            <p:nvPr/>
          </p:nvSpPr>
          <p:spPr>
            <a:xfrm>
              <a:off x="3455680" y="3349308"/>
              <a:ext cx="481053" cy="4810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cs typeface="+mn-ea"/>
                <a:sym typeface="+mn-lt"/>
              </a:endParaRPr>
            </a:p>
          </p:txBody>
        </p:sp>
        <p:sp>
          <p:nvSpPr>
            <p:cNvPr id="234" name="文本框 346"/>
            <p:cNvSpPr txBox="1"/>
            <p:nvPr/>
          </p:nvSpPr>
          <p:spPr>
            <a:xfrm>
              <a:off x="3421131" y="3798171"/>
              <a:ext cx="550151" cy="276999"/>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dirty="0">
                  <a:cs typeface="+mn-ea"/>
                  <a:sym typeface="+mn-lt"/>
                </a:rPr>
                <a:t>Read</a:t>
              </a:r>
              <a:endParaRPr lang="zh-CN" altLang="en-US" sz="1200" dirty="0">
                <a:cs typeface="+mn-ea"/>
                <a:sym typeface="+mn-lt"/>
              </a:endParaRPr>
            </a:p>
          </p:txBody>
        </p:sp>
        <p:sp>
          <p:nvSpPr>
            <p:cNvPr id="235" name="padlock_159618"/>
            <p:cNvSpPr>
              <a:spLocks noChangeAspect="1"/>
            </p:cNvSpPr>
            <p:nvPr/>
          </p:nvSpPr>
          <p:spPr bwMode="auto">
            <a:xfrm>
              <a:off x="3535789" y="3457945"/>
              <a:ext cx="320835" cy="255052"/>
            </a:xfrm>
            <a:custGeom>
              <a:avLst/>
              <a:gdLst>
                <a:gd name="connsiteX0" fmla="*/ 107922 w 605381"/>
                <a:gd name="connsiteY0" fmla="*/ 277132 h 481256"/>
                <a:gd name="connsiteX1" fmla="*/ 77930 w 605381"/>
                <a:gd name="connsiteY1" fmla="*/ 307081 h 481256"/>
                <a:gd name="connsiteX2" fmla="*/ 77930 w 605381"/>
                <a:gd name="connsiteY2" fmla="*/ 399631 h 481256"/>
                <a:gd name="connsiteX3" fmla="*/ 107922 w 605381"/>
                <a:gd name="connsiteY3" fmla="*/ 429703 h 481256"/>
                <a:gd name="connsiteX4" fmla="*/ 494509 w 605381"/>
                <a:gd name="connsiteY4" fmla="*/ 429703 h 481256"/>
                <a:gd name="connsiteX5" fmla="*/ 494509 w 605381"/>
                <a:gd name="connsiteY5" fmla="*/ 379255 h 481256"/>
                <a:gd name="connsiteX6" fmla="*/ 327582 w 605381"/>
                <a:gd name="connsiteY6" fmla="*/ 379255 h 481256"/>
                <a:gd name="connsiteX7" fmla="*/ 301769 w 605381"/>
                <a:gd name="connsiteY7" fmla="*/ 353356 h 481256"/>
                <a:gd name="connsiteX8" fmla="*/ 327582 w 605381"/>
                <a:gd name="connsiteY8" fmla="*/ 327580 h 481256"/>
                <a:gd name="connsiteX9" fmla="*/ 494386 w 605381"/>
                <a:gd name="connsiteY9" fmla="*/ 327580 h 481256"/>
                <a:gd name="connsiteX10" fmla="*/ 494386 w 605381"/>
                <a:gd name="connsiteY10" fmla="*/ 277132 h 481256"/>
                <a:gd name="connsiteX11" fmla="*/ 107922 w 605381"/>
                <a:gd name="connsiteY11" fmla="*/ 225456 h 481256"/>
                <a:gd name="connsiteX12" fmla="*/ 553388 w 605381"/>
                <a:gd name="connsiteY12" fmla="*/ 225456 h 481256"/>
                <a:gd name="connsiteX13" fmla="*/ 579201 w 605381"/>
                <a:gd name="connsiteY13" fmla="*/ 251355 h 481256"/>
                <a:gd name="connsiteX14" fmla="*/ 553388 w 605381"/>
                <a:gd name="connsiteY14" fmla="*/ 277132 h 481256"/>
                <a:gd name="connsiteX15" fmla="*/ 546135 w 605381"/>
                <a:gd name="connsiteY15" fmla="*/ 277132 h 481256"/>
                <a:gd name="connsiteX16" fmla="*/ 546135 w 605381"/>
                <a:gd name="connsiteY16" fmla="*/ 429703 h 481256"/>
                <a:gd name="connsiteX17" fmla="*/ 553388 w 605381"/>
                <a:gd name="connsiteY17" fmla="*/ 429703 h 481256"/>
                <a:gd name="connsiteX18" fmla="*/ 579201 w 605381"/>
                <a:gd name="connsiteY18" fmla="*/ 455480 h 481256"/>
                <a:gd name="connsiteX19" fmla="*/ 553388 w 605381"/>
                <a:gd name="connsiteY19" fmla="*/ 481256 h 481256"/>
                <a:gd name="connsiteX20" fmla="*/ 107799 w 605381"/>
                <a:gd name="connsiteY20" fmla="*/ 481256 h 481256"/>
                <a:gd name="connsiteX21" fmla="*/ 26180 w 605381"/>
                <a:gd name="connsiteY21" fmla="*/ 399631 h 481256"/>
                <a:gd name="connsiteX22" fmla="*/ 26180 w 605381"/>
                <a:gd name="connsiteY22" fmla="*/ 307081 h 481256"/>
                <a:gd name="connsiteX23" fmla="*/ 107922 w 605381"/>
                <a:gd name="connsiteY23" fmla="*/ 225456 h 481256"/>
                <a:gd name="connsiteX24" fmla="*/ 443864 w 605381"/>
                <a:gd name="connsiteY24" fmla="*/ 31913 h 481256"/>
                <a:gd name="connsiteX25" fmla="*/ 426041 w 605381"/>
                <a:gd name="connsiteY25" fmla="*/ 32527 h 481256"/>
                <a:gd name="connsiteX26" fmla="*/ 371341 w 605381"/>
                <a:gd name="connsiteY26" fmla="*/ 48974 h 481256"/>
                <a:gd name="connsiteX27" fmla="*/ 369620 w 605381"/>
                <a:gd name="connsiteY27" fmla="*/ 99298 h 481256"/>
                <a:gd name="connsiteX28" fmla="*/ 456156 w 605381"/>
                <a:gd name="connsiteY28" fmla="*/ 159442 h 481256"/>
                <a:gd name="connsiteX29" fmla="*/ 475209 w 605381"/>
                <a:gd name="connsiteY29" fmla="*/ 157478 h 481256"/>
                <a:gd name="connsiteX30" fmla="*/ 531875 w 605381"/>
                <a:gd name="connsiteY30" fmla="*/ 77696 h 481256"/>
                <a:gd name="connsiteX31" fmla="*/ 524377 w 605381"/>
                <a:gd name="connsiteY31" fmla="*/ 53761 h 481256"/>
                <a:gd name="connsiteX32" fmla="*/ 443864 w 605381"/>
                <a:gd name="connsiteY32" fmla="*/ 31913 h 481256"/>
                <a:gd name="connsiteX33" fmla="*/ 161640 w 605381"/>
                <a:gd name="connsiteY33" fmla="*/ 31913 h 481256"/>
                <a:gd name="connsiteX34" fmla="*/ 81127 w 605381"/>
                <a:gd name="connsiteY34" fmla="*/ 53761 h 481256"/>
                <a:gd name="connsiteX35" fmla="*/ 73506 w 605381"/>
                <a:gd name="connsiteY35" fmla="*/ 77696 h 481256"/>
                <a:gd name="connsiteX36" fmla="*/ 130172 w 605381"/>
                <a:gd name="connsiteY36" fmla="*/ 157478 h 481256"/>
                <a:gd name="connsiteX37" fmla="*/ 149225 w 605381"/>
                <a:gd name="connsiteY37" fmla="*/ 159442 h 481256"/>
                <a:gd name="connsiteX38" fmla="*/ 235883 w 605381"/>
                <a:gd name="connsiteY38" fmla="*/ 99298 h 481256"/>
                <a:gd name="connsiteX39" fmla="*/ 234040 w 605381"/>
                <a:gd name="connsiteY39" fmla="*/ 48974 h 481256"/>
                <a:gd name="connsiteX40" fmla="*/ 179463 w 605381"/>
                <a:gd name="connsiteY40" fmla="*/ 32527 h 481256"/>
                <a:gd name="connsiteX41" fmla="*/ 161640 w 605381"/>
                <a:gd name="connsiteY41" fmla="*/ 31913 h 481256"/>
                <a:gd name="connsiteX42" fmla="*/ 161640 w 605381"/>
                <a:gd name="connsiteY42" fmla="*/ 0 h 481256"/>
                <a:gd name="connsiteX43" fmla="*/ 181676 w 605381"/>
                <a:gd name="connsiteY43" fmla="*/ 737 h 481256"/>
                <a:gd name="connsiteX44" fmla="*/ 243627 w 605381"/>
                <a:gd name="connsiteY44" fmla="*/ 11292 h 481256"/>
                <a:gd name="connsiteX45" fmla="*/ 302752 w 605381"/>
                <a:gd name="connsiteY45" fmla="*/ 20621 h 481256"/>
                <a:gd name="connsiteX46" fmla="*/ 363474 w 605381"/>
                <a:gd name="connsiteY46" fmla="*/ 11047 h 481256"/>
                <a:gd name="connsiteX47" fmla="*/ 423828 w 605381"/>
                <a:gd name="connsiteY47" fmla="*/ 737 h 481256"/>
                <a:gd name="connsiteX48" fmla="*/ 443864 w 605381"/>
                <a:gd name="connsiteY48" fmla="*/ 0 h 481256"/>
                <a:gd name="connsiteX49" fmla="*/ 579076 w 605381"/>
                <a:gd name="connsiteY49" fmla="*/ 13624 h 481256"/>
                <a:gd name="connsiteX50" fmla="*/ 605381 w 605381"/>
                <a:gd name="connsiteY50" fmla="*/ 40259 h 481256"/>
                <a:gd name="connsiteX51" fmla="*/ 605381 w 605381"/>
                <a:gd name="connsiteY51" fmla="*/ 62967 h 481256"/>
                <a:gd name="connsiteX52" fmla="*/ 578830 w 605381"/>
                <a:gd name="connsiteY52" fmla="*/ 89602 h 481256"/>
                <a:gd name="connsiteX53" fmla="*/ 562728 w 605381"/>
                <a:gd name="connsiteY53" fmla="*/ 89602 h 481256"/>
                <a:gd name="connsiteX54" fmla="*/ 481601 w 605381"/>
                <a:gd name="connsiteY54" fmla="*/ 188654 h 481256"/>
                <a:gd name="connsiteX55" fmla="*/ 456156 w 605381"/>
                <a:gd name="connsiteY55" fmla="*/ 191232 h 481256"/>
                <a:gd name="connsiteX56" fmla="*/ 386583 w 605381"/>
                <a:gd name="connsiteY56" fmla="*/ 169384 h 481256"/>
                <a:gd name="connsiteX57" fmla="*/ 340243 w 605381"/>
                <a:gd name="connsiteY57" fmla="*/ 111818 h 481256"/>
                <a:gd name="connsiteX58" fmla="*/ 338153 w 605381"/>
                <a:gd name="connsiteY58" fmla="*/ 106663 h 481256"/>
                <a:gd name="connsiteX59" fmla="*/ 302752 w 605381"/>
                <a:gd name="connsiteY59" fmla="*/ 79414 h 481256"/>
                <a:gd name="connsiteX60" fmla="*/ 267228 w 605381"/>
                <a:gd name="connsiteY60" fmla="*/ 106663 h 481256"/>
                <a:gd name="connsiteX61" fmla="*/ 265138 w 605381"/>
                <a:gd name="connsiteY61" fmla="*/ 111818 h 481256"/>
                <a:gd name="connsiteX62" fmla="*/ 218921 w 605381"/>
                <a:gd name="connsiteY62" fmla="*/ 169384 h 481256"/>
                <a:gd name="connsiteX63" fmla="*/ 149225 w 605381"/>
                <a:gd name="connsiteY63" fmla="*/ 191232 h 481256"/>
                <a:gd name="connsiteX64" fmla="*/ 123780 w 605381"/>
                <a:gd name="connsiteY64" fmla="*/ 188654 h 481256"/>
                <a:gd name="connsiteX65" fmla="*/ 42776 w 605381"/>
                <a:gd name="connsiteY65" fmla="*/ 89602 h 481256"/>
                <a:gd name="connsiteX66" fmla="*/ 26674 w 605381"/>
                <a:gd name="connsiteY66" fmla="*/ 89602 h 481256"/>
                <a:gd name="connsiteX67" fmla="*/ 0 w 605381"/>
                <a:gd name="connsiteY67" fmla="*/ 62967 h 481256"/>
                <a:gd name="connsiteX68" fmla="*/ 0 w 605381"/>
                <a:gd name="connsiteY68" fmla="*/ 40259 h 481256"/>
                <a:gd name="connsiteX69" fmla="*/ 26428 w 605381"/>
                <a:gd name="connsiteY69" fmla="*/ 13624 h 481256"/>
                <a:gd name="connsiteX70" fmla="*/ 161640 w 605381"/>
                <a:gd name="connsiteY70" fmla="*/ 0 h 48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605381" h="481256">
                  <a:moveTo>
                    <a:pt x="107922" y="277132"/>
                  </a:moveTo>
                  <a:cubicBezTo>
                    <a:pt x="91328" y="277132"/>
                    <a:pt x="77930" y="290511"/>
                    <a:pt x="77930" y="307081"/>
                  </a:cubicBezTo>
                  <a:lnTo>
                    <a:pt x="77930" y="399631"/>
                  </a:lnTo>
                  <a:cubicBezTo>
                    <a:pt x="77930" y="416201"/>
                    <a:pt x="91328" y="429703"/>
                    <a:pt x="107922" y="429703"/>
                  </a:cubicBezTo>
                  <a:lnTo>
                    <a:pt x="494509" y="429703"/>
                  </a:lnTo>
                  <a:lnTo>
                    <a:pt x="494509" y="379255"/>
                  </a:lnTo>
                  <a:lnTo>
                    <a:pt x="327582" y="379255"/>
                  </a:lnTo>
                  <a:cubicBezTo>
                    <a:pt x="313323" y="379255"/>
                    <a:pt x="301769" y="367594"/>
                    <a:pt x="301769" y="353356"/>
                  </a:cubicBezTo>
                  <a:cubicBezTo>
                    <a:pt x="301769" y="339118"/>
                    <a:pt x="313323" y="327580"/>
                    <a:pt x="327582" y="327580"/>
                  </a:cubicBezTo>
                  <a:lnTo>
                    <a:pt x="494386" y="327580"/>
                  </a:lnTo>
                  <a:lnTo>
                    <a:pt x="494386" y="277132"/>
                  </a:lnTo>
                  <a:close/>
                  <a:moveTo>
                    <a:pt x="107922" y="225456"/>
                  </a:moveTo>
                  <a:lnTo>
                    <a:pt x="553388" y="225456"/>
                  </a:lnTo>
                  <a:cubicBezTo>
                    <a:pt x="567646" y="225456"/>
                    <a:pt x="579201" y="236994"/>
                    <a:pt x="579201" y="251355"/>
                  </a:cubicBezTo>
                  <a:cubicBezTo>
                    <a:pt x="579201" y="265594"/>
                    <a:pt x="567646" y="277132"/>
                    <a:pt x="553388" y="277132"/>
                  </a:cubicBezTo>
                  <a:lnTo>
                    <a:pt x="546135" y="277132"/>
                  </a:lnTo>
                  <a:lnTo>
                    <a:pt x="546135" y="429703"/>
                  </a:lnTo>
                  <a:lnTo>
                    <a:pt x="553388" y="429703"/>
                  </a:lnTo>
                  <a:cubicBezTo>
                    <a:pt x="567646" y="429703"/>
                    <a:pt x="579201" y="441241"/>
                    <a:pt x="579201" y="455480"/>
                  </a:cubicBezTo>
                  <a:cubicBezTo>
                    <a:pt x="579201" y="469718"/>
                    <a:pt x="567646" y="481256"/>
                    <a:pt x="553388" y="481256"/>
                  </a:cubicBezTo>
                  <a:lnTo>
                    <a:pt x="107799" y="481256"/>
                  </a:lnTo>
                  <a:cubicBezTo>
                    <a:pt x="41914" y="481256"/>
                    <a:pt x="26180" y="428721"/>
                    <a:pt x="26180" y="399631"/>
                  </a:cubicBezTo>
                  <a:lnTo>
                    <a:pt x="26180" y="307081"/>
                  </a:lnTo>
                  <a:cubicBezTo>
                    <a:pt x="26180" y="262034"/>
                    <a:pt x="62810" y="225456"/>
                    <a:pt x="107922" y="225456"/>
                  </a:cubicBezTo>
                  <a:close/>
                  <a:moveTo>
                    <a:pt x="443864" y="31913"/>
                  </a:moveTo>
                  <a:cubicBezTo>
                    <a:pt x="437841" y="31913"/>
                    <a:pt x="431818" y="32036"/>
                    <a:pt x="426041" y="32527"/>
                  </a:cubicBezTo>
                  <a:cubicBezTo>
                    <a:pt x="400105" y="34245"/>
                    <a:pt x="382773" y="39523"/>
                    <a:pt x="371341" y="48974"/>
                  </a:cubicBezTo>
                  <a:cubicBezTo>
                    <a:pt x="367162" y="52534"/>
                    <a:pt x="354255" y="63335"/>
                    <a:pt x="369620" y="99298"/>
                  </a:cubicBezTo>
                  <a:cubicBezTo>
                    <a:pt x="385477" y="136366"/>
                    <a:pt x="418666" y="159442"/>
                    <a:pt x="456156" y="159442"/>
                  </a:cubicBezTo>
                  <a:cubicBezTo>
                    <a:pt x="462425" y="159442"/>
                    <a:pt x="468817" y="158828"/>
                    <a:pt x="475209" y="157478"/>
                  </a:cubicBezTo>
                  <a:cubicBezTo>
                    <a:pt x="521427" y="148027"/>
                    <a:pt x="530277" y="98562"/>
                    <a:pt x="531875" y="77696"/>
                  </a:cubicBezTo>
                  <a:cubicBezTo>
                    <a:pt x="532735" y="67876"/>
                    <a:pt x="530154" y="60021"/>
                    <a:pt x="524377" y="53761"/>
                  </a:cubicBezTo>
                  <a:cubicBezTo>
                    <a:pt x="511470" y="39768"/>
                    <a:pt x="482092" y="31913"/>
                    <a:pt x="443864" y="31913"/>
                  </a:cubicBezTo>
                  <a:close/>
                  <a:moveTo>
                    <a:pt x="161640" y="31913"/>
                  </a:moveTo>
                  <a:cubicBezTo>
                    <a:pt x="123289" y="31913"/>
                    <a:pt x="93911" y="39768"/>
                    <a:pt x="81127" y="53761"/>
                  </a:cubicBezTo>
                  <a:cubicBezTo>
                    <a:pt x="75227" y="60021"/>
                    <a:pt x="72769" y="67876"/>
                    <a:pt x="73506" y="77696"/>
                  </a:cubicBezTo>
                  <a:cubicBezTo>
                    <a:pt x="75104" y="98562"/>
                    <a:pt x="83954" y="148027"/>
                    <a:pt x="130172" y="157478"/>
                  </a:cubicBezTo>
                  <a:cubicBezTo>
                    <a:pt x="136564" y="158828"/>
                    <a:pt x="142956" y="159442"/>
                    <a:pt x="149225" y="159442"/>
                  </a:cubicBezTo>
                  <a:cubicBezTo>
                    <a:pt x="186838" y="159442"/>
                    <a:pt x="220027" y="136366"/>
                    <a:pt x="235883" y="99298"/>
                  </a:cubicBezTo>
                  <a:cubicBezTo>
                    <a:pt x="251248" y="63335"/>
                    <a:pt x="238342" y="52534"/>
                    <a:pt x="234040" y="48974"/>
                  </a:cubicBezTo>
                  <a:cubicBezTo>
                    <a:pt x="222731" y="39400"/>
                    <a:pt x="205276" y="34245"/>
                    <a:pt x="179463" y="32527"/>
                  </a:cubicBezTo>
                  <a:cubicBezTo>
                    <a:pt x="173686" y="32036"/>
                    <a:pt x="167663" y="31913"/>
                    <a:pt x="161640" y="31913"/>
                  </a:cubicBezTo>
                  <a:close/>
                  <a:moveTo>
                    <a:pt x="161640" y="0"/>
                  </a:moveTo>
                  <a:cubicBezTo>
                    <a:pt x="168400" y="0"/>
                    <a:pt x="175161" y="246"/>
                    <a:pt x="181676" y="737"/>
                  </a:cubicBezTo>
                  <a:cubicBezTo>
                    <a:pt x="202941" y="2209"/>
                    <a:pt x="223591" y="6874"/>
                    <a:pt x="243627" y="11292"/>
                  </a:cubicBezTo>
                  <a:cubicBezTo>
                    <a:pt x="264770" y="16079"/>
                    <a:pt x="284683" y="20621"/>
                    <a:pt x="302752" y="20621"/>
                  </a:cubicBezTo>
                  <a:cubicBezTo>
                    <a:pt x="321067" y="20621"/>
                    <a:pt x="341718" y="15957"/>
                    <a:pt x="363474" y="11047"/>
                  </a:cubicBezTo>
                  <a:cubicBezTo>
                    <a:pt x="383387" y="6628"/>
                    <a:pt x="403792" y="2087"/>
                    <a:pt x="423828" y="737"/>
                  </a:cubicBezTo>
                  <a:cubicBezTo>
                    <a:pt x="430343" y="246"/>
                    <a:pt x="436981" y="0"/>
                    <a:pt x="443864" y="0"/>
                  </a:cubicBezTo>
                  <a:cubicBezTo>
                    <a:pt x="467711" y="0"/>
                    <a:pt x="571947" y="12765"/>
                    <a:pt x="579076" y="13624"/>
                  </a:cubicBezTo>
                  <a:cubicBezTo>
                    <a:pt x="593581" y="13747"/>
                    <a:pt x="605381" y="25653"/>
                    <a:pt x="605381" y="40259"/>
                  </a:cubicBezTo>
                  <a:lnTo>
                    <a:pt x="605381" y="62967"/>
                  </a:lnTo>
                  <a:cubicBezTo>
                    <a:pt x="605381" y="77573"/>
                    <a:pt x="593458" y="89602"/>
                    <a:pt x="578830" y="89602"/>
                  </a:cubicBezTo>
                  <a:lnTo>
                    <a:pt x="562728" y="89602"/>
                  </a:lnTo>
                  <a:cubicBezTo>
                    <a:pt x="555721" y="142749"/>
                    <a:pt x="525606" y="179694"/>
                    <a:pt x="481601" y="188654"/>
                  </a:cubicBezTo>
                  <a:cubicBezTo>
                    <a:pt x="473119" y="190373"/>
                    <a:pt x="464638" y="191232"/>
                    <a:pt x="456156" y="191232"/>
                  </a:cubicBezTo>
                  <a:cubicBezTo>
                    <a:pt x="431203" y="191232"/>
                    <a:pt x="407234" y="183745"/>
                    <a:pt x="386583" y="169384"/>
                  </a:cubicBezTo>
                  <a:cubicBezTo>
                    <a:pt x="366302" y="155269"/>
                    <a:pt x="350322" y="135384"/>
                    <a:pt x="340243" y="111818"/>
                  </a:cubicBezTo>
                  <a:cubicBezTo>
                    <a:pt x="339505" y="110100"/>
                    <a:pt x="338768" y="108381"/>
                    <a:pt x="338153" y="106663"/>
                  </a:cubicBezTo>
                  <a:cubicBezTo>
                    <a:pt x="337784" y="105558"/>
                    <a:pt x="327582" y="79414"/>
                    <a:pt x="302752" y="79414"/>
                  </a:cubicBezTo>
                  <a:cubicBezTo>
                    <a:pt x="277922" y="79414"/>
                    <a:pt x="267720" y="105558"/>
                    <a:pt x="267228" y="106663"/>
                  </a:cubicBezTo>
                  <a:cubicBezTo>
                    <a:pt x="266613" y="108381"/>
                    <a:pt x="265999" y="110100"/>
                    <a:pt x="265138" y="111818"/>
                  </a:cubicBezTo>
                  <a:cubicBezTo>
                    <a:pt x="255059" y="135384"/>
                    <a:pt x="239079" y="155269"/>
                    <a:pt x="218921" y="169384"/>
                  </a:cubicBezTo>
                  <a:cubicBezTo>
                    <a:pt x="198270" y="183745"/>
                    <a:pt x="174178" y="191232"/>
                    <a:pt x="149225" y="191232"/>
                  </a:cubicBezTo>
                  <a:cubicBezTo>
                    <a:pt x="140866" y="191232"/>
                    <a:pt x="132262" y="190373"/>
                    <a:pt x="123780" y="188654"/>
                  </a:cubicBezTo>
                  <a:cubicBezTo>
                    <a:pt x="79898" y="179694"/>
                    <a:pt x="49783" y="142749"/>
                    <a:pt x="42776" y="89602"/>
                  </a:cubicBezTo>
                  <a:lnTo>
                    <a:pt x="26674" y="89602"/>
                  </a:lnTo>
                  <a:cubicBezTo>
                    <a:pt x="11923" y="89602"/>
                    <a:pt x="0" y="77573"/>
                    <a:pt x="0" y="62967"/>
                  </a:cubicBezTo>
                  <a:lnTo>
                    <a:pt x="0" y="40259"/>
                  </a:lnTo>
                  <a:cubicBezTo>
                    <a:pt x="0" y="25653"/>
                    <a:pt x="11800" y="13747"/>
                    <a:pt x="26428" y="13624"/>
                  </a:cubicBezTo>
                  <a:cubicBezTo>
                    <a:pt x="33557" y="12765"/>
                    <a:pt x="137670" y="0"/>
                    <a:pt x="161640" y="0"/>
                  </a:cubicBezTo>
                  <a:close/>
                </a:path>
              </a:pathLst>
            </a:custGeom>
            <a:solidFill>
              <a:schemeClr val="bg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200">
                <a:cs typeface="+mn-ea"/>
                <a:sym typeface="+mn-lt"/>
              </a:endParaRPr>
            </a:p>
          </p:txBody>
        </p:sp>
      </p:grpSp>
      <p:cxnSp>
        <p:nvCxnSpPr>
          <p:cNvPr id="236" name="直接箭头连接符 235"/>
          <p:cNvCxnSpPr/>
          <p:nvPr/>
        </p:nvCxnSpPr>
        <p:spPr>
          <a:xfrm flipV="1">
            <a:off x="1290319" y="3858333"/>
            <a:ext cx="905124" cy="90857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237" name="组合 236"/>
          <p:cNvGrpSpPr/>
          <p:nvPr/>
        </p:nvGrpSpPr>
        <p:grpSpPr>
          <a:xfrm>
            <a:off x="6306800" y="3349308"/>
            <a:ext cx="960519" cy="725862"/>
            <a:chOff x="6201823" y="3349308"/>
            <a:chExt cx="960519" cy="725862"/>
          </a:xfrm>
        </p:grpSpPr>
        <p:sp>
          <p:nvSpPr>
            <p:cNvPr id="238" name="圆角矩形 237"/>
            <p:cNvSpPr/>
            <p:nvPr/>
          </p:nvSpPr>
          <p:spPr>
            <a:xfrm>
              <a:off x="6441556" y="3349308"/>
              <a:ext cx="481053" cy="481053"/>
            </a:xfrm>
            <a:prstGeom prst="roundRect">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cs typeface="+mn-ea"/>
                <a:sym typeface="+mn-lt"/>
              </a:endParaRPr>
            </a:p>
          </p:txBody>
        </p:sp>
        <p:sp>
          <p:nvSpPr>
            <p:cNvPr id="239" name="文本框 346"/>
            <p:cNvSpPr txBox="1"/>
            <p:nvPr/>
          </p:nvSpPr>
          <p:spPr>
            <a:xfrm>
              <a:off x="6201823" y="3798171"/>
              <a:ext cx="960519" cy="276999"/>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dirty="0">
                  <a:cs typeface="+mn-ea"/>
                  <a:sym typeface="+mn-lt"/>
                </a:rPr>
                <a:t>Screenshot</a:t>
              </a:r>
              <a:endParaRPr lang="zh-CN" altLang="en-US" sz="1200" dirty="0">
                <a:cs typeface="+mn-ea"/>
                <a:sym typeface="+mn-lt"/>
              </a:endParaRPr>
            </a:p>
          </p:txBody>
        </p:sp>
        <p:sp>
          <p:nvSpPr>
            <p:cNvPr id="240" name="padlock_159618"/>
            <p:cNvSpPr>
              <a:spLocks noChangeAspect="1"/>
            </p:cNvSpPr>
            <p:nvPr/>
          </p:nvSpPr>
          <p:spPr bwMode="auto">
            <a:xfrm>
              <a:off x="6546669" y="3452429"/>
              <a:ext cx="270827" cy="266083"/>
            </a:xfrm>
            <a:custGeom>
              <a:avLst/>
              <a:gdLst>
                <a:gd name="T0" fmla="*/ 59 w 182"/>
                <a:gd name="T1" fmla="*/ 25 h 180"/>
                <a:gd name="T2" fmla="*/ 26 w 182"/>
                <a:gd name="T3" fmla="*/ 25 h 180"/>
                <a:gd name="T4" fmla="*/ 26 w 182"/>
                <a:gd name="T5" fmla="*/ 0 h 180"/>
                <a:gd name="T6" fmla="*/ 59 w 182"/>
                <a:gd name="T7" fmla="*/ 0 h 180"/>
                <a:gd name="T8" fmla="*/ 59 w 182"/>
                <a:gd name="T9" fmla="*/ 25 h 180"/>
                <a:gd name="T10" fmla="*/ 59 w 182"/>
                <a:gd name="T11" fmla="*/ 77 h 180"/>
                <a:gd name="T12" fmla="*/ 26 w 182"/>
                <a:gd name="T13" fmla="*/ 77 h 180"/>
                <a:gd name="T14" fmla="*/ 26 w 182"/>
                <a:gd name="T15" fmla="*/ 120 h 180"/>
                <a:gd name="T16" fmla="*/ 26 w 182"/>
                <a:gd name="T17" fmla="*/ 153 h 180"/>
                <a:gd name="T18" fmla="*/ 59 w 182"/>
                <a:gd name="T19" fmla="*/ 153 h 180"/>
                <a:gd name="T20" fmla="*/ 105 w 182"/>
                <a:gd name="T21" fmla="*/ 153 h 180"/>
                <a:gd name="T22" fmla="*/ 105 w 182"/>
                <a:gd name="T23" fmla="*/ 120 h 180"/>
                <a:gd name="T24" fmla="*/ 59 w 182"/>
                <a:gd name="T25" fmla="*/ 120 h 180"/>
                <a:gd name="T26" fmla="*/ 59 w 182"/>
                <a:gd name="T27" fmla="*/ 77 h 180"/>
                <a:gd name="T28" fmla="*/ 156 w 182"/>
                <a:gd name="T29" fmla="*/ 153 h 180"/>
                <a:gd name="T30" fmla="*/ 178 w 182"/>
                <a:gd name="T31" fmla="*/ 153 h 180"/>
                <a:gd name="T32" fmla="*/ 178 w 182"/>
                <a:gd name="T33" fmla="*/ 120 h 180"/>
                <a:gd name="T34" fmla="*/ 156 w 182"/>
                <a:gd name="T35" fmla="*/ 120 h 180"/>
                <a:gd name="T36" fmla="*/ 156 w 182"/>
                <a:gd name="T37" fmla="*/ 153 h 180"/>
                <a:gd name="T38" fmla="*/ 68 w 182"/>
                <a:gd name="T39" fmla="*/ 35 h 180"/>
                <a:gd name="T40" fmla="*/ 35 w 182"/>
                <a:gd name="T41" fmla="*/ 35 h 180"/>
                <a:gd name="T42" fmla="*/ 22 w 182"/>
                <a:gd name="T43" fmla="*/ 35 h 180"/>
                <a:gd name="T44" fmla="*/ 22 w 182"/>
                <a:gd name="T45" fmla="*/ 68 h 180"/>
                <a:gd name="T46" fmla="*/ 35 w 182"/>
                <a:gd name="T47" fmla="*/ 68 h 180"/>
                <a:gd name="T48" fmla="*/ 114 w 182"/>
                <a:gd name="T49" fmla="*/ 68 h 180"/>
                <a:gd name="T50" fmla="*/ 114 w 182"/>
                <a:gd name="T51" fmla="*/ 111 h 180"/>
                <a:gd name="T52" fmla="*/ 114 w 182"/>
                <a:gd name="T53" fmla="*/ 144 h 180"/>
                <a:gd name="T54" fmla="*/ 114 w 182"/>
                <a:gd name="T55" fmla="*/ 159 h 180"/>
                <a:gd name="T56" fmla="*/ 147 w 182"/>
                <a:gd name="T57" fmla="*/ 159 h 180"/>
                <a:gd name="T58" fmla="*/ 147 w 182"/>
                <a:gd name="T59" fmla="*/ 144 h 180"/>
                <a:gd name="T60" fmla="*/ 147 w 182"/>
                <a:gd name="T61" fmla="*/ 111 h 180"/>
                <a:gd name="T62" fmla="*/ 147 w 182"/>
                <a:gd name="T63" fmla="*/ 68 h 180"/>
                <a:gd name="T64" fmla="*/ 147 w 182"/>
                <a:gd name="T65" fmla="*/ 35 h 180"/>
                <a:gd name="T66" fmla="*/ 114 w 182"/>
                <a:gd name="T67" fmla="*/ 35 h 180"/>
                <a:gd name="T68" fmla="*/ 68 w 182"/>
                <a:gd name="T69" fmla="*/ 35 h 180"/>
                <a:gd name="T70" fmla="*/ 175 w 182"/>
                <a:gd name="T71" fmla="*/ 1 h 180"/>
                <a:gd name="T72" fmla="*/ 146 w 182"/>
                <a:gd name="T73" fmla="*/ 30 h 180"/>
                <a:gd name="T74" fmla="*/ 153 w 182"/>
                <a:gd name="T75" fmla="*/ 36 h 180"/>
                <a:gd name="T76" fmla="*/ 182 w 182"/>
                <a:gd name="T77" fmla="*/ 8 h 180"/>
                <a:gd name="T78" fmla="*/ 175 w 182"/>
                <a:gd name="T79" fmla="*/ 1 h 180"/>
                <a:gd name="T80" fmla="*/ 68 w 182"/>
                <a:gd name="T81" fmla="*/ 107 h 180"/>
                <a:gd name="T82" fmla="*/ 75 w 182"/>
                <a:gd name="T83" fmla="*/ 113 h 180"/>
                <a:gd name="T84" fmla="*/ 108 w 182"/>
                <a:gd name="T85" fmla="*/ 80 h 180"/>
                <a:gd name="T86" fmla="*/ 102 w 182"/>
                <a:gd name="T87" fmla="*/ 73 h 180"/>
                <a:gd name="T88" fmla="*/ 68 w 182"/>
                <a:gd name="T89" fmla="*/ 107 h 180"/>
                <a:gd name="T90" fmla="*/ 0 w 182"/>
                <a:gd name="T91" fmla="*/ 173 h 180"/>
                <a:gd name="T92" fmla="*/ 7 w 182"/>
                <a:gd name="T93" fmla="*/ 180 h 180"/>
                <a:gd name="T94" fmla="*/ 26 w 182"/>
                <a:gd name="T95" fmla="*/ 160 h 180"/>
                <a:gd name="T96" fmla="*/ 19 w 182"/>
                <a:gd name="T97" fmla="*/ 154 h 180"/>
                <a:gd name="T98" fmla="*/ 0 w 182"/>
                <a:gd name="T99" fmla="*/ 17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180">
                  <a:moveTo>
                    <a:pt x="59" y="25"/>
                  </a:moveTo>
                  <a:lnTo>
                    <a:pt x="26" y="25"/>
                  </a:lnTo>
                  <a:lnTo>
                    <a:pt x="26" y="0"/>
                  </a:lnTo>
                  <a:lnTo>
                    <a:pt x="59" y="0"/>
                  </a:lnTo>
                  <a:lnTo>
                    <a:pt x="59" y="25"/>
                  </a:lnTo>
                  <a:close/>
                  <a:moveTo>
                    <a:pt x="59" y="77"/>
                  </a:moveTo>
                  <a:lnTo>
                    <a:pt x="26" y="77"/>
                  </a:lnTo>
                  <a:lnTo>
                    <a:pt x="26" y="120"/>
                  </a:lnTo>
                  <a:lnTo>
                    <a:pt x="26" y="153"/>
                  </a:lnTo>
                  <a:lnTo>
                    <a:pt x="59" y="153"/>
                  </a:lnTo>
                  <a:lnTo>
                    <a:pt x="105" y="153"/>
                  </a:lnTo>
                  <a:lnTo>
                    <a:pt x="105" y="120"/>
                  </a:lnTo>
                  <a:lnTo>
                    <a:pt x="59" y="120"/>
                  </a:lnTo>
                  <a:lnTo>
                    <a:pt x="59" y="77"/>
                  </a:lnTo>
                  <a:close/>
                  <a:moveTo>
                    <a:pt x="156" y="153"/>
                  </a:moveTo>
                  <a:lnTo>
                    <a:pt x="178" y="153"/>
                  </a:lnTo>
                  <a:lnTo>
                    <a:pt x="178" y="120"/>
                  </a:lnTo>
                  <a:lnTo>
                    <a:pt x="156" y="120"/>
                  </a:lnTo>
                  <a:lnTo>
                    <a:pt x="156" y="153"/>
                  </a:lnTo>
                  <a:close/>
                  <a:moveTo>
                    <a:pt x="68" y="35"/>
                  </a:moveTo>
                  <a:lnTo>
                    <a:pt x="35" y="35"/>
                  </a:lnTo>
                  <a:lnTo>
                    <a:pt x="22" y="35"/>
                  </a:lnTo>
                  <a:lnTo>
                    <a:pt x="22" y="68"/>
                  </a:lnTo>
                  <a:lnTo>
                    <a:pt x="35" y="68"/>
                  </a:lnTo>
                  <a:lnTo>
                    <a:pt x="114" y="68"/>
                  </a:lnTo>
                  <a:lnTo>
                    <a:pt x="114" y="111"/>
                  </a:lnTo>
                  <a:lnTo>
                    <a:pt x="114" y="144"/>
                  </a:lnTo>
                  <a:lnTo>
                    <a:pt x="114" y="159"/>
                  </a:lnTo>
                  <a:lnTo>
                    <a:pt x="147" y="159"/>
                  </a:lnTo>
                  <a:lnTo>
                    <a:pt x="147" y="144"/>
                  </a:lnTo>
                  <a:lnTo>
                    <a:pt x="147" y="111"/>
                  </a:lnTo>
                  <a:lnTo>
                    <a:pt x="147" y="68"/>
                  </a:lnTo>
                  <a:lnTo>
                    <a:pt x="147" y="35"/>
                  </a:lnTo>
                  <a:lnTo>
                    <a:pt x="114" y="35"/>
                  </a:lnTo>
                  <a:lnTo>
                    <a:pt x="68" y="35"/>
                  </a:lnTo>
                  <a:close/>
                  <a:moveTo>
                    <a:pt x="175" y="1"/>
                  </a:moveTo>
                  <a:lnTo>
                    <a:pt x="146" y="30"/>
                  </a:lnTo>
                  <a:lnTo>
                    <a:pt x="153" y="36"/>
                  </a:lnTo>
                  <a:lnTo>
                    <a:pt x="182" y="8"/>
                  </a:lnTo>
                  <a:lnTo>
                    <a:pt x="175" y="1"/>
                  </a:lnTo>
                  <a:close/>
                  <a:moveTo>
                    <a:pt x="68" y="107"/>
                  </a:moveTo>
                  <a:lnTo>
                    <a:pt x="75" y="113"/>
                  </a:lnTo>
                  <a:lnTo>
                    <a:pt x="108" y="80"/>
                  </a:lnTo>
                  <a:lnTo>
                    <a:pt x="102" y="73"/>
                  </a:lnTo>
                  <a:lnTo>
                    <a:pt x="68" y="107"/>
                  </a:lnTo>
                  <a:close/>
                  <a:moveTo>
                    <a:pt x="0" y="173"/>
                  </a:moveTo>
                  <a:lnTo>
                    <a:pt x="7" y="180"/>
                  </a:lnTo>
                  <a:lnTo>
                    <a:pt x="26" y="160"/>
                  </a:lnTo>
                  <a:lnTo>
                    <a:pt x="19" y="154"/>
                  </a:lnTo>
                  <a:lnTo>
                    <a:pt x="0" y="173"/>
                  </a:lnTo>
                  <a:close/>
                </a:path>
              </a:pathLst>
            </a:custGeom>
            <a:solidFill>
              <a:schemeClr val="bg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200">
                <a:cs typeface="+mn-ea"/>
                <a:sym typeface="+mn-lt"/>
              </a:endParaRPr>
            </a:p>
          </p:txBody>
        </p:sp>
      </p:grpSp>
      <p:cxnSp>
        <p:nvCxnSpPr>
          <p:cNvPr id="241" name="直接箭头连接符 240"/>
          <p:cNvCxnSpPr/>
          <p:nvPr/>
        </p:nvCxnSpPr>
        <p:spPr>
          <a:xfrm>
            <a:off x="3002038" y="4711728"/>
            <a:ext cx="640814"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42" name="直接箭头连接符 241"/>
          <p:cNvCxnSpPr/>
          <p:nvPr/>
        </p:nvCxnSpPr>
        <p:spPr>
          <a:xfrm>
            <a:off x="3002038" y="5823145"/>
            <a:ext cx="640814"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243" name="组合 242"/>
          <p:cNvGrpSpPr/>
          <p:nvPr/>
        </p:nvGrpSpPr>
        <p:grpSpPr>
          <a:xfrm>
            <a:off x="5128032" y="4445236"/>
            <a:ext cx="542136" cy="725862"/>
            <a:chOff x="4918077" y="3349308"/>
            <a:chExt cx="542136" cy="725862"/>
          </a:xfrm>
        </p:grpSpPr>
        <p:sp>
          <p:nvSpPr>
            <p:cNvPr id="244" name="圆角矩形 243"/>
            <p:cNvSpPr/>
            <p:nvPr/>
          </p:nvSpPr>
          <p:spPr>
            <a:xfrm>
              <a:off x="4948618" y="3349308"/>
              <a:ext cx="481053" cy="481053"/>
            </a:xfrm>
            <a:prstGeom prst="roundRect">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245" name="文本框 244"/>
            <p:cNvSpPr txBox="1"/>
            <p:nvPr/>
          </p:nvSpPr>
          <p:spPr>
            <a:xfrm>
              <a:off x="4918077" y="3798171"/>
              <a:ext cx="542136" cy="276999"/>
            </a:xfrm>
            <a:prstGeom prst="rect">
              <a:avLst/>
            </a:prstGeom>
            <a:noFill/>
          </p:spPr>
          <p:txBody>
            <a:bodyPr wrap="none" rtlCol="0">
              <a:spAutoFit/>
            </a:bodyPr>
            <a:lstStyle/>
            <a:p>
              <a:pPr algn="ctr"/>
              <a:r>
                <a:rPr lang="en-US" altLang="zh-CN" sz="1200" dirty="0">
                  <a:cs typeface="+mn-ea"/>
                  <a:sym typeface="+mn-lt"/>
                </a:rPr>
                <a:t>Copy</a:t>
              </a:r>
              <a:endParaRPr lang="zh-CN" altLang="en-US" sz="1200" dirty="0">
                <a:cs typeface="+mn-ea"/>
                <a:sym typeface="+mn-lt"/>
              </a:endParaRPr>
            </a:p>
          </p:txBody>
        </p:sp>
        <p:sp>
          <p:nvSpPr>
            <p:cNvPr id="246" name="copy-files_14896"/>
            <p:cNvSpPr>
              <a:spLocks noChangeAspect="1"/>
            </p:cNvSpPr>
            <p:nvPr/>
          </p:nvSpPr>
          <p:spPr bwMode="auto">
            <a:xfrm>
              <a:off x="5030762" y="3432812"/>
              <a:ext cx="316765" cy="314105"/>
            </a:xfrm>
            <a:custGeom>
              <a:avLst/>
              <a:gdLst>
                <a:gd name="connsiteX0" fmla="*/ 12325 w 604957"/>
                <a:gd name="connsiteY0" fmla="*/ 203581 h 599877"/>
                <a:gd name="connsiteX1" fmla="*/ 384535 w 604957"/>
                <a:gd name="connsiteY1" fmla="*/ 203581 h 599877"/>
                <a:gd name="connsiteX2" fmla="*/ 396860 w 604957"/>
                <a:gd name="connsiteY2" fmla="*/ 215773 h 599877"/>
                <a:gd name="connsiteX3" fmla="*/ 396860 w 604957"/>
                <a:gd name="connsiteY3" fmla="*/ 587569 h 599877"/>
                <a:gd name="connsiteX4" fmla="*/ 384535 w 604957"/>
                <a:gd name="connsiteY4" fmla="*/ 599877 h 599877"/>
                <a:gd name="connsiteX5" fmla="*/ 12325 w 604957"/>
                <a:gd name="connsiteY5" fmla="*/ 599877 h 599877"/>
                <a:gd name="connsiteX6" fmla="*/ 0 w 604957"/>
                <a:gd name="connsiteY6" fmla="*/ 587569 h 599877"/>
                <a:gd name="connsiteX7" fmla="*/ 0 w 604957"/>
                <a:gd name="connsiteY7" fmla="*/ 215773 h 599877"/>
                <a:gd name="connsiteX8" fmla="*/ 12325 w 604957"/>
                <a:gd name="connsiteY8" fmla="*/ 203581 h 599877"/>
                <a:gd name="connsiteX9" fmla="*/ 212519 w 604957"/>
                <a:gd name="connsiteY9" fmla="*/ 0 h 599877"/>
                <a:gd name="connsiteX10" fmla="*/ 594608 w 604957"/>
                <a:gd name="connsiteY10" fmla="*/ 0 h 599877"/>
                <a:gd name="connsiteX11" fmla="*/ 604957 w 604957"/>
                <a:gd name="connsiteY11" fmla="*/ 10216 h 599877"/>
                <a:gd name="connsiteX12" fmla="*/ 604957 w 604957"/>
                <a:gd name="connsiteY12" fmla="*/ 391821 h 599877"/>
                <a:gd name="connsiteX13" fmla="*/ 594608 w 604957"/>
                <a:gd name="connsiteY13" fmla="*/ 402153 h 599877"/>
                <a:gd name="connsiteX14" fmla="*/ 432866 w 604957"/>
                <a:gd name="connsiteY14" fmla="*/ 402153 h 599877"/>
                <a:gd name="connsiteX15" fmla="*/ 426005 w 604957"/>
                <a:gd name="connsiteY15" fmla="*/ 395187 h 599877"/>
                <a:gd name="connsiteX16" fmla="*/ 426005 w 604957"/>
                <a:gd name="connsiteY16" fmla="*/ 187493 h 599877"/>
                <a:gd name="connsiteX17" fmla="*/ 417750 w 604957"/>
                <a:gd name="connsiteY17" fmla="*/ 178786 h 599877"/>
                <a:gd name="connsiteX18" fmla="*/ 208798 w 604957"/>
                <a:gd name="connsiteY18" fmla="*/ 178786 h 599877"/>
                <a:gd name="connsiteX19" fmla="*/ 202170 w 604957"/>
                <a:gd name="connsiteY19" fmla="*/ 171937 h 599877"/>
                <a:gd name="connsiteX20" fmla="*/ 202170 w 604957"/>
                <a:gd name="connsiteY20" fmla="*/ 10216 h 599877"/>
                <a:gd name="connsiteX21" fmla="*/ 212519 w 604957"/>
                <a:gd name="connsiteY21" fmla="*/ 0 h 599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4957" h="599877">
                  <a:moveTo>
                    <a:pt x="12325" y="203581"/>
                  </a:moveTo>
                  <a:lnTo>
                    <a:pt x="384535" y="203581"/>
                  </a:lnTo>
                  <a:cubicBezTo>
                    <a:pt x="391279" y="203581"/>
                    <a:pt x="396860" y="209038"/>
                    <a:pt x="396860" y="215773"/>
                  </a:cubicBezTo>
                  <a:lnTo>
                    <a:pt x="396860" y="587569"/>
                  </a:lnTo>
                  <a:cubicBezTo>
                    <a:pt x="396860" y="594304"/>
                    <a:pt x="391279" y="599877"/>
                    <a:pt x="384535" y="599877"/>
                  </a:cubicBezTo>
                  <a:lnTo>
                    <a:pt x="12325" y="599877"/>
                  </a:lnTo>
                  <a:cubicBezTo>
                    <a:pt x="5581" y="599877"/>
                    <a:pt x="0" y="594304"/>
                    <a:pt x="0" y="587569"/>
                  </a:cubicBezTo>
                  <a:lnTo>
                    <a:pt x="0" y="215773"/>
                  </a:lnTo>
                  <a:cubicBezTo>
                    <a:pt x="0" y="209038"/>
                    <a:pt x="5581" y="203581"/>
                    <a:pt x="12325" y="203581"/>
                  </a:cubicBezTo>
                  <a:close/>
                  <a:moveTo>
                    <a:pt x="212519" y="0"/>
                  </a:moveTo>
                  <a:lnTo>
                    <a:pt x="594608" y="0"/>
                  </a:lnTo>
                  <a:cubicBezTo>
                    <a:pt x="600306" y="0"/>
                    <a:pt x="604957" y="4644"/>
                    <a:pt x="604957" y="10216"/>
                  </a:cubicBezTo>
                  <a:lnTo>
                    <a:pt x="604957" y="391821"/>
                  </a:lnTo>
                  <a:cubicBezTo>
                    <a:pt x="604957" y="397509"/>
                    <a:pt x="600306" y="402153"/>
                    <a:pt x="594608" y="402153"/>
                  </a:cubicBezTo>
                  <a:lnTo>
                    <a:pt x="432866" y="402153"/>
                  </a:lnTo>
                  <a:cubicBezTo>
                    <a:pt x="426238" y="402153"/>
                    <a:pt x="426005" y="395187"/>
                    <a:pt x="426005" y="395187"/>
                  </a:cubicBezTo>
                  <a:lnTo>
                    <a:pt x="426005" y="187493"/>
                  </a:lnTo>
                  <a:cubicBezTo>
                    <a:pt x="426005" y="183546"/>
                    <a:pt x="422750" y="178786"/>
                    <a:pt x="417750" y="178786"/>
                  </a:cubicBezTo>
                  <a:lnTo>
                    <a:pt x="208798" y="178786"/>
                  </a:lnTo>
                  <a:cubicBezTo>
                    <a:pt x="208798" y="178786"/>
                    <a:pt x="202170" y="178554"/>
                    <a:pt x="202170" y="171937"/>
                  </a:cubicBezTo>
                  <a:lnTo>
                    <a:pt x="202170" y="10216"/>
                  </a:lnTo>
                  <a:cubicBezTo>
                    <a:pt x="202170" y="4644"/>
                    <a:pt x="206821" y="0"/>
                    <a:pt x="212519" y="0"/>
                  </a:cubicBezTo>
                  <a:close/>
                </a:path>
              </a:pathLst>
            </a:custGeom>
            <a:solidFill>
              <a:schemeClr val="bg1"/>
            </a:solidFill>
            <a:ln>
              <a:noFill/>
            </a:ln>
          </p:spPr>
          <p:txBody>
            <a:bodyPr/>
            <a:lstStyle/>
            <a:p>
              <a:endParaRPr lang="zh-CN" altLang="en-US" sz="1200">
                <a:cs typeface="+mn-ea"/>
                <a:sym typeface="+mn-lt"/>
              </a:endParaRPr>
            </a:p>
          </p:txBody>
        </p:sp>
      </p:grpSp>
      <p:grpSp>
        <p:nvGrpSpPr>
          <p:cNvPr id="247" name="组合 246"/>
          <p:cNvGrpSpPr/>
          <p:nvPr/>
        </p:nvGrpSpPr>
        <p:grpSpPr>
          <a:xfrm>
            <a:off x="7804207" y="4445236"/>
            <a:ext cx="917239" cy="725862"/>
            <a:chOff x="7804207" y="3349308"/>
            <a:chExt cx="917239" cy="725862"/>
          </a:xfrm>
        </p:grpSpPr>
        <p:sp>
          <p:nvSpPr>
            <p:cNvPr id="248" name="圆角矩形 247"/>
            <p:cNvSpPr/>
            <p:nvPr/>
          </p:nvSpPr>
          <p:spPr>
            <a:xfrm>
              <a:off x="8020151" y="3349308"/>
              <a:ext cx="481053" cy="481053"/>
            </a:xfrm>
            <a:prstGeom prst="roundRect">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249" name="文本框 248"/>
            <p:cNvSpPr txBox="1"/>
            <p:nvPr/>
          </p:nvSpPr>
          <p:spPr>
            <a:xfrm>
              <a:off x="7804207" y="3798171"/>
              <a:ext cx="917239" cy="276999"/>
            </a:xfrm>
            <a:prstGeom prst="rect">
              <a:avLst/>
            </a:prstGeom>
            <a:noFill/>
          </p:spPr>
          <p:txBody>
            <a:bodyPr wrap="none" rtlCol="0">
              <a:spAutoFit/>
            </a:bodyPr>
            <a:lstStyle/>
            <a:p>
              <a:pPr algn="ctr"/>
              <a:r>
                <a:rPr lang="en-US" altLang="zh-CN" sz="1200" dirty="0">
                  <a:cs typeface="+mn-ea"/>
                  <a:sym typeface="+mn-lt"/>
                </a:rPr>
                <a:t>Decryption</a:t>
              </a:r>
              <a:endParaRPr lang="zh-CN" altLang="en-US" sz="1200" dirty="0">
                <a:cs typeface="+mn-ea"/>
                <a:sym typeface="+mn-lt"/>
              </a:endParaRPr>
            </a:p>
          </p:txBody>
        </p:sp>
        <p:sp>
          <p:nvSpPr>
            <p:cNvPr id="250" name="padlock_159618"/>
            <p:cNvSpPr>
              <a:spLocks noChangeAspect="1"/>
            </p:cNvSpPr>
            <p:nvPr/>
          </p:nvSpPr>
          <p:spPr bwMode="auto">
            <a:xfrm>
              <a:off x="8135537" y="3422146"/>
              <a:ext cx="250280" cy="326652"/>
            </a:xfrm>
            <a:custGeom>
              <a:avLst/>
              <a:gdLst>
                <a:gd name="T0" fmla="*/ 2393 w 5005"/>
                <a:gd name="T1" fmla="*/ 888 h 6542"/>
                <a:gd name="T2" fmla="*/ 3576 w 5005"/>
                <a:gd name="T3" fmla="*/ 1675 h 6542"/>
                <a:gd name="T4" fmla="*/ 3985 w 5005"/>
                <a:gd name="T5" fmla="*/ 1982 h 6542"/>
                <a:gd name="T6" fmla="*/ 3985 w 5005"/>
                <a:gd name="T7" fmla="*/ 1982 h 6542"/>
                <a:gd name="T8" fmla="*/ 4396 w 5005"/>
                <a:gd name="T9" fmla="*/ 1428 h 6542"/>
                <a:gd name="T10" fmla="*/ 2463 w 5005"/>
                <a:gd name="T11" fmla="*/ 27 h 6542"/>
                <a:gd name="T12" fmla="*/ 563 w 5005"/>
                <a:gd name="T13" fmla="*/ 2027 h 6542"/>
                <a:gd name="T14" fmla="*/ 563 w 5005"/>
                <a:gd name="T15" fmla="*/ 2663 h 6542"/>
                <a:gd name="T16" fmla="*/ 516 w 5005"/>
                <a:gd name="T17" fmla="*/ 2663 h 6542"/>
                <a:gd name="T18" fmla="*/ 0 w 5005"/>
                <a:gd name="T19" fmla="*/ 3179 h 6542"/>
                <a:gd name="T20" fmla="*/ 0 w 5005"/>
                <a:gd name="T21" fmla="*/ 6026 h 6542"/>
                <a:gd name="T22" fmla="*/ 516 w 5005"/>
                <a:gd name="T23" fmla="*/ 6542 h 6542"/>
                <a:gd name="T24" fmla="*/ 4489 w 5005"/>
                <a:gd name="T25" fmla="*/ 6542 h 6542"/>
                <a:gd name="T26" fmla="*/ 5005 w 5005"/>
                <a:gd name="T27" fmla="*/ 6026 h 6542"/>
                <a:gd name="T28" fmla="*/ 5005 w 5005"/>
                <a:gd name="T29" fmla="*/ 3178 h 6542"/>
                <a:gd name="T30" fmla="*/ 4489 w 5005"/>
                <a:gd name="T31" fmla="*/ 2662 h 6542"/>
                <a:gd name="T32" fmla="*/ 4476 w 5005"/>
                <a:gd name="T33" fmla="*/ 2662 h 6542"/>
                <a:gd name="T34" fmla="*/ 3620 w 5005"/>
                <a:gd name="T35" fmla="*/ 2662 h 6542"/>
                <a:gd name="T36" fmla="*/ 1419 w 5005"/>
                <a:gd name="T37" fmla="*/ 2662 h 6542"/>
                <a:gd name="T38" fmla="*/ 1419 w 5005"/>
                <a:gd name="T39" fmla="*/ 2014 h 6542"/>
                <a:gd name="T40" fmla="*/ 2393 w 5005"/>
                <a:gd name="T41" fmla="*/ 888 h 6542"/>
                <a:gd name="T42" fmla="*/ 2885 w 5005"/>
                <a:gd name="T43" fmla="*/ 5378 h 6542"/>
                <a:gd name="T44" fmla="*/ 2789 w 5005"/>
                <a:gd name="T45" fmla="*/ 5495 h 6542"/>
                <a:gd name="T46" fmla="*/ 2500 w 5005"/>
                <a:gd name="T47" fmla="*/ 5495 h 6542"/>
                <a:gd name="T48" fmla="*/ 2209 w 5005"/>
                <a:gd name="T49" fmla="*/ 5495 h 6542"/>
                <a:gd name="T50" fmla="*/ 2113 w 5005"/>
                <a:gd name="T51" fmla="*/ 5378 h 6542"/>
                <a:gd name="T52" fmla="*/ 2224 w 5005"/>
                <a:gd name="T53" fmla="*/ 4832 h 6542"/>
                <a:gd name="T54" fmla="*/ 2077 w 5005"/>
                <a:gd name="T55" fmla="*/ 4434 h 6542"/>
                <a:gd name="T56" fmla="*/ 2449 w 5005"/>
                <a:gd name="T57" fmla="*/ 4078 h 6542"/>
                <a:gd name="T58" fmla="*/ 2931 w 5005"/>
                <a:gd name="T59" fmla="*/ 4504 h 6542"/>
                <a:gd name="T60" fmla="*/ 2773 w 5005"/>
                <a:gd name="T61" fmla="*/ 4836 h 6542"/>
                <a:gd name="T62" fmla="*/ 2885 w 5005"/>
                <a:gd name="T63" fmla="*/ 5378 h 6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05" h="6542">
                  <a:moveTo>
                    <a:pt x="2393" y="888"/>
                  </a:moveTo>
                  <a:cubicBezTo>
                    <a:pt x="2947" y="827"/>
                    <a:pt x="3432" y="1179"/>
                    <a:pt x="3576" y="1675"/>
                  </a:cubicBezTo>
                  <a:cubicBezTo>
                    <a:pt x="3625" y="1844"/>
                    <a:pt x="3809" y="1982"/>
                    <a:pt x="3985" y="1982"/>
                  </a:cubicBezTo>
                  <a:lnTo>
                    <a:pt x="3985" y="1982"/>
                  </a:lnTo>
                  <a:cubicBezTo>
                    <a:pt x="4273" y="1982"/>
                    <a:pt x="4477" y="1704"/>
                    <a:pt x="4396" y="1428"/>
                  </a:cubicBezTo>
                  <a:cubicBezTo>
                    <a:pt x="4152" y="602"/>
                    <a:pt x="3375" y="0"/>
                    <a:pt x="2463" y="27"/>
                  </a:cubicBezTo>
                  <a:cubicBezTo>
                    <a:pt x="1397" y="58"/>
                    <a:pt x="563" y="960"/>
                    <a:pt x="563" y="2027"/>
                  </a:cubicBezTo>
                  <a:lnTo>
                    <a:pt x="563" y="2663"/>
                  </a:lnTo>
                  <a:lnTo>
                    <a:pt x="516" y="2663"/>
                  </a:lnTo>
                  <a:cubicBezTo>
                    <a:pt x="231" y="2663"/>
                    <a:pt x="0" y="2894"/>
                    <a:pt x="0" y="3179"/>
                  </a:cubicBezTo>
                  <a:lnTo>
                    <a:pt x="0" y="6026"/>
                  </a:lnTo>
                  <a:cubicBezTo>
                    <a:pt x="0" y="6311"/>
                    <a:pt x="231" y="6542"/>
                    <a:pt x="516" y="6542"/>
                  </a:cubicBezTo>
                  <a:lnTo>
                    <a:pt x="4489" y="6542"/>
                  </a:lnTo>
                  <a:cubicBezTo>
                    <a:pt x="4775" y="6542"/>
                    <a:pt x="5005" y="6311"/>
                    <a:pt x="5005" y="6026"/>
                  </a:cubicBezTo>
                  <a:lnTo>
                    <a:pt x="5005" y="3178"/>
                  </a:lnTo>
                  <a:cubicBezTo>
                    <a:pt x="5005" y="2892"/>
                    <a:pt x="4775" y="2662"/>
                    <a:pt x="4489" y="2662"/>
                  </a:cubicBezTo>
                  <a:lnTo>
                    <a:pt x="4476" y="2662"/>
                  </a:lnTo>
                  <a:lnTo>
                    <a:pt x="3620" y="2662"/>
                  </a:lnTo>
                  <a:lnTo>
                    <a:pt x="1419" y="2662"/>
                  </a:lnTo>
                  <a:lnTo>
                    <a:pt x="1419" y="2014"/>
                  </a:lnTo>
                  <a:cubicBezTo>
                    <a:pt x="1419" y="1448"/>
                    <a:pt x="1831" y="951"/>
                    <a:pt x="2393" y="888"/>
                  </a:cubicBezTo>
                  <a:close/>
                  <a:moveTo>
                    <a:pt x="2885" y="5378"/>
                  </a:moveTo>
                  <a:cubicBezTo>
                    <a:pt x="2897" y="5439"/>
                    <a:pt x="2851" y="5495"/>
                    <a:pt x="2789" y="5495"/>
                  </a:cubicBezTo>
                  <a:lnTo>
                    <a:pt x="2500" y="5495"/>
                  </a:lnTo>
                  <a:lnTo>
                    <a:pt x="2209" y="5495"/>
                  </a:lnTo>
                  <a:cubicBezTo>
                    <a:pt x="2147" y="5495"/>
                    <a:pt x="2101" y="5438"/>
                    <a:pt x="2113" y="5378"/>
                  </a:cubicBezTo>
                  <a:lnTo>
                    <a:pt x="2224" y="4832"/>
                  </a:lnTo>
                  <a:cubicBezTo>
                    <a:pt x="2115" y="4739"/>
                    <a:pt x="2052" y="4594"/>
                    <a:pt x="2077" y="4434"/>
                  </a:cubicBezTo>
                  <a:cubicBezTo>
                    <a:pt x="2107" y="4247"/>
                    <a:pt x="2261" y="4100"/>
                    <a:pt x="2449" y="4078"/>
                  </a:cubicBezTo>
                  <a:cubicBezTo>
                    <a:pt x="2709" y="4047"/>
                    <a:pt x="2931" y="4250"/>
                    <a:pt x="2931" y="4504"/>
                  </a:cubicBezTo>
                  <a:cubicBezTo>
                    <a:pt x="2931" y="4638"/>
                    <a:pt x="2869" y="4758"/>
                    <a:pt x="2773" y="4836"/>
                  </a:cubicBezTo>
                  <a:lnTo>
                    <a:pt x="2885" y="5378"/>
                  </a:lnTo>
                  <a:close/>
                </a:path>
              </a:pathLst>
            </a:custGeom>
            <a:solidFill>
              <a:schemeClr val="bg1"/>
            </a:solidFill>
            <a:ln>
              <a:noFill/>
            </a:ln>
          </p:spPr>
          <p:txBody>
            <a:bodyPr/>
            <a:lstStyle/>
            <a:p>
              <a:endParaRPr lang="zh-CN" altLang="en-US">
                <a:cs typeface="+mn-ea"/>
                <a:sym typeface="+mn-lt"/>
              </a:endParaRPr>
            </a:p>
          </p:txBody>
        </p:sp>
      </p:grpSp>
      <p:grpSp>
        <p:nvGrpSpPr>
          <p:cNvPr id="251" name="组合 250"/>
          <p:cNvGrpSpPr/>
          <p:nvPr/>
        </p:nvGrpSpPr>
        <p:grpSpPr>
          <a:xfrm>
            <a:off x="5842851" y="4445236"/>
            <a:ext cx="500458" cy="725862"/>
            <a:chOff x="5685385" y="3349308"/>
            <a:chExt cx="500458" cy="725862"/>
          </a:xfrm>
        </p:grpSpPr>
        <p:sp>
          <p:nvSpPr>
            <p:cNvPr id="252" name="圆角矩形 251"/>
            <p:cNvSpPr/>
            <p:nvPr/>
          </p:nvSpPr>
          <p:spPr>
            <a:xfrm>
              <a:off x="5695087" y="3349308"/>
              <a:ext cx="481053" cy="481053"/>
            </a:xfrm>
            <a:prstGeom prst="roundRect">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253" name="文本框 252"/>
            <p:cNvSpPr txBox="1"/>
            <p:nvPr/>
          </p:nvSpPr>
          <p:spPr>
            <a:xfrm>
              <a:off x="5685385" y="3798171"/>
              <a:ext cx="500458" cy="276999"/>
            </a:xfrm>
            <a:prstGeom prst="rect">
              <a:avLst/>
            </a:prstGeom>
            <a:noFill/>
          </p:spPr>
          <p:txBody>
            <a:bodyPr wrap="none" rtlCol="0">
              <a:spAutoFit/>
            </a:bodyPr>
            <a:lstStyle/>
            <a:p>
              <a:pPr algn="ctr"/>
              <a:r>
                <a:rPr lang="en-US" altLang="zh-CN" sz="1200" dirty="0">
                  <a:cs typeface="+mn-ea"/>
                  <a:sym typeface="+mn-lt"/>
                </a:rPr>
                <a:t>Print</a:t>
              </a:r>
              <a:endParaRPr lang="zh-CN" altLang="en-US" sz="1200" dirty="0">
                <a:cs typeface="+mn-ea"/>
                <a:sym typeface="+mn-lt"/>
              </a:endParaRPr>
            </a:p>
          </p:txBody>
        </p:sp>
        <p:sp>
          <p:nvSpPr>
            <p:cNvPr id="254" name="printer-machine-variant-with-paper-prints_29968"/>
            <p:cNvSpPr>
              <a:spLocks noChangeAspect="1"/>
            </p:cNvSpPr>
            <p:nvPr/>
          </p:nvSpPr>
          <p:spPr bwMode="auto">
            <a:xfrm>
              <a:off x="5760341" y="3435931"/>
              <a:ext cx="350544" cy="272867"/>
            </a:xfrm>
            <a:custGeom>
              <a:avLst/>
              <a:gdLst>
                <a:gd name="connsiteX0" fmla="*/ 123913 w 609191"/>
                <a:gd name="connsiteY0" fmla="*/ 391709 h 474200"/>
                <a:gd name="connsiteX1" fmla="*/ 474976 w 609191"/>
                <a:gd name="connsiteY1" fmla="*/ 391709 h 474200"/>
                <a:gd name="connsiteX2" fmla="*/ 474976 w 609191"/>
                <a:gd name="connsiteY2" fmla="*/ 432919 h 474200"/>
                <a:gd name="connsiteX3" fmla="*/ 402698 w 609191"/>
                <a:gd name="connsiteY3" fmla="*/ 432919 h 474200"/>
                <a:gd name="connsiteX4" fmla="*/ 402698 w 609191"/>
                <a:gd name="connsiteY4" fmla="*/ 412314 h 474200"/>
                <a:gd name="connsiteX5" fmla="*/ 196191 w 609191"/>
                <a:gd name="connsiteY5" fmla="*/ 412314 h 474200"/>
                <a:gd name="connsiteX6" fmla="*/ 196191 w 609191"/>
                <a:gd name="connsiteY6" fmla="*/ 432919 h 474200"/>
                <a:gd name="connsiteX7" fmla="*/ 123913 w 609191"/>
                <a:gd name="connsiteY7" fmla="*/ 432919 h 474200"/>
                <a:gd name="connsiteX8" fmla="*/ 113578 w 609191"/>
                <a:gd name="connsiteY8" fmla="*/ 381422 h 474200"/>
                <a:gd name="connsiteX9" fmla="*/ 113578 w 609191"/>
                <a:gd name="connsiteY9" fmla="*/ 391731 h 474200"/>
                <a:gd name="connsiteX10" fmla="*/ 113578 w 609191"/>
                <a:gd name="connsiteY10" fmla="*/ 443274 h 474200"/>
                <a:gd name="connsiteX11" fmla="*/ 474963 w 609191"/>
                <a:gd name="connsiteY11" fmla="*/ 443274 h 474200"/>
                <a:gd name="connsiteX12" fmla="*/ 485288 w 609191"/>
                <a:gd name="connsiteY12" fmla="*/ 443274 h 474200"/>
                <a:gd name="connsiteX13" fmla="*/ 485288 w 609191"/>
                <a:gd name="connsiteY13" fmla="*/ 381422 h 474200"/>
                <a:gd name="connsiteX14" fmla="*/ 564162 w 609191"/>
                <a:gd name="connsiteY14" fmla="*/ 273610 h 474200"/>
                <a:gd name="connsiteX15" fmla="*/ 549534 w 609191"/>
                <a:gd name="connsiteY15" fmla="*/ 288214 h 474200"/>
                <a:gd name="connsiteX16" fmla="*/ 564162 w 609191"/>
                <a:gd name="connsiteY16" fmla="*/ 302818 h 474200"/>
                <a:gd name="connsiteX17" fmla="*/ 578646 w 609191"/>
                <a:gd name="connsiteY17" fmla="*/ 288214 h 474200"/>
                <a:gd name="connsiteX18" fmla="*/ 564162 w 609191"/>
                <a:gd name="connsiteY18" fmla="*/ 273610 h 474200"/>
                <a:gd name="connsiteX19" fmla="*/ 175496 w 609191"/>
                <a:gd name="connsiteY19" fmla="*/ 113399 h 474200"/>
                <a:gd name="connsiteX20" fmla="*/ 433624 w 609191"/>
                <a:gd name="connsiteY20" fmla="*/ 113399 h 474200"/>
                <a:gd name="connsiteX21" fmla="*/ 433624 w 609191"/>
                <a:gd name="connsiteY21" fmla="*/ 134004 h 474200"/>
                <a:gd name="connsiteX22" fmla="*/ 175496 w 609191"/>
                <a:gd name="connsiteY22" fmla="*/ 134004 h 474200"/>
                <a:gd name="connsiteX23" fmla="*/ 175496 w 609191"/>
                <a:gd name="connsiteY23" fmla="*/ 61886 h 474200"/>
                <a:gd name="connsiteX24" fmla="*/ 433624 w 609191"/>
                <a:gd name="connsiteY24" fmla="*/ 61886 h 474200"/>
                <a:gd name="connsiteX25" fmla="*/ 433624 w 609191"/>
                <a:gd name="connsiteY25" fmla="*/ 82491 h 474200"/>
                <a:gd name="connsiteX26" fmla="*/ 175496 w 609191"/>
                <a:gd name="connsiteY26" fmla="*/ 82491 h 474200"/>
                <a:gd name="connsiteX27" fmla="*/ 134229 w 609191"/>
                <a:gd name="connsiteY27" fmla="*/ 10309 h 474200"/>
                <a:gd name="connsiteX28" fmla="*/ 125768 w 609191"/>
                <a:gd name="connsiteY28" fmla="*/ 185556 h 474200"/>
                <a:gd name="connsiteX29" fmla="*/ 123760 w 609191"/>
                <a:gd name="connsiteY29" fmla="*/ 226791 h 474200"/>
                <a:gd name="connsiteX30" fmla="*/ 118740 w 609191"/>
                <a:gd name="connsiteY30" fmla="*/ 226791 h 474200"/>
                <a:gd name="connsiteX31" fmla="*/ 113434 w 609191"/>
                <a:gd name="connsiteY31" fmla="*/ 226791 h 474200"/>
                <a:gd name="connsiteX32" fmla="*/ 92927 w 609191"/>
                <a:gd name="connsiteY32" fmla="*/ 226791 h 474200"/>
                <a:gd name="connsiteX33" fmla="*/ 82602 w 609191"/>
                <a:gd name="connsiteY33" fmla="*/ 237100 h 474200"/>
                <a:gd name="connsiteX34" fmla="*/ 92927 w 609191"/>
                <a:gd name="connsiteY34" fmla="*/ 247409 h 474200"/>
                <a:gd name="connsiteX35" fmla="*/ 516264 w 609191"/>
                <a:gd name="connsiteY35" fmla="*/ 247409 h 474200"/>
                <a:gd name="connsiteX36" fmla="*/ 526589 w 609191"/>
                <a:gd name="connsiteY36" fmla="*/ 237100 h 474200"/>
                <a:gd name="connsiteX37" fmla="*/ 516264 w 609191"/>
                <a:gd name="connsiteY37" fmla="*/ 226791 h 474200"/>
                <a:gd name="connsiteX38" fmla="*/ 495183 w 609191"/>
                <a:gd name="connsiteY38" fmla="*/ 226791 h 474200"/>
                <a:gd name="connsiteX39" fmla="*/ 489733 w 609191"/>
                <a:gd name="connsiteY39" fmla="*/ 226791 h 474200"/>
                <a:gd name="connsiteX40" fmla="*/ 484858 w 609191"/>
                <a:gd name="connsiteY40" fmla="*/ 226791 h 474200"/>
                <a:gd name="connsiteX41" fmla="*/ 482850 w 609191"/>
                <a:gd name="connsiteY41" fmla="*/ 185556 h 474200"/>
                <a:gd name="connsiteX42" fmla="*/ 474389 w 609191"/>
                <a:gd name="connsiteY42" fmla="*/ 10309 h 474200"/>
                <a:gd name="connsiteX43" fmla="*/ 124334 w 609191"/>
                <a:gd name="connsiteY43" fmla="*/ 0 h 474200"/>
                <a:gd name="connsiteX44" fmla="*/ 484284 w 609191"/>
                <a:gd name="connsiteY44" fmla="*/ 0 h 474200"/>
                <a:gd name="connsiteX45" fmla="*/ 493175 w 609191"/>
                <a:gd name="connsiteY45" fmla="*/ 185556 h 474200"/>
                <a:gd name="connsiteX46" fmla="*/ 554553 w 609191"/>
                <a:gd name="connsiteY46" fmla="*/ 185556 h 474200"/>
                <a:gd name="connsiteX47" fmla="*/ 609191 w 609191"/>
                <a:gd name="connsiteY47" fmla="*/ 240107 h 474200"/>
                <a:gd name="connsiteX48" fmla="*/ 609191 w 609191"/>
                <a:gd name="connsiteY48" fmla="*/ 419650 h 474200"/>
                <a:gd name="connsiteX49" fmla="*/ 554553 w 609191"/>
                <a:gd name="connsiteY49" fmla="*/ 474200 h 474200"/>
                <a:gd name="connsiteX50" fmla="*/ 54638 w 609191"/>
                <a:gd name="connsiteY50" fmla="*/ 474200 h 474200"/>
                <a:gd name="connsiteX51" fmla="*/ 0 w 609191"/>
                <a:gd name="connsiteY51" fmla="*/ 419650 h 474200"/>
                <a:gd name="connsiteX52" fmla="*/ 0 w 609191"/>
                <a:gd name="connsiteY52" fmla="*/ 240107 h 474200"/>
                <a:gd name="connsiteX53" fmla="*/ 54638 w 609191"/>
                <a:gd name="connsiteY53" fmla="*/ 185556 h 474200"/>
                <a:gd name="connsiteX54" fmla="*/ 115442 w 609191"/>
                <a:gd name="connsiteY54" fmla="*/ 185556 h 47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09191" h="474200">
                  <a:moveTo>
                    <a:pt x="123913" y="391709"/>
                  </a:moveTo>
                  <a:lnTo>
                    <a:pt x="474976" y="391709"/>
                  </a:lnTo>
                  <a:lnTo>
                    <a:pt x="474976" y="432919"/>
                  </a:lnTo>
                  <a:lnTo>
                    <a:pt x="402698" y="432919"/>
                  </a:lnTo>
                  <a:lnTo>
                    <a:pt x="402698" y="412314"/>
                  </a:lnTo>
                  <a:lnTo>
                    <a:pt x="196191" y="412314"/>
                  </a:lnTo>
                  <a:lnTo>
                    <a:pt x="196191" y="432919"/>
                  </a:lnTo>
                  <a:lnTo>
                    <a:pt x="123913" y="432919"/>
                  </a:lnTo>
                  <a:close/>
                  <a:moveTo>
                    <a:pt x="113578" y="381422"/>
                  </a:moveTo>
                  <a:lnTo>
                    <a:pt x="113578" y="391731"/>
                  </a:lnTo>
                  <a:lnTo>
                    <a:pt x="113578" y="443274"/>
                  </a:lnTo>
                  <a:lnTo>
                    <a:pt x="474963" y="443274"/>
                  </a:lnTo>
                  <a:lnTo>
                    <a:pt x="485288" y="443274"/>
                  </a:lnTo>
                  <a:lnTo>
                    <a:pt x="485288" y="381422"/>
                  </a:lnTo>
                  <a:close/>
                  <a:moveTo>
                    <a:pt x="564162" y="273610"/>
                  </a:moveTo>
                  <a:cubicBezTo>
                    <a:pt x="555987" y="273610"/>
                    <a:pt x="549534" y="280196"/>
                    <a:pt x="549534" y="288214"/>
                  </a:cubicBezTo>
                  <a:cubicBezTo>
                    <a:pt x="549534" y="296232"/>
                    <a:pt x="555987" y="302818"/>
                    <a:pt x="564162" y="302818"/>
                  </a:cubicBezTo>
                  <a:cubicBezTo>
                    <a:pt x="572192" y="302818"/>
                    <a:pt x="578646" y="296232"/>
                    <a:pt x="578646" y="288214"/>
                  </a:cubicBezTo>
                  <a:cubicBezTo>
                    <a:pt x="578646" y="280196"/>
                    <a:pt x="572192" y="273610"/>
                    <a:pt x="564162" y="273610"/>
                  </a:cubicBezTo>
                  <a:close/>
                  <a:moveTo>
                    <a:pt x="175496" y="113399"/>
                  </a:moveTo>
                  <a:lnTo>
                    <a:pt x="433624" y="113399"/>
                  </a:lnTo>
                  <a:lnTo>
                    <a:pt x="433624" y="134004"/>
                  </a:lnTo>
                  <a:lnTo>
                    <a:pt x="175496" y="134004"/>
                  </a:lnTo>
                  <a:close/>
                  <a:moveTo>
                    <a:pt x="175496" y="61886"/>
                  </a:moveTo>
                  <a:lnTo>
                    <a:pt x="433624" y="61886"/>
                  </a:lnTo>
                  <a:lnTo>
                    <a:pt x="433624" y="82491"/>
                  </a:lnTo>
                  <a:lnTo>
                    <a:pt x="175496" y="82491"/>
                  </a:lnTo>
                  <a:close/>
                  <a:moveTo>
                    <a:pt x="134229" y="10309"/>
                  </a:moveTo>
                  <a:lnTo>
                    <a:pt x="125768" y="185556"/>
                  </a:lnTo>
                  <a:lnTo>
                    <a:pt x="123760" y="226791"/>
                  </a:lnTo>
                  <a:lnTo>
                    <a:pt x="118740" y="226791"/>
                  </a:lnTo>
                  <a:lnTo>
                    <a:pt x="113434" y="226791"/>
                  </a:lnTo>
                  <a:lnTo>
                    <a:pt x="92927" y="226791"/>
                  </a:lnTo>
                  <a:cubicBezTo>
                    <a:pt x="87191" y="226791"/>
                    <a:pt x="82602" y="231373"/>
                    <a:pt x="82602" y="237100"/>
                  </a:cubicBezTo>
                  <a:cubicBezTo>
                    <a:pt x="82602" y="242827"/>
                    <a:pt x="87191" y="247409"/>
                    <a:pt x="92927" y="247409"/>
                  </a:cubicBezTo>
                  <a:lnTo>
                    <a:pt x="516264" y="247409"/>
                  </a:lnTo>
                  <a:cubicBezTo>
                    <a:pt x="522000" y="247409"/>
                    <a:pt x="526589" y="242827"/>
                    <a:pt x="526589" y="237100"/>
                  </a:cubicBezTo>
                  <a:cubicBezTo>
                    <a:pt x="526589" y="231373"/>
                    <a:pt x="522000" y="226791"/>
                    <a:pt x="516264" y="226791"/>
                  </a:cubicBezTo>
                  <a:lnTo>
                    <a:pt x="495183" y="226791"/>
                  </a:lnTo>
                  <a:lnTo>
                    <a:pt x="489733" y="226791"/>
                  </a:lnTo>
                  <a:lnTo>
                    <a:pt x="484858" y="226791"/>
                  </a:lnTo>
                  <a:lnTo>
                    <a:pt x="482850" y="185556"/>
                  </a:lnTo>
                  <a:lnTo>
                    <a:pt x="474389" y="10309"/>
                  </a:lnTo>
                  <a:close/>
                  <a:moveTo>
                    <a:pt x="124334" y="0"/>
                  </a:moveTo>
                  <a:lnTo>
                    <a:pt x="484284" y="0"/>
                  </a:lnTo>
                  <a:lnTo>
                    <a:pt x="493175" y="185556"/>
                  </a:lnTo>
                  <a:lnTo>
                    <a:pt x="554553" y="185556"/>
                  </a:lnTo>
                  <a:cubicBezTo>
                    <a:pt x="584669" y="185556"/>
                    <a:pt x="609191" y="210040"/>
                    <a:pt x="609191" y="240107"/>
                  </a:cubicBezTo>
                  <a:lnTo>
                    <a:pt x="609191" y="419650"/>
                  </a:lnTo>
                  <a:cubicBezTo>
                    <a:pt x="609191" y="449717"/>
                    <a:pt x="584669" y="474200"/>
                    <a:pt x="554553" y="474200"/>
                  </a:cubicBezTo>
                  <a:lnTo>
                    <a:pt x="54638" y="474200"/>
                  </a:lnTo>
                  <a:cubicBezTo>
                    <a:pt x="24522" y="474200"/>
                    <a:pt x="0" y="449717"/>
                    <a:pt x="0" y="419650"/>
                  </a:cubicBezTo>
                  <a:lnTo>
                    <a:pt x="0" y="240107"/>
                  </a:lnTo>
                  <a:cubicBezTo>
                    <a:pt x="0" y="210040"/>
                    <a:pt x="24522" y="185556"/>
                    <a:pt x="54638" y="185556"/>
                  </a:cubicBezTo>
                  <a:lnTo>
                    <a:pt x="115442" y="185556"/>
                  </a:lnTo>
                  <a:close/>
                </a:path>
              </a:pathLst>
            </a:custGeom>
            <a:solidFill>
              <a:schemeClr val="bg1"/>
            </a:solidFill>
            <a:ln>
              <a:noFill/>
            </a:ln>
          </p:spPr>
          <p:txBody>
            <a:bodyPr/>
            <a:lstStyle/>
            <a:p>
              <a:endParaRPr lang="zh-CN" altLang="en-US">
                <a:cs typeface="+mn-ea"/>
                <a:sym typeface="+mn-lt"/>
              </a:endParaRPr>
            </a:p>
          </p:txBody>
        </p:sp>
      </p:grpSp>
      <p:grpSp>
        <p:nvGrpSpPr>
          <p:cNvPr id="255" name="组合 254"/>
          <p:cNvGrpSpPr/>
          <p:nvPr/>
        </p:nvGrpSpPr>
        <p:grpSpPr>
          <a:xfrm>
            <a:off x="7069603" y="4445236"/>
            <a:ext cx="923417" cy="931302"/>
            <a:chOff x="7017115" y="3349308"/>
            <a:chExt cx="923417" cy="931302"/>
          </a:xfrm>
        </p:grpSpPr>
        <p:sp>
          <p:nvSpPr>
            <p:cNvPr id="256" name="圆角矩形 255"/>
            <p:cNvSpPr/>
            <p:nvPr/>
          </p:nvSpPr>
          <p:spPr>
            <a:xfrm>
              <a:off x="7228705" y="3349308"/>
              <a:ext cx="481053" cy="4810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257" name="文本框 256"/>
            <p:cNvSpPr txBox="1"/>
            <p:nvPr/>
          </p:nvSpPr>
          <p:spPr>
            <a:xfrm>
              <a:off x="7017115" y="3818945"/>
              <a:ext cx="923417" cy="461665"/>
            </a:xfrm>
            <a:prstGeom prst="rect">
              <a:avLst/>
            </a:prstGeom>
            <a:noFill/>
          </p:spPr>
          <p:txBody>
            <a:bodyPr wrap="square" rtlCol="0">
              <a:spAutoFit/>
            </a:bodyPr>
            <a:lstStyle/>
            <a:p>
              <a:pPr algn="ctr"/>
              <a:r>
                <a:rPr lang="en-US" altLang="zh-CN" sz="1200" dirty="0">
                  <a:cs typeface="+mn-ea"/>
                  <a:sym typeface="+mn-lt"/>
                </a:rPr>
                <a:t>Validity Period</a:t>
              </a:r>
              <a:endParaRPr lang="zh-CN" altLang="en-US" sz="1200" dirty="0">
                <a:cs typeface="+mn-ea"/>
                <a:sym typeface="+mn-lt"/>
              </a:endParaRPr>
            </a:p>
          </p:txBody>
        </p:sp>
        <p:sp>
          <p:nvSpPr>
            <p:cNvPr id="258" name="circular-clock-tool_55344"/>
            <p:cNvSpPr>
              <a:spLocks noChangeAspect="1"/>
            </p:cNvSpPr>
            <p:nvPr/>
          </p:nvSpPr>
          <p:spPr bwMode="auto">
            <a:xfrm>
              <a:off x="7311598" y="3435931"/>
              <a:ext cx="323757" cy="323306"/>
            </a:xfrm>
            <a:custGeom>
              <a:avLst/>
              <a:gdLst>
                <a:gd name="connsiteX0" fmla="*/ 220168 w 608697"/>
                <a:gd name="connsiteY0" fmla="*/ 149793 h 607851"/>
                <a:gd name="connsiteX1" fmla="*/ 239222 w 608697"/>
                <a:gd name="connsiteY1" fmla="*/ 161748 h 607851"/>
                <a:gd name="connsiteX2" fmla="*/ 303540 w 608697"/>
                <a:gd name="connsiteY2" fmla="*/ 252175 h 607851"/>
                <a:gd name="connsiteX3" fmla="*/ 304361 w 608697"/>
                <a:gd name="connsiteY3" fmla="*/ 252026 h 607851"/>
                <a:gd name="connsiteX4" fmla="*/ 347190 w 608697"/>
                <a:gd name="connsiteY4" fmla="*/ 274596 h 607851"/>
                <a:gd name="connsiteX5" fmla="*/ 417850 w 608697"/>
                <a:gd name="connsiteY5" fmla="*/ 274596 h 607851"/>
                <a:gd name="connsiteX6" fmla="*/ 447173 w 608697"/>
                <a:gd name="connsiteY6" fmla="*/ 303943 h 607851"/>
                <a:gd name="connsiteX7" fmla="*/ 417775 w 608697"/>
                <a:gd name="connsiteY7" fmla="*/ 333291 h 607851"/>
                <a:gd name="connsiteX8" fmla="*/ 347190 w 608697"/>
                <a:gd name="connsiteY8" fmla="*/ 333291 h 607851"/>
                <a:gd name="connsiteX9" fmla="*/ 304361 w 608697"/>
                <a:gd name="connsiteY9" fmla="*/ 355861 h 607851"/>
                <a:gd name="connsiteX10" fmla="*/ 252354 w 608697"/>
                <a:gd name="connsiteY10" fmla="*/ 303943 h 607851"/>
                <a:gd name="connsiteX11" fmla="*/ 255712 w 608697"/>
                <a:gd name="connsiteY11" fmla="*/ 286216 h 607851"/>
                <a:gd name="connsiteX12" fmla="*/ 191320 w 608697"/>
                <a:gd name="connsiteY12" fmla="*/ 195714 h 607851"/>
                <a:gd name="connsiteX13" fmla="*/ 198259 w 608697"/>
                <a:gd name="connsiteY13" fmla="*/ 154820 h 607851"/>
                <a:gd name="connsiteX14" fmla="*/ 220168 w 608697"/>
                <a:gd name="connsiteY14" fmla="*/ 149793 h 607851"/>
                <a:gd name="connsiteX15" fmla="*/ 284730 w 608697"/>
                <a:gd name="connsiteY15" fmla="*/ 79259 h 607851"/>
                <a:gd name="connsiteX16" fmla="*/ 79369 w 608697"/>
                <a:gd name="connsiteY16" fmla="*/ 284409 h 607851"/>
                <a:gd name="connsiteX17" fmla="*/ 105701 w 608697"/>
                <a:gd name="connsiteY17" fmla="*/ 284409 h 607851"/>
                <a:gd name="connsiteX18" fmla="*/ 125320 w 608697"/>
                <a:gd name="connsiteY18" fmla="*/ 303925 h 607851"/>
                <a:gd name="connsiteX19" fmla="*/ 105701 w 608697"/>
                <a:gd name="connsiteY19" fmla="*/ 323517 h 607851"/>
                <a:gd name="connsiteX20" fmla="*/ 79369 w 608697"/>
                <a:gd name="connsiteY20" fmla="*/ 323517 h 607851"/>
                <a:gd name="connsiteX21" fmla="*/ 284805 w 608697"/>
                <a:gd name="connsiteY21" fmla="*/ 528592 h 607851"/>
                <a:gd name="connsiteX22" fmla="*/ 284805 w 608697"/>
                <a:gd name="connsiteY22" fmla="*/ 502296 h 607851"/>
                <a:gd name="connsiteX23" fmla="*/ 304349 w 608697"/>
                <a:gd name="connsiteY23" fmla="*/ 482705 h 607851"/>
                <a:gd name="connsiteX24" fmla="*/ 323967 w 608697"/>
                <a:gd name="connsiteY24" fmla="*/ 502296 h 607851"/>
                <a:gd name="connsiteX25" fmla="*/ 323967 w 608697"/>
                <a:gd name="connsiteY25" fmla="*/ 528592 h 607851"/>
                <a:gd name="connsiteX26" fmla="*/ 529328 w 608697"/>
                <a:gd name="connsiteY26" fmla="*/ 323442 h 607851"/>
                <a:gd name="connsiteX27" fmla="*/ 502996 w 608697"/>
                <a:gd name="connsiteY27" fmla="*/ 323442 h 607851"/>
                <a:gd name="connsiteX28" fmla="*/ 483377 w 608697"/>
                <a:gd name="connsiteY28" fmla="*/ 303925 h 607851"/>
                <a:gd name="connsiteX29" fmla="*/ 502996 w 608697"/>
                <a:gd name="connsiteY29" fmla="*/ 284334 h 607851"/>
                <a:gd name="connsiteX30" fmla="*/ 529328 w 608697"/>
                <a:gd name="connsiteY30" fmla="*/ 284334 h 607851"/>
                <a:gd name="connsiteX31" fmla="*/ 323893 w 608697"/>
                <a:gd name="connsiteY31" fmla="*/ 79259 h 607851"/>
                <a:gd name="connsiteX32" fmla="*/ 323893 w 608697"/>
                <a:gd name="connsiteY32" fmla="*/ 105555 h 607851"/>
                <a:gd name="connsiteX33" fmla="*/ 304349 w 608697"/>
                <a:gd name="connsiteY33" fmla="*/ 125146 h 607851"/>
                <a:gd name="connsiteX34" fmla="*/ 284730 w 608697"/>
                <a:gd name="connsiteY34" fmla="*/ 105555 h 607851"/>
                <a:gd name="connsiteX35" fmla="*/ 304349 w 608697"/>
                <a:gd name="connsiteY35" fmla="*/ 0 h 607851"/>
                <a:gd name="connsiteX36" fmla="*/ 608697 w 608697"/>
                <a:gd name="connsiteY36" fmla="*/ 303925 h 607851"/>
                <a:gd name="connsiteX37" fmla="*/ 304349 w 608697"/>
                <a:gd name="connsiteY37" fmla="*/ 607851 h 607851"/>
                <a:gd name="connsiteX38" fmla="*/ 0 w 608697"/>
                <a:gd name="connsiteY38" fmla="*/ 303925 h 607851"/>
                <a:gd name="connsiteX39" fmla="*/ 304349 w 608697"/>
                <a:gd name="connsiteY39" fmla="*/ 0 h 60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08697" h="607851">
                  <a:moveTo>
                    <a:pt x="220168" y="149793"/>
                  </a:moveTo>
                  <a:cubicBezTo>
                    <a:pt x="227582" y="151040"/>
                    <a:pt x="234522" y="155119"/>
                    <a:pt x="239222" y="161748"/>
                  </a:cubicBezTo>
                  <a:lnTo>
                    <a:pt x="303540" y="252175"/>
                  </a:lnTo>
                  <a:cubicBezTo>
                    <a:pt x="303839" y="252101"/>
                    <a:pt x="304062" y="252026"/>
                    <a:pt x="304361" y="252026"/>
                  </a:cubicBezTo>
                  <a:cubicBezTo>
                    <a:pt x="322119" y="252026"/>
                    <a:pt x="337863" y="261039"/>
                    <a:pt x="347190" y="274596"/>
                  </a:cubicBezTo>
                  <a:lnTo>
                    <a:pt x="417850" y="274596"/>
                  </a:lnTo>
                  <a:cubicBezTo>
                    <a:pt x="434041" y="274596"/>
                    <a:pt x="447173" y="287705"/>
                    <a:pt x="447173" y="303943"/>
                  </a:cubicBezTo>
                  <a:cubicBezTo>
                    <a:pt x="447173" y="320107"/>
                    <a:pt x="434041" y="333291"/>
                    <a:pt x="417775" y="333291"/>
                  </a:cubicBezTo>
                  <a:lnTo>
                    <a:pt x="347190" y="333291"/>
                  </a:lnTo>
                  <a:cubicBezTo>
                    <a:pt x="337863" y="346848"/>
                    <a:pt x="322194" y="355861"/>
                    <a:pt x="304361" y="355861"/>
                  </a:cubicBezTo>
                  <a:cubicBezTo>
                    <a:pt x="275634" y="355861"/>
                    <a:pt x="252354" y="332621"/>
                    <a:pt x="252354" y="303943"/>
                  </a:cubicBezTo>
                  <a:cubicBezTo>
                    <a:pt x="252354" y="297687"/>
                    <a:pt x="253698" y="291802"/>
                    <a:pt x="255712" y="286216"/>
                  </a:cubicBezTo>
                  <a:lnTo>
                    <a:pt x="191320" y="195714"/>
                  </a:lnTo>
                  <a:cubicBezTo>
                    <a:pt x="181918" y="182530"/>
                    <a:pt x="184977" y="164206"/>
                    <a:pt x="198259" y="154820"/>
                  </a:cubicBezTo>
                  <a:cubicBezTo>
                    <a:pt x="204862" y="150128"/>
                    <a:pt x="212753" y="148545"/>
                    <a:pt x="220168" y="149793"/>
                  </a:cubicBezTo>
                  <a:close/>
                  <a:moveTo>
                    <a:pt x="284730" y="79259"/>
                  </a:moveTo>
                  <a:cubicBezTo>
                    <a:pt x="175746" y="88645"/>
                    <a:pt x="88768" y="175502"/>
                    <a:pt x="79369" y="284409"/>
                  </a:cubicBezTo>
                  <a:lnTo>
                    <a:pt x="105701" y="284409"/>
                  </a:lnTo>
                  <a:cubicBezTo>
                    <a:pt x="116517" y="284409"/>
                    <a:pt x="125320" y="293124"/>
                    <a:pt x="125320" y="303925"/>
                  </a:cubicBezTo>
                  <a:cubicBezTo>
                    <a:pt x="125320" y="314727"/>
                    <a:pt x="116517" y="323517"/>
                    <a:pt x="105701" y="323517"/>
                  </a:cubicBezTo>
                  <a:lnTo>
                    <a:pt x="79369" y="323517"/>
                  </a:lnTo>
                  <a:cubicBezTo>
                    <a:pt x="88768" y="432349"/>
                    <a:pt x="175746" y="519206"/>
                    <a:pt x="284805" y="528592"/>
                  </a:cubicBezTo>
                  <a:lnTo>
                    <a:pt x="284805" y="502296"/>
                  </a:lnTo>
                  <a:cubicBezTo>
                    <a:pt x="284805" y="491495"/>
                    <a:pt x="293532" y="482705"/>
                    <a:pt x="304349" y="482705"/>
                  </a:cubicBezTo>
                  <a:cubicBezTo>
                    <a:pt x="315165" y="482705"/>
                    <a:pt x="323967" y="491495"/>
                    <a:pt x="323967" y="502296"/>
                  </a:cubicBezTo>
                  <a:lnTo>
                    <a:pt x="323967" y="528592"/>
                  </a:lnTo>
                  <a:cubicBezTo>
                    <a:pt x="432951" y="519206"/>
                    <a:pt x="519929" y="432349"/>
                    <a:pt x="529328" y="323442"/>
                  </a:cubicBezTo>
                  <a:lnTo>
                    <a:pt x="502996" y="323442"/>
                  </a:lnTo>
                  <a:cubicBezTo>
                    <a:pt x="492179" y="323442"/>
                    <a:pt x="483377" y="314727"/>
                    <a:pt x="483377" y="303925"/>
                  </a:cubicBezTo>
                  <a:cubicBezTo>
                    <a:pt x="483377" y="293124"/>
                    <a:pt x="492179" y="284334"/>
                    <a:pt x="502996" y="284334"/>
                  </a:cubicBezTo>
                  <a:lnTo>
                    <a:pt x="529328" y="284334"/>
                  </a:lnTo>
                  <a:cubicBezTo>
                    <a:pt x="519929" y="175502"/>
                    <a:pt x="432951" y="88645"/>
                    <a:pt x="323893" y="79259"/>
                  </a:cubicBezTo>
                  <a:lnTo>
                    <a:pt x="323893" y="105555"/>
                  </a:lnTo>
                  <a:cubicBezTo>
                    <a:pt x="323893" y="116356"/>
                    <a:pt x="315165" y="125146"/>
                    <a:pt x="304349" y="125146"/>
                  </a:cubicBezTo>
                  <a:cubicBezTo>
                    <a:pt x="293532" y="125146"/>
                    <a:pt x="284730" y="116356"/>
                    <a:pt x="284730" y="105555"/>
                  </a:cubicBezTo>
                  <a:close/>
                  <a:moveTo>
                    <a:pt x="304349" y="0"/>
                  </a:moveTo>
                  <a:cubicBezTo>
                    <a:pt x="472412" y="0"/>
                    <a:pt x="608697" y="136096"/>
                    <a:pt x="608697" y="303925"/>
                  </a:cubicBezTo>
                  <a:cubicBezTo>
                    <a:pt x="608697" y="471755"/>
                    <a:pt x="472412" y="607851"/>
                    <a:pt x="304349" y="607851"/>
                  </a:cubicBezTo>
                  <a:cubicBezTo>
                    <a:pt x="136285" y="607851"/>
                    <a:pt x="0" y="471755"/>
                    <a:pt x="0" y="303925"/>
                  </a:cubicBezTo>
                  <a:cubicBezTo>
                    <a:pt x="0" y="136096"/>
                    <a:pt x="136285" y="0"/>
                    <a:pt x="304349" y="0"/>
                  </a:cubicBezTo>
                  <a:close/>
                </a:path>
              </a:pathLst>
            </a:custGeom>
            <a:solidFill>
              <a:schemeClr val="bg1"/>
            </a:solidFill>
            <a:ln>
              <a:noFill/>
            </a:ln>
          </p:spPr>
          <p:txBody>
            <a:bodyPr/>
            <a:lstStyle/>
            <a:p>
              <a:endParaRPr lang="zh-CN" altLang="en-US">
                <a:cs typeface="+mn-ea"/>
                <a:sym typeface="+mn-lt"/>
              </a:endParaRPr>
            </a:p>
          </p:txBody>
        </p:sp>
      </p:grpSp>
      <p:grpSp>
        <p:nvGrpSpPr>
          <p:cNvPr id="259" name="组合 258"/>
          <p:cNvGrpSpPr/>
          <p:nvPr/>
        </p:nvGrpSpPr>
        <p:grpSpPr>
          <a:xfrm>
            <a:off x="4464593" y="4445236"/>
            <a:ext cx="481053" cy="725862"/>
            <a:chOff x="4202149" y="3349308"/>
            <a:chExt cx="481053" cy="725862"/>
          </a:xfrm>
        </p:grpSpPr>
        <p:sp>
          <p:nvSpPr>
            <p:cNvPr id="260" name="圆角矩形 259"/>
            <p:cNvSpPr/>
            <p:nvPr/>
          </p:nvSpPr>
          <p:spPr>
            <a:xfrm>
              <a:off x="4202149" y="3349308"/>
              <a:ext cx="481053" cy="481053"/>
            </a:xfrm>
            <a:prstGeom prst="roundRect">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cs typeface="+mn-ea"/>
                <a:sym typeface="+mn-lt"/>
              </a:endParaRPr>
            </a:p>
          </p:txBody>
        </p:sp>
        <p:sp>
          <p:nvSpPr>
            <p:cNvPr id="261" name="文本框 342"/>
            <p:cNvSpPr txBox="1"/>
            <p:nvPr/>
          </p:nvSpPr>
          <p:spPr>
            <a:xfrm>
              <a:off x="4218095" y="3798171"/>
              <a:ext cx="449161" cy="276999"/>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dirty="0">
                  <a:cs typeface="+mn-ea"/>
                  <a:sym typeface="+mn-lt"/>
                </a:rPr>
                <a:t>Edit</a:t>
              </a:r>
              <a:endParaRPr lang="zh-CN" altLang="en-US" sz="1200" dirty="0">
                <a:cs typeface="+mn-ea"/>
                <a:sym typeface="+mn-lt"/>
              </a:endParaRPr>
            </a:p>
          </p:txBody>
        </p:sp>
        <p:sp>
          <p:nvSpPr>
            <p:cNvPr id="262" name="copy-files_14896"/>
            <p:cNvSpPr>
              <a:spLocks noChangeAspect="1"/>
            </p:cNvSpPr>
            <p:nvPr/>
          </p:nvSpPr>
          <p:spPr bwMode="auto">
            <a:xfrm>
              <a:off x="4284293" y="3431704"/>
              <a:ext cx="316765" cy="316320"/>
            </a:xfrm>
            <a:custGeom>
              <a:avLst/>
              <a:gdLst>
                <a:gd name="connsiteX0" fmla="*/ 35685 w 607576"/>
                <a:gd name="connsiteY0" fmla="*/ 539358 h 606722"/>
                <a:gd name="connsiteX1" fmla="*/ 19754 w 607576"/>
                <a:gd name="connsiteY1" fmla="*/ 577839 h 606722"/>
                <a:gd name="connsiteX2" fmla="*/ 21267 w 607576"/>
                <a:gd name="connsiteY2" fmla="*/ 585393 h 606722"/>
                <a:gd name="connsiteX3" fmla="*/ 28832 w 607576"/>
                <a:gd name="connsiteY3" fmla="*/ 586904 h 606722"/>
                <a:gd name="connsiteX4" fmla="*/ 67458 w 607576"/>
                <a:gd name="connsiteY4" fmla="*/ 571085 h 606722"/>
                <a:gd name="connsiteX5" fmla="*/ 284885 w 607576"/>
                <a:gd name="connsiteY5" fmla="*/ 530017 h 606722"/>
                <a:gd name="connsiteX6" fmla="*/ 362421 w 607576"/>
                <a:gd name="connsiteY6" fmla="*/ 530017 h 606722"/>
                <a:gd name="connsiteX7" fmla="*/ 371946 w 607576"/>
                <a:gd name="connsiteY7" fmla="*/ 539614 h 606722"/>
                <a:gd name="connsiteX8" fmla="*/ 362421 w 607576"/>
                <a:gd name="connsiteY8" fmla="*/ 549211 h 606722"/>
                <a:gd name="connsiteX9" fmla="*/ 284885 w 607576"/>
                <a:gd name="connsiteY9" fmla="*/ 549211 h 606722"/>
                <a:gd name="connsiteX10" fmla="*/ 275271 w 607576"/>
                <a:gd name="connsiteY10" fmla="*/ 539614 h 606722"/>
                <a:gd name="connsiteX11" fmla="*/ 284885 w 607576"/>
                <a:gd name="connsiteY11" fmla="*/ 530017 h 606722"/>
                <a:gd name="connsiteX12" fmla="*/ 502623 w 607576"/>
                <a:gd name="connsiteY12" fmla="*/ 496065 h 606722"/>
                <a:gd name="connsiteX13" fmla="*/ 510103 w 607576"/>
                <a:gd name="connsiteY13" fmla="*/ 507352 h 606722"/>
                <a:gd name="connsiteX14" fmla="*/ 458993 w 607576"/>
                <a:gd name="connsiteY14" fmla="*/ 549211 h 606722"/>
                <a:gd name="connsiteX15" fmla="*/ 439849 w 607576"/>
                <a:gd name="connsiteY15" fmla="*/ 549211 h 606722"/>
                <a:gd name="connsiteX16" fmla="*/ 430233 w 607576"/>
                <a:gd name="connsiteY16" fmla="*/ 539613 h 606722"/>
                <a:gd name="connsiteX17" fmla="*/ 439849 w 607576"/>
                <a:gd name="connsiteY17" fmla="*/ 530014 h 606722"/>
                <a:gd name="connsiteX18" fmla="*/ 458993 w 607576"/>
                <a:gd name="connsiteY18" fmla="*/ 530014 h 606722"/>
                <a:gd name="connsiteX19" fmla="*/ 491315 w 607576"/>
                <a:gd name="connsiteY19" fmla="*/ 503619 h 606722"/>
                <a:gd name="connsiteX20" fmla="*/ 502623 w 607576"/>
                <a:gd name="connsiteY20" fmla="*/ 496065 h 606722"/>
                <a:gd name="connsiteX21" fmla="*/ 89886 w 607576"/>
                <a:gd name="connsiteY21" fmla="*/ 408184 h 606722"/>
                <a:gd name="connsiteX22" fmla="*/ 76002 w 607576"/>
                <a:gd name="connsiteY22" fmla="*/ 441689 h 606722"/>
                <a:gd name="connsiteX23" fmla="*/ 43606 w 607576"/>
                <a:gd name="connsiteY23" fmla="*/ 520162 h 606722"/>
                <a:gd name="connsiteX24" fmla="*/ 86682 w 607576"/>
                <a:gd name="connsiteY24" fmla="*/ 563086 h 606722"/>
                <a:gd name="connsiteX25" fmla="*/ 165180 w 607576"/>
                <a:gd name="connsiteY25" fmla="*/ 530826 h 606722"/>
                <a:gd name="connsiteX26" fmla="*/ 165269 w 607576"/>
                <a:gd name="connsiteY26" fmla="*/ 530737 h 606722"/>
                <a:gd name="connsiteX27" fmla="*/ 198822 w 607576"/>
                <a:gd name="connsiteY27" fmla="*/ 516962 h 606722"/>
                <a:gd name="connsiteX28" fmla="*/ 501539 w 607576"/>
                <a:gd name="connsiteY28" fmla="*/ 341255 h 606722"/>
                <a:gd name="connsiteX29" fmla="*/ 511171 w 607576"/>
                <a:gd name="connsiteY29" fmla="*/ 350766 h 606722"/>
                <a:gd name="connsiteX30" fmla="*/ 511171 w 607576"/>
                <a:gd name="connsiteY30" fmla="*/ 428189 h 606722"/>
                <a:gd name="connsiteX31" fmla="*/ 501539 w 607576"/>
                <a:gd name="connsiteY31" fmla="*/ 437789 h 606722"/>
                <a:gd name="connsiteX32" fmla="*/ 491907 w 607576"/>
                <a:gd name="connsiteY32" fmla="*/ 428189 h 606722"/>
                <a:gd name="connsiteX33" fmla="*/ 491907 w 607576"/>
                <a:gd name="connsiteY33" fmla="*/ 350766 h 606722"/>
                <a:gd name="connsiteX34" fmla="*/ 501539 w 607576"/>
                <a:gd name="connsiteY34" fmla="*/ 341255 h 606722"/>
                <a:gd name="connsiteX35" fmla="*/ 343372 w 607576"/>
                <a:gd name="connsiteY35" fmla="*/ 250288 h 606722"/>
                <a:gd name="connsiteX36" fmla="*/ 356988 w 607576"/>
                <a:gd name="connsiteY36" fmla="*/ 250288 h 606722"/>
                <a:gd name="connsiteX37" fmla="*/ 356988 w 607576"/>
                <a:gd name="connsiteY37" fmla="*/ 263881 h 606722"/>
                <a:gd name="connsiteX38" fmla="*/ 202584 w 607576"/>
                <a:gd name="connsiteY38" fmla="*/ 417939 h 606722"/>
                <a:gd name="connsiteX39" fmla="*/ 195820 w 607576"/>
                <a:gd name="connsiteY39" fmla="*/ 420782 h 606722"/>
                <a:gd name="connsiteX40" fmla="*/ 188968 w 607576"/>
                <a:gd name="connsiteY40" fmla="*/ 417939 h 606722"/>
                <a:gd name="connsiteX41" fmla="*/ 188968 w 607576"/>
                <a:gd name="connsiteY41" fmla="*/ 404434 h 606722"/>
                <a:gd name="connsiteX42" fmla="*/ 67209 w 607576"/>
                <a:gd name="connsiteY42" fmla="*/ 235265 h 606722"/>
                <a:gd name="connsiteX43" fmla="*/ 76841 w 607576"/>
                <a:gd name="connsiteY43" fmla="*/ 244865 h 606722"/>
                <a:gd name="connsiteX44" fmla="*/ 76841 w 607576"/>
                <a:gd name="connsiteY44" fmla="*/ 322199 h 606722"/>
                <a:gd name="connsiteX45" fmla="*/ 67209 w 607576"/>
                <a:gd name="connsiteY45" fmla="*/ 331799 h 606722"/>
                <a:gd name="connsiteX46" fmla="*/ 57577 w 607576"/>
                <a:gd name="connsiteY46" fmla="*/ 322199 h 606722"/>
                <a:gd name="connsiteX47" fmla="*/ 57577 w 607576"/>
                <a:gd name="connsiteY47" fmla="*/ 244865 h 606722"/>
                <a:gd name="connsiteX48" fmla="*/ 67209 w 607576"/>
                <a:gd name="connsiteY48" fmla="*/ 235265 h 606722"/>
                <a:gd name="connsiteX49" fmla="*/ 330097 w 607576"/>
                <a:gd name="connsiteY49" fmla="*/ 161479 h 606722"/>
                <a:gd name="connsiteX50" fmla="*/ 100032 w 607576"/>
                <a:gd name="connsiteY50" fmla="*/ 391210 h 606722"/>
                <a:gd name="connsiteX51" fmla="*/ 215821 w 607576"/>
                <a:gd name="connsiteY51" fmla="*/ 506831 h 606722"/>
                <a:gd name="connsiteX52" fmla="*/ 445886 w 607576"/>
                <a:gd name="connsiteY52" fmla="*/ 277100 h 606722"/>
                <a:gd name="connsiteX53" fmla="*/ 361247 w 607576"/>
                <a:gd name="connsiteY53" fmla="*/ 130463 h 606722"/>
                <a:gd name="connsiteX54" fmla="*/ 343714 w 607576"/>
                <a:gd name="connsiteY54" fmla="*/ 147970 h 606722"/>
                <a:gd name="connsiteX55" fmla="*/ 459414 w 607576"/>
                <a:gd name="connsiteY55" fmla="*/ 263502 h 606722"/>
                <a:gd name="connsiteX56" fmla="*/ 476947 w 607576"/>
                <a:gd name="connsiteY56" fmla="*/ 245995 h 606722"/>
                <a:gd name="connsiteX57" fmla="*/ 392308 w 607576"/>
                <a:gd name="connsiteY57" fmla="*/ 99358 h 606722"/>
                <a:gd name="connsiteX58" fmla="*/ 378958 w 607576"/>
                <a:gd name="connsiteY58" fmla="*/ 112688 h 606722"/>
                <a:gd name="connsiteX59" fmla="*/ 374775 w 607576"/>
                <a:gd name="connsiteY59" fmla="*/ 116865 h 606722"/>
                <a:gd name="connsiteX60" fmla="*/ 490564 w 607576"/>
                <a:gd name="connsiteY60" fmla="*/ 232398 h 606722"/>
                <a:gd name="connsiteX61" fmla="*/ 508008 w 607576"/>
                <a:gd name="connsiteY61" fmla="*/ 214979 h 606722"/>
                <a:gd name="connsiteX62" fmla="*/ 99477 w 607576"/>
                <a:gd name="connsiteY62" fmla="*/ 97300 h 606722"/>
                <a:gd name="connsiteX63" fmla="*/ 110774 w 607576"/>
                <a:gd name="connsiteY63" fmla="*/ 104857 h 606722"/>
                <a:gd name="connsiteX64" fmla="*/ 103213 w 607576"/>
                <a:gd name="connsiteY64" fmla="*/ 116148 h 606722"/>
                <a:gd name="connsiteX65" fmla="*/ 76792 w 607576"/>
                <a:gd name="connsiteY65" fmla="*/ 148421 h 606722"/>
                <a:gd name="connsiteX66" fmla="*/ 76792 w 607576"/>
                <a:gd name="connsiteY66" fmla="*/ 167447 h 606722"/>
                <a:gd name="connsiteX67" fmla="*/ 67185 w 607576"/>
                <a:gd name="connsiteY67" fmla="*/ 177049 h 606722"/>
                <a:gd name="connsiteX68" fmla="*/ 57577 w 607576"/>
                <a:gd name="connsiteY68" fmla="*/ 167447 h 606722"/>
                <a:gd name="connsiteX69" fmla="*/ 57577 w 607576"/>
                <a:gd name="connsiteY69" fmla="*/ 148421 h 606722"/>
                <a:gd name="connsiteX70" fmla="*/ 99477 w 607576"/>
                <a:gd name="connsiteY70" fmla="*/ 97300 h 606722"/>
                <a:gd name="connsiteX71" fmla="*/ 178823 w 607576"/>
                <a:gd name="connsiteY71" fmla="*/ 96322 h 606722"/>
                <a:gd name="connsiteX72" fmla="*/ 256344 w 607576"/>
                <a:gd name="connsiteY72" fmla="*/ 96322 h 606722"/>
                <a:gd name="connsiteX73" fmla="*/ 265956 w 607576"/>
                <a:gd name="connsiteY73" fmla="*/ 105919 h 606722"/>
                <a:gd name="connsiteX74" fmla="*/ 256344 w 607576"/>
                <a:gd name="connsiteY74" fmla="*/ 115516 h 606722"/>
                <a:gd name="connsiteX75" fmla="*/ 178823 w 607576"/>
                <a:gd name="connsiteY75" fmla="*/ 115516 h 606722"/>
                <a:gd name="connsiteX76" fmla="*/ 169211 w 607576"/>
                <a:gd name="connsiteY76" fmla="*/ 105919 h 606722"/>
                <a:gd name="connsiteX77" fmla="*/ 178823 w 607576"/>
                <a:gd name="connsiteY77" fmla="*/ 96322 h 606722"/>
                <a:gd name="connsiteX78" fmla="*/ 481397 w 607576"/>
                <a:gd name="connsiteY78" fmla="*/ 19196 h 606722"/>
                <a:gd name="connsiteX79" fmla="*/ 466534 w 607576"/>
                <a:gd name="connsiteY79" fmla="*/ 25328 h 606722"/>
                <a:gd name="connsiteX80" fmla="*/ 405925 w 607576"/>
                <a:gd name="connsiteY80" fmla="*/ 85849 h 606722"/>
                <a:gd name="connsiteX81" fmla="*/ 521625 w 607576"/>
                <a:gd name="connsiteY81" fmla="*/ 201382 h 606722"/>
                <a:gd name="connsiteX82" fmla="*/ 582234 w 607576"/>
                <a:gd name="connsiteY82" fmla="*/ 140860 h 606722"/>
                <a:gd name="connsiteX83" fmla="*/ 582234 w 607576"/>
                <a:gd name="connsiteY83" fmla="*/ 111178 h 606722"/>
                <a:gd name="connsiteX84" fmla="*/ 496260 w 607576"/>
                <a:gd name="connsiteY84" fmla="*/ 25328 h 606722"/>
                <a:gd name="connsiteX85" fmla="*/ 481397 w 607576"/>
                <a:gd name="connsiteY85" fmla="*/ 19196 h 606722"/>
                <a:gd name="connsiteX86" fmla="*/ 481397 w 607576"/>
                <a:gd name="connsiteY86" fmla="*/ 0 h 606722"/>
                <a:gd name="connsiteX87" fmla="*/ 509788 w 607576"/>
                <a:gd name="connsiteY87" fmla="*/ 11731 h 606722"/>
                <a:gd name="connsiteX88" fmla="*/ 595762 w 607576"/>
                <a:gd name="connsiteY88" fmla="*/ 97580 h 606722"/>
                <a:gd name="connsiteX89" fmla="*/ 595762 w 607576"/>
                <a:gd name="connsiteY89" fmla="*/ 154458 h 606722"/>
                <a:gd name="connsiteX90" fmla="*/ 511123 w 607576"/>
                <a:gd name="connsiteY90" fmla="*/ 238974 h 606722"/>
                <a:gd name="connsiteX91" fmla="*/ 511123 w 607576"/>
                <a:gd name="connsiteY91" fmla="*/ 273367 h 606722"/>
                <a:gd name="connsiteX92" fmla="*/ 501511 w 607576"/>
                <a:gd name="connsiteY92" fmla="*/ 282965 h 606722"/>
                <a:gd name="connsiteX93" fmla="*/ 491899 w 607576"/>
                <a:gd name="connsiteY93" fmla="*/ 273367 h 606722"/>
                <a:gd name="connsiteX94" fmla="*/ 491899 w 607576"/>
                <a:gd name="connsiteY94" fmla="*/ 258170 h 606722"/>
                <a:gd name="connsiteX95" fmla="*/ 222585 w 607576"/>
                <a:gd name="connsiteY95" fmla="*/ 527094 h 606722"/>
                <a:gd name="connsiteX96" fmla="*/ 219470 w 607576"/>
                <a:gd name="connsiteY96" fmla="*/ 529226 h 606722"/>
                <a:gd name="connsiteX97" fmla="*/ 212973 w 607576"/>
                <a:gd name="connsiteY97" fmla="*/ 531893 h 606722"/>
                <a:gd name="connsiteX98" fmla="*/ 216978 w 607576"/>
                <a:gd name="connsiteY98" fmla="*/ 539624 h 606722"/>
                <a:gd name="connsiteX99" fmla="*/ 207366 w 607576"/>
                <a:gd name="connsiteY99" fmla="*/ 549222 h 606722"/>
                <a:gd name="connsiteX100" fmla="*/ 170876 w 607576"/>
                <a:gd name="connsiteY100" fmla="*/ 549222 h 606722"/>
                <a:gd name="connsiteX101" fmla="*/ 36219 w 607576"/>
                <a:gd name="connsiteY101" fmla="*/ 604678 h 606722"/>
                <a:gd name="connsiteX102" fmla="*/ 26073 w 607576"/>
                <a:gd name="connsiteY102" fmla="*/ 606722 h 606722"/>
                <a:gd name="connsiteX103" fmla="*/ 7739 w 607576"/>
                <a:gd name="connsiteY103" fmla="*/ 598990 h 606722"/>
                <a:gd name="connsiteX104" fmla="*/ 2043 w 607576"/>
                <a:gd name="connsiteY104" fmla="*/ 570552 h 606722"/>
                <a:gd name="connsiteX105" fmla="*/ 57579 w 607576"/>
                <a:gd name="connsiteY105" fmla="*/ 436090 h 606722"/>
                <a:gd name="connsiteX106" fmla="*/ 57579 w 607576"/>
                <a:gd name="connsiteY106" fmla="*/ 399653 h 606722"/>
                <a:gd name="connsiteX107" fmla="*/ 67191 w 607576"/>
                <a:gd name="connsiteY107" fmla="*/ 390055 h 606722"/>
                <a:gd name="connsiteX108" fmla="*/ 74934 w 607576"/>
                <a:gd name="connsiteY108" fmla="*/ 393965 h 606722"/>
                <a:gd name="connsiteX109" fmla="*/ 77604 w 607576"/>
                <a:gd name="connsiteY109" fmla="*/ 387566 h 606722"/>
                <a:gd name="connsiteX110" fmla="*/ 79651 w 607576"/>
                <a:gd name="connsiteY110" fmla="*/ 384456 h 606722"/>
                <a:gd name="connsiteX111" fmla="*/ 349054 w 607576"/>
                <a:gd name="connsiteY111" fmla="*/ 115532 h 606722"/>
                <a:gd name="connsiteX112" fmla="*/ 333835 w 607576"/>
                <a:gd name="connsiteY112" fmla="*/ 115532 h 606722"/>
                <a:gd name="connsiteX113" fmla="*/ 324223 w 607576"/>
                <a:gd name="connsiteY113" fmla="*/ 105934 h 606722"/>
                <a:gd name="connsiteX114" fmla="*/ 333835 w 607576"/>
                <a:gd name="connsiteY114" fmla="*/ 96336 h 606722"/>
                <a:gd name="connsiteX115" fmla="*/ 368189 w 607576"/>
                <a:gd name="connsiteY115" fmla="*/ 96336 h 606722"/>
                <a:gd name="connsiteX116" fmla="*/ 452917 w 607576"/>
                <a:gd name="connsiteY116" fmla="*/ 11731 h 606722"/>
                <a:gd name="connsiteX117" fmla="*/ 481397 w 607576"/>
                <a:gd name="connsiteY11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607576" h="606722">
                  <a:moveTo>
                    <a:pt x="35685" y="539358"/>
                  </a:moveTo>
                  <a:lnTo>
                    <a:pt x="19754" y="577839"/>
                  </a:lnTo>
                  <a:cubicBezTo>
                    <a:pt x="18241" y="581749"/>
                    <a:pt x="20288" y="584415"/>
                    <a:pt x="21267" y="585393"/>
                  </a:cubicBezTo>
                  <a:cubicBezTo>
                    <a:pt x="22246" y="586371"/>
                    <a:pt x="25005" y="588503"/>
                    <a:pt x="28832" y="586904"/>
                  </a:cubicBezTo>
                  <a:lnTo>
                    <a:pt x="67458" y="571085"/>
                  </a:lnTo>
                  <a:close/>
                  <a:moveTo>
                    <a:pt x="284885" y="530017"/>
                  </a:moveTo>
                  <a:lnTo>
                    <a:pt x="362421" y="530017"/>
                  </a:lnTo>
                  <a:cubicBezTo>
                    <a:pt x="367673" y="530017"/>
                    <a:pt x="371946" y="534282"/>
                    <a:pt x="371946" y="539614"/>
                  </a:cubicBezTo>
                  <a:cubicBezTo>
                    <a:pt x="371946" y="544857"/>
                    <a:pt x="367673" y="549211"/>
                    <a:pt x="362421" y="549211"/>
                  </a:cubicBezTo>
                  <a:lnTo>
                    <a:pt x="284885" y="549211"/>
                  </a:lnTo>
                  <a:cubicBezTo>
                    <a:pt x="279544" y="549211"/>
                    <a:pt x="275271" y="544857"/>
                    <a:pt x="275271" y="539614"/>
                  </a:cubicBezTo>
                  <a:cubicBezTo>
                    <a:pt x="275271" y="534282"/>
                    <a:pt x="279544" y="530017"/>
                    <a:pt x="284885" y="530017"/>
                  </a:cubicBezTo>
                  <a:close/>
                  <a:moveTo>
                    <a:pt x="502623" y="496065"/>
                  </a:moveTo>
                  <a:cubicBezTo>
                    <a:pt x="507787" y="497131"/>
                    <a:pt x="511171" y="502197"/>
                    <a:pt x="510103" y="507352"/>
                  </a:cubicBezTo>
                  <a:cubicBezTo>
                    <a:pt x="505294" y="531614"/>
                    <a:pt x="483746" y="549211"/>
                    <a:pt x="458993" y="549211"/>
                  </a:cubicBezTo>
                  <a:lnTo>
                    <a:pt x="439849" y="549211"/>
                  </a:lnTo>
                  <a:cubicBezTo>
                    <a:pt x="434596" y="549211"/>
                    <a:pt x="430233" y="544856"/>
                    <a:pt x="430233" y="539613"/>
                  </a:cubicBezTo>
                  <a:cubicBezTo>
                    <a:pt x="430233" y="534280"/>
                    <a:pt x="434596" y="530014"/>
                    <a:pt x="439849" y="530014"/>
                  </a:cubicBezTo>
                  <a:lnTo>
                    <a:pt x="458993" y="530014"/>
                  </a:lnTo>
                  <a:cubicBezTo>
                    <a:pt x="474575" y="530014"/>
                    <a:pt x="488199" y="518905"/>
                    <a:pt x="491315" y="503619"/>
                  </a:cubicBezTo>
                  <a:cubicBezTo>
                    <a:pt x="492294" y="498464"/>
                    <a:pt x="497370" y="495087"/>
                    <a:pt x="502623" y="496065"/>
                  </a:cubicBezTo>
                  <a:close/>
                  <a:moveTo>
                    <a:pt x="89886" y="408184"/>
                  </a:moveTo>
                  <a:lnTo>
                    <a:pt x="76002" y="441689"/>
                  </a:lnTo>
                  <a:lnTo>
                    <a:pt x="43606" y="520162"/>
                  </a:lnTo>
                  <a:lnTo>
                    <a:pt x="86682" y="563086"/>
                  </a:lnTo>
                  <a:lnTo>
                    <a:pt x="165180" y="530826"/>
                  </a:lnTo>
                  <a:cubicBezTo>
                    <a:pt x="165269" y="530826"/>
                    <a:pt x="165269" y="530737"/>
                    <a:pt x="165269" y="530737"/>
                  </a:cubicBezTo>
                  <a:lnTo>
                    <a:pt x="198822" y="516962"/>
                  </a:lnTo>
                  <a:close/>
                  <a:moveTo>
                    <a:pt x="501539" y="341255"/>
                  </a:moveTo>
                  <a:cubicBezTo>
                    <a:pt x="506801" y="341255"/>
                    <a:pt x="511171" y="345522"/>
                    <a:pt x="511171" y="350766"/>
                  </a:cubicBezTo>
                  <a:lnTo>
                    <a:pt x="511171" y="428189"/>
                  </a:lnTo>
                  <a:cubicBezTo>
                    <a:pt x="511171" y="433522"/>
                    <a:pt x="506801" y="437789"/>
                    <a:pt x="501539" y="437789"/>
                  </a:cubicBezTo>
                  <a:cubicBezTo>
                    <a:pt x="496188" y="437789"/>
                    <a:pt x="491907" y="433522"/>
                    <a:pt x="491907" y="428189"/>
                  </a:cubicBezTo>
                  <a:lnTo>
                    <a:pt x="491907" y="350766"/>
                  </a:lnTo>
                  <a:cubicBezTo>
                    <a:pt x="491907" y="345522"/>
                    <a:pt x="496188" y="341255"/>
                    <a:pt x="501539" y="341255"/>
                  </a:cubicBezTo>
                  <a:close/>
                  <a:moveTo>
                    <a:pt x="343372" y="250288"/>
                  </a:moveTo>
                  <a:cubicBezTo>
                    <a:pt x="347110" y="246556"/>
                    <a:pt x="353162" y="246556"/>
                    <a:pt x="356988" y="250288"/>
                  </a:cubicBezTo>
                  <a:cubicBezTo>
                    <a:pt x="360726" y="254019"/>
                    <a:pt x="360726" y="260149"/>
                    <a:pt x="356988" y="263881"/>
                  </a:cubicBezTo>
                  <a:lnTo>
                    <a:pt x="202584" y="417939"/>
                  </a:lnTo>
                  <a:cubicBezTo>
                    <a:pt x="200715" y="419894"/>
                    <a:pt x="198223" y="420782"/>
                    <a:pt x="195820" y="420782"/>
                  </a:cubicBezTo>
                  <a:cubicBezTo>
                    <a:pt x="193328" y="420782"/>
                    <a:pt x="190837" y="419894"/>
                    <a:pt x="188968" y="417939"/>
                  </a:cubicBezTo>
                  <a:cubicBezTo>
                    <a:pt x="185230" y="414207"/>
                    <a:pt x="185230" y="408166"/>
                    <a:pt x="188968" y="404434"/>
                  </a:cubicBezTo>
                  <a:close/>
                  <a:moveTo>
                    <a:pt x="67209" y="235265"/>
                  </a:moveTo>
                  <a:cubicBezTo>
                    <a:pt x="72471" y="235265"/>
                    <a:pt x="76841" y="239532"/>
                    <a:pt x="76841" y="244865"/>
                  </a:cubicBezTo>
                  <a:lnTo>
                    <a:pt x="76841" y="322199"/>
                  </a:lnTo>
                  <a:cubicBezTo>
                    <a:pt x="76841" y="327532"/>
                    <a:pt x="72471" y="331799"/>
                    <a:pt x="67209" y="331799"/>
                  </a:cubicBezTo>
                  <a:cubicBezTo>
                    <a:pt x="61858" y="331799"/>
                    <a:pt x="57577" y="327532"/>
                    <a:pt x="57577" y="322199"/>
                  </a:cubicBezTo>
                  <a:lnTo>
                    <a:pt x="57577" y="244865"/>
                  </a:lnTo>
                  <a:cubicBezTo>
                    <a:pt x="57577" y="239532"/>
                    <a:pt x="61858" y="235265"/>
                    <a:pt x="67209" y="235265"/>
                  </a:cubicBezTo>
                  <a:close/>
                  <a:moveTo>
                    <a:pt x="330097" y="161479"/>
                  </a:moveTo>
                  <a:lnTo>
                    <a:pt x="100032" y="391210"/>
                  </a:lnTo>
                  <a:lnTo>
                    <a:pt x="215821" y="506831"/>
                  </a:lnTo>
                  <a:lnTo>
                    <a:pt x="445886" y="277100"/>
                  </a:lnTo>
                  <a:close/>
                  <a:moveTo>
                    <a:pt x="361247" y="130463"/>
                  </a:moveTo>
                  <a:lnTo>
                    <a:pt x="343714" y="147970"/>
                  </a:lnTo>
                  <a:lnTo>
                    <a:pt x="459414" y="263502"/>
                  </a:lnTo>
                  <a:lnTo>
                    <a:pt x="476947" y="245995"/>
                  </a:lnTo>
                  <a:close/>
                  <a:moveTo>
                    <a:pt x="392308" y="99358"/>
                  </a:moveTo>
                  <a:lnTo>
                    <a:pt x="378958" y="112688"/>
                  </a:lnTo>
                  <a:lnTo>
                    <a:pt x="374775" y="116865"/>
                  </a:lnTo>
                  <a:lnTo>
                    <a:pt x="490564" y="232398"/>
                  </a:lnTo>
                  <a:lnTo>
                    <a:pt x="508008" y="214979"/>
                  </a:lnTo>
                  <a:close/>
                  <a:moveTo>
                    <a:pt x="99477" y="97300"/>
                  </a:moveTo>
                  <a:cubicBezTo>
                    <a:pt x="104636" y="96322"/>
                    <a:pt x="109707" y="99700"/>
                    <a:pt x="110774" y="104857"/>
                  </a:cubicBezTo>
                  <a:cubicBezTo>
                    <a:pt x="111842" y="110014"/>
                    <a:pt x="108462" y="115081"/>
                    <a:pt x="103213" y="116148"/>
                  </a:cubicBezTo>
                  <a:cubicBezTo>
                    <a:pt x="87912" y="119171"/>
                    <a:pt x="76792" y="132774"/>
                    <a:pt x="76792" y="148421"/>
                  </a:cubicBezTo>
                  <a:lnTo>
                    <a:pt x="76792" y="167447"/>
                  </a:lnTo>
                  <a:cubicBezTo>
                    <a:pt x="76792" y="172781"/>
                    <a:pt x="72433" y="177049"/>
                    <a:pt x="67185" y="177049"/>
                  </a:cubicBezTo>
                  <a:cubicBezTo>
                    <a:pt x="61847" y="177049"/>
                    <a:pt x="57577" y="172781"/>
                    <a:pt x="57577" y="167447"/>
                  </a:cubicBezTo>
                  <a:lnTo>
                    <a:pt x="57577" y="148421"/>
                  </a:lnTo>
                  <a:cubicBezTo>
                    <a:pt x="57577" y="123705"/>
                    <a:pt x="75191" y="102190"/>
                    <a:pt x="99477" y="97300"/>
                  </a:cubicBezTo>
                  <a:close/>
                  <a:moveTo>
                    <a:pt x="178823" y="96322"/>
                  </a:moveTo>
                  <a:lnTo>
                    <a:pt x="256344" y="96322"/>
                  </a:lnTo>
                  <a:cubicBezTo>
                    <a:pt x="261595" y="96322"/>
                    <a:pt x="265956" y="100587"/>
                    <a:pt x="265956" y="105919"/>
                  </a:cubicBezTo>
                  <a:cubicBezTo>
                    <a:pt x="265956" y="111162"/>
                    <a:pt x="261595" y="115516"/>
                    <a:pt x="256344" y="115516"/>
                  </a:cubicBezTo>
                  <a:lnTo>
                    <a:pt x="178823" y="115516"/>
                  </a:lnTo>
                  <a:cubicBezTo>
                    <a:pt x="173572" y="115516"/>
                    <a:pt x="169211" y="111162"/>
                    <a:pt x="169211" y="105919"/>
                  </a:cubicBezTo>
                  <a:cubicBezTo>
                    <a:pt x="169211" y="100587"/>
                    <a:pt x="173572" y="96322"/>
                    <a:pt x="178823" y="96322"/>
                  </a:cubicBezTo>
                  <a:close/>
                  <a:moveTo>
                    <a:pt x="481397" y="19196"/>
                  </a:moveTo>
                  <a:cubicBezTo>
                    <a:pt x="475790" y="19196"/>
                    <a:pt x="470450" y="21329"/>
                    <a:pt x="466534" y="25328"/>
                  </a:cubicBezTo>
                  <a:lnTo>
                    <a:pt x="405925" y="85849"/>
                  </a:lnTo>
                  <a:lnTo>
                    <a:pt x="521625" y="201382"/>
                  </a:lnTo>
                  <a:lnTo>
                    <a:pt x="582234" y="140860"/>
                  </a:lnTo>
                  <a:cubicBezTo>
                    <a:pt x="590422" y="132684"/>
                    <a:pt x="590422" y="119354"/>
                    <a:pt x="582234" y="111178"/>
                  </a:cubicBezTo>
                  <a:lnTo>
                    <a:pt x="496260" y="25328"/>
                  </a:lnTo>
                  <a:cubicBezTo>
                    <a:pt x="492255" y="21329"/>
                    <a:pt x="487004" y="19196"/>
                    <a:pt x="481397" y="19196"/>
                  </a:cubicBezTo>
                  <a:close/>
                  <a:moveTo>
                    <a:pt x="481397" y="0"/>
                  </a:moveTo>
                  <a:cubicBezTo>
                    <a:pt x="492077" y="0"/>
                    <a:pt x="502223" y="4177"/>
                    <a:pt x="509788" y="11731"/>
                  </a:cubicBezTo>
                  <a:lnTo>
                    <a:pt x="595762" y="97580"/>
                  </a:lnTo>
                  <a:cubicBezTo>
                    <a:pt x="611515" y="113310"/>
                    <a:pt x="611515" y="138816"/>
                    <a:pt x="595762" y="154458"/>
                  </a:cubicBezTo>
                  <a:lnTo>
                    <a:pt x="511123" y="238974"/>
                  </a:lnTo>
                  <a:lnTo>
                    <a:pt x="511123" y="273367"/>
                  </a:lnTo>
                  <a:cubicBezTo>
                    <a:pt x="511123" y="278699"/>
                    <a:pt x="506851" y="282965"/>
                    <a:pt x="501511" y="282965"/>
                  </a:cubicBezTo>
                  <a:cubicBezTo>
                    <a:pt x="496171" y="282965"/>
                    <a:pt x="491899" y="278699"/>
                    <a:pt x="491899" y="273367"/>
                  </a:cubicBezTo>
                  <a:lnTo>
                    <a:pt x="491899" y="258170"/>
                  </a:lnTo>
                  <a:lnTo>
                    <a:pt x="222585" y="527094"/>
                  </a:lnTo>
                  <a:cubicBezTo>
                    <a:pt x="221695" y="527982"/>
                    <a:pt x="220627" y="528693"/>
                    <a:pt x="219470" y="529226"/>
                  </a:cubicBezTo>
                  <a:lnTo>
                    <a:pt x="212973" y="531893"/>
                  </a:lnTo>
                  <a:cubicBezTo>
                    <a:pt x="215376" y="533581"/>
                    <a:pt x="216978" y="536425"/>
                    <a:pt x="216978" y="539624"/>
                  </a:cubicBezTo>
                  <a:cubicBezTo>
                    <a:pt x="216978" y="544868"/>
                    <a:pt x="212706" y="549222"/>
                    <a:pt x="207366" y="549222"/>
                  </a:cubicBezTo>
                  <a:lnTo>
                    <a:pt x="170876" y="549222"/>
                  </a:lnTo>
                  <a:lnTo>
                    <a:pt x="36219" y="604678"/>
                  </a:lnTo>
                  <a:cubicBezTo>
                    <a:pt x="32837" y="606011"/>
                    <a:pt x="29455" y="606722"/>
                    <a:pt x="26073" y="606722"/>
                  </a:cubicBezTo>
                  <a:cubicBezTo>
                    <a:pt x="19309" y="606722"/>
                    <a:pt x="12812" y="604056"/>
                    <a:pt x="7739" y="598990"/>
                  </a:cubicBezTo>
                  <a:cubicBezTo>
                    <a:pt x="85" y="591347"/>
                    <a:pt x="-2051" y="580505"/>
                    <a:pt x="2043" y="570552"/>
                  </a:cubicBezTo>
                  <a:lnTo>
                    <a:pt x="57579" y="436090"/>
                  </a:lnTo>
                  <a:lnTo>
                    <a:pt x="57579" y="399653"/>
                  </a:lnTo>
                  <a:cubicBezTo>
                    <a:pt x="57579" y="394320"/>
                    <a:pt x="61851" y="390055"/>
                    <a:pt x="67191" y="390055"/>
                  </a:cubicBezTo>
                  <a:cubicBezTo>
                    <a:pt x="70395" y="390055"/>
                    <a:pt x="73243" y="391565"/>
                    <a:pt x="74934" y="393965"/>
                  </a:cubicBezTo>
                  <a:lnTo>
                    <a:pt x="77604" y="387566"/>
                  </a:lnTo>
                  <a:cubicBezTo>
                    <a:pt x="78049" y="386411"/>
                    <a:pt x="78761" y="385344"/>
                    <a:pt x="79651" y="384456"/>
                  </a:cubicBezTo>
                  <a:lnTo>
                    <a:pt x="349054" y="115532"/>
                  </a:lnTo>
                  <a:lnTo>
                    <a:pt x="333835" y="115532"/>
                  </a:lnTo>
                  <a:cubicBezTo>
                    <a:pt x="328495" y="115532"/>
                    <a:pt x="324223" y="111178"/>
                    <a:pt x="324223" y="105934"/>
                  </a:cubicBezTo>
                  <a:cubicBezTo>
                    <a:pt x="324223" y="100602"/>
                    <a:pt x="328495" y="96336"/>
                    <a:pt x="333835" y="96336"/>
                  </a:cubicBezTo>
                  <a:lnTo>
                    <a:pt x="368189" y="96336"/>
                  </a:lnTo>
                  <a:lnTo>
                    <a:pt x="452917" y="11731"/>
                  </a:lnTo>
                  <a:cubicBezTo>
                    <a:pt x="460482" y="4177"/>
                    <a:pt x="470628" y="0"/>
                    <a:pt x="481397" y="0"/>
                  </a:cubicBezTo>
                  <a:close/>
                </a:path>
              </a:pathLst>
            </a:custGeom>
            <a:solidFill>
              <a:schemeClr val="bg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200">
                <a:cs typeface="+mn-ea"/>
                <a:sym typeface="+mn-lt"/>
              </a:endParaRPr>
            </a:p>
          </p:txBody>
        </p:sp>
      </p:grpSp>
      <p:grpSp>
        <p:nvGrpSpPr>
          <p:cNvPr id="263" name="组合 262"/>
          <p:cNvGrpSpPr/>
          <p:nvPr/>
        </p:nvGrpSpPr>
        <p:grpSpPr>
          <a:xfrm>
            <a:off x="3736064" y="4445236"/>
            <a:ext cx="550151" cy="725862"/>
            <a:chOff x="3421131" y="3349308"/>
            <a:chExt cx="550151" cy="725862"/>
          </a:xfrm>
        </p:grpSpPr>
        <p:sp>
          <p:nvSpPr>
            <p:cNvPr id="264" name="圆角矩形 263"/>
            <p:cNvSpPr/>
            <p:nvPr/>
          </p:nvSpPr>
          <p:spPr>
            <a:xfrm>
              <a:off x="3455680" y="3349308"/>
              <a:ext cx="481053" cy="4810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cs typeface="+mn-ea"/>
                <a:sym typeface="+mn-lt"/>
              </a:endParaRPr>
            </a:p>
          </p:txBody>
        </p:sp>
        <p:sp>
          <p:nvSpPr>
            <p:cNvPr id="265" name="文本框 346"/>
            <p:cNvSpPr txBox="1"/>
            <p:nvPr/>
          </p:nvSpPr>
          <p:spPr>
            <a:xfrm>
              <a:off x="3421131" y="3798171"/>
              <a:ext cx="550151" cy="276999"/>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dirty="0">
                  <a:cs typeface="+mn-ea"/>
                  <a:sym typeface="+mn-lt"/>
                </a:rPr>
                <a:t>Read</a:t>
              </a:r>
              <a:endParaRPr lang="zh-CN" altLang="en-US" sz="1200" dirty="0">
                <a:cs typeface="+mn-ea"/>
                <a:sym typeface="+mn-lt"/>
              </a:endParaRPr>
            </a:p>
          </p:txBody>
        </p:sp>
        <p:sp>
          <p:nvSpPr>
            <p:cNvPr id="266" name="padlock_159618"/>
            <p:cNvSpPr>
              <a:spLocks noChangeAspect="1"/>
            </p:cNvSpPr>
            <p:nvPr/>
          </p:nvSpPr>
          <p:spPr bwMode="auto">
            <a:xfrm>
              <a:off x="3535789" y="3457945"/>
              <a:ext cx="320835" cy="255052"/>
            </a:xfrm>
            <a:custGeom>
              <a:avLst/>
              <a:gdLst>
                <a:gd name="connsiteX0" fmla="*/ 107922 w 605381"/>
                <a:gd name="connsiteY0" fmla="*/ 277132 h 481256"/>
                <a:gd name="connsiteX1" fmla="*/ 77930 w 605381"/>
                <a:gd name="connsiteY1" fmla="*/ 307081 h 481256"/>
                <a:gd name="connsiteX2" fmla="*/ 77930 w 605381"/>
                <a:gd name="connsiteY2" fmla="*/ 399631 h 481256"/>
                <a:gd name="connsiteX3" fmla="*/ 107922 w 605381"/>
                <a:gd name="connsiteY3" fmla="*/ 429703 h 481256"/>
                <a:gd name="connsiteX4" fmla="*/ 494509 w 605381"/>
                <a:gd name="connsiteY4" fmla="*/ 429703 h 481256"/>
                <a:gd name="connsiteX5" fmla="*/ 494509 w 605381"/>
                <a:gd name="connsiteY5" fmla="*/ 379255 h 481256"/>
                <a:gd name="connsiteX6" fmla="*/ 327582 w 605381"/>
                <a:gd name="connsiteY6" fmla="*/ 379255 h 481256"/>
                <a:gd name="connsiteX7" fmla="*/ 301769 w 605381"/>
                <a:gd name="connsiteY7" fmla="*/ 353356 h 481256"/>
                <a:gd name="connsiteX8" fmla="*/ 327582 w 605381"/>
                <a:gd name="connsiteY8" fmla="*/ 327580 h 481256"/>
                <a:gd name="connsiteX9" fmla="*/ 494386 w 605381"/>
                <a:gd name="connsiteY9" fmla="*/ 327580 h 481256"/>
                <a:gd name="connsiteX10" fmla="*/ 494386 w 605381"/>
                <a:gd name="connsiteY10" fmla="*/ 277132 h 481256"/>
                <a:gd name="connsiteX11" fmla="*/ 107922 w 605381"/>
                <a:gd name="connsiteY11" fmla="*/ 225456 h 481256"/>
                <a:gd name="connsiteX12" fmla="*/ 553388 w 605381"/>
                <a:gd name="connsiteY12" fmla="*/ 225456 h 481256"/>
                <a:gd name="connsiteX13" fmla="*/ 579201 w 605381"/>
                <a:gd name="connsiteY13" fmla="*/ 251355 h 481256"/>
                <a:gd name="connsiteX14" fmla="*/ 553388 w 605381"/>
                <a:gd name="connsiteY14" fmla="*/ 277132 h 481256"/>
                <a:gd name="connsiteX15" fmla="*/ 546135 w 605381"/>
                <a:gd name="connsiteY15" fmla="*/ 277132 h 481256"/>
                <a:gd name="connsiteX16" fmla="*/ 546135 w 605381"/>
                <a:gd name="connsiteY16" fmla="*/ 429703 h 481256"/>
                <a:gd name="connsiteX17" fmla="*/ 553388 w 605381"/>
                <a:gd name="connsiteY17" fmla="*/ 429703 h 481256"/>
                <a:gd name="connsiteX18" fmla="*/ 579201 w 605381"/>
                <a:gd name="connsiteY18" fmla="*/ 455480 h 481256"/>
                <a:gd name="connsiteX19" fmla="*/ 553388 w 605381"/>
                <a:gd name="connsiteY19" fmla="*/ 481256 h 481256"/>
                <a:gd name="connsiteX20" fmla="*/ 107799 w 605381"/>
                <a:gd name="connsiteY20" fmla="*/ 481256 h 481256"/>
                <a:gd name="connsiteX21" fmla="*/ 26180 w 605381"/>
                <a:gd name="connsiteY21" fmla="*/ 399631 h 481256"/>
                <a:gd name="connsiteX22" fmla="*/ 26180 w 605381"/>
                <a:gd name="connsiteY22" fmla="*/ 307081 h 481256"/>
                <a:gd name="connsiteX23" fmla="*/ 107922 w 605381"/>
                <a:gd name="connsiteY23" fmla="*/ 225456 h 481256"/>
                <a:gd name="connsiteX24" fmla="*/ 443864 w 605381"/>
                <a:gd name="connsiteY24" fmla="*/ 31913 h 481256"/>
                <a:gd name="connsiteX25" fmla="*/ 426041 w 605381"/>
                <a:gd name="connsiteY25" fmla="*/ 32527 h 481256"/>
                <a:gd name="connsiteX26" fmla="*/ 371341 w 605381"/>
                <a:gd name="connsiteY26" fmla="*/ 48974 h 481256"/>
                <a:gd name="connsiteX27" fmla="*/ 369620 w 605381"/>
                <a:gd name="connsiteY27" fmla="*/ 99298 h 481256"/>
                <a:gd name="connsiteX28" fmla="*/ 456156 w 605381"/>
                <a:gd name="connsiteY28" fmla="*/ 159442 h 481256"/>
                <a:gd name="connsiteX29" fmla="*/ 475209 w 605381"/>
                <a:gd name="connsiteY29" fmla="*/ 157478 h 481256"/>
                <a:gd name="connsiteX30" fmla="*/ 531875 w 605381"/>
                <a:gd name="connsiteY30" fmla="*/ 77696 h 481256"/>
                <a:gd name="connsiteX31" fmla="*/ 524377 w 605381"/>
                <a:gd name="connsiteY31" fmla="*/ 53761 h 481256"/>
                <a:gd name="connsiteX32" fmla="*/ 443864 w 605381"/>
                <a:gd name="connsiteY32" fmla="*/ 31913 h 481256"/>
                <a:gd name="connsiteX33" fmla="*/ 161640 w 605381"/>
                <a:gd name="connsiteY33" fmla="*/ 31913 h 481256"/>
                <a:gd name="connsiteX34" fmla="*/ 81127 w 605381"/>
                <a:gd name="connsiteY34" fmla="*/ 53761 h 481256"/>
                <a:gd name="connsiteX35" fmla="*/ 73506 w 605381"/>
                <a:gd name="connsiteY35" fmla="*/ 77696 h 481256"/>
                <a:gd name="connsiteX36" fmla="*/ 130172 w 605381"/>
                <a:gd name="connsiteY36" fmla="*/ 157478 h 481256"/>
                <a:gd name="connsiteX37" fmla="*/ 149225 w 605381"/>
                <a:gd name="connsiteY37" fmla="*/ 159442 h 481256"/>
                <a:gd name="connsiteX38" fmla="*/ 235883 w 605381"/>
                <a:gd name="connsiteY38" fmla="*/ 99298 h 481256"/>
                <a:gd name="connsiteX39" fmla="*/ 234040 w 605381"/>
                <a:gd name="connsiteY39" fmla="*/ 48974 h 481256"/>
                <a:gd name="connsiteX40" fmla="*/ 179463 w 605381"/>
                <a:gd name="connsiteY40" fmla="*/ 32527 h 481256"/>
                <a:gd name="connsiteX41" fmla="*/ 161640 w 605381"/>
                <a:gd name="connsiteY41" fmla="*/ 31913 h 481256"/>
                <a:gd name="connsiteX42" fmla="*/ 161640 w 605381"/>
                <a:gd name="connsiteY42" fmla="*/ 0 h 481256"/>
                <a:gd name="connsiteX43" fmla="*/ 181676 w 605381"/>
                <a:gd name="connsiteY43" fmla="*/ 737 h 481256"/>
                <a:gd name="connsiteX44" fmla="*/ 243627 w 605381"/>
                <a:gd name="connsiteY44" fmla="*/ 11292 h 481256"/>
                <a:gd name="connsiteX45" fmla="*/ 302752 w 605381"/>
                <a:gd name="connsiteY45" fmla="*/ 20621 h 481256"/>
                <a:gd name="connsiteX46" fmla="*/ 363474 w 605381"/>
                <a:gd name="connsiteY46" fmla="*/ 11047 h 481256"/>
                <a:gd name="connsiteX47" fmla="*/ 423828 w 605381"/>
                <a:gd name="connsiteY47" fmla="*/ 737 h 481256"/>
                <a:gd name="connsiteX48" fmla="*/ 443864 w 605381"/>
                <a:gd name="connsiteY48" fmla="*/ 0 h 481256"/>
                <a:gd name="connsiteX49" fmla="*/ 579076 w 605381"/>
                <a:gd name="connsiteY49" fmla="*/ 13624 h 481256"/>
                <a:gd name="connsiteX50" fmla="*/ 605381 w 605381"/>
                <a:gd name="connsiteY50" fmla="*/ 40259 h 481256"/>
                <a:gd name="connsiteX51" fmla="*/ 605381 w 605381"/>
                <a:gd name="connsiteY51" fmla="*/ 62967 h 481256"/>
                <a:gd name="connsiteX52" fmla="*/ 578830 w 605381"/>
                <a:gd name="connsiteY52" fmla="*/ 89602 h 481256"/>
                <a:gd name="connsiteX53" fmla="*/ 562728 w 605381"/>
                <a:gd name="connsiteY53" fmla="*/ 89602 h 481256"/>
                <a:gd name="connsiteX54" fmla="*/ 481601 w 605381"/>
                <a:gd name="connsiteY54" fmla="*/ 188654 h 481256"/>
                <a:gd name="connsiteX55" fmla="*/ 456156 w 605381"/>
                <a:gd name="connsiteY55" fmla="*/ 191232 h 481256"/>
                <a:gd name="connsiteX56" fmla="*/ 386583 w 605381"/>
                <a:gd name="connsiteY56" fmla="*/ 169384 h 481256"/>
                <a:gd name="connsiteX57" fmla="*/ 340243 w 605381"/>
                <a:gd name="connsiteY57" fmla="*/ 111818 h 481256"/>
                <a:gd name="connsiteX58" fmla="*/ 338153 w 605381"/>
                <a:gd name="connsiteY58" fmla="*/ 106663 h 481256"/>
                <a:gd name="connsiteX59" fmla="*/ 302752 w 605381"/>
                <a:gd name="connsiteY59" fmla="*/ 79414 h 481256"/>
                <a:gd name="connsiteX60" fmla="*/ 267228 w 605381"/>
                <a:gd name="connsiteY60" fmla="*/ 106663 h 481256"/>
                <a:gd name="connsiteX61" fmla="*/ 265138 w 605381"/>
                <a:gd name="connsiteY61" fmla="*/ 111818 h 481256"/>
                <a:gd name="connsiteX62" fmla="*/ 218921 w 605381"/>
                <a:gd name="connsiteY62" fmla="*/ 169384 h 481256"/>
                <a:gd name="connsiteX63" fmla="*/ 149225 w 605381"/>
                <a:gd name="connsiteY63" fmla="*/ 191232 h 481256"/>
                <a:gd name="connsiteX64" fmla="*/ 123780 w 605381"/>
                <a:gd name="connsiteY64" fmla="*/ 188654 h 481256"/>
                <a:gd name="connsiteX65" fmla="*/ 42776 w 605381"/>
                <a:gd name="connsiteY65" fmla="*/ 89602 h 481256"/>
                <a:gd name="connsiteX66" fmla="*/ 26674 w 605381"/>
                <a:gd name="connsiteY66" fmla="*/ 89602 h 481256"/>
                <a:gd name="connsiteX67" fmla="*/ 0 w 605381"/>
                <a:gd name="connsiteY67" fmla="*/ 62967 h 481256"/>
                <a:gd name="connsiteX68" fmla="*/ 0 w 605381"/>
                <a:gd name="connsiteY68" fmla="*/ 40259 h 481256"/>
                <a:gd name="connsiteX69" fmla="*/ 26428 w 605381"/>
                <a:gd name="connsiteY69" fmla="*/ 13624 h 481256"/>
                <a:gd name="connsiteX70" fmla="*/ 161640 w 605381"/>
                <a:gd name="connsiteY70" fmla="*/ 0 h 48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605381" h="481256">
                  <a:moveTo>
                    <a:pt x="107922" y="277132"/>
                  </a:moveTo>
                  <a:cubicBezTo>
                    <a:pt x="91328" y="277132"/>
                    <a:pt x="77930" y="290511"/>
                    <a:pt x="77930" y="307081"/>
                  </a:cubicBezTo>
                  <a:lnTo>
                    <a:pt x="77930" y="399631"/>
                  </a:lnTo>
                  <a:cubicBezTo>
                    <a:pt x="77930" y="416201"/>
                    <a:pt x="91328" y="429703"/>
                    <a:pt x="107922" y="429703"/>
                  </a:cubicBezTo>
                  <a:lnTo>
                    <a:pt x="494509" y="429703"/>
                  </a:lnTo>
                  <a:lnTo>
                    <a:pt x="494509" y="379255"/>
                  </a:lnTo>
                  <a:lnTo>
                    <a:pt x="327582" y="379255"/>
                  </a:lnTo>
                  <a:cubicBezTo>
                    <a:pt x="313323" y="379255"/>
                    <a:pt x="301769" y="367594"/>
                    <a:pt x="301769" y="353356"/>
                  </a:cubicBezTo>
                  <a:cubicBezTo>
                    <a:pt x="301769" y="339118"/>
                    <a:pt x="313323" y="327580"/>
                    <a:pt x="327582" y="327580"/>
                  </a:cubicBezTo>
                  <a:lnTo>
                    <a:pt x="494386" y="327580"/>
                  </a:lnTo>
                  <a:lnTo>
                    <a:pt x="494386" y="277132"/>
                  </a:lnTo>
                  <a:close/>
                  <a:moveTo>
                    <a:pt x="107922" y="225456"/>
                  </a:moveTo>
                  <a:lnTo>
                    <a:pt x="553388" y="225456"/>
                  </a:lnTo>
                  <a:cubicBezTo>
                    <a:pt x="567646" y="225456"/>
                    <a:pt x="579201" y="236994"/>
                    <a:pt x="579201" y="251355"/>
                  </a:cubicBezTo>
                  <a:cubicBezTo>
                    <a:pt x="579201" y="265594"/>
                    <a:pt x="567646" y="277132"/>
                    <a:pt x="553388" y="277132"/>
                  </a:cubicBezTo>
                  <a:lnTo>
                    <a:pt x="546135" y="277132"/>
                  </a:lnTo>
                  <a:lnTo>
                    <a:pt x="546135" y="429703"/>
                  </a:lnTo>
                  <a:lnTo>
                    <a:pt x="553388" y="429703"/>
                  </a:lnTo>
                  <a:cubicBezTo>
                    <a:pt x="567646" y="429703"/>
                    <a:pt x="579201" y="441241"/>
                    <a:pt x="579201" y="455480"/>
                  </a:cubicBezTo>
                  <a:cubicBezTo>
                    <a:pt x="579201" y="469718"/>
                    <a:pt x="567646" y="481256"/>
                    <a:pt x="553388" y="481256"/>
                  </a:cubicBezTo>
                  <a:lnTo>
                    <a:pt x="107799" y="481256"/>
                  </a:lnTo>
                  <a:cubicBezTo>
                    <a:pt x="41914" y="481256"/>
                    <a:pt x="26180" y="428721"/>
                    <a:pt x="26180" y="399631"/>
                  </a:cubicBezTo>
                  <a:lnTo>
                    <a:pt x="26180" y="307081"/>
                  </a:lnTo>
                  <a:cubicBezTo>
                    <a:pt x="26180" y="262034"/>
                    <a:pt x="62810" y="225456"/>
                    <a:pt x="107922" y="225456"/>
                  </a:cubicBezTo>
                  <a:close/>
                  <a:moveTo>
                    <a:pt x="443864" y="31913"/>
                  </a:moveTo>
                  <a:cubicBezTo>
                    <a:pt x="437841" y="31913"/>
                    <a:pt x="431818" y="32036"/>
                    <a:pt x="426041" y="32527"/>
                  </a:cubicBezTo>
                  <a:cubicBezTo>
                    <a:pt x="400105" y="34245"/>
                    <a:pt x="382773" y="39523"/>
                    <a:pt x="371341" y="48974"/>
                  </a:cubicBezTo>
                  <a:cubicBezTo>
                    <a:pt x="367162" y="52534"/>
                    <a:pt x="354255" y="63335"/>
                    <a:pt x="369620" y="99298"/>
                  </a:cubicBezTo>
                  <a:cubicBezTo>
                    <a:pt x="385477" y="136366"/>
                    <a:pt x="418666" y="159442"/>
                    <a:pt x="456156" y="159442"/>
                  </a:cubicBezTo>
                  <a:cubicBezTo>
                    <a:pt x="462425" y="159442"/>
                    <a:pt x="468817" y="158828"/>
                    <a:pt x="475209" y="157478"/>
                  </a:cubicBezTo>
                  <a:cubicBezTo>
                    <a:pt x="521427" y="148027"/>
                    <a:pt x="530277" y="98562"/>
                    <a:pt x="531875" y="77696"/>
                  </a:cubicBezTo>
                  <a:cubicBezTo>
                    <a:pt x="532735" y="67876"/>
                    <a:pt x="530154" y="60021"/>
                    <a:pt x="524377" y="53761"/>
                  </a:cubicBezTo>
                  <a:cubicBezTo>
                    <a:pt x="511470" y="39768"/>
                    <a:pt x="482092" y="31913"/>
                    <a:pt x="443864" y="31913"/>
                  </a:cubicBezTo>
                  <a:close/>
                  <a:moveTo>
                    <a:pt x="161640" y="31913"/>
                  </a:moveTo>
                  <a:cubicBezTo>
                    <a:pt x="123289" y="31913"/>
                    <a:pt x="93911" y="39768"/>
                    <a:pt x="81127" y="53761"/>
                  </a:cubicBezTo>
                  <a:cubicBezTo>
                    <a:pt x="75227" y="60021"/>
                    <a:pt x="72769" y="67876"/>
                    <a:pt x="73506" y="77696"/>
                  </a:cubicBezTo>
                  <a:cubicBezTo>
                    <a:pt x="75104" y="98562"/>
                    <a:pt x="83954" y="148027"/>
                    <a:pt x="130172" y="157478"/>
                  </a:cubicBezTo>
                  <a:cubicBezTo>
                    <a:pt x="136564" y="158828"/>
                    <a:pt x="142956" y="159442"/>
                    <a:pt x="149225" y="159442"/>
                  </a:cubicBezTo>
                  <a:cubicBezTo>
                    <a:pt x="186838" y="159442"/>
                    <a:pt x="220027" y="136366"/>
                    <a:pt x="235883" y="99298"/>
                  </a:cubicBezTo>
                  <a:cubicBezTo>
                    <a:pt x="251248" y="63335"/>
                    <a:pt x="238342" y="52534"/>
                    <a:pt x="234040" y="48974"/>
                  </a:cubicBezTo>
                  <a:cubicBezTo>
                    <a:pt x="222731" y="39400"/>
                    <a:pt x="205276" y="34245"/>
                    <a:pt x="179463" y="32527"/>
                  </a:cubicBezTo>
                  <a:cubicBezTo>
                    <a:pt x="173686" y="32036"/>
                    <a:pt x="167663" y="31913"/>
                    <a:pt x="161640" y="31913"/>
                  </a:cubicBezTo>
                  <a:close/>
                  <a:moveTo>
                    <a:pt x="161640" y="0"/>
                  </a:moveTo>
                  <a:cubicBezTo>
                    <a:pt x="168400" y="0"/>
                    <a:pt x="175161" y="246"/>
                    <a:pt x="181676" y="737"/>
                  </a:cubicBezTo>
                  <a:cubicBezTo>
                    <a:pt x="202941" y="2209"/>
                    <a:pt x="223591" y="6874"/>
                    <a:pt x="243627" y="11292"/>
                  </a:cubicBezTo>
                  <a:cubicBezTo>
                    <a:pt x="264770" y="16079"/>
                    <a:pt x="284683" y="20621"/>
                    <a:pt x="302752" y="20621"/>
                  </a:cubicBezTo>
                  <a:cubicBezTo>
                    <a:pt x="321067" y="20621"/>
                    <a:pt x="341718" y="15957"/>
                    <a:pt x="363474" y="11047"/>
                  </a:cubicBezTo>
                  <a:cubicBezTo>
                    <a:pt x="383387" y="6628"/>
                    <a:pt x="403792" y="2087"/>
                    <a:pt x="423828" y="737"/>
                  </a:cubicBezTo>
                  <a:cubicBezTo>
                    <a:pt x="430343" y="246"/>
                    <a:pt x="436981" y="0"/>
                    <a:pt x="443864" y="0"/>
                  </a:cubicBezTo>
                  <a:cubicBezTo>
                    <a:pt x="467711" y="0"/>
                    <a:pt x="571947" y="12765"/>
                    <a:pt x="579076" y="13624"/>
                  </a:cubicBezTo>
                  <a:cubicBezTo>
                    <a:pt x="593581" y="13747"/>
                    <a:pt x="605381" y="25653"/>
                    <a:pt x="605381" y="40259"/>
                  </a:cubicBezTo>
                  <a:lnTo>
                    <a:pt x="605381" y="62967"/>
                  </a:lnTo>
                  <a:cubicBezTo>
                    <a:pt x="605381" y="77573"/>
                    <a:pt x="593458" y="89602"/>
                    <a:pt x="578830" y="89602"/>
                  </a:cubicBezTo>
                  <a:lnTo>
                    <a:pt x="562728" y="89602"/>
                  </a:lnTo>
                  <a:cubicBezTo>
                    <a:pt x="555721" y="142749"/>
                    <a:pt x="525606" y="179694"/>
                    <a:pt x="481601" y="188654"/>
                  </a:cubicBezTo>
                  <a:cubicBezTo>
                    <a:pt x="473119" y="190373"/>
                    <a:pt x="464638" y="191232"/>
                    <a:pt x="456156" y="191232"/>
                  </a:cubicBezTo>
                  <a:cubicBezTo>
                    <a:pt x="431203" y="191232"/>
                    <a:pt x="407234" y="183745"/>
                    <a:pt x="386583" y="169384"/>
                  </a:cubicBezTo>
                  <a:cubicBezTo>
                    <a:pt x="366302" y="155269"/>
                    <a:pt x="350322" y="135384"/>
                    <a:pt x="340243" y="111818"/>
                  </a:cubicBezTo>
                  <a:cubicBezTo>
                    <a:pt x="339505" y="110100"/>
                    <a:pt x="338768" y="108381"/>
                    <a:pt x="338153" y="106663"/>
                  </a:cubicBezTo>
                  <a:cubicBezTo>
                    <a:pt x="337784" y="105558"/>
                    <a:pt x="327582" y="79414"/>
                    <a:pt x="302752" y="79414"/>
                  </a:cubicBezTo>
                  <a:cubicBezTo>
                    <a:pt x="277922" y="79414"/>
                    <a:pt x="267720" y="105558"/>
                    <a:pt x="267228" y="106663"/>
                  </a:cubicBezTo>
                  <a:cubicBezTo>
                    <a:pt x="266613" y="108381"/>
                    <a:pt x="265999" y="110100"/>
                    <a:pt x="265138" y="111818"/>
                  </a:cubicBezTo>
                  <a:cubicBezTo>
                    <a:pt x="255059" y="135384"/>
                    <a:pt x="239079" y="155269"/>
                    <a:pt x="218921" y="169384"/>
                  </a:cubicBezTo>
                  <a:cubicBezTo>
                    <a:pt x="198270" y="183745"/>
                    <a:pt x="174178" y="191232"/>
                    <a:pt x="149225" y="191232"/>
                  </a:cubicBezTo>
                  <a:cubicBezTo>
                    <a:pt x="140866" y="191232"/>
                    <a:pt x="132262" y="190373"/>
                    <a:pt x="123780" y="188654"/>
                  </a:cubicBezTo>
                  <a:cubicBezTo>
                    <a:pt x="79898" y="179694"/>
                    <a:pt x="49783" y="142749"/>
                    <a:pt x="42776" y="89602"/>
                  </a:cubicBezTo>
                  <a:lnTo>
                    <a:pt x="26674" y="89602"/>
                  </a:lnTo>
                  <a:cubicBezTo>
                    <a:pt x="11923" y="89602"/>
                    <a:pt x="0" y="77573"/>
                    <a:pt x="0" y="62967"/>
                  </a:cubicBezTo>
                  <a:lnTo>
                    <a:pt x="0" y="40259"/>
                  </a:lnTo>
                  <a:cubicBezTo>
                    <a:pt x="0" y="25653"/>
                    <a:pt x="11800" y="13747"/>
                    <a:pt x="26428" y="13624"/>
                  </a:cubicBezTo>
                  <a:cubicBezTo>
                    <a:pt x="33557" y="12765"/>
                    <a:pt x="137670" y="0"/>
                    <a:pt x="161640" y="0"/>
                  </a:cubicBezTo>
                  <a:close/>
                </a:path>
              </a:pathLst>
            </a:custGeom>
            <a:solidFill>
              <a:schemeClr val="bg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200">
                <a:cs typeface="+mn-ea"/>
                <a:sym typeface="+mn-lt"/>
              </a:endParaRPr>
            </a:p>
          </p:txBody>
        </p:sp>
      </p:grpSp>
      <p:grpSp>
        <p:nvGrpSpPr>
          <p:cNvPr id="267" name="组合 266"/>
          <p:cNvGrpSpPr/>
          <p:nvPr/>
        </p:nvGrpSpPr>
        <p:grpSpPr>
          <a:xfrm>
            <a:off x="6306800" y="4445236"/>
            <a:ext cx="960519" cy="725862"/>
            <a:chOff x="6201823" y="3349308"/>
            <a:chExt cx="960519" cy="725862"/>
          </a:xfrm>
        </p:grpSpPr>
        <p:sp>
          <p:nvSpPr>
            <p:cNvPr id="268" name="圆角矩形 267"/>
            <p:cNvSpPr/>
            <p:nvPr/>
          </p:nvSpPr>
          <p:spPr>
            <a:xfrm>
              <a:off x="6441556" y="3349308"/>
              <a:ext cx="481053" cy="481053"/>
            </a:xfrm>
            <a:prstGeom prst="roundRect">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cs typeface="+mn-ea"/>
                <a:sym typeface="+mn-lt"/>
              </a:endParaRPr>
            </a:p>
          </p:txBody>
        </p:sp>
        <p:sp>
          <p:nvSpPr>
            <p:cNvPr id="269" name="文本框 346"/>
            <p:cNvSpPr txBox="1"/>
            <p:nvPr/>
          </p:nvSpPr>
          <p:spPr>
            <a:xfrm>
              <a:off x="6201823" y="3798171"/>
              <a:ext cx="960519" cy="276999"/>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dirty="0">
                  <a:cs typeface="+mn-ea"/>
                  <a:sym typeface="+mn-lt"/>
                </a:rPr>
                <a:t>Screenshot</a:t>
              </a:r>
              <a:endParaRPr lang="zh-CN" altLang="en-US" sz="1200" dirty="0">
                <a:cs typeface="+mn-ea"/>
                <a:sym typeface="+mn-lt"/>
              </a:endParaRPr>
            </a:p>
          </p:txBody>
        </p:sp>
        <p:sp>
          <p:nvSpPr>
            <p:cNvPr id="270" name="padlock_159618"/>
            <p:cNvSpPr>
              <a:spLocks noChangeAspect="1"/>
            </p:cNvSpPr>
            <p:nvPr/>
          </p:nvSpPr>
          <p:spPr bwMode="auto">
            <a:xfrm>
              <a:off x="6546669" y="3452429"/>
              <a:ext cx="270827" cy="266083"/>
            </a:xfrm>
            <a:custGeom>
              <a:avLst/>
              <a:gdLst>
                <a:gd name="T0" fmla="*/ 59 w 182"/>
                <a:gd name="T1" fmla="*/ 25 h 180"/>
                <a:gd name="T2" fmla="*/ 26 w 182"/>
                <a:gd name="T3" fmla="*/ 25 h 180"/>
                <a:gd name="T4" fmla="*/ 26 w 182"/>
                <a:gd name="T5" fmla="*/ 0 h 180"/>
                <a:gd name="T6" fmla="*/ 59 w 182"/>
                <a:gd name="T7" fmla="*/ 0 h 180"/>
                <a:gd name="T8" fmla="*/ 59 w 182"/>
                <a:gd name="T9" fmla="*/ 25 h 180"/>
                <a:gd name="T10" fmla="*/ 59 w 182"/>
                <a:gd name="T11" fmla="*/ 77 h 180"/>
                <a:gd name="T12" fmla="*/ 26 w 182"/>
                <a:gd name="T13" fmla="*/ 77 h 180"/>
                <a:gd name="T14" fmla="*/ 26 w 182"/>
                <a:gd name="T15" fmla="*/ 120 h 180"/>
                <a:gd name="T16" fmla="*/ 26 w 182"/>
                <a:gd name="T17" fmla="*/ 153 h 180"/>
                <a:gd name="T18" fmla="*/ 59 w 182"/>
                <a:gd name="T19" fmla="*/ 153 h 180"/>
                <a:gd name="T20" fmla="*/ 105 w 182"/>
                <a:gd name="T21" fmla="*/ 153 h 180"/>
                <a:gd name="T22" fmla="*/ 105 w 182"/>
                <a:gd name="T23" fmla="*/ 120 h 180"/>
                <a:gd name="T24" fmla="*/ 59 w 182"/>
                <a:gd name="T25" fmla="*/ 120 h 180"/>
                <a:gd name="T26" fmla="*/ 59 w 182"/>
                <a:gd name="T27" fmla="*/ 77 h 180"/>
                <a:gd name="T28" fmla="*/ 156 w 182"/>
                <a:gd name="T29" fmla="*/ 153 h 180"/>
                <a:gd name="T30" fmla="*/ 178 w 182"/>
                <a:gd name="T31" fmla="*/ 153 h 180"/>
                <a:gd name="T32" fmla="*/ 178 w 182"/>
                <a:gd name="T33" fmla="*/ 120 h 180"/>
                <a:gd name="T34" fmla="*/ 156 w 182"/>
                <a:gd name="T35" fmla="*/ 120 h 180"/>
                <a:gd name="T36" fmla="*/ 156 w 182"/>
                <a:gd name="T37" fmla="*/ 153 h 180"/>
                <a:gd name="T38" fmla="*/ 68 w 182"/>
                <a:gd name="T39" fmla="*/ 35 h 180"/>
                <a:gd name="T40" fmla="*/ 35 w 182"/>
                <a:gd name="T41" fmla="*/ 35 h 180"/>
                <a:gd name="T42" fmla="*/ 22 w 182"/>
                <a:gd name="T43" fmla="*/ 35 h 180"/>
                <a:gd name="T44" fmla="*/ 22 w 182"/>
                <a:gd name="T45" fmla="*/ 68 h 180"/>
                <a:gd name="T46" fmla="*/ 35 w 182"/>
                <a:gd name="T47" fmla="*/ 68 h 180"/>
                <a:gd name="T48" fmla="*/ 114 w 182"/>
                <a:gd name="T49" fmla="*/ 68 h 180"/>
                <a:gd name="T50" fmla="*/ 114 w 182"/>
                <a:gd name="T51" fmla="*/ 111 h 180"/>
                <a:gd name="T52" fmla="*/ 114 w 182"/>
                <a:gd name="T53" fmla="*/ 144 h 180"/>
                <a:gd name="T54" fmla="*/ 114 w 182"/>
                <a:gd name="T55" fmla="*/ 159 h 180"/>
                <a:gd name="T56" fmla="*/ 147 w 182"/>
                <a:gd name="T57" fmla="*/ 159 h 180"/>
                <a:gd name="T58" fmla="*/ 147 w 182"/>
                <a:gd name="T59" fmla="*/ 144 h 180"/>
                <a:gd name="T60" fmla="*/ 147 w 182"/>
                <a:gd name="T61" fmla="*/ 111 h 180"/>
                <a:gd name="T62" fmla="*/ 147 w 182"/>
                <a:gd name="T63" fmla="*/ 68 h 180"/>
                <a:gd name="T64" fmla="*/ 147 w 182"/>
                <a:gd name="T65" fmla="*/ 35 h 180"/>
                <a:gd name="T66" fmla="*/ 114 w 182"/>
                <a:gd name="T67" fmla="*/ 35 h 180"/>
                <a:gd name="T68" fmla="*/ 68 w 182"/>
                <a:gd name="T69" fmla="*/ 35 h 180"/>
                <a:gd name="T70" fmla="*/ 175 w 182"/>
                <a:gd name="T71" fmla="*/ 1 h 180"/>
                <a:gd name="T72" fmla="*/ 146 w 182"/>
                <a:gd name="T73" fmla="*/ 30 h 180"/>
                <a:gd name="T74" fmla="*/ 153 w 182"/>
                <a:gd name="T75" fmla="*/ 36 h 180"/>
                <a:gd name="T76" fmla="*/ 182 w 182"/>
                <a:gd name="T77" fmla="*/ 8 h 180"/>
                <a:gd name="T78" fmla="*/ 175 w 182"/>
                <a:gd name="T79" fmla="*/ 1 h 180"/>
                <a:gd name="T80" fmla="*/ 68 w 182"/>
                <a:gd name="T81" fmla="*/ 107 h 180"/>
                <a:gd name="T82" fmla="*/ 75 w 182"/>
                <a:gd name="T83" fmla="*/ 113 h 180"/>
                <a:gd name="T84" fmla="*/ 108 w 182"/>
                <a:gd name="T85" fmla="*/ 80 h 180"/>
                <a:gd name="T86" fmla="*/ 102 w 182"/>
                <a:gd name="T87" fmla="*/ 73 h 180"/>
                <a:gd name="T88" fmla="*/ 68 w 182"/>
                <a:gd name="T89" fmla="*/ 107 h 180"/>
                <a:gd name="T90" fmla="*/ 0 w 182"/>
                <a:gd name="T91" fmla="*/ 173 h 180"/>
                <a:gd name="T92" fmla="*/ 7 w 182"/>
                <a:gd name="T93" fmla="*/ 180 h 180"/>
                <a:gd name="T94" fmla="*/ 26 w 182"/>
                <a:gd name="T95" fmla="*/ 160 h 180"/>
                <a:gd name="T96" fmla="*/ 19 w 182"/>
                <a:gd name="T97" fmla="*/ 154 h 180"/>
                <a:gd name="T98" fmla="*/ 0 w 182"/>
                <a:gd name="T99" fmla="*/ 17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180">
                  <a:moveTo>
                    <a:pt x="59" y="25"/>
                  </a:moveTo>
                  <a:lnTo>
                    <a:pt x="26" y="25"/>
                  </a:lnTo>
                  <a:lnTo>
                    <a:pt x="26" y="0"/>
                  </a:lnTo>
                  <a:lnTo>
                    <a:pt x="59" y="0"/>
                  </a:lnTo>
                  <a:lnTo>
                    <a:pt x="59" y="25"/>
                  </a:lnTo>
                  <a:close/>
                  <a:moveTo>
                    <a:pt x="59" y="77"/>
                  </a:moveTo>
                  <a:lnTo>
                    <a:pt x="26" y="77"/>
                  </a:lnTo>
                  <a:lnTo>
                    <a:pt x="26" y="120"/>
                  </a:lnTo>
                  <a:lnTo>
                    <a:pt x="26" y="153"/>
                  </a:lnTo>
                  <a:lnTo>
                    <a:pt x="59" y="153"/>
                  </a:lnTo>
                  <a:lnTo>
                    <a:pt x="105" y="153"/>
                  </a:lnTo>
                  <a:lnTo>
                    <a:pt x="105" y="120"/>
                  </a:lnTo>
                  <a:lnTo>
                    <a:pt x="59" y="120"/>
                  </a:lnTo>
                  <a:lnTo>
                    <a:pt x="59" y="77"/>
                  </a:lnTo>
                  <a:close/>
                  <a:moveTo>
                    <a:pt x="156" y="153"/>
                  </a:moveTo>
                  <a:lnTo>
                    <a:pt x="178" y="153"/>
                  </a:lnTo>
                  <a:lnTo>
                    <a:pt x="178" y="120"/>
                  </a:lnTo>
                  <a:lnTo>
                    <a:pt x="156" y="120"/>
                  </a:lnTo>
                  <a:lnTo>
                    <a:pt x="156" y="153"/>
                  </a:lnTo>
                  <a:close/>
                  <a:moveTo>
                    <a:pt x="68" y="35"/>
                  </a:moveTo>
                  <a:lnTo>
                    <a:pt x="35" y="35"/>
                  </a:lnTo>
                  <a:lnTo>
                    <a:pt x="22" y="35"/>
                  </a:lnTo>
                  <a:lnTo>
                    <a:pt x="22" y="68"/>
                  </a:lnTo>
                  <a:lnTo>
                    <a:pt x="35" y="68"/>
                  </a:lnTo>
                  <a:lnTo>
                    <a:pt x="114" y="68"/>
                  </a:lnTo>
                  <a:lnTo>
                    <a:pt x="114" y="111"/>
                  </a:lnTo>
                  <a:lnTo>
                    <a:pt x="114" y="144"/>
                  </a:lnTo>
                  <a:lnTo>
                    <a:pt x="114" y="159"/>
                  </a:lnTo>
                  <a:lnTo>
                    <a:pt x="147" y="159"/>
                  </a:lnTo>
                  <a:lnTo>
                    <a:pt x="147" y="144"/>
                  </a:lnTo>
                  <a:lnTo>
                    <a:pt x="147" y="111"/>
                  </a:lnTo>
                  <a:lnTo>
                    <a:pt x="147" y="68"/>
                  </a:lnTo>
                  <a:lnTo>
                    <a:pt x="147" y="35"/>
                  </a:lnTo>
                  <a:lnTo>
                    <a:pt x="114" y="35"/>
                  </a:lnTo>
                  <a:lnTo>
                    <a:pt x="68" y="35"/>
                  </a:lnTo>
                  <a:close/>
                  <a:moveTo>
                    <a:pt x="175" y="1"/>
                  </a:moveTo>
                  <a:lnTo>
                    <a:pt x="146" y="30"/>
                  </a:lnTo>
                  <a:lnTo>
                    <a:pt x="153" y="36"/>
                  </a:lnTo>
                  <a:lnTo>
                    <a:pt x="182" y="8"/>
                  </a:lnTo>
                  <a:lnTo>
                    <a:pt x="175" y="1"/>
                  </a:lnTo>
                  <a:close/>
                  <a:moveTo>
                    <a:pt x="68" y="107"/>
                  </a:moveTo>
                  <a:lnTo>
                    <a:pt x="75" y="113"/>
                  </a:lnTo>
                  <a:lnTo>
                    <a:pt x="108" y="80"/>
                  </a:lnTo>
                  <a:lnTo>
                    <a:pt x="102" y="73"/>
                  </a:lnTo>
                  <a:lnTo>
                    <a:pt x="68" y="107"/>
                  </a:lnTo>
                  <a:close/>
                  <a:moveTo>
                    <a:pt x="0" y="173"/>
                  </a:moveTo>
                  <a:lnTo>
                    <a:pt x="7" y="180"/>
                  </a:lnTo>
                  <a:lnTo>
                    <a:pt x="26" y="160"/>
                  </a:lnTo>
                  <a:lnTo>
                    <a:pt x="19" y="154"/>
                  </a:lnTo>
                  <a:lnTo>
                    <a:pt x="0" y="173"/>
                  </a:lnTo>
                  <a:close/>
                </a:path>
              </a:pathLst>
            </a:custGeom>
            <a:solidFill>
              <a:schemeClr val="bg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200">
                <a:cs typeface="+mn-ea"/>
                <a:sym typeface="+mn-lt"/>
              </a:endParaRPr>
            </a:p>
          </p:txBody>
        </p:sp>
      </p:grpSp>
      <p:grpSp>
        <p:nvGrpSpPr>
          <p:cNvPr id="271" name="组合 270"/>
          <p:cNvGrpSpPr/>
          <p:nvPr/>
        </p:nvGrpSpPr>
        <p:grpSpPr>
          <a:xfrm>
            <a:off x="5128032" y="5576871"/>
            <a:ext cx="542136" cy="725862"/>
            <a:chOff x="4918077" y="3349308"/>
            <a:chExt cx="542136" cy="725862"/>
          </a:xfrm>
        </p:grpSpPr>
        <p:sp>
          <p:nvSpPr>
            <p:cNvPr id="272" name="圆角矩形 271"/>
            <p:cNvSpPr/>
            <p:nvPr/>
          </p:nvSpPr>
          <p:spPr>
            <a:xfrm>
              <a:off x="4948618" y="3349308"/>
              <a:ext cx="481053" cy="4810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273" name="文本框 272"/>
            <p:cNvSpPr txBox="1"/>
            <p:nvPr/>
          </p:nvSpPr>
          <p:spPr>
            <a:xfrm>
              <a:off x="4918077" y="3798171"/>
              <a:ext cx="542136" cy="276999"/>
            </a:xfrm>
            <a:prstGeom prst="rect">
              <a:avLst/>
            </a:prstGeom>
            <a:noFill/>
          </p:spPr>
          <p:txBody>
            <a:bodyPr wrap="none" rtlCol="0">
              <a:spAutoFit/>
            </a:bodyPr>
            <a:lstStyle/>
            <a:p>
              <a:pPr algn="ctr"/>
              <a:r>
                <a:rPr lang="en-US" altLang="zh-CN" sz="1200" dirty="0">
                  <a:cs typeface="+mn-ea"/>
                  <a:sym typeface="+mn-lt"/>
                </a:rPr>
                <a:t>Copy</a:t>
              </a:r>
              <a:endParaRPr lang="zh-CN" altLang="en-US" sz="1200" dirty="0">
                <a:cs typeface="+mn-ea"/>
                <a:sym typeface="+mn-lt"/>
              </a:endParaRPr>
            </a:p>
          </p:txBody>
        </p:sp>
        <p:sp>
          <p:nvSpPr>
            <p:cNvPr id="274" name="copy-files_14896"/>
            <p:cNvSpPr>
              <a:spLocks noChangeAspect="1"/>
            </p:cNvSpPr>
            <p:nvPr/>
          </p:nvSpPr>
          <p:spPr bwMode="auto">
            <a:xfrm>
              <a:off x="5030762" y="3432812"/>
              <a:ext cx="316765" cy="314105"/>
            </a:xfrm>
            <a:custGeom>
              <a:avLst/>
              <a:gdLst>
                <a:gd name="connsiteX0" fmla="*/ 12325 w 604957"/>
                <a:gd name="connsiteY0" fmla="*/ 203581 h 599877"/>
                <a:gd name="connsiteX1" fmla="*/ 384535 w 604957"/>
                <a:gd name="connsiteY1" fmla="*/ 203581 h 599877"/>
                <a:gd name="connsiteX2" fmla="*/ 396860 w 604957"/>
                <a:gd name="connsiteY2" fmla="*/ 215773 h 599877"/>
                <a:gd name="connsiteX3" fmla="*/ 396860 w 604957"/>
                <a:gd name="connsiteY3" fmla="*/ 587569 h 599877"/>
                <a:gd name="connsiteX4" fmla="*/ 384535 w 604957"/>
                <a:gd name="connsiteY4" fmla="*/ 599877 h 599877"/>
                <a:gd name="connsiteX5" fmla="*/ 12325 w 604957"/>
                <a:gd name="connsiteY5" fmla="*/ 599877 h 599877"/>
                <a:gd name="connsiteX6" fmla="*/ 0 w 604957"/>
                <a:gd name="connsiteY6" fmla="*/ 587569 h 599877"/>
                <a:gd name="connsiteX7" fmla="*/ 0 w 604957"/>
                <a:gd name="connsiteY7" fmla="*/ 215773 h 599877"/>
                <a:gd name="connsiteX8" fmla="*/ 12325 w 604957"/>
                <a:gd name="connsiteY8" fmla="*/ 203581 h 599877"/>
                <a:gd name="connsiteX9" fmla="*/ 212519 w 604957"/>
                <a:gd name="connsiteY9" fmla="*/ 0 h 599877"/>
                <a:gd name="connsiteX10" fmla="*/ 594608 w 604957"/>
                <a:gd name="connsiteY10" fmla="*/ 0 h 599877"/>
                <a:gd name="connsiteX11" fmla="*/ 604957 w 604957"/>
                <a:gd name="connsiteY11" fmla="*/ 10216 h 599877"/>
                <a:gd name="connsiteX12" fmla="*/ 604957 w 604957"/>
                <a:gd name="connsiteY12" fmla="*/ 391821 h 599877"/>
                <a:gd name="connsiteX13" fmla="*/ 594608 w 604957"/>
                <a:gd name="connsiteY13" fmla="*/ 402153 h 599877"/>
                <a:gd name="connsiteX14" fmla="*/ 432866 w 604957"/>
                <a:gd name="connsiteY14" fmla="*/ 402153 h 599877"/>
                <a:gd name="connsiteX15" fmla="*/ 426005 w 604957"/>
                <a:gd name="connsiteY15" fmla="*/ 395187 h 599877"/>
                <a:gd name="connsiteX16" fmla="*/ 426005 w 604957"/>
                <a:gd name="connsiteY16" fmla="*/ 187493 h 599877"/>
                <a:gd name="connsiteX17" fmla="*/ 417750 w 604957"/>
                <a:gd name="connsiteY17" fmla="*/ 178786 h 599877"/>
                <a:gd name="connsiteX18" fmla="*/ 208798 w 604957"/>
                <a:gd name="connsiteY18" fmla="*/ 178786 h 599877"/>
                <a:gd name="connsiteX19" fmla="*/ 202170 w 604957"/>
                <a:gd name="connsiteY19" fmla="*/ 171937 h 599877"/>
                <a:gd name="connsiteX20" fmla="*/ 202170 w 604957"/>
                <a:gd name="connsiteY20" fmla="*/ 10216 h 599877"/>
                <a:gd name="connsiteX21" fmla="*/ 212519 w 604957"/>
                <a:gd name="connsiteY21" fmla="*/ 0 h 599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04957" h="599877">
                  <a:moveTo>
                    <a:pt x="12325" y="203581"/>
                  </a:moveTo>
                  <a:lnTo>
                    <a:pt x="384535" y="203581"/>
                  </a:lnTo>
                  <a:cubicBezTo>
                    <a:pt x="391279" y="203581"/>
                    <a:pt x="396860" y="209038"/>
                    <a:pt x="396860" y="215773"/>
                  </a:cubicBezTo>
                  <a:lnTo>
                    <a:pt x="396860" y="587569"/>
                  </a:lnTo>
                  <a:cubicBezTo>
                    <a:pt x="396860" y="594304"/>
                    <a:pt x="391279" y="599877"/>
                    <a:pt x="384535" y="599877"/>
                  </a:cubicBezTo>
                  <a:lnTo>
                    <a:pt x="12325" y="599877"/>
                  </a:lnTo>
                  <a:cubicBezTo>
                    <a:pt x="5581" y="599877"/>
                    <a:pt x="0" y="594304"/>
                    <a:pt x="0" y="587569"/>
                  </a:cubicBezTo>
                  <a:lnTo>
                    <a:pt x="0" y="215773"/>
                  </a:lnTo>
                  <a:cubicBezTo>
                    <a:pt x="0" y="209038"/>
                    <a:pt x="5581" y="203581"/>
                    <a:pt x="12325" y="203581"/>
                  </a:cubicBezTo>
                  <a:close/>
                  <a:moveTo>
                    <a:pt x="212519" y="0"/>
                  </a:moveTo>
                  <a:lnTo>
                    <a:pt x="594608" y="0"/>
                  </a:lnTo>
                  <a:cubicBezTo>
                    <a:pt x="600306" y="0"/>
                    <a:pt x="604957" y="4644"/>
                    <a:pt x="604957" y="10216"/>
                  </a:cubicBezTo>
                  <a:lnTo>
                    <a:pt x="604957" y="391821"/>
                  </a:lnTo>
                  <a:cubicBezTo>
                    <a:pt x="604957" y="397509"/>
                    <a:pt x="600306" y="402153"/>
                    <a:pt x="594608" y="402153"/>
                  </a:cubicBezTo>
                  <a:lnTo>
                    <a:pt x="432866" y="402153"/>
                  </a:lnTo>
                  <a:cubicBezTo>
                    <a:pt x="426238" y="402153"/>
                    <a:pt x="426005" y="395187"/>
                    <a:pt x="426005" y="395187"/>
                  </a:cubicBezTo>
                  <a:lnTo>
                    <a:pt x="426005" y="187493"/>
                  </a:lnTo>
                  <a:cubicBezTo>
                    <a:pt x="426005" y="183546"/>
                    <a:pt x="422750" y="178786"/>
                    <a:pt x="417750" y="178786"/>
                  </a:cubicBezTo>
                  <a:lnTo>
                    <a:pt x="208798" y="178786"/>
                  </a:lnTo>
                  <a:cubicBezTo>
                    <a:pt x="208798" y="178786"/>
                    <a:pt x="202170" y="178554"/>
                    <a:pt x="202170" y="171937"/>
                  </a:cubicBezTo>
                  <a:lnTo>
                    <a:pt x="202170" y="10216"/>
                  </a:lnTo>
                  <a:cubicBezTo>
                    <a:pt x="202170" y="4644"/>
                    <a:pt x="206821" y="0"/>
                    <a:pt x="212519" y="0"/>
                  </a:cubicBezTo>
                  <a:close/>
                </a:path>
              </a:pathLst>
            </a:custGeom>
            <a:solidFill>
              <a:schemeClr val="bg1"/>
            </a:solidFill>
            <a:ln>
              <a:noFill/>
            </a:ln>
          </p:spPr>
          <p:txBody>
            <a:bodyPr/>
            <a:lstStyle/>
            <a:p>
              <a:endParaRPr lang="zh-CN" altLang="en-US" sz="1200">
                <a:cs typeface="+mn-ea"/>
                <a:sym typeface="+mn-lt"/>
              </a:endParaRPr>
            </a:p>
          </p:txBody>
        </p:sp>
      </p:grpSp>
      <p:grpSp>
        <p:nvGrpSpPr>
          <p:cNvPr id="275" name="组合 274"/>
          <p:cNvGrpSpPr/>
          <p:nvPr/>
        </p:nvGrpSpPr>
        <p:grpSpPr>
          <a:xfrm>
            <a:off x="7804207" y="5576871"/>
            <a:ext cx="917239" cy="725862"/>
            <a:chOff x="7804207" y="3349308"/>
            <a:chExt cx="917239" cy="725862"/>
          </a:xfrm>
        </p:grpSpPr>
        <p:sp>
          <p:nvSpPr>
            <p:cNvPr id="276" name="圆角矩形 275"/>
            <p:cNvSpPr/>
            <p:nvPr/>
          </p:nvSpPr>
          <p:spPr>
            <a:xfrm>
              <a:off x="8020151" y="3349308"/>
              <a:ext cx="481053" cy="481053"/>
            </a:xfrm>
            <a:prstGeom prst="roundRect">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277" name="文本框 276"/>
            <p:cNvSpPr txBox="1"/>
            <p:nvPr/>
          </p:nvSpPr>
          <p:spPr>
            <a:xfrm>
              <a:off x="7804207" y="3798171"/>
              <a:ext cx="917239" cy="276999"/>
            </a:xfrm>
            <a:prstGeom prst="rect">
              <a:avLst/>
            </a:prstGeom>
            <a:noFill/>
          </p:spPr>
          <p:txBody>
            <a:bodyPr wrap="none" rtlCol="0">
              <a:spAutoFit/>
            </a:bodyPr>
            <a:lstStyle/>
            <a:p>
              <a:pPr algn="ctr"/>
              <a:r>
                <a:rPr lang="en-US" altLang="zh-CN" sz="1200" dirty="0">
                  <a:cs typeface="+mn-ea"/>
                  <a:sym typeface="+mn-lt"/>
                </a:rPr>
                <a:t>Decryption</a:t>
              </a:r>
              <a:endParaRPr lang="zh-CN" altLang="en-US" sz="1200" dirty="0">
                <a:cs typeface="+mn-ea"/>
                <a:sym typeface="+mn-lt"/>
              </a:endParaRPr>
            </a:p>
          </p:txBody>
        </p:sp>
        <p:sp>
          <p:nvSpPr>
            <p:cNvPr id="278" name="padlock_159618"/>
            <p:cNvSpPr>
              <a:spLocks noChangeAspect="1"/>
            </p:cNvSpPr>
            <p:nvPr/>
          </p:nvSpPr>
          <p:spPr bwMode="auto">
            <a:xfrm>
              <a:off x="8135537" y="3422146"/>
              <a:ext cx="250280" cy="326652"/>
            </a:xfrm>
            <a:custGeom>
              <a:avLst/>
              <a:gdLst>
                <a:gd name="T0" fmla="*/ 2393 w 5005"/>
                <a:gd name="T1" fmla="*/ 888 h 6542"/>
                <a:gd name="T2" fmla="*/ 3576 w 5005"/>
                <a:gd name="T3" fmla="*/ 1675 h 6542"/>
                <a:gd name="T4" fmla="*/ 3985 w 5005"/>
                <a:gd name="T5" fmla="*/ 1982 h 6542"/>
                <a:gd name="T6" fmla="*/ 3985 w 5005"/>
                <a:gd name="T7" fmla="*/ 1982 h 6542"/>
                <a:gd name="T8" fmla="*/ 4396 w 5005"/>
                <a:gd name="T9" fmla="*/ 1428 h 6542"/>
                <a:gd name="T10" fmla="*/ 2463 w 5005"/>
                <a:gd name="T11" fmla="*/ 27 h 6542"/>
                <a:gd name="T12" fmla="*/ 563 w 5005"/>
                <a:gd name="T13" fmla="*/ 2027 h 6542"/>
                <a:gd name="T14" fmla="*/ 563 w 5005"/>
                <a:gd name="T15" fmla="*/ 2663 h 6542"/>
                <a:gd name="T16" fmla="*/ 516 w 5005"/>
                <a:gd name="T17" fmla="*/ 2663 h 6542"/>
                <a:gd name="T18" fmla="*/ 0 w 5005"/>
                <a:gd name="T19" fmla="*/ 3179 h 6542"/>
                <a:gd name="T20" fmla="*/ 0 w 5005"/>
                <a:gd name="T21" fmla="*/ 6026 h 6542"/>
                <a:gd name="T22" fmla="*/ 516 w 5005"/>
                <a:gd name="T23" fmla="*/ 6542 h 6542"/>
                <a:gd name="T24" fmla="*/ 4489 w 5005"/>
                <a:gd name="T25" fmla="*/ 6542 h 6542"/>
                <a:gd name="T26" fmla="*/ 5005 w 5005"/>
                <a:gd name="T27" fmla="*/ 6026 h 6542"/>
                <a:gd name="T28" fmla="*/ 5005 w 5005"/>
                <a:gd name="T29" fmla="*/ 3178 h 6542"/>
                <a:gd name="T30" fmla="*/ 4489 w 5005"/>
                <a:gd name="T31" fmla="*/ 2662 h 6542"/>
                <a:gd name="T32" fmla="*/ 4476 w 5005"/>
                <a:gd name="T33" fmla="*/ 2662 h 6542"/>
                <a:gd name="T34" fmla="*/ 3620 w 5005"/>
                <a:gd name="T35" fmla="*/ 2662 h 6542"/>
                <a:gd name="T36" fmla="*/ 1419 w 5005"/>
                <a:gd name="T37" fmla="*/ 2662 h 6542"/>
                <a:gd name="T38" fmla="*/ 1419 w 5005"/>
                <a:gd name="T39" fmla="*/ 2014 h 6542"/>
                <a:gd name="T40" fmla="*/ 2393 w 5005"/>
                <a:gd name="T41" fmla="*/ 888 h 6542"/>
                <a:gd name="T42" fmla="*/ 2885 w 5005"/>
                <a:gd name="T43" fmla="*/ 5378 h 6542"/>
                <a:gd name="T44" fmla="*/ 2789 w 5005"/>
                <a:gd name="T45" fmla="*/ 5495 h 6542"/>
                <a:gd name="T46" fmla="*/ 2500 w 5005"/>
                <a:gd name="T47" fmla="*/ 5495 h 6542"/>
                <a:gd name="T48" fmla="*/ 2209 w 5005"/>
                <a:gd name="T49" fmla="*/ 5495 h 6542"/>
                <a:gd name="T50" fmla="*/ 2113 w 5005"/>
                <a:gd name="T51" fmla="*/ 5378 h 6542"/>
                <a:gd name="T52" fmla="*/ 2224 w 5005"/>
                <a:gd name="T53" fmla="*/ 4832 h 6542"/>
                <a:gd name="T54" fmla="*/ 2077 w 5005"/>
                <a:gd name="T55" fmla="*/ 4434 h 6542"/>
                <a:gd name="T56" fmla="*/ 2449 w 5005"/>
                <a:gd name="T57" fmla="*/ 4078 h 6542"/>
                <a:gd name="T58" fmla="*/ 2931 w 5005"/>
                <a:gd name="T59" fmla="*/ 4504 h 6542"/>
                <a:gd name="T60" fmla="*/ 2773 w 5005"/>
                <a:gd name="T61" fmla="*/ 4836 h 6542"/>
                <a:gd name="T62" fmla="*/ 2885 w 5005"/>
                <a:gd name="T63" fmla="*/ 5378 h 6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05" h="6542">
                  <a:moveTo>
                    <a:pt x="2393" y="888"/>
                  </a:moveTo>
                  <a:cubicBezTo>
                    <a:pt x="2947" y="827"/>
                    <a:pt x="3432" y="1179"/>
                    <a:pt x="3576" y="1675"/>
                  </a:cubicBezTo>
                  <a:cubicBezTo>
                    <a:pt x="3625" y="1844"/>
                    <a:pt x="3809" y="1982"/>
                    <a:pt x="3985" y="1982"/>
                  </a:cubicBezTo>
                  <a:lnTo>
                    <a:pt x="3985" y="1982"/>
                  </a:lnTo>
                  <a:cubicBezTo>
                    <a:pt x="4273" y="1982"/>
                    <a:pt x="4477" y="1704"/>
                    <a:pt x="4396" y="1428"/>
                  </a:cubicBezTo>
                  <a:cubicBezTo>
                    <a:pt x="4152" y="602"/>
                    <a:pt x="3375" y="0"/>
                    <a:pt x="2463" y="27"/>
                  </a:cubicBezTo>
                  <a:cubicBezTo>
                    <a:pt x="1397" y="58"/>
                    <a:pt x="563" y="960"/>
                    <a:pt x="563" y="2027"/>
                  </a:cubicBezTo>
                  <a:lnTo>
                    <a:pt x="563" y="2663"/>
                  </a:lnTo>
                  <a:lnTo>
                    <a:pt x="516" y="2663"/>
                  </a:lnTo>
                  <a:cubicBezTo>
                    <a:pt x="231" y="2663"/>
                    <a:pt x="0" y="2894"/>
                    <a:pt x="0" y="3179"/>
                  </a:cubicBezTo>
                  <a:lnTo>
                    <a:pt x="0" y="6026"/>
                  </a:lnTo>
                  <a:cubicBezTo>
                    <a:pt x="0" y="6311"/>
                    <a:pt x="231" y="6542"/>
                    <a:pt x="516" y="6542"/>
                  </a:cubicBezTo>
                  <a:lnTo>
                    <a:pt x="4489" y="6542"/>
                  </a:lnTo>
                  <a:cubicBezTo>
                    <a:pt x="4775" y="6542"/>
                    <a:pt x="5005" y="6311"/>
                    <a:pt x="5005" y="6026"/>
                  </a:cubicBezTo>
                  <a:lnTo>
                    <a:pt x="5005" y="3178"/>
                  </a:lnTo>
                  <a:cubicBezTo>
                    <a:pt x="5005" y="2892"/>
                    <a:pt x="4775" y="2662"/>
                    <a:pt x="4489" y="2662"/>
                  </a:cubicBezTo>
                  <a:lnTo>
                    <a:pt x="4476" y="2662"/>
                  </a:lnTo>
                  <a:lnTo>
                    <a:pt x="3620" y="2662"/>
                  </a:lnTo>
                  <a:lnTo>
                    <a:pt x="1419" y="2662"/>
                  </a:lnTo>
                  <a:lnTo>
                    <a:pt x="1419" y="2014"/>
                  </a:lnTo>
                  <a:cubicBezTo>
                    <a:pt x="1419" y="1448"/>
                    <a:pt x="1831" y="951"/>
                    <a:pt x="2393" y="888"/>
                  </a:cubicBezTo>
                  <a:close/>
                  <a:moveTo>
                    <a:pt x="2885" y="5378"/>
                  </a:moveTo>
                  <a:cubicBezTo>
                    <a:pt x="2897" y="5439"/>
                    <a:pt x="2851" y="5495"/>
                    <a:pt x="2789" y="5495"/>
                  </a:cubicBezTo>
                  <a:lnTo>
                    <a:pt x="2500" y="5495"/>
                  </a:lnTo>
                  <a:lnTo>
                    <a:pt x="2209" y="5495"/>
                  </a:lnTo>
                  <a:cubicBezTo>
                    <a:pt x="2147" y="5495"/>
                    <a:pt x="2101" y="5438"/>
                    <a:pt x="2113" y="5378"/>
                  </a:cubicBezTo>
                  <a:lnTo>
                    <a:pt x="2224" y="4832"/>
                  </a:lnTo>
                  <a:cubicBezTo>
                    <a:pt x="2115" y="4739"/>
                    <a:pt x="2052" y="4594"/>
                    <a:pt x="2077" y="4434"/>
                  </a:cubicBezTo>
                  <a:cubicBezTo>
                    <a:pt x="2107" y="4247"/>
                    <a:pt x="2261" y="4100"/>
                    <a:pt x="2449" y="4078"/>
                  </a:cubicBezTo>
                  <a:cubicBezTo>
                    <a:pt x="2709" y="4047"/>
                    <a:pt x="2931" y="4250"/>
                    <a:pt x="2931" y="4504"/>
                  </a:cubicBezTo>
                  <a:cubicBezTo>
                    <a:pt x="2931" y="4638"/>
                    <a:pt x="2869" y="4758"/>
                    <a:pt x="2773" y="4836"/>
                  </a:cubicBezTo>
                  <a:lnTo>
                    <a:pt x="2885" y="5378"/>
                  </a:lnTo>
                  <a:close/>
                </a:path>
              </a:pathLst>
            </a:custGeom>
            <a:solidFill>
              <a:schemeClr val="bg1"/>
            </a:solidFill>
            <a:ln>
              <a:noFill/>
            </a:ln>
          </p:spPr>
          <p:txBody>
            <a:bodyPr/>
            <a:lstStyle/>
            <a:p>
              <a:endParaRPr lang="zh-CN" altLang="en-US">
                <a:cs typeface="+mn-ea"/>
                <a:sym typeface="+mn-lt"/>
              </a:endParaRPr>
            </a:p>
          </p:txBody>
        </p:sp>
      </p:grpSp>
      <p:grpSp>
        <p:nvGrpSpPr>
          <p:cNvPr id="279" name="组合 278"/>
          <p:cNvGrpSpPr/>
          <p:nvPr/>
        </p:nvGrpSpPr>
        <p:grpSpPr>
          <a:xfrm>
            <a:off x="5842851" y="5576871"/>
            <a:ext cx="500458" cy="725862"/>
            <a:chOff x="5685385" y="3349308"/>
            <a:chExt cx="500458" cy="725862"/>
          </a:xfrm>
        </p:grpSpPr>
        <p:sp>
          <p:nvSpPr>
            <p:cNvPr id="280" name="圆角矩形 279"/>
            <p:cNvSpPr/>
            <p:nvPr/>
          </p:nvSpPr>
          <p:spPr>
            <a:xfrm>
              <a:off x="5695087" y="3349308"/>
              <a:ext cx="481053" cy="4810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281" name="文本框 280"/>
            <p:cNvSpPr txBox="1"/>
            <p:nvPr/>
          </p:nvSpPr>
          <p:spPr>
            <a:xfrm>
              <a:off x="5685385" y="3798171"/>
              <a:ext cx="500458" cy="276999"/>
            </a:xfrm>
            <a:prstGeom prst="rect">
              <a:avLst/>
            </a:prstGeom>
            <a:noFill/>
          </p:spPr>
          <p:txBody>
            <a:bodyPr wrap="none" rtlCol="0">
              <a:spAutoFit/>
            </a:bodyPr>
            <a:lstStyle/>
            <a:p>
              <a:pPr algn="ctr"/>
              <a:r>
                <a:rPr lang="en-US" altLang="zh-CN" sz="1200" dirty="0">
                  <a:cs typeface="+mn-ea"/>
                  <a:sym typeface="+mn-lt"/>
                </a:rPr>
                <a:t>Print</a:t>
              </a:r>
              <a:endParaRPr lang="zh-CN" altLang="en-US" sz="1200" dirty="0">
                <a:cs typeface="+mn-ea"/>
                <a:sym typeface="+mn-lt"/>
              </a:endParaRPr>
            </a:p>
          </p:txBody>
        </p:sp>
        <p:sp>
          <p:nvSpPr>
            <p:cNvPr id="282" name="printer-machine-variant-with-paper-prints_29968"/>
            <p:cNvSpPr>
              <a:spLocks noChangeAspect="1"/>
            </p:cNvSpPr>
            <p:nvPr/>
          </p:nvSpPr>
          <p:spPr bwMode="auto">
            <a:xfrm>
              <a:off x="5760341" y="3435931"/>
              <a:ext cx="350544" cy="272867"/>
            </a:xfrm>
            <a:custGeom>
              <a:avLst/>
              <a:gdLst>
                <a:gd name="connsiteX0" fmla="*/ 123913 w 609191"/>
                <a:gd name="connsiteY0" fmla="*/ 391709 h 474200"/>
                <a:gd name="connsiteX1" fmla="*/ 474976 w 609191"/>
                <a:gd name="connsiteY1" fmla="*/ 391709 h 474200"/>
                <a:gd name="connsiteX2" fmla="*/ 474976 w 609191"/>
                <a:gd name="connsiteY2" fmla="*/ 432919 h 474200"/>
                <a:gd name="connsiteX3" fmla="*/ 402698 w 609191"/>
                <a:gd name="connsiteY3" fmla="*/ 432919 h 474200"/>
                <a:gd name="connsiteX4" fmla="*/ 402698 w 609191"/>
                <a:gd name="connsiteY4" fmla="*/ 412314 h 474200"/>
                <a:gd name="connsiteX5" fmla="*/ 196191 w 609191"/>
                <a:gd name="connsiteY5" fmla="*/ 412314 h 474200"/>
                <a:gd name="connsiteX6" fmla="*/ 196191 w 609191"/>
                <a:gd name="connsiteY6" fmla="*/ 432919 h 474200"/>
                <a:gd name="connsiteX7" fmla="*/ 123913 w 609191"/>
                <a:gd name="connsiteY7" fmla="*/ 432919 h 474200"/>
                <a:gd name="connsiteX8" fmla="*/ 113578 w 609191"/>
                <a:gd name="connsiteY8" fmla="*/ 381422 h 474200"/>
                <a:gd name="connsiteX9" fmla="*/ 113578 w 609191"/>
                <a:gd name="connsiteY9" fmla="*/ 391731 h 474200"/>
                <a:gd name="connsiteX10" fmla="*/ 113578 w 609191"/>
                <a:gd name="connsiteY10" fmla="*/ 443274 h 474200"/>
                <a:gd name="connsiteX11" fmla="*/ 474963 w 609191"/>
                <a:gd name="connsiteY11" fmla="*/ 443274 h 474200"/>
                <a:gd name="connsiteX12" fmla="*/ 485288 w 609191"/>
                <a:gd name="connsiteY12" fmla="*/ 443274 h 474200"/>
                <a:gd name="connsiteX13" fmla="*/ 485288 w 609191"/>
                <a:gd name="connsiteY13" fmla="*/ 381422 h 474200"/>
                <a:gd name="connsiteX14" fmla="*/ 564162 w 609191"/>
                <a:gd name="connsiteY14" fmla="*/ 273610 h 474200"/>
                <a:gd name="connsiteX15" fmla="*/ 549534 w 609191"/>
                <a:gd name="connsiteY15" fmla="*/ 288214 h 474200"/>
                <a:gd name="connsiteX16" fmla="*/ 564162 w 609191"/>
                <a:gd name="connsiteY16" fmla="*/ 302818 h 474200"/>
                <a:gd name="connsiteX17" fmla="*/ 578646 w 609191"/>
                <a:gd name="connsiteY17" fmla="*/ 288214 h 474200"/>
                <a:gd name="connsiteX18" fmla="*/ 564162 w 609191"/>
                <a:gd name="connsiteY18" fmla="*/ 273610 h 474200"/>
                <a:gd name="connsiteX19" fmla="*/ 175496 w 609191"/>
                <a:gd name="connsiteY19" fmla="*/ 113399 h 474200"/>
                <a:gd name="connsiteX20" fmla="*/ 433624 w 609191"/>
                <a:gd name="connsiteY20" fmla="*/ 113399 h 474200"/>
                <a:gd name="connsiteX21" fmla="*/ 433624 w 609191"/>
                <a:gd name="connsiteY21" fmla="*/ 134004 h 474200"/>
                <a:gd name="connsiteX22" fmla="*/ 175496 w 609191"/>
                <a:gd name="connsiteY22" fmla="*/ 134004 h 474200"/>
                <a:gd name="connsiteX23" fmla="*/ 175496 w 609191"/>
                <a:gd name="connsiteY23" fmla="*/ 61886 h 474200"/>
                <a:gd name="connsiteX24" fmla="*/ 433624 w 609191"/>
                <a:gd name="connsiteY24" fmla="*/ 61886 h 474200"/>
                <a:gd name="connsiteX25" fmla="*/ 433624 w 609191"/>
                <a:gd name="connsiteY25" fmla="*/ 82491 h 474200"/>
                <a:gd name="connsiteX26" fmla="*/ 175496 w 609191"/>
                <a:gd name="connsiteY26" fmla="*/ 82491 h 474200"/>
                <a:gd name="connsiteX27" fmla="*/ 134229 w 609191"/>
                <a:gd name="connsiteY27" fmla="*/ 10309 h 474200"/>
                <a:gd name="connsiteX28" fmla="*/ 125768 w 609191"/>
                <a:gd name="connsiteY28" fmla="*/ 185556 h 474200"/>
                <a:gd name="connsiteX29" fmla="*/ 123760 w 609191"/>
                <a:gd name="connsiteY29" fmla="*/ 226791 h 474200"/>
                <a:gd name="connsiteX30" fmla="*/ 118740 w 609191"/>
                <a:gd name="connsiteY30" fmla="*/ 226791 h 474200"/>
                <a:gd name="connsiteX31" fmla="*/ 113434 w 609191"/>
                <a:gd name="connsiteY31" fmla="*/ 226791 h 474200"/>
                <a:gd name="connsiteX32" fmla="*/ 92927 w 609191"/>
                <a:gd name="connsiteY32" fmla="*/ 226791 h 474200"/>
                <a:gd name="connsiteX33" fmla="*/ 82602 w 609191"/>
                <a:gd name="connsiteY33" fmla="*/ 237100 h 474200"/>
                <a:gd name="connsiteX34" fmla="*/ 92927 w 609191"/>
                <a:gd name="connsiteY34" fmla="*/ 247409 h 474200"/>
                <a:gd name="connsiteX35" fmla="*/ 516264 w 609191"/>
                <a:gd name="connsiteY35" fmla="*/ 247409 h 474200"/>
                <a:gd name="connsiteX36" fmla="*/ 526589 w 609191"/>
                <a:gd name="connsiteY36" fmla="*/ 237100 h 474200"/>
                <a:gd name="connsiteX37" fmla="*/ 516264 w 609191"/>
                <a:gd name="connsiteY37" fmla="*/ 226791 h 474200"/>
                <a:gd name="connsiteX38" fmla="*/ 495183 w 609191"/>
                <a:gd name="connsiteY38" fmla="*/ 226791 h 474200"/>
                <a:gd name="connsiteX39" fmla="*/ 489733 w 609191"/>
                <a:gd name="connsiteY39" fmla="*/ 226791 h 474200"/>
                <a:gd name="connsiteX40" fmla="*/ 484858 w 609191"/>
                <a:gd name="connsiteY40" fmla="*/ 226791 h 474200"/>
                <a:gd name="connsiteX41" fmla="*/ 482850 w 609191"/>
                <a:gd name="connsiteY41" fmla="*/ 185556 h 474200"/>
                <a:gd name="connsiteX42" fmla="*/ 474389 w 609191"/>
                <a:gd name="connsiteY42" fmla="*/ 10309 h 474200"/>
                <a:gd name="connsiteX43" fmla="*/ 124334 w 609191"/>
                <a:gd name="connsiteY43" fmla="*/ 0 h 474200"/>
                <a:gd name="connsiteX44" fmla="*/ 484284 w 609191"/>
                <a:gd name="connsiteY44" fmla="*/ 0 h 474200"/>
                <a:gd name="connsiteX45" fmla="*/ 493175 w 609191"/>
                <a:gd name="connsiteY45" fmla="*/ 185556 h 474200"/>
                <a:gd name="connsiteX46" fmla="*/ 554553 w 609191"/>
                <a:gd name="connsiteY46" fmla="*/ 185556 h 474200"/>
                <a:gd name="connsiteX47" fmla="*/ 609191 w 609191"/>
                <a:gd name="connsiteY47" fmla="*/ 240107 h 474200"/>
                <a:gd name="connsiteX48" fmla="*/ 609191 w 609191"/>
                <a:gd name="connsiteY48" fmla="*/ 419650 h 474200"/>
                <a:gd name="connsiteX49" fmla="*/ 554553 w 609191"/>
                <a:gd name="connsiteY49" fmla="*/ 474200 h 474200"/>
                <a:gd name="connsiteX50" fmla="*/ 54638 w 609191"/>
                <a:gd name="connsiteY50" fmla="*/ 474200 h 474200"/>
                <a:gd name="connsiteX51" fmla="*/ 0 w 609191"/>
                <a:gd name="connsiteY51" fmla="*/ 419650 h 474200"/>
                <a:gd name="connsiteX52" fmla="*/ 0 w 609191"/>
                <a:gd name="connsiteY52" fmla="*/ 240107 h 474200"/>
                <a:gd name="connsiteX53" fmla="*/ 54638 w 609191"/>
                <a:gd name="connsiteY53" fmla="*/ 185556 h 474200"/>
                <a:gd name="connsiteX54" fmla="*/ 115442 w 609191"/>
                <a:gd name="connsiteY54" fmla="*/ 185556 h 47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09191" h="474200">
                  <a:moveTo>
                    <a:pt x="123913" y="391709"/>
                  </a:moveTo>
                  <a:lnTo>
                    <a:pt x="474976" y="391709"/>
                  </a:lnTo>
                  <a:lnTo>
                    <a:pt x="474976" y="432919"/>
                  </a:lnTo>
                  <a:lnTo>
                    <a:pt x="402698" y="432919"/>
                  </a:lnTo>
                  <a:lnTo>
                    <a:pt x="402698" y="412314"/>
                  </a:lnTo>
                  <a:lnTo>
                    <a:pt x="196191" y="412314"/>
                  </a:lnTo>
                  <a:lnTo>
                    <a:pt x="196191" y="432919"/>
                  </a:lnTo>
                  <a:lnTo>
                    <a:pt x="123913" y="432919"/>
                  </a:lnTo>
                  <a:close/>
                  <a:moveTo>
                    <a:pt x="113578" y="381422"/>
                  </a:moveTo>
                  <a:lnTo>
                    <a:pt x="113578" y="391731"/>
                  </a:lnTo>
                  <a:lnTo>
                    <a:pt x="113578" y="443274"/>
                  </a:lnTo>
                  <a:lnTo>
                    <a:pt x="474963" y="443274"/>
                  </a:lnTo>
                  <a:lnTo>
                    <a:pt x="485288" y="443274"/>
                  </a:lnTo>
                  <a:lnTo>
                    <a:pt x="485288" y="381422"/>
                  </a:lnTo>
                  <a:close/>
                  <a:moveTo>
                    <a:pt x="564162" y="273610"/>
                  </a:moveTo>
                  <a:cubicBezTo>
                    <a:pt x="555987" y="273610"/>
                    <a:pt x="549534" y="280196"/>
                    <a:pt x="549534" y="288214"/>
                  </a:cubicBezTo>
                  <a:cubicBezTo>
                    <a:pt x="549534" y="296232"/>
                    <a:pt x="555987" y="302818"/>
                    <a:pt x="564162" y="302818"/>
                  </a:cubicBezTo>
                  <a:cubicBezTo>
                    <a:pt x="572192" y="302818"/>
                    <a:pt x="578646" y="296232"/>
                    <a:pt x="578646" y="288214"/>
                  </a:cubicBezTo>
                  <a:cubicBezTo>
                    <a:pt x="578646" y="280196"/>
                    <a:pt x="572192" y="273610"/>
                    <a:pt x="564162" y="273610"/>
                  </a:cubicBezTo>
                  <a:close/>
                  <a:moveTo>
                    <a:pt x="175496" y="113399"/>
                  </a:moveTo>
                  <a:lnTo>
                    <a:pt x="433624" y="113399"/>
                  </a:lnTo>
                  <a:lnTo>
                    <a:pt x="433624" y="134004"/>
                  </a:lnTo>
                  <a:lnTo>
                    <a:pt x="175496" y="134004"/>
                  </a:lnTo>
                  <a:close/>
                  <a:moveTo>
                    <a:pt x="175496" y="61886"/>
                  </a:moveTo>
                  <a:lnTo>
                    <a:pt x="433624" y="61886"/>
                  </a:lnTo>
                  <a:lnTo>
                    <a:pt x="433624" y="82491"/>
                  </a:lnTo>
                  <a:lnTo>
                    <a:pt x="175496" y="82491"/>
                  </a:lnTo>
                  <a:close/>
                  <a:moveTo>
                    <a:pt x="134229" y="10309"/>
                  </a:moveTo>
                  <a:lnTo>
                    <a:pt x="125768" y="185556"/>
                  </a:lnTo>
                  <a:lnTo>
                    <a:pt x="123760" y="226791"/>
                  </a:lnTo>
                  <a:lnTo>
                    <a:pt x="118740" y="226791"/>
                  </a:lnTo>
                  <a:lnTo>
                    <a:pt x="113434" y="226791"/>
                  </a:lnTo>
                  <a:lnTo>
                    <a:pt x="92927" y="226791"/>
                  </a:lnTo>
                  <a:cubicBezTo>
                    <a:pt x="87191" y="226791"/>
                    <a:pt x="82602" y="231373"/>
                    <a:pt x="82602" y="237100"/>
                  </a:cubicBezTo>
                  <a:cubicBezTo>
                    <a:pt x="82602" y="242827"/>
                    <a:pt x="87191" y="247409"/>
                    <a:pt x="92927" y="247409"/>
                  </a:cubicBezTo>
                  <a:lnTo>
                    <a:pt x="516264" y="247409"/>
                  </a:lnTo>
                  <a:cubicBezTo>
                    <a:pt x="522000" y="247409"/>
                    <a:pt x="526589" y="242827"/>
                    <a:pt x="526589" y="237100"/>
                  </a:cubicBezTo>
                  <a:cubicBezTo>
                    <a:pt x="526589" y="231373"/>
                    <a:pt x="522000" y="226791"/>
                    <a:pt x="516264" y="226791"/>
                  </a:cubicBezTo>
                  <a:lnTo>
                    <a:pt x="495183" y="226791"/>
                  </a:lnTo>
                  <a:lnTo>
                    <a:pt x="489733" y="226791"/>
                  </a:lnTo>
                  <a:lnTo>
                    <a:pt x="484858" y="226791"/>
                  </a:lnTo>
                  <a:lnTo>
                    <a:pt x="482850" y="185556"/>
                  </a:lnTo>
                  <a:lnTo>
                    <a:pt x="474389" y="10309"/>
                  </a:lnTo>
                  <a:close/>
                  <a:moveTo>
                    <a:pt x="124334" y="0"/>
                  </a:moveTo>
                  <a:lnTo>
                    <a:pt x="484284" y="0"/>
                  </a:lnTo>
                  <a:lnTo>
                    <a:pt x="493175" y="185556"/>
                  </a:lnTo>
                  <a:lnTo>
                    <a:pt x="554553" y="185556"/>
                  </a:lnTo>
                  <a:cubicBezTo>
                    <a:pt x="584669" y="185556"/>
                    <a:pt x="609191" y="210040"/>
                    <a:pt x="609191" y="240107"/>
                  </a:cubicBezTo>
                  <a:lnTo>
                    <a:pt x="609191" y="419650"/>
                  </a:lnTo>
                  <a:cubicBezTo>
                    <a:pt x="609191" y="449717"/>
                    <a:pt x="584669" y="474200"/>
                    <a:pt x="554553" y="474200"/>
                  </a:cubicBezTo>
                  <a:lnTo>
                    <a:pt x="54638" y="474200"/>
                  </a:lnTo>
                  <a:cubicBezTo>
                    <a:pt x="24522" y="474200"/>
                    <a:pt x="0" y="449717"/>
                    <a:pt x="0" y="419650"/>
                  </a:cubicBezTo>
                  <a:lnTo>
                    <a:pt x="0" y="240107"/>
                  </a:lnTo>
                  <a:cubicBezTo>
                    <a:pt x="0" y="210040"/>
                    <a:pt x="24522" y="185556"/>
                    <a:pt x="54638" y="185556"/>
                  </a:cubicBezTo>
                  <a:lnTo>
                    <a:pt x="115442" y="185556"/>
                  </a:lnTo>
                  <a:close/>
                </a:path>
              </a:pathLst>
            </a:custGeom>
            <a:solidFill>
              <a:schemeClr val="bg1"/>
            </a:solidFill>
            <a:ln>
              <a:noFill/>
            </a:ln>
          </p:spPr>
          <p:txBody>
            <a:bodyPr/>
            <a:lstStyle/>
            <a:p>
              <a:endParaRPr lang="zh-CN" altLang="en-US">
                <a:cs typeface="+mn-ea"/>
                <a:sym typeface="+mn-lt"/>
              </a:endParaRPr>
            </a:p>
          </p:txBody>
        </p:sp>
      </p:grpSp>
      <p:grpSp>
        <p:nvGrpSpPr>
          <p:cNvPr id="283" name="组合 282"/>
          <p:cNvGrpSpPr/>
          <p:nvPr/>
        </p:nvGrpSpPr>
        <p:grpSpPr>
          <a:xfrm>
            <a:off x="7157377" y="5576871"/>
            <a:ext cx="792828" cy="963136"/>
            <a:chOff x="7104889" y="3349308"/>
            <a:chExt cx="792828" cy="963136"/>
          </a:xfrm>
        </p:grpSpPr>
        <p:sp>
          <p:nvSpPr>
            <p:cNvPr id="284" name="圆角矩形 283"/>
            <p:cNvSpPr/>
            <p:nvPr/>
          </p:nvSpPr>
          <p:spPr>
            <a:xfrm>
              <a:off x="7228705" y="3349308"/>
              <a:ext cx="481053" cy="481053"/>
            </a:xfrm>
            <a:prstGeom prst="roundRect">
              <a:avLst/>
            </a:prstGeom>
            <a:solidFill>
              <a:srgbClr val="4276A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285" name="文本框 284"/>
            <p:cNvSpPr txBox="1"/>
            <p:nvPr/>
          </p:nvSpPr>
          <p:spPr>
            <a:xfrm>
              <a:off x="7104889" y="3850779"/>
              <a:ext cx="792828" cy="461665"/>
            </a:xfrm>
            <a:prstGeom prst="rect">
              <a:avLst/>
            </a:prstGeom>
            <a:noFill/>
          </p:spPr>
          <p:txBody>
            <a:bodyPr wrap="square" rtlCol="0">
              <a:spAutoFit/>
            </a:bodyPr>
            <a:lstStyle/>
            <a:p>
              <a:pPr algn="ctr"/>
              <a:r>
                <a:rPr lang="en-US" altLang="zh-CN" sz="1200" dirty="0">
                  <a:cs typeface="+mn-ea"/>
                  <a:sym typeface="+mn-lt"/>
                </a:rPr>
                <a:t>Validity Period</a:t>
              </a:r>
              <a:endParaRPr lang="zh-CN" altLang="en-US" sz="1200" dirty="0">
                <a:cs typeface="+mn-ea"/>
                <a:sym typeface="+mn-lt"/>
              </a:endParaRPr>
            </a:p>
          </p:txBody>
        </p:sp>
        <p:sp>
          <p:nvSpPr>
            <p:cNvPr id="286" name="circular-clock-tool_55344"/>
            <p:cNvSpPr>
              <a:spLocks noChangeAspect="1"/>
            </p:cNvSpPr>
            <p:nvPr/>
          </p:nvSpPr>
          <p:spPr bwMode="auto">
            <a:xfrm>
              <a:off x="7311598" y="3435931"/>
              <a:ext cx="323757" cy="323306"/>
            </a:xfrm>
            <a:custGeom>
              <a:avLst/>
              <a:gdLst>
                <a:gd name="connsiteX0" fmla="*/ 220168 w 608697"/>
                <a:gd name="connsiteY0" fmla="*/ 149793 h 607851"/>
                <a:gd name="connsiteX1" fmla="*/ 239222 w 608697"/>
                <a:gd name="connsiteY1" fmla="*/ 161748 h 607851"/>
                <a:gd name="connsiteX2" fmla="*/ 303540 w 608697"/>
                <a:gd name="connsiteY2" fmla="*/ 252175 h 607851"/>
                <a:gd name="connsiteX3" fmla="*/ 304361 w 608697"/>
                <a:gd name="connsiteY3" fmla="*/ 252026 h 607851"/>
                <a:gd name="connsiteX4" fmla="*/ 347190 w 608697"/>
                <a:gd name="connsiteY4" fmla="*/ 274596 h 607851"/>
                <a:gd name="connsiteX5" fmla="*/ 417850 w 608697"/>
                <a:gd name="connsiteY5" fmla="*/ 274596 h 607851"/>
                <a:gd name="connsiteX6" fmla="*/ 447173 w 608697"/>
                <a:gd name="connsiteY6" fmla="*/ 303943 h 607851"/>
                <a:gd name="connsiteX7" fmla="*/ 417775 w 608697"/>
                <a:gd name="connsiteY7" fmla="*/ 333291 h 607851"/>
                <a:gd name="connsiteX8" fmla="*/ 347190 w 608697"/>
                <a:gd name="connsiteY8" fmla="*/ 333291 h 607851"/>
                <a:gd name="connsiteX9" fmla="*/ 304361 w 608697"/>
                <a:gd name="connsiteY9" fmla="*/ 355861 h 607851"/>
                <a:gd name="connsiteX10" fmla="*/ 252354 w 608697"/>
                <a:gd name="connsiteY10" fmla="*/ 303943 h 607851"/>
                <a:gd name="connsiteX11" fmla="*/ 255712 w 608697"/>
                <a:gd name="connsiteY11" fmla="*/ 286216 h 607851"/>
                <a:gd name="connsiteX12" fmla="*/ 191320 w 608697"/>
                <a:gd name="connsiteY12" fmla="*/ 195714 h 607851"/>
                <a:gd name="connsiteX13" fmla="*/ 198259 w 608697"/>
                <a:gd name="connsiteY13" fmla="*/ 154820 h 607851"/>
                <a:gd name="connsiteX14" fmla="*/ 220168 w 608697"/>
                <a:gd name="connsiteY14" fmla="*/ 149793 h 607851"/>
                <a:gd name="connsiteX15" fmla="*/ 284730 w 608697"/>
                <a:gd name="connsiteY15" fmla="*/ 79259 h 607851"/>
                <a:gd name="connsiteX16" fmla="*/ 79369 w 608697"/>
                <a:gd name="connsiteY16" fmla="*/ 284409 h 607851"/>
                <a:gd name="connsiteX17" fmla="*/ 105701 w 608697"/>
                <a:gd name="connsiteY17" fmla="*/ 284409 h 607851"/>
                <a:gd name="connsiteX18" fmla="*/ 125320 w 608697"/>
                <a:gd name="connsiteY18" fmla="*/ 303925 h 607851"/>
                <a:gd name="connsiteX19" fmla="*/ 105701 w 608697"/>
                <a:gd name="connsiteY19" fmla="*/ 323517 h 607851"/>
                <a:gd name="connsiteX20" fmla="*/ 79369 w 608697"/>
                <a:gd name="connsiteY20" fmla="*/ 323517 h 607851"/>
                <a:gd name="connsiteX21" fmla="*/ 284805 w 608697"/>
                <a:gd name="connsiteY21" fmla="*/ 528592 h 607851"/>
                <a:gd name="connsiteX22" fmla="*/ 284805 w 608697"/>
                <a:gd name="connsiteY22" fmla="*/ 502296 h 607851"/>
                <a:gd name="connsiteX23" fmla="*/ 304349 w 608697"/>
                <a:gd name="connsiteY23" fmla="*/ 482705 h 607851"/>
                <a:gd name="connsiteX24" fmla="*/ 323967 w 608697"/>
                <a:gd name="connsiteY24" fmla="*/ 502296 h 607851"/>
                <a:gd name="connsiteX25" fmla="*/ 323967 w 608697"/>
                <a:gd name="connsiteY25" fmla="*/ 528592 h 607851"/>
                <a:gd name="connsiteX26" fmla="*/ 529328 w 608697"/>
                <a:gd name="connsiteY26" fmla="*/ 323442 h 607851"/>
                <a:gd name="connsiteX27" fmla="*/ 502996 w 608697"/>
                <a:gd name="connsiteY27" fmla="*/ 323442 h 607851"/>
                <a:gd name="connsiteX28" fmla="*/ 483377 w 608697"/>
                <a:gd name="connsiteY28" fmla="*/ 303925 h 607851"/>
                <a:gd name="connsiteX29" fmla="*/ 502996 w 608697"/>
                <a:gd name="connsiteY29" fmla="*/ 284334 h 607851"/>
                <a:gd name="connsiteX30" fmla="*/ 529328 w 608697"/>
                <a:gd name="connsiteY30" fmla="*/ 284334 h 607851"/>
                <a:gd name="connsiteX31" fmla="*/ 323893 w 608697"/>
                <a:gd name="connsiteY31" fmla="*/ 79259 h 607851"/>
                <a:gd name="connsiteX32" fmla="*/ 323893 w 608697"/>
                <a:gd name="connsiteY32" fmla="*/ 105555 h 607851"/>
                <a:gd name="connsiteX33" fmla="*/ 304349 w 608697"/>
                <a:gd name="connsiteY33" fmla="*/ 125146 h 607851"/>
                <a:gd name="connsiteX34" fmla="*/ 284730 w 608697"/>
                <a:gd name="connsiteY34" fmla="*/ 105555 h 607851"/>
                <a:gd name="connsiteX35" fmla="*/ 304349 w 608697"/>
                <a:gd name="connsiteY35" fmla="*/ 0 h 607851"/>
                <a:gd name="connsiteX36" fmla="*/ 608697 w 608697"/>
                <a:gd name="connsiteY36" fmla="*/ 303925 h 607851"/>
                <a:gd name="connsiteX37" fmla="*/ 304349 w 608697"/>
                <a:gd name="connsiteY37" fmla="*/ 607851 h 607851"/>
                <a:gd name="connsiteX38" fmla="*/ 0 w 608697"/>
                <a:gd name="connsiteY38" fmla="*/ 303925 h 607851"/>
                <a:gd name="connsiteX39" fmla="*/ 304349 w 608697"/>
                <a:gd name="connsiteY39" fmla="*/ 0 h 60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08697" h="607851">
                  <a:moveTo>
                    <a:pt x="220168" y="149793"/>
                  </a:moveTo>
                  <a:cubicBezTo>
                    <a:pt x="227582" y="151040"/>
                    <a:pt x="234522" y="155119"/>
                    <a:pt x="239222" y="161748"/>
                  </a:cubicBezTo>
                  <a:lnTo>
                    <a:pt x="303540" y="252175"/>
                  </a:lnTo>
                  <a:cubicBezTo>
                    <a:pt x="303839" y="252101"/>
                    <a:pt x="304062" y="252026"/>
                    <a:pt x="304361" y="252026"/>
                  </a:cubicBezTo>
                  <a:cubicBezTo>
                    <a:pt x="322119" y="252026"/>
                    <a:pt x="337863" y="261039"/>
                    <a:pt x="347190" y="274596"/>
                  </a:cubicBezTo>
                  <a:lnTo>
                    <a:pt x="417850" y="274596"/>
                  </a:lnTo>
                  <a:cubicBezTo>
                    <a:pt x="434041" y="274596"/>
                    <a:pt x="447173" y="287705"/>
                    <a:pt x="447173" y="303943"/>
                  </a:cubicBezTo>
                  <a:cubicBezTo>
                    <a:pt x="447173" y="320107"/>
                    <a:pt x="434041" y="333291"/>
                    <a:pt x="417775" y="333291"/>
                  </a:cubicBezTo>
                  <a:lnTo>
                    <a:pt x="347190" y="333291"/>
                  </a:lnTo>
                  <a:cubicBezTo>
                    <a:pt x="337863" y="346848"/>
                    <a:pt x="322194" y="355861"/>
                    <a:pt x="304361" y="355861"/>
                  </a:cubicBezTo>
                  <a:cubicBezTo>
                    <a:pt x="275634" y="355861"/>
                    <a:pt x="252354" y="332621"/>
                    <a:pt x="252354" y="303943"/>
                  </a:cubicBezTo>
                  <a:cubicBezTo>
                    <a:pt x="252354" y="297687"/>
                    <a:pt x="253698" y="291802"/>
                    <a:pt x="255712" y="286216"/>
                  </a:cubicBezTo>
                  <a:lnTo>
                    <a:pt x="191320" y="195714"/>
                  </a:lnTo>
                  <a:cubicBezTo>
                    <a:pt x="181918" y="182530"/>
                    <a:pt x="184977" y="164206"/>
                    <a:pt x="198259" y="154820"/>
                  </a:cubicBezTo>
                  <a:cubicBezTo>
                    <a:pt x="204862" y="150128"/>
                    <a:pt x="212753" y="148545"/>
                    <a:pt x="220168" y="149793"/>
                  </a:cubicBezTo>
                  <a:close/>
                  <a:moveTo>
                    <a:pt x="284730" y="79259"/>
                  </a:moveTo>
                  <a:cubicBezTo>
                    <a:pt x="175746" y="88645"/>
                    <a:pt x="88768" y="175502"/>
                    <a:pt x="79369" y="284409"/>
                  </a:cubicBezTo>
                  <a:lnTo>
                    <a:pt x="105701" y="284409"/>
                  </a:lnTo>
                  <a:cubicBezTo>
                    <a:pt x="116517" y="284409"/>
                    <a:pt x="125320" y="293124"/>
                    <a:pt x="125320" y="303925"/>
                  </a:cubicBezTo>
                  <a:cubicBezTo>
                    <a:pt x="125320" y="314727"/>
                    <a:pt x="116517" y="323517"/>
                    <a:pt x="105701" y="323517"/>
                  </a:cubicBezTo>
                  <a:lnTo>
                    <a:pt x="79369" y="323517"/>
                  </a:lnTo>
                  <a:cubicBezTo>
                    <a:pt x="88768" y="432349"/>
                    <a:pt x="175746" y="519206"/>
                    <a:pt x="284805" y="528592"/>
                  </a:cubicBezTo>
                  <a:lnTo>
                    <a:pt x="284805" y="502296"/>
                  </a:lnTo>
                  <a:cubicBezTo>
                    <a:pt x="284805" y="491495"/>
                    <a:pt x="293532" y="482705"/>
                    <a:pt x="304349" y="482705"/>
                  </a:cubicBezTo>
                  <a:cubicBezTo>
                    <a:pt x="315165" y="482705"/>
                    <a:pt x="323967" y="491495"/>
                    <a:pt x="323967" y="502296"/>
                  </a:cubicBezTo>
                  <a:lnTo>
                    <a:pt x="323967" y="528592"/>
                  </a:lnTo>
                  <a:cubicBezTo>
                    <a:pt x="432951" y="519206"/>
                    <a:pt x="519929" y="432349"/>
                    <a:pt x="529328" y="323442"/>
                  </a:cubicBezTo>
                  <a:lnTo>
                    <a:pt x="502996" y="323442"/>
                  </a:lnTo>
                  <a:cubicBezTo>
                    <a:pt x="492179" y="323442"/>
                    <a:pt x="483377" y="314727"/>
                    <a:pt x="483377" y="303925"/>
                  </a:cubicBezTo>
                  <a:cubicBezTo>
                    <a:pt x="483377" y="293124"/>
                    <a:pt x="492179" y="284334"/>
                    <a:pt x="502996" y="284334"/>
                  </a:cubicBezTo>
                  <a:lnTo>
                    <a:pt x="529328" y="284334"/>
                  </a:lnTo>
                  <a:cubicBezTo>
                    <a:pt x="519929" y="175502"/>
                    <a:pt x="432951" y="88645"/>
                    <a:pt x="323893" y="79259"/>
                  </a:cubicBezTo>
                  <a:lnTo>
                    <a:pt x="323893" y="105555"/>
                  </a:lnTo>
                  <a:cubicBezTo>
                    <a:pt x="323893" y="116356"/>
                    <a:pt x="315165" y="125146"/>
                    <a:pt x="304349" y="125146"/>
                  </a:cubicBezTo>
                  <a:cubicBezTo>
                    <a:pt x="293532" y="125146"/>
                    <a:pt x="284730" y="116356"/>
                    <a:pt x="284730" y="105555"/>
                  </a:cubicBezTo>
                  <a:close/>
                  <a:moveTo>
                    <a:pt x="304349" y="0"/>
                  </a:moveTo>
                  <a:cubicBezTo>
                    <a:pt x="472412" y="0"/>
                    <a:pt x="608697" y="136096"/>
                    <a:pt x="608697" y="303925"/>
                  </a:cubicBezTo>
                  <a:cubicBezTo>
                    <a:pt x="608697" y="471755"/>
                    <a:pt x="472412" y="607851"/>
                    <a:pt x="304349" y="607851"/>
                  </a:cubicBezTo>
                  <a:cubicBezTo>
                    <a:pt x="136285" y="607851"/>
                    <a:pt x="0" y="471755"/>
                    <a:pt x="0" y="303925"/>
                  </a:cubicBezTo>
                  <a:cubicBezTo>
                    <a:pt x="0" y="136096"/>
                    <a:pt x="136285" y="0"/>
                    <a:pt x="304349" y="0"/>
                  </a:cubicBezTo>
                  <a:close/>
                </a:path>
              </a:pathLst>
            </a:custGeom>
            <a:solidFill>
              <a:schemeClr val="bg1"/>
            </a:solidFill>
            <a:ln>
              <a:noFill/>
            </a:ln>
          </p:spPr>
          <p:txBody>
            <a:bodyPr/>
            <a:lstStyle/>
            <a:p>
              <a:endParaRPr lang="zh-CN" altLang="en-US">
                <a:cs typeface="+mn-ea"/>
                <a:sym typeface="+mn-lt"/>
              </a:endParaRPr>
            </a:p>
          </p:txBody>
        </p:sp>
      </p:grpSp>
      <p:grpSp>
        <p:nvGrpSpPr>
          <p:cNvPr id="287" name="组合 286"/>
          <p:cNvGrpSpPr/>
          <p:nvPr/>
        </p:nvGrpSpPr>
        <p:grpSpPr>
          <a:xfrm>
            <a:off x="4464593" y="5576871"/>
            <a:ext cx="481053" cy="725862"/>
            <a:chOff x="4202149" y="3349308"/>
            <a:chExt cx="481053" cy="725862"/>
          </a:xfrm>
        </p:grpSpPr>
        <p:sp>
          <p:nvSpPr>
            <p:cNvPr id="288" name="圆角矩形 287"/>
            <p:cNvSpPr/>
            <p:nvPr/>
          </p:nvSpPr>
          <p:spPr>
            <a:xfrm>
              <a:off x="4202149" y="3349308"/>
              <a:ext cx="481053" cy="4810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cs typeface="+mn-ea"/>
                <a:sym typeface="+mn-lt"/>
              </a:endParaRPr>
            </a:p>
          </p:txBody>
        </p:sp>
        <p:sp>
          <p:nvSpPr>
            <p:cNvPr id="289" name="文本框 342"/>
            <p:cNvSpPr txBox="1"/>
            <p:nvPr/>
          </p:nvSpPr>
          <p:spPr>
            <a:xfrm>
              <a:off x="4218095" y="3798171"/>
              <a:ext cx="449161" cy="276999"/>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dirty="0">
                  <a:cs typeface="+mn-ea"/>
                  <a:sym typeface="+mn-lt"/>
                </a:rPr>
                <a:t>Edit</a:t>
              </a:r>
              <a:endParaRPr lang="zh-CN" altLang="en-US" sz="1200" dirty="0">
                <a:cs typeface="+mn-ea"/>
                <a:sym typeface="+mn-lt"/>
              </a:endParaRPr>
            </a:p>
          </p:txBody>
        </p:sp>
        <p:sp>
          <p:nvSpPr>
            <p:cNvPr id="290" name="copy-files_14896"/>
            <p:cNvSpPr>
              <a:spLocks noChangeAspect="1"/>
            </p:cNvSpPr>
            <p:nvPr/>
          </p:nvSpPr>
          <p:spPr bwMode="auto">
            <a:xfrm>
              <a:off x="4284293" y="3431704"/>
              <a:ext cx="316765" cy="316320"/>
            </a:xfrm>
            <a:custGeom>
              <a:avLst/>
              <a:gdLst>
                <a:gd name="connsiteX0" fmla="*/ 35685 w 607576"/>
                <a:gd name="connsiteY0" fmla="*/ 539358 h 606722"/>
                <a:gd name="connsiteX1" fmla="*/ 19754 w 607576"/>
                <a:gd name="connsiteY1" fmla="*/ 577839 h 606722"/>
                <a:gd name="connsiteX2" fmla="*/ 21267 w 607576"/>
                <a:gd name="connsiteY2" fmla="*/ 585393 h 606722"/>
                <a:gd name="connsiteX3" fmla="*/ 28832 w 607576"/>
                <a:gd name="connsiteY3" fmla="*/ 586904 h 606722"/>
                <a:gd name="connsiteX4" fmla="*/ 67458 w 607576"/>
                <a:gd name="connsiteY4" fmla="*/ 571085 h 606722"/>
                <a:gd name="connsiteX5" fmla="*/ 284885 w 607576"/>
                <a:gd name="connsiteY5" fmla="*/ 530017 h 606722"/>
                <a:gd name="connsiteX6" fmla="*/ 362421 w 607576"/>
                <a:gd name="connsiteY6" fmla="*/ 530017 h 606722"/>
                <a:gd name="connsiteX7" fmla="*/ 371946 w 607576"/>
                <a:gd name="connsiteY7" fmla="*/ 539614 h 606722"/>
                <a:gd name="connsiteX8" fmla="*/ 362421 w 607576"/>
                <a:gd name="connsiteY8" fmla="*/ 549211 h 606722"/>
                <a:gd name="connsiteX9" fmla="*/ 284885 w 607576"/>
                <a:gd name="connsiteY9" fmla="*/ 549211 h 606722"/>
                <a:gd name="connsiteX10" fmla="*/ 275271 w 607576"/>
                <a:gd name="connsiteY10" fmla="*/ 539614 h 606722"/>
                <a:gd name="connsiteX11" fmla="*/ 284885 w 607576"/>
                <a:gd name="connsiteY11" fmla="*/ 530017 h 606722"/>
                <a:gd name="connsiteX12" fmla="*/ 502623 w 607576"/>
                <a:gd name="connsiteY12" fmla="*/ 496065 h 606722"/>
                <a:gd name="connsiteX13" fmla="*/ 510103 w 607576"/>
                <a:gd name="connsiteY13" fmla="*/ 507352 h 606722"/>
                <a:gd name="connsiteX14" fmla="*/ 458993 w 607576"/>
                <a:gd name="connsiteY14" fmla="*/ 549211 h 606722"/>
                <a:gd name="connsiteX15" fmla="*/ 439849 w 607576"/>
                <a:gd name="connsiteY15" fmla="*/ 549211 h 606722"/>
                <a:gd name="connsiteX16" fmla="*/ 430233 w 607576"/>
                <a:gd name="connsiteY16" fmla="*/ 539613 h 606722"/>
                <a:gd name="connsiteX17" fmla="*/ 439849 w 607576"/>
                <a:gd name="connsiteY17" fmla="*/ 530014 h 606722"/>
                <a:gd name="connsiteX18" fmla="*/ 458993 w 607576"/>
                <a:gd name="connsiteY18" fmla="*/ 530014 h 606722"/>
                <a:gd name="connsiteX19" fmla="*/ 491315 w 607576"/>
                <a:gd name="connsiteY19" fmla="*/ 503619 h 606722"/>
                <a:gd name="connsiteX20" fmla="*/ 502623 w 607576"/>
                <a:gd name="connsiteY20" fmla="*/ 496065 h 606722"/>
                <a:gd name="connsiteX21" fmla="*/ 89886 w 607576"/>
                <a:gd name="connsiteY21" fmla="*/ 408184 h 606722"/>
                <a:gd name="connsiteX22" fmla="*/ 76002 w 607576"/>
                <a:gd name="connsiteY22" fmla="*/ 441689 h 606722"/>
                <a:gd name="connsiteX23" fmla="*/ 43606 w 607576"/>
                <a:gd name="connsiteY23" fmla="*/ 520162 h 606722"/>
                <a:gd name="connsiteX24" fmla="*/ 86682 w 607576"/>
                <a:gd name="connsiteY24" fmla="*/ 563086 h 606722"/>
                <a:gd name="connsiteX25" fmla="*/ 165180 w 607576"/>
                <a:gd name="connsiteY25" fmla="*/ 530826 h 606722"/>
                <a:gd name="connsiteX26" fmla="*/ 165269 w 607576"/>
                <a:gd name="connsiteY26" fmla="*/ 530737 h 606722"/>
                <a:gd name="connsiteX27" fmla="*/ 198822 w 607576"/>
                <a:gd name="connsiteY27" fmla="*/ 516962 h 606722"/>
                <a:gd name="connsiteX28" fmla="*/ 501539 w 607576"/>
                <a:gd name="connsiteY28" fmla="*/ 341255 h 606722"/>
                <a:gd name="connsiteX29" fmla="*/ 511171 w 607576"/>
                <a:gd name="connsiteY29" fmla="*/ 350766 h 606722"/>
                <a:gd name="connsiteX30" fmla="*/ 511171 w 607576"/>
                <a:gd name="connsiteY30" fmla="*/ 428189 h 606722"/>
                <a:gd name="connsiteX31" fmla="*/ 501539 w 607576"/>
                <a:gd name="connsiteY31" fmla="*/ 437789 h 606722"/>
                <a:gd name="connsiteX32" fmla="*/ 491907 w 607576"/>
                <a:gd name="connsiteY32" fmla="*/ 428189 h 606722"/>
                <a:gd name="connsiteX33" fmla="*/ 491907 w 607576"/>
                <a:gd name="connsiteY33" fmla="*/ 350766 h 606722"/>
                <a:gd name="connsiteX34" fmla="*/ 501539 w 607576"/>
                <a:gd name="connsiteY34" fmla="*/ 341255 h 606722"/>
                <a:gd name="connsiteX35" fmla="*/ 343372 w 607576"/>
                <a:gd name="connsiteY35" fmla="*/ 250288 h 606722"/>
                <a:gd name="connsiteX36" fmla="*/ 356988 w 607576"/>
                <a:gd name="connsiteY36" fmla="*/ 250288 h 606722"/>
                <a:gd name="connsiteX37" fmla="*/ 356988 w 607576"/>
                <a:gd name="connsiteY37" fmla="*/ 263881 h 606722"/>
                <a:gd name="connsiteX38" fmla="*/ 202584 w 607576"/>
                <a:gd name="connsiteY38" fmla="*/ 417939 h 606722"/>
                <a:gd name="connsiteX39" fmla="*/ 195820 w 607576"/>
                <a:gd name="connsiteY39" fmla="*/ 420782 h 606722"/>
                <a:gd name="connsiteX40" fmla="*/ 188968 w 607576"/>
                <a:gd name="connsiteY40" fmla="*/ 417939 h 606722"/>
                <a:gd name="connsiteX41" fmla="*/ 188968 w 607576"/>
                <a:gd name="connsiteY41" fmla="*/ 404434 h 606722"/>
                <a:gd name="connsiteX42" fmla="*/ 67209 w 607576"/>
                <a:gd name="connsiteY42" fmla="*/ 235265 h 606722"/>
                <a:gd name="connsiteX43" fmla="*/ 76841 w 607576"/>
                <a:gd name="connsiteY43" fmla="*/ 244865 h 606722"/>
                <a:gd name="connsiteX44" fmla="*/ 76841 w 607576"/>
                <a:gd name="connsiteY44" fmla="*/ 322199 h 606722"/>
                <a:gd name="connsiteX45" fmla="*/ 67209 w 607576"/>
                <a:gd name="connsiteY45" fmla="*/ 331799 h 606722"/>
                <a:gd name="connsiteX46" fmla="*/ 57577 w 607576"/>
                <a:gd name="connsiteY46" fmla="*/ 322199 h 606722"/>
                <a:gd name="connsiteX47" fmla="*/ 57577 w 607576"/>
                <a:gd name="connsiteY47" fmla="*/ 244865 h 606722"/>
                <a:gd name="connsiteX48" fmla="*/ 67209 w 607576"/>
                <a:gd name="connsiteY48" fmla="*/ 235265 h 606722"/>
                <a:gd name="connsiteX49" fmla="*/ 330097 w 607576"/>
                <a:gd name="connsiteY49" fmla="*/ 161479 h 606722"/>
                <a:gd name="connsiteX50" fmla="*/ 100032 w 607576"/>
                <a:gd name="connsiteY50" fmla="*/ 391210 h 606722"/>
                <a:gd name="connsiteX51" fmla="*/ 215821 w 607576"/>
                <a:gd name="connsiteY51" fmla="*/ 506831 h 606722"/>
                <a:gd name="connsiteX52" fmla="*/ 445886 w 607576"/>
                <a:gd name="connsiteY52" fmla="*/ 277100 h 606722"/>
                <a:gd name="connsiteX53" fmla="*/ 361247 w 607576"/>
                <a:gd name="connsiteY53" fmla="*/ 130463 h 606722"/>
                <a:gd name="connsiteX54" fmla="*/ 343714 w 607576"/>
                <a:gd name="connsiteY54" fmla="*/ 147970 h 606722"/>
                <a:gd name="connsiteX55" fmla="*/ 459414 w 607576"/>
                <a:gd name="connsiteY55" fmla="*/ 263502 h 606722"/>
                <a:gd name="connsiteX56" fmla="*/ 476947 w 607576"/>
                <a:gd name="connsiteY56" fmla="*/ 245995 h 606722"/>
                <a:gd name="connsiteX57" fmla="*/ 392308 w 607576"/>
                <a:gd name="connsiteY57" fmla="*/ 99358 h 606722"/>
                <a:gd name="connsiteX58" fmla="*/ 378958 w 607576"/>
                <a:gd name="connsiteY58" fmla="*/ 112688 h 606722"/>
                <a:gd name="connsiteX59" fmla="*/ 374775 w 607576"/>
                <a:gd name="connsiteY59" fmla="*/ 116865 h 606722"/>
                <a:gd name="connsiteX60" fmla="*/ 490564 w 607576"/>
                <a:gd name="connsiteY60" fmla="*/ 232398 h 606722"/>
                <a:gd name="connsiteX61" fmla="*/ 508008 w 607576"/>
                <a:gd name="connsiteY61" fmla="*/ 214979 h 606722"/>
                <a:gd name="connsiteX62" fmla="*/ 99477 w 607576"/>
                <a:gd name="connsiteY62" fmla="*/ 97300 h 606722"/>
                <a:gd name="connsiteX63" fmla="*/ 110774 w 607576"/>
                <a:gd name="connsiteY63" fmla="*/ 104857 h 606722"/>
                <a:gd name="connsiteX64" fmla="*/ 103213 w 607576"/>
                <a:gd name="connsiteY64" fmla="*/ 116148 h 606722"/>
                <a:gd name="connsiteX65" fmla="*/ 76792 w 607576"/>
                <a:gd name="connsiteY65" fmla="*/ 148421 h 606722"/>
                <a:gd name="connsiteX66" fmla="*/ 76792 w 607576"/>
                <a:gd name="connsiteY66" fmla="*/ 167447 h 606722"/>
                <a:gd name="connsiteX67" fmla="*/ 67185 w 607576"/>
                <a:gd name="connsiteY67" fmla="*/ 177049 h 606722"/>
                <a:gd name="connsiteX68" fmla="*/ 57577 w 607576"/>
                <a:gd name="connsiteY68" fmla="*/ 167447 h 606722"/>
                <a:gd name="connsiteX69" fmla="*/ 57577 w 607576"/>
                <a:gd name="connsiteY69" fmla="*/ 148421 h 606722"/>
                <a:gd name="connsiteX70" fmla="*/ 99477 w 607576"/>
                <a:gd name="connsiteY70" fmla="*/ 97300 h 606722"/>
                <a:gd name="connsiteX71" fmla="*/ 178823 w 607576"/>
                <a:gd name="connsiteY71" fmla="*/ 96322 h 606722"/>
                <a:gd name="connsiteX72" fmla="*/ 256344 w 607576"/>
                <a:gd name="connsiteY72" fmla="*/ 96322 h 606722"/>
                <a:gd name="connsiteX73" fmla="*/ 265956 w 607576"/>
                <a:gd name="connsiteY73" fmla="*/ 105919 h 606722"/>
                <a:gd name="connsiteX74" fmla="*/ 256344 w 607576"/>
                <a:gd name="connsiteY74" fmla="*/ 115516 h 606722"/>
                <a:gd name="connsiteX75" fmla="*/ 178823 w 607576"/>
                <a:gd name="connsiteY75" fmla="*/ 115516 h 606722"/>
                <a:gd name="connsiteX76" fmla="*/ 169211 w 607576"/>
                <a:gd name="connsiteY76" fmla="*/ 105919 h 606722"/>
                <a:gd name="connsiteX77" fmla="*/ 178823 w 607576"/>
                <a:gd name="connsiteY77" fmla="*/ 96322 h 606722"/>
                <a:gd name="connsiteX78" fmla="*/ 481397 w 607576"/>
                <a:gd name="connsiteY78" fmla="*/ 19196 h 606722"/>
                <a:gd name="connsiteX79" fmla="*/ 466534 w 607576"/>
                <a:gd name="connsiteY79" fmla="*/ 25328 h 606722"/>
                <a:gd name="connsiteX80" fmla="*/ 405925 w 607576"/>
                <a:gd name="connsiteY80" fmla="*/ 85849 h 606722"/>
                <a:gd name="connsiteX81" fmla="*/ 521625 w 607576"/>
                <a:gd name="connsiteY81" fmla="*/ 201382 h 606722"/>
                <a:gd name="connsiteX82" fmla="*/ 582234 w 607576"/>
                <a:gd name="connsiteY82" fmla="*/ 140860 h 606722"/>
                <a:gd name="connsiteX83" fmla="*/ 582234 w 607576"/>
                <a:gd name="connsiteY83" fmla="*/ 111178 h 606722"/>
                <a:gd name="connsiteX84" fmla="*/ 496260 w 607576"/>
                <a:gd name="connsiteY84" fmla="*/ 25328 h 606722"/>
                <a:gd name="connsiteX85" fmla="*/ 481397 w 607576"/>
                <a:gd name="connsiteY85" fmla="*/ 19196 h 606722"/>
                <a:gd name="connsiteX86" fmla="*/ 481397 w 607576"/>
                <a:gd name="connsiteY86" fmla="*/ 0 h 606722"/>
                <a:gd name="connsiteX87" fmla="*/ 509788 w 607576"/>
                <a:gd name="connsiteY87" fmla="*/ 11731 h 606722"/>
                <a:gd name="connsiteX88" fmla="*/ 595762 w 607576"/>
                <a:gd name="connsiteY88" fmla="*/ 97580 h 606722"/>
                <a:gd name="connsiteX89" fmla="*/ 595762 w 607576"/>
                <a:gd name="connsiteY89" fmla="*/ 154458 h 606722"/>
                <a:gd name="connsiteX90" fmla="*/ 511123 w 607576"/>
                <a:gd name="connsiteY90" fmla="*/ 238974 h 606722"/>
                <a:gd name="connsiteX91" fmla="*/ 511123 w 607576"/>
                <a:gd name="connsiteY91" fmla="*/ 273367 h 606722"/>
                <a:gd name="connsiteX92" fmla="*/ 501511 w 607576"/>
                <a:gd name="connsiteY92" fmla="*/ 282965 h 606722"/>
                <a:gd name="connsiteX93" fmla="*/ 491899 w 607576"/>
                <a:gd name="connsiteY93" fmla="*/ 273367 h 606722"/>
                <a:gd name="connsiteX94" fmla="*/ 491899 w 607576"/>
                <a:gd name="connsiteY94" fmla="*/ 258170 h 606722"/>
                <a:gd name="connsiteX95" fmla="*/ 222585 w 607576"/>
                <a:gd name="connsiteY95" fmla="*/ 527094 h 606722"/>
                <a:gd name="connsiteX96" fmla="*/ 219470 w 607576"/>
                <a:gd name="connsiteY96" fmla="*/ 529226 h 606722"/>
                <a:gd name="connsiteX97" fmla="*/ 212973 w 607576"/>
                <a:gd name="connsiteY97" fmla="*/ 531893 h 606722"/>
                <a:gd name="connsiteX98" fmla="*/ 216978 w 607576"/>
                <a:gd name="connsiteY98" fmla="*/ 539624 h 606722"/>
                <a:gd name="connsiteX99" fmla="*/ 207366 w 607576"/>
                <a:gd name="connsiteY99" fmla="*/ 549222 h 606722"/>
                <a:gd name="connsiteX100" fmla="*/ 170876 w 607576"/>
                <a:gd name="connsiteY100" fmla="*/ 549222 h 606722"/>
                <a:gd name="connsiteX101" fmla="*/ 36219 w 607576"/>
                <a:gd name="connsiteY101" fmla="*/ 604678 h 606722"/>
                <a:gd name="connsiteX102" fmla="*/ 26073 w 607576"/>
                <a:gd name="connsiteY102" fmla="*/ 606722 h 606722"/>
                <a:gd name="connsiteX103" fmla="*/ 7739 w 607576"/>
                <a:gd name="connsiteY103" fmla="*/ 598990 h 606722"/>
                <a:gd name="connsiteX104" fmla="*/ 2043 w 607576"/>
                <a:gd name="connsiteY104" fmla="*/ 570552 h 606722"/>
                <a:gd name="connsiteX105" fmla="*/ 57579 w 607576"/>
                <a:gd name="connsiteY105" fmla="*/ 436090 h 606722"/>
                <a:gd name="connsiteX106" fmla="*/ 57579 w 607576"/>
                <a:gd name="connsiteY106" fmla="*/ 399653 h 606722"/>
                <a:gd name="connsiteX107" fmla="*/ 67191 w 607576"/>
                <a:gd name="connsiteY107" fmla="*/ 390055 h 606722"/>
                <a:gd name="connsiteX108" fmla="*/ 74934 w 607576"/>
                <a:gd name="connsiteY108" fmla="*/ 393965 h 606722"/>
                <a:gd name="connsiteX109" fmla="*/ 77604 w 607576"/>
                <a:gd name="connsiteY109" fmla="*/ 387566 h 606722"/>
                <a:gd name="connsiteX110" fmla="*/ 79651 w 607576"/>
                <a:gd name="connsiteY110" fmla="*/ 384456 h 606722"/>
                <a:gd name="connsiteX111" fmla="*/ 349054 w 607576"/>
                <a:gd name="connsiteY111" fmla="*/ 115532 h 606722"/>
                <a:gd name="connsiteX112" fmla="*/ 333835 w 607576"/>
                <a:gd name="connsiteY112" fmla="*/ 115532 h 606722"/>
                <a:gd name="connsiteX113" fmla="*/ 324223 w 607576"/>
                <a:gd name="connsiteY113" fmla="*/ 105934 h 606722"/>
                <a:gd name="connsiteX114" fmla="*/ 333835 w 607576"/>
                <a:gd name="connsiteY114" fmla="*/ 96336 h 606722"/>
                <a:gd name="connsiteX115" fmla="*/ 368189 w 607576"/>
                <a:gd name="connsiteY115" fmla="*/ 96336 h 606722"/>
                <a:gd name="connsiteX116" fmla="*/ 452917 w 607576"/>
                <a:gd name="connsiteY116" fmla="*/ 11731 h 606722"/>
                <a:gd name="connsiteX117" fmla="*/ 481397 w 607576"/>
                <a:gd name="connsiteY11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607576" h="606722">
                  <a:moveTo>
                    <a:pt x="35685" y="539358"/>
                  </a:moveTo>
                  <a:lnTo>
                    <a:pt x="19754" y="577839"/>
                  </a:lnTo>
                  <a:cubicBezTo>
                    <a:pt x="18241" y="581749"/>
                    <a:pt x="20288" y="584415"/>
                    <a:pt x="21267" y="585393"/>
                  </a:cubicBezTo>
                  <a:cubicBezTo>
                    <a:pt x="22246" y="586371"/>
                    <a:pt x="25005" y="588503"/>
                    <a:pt x="28832" y="586904"/>
                  </a:cubicBezTo>
                  <a:lnTo>
                    <a:pt x="67458" y="571085"/>
                  </a:lnTo>
                  <a:close/>
                  <a:moveTo>
                    <a:pt x="284885" y="530017"/>
                  </a:moveTo>
                  <a:lnTo>
                    <a:pt x="362421" y="530017"/>
                  </a:lnTo>
                  <a:cubicBezTo>
                    <a:pt x="367673" y="530017"/>
                    <a:pt x="371946" y="534282"/>
                    <a:pt x="371946" y="539614"/>
                  </a:cubicBezTo>
                  <a:cubicBezTo>
                    <a:pt x="371946" y="544857"/>
                    <a:pt x="367673" y="549211"/>
                    <a:pt x="362421" y="549211"/>
                  </a:cubicBezTo>
                  <a:lnTo>
                    <a:pt x="284885" y="549211"/>
                  </a:lnTo>
                  <a:cubicBezTo>
                    <a:pt x="279544" y="549211"/>
                    <a:pt x="275271" y="544857"/>
                    <a:pt x="275271" y="539614"/>
                  </a:cubicBezTo>
                  <a:cubicBezTo>
                    <a:pt x="275271" y="534282"/>
                    <a:pt x="279544" y="530017"/>
                    <a:pt x="284885" y="530017"/>
                  </a:cubicBezTo>
                  <a:close/>
                  <a:moveTo>
                    <a:pt x="502623" y="496065"/>
                  </a:moveTo>
                  <a:cubicBezTo>
                    <a:pt x="507787" y="497131"/>
                    <a:pt x="511171" y="502197"/>
                    <a:pt x="510103" y="507352"/>
                  </a:cubicBezTo>
                  <a:cubicBezTo>
                    <a:pt x="505294" y="531614"/>
                    <a:pt x="483746" y="549211"/>
                    <a:pt x="458993" y="549211"/>
                  </a:cubicBezTo>
                  <a:lnTo>
                    <a:pt x="439849" y="549211"/>
                  </a:lnTo>
                  <a:cubicBezTo>
                    <a:pt x="434596" y="549211"/>
                    <a:pt x="430233" y="544856"/>
                    <a:pt x="430233" y="539613"/>
                  </a:cubicBezTo>
                  <a:cubicBezTo>
                    <a:pt x="430233" y="534280"/>
                    <a:pt x="434596" y="530014"/>
                    <a:pt x="439849" y="530014"/>
                  </a:cubicBezTo>
                  <a:lnTo>
                    <a:pt x="458993" y="530014"/>
                  </a:lnTo>
                  <a:cubicBezTo>
                    <a:pt x="474575" y="530014"/>
                    <a:pt x="488199" y="518905"/>
                    <a:pt x="491315" y="503619"/>
                  </a:cubicBezTo>
                  <a:cubicBezTo>
                    <a:pt x="492294" y="498464"/>
                    <a:pt x="497370" y="495087"/>
                    <a:pt x="502623" y="496065"/>
                  </a:cubicBezTo>
                  <a:close/>
                  <a:moveTo>
                    <a:pt x="89886" y="408184"/>
                  </a:moveTo>
                  <a:lnTo>
                    <a:pt x="76002" y="441689"/>
                  </a:lnTo>
                  <a:lnTo>
                    <a:pt x="43606" y="520162"/>
                  </a:lnTo>
                  <a:lnTo>
                    <a:pt x="86682" y="563086"/>
                  </a:lnTo>
                  <a:lnTo>
                    <a:pt x="165180" y="530826"/>
                  </a:lnTo>
                  <a:cubicBezTo>
                    <a:pt x="165269" y="530826"/>
                    <a:pt x="165269" y="530737"/>
                    <a:pt x="165269" y="530737"/>
                  </a:cubicBezTo>
                  <a:lnTo>
                    <a:pt x="198822" y="516962"/>
                  </a:lnTo>
                  <a:close/>
                  <a:moveTo>
                    <a:pt x="501539" y="341255"/>
                  </a:moveTo>
                  <a:cubicBezTo>
                    <a:pt x="506801" y="341255"/>
                    <a:pt x="511171" y="345522"/>
                    <a:pt x="511171" y="350766"/>
                  </a:cubicBezTo>
                  <a:lnTo>
                    <a:pt x="511171" y="428189"/>
                  </a:lnTo>
                  <a:cubicBezTo>
                    <a:pt x="511171" y="433522"/>
                    <a:pt x="506801" y="437789"/>
                    <a:pt x="501539" y="437789"/>
                  </a:cubicBezTo>
                  <a:cubicBezTo>
                    <a:pt x="496188" y="437789"/>
                    <a:pt x="491907" y="433522"/>
                    <a:pt x="491907" y="428189"/>
                  </a:cubicBezTo>
                  <a:lnTo>
                    <a:pt x="491907" y="350766"/>
                  </a:lnTo>
                  <a:cubicBezTo>
                    <a:pt x="491907" y="345522"/>
                    <a:pt x="496188" y="341255"/>
                    <a:pt x="501539" y="341255"/>
                  </a:cubicBezTo>
                  <a:close/>
                  <a:moveTo>
                    <a:pt x="343372" y="250288"/>
                  </a:moveTo>
                  <a:cubicBezTo>
                    <a:pt x="347110" y="246556"/>
                    <a:pt x="353162" y="246556"/>
                    <a:pt x="356988" y="250288"/>
                  </a:cubicBezTo>
                  <a:cubicBezTo>
                    <a:pt x="360726" y="254019"/>
                    <a:pt x="360726" y="260149"/>
                    <a:pt x="356988" y="263881"/>
                  </a:cubicBezTo>
                  <a:lnTo>
                    <a:pt x="202584" y="417939"/>
                  </a:lnTo>
                  <a:cubicBezTo>
                    <a:pt x="200715" y="419894"/>
                    <a:pt x="198223" y="420782"/>
                    <a:pt x="195820" y="420782"/>
                  </a:cubicBezTo>
                  <a:cubicBezTo>
                    <a:pt x="193328" y="420782"/>
                    <a:pt x="190837" y="419894"/>
                    <a:pt x="188968" y="417939"/>
                  </a:cubicBezTo>
                  <a:cubicBezTo>
                    <a:pt x="185230" y="414207"/>
                    <a:pt x="185230" y="408166"/>
                    <a:pt x="188968" y="404434"/>
                  </a:cubicBezTo>
                  <a:close/>
                  <a:moveTo>
                    <a:pt x="67209" y="235265"/>
                  </a:moveTo>
                  <a:cubicBezTo>
                    <a:pt x="72471" y="235265"/>
                    <a:pt x="76841" y="239532"/>
                    <a:pt x="76841" y="244865"/>
                  </a:cubicBezTo>
                  <a:lnTo>
                    <a:pt x="76841" y="322199"/>
                  </a:lnTo>
                  <a:cubicBezTo>
                    <a:pt x="76841" y="327532"/>
                    <a:pt x="72471" y="331799"/>
                    <a:pt x="67209" y="331799"/>
                  </a:cubicBezTo>
                  <a:cubicBezTo>
                    <a:pt x="61858" y="331799"/>
                    <a:pt x="57577" y="327532"/>
                    <a:pt x="57577" y="322199"/>
                  </a:cubicBezTo>
                  <a:lnTo>
                    <a:pt x="57577" y="244865"/>
                  </a:lnTo>
                  <a:cubicBezTo>
                    <a:pt x="57577" y="239532"/>
                    <a:pt x="61858" y="235265"/>
                    <a:pt x="67209" y="235265"/>
                  </a:cubicBezTo>
                  <a:close/>
                  <a:moveTo>
                    <a:pt x="330097" y="161479"/>
                  </a:moveTo>
                  <a:lnTo>
                    <a:pt x="100032" y="391210"/>
                  </a:lnTo>
                  <a:lnTo>
                    <a:pt x="215821" y="506831"/>
                  </a:lnTo>
                  <a:lnTo>
                    <a:pt x="445886" y="277100"/>
                  </a:lnTo>
                  <a:close/>
                  <a:moveTo>
                    <a:pt x="361247" y="130463"/>
                  </a:moveTo>
                  <a:lnTo>
                    <a:pt x="343714" y="147970"/>
                  </a:lnTo>
                  <a:lnTo>
                    <a:pt x="459414" y="263502"/>
                  </a:lnTo>
                  <a:lnTo>
                    <a:pt x="476947" y="245995"/>
                  </a:lnTo>
                  <a:close/>
                  <a:moveTo>
                    <a:pt x="392308" y="99358"/>
                  </a:moveTo>
                  <a:lnTo>
                    <a:pt x="378958" y="112688"/>
                  </a:lnTo>
                  <a:lnTo>
                    <a:pt x="374775" y="116865"/>
                  </a:lnTo>
                  <a:lnTo>
                    <a:pt x="490564" y="232398"/>
                  </a:lnTo>
                  <a:lnTo>
                    <a:pt x="508008" y="214979"/>
                  </a:lnTo>
                  <a:close/>
                  <a:moveTo>
                    <a:pt x="99477" y="97300"/>
                  </a:moveTo>
                  <a:cubicBezTo>
                    <a:pt x="104636" y="96322"/>
                    <a:pt x="109707" y="99700"/>
                    <a:pt x="110774" y="104857"/>
                  </a:cubicBezTo>
                  <a:cubicBezTo>
                    <a:pt x="111842" y="110014"/>
                    <a:pt x="108462" y="115081"/>
                    <a:pt x="103213" y="116148"/>
                  </a:cubicBezTo>
                  <a:cubicBezTo>
                    <a:pt x="87912" y="119171"/>
                    <a:pt x="76792" y="132774"/>
                    <a:pt x="76792" y="148421"/>
                  </a:cubicBezTo>
                  <a:lnTo>
                    <a:pt x="76792" y="167447"/>
                  </a:lnTo>
                  <a:cubicBezTo>
                    <a:pt x="76792" y="172781"/>
                    <a:pt x="72433" y="177049"/>
                    <a:pt x="67185" y="177049"/>
                  </a:cubicBezTo>
                  <a:cubicBezTo>
                    <a:pt x="61847" y="177049"/>
                    <a:pt x="57577" y="172781"/>
                    <a:pt x="57577" y="167447"/>
                  </a:cubicBezTo>
                  <a:lnTo>
                    <a:pt x="57577" y="148421"/>
                  </a:lnTo>
                  <a:cubicBezTo>
                    <a:pt x="57577" y="123705"/>
                    <a:pt x="75191" y="102190"/>
                    <a:pt x="99477" y="97300"/>
                  </a:cubicBezTo>
                  <a:close/>
                  <a:moveTo>
                    <a:pt x="178823" y="96322"/>
                  </a:moveTo>
                  <a:lnTo>
                    <a:pt x="256344" y="96322"/>
                  </a:lnTo>
                  <a:cubicBezTo>
                    <a:pt x="261595" y="96322"/>
                    <a:pt x="265956" y="100587"/>
                    <a:pt x="265956" y="105919"/>
                  </a:cubicBezTo>
                  <a:cubicBezTo>
                    <a:pt x="265956" y="111162"/>
                    <a:pt x="261595" y="115516"/>
                    <a:pt x="256344" y="115516"/>
                  </a:cubicBezTo>
                  <a:lnTo>
                    <a:pt x="178823" y="115516"/>
                  </a:lnTo>
                  <a:cubicBezTo>
                    <a:pt x="173572" y="115516"/>
                    <a:pt x="169211" y="111162"/>
                    <a:pt x="169211" y="105919"/>
                  </a:cubicBezTo>
                  <a:cubicBezTo>
                    <a:pt x="169211" y="100587"/>
                    <a:pt x="173572" y="96322"/>
                    <a:pt x="178823" y="96322"/>
                  </a:cubicBezTo>
                  <a:close/>
                  <a:moveTo>
                    <a:pt x="481397" y="19196"/>
                  </a:moveTo>
                  <a:cubicBezTo>
                    <a:pt x="475790" y="19196"/>
                    <a:pt x="470450" y="21329"/>
                    <a:pt x="466534" y="25328"/>
                  </a:cubicBezTo>
                  <a:lnTo>
                    <a:pt x="405925" y="85849"/>
                  </a:lnTo>
                  <a:lnTo>
                    <a:pt x="521625" y="201382"/>
                  </a:lnTo>
                  <a:lnTo>
                    <a:pt x="582234" y="140860"/>
                  </a:lnTo>
                  <a:cubicBezTo>
                    <a:pt x="590422" y="132684"/>
                    <a:pt x="590422" y="119354"/>
                    <a:pt x="582234" y="111178"/>
                  </a:cubicBezTo>
                  <a:lnTo>
                    <a:pt x="496260" y="25328"/>
                  </a:lnTo>
                  <a:cubicBezTo>
                    <a:pt x="492255" y="21329"/>
                    <a:pt x="487004" y="19196"/>
                    <a:pt x="481397" y="19196"/>
                  </a:cubicBezTo>
                  <a:close/>
                  <a:moveTo>
                    <a:pt x="481397" y="0"/>
                  </a:moveTo>
                  <a:cubicBezTo>
                    <a:pt x="492077" y="0"/>
                    <a:pt x="502223" y="4177"/>
                    <a:pt x="509788" y="11731"/>
                  </a:cubicBezTo>
                  <a:lnTo>
                    <a:pt x="595762" y="97580"/>
                  </a:lnTo>
                  <a:cubicBezTo>
                    <a:pt x="611515" y="113310"/>
                    <a:pt x="611515" y="138816"/>
                    <a:pt x="595762" y="154458"/>
                  </a:cubicBezTo>
                  <a:lnTo>
                    <a:pt x="511123" y="238974"/>
                  </a:lnTo>
                  <a:lnTo>
                    <a:pt x="511123" y="273367"/>
                  </a:lnTo>
                  <a:cubicBezTo>
                    <a:pt x="511123" y="278699"/>
                    <a:pt x="506851" y="282965"/>
                    <a:pt x="501511" y="282965"/>
                  </a:cubicBezTo>
                  <a:cubicBezTo>
                    <a:pt x="496171" y="282965"/>
                    <a:pt x="491899" y="278699"/>
                    <a:pt x="491899" y="273367"/>
                  </a:cubicBezTo>
                  <a:lnTo>
                    <a:pt x="491899" y="258170"/>
                  </a:lnTo>
                  <a:lnTo>
                    <a:pt x="222585" y="527094"/>
                  </a:lnTo>
                  <a:cubicBezTo>
                    <a:pt x="221695" y="527982"/>
                    <a:pt x="220627" y="528693"/>
                    <a:pt x="219470" y="529226"/>
                  </a:cubicBezTo>
                  <a:lnTo>
                    <a:pt x="212973" y="531893"/>
                  </a:lnTo>
                  <a:cubicBezTo>
                    <a:pt x="215376" y="533581"/>
                    <a:pt x="216978" y="536425"/>
                    <a:pt x="216978" y="539624"/>
                  </a:cubicBezTo>
                  <a:cubicBezTo>
                    <a:pt x="216978" y="544868"/>
                    <a:pt x="212706" y="549222"/>
                    <a:pt x="207366" y="549222"/>
                  </a:cubicBezTo>
                  <a:lnTo>
                    <a:pt x="170876" y="549222"/>
                  </a:lnTo>
                  <a:lnTo>
                    <a:pt x="36219" y="604678"/>
                  </a:lnTo>
                  <a:cubicBezTo>
                    <a:pt x="32837" y="606011"/>
                    <a:pt x="29455" y="606722"/>
                    <a:pt x="26073" y="606722"/>
                  </a:cubicBezTo>
                  <a:cubicBezTo>
                    <a:pt x="19309" y="606722"/>
                    <a:pt x="12812" y="604056"/>
                    <a:pt x="7739" y="598990"/>
                  </a:cubicBezTo>
                  <a:cubicBezTo>
                    <a:pt x="85" y="591347"/>
                    <a:pt x="-2051" y="580505"/>
                    <a:pt x="2043" y="570552"/>
                  </a:cubicBezTo>
                  <a:lnTo>
                    <a:pt x="57579" y="436090"/>
                  </a:lnTo>
                  <a:lnTo>
                    <a:pt x="57579" y="399653"/>
                  </a:lnTo>
                  <a:cubicBezTo>
                    <a:pt x="57579" y="394320"/>
                    <a:pt x="61851" y="390055"/>
                    <a:pt x="67191" y="390055"/>
                  </a:cubicBezTo>
                  <a:cubicBezTo>
                    <a:pt x="70395" y="390055"/>
                    <a:pt x="73243" y="391565"/>
                    <a:pt x="74934" y="393965"/>
                  </a:cubicBezTo>
                  <a:lnTo>
                    <a:pt x="77604" y="387566"/>
                  </a:lnTo>
                  <a:cubicBezTo>
                    <a:pt x="78049" y="386411"/>
                    <a:pt x="78761" y="385344"/>
                    <a:pt x="79651" y="384456"/>
                  </a:cubicBezTo>
                  <a:lnTo>
                    <a:pt x="349054" y="115532"/>
                  </a:lnTo>
                  <a:lnTo>
                    <a:pt x="333835" y="115532"/>
                  </a:lnTo>
                  <a:cubicBezTo>
                    <a:pt x="328495" y="115532"/>
                    <a:pt x="324223" y="111178"/>
                    <a:pt x="324223" y="105934"/>
                  </a:cubicBezTo>
                  <a:cubicBezTo>
                    <a:pt x="324223" y="100602"/>
                    <a:pt x="328495" y="96336"/>
                    <a:pt x="333835" y="96336"/>
                  </a:cubicBezTo>
                  <a:lnTo>
                    <a:pt x="368189" y="96336"/>
                  </a:lnTo>
                  <a:lnTo>
                    <a:pt x="452917" y="11731"/>
                  </a:lnTo>
                  <a:cubicBezTo>
                    <a:pt x="460482" y="4177"/>
                    <a:pt x="470628" y="0"/>
                    <a:pt x="481397" y="0"/>
                  </a:cubicBezTo>
                  <a:close/>
                </a:path>
              </a:pathLst>
            </a:custGeom>
            <a:solidFill>
              <a:schemeClr val="bg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200">
                <a:cs typeface="+mn-ea"/>
                <a:sym typeface="+mn-lt"/>
              </a:endParaRPr>
            </a:p>
          </p:txBody>
        </p:sp>
      </p:grpSp>
      <p:grpSp>
        <p:nvGrpSpPr>
          <p:cNvPr id="291" name="组合 290"/>
          <p:cNvGrpSpPr/>
          <p:nvPr/>
        </p:nvGrpSpPr>
        <p:grpSpPr>
          <a:xfrm>
            <a:off x="3736064" y="5576871"/>
            <a:ext cx="550151" cy="725862"/>
            <a:chOff x="3421131" y="3349308"/>
            <a:chExt cx="550151" cy="725862"/>
          </a:xfrm>
        </p:grpSpPr>
        <p:sp>
          <p:nvSpPr>
            <p:cNvPr id="292" name="圆角矩形 291"/>
            <p:cNvSpPr/>
            <p:nvPr/>
          </p:nvSpPr>
          <p:spPr>
            <a:xfrm>
              <a:off x="3455680" y="3349308"/>
              <a:ext cx="481053" cy="4810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cs typeface="+mn-ea"/>
                <a:sym typeface="+mn-lt"/>
              </a:endParaRPr>
            </a:p>
          </p:txBody>
        </p:sp>
        <p:sp>
          <p:nvSpPr>
            <p:cNvPr id="293" name="文本框 346"/>
            <p:cNvSpPr txBox="1"/>
            <p:nvPr/>
          </p:nvSpPr>
          <p:spPr>
            <a:xfrm>
              <a:off x="3421131" y="3798171"/>
              <a:ext cx="550151" cy="276999"/>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dirty="0">
                  <a:cs typeface="+mn-ea"/>
                  <a:sym typeface="+mn-lt"/>
                </a:rPr>
                <a:t>Read</a:t>
              </a:r>
              <a:endParaRPr lang="zh-CN" altLang="en-US" sz="1200" dirty="0">
                <a:cs typeface="+mn-ea"/>
                <a:sym typeface="+mn-lt"/>
              </a:endParaRPr>
            </a:p>
          </p:txBody>
        </p:sp>
        <p:sp>
          <p:nvSpPr>
            <p:cNvPr id="294" name="padlock_159618"/>
            <p:cNvSpPr>
              <a:spLocks noChangeAspect="1"/>
            </p:cNvSpPr>
            <p:nvPr/>
          </p:nvSpPr>
          <p:spPr bwMode="auto">
            <a:xfrm>
              <a:off x="3535789" y="3457945"/>
              <a:ext cx="320835" cy="255052"/>
            </a:xfrm>
            <a:custGeom>
              <a:avLst/>
              <a:gdLst>
                <a:gd name="connsiteX0" fmla="*/ 107922 w 605381"/>
                <a:gd name="connsiteY0" fmla="*/ 277132 h 481256"/>
                <a:gd name="connsiteX1" fmla="*/ 77930 w 605381"/>
                <a:gd name="connsiteY1" fmla="*/ 307081 h 481256"/>
                <a:gd name="connsiteX2" fmla="*/ 77930 w 605381"/>
                <a:gd name="connsiteY2" fmla="*/ 399631 h 481256"/>
                <a:gd name="connsiteX3" fmla="*/ 107922 w 605381"/>
                <a:gd name="connsiteY3" fmla="*/ 429703 h 481256"/>
                <a:gd name="connsiteX4" fmla="*/ 494509 w 605381"/>
                <a:gd name="connsiteY4" fmla="*/ 429703 h 481256"/>
                <a:gd name="connsiteX5" fmla="*/ 494509 w 605381"/>
                <a:gd name="connsiteY5" fmla="*/ 379255 h 481256"/>
                <a:gd name="connsiteX6" fmla="*/ 327582 w 605381"/>
                <a:gd name="connsiteY6" fmla="*/ 379255 h 481256"/>
                <a:gd name="connsiteX7" fmla="*/ 301769 w 605381"/>
                <a:gd name="connsiteY7" fmla="*/ 353356 h 481256"/>
                <a:gd name="connsiteX8" fmla="*/ 327582 w 605381"/>
                <a:gd name="connsiteY8" fmla="*/ 327580 h 481256"/>
                <a:gd name="connsiteX9" fmla="*/ 494386 w 605381"/>
                <a:gd name="connsiteY9" fmla="*/ 327580 h 481256"/>
                <a:gd name="connsiteX10" fmla="*/ 494386 w 605381"/>
                <a:gd name="connsiteY10" fmla="*/ 277132 h 481256"/>
                <a:gd name="connsiteX11" fmla="*/ 107922 w 605381"/>
                <a:gd name="connsiteY11" fmla="*/ 225456 h 481256"/>
                <a:gd name="connsiteX12" fmla="*/ 553388 w 605381"/>
                <a:gd name="connsiteY12" fmla="*/ 225456 h 481256"/>
                <a:gd name="connsiteX13" fmla="*/ 579201 w 605381"/>
                <a:gd name="connsiteY13" fmla="*/ 251355 h 481256"/>
                <a:gd name="connsiteX14" fmla="*/ 553388 w 605381"/>
                <a:gd name="connsiteY14" fmla="*/ 277132 h 481256"/>
                <a:gd name="connsiteX15" fmla="*/ 546135 w 605381"/>
                <a:gd name="connsiteY15" fmla="*/ 277132 h 481256"/>
                <a:gd name="connsiteX16" fmla="*/ 546135 w 605381"/>
                <a:gd name="connsiteY16" fmla="*/ 429703 h 481256"/>
                <a:gd name="connsiteX17" fmla="*/ 553388 w 605381"/>
                <a:gd name="connsiteY17" fmla="*/ 429703 h 481256"/>
                <a:gd name="connsiteX18" fmla="*/ 579201 w 605381"/>
                <a:gd name="connsiteY18" fmla="*/ 455480 h 481256"/>
                <a:gd name="connsiteX19" fmla="*/ 553388 w 605381"/>
                <a:gd name="connsiteY19" fmla="*/ 481256 h 481256"/>
                <a:gd name="connsiteX20" fmla="*/ 107799 w 605381"/>
                <a:gd name="connsiteY20" fmla="*/ 481256 h 481256"/>
                <a:gd name="connsiteX21" fmla="*/ 26180 w 605381"/>
                <a:gd name="connsiteY21" fmla="*/ 399631 h 481256"/>
                <a:gd name="connsiteX22" fmla="*/ 26180 w 605381"/>
                <a:gd name="connsiteY22" fmla="*/ 307081 h 481256"/>
                <a:gd name="connsiteX23" fmla="*/ 107922 w 605381"/>
                <a:gd name="connsiteY23" fmla="*/ 225456 h 481256"/>
                <a:gd name="connsiteX24" fmla="*/ 443864 w 605381"/>
                <a:gd name="connsiteY24" fmla="*/ 31913 h 481256"/>
                <a:gd name="connsiteX25" fmla="*/ 426041 w 605381"/>
                <a:gd name="connsiteY25" fmla="*/ 32527 h 481256"/>
                <a:gd name="connsiteX26" fmla="*/ 371341 w 605381"/>
                <a:gd name="connsiteY26" fmla="*/ 48974 h 481256"/>
                <a:gd name="connsiteX27" fmla="*/ 369620 w 605381"/>
                <a:gd name="connsiteY27" fmla="*/ 99298 h 481256"/>
                <a:gd name="connsiteX28" fmla="*/ 456156 w 605381"/>
                <a:gd name="connsiteY28" fmla="*/ 159442 h 481256"/>
                <a:gd name="connsiteX29" fmla="*/ 475209 w 605381"/>
                <a:gd name="connsiteY29" fmla="*/ 157478 h 481256"/>
                <a:gd name="connsiteX30" fmla="*/ 531875 w 605381"/>
                <a:gd name="connsiteY30" fmla="*/ 77696 h 481256"/>
                <a:gd name="connsiteX31" fmla="*/ 524377 w 605381"/>
                <a:gd name="connsiteY31" fmla="*/ 53761 h 481256"/>
                <a:gd name="connsiteX32" fmla="*/ 443864 w 605381"/>
                <a:gd name="connsiteY32" fmla="*/ 31913 h 481256"/>
                <a:gd name="connsiteX33" fmla="*/ 161640 w 605381"/>
                <a:gd name="connsiteY33" fmla="*/ 31913 h 481256"/>
                <a:gd name="connsiteX34" fmla="*/ 81127 w 605381"/>
                <a:gd name="connsiteY34" fmla="*/ 53761 h 481256"/>
                <a:gd name="connsiteX35" fmla="*/ 73506 w 605381"/>
                <a:gd name="connsiteY35" fmla="*/ 77696 h 481256"/>
                <a:gd name="connsiteX36" fmla="*/ 130172 w 605381"/>
                <a:gd name="connsiteY36" fmla="*/ 157478 h 481256"/>
                <a:gd name="connsiteX37" fmla="*/ 149225 w 605381"/>
                <a:gd name="connsiteY37" fmla="*/ 159442 h 481256"/>
                <a:gd name="connsiteX38" fmla="*/ 235883 w 605381"/>
                <a:gd name="connsiteY38" fmla="*/ 99298 h 481256"/>
                <a:gd name="connsiteX39" fmla="*/ 234040 w 605381"/>
                <a:gd name="connsiteY39" fmla="*/ 48974 h 481256"/>
                <a:gd name="connsiteX40" fmla="*/ 179463 w 605381"/>
                <a:gd name="connsiteY40" fmla="*/ 32527 h 481256"/>
                <a:gd name="connsiteX41" fmla="*/ 161640 w 605381"/>
                <a:gd name="connsiteY41" fmla="*/ 31913 h 481256"/>
                <a:gd name="connsiteX42" fmla="*/ 161640 w 605381"/>
                <a:gd name="connsiteY42" fmla="*/ 0 h 481256"/>
                <a:gd name="connsiteX43" fmla="*/ 181676 w 605381"/>
                <a:gd name="connsiteY43" fmla="*/ 737 h 481256"/>
                <a:gd name="connsiteX44" fmla="*/ 243627 w 605381"/>
                <a:gd name="connsiteY44" fmla="*/ 11292 h 481256"/>
                <a:gd name="connsiteX45" fmla="*/ 302752 w 605381"/>
                <a:gd name="connsiteY45" fmla="*/ 20621 h 481256"/>
                <a:gd name="connsiteX46" fmla="*/ 363474 w 605381"/>
                <a:gd name="connsiteY46" fmla="*/ 11047 h 481256"/>
                <a:gd name="connsiteX47" fmla="*/ 423828 w 605381"/>
                <a:gd name="connsiteY47" fmla="*/ 737 h 481256"/>
                <a:gd name="connsiteX48" fmla="*/ 443864 w 605381"/>
                <a:gd name="connsiteY48" fmla="*/ 0 h 481256"/>
                <a:gd name="connsiteX49" fmla="*/ 579076 w 605381"/>
                <a:gd name="connsiteY49" fmla="*/ 13624 h 481256"/>
                <a:gd name="connsiteX50" fmla="*/ 605381 w 605381"/>
                <a:gd name="connsiteY50" fmla="*/ 40259 h 481256"/>
                <a:gd name="connsiteX51" fmla="*/ 605381 w 605381"/>
                <a:gd name="connsiteY51" fmla="*/ 62967 h 481256"/>
                <a:gd name="connsiteX52" fmla="*/ 578830 w 605381"/>
                <a:gd name="connsiteY52" fmla="*/ 89602 h 481256"/>
                <a:gd name="connsiteX53" fmla="*/ 562728 w 605381"/>
                <a:gd name="connsiteY53" fmla="*/ 89602 h 481256"/>
                <a:gd name="connsiteX54" fmla="*/ 481601 w 605381"/>
                <a:gd name="connsiteY54" fmla="*/ 188654 h 481256"/>
                <a:gd name="connsiteX55" fmla="*/ 456156 w 605381"/>
                <a:gd name="connsiteY55" fmla="*/ 191232 h 481256"/>
                <a:gd name="connsiteX56" fmla="*/ 386583 w 605381"/>
                <a:gd name="connsiteY56" fmla="*/ 169384 h 481256"/>
                <a:gd name="connsiteX57" fmla="*/ 340243 w 605381"/>
                <a:gd name="connsiteY57" fmla="*/ 111818 h 481256"/>
                <a:gd name="connsiteX58" fmla="*/ 338153 w 605381"/>
                <a:gd name="connsiteY58" fmla="*/ 106663 h 481256"/>
                <a:gd name="connsiteX59" fmla="*/ 302752 w 605381"/>
                <a:gd name="connsiteY59" fmla="*/ 79414 h 481256"/>
                <a:gd name="connsiteX60" fmla="*/ 267228 w 605381"/>
                <a:gd name="connsiteY60" fmla="*/ 106663 h 481256"/>
                <a:gd name="connsiteX61" fmla="*/ 265138 w 605381"/>
                <a:gd name="connsiteY61" fmla="*/ 111818 h 481256"/>
                <a:gd name="connsiteX62" fmla="*/ 218921 w 605381"/>
                <a:gd name="connsiteY62" fmla="*/ 169384 h 481256"/>
                <a:gd name="connsiteX63" fmla="*/ 149225 w 605381"/>
                <a:gd name="connsiteY63" fmla="*/ 191232 h 481256"/>
                <a:gd name="connsiteX64" fmla="*/ 123780 w 605381"/>
                <a:gd name="connsiteY64" fmla="*/ 188654 h 481256"/>
                <a:gd name="connsiteX65" fmla="*/ 42776 w 605381"/>
                <a:gd name="connsiteY65" fmla="*/ 89602 h 481256"/>
                <a:gd name="connsiteX66" fmla="*/ 26674 w 605381"/>
                <a:gd name="connsiteY66" fmla="*/ 89602 h 481256"/>
                <a:gd name="connsiteX67" fmla="*/ 0 w 605381"/>
                <a:gd name="connsiteY67" fmla="*/ 62967 h 481256"/>
                <a:gd name="connsiteX68" fmla="*/ 0 w 605381"/>
                <a:gd name="connsiteY68" fmla="*/ 40259 h 481256"/>
                <a:gd name="connsiteX69" fmla="*/ 26428 w 605381"/>
                <a:gd name="connsiteY69" fmla="*/ 13624 h 481256"/>
                <a:gd name="connsiteX70" fmla="*/ 161640 w 605381"/>
                <a:gd name="connsiteY70" fmla="*/ 0 h 48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605381" h="481256">
                  <a:moveTo>
                    <a:pt x="107922" y="277132"/>
                  </a:moveTo>
                  <a:cubicBezTo>
                    <a:pt x="91328" y="277132"/>
                    <a:pt x="77930" y="290511"/>
                    <a:pt x="77930" y="307081"/>
                  </a:cubicBezTo>
                  <a:lnTo>
                    <a:pt x="77930" y="399631"/>
                  </a:lnTo>
                  <a:cubicBezTo>
                    <a:pt x="77930" y="416201"/>
                    <a:pt x="91328" y="429703"/>
                    <a:pt x="107922" y="429703"/>
                  </a:cubicBezTo>
                  <a:lnTo>
                    <a:pt x="494509" y="429703"/>
                  </a:lnTo>
                  <a:lnTo>
                    <a:pt x="494509" y="379255"/>
                  </a:lnTo>
                  <a:lnTo>
                    <a:pt x="327582" y="379255"/>
                  </a:lnTo>
                  <a:cubicBezTo>
                    <a:pt x="313323" y="379255"/>
                    <a:pt x="301769" y="367594"/>
                    <a:pt x="301769" y="353356"/>
                  </a:cubicBezTo>
                  <a:cubicBezTo>
                    <a:pt x="301769" y="339118"/>
                    <a:pt x="313323" y="327580"/>
                    <a:pt x="327582" y="327580"/>
                  </a:cubicBezTo>
                  <a:lnTo>
                    <a:pt x="494386" y="327580"/>
                  </a:lnTo>
                  <a:lnTo>
                    <a:pt x="494386" y="277132"/>
                  </a:lnTo>
                  <a:close/>
                  <a:moveTo>
                    <a:pt x="107922" y="225456"/>
                  </a:moveTo>
                  <a:lnTo>
                    <a:pt x="553388" y="225456"/>
                  </a:lnTo>
                  <a:cubicBezTo>
                    <a:pt x="567646" y="225456"/>
                    <a:pt x="579201" y="236994"/>
                    <a:pt x="579201" y="251355"/>
                  </a:cubicBezTo>
                  <a:cubicBezTo>
                    <a:pt x="579201" y="265594"/>
                    <a:pt x="567646" y="277132"/>
                    <a:pt x="553388" y="277132"/>
                  </a:cubicBezTo>
                  <a:lnTo>
                    <a:pt x="546135" y="277132"/>
                  </a:lnTo>
                  <a:lnTo>
                    <a:pt x="546135" y="429703"/>
                  </a:lnTo>
                  <a:lnTo>
                    <a:pt x="553388" y="429703"/>
                  </a:lnTo>
                  <a:cubicBezTo>
                    <a:pt x="567646" y="429703"/>
                    <a:pt x="579201" y="441241"/>
                    <a:pt x="579201" y="455480"/>
                  </a:cubicBezTo>
                  <a:cubicBezTo>
                    <a:pt x="579201" y="469718"/>
                    <a:pt x="567646" y="481256"/>
                    <a:pt x="553388" y="481256"/>
                  </a:cubicBezTo>
                  <a:lnTo>
                    <a:pt x="107799" y="481256"/>
                  </a:lnTo>
                  <a:cubicBezTo>
                    <a:pt x="41914" y="481256"/>
                    <a:pt x="26180" y="428721"/>
                    <a:pt x="26180" y="399631"/>
                  </a:cubicBezTo>
                  <a:lnTo>
                    <a:pt x="26180" y="307081"/>
                  </a:lnTo>
                  <a:cubicBezTo>
                    <a:pt x="26180" y="262034"/>
                    <a:pt x="62810" y="225456"/>
                    <a:pt x="107922" y="225456"/>
                  </a:cubicBezTo>
                  <a:close/>
                  <a:moveTo>
                    <a:pt x="443864" y="31913"/>
                  </a:moveTo>
                  <a:cubicBezTo>
                    <a:pt x="437841" y="31913"/>
                    <a:pt x="431818" y="32036"/>
                    <a:pt x="426041" y="32527"/>
                  </a:cubicBezTo>
                  <a:cubicBezTo>
                    <a:pt x="400105" y="34245"/>
                    <a:pt x="382773" y="39523"/>
                    <a:pt x="371341" y="48974"/>
                  </a:cubicBezTo>
                  <a:cubicBezTo>
                    <a:pt x="367162" y="52534"/>
                    <a:pt x="354255" y="63335"/>
                    <a:pt x="369620" y="99298"/>
                  </a:cubicBezTo>
                  <a:cubicBezTo>
                    <a:pt x="385477" y="136366"/>
                    <a:pt x="418666" y="159442"/>
                    <a:pt x="456156" y="159442"/>
                  </a:cubicBezTo>
                  <a:cubicBezTo>
                    <a:pt x="462425" y="159442"/>
                    <a:pt x="468817" y="158828"/>
                    <a:pt x="475209" y="157478"/>
                  </a:cubicBezTo>
                  <a:cubicBezTo>
                    <a:pt x="521427" y="148027"/>
                    <a:pt x="530277" y="98562"/>
                    <a:pt x="531875" y="77696"/>
                  </a:cubicBezTo>
                  <a:cubicBezTo>
                    <a:pt x="532735" y="67876"/>
                    <a:pt x="530154" y="60021"/>
                    <a:pt x="524377" y="53761"/>
                  </a:cubicBezTo>
                  <a:cubicBezTo>
                    <a:pt x="511470" y="39768"/>
                    <a:pt x="482092" y="31913"/>
                    <a:pt x="443864" y="31913"/>
                  </a:cubicBezTo>
                  <a:close/>
                  <a:moveTo>
                    <a:pt x="161640" y="31913"/>
                  </a:moveTo>
                  <a:cubicBezTo>
                    <a:pt x="123289" y="31913"/>
                    <a:pt x="93911" y="39768"/>
                    <a:pt x="81127" y="53761"/>
                  </a:cubicBezTo>
                  <a:cubicBezTo>
                    <a:pt x="75227" y="60021"/>
                    <a:pt x="72769" y="67876"/>
                    <a:pt x="73506" y="77696"/>
                  </a:cubicBezTo>
                  <a:cubicBezTo>
                    <a:pt x="75104" y="98562"/>
                    <a:pt x="83954" y="148027"/>
                    <a:pt x="130172" y="157478"/>
                  </a:cubicBezTo>
                  <a:cubicBezTo>
                    <a:pt x="136564" y="158828"/>
                    <a:pt x="142956" y="159442"/>
                    <a:pt x="149225" y="159442"/>
                  </a:cubicBezTo>
                  <a:cubicBezTo>
                    <a:pt x="186838" y="159442"/>
                    <a:pt x="220027" y="136366"/>
                    <a:pt x="235883" y="99298"/>
                  </a:cubicBezTo>
                  <a:cubicBezTo>
                    <a:pt x="251248" y="63335"/>
                    <a:pt x="238342" y="52534"/>
                    <a:pt x="234040" y="48974"/>
                  </a:cubicBezTo>
                  <a:cubicBezTo>
                    <a:pt x="222731" y="39400"/>
                    <a:pt x="205276" y="34245"/>
                    <a:pt x="179463" y="32527"/>
                  </a:cubicBezTo>
                  <a:cubicBezTo>
                    <a:pt x="173686" y="32036"/>
                    <a:pt x="167663" y="31913"/>
                    <a:pt x="161640" y="31913"/>
                  </a:cubicBezTo>
                  <a:close/>
                  <a:moveTo>
                    <a:pt x="161640" y="0"/>
                  </a:moveTo>
                  <a:cubicBezTo>
                    <a:pt x="168400" y="0"/>
                    <a:pt x="175161" y="246"/>
                    <a:pt x="181676" y="737"/>
                  </a:cubicBezTo>
                  <a:cubicBezTo>
                    <a:pt x="202941" y="2209"/>
                    <a:pt x="223591" y="6874"/>
                    <a:pt x="243627" y="11292"/>
                  </a:cubicBezTo>
                  <a:cubicBezTo>
                    <a:pt x="264770" y="16079"/>
                    <a:pt x="284683" y="20621"/>
                    <a:pt x="302752" y="20621"/>
                  </a:cubicBezTo>
                  <a:cubicBezTo>
                    <a:pt x="321067" y="20621"/>
                    <a:pt x="341718" y="15957"/>
                    <a:pt x="363474" y="11047"/>
                  </a:cubicBezTo>
                  <a:cubicBezTo>
                    <a:pt x="383387" y="6628"/>
                    <a:pt x="403792" y="2087"/>
                    <a:pt x="423828" y="737"/>
                  </a:cubicBezTo>
                  <a:cubicBezTo>
                    <a:pt x="430343" y="246"/>
                    <a:pt x="436981" y="0"/>
                    <a:pt x="443864" y="0"/>
                  </a:cubicBezTo>
                  <a:cubicBezTo>
                    <a:pt x="467711" y="0"/>
                    <a:pt x="571947" y="12765"/>
                    <a:pt x="579076" y="13624"/>
                  </a:cubicBezTo>
                  <a:cubicBezTo>
                    <a:pt x="593581" y="13747"/>
                    <a:pt x="605381" y="25653"/>
                    <a:pt x="605381" y="40259"/>
                  </a:cubicBezTo>
                  <a:lnTo>
                    <a:pt x="605381" y="62967"/>
                  </a:lnTo>
                  <a:cubicBezTo>
                    <a:pt x="605381" y="77573"/>
                    <a:pt x="593458" y="89602"/>
                    <a:pt x="578830" y="89602"/>
                  </a:cubicBezTo>
                  <a:lnTo>
                    <a:pt x="562728" y="89602"/>
                  </a:lnTo>
                  <a:cubicBezTo>
                    <a:pt x="555721" y="142749"/>
                    <a:pt x="525606" y="179694"/>
                    <a:pt x="481601" y="188654"/>
                  </a:cubicBezTo>
                  <a:cubicBezTo>
                    <a:pt x="473119" y="190373"/>
                    <a:pt x="464638" y="191232"/>
                    <a:pt x="456156" y="191232"/>
                  </a:cubicBezTo>
                  <a:cubicBezTo>
                    <a:pt x="431203" y="191232"/>
                    <a:pt x="407234" y="183745"/>
                    <a:pt x="386583" y="169384"/>
                  </a:cubicBezTo>
                  <a:cubicBezTo>
                    <a:pt x="366302" y="155269"/>
                    <a:pt x="350322" y="135384"/>
                    <a:pt x="340243" y="111818"/>
                  </a:cubicBezTo>
                  <a:cubicBezTo>
                    <a:pt x="339505" y="110100"/>
                    <a:pt x="338768" y="108381"/>
                    <a:pt x="338153" y="106663"/>
                  </a:cubicBezTo>
                  <a:cubicBezTo>
                    <a:pt x="337784" y="105558"/>
                    <a:pt x="327582" y="79414"/>
                    <a:pt x="302752" y="79414"/>
                  </a:cubicBezTo>
                  <a:cubicBezTo>
                    <a:pt x="277922" y="79414"/>
                    <a:pt x="267720" y="105558"/>
                    <a:pt x="267228" y="106663"/>
                  </a:cubicBezTo>
                  <a:cubicBezTo>
                    <a:pt x="266613" y="108381"/>
                    <a:pt x="265999" y="110100"/>
                    <a:pt x="265138" y="111818"/>
                  </a:cubicBezTo>
                  <a:cubicBezTo>
                    <a:pt x="255059" y="135384"/>
                    <a:pt x="239079" y="155269"/>
                    <a:pt x="218921" y="169384"/>
                  </a:cubicBezTo>
                  <a:cubicBezTo>
                    <a:pt x="198270" y="183745"/>
                    <a:pt x="174178" y="191232"/>
                    <a:pt x="149225" y="191232"/>
                  </a:cubicBezTo>
                  <a:cubicBezTo>
                    <a:pt x="140866" y="191232"/>
                    <a:pt x="132262" y="190373"/>
                    <a:pt x="123780" y="188654"/>
                  </a:cubicBezTo>
                  <a:cubicBezTo>
                    <a:pt x="79898" y="179694"/>
                    <a:pt x="49783" y="142749"/>
                    <a:pt x="42776" y="89602"/>
                  </a:cubicBezTo>
                  <a:lnTo>
                    <a:pt x="26674" y="89602"/>
                  </a:lnTo>
                  <a:cubicBezTo>
                    <a:pt x="11923" y="89602"/>
                    <a:pt x="0" y="77573"/>
                    <a:pt x="0" y="62967"/>
                  </a:cubicBezTo>
                  <a:lnTo>
                    <a:pt x="0" y="40259"/>
                  </a:lnTo>
                  <a:cubicBezTo>
                    <a:pt x="0" y="25653"/>
                    <a:pt x="11800" y="13747"/>
                    <a:pt x="26428" y="13624"/>
                  </a:cubicBezTo>
                  <a:cubicBezTo>
                    <a:pt x="33557" y="12765"/>
                    <a:pt x="137670" y="0"/>
                    <a:pt x="161640" y="0"/>
                  </a:cubicBezTo>
                  <a:close/>
                </a:path>
              </a:pathLst>
            </a:custGeom>
            <a:solidFill>
              <a:schemeClr val="bg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200">
                <a:cs typeface="+mn-ea"/>
                <a:sym typeface="+mn-lt"/>
              </a:endParaRPr>
            </a:p>
          </p:txBody>
        </p:sp>
      </p:grpSp>
      <p:grpSp>
        <p:nvGrpSpPr>
          <p:cNvPr id="295" name="组合 294"/>
          <p:cNvGrpSpPr/>
          <p:nvPr/>
        </p:nvGrpSpPr>
        <p:grpSpPr>
          <a:xfrm>
            <a:off x="6306800" y="5576871"/>
            <a:ext cx="960519" cy="725862"/>
            <a:chOff x="6201823" y="3349308"/>
            <a:chExt cx="960519" cy="725862"/>
          </a:xfrm>
        </p:grpSpPr>
        <p:sp>
          <p:nvSpPr>
            <p:cNvPr id="296" name="圆角矩形 295"/>
            <p:cNvSpPr/>
            <p:nvPr/>
          </p:nvSpPr>
          <p:spPr>
            <a:xfrm>
              <a:off x="6441556" y="3349308"/>
              <a:ext cx="481053" cy="481053"/>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sz="1200">
                <a:cs typeface="+mn-ea"/>
                <a:sym typeface="+mn-lt"/>
              </a:endParaRPr>
            </a:p>
          </p:txBody>
        </p:sp>
        <p:sp>
          <p:nvSpPr>
            <p:cNvPr id="297" name="文本框 346"/>
            <p:cNvSpPr txBox="1"/>
            <p:nvPr/>
          </p:nvSpPr>
          <p:spPr>
            <a:xfrm>
              <a:off x="6201823" y="3798171"/>
              <a:ext cx="960519" cy="276999"/>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dirty="0">
                  <a:cs typeface="+mn-ea"/>
                  <a:sym typeface="+mn-lt"/>
                </a:rPr>
                <a:t>Screenshot</a:t>
              </a:r>
              <a:endParaRPr lang="zh-CN" altLang="en-US" sz="1200" dirty="0">
                <a:cs typeface="+mn-ea"/>
                <a:sym typeface="+mn-lt"/>
              </a:endParaRPr>
            </a:p>
          </p:txBody>
        </p:sp>
        <p:sp>
          <p:nvSpPr>
            <p:cNvPr id="298" name="padlock_159618"/>
            <p:cNvSpPr>
              <a:spLocks noChangeAspect="1"/>
            </p:cNvSpPr>
            <p:nvPr/>
          </p:nvSpPr>
          <p:spPr bwMode="auto">
            <a:xfrm>
              <a:off x="6546669" y="3452429"/>
              <a:ext cx="270827" cy="266083"/>
            </a:xfrm>
            <a:custGeom>
              <a:avLst/>
              <a:gdLst>
                <a:gd name="T0" fmla="*/ 59 w 182"/>
                <a:gd name="T1" fmla="*/ 25 h 180"/>
                <a:gd name="T2" fmla="*/ 26 w 182"/>
                <a:gd name="T3" fmla="*/ 25 h 180"/>
                <a:gd name="T4" fmla="*/ 26 w 182"/>
                <a:gd name="T5" fmla="*/ 0 h 180"/>
                <a:gd name="T6" fmla="*/ 59 w 182"/>
                <a:gd name="T7" fmla="*/ 0 h 180"/>
                <a:gd name="T8" fmla="*/ 59 w 182"/>
                <a:gd name="T9" fmla="*/ 25 h 180"/>
                <a:gd name="T10" fmla="*/ 59 w 182"/>
                <a:gd name="T11" fmla="*/ 77 h 180"/>
                <a:gd name="T12" fmla="*/ 26 w 182"/>
                <a:gd name="T13" fmla="*/ 77 h 180"/>
                <a:gd name="T14" fmla="*/ 26 w 182"/>
                <a:gd name="T15" fmla="*/ 120 h 180"/>
                <a:gd name="T16" fmla="*/ 26 w 182"/>
                <a:gd name="T17" fmla="*/ 153 h 180"/>
                <a:gd name="T18" fmla="*/ 59 w 182"/>
                <a:gd name="T19" fmla="*/ 153 h 180"/>
                <a:gd name="T20" fmla="*/ 105 w 182"/>
                <a:gd name="T21" fmla="*/ 153 h 180"/>
                <a:gd name="T22" fmla="*/ 105 w 182"/>
                <a:gd name="T23" fmla="*/ 120 h 180"/>
                <a:gd name="T24" fmla="*/ 59 w 182"/>
                <a:gd name="T25" fmla="*/ 120 h 180"/>
                <a:gd name="T26" fmla="*/ 59 w 182"/>
                <a:gd name="T27" fmla="*/ 77 h 180"/>
                <a:gd name="T28" fmla="*/ 156 w 182"/>
                <a:gd name="T29" fmla="*/ 153 h 180"/>
                <a:gd name="T30" fmla="*/ 178 w 182"/>
                <a:gd name="T31" fmla="*/ 153 h 180"/>
                <a:gd name="T32" fmla="*/ 178 w 182"/>
                <a:gd name="T33" fmla="*/ 120 h 180"/>
                <a:gd name="T34" fmla="*/ 156 w 182"/>
                <a:gd name="T35" fmla="*/ 120 h 180"/>
                <a:gd name="T36" fmla="*/ 156 w 182"/>
                <a:gd name="T37" fmla="*/ 153 h 180"/>
                <a:gd name="T38" fmla="*/ 68 w 182"/>
                <a:gd name="T39" fmla="*/ 35 h 180"/>
                <a:gd name="T40" fmla="*/ 35 w 182"/>
                <a:gd name="T41" fmla="*/ 35 h 180"/>
                <a:gd name="T42" fmla="*/ 22 w 182"/>
                <a:gd name="T43" fmla="*/ 35 h 180"/>
                <a:gd name="T44" fmla="*/ 22 w 182"/>
                <a:gd name="T45" fmla="*/ 68 h 180"/>
                <a:gd name="T46" fmla="*/ 35 w 182"/>
                <a:gd name="T47" fmla="*/ 68 h 180"/>
                <a:gd name="T48" fmla="*/ 114 w 182"/>
                <a:gd name="T49" fmla="*/ 68 h 180"/>
                <a:gd name="T50" fmla="*/ 114 w 182"/>
                <a:gd name="T51" fmla="*/ 111 h 180"/>
                <a:gd name="T52" fmla="*/ 114 w 182"/>
                <a:gd name="T53" fmla="*/ 144 h 180"/>
                <a:gd name="T54" fmla="*/ 114 w 182"/>
                <a:gd name="T55" fmla="*/ 159 h 180"/>
                <a:gd name="T56" fmla="*/ 147 w 182"/>
                <a:gd name="T57" fmla="*/ 159 h 180"/>
                <a:gd name="T58" fmla="*/ 147 w 182"/>
                <a:gd name="T59" fmla="*/ 144 h 180"/>
                <a:gd name="T60" fmla="*/ 147 w 182"/>
                <a:gd name="T61" fmla="*/ 111 h 180"/>
                <a:gd name="T62" fmla="*/ 147 w 182"/>
                <a:gd name="T63" fmla="*/ 68 h 180"/>
                <a:gd name="T64" fmla="*/ 147 w 182"/>
                <a:gd name="T65" fmla="*/ 35 h 180"/>
                <a:gd name="T66" fmla="*/ 114 w 182"/>
                <a:gd name="T67" fmla="*/ 35 h 180"/>
                <a:gd name="T68" fmla="*/ 68 w 182"/>
                <a:gd name="T69" fmla="*/ 35 h 180"/>
                <a:gd name="T70" fmla="*/ 175 w 182"/>
                <a:gd name="T71" fmla="*/ 1 h 180"/>
                <a:gd name="T72" fmla="*/ 146 w 182"/>
                <a:gd name="T73" fmla="*/ 30 h 180"/>
                <a:gd name="T74" fmla="*/ 153 w 182"/>
                <a:gd name="T75" fmla="*/ 36 h 180"/>
                <a:gd name="T76" fmla="*/ 182 w 182"/>
                <a:gd name="T77" fmla="*/ 8 h 180"/>
                <a:gd name="T78" fmla="*/ 175 w 182"/>
                <a:gd name="T79" fmla="*/ 1 h 180"/>
                <a:gd name="T80" fmla="*/ 68 w 182"/>
                <a:gd name="T81" fmla="*/ 107 h 180"/>
                <a:gd name="T82" fmla="*/ 75 w 182"/>
                <a:gd name="T83" fmla="*/ 113 h 180"/>
                <a:gd name="T84" fmla="*/ 108 w 182"/>
                <a:gd name="T85" fmla="*/ 80 h 180"/>
                <a:gd name="T86" fmla="*/ 102 w 182"/>
                <a:gd name="T87" fmla="*/ 73 h 180"/>
                <a:gd name="T88" fmla="*/ 68 w 182"/>
                <a:gd name="T89" fmla="*/ 107 h 180"/>
                <a:gd name="T90" fmla="*/ 0 w 182"/>
                <a:gd name="T91" fmla="*/ 173 h 180"/>
                <a:gd name="T92" fmla="*/ 7 w 182"/>
                <a:gd name="T93" fmla="*/ 180 h 180"/>
                <a:gd name="T94" fmla="*/ 26 w 182"/>
                <a:gd name="T95" fmla="*/ 160 h 180"/>
                <a:gd name="T96" fmla="*/ 19 w 182"/>
                <a:gd name="T97" fmla="*/ 154 h 180"/>
                <a:gd name="T98" fmla="*/ 0 w 182"/>
                <a:gd name="T99" fmla="*/ 17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2" h="180">
                  <a:moveTo>
                    <a:pt x="59" y="25"/>
                  </a:moveTo>
                  <a:lnTo>
                    <a:pt x="26" y="25"/>
                  </a:lnTo>
                  <a:lnTo>
                    <a:pt x="26" y="0"/>
                  </a:lnTo>
                  <a:lnTo>
                    <a:pt x="59" y="0"/>
                  </a:lnTo>
                  <a:lnTo>
                    <a:pt x="59" y="25"/>
                  </a:lnTo>
                  <a:close/>
                  <a:moveTo>
                    <a:pt x="59" y="77"/>
                  </a:moveTo>
                  <a:lnTo>
                    <a:pt x="26" y="77"/>
                  </a:lnTo>
                  <a:lnTo>
                    <a:pt x="26" y="120"/>
                  </a:lnTo>
                  <a:lnTo>
                    <a:pt x="26" y="153"/>
                  </a:lnTo>
                  <a:lnTo>
                    <a:pt x="59" y="153"/>
                  </a:lnTo>
                  <a:lnTo>
                    <a:pt x="105" y="153"/>
                  </a:lnTo>
                  <a:lnTo>
                    <a:pt x="105" y="120"/>
                  </a:lnTo>
                  <a:lnTo>
                    <a:pt x="59" y="120"/>
                  </a:lnTo>
                  <a:lnTo>
                    <a:pt x="59" y="77"/>
                  </a:lnTo>
                  <a:close/>
                  <a:moveTo>
                    <a:pt x="156" y="153"/>
                  </a:moveTo>
                  <a:lnTo>
                    <a:pt x="178" y="153"/>
                  </a:lnTo>
                  <a:lnTo>
                    <a:pt x="178" y="120"/>
                  </a:lnTo>
                  <a:lnTo>
                    <a:pt x="156" y="120"/>
                  </a:lnTo>
                  <a:lnTo>
                    <a:pt x="156" y="153"/>
                  </a:lnTo>
                  <a:close/>
                  <a:moveTo>
                    <a:pt x="68" y="35"/>
                  </a:moveTo>
                  <a:lnTo>
                    <a:pt x="35" y="35"/>
                  </a:lnTo>
                  <a:lnTo>
                    <a:pt x="22" y="35"/>
                  </a:lnTo>
                  <a:lnTo>
                    <a:pt x="22" y="68"/>
                  </a:lnTo>
                  <a:lnTo>
                    <a:pt x="35" y="68"/>
                  </a:lnTo>
                  <a:lnTo>
                    <a:pt x="114" y="68"/>
                  </a:lnTo>
                  <a:lnTo>
                    <a:pt x="114" y="111"/>
                  </a:lnTo>
                  <a:lnTo>
                    <a:pt x="114" y="144"/>
                  </a:lnTo>
                  <a:lnTo>
                    <a:pt x="114" y="159"/>
                  </a:lnTo>
                  <a:lnTo>
                    <a:pt x="147" y="159"/>
                  </a:lnTo>
                  <a:lnTo>
                    <a:pt x="147" y="144"/>
                  </a:lnTo>
                  <a:lnTo>
                    <a:pt x="147" y="111"/>
                  </a:lnTo>
                  <a:lnTo>
                    <a:pt x="147" y="68"/>
                  </a:lnTo>
                  <a:lnTo>
                    <a:pt x="147" y="35"/>
                  </a:lnTo>
                  <a:lnTo>
                    <a:pt x="114" y="35"/>
                  </a:lnTo>
                  <a:lnTo>
                    <a:pt x="68" y="35"/>
                  </a:lnTo>
                  <a:close/>
                  <a:moveTo>
                    <a:pt x="175" y="1"/>
                  </a:moveTo>
                  <a:lnTo>
                    <a:pt x="146" y="30"/>
                  </a:lnTo>
                  <a:lnTo>
                    <a:pt x="153" y="36"/>
                  </a:lnTo>
                  <a:lnTo>
                    <a:pt x="182" y="8"/>
                  </a:lnTo>
                  <a:lnTo>
                    <a:pt x="175" y="1"/>
                  </a:lnTo>
                  <a:close/>
                  <a:moveTo>
                    <a:pt x="68" y="107"/>
                  </a:moveTo>
                  <a:lnTo>
                    <a:pt x="75" y="113"/>
                  </a:lnTo>
                  <a:lnTo>
                    <a:pt x="108" y="80"/>
                  </a:lnTo>
                  <a:lnTo>
                    <a:pt x="102" y="73"/>
                  </a:lnTo>
                  <a:lnTo>
                    <a:pt x="68" y="107"/>
                  </a:lnTo>
                  <a:close/>
                  <a:moveTo>
                    <a:pt x="0" y="173"/>
                  </a:moveTo>
                  <a:lnTo>
                    <a:pt x="7" y="180"/>
                  </a:lnTo>
                  <a:lnTo>
                    <a:pt x="26" y="160"/>
                  </a:lnTo>
                  <a:lnTo>
                    <a:pt x="19" y="154"/>
                  </a:lnTo>
                  <a:lnTo>
                    <a:pt x="0" y="173"/>
                  </a:lnTo>
                  <a:close/>
                </a:path>
              </a:pathLst>
            </a:custGeom>
            <a:solidFill>
              <a:schemeClr val="bg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sz="1200">
                <a:cs typeface="+mn-ea"/>
                <a:sym typeface="+mn-lt"/>
              </a:endParaRPr>
            </a:p>
          </p:txBody>
        </p:sp>
      </p:grpSp>
      <p:pic>
        <p:nvPicPr>
          <p:cNvPr id="299" name="图片 29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449182" y="3565577"/>
            <a:ext cx="285654" cy="305870"/>
          </a:xfrm>
          <a:prstGeom prst="rect">
            <a:avLst/>
          </a:prstGeom>
        </p:spPr>
      </p:pic>
      <p:pic>
        <p:nvPicPr>
          <p:cNvPr id="300" name="图片 29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17033" y="3559488"/>
            <a:ext cx="325206" cy="319932"/>
          </a:xfrm>
          <a:prstGeom prst="rect">
            <a:avLst/>
          </a:prstGeom>
        </p:spPr>
      </p:pic>
      <p:pic>
        <p:nvPicPr>
          <p:cNvPr id="301" name="图片 30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717980" y="3559488"/>
            <a:ext cx="325206" cy="319932"/>
          </a:xfrm>
          <a:prstGeom prst="rect">
            <a:avLst/>
          </a:prstGeom>
        </p:spPr>
      </p:pic>
      <p:pic>
        <p:nvPicPr>
          <p:cNvPr id="302" name="图片 30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86726" y="3559488"/>
            <a:ext cx="325206" cy="319932"/>
          </a:xfrm>
          <a:prstGeom prst="rect">
            <a:avLst/>
          </a:prstGeom>
        </p:spPr>
      </p:pic>
      <p:pic>
        <p:nvPicPr>
          <p:cNvPr id="303" name="图片 30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828056" y="3565577"/>
            <a:ext cx="285654" cy="305870"/>
          </a:xfrm>
          <a:prstGeom prst="rect">
            <a:avLst/>
          </a:prstGeom>
        </p:spPr>
      </p:pic>
      <p:pic>
        <p:nvPicPr>
          <p:cNvPr id="304" name="图片 30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45735" y="3559488"/>
            <a:ext cx="325206" cy="319932"/>
          </a:xfrm>
          <a:prstGeom prst="rect">
            <a:avLst/>
          </a:prstGeom>
        </p:spPr>
      </p:pic>
      <p:pic>
        <p:nvPicPr>
          <p:cNvPr id="305" name="图片 30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260677" y="3559488"/>
            <a:ext cx="325206" cy="319932"/>
          </a:xfrm>
          <a:prstGeom prst="rect">
            <a:avLst/>
          </a:prstGeom>
        </p:spPr>
      </p:pic>
      <p:pic>
        <p:nvPicPr>
          <p:cNvPr id="306" name="图片 30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44634" y="4656405"/>
            <a:ext cx="325206" cy="319932"/>
          </a:xfrm>
          <a:prstGeom prst="rect">
            <a:avLst/>
          </a:prstGeom>
        </p:spPr>
      </p:pic>
      <p:pic>
        <p:nvPicPr>
          <p:cNvPr id="307" name="图片 30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53791" y="4656405"/>
            <a:ext cx="325206" cy="319932"/>
          </a:xfrm>
          <a:prstGeom prst="rect">
            <a:avLst/>
          </a:prstGeom>
        </p:spPr>
      </p:pic>
      <p:pic>
        <p:nvPicPr>
          <p:cNvPr id="308" name="图片 30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759520" y="4650346"/>
            <a:ext cx="285654" cy="305870"/>
          </a:xfrm>
          <a:prstGeom prst="rect">
            <a:avLst/>
          </a:prstGeom>
        </p:spPr>
      </p:pic>
      <p:pic>
        <p:nvPicPr>
          <p:cNvPr id="309" name="图片 30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453057" y="4650346"/>
            <a:ext cx="285654" cy="305870"/>
          </a:xfrm>
          <a:prstGeom prst="rect">
            <a:avLst/>
          </a:prstGeom>
        </p:spPr>
      </p:pic>
      <p:pic>
        <p:nvPicPr>
          <p:cNvPr id="310" name="图片 30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145642" y="4650346"/>
            <a:ext cx="285654" cy="305870"/>
          </a:xfrm>
          <a:prstGeom prst="rect">
            <a:avLst/>
          </a:prstGeom>
        </p:spPr>
      </p:pic>
      <p:pic>
        <p:nvPicPr>
          <p:cNvPr id="311" name="图片 3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797453" y="4650346"/>
            <a:ext cx="285654" cy="305870"/>
          </a:xfrm>
          <a:prstGeom prst="rect">
            <a:avLst/>
          </a:prstGeom>
        </p:spPr>
      </p:pic>
      <p:pic>
        <p:nvPicPr>
          <p:cNvPr id="312" name="图片 31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280453" y="4650346"/>
            <a:ext cx="285654" cy="305870"/>
          </a:xfrm>
          <a:prstGeom prst="rect">
            <a:avLst/>
          </a:prstGeom>
        </p:spPr>
      </p:pic>
      <p:pic>
        <p:nvPicPr>
          <p:cNvPr id="313" name="图片 31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017033" y="5799019"/>
            <a:ext cx="325206" cy="319932"/>
          </a:xfrm>
          <a:prstGeom prst="rect">
            <a:avLst/>
          </a:prstGeom>
        </p:spPr>
      </p:pic>
      <p:pic>
        <p:nvPicPr>
          <p:cNvPr id="314" name="图片 3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90905" y="5799019"/>
            <a:ext cx="325206" cy="319932"/>
          </a:xfrm>
          <a:prstGeom prst="rect">
            <a:avLst/>
          </a:prstGeom>
        </p:spPr>
      </p:pic>
      <p:pic>
        <p:nvPicPr>
          <p:cNvPr id="315" name="图片 314"/>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75988" y="5799019"/>
            <a:ext cx="325206" cy="319932"/>
          </a:xfrm>
          <a:prstGeom prst="rect">
            <a:avLst/>
          </a:prstGeom>
        </p:spPr>
      </p:pic>
      <p:pic>
        <p:nvPicPr>
          <p:cNvPr id="316" name="图片 31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099149" y="5799019"/>
            <a:ext cx="325206" cy="319932"/>
          </a:xfrm>
          <a:prstGeom prst="rect">
            <a:avLst/>
          </a:prstGeom>
        </p:spPr>
      </p:pic>
      <p:pic>
        <p:nvPicPr>
          <p:cNvPr id="317" name="图片 31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785306" y="5799019"/>
            <a:ext cx="325206" cy="319932"/>
          </a:xfrm>
          <a:prstGeom prst="rect">
            <a:avLst/>
          </a:prstGeom>
        </p:spPr>
      </p:pic>
      <p:pic>
        <p:nvPicPr>
          <p:cNvPr id="318" name="图片 31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280453" y="5776741"/>
            <a:ext cx="285654" cy="305870"/>
          </a:xfrm>
          <a:prstGeom prst="rect">
            <a:avLst/>
          </a:prstGeom>
        </p:spPr>
      </p:pic>
      <p:pic>
        <p:nvPicPr>
          <p:cNvPr id="319" name="图片 31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565511" y="5776741"/>
            <a:ext cx="285654" cy="305870"/>
          </a:xfrm>
          <a:prstGeom prst="rect">
            <a:avLst/>
          </a:prstGeom>
        </p:spPr>
      </p:pic>
      <p:sp>
        <p:nvSpPr>
          <p:cNvPr id="320" name="文本框 319"/>
          <p:cNvSpPr txBox="1"/>
          <p:nvPr/>
        </p:nvSpPr>
        <p:spPr>
          <a:xfrm>
            <a:off x="1462633" y="4578970"/>
            <a:ext cx="917958" cy="415498"/>
          </a:xfrm>
          <a:prstGeom prst="rect">
            <a:avLst/>
          </a:prstGeom>
          <a:noFill/>
        </p:spPr>
        <p:txBody>
          <a:bodyPr wrap="square" rtlCol="0">
            <a:spAutoFit/>
          </a:bodyPr>
          <a:lstStyle/>
          <a:p>
            <a:r>
              <a:rPr sz="1050" dirty="0"/>
              <a:t>Grant Permissions</a:t>
            </a:r>
          </a:p>
        </p:txBody>
      </p:sp>
      <p:sp>
        <p:nvSpPr>
          <p:cNvPr id="321" name="文本框 320"/>
          <p:cNvSpPr txBox="1"/>
          <p:nvPr/>
        </p:nvSpPr>
        <p:spPr>
          <a:xfrm rot="18880307">
            <a:off x="1130087" y="4022701"/>
            <a:ext cx="1293944" cy="253916"/>
          </a:xfrm>
          <a:prstGeom prst="rect">
            <a:avLst/>
          </a:prstGeom>
          <a:noFill/>
        </p:spPr>
        <p:txBody>
          <a:bodyPr wrap="none" rtlCol="0">
            <a:spAutoFit/>
          </a:bodyPr>
          <a:lstStyle/>
          <a:p>
            <a:r>
              <a:rPr sz="1050"/>
              <a:t>Grant Permissions</a:t>
            </a:r>
          </a:p>
        </p:txBody>
      </p:sp>
      <p:sp>
        <p:nvSpPr>
          <p:cNvPr id="322" name="文本框 321"/>
          <p:cNvSpPr txBox="1"/>
          <p:nvPr/>
        </p:nvSpPr>
        <p:spPr>
          <a:xfrm rot="2718374">
            <a:off x="1318499" y="5207776"/>
            <a:ext cx="1293944" cy="253916"/>
          </a:xfrm>
          <a:prstGeom prst="rect">
            <a:avLst/>
          </a:prstGeom>
          <a:noFill/>
        </p:spPr>
        <p:txBody>
          <a:bodyPr wrap="none" rtlCol="0">
            <a:spAutoFit/>
          </a:bodyPr>
          <a:lstStyle/>
          <a:p>
            <a:r>
              <a:rPr sz="1050" dirty="0"/>
              <a:t>Grant Permissions</a:t>
            </a:r>
          </a:p>
        </p:txBody>
      </p:sp>
      <p:grpSp>
        <p:nvGrpSpPr>
          <p:cNvPr id="323" name="组合 322"/>
          <p:cNvGrpSpPr/>
          <p:nvPr/>
        </p:nvGrpSpPr>
        <p:grpSpPr>
          <a:xfrm>
            <a:off x="1138036" y="4558520"/>
            <a:ext cx="374617" cy="444345"/>
            <a:chOff x="4239726" y="3577153"/>
            <a:chExt cx="374617" cy="444345"/>
          </a:xfrm>
        </p:grpSpPr>
        <p:sp>
          <p:nvSpPr>
            <p:cNvPr id="324" name="矩形 3"/>
            <p:cNvSpPr/>
            <p:nvPr/>
          </p:nvSpPr>
          <p:spPr>
            <a:xfrm>
              <a:off x="4256382" y="3599217"/>
              <a:ext cx="320886" cy="385698"/>
            </a:xfrm>
            <a:custGeom>
              <a:avLst/>
              <a:gdLst>
                <a:gd name="connsiteX0" fmla="*/ 0 w 318810"/>
                <a:gd name="connsiteY0" fmla="*/ 0 h 382944"/>
                <a:gd name="connsiteX1" fmla="*/ 318810 w 318810"/>
                <a:gd name="connsiteY1" fmla="*/ 0 h 382944"/>
                <a:gd name="connsiteX2" fmla="*/ 318810 w 318810"/>
                <a:gd name="connsiteY2" fmla="*/ 382944 h 382944"/>
                <a:gd name="connsiteX3" fmla="*/ 0 w 318810"/>
                <a:gd name="connsiteY3" fmla="*/ 382944 h 382944"/>
                <a:gd name="connsiteX4" fmla="*/ 0 w 318810"/>
                <a:gd name="connsiteY4" fmla="*/ 0 h 382944"/>
                <a:gd name="connsiteX0" fmla="*/ 0 w 318810"/>
                <a:gd name="connsiteY0" fmla="*/ 2754 h 385698"/>
                <a:gd name="connsiteX1" fmla="*/ 241692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18810"/>
                <a:gd name="connsiteY0" fmla="*/ 2754 h 385698"/>
                <a:gd name="connsiteX1" fmla="*/ 241692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19501"/>
                <a:gd name="connsiteY0" fmla="*/ 2754 h 385698"/>
                <a:gd name="connsiteX1" fmla="*/ 241692 w 319501"/>
                <a:gd name="connsiteY1" fmla="*/ 0 h 385698"/>
                <a:gd name="connsiteX2" fmla="*/ 318810 w 319501"/>
                <a:gd name="connsiteY2" fmla="*/ 385698 h 385698"/>
                <a:gd name="connsiteX3" fmla="*/ 0 w 319501"/>
                <a:gd name="connsiteY3" fmla="*/ 385698 h 385698"/>
                <a:gd name="connsiteX4" fmla="*/ 0 w 319501"/>
                <a:gd name="connsiteY4" fmla="*/ 2754 h 385698"/>
                <a:gd name="connsiteX0" fmla="*/ 0 w 318810"/>
                <a:gd name="connsiteY0" fmla="*/ 2754 h 385698"/>
                <a:gd name="connsiteX1" fmla="*/ 227921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20886"/>
                <a:gd name="connsiteY0" fmla="*/ 2754 h 385698"/>
                <a:gd name="connsiteX1" fmla="*/ 227921 w 320886"/>
                <a:gd name="connsiteY1" fmla="*/ 0 h 385698"/>
                <a:gd name="connsiteX2" fmla="*/ 318810 w 320886"/>
                <a:gd name="connsiteY2" fmla="*/ 385698 h 385698"/>
                <a:gd name="connsiteX3" fmla="*/ 0 w 320886"/>
                <a:gd name="connsiteY3" fmla="*/ 385698 h 385698"/>
                <a:gd name="connsiteX4" fmla="*/ 0 w 320886"/>
                <a:gd name="connsiteY4" fmla="*/ 2754 h 385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886" h="385698">
                  <a:moveTo>
                    <a:pt x="0" y="2754"/>
                  </a:moveTo>
                  <a:lnTo>
                    <a:pt x="227921" y="0"/>
                  </a:lnTo>
                  <a:cubicBezTo>
                    <a:pt x="380322" y="156108"/>
                    <a:pt x="293104" y="257132"/>
                    <a:pt x="318810" y="385698"/>
                  </a:cubicBezTo>
                  <a:lnTo>
                    <a:pt x="0" y="385698"/>
                  </a:lnTo>
                  <a:lnTo>
                    <a:pt x="0" y="275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325" name="组合 324"/>
            <p:cNvGrpSpPr/>
            <p:nvPr/>
          </p:nvGrpSpPr>
          <p:grpSpPr>
            <a:xfrm>
              <a:off x="4239726" y="3577153"/>
              <a:ext cx="374617" cy="444345"/>
              <a:chOff x="3609199" y="3729706"/>
              <a:chExt cx="809686" cy="960394"/>
            </a:xfrm>
          </p:grpSpPr>
          <p:sp>
            <p:nvSpPr>
              <p:cNvPr id="326" name="document_151896"/>
              <p:cNvSpPr>
                <a:spLocks noChangeAspect="1"/>
              </p:cNvSpPr>
              <p:nvPr/>
            </p:nvSpPr>
            <p:spPr bwMode="auto">
              <a:xfrm>
                <a:off x="3609199" y="3729706"/>
                <a:ext cx="756241" cy="942280"/>
              </a:xfrm>
              <a:custGeom>
                <a:avLst/>
                <a:gdLst>
                  <a:gd name="connsiteX0" fmla="*/ 89319 w 486331"/>
                  <a:gd name="connsiteY0" fmla="*/ 434588 h 605970"/>
                  <a:gd name="connsiteX1" fmla="*/ 397012 w 486331"/>
                  <a:gd name="connsiteY1" fmla="*/ 434588 h 605970"/>
                  <a:gd name="connsiteX2" fmla="*/ 397012 w 486331"/>
                  <a:gd name="connsiteY2" fmla="*/ 477520 h 605970"/>
                  <a:gd name="connsiteX3" fmla="*/ 89319 w 486331"/>
                  <a:gd name="connsiteY3" fmla="*/ 477520 h 605970"/>
                  <a:gd name="connsiteX4" fmla="*/ 89319 w 486331"/>
                  <a:gd name="connsiteY4" fmla="*/ 341123 h 605970"/>
                  <a:gd name="connsiteX5" fmla="*/ 397012 w 486331"/>
                  <a:gd name="connsiteY5" fmla="*/ 341123 h 605970"/>
                  <a:gd name="connsiteX6" fmla="*/ 397012 w 486331"/>
                  <a:gd name="connsiteY6" fmla="*/ 384055 h 605970"/>
                  <a:gd name="connsiteX7" fmla="*/ 89319 w 486331"/>
                  <a:gd name="connsiteY7" fmla="*/ 384055 h 605970"/>
                  <a:gd name="connsiteX8" fmla="*/ 89319 w 486331"/>
                  <a:gd name="connsiteY8" fmla="*/ 247657 h 605970"/>
                  <a:gd name="connsiteX9" fmla="*/ 397012 w 486331"/>
                  <a:gd name="connsiteY9" fmla="*/ 247657 h 605970"/>
                  <a:gd name="connsiteX10" fmla="*/ 397012 w 486331"/>
                  <a:gd name="connsiteY10" fmla="*/ 290589 h 605970"/>
                  <a:gd name="connsiteX11" fmla="*/ 89319 w 486331"/>
                  <a:gd name="connsiteY11" fmla="*/ 290589 h 605970"/>
                  <a:gd name="connsiteX12" fmla="*/ 348071 w 486331"/>
                  <a:gd name="connsiteY12" fmla="*/ 77895 h 605970"/>
                  <a:gd name="connsiteX13" fmla="*/ 348071 w 486331"/>
                  <a:gd name="connsiteY13" fmla="*/ 154178 h 605970"/>
                  <a:gd name="connsiteX14" fmla="*/ 416932 w 486331"/>
                  <a:gd name="connsiteY14" fmla="*/ 154178 h 605970"/>
                  <a:gd name="connsiteX15" fmla="*/ 81772 w 486331"/>
                  <a:gd name="connsiteY15" fmla="*/ 42977 h 605970"/>
                  <a:gd name="connsiteX16" fmla="*/ 43038 w 486331"/>
                  <a:gd name="connsiteY16" fmla="*/ 81655 h 605970"/>
                  <a:gd name="connsiteX17" fmla="*/ 43038 w 486331"/>
                  <a:gd name="connsiteY17" fmla="*/ 524315 h 605970"/>
                  <a:gd name="connsiteX18" fmla="*/ 81772 w 486331"/>
                  <a:gd name="connsiteY18" fmla="*/ 562993 h 605970"/>
                  <a:gd name="connsiteX19" fmla="*/ 404559 w 486331"/>
                  <a:gd name="connsiteY19" fmla="*/ 562993 h 605970"/>
                  <a:gd name="connsiteX20" fmla="*/ 443293 w 486331"/>
                  <a:gd name="connsiteY20" fmla="*/ 524315 h 605970"/>
                  <a:gd name="connsiteX21" fmla="*/ 443293 w 486331"/>
                  <a:gd name="connsiteY21" fmla="*/ 197155 h 605970"/>
                  <a:gd name="connsiteX22" fmla="*/ 305033 w 486331"/>
                  <a:gd name="connsiteY22" fmla="*/ 197155 h 605970"/>
                  <a:gd name="connsiteX23" fmla="*/ 305033 w 486331"/>
                  <a:gd name="connsiteY23" fmla="*/ 42977 h 605970"/>
                  <a:gd name="connsiteX24" fmla="*/ 81772 w 486331"/>
                  <a:gd name="connsiteY24" fmla="*/ 0 h 605970"/>
                  <a:gd name="connsiteX25" fmla="*/ 336235 w 486331"/>
                  <a:gd name="connsiteY25" fmla="*/ 0 h 605970"/>
                  <a:gd name="connsiteX26" fmla="*/ 486331 w 486331"/>
                  <a:gd name="connsiteY26" fmla="*/ 167609 h 605970"/>
                  <a:gd name="connsiteX27" fmla="*/ 486331 w 486331"/>
                  <a:gd name="connsiteY27" fmla="*/ 524315 h 605970"/>
                  <a:gd name="connsiteX28" fmla="*/ 404559 w 486331"/>
                  <a:gd name="connsiteY28" fmla="*/ 605970 h 605970"/>
                  <a:gd name="connsiteX29" fmla="*/ 81772 w 486331"/>
                  <a:gd name="connsiteY29" fmla="*/ 605970 h 605970"/>
                  <a:gd name="connsiteX30" fmla="*/ 0 w 486331"/>
                  <a:gd name="connsiteY30" fmla="*/ 524315 h 605970"/>
                  <a:gd name="connsiteX31" fmla="*/ 0 w 486331"/>
                  <a:gd name="connsiteY31" fmla="*/ 81655 h 605970"/>
                  <a:gd name="connsiteX32" fmla="*/ 81772 w 486331"/>
                  <a:gd name="connsiteY32" fmla="*/ 0 h 60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6331" h="605970">
                    <a:moveTo>
                      <a:pt x="89319" y="434588"/>
                    </a:moveTo>
                    <a:lnTo>
                      <a:pt x="397012" y="434588"/>
                    </a:lnTo>
                    <a:lnTo>
                      <a:pt x="397012" y="477520"/>
                    </a:lnTo>
                    <a:lnTo>
                      <a:pt x="89319" y="477520"/>
                    </a:lnTo>
                    <a:close/>
                    <a:moveTo>
                      <a:pt x="89319" y="341123"/>
                    </a:moveTo>
                    <a:lnTo>
                      <a:pt x="397012" y="341123"/>
                    </a:lnTo>
                    <a:lnTo>
                      <a:pt x="397012" y="384055"/>
                    </a:lnTo>
                    <a:lnTo>
                      <a:pt x="89319" y="384055"/>
                    </a:lnTo>
                    <a:close/>
                    <a:moveTo>
                      <a:pt x="89319" y="247657"/>
                    </a:moveTo>
                    <a:lnTo>
                      <a:pt x="397012" y="247657"/>
                    </a:lnTo>
                    <a:lnTo>
                      <a:pt x="397012" y="290589"/>
                    </a:lnTo>
                    <a:lnTo>
                      <a:pt x="89319" y="290589"/>
                    </a:lnTo>
                    <a:close/>
                    <a:moveTo>
                      <a:pt x="348071" y="77895"/>
                    </a:moveTo>
                    <a:lnTo>
                      <a:pt x="348071" y="154178"/>
                    </a:lnTo>
                    <a:lnTo>
                      <a:pt x="416932" y="154178"/>
                    </a:lnTo>
                    <a:close/>
                    <a:moveTo>
                      <a:pt x="81772" y="42977"/>
                    </a:moveTo>
                    <a:cubicBezTo>
                      <a:pt x="60253" y="42977"/>
                      <a:pt x="43038" y="60167"/>
                      <a:pt x="43038" y="81655"/>
                    </a:cubicBezTo>
                    <a:lnTo>
                      <a:pt x="43038" y="524315"/>
                    </a:lnTo>
                    <a:cubicBezTo>
                      <a:pt x="43038" y="545803"/>
                      <a:pt x="60253" y="562993"/>
                      <a:pt x="81772" y="562993"/>
                    </a:cubicBezTo>
                    <a:lnTo>
                      <a:pt x="404559" y="562993"/>
                    </a:lnTo>
                    <a:cubicBezTo>
                      <a:pt x="426078" y="562993"/>
                      <a:pt x="443293" y="545803"/>
                      <a:pt x="443293" y="524315"/>
                    </a:cubicBezTo>
                    <a:lnTo>
                      <a:pt x="443293" y="197155"/>
                    </a:lnTo>
                    <a:lnTo>
                      <a:pt x="305033" y="197155"/>
                    </a:lnTo>
                    <a:lnTo>
                      <a:pt x="305033" y="42977"/>
                    </a:lnTo>
                    <a:close/>
                    <a:moveTo>
                      <a:pt x="81772" y="0"/>
                    </a:moveTo>
                    <a:lnTo>
                      <a:pt x="336235" y="0"/>
                    </a:lnTo>
                    <a:lnTo>
                      <a:pt x="486331" y="167609"/>
                    </a:lnTo>
                    <a:lnTo>
                      <a:pt x="486331" y="524315"/>
                    </a:lnTo>
                    <a:cubicBezTo>
                      <a:pt x="486331" y="569440"/>
                      <a:pt x="449749" y="605970"/>
                      <a:pt x="404559" y="605970"/>
                    </a:cubicBezTo>
                    <a:lnTo>
                      <a:pt x="81772" y="605970"/>
                    </a:lnTo>
                    <a:cubicBezTo>
                      <a:pt x="36582" y="605970"/>
                      <a:pt x="0" y="569440"/>
                      <a:pt x="0" y="524315"/>
                    </a:cubicBezTo>
                    <a:lnTo>
                      <a:pt x="0" y="81655"/>
                    </a:lnTo>
                    <a:cubicBezTo>
                      <a:pt x="0" y="36530"/>
                      <a:pt x="36582" y="0"/>
                      <a:pt x="81772" y="0"/>
                    </a:cubicBezTo>
                    <a:close/>
                  </a:path>
                </a:pathLst>
              </a:custGeom>
              <a:solidFill>
                <a:schemeClr val="bg1">
                  <a:lumMod val="75000"/>
                </a:schemeClr>
              </a:solidFill>
              <a:ln>
                <a:noFill/>
              </a:ln>
            </p:spPr>
            <p:txBody>
              <a:bodyPr/>
              <a:lstStyle/>
              <a:p>
                <a:endParaRPr lang="zh-CN" altLang="en-US">
                  <a:cs typeface="+mn-ea"/>
                  <a:sym typeface="+mn-lt"/>
                </a:endParaRPr>
              </a:p>
            </p:txBody>
          </p:sp>
          <p:grpSp>
            <p:nvGrpSpPr>
              <p:cNvPr id="327" name="组合 326"/>
              <p:cNvGrpSpPr/>
              <p:nvPr/>
            </p:nvGrpSpPr>
            <p:grpSpPr>
              <a:xfrm rot="286683">
                <a:off x="4099490" y="4213320"/>
                <a:ext cx="319395" cy="476780"/>
                <a:chOff x="3555759" y="1173682"/>
                <a:chExt cx="815220" cy="1291179"/>
              </a:xfrm>
            </p:grpSpPr>
            <p:sp>
              <p:nvSpPr>
                <p:cNvPr id="328" name="íṣlíḓé">
                  <a:extLst>
                    <a:ext uri="{FF2B5EF4-FFF2-40B4-BE49-F238E27FC236}">
                      <a16:creationId xmlns:a16="http://schemas.microsoft.com/office/drawing/2014/main" id="{D409BA59-A6F1-4AAC-AB9C-213D8F34E33A}"/>
                    </a:ext>
                  </a:extLst>
                </p:cNvPr>
                <p:cNvSpPr/>
                <p:nvPr/>
              </p:nvSpPr>
              <p:spPr bwMode="auto">
                <a:xfrm>
                  <a:off x="3584341" y="1173682"/>
                  <a:ext cx="688463" cy="864929"/>
                </a:xfrm>
                <a:custGeom>
                  <a:avLst/>
                  <a:gdLst>
                    <a:gd name="T0" fmla="*/ 300 w 300"/>
                    <a:gd name="T1" fmla="*/ 354 h 377"/>
                    <a:gd name="T2" fmla="*/ 252 w 300"/>
                    <a:gd name="T3" fmla="*/ 358 h 377"/>
                    <a:gd name="T4" fmla="*/ 233 w 300"/>
                    <a:gd name="T5" fmla="*/ 136 h 377"/>
                    <a:gd name="T6" fmla="*/ 136 w 300"/>
                    <a:gd name="T7" fmla="*/ 54 h 377"/>
                    <a:gd name="T8" fmla="*/ 54 w 300"/>
                    <a:gd name="T9" fmla="*/ 152 h 377"/>
                    <a:gd name="T10" fmla="*/ 73 w 300"/>
                    <a:gd name="T11" fmla="*/ 373 h 377"/>
                    <a:gd name="T12" fmla="*/ 25 w 300"/>
                    <a:gd name="T13" fmla="*/ 377 h 377"/>
                    <a:gd name="T14" fmla="*/ 6 w 300"/>
                    <a:gd name="T15" fmla="*/ 156 h 377"/>
                    <a:gd name="T16" fmla="*/ 132 w 300"/>
                    <a:gd name="T17" fmla="*/ 6 h 377"/>
                    <a:gd name="T18" fmla="*/ 281 w 300"/>
                    <a:gd name="T19" fmla="*/ 132 h 377"/>
                    <a:gd name="T20" fmla="*/ 300 w 300"/>
                    <a:gd name="T21" fmla="*/ 354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377">
                      <a:moveTo>
                        <a:pt x="300" y="354"/>
                      </a:moveTo>
                      <a:cubicBezTo>
                        <a:pt x="252" y="358"/>
                        <a:pt x="252" y="358"/>
                        <a:pt x="252" y="358"/>
                      </a:cubicBezTo>
                      <a:cubicBezTo>
                        <a:pt x="233" y="136"/>
                        <a:pt x="233" y="136"/>
                        <a:pt x="233" y="136"/>
                      </a:cubicBezTo>
                      <a:cubicBezTo>
                        <a:pt x="229" y="87"/>
                        <a:pt x="185" y="50"/>
                        <a:pt x="136" y="54"/>
                      </a:cubicBezTo>
                      <a:cubicBezTo>
                        <a:pt x="87" y="58"/>
                        <a:pt x="50" y="102"/>
                        <a:pt x="54" y="152"/>
                      </a:cubicBezTo>
                      <a:cubicBezTo>
                        <a:pt x="73" y="373"/>
                        <a:pt x="73" y="373"/>
                        <a:pt x="73" y="373"/>
                      </a:cubicBezTo>
                      <a:cubicBezTo>
                        <a:pt x="25" y="377"/>
                        <a:pt x="25" y="377"/>
                        <a:pt x="25" y="377"/>
                      </a:cubicBezTo>
                      <a:cubicBezTo>
                        <a:pt x="6" y="156"/>
                        <a:pt x="6" y="156"/>
                        <a:pt x="6" y="156"/>
                      </a:cubicBezTo>
                      <a:cubicBezTo>
                        <a:pt x="0" y="80"/>
                        <a:pt x="56" y="13"/>
                        <a:pt x="132" y="6"/>
                      </a:cubicBezTo>
                      <a:cubicBezTo>
                        <a:pt x="208" y="0"/>
                        <a:pt x="275" y="56"/>
                        <a:pt x="281" y="132"/>
                      </a:cubicBezTo>
                      <a:lnTo>
                        <a:pt x="300" y="354"/>
                      </a:lnTo>
                      <a:close/>
                    </a:path>
                  </a:pathLst>
                </a:custGeom>
                <a:solidFill>
                  <a:srgbClr val="878787"/>
                </a:solidFill>
                <a:ln w="6350">
                  <a:solidFill>
                    <a:srgbClr val="000000"/>
                  </a:solidFill>
                  <a:round/>
                  <a:headEnd/>
                  <a:tailEnd/>
                </a:ln>
              </p:spPr>
              <p:txBody>
                <a:bodyPr anchor="ctr"/>
                <a:lstStyle/>
                <a:p>
                  <a:pPr algn="ctr"/>
                  <a:endParaRPr sz="2800">
                    <a:cs typeface="+mn-ea"/>
                    <a:sym typeface="+mn-lt"/>
                  </a:endParaRPr>
                </a:p>
              </p:txBody>
            </p:sp>
            <p:sp>
              <p:nvSpPr>
                <p:cNvPr id="329" name="ïṧlîďe">
                  <a:extLst>
                    <a:ext uri="{FF2B5EF4-FFF2-40B4-BE49-F238E27FC236}">
                      <a16:creationId xmlns:a16="http://schemas.microsoft.com/office/drawing/2014/main" id="{5A2E6F81-1754-474E-89E7-FA04F474EB05}"/>
                    </a:ext>
                  </a:extLst>
                </p:cNvPr>
                <p:cNvSpPr/>
                <p:nvPr/>
              </p:nvSpPr>
              <p:spPr bwMode="auto">
                <a:xfrm>
                  <a:off x="3555759" y="1662068"/>
                  <a:ext cx="815220" cy="802793"/>
                </a:xfrm>
                <a:custGeom>
                  <a:avLst/>
                  <a:gdLst>
                    <a:gd name="T0" fmla="*/ 326 w 355"/>
                    <a:gd name="T1" fmla="*/ 325 h 350"/>
                    <a:gd name="T2" fmla="*/ 57 w 355"/>
                    <a:gd name="T3" fmla="*/ 348 h 350"/>
                    <a:gd name="T4" fmla="*/ 24 w 355"/>
                    <a:gd name="T5" fmla="*/ 320 h 350"/>
                    <a:gd name="T6" fmla="*/ 2 w 355"/>
                    <a:gd name="T7" fmla="*/ 57 h 350"/>
                    <a:gd name="T8" fmla="*/ 30 w 355"/>
                    <a:gd name="T9" fmla="*/ 24 h 350"/>
                    <a:gd name="T10" fmla="*/ 299 w 355"/>
                    <a:gd name="T11" fmla="*/ 1 h 350"/>
                    <a:gd name="T12" fmla="*/ 332 w 355"/>
                    <a:gd name="T13" fmla="*/ 29 h 350"/>
                    <a:gd name="T14" fmla="*/ 354 w 355"/>
                    <a:gd name="T15" fmla="*/ 292 h 350"/>
                    <a:gd name="T16" fmla="*/ 326 w 355"/>
                    <a:gd name="T17" fmla="*/ 325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5" h="350">
                      <a:moveTo>
                        <a:pt x="326" y="325"/>
                      </a:moveTo>
                      <a:cubicBezTo>
                        <a:pt x="57" y="348"/>
                        <a:pt x="57" y="348"/>
                        <a:pt x="57" y="348"/>
                      </a:cubicBezTo>
                      <a:cubicBezTo>
                        <a:pt x="40" y="350"/>
                        <a:pt x="25" y="337"/>
                        <a:pt x="24" y="320"/>
                      </a:cubicBezTo>
                      <a:cubicBezTo>
                        <a:pt x="2" y="57"/>
                        <a:pt x="2" y="57"/>
                        <a:pt x="2" y="57"/>
                      </a:cubicBezTo>
                      <a:cubicBezTo>
                        <a:pt x="0" y="40"/>
                        <a:pt x="13" y="25"/>
                        <a:pt x="30" y="24"/>
                      </a:cubicBezTo>
                      <a:cubicBezTo>
                        <a:pt x="299" y="1"/>
                        <a:pt x="299" y="1"/>
                        <a:pt x="299" y="1"/>
                      </a:cubicBezTo>
                      <a:cubicBezTo>
                        <a:pt x="315" y="0"/>
                        <a:pt x="330" y="12"/>
                        <a:pt x="332" y="29"/>
                      </a:cubicBezTo>
                      <a:cubicBezTo>
                        <a:pt x="354" y="292"/>
                        <a:pt x="354" y="292"/>
                        <a:pt x="354" y="292"/>
                      </a:cubicBezTo>
                      <a:cubicBezTo>
                        <a:pt x="355" y="309"/>
                        <a:pt x="343" y="324"/>
                        <a:pt x="326" y="325"/>
                      </a:cubicBezTo>
                      <a:close/>
                    </a:path>
                  </a:pathLst>
                </a:custGeom>
                <a:solidFill>
                  <a:srgbClr val="FFC000"/>
                </a:solidFill>
                <a:ln w="9525">
                  <a:solidFill>
                    <a:srgbClr val="000000"/>
                  </a:solidFill>
                  <a:round/>
                  <a:headEnd/>
                  <a:tailEnd/>
                </a:ln>
              </p:spPr>
              <p:txBody>
                <a:bodyPr anchor="ctr"/>
                <a:lstStyle/>
                <a:p>
                  <a:pPr algn="ctr"/>
                  <a:endParaRPr sz="2800">
                    <a:cs typeface="+mn-ea"/>
                    <a:sym typeface="+mn-lt"/>
                  </a:endParaRPr>
                </a:p>
              </p:txBody>
            </p:sp>
            <p:sp>
              <p:nvSpPr>
                <p:cNvPr id="330" name="î$ḷíďe">
                  <a:extLst>
                    <a:ext uri="{FF2B5EF4-FFF2-40B4-BE49-F238E27FC236}">
                      <a16:creationId xmlns:a16="http://schemas.microsoft.com/office/drawing/2014/main" id="{2396CC2C-0C95-4998-8127-64D6585C2E07}"/>
                    </a:ext>
                  </a:extLst>
                </p:cNvPr>
                <p:cNvSpPr/>
                <p:nvPr/>
              </p:nvSpPr>
              <p:spPr bwMode="auto">
                <a:xfrm>
                  <a:off x="3870165" y="1878300"/>
                  <a:ext cx="172738" cy="171494"/>
                </a:xfrm>
                <a:custGeom>
                  <a:avLst/>
                  <a:gdLst>
                    <a:gd name="T0" fmla="*/ 73 w 75"/>
                    <a:gd name="T1" fmla="*/ 34 h 75"/>
                    <a:gd name="T2" fmla="*/ 40 w 75"/>
                    <a:gd name="T3" fmla="*/ 73 h 75"/>
                    <a:gd name="T4" fmla="*/ 1 w 75"/>
                    <a:gd name="T5" fmla="*/ 40 h 75"/>
                    <a:gd name="T6" fmla="*/ 34 w 75"/>
                    <a:gd name="T7" fmla="*/ 2 h 75"/>
                    <a:gd name="T8" fmla="*/ 73 w 75"/>
                    <a:gd name="T9" fmla="*/ 34 h 75"/>
                  </a:gdLst>
                  <a:ahLst/>
                  <a:cxnLst>
                    <a:cxn ang="0">
                      <a:pos x="T0" y="T1"/>
                    </a:cxn>
                    <a:cxn ang="0">
                      <a:pos x="T2" y="T3"/>
                    </a:cxn>
                    <a:cxn ang="0">
                      <a:pos x="T4" y="T5"/>
                    </a:cxn>
                    <a:cxn ang="0">
                      <a:pos x="T6" y="T7"/>
                    </a:cxn>
                    <a:cxn ang="0">
                      <a:pos x="T8" y="T9"/>
                    </a:cxn>
                  </a:cxnLst>
                  <a:rect l="0" t="0" r="r" b="b"/>
                  <a:pathLst>
                    <a:path w="75" h="75">
                      <a:moveTo>
                        <a:pt x="73" y="34"/>
                      </a:moveTo>
                      <a:cubicBezTo>
                        <a:pt x="75" y="54"/>
                        <a:pt x="60" y="71"/>
                        <a:pt x="40" y="73"/>
                      </a:cubicBezTo>
                      <a:cubicBezTo>
                        <a:pt x="20" y="75"/>
                        <a:pt x="3" y="60"/>
                        <a:pt x="1" y="40"/>
                      </a:cubicBezTo>
                      <a:cubicBezTo>
                        <a:pt x="0" y="21"/>
                        <a:pt x="14" y="3"/>
                        <a:pt x="34" y="2"/>
                      </a:cubicBezTo>
                      <a:cubicBezTo>
                        <a:pt x="54" y="0"/>
                        <a:pt x="71" y="15"/>
                        <a:pt x="73" y="34"/>
                      </a:cubicBezTo>
                      <a:close/>
                    </a:path>
                  </a:pathLst>
                </a:custGeom>
                <a:solidFill>
                  <a:srgbClr val="FCC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31" name="ísḷiḓè">
                  <a:extLst>
                    <a:ext uri="{FF2B5EF4-FFF2-40B4-BE49-F238E27FC236}">
                      <a16:creationId xmlns:a16="http://schemas.microsoft.com/office/drawing/2014/main" id="{3EC67F31-F26D-4DB2-906D-D21AF8184978}"/>
                    </a:ext>
                  </a:extLst>
                </p:cNvPr>
                <p:cNvSpPr/>
                <p:nvPr/>
              </p:nvSpPr>
              <p:spPr bwMode="auto">
                <a:xfrm>
                  <a:off x="3914903" y="1995115"/>
                  <a:ext cx="103146" cy="252271"/>
                </a:xfrm>
                <a:custGeom>
                  <a:avLst/>
                  <a:gdLst>
                    <a:gd name="T0" fmla="*/ 27 w 45"/>
                    <a:gd name="T1" fmla="*/ 109 h 110"/>
                    <a:gd name="T2" fmla="*/ 27 w 45"/>
                    <a:gd name="T3" fmla="*/ 109 h 110"/>
                    <a:gd name="T4" fmla="*/ 7 w 45"/>
                    <a:gd name="T5" fmla="*/ 92 h 110"/>
                    <a:gd name="T6" fmla="*/ 1 w 45"/>
                    <a:gd name="T7" fmla="*/ 21 h 110"/>
                    <a:gd name="T8" fmla="*/ 18 w 45"/>
                    <a:gd name="T9" fmla="*/ 1 h 110"/>
                    <a:gd name="T10" fmla="*/ 38 w 45"/>
                    <a:gd name="T11" fmla="*/ 18 h 110"/>
                    <a:gd name="T12" fmla="*/ 44 w 45"/>
                    <a:gd name="T13" fmla="*/ 89 h 110"/>
                    <a:gd name="T14" fmla="*/ 27 w 45"/>
                    <a:gd name="T15" fmla="*/ 109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10">
                      <a:moveTo>
                        <a:pt x="27" y="109"/>
                      </a:moveTo>
                      <a:cubicBezTo>
                        <a:pt x="27" y="109"/>
                        <a:pt x="27" y="109"/>
                        <a:pt x="27" y="109"/>
                      </a:cubicBezTo>
                      <a:cubicBezTo>
                        <a:pt x="17" y="110"/>
                        <a:pt x="8" y="102"/>
                        <a:pt x="7" y="92"/>
                      </a:cubicBezTo>
                      <a:cubicBezTo>
                        <a:pt x="1" y="21"/>
                        <a:pt x="1" y="21"/>
                        <a:pt x="1" y="21"/>
                      </a:cubicBezTo>
                      <a:cubicBezTo>
                        <a:pt x="0" y="11"/>
                        <a:pt x="8" y="2"/>
                        <a:pt x="18" y="1"/>
                      </a:cubicBezTo>
                      <a:cubicBezTo>
                        <a:pt x="28" y="0"/>
                        <a:pt x="37" y="7"/>
                        <a:pt x="38" y="18"/>
                      </a:cubicBezTo>
                      <a:cubicBezTo>
                        <a:pt x="44" y="89"/>
                        <a:pt x="44" y="89"/>
                        <a:pt x="44" y="89"/>
                      </a:cubicBezTo>
                      <a:cubicBezTo>
                        <a:pt x="45" y="99"/>
                        <a:pt x="37" y="108"/>
                        <a:pt x="27" y="109"/>
                      </a:cubicBezTo>
                      <a:close/>
                    </a:path>
                  </a:pathLst>
                </a:custGeom>
                <a:solidFill>
                  <a:srgbClr val="FCC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32" name="ïś1ïdé">
                  <a:extLst>
                    <a:ext uri="{FF2B5EF4-FFF2-40B4-BE49-F238E27FC236}">
                      <a16:creationId xmlns:a16="http://schemas.microsoft.com/office/drawing/2014/main" id="{17F91804-41FC-4D9C-AA6D-6E590C91077A}"/>
                    </a:ext>
                  </a:extLst>
                </p:cNvPr>
                <p:cNvSpPr/>
                <p:nvPr/>
              </p:nvSpPr>
              <p:spPr bwMode="auto">
                <a:xfrm>
                  <a:off x="3902476" y="1919310"/>
                  <a:ext cx="105631" cy="295766"/>
                </a:xfrm>
                <a:custGeom>
                  <a:avLst/>
                  <a:gdLst>
                    <a:gd name="T0" fmla="*/ 46 w 46"/>
                    <a:gd name="T1" fmla="*/ 21 h 129"/>
                    <a:gd name="T2" fmla="*/ 22 w 46"/>
                    <a:gd name="T3" fmla="*/ 1 h 129"/>
                    <a:gd name="T4" fmla="*/ 1 w 46"/>
                    <a:gd name="T5" fmla="*/ 25 h 129"/>
                    <a:gd name="T6" fmla="*/ 13 w 46"/>
                    <a:gd name="T7" fmla="*/ 43 h 129"/>
                    <a:gd name="T8" fmla="*/ 13 w 46"/>
                    <a:gd name="T9" fmla="*/ 45 h 129"/>
                    <a:gd name="T10" fmla="*/ 19 w 46"/>
                    <a:gd name="T11" fmla="*/ 118 h 129"/>
                    <a:gd name="T12" fmla="*/ 32 w 46"/>
                    <a:gd name="T13" fmla="*/ 129 h 129"/>
                    <a:gd name="T14" fmla="*/ 42 w 46"/>
                    <a:gd name="T15" fmla="*/ 117 h 129"/>
                    <a:gd name="T16" fmla="*/ 36 w 46"/>
                    <a:gd name="T17" fmla="*/ 43 h 129"/>
                    <a:gd name="T18" fmla="*/ 36 w 46"/>
                    <a:gd name="T19" fmla="*/ 42 h 129"/>
                    <a:gd name="T20" fmla="*/ 46 w 46"/>
                    <a:gd name="T21" fmla="*/ 2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29">
                      <a:moveTo>
                        <a:pt x="46" y="21"/>
                      </a:moveTo>
                      <a:cubicBezTo>
                        <a:pt x="45" y="9"/>
                        <a:pt x="34" y="0"/>
                        <a:pt x="22" y="1"/>
                      </a:cubicBezTo>
                      <a:cubicBezTo>
                        <a:pt x="9" y="2"/>
                        <a:pt x="0" y="13"/>
                        <a:pt x="1" y="25"/>
                      </a:cubicBezTo>
                      <a:cubicBezTo>
                        <a:pt x="2" y="33"/>
                        <a:pt x="6" y="39"/>
                        <a:pt x="13" y="43"/>
                      </a:cubicBezTo>
                      <a:cubicBezTo>
                        <a:pt x="13" y="43"/>
                        <a:pt x="13" y="44"/>
                        <a:pt x="13" y="45"/>
                      </a:cubicBezTo>
                      <a:cubicBezTo>
                        <a:pt x="19" y="118"/>
                        <a:pt x="19" y="118"/>
                        <a:pt x="19" y="118"/>
                      </a:cubicBezTo>
                      <a:cubicBezTo>
                        <a:pt x="20" y="125"/>
                        <a:pt x="25" y="129"/>
                        <a:pt x="32" y="129"/>
                      </a:cubicBezTo>
                      <a:cubicBezTo>
                        <a:pt x="38" y="128"/>
                        <a:pt x="42" y="123"/>
                        <a:pt x="42" y="117"/>
                      </a:cubicBezTo>
                      <a:cubicBezTo>
                        <a:pt x="36" y="43"/>
                        <a:pt x="36" y="43"/>
                        <a:pt x="36" y="43"/>
                      </a:cubicBezTo>
                      <a:cubicBezTo>
                        <a:pt x="36" y="42"/>
                        <a:pt x="36" y="42"/>
                        <a:pt x="36" y="42"/>
                      </a:cubicBezTo>
                      <a:cubicBezTo>
                        <a:pt x="42" y="38"/>
                        <a:pt x="46" y="30"/>
                        <a:pt x="46" y="21"/>
                      </a:cubicBezTo>
                      <a:close/>
                    </a:path>
                  </a:pathLst>
                </a:custGeom>
                <a:solidFill>
                  <a:srgbClr val="634E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33" name="išlîḍé">
                  <a:extLst>
                    <a:ext uri="{FF2B5EF4-FFF2-40B4-BE49-F238E27FC236}">
                      <a16:creationId xmlns:a16="http://schemas.microsoft.com/office/drawing/2014/main" id="{B2E76E22-3639-4ADB-B37E-EE0C9055ED45}"/>
                    </a:ext>
                  </a:extLst>
                </p:cNvPr>
                <p:cNvSpPr/>
                <p:nvPr/>
              </p:nvSpPr>
              <p:spPr bwMode="auto">
                <a:xfrm>
                  <a:off x="4167174" y="1802495"/>
                  <a:ext cx="89475" cy="162796"/>
                </a:xfrm>
                <a:custGeom>
                  <a:avLst/>
                  <a:gdLst>
                    <a:gd name="T0" fmla="*/ 72 w 72"/>
                    <a:gd name="T1" fmla="*/ 127 h 131"/>
                    <a:gd name="T2" fmla="*/ 11 w 72"/>
                    <a:gd name="T3" fmla="*/ 131 h 131"/>
                    <a:gd name="T4" fmla="*/ 0 w 72"/>
                    <a:gd name="T5" fmla="*/ 6 h 131"/>
                    <a:gd name="T6" fmla="*/ 61 w 72"/>
                    <a:gd name="T7" fmla="*/ 0 h 131"/>
                    <a:gd name="T8" fmla="*/ 72 w 72"/>
                    <a:gd name="T9" fmla="*/ 127 h 131"/>
                  </a:gdLst>
                  <a:ahLst/>
                  <a:cxnLst>
                    <a:cxn ang="0">
                      <a:pos x="T0" y="T1"/>
                    </a:cxn>
                    <a:cxn ang="0">
                      <a:pos x="T2" y="T3"/>
                    </a:cxn>
                    <a:cxn ang="0">
                      <a:pos x="T4" y="T5"/>
                    </a:cxn>
                    <a:cxn ang="0">
                      <a:pos x="T6" y="T7"/>
                    </a:cxn>
                    <a:cxn ang="0">
                      <a:pos x="T8" y="T9"/>
                    </a:cxn>
                  </a:cxnLst>
                  <a:rect l="0" t="0" r="r" b="b"/>
                  <a:pathLst>
                    <a:path w="72" h="131">
                      <a:moveTo>
                        <a:pt x="72" y="127"/>
                      </a:moveTo>
                      <a:lnTo>
                        <a:pt x="11" y="131"/>
                      </a:lnTo>
                      <a:lnTo>
                        <a:pt x="0" y="6"/>
                      </a:lnTo>
                      <a:lnTo>
                        <a:pt x="61" y="0"/>
                      </a:lnTo>
                      <a:lnTo>
                        <a:pt x="72" y="1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34" name="îṩḷiďè">
                  <a:extLst>
                    <a:ext uri="{FF2B5EF4-FFF2-40B4-BE49-F238E27FC236}">
                      <a16:creationId xmlns:a16="http://schemas.microsoft.com/office/drawing/2014/main" id="{50970CAC-8CF6-474F-B834-4B2C2716AD56}"/>
                    </a:ext>
                  </a:extLst>
                </p:cNvPr>
                <p:cNvSpPr/>
                <p:nvPr/>
              </p:nvSpPr>
              <p:spPr bwMode="auto">
                <a:xfrm>
                  <a:off x="4183329" y="1997601"/>
                  <a:ext cx="89475" cy="162796"/>
                </a:xfrm>
                <a:custGeom>
                  <a:avLst/>
                  <a:gdLst>
                    <a:gd name="T0" fmla="*/ 72 w 72"/>
                    <a:gd name="T1" fmla="*/ 125 h 131"/>
                    <a:gd name="T2" fmla="*/ 11 w 72"/>
                    <a:gd name="T3" fmla="*/ 131 h 131"/>
                    <a:gd name="T4" fmla="*/ 0 w 72"/>
                    <a:gd name="T5" fmla="*/ 5 h 131"/>
                    <a:gd name="T6" fmla="*/ 61 w 72"/>
                    <a:gd name="T7" fmla="*/ 0 h 131"/>
                    <a:gd name="T8" fmla="*/ 72 w 72"/>
                    <a:gd name="T9" fmla="*/ 125 h 131"/>
                  </a:gdLst>
                  <a:ahLst/>
                  <a:cxnLst>
                    <a:cxn ang="0">
                      <a:pos x="T0" y="T1"/>
                    </a:cxn>
                    <a:cxn ang="0">
                      <a:pos x="T2" y="T3"/>
                    </a:cxn>
                    <a:cxn ang="0">
                      <a:pos x="T4" y="T5"/>
                    </a:cxn>
                    <a:cxn ang="0">
                      <a:pos x="T6" y="T7"/>
                    </a:cxn>
                    <a:cxn ang="0">
                      <a:pos x="T8" y="T9"/>
                    </a:cxn>
                  </a:cxnLst>
                  <a:rect l="0" t="0" r="r" b="b"/>
                  <a:pathLst>
                    <a:path w="72" h="131">
                      <a:moveTo>
                        <a:pt x="72" y="125"/>
                      </a:moveTo>
                      <a:lnTo>
                        <a:pt x="11" y="131"/>
                      </a:lnTo>
                      <a:lnTo>
                        <a:pt x="0" y="5"/>
                      </a:lnTo>
                      <a:lnTo>
                        <a:pt x="61" y="0"/>
                      </a:lnTo>
                      <a:lnTo>
                        <a:pt x="72" y="1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grpSp>
        </p:grpSp>
      </p:grpSp>
      <p:grpSp>
        <p:nvGrpSpPr>
          <p:cNvPr id="335" name="组合 334"/>
          <p:cNvGrpSpPr/>
          <p:nvPr/>
        </p:nvGrpSpPr>
        <p:grpSpPr>
          <a:xfrm>
            <a:off x="1138037" y="4557274"/>
            <a:ext cx="374615" cy="444346"/>
            <a:chOff x="4239725" y="3577154"/>
            <a:chExt cx="374615" cy="444346"/>
          </a:xfrm>
        </p:grpSpPr>
        <p:sp>
          <p:nvSpPr>
            <p:cNvPr id="336" name="矩形 3"/>
            <p:cNvSpPr/>
            <p:nvPr/>
          </p:nvSpPr>
          <p:spPr>
            <a:xfrm>
              <a:off x="4256382" y="3599217"/>
              <a:ext cx="320886" cy="385698"/>
            </a:xfrm>
            <a:custGeom>
              <a:avLst/>
              <a:gdLst>
                <a:gd name="connsiteX0" fmla="*/ 0 w 318810"/>
                <a:gd name="connsiteY0" fmla="*/ 0 h 382944"/>
                <a:gd name="connsiteX1" fmla="*/ 318810 w 318810"/>
                <a:gd name="connsiteY1" fmla="*/ 0 h 382944"/>
                <a:gd name="connsiteX2" fmla="*/ 318810 w 318810"/>
                <a:gd name="connsiteY2" fmla="*/ 382944 h 382944"/>
                <a:gd name="connsiteX3" fmla="*/ 0 w 318810"/>
                <a:gd name="connsiteY3" fmla="*/ 382944 h 382944"/>
                <a:gd name="connsiteX4" fmla="*/ 0 w 318810"/>
                <a:gd name="connsiteY4" fmla="*/ 0 h 382944"/>
                <a:gd name="connsiteX0" fmla="*/ 0 w 318810"/>
                <a:gd name="connsiteY0" fmla="*/ 2754 h 385698"/>
                <a:gd name="connsiteX1" fmla="*/ 241692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18810"/>
                <a:gd name="connsiteY0" fmla="*/ 2754 h 385698"/>
                <a:gd name="connsiteX1" fmla="*/ 241692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19501"/>
                <a:gd name="connsiteY0" fmla="*/ 2754 h 385698"/>
                <a:gd name="connsiteX1" fmla="*/ 241692 w 319501"/>
                <a:gd name="connsiteY1" fmla="*/ 0 h 385698"/>
                <a:gd name="connsiteX2" fmla="*/ 318810 w 319501"/>
                <a:gd name="connsiteY2" fmla="*/ 385698 h 385698"/>
                <a:gd name="connsiteX3" fmla="*/ 0 w 319501"/>
                <a:gd name="connsiteY3" fmla="*/ 385698 h 385698"/>
                <a:gd name="connsiteX4" fmla="*/ 0 w 319501"/>
                <a:gd name="connsiteY4" fmla="*/ 2754 h 385698"/>
                <a:gd name="connsiteX0" fmla="*/ 0 w 318810"/>
                <a:gd name="connsiteY0" fmla="*/ 2754 h 385698"/>
                <a:gd name="connsiteX1" fmla="*/ 227921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20886"/>
                <a:gd name="connsiteY0" fmla="*/ 2754 h 385698"/>
                <a:gd name="connsiteX1" fmla="*/ 227921 w 320886"/>
                <a:gd name="connsiteY1" fmla="*/ 0 h 385698"/>
                <a:gd name="connsiteX2" fmla="*/ 318810 w 320886"/>
                <a:gd name="connsiteY2" fmla="*/ 385698 h 385698"/>
                <a:gd name="connsiteX3" fmla="*/ 0 w 320886"/>
                <a:gd name="connsiteY3" fmla="*/ 385698 h 385698"/>
                <a:gd name="connsiteX4" fmla="*/ 0 w 320886"/>
                <a:gd name="connsiteY4" fmla="*/ 2754 h 385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886" h="385698">
                  <a:moveTo>
                    <a:pt x="0" y="2754"/>
                  </a:moveTo>
                  <a:lnTo>
                    <a:pt x="227921" y="0"/>
                  </a:lnTo>
                  <a:cubicBezTo>
                    <a:pt x="380322" y="156108"/>
                    <a:pt x="293104" y="257132"/>
                    <a:pt x="318810" y="385698"/>
                  </a:cubicBezTo>
                  <a:lnTo>
                    <a:pt x="0" y="385698"/>
                  </a:lnTo>
                  <a:lnTo>
                    <a:pt x="0" y="275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337" name="组合 336"/>
            <p:cNvGrpSpPr/>
            <p:nvPr/>
          </p:nvGrpSpPr>
          <p:grpSpPr>
            <a:xfrm>
              <a:off x="4239725" y="3577154"/>
              <a:ext cx="374615" cy="444346"/>
              <a:chOff x="3609202" y="3729705"/>
              <a:chExt cx="809683" cy="960395"/>
            </a:xfrm>
          </p:grpSpPr>
          <p:sp>
            <p:nvSpPr>
              <p:cNvPr id="338" name="document_151896"/>
              <p:cNvSpPr>
                <a:spLocks noChangeAspect="1"/>
              </p:cNvSpPr>
              <p:nvPr/>
            </p:nvSpPr>
            <p:spPr bwMode="auto">
              <a:xfrm>
                <a:off x="3609202" y="3729705"/>
                <a:ext cx="756242" cy="942279"/>
              </a:xfrm>
              <a:custGeom>
                <a:avLst/>
                <a:gdLst>
                  <a:gd name="connsiteX0" fmla="*/ 89319 w 486331"/>
                  <a:gd name="connsiteY0" fmla="*/ 434588 h 605970"/>
                  <a:gd name="connsiteX1" fmla="*/ 397012 w 486331"/>
                  <a:gd name="connsiteY1" fmla="*/ 434588 h 605970"/>
                  <a:gd name="connsiteX2" fmla="*/ 397012 w 486331"/>
                  <a:gd name="connsiteY2" fmla="*/ 477520 h 605970"/>
                  <a:gd name="connsiteX3" fmla="*/ 89319 w 486331"/>
                  <a:gd name="connsiteY3" fmla="*/ 477520 h 605970"/>
                  <a:gd name="connsiteX4" fmla="*/ 89319 w 486331"/>
                  <a:gd name="connsiteY4" fmla="*/ 341123 h 605970"/>
                  <a:gd name="connsiteX5" fmla="*/ 397012 w 486331"/>
                  <a:gd name="connsiteY5" fmla="*/ 341123 h 605970"/>
                  <a:gd name="connsiteX6" fmla="*/ 397012 w 486331"/>
                  <a:gd name="connsiteY6" fmla="*/ 384055 h 605970"/>
                  <a:gd name="connsiteX7" fmla="*/ 89319 w 486331"/>
                  <a:gd name="connsiteY7" fmla="*/ 384055 h 605970"/>
                  <a:gd name="connsiteX8" fmla="*/ 89319 w 486331"/>
                  <a:gd name="connsiteY8" fmla="*/ 247657 h 605970"/>
                  <a:gd name="connsiteX9" fmla="*/ 397012 w 486331"/>
                  <a:gd name="connsiteY9" fmla="*/ 247657 h 605970"/>
                  <a:gd name="connsiteX10" fmla="*/ 397012 w 486331"/>
                  <a:gd name="connsiteY10" fmla="*/ 290589 h 605970"/>
                  <a:gd name="connsiteX11" fmla="*/ 89319 w 486331"/>
                  <a:gd name="connsiteY11" fmla="*/ 290589 h 605970"/>
                  <a:gd name="connsiteX12" fmla="*/ 348071 w 486331"/>
                  <a:gd name="connsiteY12" fmla="*/ 77895 h 605970"/>
                  <a:gd name="connsiteX13" fmla="*/ 348071 w 486331"/>
                  <a:gd name="connsiteY13" fmla="*/ 154178 h 605970"/>
                  <a:gd name="connsiteX14" fmla="*/ 416932 w 486331"/>
                  <a:gd name="connsiteY14" fmla="*/ 154178 h 605970"/>
                  <a:gd name="connsiteX15" fmla="*/ 81772 w 486331"/>
                  <a:gd name="connsiteY15" fmla="*/ 42977 h 605970"/>
                  <a:gd name="connsiteX16" fmla="*/ 43038 w 486331"/>
                  <a:gd name="connsiteY16" fmla="*/ 81655 h 605970"/>
                  <a:gd name="connsiteX17" fmla="*/ 43038 w 486331"/>
                  <a:gd name="connsiteY17" fmla="*/ 524315 h 605970"/>
                  <a:gd name="connsiteX18" fmla="*/ 81772 w 486331"/>
                  <a:gd name="connsiteY18" fmla="*/ 562993 h 605970"/>
                  <a:gd name="connsiteX19" fmla="*/ 404559 w 486331"/>
                  <a:gd name="connsiteY19" fmla="*/ 562993 h 605970"/>
                  <a:gd name="connsiteX20" fmla="*/ 443293 w 486331"/>
                  <a:gd name="connsiteY20" fmla="*/ 524315 h 605970"/>
                  <a:gd name="connsiteX21" fmla="*/ 443293 w 486331"/>
                  <a:gd name="connsiteY21" fmla="*/ 197155 h 605970"/>
                  <a:gd name="connsiteX22" fmla="*/ 305033 w 486331"/>
                  <a:gd name="connsiteY22" fmla="*/ 197155 h 605970"/>
                  <a:gd name="connsiteX23" fmla="*/ 305033 w 486331"/>
                  <a:gd name="connsiteY23" fmla="*/ 42977 h 605970"/>
                  <a:gd name="connsiteX24" fmla="*/ 81772 w 486331"/>
                  <a:gd name="connsiteY24" fmla="*/ 0 h 605970"/>
                  <a:gd name="connsiteX25" fmla="*/ 336235 w 486331"/>
                  <a:gd name="connsiteY25" fmla="*/ 0 h 605970"/>
                  <a:gd name="connsiteX26" fmla="*/ 486331 w 486331"/>
                  <a:gd name="connsiteY26" fmla="*/ 167609 h 605970"/>
                  <a:gd name="connsiteX27" fmla="*/ 486331 w 486331"/>
                  <a:gd name="connsiteY27" fmla="*/ 524315 h 605970"/>
                  <a:gd name="connsiteX28" fmla="*/ 404559 w 486331"/>
                  <a:gd name="connsiteY28" fmla="*/ 605970 h 605970"/>
                  <a:gd name="connsiteX29" fmla="*/ 81772 w 486331"/>
                  <a:gd name="connsiteY29" fmla="*/ 605970 h 605970"/>
                  <a:gd name="connsiteX30" fmla="*/ 0 w 486331"/>
                  <a:gd name="connsiteY30" fmla="*/ 524315 h 605970"/>
                  <a:gd name="connsiteX31" fmla="*/ 0 w 486331"/>
                  <a:gd name="connsiteY31" fmla="*/ 81655 h 605970"/>
                  <a:gd name="connsiteX32" fmla="*/ 81772 w 486331"/>
                  <a:gd name="connsiteY32" fmla="*/ 0 h 60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6331" h="605970">
                    <a:moveTo>
                      <a:pt x="89319" y="434588"/>
                    </a:moveTo>
                    <a:lnTo>
                      <a:pt x="397012" y="434588"/>
                    </a:lnTo>
                    <a:lnTo>
                      <a:pt x="397012" y="477520"/>
                    </a:lnTo>
                    <a:lnTo>
                      <a:pt x="89319" y="477520"/>
                    </a:lnTo>
                    <a:close/>
                    <a:moveTo>
                      <a:pt x="89319" y="341123"/>
                    </a:moveTo>
                    <a:lnTo>
                      <a:pt x="397012" y="341123"/>
                    </a:lnTo>
                    <a:lnTo>
                      <a:pt x="397012" y="384055"/>
                    </a:lnTo>
                    <a:lnTo>
                      <a:pt x="89319" y="384055"/>
                    </a:lnTo>
                    <a:close/>
                    <a:moveTo>
                      <a:pt x="89319" y="247657"/>
                    </a:moveTo>
                    <a:lnTo>
                      <a:pt x="397012" y="247657"/>
                    </a:lnTo>
                    <a:lnTo>
                      <a:pt x="397012" y="290589"/>
                    </a:lnTo>
                    <a:lnTo>
                      <a:pt x="89319" y="290589"/>
                    </a:lnTo>
                    <a:close/>
                    <a:moveTo>
                      <a:pt x="348071" y="77895"/>
                    </a:moveTo>
                    <a:lnTo>
                      <a:pt x="348071" y="154178"/>
                    </a:lnTo>
                    <a:lnTo>
                      <a:pt x="416932" y="154178"/>
                    </a:lnTo>
                    <a:close/>
                    <a:moveTo>
                      <a:pt x="81772" y="42977"/>
                    </a:moveTo>
                    <a:cubicBezTo>
                      <a:pt x="60253" y="42977"/>
                      <a:pt x="43038" y="60167"/>
                      <a:pt x="43038" y="81655"/>
                    </a:cubicBezTo>
                    <a:lnTo>
                      <a:pt x="43038" y="524315"/>
                    </a:lnTo>
                    <a:cubicBezTo>
                      <a:pt x="43038" y="545803"/>
                      <a:pt x="60253" y="562993"/>
                      <a:pt x="81772" y="562993"/>
                    </a:cubicBezTo>
                    <a:lnTo>
                      <a:pt x="404559" y="562993"/>
                    </a:lnTo>
                    <a:cubicBezTo>
                      <a:pt x="426078" y="562993"/>
                      <a:pt x="443293" y="545803"/>
                      <a:pt x="443293" y="524315"/>
                    </a:cubicBezTo>
                    <a:lnTo>
                      <a:pt x="443293" y="197155"/>
                    </a:lnTo>
                    <a:lnTo>
                      <a:pt x="305033" y="197155"/>
                    </a:lnTo>
                    <a:lnTo>
                      <a:pt x="305033" y="42977"/>
                    </a:lnTo>
                    <a:close/>
                    <a:moveTo>
                      <a:pt x="81772" y="0"/>
                    </a:moveTo>
                    <a:lnTo>
                      <a:pt x="336235" y="0"/>
                    </a:lnTo>
                    <a:lnTo>
                      <a:pt x="486331" y="167609"/>
                    </a:lnTo>
                    <a:lnTo>
                      <a:pt x="486331" y="524315"/>
                    </a:lnTo>
                    <a:cubicBezTo>
                      <a:pt x="486331" y="569440"/>
                      <a:pt x="449749" y="605970"/>
                      <a:pt x="404559" y="605970"/>
                    </a:cubicBezTo>
                    <a:lnTo>
                      <a:pt x="81772" y="605970"/>
                    </a:lnTo>
                    <a:cubicBezTo>
                      <a:pt x="36582" y="605970"/>
                      <a:pt x="0" y="569440"/>
                      <a:pt x="0" y="524315"/>
                    </a:cubicBezTo>
                    <a:lnTo>
                      <a:pt x="0" y="81655"/>
                    </a:lnTo>
                    <a:cubicBezTo>
                      <a:pt x="0" y="36530"/>
                      <a:pt x="36582" y="0"/>
                      <a:pt x="81772" y="0"/>
                    </a:cubicBezTo>
                    <a:close/>
                  </a:path>
                </a:pathLst>
              </a:custGeom>
              <a:solidFill>
                <a:schemeClr val="bg1">
                  <a:lumMod val="75000"/>
                </a:schemeClr>
              </a:solidFill>
              <a:ln>
                <a:noFill/>
              </a:ln>
            </p:spPr>
            <p:txBody>
              <a:bodyPr/>
              <a:lstStyle/>
              <a:p>
                <a:endParaRPr lang="zh-CN" altLang="en-US">
                  <a:cs typeface="+mn-ea"/>
                  <a:sym typeface="+mn-lt"/>
                </a:endParaRPr>
              </a:p>
            </p:txBody>
          </p:sp>
          <p:grpSp>
            <p:nvGrpSpPr>
              <p:cNvPr id="339" name="组合 338"/>
              <p:cNvGrpSpPr/>
              <p:nvPr/>
            </p:nvGrpSpPr>
            <p:grpSpPr>
              <a:xfrm rot="286683">
                <a:off x="4099490" y="4213320"/>
                <a:ext cx="319395" cy="476780"/>
                <a:chOff x="3555759" y="1173682"/>
                <a:chExt cx="815220" cy="1291179"/>
              </a:xfrm>
            </p:grpSpPr>
            <p:sp>
              <p:nvSpPr>
                <p:cNvPr id="340" name="íṣlíḓé">
                  <a:extLst>
                    <a:ext uri="{FF2B5EF4-FFF2-40B4-BE49-F238E27FC236}">
                      <a16:creationId xmlns:a16="http://schemas.microsoft.com/office/drawing/2014/main" id="{D409BA59-A6F1-4AAC-AB9C-213D8F34E33A}"/>
                    </a:ext>
                  </a:extLst>
                </p:cNvPr>
                <p:cNvSpPr/>
                <p:nvPr/>
              </p:nvSpPr>
              <p:spPr bwMode="auto">
                <a:xfrm>
                  <a:off x="3584341" y="1173682"/>
                  <a:ext cx="688463" cy="864929"/>
                </a:xfrm>
                <a:custGeom>
                  <a:avLst/>
                  <a:gdLst>
                    <a:gd name="T0" fmla="*/ 300 w 300"/>
                    <a:gd name="T1" fmla="*/ 354 h 377"/>
                    <a:gd name="T2" fmla="*/ 252 w 300"/>
                    <a:gd name="T3" fmla="*/ 358 h 377"/>
                    <a:gd name="T4" fmla="*/ 233 w 300"/>
                    <a:gd name="T5" fmla="*/ 136 h 377"/>
                    <a:gd name="T6" fmla="*/ 136 w 300"/>
                    <a:gd name="T7" fmla="*/ 54 h 377"/>
                    <a:gd name="T8" fmla="*/ 54 w 300"/>
                    <a:gd name="T9" fmla="*/ 152 h 377"/>
                    <a:gd name="T10" fmla="*/ 73 w 300"/>
                    <a:gd name="T11" fmla="*/ 373 h 377"/>
                    <a:gd name="T12" fmla="*/ 25 w 300"/>
                    <a:gd name="T13" fmla="*/ 377 h 377"/>
                    <a:gd name="T14" fmla="*/ 6 w 300"/>
                    <a:gd name="T15" fmla="*/ 156 h 377"/>
                    <a:gd name="T16" fmla="*/ 132 w 300"/>
                    <a:gd name="T17" fmla="*/ 6 h 377"/>
                    <a:gd name="T18" fmla="*/ 281 w 300"/>
                    <a:gd name="T19" fmla="*/ 132 h 377"/>
                    <a:gd name="T20" fmla="*/ 300 w 300"/>
                    <a:gd name="T21" fmla="*/ 354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377">
                      <a:moveTo>
                        <a:pt x="300" y="354"/>
                      </a:moveTo>
                      <a:cubicBezTo>
                        <a:pt x="252" y="358"/>
                        <a:pt x="252" y="358"/>
                        <a:pt x="252" y="358"/>
                      </a:cubicBezTo>
                      <a:cubicBezTo>
                        <a:pt x="233" y="136"/>
                        <a:pt x="233" y="136"/>
                        <a:pt x="233" y="136"/>
                      </a:cubicBezTo>
                      <a:cubicBezTo>
                        <a:pt x="229" y="87"/>
                        <a:pt x="185" y="50"/>
                        <a:pt x="136" y="54"/>
                      </a:cubicBezTo>
                      <a:cubicBezTo>
                        <a:pt x="87" y="58"/>
                        <a:pt x="50" y="102"/>
                        <a:pt x="54" y="152"/>
                      </a:cubicBezTo>
                      <a:cubicBezTo>
                        <a:pt x="73" y="373"/>
                        <a:pt x="73" y="373"/>
                        <a:pt x="73" y="373"/>
                      </a:cubicBezTo>
                      <a:cubicBezTo>
                        <a:pt x="25" y="377"/>
                        <a:pt x="25" y="377"/>
                        <a:pt x="25" y="377"/>
                      </a:cubicBezTo>
                      <a:cubicBezTo>
                        <a:pt x="6" y="156"/>
                        <a:pt x="6" y="156"/>
                        <a:pt x="6" y="156"/>
                      </a:cubicBezTo>
                      <a:cubicBezTo>
                        <a:pt x="0" y="80"/>
                        <a:pt x="56" y="13"/>
                        <a:pt x="132" y="6"/>
                      </a:cubicBezTo>
                      <a:cubicBezTo>
                        <a:pt x="208" y="0"/>
                        <a:pt x="275" y="56"/>
                        <a:pt x="281" y="132"/>
                      </a:cubicBezTo>
                      <a:lnTo>
                        <a:pt x="300" y="354"/>
                      </a:lnTo>
                      <a:close/>
                    </a:path>
                  </a:pathLst>
                </a:custGeom>
                <a:solidFill>
                  <a:srgbClr val="878787"/>
                </a:solidFill>
                <a:ln w="6350">
                  <a:solidFill>
                    <a:srgbClr val="000000"/>
                  </a:solidFill>
                  <a:round/>
                  <a:headEnd/>
                  <a:tailEnd/>
                </a:ln>
              </p:spPr>
              <p:txBody>
                <a:bodyPr anchor="ctr"/>
                <a:lstStyle/>
                <a:p>
                  <a:pPr algn="ctr"/>
                  <a:endParaRPr sz="2800">
                    <a:cs typeface="+mn-ea"/>
                    <a:sym typeface="+mn-lt"/>
                  </a:endParaRPr>
                </a:p>
              </p:txBody>
            </p:sp>
            <p:sp>
              <p:nvSpPr>
                <p:cNvPr id="341" name="ïṧlîďe">
                  <a:extLst>
                    <a:ext uri="{FF2B5EF4-FFF2-40B4-BE49-F238E27FC236}">
                      <a16:creationId xmlns:a16="http://schemas.microsoft.com/office/drawing/2014/main" id="{5A2E6F81-1754-474E-89E7-FA04F474EB05}"/>
                    </a:ext>
                  </a:extLst>
                </p:cNvPr>
                <p:cNvSpPr/>
                <p:nvPr/>
              </p:nvSpPr>
              <p:spPr bwMode="auto">
                <a:xfrm>
                  <a:off x="3555759" y="1662068"/>
                  <a:ext cx="815220" cy="802793"/>
                </a:xfrm>
                <a:custGeom>
                  <a:avLst/>
                  <a:gdLst>
                    <a:gd name="T0" fmla="*/ 326 w 355"/>
                    <a:gd name="T1" fmla="*/ 325 h 350"/>
                    <a:gd name="T2" fmla="*/ 57 w 355"/>
                    <a:gd name="T3" fmla="*/ 348 h 350"/>
                    <a:gd name="T4" fmla="*/ 24 w 355"/>
                    <a:gd name="T5" fmla="*/ 320 h 350"/>
                    <a:gd name="T6" fmla="*/ 2 w 355"/>
                    <a:gd name="T7" fmla="*/ 57 h 350"/>
                    <a:gd name="T8" fmla="*/ 30 w 355"/>
                    <a:gd name="T9" fmla="*/ 24 h 350"/>
                    <a:gd name="T10" fmla="*/ 299 w 355"/>
                    <a:gd name="T11" fmla="*/ 1 h 350"/>
                    <a:gd name="T12" fmla="*/ 332 w 355"/>
                    <a:gd name="T13" fmla="*/ 29 h 350"/>
                    <a:gd name="T14" fmla="*/ 354 w 355"/>
                    <a:gd name="T15" fmla="*/ 292 h 350"/>
                    <a:gd name="T16" fmla="*/ 326 w 355"/>
                    <a:gd name="T17" fmla="*/ 325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5" h="350">
                      <a:moveTo>
                        <a:pt x="326" y="325"/>
                      </a:moveTo>
                      <a:cubicBezTo>
                        <a:pt x="57" y="348"/>
                        <a:pt x="57" y="348"/>
                        <a:pt x="57" y="348"/>
                      </a:cubicBezTo>
                      <a:cubicBezTo>
                        <a:pt x="40" y="350"/>
                        <a:pt x="25" y="337"/>
                        <a:pt x="24" y="320"/>
                      </a:cubicBezTo>
                      <a:cubicBezTo>
                        <a:pt x="2" y="57"/>
                        <a:pt x="2" y="57"/>
                        <a:pt x="2" y="57"/>
                      </a:cubicBezTo>
                      <a:cubicBezTo>
                        <a:pt x="0" y="40"/>
                        <a:pt x="13" y="25"/>
                        <a:pt x="30" y="24"/>
                      </a:cubicBezTo>
                      <a:cubicBezTo>
                        <a:pt x="299" y="1"/>
                        <a:pt x="299" y="1"/>
                        <a:pt x="299" y="1"/>
                      </a:cubicBezTo>
                      <a:cubicBezTo>
                        <a:pt x="315" y="0"/>
                        <a:pt x="330" y="12"/>
                        <a:pt x="332" y="29"/>
                      </a:cubicBezTo>
                      <a:cubicBezTo>
                        <a:pt x="354" y="292"/>
                        <a:pt x="354" y="292"/>
                        <a:pt x="354" y="292"/>
                      </a:cubicBezTo>
                      <a:cubicBezTo>
                        <a:pt x="355" y="309"/>
                        <a:pt x="343" y="324"/>
                        <a:pt x="326" y="325"/>
                      </a:cubicBezTo>
                      <a:close/>
                    </a:path>
                  </a:pathLst>
                </a:custGeom>
                <a:solidFill>
                  <a:srgbClr val="FFC000"/>
                </a:solidFill>
                <a:ln w="9525">
                  <a:solidFill>
                    <a:srgbClr val="000000"/>
                  </a:solidFill>
                  <a:round/>
                  <a:headEnd/>
                  <a:tailEnd/>
                </a:ln>
              </p:spPr>
              <p:txBody>
                <a:bodyPr anchor="ctr"/>
                <a:lstStyle/>
                <a:p>
                  <a:pPr algn="ctr"/>
                  <a:endParaRPr sz="2800">
                    <a:cs typeface="+mn-ea"/>
                    <a:sym typeface="+mn-lt"/>
                  </a:endParaRPr>
                </a:p>
              </p:txBody>
            </p:sp>
            <p:sp>
              <p:nvSpPr>
                <p:cNvPr id="342" name="î$ḷíďe">
                  <a:extLst>
                    <a:ext uri="{FF2B5EF4-FFF2-40B4-BE49-F238E27FC236}">
                      <a16:creationId xmlns:a16="http://schemas.microsoft.com/office/drawing/2014/main" id="{2396CC2C-0C95-4998-8127-64D6585C2E07}"/>
                    </a:ext>
                  </a:extLst>
                </p:cNvPr>
                <p:cNvSpPr/>
                <p:nvPr/>
              </p:nvSpPr>
              <p:spPr bwMode="auto">
                <a:xfrm>
                  <a:off x="3870165" y="1878300"/>
                  <a:ext cx="172738" cy="171494"/>
                </a:xfrm>
                <a:custGeom>
                  <a:avLst/>
                  <a:gdLst>
                    <a:gd name="T0" fmla="*/ 73 w 75"/>
                    <a:gd name="T1" fmla="*/ 34 h 75"/>
                    <a:gd name="T2" fmla="*/ 40 w 75"/>
                    <a:gd name="T3" fmla="*/ 73 h 75"/>
                    <a:gd name="T4" fmla="*/ 1 w 75"/>
                    <a:gd name="T5" fmla="*/ 40 h 75"/>
                    <a:gd name="T6" fmla="*/ 34 w 75"/>
                    <a:gd name="T7" fmla="*/ 2 h 75"/>
                    <a:gd name="T8" fmla="*/ 73 w 75"/>
                    <a:gd name="T9" fmla="*/ 34 h 75"/>
                  </a:gdLst>
                  <a:ahLst/>
                  <a:cxnLst>
                    <a:cxn ang="0">
                      <a:pos x="T0" y="T1"/>
                    </a:cxn>
                    <a:cxn ang="0">
                      <a:pos x="T2" y="T3"/>
                    </a:cxn>
                    <a:cxn ang="0">
                      <a:pos x="T4" y="T5"/>
                    </a:cxn>
                    <a:cxn ang="0">
                      <a:pos x="T6" y="T7"/>
                    </a:cxn>
                    <a:cxn ang="0">
                      <a:pos x="T8" y="T9"/>
                    </a:cxn>
                  </a:cxnLst>
                  <a:rect l="0" t="0" r="r" b="b"/>
                  <a:pathLst>
                    <a:path w="75" h="75">
                      <a:moveTo>
                        <a:pt x="73" y="34"/>
                      </a:moveTo>
                      <a:cubicBezTo>
                        <a:pt x="75" y="54"/>
                        <a:pt x="60" y="71"/>
                        <a:pt x="40" y="73"/>
                      </a:cubicBezTo>
                      <a:cubicBezTo>
                        <a:pt x="20" y="75"/>
                        <a:pt x="3" y="60"/>
                        <a:pt x="1" y="40"/>
                      </a:cubicBezTo>
                      <a:cubicBezTo>
                        <a:pt x="0" y="21"/>
                        <a:pt x="14" y="3"/>
                        <a:pt x="34" y="2"/>
                      </a:cubicBezTo>
                      <a:cubicBezTo>
                        <a:pt x="54" y="0"/>
                        <a:pt x="71" y="15"/>
                        <a:pt x="73" y="34"/>
                      </a:cubicBezTo>
                      <a:close/>
                    </a:path>
                  </a:pathLst>
                </a:custGeom>
                <a:solidFill>
                  <a:srgbClr val="FCC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43" name="ísḷiḓè">
                  <a:extLst>
                    <a:ext uri="{FF2B5EF4-FFF2-40B4-BE49-F238E27FC236}">
                      <a16:creationId xmlns:a16="http://schemas.microsoft.com/office/drawing/2014/main" id="{3EC67F31-F26D-4DB2-906D-D21AF8184978}"/>
                    </a:ext>
                  </a:extLst>
                </p:cNvPr>
                <p:cNvSpPr/>
                <p:nvPr/>
              </p:nvSpPr>
              <p:spPr bwMode="auto">
                <a:xfrm>
                  <a:off x="3914903" y="1995115"/>
                  <a:ext cx="103146" cy="252271"/>
                </a:xfrm>
                <a:custGeom>
                  <a:avLst/>
                  <a:gdLst>
                    <a:gd name="T0" fmla="*/ 27 w 45"/>
                    <a:gd name="T1" fmla="*/ 109 h 110"/>
                    <a:gd name="T2" fmla="*/ 27 w 45"/>
                    <a:gd name="T3" fmla="*/ 109 h 110"/>
                    <a:gd name="T4" fmla="*/ 7 w 45"/>
                    <a:gd name="T5" fmla="*/ 92 h 110"/>
                    <a:gd name="T6" fmla="*/ 1 w 45"/>
                    <a:gd name="T7" fmla="*/ 21 h 110"/>
                    <a:gd name="T8" fmla="*/ 18 w 45"/>
                    <a:gd name="T9" fmla="*/ 1 h 110"/>
                    <a:gd name="T10" fmla="*/ 38 w 45"/>
                    <a:gd name="T11" fmla="*/ 18 h 110"/>
                    <a:gd name="T12" fmla="*/ 44 w 45"/>
                    <a:gd name="T13" fmla="*/ 89 h 110"/>
                    <a:gd name="T14" fmla="*/ 27 w 45"/>
                    <a:gd name="T15" fmla="*/ 109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10">
                      <a:moveTo>
                        <a:pt x="27" y="109"/>
                      </a:moveTo>
                      <a:cubicBezTo>
                        <a:pt x="27" y="109"/>
                        <a:pt x="27" y="109"/>
                        <a:pt x="27" y="109"/>
                      </a:cubicBezTo>
                      <a:cubicBezTo>
                        <a:pt x="17" y="110"/>
                        <a:pt x="8" y="102"/>
                        <a:pt x="7" y="92"/>
                      </a:cubicBezTo>
                      <a:cubicBezTo>
                        <a:pt x="1" y="21"/>
                        <a:pt x="1" y="21"/>
                        <a:pt x="1" y="21"/>
                      </a:cubicBezTo>
                      <a:cubicBezTo>
                        <a:pt x="0" y="11"/>
                        <a:pt x="8" y="2"/>
                        <a:pt x="18" y="1"/>
                      </a:cubicBezTo>
                      <a:cubicBezTo>
                        <a:pt x="28" y="0"/>
                        <a:pt x="37" y="7"/>
                        <a:pt x="38" y="18"/>
                      </a:cubicBezTo>
                      <a:cubicBezTo>
                        <a:pt x="44" y="89"/>
                        <a:pt x="44" y="89"/>
                        <a:pt x="44" y="89"/>
                      </a:cubicBezTo>
                      <a:cubicBezTo>
                        <a:pt x="45" y="99"/>
                        <a:pt x="37" y="108"/>
                        <a:pt x="27" y="109"/>
                      </a:cubicBezTo>
                      <a:close/>
                    </a:path>
                  </a:pathLst>
                </a:custGeom>
                <a:solidFill>
                  <a:srgbClr val="FCC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44" name="ïś1ïdé">
                  <a:extLst>
                    <a:ext uri="{FF2B5EF4-FFF2-40B4-BE49-F238E27FC236}">
                      <a16:creationId xmlns:a16="http://schemas.microsoft.com/office/drawing/2014/main" id="{17F91804-41FC-4D9C-AA6D-6E590C91077A}"/>
                    </a:ext>
                  </a:extLst>
                </p:cNvPr>
                <p:cNvSpPr/>
                <p:nvPr/>
              </p:nvSpPr>
              <p:spPr bwMode="auto">
                <a:xfrm>
                  <a:off x="3902476" y="1919310"/>
                  <a:ext cx="105631" cy="295766"/>
                </a:xfrm>
                <a:custGeom>
                  <a:avLst/>
                  <a:gdLst>
                    <a:gd name="T0" fmla="*/ 46 w 46"/>
                    <a:gd name="T1" fmla="*/ 21 h 129"/>
                    <a:gd name="T2" fmla="*/ 22 w 46"/>
                    <a:gd name="T3" fmla="*/ 1 h 129"/>
                    <a:gd name="T4" fmla="*/ 1 w 46"/>
                    <a:gd name="T5" fmla="*/ 25 h 129"/>
                    <a:gd name="T6" fmla="*/ 13 w 46"/>
                    <a:gd name="T7" fmla="*/ 43 h 129"/>
                    <a:gd name="T8" fmla="*/ 13 w 46"/>
                    <a:gd name="T9" fmla="*/ 45 h 129"/>
                    <a:gd name="T10" fmla="*/ 19 w 46"/>
                    <a:gd name="T11" fmla="*/ 118 h 129"/>
                    <a:gd name="T12" fmla="*/ 32 w 46"/>
                    <a:gd name="T13" fmla="*/ 129 h 129"/>
                    <a:gd name="T14" fmla="*/ 42 w 46"/>
                    <a:gd name="T15" fmla="*/ 117 h 129"/>
                    <a:gd name="T16" fmla="*/ 36 w 46"/>
                    <a:gd name="T17" fmla="*/ 43 h 129"/>
                    <a:gd name="T18" fmla="*/ 36 w 46"/>
                    <a:gd name="T19" fmla="*/ 42 h 129"/>
                    <a:gd name="T20" fmla="*/ 46 w 46"/>
                    <a:gd name="T21" fmla="*/ 2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29">
                      <a:moveTo>
                        <a:pt x="46" y="21"/>
                      </a:moveTo>
                      <a:cubicBezTo>
                        <a:pt x="45" y="9"/>
                        <a:pt x="34" y="0"/>
                        <a:pt x="22" y="1"/>
                      </a:cubicBezTo>
                      <a:cubicBezTo>
                        <a:pt x="9" y="2"/>
                        <a:pt x="0" y="13"/>
                        <a:pt x="1" y="25"/>
                      </a:cubicBezTo>
                      <a:cubicBezTo>
                        <a:pt x="2" y="33"/>
                        <a:pt x="6" y="39"/>
                        <a:pt x="13" y="43"/>
                      </a:cubicBezTo>
                      <a:cubicBezTo>
                        <a:pt x="13" y="43"/>
                        <a:pt x="13" y="44"/>
                        <a:pt x="13" y="45"/>
                      </a:cubicBezTo>
                      <a:cubicBezTo>
                        <a:pt x="19" y="118"/>
                        <a:pt x="19" y="118"/>
                        <a:pt x="19" y="118"/>
                      </a:cubicBezTo>
                      <a:cubicBezTo>
                        <a:pt x="20" y="125"/>
                        <a:pt x="25" y="129"/>
                        <a:pt x="32" y="129"/>
                      </a:cubicBezTo>
                      <a:cubicBezTo>
                        <a:pt x="38" y="128"/>
                        <a:pt x="42" y="123"/>
                        <a:pt x="42" y="117"/>
                      </a:cubicBezTo>
                      <a:cubicBezTo>
                        <a:pt x="36" y="43"/>
                        <a:pt x="36" y="43"/>
                        <a:pt x="36" y="43"/>
                      </a:cubicBezTo>
                      <a:cubicBezTo>
                        <a:pt x="36" y="42"/>
                        <a:pt x="36" y="42"/>
                        <a:pt x="36" y="42"/>
                      </a:cubicBezTo>
                      <a:cubicBezTo>
                        <a:pt x="42" y="38"/>
                        <a:pt x="46" y="30"/>
                        <a:pt x="46" y="21"/>
                      </a:cubicBezTo>
                      <a:close/>
                    </a:path>
                  </a:pathLst>
                </a:custGeom>
                <a:solidFill>
                  <a:srgbClr val="634E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45" name="išlîḍé">
                  <a:extLst>
                    <a:ext uri="{FF2B5EF4-FFF2-40B4-BE49-F238E27FC236}">
                      <a16:creationId xmlns:a16="http://schemas.microsoft.com/office/drawing/2014/main" id="{B2E76E22-3639-4ADB-B37E-EE0C9055ED45}"/>
                    </a:ext>
                  </a:extLst>
                </p:cNvPr>
                <p:cNvSpPr/>
                <p:nvPr/>
              </p:nvSpPr>
              <p:spPr bwMode="auto">
                <a:xfrm>
                  <a:off x="4167174" y="1802495"/>
                  <a:ext cx="89475" cy="162796"/>
                </a:xfrm>
                <a:custGeom>
                  <a:avLst/>
                  <a:gdLst>
                    <a:gd name="T0" fmla="*/ 72 w 72"/>
                    <a:gd name="T1" fmla="*/ 127 h 131"/>
                    <a:gd name="T2" fmla="*/ 11 w 72"/>
                    <a:gd name="T3" fmla="*/ 131 h 131"/>
                    <a:gd name="T4" fmla="*/ 0 w 72"/>
                    <a:gd name="T5" fmla="*/ 6 h 131"/>
                    <a:gd name="T6" fmla="*/ 61 w 72"/>
                    <a:gd name="T7" fmla="*/ 0 h 131"/>
                    <a:gd name="T8" fmla="*/ 72 w 72"/>
                    <a:gd name="T9" fmla="*/ 127 h 131"/>
                  </a:gdLst>
                  <a:ahLst/>
                  <a:cxnLst>
                    <a:cxn ang="0">
                      <a:pos x="T0" y="T1"/>
                    </a:cxn>
                    <a:cxn ang="0">
                      <a:pos x="T2" y="T3"/>
                    </a:cxn>
                    <a:cxn ang="0">
                      <a:pos x="T4" y="T5"/>
                    </a:cxn>
                    <a:cxn ang="0">
                      <a:pos x="T6" y="T7"/>
                    </a:cxn>
                    <a:cxn ang="0">
                      <a:pos x="T8" y="T9"/>
                    </a:cxn>
                  </a:cxnLst>
                  <a:rect l="0" t="0" r="r" b="b"/>
                  <a:pathLst>
                    <a:path w="72" h="131">
                      <a:moveTo>
                        <a:pt x="72" y="127"/>
                      </a:moveTo>
                      <a:lnTo>
                        <a:pt x="11" y="131"/>
                      </a:lnTo>
                      <a:lnTo>
                        <a:pt x="0" y="6"/>
                      </a:lnTo>
                      <a:lnTo>
                        <a:pt x="61" y="0"/>
                      </a:lnTo>
                      <a:lnTo>
                        <a:pt x="72" y="1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46" name="îṩḷiďè">
                  <a:extLst>
                    <a:ext uri="{FF2B5EF4-FFF2-40B4-BE49-F238E27FC236}">
                      <a16:creationId xmlns:a16="http://schemas.microsoft.com/office/drawing/2014/main" id="{50970CAC-8CF6-474F-B834-4B2C2716AD56}"/>
                    </a:ext>
                  </a:extLst>
                </p:cNvPr>
                <p:cNvSpPr/>
                <p:nvPr/>
              </p:nvSpPr>
              <p:spPr bwMode="auto">
                <a:xfrm>
                  <a:off x="4183329" y="1997601"/>
                  <a:ext cx="89475" cy="162796"/>
                </a:xfrm>
                <a:custGeom>
                  <a:avLst/>
                  <a:gdLst>
                    <a:gd name="T0" fmla="*/ 72 w 72"/>
                    <a:gd name="T1" fmla="*/ 125 h 131"/>
                    <a:gd name="T2" fmla="*/ 11 w 72"/>
                    <a:gd name="T3" fmla="*/ 131 h 131"/>
                    <a:gd name="T4" fmla="*/ 0 w 72"/>
                    <a:gd name="T5" fmla="*/ 5 h 131"/>
                    <a:gd name="T6" fmla="*/ 61 w 72"/>
                    <a:gd name="T7" fmla="*/ 0 h 131"/>
                    <a:gd name="T8" fmla="*/ 72 w 72"/>
                    <a:gd name="T9" fmla="*/ 125 h 131"/>
                  </a:gdLst>
                  <a:ahLst/>
                  <a:cxnLst>
                    <a:cxn ang="0">
                      <a:pos x="T0" y="T1"/>
                    </a:cxn>
                    <a:cxn ang="0">
                      <a:pos x="T2" y="T3"/>
                    </a:cxn>
                    <a:cxn ang="0">
                      <a:pos x="T4" y="T5"/>
                    </a:cxn>
                    <a:cxn ang="0">
                      <a:pos x="T6" y="T7"/>
                    </a:cxn>
                    <a:cxn ang="0">
                      <a:pos x="T8" y="T9"/>
                    </a:cxn>
                  </a:cxnLst>
                  <a:rect l="0" t="0" r="r" b="b"/>
                  <a:pathLst>
                    <a:path w="72" h="131">
                      <a:moveTo>
                        <a:pt x="72" y="125"/>
                      </a:moveTo>
                      <a:lnTo>
                        <a:pt x="11" y="131"/>
                      </a:lnTo>
                      <a:lnTo>
                        <a:pt x="0" y="5"/>
                      </a:lnTo>
                      <a:lnTo>
                        <a:pt x="61" y="0"/>
                      </a:lnTo>
                      <a:lnTo>
                        <a:pt x="72" y="1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grpSp>
        </p:grpSp>
      </p:grpSp>
      <p:grpSp>
        <p:nvGrpSpPr>
          <p:cNvPr id="347" name="组合 346"/>
          <p:cNvGrpSpPr/>
          <p:nvPr/>
        </p:nvGrpSpPr>
        <p:grpSpPr>
          <a:xfrm>
            <a:off x="1138037" y="4551383"/>
            <a:ext cx="374615" cy="444346"/>
            <a:chOff x="4239725" y="3577154"/>
            <a:chExt cx="374615" cy="444346"/>
          </a:xfrm>
        </p:grpSpPr>
        <p:sp>
          <p:nvSpPr>
            <p:cNvPr id="348" name="矩形 3"/>
            <p:cNvSpPr/>
            <p:nvPr/>
          </p:nvSpPr>
          <p:spPr>
            <a:xfrm>
              <a:off x="4256382" y="3599217"/>
              <a:ext cx="320886" cy="385698"/>
            </a:xfrm>
            <a:custGeom>
              <a:avLst/>
              <a:gdLst>
                <a:gd name="connsiteX0" fmla="*/ 0 w 318810"/>
                <a:gd name="connsiteY0" fmla="*/ 0 h 382944"/>
                <a:gd name="connsiteX1" fmla="*/ 318810 w 318810"/>
                <a:gd name="connsiteY1" fmla="*/ 0 h 382944"/>
                <a:gd name="connsiteX2" fmla="*/ 318810 w 318810"/>
                <a:gd name="connsiteY2" fmla="*/ 382944 h 382944"/>
                <a:gd name="connsiteX3" fmla="*/ 0 w 318810"/>
                <a:gd name="connsiteY3" fmla="*/ 382944 h 382944"/>
                <a:gd name="connsiteX4" fmla="*/ 0 w 318810"/>
                <a:gd name="connsiteY4" fmla="*/ 0 h 382944"/>
                <a:gd name="connsiteX0" fmla="*/ 0 w 318810"/>
                <a:gd name="connsiteY0" fmla="*/ 2754 h 385698"/>
                <a:gd name="connsiteX1" fmla="*/ 241692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18810"/>
                <a:gd name="connsiteY0" fmla="*/ 2754 h 385698"/>
                <a:gd name="connsiteX1" fmla="*/ 241692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19501"/>
                <a:gd name="connsiteY0" fmla="*/ 2754 h 385698"/>
                <a:gd name="connsiteX1" fmla="*/ 241692 w 319501"/>
                <a:gd name="connsiteY1" fmla="*/ 0 h 385698"/>
                <a:gd name="connsiteX2" fmla="*/ 318810 w 319501"/>
                <a:gd name="connsiteY2" fmla="*/ 385698 h 385698"/>
                <a:gd name="connsiteX3" fmla="*/ 0 w 319501"/>
                <a:gd name="connsiteY3" fmla="*/ 385698 h 385698"/>
                <a:gd name="connsiteX4" fmla="*/ 0 w 319501"/>
                <a:gd name="connsiteY4" fmla="*/ 2754 h 385698"/>
                <a:gd name="connsiteX0" fmla="*/ 0 w 318810"/>
                <a:gd name="connsiteY0" fmla="*/ 2754 h 385698"/>
                <a:gd name="connsiteX1" fmla="*/ 227921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20886"/>
                <a:gd name="connsiteY0" fmla="*/ 2754 h 385698"/>
                <a:gd name="connsiteX1" fmla="*/ 227921 w 320886"/>
                <a:gd name="connsiteY1" fmla="*/ 0 h 385698"/>
                <a:gd name="connsiteX2" fmla="*/ 318810 w 320886"/>
                <a:gd name="connsiteY2" fmla="*/ 385698 h 385698"/>
                <a:gd name="connsiteX3" fmla="*/ 0 w 320886"/>
                <a:gd name="connsiteY3" fmla="*/ 385698 h 385698"/>
                <a:gd name="connsiteX4" fmla="*/ 0 w 320886"/>
                <a:gd name="connsiteY4" fmla="*/ 2754 h 385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886" h="385698">
                  <a:moveTo>
                    <a:pt x="0" y="2754"/>
                  </a:moveTo>
                  <a:lnTo>
                    <a:pt x="227921" y="0"/>
                  </a:lnTo>
                  <a:cubicBezTo>
                    <a:pt x="380322" y="156108"/>
                    <a:pt x="293104" y="257132"/>
                    <a:pt x="318810" y="385698"/>
                  </a:cubicBezTo>
                  <a:lnTo>
                    <a:pt x="0" y="385698"/>
                  </a:lnTo>
                  <a:lnTo>
                    <a:pt x="0" y="275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349" name="组合 348"/>
            <p:cNvGrpSpPr/>
            <p:nvPr/>
          </p:nvGrpSpPr>
          <p:grpSpPr>
            <a:xfrm>
              <a:off x="4239725" y="3577154"/>
              <a:ext cx="374615" cy="444346"/>
              <a:chOff x="3609202" y="3729705"/>
              <a:chExt cx="809683" cy="960395"/>
            </a:xfrm>
          </p:grpSpPr>
          <p:sp>
            <p:nvSpPr>
              <p:cNvPr id="350" name="document_151896"/>
              <p:cNvSpPr>
                <a:spLocks noChangeAspect="1"/>
              </p:cNvSpPr>
              <p:nvPr/>
            </p:nvSpPr>
            <p:spPr bwMode="auto">
              <a:xfrm>
                <a:off x="3609202" y="3729705"/>
                <a:ext cx="756242" cy="942279"/>
              </a:xfrm>
              <a:custGeom>
                <a:avLst/>
                <a:gdLst>
                  <a:gd name="connsiteX0" fmla="*/ 89319 w 486331"/>
                  <a:gd name="connsiteY0" fmla="*/ 434588 h 605970"/>
                  <a:gd name="connsiteX1" fmla="*/ 397012 w 486331"/>
                  <a:gd name="connsiteY1" fmla="*/ 434588 h 605970"/>
                  <a:gd name="connsiteX2" fmla="*/ 397012 w 486331"/>
                  <a:gd name="connsiteY2" fmla="*/ 477520 h 605970"/>
                  <a:gd name="connsiteX3" fmla="*/ 89319 w 486331"/>
                  <a:gd name="connsiteY3" fmla="*/ 477520 h 605970"/>
                  <a:gd name="connsiteX4" fmla="*/ 89319 w 486331"/>
                  <a:gd name="connsiteY4" fmla="*/ 341123 h 605970"/>
                  <a:gd name="connsiteX5" fmla="*/ 397012 w 486331"/>
                  <a:gd name="connsiteY5" fmla="*/ 341123 h 605970"/>
                  <a:gd name="connsiteX6" fmla="*/ 397012 w 486331"/>
                  <a:gd name="connsiteY6" fmla="*/ 384055 h 605970"/>
                  <a:gd name="connsiteX7" fmla="*/ 89319 w 486331"/>
                  <a:gd name="connsiteY7" fmla="*/ 384055 h 605970"/>
                  <a:gd name="connsiteX8" fmla="*/ 89319 w 486331"/>
                  <a:gd name="connsiteY8" fmla="*/ 247657 h 605970"/>
                  <a:gd name="connsiteX9" fmla="*/ 397012 w 486331"/>
                  <a:gd name="connsiteY9" fmla="*/ 247657 h 605970"/>
                  <a:gd name="connsiteX10" fmla="*/ 397012 w 486331"/>
                  <a:gd name="connsiteY10" fmla="*/ 290589 h 605970"/>
                  <a:gd name="connsiteX11" fmla="*/ 89319 w 486331"/>
                  <a:gd name="connsiteY11" fmla="*/ 290589 h 605970"/>
                  <a:gd name="connsiteX12" fmla="*/ 348071 w 486331"/>
                  <a:gd name="connsiteY12" fmla="*/ 77895 h 605970"/>
                  <a:gd name="connsiteX13" fmla="*/ 348071 w 486331"/>
                  <a:gd name="connsiteY13" fmla="*/ 154178 h 605970"/>
                  <a:gd name="connsiteX14" fmla="*/ 416932 w 486331"/>
                  <a:gd name="connsiteY14" fmla="*/ 154178 h 605970"/>
                  <a:gd name="connsiteX15" fmla="*/ 81772 w 486331"/>
                  <a:gd name="connsiteY15" fmla="*/ 42977 h 605970"/>
                  <a:gd name="connsiteX16" fmla="*/ 43038 w 486331"/>
                  <a:gd name="connsiteY16" fmla="*/ 81655 h 605970"/>
                  <a:gd name="connsiteX17" fmla="*/ 43038 w 486331"/>
                  <a:gd name="connsiteY17" fmla="*/ 524315 h 605970"/>
                  <a:gd name="connsiteX18" fmla="*/ 81772 w 486331"/>
                  <a:gd name="connsiteY18" fmla="*/ 562993 h 605970"/>
                  <a:gd name="connsiteX19" fmla="*/ 404559 w 486331"/>
                  <a:gd name="connsiteY19" fmla="*/ 562993 h 605970"/>
                  <a:gd name="connsiteX20" fmla="*/ 443293 w 486331"/>
                  <a:gd name="connsiteY20" fmla="*/ 524315 h 605970"/>
                  <a:gd name="connsiteX21" fmla="*/ 443293 w 486331"/>
                  <a:gd name="connsiteY21" fmla="*/ 197155 h 605970"/>
                  <a:gd name="connsiteX22" fmla="*/ 305033 w 486331"/>
                  <a:gd name="connsiteY22" fmla="*/ 197155 h 605970"/>
                  <a:gd name="connsiteX23" fmla="*/ 305033 w 486331"/>
                  <a:gd name="connsiteY23" fmla="*/ 42977 h 605970"/>
                  <a:gd name="connsiteX24" fmla="*/ 81772 w 486331"/>
                  <a:gd name="connsiteY24" fmla="*/ 0 h 605970"/>
                  <a:gd name="connsiteX25" fmla="*/ 336235 w 486331"/>
                  <a:gd name="connsiteY25" fmla="*/ 0 h 605970"/>
                  <a:gd name="connsiteX26" fmla="*/ 486331 w 486331"/>
                  <a:gd name="connsiteY26" fmla="*/ 167609 h 605970"/>
                  <a:gd name="connsiteX27" fmla="*/ 486331 w 486331"/>
                  <a:gd name="connsiteY27" fmla="*/ 524315 h 605970"/>
                  <a:gd name="connsiteX28" fmla="*/ 404559 w 486331"/>
                  <a:gd name="connsiteY28" fmla="*/ 605970 h 605970"/>
                  <a:gd name="connsiteX29" fmla="*/ 81772 w 486331"/>
                  <a:gd name="connsiteY29" fmla="*/ 605970 h 605970"/>
                  <a:gd name="connsiteX30" fmla="*/ 0 w 486331"/>
                  <a:gd name="connsiteY30" fmla="*/ 524315 h 605970"/>
                  <a:gd name="connsiteX31" fmla="*/ 0 w 486331"/>
                  <a:gd name="connsiteY31" fmla="*/ 81655 h 605970"/>
                  <a:gd name="connsiteX32" fmla="*/ 81772 w 486331"/>
                  <a:gd name="connsiteY32" fmla="*/ 0 h 60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6331" h="605970">
                    <a:moveTo>
                      <a:pt x="89319" y="434588"/>
                    </a:moveTo>
                    <a:lnTo>
                      <a:pt x="397012" y="434588"/>
                    </a:lnTo>
                    <a:lnTo>
                      <a:pt x="397012" y="477520"/>
                    </a:lnTo>
                    <a:lnTo>
                      <a:pt x="89319" y="477520"/>
                    </a:lnTo>
                    <a:close/>
                    <a:moveTo>
                      <a:pt x="89319" y="341123"/>
                    </a:moveTo>
                    <a:lnTo>
                      <a:pt x="397012" y="341123"/>
                    </a:lnTo>
                    <a:lnTo>
                      <a:pt x="397012" y="384055"/>
                    </a:lnTo>
                    <a:lnTo>
                      <a:pt x="89319" y="384055"/>
                    </a:lnTo>
                    <a:close/>
                    <a:moveTo>
                      <a:pt x="89319" y="247657"/>
                    </a:moveTo>
                    <a:lnTo>
                      <a:pt x="397012" y="247657"/>
                    </a:lnTo>
                    <a:lnTo>
                      <a:pt x="397012" y="290589"/>
                    </a:lnTo>
                    <a:lnTo>
                      <a:pt x="89319" y="290589"/>
                    </a:lnTo>
                    <a:close/>
                    <a:moveTo>
                      <a:pt x="348071" y="77895"/>
                    </a:moveTo>
                    <a:lnTo>
                      <a:pt x="348071" y="154178"/>
                    </a:lnTo>
                    <a:lnTo>
                      <a:pt x="416932" y="154178"/>
                    </a:lnTo>
                    <a:close/>
                    <a:moveTo>
                      <a:pt x="81772" y="42977"/>
                    </a:moveTo>
                    <a:cubicBezTo>
                      <a:pt x="60253" y="42977"/>
                      <a:pt x="43038" y="60167"/>
                      <a:pt x="43038" y="81655"/>
                    </a:cubicBezTo>
                    <a:lnTo>
                      <a:pt x="43038" y="524315"/>
                    </a:lnTo>
                    <a:cubicBezTo>
                      <a:pt x="43038" y="545803"/>
                      <a:pt x="60253" y="562993"/>
                      <a:pt x="81772" y="562993"/>
                    </a:cubicBezTo>
                    <a:lnTo>
                      <a:pt x="404559" y="562993"/>
                    </a:lnTo>
                    <a:cubicBezTo>
                      <a:pt x="426078" y="562993"/>
                      <a:pt x="443293" y="545803"/>
                      <a:pt x="443293" y="524315"/>
                    </a:cubicBezTo>
                    <a:lnTo>
                      <a:pt x="443293" y="197155"/>
                    </a:lnTo>
                    <a:lnTo>
                      <a:pt x="305033" y="197155"/>
                    </a:lnTo>
                    <a:lnTo>
                      <a:pt x="305033" y="42977"/>
                    </a:lnTo>
                    <a:close/>
                    <a:moveTo>
                      <a:pt x="81772" y="0"/>
                    </a:moveTo>
                    <a:lnTo>
                      <a:pt x="336235" y="0"/>
                    </a:lnTo>
                    <a:lnTo>
                      <a:pt x="486331" y="167609"/>
                    </a:lnTo>
                    <a:lnTo>
                      <a:pt x="486331" y="524315"/>
                    </a:lnTo>
                    <a:cubicBezTo>
                      <a:pt x="486331" y="569440"/>
                      <a:pt x="449749" y="605970"/>
                      <a:pt x="404559" y="605970"/>
                    </a:cubicBezTo>
                    <a:lnTo>
                      <a:pt x="81772" y="605970"/>
                    </a:lnTo>
                    <a:cubicBezTo>
                      <a:pt x="36582" y="605970"/>
                      <a:pt x="0" y="569440"/>
                      <a:pt x="0" y="524315"/>
                    </a:cubicBezTo>
                    <a:lnTo>
                      <a:pt x="0" y="81655"/>
                    </a:lnTo>
                    <a:cubicBezTo>
                      <a:pt x="0" y="36530"/>
                      <a:pt x="36582" y="0"/>
                      <a:pt x="81772" y="0"/>
                    </a:cubicBezTo>
                    <a:close/>
                  </a:path>
                </a:pathLst>
              </a:custGeom>
              <a:solidFill>
                <a:schemeClr val="bg1">
                  <a:lumMod val="75000"/>
                </a:schemeClr>
              </a:solidFill>
              <a:ln>
                <a:noFill/>
              </a:ln>
            </p:spPr>
            <p:txBody>
              <a:bodyPr/>
              <a:lstStyle/>
              <a:p>
                <a:endParaRPr lang="zh-CN" altLang="en-US">
                  <a:cs typeface="+mn-ea"/>
                  <a:sym typeface="+mn-lt"/>
                </a:endParaRPr>
              </a:p>
            </p:txBody>
          </p:sp>
          <p:grpSp>
            <p:nvGrpSpPr>
              <p:cNvPr id="351" name="组合 350"/>
              <p:cNvGrpSpPr/>
              <p:nvPr/>
            </p:nvGrpSpPr>
            <p:grpSpPr>
              <a:xfrm rot="286683">
                <a:off x="4099490" y="4213320"/>
                <a:ext cx="319395" cy="476780"/>
                <a:chOff x="3555759" y="1173682"/>
                <a:chExt cx="815220" cy="1291179"/>
              </a:xfrm>
            </p:grpSpPr>
            <p:sp>
              <p:nvSpPr>
                <p:cNvPr id="352" name="íṣlíḓé">
                  <a:extLst>
                    <a:ext uri="{FF2B5EF4-FFF2-40B4-BE49-F238E27FC236}">
                      <a16:creationId xmlns:a16="http://schemas.microsoft.com/office/drawing/2014/main" id="{D409BA59-A6F1-4AAC-AB9C-213D8F34E33A}"/>
                    </a:ext>
                  </a:extLst>
                </p:cNvPr>
                <p:cNvSpPr/>
                <p:nvPr/>
              </p:nvSpPr>
              <p:spPr bwMode="auto">
                <a:xfrm>
                  <a:off x="3584341" y="1173682"/>
                  <a:ext cx="688463" cy="864929"/>
                </a:xfrm>
                <a:custGeom>
                  <a:avLst/>
                  <a:gdLst>
                    <a:gd name="T0" fmla="*/ 300 w 300"/>
                    <a:gd name="T1" fmla="*/ 354 h 377"/>
                    <a:gd name="T2" fmla="*/ 252 w 300"/>
                    <a:gd name="T3" fmla="*/ 358 h 377"/>
                    <a:gd name="T4" fmla="*/ 233 w 300"/>
                    <a:gd name="T5" fmla="*/ 136 h 377"/>
                    <a:gd name="T6" fmla="*/ 136 w 300"/>
                    <a:gd name="T7" fmla="*/ 54 h 377"/>
                    <a:gd name="T8" fmla="*/ 54 w 300"/>
                    <a:gd name="T9" fmla="*/ 152 h 377"/>
                    <a:gd name="T10" fmla="*/ 73 w 300"/>
                    <a:gd name="T11" fmla="*/ 373 h 377"/>
                    <a:gd name="T12" fmla="*/ 25 w 300"/>
                    <a:gd name="T13" fmla="*/ 377 h 377"/>
                    <a:gd name="T14" fmla="*/ 6 w 300"/>
                    <a:gd name="T15" fmla="*/ 156 h 377"/>
                    <a:gd name="T16" fmla="*/ 132 w 300"/>
                    <a:gd name="T17" fmla="*/ 6 h 377"/>
                    <a:gd name="T18" fmla="*/ 281 w 300"/>
                    <a:gd name="T19" fmla="*/ 132 h 377"/>
                    <a:gd name="T20" fmla="*/ 300 w 300"/>
                    <a:gd name="T21" fmla="*/ 354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377">
                      <a:moveTo>
                        <a:pt x="300" y="354"/>
                      </a:moveTo>
                      <a:cubicBezTo>
                        <a:pt x="252" y="358"/>
                        <a:pt x="252" y="358"/>
                        <a:pt x="252" y="358"/>
                      </a:cubicBezTo>
                      <a:cubicBezTo>
                        <a:pt x="233" y="136"/>
                        <a:pt x="233" y="136"/>
                        <a:pt x="233" y="136"/>
                      </a:cubicBezTo>
                      <a:cubicBezTo>
                        <a:pt x="229" y="87"/>
                        <a:pt x="185" y="50"/>
                        <a:pt x="136" y="54"/>
                      </a:cubicBezTo>
                      <a:cubicBezTo>
                        <a:pt x="87" y="58"/>
                        <a:pt x="50" y="102"/>
                        <a:pt x="54" y="152"/>
                      </a:cubicBezTo>
                      <a:cubicBezTo>
                        <a:pt x="73" y="373"/>
                        <a:pt x="73" y="373"/>
                        <a:pt x="73" y="373"/>
                      </a:cubicBezTo>
                      <a:cubicBezTo>
                        <a:pt x="25" y="377"/>
                        <a:pt x="25" y="377"/>
                        <a:pt x="25" y="377"/>
                      </a:cubicBezTo>
                      <a:cubicBezTo>
                        <a:pt x="6" y="156"/>
                        <a:pt x="6" y="156"/>
                        <a:pt x="6" y="156"/>
                      </a:cubicBezTo>
                      <a:cubicBezTo>
                        <a:pt x="0" y="80"/>
                        <a:pt x="56" y="13"/>
                        <a:pt x="132" y="6"/>
                      </a:cubicBezTo>
                      <a:cubicBezTo>
                        <a:pt x="208" y="0"/>
                        <a:pt x="275" y="56"/>
                        <a:pt x="281" y="132"/>
                      </a:cubicBezTo>
                      <a:lnTo>
                        <a:pt x="300" y="354"/>
                      </a:lnTo>
                      <a:close/>
                    </a:path>
                  </a:pathLst>
                </a:custGeom>
                <a:solidFill>
                  <a:srgbClr val="878787"/>
                </a:solidFill>
                <a:ln w="6350">
                  <a:solidFill>
                    <a:srgbClr val="000000"/>
                  </a:solidFill>
                  <a:round/>
                  <a:headEnd/>
                  <a:tailEnd/>
                </a:ln>
              </p:spPr>
              <p:txBody>
                <a:bodyPr anchor="ctr"/>
                <a:lstStyle/>
                <a:p>
                  <a:pPr algn="ctr"/>
                  <a:endParaRPr sz="2800">
                    <a:cs typeface="+mn-ea"/>
                    <a:sym typeface="+mn-lt"/>
                  </a:endParaRPr>
                </a:p>
              </p:txBody>
            </p:sp>
            <p:sp>
              <p:nvSpPr>
                <p:cNvPr id="353" name="ïṧlîďe">
                  <a:extLst>
                    <a:ext uri="{FF2B5EF4-FFF2-40B4-BE49-F238E27FC236}">
                      <a16:creationId xmlns:a16="http://schemas.microsoft.com/office/drawing/2014/main" id="{5A2E6F81-1754-474E-89E7-FA04F474EB05}"/>
                    </a:ext>
                  </a:extLst>
                </p:cNvPr>
                <p:cNvSpPr/>
                <p:nvPr/>
              </p:nvSpPr>
              <p:spPr bwMode="auto">
                <a:xfrm>
                  <a:off x="3555759" y="1662068"/>
                  <a:ext cx="815220" cy="802793"/>
                </a:xfrm>
                <a:custGeom>
                  <a:avLst/>
                  <a:gdLst>
                    <a:gd name="T0" fmla="*/ 326 w 355"/>
                    <a:gd name="T1" fmla="*/ 325 h 350"/>
                    <a:gd name="T2" fmla="*/ 57 w 355"/>
                    <a:gd name="T3" fmla="*/ 348 h 350"/>
                    <a:gd name="T4" fmla="*/ 24 w 355"/>
                    <a:gd name="T5" fmla="*/ 320 h 350"/>
                    <a:gd name="T6" fmla="*/ 2 w 355"/>
                    <a:gd name="T7" fmla="*/ 57 h 350"/>
                    <a:gd name="T8" fmla="*/ 30 w 355"/>
                    <a:gd name="T9" fmla="*/ 24 h 350"/>
                    <a:gd name="T10" fmla="*/ 299 w 355"/>
                    <a:gd name="T11" fmla="*/ 1 h 350"/>
                    <a:gd name="T12" fmla="*/ 332 w 355"/>
                    <a:gd name="T13" fmla="*/ 29 h 350"/>
                    <a:gd name="T14" fmla="*/ 354 w 355"/>
                    <a:gd name="T15" fmla="*/ 292 h 350"/>
                    <a:gd name="T16" fmla="*/ 326 w 355"/>
                    <a:gd name="T17" fmla="*/ 325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5" h="350">
                      <a:moveTo>
                        <a:pt x="326" y="325"/>
                      </a:moveTo>
                      <a:cubicBezTo>
                        <a:pt x="57" y="348"/>
                        <a:pt x="57" y="348"/>
                        <a:pt x="57" y="348"/>
                      </a:cubicBezTo>
                      <a:cubicBezTo>
                        <a:pt x="40" y="350"/>
                        <a:pt x="25" y="337"/>
                        <a:pt x="24" y="320"/>
                      </a:cubicBezTo>
                      <a:cubicBezTo>
                        <a:pt x="2" y="57"/>
                        <a:pt x="2" y="57"/>
                        <a:pt x="2" y="57"/>
                      </a:cubicBezTo>
                      <a:cubicBezTo>
                        <a:pt x="0" y="40"/>
                        <a:pt x="13" y="25"/>
                        <a:pt x="30" y="24"/>
                      </a:cubicBezTo>
                      <a:cubicBezTo>
                        <a:pt x="299" y="1"/>
                        <a:pt x="299" y="1"/>
                        <a:pt x="299" y="1"/>
                      </a:cubicBezTo>
                      <a:cubicBezTo>
                        <a:pt x="315" y="0"/>
                        <a:pt x="330" y="12"/>
                        <a:pt x="332" y="29"/>
                      </a:cubicBezTo>
                      <a:cubicBezTo>
                        <a:pt x="354" y="292"/>
                        <a:pt x="354" y="292"/>
                        <a:pt x="354" y="292"/>
                      </a:cubicBezTo>
                      <a:cubicBezTo>
                        <a:pt x="355" y="309"/>
                        <a:pt x="343" y="324"/>
                        <a:pt x="326" y="325"/>
                      </a:cubicBezTo>
                      <a:close/>
                    </a:path>
                  </a:pathLst>
                </a:custGeom>
                <a:solidFill>
                  <a:srgbClr val="FFC000"/>
                </a:solidFill>
                <a:ln w="9525">
                  <a:solidFill>
                    <a:srgbClr val="000000"/>
                  </a:solidFill>
                  <a:round/>
                  <a:headEnd/>
                  <a:tailEnd/>
                </a:ln>
              </p:spPr>
              <p:txBody>
                <a:bodyPr anchor="ctr"/>
                <a:lstStyle/>
                <a:p>
                  <a:pPr algn="ctr"/>
                  <a:endParaRPr sz="2800">
                    <a:cs typeface="+mn-ea"/>
                    <a:sym typeface="+mn-lt"/>
                  </a:endParaRPr>
                </a:p>
              </p:txBody>
            </p:sp>
            <p:sp>
              <p:nvSpPr>
                <p:cNvPr id="354" name="î$ḷíďe">
                  <a:extLst>
                    <a:ext uri="{FF2B5EF4-FFF2-40B4-BE49-F238E27FC236}">
                      <a16:creationId xmlns:a16="http://schemas.microsoft.com/office/drawing/2014/main" id="{2396CC2C-0C95-4998-8127-64D6585C2E07}"/>
                    </a:ext>
                  </a:extLst>
                </p:cNvPr>
                <p:cNvSpPr/>
                <p:nvPr/>
              </p:nvSpPr>
              <p:spPr bwMode="auto">
                <a:xfrm>
                  <a:off x="3870165" y="1878300"/>
                  <a:ext cx="172738" cy="171494"/>
                </a:xfrm>
                <a:custGeom>
                  <a:avLst/>
                  <a:gdLst>
                    <a:gd name="T0" fmla="*/ 73 w 75"/>
                    <a:gd name="T1" fmla="*/ 34 h 75"/>
                    <a:gd name="T2" fmla="*/ 40 w 75"/>
                    <a:gd name="T3" fmla="*/ 73 h 75"/>
                    <a:gd name="T4" fmla="*/ 1 w 75"/>
                    <a:gd name="T5" fmla="*/ 40 h 75"/>
                    <a:gd name="T6" fmla="*/ 34 w 75"/>
                    <a:gd name="T7" fmla="*/ 2 h 75"/>
                    <a:gd name="T8" fmla="*/ 73 w 75"/>
                    <a:gd name="T9" fmla="*/ 34 h 75"/>
                  </a:gdLst>
                  <a:ahLst/>
                  <a:cxnLst>
                    <a:cxn ang="0">
                      <a:pos x="T0" y="T1"/>
                    </a:cxn>
                    <a:cxn ang="0">
                      <a:pos x="T2" y="T3"/>
                    </a:cxn>
                    <a:cxn ang="0">
                      <a:pos x="T4" y="T5"/>
                    </a:cxn>
                    <a:cxn ang="0">
                      <a:pos x="T6" y="T7"/>
                    </a:cxn>
                    <a:cxn ang="0">
                      <a:pos x="T8" y="T9"/>
                    </a:cxn>
                  </a:cxnLst>
                  <a:rect l="0" t="0" r="r" b="b"/>
                  <a:pathLst>
                    <a:path w="75" h="75">
                      <a:moveTo>
                        <a:pt x="73" y="34"/>
                      </a:moveTo>
                      <a:cubicBezTo>
                        <a:pt x="75" y="54"/>
                        <a:pt x="60" y="71"/>
                        <a:pt x="40" y="73"/>
                      </a:cubicBezTo>
                      <a:cubicBezTo>
                        <a:pt x="20" y="75"/>
                        <a:pt x="3" y="60"/>
                        <a:pt x="1" y="40"/>
                      </a:cubicBezTo>
                      <a:cubicBezTo>
                        <a:pt x="0" y="21"/>
                        <a:pt x="14" y="3"/>
                        <a:pt x="34" y="2"/>
                      </a:cubicBezTo>
                      <a:cubicBezTo>
                        <a:pt x="54" y="0"/>
                        <a:pt x="71" y="15"/>
                        <a:pt x="73" y="34"/>
                      </a:cubicBezTo>
                      <a:close/>
                    </a:path>
                  </a:pathLst>
                </a:custGeom>
                <a:solidFill>
                  <a:srgbClr val="FCC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55" name="ísḷiḓè">
                  <a:extLst>
                    <a:ext uri="{FF2B5EF4-FFF2-40B4-BE49-F238E27FC236}">
                      <a16:creationId xmlns:a16="http://schemas.microsoft.com/office/drawing/2014/main" id="{3EC67F31-F26D-4DB2-906D-D21AF8184978}"/>
                    </a:ext>
                  </a:extLst>
                </p:cNvPr>
                <p:cNvSpPr/>
                <p:nvPr/>
              </p:nvSpPr>
              <p:spPr bwMode="auto">
                <a:xfrm>
                  <a:off x="3914903" y="1995115"/>
                  <a:ext cx="103146" cy="252271"/>
                </a:xfrm>
                <a:custGeom>
                  <a:avLst/>
                  <a:gdLst>
                    <a:gd name="T0" fmla="*/ 27 w 45"/>
                    <a:gd name="T1" fmla="*/ 109 h 110"/>
                    <a:gd name="T2" fmla="*/ 27 w 45"/>
                    <a:gd name="T3" fmla="*/ 109 h 110"/>
                    <a:gd name="T4" fmla="*/ 7 w 45"/>
                    <a:gd name="T5" fmla="*/ 92 h 110"/>
                    <a:gd name="T6" fmla="*/ 1 w 45"/>
                    <a:gd name="T7" fmla="*/ 21 h 110"/>
                    <a:gd name="T8" fmla="*/ 18 w 45"/>
                    <a:gd name="T9" fmla="*/ 1 h 110"/>
                    <a:gd name="T10" fmla="*/ 38 w 45"/>
                    <a:gd name="T11" fmla="*/ 18 h 110"/>
                    <a:gd name="T12" fmla="*/ 44 w 45"/>
                    <a:gd name="T13" fmla="*/ 89 h 110"/>
                    <a:gd name="T14" fmla="*/ 27 w 45"/>
                    <a:gd name="T15" fmla="*/ 109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10">
                      <a:moveTo>
                        <a:pt x="27" y="109"/>
                      </a:moveTo>
                      <a:cubicBezTo>
                        <a:pt x="27" y="109"/>
                        <a:pt x="27" y="109"/>
                        <a:pt x="27" y="109"/>
                      </a:cubicBezTo>
                      <a:cubicBezTo>
                        <a:pt x="17" y="110"/>
                        <a:pt x="8" y="102"/>
                        <a:pt x="7" y="92"/>
                      </a:cubicBezTo>
                      <a:cubicBezTo>
                        <a:pt x="1" y="21"/>
                        <a:pt x="1" y="21"/>
                        <a:pt x="1" y="21"/>
                      </a:cubicBezTo>
                      <a:cubicBezTo>
                        <a:pt x="0" y="11"/>
                        <a:pt x="8" y="2"/>
                        <a:pt x="18" y="1"/>
                      </a:cubicBezTo>
                      <a:cubicBezTo>
                        <a:pt x="28" y="0"/>
                        <a:pt x="37" y="7"/>
                        <a:pt x="38" y="18"/>
                      </a:cubicBezTo>
                      <a:cubicBezTo>
                        <a:pt x="44" y="89"/>
                        <a:pt x="44" y="89"/>
                        <a:pt x="44" y="89"/>
                      </a:cubicBezTo>
                      <a:cubicBezTo>
                        <a:pt x="45" y="99"/>
                        <a:pt x="37" y="108"/>
                        <a:pt x="27" y="109"/>
                      </a:cubicBezTo>
                      <a:close/>
                    </a:path>
                  </a:pathLst>
                </a:custGeom>
                <a:solidFill>
                  <a:srgbClr val="FCC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56" name="ïś1ïdé">
                  <a:extLst>
                    <a:ext uri="{FF2B5EF4-FFF2-40B4-BE49-F238E27FC236}">
                      <a16:creationId xmlns:a16="http://schemas.microsoft.com/office/drawing/2014/main" id="{17F91804-41FC-4D9C-AA6D-6E590C91077A}"/>
                    </a:ext>
                  </a:extLst>
                </p:cNvPr>
                <p:cNvSpPr/>
                <p:nvPr/>
              </p:nvSpPr>
              <p:spPr bwMode="auto">
                <a:xfrm>
                  <a:off x="3902476" y="1919310"/>
                  <a:ext cx="105631" cy="295766"/>
                </a:xfrm>
                <a:custGeom>
                  <a:avLst/>
                  <a:gdLst>
                    <a:gd name="T0" fmla="*/ 46 w 46"/>
                    <a:gd name="T1" fmla="*/ 21 h 129"/>
                    <a:gd name="T2" fmla="*/ 22 w 46"/>
                    <a:gd name="T3" fmla="*/ 1 h 129"/>
                    <a:gd name="T4" fmla="*/ 1 w 46"/>
                    <a:gd name="T5" fmla="*/ 25 h 129"/>
                    <a:gd name="T6" fmla="*/ 13 w 46"/>
                    <a:gd name="T7" fmla="*/ 43 h 129"/>
                    <a:gd name="T8" fmla="*/ 13 w 46"/>
                    <a:gd name="T9" fmla="*/ 45 h 129"/>
                    <a:gd name="T10" fmla="*/ 19 w 46"/>
                    <a:gd name="T11" fmla="*/ 118 h 129"/>
                    <a:gd name="T12" fmla="*/ 32 w 46"/>
                    <a:gd name="T13" fmla="*/ 129 h 129"/>
                    <a:gd name="T14" fmla="*/ 42 w 46"/>
                    <a:gd name="T15" fmla="*/ 117 h 129"/>
                    <a:gd name="T16" fmla="*/ 36 w 46"/>
                    <a:gd name="T17" fmla="*/ 43 h 129"/>
                    <a:gd name="T18" fmla="*/ 36 w 46"/>
                    <a:gd name="T19" fmla="*/ 42 h 129"/>
                    <a:gd name="T20" fmla="*/ 46 w 46"/>
                    <a:gd name="T21" fmla="*/ 2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29">
                      <a:moveTo>
                        <a:pt x="46" y="21"/>
                      </a:moveTo>
                      <a:cubicBezTo>
                        <a:pt x="45" y="9"/>
                        <a:pt x="34" y="0"/>
                        <a:pt x="22" y="1"/>
                      </a:cubicBezTo>
                      <a:cubicBezTo>
                        <a:pt x="9" y="2"/>
                        <a:pt x="0" y="13"/>
                        <a:pt x="1" y="25"/>
                      </a:cubicBezTo>
                      <a:cubicBezTo>
                        <a:pt x="2" y="33"/>
                        <a:pt x="6" y="39"/>
                        <a:pt x="13" y="43"/>
                      </a:cubicBezTo>
                      <a:cubicBezTo>
                        <a:pt x="13" y="43"/>
                        <a:pt x="13" y="44"/>
                        <a:pt x="13" y="45"/>
                      </a:cubicBezTo>
                      <a:cubicBezTo>
                        <a:pt x="19" y="118"/>
                        <a:pt x="19" y="118"/>
                        <a:pt x="19" y="118"/>
                      </a:cubicBezTo>
                      <a:cubicBezTo>
                        <a:pt x="20" y="125"/>
                        <a:pt x="25" y="129"/>
                        <a:pt x="32" y="129"/>
                      </a:cubicBezTo>
                      <a:cubicBezTo>
                        <a:pt x="38" y="128"/>
                        <a:pt x="42" y="123"/>
                        <a:pt x="42" y="117"/>
                      </a:cubicBezTo>
                      <a:cubicBezTo>
                        <a:pt x="36" y="43"/>
                        <a:pt x="36" y="43"/>
                        <a:pt x="36" y="43"/>
                      </a:cubicBezTo>
                      <a:cubicBezTo>
                        <a:pt x="36" y="42"/>
                        <a:pt x="36" y="42"/>
                        <a:pt x="36" y="42"/>
                      </a:cubicBezTo>
                      <a:cubicBezTo>
                        <a:pt x="42" y="38"/>
                        <a:pt x="46" y="30"/>
                        <a:pt x="46" y="21"/>
                      </a:cubicBezTo>
                      <a:close/>
                    </a:path>
                  </a:pathLst>
                </a:custGeom>
                <a:solidFill>
                  <a:srgbClr val="634E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57" name="išlîḍé">
                  <a:extLst>
                    <a:ext uri="{FF2B5EF4-FFF2-40B4-BE49-F238E27FC236}">
                      <a16:creationId xmlns:a16="http://schemas.microsoft.com/office/drawing/2014/main" id="{B2E76E22-3639-4ADB-B37E-EE0C9055ED45}"/>
                    </a:ext>
                  </a:extLst>
                </p:cNvPr>
                <p:cNvSpPr/>
                <p:nvPr/>
              </p:nvSpPr>
              <p:spPr bwMode="auto">
                <a:xfrm>
                  <a:off x="4167174" y="1802495"/>
                  <a:ext cx="89475" cy="162796"/>
                </a:xfrm>
                <a:custGeom>
                  <a:avLst/>
                  <a:gdLst>
                    <a:gd name="T0" fmla="*/ 72 w 72"/>
                    <a:gd name="T1" fmla="*/ 127 h 131"/>
                    <a:gd name="T2" fmla="*/ 11 w 72"/>
                    <a:gd name="T3" fmla="*/ 131 h 131"/>
                    <a:gd name="T4" fmla="*/ 0 w 72"/>
                    <a:gd name="T5" fmla="*/ 6 h 131"/>
                    <a:gd name="T6" fmla="*/ 61 w 72"/>
                    <a:gd name="T7" fmla="*/ 0 h 131"/>
                    <a:gd name="T8" fmla="*/ 72 w 72"/>
                    <a:gd name="T9" fmla="*/ 127 h 131"/>
                  </a:gdLst>
                  <a:ahLst/>
                  <a:cxnLst>
                    <a:cxn ang="0">
                      <a:pos x="T0" y="T1"/>
                    </a:cxn>
                    <a:cxn ang="0">
                      <a:pos x="T2" y="T3"/>
                    </a:cxn>
                    <a:cxn ang="0">
                      <a:pos x="T4" y="T5"/>
                    </a:cxn>
                    <a:cxn ang="0">
                      <a:pos x="T6" y="T7"/>
                    </a:cxn>
                    <a:cxn ang="0">
                      <a:pos x="T8" y="T9"/>
                    </a:cxn>
                  </a:cxnLst>
                  <a:rect l="0" t="0" r="r" b="b"/>
                  <a:pathLst>
                    <a:path w="72" h="131">
                      <a:moveTo>
                        <a:pt x="72" y="127"/>
                      </a:moveTo>
                      <a:lnTo>
                        <a:pt x="11" y="131"/>
                      </a:lnTo>
                      <a:lnTo>
                        <a:pt x="0" y="6"/>
                      </a:lnTo>
                      <a:lnTo>
                        <a:pt x="61" y="0"/>
                      </a:lnTo>
                      <a:lnTo>
                        <a:pt x="72" y="1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sp>
              <p:nvSpPr>
                <p:cNvPr id="358" name="îṩḷiďè">
                  <a:extLst>
                    <a:ext uri="{FF2B5EF4-FFF2-40B4-BE49-F238E27FC236}">
                      <a16:creationId xmlns:a16="http://schemas.microsoft.com/office/drawing/2014/main" id="{50970CAC-8CF6-474F-B834-4B2C2716AD56}"/>
                    </a:ext>
                  </a:extLst>
                </p:cNvPr>
                <p:cNvSpPr/>
                <p:nvPr/>
              </p:nvSpPr>
              <p:spPr bwMode="auto">
                <a:xfrm>
                  <a:off x="4183329" y="1997601"/>
                  <a:ext cx="89475" cy="162796"/>
                </a:xfrm>
                <a:custGeom>
                  <a:avLst/>
                  <a:gdLst>
                    <a:gd name="T0" fmla="*/ 72 w 72"/>
                    <a:gd name="T1" fmla="*/ 125 h 131"/>
                    <a:gd name="T2" fmla="*/ 11 w 72"/>
                    <a:gd name="T3" fmla="*/ 131 h 131"/>
                    <a:gd name="T4" fmla="*/ 0 w 72"/>
                    <a:gd name="T5" fmla="*/ 5 h 131"/>
                    <a:gd name="T6" fmla="*/ 61 w 72"/>
                    <a:gd name="T7" fmla="*/ 0 h 131"/>
                    <a:gd name="T8" fmla="*/ 72 w 72"/>
                    <a:gd name="T9" fmla="*/ 125 h 131"/>
                  </a:gdLst>
                  <a:ahLst/>
                  <a:cxnLst>
                    <a:cxn ang="0">
                      <a:pos x="T0" y="T1"/>
                    </a:cxn>
                    <a:cxn ang="0">
                      <a:pos x="T2" y="T3"/>
                    </a:cxn>
                    <a:cxn ang="0">
                      <a:pos x="T4" y="T5"/>
                    </a:cxn>
                    <a:cxn ang="0">
                      <a:pos x="T6" y="T7"/>
                    </a:cxn>
                    <a:cxn ang="0">
                      <a:pos x="T8" y="T9"/>
                    </a:cxn>
                  </a:cxnLst>
                  <a:rect l="0" t="0" r="r" b="b"/>
                  <a:pathLst>
                    <a:path w="72" h="131">
                      <a:moveTo>
                        <a:pt x="72" y="125"/>
                      </a:moveTo>
                      <a:lnTo>
                        <a:pt x="11" y="131"/>
                      </a:lnTo>
                      <a:lnTo>
                        <a:pt x="0" y="5"/>
                      </a:lnTo>
                      <a:lnTo>
                        <a:pt x="61" y="0"/>
                      </a:lnTo>
                      <a:lnTo>
                        <a:pt x="72" y="1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800">
                    <a:cs typeface="+mn-ea"/>
                    <a:sym typeface="+mn-lt"/>
                  </a:endParaRPr>
                </a:p>
              </p:txBody>
            </p:sp>
          </p:grpSp>
        </p:grpSp>
      </p:grpSp>
    </p:spTree>
    <p:extLst>
      <p:ext uri="{BB962C8B-B14F-4D97-AF65-F5344CB8AC3E}">
        <p14:creationId xmlns:p14="http://schemas.microsoft.com/office/powerpoint/2010/main" val="3716120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 presetClass="entr" presetSubtype="2"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1+#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99"/>
                                        </p:tgtEl>
                                        <p:attrNameLst>
                                          <p:attrName>style.visibility</p:attrName>
                                        </p:attrNameLst>
                                      </p:cBhvr>
                                      <p:to>
                                        <p:strVal val="visible"/>
                                      </p:to>
                                    </p:set>
                                    <p:animEffect transition="in" filter="fade">
                                      <p:cBhvr>
                                        <p:cTn id="18" dur="500"/>
                                        <p:tgtEl>
                                          <p:spTgt spid="99"/>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206"/>
                                        </p:tgtEl>
                                        <p:attrNameLst>
                                          <p:attrName>style.visibility</p:attrName>
                                        </p:attrNameLst>
                                      </p:cBhvr>
                                      <p:to>
                                        <p:strVal val="visible"/>
                                      </p:to>
                                    </p:set>
                                    <p:anim calcmode="lin" valueType="num">
                                      <p:cBhvr>
                                        <p:cTn id="23" dur="500" fill="hold"/>
                                        <p:tgtEl>
                                          <p:spTgt spid="206"/>
                                        </p:tgtEl>
                                        <p:attrNameLst>
                                          <p:attrName>ppt_w</p:attrName>
                                        </p:attrNameLst>
                                      </p:cBhvr>
                                      <p:tavLst>
                                        <p:tav tm="0">
                                          <p:val>
                                            <p:fltVal val="0"/>
                                          </p:val>
                                        </p:tav>
                                        <p:tav tm="100000">
                                          <p:val>
                                            <p:strVal val="#ppt_w"/>
                                          </p:val>
                                        </p:tav>
                                      </p:tavLst>
                                    </p:anim>
                                    <p:anim calcmode="lin" valueType="num">
                                      <p:cBhvr>
                                        <p:cTn id="24" dur="500" fill="hold"/>
                                        <p:tgtEl>
                                          <p:spTgt spid="206"/>
                                        </p:tgtEl>
                                        <p:attrNameLst>
                                          <p:attrName>ppt_h</p:attrName>
                                        </p:attrNameLst>
                                      </p:cBhvr>
                                      <p:tavLst>
                                        <p:tav tm="0">
                                          <p:val>
                                            <p:fltVal val="0"/>
                                          </p:val>
                                        </p:tav>
                                        <p:tav tm="100000">
                                          <p:val>
                                            <p:strVal val="#ppt_h"/>
                                          </p:val>
                                        </p:tav>
                                      </p:tavLst>
                                    </p:anim>
                                    <p:animEffect transition="in" filter="fade">
                                      <p:cBhvr>
                                        <p:cTn id="25" dur="500"/>
                                        <p:tgtEl>
                                          <p:spTgt spid="206"/>
                                        </p:tgtEl>
                                      </p:cBhvr>
                                    </p:animEffect>
                                  </p:childTnLst>
                                </p:cTn>
                              </p:par>
                            </p:childTnLst>
                          </p:cTn>
                        </p:par>
                        <p:par>
                          <p:cTn id="26" fill="hold">
                            <p:stCondLst>
                              <p:cond delay="500"/>
                            </p:stCondLst>
                            <p:childTnLst>
                              <p:par>
                                <p:cTn id="27" presetID="22" presetClass="entr" presetSubtype="8" fill="hold" nodeType="afterEffect">
                                  <p:stCondLst>
                                    <p:cond delay="0"/>
                                  </p:stCondLst>
                                  <p:childTnLst>
                                    <p:set>
                                      <p:cBhvr>
                                        <p:cTn id="28" dur="1" fill="hold">
                                          <p:stCondLst>
                                            <p:cond delay="0"/>
                                          </p:stCondLst>
                                        </p:cTn>
                                        <p:tgtEl>
                                          <p:spTgt spid="236"/>
                                        </p:tgtEl>
                                        <p:attrNameLst>
                                          <p:attrName>style.visibility</p:attrName>
                                        </p:attrNameLst>
                                      </p:cBhvr>
                                      <p:to>
                                        <p:strVal val="visible"/>
                                      </p:to>
                                    </p:set>
                                    <p:animEffect transition="in" filter="wipe(left)">
                                      <p:cBhvr>
                                        <p:cTn id="29" dur="500"/>
                                        <p:tgtEl>
                                          <p:spTgt spid="236"/>
                                        </p:tgtEl>
                                      </p:cBhvr>
                                    </p:animEffect>
                                  </p:childTnLst>
                                </p:cTn>
                              </p:par>
                            </p:childTnLst>
                          </p:cTn>
                        </p:par>
                        <p:par>
                          <p:cTn id="30" fill="hold">
                            <p:stCondLst>
                              <p:cond delay="1000"/>
                            </p:stCondLst>
                            <p:childTnLst>
                              <p:par>
                                <p:cTn id="31" presetID="22" presetClass="entr" presetSubtype="8" fill="hold" nodeType="afterEffect">
                                  <p:stCondLst>
                                    <p:cond delay="0"/>
                                  </p:stCondLst>
                                  <p:childTnLst>
                                    <p:set>
                                      <p:cBhvr>
                                        <p:cTn id="32" dur="1" fill="hold">
                                          <p:stCondLst>
                                            <p:cond delay="0"/>
                                          </p:stCondLst>
                                        </p:cTn>
                                        <p:tgtEl>
                                          <p:spTgt spid="188"/>
                                        </p:tgtEl>
                                        <p:attrNameLst>
                                          <p:attrName>style.visibility</p:attrName>
                                        </p:attrNameLst>
                                      </p:cBhvr>
                                      <p:to>
                                        <p:strVal val="visible"/>
                                      </p:to>
                                    </p:set>
                                    <p:animEffect transition="in" filter="wipe(left)">
                                      <p:cBhvr>
                                        <p:cTn id="33" dur="500"/>
                                        <p:tgtEl>
                                          <p:spTgt spid="188"/>
                                        </p:tgtEl>
                                      </p:cBhvr>
                                    </p:animEffect>
                                  </p:childTnLst>
                                </p:cTn>
                              </p:par>
                            </p:childTnLst>
                          </p:cTn>
                        </p:par>
                        <p:par>
                          <p:cTn id="34" fill="hold">
                            <p:stCondLst>
                              <p:cond delay="1500"/>
                            </p:stCondLst>
                            <p:childTnLst>
                              <p:par>
                                <p:cTn id="35" presetID="22" presetClass="entr" presetSubtype="8" fill="hold" nodeType="afterEffect">
                                  <p:stCondLst>
                                    <p:cond delay="0"/>
                                  </p:stCondLst>
                                  <p:childTnLst>
                                    <p:set>
                                      <p:cBhvr>
                                        <p:cTn id="36" dur="1" fill="hold">
                                          <p:stCondLst>
                                            <p:cond delay="0"/>
                                          </p:stCondLst>
                                        </p:cTn>
                                        <p:tgtEl>
                                          <p:spTgt spid="187"/>
                                        </p:tgtEl>
                                        <p:attrNameLst>
                                          <p:attrName>style.visibility</p:attrName>
                                        </p:attrNameLst>
                                      </p:cBhvr>
                                      <p:to>
                                        <p:strVal val="visible"/>
                                      </p:to>
                                    </p:set>
                                    <p:animEffect transition="in" filter="wipe(left)">
                                      <p:cBhvr>
                                        <p:cTn id="37" dur="500"/>
                                        <p:tgtEl>
                                          <p:spTgt spid="187"/>
                                        </p:tgtEl>
                                      </p:cBhvr>
                                    </p:animEffect>
                                  </p:childTnLst>
                                </p:cTn>
                              </p:par>
                            </p:childTnLst>
                          </p:cTn>
                        </p:par>
                        <p:par>
                          <p:cTn id="38" fill="hold">
                            <p:stCondLst>
                              <p:cond delay="2000"/>
                            </p:stCondLst>
                            <p:childTnLst>
                              <p:par>
                                <p:cTn id="39" presetID="53" presetClass="entr" presetSubtype="16" fill="hold" nodeType="afterEffect">
                                  <p:stCondLst>
                                    <p:cond delay="0"/>
                                  </p:stCondLst>
                                  <p:childTnLst>
                                    <p:set>
                                      <p:cBhvr>
                                        <p:cTn id="40" dur="1" fill="hold">
                                          <p:stCondLst>
                                            <p:cond delay="0"/>
                                          </p:stCondLst>
                                        </p:cTn>
                                        <p:tgtEl>
                                          <p:spTgt spid="100"/>
                                        </p:tgtEl>
                                        <p:attrNameLst>
                                          <p:attrName>style.visibility</p:attrName>
                                        </p:attrNameLst>
                                      </p:cBhvr>
                                      <p:to>
                                        <p:strVal val="visible"/>
                                      </p:to>
                                    </p:set>
                                    <p:anim calcmode="lin" valueType="num">
                                      <p:cBhvr>
                                        <p:cTn id="41" dur="500" fill="hold"/>
                                        <p:tgtEl>
                                          <p:spTgt spid="100"/>
                                        </p:tgtEl>
                                        <p:attrNameLst>
                                          <p:attrName>ppt_w</p:attrName>
                                        </p:attrNameLst>
                                      </p:cBhvr>
                                      <p:tavLst>
                                        <p:tav tm="0">
                                          <p:val>
                                            <p:fltVal val="0"/>
                                          </p:val>
                                        </p:tav>
                                        <p:tav tm="100000">
                                          <p:val>
                                            <p:strVal val="#ppt_w"/>
                                          </p:val>
                                        </p:tav>
                                      </p:tavLst>
                                    </p:anim>
                                    <p:anim calcmode="lin" valueType="num">
                                      <p:cBhvr>
                                        <p:cTn id="42" dur="500" fill="hold"/>
                                        <p:tgtEl>
                                          <p:spTgt spid="100"/>
                                        </p:tgtEl>
                                        <p:attrNameLst>
                                          <p:attrName>ppt_h</p:attrName>
                                        </p:attrNameLst>
                                      </p:cBhvr>
                                      <p:tavLst>
                                        <p:tav tm="0">
                                          <p:val>
                                            <p:fltVal val="0"/>
                                          </p:val>
                                        </p:tav>
                                        <p:tav tm="100000">
                                          <p:val>
                                            <p:strVal val="#ppt_h"/>
                                          </p:val>
                                        </p:tav>
                                      </p:tavLst>
                                    </p:anim>
                                    <p:animEffect transition="in" filter="fade">
                                      <p:cBhvr>
                                        <p:cTn id="43" dur="500"/>
                                        <p:tgtEl>
                                          <p:spTgt spid="100"/>
                                        </p:tgtEl>
                                      </p:cBhvr>
                                    </p:animEffect>
                                  </p:childTnLst>
                                </p:cTn>
                              </p:par>
                            </p:childTnLst>
                          </p:cTn>
                        </p:par>
                        <p:par>
                          <p:cTn id="44" fill="hold">
                            <p:stCondLst>
                              <p:cond delay="2500"/>
                            </p:stCondLst>
                            <p:childTnLst>
                              <p:par>
                                <p:cTn id="45" presetID="53" presetClass="entr" presetSubtype="16" fill="hold" nodeType="after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p:cTn id="47" dur="500" fill="hold"/>
                                        <p:tgtEl>
                                          <p:spTgt spid="136"/>
                                        </p:tgtEl>
                                        <p:attrNameLst>
                                          <p:attrName>ppt_w</p:attrName>
                                        </p:attrNameLst>
                                      </p:cBhvr>
                                      <p:tavLst>
                                        <p:tav tm="0">
                                          <p:val>
                                            <p:fltVal val="0"/>
                                          </p:val>
                                        </p:tav>
                                        <p:tav tm="100000">
                                          <p:val>
                                            <p:strVal val="#ppt_w"/>
                                          </p:val>
                                        </p:tav>
                                      </p:tavLst>
                                    </p:anim>
                                    <p:anim calcmode="lin" valueType="num">
                                      <p:cBhvr>
                                        <p:cTn id="48" dur="500" fill="hold"/>
                                        <p:tgtEl>
                                          <p:spTgt spid="136"/>
                                        </p:tgtEl>
                                        <p:attrNameLst>
                                          <p:attrName>ppt_h</p:attrName>
                                        </p:attrNameLst>
                                      </p:cBhvr>
                                      <p:tavLst>
                                        <p:tav tm="0">
                                          <p:val>
                                            <p:fltVal val="0"/>
                                          </p:val>
                                        </p:tav>
                                        <p:tav tm="100000">
                                          <p:val>
                                            <p:strVal val="#ppt_h"/>
                                          </p:val>
                                        </p:tav>
                                      </p:tavLst>
                                    </p:anim>
                                    <p:animEffect transition="in" filter="fade">
                                      <p:cBhvr>
                                        <p:cTn id="49" dur="500"/>
                                        <p:tgtEl>
                                          <p:spTgt spid="136"/>
                                        </p:tgtEl>
                                      </p:cBhvr>
                                    </p:animEffect>
                                  </p:childTnLst>
                                </p:cTn>
                              </p:par>
                            </p:childTnLst>
                          </p:cTn>
                        </p:par>
                        <p:par>
                          <p:cTn id="50" fill="hold">
                            <p:stCondLst>
                              <p:cond delay="3000"/>
                            </p:stCondLst>
                            <p:childTnLst>
                              <p:par>
                                <p:cTn id="51" presetID="53" presetClass="entr" presetSubtype="16" fill="hold" nodeType="afterEffect">
                                  <p:stCondLst>
                                    <p:cond delay="0"/>
                                  </p:stCondLst>
                                  <p:childTnLst>
                                    <p:set>
                                      <p:cBhvr>
                                        <p:cTn id="52" dur="1" fill="hold">
                                          <p:stCondLst>
                                            <p:cond delay="0"/>
                                          </p:stCondLst>
                                        </p:cTn>
                                        <p:tgtEl>
                                          <p:spTgt spid="168"/>
                                        </p:tgtEl>
                                        <p:attrNameLst>
                                          <p:attrName>style.visibility</p:attrName>
                                        </p:attrNameLst>
                                      </p:cBhvr>
                                      <p:to>
                                        <p:strVal val="visible"/>
                                      </p:to>
                                    </p:set>
                                    <p:anim calcmode="lin" valueType="num">
                                      <p:cBhvr>
                                        <p:cTn id="53" dur="500" fill="hold"/>
                                        <p:tgtEl>
                                          <p:spTgt spid="168"/>
                                        </p:tgtEl>
                                        <p:attrNameLst>
                                          <p:attrName>ppt_w</p:attrName>
                                        </p:attrNameLst>
                                      </p:cBhvr>
                                      <p:tavLst>
                                        <p:tav tm="0">
                                          <p:val>
                                            <p:fltVal val="0"/>
                                          </p:val>
                                        </p:tav>
                                        <p:tav tm="100000">
                                          <p:val>
                                            <p:strVal val="#ppt_w"/>
                                          </p:val>
                                        </p:tav>
                                      </p:tavLst>
                                    </p:anim>
                                    <p:anim calcmode="lin" valueType="num">
                                      <p:cBhvr>
                                        <p:cTn id="54" dur="500" fill="hold"/>
                                        <p:tgtEl>
                                          <p:spTgt spid="168"/>
                                        </p:tgtEl>
                                        <p:attrNameLst>
                                          <p:attrName>ppt_h</p:attrName>
                                        </p:attrNameLst>
                                      </p:cBhvr>
                                      <p:tavLst>
                                        <p:tav tm="0">
                                          <p:val>
                                            <p:fltVal val="0"/>
                                          </p:val>
                                        </p:tav>
                                        <p:tav tm="100000">
                                          <p:val>
                                            <p:strVal val="#ppt_h"/>
                                          </p:val>
                                        </p:tav>
                                      </p:tavLst>
                                    </p:anim>
                                    <p:animEffect transition="in" filter="fade">
                                      <p:cBhvr>
                                        <p:cTn id="55" dur="500"/>
                                        <p:tgtEl>
                                          <p:spTgt spid="168"/>
                                        </p:tgtEl>
                                      </p:cBhvr>
                                    </p:animEffec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nodeType="clickEffect">
                                  <p:stCondLst>
                                    <p:cond delay="0"/>
                                  </p:stCondLst>
                                  <p:childTnLst>
                                    <p:set>
                                      <p:cBhvr>
                                        <p:cTn id="59" dur="1" fill="hold">
                                          <p:stCondLst>
                                            <p:cond delay="0"/>
                                          </p:stCondLst>
                                        </p:cTn>
                                        <p:tgtEl>
                                          <p:spTgt spid="323"/>
                                        </p:tgtEl>
                                        <p:attrNameLst>
                                          <p:attrName>style.visibility</p:attrName>
                                        </p:attrNameLst>
                                      </p:cBhvr>
                                      <p:to>
                                        <p:strVal val="visible"/>
                                      </p:to>
                                    </p:set>
                                  </p:childTnLst>
                                </p:cTn>
                              </p:par>
                            </p:childTnLst>
                          </p:cTn>
                        </p:par>
                        <p:par>
                          <p:cTn id="60" fill="hold">
                            <p:stCondLst>
                              <p:cond delay="0"/>
                            </p:stCondLst>
                            <p:childTnLst>
                              <p:par>
                                <p:cTn id="61" presetID="56" presetClass="path" presetSubtype="0" accel="50000" decel="50000" fill="hold" nodeType="afterEffect">
                                  <p:stCondLst>
                                    <p:cond delay="0"/>
                                  </p:stCondLst>
                                  <p:childTnLst>
                                    <p:animMotion origin="layout" path="M 4.72222E-6 -7.40741E-7 L 0.16701 -0.15509 " pathEditMode="relative" rAng="0" ptsTypes="AA">
                                      <p:cBhvr>
                                        <p:cTn id="62" dur="2000" fill="hold"/>
                                        <p:tgtEl>
                                          <p:spTgt spid="323"/>
                                        </p:tgtEl>
                                        <p:attrNameLst>
                                          <p:attrName>ppt_x</p:attrName>
                                          <p:attrName>ppt_y</p:attrName>
                                        </p:attrNameLst>
                                      </p:cBhvr>
                                      <p:rCtr x="8351" y="-7755"/>
                                    </p:animMotion>
                                  </p:childTnLst>
                                </p:cTn>
                              </p:par>
                            </p:childTnLst>
                          </p:cTn>
                        </p:par>
                        <p:par>
                          <p:cTn id="63" fill="hold">
                            <p:stCondLst>
                              <p:cond delay="2000"/>
                            </p:stCondLst>
                            <p:childTnLst>
                              <p:par>
                                <p:cTn id="64" presetID="22" presetClass="entr" presetSubtype="8" fill="hold" nodeType="afterEffect">
                                  <p:stCondLst>
                                    <p:cond delay="0"/>
                                  </p:stCondLst>
                                  <p:childTnLst>
                                    <p:set>
                                      <p:cBhvr>
                                        <p:cTn id="65" dur="1" fill="hold">
                                          <p:stCondLst>
                                            <p:cond delay="0"/>
                                          </p:stCondLst>
                                        </p:cTn>
                                        <p:tgtEl>
                                          <p:spTgt spid="189"/>
                                        </p:tgtEl>
                                        <p:attrNameLst>
                                          <p:attrName>style.visibility</p:attrName>
                                        </p:attrNameLst>
                                      </p:cBhvr>
                                      <p:to>
                                        <p:strVal val="visible"/>
                                      </p:to>
                                    </p:set>
                                    <p:animEffect transition="in" filter="wipe(left)">
                                      <p:cBhvr>
                                        <p:cTn id="66" dur="500"/>
                                        <p:tgtEl>
                                          <p:spTgt spid="189"/>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321"/>
                                        </p:tgtEl>
                                        <p:attrNameLst>
                                          <p:attrName>style.visibility</p:attrName>
                                        </p:attrNameLst>
                                      </p:cBhvr>
                                      <p:to>
                                        <p:strVal val="visible"/>
                                      </p:to>
                                    </p:set>
                                    <p:anim calcmode="lin" valueType="num">
                                      <p:cBhvr>
                                        <p:cTn id="69" dur="500" fill="hold"/>
                                        <p:tgtEl>
                                          <p:spTgt spid="321"/>
                                        </p:tgtEl>
                                        <p:attrNameLst>
                                          <p:attrName>ppt_w</p:attrName>
                                        </p:attrNameLst>
                                      </p:cBhvr>
                                      <p:tavLst>
                                        <p:tav tm="0">
                                          <p:val>
                                            <p:fltVal val="0"/>
                                          </p:val>
                                        </p:tav>
                                        <p:tav tm="100000">
                                          <p:val>
                                            <p:strVal val="#ppt_w"/>
                                          </p:val>
                                        </p:tav>
                                      </p:tavLst>
                                    </p:anim>
                                    <p:anim calcmode="lin" valueType="num">
                                      <p:cBhvr>
                                        <p:cTn id="70" dur="500" fill="hold"/>
                                        <p:tgtEl>
                                          <p:spTgt spid="321"/>
                                        </p:tgtEl>
                                        <p:attrNameLst>
                                          <p:attrName>ppt_h</p:attrName>
                                        </p:attrNameLst>
                                      </p:cBhvr>
                                      <p:tavLst>
                                        <p:tav tm="0">
                                          <p:val>
                                            <p:fltVal val="0"/>
                                          </p:val>
                                        </p:tav>
                                        <p:tav tm="100000">
                                          <p:val>
                                            <p:strVal val="#ppt_h"/>
                                          </p:val>
                                        </p:tav>
                                      </p:tavLst>
                                    </p:anim>
                                    <p:animEffect transition="in" filter="fade">
                                      <p:cBhvr>
                                        <p:cTn id="71" dur="500"/>
                                        <p:tgtEl>
                                          <p:spTgt spid="321"/>
                                        </p:tgtEl>
                                      </p:cBhvr>
                                    </p:animEffect>
                                  </p:childTnLst>
                                </p:cTn>
                              </p:par>
                            </p:childTnLst>
                          </p:cTn>
                        </p:par>
                        <p:par>
                          <p:cTn id="72" fill="hold">
                            <p:stCondLst>
                              <p:cond delay="2500"/>
                            </p:stCondLst>
                            <p:childTnLst>
                              <p:par>
                                <p:cTn id="73" presetID="53" presetClass="entr" presetSubtype="16" fill="hold" nodeType="afterEffect">
                                  <p:stCondLst>
                                    <p:cond delay="0"/>
                                  </p:stCondLst>
                                  <p:childTnLst>
                                    <p:set>
                                      <p:cBhvr>
                                        <p:cTn id="74" dur="1" fill="hold">
                                          <p:stCondLst>
                                            <p:cond delay="0"/>
                                          </p:stCondLst>
                                        </p:cTn>
                                        <p:tgtEl>
                                          <p:spTgt spid="232"/>
                                        </p:tgtEl>
                                        <p:attrNameLst>
                                          <p:attrName>style.visibility</p:attrName>
                                        </p:attrNameLst>
                                      </p:cBhvr>
                                      <p:to>
                                        <p:strVal val="visible"/>
                                      </p:to>
                                    </p:set>
                                    <p:anim calcmode="lin" valueType="num">
                                      <p:cBhvr>
                                        <p:cTn id="75" dur="500" fill="hold"/>
                                        <p:tgtEl>
                                          <p:spTgt spid="232"/>
                                        </p:tgtEl>
                                        <p:attrNameLst>
                                          <p:attrName>ppt_w</p:attrName>
                                        </p:attrNameLst>
                                      </p:cBhvr>
                                      <p:tavLst>
                                        <p:tav tm="0">
                                          <p:val>
                                            <p:fltVal val="0"/>
                                          </p:val>
                                        </p:tav>
                                        <p:tav tm="100000">
                                          <p:val>
                                            <p:strVal val="#ppt_w"/>
                                          </p:val>
                                        </p:tav>
                                      </p:tavLst>
                                    </p:anim>
                                    <p:anim calcmode="lin" valueType="num">
                                      <p:cBhvr>
                                        <p:cTn id="76" dur="500" fill="hold"/>
                                        <p:tgtEl>
                                          <p:spTgt spid="232"/>
                                        </p:tgtEl>
                                        <p:attrNameLst>
                                          <p:attrName>ppt_h</p:attrName>
                                        </p:attrNameLst>
                                      </p:cBhvr>
                                      <p:tavLst>
                                        <p:tav tm="0">
                                          <p:val>
                                            <p:fltVal val="0"/>
                                          </p:val>
                                        </p:tav>
                                        <p:tav tm="100000">
                                          <p:val>
                                            <p:strVal val="#ppt_h"/>
                                          </p:val>
                                        </p:tav>
                                      </p:tavLst>
                                    </p:anim>
                                    <p:animEffect transition="in" filter="fade">
                                      <p:cBhvr>
                                        <p:cTn id="77" dur="500"/>
                                        <p:tgtEl>
                                          <p:spTgt spid="232"/>
                                        </p:tgtEl>
                                      </p:cBhvr>
                                    </p:animEffect>
                                  </p:childTnLst>
                                </p:cTn>
                              </p:par>
                              <p:par>
                                <p:cTn id="78" presetID="53" presetClass="entr" presetSubtype="16" fill="hold" nodeType="withEffect">
                                  <p:stCondLst>
                                    <p:cond delay="0"/>
                                  </p:stCondLst>
                                  <p:childTnLst>
                                    <p:set>
                                      <p:cBhvr>
                                        <p:cTn id="79" dur="1" fill="hold">
                                          <p:stCondLst>
                                            <p:cond delay="0"/>
                                          </p:stCondLst>
                                        </p:cTn>
                                        <p:tgtEl>
                                          <p:spTgt spid="228"/>
                                        </p:tgtEl>
                                        <p:attrNameLst>
                                          <p:attrName>style.visibility</p:attrName>
                                        </p:attrNameLst>
                                      </p:cBhvr>
                                      <p:to>
                                        <p:strVal val="visible"/>
                                      </p:to>
                                    </p:set>
                                    <p:anim calcmode="lin" valueType="num">
                                      <p:cBhvr>
                                        <p:cTn id="80" dur="500" fill="hold"/>
                                        <p:tgtEl>
                                          <p:spTgt spid="228"/>
                                        </p:tgtEl>
                                        <p:attrNameLst>
                                          <p:attrName>ppt_w</p:attrName>
                                        </p:attrNameLst>
                                      </p:cBhvr>
                                      <p:tavLst>
                                        <p:tav tm="0">
                                          <p:val>
                                            <p:fltVal val="0"/>
                                          </p:val>
                                        </p:tav>
                                        <p:tav tm="100000">
                                          <p:val>
                                            <p:strVal val="#ppt_w"/>
                                          </p:val>
                                        </p:tav>
                                      </p:tavLst>
                                    </p:anim>
                                    <p:anim calcmode="lin" valueType="num">
                                      <p:cBhvr>
                                        <p:cTn id="81" dur="500" fill="hold"/>
                                        <p:tgtEl>
                                          <p:spTgt spid="228"/>
                                        </p:tgtEl>
                                        <p:attrNameLst>
                                          <p:attrName>ppt_h</p:attrName>
                                        </p:attrNameLst>
                                      </p:cBhvr>
                                      <p:tavLst>
                                        <p:tav tm="0">
                                          <p:val>
                                            <p:fltVal val="0"/>
                                          </p:val>
                                        </p:tav>
                                        <p:tav tm="100000">
                                          <p:val>
                                            <p:strVal val="#ppt_h"/>
                                          </p:val>
                                        </p:tav>
                                      </p:tavLst>
                                    </p:anim>
                                    <p:animEffect transition="in" filter="fade">
                                      <p:cBhvr>
                                        <p:cTn id="82" dur="500"/>
                                        <p:tgtEl>
                                          <p:spTgt spid="228"/>
                                        </p:tgtEl>
                                      </p:cBhvr>
                                    </p:animEffect>
                                  </p:childTnLst>
                                </p:cTn>
                              </p:par>
                              <p:par>
                                <p:cTn id="83" presetID="53" presetClass="entr" presetSubtype="16" fill="hold" nodeType="withEffect">
                                  <p:stCondLst>
                                    <p:cond delay="0"/>
                                  </p:stCondLst>
                                  <p:childTnLst>
                                    <p:set>
                                      <p:cBhvr>
                                        <p:cTn id="84" dur="1" fill="hold">
                                          <p:stCondLst>
                                            <p:cond delay="0"/>
                                          </p:stCondLst>
                                        </p:cTn>
                                        <p:tgtEl>
                                          <p:spTgt spid="190"/>
                                        </p:tgtEl>
                                        <p:attrNameLst>
                                          <p:attrName>style.visibility</p:attrName>
                                        </p:attrNameLst>
                                      </p:cBhvr>
                                      <p:to>
                                        <p:strVal val="visible"/>
                                      </p:to>
                                    </p:set>
                                    <p:anim calcmode="lin" valueType="num">
                                      <p:cBhvr>
                                        <p:cTn id="85" dur="500" fill="hold"/>
                                        <p:tgtEl>
                                          <p:spTgt spid="190"/>
                                        </p:tgtEl>
                                        <p:attrNameLst>
                                          <p:attrName>ppt_w</p:attrName>
                                        </p:attrNameLst>
                                      </p:cBhvr>
                                      <p:tavLst>
                                        <p:tav tm="0">
                                          <p:val>
                                            <p:fltVal val="0"/>
                                          </p:val>
                                        </p:tav>
                                        <p:tav tm="100000">
                                          <p:val>
                                            <p:strVal val="#ppt_w"/>
                                          </p:val>
                                        </p:tav>
                                      </p:tavLst>
                                    </p:anim>
                                    <p:anim calcmode="lin" valueType="num">
                                      <p:cBhvr>
                                        <p:cTn id="86" dur="500" fill="hold"/>
                                        <p:tgtEl>
                                          <p:spTgt spid="190"/>
                                        </p:tgtEl>
                                        <p:attrNameLst>
                                          <p:attrName>ppt_h</p:attrName>
                                        </p:attrNameLst>
                                      </p:cBhvr>
                                      <p:tavLst>
                                        <p:tav tm="0">
                                          <p:val>
                                            <p:fltVal val="0"/>
                                          </p:val>
                                        </p:tav>
                                        <p:tav tm="100000">
                                          <p:val>
                                            <p:strVal val="#ppt_h"/>
                                          </p:val>
                                        </p:tav>
                                      </p:tavLst>
                                    </p:anim>
                                    <p:animEffect transition="in" filter="fade">
                                      <p:cBhvr>
                                        <p:cTn id="87" dur="500"/>
                                        <p:tgtEl>
                                          <p:spTgt spid="190"/>
                                        </p:tgtEl>
                                      </p:cBhvr>
                                    </p:animEffect>
                                  </p:childTnLst>
                                </p:cTn>
                              </p:par>
                              <p:par>
                                <p:cTn id="88" presetID="53" presetClass="entr" presetSubtype="16" fill="hold" nodeType="withEffect">
                                  <p:stCondLst>
                                    <p:cond delay="0"/>
                                  </p:stCondLst>
                                  <p:childTnLst>
                                    <p:set>
                                      <p:cBhvr>
                                        <p:cTn id="89" dur="1" fill="hold">
                                          <p:stCondLst>
                                            <p:cond delay="0"/>
                                          </p:stCondLst>
                                        </p:cTn>
                                        <p:tgtEl>
                                          <p:spTgt spid="198"/>
                                        </p:tgtEl>
                                        <p:attrNameLst>
                                          <p:attrName>style.visibility</p:attrName>
                                        </p:attrNameLst>
                                      </p:cBhvr>
                                      <p:to>
                                        <p:strVal val="visible"/>
                                      </p:to>
                                    </p:set>
                                    <p:anim calcmode="lin" valueType="num">
                                      <p:cBhvr>
                                        <p:cTn id="90" dur="500" fill="hold"/>
                                        <p:tgtEl>
                                          <p:spTgt spid="198"/>
                                        </p:tgtEl>
                                        <p:attrNameLst>
                                          <p:attrName>ppt_w</p:attrName>
                                        </p:attrNameLst>
                                      </p:cBhvr>
                                      <p:tavLst>
                                        <p:tav tm="0">
                                          <p:val>
                                            <p:fltVal val="0"/>
                                          </p:val>
                                        </p:tav>
                                        <p:tav tm="100000">
                                          <p:val>
                                            <p:strVal val="#ppt_w"/>
                                          </p:val>
                                        </p:tav>
                                      </p:tavLst>
                                    </p:anim>
                                    <p:anim calcmode="lin" valueType="num">
                                      <p:cBhvr>
                                        <p:cTn id="91" dur="500" fill="hold"/>
                                        <p:tgtEl>
                                          <p:spTgt spid="198"/>
                                        </p:tgtEl>
                                        <p:attrNameLst>
                                          <p:attrName>ppt_h</p:attrName>
                                        </p:attrNameLst>
                                      </p:cBhvr>
                                      <p:tavLst>
                                        <p:tav tm="0">
                                          <p:val>
                                            <p:fltVal val="0"/>
                                          </p:val>
                                        </p:tav>
                                        <p:tav tm="100000">
                                          <p:val>
                                            <p:strVal val="#ppt_h"/>
                                          </p:val>
                                        </p:tav>
                                      </p:tavLst>
                                    </p:anim>
                                    <p:animEffect transition="in" filter="fade">
                                      <p:cBhvr>
                                        <p:cTn id="92" dur="500"/>
                                        <p:tgtEl>
                                          <p:spTgt spid="198"/>
                                        </p:tgtEl>
                                      </p:cBhvr>
                                    </p:animEffect>
                                  </p:childTnLst>
                                </p:cTn>
                              </p:par>
                              <p:par>
                                <p:cTn id="93" presetID="53" presetClass="entr" presetSubtype="16" fill="hold" nodeType="withEffect">
                                  <p:stCondLst>
                                    <p:cond delay="0"/>
                                  </p:stCondLst>
                                  <p:childTnLst>
                                    <p:set>
                                      <p:cBhvr>
                                        <p:cTn id="94" dur="1" fill="hold">
                                          <p:stCondLst>
                                            <p:cond delay="0"/>
                                          </p:stCondLst>
                                        </p:cTn>
                                        <p:tgtEl>
                                          <p:spTgt spid="237"/>
                                        </p:tgtEl>
                                        <p:attrNameLst>
                                          <p:attrName>style.visibility</p:attrName>
                                        </p:attrNameLst>
                                      </p:cBhvr>
                                      <p:to>
                                        <p:strVal val="visible"/>
                                      </p:to>
                                    </p:set>
                                    <p:anim calcmode="lin" valueType="num">
                                      <p:cBhvr>
                                        <p:cTn id="95" dur="500" fill="hold"/>
                                        <p:tgtEl>
                                          <p:spTgt spid="237"/>
                                        </p:tgtEl>
                                        <p:attrNameLst>
                                          <p:attrName>ppt_w</p:attrName>
                                        </p:attrNameLst>
                                      </p:cBhvr>
                                      <p:tavLst>
                                        <p:tav tm="0">
                                          <p:val>
                                            <p:fltVal val="0"/>
                                          </p:val>
                                        </p:tav>
                                        <p:tav tm="100000">
                                          <p:val>
                                            <p:strVal val="#ppt_w"/>
                                          </p:val>
                                        </p:tav>
                                      </p:tavLst>
                                    </p:anim>
                                    <p:anim calcmode="lin" valueType="num">
                                      <p:cBhvr>
                                        <p:cTn id="96" dur="500" fill="hold"/>
                                        <p:tgtEl>
                                          <p:spTgt spid="237"/>
                                        </p:tgtEl>
                                        <p:attrNameLst>
                                          <p:attrName>ppt_h</p:attrName>
                                        </p:attrNameLst>
                                      </p:cBhvr>
                                      <p:tavLst>
                                        <p:tav tm="0">
                                          <p:val>
                                            <p:fltVal val="0"/>
                                          </p:val>
                                        </p:tav>
                                        <p:tav tm="100000">
                                          <p:val>
                                            <p:strVal val="#ppt_h"/>
                                          </p:val>
                                        </p:tav>
                                      </p:tavLst>
                                    </p:anim>
                                    <p:animEffect transition="in" filter="fade">
                                      <p:cBhvr>
                                        <p:cTn id="97" dur="500"/>
                                        <p:tgtEl>
                                          <p:spTgt spid="237"/>
                                        </p:tgtEl>
                                      </p:cBhvr>
                                    </p:animEffect>
                                  </p:childTnLst>
                                </p:cTn>
                              </p:par>
                              <p:par>
                                <p:cTn id="98" presetID="53" presetClass="entr" presetSubtype="16" fill="hold" nodeType="withEffect">
                                  <p:stCondLst>
                                    <p:cond delay="0"/>
                                  </p:stCondLst>
                                  <p:childTnLst>
                                    <p:set>
                                      <p:cBhvr>
                                        <p:cTn id="99" dur="1" fill="hold">
                                          <p:stCondLst>
                                            <p:cond delay="0"/>
                                          </p:stCondLst>
                                        </p:cTn>
                                        <p:tgtEl>
                                          <p:spTgt spid="202"/>
                                        </p:tgtEl>
                                        <p:attrNameLst>
                                          <p:attrName>style.visibility</p:attrName>
                                        </p:attrNameLst>
                                      </p:cBhvr>
                                      <p:to>
                                        <p:strVal val="visible"/>
                                      </p:to>
                                    </p:set>
                                    <p:anim calcmode="lin" valueType="num">
                                      <p:cBhvr>
                                        <p:cTn id="100" dur="500" fill="hold"/>
                                        <p:tgtEl>
                                          <p:spTgt spid="202"/>
                                        </p:tgtEl>
                                        <p:attrNameLst>
                                          <p:attrName>ppt_w</p:attrName>
                                        </p:attrNameLst>
                                      </p:cBhvr>
                                      <p:tavLst>
                                        <p:tav tm="0">
                                          <p:val>
                                            <p:fltVal val="0"/>
                                          </p:val>
                                        </p:tav>
                                        <p:tav tm="100000">
                                          <p:val>
                                            <p:strVal val="#ppt_w"/>
                                          </p:val>
                                        </p:tav>
                                      </p:tavLst>
                                    </p:anim>
                                    <p:anim calcmode="lin" valueType="num">
                                      <p:cBhvr>
                                        <p:cTn id="101" dur="500" fill="hold"/>
                                        <p:tgtEl>
                                          <p:spTgt spid="202"/>
                                        </p:tgtEl>
                                        <p:attrNameLst>
                                          <p:attrName>ppt_h</p:attrName>
                                        </p:attrNameLst>
                                      </p:cBhvr>
                                      <p:tavLst>
                                        <p:tav tm="0">
                                          <p:val>
                                            <p:fltVal val="0"/>
                                          </p:val>
                                        </p:tav>
                                        <p:tav tm="100000">
                                          <p:val>
                                            <p:strVal val="#ppt_h"/>
                                          </p:val>
                                        </p:tav>
                                      </p:tavLst>
                                    </p:anim>
                                    <p:animEffect transition="in" filter="fade">
                                      <p:cBhvr>
                                        <p:cTn id="102" dur="500"/>
                                        <p:tgtEl>
                                          <p:spTgt spid="202"/>
                                        </p:tgtEl>
                                      </p:cBhvr>
                                    </p:animEffect>
                                  </p:childTnLst>
                                </p:cTn>
                              </p:par>
                              <p:par>
                                <p:cTn id="103" presetID="53" presetClass="entr" presetSubtype="16" fill="hold" nodeType="withEffect">
                                  <p:stCondLst>
                                    <p:cond delay="0"/>
                                  </p:stCondLst>
                                  <p:childTnLst>
                                    <p:set>
                                      <p:cBhvr>
                                        <p:cTn id="104" dur="1" fill="hold">
                                          <p:stCondLst>
                                            <p:cond delay="0"/>
                                          </p:stCondLst>
                                        </p:cTn>
                                        <p:tgtEl>
                                          <p:spTgt spid="194"/>
                                        </p:tgtEl>
                                        <p:attrNameLst>
                                          <p:attrName>style.visibility</p:attrName>
                                        </p:attrNameLst>
                                      </p:cBhvr>
                                      <p:to>
                                        <p:strVal val="visible"/>
                                      </p:to>
                                    </p:set>
                                    <p:anim calcmode="lin" valueType="num">
                                      <p:cBhvr>
                                        <p:cTn id="105" dur="500" fill="hold"/>
                                        <p:tgtEl>
                                          <p:spTgt spid="194"/>
                                        </p:tgtEl>
                                        <p:attrNameLst>
                                          <p:attrName>ppt_w</p:attrName>
                                        </p:attrNameLst>
                                      </p:cBhvr>
                                      <p:tavLst>
                                        <p:tav tm="0">
                                          <p:val>
                                            <p:fltVal val="0"/>
                                          </p:val>
                                        </p:tav>
                                        <p:tav tm="100000">
                                          <p:val>
                                            <p:strVal val="#ppt_w"/>
                                          </p:val>
                                        </p:tav>
                                      </p:tavLst>
                                    </p:anim>
                                    <p:anim calcmode="lin" valueType="num">
                                      <p:cBhvr>
                                        <p:cTn id="106" dur="500" fill="hold"/>
                                        <p:tgtEl>
                                          <p:spTgt spid="194"/>
                                        </p:tgtEl>
                                        <p:attrNameLst>
                                          <p:attrName>ppt_h</p:attrName>
                                        </p:attrNameLst>
                                      </p:cBhvr>
                                      <p:tavLst>
                                        <p:tav tm="0">
                                          <p:val>
                                            <p:fltVal val="0"/>
                                          </p:val>
                                        </p:tav>
                                        <p:tav tm="100000">
                                          <p:val>
                                            <p:strVal val="#ppt_h"/>
                                          </p:val>
                                        </p:tav>
                                      </p:tavLst>
                                    </p:anim>
                                    <p:animEffect transition="in" filter="fade">
                                      <p:cBhvr>
                                        <p:cTn id="107" dur="500"/>
                                        <p:tgtEl>
                                          <p:spTgt spid="194"/>
                                        </p:tgtEl>
                                      </p:cBhvr>
                                    </p:animEffect>
                                  </p:childTnLst>
                                </p:cTn>
                              </p:par>
                            </p:childTnLst>
                          </p:cTn>
                        </p:par>
                      </p:childTnLst>
                    </p:cTn>
                  </p:par>
                  <p:par>
                    <p:cTn id="108" fill="hold">
                      <p:stCondLst>
                        <p:cond delay="indefinite"/>
                      </p:stCondLst>
                      <p:childTnLst>
                        <p:par>
                          <p:cTn id="109" fill="hold">
                            <p:stCondLst>
                              <p:cond delay="0"/>
                            </p:stCondLst>
                            <p:childTnLst>
                              <p:par>
                                <p:cTn id="110" presetID="53" presetClass="entr" presetSubtype="16" fill="hold" nodeType="clickEffect">
                                  <p:stCondLst>
                                    <p:cond delay="0"/>
                                  </p:stCondLst>
                                  <p:childTnLst>
                                    <p:set>
                                      <p:cBhvr>
                                        <p:cTn id="111" dur="1" fill="hold">
                                          <p:stCondLst>
                                            <p:cond delay="0"/>
                                          </p:stCondLst>
                                        </p:cTn>
                                        <p:tgtEl>
                                          <p:spTgt spid="300"/>
                                        </p:tgtEl>
                                        <p:attrNameLst>
                                          <p:attrName>style.visibility</p:attrName>
                                        </p:attrNameLst>
                                      </p:cBhvr>
                                      <p:to>
                                        <p:strVal val="visible"/>
                                      </p:to>
                                    </p:set>
                                    <p:anim calcmode="lin" valueType="num">
                                      <p:cBhvr>
                                        <p:cTn id="112" dur="500" fill="hold"/>
                                        <p:tgtEl>
                                          <p:spTgt spid="300"/>
                                        </p:tgtEl>
                                        <p:attrNameLst>
                                          <p:attrName>ppt_w</p:attrName>
                                        </p:attrNameLst>
                                      </p:cBhvr>
                                      <p:tavLst>
                                        <p:tav tm="0">
                                          <p:val>
                                            <p:fltVal val="0"/>
                                          </p:val>
                                        </p:tav>
                                        <p:tav tm="100000">
                                          <p:val>
                                            <p:strVal val="#ppt_w"/>
                                          </p:val>
                                        </p:tav>
                                      </p:tavLst>
                                    </p:anim>
                                    <p:anim calcmode="lin" valueType="num">
                                      <p:cBhvr>
                                        <p:cTn id="113" dur="500" fill="hold"/>
                                        <p:tgtEl>
                                          <p:spTgt spid="300"/>
                                        </p:tgtEl>
                                        <p:attrNameLst>
                                          <p:attrName>ppt_h</p:attrName>
                                        </p:attrNameLst>
                                      </p:cBhvr>
                                      <p:tavLst>
                                        <p:tav tm="0">
                                          <p:val>
                                            <p:fltVal val="0"/>
                                          </p:val>
                                        </p:tav>
                                        <p:tav tm="100000">
                                          <p:val>
                                            <p:strVal val="#ppt_h"/>
                                          </p:val>
                                        </p:tav>
                                      </p:tavLst>
                                    </p:anim>
                                    <p:animEffect transition="in" filter="fade">
                                      <p:cBhvr>
                                        <p:cTn id="114" dur="500"/>
                                        <p:tgtEl>
                                          <p:spTgt spid="300"/>
                                        </p:tgtEl>
                                      </p:cBhvr>
                                    </p:animEffect>
                                  </p:childTnLst>
                                </p:cTn>
                              </p:par>
                              <p:par>
                                <p:cTn id="115" presetID="53" presetClass="entr" presetSubtype="16" fill="hold" nodeType="withEffect">
                                  <p:stCondLst>
                                    <p:cond delay="0"/>
                                  </p:stCondLst>
                                  <p:childTnLst>
                                    <p:set>
                                      <p:cBhvr>
                                        <p:cTn id="116" dur="1" fill="hold">
                                          <p:stCondLst>
                                            <p:cond delay="0"/>
                                          </p:stCondLst>
                                        </p:cTn>
                                        <p:tgtEl>
                                          <p:spTgt spid="301"/>
                                        </p:tgtEl>
                                        <p:attrNameLst>
                                          <p:attrName>style.visibility</p:attrName>
                                        </p:attrNameLst>
                                      </p:cBhvr>
                                      <p:to>
                                        <p:strVal val="visible"/>
                                      </p:to>
                                    </p:set>
                                    <p:anim calcmode="lin" valueType="num">
                                      <p:cBhvr>
                                        <p:cTn id="117" dur="500" fill="hold"/>
                                        <p:tgtEl>
                                          <p:spTgt spid="301"/>
                                        </p:tgtEl>
                                        <p:attrNameLst>
                                          <p:attrName>ppt_w</p:attrName>
                                        </p:attrNameLst>
                                      </p:cBhvr>
                                      <p:tavLst>
                                        <p:tav tm="0">
                                          <p:val>
                                            <p:fltVal val="0"/>
                                          </p:val>
                                        </p:tav>
                                        <p:tav tm="100000">
                                          <p:val>
                                            <p:strVal val="#ppt_w"/>
                                          </p:val>
                                        </p:tav>
                                      </p:tavLst>
                                    </p:anim>
                                    <p:anim calcmode="lin" valueType="num">
                                      <p:cBhvr>
                                        <p:cTn id="118" dur="500" fill="hold"/>
                                        <p:tgtEl>
                                          <p:spTgt spid="301"/>
                                        </p:tgtEl>
                                        <p:attrNameLst>
                                          <p:attrName>ppt_h</p:attrName>
                                        </p:attrNameLst>
                                      </p:cBhvr>
                                      <p:tavLst>
                                        <p:tav tm="0">
                                          <p:val>
                                            <p:fltVal val="0"/>
                                          </p:val>
                                        </p:tav>
                                        <p:tav tm="100000">
                                          <p:val>
                                            <p:strVal val="#ppt_h"/>
                                          </p:val>
                                        </p:tav>
                                      </p:tavLst>
                                    </p:anim>
                                    <p:animEffect transition="in" filter="fade">
                                      <p:cBhvr>
                                        <p:cTn id="119" dur="500"/>
                                        <p:tgtEl>
                                          <p:spTgt spid="301"/>
                                        </p:tgtEl>
                                      </p:cBhvr>
                                    </p:animEffect>
                                  </p:childTnLst>
                                </p:cTn>
                              </p:par>
                              <p:par>
                                <p:cTn id="120" presetID="53" presetClass="entr" presetSubtype="16" fill="hold" nodeType="withEffect">
                                  <p:stCondLst>
                                    <p:cond delay="0"/>
                                  </p:stCondLst>
                                  <p:childTnLst>
                                    <p:set>
                                      <p:cBhvr>
                                        <p:cTn id="121" dur="1" fill="hold">
                                          <p:stCondLst>
                                            <p:cond delay="0"/>
                                          </p:stCondLst>
                                        </p:cTn>
                                        <p:tgtEl>
                                          <p:spTgt spid="299"/>
                                        </p:tgtEl>
                                        <p:attrNameLst>
                                          <p:attrName>style.visibility</p:attrName>
                                        </p:attrNameLst>
                                      </p:cBhvr>
                                      <p:to>
                                        <p:strVal val="visible"/>
                                      </p:to>
                                    </p:set>
                                    <p:anim calcmode="lin" valueType="num">
                                      <p:cBhvr>
                                        <p:cTn id="122" dur="500" fill="hold"/>
                                        <p:tgtEl>
                                          <p:spTgt spid="299"/>
                                        </p:tgtEl>
                                        <p:attrNameLst>
                                          <p:attrName>ppt_w</p:attrName>
                                        </p:attrNameLst>
                                      </p:cBhvr>
                                      <p:tavLst>
                                        <p:tav tm="0">
                                          <p:val>
                                            <p:fltVal val="0"/>
                                          </p:val>
                                        </p:tav>
                                        <p:tav tm="100000">
                                          <p:val>
                                            <p:strVal val="#ppt_w"/>
                                          </p:val>
                                        </p:tav>
                                      </p:tavLst>
                                    </p:anim>
                                    <p:anim calcmode="lin" valueType="num">
                                      <p:cBhvr>
                                        <p:cTn id="123" dur="500" fill="hold"/>
                                        <p:tgtEl>
                                          <p:spTgt spid="299"/>
                                        </p:tgtEl>
                                        <p:attrNameLst>
                                          <p:attrName>ppt_h</p:attrName>
                                        </p:attrNameLst>
                                      </p:cBhvr>
                                      <p:tavLst>
                                        <p:tav tm="0">
                                          <p:val>
                                            <p:fltVal val="0"/>
                                          </p:val>
                                        </p:tav>
                                        <p:tav tm="100000">
                                          <p:val>
                                            <p:strVal val="#ppt_h"/>
                                          </p:val>
                                        </p:tav>
                                      </p:tavLst>
                                    </p:anim>
                                    <p:animEffect transition="in" filter="fade">
                                      <p:cBhvr>
                                        <p:cTn id="124" dur="500"/>
                                        <p:tgtEl>
                                          <p:spTgt spid="299"/>
                                        </p:tgtEl>
                                      </p:cBhvr>
                                    </p:animEffect>
                                  </p:childTnLst>
                                </p:cTn>
                              </p:par>
                              <p:par>
                                <p:cTn id="125" presetID="53" presetClass="entr" presetSubtype="16" fill="hold" nodeType="withEffect">
                                  <p:stCondLst>
                                    <p:cond delay="0"/>
                                  </p:stCondLst>
                                  <p:childTnLst>
                                    <p:set>
                                      <p:cBhvr>
                                        <p:cTn id="126" dur="1" fill="hold">
                                          <p:stCondLst>
                                            <p:cond delay="0"/>
                                          </p:stCondLst>
                                        </p:cTn>
                                        <p:tgtEl>
                                          <p:spTgt spid="302"/>
                                        </p:tgtEl>
                                        <p:attrNameLst>
                                          <p:attrName>style.visibility</p:attrName>
                                        </p:attrNameLst>
                                      </p:cBhvr>
                                      <p:to>
                                        <p:strVal val="visible"/>
                                      </p:to>
                                    </p:set>
                                    <p:anim calcmode="lin" valueType="num">
                                      <p:cBhvr>
                                        <p:cTn id="127" dur="500" fill="hold"/>
                                        <p:tgtEl>
                                          <p:spTgt spid="302"/>
                                        </p:tgtEl>
                                        <p:attrNameLst>
                                          <p:attrName>ppt_w</p:attrName>
                                        </p:attrNameLst>
                                      </p:cBhvr>
                                      <p:tavLst>
                                        <p:tav tm="0">
                                          <p:val>
                                            <p:fltVal val="0"/>
                                          </p:val>
                                        </p:tav>
                                        <p:tav tm="100000">
                                          <p:val>
                                            <p:strVal val="#ppt_w"/>
                                          </p:val>
                                        </p:tav>
                                      </p:tavLst>
                                    </p:anim>
                                    <p:anim calcmode="lin" valueType="num">
                                      <p:cBhvr>
                                        <p:cTn id="128" dur="500" fill="hold"/>
                                        <p:tgtEl>
                                          <p:spTgt spid="302"/>
                                        </p:tgtEl>
                                        <p:attrNameLst>
                                          <p:attrName>ppt_h</p:attrName>
                                        </p:attrNameLst>
                                      </p:cBhvr>
                                      <p:tavLst>
                                        <p:tav tm="0">
                                          <p:val>
                                            <p:fltVal val="0"/>
                                          </p:val>
                                        </p:tav>
                                        <p:tav tm="100000">
                                          <p:val>
                                            <p:strVal val="#ppt_h"/>
                                          </p:val>
                                        </p:tav>
                                      </p:tavLst>
                                    </p:anim>
                                    <p:animEffect transition="in" filter="fade">
                                      <p:cBhvr>
                                        <p:cTn id="129" dur="500"/>
                                        <p:tgtEl>
                                          <p:spTgt spid="302"/>
                                        </p:tgtEl>
                                      </p:cBhvr>
                                    </p:animEffect>
                                  </p:childTnLst>
                                </p:cTn>
                              </p:par>
                              <p:par>
                                <p:cTn id="130" presetID="53" presetClass="entr" presetSubtype="16" fill="hold" nodeType="withEffect">
                                  <p:stCondLst>
                                    <p:cond delay="0"/>
                                  </p:stCondLst>
                                  <p:childTnLst>
                                    <p:set>
                                      <p:cBhvr>
                                        <p:cTn id="131" dur="1" fill="hold">
                                          <p:stCondLst>
                                            <p:cond delay="0"/>
                                          </p:stCondLst>
                                        </p:cTn>
                                        <p:tgtEl>
                                          <p:spTgt spid="303"/>
                                        </p:tgtEl>
                                        <p:attrNameLst>
                                          <p:attrName>style.visibility</p:attrName>
                                        </p:attrNameLst>
                                      </p:cBhvr>
                                      <p:to>
                                        <p:strVal val="visible"/>
                                      </p:to>
                                    </p:set>
                                    <p:anim calcmode="lin" valueType="num">
                                      <p:cBhvr>
                                        <p:cTn id="132" dur="500" fill="hold"/>
                                        <p:tgtEl>
                                          <p:spTgt spid="303"/>
                                        </p:tgtEl>
                                        <p:attrNameLst>
                                          <p:attrName>ppt_w</p:attrName>
                                        </p:attrNameLst>
                                      </p:cBhvr>
                                      <p:tavLst>
                                        <p:tav tm="0">
                                          <p:val>
                                            <p:fltVal val="0"/>
                                          </p:val>
                                        </p:tav>
                                        <p:tav tm="100000">
                                          <p:val>
                                            <p:strVal val="#ppt_w"/>
                                          </p:val>
                                        </p:tav>
                                      </p:tavLst>
                                    </p:anim>
                                    <p:anim calcmode="lin" valueType="num">
                                      <p:cBhvr>
                                        <p:cTn id="133" dur="500" fill="hold"/>
                                        <p:tgtEl>
                                          <p:spTgt spid="303"/>
                                        </p:tgtEl>
                                        <p:attrNameLst>
                                          <p:attrName>ppt_h</p:attrName>
                                        </p:attrNameLst>
                                      </p:cBhvr>
                                      <p:tavLst>
                                        <p:tav tm="0">
                                          <p:val>
                                            <p:fltVal val="0"/>
                                          </p:val>
                                        </p:tav>
                                        <p:tav tm="100000">
                                          <p:val>
                                            <p:strVal val="#ppt_h"/>
                                          </p:val>
                                        </p:tav>
                                      </p:tavLst>
                                    </p:anim>
                                    <p:animEffect transition="in" filter="fade">
                                      <p:cBhvr>
                                        <p:cTn id="134" dur="500"/>
                                        <p:tgtEl>
                                          <p:spTgt spid="303"/>
                                        </p:tgtEl>
                                      </p:cBhvr>
                                    </p:animEffect>
                                  </p:childTnLst>
                                </p:cTn>
                              </p:par>
                              <p:par>
                                <p:cTn id="135" presetID="53" presetClass="entr" presetSubtype="16" fill="hold" nodeType="withEffect">
                                  <p:stCondLst>
                                    <p:cond delay="0"/>
                                  </p:stCondLst>
                                  <p:childTnLst>
                                    <p:set>
                                      <p:cBhvr>
                                        <p:cTn id="136" dur="1" fill="hold">
                                          <p:stCondLst>
                                            <p:cond delay="0"/>
                                          </p:stCondLst>
                                        </p:cTn>
                                        <p:tgtEl>
                                          <p:spTgt spid="304"/>
                                        </p:tgtEl>
                                        <p:attrNameLst>
                                          <p:attrName>style.visibility</p:attrName>
                                        </p:attrNameLst>
                                      </p:cBhvr>
                                      <p:to>
                                        <p:strVal val="visible"/>
                                      </p:to>
                                    </p:set>
                                    <p:anim calcmode="lin" valueType="num">
                                      <p:cBhvr>
                                        <p:cTn id="137" dur="500" fill="hold"/>
                                        <p:tgtEl>
                                          <p:spTgt spid="304"/>
                                        </p:tgtEl>
                                        <p:attrNameLst>
                                          <p:attrName>ppt_w</p:attrName>
                                        </p:attrNameLst>
                                      </p:cBhvr>
                                      <p:tavLst>
                                        <p:tav tm="0">
                                          <p:val>
                                            <p:fltVal val="0"/>
                                          </p:val>
                                        </p:tav>
                                        <p:tav tm="100000">
                                          <p:val>
                                            <p:strVal val="#ppt_w"/>
                                          </p:val>
                                        </p:tav>
                                      </p:tavLst>
                                    </p:anim>
                                    <p:anim calcmode="lin" valueType="num">
                                      <p:cBhvr>
                                        <p:cTn id="138" dur="500" fill="hold"/>
                                        <p:tgtEl>
                                          <p:spTgt spid="304"/>
                                        </p:tgtEl>
                                        <p:attrNameLst>
                                          <p:attrName>ppt_h</p:attrName>
                                        </p:attrNameLst>
                                      </p:cBhvr>
                                      <p:tavLst>
                                        <p:tav tm="0">
                                          <p:val>
                                            <p:fltVal val="0"/>
                                          </p:val>
                                        </p:tav>
                                        <p:tav tm="100000">
                                          <p:val>
                                            <p:strVal val="#ppt_h"/>
                                          </p:val>
                                        </p:tav>
                                      </p:tavLst>
                                    </p:anim>
                                    <p:animEffect transition="in" filter="fade">
                                      <p:cBhvr>
                                        <p:cTn id="139" dur="500"/>
                                        <p:tgtEl>
                                          <p:spTgt spid="304"/>
                                        </p:tgtEl>
                                      </p:cBhvr>
                                    </p:animEffect>
                                  </p:childTnLst>
                                </p:cTn>
                              </p:par>
                              <p:par>
                                <p:cTn id="140" presetID="53" presetClass="entr" presetSubtype="16" fill="hold" nodeType="withEffect">
                                  <p:stCondLst>
                                    <p:cond delay="0"/>
                                  </p:stCondLst>
                                  <p:childTnLst>
                                    <p:set>
                                      <p:cBhvr>
                                        <p:cTn id="141" dur="1" fill="hold">
                                          <p:stCondLst>
                                            <p:cond delay="0"/>
                                          </p:stCondLst>
                                        </p:cTn>
                                        <p:tgtEl>
                                          <p:spTgt spid="305"/>
                                        </p:tgtEl>
                                        <p:attrNameLst>
                                          <p:attrName>style.visibility</p:attrName>
                                        </p:attrNameLst>
                                      </p:cBhvr>
                                      <p:to>
                                        <p:strVal val="visible"/>
                                      </p:to>
                                    </p:set>
                                    <p:anim calcmode="lin" valueType="num">
                                      <p:cBhvr>
                                        <p:cTn id="142" dur="500" fill="hold"/>
                                        <p:tgtEl>
                                          <p:spTgt spid="305"/>
                                        </p:tgtEl>
                                        <p:attrNameLst>
                                          <p:attrName>ppt_w</p:attrName>
                                        </p:attrNameLst>
                                      </p:cBhvr>
                                      <p:tavLst>
                                        <p:tav tm="0">
                                          <p:val>
                                            <p:fltVal val="0"/>
                                          </p:val>
                                        </p:tav>
                                        <p:tav tm="100000">
                                          <p:val>
                                            <p:strVal val="#ppt_w"/>
                                          </p:val>
                                        </p:tav>
                                      </p:tavLst>
                                    </p:anim>
                                    <p:anim calcmode="lin" valueType="num">
                                      <p:cBhvr>
                                        <p:cTn id="143" dur="500" fill="hold"/>
                                        <p:tgtEl>
                                          <p:spTgt spid="305"/>
                                        </p:tgtEl>
                                        <p:attrNameLst>
                                          <p:attrName>ppt_h</p:attrName>
                                        </p:attrNameLst>
                                      </p:cBhvr>
                                      <p:tavLst>
                                        <p:tav tm="0">
                                          <p:val>
                                            <p:fltVal val="0"/>
                                          </p:val>
                                        </p:tav>
                                        <p:tav tm="100000">
                                          <p:val>
                                            <p:strVal val="#ppt_h"/>
                                          </p:val>
                                        </p:tav>
                                      </p:tavLst>
                                    </p:anim>
                                    <p:animEffect transition="in" filter="fade">
                                      <p:cBhvr>
                                        <p:cTn id="144" dur="500"/>
                                        <p:tgtEl>
                                          <p:spTgt spid="305"/>
                                        </p:tgtEl>
                                      </p:cBhvr>
                                    </p:animEffect>
                                  </p:childTnLst>
                                </p:cTn>
                              </p:par>
                            </p:childTnLst>
                          </p:cTn>
                        </p:par>
                      </p:childTnLst>
                    </p:cTn>
                  </p:par>
                  <p:par>
                    <p:cTn id="145" fill="hold">
                      <p:stCondLst>
                        <p:cond delay="indefinite"/>
                      </p:stCondLst>
                      <p:childTnLst>
                        <p:par>
                          <p:cTn id="146" fill="hold">
                            <p:stCondLst>
                              <p:cond delay="0"/>
                            </p:stCondLst>
                            <p:childTnLst>
                              <p:par>
                                <p:cTn id="147" presetID="1" presetClass="entr" presetSubtype="0" fill="hold" nodeType="clickEffect">
                                  <p:stCondLst>
                                    <p:cond delay="0"/>
                                  </p:stCondLst>
                                  <p:childTnLst>
                                    <p:set>
                                      <p:cBhvr>
                                        <p:cTn id="148" dur="1" fill="hold">
                                          <p:stCondLst>
                                            <p:cond delay="0"/>
                                          </p:stCondLst>
                                        </p:cTn>
                                        <p:tgtEl>
                                          <p:spTgt spid="335"/>
                                        </p:tgtEl>
                                        <p:attrNameLst>
                                          <p:attrName>style.visibility</p:attrName>
                                        </p:attrNameLst>
                                      </p:cBhvr>
                                      <p:to>
                                        <p:strVal val="visible"/>
                                      </p:to>
                                    </p:set>
                                  </p:childTnLst>
                                </p:cTn>
                              </p:par>
                            </p:childTnLst>
                          </p:cTn>
                        </p:par>
                        <p:par>
                          <p:cTn id="149" fill="hold">
                            <p:stCondLst>
                              <p:cond delay="0"/>
                            </p:stCondLst>
                            <p:childTnLst>
                              <p:par>
                                <p:cTn id="150" presetID="63" presetClass="path" presetSubtype="0" accel="50000" decel="50000" fill="hold" nodeType="afterEffect">
                                  <p:stCondLst>
                                    <p:cond delay="0"/>
                                  </p:stCondLst>
                                  <p:childTnLst>
                                    <p:animMotion origin="layout" path="M 4.72222E-6 -7.40741E-7 L 0.16267 -7.40741E-7 " pathEditMode="relative" rAng="0" ptsTypes="AA">
                                      <p:cBhvr>
                                        <p:cTn id="151" dur="2000" fill="hold"/>
                                        <p:tgtEl>
                                          <p:spTgt spid="335"/>
                                        </p:tgtEl>
                                        <p:attrNameLst>
                                          <p:attrName>ppt_x</p:attrName>
                                          <p:attrName>ppt_y</p:attrName>
                                        </p:attrNameLst>
                                      </p:cBhvr>
                                      <p:rCtr x="8125" y="0"/>
                                    </p:animMotion>
                                  </p:childTnLst>
                                </p:cTn>
                              </p:par>
                              <p:par>
                                <p:cTn id="152" presetID="53" presetClass="entr" presetSubtype="16" fill="hold" grpId="0" nodeType="withEffect">
                                  <p:stCondLst>
                                    <p:cond delay="0"/>
                                  </p:stCondLst>
                                  <p:childTnLst>
                                    <p:set>
                                      <p:cBhvr>
                                        <p:cTn id="153" dur="1" fill="hold">
                                          <p:stCondLst>
                                            <p:cond delay="0"/>
                                          </p:stCondLst>
                                        </p:cTn>
                                        <p:tgtEl>
                                          <p:spTgt spid="320"/>
                                        </p:tgtEl>
                                        <p:attrNameLst>
                                          <p:attrName>style.visibility</p:attrName>
                                        </p:attrNameLst>
                                      </p:cBhvr>
                                      <p:to>
                                        <p:strVal val="visible"/>
                                      </p:to>
                                    </p:set>
                                    <p:anim calcmode="lin" valueType="num">
                                      <p:cBhvr>
                                        <p:cTn id="154" dur="500" fill="hold"/>
                                        <p:tgtEl>
                                          <p:spTgt spid="320"/>
                                        </p:tgtEl>
                                        <p:attrNameLst>
                                          <p:attrName>ppt_w</p:attrName>
                                        </p:attrNameLst>
                                      </p:cBhvr>
                                      <p:tavLst>
                                        <p:tav tm="0">
                                          <p:val>
                                            <p:fltVal val="0"/>
                                          </p:val>
                                        </p:tav>
                                        <p:tav tm="100000">
                                          <p:val>
                                            <p:strVal val="#ppt_w"/>
                                          </p:val>
                                        </p:tav>
                                      </p:tavLst>
                                    </p:anim>
                                    <p:anim calcmode="lin" valueType="num">
                                      <p:cBhvr>
                                        <p:cTn id="155" dur="500" fill="hold"/>
                                        <p:tgtEl>
                                          <p:spTgt spid="320"/>
                                        </p:tgtEl>
                                        <p:attrNameLst>
                                          <p:attrName>ppt_h</p:attrName>
                                        </p:attrNameLst>
                                      </p:cBhvr>
                                      <p:tavLst>
                                        <p:tav tm="0">
                                          <p:val>
                                            <p:fltVal val="0"/>
                                          </p:val>
                                        </p:tav>
                                        <p:tav tm="100000">
                                          <p:val>
                                            <p:strVal val="#ppt_h"/>
                                          </p:val>
                                        </p:tav>
                                      </p:tavLst>
                                    </p:anim>
                                    <p:animEffect transition="in" filter="fade">
                                      <p:cBhvr>
                                        <p:cTn id="156" dur="500"/>
                                        <p:tgtEl>
                                          <p:spTgt spid="320"/>
                                        </p:tgtEl>
                                      </p:cBhvr>
                                    </p:animEffect>
                                  </p:childTnLst>
                                </p:cTn>
                              </p:par>
                            </p:childTnLst>
                          </p:cTn>
                        </p:par>
                        <p:par>
                          <p:cTn id="157" fill="hold">
                            <p:stCondLst>
                              <p:cond delay="2000"/>
                            </p:stCondLst>
                            <p:childTnLst>
                              <p:par>
                                <p:cTn id="158" presetID="22" presetClass="entr" presetSubtype="8" fill="hold" nodeType="afterEffect">
                                  <p:stCondLst>
                                    <p:cond delay="0"/>
                                  </p:stCondLst>
                                  <p:childTnLst>
                                    <p:set>
                                      <p:cBhvr>
                                        <p:cTn id="159" dur="1" fill="hold">
                                          <p:stCondLst>
                                            <p:cond delay="0"/>
                                          </p:stCondLst>
                                        </p:cTn>
                                        <p:tgtEl>
                                          <p:spTgt spid="241"/>
                                        </p:tgtEl>
                                        <p:attrNameLst>
                                          <p:attrName>style.visibility</p:attrName>
                                        </p:attrNameLst>
                                      </p:cBhvr>
                                      <p:to>
                                        <p:strVal val="visible"/>
                                      </p:to>
                                    </p:set>
                                    <p:animEffect transition="in" filter="wipe(left)">
                                      <p:cBhvr>
                                        <p:cTn id="160" dur="500"/>
                                        <p:tgtEl>
                                          <p:spTgt spid="241"/>
                                        </p:tgtEl>
                                      </p:cBhvr>
                                    </p:animEffect>
                                  </p:childTnLst>
                                </p:cTn>
                              </p:par>
                            </p:childTnLst>
                          </p:cTn>
                        </p:par>
                        <p:par>
                          <p:cTn id="161" fill="hold">
                            <p:stCondLst>
                              <p:cond delay="2500"/>
                            </p:stCondLst>
                            <p:childTnLst>
                              <p:par>
                                <p:cTn id="162" presetID="53" presetClass="entr" presetSubtype="16" fill="hold" nodeType="afterEffect">
                                  <p:stCondLst>
                                    <p:cond delay="0"/>
                                  </p:stCondLst>
                                  <p:childTnLst>
                                    <p:set>
                                      <p:cBhvr>
                                        <p:cTn id="163" dur="1" fill="hold">
                                          <p:stCondLst>
                                            <p:cond delay="0"/>
                                          </p:stCondLst>
                                        </p:cTn>
                                        <p:tgtEl>
                                          <p:spTgt spid="263"/>
                                        </p:tgtEl>
                                        <p:attrNameLst>
                                          <p:attrName>style.visibility</p:attrName>
                                        </p:attrNameLst>
                                      </p:cBhvr>
                                      <p:to>
                                        <p:strVal val="visible"/>
                                      </p:to>
                                    </p:set>
                                    <p:anim calcmode="lin" valueType="num">
                                      <p:cBhvr>
                                        <p:cTn id="164" dur="500" fill="hold"/>
                                        <p:tgtEl>
                                          <p:spTgt spid="263"/>
                                        </p:tgtEl>
                                        <p:attrNameLst>
                                          <p:attrName>ppt_w</p:attrName>
                                        </p:attrNameLst>
                                      </p:cBhvr>
                                      <p:tavLst>
                                        <p:tav tm="0">
                                          <p:val>
                                            <p:fltVal val="0"/>
                                          </p:val>
                                        </p:tav>
                                        <p:tav tm="100000">
                                          <p:val>
                                            <p:strVal val="#ppt_w"/>
                                          </p:val>
                                        </p:tav>
                                      </p:tavLst>
                                    </p:anim>
                                    <p:anim calcmode="lin" valueType="num">
                                      <p:cBhvr>
                                        <p:cTn id="165" dur="500" fill="hold"/>
                                        <p:tgtEl>
                                          <p:spTgt spid="263"/>
                                        </p:tgtEl>
                                        <p:attrNameLst>
                                          <p:attrName>ppt_h</p:attrName>
                                        </p:attrNameLst>
                                      </p:cBhvr>
                                      <p:tavLst>
                                        <p:tav tm="0">
                                          <p:val>
                                            <p:fltVal val="0"/>
                                          </p:val>
                                        </p:tav>
                                        <p:tav tm="100000">
                                          <p:val>
                                            <p:strVal val="#ppt_h"/>
                                          </p:val>
                                        </p:tav>
                                      </p:tavLst>
                                    </p:anim>
                                    <p:animEffect transition="in" filter="fade">
                                      <p:cBhvr>
                                        <p:cTn id="166" dur="500"/>
                                        <p:tgtEl>
                                          <p:spTgt spid="263"/>
                                        </p:tgtEl>
                                      </p:cBhvr>
                                    </p:animEffect>
                                  </p:childTnLst>
                                </p:cTn>
                              </p:par>
                              <p:par>
                                <p:cTn id="167" presetID="53" presetClass="entr" presetSubtype="16" fill="hold" nodeType="withEffect">
                                  <p:stCondLst>
                                    <p:cond delay="0"/>
                                  </p:stCondLst>
                                  <p:childTnLst>
                                    <p:set>
                                      <p:cBhvr>
                                        <p:cTn id="168" dur="1" fill="hold">
                                          <p:stCondLst>
                                            <p:cond delay="0"/>
                                          </p:stCondLst>
                                        </p:cTn>
                                        <p:tgtEl>
                                          <p:spTgt spid="259"/>
                                        </p:tgtEl>
                                        <p:attrNameLst>
                                          <p:attrName>style.visibility</p:attrName>
                                        </p:attrNameLst>
                                      </p:cBhvr>
                                      <p:to>
                                        <p:strVal val="visible"/>
                                      </p:to>
                                    </p:set>
                                    <p:anim calcmode="lin" valueType="num">
                                      <p:cBhvr>
                                        <p:cTn id="169" dur="500" fill="hold"/>
                                        <p:tgtEl>
                                          <p:spTgt spid="259"/>
                                        </p:tgtEl>
                                        <p:attrNameLst>
                                          <p:attrName>ppt_w</p:attrName>
                                        </p:attrNameLst>
                                      </p:cBhvr>
                                      <p:tavLst>
                                        <p:tav tm="0">
                                          <p:val>
                                            <p:fltVal val="0"/>
                                          </p:val>
                                        </p:tav>
                                        <p:tav tm="100000">
                                          <p:val>
                                            <p:strVal val="#ppt_w"/>
                                          </p:val>
                                        </p:tav>
                                      </p:tavLst>
                                    </p:anim>
                                    <p:anim calcmode="lin" valueType="num">
                                      <p:cBhvr>
                                        <p:cTn id="170" dur="500" fill="hold"/>
                                        <p:tgtEl>
                                          <p:spTgt spid="259"/>
                                        </p:tgtEl>
                                        <p:attrNameLst>
                                          <p:attrName>ppt_h</p:attrName>
                                        </p:attrNameLst>
                                      </p:cBhvr>
                                      <p:tavLst>
                                        <p:tav tm="0">
                                          <p:val>
                                            <p:fltVal val="0"/>
                                          </p:val>
                                        </p:tav>
                                        <p:tav tm="100000">
                                          <p:val>
                                            <p:strVal val="#ppt_h"/>
                                          </p:val>
                                        </p:tav>
                                      </p:tavLst>
                                    </p:anim>
                                    <p:animEffect transition="in" filter="fade">
                                      <p:cBhvr>
                                        <p:cTn id="171" dur="500"/>
                                        <p:tgtEl>
                                          <p:spTgt spid="259"/>
                                        </p:tgtEl>
                                      </p:cBhvr>
                                    </p:animEffect>
                                  </p:childTnLst>
                                </p:cTn>
                              </p:par>
                              <p:par>
                                <p:cTn id="172" presetID="53" presetClass="entr" presetSubtype="16" fill="hold" nodeType="withEffect">
                                  <p:stCondLst>
                                    <p:cond delay="0"/>
                                  </p:stCondLst>
                                  <p:childTnLst>
                                    <p:set>
                                      <p:cBhvr>
                                        <p:cTn id="173" dur="1" fill="hold">
                                          <p:stCondLst>
                                            <p:cond delay="0"/>
                                          </p:stCondLst>
                                        </p:cTn>
                                        <p:tgtEl>
                                          <p:spTgt spid="243"/>
                                        </p:tgtEl>
                                        <p:attrNameLst>
                                          <p:attrName>style.visibility</p:attrName>
                                        </p:attrNameLst>
                                      </p:cBhvr>
                                      <p:to>
                                        <p:strVal val="visible"/>
                                      </p:to>
                                    </p:set>
                                    <p:anim calcmode="lin" valueType="num">
                                      <p:cBhvr>
                                        <p:cTn id="174" dur="500" fill="hold"/>
                                        <p:tgtEl>
                                          <p:spTgt spid="243"/>
                                        </p:tgtEl>
                                        <p:attrNameLst>
                                          <p:attrName>ppt_w</p:attrName>
                                        </p:attrNameLst>
                                      </p:cBhvr>
                                      <p:tavLst>
                                        <p:tav tm="0">
                                          <p:val>
                                            <p:fltVal val="0"/>
                                          </p:val>
                                        </p:tav>
                                        <p:tav tm="100000">
                                          <p:val>
                                            <p:strVal val="#ppt_w"/>
                                          </p:val>
                                        </p:tav>
                                      </p:tavLst>
                                    </p:anim>
                                    <p:anim calcmode="lin" valueType="num">
                                      <p:cBhvr>
                                        <p:cTn id="175" dur="500" fill="hold"/>
                                        <p:tgtEl>
                                          <p:spTgt spid="243"/>
                                        </p:tgtEl>
                                        <p:attrNameLst>
                                          <p:attrName>ppt_h</p:attrName>
                                        </p:attrNameLst>
                                      </p:cBhvr>
                                      <p:tavLst>
                                        <p:tav tm="0">
                                          <p:val>
                                            <p:fltVal val="0"/>
                                          </p:val>
                                        </p:tav>
                                        <p:tav tm="100000">
                                          <p:val>
                                            <p:strVal val="#ppt_h"/>
                                          </p:val>
                                        </p:tav>
                                      </p:tavLst>
                                    </p:anim>
                                    <p:animEffect transition="in" filter="fade">
                                      <p:cBhvr>
                                        <p:cTn id="176" dur="500"/>
                                        <p:tgtEl>
                                          <p:spTgt spid="243"/>
                                        </p:tgtEl>
                                      </p:cBhvr>
                                    </p:animEffect>
                                  </p:childTnLst>
                                </p:cTn>
                              </p:par>
                              <p:par>
                                <p:cTn id="177" presetID="53" presetClass="entr" presetSubtype="16" fill="hold" nodeType="withEffect">
                                  <p:stCondLst>
                                    <p:cond delay="0"/>
                                  </p:stCondLst>
                                  <p:childTnLst>
                                    <p:set>
                                      <p:cBhvr>
                                        <p:cTn id="178" dur="1" fill="hold">
                                          <p:stCondLst>
                                            <p:cond delay="0"/>
                                          </p:stCondLst>
                                        </p:cTn>
                                        <p:tgtEl>
                                          <p:spTgt spid="251"/>
                                        </p:tgtEl>
                                        <p:attrNameLst>
                                          <p:attrName>style.visibility</p:attrName>
                                        </p:attrNameLst>
                                      </p:cBhvr>
                                      <p:to>
                                        <p:strVal val="visible"/>
                                      </p:to>
                                    </p:set>
                                    <p:anim calcmode="lin" valueType="num">
                                      <p:cBhvr>
                                        <p:cTn id="179" dur="500" fill="hold"/>
                                        <p:tgtEl>
                                          <p:spTgt spid="251"/>
                                        </p:tgtEl>
                                        <p:attrNameLst>
                                          <p:attrName>ppt_w</p:attrName>
                                        </p:attrNameLst>
                                      </p:cBhvr>
                                      <p:tavLst>
                                        <p:tav tm="0">
                                          <p:val>
                                            <p:fltVal val="0"/>
                                          </p:val>
                                        </p:tav>
                                        <p:tav tm="100000">
                                          <p:val>
                                            <p:strVal val="#ppt_w"/>
                                          </p:val>
                                        </p:tav>
                                      </p:tavLst>
                                    </p:anim>
                                    <p:anim calcmode="lin" valueType="num">
                                      <p:cBhvr>
                                        <p:cTn id="180" dur="500" fill="hold"/>
                                        <p:tgtEl>
                                          <p:spTgt spid="251"/>
                                        </p:tgtEl>
                                        <p:attrNameLst>
                                          <p:attrName>ppt_h</p:attrName>
                                        </p:attrNameLst>
                                      </p:cBhvr>
                                      <p:tavLst>
                                        <p:tav tm="0">
                                          <p:val>
                                            <p:fltVal val="0"/>
                                          </p:val>
                                        </p:tav>
                                        <p:tav tm="100000">
                                          <p:val>
                                            <p:strVal val="#ppt_h"/>
                                          </p:val>
                                        </p:tav>
                                      </p:tavLst>
                                    </p:anim>
                                    <p:animEffect transition="in" filter="fade">
                                      <p:cBhvr>
                                        <p:cTn id="181" dur="500"/>
                                        <p:tgtEl>
                                          <p:spTgt spid="251"/>
                                        </p:tgtEl>
                                      </p:cBhvr>
                                    </p:animEffect>
                                  </p:childTnLst>
                                </p:cTn>
                              </p:par>
                              <p:par>
                                <p:cTn id="182" presetID="53" presetClass="entr" presetSubtype="16" fill="hold" nodeType="withEffect">
                                  <p:stCondLst>
                                    <p:cond delay="0"/>
                                  </p:stCondLst>
                                  <p:childTnLst>
                                    <p:set>
                                      <p:cBhvr>
                                        <p:cTn id="183" dur="1" fill="hold">
                                          <p:stCondLst>
                                            <p:cond delay="0"/>
                                          </p:stCondLst>
                                        </p:cTn>
                                        <p:tgtEl>
                                          <p:spTgt spid="267"/>
                                        </p:tgtEl>
                                        <p:attrNameLst>
                                          <p:attrName>style.visibility</p:attrName>
                                        </p:attrNameLst>
                                      </p:cBhvr>
                                      <p:to>
                                        <p:strVal val="visible"/>
                                      </p:to>
                                    </p:set>
                                    <p:anim calcmode="lin" valueType="num">
                                      <p:cBhvr>
                                        <p:cTn id="184" dur="500" fill="hold"/>
                                        <p:tgtEl>
                                          <p:spTgt spid="267"/>
                                        </p:tgtEl>
                                        <p:attrNameLst>
                                          <p:attrName>ppt_w</p:attrName>
                                        </p:attrNameLst>
                                      </p:cBhvr>
                                      <p:tavLst>
                                        <p:tav tm="0">
                                          <p:val>
                                            <p:fltVal val="0"/>
                                          </p:val>
                                        </p:tav>
                                        <p:tav tm="100000">
                                          <p:val>
                                            <p:strVal val="#ppt_w"/>
                                          </p:val>
                                        </p:tav>
                                      </p:tavLst>
                                    </p:anim>
                                    <p:anim calcmode="lin" valueType="num">
                                      <p:cBhvr>
                                        <p:cTn id="185" dur="500" fill="hold"/>
                                        <p:tgtEl>
                                          <p:spTgt spid="267"/>
                                        </p:tgtEl>
                                        <p:attrNameLst>
                                          <p:attrName>ppt_h</p:attrName>
                                        </p:attrNameLst>
                                      </p:cBhvr>
                                      <p:tavLst>
                                        <p:tav tm="0">
                                          <p:val>
                                            <p:fltVal val="0"/>
                                          </p:val>
                                        </p:tav>
                                        <p:tav tm="100000">
                                          <p:val>
                                            <p:strVal val="#ppt_h"/>
                                          </p:val>
                                        </p:tav>
                                      </p:tavLst>
                                    </p:anim>
                                    <p:animEffect transition="in" filter="fade">
                                      <p:cBhvr>
                                        <p:cTn id="186" dur="500"/>
                                        <p:tgtEl>
                                          <p:spTgt spid="267"/>
                                        </p:tgtEl>
                                      </p:cBhvr>
                                    </p:animEffect>
                                  </p:childTnLst>
                                </p:cTn>
                              </p:par>
                              <p:par>
                                <p:cTn id="187" presetID="53" presetClass="entr" presetSubtype="16" fill="hold" nodeType="withEffect">
                                  <p:stCondLst>
                                    <p:cond delay="0"/>
                                  </p:stCondLst>
                                  <p:childTnLst>
                                    <p:set>
                                      <p:cBhvr>
                                        <p:cTn id="188" dur="1" fill="hold">
                                          <p:stCondLst>
                                            <p:cond delay="0"/>
                                          </p:stCondLst>
                                        </p:cTn>
                                        <p:tgtEl>
                                          <p:spTgt spid="255"/>
                                        </p:tgtEl>
                                        <p:attrNameLst>
                                          <p:attrName>style.visibility</p:attrName>
                                        </p:attrNameLst>
                                      </p:cBhvr>
                                      <p:to>
                                        <p:strVal val="visible"/>
                                      </p:to>
                                    </p:set>
                                    <p:anim calcmode="lin" valueType="num">
                                      <p:cBhvr>
                                        <p:cTn id="189" dur="500" fill="hold"/>
                                        <p:tgtEl>
                                          <p:spTgt spid="255"/>
                                        </p:tgtEl>
                                        <p:attrNameLst>
                                          <p:attrName>ppt_w</p:attrName>
                                        </p:attrNameLst>
                                      </p:cBhvr>
                                      <p:tavLst>
                                        <p:tav tm="0">
                                          <p:val>
                                            <p:fltVal val="0"/>
                                          </p:val>
                                        </p:tav>
                                        <p:tav tm="100000">
                                          <p:val>
                                            <p:strVal val="#ppt_w"/>
                                          </p:val>
                                        </p:tav>
                                      </p:tavLst>
                                    </p:anim>
                                    <p:anim calcmode="lin" valueType="num">
                                      <p:cBhvr>
                                        <p:cTn id="190" dur="500" fill="hold"/>
                                        <p:tgtEl>
                                          <p:spTgt spid="255"/>
                                        </p:tgtEl>
                                        <p:attrNameLst>
                                          <p:attrName>ppt_h</p:attrName>
                                        </p:attrNameLst>
                                      </p:cBhvr>
                                      <p:tavLst>
                                        <p:tav tm="0">
                                          <p:val>
                                            <p:fltVal val="0"/>
                                          </p:val>
                                        </p:tav>
                                        <p:tav tm="100000">
                                          <p:val>
                                            <p:strVal val="#ppt_h"/>
                                          </p:val>
                                        </p:tav>
                                      </p:tavLst>
                                    </p:anim>
                                    <p:animEffect transition="in" filter="fade">
                                      <p:cBhvr>
                                        <p:cTn id="191" dur="500"/>
                                        <p:tgtEl>
                                          <p:spTgt spid="255"/>
                                        </p:tgtEl>
                                      </p:cBhvr>
                                    </p:animEffect>
                                  </p:childTnLst>
                                </p:cTn>
                              </p:par>
                              <p:par>
                                <p:cTn id="192" presetID="53" presetClass="entr" presetSubtype="16" fill="hold" nodeType="withEffect">
                                  <p:stCondLst>
                                    <p:cond delay="0"/>
                                  </p:stCondLst>
                                  <p:childTnLst>
                                    <p:set>
                                      <p:cBhvr>
                                        <p:cTn id="193" dur="1" fill="hold">
                                          <p:stCondLst>
                                            <p:cond delay="0"/>
                                          </p:stCondLst>
                                        </p:cTn>
                                        <p:tgtEl>
                                          <p:spTgt spid="247"/>
                                        </p:tgtEl>
                                        <p:attrNameLst>
                                          <p:attrName>style.visibility</p:attrName>
                                        </p:attrNameLst>
                                      </p:cBhvr>
                                      <p:to>
                                        <p:strVal val="visible"/>
                                      </p:to>
                                    </p:set>
                                    <p:anim calcmode="lin" valueType="num">
                                      <p:cBhvr>
                                        <p:cTn id="194" dur="500" fill="hold"/>
                                        <p:tgtEl>
                                          <p:spTgt spid="247"/>
                                        </p:tgtEl>
                                        <p:attrNameLst>
                                          <p:attrName>ppt_w</p:attrName>
                                        </p:attrNameLst>
                                      </p:cBhvr>
                                      <p:tavLst>
                                        <p:tav tm="0">
                                          <p:val>
                                            <p:fltVal val="0"/>
                                          </p:val>
                                        </p:tav>
                                        <p:tav tm="100000">
                                          <p:val>
                                            <p:strVal val="#ppt_w"/>
                                          </p:val>
                                        </p:tav>
                                      </p:tavLst>
                                    </p:anim>
                                    <p:anim calcmode="lin" valueType="num">
                                      <p:cBhvr>
                                        <p:cTn id="195" dur="500" fill="hold"/>
                                        <p:tgtEl>
                                          <p:spTgt spid="247"/>
                                        </p:tgtEl>
                                        <p:attrNameLst>
                                          <p:attrName>ppt_h</p:attrName>
                                        </p:attrNameLst>
                                      </p:cBhvr>
                                      <p:tavLst>
                                        <p:tav tm="0">
                                          <p:val>
                                            <p:fltVal val="0"/>
                                          </p:val>
                                        </p:tav>
                                        <p:tav tm="100000">
                                          <p:val>
                                            <p:strVal val="#ppt_h"/>
                                          </p:val>
                                        </p:tav>
                                      </p:tavLst>
                                    </p:anim>
                                    <p:animEffect transition="in" filter="fade">
                                      <p:cBhvr>
                                        <p:cTn id="196" dur="500"/>
                                        <p:tgtEl>
                                          <p:spTgt spid="247"/>
                                        </p:tgtEl>
                                      </p:cBhvr>
                                    </p:animEffect>
                                  </p:childTnLst>
                                </p:cTn>
                              </p:par>
                            </p:childTnLst>
                          </p:cTn>
                        </p:par>
                      </p:childTnLst>
                    </p:cTn>
                  </p:par>
                  <p:par>
                    <p:cTn id="197" fill="hold">
                      <p:stCondLst>
                        <p:cond delay="indefinite"/>
                      </p:stCondLst>
                      <p:childTnLst>
                        <p:par>
                          <p:cTn id="198" fill="hold">
                            <p:stCondLst>
                              <p:cond delay="0"/>
                            </p:stCondLst>
                            <p:childTnLst>
                              <p:par>
                                <p:cTn id="199" presetID="53" presetClass="entr" presetSubtype="16" fill="hold" nodeType="clickEffect">
                                  <p:stCondLst>
                                    <p:cond delay="0"/>
                                  </p:stCondLst>
                                  <p:childTnLst>
                                    <p:set>
                                      <p:cBhvr>
                                        <p:cTn id="200" dur="1" fill="hold">
                                          <p:stCondLst>
                                            <p:cond delay="0"/>
                                          </p:stCondLst>
                                        </p:cTn>
                                        <p:tgtEl>
                                          <p:spTgt spid="306"/>
                                        </p:tgtEl>
                                        <p:attrNameLst>
                                          <p:attrName>style.visibility</p:attrName>
                                        </p:attrNameLst>
                                      </p:cBhvr>
                                      <p:to>
                                        <p:strVal val="visible"/>
                                      </p:to>
                                    </p:set>
                                    <p:anim calcmode="lin" valueType="num">
                                      <p:cBhvr>
                                        <p:cTn id="201" dur="500" fill="hold"/>
                                        <p:tgtEl>
                                          <p:spTgt spid="306"/>
                                        </p:tgtEl>
                                        <p:attrNameLst>
                                          <p:attrName>ppt_w</p:attrName>
                                        </p:attrNameLst>
                                      </p:cBhvr>
                                      <p:tavLst>
                                        <p:tav tm="0">
                                          <p:val>
                                            <p:fltVal val="0"/>
                                          </p:val>
                                        </p:tav>
                                        <p:tav tm="100000">
                                          <p:val>
                                            <p:strVal val="#ppt_w"/>
                                          </p:val>
                                        </p:tav>
                                      </p:tavLst>
                                    </p:anim>
                                    <p:anim calcmode="lin" valueType="num">
                                      <p:cBhvr>
                                        <p:cTn id="202" dur="500" fill="hold"/>
                                        <p:tgtEl>
                                          <p:spTgt spid="306"/>
                                        </p:tgtEl>
                                        <p:attrNameLst>
                                          <p:attrName>ppt_h</p:attrName>
                                        </p:attrNameLst>
                                      </p:cBhvr>
                                      <p:tavLst>
                                        <p:tav tm="0">
                                          <p:val>
                                            <p:fltVal val="0"/>
                                          </p:val>
                                        </p:tav>
                                        <p:tav tm="100000">
                                          <p:val>
                                            <p:strVal val="#ppt_h"/>
                                          </p:val>
                                        </p:tav>
                                      </p:tavLst>
                                    </p:anim>
                                    <p:animEffect transition="in" filter="fade">
                                      <p:cBhvr>
                                        <p:cTn id="203" dur="500"/>
                                        <p:tgtEl>
                                          <p:spTgt spid="306"/>
                                        </p:tgtEl>
                                      </p:cBhvr>
                                    </p:animEffect>
                                  </p:childTnLst>
                                </p:cTn>
                              </p:par>
                              <p:par>
                                <p:cTn id="204" presetID="53" presetClass="entr" presetSubtype="16" fill="hold" nodeType="withEffect">
                                  <p:stCondLst>
                                    <p:cond delay="0"/>
                                  </p:stCondLst>
                                  <p:childTnLst>
                                    <p:set>
                                      <p:cBhvr>
                                        <p:cTn id="205" dur="1" fill="hold">
                                          <p:stCondLst>
                                            <p:cond delay="0"/>
                                          </p:stCondLst>
                                        </p:cTn>
                                        <p:tgtEl>
                                          <p:spTgt spid="308"/>
                                        </p:tgtEl>
                                        <p:attrNameLst>
                                          <p:attrName>style.visibility</p:attrName>
                                        </p:attrNameLst>
                                      </p:cBhvr>
                                      <p:to>
                                        <p:strVal val="visible"/>
                                      </p:to>
                                    </p:set>
                                    <p:anim calcmode="lin" valueType="num">
                                      <p:cBhvr>
                                        <p:cTn id="206" dur="500" fill="hold"/>
                                        <p:tgtEl>
                                          <p:spTgt spid="308"/>
                                        </p:tgtEl>
                                        <p:attrNameLst>
                                          <p:attrName>ppt_w</p:attrName>
                                        </p:attrNameLst>
                                      </p:cBhvr>
                                      <p:tavLst>
                                        <p:tav tm="0">
                                          <p:val>
                                            <p:fltVal val="0"/>
                                          </p:val>
                                        </p:tav>
                                        <p:tav tm="100000">
                                          <p:val>
                                            <p:strVal val="#ppt_w"/>
                                          </p:val>
                                        </p:tav>
                                      </p:tavLst>
                                    </p:anim>
                                    <p:anim calcmode="lin" valueType="num">
                                      <p:cBhvr>
                                        <p:cTn id="207" dur="500" fill="hold"/>
                                        <p:tgtEl>
                                          <p:spTgt spid="308"/>
                                        </p:tgtEl>
                                        <p:attrNameLst>
                                          <p:attrName>ppt_h</p:attrName>
                                        </p:attrNameLst>
                                      </p:cBhvr>
                                      <p:tavLst>
                                        <p:tav tm="0">
                                          <p:val>
                                            <p:fltVal val="0"/>
                                          </p:val>
                                        </p:tav>
                                        <p:tav tm="100000">
                                          <p:val>
                                            <p:strVal val="#ppt_h"/>
                                          </p:val>
                                        </p:tav>
                                      </p:tavLst>
                                    </p:anim>
                                    <p:animEffect transition="in" filter="fade">
                                      <p:cBhvr>
                                        <p:cTn id="208" dur="500"/>
                                        <p:tgtEl>
                                          <p:spTgt spid="308"/>
                                        </p:tgtEl>
                                      </p:cBhvr>
                                    </p:animEffect>
                                  </p:childTnLst>
                                </p:cTn>
                              </p:par>
                              <p:par>
                                <p:cTn id="209" presetID="53" presetClass="entr" presetSubtype="16" fill="hold" nodeType="withEffect">
                                  <p:stCondLst>
                                    <p:cond delay="0"/>
                                  </p:stCondLst>
                                  <p:childTnLst>
                                    <p:set>
                                      <p:cBhvr>
                                        <p:cTn id="210" dur="1" fill="hold">
                                          <p:stCondLst>
                                            <p:cond delay="0"/>
                                          </p:stCondLst>
                                        </p:cTn>
                                        <p:tgtEl>
                                          <p:spTgt spid="309"/>
                                        </p:tgtEl>
                                        <p:attrNameLst>
                                          <p:attrName>style.visibility</p:attrName>
                                        </p:attrNameLst>
                                      </p:cBhvr>
                                      <p:to>
                                        <p:strVal val="visible"/>
                                      </p:to>
                                    </p:set>
                                    <p:anim calcmode="lin" valueType="num">
                                      <p:cBhvr>
                                        <p:cTn id="211" dur="500" fill="hold"/>
                                        <p:tgtEl>
                                          <p:spTgt spid="309"/>
                                        </p:tgtEl>
                                        <p:attrNameLst>
                                          <p:attrName>ppt_w</p:attrName>
                                        </p:attrNameLst>
                                      </p:cBhvr>
                                      <p:tavLst>
                                        <p:tav tm="0">
                                          <p:val>
                                            <p:fltVal val="0"/>
                                          </p:val>
                                        </p:tav>
                                        <p:tav tm="100000">
                                          <p:val>
                                            <p:strVal val="#ppt_w"/>
                                          </p:val>
                                        </p:tav>
                                      </p:tavLst>
                                    </p:anim>
                                    <p:anim calcmode="lin" valueType="num">
                                      <p:cBhvr>
                                        <p:cTn id="212" dur="500" fill="hold"/>
                                        <p:tgtEl>
                                          <p:spTgt spid="309"/>
                                        </p:tgtEl>
                                        <p:attrNameLst>
                                          <p:attrName>ppt_h</p:attrName>
                                        </p:attrNameLst>
                                      </p:cBhvr>
                                      <p:tavLst>
                                        <p:tav tm="0">
                                          <p:val>
                                            <p:fltVal val="0"/>
                                          </p:val>
                                        </p:tav>
                                        <p:tav tm="100000">
                                          <p:val>
                                            <p:strVal val="#ppt_h"/>
                                          </p:val>
                                        </p:tav>
                                      </p:tavLst>
                                    </p:anim>
                                    <p:animEffect transition="in" filter="fade">
                                      <p:cBhvr>
                                        <p:cTn id="213" dur="500"/>
                                        <p:tgtEl>
                                          <p:spTgt spid="309"/>
                                        </p:tgtEl>
                                      </p:cBhvr>
                                    </p:animEffect>
                                  </p:childTnLst>
                                </p:cTn>
                              </p:par>
                              <p:par>
                                <p:cTn id="214" presetID="53" presetClass="entr" presetSubtype="16" fill="hold" nodeType="withEffect">
                                  <p:stCondLst>
                                    <p:cond delay="0"/>
                                  </p:stCondLst>
                                  <p:childTnLst>
                                    <p:set>
                                      <p:cBhvr>
                                        <p:cTn id="215" dur="1" fill="hold">
                                          <p:stCondLst>
                                            <p:cond delay="0"/>
                                          </p:stCondLst>
                                        </p:cTn>
                                        <p:tgtEl>
                                          <p:spTgt spid="310"/>
                                        </p:tgtEl>
                                        <p:attrNameLst>
                                          <p:attrName>style.visibility</p:attrName>
                                        </p:attrNameLst>
                                      </p:cBhvr>
                                      <p:to>
                                        <p:strVal val="visible"/>
                                      </p:to>
                                    </p:set>
                                    <p:anim calcmode="lin" valueType="num">
                                      <p:cBhvr>
                                        <p:cTn id="216" dur="500" fill="hold"/>
                                        <p:tgtEl>
                                          <p:spTgt spid="310"/>
                                        </p:tgtEl>
                                        <p:attrNameLst>
                                          <p:attrName>ppt_w</p:attrName>
                                        </p:attrNameLst>
                                      </p:cBhvr>
                                      <p:tavLst>
                                        <p:tav tm="0">
                                          <p:val>
                                            <p:fltVal val="0"/>
                                          </p:val>
                                        </p:tav>
                                        <p:tav tm="100000">
                                          <p:val>
                                            <p:strVal val="#ppt_w"/>
                                          </p:val>
                                        </p:tav>
                                      </p:tavLst>
                                    </p:anim>
                                    <p:anim calcmode="lin" valueType="num">
                                      <p:cBhvr>
                                        <p:cTn id="217" dur="500" fill="hold"/>
                                        <p:tgtEl>
                                          <p:spTgt spid="310"/>
                                        </p:tgtEl>
                                        <p:attrNameLst>
                                          <p:attrName>ppt_h</p:attrName>
                                        </p:attrNameLst>
                                      </p:cBhvr>
                                      <p:tavLst>
                                        <p:tav tm="0">
                                          <p:val>
                                            <p:fltVal val="0"/>
                                          </p:val>
                                        </p:tav>
                                        <p:tav tm="100000">
                                          <p:val>
                                            <p:strVal val="#ppt_h"/>
                                          </p:val>
                                        </p:tav>
                                      </p:tavLst>
                                    </p:anim>
                                    <p:animEffect transition="in" filter="fade">
                                      <p:cBhvr>
                                        <p:cTn id="218" dur="500"/>
                                        <p:tgtEl>
                                          <p:spTgt spid="310"/>
                                        </p:tgtEl>
                                      </p:cBhvr>
                                    </p:animEffect>
                                  </p:childTnLst>
                                </p:cTn>
                              </p:par>
                              <p:par>
                                <p:cTn id="219" presetID="53" presetClass="entr" presetSubtype="16" fill="hold" nodeType="withEffect">
                                  <p:stCondLst>
                                    <p:cond delay="0"/>
                                  </p:stCondLst>
                                  <p:childTnLst>
                                    <p:set>
                                      <p:cBhvr>
                                        <p:cTn id="220" dur="1" fill="hold">
                                          <p:stCondLst>
                                            <p:cond delay="0"/>
                                          </p:stCondLst>
                                        </p:cTn>
                                        <p:tgtEl>
                                          <p:spTgt spid="311"/>
                                        </p:tgtEl>
                                        <p:attrNameLst>
                                          <p:attrName>style.visibility</p:attrName>
                                        </p:attrNameLst>
                                      </p:cBhvr>
                                      <p:to>
                                        <p:strVal val="visible"/>
                                      </p:to>
                                    </p:set>
                                    <p:anim calcmode="lin" valueType="num">
                                      <p:cBhvr>
                                        <p:cTn id="221" dur="500" fill="hold"/>
                                        <p:tgtEl>
                                          <p:spTgt spid="311"/>
                                        </p:tgtEl>
                                        <p:attrNameLst>
                                          <p:attrName>ppt_w</p:attrName>
                                        </p:attrNameLst>
                                      </p:cBhvr>
                                      <p:tavLst>
                                        <p:tav tm="0">
                                          <p:val>
                                            <p:fltVal val="0"/>
                                          </p:val>
                                        </p:tav>
                                        <p:tav tm="100000">
                                          <p:val>
                                            <p:strVal val="#ppt_w"/>
                                          </p:val>
                                        </p:tav>
                                      </p:tavLst>
                                    </p:anim>
                                    <p:anim calcmode="lin" valueType="num">
                                      <p:cBhvr>
                                        <p:cTn id="222" dur="500" fill="hold"/>
                                        <p:tgtEl>
                                          <p:spTgt spid="311"/>
                                        </p:tgtEl>
                                        <p:attrNameLst>
                                          <p:attrName>ppt_h</p:attrName>
                                        </p:attrNameLst>
                                      </p:cBhvr>
                                      <p:tavLst>
                                        <p:tav tm="0">
                                          <p:val>
                                            <p:fltVal val="0"/>
                                          </p:val>
                                        </p:tav>
                                        <p:tav tm="100000">
                                          <p:val>
                                            <p:strVal val="#ppt_h"/>
                                          </p:val>
                                        </p:tav>
                                      </p:tavLst>
                                    </p:anim>
                                    <p:animEffect transition="in" filter="fade">
                                      <p:cBhvr>
                                        <p:cTn id="223" dur="500"/>
                                        <p:tgtEl>
                                          <p:spTgt spid="311"/>
                                        </p:tgtEl>
                                      </p:cBhvr>
                                    </p:animEffect>
                                  </p:childTnLst>
                                </p:cTn>
                              </p:par>
                              <p:par>
                                <p:cTn id="224" presetID="53" presetClass="entr" presetSubtype="16" fill="hold" nodeType="withEffect">
                                  <p:stCondLst>
                                    <p:cond delay="0"/>
                                  </p:stCondLst>
                                  <p:childTnLst>
                                    <p:set>
                                      <p:cBhvr>
                                        <p:cTn id="225" dur="1" fill="hold">
                                          <p:stCondLst>
                                            <p:cond delay="0"/>
                                          </p:stCondLst>
                                        </p:cTn>
                                        <p:tgtEl>
                                          <p:spTgt spid="307"/>
                                        </p:tgtEl>
                                        <p:attrNameLst>
                                          <p:attrName>style.visibility</p:attrName>
                                        </p:attrNameLst>
                                      </p:cBhvr>
                                      <p:to>
                                        <p:strVal val="visible"/>
                                      </p:to>
                                    </p:set>
                                    <p:anim calcmode="lin" valueType="num">
                                      <p:cBhvr>
                                        <p:cTn id="226" dur="500" fill="hold"/>
                                        <p:tgtEl>
                                          <p:spTgt spid="307"/>
                                        </p:tgtEl>
                                        <p:attrNameLst>
                                          <p:attrName>ppt_w</p:attrName>
                                        </p:attrNameLst>
                                      </p:cBhvr>
                                      <p:tavLst>
                                        <p:tav tm="0">
                                          <p:val>
                                            <p:fltVal val="0"/>
                                          </p:val>
                                        </p:tav>
                                        <p:tav tm="100000">
                                          <p:val>
                                            <p:strVal val="#ppt_w"/>
                                          </p:val>
                                        </p:tav>
                                      </p:tavLst>
                                    </p:anim>
                                    <p:anim calcmode="lin" valueType="num">
                                      <p:cBhvr>
                                        <p:cTn id="227" dur="500" fill="hold"/>
                                        <p:tgtEl>
                                          <p:spTgt spid="307"/>
                                        </p:tgtEl>
                                        <p:attrNameLst>
                                          <p:attrName>ppt_h</p:attrName>
                                        </p:attrNameLst>
                                      </p:cBhvr>
                                      <p:tavLst>
                                        <p:tav tm="0">
                                          <p:val>
                                            <p:fltVal val="0"/>
                                          </p:val>
                                        </p:tav>
                                        <p:tav tm="100000">
                                          <p:val>
                                            <p:strVal val="#ppt_h"/>
                                          </p:val>
                                        </p:tav>
                                      </p:tavLst>
                                    </p:anim>
                                    <p:animEffect transition="in" filter="fade">
                                      <p:cBhvr>
                                        <p:cTn id="228" dur="500"/>
                                        <p:tgtEl>
                                          <p:spTgt spid="307"/>
                                        </p:tgtEl>
                                      </p:cBhvr>
                                    </p:animEffect>
                                  </p:childTnLst>
                                </p:cTn>
                              </p:par>
                              <p:par>
                                <p:cTn id="229" presetID="53" presetClass="entr" presetSubtype="16" fill="hold" nodeType="withEffect">
                                  <p:stCondLst>
                                    <p:cond delay="0"/>
                                  </p:stCondLst>
                                  <p:childTnLst>
                                    <p:set>
                                      <p:cBhvr>
                                        <p:cTn id="230" dur="1" fill="hold">
                                          <p:stCondLst>
                                            <p:cond delay="0"/>
                                          </p:stCondLst>
                                        </p:cTn>
                                        <p:tgtEl>
                                          <p:spTgt spid="312"/>
                                        </p:tgtEl>
                                        <p:attrNameLst>
                                          <p:attrName>style.visibility</p:attrName>
                                        </p:attrNameLst>
                                      </p:cBhvr>
                                      <p:to>
                                        <p:strVal val="visible"/>
                                      </p:to>
                                    </p:set>
                                    <p:anim calcmode="lin" valueType="num">
                                      <p:cBhvr>
                                        <p:cTn id="231" dur="500" fill="hold"/>
                                        <p:tgtEl>
                                          <p:spTgt spid="312"/>
                                        </p:tgtEl>
                                        <p:attrNameLst>
                                          <p:attrName>ppt_w</p:attrName>
                                        </p:attrNameLst>
                                      </p:cBhvr>
                                      <p:tavLst>
                                        <p:tav tm="0">
                                          <p:val>
                                            <p:fltVal val="0"/>
                                          </p:val>
                                        </p:tav>
                                        <p:tav tm="100000">
                                          <p:val>
                                            <p:strVal val="#ppt_w"/>
                                          </p:val>
                                        </p:tav>
                                      </p:tavLst>
                                    </p:anim>
                                    <p:anim calcmode="lin" valueType="num">
                                      <p:cBhvr>
                                        <p:cTn id="232" dur="500" fill="hold"/>
                                        <p:tgtEl>
                                          <p:spTgt spid="312"/>
                                        </p:tgtEl>
                                        <p:attrNameLst>
                                          <p:attrName>ppt_h</p:attrName>
                                        </p:attrNameLst>
                                      </p:cBhvr>
                                      <p:tavLst>
                                        <p:tav tm="0">
                                          <p:val>
                                            <p:fltVal val="0"/>
                                          </p:val>
                                        </p:tav>
                                        <p:tav tm="100000">
                                          <p:val>
                                            <p:strVal val="#ppt_h"/>
                                          </p:val>
                                        </p:tav>
                                      </p:tavLst>
                                    </p:anim>
                                    <p:animEffect transition="in" filter="fade">
                                      <p:cBhvr>
                                        <p:cTn id="233" dur="500"/>
                                        <p:tgtEl>
                                          <p:spTgt spid="312"/>
                                        </p:tgtEl>
                                      </p:cBhvr>
                                    </p:animEffect>
                                  </p:childTnLst>
                                </p:cTn>
                              </p:par>
                            </p:childTnLst>
                          </p:cTn>
                        </p:par>
                      </p:childTnLst>
                    </p:cTn>
                  </p:par>
                  <p:par>
                    <p:cTn id="234" fill="hold">
                      <p:stCondLst>
                        <p:cond delay="indefinite"/>
                      </p:stCondLst>
                      <p:childTnLst>
                        <p:par>
                          <p:cTn id="235" fill="hold">
                            <p:stCondLst>
                              <p:cond delay="0"/>
                            </p:stCondLst>
                            <p:childTnLst>
                              <p:par>
                                <p:cTn id="236" presetID="1" presetClass="entr" presetSubtype="0" fill="hold" nodeType="clickEffect">
                                  <p:stCondLst>
                                    <p:cond delay="0"/>
                                  </p:stCondLst>
                                  <p:childTnLst>
                                    <p:set>
                                      <p:cBhvr>
                                        <p:cTn id="237" dur="1" fill="hold">
                                          <p:stCondLst>
                                            <p:cond delay="0"/>
                                          </p:stCondLst>
                                        </p:cTn>
                                        <p:tgtEl>
                                          <p:spTgt spid="347"/>
                                        </p:tgtEl>
                                        <p:attrNameLst>
                                          <p:attrName>style.visibility</p:attrName>
                                        </p:attrNameLst>
                                      </p:cBhvr>
                                      <p:to>
                                        <p:strVal val="visible"/>
                                      </p:to>
                                    </p:set>
                                  </p:childTnLst>
                                </p:cTn>
                              </p:par>
                            </p:childTnLst>
                          </p:cTn>
                        </p:par>
                        <p:par>
                          <p:cTn id="238" fill="hold">
                            <p:stCondLst>
                              <p:cond delay="0"/>
                            </p:stCondLst>
                            <p:childTnLst>
                              <p:par>
                                <p:cTn id="239" presetID="49" presetClass="path" presetSubtype="0" accel="50000" decel="50000" fill="hold" nodeType="afterEffect">
                                  <p:stCondLst>
                                    <p:cond delay="0"/>
                                  </p:stCondLst>
                                  <p:childTnLst>
                                    <p:animMotion origin="layout" path="M 4.72222E-6 -4.81481E-6 L 0.16267 0.16713 " pathEditMode="relative" rAng="0" ptsTypes="AA">
                                      <p:cBhvr>
                                        <p:cTn id="240" dur="2000" fill="hold"/>
                                        <p:tgtEl>
                                          <p:spTgt spid="347"/>
                                        </p:tgtEl>
                                        <p:attrNameLst>
                                          <p:attrName>ppt_x</p:attrName>
                                          <p:attrName>ppt_y</p:attrName>
                                        </p:attrNameLst>
                                      </p:cBhvr>
                                      <p:rCtr x="8125" y="8356"/>
                                    </p:animMotion>
                                  </p:childTnLst>
                                </p:cTn>
                              </p:par>
                              <p:par>
                                <p:cTn id="241" presetID="53" presetClass="entr" presetSubtype="16" fill="hold" grpId="0" nodeType="withEffect">
                                  <p:stCondLst>
                                    <p:cond delay="0"/>
                                  </p:stCondLst>
                                  <p:childTnLst>
                                    <p:set>
                                      <p:cBhvr>
                                        <p:cTn id="242" dur="1" fill="hold">
                                          <p:stCondLst>
                                            <p:cond delay="0"/>
                                          </p:stCondLst>
                                        </p:cTn>
                                        <p:tgtEl>
                                          <p:spTgt spid="322"/>
                                        </p:tgtEl>
                                        <p:attrNameLst>
                                          <p:attrName>style.visibility</p:attrName>
                                        </p:attrNameLst>
                                      </p:cBhvr>
                                      <p:to>
                                        <p:strVal val="visible"/>
                                      </p:to>
                                    </p:set>
                                    <p:anim calcmode="lin" valueType="num">
                                      <p:cBhvr>
                                        <p:cTn id="243" dur="500" fill="hold"/>
                                        <p:tgtEl>
                                          <p:spTgt spid="322"/>
                                        </p:tgtEl>
                                        <p:attrNameLst>
                                          <p:attrName>ppt_w</p:attrName>
                                        </p:attrNameLst>
                                      </p:cBhvr>
                                      <p:tavLst>
                                        <p:tav tm="0">
                                          <p:val>
                                            <p:fltVal val="0"/>
                                          </p:val>
                                        </p:tav>
                                        <p:tav tm="100000">
                                          <p:val>
                                            <p:strVal val="#ppt_w"/>
                                          </p:val>
                                        </p:tav>
                                      </p:tavLst>
                                    </p:anim>
                                    <p:anim calcmode="lin" valueType="num">
                                      <p:cBhvr>
                                        <p:cTn id="244" dur="500" fill="hold"/>
                                        <p:tgtEl>
                                          <p:spTgt spid="322"/>
                                        </p:tgtEl>
                                        <p:attrNameLst>
                                          <p:attrName>ppt_h</p:attrName>
                                        </p:attrNameLst>
                                      </p:cBhvr>
                                      <p:tavLst>
                                        <p:tav tm="0">
                                          <p:val>
                                            <p:fltVal val="0"/>
                                          </p:val>
                                        </p:tav>
                                        <p:tav tm="100000">
                                          <p:val>
                                            <p:strVal val="#ppt_h"/>
                                          </p:val>
                                        </p:tav>
                                      </p:tavLst>
                                    </p:anim>
                                    <p:animEffect transition="in" filter="fade">
                                      <p:cBhvr>
                                        <p:cTn id="245" dur="500"/>
                                        <p:tgtEl>
                                          <p:spTgt spid="322"/>
                                        </p:tgtEl>
                                      </p:cBhvr>
                                    </p:animEffect>
                                  </p:childTnLst>
                                </p:cTn>
                              </p:par>
                            </p:childTnLst>
                          </p:cTn>
                        </p:par>
                        <p:par>
                          <p:cTn id="246" fill="hold">
                            <p:stCondLst>
                              <p:cond delay="2000"/>
                            </p:stCondLst>
                            <p:childTnLst>
                              <p:par>
                                <p:cTn id="247" presetID="22" presetClass="entr" presetSubtype="8" fill="hold" nodeType="afterEffect">
                                  <p:stCondLst>
                                    <p:cond delay="0"/>
                                  </p:stCondLst>
                                  <p:childTnLst>
                                    <p:set>
                                      <p:cBhvr>
                                        <p:cTn id="248" dur="1" fill="hold">
                                          <p:stCondLst>
                                            <p:cond delay="0"/>
                                          </p:stCondLst>
                                        </p:cTn>
                                        <p:tgtEl>
                                          <p:spTgt spid="242"/>
                                        </p:tgtEl>
                                        <p:attrNameLst>
                                          <p:attrName>style.visibility</p:attrName>
                                        </p:attrNameLst>
                                      </p:cBhvr>
                                      <p:to>
                                        <p:strVal val="visible"/>
                                      </p:to>
                                    </p:set>
                                    <p:animEffect transition="in" filter="wipe(left)">
                                      <p:cBhvr>
                                        <p:cTn id="249" dur="500"/>
                                        <p:tgtEl>
                                          <p:spTgt spid="242"/>
                                        </p:tgtEl>
                                      </p:cBhvr>
                                    </p:animEffect>
                                  </p:childTnLst>
                                </p:cTn>
                              </p:par>
                            </p:childTnLst>
                          </p:cTn>
                        </p:par>
                        <p:par>
                          <p:cTn id="250" fill="hold">
                            <p:stCondLst>
                              <p:cond delay="2500"/>
                            </p:stCondLst>
                            <p:childTnLst>
                              <p:par>
                                <p:cTn id="251" presetID="53" presetClass="entr" presetSubtype="16" fill="hold" nodeType="afterEffect">
                                  <p:stCondLst>
                                    <p:cond delay="0"/>
                                  </p:stCondLst>
                                  <p:childTnLst>
                                    <p:set>
                                      <p:cBhvr>
                                        <p:cTn id="252" dur="1" fill="hold">
                                          <p:stCondLst>
                                            <p:cond delay="0"/>
                                          </p:stCondLst>
                                        </p:cTn>
                                        <p:tgtEl>
                                          <p:spTgt spid="291"/>
                                        </p:tgtEl>
                                        <p:attrNameLst>
                                          <p:attrName>style.visibility</p:attrName>
                                        </p:attrNameLst>
                                      </p:cBhvr>
                                      <p:to>
                                        <p:strVal val="visible"/>
                                      </p:to>
                                    </p:set>
                                    <p:anim calcmode="lin" valueType="num">
                                      <p:cBhvr>
                                        <p:cTn id="253" dur="500" fill="hold"/>
                                        <p:tgtEl>
                                          <p:spTgt spid="291"/>
                                        </p:tgtEl>
                                        <p:attrNameLst>
                                          <p:attrName>ppt_w</p:attrName>
                                        </p:attrNameLst>
                                      </p:cBhvr>
                                      <p:tavLst>
                                        <p:tav tm="0">
                                          <p:val>
                                            <p:fltVal val="0"/>
                                          </p:val>
                                        </p:tav>
                                        <p:tav tm="100000">
                                          <p:val>
                                            <p:strVal val="#ppt_w"/>
                                          </p:val>
                                        </p:tav>
                                      </p:tavLst>
                                    </p:anim>
                                    <p:anim calcmode="lin" valueType="num">
                                      <p:cBhvr>
                                        <p:cTn id="254" dur="500" fill="hold"/>
                                        <p:tgtEl>
                                          <p:spTgt spid="291"/>
                                        </p:tgtEl>
                                        <p:attrNameLst>
                                          <p:attrName>ppt_h</p:attrName>
                                        </p:attrNameLst>
                                      </p:cBhvr>
                                      <p:tavLst>
                                        <p:tav tm="0">
                                          <p:val>
                                            <p:fltVal val="0"/>
                                          </p:val>
                                        </p:tav>
                                        <p:tav tm="100000">
                                          <p:val>
                                            <p:strVal val="#ppt_h"/>
                                          </p:val>
                                        </p:tav>
                                      </p:tavLst>
                                    </p:anim>
                                    <p:animEffect transition="in" filter="fade">
                                      <p:cBhvr>
                                        <p:cTn id="255" dur="500"/>
                                        <p:tgtEl>
                                          <p:spTgt spid="291"/>
                                        </p:tgtEl>
                                      </p:cBhvr>
                                    </p:animEffect>
                                  </p:childTnLst>
                                </p:cTn>
                              </p:par>
                              <p:par>
                                <p:cTn id="256" presetID="53" presetClass="entr" presetSubtype="16" fill="hold" nodeType="withEffect">
                                  <p:stCondLst>
                                    <p:cond delay="0"/>
                                  </p:stCondLst>
                                  <p:childTnLst>
                                    <p:set>
                                      <p:cBhvr>
                                        <p:cTn id="257" dur="1" fill="hold">
                                          <p:stCondLst>
                                            <p:cond delay="0"/>
                                          </p:stCondLst>
                                        </p:cTn>
                                        <p:tgtEl>
                                          <p:spTgt spid="287"/>
                                        </p:tgtEl>
                                        <p:attrNameLst>
                                          <p:attrName>style.visibility</p:attrName>
                                        </p:attrNameLst>
                                      </p:cBhvr>
                                      <p:to>
                                        <p:strVal val="visible"/>
                                      </p:to>
                                    </p:set>
                                    <p:anim calcmode="lin" valueType="num">
                                      <p:cBhvr>
                                        <p:cTn id="258" dur="500" fill="hold"/>
                                        <p:tgtEl>
                                          <p:spTgt spid="287"/>
                                        </p:tgtEl>
                                        <p:attrNameLst>
                                          <p:attrName>ppt_w</p:attrName>
                                        </p:attrNameLst>
                                      </p:cBhvr>
                                      <p:tavLst>
                                        <p:tav tm="0">
                                          <p:val>
                                            <p:fltVal val="0"/>
                                          </p:val>
                                        </p:tav>
                                        <p:tav tm="100000">
                                          <p:val>
                                            <p:strVal val="#ppt_w"/>
                                          </p:val>
                                        </p:tav>
                                      </p:tavLst>
                                    </p:anim>
                                    <p:anim calcmode="lin" valueType="num">
                                      <p:cBhvr>
                                        <p:cTn id="259" dur="500" fill="hold"/>
                                        <p:tgtEl>
                                          <p:spTgt spid="287"/>
                                        </p:tgtEl>
                                        <p:attrNameLst>
                                          <p:attrName>ppt_h</p:attrName>
                                        </p:attrNameLst>
                                      </p:cBhvr>
                                      <p:tavLst>
                                        <p:tav tm="0">
                                          <p:val>
                                            <p:fltVal val="0"/>
                                          </p:val>
                                        </p:tav>
                                        <p:tav tm="100000">
                                          <p:val>
                                            <p:strVal val="#ppt_h"/>
                                          </p:val>
                                        </p:tav>
                                      </p:tavLst>
                                    </p:anim>
                                    <p:animEffect transition="in" filter="fade">
                                      <p:cBhvr>
                                        <p:cTn id="260" dur="500"/>
                                        <p:tgtEl>
                                          <p:spTgt spid="287"/>
                                        </p:tgtEl>
                                      </p:cBhvr>
                                    </p:animEffect>
                                  </p:childTnLst>
                                </p:cTn>
                              </p:par>
                              <p:par>
                                <p:cTn id="261" presetID="53" presetClass="entr" presetSubtype="16" fill="hold" nodeType="withEffect">
                                  <p:stCondLst>
                                    <p:cond delay="0"/>
                                  </p:stCondLst>
                                  <p:childTnLst>
                                    <p:set>
                                      <p:cBhvr>
                                        <p:cTn id="262" dur="1" fill="hold">
                                          <p:stCondLst>
                                            <p:cond delay="0"/>
                                          </p:stCondLst>
                                        </p:cTn>
                                        <p:tgtEl>
                                          <p:spTgt spid="271"/>
                                        </p:tgtEl>
                                        <p:attrNameLst>
                                          <p:attrName>style.visibility</p:attrName>
                                        </p:attrNameLst>
                                      </p:cBhvr>
                                      <p:to>
                                        <p:strVal val="visible"/>
                                      </p:to>
                                    </p:set>
                                    <p:anim calcmode="lin" valueType="num">
                                      <p:cBhvr>
                                        <p:cTn id="263" dur="500" fill="hold"/>
                                        <p:tgtEl>
                                          <p:spTgt spid="271"/>
                                        </p:tgtEl>
                                        <p:attrNameLst>
                                          <p:attrName>ppt_w</p:attrName>
                                        </p:attrNameLst>
                                      </p:cBhvr>
                                      <p:tavLst>
                                        <p:tav tm="0">
                                          <p:val>
                                            <p:fltVal val="0"/>
                                          </p:val>
                                        </p:tav>
                                        <p:tav tm="100000">
                                          <p:val>
                                            <p:strVal val="#ppt_w"/>
                                          </p:val>
                                        </p:tav>
                                      </p:tavLst>
                                    </p:anim>
                                    <p:anim calcmode="lin" valueType="num">
                                      <p:cBhvr>
                                        <p:cTn id="264" dur="500" fill="hold"/>
                                        <p:tgtEl>
                                          <p:spTgt spid="271"/>
                                        </p:tgtEl>
                                        <p:attrNameLst>
                                          <p:attrName>ppt_h</p:attrName>
                                        </p:attrNameLst>
                                      </p:cBhvr>
                                      <p:tavLst>
                                        <p:tav tm="0">
                                          <p:val>
                                            <p:fltVal val="0"/>
                                          </p:val>
                                        </p:tav>
                                        <p:tav tm="100000">
                                          <p:val>
                                            <p:strVal val="#ppt_h"/>
                                          </p:val>
                                        </p:tav>
                                      </p:tavLst>
                                    </p:anim>
                                    <p:animEffect transition="in" filter="fade">
                                      <p:cBhvr>
                                        <p:cTn id="265" dur="500"/>
                                        <p:tgtEl>
                                          <p:spTgt spid="271"/>
                                        </p:tgtEl>
                                      </p:cBhvr>
                                    </p:animEffect>
                                  </p:childTnLst>
                                </p:cTn>
                              </p:par>
                              <p:par>
                                <p:cTn id="266" presetID="53" presetClass="entr" presetSubtype="16" fill="hold" nodeType="withEffect">
                                  <p:stCondLst>
                                    <p:cond delay="0"/>
                                  </p:stCondLst>
                                  <p:childTnLst>
                                    <p:set>
                                      <p:cBhvr>
                                        <p:cTn id="267" dur="1" fill="hold">
                                          <p:stCondLst>
                                            <p:cond delay="0"/>
                                          </p:stCondLst>
                                        </p:cTn>
                                        <p:tgtEl>
                                          <p:spTgt spid="279"/>
                                        </p:tgtEl>
                                        <p:attrNameLst>
                                          <p:attrName>style.visibility</p:attrName>
                                        </p:attrNameLst>
                                      </p:cBhvr>
                                      <p:to>
                                        <p:strVal val="visible"/>
                                      </p:to>
                                    </p:set>
                                    <p:anim calcmode="lin" valueType="num">
                                      <p:cBhvr>
                                        <p:cTn id="268" dur="500" fill="hold"/>
                                        <p:tgtEl>
                                          <p:spTgt spid="279"/>
                                        </p:tgtEl>
                                        <p:attrNameLst>
                                          <p:attrName>ppt_w</p:attrName>
                                        </p:attrNameLst>
                                      </p:cBhvr>
                                      <p:tavLst>
                                        <p:tav tm="0">
                                          <p:val>
                                            <p:fltVal val="0"/>
                                          </p:val>
                                        </p:tav>
                                        <p:tav tm="100000">
                                          <p:val>
                                            <p:strVal val="#ppt_w"/>
                                          </p:val>
                                        </p:tav>
                                      </p:tavLst>
                                    </p:anim>
                                    <p:anim calcmode="lin" valueType="num">
                                      <p:cBhvr>
                                        <p:cTn id="269" dur="500" fill="hold"/>
                                        <p:tgtEl>
                                          <p:spTgt spid="279"/>
                                        </p:tgtEl>
                                        <p:attrNameLst>
                                          <p:attrName>ppt_h</p:attrName>
                                        </p:attrNameLst>
                                      </p:cBhvr>
                                      <p:tavLst>
                                        <p:tav tm="0">
                                          <p:val>
                                            <p:fltVal val="0"/>
                                          </p:val>
                                        </p:tav>
                                        <p:tav tm="100000">
                                          <p:val>
                                            <p:strVal val="#ppt_h"/>
                                          </p:val>
                                        </p:tav>
                                      </p:tavLst>
                                    </p:anim>
                                    <p:animEffect transition="in" filter="fade">
                                      <p:cBhvr>
                                        <p:cTn id="270" dur="500"/>
                                        <p:tgtEl>
                                          <p:spTgt spid="279"/>
                                        </p:tgtEl>
                                      </p:cBhvr>
                                    </p:animEffect>
                                  </p:childTnLst>
                                </p:cTn>
                              </p:par>
                              <p:par>
                                <p:cTn id="271" presetID="53" presetClass="entr" presetSubtype="16" fill="hold" nodeType="withEffect">
                                  <p:stCondLst>
                                    <p:cond delay="0"/>
                                  </p:stCondLst>
                                  <p:childTnLst>
                                    <p:set>
                                      <p:cBhvr>
                                        <p:cTn id="272" dur="1" fill="hold">
                                          <p:stCondLst>
                                            <p:cond delay="0"/>
                                          </p:stCondLst>
                                        </p:cTn>
                                        <p:tgtEl>
                                          <p:spTgt spid="295"/>
                                        </p:tgtEl>
                                        <p:attrNameLst>
                                          <p:attrName>style.visibility</p:attrName>
                                        </p:attrNameLst>
                                      </p:cBhvr>
                                      <p:to>
                                        <p:strVal val="visible"/>
                                      </p:to>
                                    </p:set>
                                    <p:anim calcmode="lin" valueType="num">
                                      <p:cBhvr>
                                        <p:cTn id="273" dur="500" fill="hold"/>
                                        <p:tgtEl>
                                          <p:spTgt spid="295"/>
                                        </p:tgtEl>
                                        <p:attrNameLst>
                                          <p:attrName>ppt_w</p:attrName>
                                        </p:attrNameLst>
                                      </p:cBhvr>
                                      <p:tavLst>
                                        <p:tav tm="0">
                                          <p:val>
                                            <p:fltVal val="0"/>
                                          </p:val>
                                        </p:tav>
                                        <p:tav tm="100000">
                                          <p:val>
                                            <p:strVal val="#ppt_w"/>
                                          </p:val>
                                        </p:tav>
                                      </p:tavLst>
                                    </p:anim>
                                    <p:anim calcmode="lin" valueType="num">
                                      <p:cBhvr>
                                        <p:cTn id="274" dur="500" fill="hold"/>
                                        <p:tgtEl>
                                          <p:spTgt spid="295"/>
                                        </p:tgtEl>
                                        <p:attrNameLst>
                                          <p:attrName>ppt_h</p:attrName>
                                        </p:attrNameLst>
                                      </p:cBhvr>
                                      <p:tavLst>
                                        <p:tav tm="0">
                                          <p:val>
                                            <p:fltVal val="0"/>
                                          </p:val>
                                        </p:tav>
                                        <p:tav tm="100000">
                                          <p:val>
                                            <p:strVal val="#ppt_h"/>
                                          </p:val>
                                        </p:tav>
                                      </p:tavLst>
                                    </p:anim>
                                    <p:animEffect transition="in" filter="fade">
                                      <p:cBhvr>
                                        <p:cTn id="275" dur="500"/>
                                        <p:tgtEl>
                                          <p:spTgt spid="295"/>
                                        </p:tgtEl>
                                      </p:cBhvr>
                                    </p:animEffect>
                                  </p:childTnLst>
                                </p:cTn>
                              </p:par>
                              <p:par>
                                <p:cTn id="276" presetID="53" presetClass="entr" presetSubtype="16" fill="hold" nodeType="withEffect">
                                  <p:stCondLst>
                                    <p:cond delay="0"/>
                                  </p:stCondLst>
                                  <p:childTnLst>
                                    <p:set>
                                      <p:cBhvr>
                                        <p:cTn id="277" dur="1" fill="hold">
                                          <p:stCondLst>
                                            <p:cond delay="0"/>
                                          </p:stCondLst>
                                        </p:cTn>
                                        <p:tgtEl>
                                          <p:spTgt spid="283"/>
                                        </p:tgtEl>
                                        <p:attrNameLst>
                                          <p:attrName>style.visibility</p:attrName>
                                        </p:attrNameLst>
                                      </p:cBhvr>
                                      <p:to>
                                        <p:strVal val="visible"/>
                                      </p:to>
                                    </p:set>
                                    <p:anim calcmode="lin" valueType="num">
                                      <p:cBhvr>
                                        <p:cTn id="278" dur="500" fill="hold"/>
                                        <p:tgtEl>
                                          <p:spTgt spid="283"/>
                                        </p:tgtEl>
                                        <p:attrNameLst>
                                          <p:attrName>ppt_w</p:attrName>
                                        </p:attrNameLst>
                                      </p:cBhvr>
                                      <p:tavLst>
                                        <p:tav tm="0">
                                          <p:val>
                                            <p:fltVal val="0"/>
                                          </p:val>
                                        </p:tav>
                                        <p:tav tm="100000">
                                          <p:val>
                                            <p:strVal val="#ppt_w"/>
                                          </p:val>
                                        </p:tav>
                                      </p:tavLst>
                                    </p:anim>
                                    <p:anim calcmode="lin" valueType="num">
                                      <p:cBhvr>
                                        <p:cTn id="279" dur="500" fill="hold"/>
                                        <p:tgtEl>
                                          <p:spTgt spid="283"/>
                                        </p:tgtEl>
                                        <p:attrNameLst>
                                          <p:attrName>ppt_h</p:attrName>
                                        </p:attrNameLst>
                                      </p:cBhvr>
                                      <p:tavLst>
                                        <p:tav tm="0">
                                          <p:val>
                                            <p:fltVal val="0"/>
                                          </p:val>
                                        </p:tav>
                                        <p:tav tm="100000">
                                          <p:val>
                                            <p:strVal val="#ppt_h"/>
                                          </p:val>
                                        </p:tav>
                                      </p:tavLst>
                                    </p:anim>
                                    <p:animEffect transition="in" filter="fade">
                                      <p:cBhvr>
                                        <p:cTn id="280" dur="500"/>
                                        <p:tgtEl>
                                          <p:spTgt spid="283"/>
                                        </p:tgtEl>
                                      </p:cBhvr>
                                    </p:animEffect>
                                  </p:childTnLst>
                                </p:cTn>
                              </p:par>
                              <p:par>
                                <p:cTn id="281" presetID="53" presetClass="entr" presetSubtype="16" fill="hold" nodeType="withEffect">
                                  <p:stCondLst>
                                    <p:cond delay="0"/>
                                  </p:stCondLst>
                                  <p:childTnLst>
                                    <p:set>
                                      <p:cBhvr>
                                        <p:cTn id="282" dur="1" fill="hold">
                                          <p:stCondLst>
                                            <p:cond delay="0"/>
                                          </p:stCondLst>
                                        </p:cTn>
                                        <p:tgtEl>
                                          <p:spTgt spid="275"/>
                                        </p:tgtEl>
                                        <p:attrNameLst>
                                          <p:attrName>style.visibility</p:attrName>
                                        </p:attrNameLst>
                                      </p:cBhvr>
                                      <p:to>
                                        <p:strVal val="visible"/>
                                      </p:to>
                                    </p:set>
                                    <p:anim calcmode="lin" valueType="num">
                                      <p:cBhvr>
                                        <p:cTn id="283" dur="500" fill="hold"/>
                                        <p:tgtEl>
                                          <p:spTgt spid="275"/>
                                        </p:tgtEl>
                                        <p:attrNameLst>
                                          <p:attrName>ppt_w</p:attrName>
                                        </p:attrNameLst>
                                      </p:cBhvr>
                                      <p:tavLst>
                                        <p:tav tm="0">
                                          <p:val>
                                            <p:fltVal val="0"/>
                                          </p:val>
                                        </p:tav>
                                        <p:tav tm="100000">
                                          <p:val>
                                            <p:strVal val="#ppt_w"/>
                                          </p:val>
                                        </p:tav>
                                      </p:tavLst>
                                    </p:anim>
                                    <p:anim calcmode="lin" valueType="num">
                                      <p:cBhvr>
                                        <p:cTn id="284" dur="500" fill="hold"/>
                                        <p:tgtEl>
                                          <p:spTgt spid="275"/>
                                        </p:tgtEl>
                                        <p:attrNameLst>
                                          <p:attrName>ppt_h</p:attrName>
                                        </p:attrNameLst>
                                      </p:cBhvr>
                                      <p:tavLst>
                                        <p:tav tm="0">
                                          <p:val>
                                            <p:fltVal val="0"/>
                                          </p:val>
                                        </p:tav>
                                        <p:tav tm="100000">
                                          <p:val>
                                            <p:strVal val="#ppt_h"/>
                                          </p:val>
                                        </p:tav>
                                      </p:tavLst>
                                    </p:anim>
                                    <p:animEffect transition="in" filter="fade">
                                      <p:cBhvr>
                                        <p:cTn id="285" dur="500"/>
                                        <p:tgtEl>
                                          <p:spTgt spid="275"/>
                                        </p:tgtEl>
                                      </p:cBhvr>
                                    </p:animEffect>
                                  </p:childTnLst>
                                </p:cTn>
                              </p:par>
                            </p:childTnLst>
                          </p:cTn>
                        </p:par>
                      </p:childTnLst>
                    </p:cTn>
                  </p:par>
                  <p:par>
                    <p:cTn id="286" fill="hold">
                      <p:stCondLst>
                        <p:cond delay="indefinite"/>
                      </p:stCondLst>
                      <p:childTnLst>
                        <p:par>
                          <p:cTn id="287" fill="hold">
                            <p:stCondLst>
                              <p:cond delay="0"/>
                            </p:stCondLst>
                            <p:childTnLst>
                              <p:par>
                                <p:cTn id="288" presetID="53" presetClass="entr" presetSubtype="16" fill="hold" nodeType="clickEffect">
                                  <p:stCondLst>
                                    <p:cond delay="0"/>
                                  </p:stCondLst>
                                  <p:childTnLst>
                                    <p:set>
                                      <p:cBhvr>
                                        <p:cTn id="289" dur="1" fill="hold">
                                          <p:stCondLst>
                                            <p:cond delay="0"/>
                                          </p:stCondLst>
                                        </p:cTn>
                                        <p:tgtEl>
                                          <p:spTgt spid="313"/>
                                        </p:tgtEl>
                                        <p:attrNameLst>
                                          <p:attrName>style.visibility</p:attrName>
                                        </p:attrNameLst>
                                      </p:cBhvr>
                                      <p:to>
                                        <p:strVal val="visible"/>
                                      </p:to>
                                    </p:set>
                                    <p:anim calcmode="lin" valueType="num">
                                      <p:cBhvr>
                                        <p:cTn id="290" dur="500" fill="hold"/>
                                        <p:tgtEl>
                                          <p:spTgt spid="313"/>
                                        </p:tgtEl>
                                        <p:attrNameLst>
                                          <p:attrName>ppt_w</p:attrName>
                                        </p:attrNameLst>
                                      </p:cBhvr>
                                      <p:tavLst>
                                        <p:tav tm="0">
                                          <p:val>
                                            <p:fltVal val="0"/>
                                          </p:val>
                                        </p:tav>
                                        <p:tav tm="100000">
                                          <p:val>
                                            <p:strVal val="#ppt_w"/>
                                          </p:val>
                                        </p:tav>
                                      </p:tavLst>
                                    </p:anim>
                                    <p:anim calcmode="lin" valueType="num">
                                      <p:cBhvr>
                                        <p:cTn id="291" dur="500" fill="hold"/>
                                        <p:tgtEl>
                                          <p:spTgt spid="313"/>
                                        </p:tgtEl>
                                        <p:attrNameLst>
                                          <p:attrName>ppt_h</p:attrName>
                                        </p:attrNameLst>
                                      </p:cBhvr>
                                      <p:tavLst>
                                        <p:tav tm="0">
                                          <p:val>
                                            <p:fltVal val="0"/>
                                          </p:val>
                                        </p:tav>
                                        <p:tav tm="100000">
                                          <p:val>
                                            <p:strVal val="#ppt_h"/>
                                          </p:val>
                                        </p:tav>
                                      </p:tavLst>
                                    </p:anim>
                                    <p:animEffect transition="in" filter="fade">
                                      <p:cBhvr>
                                        <p:cTn id="292" dur="500"/>
                                        <p:tgtEl>
                                          <p:spTgt spid="313"/>
                                        </p:tgtEl>
                                      </p:cBhvr>
                                    </p:animEffect>
                                  </p:childTnLst>
                                </p:cTn>
                              </p:par>
                              <p:par>
                                <p:cTn id="293" presetID="53" presetClass="entr" presetSubtype="16" fill="hold" nodeType="withEffect">
                                  <p:stCondLst>
                                    <p:cond delay="0"/>
                                  </p:stCondLst>
                                  <p:childTnLst>
                                    <p:set>
                                      <p:cBhvr>
                                        <p:cTn id="294" dur="1" fill="hold">
                                          <p:stCondLst>
                                            <p:cond delay="0"/>
                                          </p:stCondLst>
                                        </p:cTn>
                                        <p:tgtEl>
                                          <p:spTgt spid="314"/>
                                        </p:tgtEl>
                                        <p:attrNameLst>
                                          <p:attrName>style.visibility</p:attrName>
                                        </p:attrNameLst>
                                      </p:cBhvr>
                                      <p:to>
                                        <p:strVal val="visible"/>
                                      </p:to>
                                    </p:set>
                                    <p:anim calcmode="lin" valueType="num">
                                      <p:cBhvr>
                                        <p:cTn id="295" dur="500" fill="hold"/>
                                        <p:tgtEl>
                                          <p:spTgt spid="314"/>
                                        </p:tgtEl>
                                        <p:attrNameLst>
                                          <p:attrName>ppt_w</p:attrName>
                                        </p:attrNameLst>
                                      </p:cBhvr>
                                      <p:tavLst>
                                        <p:tav tm="0">
                                          <p:val>
                                            <p:fltVal val="0"/>
                                          </p:val>
                                        </p:tav>
                                        <p:tav tm="100000">
                                          <p:val>
                                            <p:strVal val="#ppt_w"/>
                                          </p:val>
                                        </p:tav>
                                      </p:tavLst>
                                    </p:anim>
                                    <p:anim calcmode="lin" valueType="num">
                                      <p:cBhvr>
                                        <p:cTn id="296" dur="500" fill="hold"/>
                                        <p:tgtEl>
                                          <p:spTgt spid="314"/>
                                        </p:tgtEl>
                                        <p:attrNameLst>
                                          <p:attrName>ppt_h</p:attrName>
                                        </p:attrNameLst>
                                      </p:cBhvr>
                                      <p:tavLst>
                                        <p:tav tm="0">
                                          <p:val>
                                            <p:fltVal val="0"/>
                                          </p:val>
                                        </p:tav>
                                        <p:tav tm="100000">
                                          <p:val>
                                            <p:strVal val="#ppt_h"/>
                                          </p:val>
                                        </p:tav>
                                      </p:tavLst>
                                    </p:anim>
                                    <p:animEffect transition="in" filter="fade">
                                      <p:cBhvr>
                                        <p:cTn id="297" dur="500"/>
                                        <p:tgtEl>
                                          <p:spTgt spid="314"/>
                                        </p:tgtEl>
                                      </p:cBhvr>
                                    </p:animEffect>
                                  </p:childTnLst>
                                </p:cTn>
                              </p:par>
                              <p:par>
                                <p:cTn id="298" presetID="53" presetClass="entr" presetSubtype="16" fill="hold" nodeType="withEffect">
                                  <p:stCondLst>
                                    <p:cond delay="0"/>
                                  </p:stCondLst>
                                  <p:childTnLst>
                                    <p:set>
                                      <p:cBhvr>
                                        <p:cTn id="299" dur="1" fill="hold">
                                          <p:stCondLst>
                                            <p:cond delay="0"/>
                                          </p:stCondLst>
                                        </p:cTn>
                                        <p:tgtEl>
                                          <p:spTgt spid="315"/>
                                        </p:tgtEl>
                                        <p:attrNameLst>
                                          <p:attrName>style.visibility</p:attrName>
                                        </p:attrNameLst>
                                      </p:cBhvr>
                                      <p:to>
                                        <p:strVal val="visible"/>
                                      </p:to>
                                    </p:set>
                                    <p:anim calcmode="lin" valueType="num">
                                      <p:cBhvr>
                                        <p:cTn id="300" dur="500" fill="hold"/>
                                        <p:tgtEl>
                                          <p:spTgt spid="315"/>
                                        </p:tgtEl>
                                        <p:attrNameLst>
                                          <p:attrName>ppt_w</p:attrName>
                                        </p:attrNameLst>
                                      </p:cBhvr>
                                      <p:tavLst>
                                        <p:tav tm="0">
                                          <p:val>
                                            <p:fltVal val="0"/>
                                          </p:val>
                                        </p:tav>
                                        <p:tav tm="100000">
                                          <p:val>
                                            <p:strVal val="#ppt_w"/>
                                          </p:val>
                                        </p:tav>
                                      </p:tavLst>
                                    </p:anim>
                                    <p:anim calcmode="lin" valueType="num">
                                      <p:cBhvr>
                                        <p:cTn id="301" dur="500" fill="hold"/>
                                        <p:tgtEl>
                                          <p:spTgt spid="315"/>
                                        </p:tgtEl>
                                        <p:attrNameLst>
                                          <p:attrName>ppt_h</p:attrName>
                                        </p:attrNameLst>
                                      </p:cBhvr>
                                      <p:tavLst>
                                        <p:tav tm="0">
                                          <p:val>
                                            <p:fltVal val="0"/>
                                          </p:val>
                                        </p:tav>
                                        <p:tav tm="100000">
                                          <p:val>
                                            <p:strVal val="#ppt_h"/>
                                          </p:val>
                                        </p:tav>
                                      </p:tavLst>
                                    </p:anim>
                                    <p:animEffect transition="in" filter="fade">
                                      <p:cBhvr>
                                        <p:cTn id="302" dur="500"/>
                                        <p:tgtEl>
                                          <p:spTgt spid="315"/>
                                        </p:tgtEl>
                                      </p:cBhvr>
                                    </p:animEffect>
                                  </p:childTnLst>
                                </p:cTn>
                              </p:par>
                              <p:par>
                                <p:cTn id="303" presetID="53" presetClass="entr" presetSubtype="16" fill="hold" nodeType="withEffect">
                                  <p:stCondLst>
                                    <p:cond delay="0"/>
                                  </p:stCondLst>
                                  <p:childTnLst>
                                    <p:set>
                                      <p:cBhvr>
                                        <p:cTn id="304" dur="1" fill="hold">
                                          <p:stCondLst>
                                            <p:cond delay="0"/>
                                          </p:stCondLst>
                                        </p:cTn>
                                        <p:tgtEl>
                                          <p:spTgt spid="316"/>
                                        </p:tgtEl>
                                        <p:attrNameLst>
                                          <p:attrName>style.visibility</p:attrName>
                                        </p:attrNameLst>
                                      </p:cBhvr>
                                      <p:to>
                                        <p:strVal val="visible"/>
                                      </p:to>
                                    </p:set>
                                    <p:anim calcmode="lin" valueType="num">
                                      <p:cBhvr>
                                        <p:cTn id="305" dur="500" fill="hold"/>
                                        <p:tgtEl>
                                          <p:spTgt spid="316"/>
                                        </p:tgtEl>
                                        <p:attrNameLst>
                                          <p:attrName>ppt_w</p:attrName>
                                        </p:attrNameLst>
                                      </p:cBhvr>
                                      <p:tavLst>
                                        <p:tav tm="0">
                                          <p:val>
                                            <p:fltVal val="0"/>
                                          </p:val>
                                        </p:tav>
                                        <p:tav tm="100000">
                                          <p:val>
                                            <p:strVal val="#ppt_w"/>
                                          </p:val>
                                        </p:tav>
                                      </p:tavLst>
                                    </p:anim>
                                    <p:anim calcmode="lin" valueType="num">
                                      <p:cBhvr>
                                        <p:cTn id="306" dur="500" fill="hold"/>
                                        <p:tgtEl>
                                          <p:spTgt spid="316"/>
                                        </p:tgtEl>
                                        <p:attrNameLst>
                                          <p:attrName>ppt_h</p:attrName>
                                        </p:attrNameLst>
                                      </p:cBhvr>
                                      <p:tavLst>
                                        <p:tav tm="0">
                                          <p:val>
                                            <p:fltVal val="0"/>
                                          </p:val>
                                        </p:tav>
                                        <p:tav tm="100000">
                                          <p:val>
                                            <p:strVal val="#ppt_h"/>
                                          </p:val>
                                        </p:tav>
                                      </p:tavLst>
                                    </p:anim>
                                    <p:animEffect transition="in" filter="fade">
                                      <p:cBhvr>
                                        <p:cTn id="307" dur="500"/>
                                        <p:tgtEl>
                                          <p:spTgt spid="316"/>
                                        </p:tgtEl>
                                      </p:cBhvr>
                                    </p:animEffect>
                                  </p:childTnLst>
                                </p:cTn>
                              </p:par>
                              <p:par>
                                <p:cTn id="308" presetID="53" presetClass="entr" presetSubtype="16" fill="hold" nodeType="withEffect">
                                  <p:stCondLst>
                                    <p:cond delay="0"/>
                                  </p:stCondLst>
                                  <p:childTnLst>
                                    <p:set>
                                      <p:cBhvr>
                                        <p:cTn id="309" dur="1" fill="hold">
                                          <p:stCondLst>
                                            <p:cond delay="0"/>
                                          </p:stCondLst>
                                        </p:cTn>
                                        <p:tgtEl>
                                          <p:spTgt spid="317"/>
                                        </p:tgtEl>
                                        <p:attrNameLst>
                                          <p:attrName>style.visibility</p:attrName>
                                        </p:attrNameLst>
                                      </p:cBhvr>
                                      <p:to>
                                        <p:strVal val="visible"/>
                                      </p:to>
                                    </p:set>
                                    <p:anim calcmode="lin" valueType="num">
                                      <p:cBhvr>
                                        <p:cTn id="310" dur="500" fill="hold"/>
                                        <p:tgtEl>
                                          <p:spTgt spid="317"/>
                                        </p:tgtEl>
                                        <p:attrNameLst>
                                          <p:attrName>ppt_w</p:attrName>
                                        </p:attrNameLst>
                                      </p:cBhvr>
                                      <p:tavLst>
                                        <p:tav tm="0">
                                          <p:val>
                                            <p:fltVal val="0"/>
                                          </p:val>
                                        </p:tav>
                                        <p:tav tm="100000">
                                          <p:val>
                                            <p:strVal val="#ppt_w"/>
                                          </p:val>
                                        </p:tav>
                                      </p:tavLst>
                                    </p:anim>
                                    <p:anim calcmode="lin" valueType="num">
                                      <p:cBhvr>
                                        <p:cTn id="311" dur="500" fill="hold"/>
                                        <p:tgtEl>
                                          <p:spTgt spid="317"/>
                                        </p:tgtEl>
                                        <p:attrNameLst>
                                          <p:attrName>ppt_h</p:attrName>
                                        </p:attrNameLst>
                                      </p:cBhvr>
                                      <p:tavLst>
                                        <p:tav tm="0">
                                          <p:val>
                                            <p:fltVal val="0"/>
                                          </p:val>
                                        </p:tav>
                                        <p:tav tm="100000">
                                          <p:val>
                                            <p:strVal val="#ppt_h"/>
                                          </p:val>
                                        </p:tav>
                                      </p:tavLst>
                                    </p:anim>
                                    <p:animEffect transition="in" filter="fade">
                                      <p:cBhvr>
                                        <p:cTn id="312" dur="500"/>
                                        <p:tgtEl>
                                          <p:spTgt spid="317"/>
                                        </p:tgtEl>
                                      </p:cBhvr>
                                    </p:animEffect>
                                  </p:childTnLst>
                                </p:cTn>
                              </p:par>
                              <p:par>
                                <p:cTn id="313" presetID="53" presetClass="entr" presetSubtype="16" fill="hold" nodeType="withEffect">
                                  <p:stCondLst>
                                    <p:cond delay="0"/>
                                  </p:stCondLst>
                                  <p:childTnLst>
                                    <p:set>
                                      <p:cBhvr>
                                        <p:cTn id="314" dur="1" fill="hold">
                                          <p:stCondLst>
                                            <p:cond delay="0"/>
                                          </p:stCondLst>
                                        </p:cTn>
                                        <p:tgtEl>
                                          <p:spTgt spid="319"/>
                                        </p:tgtEl>
                                        <p:attrNameLst>
                                          <p:attrName>style.visibility</p:attrName>
                                        </p:attrNameLst>
                                      </p:cBhvr>
                                      <p:to>
                                        <p:strVal val="visible"/>
                                      </p:to>
                                    </p:set>
                                    <p:anim calcmode="lin" valueType="num">
                                      <p:cBhvr>
                                        <p:cTn id="315" dur="500" fill="hold"/>
                                        <p:tgtEl>
                                          <p:spTgt spid="319"/>
                                        </p:tgtEl>
                                        <p:attrNameLst>
                                          <p:attrName>ppt_w</p:attrName>
                                        </p:attrNameLst>
                                      </p:cBhvr>
                                      <p:tavLst>
                                        <p:tav tm="0">
                                          <p:val>
                                            <p:fltVal val="0"/>
                                          </p:val>
                                        </p:tav>
                                        <p:tav tm="100000">
                                          <p:val>
                                            <p:strVal val="#ppt_w"/>
                                          </p:val>
                                        </p:tav>
                                      </p:tavLst>
                                    </p:anim>
                                    <p:anim calcmode="lin" valueType="num">
                                      <p:cBhvr>
                                        <p:cTn id="316" dur="500" fill="hold"/>
                                        <p:tgtEl>
                                          <p:spTgt spid="319"/>
                                        </p:tgtEl>
                                        <p:attrNameLst>
                                          <p:attrName>ppt_h</p:attrName>
                                        </p:attrNameLst>
                                      </p:cBhvr>
                                      <p:tavLst>
                                        <p:tav tm="0">
                                          <p:val>
                                            <p:fltVal val="0"/>
                                          </p:val>
                                        </p:tav>
                                        <p:tav tm="100000">
                                          <p:val>
                                            <p:strVal val="#ppt_h"/>
                                          </p:val>
                                        </p:tav>
                                      </p:tavLst>
                                    </p:anim>
                                    <p:animEffect transition="in" filter="fade">
                                      <p:cBhvr>
                                        <p:cTn id="317" dur="500"/>
                                        <p:tgtEl>
                                          <p:spTgt spid="319"/>
                                        </p:tgtEl>
                                      </p:cBhvr>
                                    </p:animEffect>
                                  </p:childTnLst>
                                </p:cTn>
                              </p:par>
                              <p:par>
                                <p:cTn id="318" presetID="53" presetClass="entr" presetSubtype="16" fill="hold" nodeType="withEffect">
                                  <p:stCondLst>
                                    <p:cond delay="0"/>
                                  </p:stCondLst>
                                  <p:childTnLst>
                                    <p:set>
                                      <p:cBhvr>
                                        <p:cTn id="319" dur="1" fill="hold">
                                          <p:stCondLst>
                                            <p:cond delay="0"/>
                                          </p:stCondLst>
                                        </p:cTn>
                                        <p:tgtEl>
                                          <p:spTgt spid="318"/>
                                        </p:tgtEl>
                                        <p:attrNameLst>
                                          <p:attrName>style.visibility</p:attrName>
                                        </p:attrNameLst>
                                      </p:cBhvr>
                                      <p:to>
                                        <p:strVal val="visible"/>
                                      </p:to>
                                    </p:set>
                                    <p:anim calcmode="lin" valueType="num">
                                      <p:cBhvr>
                                        <p:cTn id="320" dur="500" fill="hold"/>
                                        <p:tgtEl>
                                          <p:spTgt spid="318"/>
                                        </p:tgtEl>
                                        <p:attrNameLst>
                                          <p:attrName>ppt_w</p:attrName>
                                        </p:attrNameLst>
                                      </p:cBhvr>
                                      <p:tavLst>
                                        <p:tav tm="0">
                                          <p:val>
                                            <p:fltVal val="0"/>
                                          </p:val>
                                        </p:tav>
                                        <p:tav tm="100000">
                                          <p:val>
                                            <p:strVal val="#ppt_w"/>
                                          </p:val>
                                        </p:tav>
                                      </p:tavLst>
                                    </p:anim>
                                    <p:anim calcmode="lin" valueType="num">
                                      <p:cBhvr>
                                        <p:cTn id="321" dur="500" fill="hold"/>
                                        <p:tgtEl>
                                          <p:spTgt spid="318"/>
                                        </p:tgtEl>
                                        <p:attrNameLst>
                                          <p:attrName>ppt_h</p:attrName>
                                        </p:attrNameLst>
                                      </p:cBhvr>
                                      <p:tavLst>
                                        <p:tav tm="0">
                                          <p:val>
                                            <p:fltVal val="0"/>
                                          </p:val>
                                        </p:tav>
                                        <p:tav tm="100000">
                                          <p:val>
                                            <p:strVal val="#ppt_h"/>
                                          </p:val>
                                        </p:tav>
                                      </p:tavLst>
                                    </p:anim>
                                    <p:animEffect transition="in" filter="fade">
                                      <p:cBhvr>
                                        <p:cTn id="322" dur="500"/>
                                        <p:tgtEl>
                                          <p:spTgt spid="3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20" grpId="0"/>
      <p:bldP spid="321" grpId="0"/>
      <p:bldP spid="322" grpId="0"/>
    </p:bldLst>
  </p:timing>
</p:sld>
</file>

<file path=ppt/slides/slide1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a:latin typeface="+mn-lt"/>
              </a:rPr>
              <a:t>Remote Work During Business Travel</a:t>
            </a:r>
          </a:p>
        </p:txBody>
      </p:sp>
      <p:pic>
        <p:nvPicPr>
          <p:cNvPr id="3" name="Picture 2" descr="E:\市场部文档\产品图片\400个常用ppt图标_ppt宝藏_www.pptbz\400个常用ppt图标_ppt宝藏_www.pptbz\400个常用ppt图标(230)_ppt宝藏_www.pptbz.com.png"/>
          <p:cNvPicPr>
            <a:picLocks noChangeAspect="1" noChangeArrowheads="1"/>
          </p:cNvPicPr>
          <p:nvPr/>
        </p:nvPicPr>
        <p:blipFill>
          <a:blip r:embed="rId2"/>
          <a:srcRect/>
          <a:stretch>
            <a:fillRect/>
          </a:stretch>
        </p:blipFill>
        <p:spPr bwMode="auto">
          <a:xfrm>
            <a:off x="740232" y="1383182"/>
            <a:ext cx="1260000" cy="1260000"/>
          </a:xfrm>
          <a:prstGeom prst="rect">
            <a:avLst/>
          </a:prstGeom>
          <a:noFill/>
        </p:spPr>
      </p:pic>
      <p:sp>
        <p:nvSpPr>
          <p:cNvPr id="4" name="圆角矩形标注 3"/>
          <p:cNvSpPr/>
          <p:nvPr/>
        </p:nvSpPr>
        <p:spPr>
          <a:xfrm>
            <a:off x="2714612" y="1428736"/>
            <a:ext cx="5572164" cy="1143008"/>
          </a:xfrm>
          <a:prstGeom prst="wedgeRoundRectCallout">
            <a:avLst>
              <a:gd name="adj1" fmla="val -56110"/>
              <a:gd name="adj2" fmla="val 22138"/>
              <a:gd name="adj3" fmla="val 16667"/>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How to ensure traveling staff can use encrypted documents normally? </a:t>
            </a:r>
            <a:endParaRPr lang="en-US" dirty="0">
              <a:solidFill>
                <a:srgbClr val="404040"/>
              </a:solidFill>
            </a:endParaRPr>
          </a:p>
          <a:p>
            <a:r>
              <a:rPr dirty="0">
                <a:solidFill>
                  <a:srgbClr val="404040"/>
                </a:solidFill>
              </a:rPr>
              <a:t>How to ensure the security of those documents?</a:t>
            </a:r>
            <a:endParaRPr lang="en-US" altLang="zh-CN" dirty="0">
              <a:solidFill>
                <a:srgbClr val="404040"/>
              </a:solidFill>
              <a:cs typeface="+mn-ea"/>
              <a:sym typeface="+mn-lt"/>
            </a:endParaRPr>
          </a:p>
        </p:txBody>
      </p:sp>
      <p:cxnSp>
        <p:nvCxnSpPr>
          <p:cNvPr id="7" name="直接箭头连接符 6"/>
          <p:cNvCxnSpPr/>
          <p:nvPr/>
        </p:nvCxnSpPr>
        <p:spPr>
          <a:xfrm rot="10800000">
            <a:off x="1357291" y="4284667"/>
            <a:ext cx="180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025861" y="3860309"/>
            <a:ext cx="2500685" cy="307777"/>
          </a:xfrm>
          <a:prstGeom prst="rect">
            <a:avLst/>
          </a:prstGeom>
          <a:noFill/>
        </p:spPr>
        <p:txBody>
          <a:bodyPr wrap="none" rtlCol="0">
            <a:spAutoFit/>
          </a:bodyPr>
          <a:lstStyle/>
          <a:p>
            <a:r>
              <a:rPr sz="1400" dirty="0"/>
              <a:t>Request Offline Authorization</a:t>
            </a:r>
          </a:p>
        </p:txBody>
      </p:sp>
      <p:cxnSp>
        <p:nvCxnSpPr>
          <p:cNvPr id="9" name="直接箭头连接符 8"/>
          <p:cNvCxnSpPr/>
          <p:nvPr/>
        </p:nvCxnSpPr>
        <p:spPr>
          <a:xfrm>
            <a:off x="1371341" y="4570420"/>
            <a:ext cx="180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1442779" y="4643446"/>
            <a:ext cx="1725088" cy="307777"/>
          </a:xfrm>
          <a:prstGeom prst="rect">
            <a:avLst/>
          </a:prstGeom>
          <a:noFill/>
        </p:spPr>
        <p:txBody>
          <a:bodyPr wrap="none" rtlCol="0">
            <a:spAutoFit/>
          </a:bodyPr>
          <a:lstStyle/>
          <a:p>
            <a:r>
              <a:rPr sz="1400" dirty="0"/>
              <a:t>Grant Offline Policy</a:t>
            </a:r>
          </a:p>
        </p:txBody>
      </p:sp>
      <p:grpSp>
        <p:nvGrpSpPr>
          <p:cNvPr id="5" name="组合 42"/>
          <p:cNvGrpSpPr/>
          <p:nvPr/>
        </p:nvGrpSpPr>
        <p:grpSpPr>
          <a:xfrm>
            <a:off x="3179394" y="3849198"/>
            <a:ext cx="1258160" cy="1349883"/>
            <a:chOff x="3536584" y="3992074"/>
            <a:chExt cx="1258160" cy="1349883"/>
          </a:xfrm>
        </p:grpSpPr>
        <p:pic>
          <p:nvPicPr>
            <p:cNvPr id="1026" name="Picture 2" descr="E:\市场部文档\产品图片\400个常用ppt图标_ppt宝藏_www.pptbz\400个常用ppt图标_ppt宝藏_www.pptbz\400个常用ppt图标(362)_ppt宝藏_www.pptbz.com.png"/>
            <p:cNvPicPr>
              <a:picLocks noChangeAspect="1" noChangeArrowheads="1"/>
            </p:cNvPicPr>
            <p:nvPr/>
          </p:nvPicPr>
          <p:blipFill>
            <a:blip r:embed="rId3"/>
            <a:srcRect/>
            <a:stretch>
              <a:fillRect/>
            </a:stretch>
          </p:blipFill>
          <p:spPr bwMode="auto">
            <a:xfrm>
              <a:off x="3714744" y="3992074"/>
              <a:ext cx="1080000" cy="1080000"/>
            </a:xfrm>
            <a:prstGeom prst="rect">
              <a:avLst/>
            </a:prstGeom>
            <a:noFill/>
          </p:spPr>
        </p:pic>
        <p:sp>
          <p:nvSpPr>
            <p:cNvPr id="12" name="TextBox 11"/>
            <p:cNvSpPr txBox="1"/>
            <p:nvPr/>
          </p:nvSpPr>
          <p:spPr>
            <a:xfrm>
              <a:off x="3536584" y="4972625"/>
              <a:ext cx="1210588" cy="369332"/>
            </a:xfrm>
            <a:prstGeom prst="rect">
              <a:avLst/>
            </a:prstGeom>
            <a:noFill/>
          </p:spPr>
          <p:txBody>
            <a:bodyPr wrap="none" rtlCol="0">
              <a:spAutoFit/>
            </a:bodyPr>
            <a:lstStyle/>
            <a:p>
              <a:r>
                <a:rPr lang="en-US" altLang="zh-CN" dirty="0">
                  <a:cs typeface="+mn-ea"/>
                  <a:sym typeface="+mn-lt"/>
                </a:rPr>
                <a:t>Employee</a:t>
              </a:r>
              <a:endParaRPr lang="zh-CN" altLang="en-US" dirty="0">
                <a:cs typeface="+mn-ea"/>
                <a:sym typeface="+mn-lt"/>
              </a:endParaRPr>
            </a:p>
          </p:txBody>
        </p:sp>
      </p:grpSp>
      <p:grpSp>
        <p:nvGrpSpPr>
          <p:cNvPr id="6" name="组合 43"/>
          <p:cNvGrpSpPr/>
          <p:nvPr/>
        </p:nvGrpSpPr>
        <p:grpSpPr>
          <a:xfrm>
            <a:off x="203832" y="3845936"/>
            <a:ext cx="1124433" cy="1359540"/>
            <a:chOff x="285720" y="3988812"/>
            <a:chExt cx="1124433" cy="1359540"/>
          </a:xfrm>
        </p:grpSpPr>
        <p:pic>
          <p:nvPicPr>
            <p:cNvPr id="1027" name="Picture 3" descr="E:\市场部文档\产品图片\400个常用ppt图标_ppt宝藏_www.pptbz\400个常用ppt图标_ppt宝藏_www.pptbz\400个常用ppt图标(330)_ppt宝藏_www.pptbz.com.png"/>
            <p:cNvPicPr>
              <a:picLocks noChangeAspect="1" noChangeArrowheads="1"/>
            </p:cNvPicPr>
            <p:nvPr/>
          </p:nvPicPr>
          <p:blipFill>
            <a:blip r:embed="rId4"/>
            <a:srcRect/>
            <a:stretch>
              <a:fillRect/>
            </a:stretch>
          </p:blipFill>
          <p:spPr bwMode="auto">
            <a:xfrm>
              <a:off x="285720" y="3988812"/>
              <a:ext cx="1080000" cy="1080000"/>
            </a:xfrm>
            <a:prstGeom prst="rect">
              <a:avLst/>
            </a:prstGeom>
            <a:noFill/>
          </p:spPr>
        </p:pic>
        <p:sp>
          <p:nvSpPr>
            <p:cNvPr id="13" name="TextBox 12"/>
            <p:cNvSpPr txBox="1"/>
            <p:nvPr/>
          </p:nvSpPr>
          <p:spPr>
            <a:xfrm>
              <a:off x="314981" y="4979020"/>
              <a:ext cx="1095172" cy="369332"/>
            </a:xfrm>
            <a:prstGeom prst="rect">
              <a:avLst/>
            </a:prstGeom>
            <a:noFill/>
          </p:spPr>
          <p:txBody>
            <a:bodyPr wrap="none" rtlCol="0">
              <a:spAutoFit/>
            </a:bodyPr>
            <a:lstStyle/>
            <a:p>
              <a:r>
                <a:rPr lang="en-US" altLang="zh-CN" dirty="0">
                  <a:cs typeface="+mn-ea"/>
                  <a:sym typeface="+mn-lt"/>
                </a:rPr>
                <a:t>Manager</a:t>
              </a:r>
              <a:endParaRPr lang="zh-CN" altLang="en-US" dirty="0">
                <a:cs typeface="+mn-ea"/>
                <a:sym typeface="+mn-lt"/>
              </a:endParaRPr>
            </a:p>
          </p:txBody>
        </p:sp>
      </p:grpSp>
      <p:sp>
        <p:nvSpPr>
          <p:cNvPr id="15" name="圆角矩形 14"/>
          <p:cNvSpPr/>
          <p:nvPr/>
        </p:nvSpPr>
        <p:spPr>
          <a:xfrm>
            <a:off x="6580694" y="3143248"/>
            <a:ext cx="1435682" cy="1143008"/>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solidFill>
                  <a:srgbClr val="404040"/>
                </a:solidFill>
              </a:rPr>
              <a:t>Normal Operation</a:t>
            </a:r>
          </a:p>
        </p:txBody>
      </p:sp>
      <p:sp>
        <p:nvSpPr>
          <p:cNvPr id="17" name="TextBox 16"/>
          <p:cNvSpPr txBox="1"/>
          <p:nvPr/>
        </p:nvSpPr>
        <p:spPr>
          <a:xfrm>
            <a:off x="4252030" y="4857760"/>
            <a:ext cx="2311786" cy="492443"/>
          </a:xfrm>
          <a:prstGeom prst="rect">
            <a:avLst/>
          </a:prstGeom>
          <a:noFill/>
        </p:spPr>
        <p:txBody>
          <a:bodyPr wrap="square" rtlCol="0">
            <a:spAutoFit/>
          </a:bodyPr>
          <a:lstStyle/>
          <a:p>
            <a:pPr algn="ctr"/>
            <a:r>
              <a:rPr sz="1400" b="1" dirty="0">
                <a:solidFill>
                  <a:srgbClr val="FF0000"/>
                </a:solidFill>
              </a:rPr>
              <a:t>Secure password-based </a:t>
            </a:r>
            <a:r>
              <a:rPr sz="1100" b="1" dirty="0">
                <a:solidFill>
                  <a:srgbClr val="404040"/>
                </a:solidFill>
              </a:rPr>
              <a:t>offline policy login</a:t>
            </a:r>
            <a:endParaRPr lang="en-US" altLang="zh-CN" sz="1400" b="1" dirty="0">
              <a:solidFill>
                <a:srgbClr val="404040"/>
              </a:solidFill>
              <a:cs typeface="+mn-ea"/>
              <a:sym typeface="+mn-lt"/>
            </a:endParaRPr>
          </a:p>
        </p:txBody>
      </p:sp>
      <p:sp>
        <p:nvSpPr>
          <p:cNvPr id="18" name="圆角矩形 17"/>
          <p:cNvSpPr/>
          <p:nvPr/>
        </p:nvSpPr>
        <p:spPr>
          <a:xfrm>
            <a:off x="6609484" y="4395107"/>
            <a:ext cx="1435682" cy="1143008"/>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solidFill>
                  <a:srgbClr val="404040"/>
                </a:solidFill>
              </a:rPr>
              <a:t>Ensure Offline Document Security</a:t>
            </a:r>
            <a:endParaRPr lang="en-US" altLang="zh-CN" dirty="0">
              <a:solidFill>
                <a:srgbClr val="404040"/>
              </a:solidFill>
              <a:cs typeface="+mn-ea"/>
              <a:sym typeface="+mn-lt"/>
            </a:endParaRPr>
          </a:p>
        </p:txBody>
      </p:sp>
      <p:cxnSp>
        <p:nvCxnSpPr>
          <p:cNvPr id="20" name="肘形连接符 19"/>
          <p:cNvCxnSpPr/>
          <p:nvPr/>
        </p:nvCxnSpPr>
        <p:spPr>
          <a:xfrm flipV="1">
            <a:off x="4651868" y="4000504"/>
            <a:ext cx="1857388" cy="285752"/>
          </a:xfrm>
          <a:prstGeom prst="bentConnector3">
            <a:avLst>
              <a:gd name="adj1" fmla="val 70140"/>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cxnSp>
        <p:nvCxnSpPr>
          <p:cNvPr id="23" name="肘形连接符 22"/>
          <p:cNvCxnSpPr>
            <a:cxnSpLocks/>
          </p:cNvCxnSpPr>
          <p:nvPr/>
        </p:nvCxnSpPr>
        <p:spPr>
          <a:xfrm>
            <a:off x="3830356" y="4643446"/>
            <a:ext cx="2678900" cy="214314"/>
          </a:xfrm>
          <a:prstGeom prst="bentConnector3">
            <a:avLst>
              <a:gd name="adj1" fmla="val 50000"/>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pic>
        <p:nvPicPr>
          <p:cNvPr id="1028" name="Picture 4" descr="E:\市场部文档\产品图片\400个常用ppt图标_ppt宝藏_www.pptbz\400个常用ppt图标_ppt宝藏_www.pptbz\20121219112349112_easyicon_cn_256.png"/>
          <p:cNvPicPr>
            <a:picLocks noChangeAspect="1" noChangeArrowheads="1"/>
          </p:cNvPicPr>
          <p:nvPr/>
        </p:nvPicPr>
        <p:blipFill>
          <a:blip r:embed="rId5"/>
          <a:srcRect/>
          <a:stretch>
            <a:fillRect/>
          </a:stretch>
        </p:blipFill>
        <p:spPr bwMode="auto">
          <a:xfrm>
            <a:off x="8045166" y="3643314"/>
            <a:ext cx="1080000" cy="142876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Bottom)">
                                      <p:cBhvr>
                                        <p:cTn id="7" dur="500"/>
                                        <p:tgtEl>
                                          <p:spTgt spid="5"/>
                                        </p:tgtEl>
                                      </p:cBhvr>
                                    </p:animEffect>
                                  </p:childTnLst>
                                </p:cTn>
                              </p:par>
                            </p:childTnLst>
                          </p:cTn>
                        </p:par>
                        <p:par>
                          <p:cTn id="8" fill="hold">
                            <p:stCondLst>
                              <p:cond delay="500"/>
                            </p:stCondLst>
                            <p:childTnLst>
                              <p:par>
                                <p:cTn id="9" presetID="12" presetClass="entr" presetSubtype="2"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slide(fromRight)">
                                      <p:cBhvr>
                                        <p:cTn id="11" dur="500"/>
                                        <p:tgtEl>
                                          <p:spTgt spid="8"/>
                                        </p:tgtEl>
                                      </p:cBhvr>
                                    </p:animEffect>
                                  </p:childTnLst>
                                </p:cTn>
                              </p:par>
                              <p:par>
                                <p:cTn id="12" presetID="12" presetClass="entr" presetSubtype="2" fill="hold"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slide(fromRight)">
                                      <p:cBhvr>
                                        <p:cTn id="14" dur="500"/>
                                        <p:tgtEl>
                                          <p:spTgt spid="7"/>
                                        </p:tgtEl>
                                      </p:cBhvr>
                                    </p:animEffect>
                                  </p:childTnLst>
                                </p:cTn>
                              </p:par>
                            </p:childTnLst>
                          </p:cTn>
                        </p:par>
                        <p:par>
                          <p:cTn id="15" fill="hold">
                            <p:stCondLst>
                              <p:cond delay="1000"/>
                            </p:stCondLst>
                            <p:childTnLst>
                              <p:par>
                                <p:cTn id="16" presetID="12" presetClass="entr" presetSubtype="8" fill="hold"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slide(fromLeft)">
                                      <p:cBhvr>
                                        <p:cTn id="18" dur="5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12" presetClass="entr" presetSubtype="8"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slide(fromLeft)">
                                      <p:cBhvr>
                                        <p:cTn id="23" dur="500"/>
                                        <p:tgtEl>
                                          <p:spTgt spid="10"/>
                                        </p:tgtEl>
                                      </p:cBhvr>
                                    </p:animEffect>
                                  </p:childTnLst>
                                </p:cTn>
                              </p:par>
                              <p:par>
                                <p:cTn id="24" presetID="12" presetClass="entr" presetSubtype="8"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slide(fromLeft)">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wipe(left)">
                                      <p:cBhvr>
                                        <p:cTn id="31" dur="500"/>
                                        <p:tgtEl>
                                          <p:spTgt spid="20"/>
                                        </p:tgtEl>
                                      </p:cBhvr>
                                    </p:animEffect>
                                  </p:childTnLst>
                                </p:cTn>
                              </p:par>
                              <p:par>
                                <p:cTn id="32" presetID="22" presetClass="entr" presetSubtype="8" fill="hold" nodeType="withEffect">
                                  <p:stCondLst>
                                    <p:cond delay="0"/>
                                  </p:stCondLst>
                                  <p:childTnLst>
                                    <p:set>
                                      <p:cBhvr>
                                        <p:cTn id="33" dur="1" fill="hold">
                                          <p:stCondLst>
                                            <p:cond delay="0"/>
                                          </p:stCondLst>
                                        </p:cTn>
                                        <p:tgtEl>
                                          <p:spTgt spid="1028"/>
                                        </p:tgtEl>
                                        <p:attrNameLst>
                                          <p:attrName>style.visibility</p:attrName>
                                        </p:attrNameLst>
                                      </p:cBhvr>
                                      <p:to>
                                        <p:strVal val="visible"/>
                                      </p:to>
                                    </p:set>
                                    <p:animEffect transition="in" filter="wipe(left)">
                                      <p:cBhvr>
                                        <p:cTn id="34" dur="500"/>
                                        <p:tgtEl>
                                          <p:spTgt spid="1028"/>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wipe(left)">
                                      <p:cBhvr>
                                        <p:cTn id="37" dur="500"/>
                                        <p:tgtEl>
                                          <p:spTgt spid="15"/>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left)">
                                      <p:cBhvr>
                                        <p:cTn id="42" dur="500"/>
                                        <p:tgtEl>
                                          <p:spTgt spid="23"/>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wipe(left)">
                                      <p:cBhvr>
                                        <p:cTn id="45" dur="500"/>
                                        <p:tgtEl>
                                          <p:spTgt spid="17"/>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wipe(left)">
                                      <p:cBhvr>
                                        <p:cTn id="4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5" grpId="0" animBg="1"/>
      <p:bldP spid="17" grpId="0"/>
      <p:bldP spid="18" grpId="0" animBg="1"/>
    </p:bldLst>
  </p:timing>
</p:sld>
</file>

<file path=ppt/slides/slide1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External Document Exchange</a:t>
            </a:r>
          </a:p>
        </p:txBody>
      </p:sp>
      <p:pic>
        <p:nvPicPr>
          <p:cNvPr id="4" name="Picture 2" descr="E:\市场部文档\产品图片\400个常用ppt图标_ppt宝藏_www.pptbz\400个常用ppt图标_ppt宝藏_www.pptbz\400个常用ppt图标(230)_ppt宝藏_www.pptbz.com.png"/>
          <p:cNvPicPr>
            <a:picLocks noChangeAspect="1" noChangeArrowheads="1"/>
          </p:cNvPicPr>
          <p:nvPr/>
        </p:nvPicPr>
        <p:blipFill>
          <a:blip r:embed="rId2"/>
          <a:srcRect/>
          <a:stretch>
            <a:fillRect/>
          </a:stretch>
        </p:blipFill>
        <p:spPr bwMode="auto">
          <a:xfrm>
            <a:off x="740232" y="1383182"/>
            <a:ext cx="1260000" cy="1260000"/>
          </a:xfrm>
          <a:prstGeom prst="rect">
            <a:avLst/>
          </a:prstGeom>
          <a:noFill/>
        </p:spPr>
      </p:pic>
      <p:sp>
        <p:nvSpPr>
          <p:cNvPr id="5" name="圆角矩形标注 4"/>
          <p:cNvSpPr/>
          <p:nvPr/>
        </p:nvSpPr>
        <p:spPr>
          <a:xfrm>
            <a:off x="2714612" y="1428736"/>
            <a:ext cx="5572164" cy="1143008"/>
          </a:xfrm>
          <a:prstGeom prst="wedgeRoundRectCallout">
            <a:avLst>
              <a:gd name="adj1" fmla="val -56110"/>
              <a:gd name="adj2" fmla="val 22138"/>
              <a:gd name="adj3" fmla="val 16667"/>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How to send encrypted documents to clients? </a:t>
            </a:r>
            <a:endParaRPr lang="en-US" dirty="0">
              <a:solidFill>
                <a:srgbClr val="404040"/>
              </a:solidFill>
            </a:endParaRPr>
          </a:p>
          <a:p>
            <a:r>
              <a:rPr dirty="0">
                <a:solidFill>
                  <a:srgbClr val="404040"/>
                </a:solidFill>
              </a:rPr>
              <a:t>How to prevent recipients from </a:t>
            </a:r>
            <a:r>
              <a:rPr b="1" dirty="0">
                <a:solidFill>
                  <a:srgbClr val="FF0000"/>
                </a:solidFill>
              </a:rPr>
              <a:t>re-leaking</a:t>
            </a:r>
            <a:r>
              <a:rPr dirty="0">
                <a:solidFill>
                  <a:srgbClr val="404040"/>
                </a:solidFill>
              </a:rPr>
              <a:t> the documents?</a:t>
            </a:r>
            <a:endParaRPr lang="en-US" altLang="zh-CN" dirty="0">
              <a:solidFill>
                <a:schemeClr val="tx1">
                  <a:lumMod val="75000"/>
                  <a:lumOff val="25000"/>
                </a:schemeClr>
              </a:solidFill>
              <a:cs typeface="+mn-ea"/>
              <a:sym typeface="+mn-lt"/>
            </a:endParaRPr>
          </a:p>
        </p:txBody>
      </p:sp>
      <p:pic>
        <p:nvPicPr>
          <p:cNvPr id="2051" name="Picture 3" descr="E:\市场部文档\产品图片\400个常用ppt图标_ppt宝藏_www.pptbz\400个常用ppt图标_ppt宝藏_www.pptbz\400个常用ppt图标(362)_ppt宝藏_www.pptbz.com.png"/>
          <p:cNvPicPr>
            <a:picLocks noChangeAspect="1" noChangeArrowheads="1"/>
          </p:cNvPicPr>
          <p:nvPr/>
        </p:nvPicPr>
        <p:blipFill>
          <a:blip r:embed="rId3"/>
          <a:srcRect/>
          <a:stretch>
            <a:fillRect/>
          </a:stretch>
        </p:blipFill>
        <p:spPr bwMode="auto">
          <a:xfrm>
            <a:off x="7669718" y="3740636"/>
            <a:ext cx="1260000" cy="1260000"/>
          </a:xfrm>
          <a:prstGeom prst="rect">
            <a:avLst/>
          </a:prstGeom>
          <a:noFill/>
        </p:spPr>
      </p:pic>
      <p:pic>
        <p:nvPicPr>
          <p:cNvPr id="2052" name="Picture 4" descr="E:\市场部文档\产品图片\400个常用ppt图标_ppt宝藏_www.pptbz\400个常用ppt图标_ppt宝藏_www.pptbz\400个常用ppt图标(176)_ppt宝藏_www.pptbz.com.png"/>
          <p:cNvPicPr>
            <a:picLocks noChangeAspect="1" noChangeArrowheads="1"/>
          </p:cNvPicPr>
          <p:nvPr/>
        </p:nvPicPr>
        <p:blipFill>
          <a:blip r:embed="rId4"/>
          <a:srcRect/>
          <a:stretch>
            <a:fillRect/>
          </a:stretch>
        </p:blipFill>
        <p:spPr bwMode="auto">
          <a:xfrm>
            <a:off x="214282" y="3555858"/>
            <a:ext cx="1440000" cy="1440000"/>
          </a:xfrm>
          <a:prstGeom prst="rect">
            <a:avLst/>
          </a:prstGeom>
          <a:noFill/>
        </p:spPr>
      </p:pic>
      <p:pic>
        <p:nvPicPr>
          <p:cNvPr id="2053" name="Picture 5" descr="E:\市场部文档\产品图片\400个常用ppt图标_ppt宝藏_www.pptbz\400个常用ppt图标_ppt宝藏_www.pptbz\400个常用ppt图标(57)_ppt宝藏_www.pptbz.com.png"/>
          <p:cNvPicPr>
            <a:picLocks noChangeAspect="1" noChangeArrowheads="1"/>
          </p:cNvPicPr>
          <p:nvPr/>
        </p:nvPicPr>
        <p:blipFill>
          <a:blip r:embed="rId5"/>
          <a:srcRect/>
          <a:stretch>
            <a:fillRect/>
          </a:stretch>
        </p:blipFill>
        <p:spPr bwMode="auto">
          <a:xfrm>
            <a:off x="571472" y="4451222"/>
            <a:ext cx="720000" cy="720000"/>
          </a:xfrm>
          <a:prstGeom prst="rect">
            <a:avLst/>
          </a:prstGeom>
          <a:noFill/>
        </p:spPr>
      </p:pic>
      <p:cxnSp>
        <p:nvCxnSpPr>
          <p:cNvPr id="11" name="直接箭头连接符 10"/>
          <p:cNvCxnSpPr/>
          <p:nvPr/>
        </p:nvCxnSpPr>
        <p:spPr>
          <a:xfrm>
            <a:off x="2000232" y="4357694"/>
            <a:ext cx="5400000" cy="1588"/>
          </a:xfrm>
          <a:prstGeom prst="straightConnector1">
            <a:avLst/>
          </a:prstGeom>
          <a:ln w="762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3" name="圆角矩形 12"/>
          <p:cNvSpPr/>
          <p:nvPr/>
        </p:nvSpPr>
        <p:spPr>
          <a:xfrm>
            <a:off x="2002448" y="3214686"/>
            <a:ext cx="1500198" cy="928694"/>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b="1"/>
              <a:t>Send in Plaintext</a:t>
            </a:r>
          </a:p>
        </p:txBody>
      </p:sp>
      <p:sp>
        <p:nvSpPr>
          <p:cNvPr id="14" name="圆角矩形 13"/>
          <p:cNvSpPr/>
          <p:nvPr/>
        </p:nvSpPr>
        <p:spPr>
          <a:xfrm>
            <a:off x="2002448" y="4555990"/>
            <a:ext cx="1500198" cy="928694"/>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b="1"/>
              <a:t>Send in Ciphertext</a:t>
            </a:r>
          </a:p>
        </p:txBody>
      </p:sp>
      <p:sp>
        <p:nvSpPr>
          <p:cNvPr id="15" name="TextBox 14"/>
          <p:cNvSpPr txBox="1"/>
          <p:nvPr/>
        </p:nvSpPr>
        <p:spPr>
          <a:xfrm>
            <a:off x="3502646" y="3291012"/>
            <a:ext cx="4762842" cy="646331"/>
          </a:xfrm>
          <a:prstGeom prst="rect">
            <a:avLst/>
          </a:prstGeom>
          <a:noFill/>
        </p:spPr>
        <p:txBody>
          <a:bodyPr wrap="none" rtlCol="0">
            <a:spAutoFit/>
          </a:bodyPr>
          <a:lstStyle/>
          <a:p>
            <a:pPr marL="342900" indent="-342900">
              <a:buFont typeface="Wingdings" pitchFamily="2" charset="2"/>
              <a:buChar char="l"/>
            </a:pPr>
            <a:r>
              <a:rPr dirty="0"/>
              <a:t>Request decryption (or direct decryption) </a:t>
            </a:r>
            <a:endParaRPr lang="en-US" dirty="0"/>
          </a:p>
          <a:p>
            <a:pPr marL="342900" indent="-342900">
              <a:buFont typeface="Wingdings" pitchFamily="2" charset="2"/>
              <a:buChar char="l"/>
            </a:pPr>
            <a:r>
              <a:rPr lang="en-US" b="1" dirty="0">
                <a:solidFill>
                  <a:srgbClr val="FF0000"/>
                </a:solidFill>
              </a:rPr>
              <a:t>E</a:t>
            </a:r>
            <a:r>
              <a:rPr b="1" dirty="0">
                <a:solidFill>
                  <a:srgbClr val="FF0000"/>
                </a:solidFill>
              </a:rPr>
              <a:t>mail whitelist</a:t>
            </a:r>
            <a:r>
              <a:rPr lang="en-US" b="1" dirty="0">
                <a:solidFill>
                  <a:srgbClr val="FF0000"/>
                </a:solidFill>
              </a:rPr>
              <a:t> </a:t>
            </a:r>
            <a:r>
              <a:rPr lang="en-US" dirty="0"/>
              <a:t>decryption</a:t>
            </a:r>
            <a:endParaRPr lang="en-US" altLang="zh-CN" dirty="0">
              <a:cs typeface="+mn-ea"/>
              <a:sym typeface="+mn-lt"/>
            </a:endParaRPr>
          </a:p>
        </p:txBody>
      </p:sp>
      <p:sp>
        <p:nvSpPr>
          <p:cNvPr id="16" name="TextBox 15"/>
          <p:cNvSpPr txBox="1"/>
          <p:nvPr/>
        </p:nvSpPr>
        <p:spPr>
          <a:xfrm>
            <a:off x="3514338" y="4588588"/>
            <a:ext cx="4401446" cy="1754326"/>
          </a:xfrm>
          <a:prstGeom prst="rect">
            <a:avLst/>
          </a:prstGeom>
          <a:noFill/>
        </p:spPr>
        <p:txBody>
          <a:bodyPr wrap="square" rtlCol="0">
            <a:spAutoFit/>
          </a:bodyPr>
          <a:lstStyle/>
          <a:p>
            <a:pPr marL="342900" indent="-342900">
              <a:buFont typeface="Wingdings" pitchFamily="2" charset="2"/>
              <a:buChar char="l"/>
            </a:pPr>
            <a:r>
              <a:rPr dirty="0"/>
              <a:t>Convert to outbound format (e.g., .exe/.</a:t>
            </a:r>
            <a:r>
              <a:rPr dirty="0" err="1"/>
              <a:t>oeax</a:t>
            </a:r>
            <a:r>
              <a:rPr dirty="0"/>
              <a:t>)</a:t>
            </a:r>
            <a:endParaRPr lang="en-US" dirty="0"/>
          </a:p>
          <a:p>
            <a:pPr marL="342900" indent="-342900">
              <a:buFont typeface="Wingdings" pitchFamily="2" charset="2"/>
              <a:buChar char="l"/>
            </a:pPr>
            <a:r>
              <a:rPr lang="en-US" dirty="0"/>
              <a:t>R</a:t>
            </a:r>
            <a:r>
              <a:rPr dirty="0"/>
              <a:t>estrict </a:t>
            </a:r>
            <a:r>
              <a:rPr b="1" dirty="0">
                <a:solidFill>
                  <a:srgbClr val="FF0000"/>
                </a:solidFill>
              </a:rPr>
              <a:t>permissions</a:t>
            </a:r>
            <a:r>
              <a:rPr dirty="0"/>
              <a:t> (copy, edit, print, screenshot, open count, viewing time, password, etc.) to prevent secondary leakage</a:t>
            </a:r>
            <a:endParaRPr lang="en-US" altLang="zh-CN" dirty="0">
              <a:cs typeface="+mn-ea"/>
              <a:sym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2051"/>
                                        </p:tgtEl>
                                        <p:attrNameLst>
                                          <p:attrName>style.visibility</p:attrName>
                                        </p:attrNameLst>
                                      </p:cBhvr>
                                      <p:to>
                                        <p:strVal val="visible"/>
                                      </p:to>
                                    </p:set>
                                    <p:animEffect transition="in" filter="slide(fromLeft)">
                                      <p:cBhvr>
                                        <p:cTn id="7" dur="500"/>
                                        <p:tgtEl>
                                          <p:spTgt spid="2051"/>
                                        </p:tgtEl>
                                      </p:cBhvr>
                                    </p:animEffect>
                                  </p:childTnLst>
                                </p:cTn>
                              </p:par>
                              <p:par>
                                <p:cTn id="8" presetID="12" presetClass="entr" presetSubtype="8" fill="hold" nodeType="withEffect">
                                  <p:stCondLst>
                                    <p:cond delay="0"/>
                                  </p:stCondLst>
                                  <p:childTnLst>
                                    <p:set>
                                      <p:cBhvr>
                                        <p:cTn id="9" dur="1" fill="hold">
                                          <p:stCondLst>
                                            <p:cond delay="0"/>
                                          </p:stCondLst>
                                        </p:cTn>
                                        <p:tgtEl>
                                          <p:spTgt spid="2052"/>
                                        </p:tgtEl>
                                        <p:attrNameLst>
                                          <p:attrName>style.visibility</p:attrName>
                                        </p:attrNameLst>
                                      </p:cBhvr>
                                      <p:to>
                                        <p:strVal val="visible"/>
                                      </p:to>
                                    </p:set>
                                    <p:animEffect transition="in" filter="slide(fromLeft)">
                                      <p:cBhvr>
                                        <p:cTn id="10" dur="500"/>
                                        <p:tgtEl>
                                          <p:spTgt spid="2052"/>
                                        </p:tgtEl>
                                      </p:cBhvr>
                                    </p:animEffect>
                                  </p:childTnLst>
                                </p:cTn>
                              </p:par>
                              <p:par>
                                <p:cTn id="11" presetID="12" presetClass="entr" presetSubtype="8" fill="hold" nodeType="withEffect">
                                  <p:stCondLst>
                                    <p:cond delay="0"/>
                                  </p:stCondLst>
                                  <p:childTnLst>
                                    <p:set>
                                      <p:cBhvr>
                                        <p:cTn id="12" dur="1" fill="hold">
                                          <p:stCondLst>
                                            <p:cond delay="0"/>
                                          </p:stCondLst>
                                        </p:cTn>
                                        <p:tgtEl>
                                          <p:spTgt spid="2053"/>
                                        </p:tgtEl>
                                        <p:attrNameLst>
                                          <p:attrName>style.visibility</p:attrName>
                                        </p:attrNameLst>
                                      </p:cBhvr>
                                      <p:to>
                                        <p:strVal val="visible"/>
                                      </p:to>
                                    </p:set>
                                    <p:animEffect transition="in" filter="slide(fromLeft)">
                                      <p:cBhvr>
                                        <p:cTn id="13" dur="500"/>
                                        <p:tgtEl>
                                          <p:spTgt spid="2053"/>
                                        </p:tgtEl>
                                      </p:cBhvr>
                                    </p:animEffect>
                                  </p:childTnLst>
                                </p:cTn>
                              </p:par>
                              <p:par>
                                <p:cTn id="14" presetID="12" presetClass="entr" presetSubtype="8"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slide(fromLeft)">
                                      <p:cBhvr>
                                        <p:cTn id="16" dur="500"/>
                                        <p:tgtEl>
                                          <p:spTgt spid="11"/>
                                        </p:tgtEl>
                                      </p:cBhvr>
                                    </p:animEffect>
                                  </p:childTnLst>
                                </p:cTn>
                              </p:par>
                              <p:par>
                                <p:cTn id="17" presetID="12" presetClass="entr" presetSubtype="8"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slide(fromLeft)">
                                      <p:cBhvr>
                                        <p:cTn id="19" dur="500"/>
                                        <p:tgtEl>
                                          <p:spTgt spid="13"/>
                                        </p:tgtEl>
                                      </p:cBhvr>
                                    </p:animEffect>
                                  </p:childTnLst>
                                </p:cTn>
                              </p:par>
                              <p:par>
                                <p:cTn id="20" presetID="12" presetClass="entr" presetSubtype="8" fill="hold" grpId="0" nodeType="with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slide(fromLeft)">
                                      <p:cBhvr>
                                        <p:cTn id="22" dur="500"/>
                                        <p:tgtEl>
                                          <p:spTgt spid="14"/>
                                        </p:tgtEl>
                                      </p:cBhvr>
                                    </p:animEffect>
                                  </p:childTnLst>
                                </p:cTn>
                              </p:par>
                              <p:par>
                                <p:cTn id="23" presetID="12" presetClass="entr" presetSubtype="8"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slide(fromLeft)">
                                      <p:cBhvr>
                                        <p:cTn id="25" dur="500"/>
                                        <p:tgtEl>
                                          <p:spTgt spid="15"/>
                                        </p:tgtEl>
                                      </p:cBhvr>
                                    </p:animEffect>
                                  </p:childTnLst>
                                </p:cTn>
                              </p:par>
                              <p:par>
                                <p:cTn id="26" presetID="12" presetClass="entr" presetSubtype="8"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slide(fromLeft)">
                                      <p:cBhvr>
                                        <p:cTn id="28"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p:bldP spid="16" grpId="0"/>
    </p:bldLst>
  </p:timing>
</p:sld>
</file>

<file path=ppt/slides/slide1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Encryption Approval Mechanism</a:t>
            </a:r>
          </a:p>
        </p:txBody>
      </p:sp>
      <p:cxnSp>
        <p:nvCxnSpPr>
          <p:cNvPr id="7" name="直接箭头连接符 6"/>
          <p:cNvCxnSpPr/>
          <p:nvPr/>
        </p:nvCxnSpPr>
        <p:spPr>
          <a:xfrm flipV="1">
            <a:off x="1602110" y="2703134"/>
            <a:ext cx="586875" cy="1"/>
          </a:xfrm>
          <a:prstGeom prst="straightConnector1">
            <a:avLst/>
          </a:prstGeom>
          <a:ln w="41275">
            <a:tailEnd type="arrow"/>
          </a:ln>
        </p:spPr>
        <p:style>
          <a:lnRef idx="1">
            <a:schemeClr val="accent1"/>
          </a:lnRef>
          <a:fillRef idx="0">
            <a:schemeClr val="accent1"/>
          </a:fillRef>
          <a:effectRef idx="0">
            <a:schemeClr val="accent1"/>
          </a:effectRef>
          <a:fontRef idx="minor">
            <a:schemeClr val="tx1"/>
          </a:fontRef>
        </p:style>
      </p:cxnSp>
      <p:grpSp>
        <p:nvGrpSpPr>
          <p:cNvPr id="10" name="组合 9"/>
          <p:cNvGrpSpPr/>
          <p:nvPr/>
        </p:nvGrpSpPr>
        <p:grpSpPr>
          <a:xfrm>
            <a:off x="2339532" y="1495168"/>
            <a:ext cx="1905929" cy="1207967"/>
            <a:chOff x="686" y="1027043"/>
            <a:chExt cx="1905929" cy="978113"/>
          </a:xfrm>
          <a:solidFill>
            <a:srgbClr val="4A7EBB"/>
          </a:solidFill>
        </p:grpSpPr>
        <p:sp>
          <p:nvSpPr>
            <p:cNvPr id="11" name="圆角矩形 10"/>
            <p:cNvSpPr/>
            <p:nvPr/>
          </p:nvSpPr>
          <p:spPr>
            <a:xfrm>
              <a:off x="686" y="1027043"/>
              <a:ext cx="1905929" cy="978113"/>
            </a:xfrm>
            <a:prstGeom prst="roundRect">
              <a:avLst/>
            </a:prstGeom>
            <a:grpFill/>
          </p:spPr>
          <p:style>
            <a:lnRef idx="2">
              <a:schemeClr val="lt2">
                <a:hueOff val="0"/>
                <a:satOff val="0"/>
                <a:lumOff val="0"/>
                <a:alphaOff val="0"/>
              </a:schemeClr>
            </a:lnRef>
            <a:fillRef idx="1">
              <a:scrgbClr r="0" g="0" b="0"/>
            </a:fillRef>
            <a:effectRef idx="0">
              <a:schemeClr val="dk2">
                <a:hueOff val="0"/>
                <a:satOff val="0"/>
                <a:lumOff val="0"/>
                <a:alphaOff val="0"/>
              </a:schemeClr>
            </a:effectRef>
            <a:fontRef idx="minor">
              <a:schemeClr val="lt1"/>
            </a:fontRef>
          </p:style>
          <p:txBody>
            <a:bodyPr/>
            <a:lstStyle/>
            <a:p>
              <a:endParaRPr lang="zh-CN" altLang="en-US">
                <a:cs typeface="+mn-ea"/>
                <a:sym typeface="+mn-lt"/>
              </a:endParaRPr>
            </a:p>
          </p:txBody>
        </p:sp>
        <p:sp>
          <p:nvSpPr>
            <p:cNvPr id="12" name="圆角矩形 6"/>
            <p:cNvSpPr/>
            <p:nvPr/>
          </p:nvSpPr>
          <p:spPr>
            <a:xfrm>
              <a:off x="48434" y="1074791"/>
              <a:ext cx="1810433" cy="882617"/>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91440" tIns="45720" rIns="91440" bIns="45720" numCol="1" spcCol="1270" anchor="ctr" anchorCtr="0">
              <a:noAutofit/>
            </a:bodyPr>
            <a:lstStyle/>
            <a:p>
              <a:pPr lvl="0" algn="ctr"/>
              <a:r>
                <a:rPr lang="en-US" altLang="zh-CN" sz="2000" b="1" dirty="0">
                  <a:cs typeface="+mn-ea"/>
                  <a:sym typeface="+mn-lt"/>
                </a:rPr>
                <a:t>Encryption Approval</a:t>
              </a:r>
              <a:endParaRPr lang="zh-CN" altLang="en-US" sz="2000" b="1" dirty="0">
                <a:cs typeface="+mn-ea"/>
                <a:sym typeface="+mn-lt"/>
              </a:endParaRPr>
            </a:p>
          </p:txBody>
        </p:sp>
      </p:grpSp>
      <p:grpSp>
        <p:nvGrpSpPr>
          <p:cNvPr id="33" name="组合 32"/>
          <p:cNvGrpSpPr/>
          <p:nvPr/>
        </p:nvGrpSpPr>
        <p:grpSpPr>
          <a:xfrm>
            <a:off x="4251874" y="1484784"/>
            <a:ext cx="3695054" cy="1218351"/>
            <a:chOff x="1906616" y="1124856"/>
            <a:chExt cx="3390760" cy="782490"/>
          </a:xfrm>
        </p:grpSpPr>
        <p:sp>
          <p:nvSpPr>
            <p:cNvPr id="34" name="同侧圆角矩形 33"/>
            <p:cNvSpPr/>
            <p:nvPr/>
          </p:nvSpPr>
          <p:spPr>
            <a:xfrm rot="5400000">
              <a:off x="3210751" y="-179279"/>
              <a:ext cx="782490" cy="3390760"/>
            </a:xfrm>
            <a:prstGeom prst="round2SameRect">
              <a:avLst/>
            </a:prstGeom>
          </p:spPr>
          <p:style>
            <a:lnRef idx="2">
              <a:schemeClr val="dk2">
                <a:alpha val="90000"/>
                <a:tint val="40000"/>
                <a:hueOff val="0"/>
                <a:satOff val="0"/>
                <a:lumOff val="0"/>
                <a:alphaOff val="0"/>
              </a:schemeClr>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a:lstStyle/>
            <a:p>
              <a:endParaRPr lang="zh-CN" altLang="en-US">
                <a:cs typeface="+mn-ea"/>
                <a:sym typeface="+mn-lt"/>
              </a:endParaRPr>
            </a:p>
          </p:txBody>
        </p:sp>
        <p:sp>
          <p:nvSpPr>
            <p:cNvPr id="35" name="同侧圆角矩形 4"/>
            <p:cNvSpPr/>
            <p:nvPr/>
          </p:nvSpPr>
          <p:spPr>
            <a:xfrm>
              <a:off x="1906616" y="1163054"/>
              <a:ext cx="3352562" cy="706094"/>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57150" tIns="28575" rIns="57150" bIns="28575" numCol="1" spcCol="1270" anchor="ctr" anchorCtr="0">
              <a:noAutofit/>
            </a:bodyPr>
            <a:lstStyle/>
            <a:p>
              <a:pPr marL="285750" lvl="0" indent="-285750">
                <a:buFont typeface="Wingdings" panose="05000000000000000000" pitchFamily="2" charset="2"/>
                <a:buChar char="l"/>
              </a:pPr>
              <a:r>
                <a:rPr lang="en-US" altLang="zh-CN" sz="1600" dirty="0"/>
                <a:t>Decryption Request</a:t>
              </a:r>
            </a:p>
            <a:p>
              <a:pPr marL="285750" lvl="0" indent="-285750">
                <a:buFont typeface="Wingdings" panose="05000000000000000000" pitchFamily="2" charset="2"/>
                <a:buChar char="l"/>
              </a:pPr>
              <a:r>
                <a:rPr lang="en-US" altLang="zh-CN" sz="1600" dirty="0"/>
                <a:t>External Sharing Request</a:t>
              </a:r>
              <a:endParaRPr lang="en-US" altLang="zh-CN" sz="1500" dirty="0">
                <a:cs typeface="+mn-ea"/>
                <a:sym typeface="+mn-lt"/>
              </a:endParaRPr>
            </a:p>
            <a:p>
              <a:pPr marL="285750" lvl="0" indent="-285750">
                <a:buFont typeface="Wingdings" panose="05000000000000000000" pitchFamily="2" charset="2"/>
                <a:buChar char="l"/>
              </a:pPr>
              <a:r>
                <a:rPr lang="en-US" altLang="zh-CN" sz="1600" dirty="0"/>
                <a:t>Security Attribute</a:t>
              </a:r>
              <a:endParaRPr lang="en-US" altLang="zh-CN" sz="1500" dirty="0">
                <a:cs typeface="+mn-ea"/>
                <a:sym typeface="+mn-lt"/>
              </a:endParaRPr>
            </a:p>
            <a:p>
              <a:pPr marL="285750" indent="-285750">
                <a:buFont typeface="Wingdings" panose="05000000000000000000" pitchFamily="2" charset="2"/>
                <a:buChar char="l"/>
              </a:pPr>
              <a:r>
                <a:rPr lang="en-US" altLang="zh-CN" sz="1500" dirty="0">
                  <a:cs typeface="+mn-ea"/>
                  <a:sym typeface="+mn-lt"/>
                </a:rPr>
                <a:t>Offline Computer Request </a:t>
              </a:r>
              <a:endParaRPr lang="zh-CN" altLang="en-US" sz="1500" dirty="0">
                <a:cs typeface="+mn-ea"/>
                <a:sym typeface="+mn-lt"/>
              </a:endParaRPr>
            </a:p>
          </p:txBody>
        </p:sp>
      </p:grpSp>
      <p:sp>
        <p:nvSpPr>
          <p:cNvPr id="42" name="TextBox 18"/>
          <p:cNvSpPr txBox="1"/>
          <p:nvPr/>
        </p:nvSpPr>
        <p:spPr>
          <a:xfrm>
            <a:off x="518464" y="5500677"/>
            <a:ext cx="8168336" cy="1169551"/>
          </a:xfrm>
          <a:prstGeom prst="rect">
            <a:avLst/>
          </a:prstGeom>
        </p:spPr>
        <p:style>
          <a:lnRef idx="1">
            <a:schemeClr val="accent6"/>
          </a:lnRef>
          <a:fillRef idx="2">
            <a:schemeClr val="accent6"/>
          </a:fillRef>
          <a:effectRef idx="1">
            <a:schemeClr val="accent6"/>
          </a:effectRef>
          <a:fontRef idx="minor">
            <a:schemeClr val="dk1"/>
          </a:fontRef>
        </p:style>
        <p:txBody>
          <a:bodyPr wrap="square" rtlCol="0">
            <a:spAutoFit/>
          </a:bodyPr>
          <a:lstStyle/>
          <a:p>
            <a:pPr marL="285750" lvl="1" indent="-285750">
              <a:buFont typeface="Wingdings" panose="05000000000000000000" pitchFamily="2" charset="2"/>
              <a:buChar char="l"/>
            </a:pPr>
            <a:r>
              <a:rPr sz="1400" b="1" dirty="0"/>
              <a:t>Web approval: </a:t>
            </a:r>
            <a:r>
              <a:rPr sz="1400" dirty="0"/>
              <a:t>supports file preview and download; accessible via browsers on phones, tablets, and computers. </a:t>
            </a:r>
            <a:endParaRPr lang="en-US" sz="1400" dirty="0"/>
          </a:p>
          <a:p>
            <a:pPr marL="285750" lvl="1" indent="-285750">
              <a:buFont typeface="Wingdings" panose="05000000000000000000" pitchFamily="2" charset="2"/>
              <a:buChar char="l"/>
            </a:pPr>
            <a:r>
              <a:rPr sz="1400" b="1" dirty="0"/>
              <a:t>App approval: </a:t>
            </a:r>
            <a:r>
              <a:rPr sz="1400" dirty="0"/>
              <a:t>supports file preview on iOS and Android. </a:t>
            </a:r>
            <a:endParaRPr lang="en-US" sz="1400" dirty="0"/>
          </a:p>
          <a:p>
            <a:pPr marL="285750" lvl="1" indent="-285750">
              <a:buFont typeface="Wingdings" panose="05000000000000000000" pitchFamily="2" charset="2"/>
              <a:buChar char="l"/>
            </a:pPr>
            <a:r>
              <a:rPr sz="1400" dirty="0"/>
              <a:t>All three platforms support desktop requests (printing, watermark, devices, USB) and encryption requests.</a:t>
            </a:r>
            <a:endParaRPr lang="en-US" altLang="zh-CN" sz="1400" dirty="0">
              <a:solidFill>
                <a:schemeClr val="tx1">
                  <a:lumMod val="75000"/>
                  <a:lumOff val="25000"/>
                </a:schemeClr>
              </a:solidFill>
              <a:cs typeface="+mn-ea"/>
              <a:sym typeface="+mn-lt"/>
            </a:endParaRPr>
          </a:p>
        </p:txBody>
      </p:sp>
      <p:grpSp>
        <p:nvGrpSpPr>
          <p:cNvPr id="43" name="组合 42"/>
          <p:cNvGrpSpPr/>
          <p:nvPr/>
        </p:nvGrpSpPr>
        <p:grpSpPr>
          <a:xfrm>
            <a:off x="2339532" y="2879050"/>
            <a:ext cx="1905929" cy="1048222"/>
            <a:chOff x="686" y="1027043"/>
            <a:chExt cx="1905929" cy="978113"/>
          </a:xfrm>
          <a:solidFill>
            <a:srgbClr val="4A7EBB"/>
          </a:solidFill>
        </p:grpSpPr>
        <p:sp>
          <p:nvSpPr>
            <p:cNvPr id="44" name="圆角矩形 43"/>
            <p:cNvSpPr/>
            <p:nvPr/>
          </p:nvSpPr>
          <p:spPr>
            <a:xfrm>
              <a:off x="686" y="1027043"/>
              <a:ext cx="1905929" cy="978113"/>
            </a:xfrm>
            <a:prstGeom prst="roundRect">
              <a:avLst/>
            </a:prstGeom>
            <a:grpFill/>
          </p:spPr>
          <p:style>
            <a:lnRef idx="2">
              <a:schemeClr val="lt2">
                <a:hueOff val="0"/>
                <a:satOff val="0"/>
                <a:lumOff val="0"/>
                <a:alphaOff val="0"/>
              </a:schemeClr>
            </a:lnRef>
            <a:fillRef idx="1">
              <a:scrgbClr r="0" g="0" b="0"/>
            </a:fillRef>
            <a:effectRef idx="0">
              <a:schemeClr val="dk2">
                <a:hueOff val="0"/>
                <a:satOff val="0"/>
                <a:lumOff val="0"/>
                <a:alphaOff val="0"/>
              </a:schemeClr>
            </a:effectRef>
            <a:fontRef idx="minor">
              <a:schemeClr val="lt1"/>
            </a:fontRef>
          </p:style>
          <p:txBody>
            <a:bodyPr/>
            <a:lstStyle/>
            <a:p>
              <a:endParaRPr lang="zh-CN" altLang="en-US">
                <a:cs typeface="+mn-ea"/>
                <a:sym typeface="+mn-lt"/>
              </a:endParaRPr>
            </a:p>
          </p:txBody>
        </p:sp>
        <p:sp>
          <p:nvSpPr>
            <p:cNvPr id="45" name="圆角矩形 6"/>
            <p:cNvSpPr/>
            <p:nvPr/>
          </p:nvSpPr>
          <p:spPr>
            <a:xfrm>
              <a:off x="48434" y="1074791"/>
              <a:ext cx="1810433" cy="882617"/>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91440" tIns="45720" rIns="91440" bIns="45720" numCol="1" spcCol="1270" anchor="ctr" anchorCtr="0">
              <a:noAutofit/>
            </a:bodyPr>
            <a:lstStyle/>
            <a:p>
              <a:pPr lvl="0" algn="ctr"/>
              <a:r>
                <a:rPr lang="en-US" altLang="zh-CN" sz="2000" dirty="0"/>
                <a:t> </a:t>
              </a:r>
              <a:r>
                <a:rPr lang="en-US" altLang="zh-CN" sz="2000" b="1" dirty="0">
                  <a:cs typeface="+mn-ea"/>
                </a:rPr>
                <a:t>Flexible Approval Workflows </a:t>
              </a:r>
              <a:endParaRPr lang="zh-CN" altLang="en-US" sz="2000" b="1" dirty="0">
                <a:cs typeface="+mn-ea"/>
                <a:sym typeface="+mn-lt"/>
              </a:endParaRPr>
            </a:p>
          </p:txBody>
        </p:sp>
      </p:grpSp>
      <p:grpSp>
        <p:nvGrpSpPr>
          <p:cNvPr id="46" name="组合 45"/>
          <p:cNvGrpSpPr/>
          <p:nvPr/>
        </p:nvGrpSpPr>
        <p:grpSpPr>
          <a:xfrm>
            <a:off x="4251874" y="2907090"/>
            <a:ext cx="3695054" cy="1020181"/>
            <a:chOff x="1906616" y="1124856"/>
            <a:chExt cx="3390760" cy="782490"/>
          </a:xfrm>
        </p:grpSpPr>
        <p:sp>
          <p:nvSpPr>
            <p:cNvPr id="47" name="同侧圆角矩形 46"/>
            <p:cNvSpPr/>
            <p:nvPr/>
          </p:nvSpPr>
          <p:spPr>
            <a:xfrm rot="5400000">
              <a:off x="3210751" y="-179279"/>
              <a:ext cx="782490" cy="3390760"/>
            </a:xfrm>
            <a:prstGeom prst="round2SameRect">
              <a:avLst/>
            </a:prstGeom>
          </p:spPr>
          <p:style>
            <a:lnRef idx="2">
              <a:schemeClr val="dk2">
                <a:alpha val="90000"/>
                <a:tint val="40000"/>
                <a:hueOff val="0"/>
                <a:satOff val="0"/>
                <a:lumOff val="0"/>
                <a:alphaOff val="0"/>
              </a:schemeClr>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a:lstStyle/>
            <a:p>
              <a:endParaRPr lang="zh-CN" altLang="en-US" dirty="0">
                <a:cs typeface="+mn-ea"/>
                <a:sym typeface="+mn-lt"/>
              </a:endParaRPr>
            </a:p>
          </p:txBody>
        </p:sp>
        <p:sp>
          <p:nvSpPr>
            <p:cNvPr id="48" name="同侧圆角矩形 4"/>
            <p:cNvSpPr/>
            <p:nvPr/>
          </p:nvSpPr>
          <p:spPr>
            <a:xfrm>
              <a:off x="1906616" y="1163054"/>
              <a:ext cx="3352562" cy="706094"/>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57150" tIns="28575" rIns="57150" bIns="28575" numCol="1" spcCol="1270" anchor="ctr" anchorCtr="0">
              <a:noAutofit/>
            </a:bodyPr>
            <a:lstStyle/>
            <a:p>
              <a:pPr marL="285750" lvl="0" indent="-285750">
                <a:buFont typeface="Wingdings" panose="05000000000000000000" pitchFamily="2" charset="2"/>
                <a:buChar char="l"/>
              </a:pPr>
              <a:r>
                <a:rPr lang="en-US" altLang="zh-CN" sz="1600" dirty="0"/>
                <a:t>Single-level Approval</a:t>
              </a:r>
            </a:p>
            <a:p>
              <a:pPr marL="285750" lvl="0" indent="-285750">
                <a:buFont typeface="Wingdings" panose="05000000000000000000" pitchFamily="2" charset="2"/>
                <a:buChar char="l"/>
              </a:pPr>
              <a:r>
                <a:rPr lang="en-US" altLang="zh-CN" sz="1600" dirty="0"/>
                <a:t>Multi-level Approval</a:t>
              </a:r>
              <a:endParaRPr lang="en-US" altLang="zh-CN" sz="1500" dirty="0">
                <a:cs typeface="+mn-ea"/>
                <a:sym typeface="+mn-lt"/>
              </a:endParaRPr>
            </a:p>
            <a:p>
              <a:pPr marL="285750" lvl="0" indent="-285750">
                <a:buFont typeface="Wingdings" panose="05000000000000000000" pitchFamily="2" charset="2"/>
                <a:buChar char="l"/>
              </a:pPr>
              <a:r>
                <a:rPr lang="en-US" altLang="zh-CN" sz="1600" dirty="0"/>
                <a:t>Joint Approval</a:t>
              </a:r>
              <a:endParaRPr lang="en-US" altLang="zh-CN" sz="1500" dirty="0">
                <a:cs typeface="+mn-ea"/>
                <a:sym typeface="+mn-lt"/>
              </a:endParaRPr>
            </a:p>
            <a:p>
              <a:pPr marL="285750" lvl="0" indent="-285750">
                <a:buFont typeface="Wingdings" panose="05000000000000000000" pitchFamily="2" charset="2"/>
                <a:buChar char="l"/>
              </a:pPr>
              <a:r>
                <a:rPr lang="en-US" altLang="zh-CN" sz="1600" dirty="0"/>
                <a:t>OA/ERP-based Approval</a:t>
              </a:r>
              <a:endParaRPr lang="zh-CN" altLang="en-US" sz="1500" dirty="0">
                <a:cs typeface="+mn-ea"/>
                <a:sym typeface="+mn-lt"/>
              </a:endParaRPr>
            </a:p>
          </p:txBody>
        </p:sp>
      </p:grpSp>
      <p:grpSp>
        <p:nvGrpSpPr>
          <p:cNvPr id="49" name="组合 42"/>
          <p:cNvGrpSpPr/>
          <p:nvPr/>
        </p:nvGrpSpPr>
        <p:grpSpPr>
          <a:xfrm>
            <a:off x="463351" y="2217268"/>
            <a:ext cx="1210588" cy="1284172"/>
            <a:chOff x="3655885" y="3992074"/>
            <a:chExt cx="1210588" cy="1284172"/>
          </a:xfrm>
        </p:grpSpPr>
        <p:pic>
          <p:nvPicPr>
            <p:cNvPr id="50" name="Picture 2" descr="E:\市场部文档\产品图片\400个常用ppt图标_ppt宝藏_www.pptbz\400个常用ppt图标_ppt宝藏_www.pptbz\400个常用ppt图标(362)_ppt宝藏_www.pptbz.com.png"/>
            <p:cNvPicPr>
              <a:picLocks noChangeAspect="1" noChangeArrowheads="1"/>
            </p:cNvPicPr>
            <p:nvPr/>
          </p:nvPicPr>
          <p:blipFill>
            <a:blip r:embed="rId2"/>
            <a:srcRect/>
            <a:stretch>
              <a:fillRect/>
            </a:stretch>
          </p:blipFill>
          <p:spPr bwMode="auto">
            <a:xfrm>
              <a:off x="3714744" y="3992074"/>
              <a:ext cx="1080000" cy="1080000"/>
            </a:xfrm>
            <a:prstGeom prst="rect">
              <a:avLst/>
            </a:prstGeom>
            <a:noFill/>
          </p:spPr>
        </p:pic>
        <p:sp>
          <p:nvSpPr>
            <p:cNvPr id="51" name="TextBox 11"/>
            <p:cNvSpPr txBox="1"/>
            <p:nvPr/>
          </p:nvSpPr>
          <p:spPr>
            <a:xfrm>
              <a:off x="3655885" y="4906914"/>
              <a:ext cx="1210588" cy="369332"/>
            </a:xfrm>
            <a:prstGeom prst="rect">
              <a:avLst/>
            </a:prstGeom>
            <a:noFill/>
          </p:spPr>
          <p:txBody>
            <a:bodyPr wrap="none" rtlCol="0">
              <a:spAutoFit/>
            </a:bodyPr>
            <a:lstStyle/>
            <a:p>
              <a:r>
                <a:rPr lang="en-US" altLang="zh-CN" dirty="0">
                  <a:cs typeface="+mn-ea"/>
                  <a:sym typeface="+mn-lt"/>
                </a:rPr>
                <a:t>Employee</a:t>
              </a:r>
              <a:endParaRPr lang="zh-CN" altLang="en-US" dirty="0">
                <a:cs typeface="+mn-ea"/>
                <a:sym typeface="+mn-lt"/>
              </a:endParaRPr>
            </a:p>
          </p:txBody>
        </p:sp>
      </p:grpSp>
      <p:pic>
        <p:nvPicPr>
          <p:cNvPr id="52" name="Picture 3" descr="E:\市场部文档\产品图片\400个常用ppt图标_ppt宝藏_www.pptbz\400个常用ppt图标_ppt宝藏_www.pptbz\400个常用ppt图标(57)_ppt宝藏_www.pptbz.com.png"/>
          <p:cNvPicPr>
            <a:picLocks noChangeAspect="1" noChangeArrowheads="1"/>
          </p:cNvPicPr>
          <p:nvPr/>
        </p:nvPicPr>
        <p:blipFill>
          <a:blip r:embed="rId3"/>
          <a:srcRect/>
          <a:stretch>
            <a:fillRect/>
          </a:stretch>
        </p:blipFill>
        <p:spPr bwMode="auto">
          <a:xfrm>
            <a:off x="1068645" y="2764372"/>
            <a:ext cx="436833" cy="436833"/>
          </a:xfrm>
          <a:prstGeom prst="rect">
            <a:avLst/>
          </a:prstGeom>
          <a:noFill/>
        </p:spPr>
      </p:pic>
      <p:grpSp>
        <p:nvGrpSpPr>
          <p:cNvPr id="54" name="组合 53"/>
          <p:cNvGrpSpPr/>
          <p:nvPr/>
        </p:nvGrpSpPr>
        <p:grpSpPr>
          <a:xfrm>
            <a:off x="3778235" y="4093100"/>
            <a:ext cx="3572949" cy="1241748"/>
            <a:chOff x="1532926" y="4711816"/>
            <a:chExt cx="3530329" cy="1241748"/>
          </a:xfrm>
        </p:grpSpPr>
        <p:grpSp>
          <p:nvGrpSpPr>
            <p:cNvPr id="23" name="组合 22"/>
            <p:cNvGrpSpPr/>
            <p:nvPr/>
          </p:nvGrpSpPr>
          <p:grpSpPr>
            <a:xfrm>
              <a:off x="3767111" y="4751491"/>
              <a:ext cx="1296144" cy="1202073"/>
              <a:chOff x="8257458" y="1340909"/>
              <a:chExt cx="1296144" cy="1202073"/>
            </a:xfrm>
          </p:grpSpPr>
          <p:pic>
            <p:nvPicPr>
              <p:cNvPr id="4" name="图片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544264" y="1340909"/>
                <a:ext cx="722532" cy="722186"/>
              </a:xfrm>
              <a:prstGeom prst="rect">
                <a:avLst/>
              </a:prstGeom>
            </p:spPr>
          </p:pic>
          <p:sp>
            <p:nvSpPr>
              <p:cNvPr id="5" name="TextBox 11"/>
              <p:cNvSpPr txBox="1"/>
              <p:nvPr/>
            </p:nvSpPr>
            <p:spPr>
              <a:xfrm>
                <a:off x="8257458" y="2081317"/>
                <a:ext cx="1296144" cy="461665"/>
              </a:xfrm>
              <a:prstGeom prst="rect">
                <a:avLst/>
              </a:prstGeom>
              <a:noFill/>
            </p:spPr>
            <p:txBody>
              <a:bodyPr wrap="square" rtlCol="0">
                <a:spAutoFit/>
              </a:bodyPr>
              <a:lstStyle/>
              <a:p>
                <a:pPr algn="ctr"/>
                <a:r>
                  <a:rPr lang="en-US" altLang="zh-CN" sz="1200" b="1" dirty="0">
                    <a:solidFill>
                      <a:schemeClr val="tx1">
                        <a:lumMod val="75000"/>
                        <a:lumOff val="25000"/>
                      </a:schemeClr>
                    </a:solidFill>
                    <a:cs typeface="+mn-ea"/>
                    <a:sym typeface="+mn-lt"/>
                  </a:rPr>
                  <a:t>APP-based Approval</a:t>
                </a:r>
                <a:endParaRPr lang="zh-CN" altLang="en-US" sz="1200" b="1" dirty="0">
                  <a:solidFill>
                    <a:schemeClr val="tx1">
                      <a:lumMod val="75000"/>
                      <a:lumOff val="25000"/>
                    </a:schemeClr>
                  </a:solidFill>
                  <a:cs typeface="+mn-ea"/>
                  <a:sym typeface="+mn-lt"/>
                </a:endParaRPr>
              </a:p>
            </p:txBody>
          </p:sp>
        </p:grpSp>
        <p:grpSp>
          <p:nvGrpSpPr>
            <p:cNvPr id="24" name="组合 23"/>
            <p:cNvGrpSpPr/>
            <p:nvPr/>
          </p:nvGrpSpPr>
          <p:grpSpPr>
            <a:xfrm>
              <a:off x="2694668" y="4711816"/>
              <a:ext cx="1296144" cy="1149414"/>
              <a:chOff x="8315722" y="2348598"/>
              <a:chExt cx="1296144" cy="1149414"/>
            </a:xfrm>
          </p:grpSpPr>
          <p:pic>
            <p:nvPicPr>
              <p:cNvPr id="40" name="图片 3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560414" y="2348598"/>
                <a:ext cx="752644" cy="752644"/>
              </a:xfrm>
              <a:prstGeom prst="rect">
                <a:avLst/>
              </a:prstGeom>
            </p:spPr>
          </p:pic>
          <p:sp>
            <p:nvSpPr>
              <p:cNvPr id="41" name="TextBox 11"/>
              <p:cNvSpPr txBox="1"/>
              <p:nvPr/>
            </p:nvSpPr>
            <p:spPr>
              <a:xfrm>
                <a:off x="8315722" y="3036347"/>
                <a:ext cx="1296144" cy="461665"/>
              </a:xfrm>
              <a:prstGeom prst="rect">
                <a:avLst/>
              </a:prstGeom>
              <a:noFill/>
            </p:spPr>
            <p:txBody>
              <a:bodyPr wrap="square" rtlCol="0">
                <a:spAutoFit/>
              </a:bodyPr>
              <a:lstStyle/>
              <a:p>
                <a:pPr algn="ctr"/>
                <a:r>
                  <a:rPr lang="en-US" altLang="zh-CN" sz="1200" b="1" dirty="0">
                    <a:solidFill>
                      <a:schemeClr val="tx1">
                        <a:lumMod val="75000"/>
                        <a:lumOff val="25000"/>
                      </a:schemeClr>
                    </a:solidFill>
                    <a:cs typeface="+mn-ea"/>
                    <a:sym typeface="+mn-lt"/>
                  </a:rPr>
                  <a:t>Web-based Approval</a:t>
                </a:r>
                <a:endParaRPr lang="zh-CN" altLang="en-US" sz="1200" b="1" dirty="0">
                  <a:solidFill>
                    <a:schemeClr val="tx1">
                      <a:lumMod val="75000"/>
                      <a:lumOff val="25000"/>
                    </a:schemeClr>
                  </a:solidFill>
                  <a:cs typeface="+mn-ea"/>
                  <a:sym typeface="+mn-lt"/>
                </a:endParaRPr>
              </a:p>
            </p:txBody>
          </p:sp>
        </p:grpSp>
        <p:sp>
          <p:nvSpPr>
            <p:cNvPr id="53" name="TextBox 11"/>
            <p:cNvSpPr txBox="1"/>
            <p:nvPr/>
          </p:nvSpPr>
          <p:spPr>
            <a:xfrm>
              <a:off x="1532926" y="5473677"/>
              <a:ext cx="1296144" cy="461665"/>
            </a:xfrm>
            <a:prstGeom prst="rect">
              <a:avLst/>
            </a:prstGeom>
            <a:noFill/>
          </p:spPr>
          <p:txBody>
            <a:bodyPr wrap="square" rtlCol="0">
              <a:spAutoFit/>
            </a:bodyPr>
            <a:lstStyle>
              <a:defPPr>
                <a:defRPr lang="zh-CN"/>
              </a:defPPr>
              <a:lvl1pPr algn="ctr">
                <a:defRPr sz="1200" b="1">
                  <a:solidFill>
                    <a:schemeClr val="tx1">
                      <a:lumMod val="75000"/>
                      <a:lumOff val="25000"/>
                    </a:schemeClr>
                  </a:solidFill>
                  <a:latin typeface="微软雅黑" panose="020B0503020204020204" pitchFamily="34" charset="-122"/>
                  <a:ea typeface="微软雅黑" panose="020B0503020204020204" pitchFamily="34" charset="-122"/>
                </a:defRPr>
              </a:lvl1pPr>
            </a:lstStyle>
            <a:p>
              <a:r>
                <a:rPr lang="en-US" altLang="zh-CN" dirty="0"/>
                <a:t>Console-based Approval</a:t>
              </a:r>
              <a:endParaRPr lang="en-US" altLang="zh-CN" dirty="0">
                <a:latin typeface="+mn-lt"/>
                <a:ea typeface="+mn-ea"/>
                <a:cs typeface="+mn-ea"/>
                <a:sym typeface="+mn-lt"/>
              </a:endParaRPr>
            </a:p>
          </p:txBody>
        </p:sp>
      </p:grpSp>
      <p:cxnSp>
        <p:nvCxnSpPr>
          <p:cNvPr id="55" name="直接箭头连接符 54"/>
          <p:cNvCxnSpPr/>
          <p:nvPr/>
        </p:nvCxnSpPr>
        <p:spPr>
          <a:xfrm flipV="1">
            <a:off x="3326906" y="4756324"/>
            <a:ext cx="586875" cy="1"/>
          </a:xfrm>
          <a:prstGeom prst="straightConnector1">
            <a:avLst/>
          </a:prstGeom>
          <a:ln w="41275">
            <a:tailEnd type="arrow"/>
          </a:ln>
        </p:spPr>
        <p:style>
          <a:lnRef idx="1">
            <a:schemeClr val="accent1"/>
          </a:lnRef>
          <a:fillRef idx="0">
            <a:schemeClr val="accent1"/>
          </a:fillRef>
          <a:effectRef idx="0">
            <a:schemeClr val="accent1"/>
          </a:effectRef>
          <a:fontRef idx="minor">
            <a:schemeClr val="tx1"/>
          </a:fontRef>
        </p:style>
      </p:cxnSp>
      <p:grpSp>
        <p:nvGrpSpPr>
          <p:cNvPr id="56" name="组合 55"/>
          <p:cNvGrpSpPr/>
          <p:nvPr/>
        </p:nvGrpSpPr>
        <p:grpSpPr>
          <a:xfrm>
            <a:off x="1830647" y="4226265"/>
            <a:ext cx="1448770" cy="935341"/>
            <a:chOff x="686" y="1027043"/>
            <a:chExt cx="1905929" cy="978113"/>
          </a:xfrm>
          <a:solidFill>
            <a:srgbClr val="4A7EBB"/>
          </a:solidFill>
        </p:grpSpPr>
        <p:sp>
          <p:nvSpPr>
            <p:cNvPr id="57" name="圆角矩形 56"/>
            <p:cNvSpPr/>
            <p:nvPr/>
          </p:nvSpPr>
          <p:spPr>
            <a:xfrm>
              <a:off x="686" y="1027043"/>
              <a:ext cx="1905929" cy="978113"/>
            </a:xfrm>
            <a:prstGeom prst="roundRect">
              <a:avLst/>
            </a:prstGeom>
            <a:grpFill/>
          </p:spPr>
          <p:style>
            <a:lnRef idx="2">
              <a:schemeClr val="lt2">
                <a:hueOff val="0"/>
                <a:satOff val="0"/>
                <a:lumOff val="0"/>
                <a:alphaOff val="0"/>
              </a:schemeClr>
            </a:lnRef>
            <a:fillRef idx="1">
              <a:scrgbClr r="0" g="0" b="0"/>
            </a:fillRef>
            <a:effectRef idx="0">
              <a:schemeClr val="dk2">
                <a:hueOff val="0"/>
                <a:satOff val="0"/>
                <a:lumOff val="0"/>
                <a:alphaOff val="0"/>
              </a:schemeClr>
            </a:effectRef>
            <a:fontRef idx="minor">
              <a:schemeClr val="lt1"/>
            </a:fontRef>
          </p:style>
          <p:txBody>
            <a:bodyPr/>
            <a:lstStyle/>
            <a:p>
              <a:endParaRPr lang="zh-CN" altLang="en-US">
                <a:cs typeface="+mn-ea"/>
                <a:sym typeface="+mn-lt"/>
              </a:endParaRPr>
            </a:p>
          </p:txBody>
        </p:sp>
        <p:sp>
          <p:nvSpPr>
            <p:cNvPr id="58" name="圆角矩形 6"/>
            <p:cNvSpPr/>
            <p:nvPr/>
          </p:nvSpPr>
          <p:spPr>
            <a:xfrm>
              <a:off x="48434" y="1074791"/>
              <a:ext cx="1810433" cy="882617"/>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91440" tIns="45720" rIns="91440" bIns="45720" numCol="1" spcCol="1270" anchor="ctr" anchorCtr="0">
              <a:noAutofit/>
            </a:bodyPr>
            <a:lstStyle/>
            <a:p>
              <a:pPr lvl="0" algn="ctr"/>
              <a:r>
                <a:rPr lang="en-US" altLang="zh-CN" sz="1600" b="1" dirty="0">
                  <a:cs typeface="+mn-ea"/>
                  <a:sym typeface="+mn-lt"/>
                </a:rPr>
                <a:t>Cross-platform Approval</a:t>
              </a:r>
              <a:endParaRPr lang="zh-CN" altLang="en-US" sz="1600" b="1" dirty="0">
                <a:cs typeface="+mn-ea"/>
                <a:sym typeface="+mn-lt"/>
              </a:endParaRPr>
            </a:p>
          </p:txBody>
        </p:sp>
      </p:grpSp>
      <p:pic>
        <p:nvPicPr>
          <p:cNvPr id="6" name="图片 5">
            <a:extLst>
              <a:ext uri="{FF2B5EF4-FFF2-40B4-BE49-F238E27FC236}">
                <a16:creationId xmlns:a16="http://schemas.microsoft.com/office/drawing/2014/main" id="{94C68DFF-27E3-DDC2-7EF5-67D2C466A6B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126743" y="4193101"/>
            <a:ext cx="586874" cy="586874"/>
          </a:xfrm>
          <a:prstGeom prst="rect">
            <a:avLst/>
          </a:prstGeom>
        </p:spPr>
      </p:pic>
    </p:spTree>
    <p:extLst>
      <p:ext uri="{BB962C8B-B14F-4D97-AF65-F5344CB8AC3E}">
        <p14:creationId xmlns:p14="http://schemas.microsoft.com/office/powerpoint/2010/main" val="3489792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3"/>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4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2" grpId="0" animBg="1"/>
    </p:bldLst>
  </p:timing>
</p:sld>
</file>

<file path=ppt/slides/slide1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Disaster Recovery Mechanism</a:t>
            </a:r>
          </a:p>
        </p:txBody>
      </p:sp>
      <p:cxnSp>
        <p:nvCxnSpPr>
          <p:cNvPr id="4" name="直接连接符 3"/>
          <p:cNvCxnSpPr/>
          <p:nvPr/>
        </p:nvCxnSpPr>
        <p:spPr>
          <a:xfrm rot="16200000" flipH="1">
            <a:off x="1756115" y="4598995"/>
            <a:ext cx="3060000" cy="1"/>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sp>
        <p:nvSpPr>
          <p:cNvPr id="5" name="同侧圆角矩形 4"/>
          <p:cNvSpPr/>
          <p:nvPr/>
        </p:nvSpPr>
        <p:spPr>
          <a:xfrm>
            <a:off x="1000100" y="2984354"/>
            <a:ext cx="2000264" cy="642942"/>
          </a:xfrm>
          <a:prstGeom prst="round2Same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Hardware Disaster Recovery</a:t>
            </a:r>
          </a:p>
        </p:txBody>
      </p:sp>
      <p:sp>
        <p:nvSpPr>
          <p:cNvPr id="6" name="矩形 5"/>
          <p:cNvSpPr/>
          <p:nvPr/>
        </p:nvSpPr>
        <p:spPr>
          <a:xfrm>
            <a:off x="1000098" y="3627296"/>
            <a:ext cx="2000264" cy="250033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zh-CN" sz="1700" b="1" dirty="0">
              <a:solidFill>
                <a:srgbClr val="174B8E"/>
              </a:solidFill>
              <a:cs typeface="+mn-ea"/>
              <a:sym typeface="+mn-lt"/>
            </a:endParaRPr>
          </a:p>
          <a:p>
            <a:pPr algn="ctr"/>
            <a:endParaRPr lang="en-US" altLang="zh-CN" sz="1700" b="1" dirty="0">
              <a:solidFill>
                <a:srgbClr val="174B8E"/>
              </a:solidFill>
              <a:cs typeface="+mn-ea"/>
              <a:sym typeface="+mn-lt"/>
            </a:endParaRPr>
          </a:p>
          <a:p>
            <a:pPr algn="ctr"/>
            <a:endParaRPr lang="en-US" altLang="zh-CN" sz="1700" b="1" dirty="0">
              <a:solidFill>
                <a:srgbClr val="174B8E"/>
              </a:solidFill>
              <a:cs typeface="+mn-ea"/>
              <a:sym typeface="+mn-lt"/>
            </a:endParaRPr>
          </a:p>
          <a:p>
            <a:pPr algn="ctr"/>
            <a:endParaRPr lang="en-US" altLang="zh-CN" sz="1700" b="1" dirty="0">
              <a:solidFill>
                <a:srgbClr val="174B8E"/>
              </a:solidFill>
              <a:cs typeface="+mn-ea"/>
              <a:sym typeface="+mn-lt"/>
            </a:endParaRPr>
          </a:p>
          <a:p>
            <a:pPr algn="ctr"/>
            <a:endParaRPr lang="en-US" altLang="zh-CN" sz="1700" b="1" dirty="0">
              <a:solidFill>
                <a:srgbClr val="174B8E"/>
              </a:solidFill>
              <a:cs typeface="+mn-ea"/>
              <a:sym typeface="+mn-lt"/>
            </a:endParaRPr>
          </a:p>
          <a:p>
            <a:pPr marL="285750" indent="-285750">
              <a:buFont typeface="Wingdings" panose="05000000000000000000" pitchFamily="2" charset="2"/>
              <a:buChar char="l"/>
            </a:pPr>
            <a:r>
              <a:rPr lang="en-US" altLang="zh-CN" sz="1600" b="1" dirty="0">
                <a:solidFill>
                  <a:srgbClr val="00428C"/>
                </a:solidFill>
                <a:cs typeface="+mn-ea"/>
                <a:sym typeface="+mn-lt"/>
              </a:rPr>
              <a:t>Primary Server</a:t>
            </a:r>
          </a:p>
          <a:p>
            <a:pPr marL="285750" indent="-285750">
              <a:buFont typeface="Wingdings" panose="05000000000000000000" pitchFamily="2" charset="2"/>
              <a:buChar char="l"/>
            </a:pPr>
            <a:r>
              <a:rPr lang="en-US" altLang="zh-CN" sz="1600" b="1" dirty="0">
                <a:solidFill>
                  <a:srgbClr val="00428C"/>
                </a:solidFill>
                <a:cs typeface="+mn-ea"/>
                <a:sym typeface="+mn-lt"/>
              </a:rPr>
              <a:t>Secondary Server </a:t>
            </a:r>
            <a:endParaRPr lang="zh-CN" altLang="en-US" sz="1600" b="1" dirty="0">
              <a:solidFill>
                <a:srgbClr val="00428C"/>
              </a:solidFill>
              <a:cs typeface="+mn-ea"/>
              <a:sym typeface="+mn-lt"/>
            </a:endParaRPr>
          </a:p>
        </p:txBody>
      </p:sp>
      <p:sp>
        <p:nvSpPr>
          <p:cNvPr id="7" name="同侧圆角矩形 6"/>
          <p:cNvSpPr/>
          <p:nvPr/>
        </p:nvSpPr>
        <p:spPr>
          <a:xfrm>
            <a:off x="3571868" y="2984354"/>
            <a:ext cx="2000264" cy="642942"/>
          </a:xfrm>
          <a:prstGeom prst="round2Same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Network Disaster Recovery</a:t>
            </a:r>
          </a:p>
        </p:txBody>
      </p:sp>
      <p:sp>
        <p:nvSpPr>
          <p:cNvPr id="8" name="矩形 7"/>
          <p:cNvSpPr/>
          <p:nvPr/>
        </p:nvSpPr>
        <p:spPr>
          <a:xfrm>
            <a:off x="3571868" y="3627296"/>
            <a:ext cx="2000264" cy="250033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zh-CN" sz="1700" b="1" dirty="0">
              <a:solidFill>
                <a:srgbClr val="174B8E"/>
              </a:solidFill>
              <a:cs typeface="+mn-ea"/>
              <a:sym typeface="+mn-lt"/>
            </a:endParaRPr>
          </a:p>
          <a:p>
            <a:pPr algn="ctr"/>
            <a:endParaRPr lang="en-US" altLang="zh-CN" sz="1700" b="1" dirty="0">
              <a:solidFill>
                <a:srgbClr val="174B8E"/>
              </a:solidFill>
              <a:cs typeface="+mn-ea"/>
              <a:sym typeface="+mn-lt"/>
            </a:endParaRPr>
          </a:p>
          <a:p>
            <a:pPr algn="ctr"/>
            <a:endParaRPr lang="en-US" altLang="zh-CN" sz="1700" b="1" dirty="0">
              <a:solidFill>
                <a:srgbClr val="174B8E"/>
              </a:solidFill>
              <a:cs typeface="+mn-ea"/>
              <a:sym typeface="+mn-lt"/>
            </a:endParaRPr>
          </a:p>
          <a:p>
            <a:pPr algn="ctr"/>
            <a:endParaRPr lang="en-US" altLang="zh-CN" sz="1700" b="1" dirty="0">
              <a:solidFill>
                <a:srgbClr val="174B8E"/>
              </a:solidFill>
              <a:cs typeface="+mn-ea"/>
              <a:sym typeface="+mn-lt"/>
            </a:endParaRPr>
          </a:p>
          <a:p>
            <a:pPr marL="285750" indent="-285750">
              <a:buFont typeface="Wingdings" panose="05000000000000000000" pitchFamily="2" charset="2"/>
              <a:buChar char="l"/>
            </a:pPr>
            <a:r>
              <a:rPr lang="en-US" altLang="zh-CN" sz="1400" b="1" dirty="0">
                <a:solidFill>
                  <a:srgbClr val="00428C"/>
                </a:solidFill>
                <a:cs typeface="+mn-ea"/>
                <a:sym typeface="+mn-lt"/>
              </a:rPr>
              <a:t>Predefined </a:t>
            </a:r>
            <a:r>
              <a:rPr lang="en-US" altLang="zh-CN" sz="1400" b="1" dirty="0">
                <a:solidFill>
                  <a:srgbClr val="C00000"/>
                </a:solidFill>
                <a:cs typeface="+mn-ea"/>
                <a:sym typeface="+mn-lt"/>
              </a:rPr>
              <a:t>Disaster Recovery Time</a:t>
            </a:r>
            <a:endParaRPr lang="zh-CN" altLang="en-US" sz="1400" b="1" dirty="0">
              <a:solidFill>
                <a:srgbClr val="C00000"/>
              </a:solidFill>
              <a:cs typeface="+mn-ea"/>
              <a:sym typeface="+mn-lt"/>
            </a:endParaRPr>
          </a:p>
        </p:txBody>
      </p:sp>
      <p:sp>
        <p:nvSpPr>
          <p:cNvPr id="9" name="同侧圆角矩形 8"/>
          <p:cNvSpPr/>
          <p:nvPr/>
        </p:nvSpPr>
        <p:spPr>
          <a:xfrm>
            <a:off x="6143636" y="2984354"/>
            <a:ext cx="2000264" cy="642942"/>
          </a:xfrm>
          <a:prstGeom prst="round2Same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Document Disaster Recovery</a:t>
            </a:r>
          </a:p>
        </p:txBody>
      </p:sp>
      <p:sp>
        <p:nvSpPr>
          <p:cNvPr id="10" name="矩形 9"/>
          <p:cNvSpPr/>
          <p:nvPr/>
        </p:nvSpPr>
        <p:spPr>
          <a:xfrm>
            <a:off x="6143636" y="3627296"/>
            <a:ext cx="2000264" cy="250033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zh-CN" sz="1700" b="1" dirty="0">
              <a:solidFill>
                <a:srgbClr val="174B8E"/>
              </a:solidFill>
              <a:cs typeface="+mn-ea"/>
              <a:sym typeface="+mn-lt"/>
            </a:endParaRPr>
          </a:p>
          <a:p>
            <a:endParaRPr lang="en-US" altLang="zh-CN" sz="1700" b="1" dirty="0">
              <a:solidFill>
                <a:srgbClr val="174B8E"/>
              </a:solidFill>
              <a:cs typeface="+mn-ea"/>
              <a:sym typeface="+mn-lt"/>
            </a:endParaRPr>
          </a:p>
          <a:p>
            <a:endParaRPr lang="en-US" altLang="zh-CN" sz="1700" b="1" dirty="0">
              <a:solidFill>
                <a:srgbClr val="174B8E"/>
              </a:solidFill>
              <a:cs typeface="+mn-ea"/>
              <a:sym typeface="+mn-lt"/>
            </a:endParaRPr>
          </a:p>
          <a:p>
            <a:endParaRPr lang="en-US" altLang="zh-CN" sz="1700" b="1" dirty="0">
              <a:solidFill>
                <a:srgbClr val="174B8E"/>
              </a:solidFill>
              <a:cs typeface="+mn-ea"/>
              <a:sym typeface="+mn-lt"/>
            </a:endParaRPr>
          </a:p>
          <a:p>
            <a:endParaRPr lang="en-US" altLang="zh-CN" sz="1700" b="1" dirty="0">
              <a:solidFill>
                <a:srgbClr val="174B8E"/>
              </a:solidFill>
              <a:cs typeface="+mn-ea"/>
              <a:sym typeface="+mn-lt"/>
            </a:endParaRPr>
          </a:p>
          <a:p>
            <a:pPr>
              <a:buFont typeface="Wingdings" pitchFamily="2" charset="2"/>
              <a:buChar char="l"/>
            </a:pPr>
            <a:r>
              <a:rPr lang="en-US" altLang="zh-CN" sz="1400" b="1" dirty="0">
                <a:solidFill>
                  <a:srgbClr val="C00000"/>
                </a:solidFill>
                <a:cs typeface="+mn-ea"/>
                <a:sym typeface="+mn-lt"/>
              </a:rPr>
              <a:t>Plaintext Backup </a:t>
            </a:r>
            <a:r>
              <a:rPr lang="en-US" altLang="zh-CN" sz="1400" b="1" dirty="0">
                <a:solidFill>
                  <a:srgbClr val="00428C"/>
                </a:solidFill>
                <a:cs typeface="+mn-ea"/>
                <a:sym typeface="+mn-lt"/>
              </a:rPr>
              <a:t>Server</a:t>
            </a:r>
          </a:p>
          <a:p>
            <a:pPr>
              <a:buFont typeface="Wingdings" pitchFamily="2" charset="2"/>
              <a:buChar char="l"/>
            </a:pPr>
            <a:r>
              <a:rPr lang="en-US" altLang="zh-CN" sz="1400" b="1" dirty="0">
                <a:solidFill>
                  <a:srgbClr val="C00000"/>
                </a:solidFill>
                <a:cs typeface="+mn-ea"/>
                <a:sym typeface="+mn-lt"/>
              </a:rPr>
              <a:t>Encrypted Backup </a:t>
            </a:r>
            <a:r>
              <a:rPr lang="en-US" altLang="zh-CN" sz="1400" b="1" dirty="0">
                <a:solidFill>
                  <a:srgbClr val="00428C"/>
                </a:solidFill>
                <a:cs typeface="+mn-ea"/>
                <a:sym typeface="+mn-lt"/>
              </a:rPr>
              <a:t>Server</a:t>
            </a:r>
            <a:endParaRPr lang="zh-CN" altLang="en-US" sz="1400" b="1" dirty="0">
              <a:solidFill>
                <a:srgbClr val="00428C"/>
              </a:solidFill>
              <a:cs typeface="+mn-ea"/>
              <a:sym typeface="+mn-lt"/>
            </a:endParaRPr>
          </a:p>
        </p:txBody>
      </p:sp>
      <p:cxnSp>
        <p:nvCxnSpPr>
          <p:cNvPr id="11" name="直接连接符 10"/>
          <p:cNvCxnSpPr/>
          <p:nvPr/>
        </p:nvCxnSpPr>
        <p:spPr>
          <a:xfrm>
            <a:off x="1708765" y="4198800"/>
            <a:ext cx="357190" cy="1588"/>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cxnSp>
        <p:nvCxnSpPr>
          <p:cNvPr id="12" name="直接连接符 11"/>
          <p:cNvCxnSpPr/>
          <p:nvPr/>
        </p:nvCxnSpPr>
        <p:spPr>
          <a:xfrm>
            <a:off x="1708765" y="4341676"/>
            <a:ext cx="357190" cy="1588"/>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cxnSp>
        <p:nvCxnSpPr>
          <p:cNvPr id="13" name="直接连接符 12"/>
          <p:cNvCxnSpPr/>
          <p:nvPr/>
        </p:nvCxnSpPr>
        <p:spPr>
          <a:xfrm>
            <a:off x="6929454" y="4198800"/>
            <a:ext cx="357190" cy="1588"/>
          </a:xfrm>
          <a:prstGeom prst="line">
            <a:avLst/>
          </a:prstGeom>
          <a:ln w="19050">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rot="16200000" flipH="1">
            <a:off x="4327885" y="4598995"/>
            <a:ext cx="3060000" cy="1"/>
          </a:xfrm>
          <a:prstGeom prst="line">
            <a:avLst/>
          </a:prstGeom>
          <a:ln w="28575">
            <a:prstDash val="dash"/>
          </a:ln>
        </p:spPr>
        <p:style>
          <a:lnRef idx="1">
            <a:schemeClr val="accent1"/>
          </a:lnRef>
          <a:fillRef idx="0">
            <a:schemeClr val="accent1"/>
          </a:fillRef>
          <a:effectRef idx="0">
            <a:schemeClr val="accent1"/>
          </a:effectRef>
          <a:fontRef idx="minor">
            <a:schemeClr val="tx1"/>
          </a:fontRef>
        </p:style>
      </p:cxnSp>
      <p:pic>
        <p:nvPicPr>
          <p:cNvPr id="15" name="Picture 12" descr="D:\备用机文件-zhonggm\PPT-统一图标\128\IP-guard服务器.png"/>
          <p:cNvPicPr>
            <a:picLocks noChangeAspect="1" noChangeArrowheads="1"/>
          </p:cNvPicPr>
          <p:nvPr/>
        </p:nvPicPr>
        <p:blipFill>
          <a:blip r:embed="rId2" cstate="print"/>
          <a:srcRect/>
          <a:stretch>
            <a:fillRect/>
          </a:stretch>
        </p:blipFill>
        <p:spPr bwMode="auto">
          <a:xfrm>
            <a:off x="1000100" y="3913048"/>
            <a:ext cx="642942" cy="642942"/>
          </a:xfrm>
          <a:prstGeom prst="rect">
            <a:avLst/>
          </a:prstGeom>
          <a:noFill/>
        </p:spPr>
      </p:pic>
      <p:pic>
        <p:nvPicPr>
          <p:cNvPr id="16" name="Picture 2" descr="D:\备用机文件-zhonggm\PPT-统一图标\备用服务器.png"/>
          <p:cNvPicPr>
            <a:picLocks noChangeAspect="1" noChangeArrowheads="1"/>
          </p:cNvPicPr>
          <p:nvPr/>
        </p:nvPicPr>
        <p:blipFill>
          <a:blip r:embed="rId3" cstate="print"/>
          <a:srcRect/>
          <a:stretch>
            <a:fillRect/>
          </a:stretch>
        </p:blipFill>
        <p:spPr bwMode="auto">
          <a:xfrm>
            <a:off x="2167921" y="3935121"/>
            <a:ext cx="642942" cy="642942"/>
          </a:xfrm>
          <a:prstGeom prst="rect">
            <a:avLst/>
          </a:prstGeom>
          <a:noFill/>
        </p:spPr>
      </p:pic>
      <p:pic>
        <p:nvPicPr>
          <p:cNvPr id="17" name="Picture 15" descr="D:\备用机文件-zhonggm\PPT-统一图标\128\Apps-clock-icon.png"/>
          <p:cNvPicPr>
            <a:picLocks noChangeAspect="1" noChangeArrowheads="1"/>
          </p:cNvPicPr>
          <p:nvPr/>
        </p:nvPicPr>
        <p:blipFill>
          <a:blip r:embed="rId4" cstate="print"/>
          <a:srcRect/>
          <a:stretch>
            <a:fillRect/>
          </a:stretch>
        </p:blipFill>
        <p:spPr bwMode="auto">
          <a:xfrm>
            <a:off x="4071934" y="3770172"/>
            <a:ext cx="972840" cy="972840"/>
          </a:xfrm>
          <a:prstGeom prst="rect">
            <a:avLst/>
          </a:prstGeom>
          <a:noFill/>
        </p:spPr>
      </p:pic>
      <p:pic>
        <p:nvPicPr>
          <p:cNvPr id="18" name="Picture 12" descr="D:\备用机文件-zhonggm\PPT-统一图标\128\IP-guard服务器.png"/>
          <p:cNvPicPr>
            <a:picLocks noChangeAspect="1" noChangeArrowheads="1"/>
          </p:cNvPicPr>
          <p:nvPr/>
        </p:nvPicPr>
        <p:blipFill>
          <a:blip r:embed="rId2" cstate="print"/>
          <a:srcRect/>
          <a:stretch>
            <a:fillRect/>
          </a:stretch>
        </p:blipFill>
        <p:spPr bwMode="auto">
          <a:xfrm>
            <a:off x="6143636" y="3913048"/>
            <a:ext cx="642942" cy="642942"/>
          </a:xfrm>
          <a:prstGeom prst="rect">
            <a:avLst/>
          </a:prstGeom>
          <a:noFill/>
        </p:spPr>
      </p:pic>
      <p:pic>
        <p:nvPicPr>
          <p:cNvPr id="19" name="Picture 13" descr="D:\备用机文件-zhonggm\PPT-统一图标\128\sfsege.png"/>
          <p:cNvPicPr>
            <a:picLocks noChangeAspect="1" noChangeArrowheads="1"/>
          </p:cNvPicPr>
          <p:nvPr/>
        </p:nvPicPr>
        <p:blipFill>
          <a:blip r:embed="rId5" cstate="print"/>
          <a:srcRect/>
          <a:stretch>
            <a:fillRect/>
          </a:stretch>
        </p:blipFill>
        <p:spPr bwMode="auto">
          <a:xfrm>
            <a:off x="7286644" y="3913048"/>
            <a:ext cx="642942" cy="642942"/>
          </a:xfrm>
          <a:prstGeom prst="rect">
            <a:avLst/>
          </a:prstGeom>
          <a:noFill/>
        </p:spPr>
      </p:pic>
      <p:sp>
        <p:nvSpPr>
          <p:cNvPr id="20" name="Text Box 38"/>
          <p:cNvSpPr txBox="1">
            <a:spLocks noChangeArrowheads="1"/>
          </p:cNvSpPr>
          <p:nvPr/>
        </p:nvSpPr>
        <p:spPr bwMode="auto">
          <a:xfrm>
            <a:off x="986057" y="4547681"/>
            <a:ext cx="753236" cy="646331"/>
          </a:xfrm>
          <a:prstGeom prst="rect">
            <a:avLst/>
          </a:prstGeom>
          <a:noFill/>
          <a:ln w="9525">
            <a:noFill/>
            <a:miter lim="800000"/>
            <a:headEnd/>
            <a:tailEnd/>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sz="900" dirty="0">
                <a:solidFill>
                  <a:srgbClr val="00428C"/>
                </a:solidFill>
              </a:rPr>
              <a:t>AnySecura Primary Server</a:t>
            </a:r>
          </a:p>
          <a:p>
            <a:endParaRPr sz="900" dirty="0">
              <a:solidFill>
                <a:srgbClr val="00428C"/>
              </a:solidFill>
            </a:endParaRPr>
          </a:p>
        </p:txBody>
      </p:sp>
      <p:sp>
        <p:nvSpPr>
          <p:cNvPr id="21" name="Text Box 38"/>
          <p:cNvSpPr txBox="1">
            <a:spLocks noChangeArrowheads="1"/>
          </p:cNvSpPr>
          <p:nvPr/>
        </p:nvSpPr>
        <p:spPr bwMode="auto">
          <a:xfrm>
            <a:off x="6204168" y="4555990"/>
            <a:ext cx="903881" cy="369332"/>
          </a:xfrm>
          <a:prstGeom prst="rect">
            <a:avLst/>
          </a:prstGeom>
          <a:noFill/>
          <a:ln w="9525">
            <a:noFill/>
            <a:miter lim="800000"/>
            <a:headEnd/>
            <a:tailEnd/>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sz="900" dirty="0">
                <a:solidFill>
                  <a:srgbClr val="00428C"/>
                </a:solidFill>
              </a:rPr>
              <a:t>AnySecura Server</a:t>
            </a:r>
          </a:p>
        </p:txBody>
      </p:sp>
      <p:sp>
        <p:nvSpPr>
          <p:cNvPr id="22" name="Text Box 38"/>
          <p:cNvSpPr txBox="1">
            <a:spLocks noChangeArrowheads="1"/>
          </p:cNvSpPr>
          <p:nvPr/>
        </p:nvSpPr>
        <p:spPr bwMode="auto">
          <a:xfrm>
            <a:off x="2127560" y="4578063"/>
            <a:ext cx="960531" cy="646331"/>
          </a:xfrm>
          <a:prstGeom prst="rect">
            <a:avLst/>
          </a:prstGeom>
          <a:noFill/>
          <a:ln w="9525">
            <a:noFill/>
            <a:miter lim="800000"/>
            <a:headEnd/>
            <a:tailEnd/>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sz="900" dirty="0">
                <a:solidFill>
                  <a:srgbClr val="00428C"/>
                </a:solidFill>
              </a:rPr>
              <a:t>AnySecura Secondary Server</a:t>
            </a:r>
          </a:p>
          <a:p>
            <a:endParaRPr sz="900" dirty="0">
              <a:solidFill>
                <a:srgbClr val="00428C"/>
              </a:solidFill>
            </a:endParaRPr>
          </a:p>
        </p:txBody>
      </p:sp>
      <p:sp>
        <p:nvSpPr>
          <p:cNvPr id="23" name="Text Box 38"/>
          <p:cNvSpPr txBox="1">
            <a:spLocks noChangeArrowheads="1"/>
          </p:cNvSpPr>
          <p:nvPr/>
        </p:nvSpPr>
        <p:spPr bwMode="auto">
          <a:xfrm>
            <a:off x="7119657" y="4527741"/>
            <a:ext cx="1143008" cy="369332"/>
          </a:xfrm>
          <a:prstGeom prst="rect">
            <a:avLst/>
          </a:prstGeom>
          <a:noFill/>
          <a:ln w="9525">
            <a:noFill/>
            <a:miter lim="800000"/>
            <a:headEnd/>
            <a:tailEnd/>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sz="900" dirty="0">
                <a:solidFill>
                  <a:srgbClr val="00428C"/>
                </a:solidFill>
              </a:rPr>
              <a:t>AnySecura Backup Server</a:t>
            </a:r>
          </a:p>
        </p:txBody>
      </p:sp>
      <p:pic>
        <p:nvPicPr>
          <p:cNvPr id="24" name="Picture 2" descr="E:\市场部文档\产品图片\400个常用ppt图标_ppt宝藏_www.pptbz\400个常用ppt图标_ppt宝藏_www.pptbz\400个常用ppt图标(230)_ppt宝藏_www.pptbz.com.png"/>
          <p:cNvPicPr>
            <a:picLocks noChangeAspect="1" noChangeArrowheads="1"/>
          </p:cNvPicPr>
          <p:nvPr/>
        </p:nvPicPr>
        <p:blipFill>
          <a:blip r:embed="rId6"/>
          <a:srcRect/>
          <a:stretch>
            <a:fillRect/>
          </a:stretch>
        </p:blipFill>
        <p:spPr bwMode="auto">
          <a:xfrm>
            <a:off x="491053" y="1297314"/>
            <a:ext cx="1260000" cy="1260000"/>
          </a:xfrm>
          <a:prstGeom prst="rect">
            <a:avLst/>
          </a:prstGeom>
          <a:noFill/>
        </p:spPr>
      </p:pic>
      <p:sp>
        <p:nvSpPr>
          <p:cNvPr id="25" name="圆角矩形标注 24"/>
          <p:cNvSpPr/>
          <p:nvPr/>
        </p:nvSpPr>
        <p:spPr>
          <a:xfrm>
            <a:off x="2147907" y="1441332"/>
            <a:ext cx="6732234" cy="984115"/>
          </a:xfrm>
          <a:prstGeom prst="wedgeRoundRectCallout">
            <a:avLst>
              <a:gd name="adj1" fmla="val -56110"/>
              <a:gd name="adj2" fmla="val 22138"/>
              <a:gd name="adj3" fmla="val 16667"/>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dirty="0">
                <a:solidFill>
                  <a:schemeClr val="tx1"/>
                </a:solidFill>
              </a:rPr>
              <a:t>How to handle encryption system crashes? </a:t>
            </a:r>
            <a:endParaRPr lang="en-US" dirty="0">
              <a:solidFill>
                <a:schemeClr val="tx1"/>
              </a:solidFill>
            </a:endParaRPr>
          </a:p>
          <a:p>
            <a:pPr>
              <a:lnSpc>
                <a:spcPct val="150000"/>
              </a:lnSpc>
            </a:pPr>
            <a:r>
              <a:rPr dirty="0">
                <a:solidFill>
                  <a:schemeClr val="tx1"/>
                </a:solidFill>
              </a:rPr>
              <a:t>What if encrypted documents are corrupted or </a:t>
            </a:r>
            <a:r>
              <a:rPr dirty="0" err="1">
                <a:solidFill>
                  <a:schemeClr val="tx1"/>
                </a:solidFill>
              </a:rPr>
              <a:t>undecryptable</a:t>
            </a:r>
            <a:r>
              <a:rPr dirty="0">
                <a:solidFill>
                  <a:schemeClr val="tx1"/>
                </a:solidFill>
              </a:rPr>
              <a:t>?</a:t>
            </a:r>
            <a:endParaRPr lang="en-US" altLang="zh-CN" dirty="0">
              <a:solidFill>
                <a:schemeClr val="tx1"/>
              </a:solidFill>
              <a:cs typeface="+mn-ea"/>
              <a:sym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lide(fromBottom)">
                                      <p:cBhvr>
                                        <p:cTn id="7" dur="500"/>
                                        <p:tgtEl>
                                          <p:spTgt spid="4"/>
                                        </p:tgtEl>
                                      </p:cBhvr>
                                    </p:animEffect>
                                  </p:childTnLst>
                                </p:cTn>
                              </p:par>
                              <p:par>
                                <p:cTn id="8" presetID="12" presetClass="entr" presetSubtype="4"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slide(fromBottom)">
                                      <p:cBhvr>
                                        <p:cTn id="10" dur="500"/>
                                        <p:tgtEl>
                                          <p:spTgt spid="5"/>
                                        </p:tgtEl>
                                      </p:cBhvr>
                                    </p:animEffect>
                                  </p:childTnLst>
                                </p:cTn>
                              </p:par>
                              <p:par>
                                <p:cTn id="11" presetID="12" presetClass="entr" presetSubtype="4"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slide(fromBottom)">
                                      <p:cBhvr>
                                        <p:cTn id="13" dur="500"/>
                                        <p:tgtEl>
                                          <p:spTgt spid="6"/>
                                        </p:tgtEl>
                                      </p:cBhvr>
                                    </p:animEffect>
                                  </p:childTnLst>
                                </p:cTn>
                              </p:par>
                              <p:par>
                                <p:cTn id="14" presetID="12" presetClass="entr" presetSubtype="4"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lide(fromBottom)">
                                      <p:cBhvr>
                                        <p:cTn id="16" dur="500"/>
                                        <p:tgtEl>
                                          <p:spTgt spid="7"/>
                                        </p:tgtEl>
                                      </p:cBhvr>
                                    </p:animEffect>
                                  </p:childTnLst>
                                </p:cTn>
                              </p:par>
                              <p:par>
                                <p:cTn id="17" presetID="12" presetClass="entr" presetSubtype="4"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slide(fromBottom)">
                                      <p:cBhvr>
                                        <p:cTn id="19" dur="500"/>
                                        <p:tgtEl>
                                          <p:spTgt spid="8"/>
                                        </p:tgtEl>
                                      </p:cBhvr>
                                    </p:animEffect>
                                  </p:childTnLst>
                                </p:cTn>
                              </p:par>
                              <p:par>
                                <p:cTn id="20" presetID="12" presetClass="entr" presetSubtype="4"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slide(fromBottom)">
                                      <p:cBhvr>
                                        <p:cTn id="22" dur="500"/>
                                        <p:tgtEl>
                                          <p:spTgt spid="9"/>
                                        </p:tgtEl>
                                      </p:cBhvr>
                                    </p:animEffect>
                                  </p:childTnLst>
                                </p:cTn>
                              </p:par>
                              <p:par>
                                <p:cTn id="23" presetID="12" presetClass="entr" presetSubtype="4"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slide(fromBottom)">
                                      <p:cBhvr>
                                        <p:cTn id="25" dur="500"/>
                                        <p:tgtEl>
                                          <p:spTgt spid="10"/>
                                        </p:tgtEl>
                                      </p:cBhvr>
                                    </p:animEffect>
                                  </p:childTnLst>
                                </p:cTn>
                              </p:par>
                              <p:par>
                                <p:cTn id="26" presetID="12" presetClass="entr" presetSubtype="4"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slide(fromBottom)">
                                      <p:cBhvr>
                                        <p:cTn id="28" dur="500"/>
                                        <p:tgtEl>
                                          <p:spTgt spid="11"/>
                                        </p:tgtEl>
                                      </p:cBhvr>
                                    </p:animEffect>
                                  </p:childTnLst>
                                </p:cTn>
                              </p:par>
                              <p:par>
                                <p:cTn id="29" presetID="12" presetClass="entr" presetSubtype="4" fill="hold"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slide(fromBottom)">
                                      <p:cBhvr>
                                        <p:cTn id="31" dur="500"/>
                                        <p:tgtEl>
                                          <p:spTgt spid="12"/>
                                        </p:tgtEl>
                                      </p:cBhvr>
                                    </p:animEffect>
                                  </p:childTnLst>
                                </p:cTn>
                              </p:par>
                              <p:par>
                                <p:cTn id="32" presetID="12" presetClass="entr" presetSubtype="4" fill="hold" nodeType="with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slide(fromBottom)">
                                      <p:cBhvr>
                                        <p:cTn id="34" dur="500"/>
                                        <p:tgtEl>
                                          <p:spTgt spid="13"/>
                                        </p:tgtEl>
                                      </p:cBhvr>
                                    </p:animEffect>
                                  </p:childTnLst>
                                </p:cTn>
                              </p:par>
                              <p:par>
                                <p:cTn id="35" presetID="12" presetClass="entr" presetSubtype="4" fill="hold" nodeType="with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slide(fromBottom)">
                                      <p:cBhvr>
                                        <p:cTn id="37" dur="500"/>
                                        <p:tgtEl>
                                          <p:spTgt spid="14"/>
                                        </p:tgtEl>
                                      </p:cBhvr>
                                    </p:animEffect>
                                  </p:childTnLst>
                                </p:cTn>
                              </p:par>
                              <p:par>
                                <p:cTn id="38" presetID="12" presetClass="entr" presetSubtype="4"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slide(fromBottom)">
                                      <p:cBhvr>
                                        <p:cTn id="40" dur="500"/>
                                        <p:tgtEl>
                                          <p:spTgt spid="15"/>
                                        </p:tgtEl>
                                      </p:cBhvr>
                                    </p:animEffect>
                                  </p:childTnLst>
                                </p:cTn>
                              </p:par>
                              <p:par>
                                <p:cTn id="41" presetID="12" presetClass="entr" presetSubtype="4" fill="hold" nodeType="with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slide(fromBottom)">
                                      <p:cBhvr>
                                        <p:cTn id="43" dur="500"/>
                                        <p:tgtEl>
                                          <p:spTgt spid="16"/>
                                        </p:tgtEl>
                                      </p:cBhvr>
                                    </p:animEffect>
                                  </p:childTnLst>
                                </p:cTn>
                              </p:par>
                              <p:par>
                                <p:cTn id="44" presetID="12" presetClass="entr" presetSubtype="4" fill="hold" nodeType="withEffect">
                                  <p:stCondLst>
                                    <p:cond delay="0"/>
                                  </p:stCondLst>
                                  <p:childTnLst>
                                    <p:set>
                                      <p:cBhvr>
                                        <p:cTn id="45" dur="1" fill="hold">
                                          <p:stCondLst>
                                            <p:cond delay="0"/>
                                          </p:stCondLst>
                                        </p:cTn>
                                        <p:tgtEl>
                                          <p:spTgt spid="17"/>
                                        </p:tgtEl>
                                        <p:attrNameLst>
                                          <p:attrName>style.visibility</p:attrName>
                                        </p:attrNameLst>
                                      </p:cBhvr>
                                      <p:to>
                                        <p:strVal val="visible"/>
                                      </p:to>
                                    </p:set>
                                    <p:animEffect transition="in" filter="slide(fromBottom)">
                                      <p:cBhvr>
                                        <p:cTn id="46" dur="500"/>
                                        <p:tgtEl>
                                          <p:spTgt spid="17"/>
                                        </p:tgtEl>
                                      </p:cBhvr>
                                    </p:animEffect>
                                  </p:childTnLst>
                                </p:cTn>
                              </p:par>
                              <p:par>
                                <p:cTn id="47" presetID="12" presetClass="entr" presetSubtype="4" fill="hold" nodeType="with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slide(fromBottom)">
                                      <p:cBhvr>
                                        <p:cTn id="49" dur="500"/>
                                        <p:tgtEl>
                                          <p:spTgt spid="18"/>
                                        </p:tgtEl>
                                      </p:cBhvr>
                                    </p:animEffect>
                                  </p:childTnLst>
                                </p:cTn>
                              </p:par>
                              <p:par>
                                <p:cTn id="50" presetID="12" presetClass="entr" presetSubtype="4" fill="hold" nodeType="withEffect">
                                  <p:stCondLst>
                                    <p:cond delay="0"/>
                                  </p:stCondLst>
                                  <p:childTnLst>
                                    <p:set>
                                      <p:cBhvr>
                                        <p:cTn id="51" dur="1" fill="hold">
                                          <p:stCondLst>
                                            <p:cond delay="0"/>
                                          </p:stCondLst>
                                        </p:cTn>
                                        <p:tgtEl>
                                          <p:spTgt spid="19"/>
                                        </p:tgtEl>
                                        <p:attrNameLst>
                                          <p:attrName>style.visibility</p:attrName>
                                        </p:attrNameLst>
                                      </p:cBhvr>
                                      <p:to>
                                        <p:strVal val="visible"/>
                                      </p:to>
                                    </p:set>
                                    <p:animEffect transition="in" filter="slide(fromBottom)">
                                      <p:cBhvr>
                                        <p:cTn id="52" dur="500"/>
                                        <p:tgtEl>
                                          <p:spTgt spid="19"/>
                                        </p:tgtEl>
                                      </p:cBhvr>
                                    </p:animEffect>
                                  </p:childTnLst>
                                </p:cTn>
                              </p:par>
                              <p:par>
                                <p:cTn id="53" presetID="1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slide(fromBottom)">
                                      <p:cBhvr>
                                        <p:cTn id="55" dur="500"/>
                                        <p:tgtEl>
                                          <p:spTgt spid="20"/>
                                        </p:tgtEl>
                                      </p:cBhvr>
                                    </p:animEffect>
                                  </p:childTnLst>
                                </p:cTn>
                              </p:par>
                              <p:par>
                                <p:cTn id="56" presetID="12" presetClass="entr" presetSubtype="4" fill="hold" grpId="0" nodeType="withEffect">
                                  <p:stCondLst>
                                    <p:cond delay="0"/>
                                  </p:stCondLst>
                                  <p:childTnLst>
                                    <p:set>
                                      <p:cBhvr>
                                        <p:cTn id="57" dur="1" fill="hold">
                                          <p:stCondLst>
                                            <p:cond delay="0"/>
                                          </p:stCondLst>
                                        </p:cTn>
                                        <p:tgtEl>
                                          <p:spTgt spid="21"/>
                                        </p:tgtEl>
                                        <p:attrNameLst>
                                          <p:attrName>style.visibility</p:attrName>
                                        </p:attrNameLst>
                                      </p:cBhvr>
                                      <p:to>
                                        <p:strVal val="visible"/>
                                      </p:to>
                                    </p:set>
                                    <p:animEffect transition="in" filter="slide(fromBottom)">
                                      <p:cBhvr>
                                        <p:cTn id="58" dur="500"/>
                                        <p:tgtEl>
                                          <p:spTgt spid="21"/>
                                        </p:tgtEl>
                                      </p:cBhvr>
                                    </p:animEffect>
                                  </p:childTnLst>
                                </p:cTn>
                              </p:par>
                              <p:par>
                                <p:cTn id="59" presetID="12" presetClass="entr" presetSubtype="4"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slide(fromBottom)">
                                      <p:cBhvr>
                                        <p:cTn id="61" dur="500"/>
                                        <p:tgtEl>
                                          <p:spTgt spid="22"/>
                                        </p:tgtEl>
                                      </p:cBhvr>
                                    </p:animEffect>
                                  </p:childTnLst>
                                </p:cTn>
                              </p:par>
                              <p:par>
                                <p:cTn id="62" presetID="12" presetClass="entr" presetSubtype="4" fill="hold" grpId="0" nodeType="withEffect">
                                  <p:stCondLst>
                                    <p:cond delay="0"/>
                                  </p:stCondLst>
                                  <p:childTnLst>
                                    <p:set>
                                      <p:cBhvr>
                                        <p:cTn id="63" dur="1" fill="hold">
                                          <p:stCondLst>
                                            <p:cond delay="0"/>
                                          </p:stCondLst>
                                        </p:cTn>
                                        <p:tgtEl>
                                          <p:spTgt spid="23"/>
                                        </p:tgtEl>
                                        <p:attrNameLst>
                                          <p:attrName>style.visibility</p:attrName>
                                        </p:attrNameLst>
                                      </p:cBhvr>
                                      <p:to>
                                        <p:strVal val="visible"/>
                                      </p:to>
                                    </p:set>
                                    <p:animEffect transition="in" filter="slide(fromBottom)">
                                      <p:cBhvr>
                                        <p:cTn id="6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animBg="1"/>
      <p:bldP spid="20" grpId="0"/>
      <p:bldP spid="21" grpId="0"/>
      <p:bldP spid="22" grpId="0"/>
      <p:bldP spid="23" grpId="0"/>
    </p:bldLst>
  </p:timing>
</p:sld>
</file>

<file path=ppt/slides/slide1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dirty="0">
                <a:latin typeface="+mn-lt"/>
              </a:rPr>
              <a:t>Security Gateway - Protect Application System Data</a:t>
            </a:r>
          </a:p>
        </p:txBody>
      </p:sp>
      <p:grpSp>
        <p:nvGrpSpPr>
          <p:cNvPr id="3" name="组合 3"/>
          <p:cNvGrpSpPr/>
          <p:nvPr/>
        </p:nvGrpSpPr>
        <p:grpSpPr>
          <a:xfrm>
            <a:off x="171780" y="1357298"/>
            <a:ext cx="3530982" cy="1307161"/>
            <a:chOff x="226372" y="1071546"/>
            <a:chExt cx="3530982" cy="1307161"/>
          </a:xfrm>
        </p:grpSpPr>
        <p:grpSp>
          <p:nvGrpSpPr>
            <p:cNvPr id="4" name="组合 26"/>
            <p:cNvGrpSpPr/>
            <p:nvPr/>
          </p:nvGrpSpPr>
          <p:grpSpPr>
            <a:xfrm>
              <a:off x="226372" y="1071546"/>
              <a:ext cx="1015358" cy="1307161"/>
              <a:chOff x="226372" y="1071546"/>
              <a:chExt cx="1015358" cy="1307161"/>
            </a:xfrm>
          </p:grpSpPr>
          <p:grpSp>
            <p:nvGrpSpPr>
              <p:cNvPr id="5" name="组合 22"/>
              <p:cNvGrpSpPr/>
              <p:nvPr/>
            </p:nvGrpSpPr>
            <p:grpSpPr>
              <a:xfrm>
                <a:off x="357158" y="1071546"/>
                <a:ext cx="714380" cy="857256"/>
                <a:chOff x="142844" y="1142984"/>
                <a:chExt cx="714380" cy="857256"/>
              </a:xfrm>
            </p:grpSpPr>
            <p:pic>
              <p:nvPicPr>
                <p:cNvPr id="14" name="Picture 13" descr="D:\备用机文件-zhonggm\PPT-统一图标\128\sfsege.png"/>
                <p:cNvPicPr>
                  <a:picLocks noChangeAspect="1" noChangeArrowheads="1"/>
                </p:cNvPicPr>
                <p:nvPr/>
              </p:nvPicPr>
              <p:blipFill>
                <a:blip r:embed="rId2" cstate="print"/>
                <a:srcRect/>
                <a:stretch>
                  <a:fillRect/>
                </a:stretch>
              </p:blipFill>
              <p:spPr bwMode="auto">
                <a:xfrm>
                  <a:off x="142844" y="1142984"/>
                  <a:ext cx="714380" cy="714380"/>
                </a:xfrm>
                <a:prstGeom prst="rect">
                  <a:avLst/>
                </a:prstGeom>
                <a:noFill/>
              </p:spPr>
            </p:pic>
            <p:pic>
              <p:nvPicPr>
                <p:cNvPr id="15" name="图片 14" descr="Text Document.png"/>
                <p:cNvPicPr>
                  <a:picLocks noChangeAspect="1"/>
                </p:cNvPicPr>
                <p:nvPr/>
              </p:nvPicPr>
              <p:blipFill>
                <a:blip r:embed="rId3" cstate="print"/>
                <a:srcRect/>
                <a:stretch>
                  <a:fillRect/>
                </a:stretch>
              </p:blipFill>
              <p:spPr bwMode="auto">
                <a:xfrm>
                  <a:off x="357158" y="1500174"/>
                  <a:ext cx="428628" cy="500066"/>
                </a:xfrm>
                <a:prstGeom prst="rect">
                  <a:avLst/>
                </a:prstGeom>
                <a:noFill/>
                <a:ln w="9525">
                  <a:noFill/>
                  <a:miter lim="800000"/>
                  <a:headEnd/>
                  <a:tailEnd/>
                </a:ln>
              </p:spPr>
            </p:pic>
          </p:grpSp>
          <p:sp>
            <p:nvSpPr>
              <p:cNvPr id="13" name="TextBox 12"/>
              <p:cNvSpPr txBox="1"/>
              <p:nvPr/>
            </p:nvSpPr>
            <p:spPr>
              <a:xfrm>
                <a:off x="226372" y="1855487"/>
                <a:ext cx="1015358" cy="523220"/>
              </a:xfrm>
              <a:prstGeom prst="rect">
                <a:avLst/>
              </a:prstGeom>
              <a:noFill/>
            </p:spPr>
            <p:txBody>
              <a:bodyPr wrap="square" rtlCol="0">
                <a:spAutoFit/>
              </a:bodyPr>
              <a:lstStyle/>
              <a:p>
                <a:r>
                  <a:rPr lang="en-US" altLang="zh-CN" sz="1400" dirty="0">
                    <a:solidFill>
                      <a:srgbClr val="00428C"/>
                    </a:solidFill>
                    <a:cs typeface="+mn-ea"/>
                    <a:sym typeface="+mn-lt"/>
                  </a:rPr>
                  <a:t>Document Server</a:t>
                </a:r>
                <a:endParaRPr lang="zh-CN" altLang="en-US" sz="1400" dirty="0">
                  <a:solidFill>
                    <a:srgbClr val="00428C"/>
                  </a:solidFill>
                  <a:cs typeface="+mn-ea"/>
                  <a:sym typeface="+mn-lt"/>
                </a:endParaRPr>
              </a:p>
            </p:txBody>
          </p:sp>
        </p:grpSp>
        <p:grpSp>
          <p:nvGrpSpPr>
            <p:cNvPr id="6" name="组合 30"/>
            <p:cNvGrpSpPr/>
            <p:nvPr/>
          </p:nvGrpSpPr>
          <p:grpSpPr>
            <a:xfrm>
              <a:off x="1285852" y="1071546"/>
              <a:ext cx="1188000" cy="1022157"/>
              <a:chOff x="1285852" y="1071546"/>
              <a:chExt cx="1188000" cy="1022157"/>
            </a:xfrm>
          </p:grpSpPr>
          <p:pic>
            <p:nvPicPr>
              <p:cNvPr id="10" name="Picture 9" descr="D:\备用机文件-zhonggm\PPT-统一图标\128\ERP服务器.png"/>
              <p:cNvPicPr>
                <a:picLocks noChangeAspect="1" noChangeArrowheads="1"/>
              </p:cNvPicPr>
              <p:nvPr/>
            </p:nvPicPr>
            <p:blipFill>
              <a:blip r:embed="rId4" cstate="print"/>
              <a:srcRect/>
              <a:stretch>
                <a:fillRect/>
              </a:stretch>
            </p:blipFill>
            <p:spPr bwMode="auto">
              <a:xfrm>
                <a:off x="1500166" y="1071546"/>
                <a:ext cx="642942" cy="642942"/>
              </a:xfrm>
              <a:prstGeom prst="rect">
                <a:avLst/>
              </a:prstGeom>
              <a:noFill/>
            </p:spPr>
          </p:pic>
          <p:sp>
            <p:nvSpPr>
              <p:cNvPr id="11" name="TextBox 10"/>
              <p:cNvSpPr txBox="1"/>
              <p:nvPr/>
            </p:nvSpPr>
            <p:spPr>
              <a:xfrm>
                <a:off x="1285852" y="1785926"/>
                <a:ext cx="1188000" cy="307777"/>
              </a:xfrm>
              <a:prstGeom prst="rect">
                <a:avLst/>
              </a:prstGeom>
              <a:noFill/>
            </p:spPr>
            <p:txBody>
              <a:bodyPr wrap="square" rtlCol="0">
                <a:spAutoFit/>
              </a:bodyPr>
              <a:lstStyle/>
              <a:p>
                <a:r>
                  <a:rPr lang="en-US" altLang="zh-CN" sz="1400" dirty="0">
                    <a:solidFill>
                      <a:srgbClr val="00428C"/>
                    </a:solidFill>
                    <a:cs typeface="+mn-ea"/>
                    <a:sym typeface="+mn-lt"/>
                  </a:rPr>
                  <a:t>ERP Server</a:t>
                </a:r>
                <a:endParaRPr lang="zh-CN" altLang="en-US" sz="1400" dirty="0">
                  <a:solidFill>
                    <a:srgbClr val="00428C"/>
                  </a:solidFill>
                  <a:cs typeface="+mn-ea"/>
                  <a:sym typeface="+mn-lt"/>
                </a:endParaRPr>
              </a:p>
            </p:txBody>
          </p:sp>
        </p:grpSp>
        <p:grpSp>
          <p:nvGrpSpPr>
            <p:cNvPr id="7" name="组合 34"/>
            <p:cNvGrpSpPr/>
            <p:nvPr/>
          </p:nvGrpSpPr>
          <p:grpSpPr>
            <a:xfrm>
              <a:off x="2673938" y="1071546"/>
              <a:ext cx="1083416" cy="1001940"/>
              <a:chOff x="2673938" y="1071546"/>
              <a:chExt cx="1083416" cy="1001940"/>
            </a:xfrm>
          </p:grpSpPr>
          <p:pic>
            <p:nvPicPr>
              <p:cNvPr id="8" name="Picture 11" descr="D:\备用机文件-zhonggm\PPT-统一图标\128\OA服务器.png"/>
              <p:cNvPicPr>
                <a:picLocks noChangeAspect="1" noChangeArrowheads="1"/>
              </p:cNvPicPr>
              <p:nvPr/>
            </p:nvPicPr>
            <p:blipFill>
              <a:blip r:embed="rId5" cstate="print"/>
              <a:srcRect/>
              <a:stretch>
                <a:fillRect/>
              </a:stretch>
            </p:blipFill>
            <p:spPr bwMode="auto">
              <a:xfrm>
                <a:off x="2714612" y="1071546"/>
                <a:ext cx="642942" cy="642942"/>
              </a:xfrm>
              <a:prstGeom prst="rect">
                <a:avLst/>
              </a:prstGeom>
              <a:noFill/>
            </p:spPr>
          </p:pic>
          <p:sp>
            <p:nvSpPr>
              <p:cNvPr id="9" name="TextBox 8"/>
              <p:cNvSpPr txBox="1"/>
              <p:nvPr/>
            </p:nvSpPr>
            <p:spPr>
              <a:xfrm>
                <a:off x="2673938" y="1765709"/>
                <a:ext cx="1083416" cy="307777"/>
              </a:xfrm>
              <a:prstGeom prst="rect">
                <a:avLst/>
              </a:prstGeom>
              <a:noFill/>
            </p:spPr>
            <p:txBody>
              <a:bodyPr wrap="square" rtlCol="0">
                <a:spAutoFit/>
              </a:bodyPr>
              <a:lstStyle/>
              <a:p>
                <a:r>
                  <a:rPr lang="en-US" altLang="zh-CN" sz="1400" dirty="0">
                    <a:solidFill>
                      <a:srgbClr val="00428C"/>
                    </a:solidFill>
                    <a:cs typeface="+mn-ea"/>
                    <a:sym typeface="+mn-lt"/>
                  </a:rPr>
                  <a:t>OA Server</a:t>
                </a:r>
                <a:endParaRPr lang="zh-CN" altLang="en-US" sz="1400" dirty="0">
                  <a:solidFill>
                    <a:srgbClr val="00428C"/>
                  </a:solidFill>
                  <a:cs typeface="+mn-ea"/>
                  <a:sym typeface="+mn-lt"/>
                </a:endParaRPr>
              </a:p>
            </p:txBody>
          </p:sp>
        </p:grpSp>
      </p:grpSp>
      <p:grpSp>
        <p:nvGrpSpPr>
          <p:cNvPr id="12" name="组合 15"/>
          <p:cNvGrpSpPr/>
          <p:nvPr/>
        </p:nvGrpSpPr>
        <p:grpSpPr>
          <a:xfrm>
            <a:off x="90429" y="2395176"/>
            <a:ext cx="3280741" cy="3930023"/>
            <a:chOff x="90429" y="2395176"/>
            <a:chExt cx="3280741" cy="3930023"/>
          </a:xfrm>
        </p:grpSpPr>
        <p:grpSp>
          <p:nvGrpSpPr>
            <p:cNvPr id="16" name="组合 91"/>
            <p:cNvGrpSpPr/>
            <p:nvPr/>
          </p:nvGrpSpPr>
          <p:grpSpPr>
            <a:xfrm>
              <a:off x="1243195" y="5467010"/>
              <a:ext cx="799466" cy="771543"/>
              <a:chOff x="1243195" y="5214950"/>
              <a:chExt cx="799466" cy="771543"/>
            </a:xfrm>
          </p:grpSpPr>
          <p:pic>
            <p:nvPicPr>
              <p:cNvPr id="37" name="Picture 7" descr="D:\备用机文件-zhonggm\PPT-统一图标\128\笔记本电脑.png"/>
              <p:cNvPicPr>
                <a:picLocks noChangeAspect="1" noChangeArrowheads="1"/>
              </p:cNvPicPr>
              <p:nvPr/>
            </p:nvPicPr>
            <p:blipFill>
              <a:blip r:embed="rId6" cstate="print"/>
              <a:srcRect/>
              <a:stretch>
                <a:fillRect/>
              </a:stretch>
            </p:blipFill>
            <p:spPr bwMode="auto">
              <a:xfrm>
                <a:off x="1428728" y="5214950"/>
                <a:ext cx="428400" cy="428400"/>
              </a:xfrm>
              <a:prstGeom prst="rect">
                <a:avLst/>
              </a:prstGeom>
              <a:noFill/>
            </p:spPr>
          </p:pic>
          <p:sp>
            <p:nvSpPr>
              <p:cNvPr id="38" name="Text Box 38"/>
              <p:cNvSpPr txBox="1">
                <a:spLocks noChangeArrowheads="1"/>
              </p:cNvSpPr>
              <p:nvPr/>
            </p:nvSpPr>
            <p:spPr bwMode="auto">
              <a:xfrm>
                <a:off x="1243195" y="5709494"/>
                <a:ext cx="799466" cy="276999"/>
              </a:xfrm>
              <a:prstGeom prst="rect">
                <a:avLst/>
              </a:prstGeom>
              <a:noFill/>
              <a:ln w="9525">
                <a:noFill/>
                <a:miter lim="800000"/>
                <a:headEnd/>
                <a:tailEnd/>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200" dirty="0">
                    <a:solidFill>
                      <a:srgbClr val="00428C"/>
                    </a:solidFill>
                    <a:cs typeface="+mn-ea"/>
                    <a:sym typeface="+mn-lt"/>
                  </a:rPr>
                  <a:t>Console</a:t>
                </a:r>
                <a:endParaRPr lang="zh-CN" altLang="en-US" sz="1200" dirty="0">
                  <a:solidFill>
                    <a:srgbClr val="00428C"/>
                  </a:solidFill>
                  <a:cs typeface="+mn-ea"/>
                  <a:sym typeface="+mn-lt"/>
                </a:endParaRPr>
              </a:p>
            </p:txBody>
          </p:sp>
        </p:grpSp>
        <p:grpSp>
          <p:nvGrpSpPr>
            <p:cNvPr id="17" name="组合 90"/>
            <p:cNvGrpSpPr/>
            <p:nvPr/>
          </p:nvGrpSpPr>
          <p:grpSpPr>
            <a:xfrm>
              <a:off x="1954990" y="5470208"/>
              <a:ext cx="741585" cy="854991"/>
              <a:chOff x="1954990" y="5218148"/>
              <a:chExt cx="741585" cy="854991"/>
            </a:xfrm>
          </p:grpSpPr>
          <p:pic>
            <p:nvPicPr>
              <p:cNvPr id="35" name="Picture 10" descr="D:\备用机文件-zhonggm\PPT-统一图标\128\Apps-preferences-system-login-icon.png"/>
              <p:cNvPicPr>
                <a:picLocks noChangeAspect="1" noChangeArrowheads="1"/>
              </p:cNvPicPr>
              <p:nvPr/>
            </p:nvPicPr>
            <p:blipFill>
              <a:blip r:embed="rId7" cstate="print"/>
              <a:srcRect/>
              <a:stretch>
                <a:fillRect/>
              </a:stretch>
            </p:blipFill>
            <p:spPr bwMode="auto">
              <a:xfrm>
                <a:off x="2085318" y="5218148"/>
                <a:ext cx="428400" cy="428400"/>
              </a:xfrm>
              <a:prstGeom prst="rect">
                <a:avLst/>
              </a:prstGeom>
              <a:noFill/>
            </p:spPr>
          </p:pic>
          <p:sp>
            <p:nvSpPr>
              <p:cNvPr id="36" name="Text Box 38"/>
              <p:cNvSpPr txBox="1">
                <a:spLocks noChangeArrowheads="1"/>
              </p:cNvSpPr>
              <p:nvPr/>
            </p:nvSpPr>
            <p:spPr bwMode="auto">
              <a:xfrm>
                <a:off x="1954990" y="5611474"/>
                <a:ext cx="741585" cy="461665"/>
              </a:xfrm>
              <a:prstGeom prst="rect">
                <a:avLst/>
              </a:prstGeom>
              <a:noFill/>
              <a:ln w="9525">
                <a:noFill/>
                <a:miter lim="800000"/>
                <a:headEnd/>
                <a:tailEnd/>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200" dirty="0">
                    <a:solidFill>
                      <a:srgbClr val="00428C"/>
                    </a:solidFill>
                    <a:cs typeface="+mn-ea"/>
                    <a:sym typeface="+mn-lt"/>
                  </a:rPr>
                  <a:t>virtual terminal</a:t>
                </a:r>
                <a:endParaRPr lang="zh-CN" altLang="en-US" sz="1200" dirty="0">
                  <a:solidFill>
                    <a:srgbClr val="00428C"/>
                  </a:solidFill>
                  <a:cs typeface="+mn-ea"/>
                  <a:sym typeface="+mn-lt"/>
                </a:endParaRPr>
              </a:p>
            </p:txBody>
          </p:sp>
        </p:grpSp>
        <p:grpSp>
          <p:nvGrpSpPr>
            <p:cNvPr id="18" name="组合 93"/>
            <p:cNvGrpSpPr/>
            <p:nvPr/>
          </p:nvGrpSpPr>
          <p:grpSpPr>
            <a:xfrm>
              <a:off x="90429" y="5467010"/>
              <a:ext cx="642910" cy="705627"/>
              <a:chOff x="90429" y="5214950"/>
              <a:chExt cx="642910" cy="705627"/>
            </a:xfrm>
          </p:grpSpPr>
          <p:pic>
            <p:nvPicPr>
              <p:cNvPr id="33" name="Picture 5" descr="D:\备用机文件-zhonggm\PPT-统一图标\128\客户端.png"/>
              <p:cNvPicPr>
                <a:picLocks noChangeAspect="1" noChangeArrowheads="1"/>
              </p:cNvPicPr>
              <p:nvPr/>
            </p:nvPicPr>
            <p:blipFill>
              <a:blip r:embed="rId8" cstate="print"/>
              <a:srcRect/>
              <a:stretch>
                <a:fillRect/>
              </a:stretch>
            </p:blipFill>
            <p:spPr bwMode="auto">
              <a:xfrm>
                <a:off x="142844" y="5214950"/>
                <a:ext cx="428628" cy="428628"/>
              </a:xfrm>
              <a:prstGeom prst="rect">
                <a:avLst/>
              </a:prstGeom>
              <a:noFill/>
            </p:spPr>
          </p:pic>
          <p:sp>
            <p:nvSpPr>
              <p:cNvPr id="34" name="Text Box 38"/>
              <p:cNvSpPr txBox="1">
                <a:spLocks noChangeArrowheads="1"/>
              </p:cNvSpPr>
              <p:nvPr/>
            </p:nvSpPr>
            <p:spPr bwMode="auto">
              <a:xfrm>
                <a:off x="90429" y="5643578"/>
                <a:ext cx="642910" cy="276999"/>
              </a:xfrm>
              <a:prstGeom prst="rect">
                <a:avLst/>
              </a:prstGeom>
              <a:noFill/>
              <a:ln w="9525">
                <a:noFill/>
                <a:miter lim="800000"/>
                <a:headEnd/>
                <a:tailEnd/>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200" dirty="0">
                    <a:solidFill>
                      <a:srgbClr val="00428C"/>
                    </a:solidFill>
                    <a:cs typeface="+mn-ea"/>
                    <a:sym typeface="+mn-lt"/>
                  </a:rPr>
                  <a:t>Client</a:t>
                </a:r>
                <a:endParaRPr lang="zh-CN" altLang="en-US" sz="1200" dirty="0">
                  <a:solidFill>
                    <a:srgbClr val="00428C"/>
                  </a:solidFill>
                  <a:cs typeface="+mn-ea"/>
                  <a:sym typeface="+mn-lt"/>
                </a:endParaRPr>
              </a:p>
            </p:txBody>
          </p:sp>
        </p:grpSp>
        <p:grpSp>
          <p:nvGrpSpPr>
            <p:cNvPr id="19" name="组合 92"/>
            <p:cNvGrpSpPr/>
            <p:nvPr/>
          </p:nvGrpSpPr>
          <p:grpSpPr>
            <a:xfrm>
              <a:off x="699019" y="5467010"/>
              <a:ext cx="642910" cy="719275"/>
              <a:chOff x="699019" y="5214950"/>
              <a:chExt cx="642910" cy="719275"/>
            </a:xfrm>
          </p:grpSpPr>
          <p:pic>
            <p:nvPicPr>
              <p:cNvPr id="31" name="Picture 5" descr="D:\备用机文件-zhonggm\PPT-统一图标\128\客户端.png"/>
              <p:cNvPicPr>
                <a:picLocks noChangeAspect="1" noChangeArrowheads="1"/>
              </p:cNvPicPr>
              <p:nvPr/>
            </p:nvPicPr>
            <p:blipFill>
              <a:blip r:embed="rId8" cstate="print"/>
              <a:srcRect/>
              <a:stretch>
                <a:fillRect/>
              </a:stretch>
            </p:blipFill>
            <p:spPr bwMode="auto">
              <a:xfrm>
                <a:off x="741644" y="5214950"/>
                <a:ext cx="428628" cy="428628"/>
              </a:xfrm>
              <a:prstGeom prst="rect">
                <a:avLst/>
              </a:prstGeom>
              <a:noFill/>
            </p:spPr>
          </p:pic>
          <p:sp>
            <p:nvSpPr>
              <p:cNvPr id="32" name="Text Box 38"/>
              <p:cNvSpPr txBox="1">
                <a:spLocks noChangeArrowheads="1"/>
              </p:cNvSpPr>
              <p:nvPr/>
            </p:nvSpPr>
            <p:spPr bwMode="auto">
              <a:xfrm>
                <a:off x="699019" y="5657226"/>
                <a:ext cx="642910" cy="276999"/>
              </a:xfrm>
              <a:prstGeom prst="rect">
                <a:avLst/>
              </a:prstGeom>
              <a:noFill/>
              <a:ln w="9525">
                <a:noFill/>
                <a:miter lim="800000"/>
                <a:headEnd/>
                <a:tailEnd/>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200" dirty="0">
                    <a:solidFill>
                      <a:srgbClr val="00428C"/>
                    </a:solidFill>
                    <a:cs typeface="+mn-ea"/>
                    <a:sym typeface="+mn-lt"/>
                  </a:rPr>
                  <a:t>Client</a:t>
                </a:r>
                <a:endParaRPr lang="zh-CN" altLang="en-US" sz="1200" dirty="0">
                  <a:solidFill>
                    <a:srgbClr val="00428C"/>
                  </a:solidFill>
                  <a:cs typeface="+mn-ea"/>
                  <a:sym typeface="+mn-lt"/>
                </a:endParaRPr>
              </a:p>
            </p:txBody>
          </p:sp>
        </p:grpSp>
        <p:grpSp>
          <p:nvGrpSpPr>
            <p:cNvPr id="20" name="组合 89"/>
            <p:cNvGrpSpPr/>
            <p:nvPr/>
          </p:nvGrpSpPr>
          <p:grpSpPr>
            <a:xfrm>
              <a:off x="2728260" y="5426066"/>
              <a:ext cx="642910" cy="719275"/>
              <a:chOff x="2728260" y="5174006"/>
              <a:chExt cx="642910" cy="719275"/>
            </a:xfrm>
          </p:grpSpPr>
          <p:pic>
            <p:nvPicPr>
              <p:cNvPr id="29" name="Picture 4" descr="D:\备用机文件-zhonggm\PPT-统一图标\128\控制台.png"/>
              <p:cNvPicPr>
                <a:picLocks noChangeAspect="1" noChangeArrowheads="1"/>
              </p:cNvPicPr>
              <p:nvPr/>
            </p:nvPicPr>
            <p:blipFill>
              <a:blip r:embed="rId9" cstate="print"/>
              <a:srcRect/>
              <a:stretch>
                <a:fillRect/>
              </a:stretch>
            </p:blipFill>
            <p:spPr bwMode="auto">
              <a:xfrm>
                <a:off x="2826994" y="5174006"/>
                <a:ext cx="428400" cy="428400"/>
              </a:xfrm>
              <a:prstGeom prst="rect">
                <a:avLst/>
              </a:prstGeom>
              <a:noFill/>
            </p:spPr>
          </p:pic>
          <p:sp>
            <p:nvSpPr>
              <p:cNvPr id="30" name="Text Box 38"/>
              <p:cNvSpPr txBox="1">
                <a:spLocks noChangeArrowheads="1"/>
              </p:cNvSpPr>
              <p:nvPr/>
            </p:nvSpPr>
            <p:spPr bwMode="auto">
              <a:xfrm>
                <a:off x="2728260" y="5616282"/>
                <a:ext cx="642910" cy="276999"/>
              </a:xfrm>
              <a:prstGeom prst="rect">
                <a:avLst/>
              </a:prstGeom>
              <a:noFill/>
              <a:ln w="9525">
                <a:noFill/>
                <a:miter lim="800000"/>
                <a:headEnd/>
                <a:tailEnd/>
              </a:ln>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200" dirty="0">
                    <a:solidFill>
                      <a:srgbClr val="00428C"/>
                    </a:solidFill>
                    <a:cs typeface="+mn-ea"/>
                    <a:sym typeface="+mn-lt"/>
                  </a:rPr>
                  <a:t>Client</a:t>
                </a:r>
                <a:endParaRPr lang="zh-CN" altLang="en-US" sz="1200" dirty="0">
                  <a:solidFill>
                    <a:srgbClr val="00428C"/>
                  </a:solidFill>
                  <a:cs typeface="+mn-ea"/>
                  <a:sym typeface="+mn-lt"/>
                </a:endParaRPr>
              </a:p>
            </p:txBody>
          </p:sp>
        </p:grpSp>
        <p:cxnSp>
          <p:nvCxnSpPr>
            <p:cNvPr id="22" name="直接连接符 21"/>
            <p:cNvCxnSpPr/>
            <p:nvPr/>
          </p:nvCxnSpPr>
          <p:spPr>
            <a:xfrm>
              <a:off x="357158" y="4681192"/>
              <a:ext cx="2714644" cy="158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rot="5400000" flipH="1" flipV="1">
              <a:off x="179357" y="3858861"/>
              <a:ext cx="2928958" cy="1588"/>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rot="5400000">
              <a:off x="36481" y="5002663"/>
              <a:ext cx="642148" cy="794"/>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5" name="直接连接符 24"/>
            <p:cNvCxnSpPr/>
            <p:nvPr/>
          </p:nvCxnSpPr>
          <p:spPr>
            <a:xfrm rot="5400000">
              <a:off x="679423" y="5002663"/>
              <a:ext cx="642148" cy="794"/>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6" name="直接连接符 25"/>
            <p:cNvCxnSpPr/>
            <p:nvPr/>
          </p:nvCxnSpPr>
          <p:spPr>
            <a:xfrm rot="5400000">
              <a:off x="1963719" y="5002663"/>
              <a:ext cx="643736" cy="794"/>
            </a:xfrm>
            <a:prstGeom prst="line">
              <a:avLst/>
            </a:prstGeom>
            <a:ln w="38100"/>
          </p:spPr>
          <p:style>
            <a:lnRef idx="1">
              <a:schemeClr val="accent1"/>
            </a:lnRef>
            <a:fillRef idx="0">
              <a:schemeClr val="accent1"/>
            </a:fillRef>
            <a:effectRef idx="0">
              <a:schemeClr val="accent1"/>
            </a:effectRef>
            <a:fontRef idx="minor">
              <a:schemeClr val="tx1"/>
            </a:fontRef>
          </p:style>
        </p:cxnSp>
        <p:cxnSp>
          <p:nvCxnSpPr>
            <p:cNvPr id="27" name="直接连接符 26"/>
            <p:cNvCxnSpPr/>
            <p:nvPr/>
          </p:nvCxnSpPr>
          <p:spPr>
            <a:xfrm rot="5400000">
              <a:off x="2929720" y="4824068"/>
              <a:ext cx="284958" cy="794"/>
            </a:xfrm>
            <a:prstGeom prst="line">
              <a:avLst/>
            </a:prstGeom>
            <a:ln w="38100"/>
          </p:spPr>
          <p:style>
            <a:lnRef idx="1">
              <a:schemeClr val="accent1"/>
            </a:lnRef>
            <a:fillRef idx="0">
              <a:schemeClr val="accent1"/>
            </a:fillRef>
            <a:effectRef idx="0">
              <a:schemeClr val="accent1"/>
            </a:effectRef>
            <a:fontRef idx="minor">
              <a:schemeClr val="tx1"/>
            </a:fontRef>
          </p:style>
        </p:cxnSp>
        <p:pic>
          <p:nvPicPr>
            <p:cNvPr id="28" name="Picture 3" descr="D:\备用机文件-zhonggm\PPT-统一图标\128\无线接入点.png"/>
            <p:cNvPicPr>
              <a:picLocks noChangeAspect="1" noChangeArrowheads="1"/>
            </p:cNvPicPr>
            <p:nvPr/>
          </p:nvPicPr>
          <p:blipFill>
            <a:blip r:embed="rId10" cstate="print"/>
            <a:srcRect/>
            <a:stretch>
              <a:fillRect/>
            </a:stretch>
          </p:blipFill>
          <p:spPr bwMode="auto">
            <a:xfrm>
              <a:off x="2857488" y="4895506"/>
              <a:ext cx="428628" cy="428628"/>
            </a:xfrm>
            <a:prstGeom prst="rect">
              <a:avLst/>
            </a:prstGeom>
            <a:noFill/>
          </p:spPr>
        </p:pic>
      </p:grpSp>
      <p:pic>
        <p:nvPicPr>
          <p:cNvPr id="39" name="图片 38" descr="Text Document.png"/>
          <p:cNvPicPr>
            <a:picLocks noChangeAspect="1"/>
          </p:cNvPicPr>
          <p:nvPr/>
        </p:nvPicPr>
        <p:blipFill>
          <a:blip r:embed="rId11" cstate="print"/>
          <a:srcRect/>
          <a:stretch>
            <a:fillRect/>
          </a:stretch>
        </p:blipFill>
        <p:spPr bwMode="auto">
          <a:xfrm>
            <a:off x="1285852" y="5286388"/>
            <a:ext cx="642942" cy="771543"/>
          </a:xfrm>
          <a:prstGeom prst="rect">
            <a:avLst/>
          </a:prstGeom>
          <a:noFill/>
          <a:ln w="9525">
            <a:noFill/>
            <a:miter lim="800000"/>
            <a:headEnd/>
            <a:tailEnd/>
          </a:ln>
        </p:spPr>
      </p:pic>
      <p:pic>
        <p:nvPicPr>
          <p:cNvPr id="40" name="图片 39" descr="Lock.png"/>
          <p:cNvPicPr>
            <a:picLocks noChangeAspect="1"/>
          </p:cNvPicPr>
          <p:nvPr/>
        </p:nvPicPr>
        <p:blipFill>
          <a:blip r:embed="rId12" cstate="print"/>
          <a:srcRect/>
          <a:stretch>
            <a:fillRect/>
          </a:stretch>
        </p:blipFill>
        <p:spPr bwMode="auto">
          <a:xfrm>
            <a:off x="1571604" y="5415013"/>
            <a:ext cx="326573" cy="330661"/>
          </a:xfrm>
          <a:prstGeom prst="rect">
            <a:avLst/>
          </a:prstGeom>
          <a:noFill/>
          <a:ln w="9525">
            <a:noFill/>
            <a:miter lim="800000"/>
            <a:headEnd/>
            <a:tailEnd/>
          </a:ln>
        </p:spPr>
      </p:pic>
      <p:cxnSp>
        <p:nvCxnSpPr>
          <p:cNvPr id="41" name="肘形连接符 51"/>
          <p:cNvCxnSpPr>
            <a:endCxn id="53" idx="0"/>
          </p:cNvCxnSpPr>
          <p:nvPr/>
        </p:nvCxnSpPr>
        <p:spPr>
          <a:xfrm>
            <a:off x="2938443" y="3500438"/>
            <a:ext cx="1776433" cy="1714512"/>
          </a:xfrm>
          <a:prstGeom prst="bentConnector2">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pic>
        <p:nvPicPr>
          <p:cNvPr id="42" name="圖片 76"/>
          <p:cNvPicPr>
            <a:picLocks noChangeAspect="1"/>
          </p:cNvPicPr>
          <p:nvPr/>
        </p:nvPicPr>
        <p:blipFill>
          <a:blip r:embed="rId13" cstate="print"/>
          <a:srcRect/>
          <a:stretch>
            <a:fillRect/>
          </a:stretch>
        </p:blipFill>
        <p:spPr bwMode="auto">
          <a:xfrm>
            <a:off x="3500430" y="3143248"/>
            <a:ext cx="714380" cy="696327"/>
          </a:xfrm>
          <a:prstGeom prst="rect">
            <a:avLst/>
          </a:prstGeom>
          <a:noFill/>
          <a:ln w="9525">
            <a:noFill/>
            <a:miter lim="800000"/>
            <a:headEnd/>
            <a:tailEnd/>
          </a:ln>
        </p:spPr>
      </p:pic>
      <p:grpSp>
        <p:nvGrpSpPr>
          <p:cNvPr id="21" name="组合 45"/>
          <p:cNvGrpSpPr/>
          <p:nvPr/>
        </p:nvGrpSpPr>
        <p:grpSpPr>
          <a:xfrm>
            <a:off x="5049570" y="3078773"/>
            <a:ext cx="3859238" cy="2066975"/>
            <a:chOff x="5500695" y="3500438"/>
            <a:chExt cx="3500460" cy="1643074"/>
          </a:xfrm>
        </p:grpSpPr>
        <p:sp>
          <p:nvSpPr>
            <p:cNvPr id="47" name="同侧圆角矩形 46"/>
            <p:cNvSpPr/>
            <p:nvPr/>
          </p:nvSpPr>
          <p:spPr>
            <a:xfrm rot="16200000">
              <a:off x="5072255" y="3928878"/>
              <a:ext cx="1643074" cy="786193"/>
            </a:xfrm>
            <a:prstGeom prst="round2Same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en-US" altLang="zh-CN" sz="1050" b="1" dirty="0">
                  <a:cs typeface="+mn-ea"/>
                  <a:sym typeface="+mn-lt"/>
                </a:rPr>
                <a:t>Features of the plan</a:t>
              </a:r>
              <a:endParaRPr lang="zh-CN" altLang="en-US" sz="1050" b="1" dirty="0">
                <a:cs typeface="+mn-ea"/>
                <a:sym typeface="+mn-lt"/>
              </a:endParaRPr>
            </a:p>
          </p:txBody>
        </p:sp>
        <p:sp>
          <p:nvSpPr>
            <p:cNvPr id="48" name="矩形 47"/>
            <p:cNvSpPr/>
            <p:nvPr/>
          </p:nvSpPr>
          <p:spPr>
            <a:xfrm>
              <a:off x="6286886" y="3500438"/>
              <a:ext cx="2714269" cy="164307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mj-ea"/>
                <a:buAutoNum type="circleNumDbPlain"/>
              </a:pPr>
              <a:r>
                <a:rPr lang="en-US" altLang="zh-CN" sz="1600" b="1" dirty="0">
                  <a:solidFill>
                    <a:srgbClr val="00428C"/>
                  </a:solidFill>
                  <a:cs typeface="+mn-ea"/>
                  <a:sym typeface="+mn-lt"/>
                </a:rPr>
                <a:t>Implement “</a:t>
              </a:r>
              <a:r>
                <a:rPr lang="en-US" altLang="zh-CN" sz="1600" b="1" dirty="0">
                  <a:solidFill>
                    <a:srgbClr val="C00000"/>
                  </a:solidFill>
                  <a:cs typeface="+mn-ea"/>
                  <a:sym typeface="+mn-lt"/>
                </a:rPr>
                <a:t>upload decryption, download encryption</a:t>
              </a:r>
              <a:r>
                <a:rPr lang="en-US" altLang="zh-CN" sz="1600" b="1" dirty="0">
                  <a:solidFill>
                    <a:srgbClr val="00428C"/>
                  </a:solidFill>
                  <a:cs typeface="+mn-ea"/>
                  <a:sym typeface="+mn-lt"/>
                </a:rPr>
                <a:t>”</a:t>
              </a:r>
            </a:p>
            <a:p>
              <a:pPr marL="342900" indent="-342900">
                <a:buFont typeface="+mj-ea"/>
                <a:buAutoNum type="circleNumDbPlain"/>
              </a:pPr>
              <a:r>
                <a:rPr lang="en-US" altLang="zh-CN" sz="1600" b="1" dirty="0">
                  <a:solidFill>
                    <a:srgbClr val="00428C"/>
                  </a:solidFill>
                  <a:cs typeface="+mn-ea"/>
                  <a:sym typeface="+mn-lt"/>
                </a:rPr>
                <a:t>No changes to server or terminal operations</a:t>
              </a:r>
            </a:p>
            <a:p>
              <a:pPr marL="342900" indent="-342900">
                <a:buFont typeface="+mj-ea"/>
                <a:buAutoNum type="circleNumDbPlain"/>
              </a:pPr>
              <a:r>
                <a:rPr lang="en-US" altLang="zh-CN" sz="1600" b="1" dirty="0">
                  <a:solidFill>
                    <a:srgbClr val="00428C"/>
                  </a:solidFill>
                  <a:cs typeface="+mn-ea"/>
                  <a:sym typeface="+mn-lt"/>
                </a:rPr>
                <a:t>Effectively prevent information leaks</a:t>
              </a:r>
            </a:p>
          </p:txBody>
        </p:sp>
      </p:grpSp>
      <p:grpSp>
        <p:nvGrpSpPr>
          <p:cNvPr id="43" name="组合 48"/>
          <p:cNvGrpSpPr/>
          <p:nvPr/>
        </p:nvGrpSpPr>
        <p:grpSpPr>
          <a:xfrm>
            <a:off x="500034" y="3180994"/>
            <a:ext cx="2421852" cy="1094724"/>
            <a:chOff x="500034" y="3180994"/>
            <a:chExt cx="2421852" cy="1094724"/>
          </a:xfrm>
        </p:grpSpPr>
        <p:sp>
          <p:nvSpPr>
            <p:cNvPr id="50" name="TextBox 49"/>
            <p:cNvSpPr txBox="1"/>
            <p:nvPr/>
          </p:nvSpPr>
          <p:spPr>
            <a:xfrm>
              <a:off x="500066" y="3752498"/>
              <a:ext cx="1357290" cy="523220"/>
            </a:xfrm>
            <a:prstGeom prst="rect">
              <a:avLst/>
            </a:prstGeom>
            <a:noFill/>
          </p:spPr>
          <p:txBody>
            <a:bodyPr wrap="square" rtlCol="0">
              <a:spAutoFit/>
            </a:bodyPr>
            <a:lstStyle/>
            <a:p>
              <a:r>
                <a:rPr lang="en-US" altLang="zh-CN" sz="1400" dirty="0">
                  <a:solidFill>
                    <a:srgbClr val="00428C"/>
                  </a:solidFill>
                  <a:cs typeface="+mn-ea"/>
                  <a:sym typeface="+mn-lt"/>
                </a:rPr>
                <a:t>Security Gateway</a:t>
              </a:r>
              <a:endParaRPr lang="zh-CN" altLang="en-US" sz="1400" dirty="0">
                <a:solidFill>
                  <a:srgbClr val="00428C"/>
                </a:solidFill>
                <a:cs typeface="+mn-ea"/>
                <a:sym typeface="+mn-lt"/>
              </a:endParaRPr>
            </a:p>
          </p:txBody>
        </p:sp>
        <p:pic>
          <p:nvPicPr>
            <p:cNvPr id="51" name="图片 50" descr="硬件-安全网关.png"/>
            <p:cNvPicPr>
              <a:picLocks noChangeAspect="1"/>
            </p:cNvPicPr>
            <p:nvPr/>
          </p:nvPicPr>
          <p:blipFill>
            <a:blip r:embed="rId14" cstate="print"/>
            <a:stretch>
              <a:fillRect/>
            </a:stretch>
          </p:blipFill>
          <p:spPr>
            <a:xfrm>
              <a:off x="500034" y="3180994"/>
              <a:ext cx="2421852" cy="789344"/>
            </a:xfrm>
            <a:prstGeom prst="rect">
              <a:avLst/>
            </a:prstGeom>
          </p:spPr>
        </p:pic>
      </p:grpSp>
      <p:grpSp>
        <p:nvGrpSpPr>
          <p:cNvPr id="44" name="组合 51"/>
          <p:cNvGrpSpPr/>
          <p:nvPr/>
        </p:nvGrpSpPr>
        <p:grpSpPr>
          <a:xfrm>
            <a:off x="4286248" y="5214950"/>
            <a:ext cx="1152525" cy="1089455"/>
            <a:chOff x="4429124" y="5286388"/>
            <a:chExt cx="1152525" cy="1089455"/>
          </a:xfrm>
        </p:grpSpPr>
        <p:pic>
          <p:nvPicPr>
            <p:cNvPr id="53" name="Picture 6" descr="D:\备用机文件-zhonggm\PPT-统一图标\128\非法客户端.png"/>
            <p:cNvPicPr>
              <a:picLocks noChangeAspect="1" noChangeArrowheads="1"/>
            </p:cNvPicPr>
            <p:nvPr/>
          </p:nvPicPr>
          <p:blipFill>
            <a:blip r:embed="rId15" cstate="print"/>
            <a:srcRect/>
            <a:stretch>
              <a:fillRect/>
            </a:stretch>
          </p:blipFill>
          <p:spPr bwMode="auto">
            <a:xfrm>
              <a:off x="4429124" y="5286388"/>
              <a:ext cx="857256" cy="857256"/>
            </a:xfrm>
            <a:prstGeom prst="rect">
              <a:avLst/>
            </a:prstGeom>
            <a:noFill/>
          </p:spPr>
        </p:pic>
        <p:sp>
          <p:nvSpPr>
            <p:cNvPr id="54" name="Text Box 38"/>
            <p:cNvSpPr txBox="1">
              <a:spLocks noChangeArrowheads="1"/>
            </p:cNvSpPr>
            <p:nvPr/>
          </p:nvSpPr>
          <p:spPr bwMode="auto">
            <a:xfrm>
              <a:off x="4429124" y="6098844"/>
              <a:ext cx="1152525" cy="276999"/>
            </a:xfrm>
            <a:prstGeom prst="rect">
              <a:avLst/>
            </a:prstGeom>
            <a:noFill/>
            <a:ln w="9525">
              <a:noFill/>
              <a:miter lim="800000"/>
              <a:headEnd/>
              <a:tailEnd/>
            </a:ln>
          </p:spPr>
          <p:txBody>
            <a:bodyPr>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ltLang="zh-CN" sz="1200" dirty="0">
                  <a:solidFill>
                    <a:srgbClr val="00428C"/>
                  </a:solidFill>
                  <a:cs typeface="+mn-ea"/>
                  <a:sym typeface="+mn-lt"/>
                </a:rPr>
                <a:t>illegal client</a:t>
              </a:r>
              <a:endParaRPr lang="zh-CN" altLang="en-US" sz="1200" dirty="0">
                <a:solidFill>
                  <a:srgbClr val="00428C"/>
                </a:solidFill>
                <a:cs typeface="+mn-ea"/>
                <a:sym typeface="+mn-lt"/>
              </a:endParaRPr>
            </a:p>
          </p:txBody>
        </p:sp>
      </p:grpSp>
      <p:pic>
        <p:nvPicPr>
          <p:cNvPr id="55" name="图片 54" descr="Lock.png"/>
          <p:cNvPicPr>
            <a:picLocks noChangeAspect="1"/>
          </p:cNvPicPr>
          <p:nvPr/>
        </p:nvPicPr>
        <p:blipFill>
          <a:blip r:embed="rId12" cstate="print"/>
          <a:srcRect/>
          <a:stretch>
            <a:fillRect/>
          </a:stretch>
        </p:blipFill>
        <p:spPr bwMode="auto">
          <a:xfrm>
            <a:off x="1428728" y="5567413"/>
            <a:ext cx="326573" cy="330661"/>
          </a:xfrm>
          <a:prstGeom prst="rect">
            <a:avLst/>
          </a:prstGeom>
          <a:noFill/>
          <a:ln w="9525">
            <a:noFill/>
            <a:miter lim="800000"/>
            <a:headEnd/>
            <a:tailEnd/>
          </a:ln>
        </p:spPr>
      </p:pic>
      <p:pic>
        <p:nvPicPr>
          <p:cNvPr id="56" name="Picture 2" descr="E:\市场部文档\产品图片\400个常用ppt图标_ppt宝藏_www.pptbz\400个常用ppt图标_ppt宝藏_www.pptbz\400个常用ppt图标(230)_ppt宝藏_www.pptbz.com.png"/>
          <p:cNvPicPr>
            <a:picLocks noChangeAspect="1" noChangeArrowheads="1"/>
          </p:cNvPicPr>
          <p:nvPr/>
        </p:nvPicPr>
        <p:blipFill>
          <a:blip r:embed="rId16"/>
          <a:srcRect/>
          <a:stretch>
            <a:fillRect/>
          </a:stretch>
        </p:blipFill>
        <p:spPr bwMode="auto">
          <a:xfrm>
            <a:off x="4455570" y="1455182"/>
            <a:ext cx="1188000" cy="1188000"/>
          </a:xfrm>
          <a:prstGeom prst="rect">
            <a:avLst/>
          </a:prstGeom>
          <a:noFill/>
        </p:spPr>
      </p:pic>
      <p:sp>
        <p:nvSpPr>
          <p:cNvPr id="57" name="圆角矩形标注 56"/>
          <p:cNvSpPr/>
          <p:nvPr/>
        </p:nvSpPr>
        <p:spPr>
          <a:xfrm>
            <a:off x="5857884" y="1500174"/>
            <a:ext cx="3143272" cy="1143008"/>
          </a:xfrm>
          <a:prstGeom prst="wedgeRoundRectCallout">
            <a:avLst>
              <a:gd name="adj1" fmla="val -56110"/>
              <a:gd name="adj2" fmla="val 22138"/>
              <a:gd name="adj3" fmla="val 16667"/>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600" dirty="0">
                <a:solidFill>
                  <a:schemeClr val="tx1"/>
                </a:solidFill>
              </a:rPr>
              <a:t>Authorized users leak data by downloading; unauthorized users leak data by accessing</a:t>
            </a:r>
            <a:endParaRPr lang="en-US" altLang="zh-CN" sz="1600" dirty="0">
              <a:solidFill>
                <a:schemeClr val="tx1"/>
              </a:solidFill>
              <a:cs typeface="+mn-ea"/>
              <a:sym typeface="+mn-lt"/>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4" fill="hold"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down)">
                                      <p:cBhvr>
                                        <p:cTn id="13" dur="500"/>
                                        <p:tgtEl>
                                          <p:spTgt spid="12"/>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4" fill="hold" grpId="0" nodeType="clickEffect">
                                  <p:stCondLst>
                                    <p:cond delay="0"/>
                                  </p:stCondLst>
                                  <p:childTnLst>
                                    <p:set>
                                      <p:cBhvr>
                                        <p:cTn id="17" dur="1" fill="hold">
                                          <p:stCondLst>
                                            <p:cond delay="0"/>
                                          </p:stCondLst>
                                        </p:cTn>
                                        <p:tgtEl>
                                          <p:spTgt spid="57"/>
                                        </p:tgtEl>
                                        <p:attrNameLst>
                                          <p:attrName>style.visibility</p:attrName>
                                        </p:attrNameLst>
                                      </p:cBhvr>
                                      <p:to>
                                        <p:strVal val="visible"/>
                                      </p:to>
                                    </p:set>
                                    <p:animEffect transition="in" filter="slide(fromBottom)">
                                      <p:cBhvr>
                                        <p:cTn id="18" dur="500"/>
                                        <p:tgtEl>
                                          <p:spTgt spid="57"/>
                                        </p:tgtEl>
                                      </p:cBhvr>
                                    </p:animEffect>
                                  </p:childTnLst>
                                </p:cTn>
                              </p:par>
                              <p:par>
                                <p:cTn id="19" presetID="12" presetClass="entr" presetSubtype="4" fill="hold"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slide(fromBottom)">
                                      <p:cBhvr>
                                        <p:cTn id="21" dur="500"/>
                                        <p:tgtEl>
                                          <p:spTgt spid="56"/>
                                        </p:tgtEl>
                                      </p:cBhvr>
                                    </p:animEffect>
                                  </p:childTnLst>
                                </p:cTn>
                              </p:par>
                            </p:childTnLst>
                          </p:cTn>
                        </p:par>
                      </p:childTnLst>
                    </p:cTn>
                  </p:par>
                  <p:par>
                    <p:cTn id="22" fill="hold">
                      <p:stCondLst>
                        <p:cond delay="indefinite"/>
                      </p:stCondLst>
                      <p:childTnLst>
                        <p:par>
                          <p:cTn id="23" fill="hold">
                            <p:stCondLst>
                              <p:cond delay="0"/>
                            </p:stCondLst>
                            <p:childTnLst>
                              <p:par>
                                <p:cTn id="24" presetID="12" presetClass="entr" presetSubtype="4" fill="hold" nodeType="clickEffect">
                                  <p:stCondLst>
                                    <p:cond delay="0"/>
                                  </p:stCondLst>
                                  <p:childTnLst>
                                    <p:set>
                                      <p:cBhvr>
                                        <p:cTn id="25" dur="1" fill="hold">
                                          <p:stCondLst>
                                            <p:cond delay="0"/>
                                          </p:stCondLst>
                                        </p:cTn>
                                        <p:tgtEl>
                                          <p:spTgt spid="43"/>
                                        </p:tgtEl>
                                        <p:attrNameLst>
                                          <p:attrName>style.visibility</p:attrName>
                                        </p:attrNameLst>
                                      </p:cBhvr>
                                      <p:to>
                                        <p:strVal val="visible"/>
                                      </p:to>
                                    </p:set>
                                    <p:animEffect transition="in" filter="slide(fromBottom)">
                                      <p:cBhvr>
                                        <p:cTn id="26" dur="500"/>
                                        <p:tgtEl>
                                          <p:spTgt spid="43"/>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0"/>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0" presetClass="path" presetSubtype="0" accel="50000" decel="50000" fill="hold" nodeType="clickEffect">
                                  <p:stCondLst>
                                    <p:cond delay="0"/>
                                  </p:stCondLst>
                                  <p:childTnLst>
                                    <p:animMotion origin="layout" path="M 0 0 L 0 -0.51387 " pathEditMode="relative" ptsTypes="AA">
                                      <p:cBhvr>
                                        <p:cTn id="36" dur="2000" fill="hold"/>
                                        <p:tgtEl>
                                          <p:spTgt spid="40"/>
                                        </p:tgtEl>
                                        <p:attrNameLst>
                                          <p:attrName>ppt_x</p:attrName>
                                          <p:attrName>ppt_y</p:attrName>
                                        </p:attrNameLst>
                                      </p:cBhvr>
                                    </p:animMotion>
                                  </p:childTnLst>
                                </p:cTn>
                              </p:par>
                              <p:par>
                                <p:cTn id="37" presetID="0" presetClass="path" presetSubtype="0" accel="50000" decel="50000" fill="hold" nodeType="withEffect">
                                  <p:stCondLst>
                                    <p:cond delay="0"/>
                                  </p:stCondLst>
                                  <p:childTnLst>
                                    <p:animMotion origin="layout" path="M 0 0 L 0 -0.51387 " pathEditMode="relative" ptsTypes="AA">
                                      <p:cBhvr>
                                        <p:cTn id="38" dur="2000" fill="hold"/>
                                        <p:tgtEl>
                                          <p:spTgt spid="39"/>
                                        </p:tgtEl>
                                        <p:attrNameLst>
                                          <p:attrName>ppt_x</p:attrName>
                                          <p:attrName>ppt_y</p:attrName>
                                        </p:attrNameLst>
                                      </p:cBhvr>
                                    </p:animMotion>
                                  </p:childTnLst>
                                </p:cTn>
                              </p:par>
                            </p:childTnLst>
                          </p:cTn>
                        </p:par>
                        <p:par>
                          <p:cTn id="39" fill="hold">
                            <p:stCondLst>
                              <p:cond delay="2000"/>
                            </p:stCondLst>
                            <p:childTnLst>
                              <p:par>
                                <p:cTn id="40" presetID="10" presetClass="exit" presetSubtype="0" fill="hold" nodeType="afterEffect">
                                  <p:stCondLst>
                                    <p:cond delay="0"/>
                                  </p:stCondLst>
                                  <p:childTnLst>
                                    <p:animEffect transition="out" filter="fade">
                                      <p:cBhvr>
                                        <p:cTn id="41" dur="2000"/>
                                        <p:tgtEl>
                                          <p:spTgt spid="40"/>
                                        </p:tgtEl>
                                      </p:cBhvr>
                                    </p:animEffect>
                                    <p:set>
                                      <p:cBhvr>
                                        <p:cTn id="42" dur="1" fill="hold">
                                          <p:stCondLst>
                                            <p:cond delay="1999"/>
                                          </p:stCondLst>
                                        </p:cTn>
                                        <p:tgtEl>
                                          <p:spTgt spid="40"/>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0" presetClass="path" presetSubtype="0" accel="50000" decel="50000" fill="hold" nodeType="clickEffect">
                                  <p:stCondLst>
                                    <p:cond delay="0"/>
                                  </p:stCondLst>
                                  <p:childTnLst>
                                    <p:animMotion origin="layout" path="M 0.01407 -0.52729 L 0.01407 -0.01341 " pathEditMode="relative" ptsTypes="AA">
                                      <p:cBhvr>
                                        <p:cTn id="46" dur="2000" fill="hold"/>
                                        <p:tgtEl>
                                          <p:spTgt spid="39"/>
                                        </p:tgtEl>
                                        <p:attrNameLst>
                                          <p:attrName>ppt_x</p:attrName>
                                          <p:attrName>ppt_y</p:attrName>
                                        </p:attrNameLst>
                                      </p:cBhvr>
                                    </p:animMotion>
                                  </p:childTnLst>
                                </p:cTn>
                              </p:par>
                            </p:childTnLst>
                          </p:cTn>
                        </p:par>
                        <p:par>
                          <p:cTn id="47" fill="hold">
                            <p:stCondLst>
                              <p:cond delay="2000"/>
                            </p:stCondLst>
                            <p:childTnLst>
                              <p:par>
                                <p:cTn id="48" presetID="1" presetClass="entr" presetSubtype="0" fill="hold" nodeType="afterEffect">
                                  <p:stCondLst>
                                    <p:cond delay="0"/>
                                  </p:stCondLst>
                                  <p:childTnLst>
                                    <p:set>
                                      <p:cBhvr>
                                        <p:cTn id="49" dur="1" fill="hold">
                                          <p:stCondLst>
                                            <p:cond delay="0"/>
                                          </p:stCondLst>
                                        </p:cTn>
                                        <p:tgtEl>
                                          <p:spTgt spid="55"/>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4" fill="hold" nodeType="clickEffect">
                                  <p:stCondLst>
                                    <p:cond delay="0"/>
                                  </p:stCondLst>
                                  <p:childTnLst>
                                    <p:set>
                                      <p:cBhvr>
                                        <p:cTn id="53" dur="1" fill="hold">
                                          <p:stCondLst>
                                            <p:cond delay="0"/>
                                          </p:stCondLst>
                                        </p:cTn>
                                        <p:tgtEl>
                                          <p:spTgt spid="44"/>
                                        </p:tgtEl>
                                        <p:attrNameLst>
                                          <p:attrName>style.visibility</p:attrName>
                                        </p:attrNameLst>
                                      </p:cBhvr>
                                      <p:to>
                                        <p:strVal val="visible"/>
                                      </p:to>
                                    </p:set>
                                    <p:animEffect transition="in" filter="wipe(down)">
                                      <p:cBhvr>
                                        <p:cTn id="54" dur="500"/>
                                        <p:tgtEl>
                                          <p:spTgt spid="44"/>
                                        </p:tgtEl>
                                      </p:cBhvr>
                                    </p:animEffect>
                                  </p:childTnLst>
                                </p:cTn>
                              </p:par>
                            </p:childTnLst>
                          </p:cTn>
                        </p:par>
                        <p:par>
                          <p:cTn id="55" fill="hold">
                            <p:stCondLst>
                              <p:cond delay="500"/>
                            </p:stCondLst>
                            <p:childTnLst>
                              <p:par>
                                <p:cTn id="56" presetID="22" presetClass="entr" presetSubtype="4" fill="hold" nodeType="afterEffect">
                                  <p:stCondLst>
                                    <p:cond delay="0"/>
                                  </p:stCondLst>
                                  <p:childTnLst>
                                    <p:set>
                                      <p:cBhvr>
                                        <p:cTn id="57" dur="1" fill="hold">
                                          <p:stCondLst>
                                            <p:cond delay="0"/>
                                          </p:stCondLst>
                                        </p:cTn>
                                        <p:tgtEl>
                                          <p:spTgt spid="41"/>
                                        </p:tgtEl>
                                        <p:attrNameLst>
                                          <p:attrName>style.visibility</p:attrName>
                                        </p:attrNameLst>
                                      </p:cBhvr>
                                      <p:to>
                                        <p:strVal val="visible"/>
                                      </p:to>
                                    </p:set>
                                    <p:animEffect transition="in" filter="wipe(down)">
                                      <p:cBhvr>
                                        <p:cTn id="58" dur="500"/>
                                        <p:tgtEl>
                                          <p:spTgt spid="41"/>
                                        </p:tgtEl>
                                      </p:cBhvr>
                                    </p:animEffect>
                                  </p:childTnLst>
                                </p:cTn>
                              </p:par>
                            </p:childTnLst>
                          </p:cTn>
                        </p:par>
                        <p:par>
                          <p:cTn id="59" fill="hold">
                            <p:stCondLst>
                              <p:cond delay="1000"/>
                            </p:stCondLst>
                            <p:childTnLst>
                              <p:par>
                                <p:cTn id="60" presetID="12" presetClass="entr" presetSubtype="4" fill="hold" nodeType="afterEffect">
                                  <p:stCondLst>
                                    <p:cond delay="0"/>
                                  </p:stCondLst>
                                  <p:childTnLst>
                                    <p:set>
                                      <p:cBhvr>
                                        <p:cTn id="61" dur="1" fill="hold">
                                          <p:stCondLst>
                                            <p:cond delay="0"/>
                                          </p:stCondLst>
                                        </p:cTn>
                                        <p:tgtEl>
                                          <p:spTgt spid="42"/>
                                        </p:tgtEl>
                                        <p:attrNameLst>
                                          <p:attrName>style.visibility</p:attrName>
                                        </p:attrNameLst>
                                      </p:cBhvr>
                                      <p:to>
                                        <p:strVal val="visible"/>
                                      </p:to>
                                    </p:set>
                                    <p:animEffect transition="in" filter="slide(fromBottom)">
                                      <p:cBhvr>
                                        <p:cTn id="62" dur="500"/>
                                        <p:tgtEl>
                                          <p:spTgt spid="42"/>
                                        </p:tgtEl>
                                      </p:cBhvr>
                                    </p:animEffect>
                                  </p:childTnLst>
                                </p:cTn>
                              </p:par>
                            </p:childTnLst>
                          </p:cTn>
                        </p:par>
                      </p:childTnLst>
                    </p:cTn>
                  </p:par>
                  <p:par>
                    <p:cTn id="63" fill="hold">
                      <p:stCondLst>
                        <p:cond delay="indefinite"/>
                      </p:stCondLst>
                      <p:childTnLst>
                        <p:par>
                          <p:cTn id="64" fill="hold">
                            <p:stCondLst>
                              <p:cond delay="0"/>
                            </p:stCondLst>
                            <p:childTnLst>
                              <p:par>
                                <p:cTn id="65" presetID="12" presetClass="entr" presetSubtype="4" fill="hold" nodeType="click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slide(fromBottom)">
                                      <p:cBhvr>
                                        <p:cTn id="6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Lst>
  </p:timing>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Function Overview</a:t>
            </a:r>
          </a:p>
        </p:txBody>
      </p:sp>
      <p:pic>
        <p:nvPicPr>
          <p:cNvPr id="4" name="Picture 12" descr="C:\Documents and Settings\zhengxue\桌面\IP-guard18大模块\IP-guard18大模块\应用程序管控 -1.png"/>
          <p:cNvPicPr>
            <a:picLocks noChangeAspect="1" noChangeArrowheads="1"/>
          </p:cNvPicPr>
          <p:nvPr/>
        </p:nvPicPr>
        <p:blipFill>
          <a:blip r:embed="rId2" cstate="print"/>
          <a:srcRect/>
          <a:stretch>
            <a:fillRect/>
          </a:stretch>
        </p:blipFill>
        <p:spPr bwMode="auto">
          <a:xfrm>
            <a:off x="342410" y="2996952"/>
            <a:ext cx="900000" cy="900000"/>
          </a:xfrm>
          <a:prstGeom prst="rect">
            <a:avLst/>
          </a:prstGeom>
          <a:noFill/>
        </p:spPr>
      </p:pic>
      <p:sp>
        <p:nvSpPr>
          <p:cNvPr id="5" name="TextBox 4"/>
          <p:cNvSpPr txBox="1"/>
          <p:nvPr/>
        </p:nvSpPr>
        <p:spPr>
          <a:xfrm>
            <a:off x="-44215" y="3997084"/>
            <a:ext cx="1651414" cy="1015663"/>
          </a:xfrm>
          <a:prstGeom prst="rect">
            <a:avLst/>
          </a:prstGeom>
          <a:noFill/>
        </p:spPr>
        <p:txBody>
          <a:bodyPr wrap="none" rtlCol="0">
            <a:spAutoFit/>
          </a:bodyPr>
          <a:lstStyle/>
          <a:p>
            <a:pPr algn="ctr"/>
            <a:r>
              <a:rPr sz="2000" b="1" dirty="0"/>
              <a:t>Application </a:t>
            </a:r>
            <a:endParaRPr lang="en-US" sz="2000" b="1" dirty="0"/>
          </a:p>
          <a:p>
            <a:pPr algn="ctr"/>
            <a:r>
              <a:rPr sz="2000" b="1" dirty="0"/>
              <a:t>Control</a:t>
            </a:r>
            <a:endParaRPr lang="en-US" altLang="zh-CN" sz="2000" b="1" dirty="0">
              <a:solidFill>
                <a:schemeClr val="tx1">
                  <a:lumMod val="75000"/>
                  <a:lumOff val="25000"/>
                </a:schemeClr>
              </a:solidFill>
              <a:cs typeface="+mn-ea"/>
              <a:sym typeface="+mn-lt"/>
            </a:endParaRPr>
          </a:p>
          <a:p>
            <a:pPr algn="ctr"/>
            <a:endParaRPr lang="en-US" altLang="zh-CN" sz="2000" b="1" dirty="0">
              <a:solidFill>
                <a:schemeClr val="tx1">
                  <a:lumMod val="75000"/>
                  <a:lumOff val="25000"/>
                </a:schemeClr>
              </a:solidFill>
              <a:cs typeface="+mn-ea"/>
              <a:sym typeface="+mn-lt"/>
            </a:endParaRPr>
          </a:p>
        </p:txBody>
      </p:sp>
      <p:sp>
        <p:nvSpPr>
          <p:cNvPr id="6" name="矩形 5"/>
          <p:cNvSpPr/>
          <p:nvPr/>
        </p:nvSpPr>
        <p:spPr>
          <a:xfrm>
            <a:off x="1500167" y="2348880"/>
            <a:ext cx="1357322" cy="648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Application Statistics</a:t>
            </a:r>
          </a:p>
        </p:txBody>
      </p:sp>
      <p:sp>
        <p:nvSpPr>
          <p:cNvPr id="7" name="矩形 6"/>
          <p:cNvSpPr/>
          <p:nvPr/>
        </p:nvSpPr>
        <p:spPr>
          <a:xfrm>
            <a:off x="2956122" y="2348880"/>
            <a:ext cx="5929352" cy="648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600" dirty="0">
                <a:solidFill>
                  <a:schemeClr val="tx1">
                    <a:lumMod val="75000"/>
                    <a:lumOff val="25000"/>
                  </a:schemeClr>
                </a:solidFill>
                <a:cs typeface="+mn-ea"/>
              </a:rPr>
              <a:t>Multidimensional statistics on application </a:t>
            </a:r>
            <a:r>
              <a:rPr sz="1600" dirty="0">
                <a:solidFill>
                  <a:srgbClr val="FF0000"/>
                </a:solidFill>
                <a:cs typeface="+mn-ea"/>
              </a:rPr>
              <a:t>usage time</a:t>
            </a:r>
            <a:r>
              <a:rPr sz="1600" dirty="0">
                <a:solidFill>
                  <a:schemeClr val="tx1">
                    <a:lumMod val="75000"/>
                    <a:lumOff val="25000"/>
                  </a:schemeClr>
                </a:solidFill>
                <a:cs typeface="+mn-ea"/>
              </a:rPr>
              <a:t> and </a:t>
            </a:r>
            <a:r>
              <a:rPr sz="1600" dirty="0">
                <a:solidFill>
                  <a:srgbClr val="FF0000"/>
                </a:solidFill>
                <a:cs typeface="+mn-ea"/>
              </a:rPr>
              <a:t>percentage</a:t>
            </a:r>
            <a:r>
              <a:rPr sz="1600" dirty="0">
                <a:solidFill>
                  <a:schemeClr val="tx1">
                    <a:lumMod val="75000"/>
                    <a:lumOff val="25000"/>
                  </a:schemeClr>
                </a:solidFill>
                <a:cs typeface="+mn-ea"/>
              </a:rPr>
              <a:t>, visualized in </a:t>
            </a:r>
            <a:r>
              <a:rPr sz="1600" dirty="0">
                <a:solidFill>
                  <a:srgbClr val="FF0000"/>
                </a:solidFill>
                <a:cs typeface="+mn-ea"/>
              </a:rPr>
              <a:t>charts</a:t>
            </a:r>
            <a:r>
              <a:rPr sz="1600" dirty="0">
                <a:solidFill>
                  <a:schemeClr val="tx1">
                    <a:lumMod val="75000"/>
                    <a:lumOff val="25000"/>
                  </a:schemeClr>
                </a:solidFill>
                <a:cs typeface="+mn-ea"/>
              </a:rPr>
              <a:t> for clear productivity insight</a:t>
            </a:r>
            <a:endParaRPr lang="en-US" altLang="zh-CN" sz="1600" dirty="0">
              <a:solidFill>
                <a:schemeClr val="tx1">
                  <a:lumMod val="75000"/>
                  <a:lumOff val="25000"/>
                </a:schemeClr>
              </a:solidFill>
              <a:cs typeface="+mn-ea"/>
              <a:sym typeface="+mn-lt"/>
            </a:endParaRPr>
          </a:p>
        </p:txBody>
      </p:sp>
      <p:sp>
        <p:nvSpPr>
          <p:cNvPr id="10" name="矩形 9"/>
          <p:cNvSpPr/>
          <p:nvPr/>
        </p:nvSpPr>
        <p:spPr>
          <a:xfrm>
            <a:off x="1500167" y="3078008"/>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Application Logging</a:t>
            </a:r>
          </a:p>
        </p:txBody>
      </p:sp>
      <p:sp>
        <p:nvSpPr>
          <p:cNvPr id="11" name="矩形 10"/>
          <p:cNvSpPr/>
          <p:nvPr/>
        </p:nvSpPr>
        <p:spPr>
          <a:xfrm>
            <a:off x="1492793" y="3802078"/>
            <a:ext cx="1357322" cy="90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t>Application Restrictions</a:t>
            </a:r>
          </a:p>
        </p:txBody>
      </p:sp>
      <p:sp>
        <p:nvSpPr>
          <p:cNvPr id="12" name="矩形 11"/>
          <p:cNvSpPr/>
          <p:nvPr/>
        </p:nvSpPr>
        <p:spPr>
          <a:xfrm>
            <a:off x="2956122" y="3802078"/>
            <a:ext cx="5929352" cy="90289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lang="en-US" sz="1600" dirty="0">
                <a:solidFill>
                  <a:srgbClr val="FF0000"/>
                </a:solidFill>
                <a:cs typeface="+mn-ea"/>
              </a:rPr>
              <a:t>Restrict</a:t>
            </a:r>
            <a:r>
              <a:rPr lang="en-US" sz="1600" dirty="0">
                <a:solidFill>
                  <a:schemeClr val="tx1">
                    <a:lumMod val="75000"/>
                    <a:lumOff val="25000"/>
                  </a:schemeClr>
                </a:solidFill>
                <a:cs typeface="+mn-ea"/>
              </a:rPr>
              <a:t> </a:t>
            </a:r>
            <a:r>
              <a:rPr lang="en-US" sz="1600" dirty="0">
                <a:solidFill>
                  <a:srgbClr val="FF0000"/>
                </a:solidFill>
                <a:cs typeface="+mn-ea"/>
              </a:rPr>
              <a:t>use</a:t>
            </a:r>
            <a:r>
              <a:rPr lang="en-US" sz="1600" dirty="0">
                <a:solidFill>
                  <a:schemeClr val="tx1">
                    <a:lumMod val="75000"/>
                    <a:lumOff val="25000"/>
                  </a:schemeClr>
                </a:solidFill>
                <a:cs typeface="+mn-ea"/>
              </a:rPr>
              <a:t> of specific applications, prevent risky apps</a:t>
            </a:r>
          </a:p>
          <a:p>
            <a:pPr marL="342900" indent="-342900">
              <a:buFont typeface="Wingdings" pitchFamily="2" charset="2"/>
              <a:buChar char="l"/>
            </a:pPr>
            <a:r>
              <a:rPr lang="en-US" sz="1600" dirty="0">
                <a:solidFill>
                  <a:schemeClr val="tx1">
                    <a:lumMod val="75000"/>
                    <a:lumOff val="25000"/>
                  </a:schemeClr>
                </a:solidFill>
                <a:cs typeface="+mn-ea"/>
              </a:rPr>
              <a:t>Support </a:t>
            </a:r>
            <a:r>
              <a:rPr lang="en-US" sz="1600" dirty="0">
                <a:solidFill>
                  <a:srgbClr val="FF0000"/>
                </a:solidFill>
                <a:cs typeface="+mn-ea"/>
              </a:rPr>
              <a:t>category-based</a:t>
            </a:r>
            <a:r>
              <a:rPr lang="en-US" sz="1600" dirty="0">
                <a:solidFill>
                  <a:schemeClr val="tx1">
                    <a:lumMod val="75000"/>
                    <a:lumOff val="25000"/>
                  </a:schemeClr>
                </a:solidFill>
                <a:cs typeface="+mn-ea"/>
              </a:rPr>
              <a:t> control and </a:t>
            </a:r>
            <a:r>
              <a:rPr lang="en-US" sz="1600" dirty="0">
                <a:solidFill>
                  <a:srgbClr val="FF0000"/>
                </a:solidFill>
                <a:cs typeface="+mn-ea"/>
              </a:rPr>
              <a:t>time-based</a:t>
            </a:r>
            <a:r>
              <a:rPr lang="en-US" sz="1600" dirty="0">
                <a:solidFill>
                  <a:schemeClr val="tx1">
                    <a:lumMod val="75000"/>
                    <a:lumOff val="25000"/>
                  </a:schemeClr>
                </a:solidFill>
                <a:cs typeface="+mn-ea"/>
              </a:rPr>
              <a:t> control for flexible management</a:t>
            </a:r>
            <a:endParaRPr lang="en-US" altLang="zh-CN" sz="1600" dirty="0">
              <a:solidFill>
                <a:schemeClr val="tx1">
                  <a:lumMod val="75000"/>
                  <a:lumOff val="25000"/>
                </a:schemeClr>
              </a:solidFill>
              <a:cs typeface="+mn-ea"/>
              <a:sym typeface="+mn-lt"/>
            </a:endParaRPr>
          </a:p>
        </p:txBody>
      </p:sp>
      <p:sp>
        <p:nvSpPr>
          <p:cNvPr id="13" name="矩形 12"/>
          <p:cNvSpPr/>
          <p:nvPr/>
        </p:nvSpPr>
        <p:spPr>
          <a:xfrm>
            <a:off x="2943674" y="3078008"/>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600" dirty="0">
                <a:solidFill>
                  <a:schemeClr val="tx1">
                    <a:lumMod val="75000"/>
                    <a:lumOff val="25000"/>
                  </a:schemeClr>
                </a:solidFill>
                <a:cs typeface="+mn-ea"/>
              </a:rPr>
              <a:t>Logs application </a:t>
            </a:r>
            <a:r>
              <a:rPr lang="en-US" sz="1600" dirty="0">
                <a:solidFill>
                  <a:srgbClr val="FF0000"/>
                </a:solidFill>
                <a:cs typeface="+mn-ea"/>
              </a:rPr>
              <a:t>start/exit </a:t>
            </a:r>
            <a:r>
              <a:rPr lang="en-US" sz="1600" dirty="0">
                <a:solidFill>
                  <a:schemeClr val="tx1">
                    <a:lumMod val="75000"/>
                    <a:lumOff val="25000"/>
                  </a:schemeClr>
                </a:solidFill>
                <a:cs typeface="+mn-ea"/>
              </a:rPr>
              <a:t>events, window title switches, etc.</a:t>
            </a:r>
          </a:p>
        </p:txBody>
      </p:sp>
    </p:spTree>
    <p:extLst>
      <p:ext uri="{BB962C8B-B14F-4D97-AF65-F5344CB8AC3E}">
        <p14:creationId xmlns:p14="http://schemas.microsoft.com/office/powerpoint/2010/main" val="743389654"/>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t>       </a:t>
            </a:r>
            <a:r>
              <a:rPr sz="4400" b="1" dirty="0"/>
              <a:t>Sensitive Content Detection</a:t>
            </a:r>
          </a:p>
        </p:txBody>
      </p:sp>
      <p:pic>
        <p:nvPicPr>
          <p:cNvPr id="6" name="图片 5"/>
          <p:cNvPicPr>
            <a:picLocks noChangeAspect="1"/>
          </p:cNvPicPr>
          <p:nvPr/>
        </p:nvPicPr>
        <p:blipFill>
          <a:blip r:embed="rId2"/>
          <a:stretch>
            <a:fillRect/>
          </a:stretch>
        </p:blipFill>
        <p:spPr>
          <a:xfrm>
            <a:off x="251520" y="2857711"/>
            <a:ext cx="1152128" cy="642511"/>
          </a:xfrm>
          <a:prstGeom prst="rect">
            <a:avLst/>
          </a:prstGeom>
        </p:spPr>
      </p:pic>
    </p:spTree>
    <p:extLst>
      <p:ext uri="{BB962C8B-B14F-4D97-AF65-F5344CB8AC3E}">
        <p14:creationId xmlns:p14="http://schemas.microsoft.com/office/powerpoint/2010/main" val="403566627"/>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4" name="Rectangle 2"/>
          <p:cNvSpPr>
            <a:spLocks noGrp="1" noChangeArrowheads="1"/>
          </p:cNvSpPr>
          <p:nvPr>
            <p:ph type="title"/>
          </p:nvPr>
        </p:nvSpPr>
        <p:spPr>
          <a:xfrm>
            <a:off x="321481" y="557795"/>
            <a:ext cx="5699309" cy="690139"/>
          </a:xfrm>
          <a:prstGeom prst="rect">
            <a:avLst/>
          </a:prstGeom>
        </p:spPr>
        <p:txBody>
          <a:bodyPr>
            <a:normAutofit fontScale="90000"/>
          </a:bodyPr>
          <a:lstStyle/>
          <a:p>
            <a:pPr eaLnBrk="1" hangingPunct="1"/>
            <a:r>
              <a:rPr sz="3600" b="1">
                <a:solidFill>
                  <a:srgbClr val="00428C"/>
                </a:solidFill>
                <a:latin typeface="+mn-lt"/>
              </a:rPr>
              <a:t>Detailed Solution for Sensitive Content Detection</a:t>
            </a:r>
            <a:endParaRPr lang="en-US" altLang="zh-CN" sz="2400" b="1" dirty="0">
              <a:solidFill>
                <a:srgbClr val="00428C"/>
              </a:solidFill>
              <a:latin typeface="+mn-lt"/>
              <a:ea typeface="+mn-ea"/>
              <a:cs typeface="+mn-ea"/>
              <a:sym typeface="+mn-lt"/>
            </a:endParaRPr>
          </a:p>
        </p:txBody>
      </p:sp>
      <p:sp>
        <p:nvSpPr>
          <p:cNvPr id="28" name="íṧ1íḑè">
            <a:extLst>
              <a:ext uri="{FF2B5EF4-FFF2-40B4-BE49-F238E27FC236}">
                <a16:creationId xmlns:a16="http://schemas.microsoft.com/office/drawing/2014/main" id="{845544AE-DAC8-4D26-AC95-5E76336AA4E0}"/>
              </a:ext>
            </a:extLst>
          </p:cNvPr>
          <p:cNvSpPr/>
          <p:nvPr/>
        </p:nvSpPr>
        <p:spPr>
          <a:xfrm>
            <a:off x="507489" y="2514903"/>
            <a:ext cx="2613261" cy="1823181"/>
          </a:xfrm>
          <a:prstGeom prst="roundRect">
            <a:avLst>
              <a:gd name="adj" fmla="val 2415"/>
            </a:avLst>
          </a:prstGeom>
          <a:solidFill>
            <a:srgbClr val="DAE6F0"/>
          </a:solidFill>
          <a:ln w="3175">
            <a:solidFill>
              <a:schemeClr val="bg1">
                <a:lumMod val="8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chorCtr="1">
            <a:normAutofit/>
          </a:bodyPr>
          <a:lstStyle/>
          <a:p>
            <a:pPr>
              <a:lnSpc>
                <a:spcPct val="130000"/>
              </a:lnSpc>
              <a:defRPr/>
            </a:pPr>
            <a:endParaRPr lang="zh-CN" altLang="en-US" sz="900" dirty="0">
              <a:solidFill>
                <a:schemeClr val="tx1">
                  <a:lumMod val="75000"/>
                  <a:lumOff val="25000"/>
                </a:schemeClr>
              </a:solidFill>
              <a:cs typeface="+mn-ea"/>
              <a:sym typeface="+mn-lt"/>
            </a:endParaRPr>
          </a:p>
        </p:txBody>
      </p:sp>
      <p:sp>
        <p:nvSpPr>
          <p:cNvPr id="29" name="íşliḍè">
            <a:extLst>
              <a:ext uri="{FF2B5EF4-FFF2-40B4-BE49-F238E27FC236}">
                <a16:creationId xmlns:a16="http://schemas.microsoft.com/office/drawing/2014/main" id="{5000B98F-833C-4D37-BAF0-94BB0F0740C0}"/>
              </a:ext>
            </a:extLst>
          </p:cNvPr>
          <p:cNvSpPr/>
          <p:nvPr/>
        </p:nvSpPr>
        <p:spPr>
          <a:xfrm>
            <a:off x="507487" y="2256342"/>
            <a:ext cx="2613263" cy="424881"/>
          </a:xfrm>
          <a:prstGeom prst="roundRect">
            <a:avLst>
              <a:gd name="adj" fmla="val 50000"/>
            </a:avLst>
          </a:prstGeom>
          <a:solidFill>
            <a:srgbClr val="00428C"/>
          </a:solidFill>
          <a:ln w="127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wrap="none" anchor="ctr">
            <a:noAutofit/>
          </a:bodyPr>
          <a:lstStyle/>
          <a:p>
            <a:pPr algn="ctr"/>
            <a:r>
              <a:rPr sz="1400" b="1" dirty="0"/>
              <a:t>Sensitive Content Discovery</a:t>
            </a:r>
          </a:p>
        </p:txBody>
      </p:sp>
      <p:sp>
        <p:nvSpPr>
          <p:cNvPr id="30" name="ïšlîdè">
            <a:extLst>
              <a:ext uri="{FF2B5EF4-FFF2-40B4-BE49-F238E27FC236}">
                <a16:creationId xmlns:a16="http://schemas.microsoft.com/office/drawing/2014/main" id="{DC552C78-47F8-48B0-9E21-C2419F6BEDB7}"/>
              </a:ext>
            </a:extLst>
          </p:cNvPr>
          <p:cNvSpPr/>
          <p:nvPr/>
        </p:nvSpPr>
        <p:spPr>
          <a:xfrm>
            <a:off x="3267297" y="2514903"/>
            <a:ext cx="2613261" cy="1823181"/>
          </a:xfrm>
          <a:prstGeom prst="roundRect">
            <a:avLst>
              <a:gd name="adj" fmla="val 2415"/>
            </a:avLst>
          </a:prstGeom>
          <a:solidFill>
            <a:srgbClr val="DAE6F0"/>
          </a:solidFill>
          <a:ln w="3175">
            <a:solidFill>
              <a:schemeClr val="bg1">
                <a:lumMod val="8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chorCtr="1">
            <a:normAutofit/>
          </a:bodyPr>
          <a:lstStyle/>
          <a:p>
            <a:pPr marL="171450" indent="-171450" defTabSz="914400">
              <a:lnSpc>
                <a:spcPct val="130000"/>
              </a:lnSpc>
              <a:buFont typeface="Arial" panose="020B0604020202020204" pitchFamily="34" charset="0"/>
              <a:buChar char="•"/>
            </a:pPr>
            <a:endParaRPr lang="zh-CN" altLang="en-US" sz="900" dirty="0">
              <a:solidFill>
                <a:schemeClr val="dk1">
                  <a:lumMod val="100000"/>
                </a:schemeClr>
              </a:solidFill>
              <a:cs typeface="+mn-ea"/>
              <a:sym typeface="+mn-lt"/>
            </a:endParaRPr>
          </a:p>
        </p:txBody>
      </p:sp>
      <p:sp>
        <p:nvSpPr>
          <p:cNvPr id="31" name="îşļîḓê">
            <a:extLst>
              <a:ext uri="{FF2B5EF4-FFF2-40B4-BE49-F238E27FC236}">
                <a16:creationId xmlns:a16="http://schemas.microsoft.com/office/drawing/2014/main" id="{B6BF470E-D516-4508-8BB4-2E33BF005B91}"/>
              </a:ext>
            </a:extLst>
          </p:cNvPr>
          <p:cNvSpPr/>
          <p:nvPr/>
        </p:nvSpPr>
        <p:spPr>
          <a:xfrm>
            <a:off x="3267295" y="2256342"/>
            <a:ext cx="2613263" cy="424881"/>
          </a:xfrm>
          <a:prstGeom prst="roundRect">
            <a:avLst>
              <a:gd name="adj" fmla="val 50000"/>
            </a:avLst>
          </a:prstGeom>
          <a:solidFill>
            <a:srgbClr val="7BAFDD"/>
          </a:solidFill>
          <a:ln w="127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wrap="none" anchor="ctr">
            <a:noAutofit/>
          </a:bodyPr>
          <a:lstStyle/>
          <a:p>
            <a:pPr algn="ctr"/>
            <a:r>
              <a:rPr sz="1400" b="1" dirty="0"/>
              <a:t>Sensitive Content Monitoring</a:t>
            </a:r>
          </a:p>
        </p:txBody>
      </p:sp>
      <p:sp>
        <p:nvSpPr>
          <p:cNvPr id="32" name="îṥlïḍe">
            <a:extLst>
              <a:ext uri="{FF2B5EF4-FFF2-40B4-BE49-F238E27FC236}">
                <a16:creationId xmlns:a16="http://schemas.microsoft.com/office/drawing/2014/main" id="{C3C2CD39-9C75-4789-9D1D-F72435E61489}"/>
              </a:ext>
            </a:extLst>
          </p:cNvPr>
          <p:cNvSpPr/>
          <p:nvPr/>
        </p:nvSpPr>
        <p:spPr>
          <a:xfrm>
            <a:off x="6027105" y="2514903"/>
            <a:ext cx="2613261" cy="1823181"/>
          </a:xfrm>
          <a:prstGeom prst="roundRect">
            <a:avLst>
              <a:gd name="adj" fmla="val 2415"/>
            </a:avLst>
          </a:prstGeom>
          <a:solidFill>
            <a:srgbClr val="EBEBEB"/>
          </a:solidFill>
          <a:ln w="3175">
            <a:solidFill>
              <a:schemeClr val="bg1">
                <a:lumMod val="8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nchorCtr="1">
            <a:normAutofit/>
          </a:bodyPr>
          <a:lstStyle/>
          <a:p>
            <a:pPr>
              <a:lnSpc>
                <a:spcPct val="130000"/>
              </a:lnSpc>
              <a:defRPr/>
            </a:pPr>
            <a:endParaRPr lang="zh-CN" altLang="en-US" sz="900" dirty="0">
              <a:solidFill>
                <a:schemeClr val="tx1">
                  <a:lumMod val="75000"/>
                  <a:lumOff val="25000"/>
                </a:schemeClr>
              </a:solidFill>
              <a:cs typeface="+mn-ea"/>
              <a:sym typeface="+mn-lt"/>
            </a:endParaRPr>
          </a:p>
        </p:txBody>
      </p:sp>
      <p:sp>
        <p:nvSpPr>
          <p:cNvPr id="33" name="iṩḻîďe">
            <a:extLst>
              <a:ext uri="{FF2B5EF4-FFF2-40B4-BE49-F238E27FC236}">
                <a16:creationId xmlns:a16="http://schemas.microsoft.com/office/drawing/2014/main" id="{6AE67722-2980-4AFF-AC83-DF06FE3F828A}"/>
              </a:ext>
            </a:extLst>
          </p:cNvPr>
          <p:cNvSpPr/>
          <p:nvPr/>
        </p:nvSpPr>
        <p:spPr>
          <a:xfrm>
            <a:off x="6027103" y="2256342"/>
            <a:ext cx="2613263" cy="424881"/>
          </a:xfrm>
          <a:prstGeom prst="roundRect">
            <a:avLst>
              <a:gd name="adj" fmla="val 50000"/>
            </a:avLst>
          </a:prstGeom>
          <a:solidFill>
            <a:srgbClr val="524F54"/>
          </a:solidFill>
          <a:ln w="127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wrap="none" anchor="ctr">
            <a:noAutofit/>
          </a:bodyPr>
          <a:lstStyle/>
          <a:p>
            <a:pPr algn="ctr"/>
            <a:r>
              <a:rPr sz="1400" b="1" dirty="0"/>
              <a:t>Sensitive Content Protection</a:t>
            </a:r>
          </a:p>
        </p:txBody>
      </p:sp>
      <p:sp>
        <p:nvSpPr>
          <p:cNvPr id="18" name="文本框 17"/>
          <p:cNvSpPr txBox="1"/>
          <p:nvPr/>
        </p:nvSpPr>
        <p:spPr>
          <a:xfrm>
            <a:off x="653667" y="2847508"/>
            <a:ext cx="2353757" cy="2246769"/>
          </a:xfrm>
          <a:prstGeom prst="rect">
            <a:avLst/>
          </a:prstGeom>
          <a:noFill/>
        </p:spPr>
        <p:txBody>
          <a:bodyPr wrap="square" rtlCol="0">
            <a:spAutoFit/>
          </a:bodyPr>
          <a:lstStyle/>
          <a:p>
            <a:r>
              <a:rPr sz="1400" dirty="0"/>
              <a:t>Local and remote scanning of laptops, desktops, file servers, external drives, and USBs</a:t>
            </a:r>
            <a:endParaRPr lang="en-US" altLang="zh-CN" sz="1400" dirty="0">
              <a:cs typeface="+mn-ea"/>
              <a:sym typeface="+mn-lt"/>
            </a:endParaRPr>
          </a:p>
          <a:p>
            <a:endParaRPr lang="en-US" altLang="zh-CN" sz="1400" dirty="0">
              <a:cs typeface="+mn-ea"/>
              <a:sym typeface="+mn-lt"/>
            </a:endParaRPr>
          </a:p>
          <a:p>
            <a:endParaRPr lang="en-US" altLang="zh-CN" sz="1400" dirty="0">
              <a:cs typeface="+mn-ea"/>
              <a:sym typeface="+mn-lt"/>
            </a:endParaRPr>
          </a:p>
          <a:p>
            <a:endParaRPr lang="en-US" altLang="zh-CN" sz="1400" dirty="0">
              <a:cs typeface="+mn-ea"/>
              <a:sym typeface="+mn-lt"/>
            </a:endParaRPr>
          </a:p>
          <a:p>
            <a:endParaRPr lang="en-US" altLang="zh-CN" sz="1400" dirty="0">
              <a:cs typeface="+mn-ea"/>
              <a:sym typeface="+mn-lt"/>
            </a:endParaRPr>
          </a:p>
          <a:p>
            <a:endParaRPr lang="en-US" altLang="zh-CN" sz="1400" dirty="0">
              <a:cs typeface="+mn-ea"/>
              <a:sym typeface="+mn-lt"/>
            </a:endParaRPr>
          </a:p>
          <a:p>
            <a:endParaRPr lang="zh-CN" altLang="en-US" sz="1400" dirty="0">
              <a:cs typeface="+mn-ea"/>
              <a:sym typeface="+mn-lt"/>
            </a:endParaRPr>
          </a:p>
        </p:txBody>
      </p:sp>
      <p:sp>
        <p:nvSpPr>
          <p:cNvPr id="20" name="文本框 19"/>
          <p:cNvSpPr txBox="1"/>
          <p:nvPr/>
        </p:nvSpPr>
        <p:spPr>
          <a:xfrm>
            <a:off x="3419469" y="2847508"/>
            <a:ext cx="2353757" cy="2246769"/>
          </a:xfrm>
          <a:prstGeom prst="rect">
            <a:avLst/>
          </a:prstGeom>
          <a:noFill/>
        </p:spPr>
        <p:txBody>
          <a:bodyPr wrap="square" rtlCol="0">
            <a:spAutoFit/>
          </a:bodyPr>
          <a:lstStyle/>
          <a:p>
            <a:r>
              <a:rPr sz="1400" dirty="0"/>
              <a:t>Download/write to disk, mobile storage copy, IM, email, web, FTP; audit, backup, alert, and warning</a:t>
            </a:r>
            <a:endParaRPr lang="en-US" altLang="zh-CN" sz="1400" dirty="0">
              <a:cs typeface="+mn-ea"/>
              <a:sym typeface="+mn-lt"/>
            </a:endParaRPr>
          </a:p>
          <a:p>
            <a:endParaRPr lang="en-US" altLang="zh-CN" sz="1400" dirty="0">
              <a:cs typeface="+mn-ea"/>
              <a:sym typeface="+mn-lt"/>
            </a:endParaRPr>
          </a:p>
          <a:p>
            <a:endParaRPr lang="en-US" altLang="zh-CN" sz="1400" dirty="0">
              <a:cs typeface="+mn-ea"/>
              <a:sym typeface="+mn-lt"/>
            </a:endParaRPr>
          </a:p>
          <a:p>
            <a:endParaRPr lang="en-US" altLang="zh-CN" sz="1400" dirty="0">
              <a:cs typeface="+mn-ea"/>
              <a:sym typeface="+mn-lt"/>
            </a:endParaRPr>
          </a:p>
          <a:p>
            <a:endParaRPr lang="en-US" altLang="zh-CN" sz="1400" dirty="0">
              <a:cs typeface="+mn-ea"/>
              <a:sym typeface="+mn-lt"/>
            </a:endParaRPr>
          </a:p>
          <a:p>
            <a:endParaRPr lang="en-US" altLang="zh-CN" sz="1400" dirty="0">
              <a:cs typeface="+mn-ea"/>
              <a:sym typeface="+mn-lt"/>
            </a:endParaRPr>
          </a:p>
          <a:p>
            <a:endParaRPr lang="zh-CN" altLang="en-US" sz="1400" dirty="0">
              <a:cs typeface="+mn-ea"/>
              <a:sym typeface="+mn-lt"/>
            </a:endParaRPr>
          </a:p>
        </p:txBody>
      </p:sp>
      <p:sp>
        <p:nvSpPr>
          <p:cNvPr id="21" name="文本框 20"/>
          <p:cNvSpPr txBox="1"/>
          <p:nvPr/>
        </p:nvSpPr>
        <p:spPr>
          <a:xfrm>
            <a:off x="6179277" y="2847508"/>
            <a:ext cx="2311055" cy="2031325"/>
          </a:xfrm>
          <a:prstGeom prst="rect">
            <a:avLst/>
          </a:prstGeom>
          <a:noFill/>
        </p:spPr>
        <p:txBody>
          <a:bodyPr wrap="square" rtlCol="0">
            <a:spAutoFit/>
          </a:bodyPr>
          <a:lstStyle/>
          <a:p>
            <a:r>
              <a:rPr sz="1400" dirty="0"/>
              <a:t>Block encryption and lock computer for mobile storage copy, IM, email, web, FTP</a:t>
            </a:r>
            <a:endParaRPr lang="en-US" altLang="zh-CN" sz="1400" dirty="0">
              <a:cs typeface="+mn-ea"/>
              <a:sym typeface="+mn-lt"/>
            </a:endParaRPr>
          </a:p>
          <a:p>
            <a:endParaRPr lang="en-US" altLang="zh-CN" sz="1400" dirty="0">
              <a:cs typeface="+mn-ea"/>
              <a:sym typeface="+mn-lt"/>
            </a:endParaRPr>
          </a:p>
          <a:p>
            <a:endParaRPr lang="en-US" altLang="zh-CN" sz="1400" dirty="0">
              <a:cs typeface="+mn-ea"/>
              <a:sym typeface="+mn-lt"/>
            </a:endParaRPr>
          </a:p>
          <a:p>
            <a:endParaRPr lang="en-US" altLang="zh-CN" sz="1400" dirty="0">
              <a:cs typeface="+mn-ea"/>
              <a:sym typeface="+mn-lt"/>
            </a:endParaRPr>
          </a:p>
          <a:p>
            <a:endParaRPr lang="en-US" altLang="zh-CN" sz="1400" dirty="0">
              <a:cs typeface="+mn-ea"/>
              <a:sym typeface="+mn-lt"/>
            </a:endParaRPr>
          </a:p>
          <a:p>
            <a:endParaRPr lang="zh-CN" altLang="en-US" sz="1400" dirty="0">
              <a:cs typeface="+mn-ea"/>
              <a:sym typeface="+mn-lt"/>
            </a:endParaRPr>
          </a:p>
        </p:txBody>
      </p:sp>
      <p:sp>
        <p:nvSpPr>
          <p:cNvPr id="10" name="íṧļïde"/>
          <p:cNvSpPr/>
          <p:nvPr/>
        </p:nvSpPr>
        <p:spPr>
          <a:xfrm>
            <a:off x="2430353" y="3855916"/>
            <a:ext cx="577072" cy="376587"/>
          </a:xfrm>
          <a:custGeom>
            <a:avLst/>
            <a:gdLst>
              <a:gd name="connsiteX0" fmla="*/ 6350 w 338138"/>
              <a:gd name="connsiteY0" fmla="*/ 196850 h 220663"/>
              <a:gd name="connsiteX1" fmla="*/ 6350 w 338138"/>
              <a:gd name="connsiteY1" fmla="*/ 203654 h 220663"/>
              <a:gd name="connsiteX2" fmla="*/ 115798 w 338138"/>
              <a:gd name="connsiteY2" fmla="*/ 203654 h 220663"/>
              <a:gd name="connsiteX3" fmla="*/ 118435 w 338138"/>
              <a:gd name="connsiteY3" fmla="*/ 206375 h 220663"/>
              <a:gd name="connsiteX4" fmla="*/ 115798 w 338138"/>
              <a:gd name="connsiteY4" fmla="*/ 209097 h 220663"/>
              <a:gd name="connsiteX5" fmla="*/ 6350 w 338138"/>
              <a:gd name="connsiteY5" fmla="*/ 209097 h 220663"/>
              <a:gd name="connsiteX6" fmla="*/ 6350 w 338138"/>
              <a:gd name="connsiteY6" fmla="*/ 211818 h 220663"/>
              <a:gd name="connsiteX7" fmla="*/ 10306 w 338138"/>
              <a:gd name="connsiteY7" fmla="*/ 215900 h 220663"/>
              <a:gd name="connsiteX8" fmla="*/ 329419 w 338138"/>
              <a:gd name="connsiteY8" fmla="*/ 215900 h 220663"/>
              <a:gd name="connsiteX9" fmla="*/ 333375 w 338138"/>
              <a:gd name="connsiteY9" fmla="*/ 211818 h 220663"/>
              <a:gd name="connsiteX10" fmla="*/ 333375 w 338138"/>
              <a:gd name="connsiteY10" fmla="*/ 196850 h 220663"/>
              <a:gd name="connsiteX11" fmla="*/ 6350 w 338138"/>
              <a:gd name="connsiteY11" fmla="*/ 196850 h 220663"/>
              <a:gd name="connsiteX12" fmla="*/ 25400 w 338138"/>
              <a:gd name="connsiteY12" fmla="*/ 176212 h 220663"/>
              <a:gd name="connsiteX13" fmla="*/ 25400 w 338138"/>
              <a:gd name="connsiteY13" fmla="*/ 190500 h 220663"/>
              <a:gd name="connsiteX14" fmla="*/ 312738 w 338138"/>
              <a:gd name="connsiteY14" fmla="*/ 190500 h 220663"/>
              <a:gd name="connsiteX15" fmla="*/ 312738 w 338138"/>
              <a:gd name="connsiteY15" fmla="*/ 176212 h 220663"/>
              <a:gd name="connsiteX16" fmla="*/ 91503 w 338138"/>
              <a:gd name="connsiteY16" fmla="*/ 28320 h 220663"/>
              <a:gd name="connsiteX17" fmla="*/ 95504 w 338138"/>
              <a:gd name="connsiteY17" fmla="*/ 28320 h 220663"/>
              <a:gd name="connsiteX18" fmla="*/ 95504 w 338138"/>
              <a:gd name="connsiteY18" fmla="*/ 32321 h 220663"/>
              <a:gd name="connsiteX19" fmla="*/ 35496 w 338138"/>
              <a:gd name="connsiteY19" fmla="*/ 92328 h 220663"/>
              <a:gd name="connsiteX20" fmla="*/ 32829 w 338138"/>
              <a:gd name="connsiteY20" fmla="*/ 93662 h 220663"/>
              <a:gd name="connsiteX21" fmla="*/ 30162 w 338138"/>
              <a:gd name="connsiteY21" fmla="*/ 92328 h 220663"/>
              <a:gd name="connsiteX22" fmla="*/ 30162 w 338138"/>
              <a:gd name="connsiteY22" fmla="*/ 88328 h 220663"/>
              <a:gd name="connsiteX23" fmla="*/ 91503 w 338138"/>
              <a:gd name="connsiteY23" fmla="*/ 28320 h 220663"/>
              <a:gd name="connsiteX24" fmla="*/ 56621 w 338138"/>
              <a:gd name="connsiteY24" fmla="*/ 28310 h 220663"/>
              <a:gd name="connsiteX25" fmla="*/ 60589 w 338138"/>
              <a:gd name="connsiteY25" fmla="*/ 28310 h 220663"/>
              <a:gd name="connsiteX26" fmla="*/ 60589 w 338138"/>
              <a:gd name="connsiteY26" fmla="*/ 32278 h 220663"/>
              <a:gd name="connsiteX27" fmla="*/ 35454 w 338138"/>
              <a:gd name="connsiteY27" fmla="*/ 57414 h 220663"/>
              <a:gd name="connsiteX28" fmla="*/ 32808 w 338138"/>
              <a:gd name="connsiteY28" fmla="*/ 58737 h 220663"/>
              <a:gd name="connsiteX29" fmla="*/ 30162 w 338138"/>
              <a:gd name="connsiteY29" fmla="*/ 57414 h 220663"/>
              <a:gd name="connsiteX30" fmla="*/ 30162 w 338138"/>
              <a:gd name="connsiteY30" fmla="*/ 53445 h 220663"/>
              <a:gd name="connsiteX31" fmla="*/ 56621 w 338138"/>
              <a:gd name="connsiteY31" fmla="*/ 28310 h 220663"/>
              <a:gd name="connsiteX32" fmla="*/ 126415 w 338138"/>
              <a:gd name="connsiteY32" fmla="*/ 28303 h 220663"/>
              <a:gd name="connsiteX33" fmla="*/ 130425 w 338138"/>
              <a:gd name="connsiteY33" fmla="*/ 28303 h 220663"/>
              <a:gd name="connsiteX34" fmla="*/ 130425 w 338138"/>
              <a:gd name="connsiteY34" fmla="*/ 32251 h 220663"/>
              <a:gd name="connsiteX35" fmla="*/ 35510 w 338138"/>
              <a:gd name="connsiteY35" fmla="*/ 125684 h 220663"/>
              <a:gd name="connsiteX36" fmla="*/ 32836 w 338138"/>
              <a:gd name="connsiteY36" fmla="*/ 127000 h 220663"/>
              <a:gd name="connsiteX37" fmla="*/ 30162 w 338138"/>
              <a:gd name="connsiteY37" fmla="*/ 125684 h 220663"/>
              <a:gd name="connsiteX38" fmla="*/ 30162 w 338138"/>
              <a:gd name="connsiteY38" fmla="*/ 121736 h 220663"/>
              <a:gd name="connsiteX39" fmla="*/ 126415 w 338138"/>
              <a:gd name="connsiteY39" fmla="*/ 28303 h 220663"/>
              <a:gd name="connsiteX40" fmla="*/ 25400 w 338138"/>
              <a:gd name="connsiteY40" fmla="*/ 19050 h 220663"/>
              <a:gd name="connsiteX41" fmla="*/ 25400 w 338138"/>
              <a:gd name="connsiteY41" fmla="*/ 169863 h 220663"/>
              <a:gd name="connsiteX42" fmla="*/ 312738 w 338138"/>
              <a:gd name="connsiteY42" fmla="*/ 169863 h 220663"/>
              <a:gd name="connsiteX43" fmla="*/ 312738 w 338138"/>
              <a:gd name="connsiteY43" fmla="*/ 160602 h 220663"/>
              <a:gd name="connsiteX44" fmla="*/ 265288 w 338138"/>
              <a:gd name="connsiteY44" fmla="*/ 160602 h 220663"/>
              <a:gd name="connsiteX45" fmla="*/ 262652 w 338138"/>
              <a:gd name="connsiteY45" fmla="*/ 157956 h 220663"/>
              <a:gd name="connsiteX46" fmla="*/ 265288 w 338138"/>
              <a:gd name="connsiteY46" fmla="*/ 153988 h 220663"/>
              <a:gd name="connsiteX47" fmla="*/ 312738 w 338138"/>
              <a:gd name="connsiteY47" fmla="*/ 153988 h 220663"/>
              <a:gd name="connsiteX48" fmla="*/ 312738 w 338138"/>
              <a:gd name="connsiteY48" fmla="*/ 146050 h 220663"/>
              <a:gd name="connsiteX49" fmla="*/ 233654 w 338138"/>
              <a:gd name="connsiteY49" fmla="*/ 146050 h 220663"/>
              <a:gd name="connsiteX50" fmla="*/ 231018 w 338138"/>
              <a:gd name="connsiteY50" fmla="*/ 143404 h 220663"/>
              <a:gd name="connsiteX51" fmla="*/ 233654 w 338138"/>
              <a:gd name="connsiteY51" fmla="*/ 139436 h 220663"/>
              <a:gd name="connsiteX52" fmla="*/ 312738 w 338138"/>
              <a:gd name="connsiteY52" fmla="*/ 139436 h 220663"/>
              <a:gd name="connsiteX53" fmla="*/ 312738 w 338138"/>
              <a:gd name="connsiteY53" fmla="*/ 19050 h 220663"/>
              <a:gd name="connsiteX54" fmla="*/ 25400 w 338138"/>
              <a:gd name="connsiteY54" fmla="*/ 19050 h 220663"/>
              <a:gd name="connsiteX55" fmla="*/ 35945 w 338138"/>
              <a:gd name="connsiteY55" fmla="*/ 4762 h 220663"/>
              <a:gd name="connsiteX56" fmla="*/ 25400 w 338138"/>
              <a:gd name="connsiteY56" fmla="*/ 14287 h 220663"/>
              <a:gd name="connsiteX57" fmla="*/ 312738 w 338138"/>
              <a:gd name="connsiteY57" fmla="*/ 14287 h 220663"/>
              <a:gd name="connsiteX58" fmla="*/ 302194 w 338138"/>
              <a:gd name="connsiteY58" fmla="*/ 4762 h 220663"/>
              <a:gd name="connsiteX59" fmla="*/ 35945 w 338138"/>
              <a:gd name="connsiteY59" fmla="*/ 4762 h 220663"/>
              <a:gd name="connsiteX60" fmla="*/ 35663 w 338138"/>
              <a:gd name="connsiteY60" fmla="*/ 0 h 220663"/>
              <a:gd name="connsiteX61" fmla="*/ 302475 w 338138"/>
              <a:gd name="connsiteY61" fmla="*/ 0 h 220663"/>
              <a:gd name="connsiteX62" fmla="*/ 318325 w 338138"/>
              <a:gd name="connsiteY62" fmla="*/ 15761 h 220663"/>
              <a:gd name="connsiteX63" fmla="*/ 318325 w 338138"/>
              <a:gd name="connsiteY63" fmla="*/ 190453 h 220663"/>
              <a:gd name="connsiteX64" fmla="*/ 335497 w 338138"/>
              <a:gd name="connsiteY64" fmla="*/ 190453 h 220663"/>
              <a:gd name="connsiteX65" fmla="*/ 338138 w 338138"/>
              <a:gd name="connsiteY65" fmla="*/ 194393 h 220663"/>
              <a:gd name="connsiteX66" fmla="*/ 338138 w 338138"/>
              <a:gd name="connsiteY66" fmla="*/ 211469 h 220663"/>
              <a:gd name="connsiteX67" fmla="*/ 328892 w 338138"/>
              <a:gd name="connsiteY67" fmla="*/ 220663 h 220663"/>
              <a:gd name="connsiteX68" fmla="*/ 9246 w 338138"/>
              <a:gd name="connsiteY68" fmla="*/ 220663 h 220663"/>
              <a:gd name="connsiteX69" fmla="*/ 0 w 338138"/>
              <a:gd name="connsiteY69" fmla="*/ 211469 h 220663"/>
              <a:gd name="connsiteX70" fmla="*/ 0 w 338138"/>
              <a:gd name="connsiteY70" fmla="*/ 194393 h 220663"/>
              <a:gd name="connsiteX71" fmla="*/ 2641 w 338138"/>
              <a:gd name="connsiteY71" fmla="*/ 190453 h 220663"/>
              <a:gd name="connsiteX72" fmla="*/ 19813 w 338138"/>
              <a:gd name="connsiteY72" fmla="*/ 190453 h 220663"/>
              <a:gd name="connsiteX73" fmla="*/ 19813 w 338138"/>
              <a:gd name="connsiteY73" fmla="*/ 15761 h 220663"/>
              <a:gd name="connsiteX74" fmla="*/ 35663 w 338138"/>
              <a:gd name="connsiteY74" fmla="*/ 0 h 22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38138" h="220663">
                <a:moveTo>
                  <a:pt x="6350" y="196850"/>
                </a:moveTo>
                <a:cubicBezTo>
                  <a:pt x="6350" y="196850"/>
                  <a:pt x="6350" y="196850"/>
                  <a:pt x="6350" y="203654"/>
                </a:cubicBezTo>
                <a:cubicBezTo>
                  <a:pt x="6350" y="203654"/>
                  <a:pt x="6350" y="203654"/>
                  <a:pt x="115798" y="203654"/>
                </a:cubicBezTo>
                <a:cubicBezTo>
                  <a:pt x="117117" y="203654"/>
                  <a:pt x="118435" y="205015"/>
                  <a:pt x="118435" y="206375"/>
                </a:cubicBezTo>
                <a:cubicBezTo>
                  <a:pt x="118435" y="207736"/>
                  <a:pt x="117117" y="209097"/>
                  <a:pt x="115798" y="209097"/>
                </a:cubicBezTo>
                <a:cubicBezTo>
                  <a:pt x="115798" y="209097"/>
                  <a:pt x="115798" y="209097"/>
                  <a:pt x="6350" y="209097"/>
                </a:cubicBezTo>
                <a:cubicBezTo>
                  <a:pt x="6350" y="209097"/>
                  <a:pt x="6350" y="209097"/>
                  <a:pt x="6350" y="211818"/>
                </a:cubicBezTo>
                <a:cubicBezTo>
                  <a:pt x="6350" y="213179"/>
                  <a:pt x="8988" y="215900"/>
                  <a:pt x="10306" y="215900"/>
                </a:cubicBezTo>
                <a:cubicBezTo>
                  <a:pt x="10306" y="215900"/>
                  <a:pt x="10306" y="215900"/>
                  <a:pt x="329419" y="215900"/>
                </a:cubicBezTo>
                <a:cubicBezTo>
                  <a:pt x="330738" y="215900"/>
                  <a:pt x="333375" y="213179"/>
                  <a:pt x="333375" y="211818"/>
                </a:cubicBezTo>
                <a:lnTo>
                  <a:pt x="333375" y="196850"/>
                </a:lnTo>
                <a:cubicBezTo>
                  <a:pt x="333375" y="196850"/>
                  <a:pt x="333375" y="196850"/>
                  <a:pt x="6350" y="196850"/>
                </a:cubicBezTo>
                <a:close/>
                <a:moveTo>
                  <a:pt x="25400" y="176212"/>
                </a:moveTo>
                <a:lnTo>
                  <a:pt x="25400" y="190500"/>
                </a:lnTo>
                <a:lnTo>
                  <a:pt x="312738" y="190500"/>
                </a:lnTo>
                <a:lnTo>
                  <a:pt x="312738" y="176212"/>
                </a:lnTo>
                <a:close/>
                <a:moveTo>
                  <a:pt x="91503" y="28320"/>
                </a:moveTo>
                <a:cubicBezTo>
                  <a:pt x="92837" y="26987"/>
                  <a:pt x="94170" y="26987"/>
                  <a:pt x="95504" y="28320"/>
                </a:cubicBezTo>
                <a:cubicBezTo>
                  <a:pt x="96837" y="28320"/>
                  <a:pt x="96837" y="30987"/>
                  <a:pt x="95504" y="32321"/>
                </a:cubicBezTo>
                <a:cubicBezTo>
                  <a:pt x="95504" y="32321"/>
                  <a:pt x="95504" y="32321"/>
                  <a:pt x="35496" y="92328"/>
                </a:cubicBezTo>
                <a:cubicBezTo>
                  <a:pt x="34163" y="93662"/>
                  <a:pt x="34163" y="93662"/>
                  <a:pt x="32829" y="93662"/>
                </a:cubicBezTo>
                <a:cubicBezTo>
                  <a:pt x="31496" y="93662"/>
                  <a:pt x="31496" y="93662"/>
                  <a:pt x="30162" y="92328"/>
                </a:cubicBezTo>
                <a:cubicBezTo>
                  <a:pt x="30162" y="92328"/>
                  <a:pt x="30162" y="89661"/>
                  <a:pt x="30162" y="88328"/>
                </a:cubicBezTo>
                <a:cubicBezTo>
                  <a:pt x="30162" y="88328"/>
                  <a:pt x="30162" y="88328"/>
                  <a:pt x="91503" y="28320"/>
                </a:cubicBezTo>
                <a:close/>
                <a:moveTo>
                  <a:pt x="56621" y="28310"/>
                </a:moveTo>
                <a:cubicBezTo>
                  <a:pt x="57943" y="26987"/>
                  <a:pt x="59266" y="26987"/>
                  <a:pt x="60589" y="28310"/>
                </a:cubicBezTo>
                <a:cubicBezTo>
                  <a:pt x="61912" y="28310"/>
                  <a:pt x="61912" y="30956"/>
                  <a:pt x="60589" y="32278"/>
                </a:cubicBezTo>
                <a:cubicBezTo>
                  <a:pt x="60589" y="32278"/>
                  <a:pt x="60589" y="32278"/>
                  <a:pt x="35454" y="57414"/>
                </a:cubicBezTo>
                <a:cubicBezTo>
                  <a:pt x="34131" y="58737"/>
                  <a:pt x="34131" y="58737"/>
                  <a:pt x="32808" y="58737"/>
                </a:cubicBezTo>
                <a:cubicBezTo>
                  <a:pt x="31485" y="58737"/>
                  <a:pt x="31485" y="58737"/>
                  <a:pt x="30162" y="57414"/>
                </a:cubicBezTo>
                <a:cubicBezTo>
                  <a:pt x="30162" y="56091"/>
                  <a:pt x="30162" y="54768"/>
                  <a:pt x="30162" y="53445"/>
                </a:cubicBezTo>
                <a:cubicBezTo>
                  <a:pt x="30162" y="53445"/>
                  <a:pt x="30162" y="53445"/>
                  <a:pt x="56621" y="28310"/>
                </a:cubicBezTo>
                <a:close/>
                <a:moveTo>
                  <a:pt x="126415" y="28303"/>
                </a:moveTo>
                <a:cubicBezTo>
                  <a:pt x="127752" y="26987"/>
                  <a:pt x="129089" y="26987"/>
                  <a:pt x="130425" y="28303"/>
                </a:cubicBezTo>
                <a:cubicBezTo>
                  <a:pt x="131762" y="28303"/>
                  <a:pt x="131762" y="30935"/>
                  <a:pt x="130425" y="32251"/>
                </a:cubicBezTo>
                <a:cubicBezTo>
                  <a:pt x="130425" y="32251"/>
                  <a:pt x="130425" y="32251"/>
                  <a:pt x="35510" y="125684"/>
                </a:cubicBezTo>
                <a:cubicBezTo>
                  <a:pt x="34173" y="127000"/>
                  <a:pt x="34173" y="127000"/>
                  <a:pt x="32836" y="127000"/>
                </a:cubicBezTo>
                <a:cubicBezTo>
                  <a:pt x="31499" y="127000"/>
                  <a:pt x="31499" y="127000"/>
                  <a:pt x="30162" y="125684"/>
                </a:cubicBezTo>
                <a:cubicBezTo>
                  <a:pt x="30162" y="125684"/>
                  <a:pt x="30162" y="123052"/>
                  <a:pt x="30162" y="121736"/>
                </a:cubicBezTo>
                <a:cubicBezTo>
                  <a:pt x="30162" y="121736"/>
                  <a:pt x="30162" y="121736"/>
                  <a:pt x="126415" y="28303"/>
                </a:cubicBezTo>
                <a:close/>
                <a:moveTo>
                  <a:pt x="25400" y="19050"/>
                </a:moveTo>
                <a:lnTo>
                  <a:pt x="25400" y="169863"/>
                </a:lnTo>
                <a:cubicBezTo>
                  <a:pt x="25400" y="169863"/>
                  <a:pt x="25400" y="169863"/>
                  <a:pt x="312738" y="169863"/>
                </a:cubicBezTo>
                <a:cubicBezTo>
                  <a:pt x="312738" y="169863"/>
                  <a:pt x="312738" y="169863"/>
                  <a:pt x="312738" y="160602"/>
                </a:cubicBezTo>
                <a:cubicBezTo>
                  <a:pt x="312738" y="160602"/>
                  <a:pt x="312738" y="160602"/>
                  <a:pt x="265288" y="160602"/>
                </a:cubicBezTo>
                <a:cubicBezTo>
                  <a:pt x="263970" y="160602"/>
                  <a:pt x="262652" y="159279"/>
                  <a:pt x="262652" y="157956"/>
                </a:cubicBezTo>
                <a:cubicBezTo>
                  <a:pt x="262652" y="155311"/>
                  <a:pt x="263970" y="153988"/>
                  <a:pt x="265288" y="153988"/>
                </a:cubicBezTo>
                <a:cubicBezTo>
                  <a:pt x="265288" y="153988"/>
                  <a:pt x="265288" y="153988"/>
                  <a:pt x="312738" y="153988"/>
                </a:cubicBezTo>
                <a:cubicBezTo>
                  <a:pt x="312738" y="153988"/>
                  <a:pt x="312738" y="153988"/>
                  <a:pt x="312738" y="146050"/>
                </a:cubicBezTo>
                <a:cubicBezTo>
                  <a:pt x="312738" y="146050"/>
                  <a:pt x="312738" y="146050"/>
                  <a:pt x="233654" y="146050"/>
                </a:cubicBezTo>
                <a:cubicBezTo>
                  <a:pt x="232336" y="146050"/>
                  <a:pt x="231018" y="144727"/>
                  <a:pt x="231018" y="143404"/>
                </a:cubicBezTo>
                <a:cubicBezTo>
                  <a:pt x="231018" y="140758"/>
                  <a:pt x="232336" y="139436"/>
                  <a:pt x="233654" y="139436"/>
                </a:cubicBezTo>
                <a:cubicBezTo>
                  <a:pt x="233654" y="139436"/>
                  <a:pt x="233654" y="139436"/>
                  <a:pt x="312738" y="139436"/>
                </a:cubicBezTo>
                <a:cubicBezTo>
                  <a:pt x="312738" y="139436"/>
                  <a:pt x="312738" y="139436"/>
                  <a:pt x="312738" y="19050"/>
                </a:cubicBezTo>
                <a:cubicBezTo>
                  <a:pt x="312738" y="19050"/>
                  <a:pt x="312738" y="19050"/>
                  <a:pt x="25400" y="19050"/>
                </a:cubicBezTo>
                <a:close/>
                <a:moveTo>
                  <a:pt x="35945" y="4762"/>
                </a:moveTo>
                <a:cubicBezTo>
                  <a:pt x="30673" y="4762"/>
                  <a:pt x="26718" y="8844"/>
                  <a:pt x="25400" y="14287"/>
                </a:cubicBezTo>
                <a:cubicBezTo>
                  <a:pt x="25400" y="14287"/>
                  <a:pt x="25400" y="14287"/>
                  <a:pt x="312738" y="14287"/>
                </a:cubicBezTo>
                <a:cubicBezTo>
                  <a:pt x="311420" y="8844"/>
                  <a:pt x="307466" y="4762"/>
                  <a:pt x="302194" y="4762"/>
                </a:cubicBezTo>
                <a:cubicBezTo>
                  <a:pt x="302194" y="4762"/>
                  <a:pt x="302194" y="4762"/>
                  <a:pt x="35945" y="4762"/>
                </a:cubicBezTo>
                <a:close/>
                <a:moveTo>
                  <a:pt x="35663" y="0"/>
                </a:moveTo>
                <a:cubicBezTo>
                  <a:pt x="35663" y="0"/>
                  <a:pt x="35663" y="0"/>
                  <a:pt x="302475" y="0"/>
                </a:cubicBezTo>
                <a:cubicBezTo>
                  <a:pt x="311721" y="0"/>
                  <a:pt x="318325" y="6567"/>
                  <a:pt x="318325" y="15761"/>
                </a:cubicBezTo>
                <a:cubicBezTo>
                  <a:pt x="318325" y="15761"/>
                  <a:pt x="318325" y="15761"/>
                  <a:pt x="318325" y="190453"/>
                </a:cubicBezTo>
                <a:cubicBezTo>
                  <a:pt x="318325" y="190453"/>
                  <a:pt x="318325" y="190453"/>
                  <a:pt x="335497" y="190453"/>
                </a:cubicBezTo>
                <a:cubicBezTo>
                  <a:pt x="336817" y="190453"/>
                  <a:pt x="338138" y="191766"/>
                  <a:pt x="338138" y="194393"/>
                </a:cubicBezTo>
                <a:cubicBezTo>
                  <a:pt x="338138" y="194393"/>
                  <a:pt x="338138" y="194393"/>
                  <a:pt x="338138" y="211469"/>
                </a:cubicBezTo>
                <a:cubicBezTo>
                  <a:pt x="338138" y="216723"/>
                  <a:pt x="334176" y="220663"/>
                  <a:pt x="328892" y="220663"/>
                </a:cubicBezTo>
                <a:cubicBezTo>
                  <a:pt x="328892" y="220663"/>
                  <a:pt x="328892" y="220663"/>
                  <a:pt x="9246" y="220663"/>
                </a:cubicBezTo>
                <a:cubicBezTo>
                  <a:pt x="3962" y="220663"/>
                  <a:pt x="0" y="216723"/>
                  <a:pt x="0" y="211469"/>
                </a:cubicBezTo>
                <a:cubicBezTo>
                  <a:pt x="0" y="211469"/>
                  <a:pt x="0" y="211469"/>
                  <a:pt x="0" y="194393"/>
                </a:cubicBezTo>
                <a:cubicBezTo>
                  <a:pt x="0" y="191766"/>
                  <a:pt x="1321" y="190453"/>
                  <a:pt x="2641" y="190453"/>
                </a:cubicBezTo>
                <a:cubicBezTo>
                  <a:pt x="2641" y="190453"/>
                  <a:pt x="2641" y="190453"/>
                  <a:pt x="19813" y="190453"/>
                </a:cubicBezTo>
                <a:cubicBezTo>
                  <a:pt x="19813" y="190453"/>
                  <a:pt x="19813" y="190453"/>
                  <a:pt x="19813" y="15761"/>
                </a:cubicBezTo>
                <a:cubicBezTo>
                  <a:pt x="19813" y="6567"/>
                  <a:pt x="26417" y="0"/>
                  <a:pt x="35663"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a:endParaRPr lang="en-US" sz="900">
              <a:cs typeface="+mn-ea"/>
              <a:sym typeface="+mn-lt"/>
            </a:endParaRPr>
          </a:p>
        </p:txBody>
      </p:sp>
      <p:sp>
        <p:nvSpPr>
          <p:cNvPr id="34" name="íṧļïde"/>
          <p:cNvSpPr/>
          <p:nvPr/>
        </p:nvSpPr>
        <p:spPr>
          <a:xfrm>
            <a:off x="5196154" y="3855916"/>
            <a:ext cx="577072" cy="376587"/>
          </a:xfrm>
          <a:custGeom>
            <a:avLst/>
            <a:gdLst>
              <a:gd name="connsiteX0" fmla="*/ 6350 w 338138"/>
              <a:gd name="connsiteY0" fmla="*/ 196850 h 220663"/>
              <a:gd name="connsiteX1" fmla="*/ 6350 w 338138"/>
              <a:gd name="connsiteY1" fmla="*/ 203654 h 220663"/>
              <a:gd name="connsiteX2" fmla="*/ 115798 w 338138"/>
              <a:gd name="connsiteY2" fmla="*/ 203654 h 220663"/>
              <a:gd name="connsiteX3" fmla="*/ 118435 w 338138"/>
              <a:gd name="connsiteY3" fmla="*/ 206375 h 220663"/>
              <a:gd name="connsiteX4" fmla="*/ 115798 w 338138"/>
              <a:gd name="connsiteY4" fmla="*/ 209097 h 220663"/>
              <a:gd name="connsiteX5" fmla="*/ 6350 w 338138"/>
              <a:gd name="connsiteY5" fmla="*/ 209097 h 220663"/>
              <a:gd name="connsiteX6" fmla="*/ 6350 w 338138"/>
              <a:gd name="connsiteY6" fmla="*/ 211818 h 220663"/>
              <a:gd name="connsiteX7" fmla="*/ 10306 w 338138"/>
              <a:gd name="connsiteY7" fmla="*/ 215900 h 220663"/>
              <a:gd name="connsiteX8" fmla="*/ 329419 w 338138"/>
              <a:gd name="connsiteY8" fmla="*/ 215900 h 220663"/>
              <a:gd name="connsiteX9" fmla="*/ 333375 w 338138"/>
              <a:gd name="connsiteY9" fmla="*/ 211818 h 220663"/>
              <a:gd name="connsiteX10" fmla="*/ 333375 w 338138"/>
              <a:gd name="connsiteY10" fmla="*/ 196850 h 220663"/>
              <a:gd name="connsiteX11" fmla="*/ 6350 w 338138"/>
              <a:gd name="connsiteY11" fmla="*/ 196850 h 220663"/>
              <a:gd name="connsiteX12" fmla="*/ 25400 w 338138"/>
              <a:gd name="connsiteY12" fmla="*/ 176212 h 220663"/>
              <a:gd name="connsiteX13" fmla="*/ 25400 w 338138"/>
              <a:gd name="connsiteY13" fmla="*/ 190500 h 220663"/>
              <a:gd name="connsiteX14" fmla="*/ 312738 w 338138"/>
              <a:gd name="connsiteY14" fmla="*/ 190500 h 220663"/>
              <a:gd name="connsiteX15" fmla="*/ 312738 w 338138"/>
              <a:gd name="connsiteY15" fmla="*/ 176212 h 220663"/>
              <a:gd name="connsiteX16" fmla="*/ 91503 w 338138"/>
              <a:gd name="connsiteY16" fmla="*/ 28320 h 220663"/>
              <a:gd name="connsiteX17" fmla="*/ 95504 w 338138"/>
              <a:gd name="connsiteY17" fmla="*/ 28320 h 220663"/>
              <a:gd name="connsiteX18" fmla="*/ 95504 w 338138"/>
              <a:gd name="connsiteY18" fmla="*/ 32321 h 220663"/>
              <a:gd name="connsiteX19" fmla="*/ 35496 w 338138"/>
              <a:gd name="connsiteY19" fmla="*/ 92328 h 220663"/>
              <a:gd name="connsiteX20" fmla="*/ 32829 w 338138"/>
              <a:gd name="connsiteY20" fmla="*/ 93662 h 220663"/>
              <a:gd name="connsiteX21" fmla="*/ 30162 w 338138"/>
              <a:gd name="connsiteY21" fmla="*/ 92328 h 220663"/>
              <a:gd name="connsiteX22" fmla="*/ 30162 w 338138"/>
              <a:gd name="connsiteY22" fmla="*/ 88328 h 220663"/>
              <a:gd name="connsiteX23" fmla="*/ 91503 w 338138"/>
              <a:gd name="connsiteY23" fmla="*/ 28320 h 220663"/>
              <a:gd name="connsiteX24" fmla="*/ 56621 w 338138"/>
              <a:gd name="connsiteY24" fmla="*/ 28310 h 220663"/>
              <a:gd name="connsiteX25" fmla="*/ 60589 w 338138"/>
              <a:gd name="connsiteY25" fmla="*/ 28310 h 220663"/>
              <a:gd name="connsiteX26" fmla="*/ 60589 w 338138"/>
              <a:gd name="connsiteY26" fmla="*/ 32278 h 220663"/>
              <a:gd name="connsiteX27" fmla="*/ 35454 w 338138"/>
              <a:gd name="connsiteY27" fmla="*/ 57414 h 220663"/>
              <a:gd name="connsiteX28" fmla="*/ 32808 w 338138"/>
              <a:gd name="connsiteY28" fmla="*/ 58737 h 220663"/>
              <a:gd name="connsiteX29" fmla="*/ 30162 w 338138"/>
              <a:gd name="connsiteY29" fmla="*/ 57414 h 220663"/>
              <a:gd name="connsiteX30" fmla="*/ 30162 w 338138"/>
              <a:gd name="connsiteY30" fmla="*/ 53445 h 220663"/>
              <a:gd name="connsiteX31" fmla="*/ 56621 w 338138"/>
              <a:gd name="connsiteY31" fmla="*/ 28310 h 220663"/>
              <a:gd name="connsiteX32" fmla="*/ 126415 w 338138"/>
              <a:gd name="connsiteY32" fmla="*/ 28303 h 220663"/>
              <a:gd name="connsiteX33" fmla="*/ 130425 w 338138"/>
              <a:gd name="connsiteY33" fmla="*/ 28303 h 220663"/>
              <a:gd name="connsiteX34" fmla="*/ 130425 w 338138"/>
              <a:gd name="connsiteY34" fmla="*/ 32251 h 220663"/>
              <a:gd name="connsiteX35" fmla="*/ 35510 w 338138"/>
              <a:gd name="connsiteY35" fmla="*/ 125684 h 220663"/>
              <a:gd name="connsiteX36" fmla="*/ 32836 w 338138"/>
              <a:gd name="connsiteY36" fmla="*/ 127000 h 220663"/>
              <a:gd name="connsiteX37" fmla="*/ 30162 w 338138"/>
              <a:gd name="connsiteY37" fmla="*/ 125684 h 220663"/>
              <a:gd name="connsiteX38" fmla="*/ 30162 w 338138"/>
              <a:gd name="connsiteY38" fmla="*/ 121736 h 220663"/>
              <a:gd name="connsiteX39" fmla="*/ 126415 w 338138"/>
              <a:gd name="connsiteY39" fmla="*/ 28303 h 220663"/>
              <a:gd name="connsiteX40" fmla="*/ 25400 w 338138"/>
              <a:gd name="connsiteY40" fmla="*/ 19050 h 220663"/>
              <a:gd name="connsiteX41" fmla="*/ 25400 w 338138"/>
              <a:gd name="connsiteY41" fmla="*/ 169863 h 220663"/>
              <a:gd name="connsiteX42" fmla="*/ 312738 w 338138"/>
              <a:gd name="connsiteY42" fmla="*/ 169863 h 220663"/>
              <a:gd name="connsiteX43" fmla="*/ 312738 w 338138"/>
              <a:gd name="connsiteY43" fmla="*/ 160602 h 220663"/>
              <a:gd name="connsiteX44" fmla="*/ 265288 w 338138"/>
              <a:gd name="connsiteY44" fmla="*/ 160602 h 220663"/>
              <a:gd name="connsiteX45" fmla="*/ 262652 w 338138"/>
              <a:gd name="connsiteY45" fmla="*/ 157956 h 220663"/>
              <a:gd name="connsiteX46" fmla="*/ 265288 w 338138"/>
              <a:gd name="connsiteY46" fmla="*/ 153988 h 220663"/>
              <a:gd name="connsiteX47" fmla="*/ 312738 w 338138"/>
              <a:gd name="connsiteY47" fmla="*/ 153988 h 220663"/>
              <a:gd name="connsiteX48" fmla="*/ 312738 w 338138"/>
              <a:gd name="connsiteY48" fmla="*/ 146050 h 220663"/>
              <a:gd name="connsiteX49" fmla="*/ 233654 w 338138"/>
              <a:gd name="connsiteY49" fmla="*/ 146050 h 220663"/>
              <a:gd name="connsiteX50" fmla="*/ 231018 w 338138"/>
              <a:gd name="connsiteY50" fmla="*/ 143404 h 220663"/>
              <a:gd name="connsiteX51" fmla="*/ 233654 w 338138"/>
              <a:gd name="connsiteY51" fmla="*/ 139436 h 220663"/>
              <a:gd name="connsiteX52" fmla="*/ 312738 w 338138"/>
              <a:gd name="connsiteY52" fmla="*/ 139436 h 220663"/>
              <a:gd name="connsiteX53" fmla="*/ 312738 w 338138"/>
              <a:gd name="connsiteY53" fmla="*/ 19050 h 220663"/>
              <a:gd name="connsiteX54" fmla="*/ 25400 w 338138"/>
              <a:gd name="connsiteY54" fmla="*/ 19050 h 220663"/>
              <a:gd name="connsiteX55" fmla="*/ 35945 w 338138"/>
              <a:gd name="connsiteY55" fmla="*/ 4762 h 220663"/>
              <a:gd name="connsiteX56" fmla="*/ 25400 w 338138"/>
              <a:gd name="connsiteY56" fmla="*/ 14287 h 220663"/>
              <a:gd name="connsiteX57" fmla="*/ 312738 w 338138"/>
              <a:gd name="connsiteY57" fmla="*/ 14287 h 220663"/>
              <a:gd name="connsiteX58" fmla="*/ 302194 w 338138"/>
              <a:gd name="connsiteY58" fmla="*/ 4762 h 220663"/>
              <a:gd name="connsiteX59" fmla="*/ 35945 w 338138"/>
              <a:gd name="connsiteY59" fmla="*/ 4762 h 220663"/>
              <a:gd name="connsiteX60" fmla="*/ 35663 w 338138"/>
              <a:gd name="connsiteY60" fmla="*/ 0 h 220663"/>
              <a:gd name="connsiteX61" fmla="*/ 302475 w 338138"/>
              <a:gd name="connsiteY61" fmla="*/ 0 h 220663"/>
              <a:gd name="connsiteX62" fmla="*/ 318325 w 338138"/>
              <a:gd name="connsiteY62" fmla="*/ 15761 h 220663"/>
              <a:gd name="connsiteX63" fmla="*/ 318325 w 338138"/>
              <a:gd name="connsiteY63" fmla="*/ 190453 h 220663"/>
              <a:gd name="connsiteX64" fmla="*/ 335497 w 338138"/>
              <a:gd name="connsiteY64" fmla="*/ 190453 h 220663"/>
              <a:gd name="connsiteX65" fmla="*/ 338138 w 338138"/>
              <a:gd name="connsiteY65" fmla="*/ 194393 h 220663"/>
              <a:gd name="connsiteX66" fmla="*/ 338138 w 338138"/>
              <a:gd name="connsiteY66" fmla="*/ 211469 h 220663"/>
              <a:gd name="connsiteX67" fmla="*/ 328892 w 338138"/>
              <a:gd name="connsiteY67" fmla="*/ 220663 h 220663"/>
              <a:gd name="connsiteX68" fmla="*/ 9246 w 338138"/>
              <a:gd name="connsiteY68" fmla="*/ 220663 h 220663"/>
              <a:gd name="connsiteX69" fmla="*/ 0 w 338138"/>
              <a:gd name="connsiteY69" fmla="*/ 211469 h 220663"/>
              <a:gd name="connsiteX70" fmla="*/ 0 w 338138"/>
              <a:gd name="connsiteY70" fmla="*/ 194393 h 220663"/>
              <a:gd name="connsiteX71" fmla="*/ 2641 w 338138"/>
              <a:gd name="connsiteY71" fmla="*/ 190453 h 220663"/>
              <a:gd name="connsiteX72" fmla="*/ 19813 w 338138"/>
              <a:gd name="connsiteY72" fmla="*/ 190453 h 220663"/>
              <a:gd name="connsiteX73" fmla="*/ 19813 w 338138"/>
              <a:gd name="connsiteY73" fmla="*/ 15761 h 220663"/>
              <a:gd name="connsiteX74" fmla="*/ 35663 w 338138"/>
              <a:gd name="connsiteY74" fmla="*/ 0 h 22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38138" h="220663">
                <a:moveTo>
                  <a:pt x="6350" y="196850"/>
                </a:moveTo>
                <a:cubicBezTo>
                  <a:pt x="6350" y="196850"/>
                  <a:pt x="6350" y="196850"/>
                  <a:pt x="6350" y="203654"/>
                </a:cubicBezTo>
                <a:cubicBezTo>
                  <a:pt x="6350" y="203654"/>
                  <a:pt x="6350" y="203654"/>
                  <a:pt x="115798" y="203654"/>
                </a:cubicBezTo>
                <a:cubicBezTo>
                  <a:pt x="117117" y="203654"/>
                  <a:pt x="118435" y="205015"/>
                  <a:pt x="118435" y="206375"/>
                </a:cubicBezTo>
                <a:cubicBezTo>
                  <a:pt x="118435" y="207736"/>
                  <a:pt x="117117" y="209097"/>
                  <a:pt x="115798" y="209097"/>
                </a:cubicBezTo>
                <a:cubicBezTo>
                  <a:pt x="115798" y="209097"/>
                  <a:pt x="115798" y="209097"/>
                  <a:pt x="6350" y="209097"/>
                </a:cubicBezTo>
                <a:cubicBezTo>
                  <a:pt x="6350" y="209097"/>
                  <a:pt x="6350" y="209097"/>
                  <a:pt x="6350" y="211818"/>
                </a:cubicBezTo>
                <a:cubicBezTo>
                  <a:pt x="6350" y="213179"/>
                  <a:pt x="8988" y="215900"/>
                  <a:pt x="10306" y="215900"/>
                </a:cubicBezTo>
                <a:cubicBezTo>
                  <a:pt x="10306" y="215900"/>
                  <a:pt x="10306" y="215900"/>
                  <a:pt x="329419" y="215900"/>
                </a:cubicBezTo>
                <a:cubicBezTo>
                  <a:pt x="330738" y="215900"/>
                  <a:pt x="333375" y="213179"/>
                  <a:pt x="333375" y="211818"/>
                </a:cubicBezTo>
                <a:lnTo>
                  <a:pt x="333375" y="196850"/>
                </a:lnTo>
                <a:cubicBezTo>
                  <a:pt x="333375" y="196850"/>
                  <a:pt x="333375" y="196850"/>
                  <a:pt x="6350" y="196850"/>
                </a:cubicBezTo>
                <a:close/>
                <a:moveTo>
                  <a:pt x="25400" y="176212"/>
                </a:moveTo>
                <a:lnTo>
                  <a:pt x="25400" y="190500"/>
                </a:lnTo>
                <a:lnTo>
                  <a:pt x="312738" y="190500"/>
                </a:lnTo>
                <a:lnTo>
                  <a:pt x="312738" y="176212"/>
                </a:lnTo>
                <a:close/>
                <a:moveTo>
                  <a:pt x="91503" y="28320"/>
                </a:moveTo>
                <a:cubicBezTo>
                  <a:pt x="92837" y="26987"/>
                  <a:pt x="94170" y="26987"/>
                  <a:pt x="95504" y="28320"/>
                </a:cubicBezTo>
                <a:cubicBezTo>
                  <a:pt x="96837" y="28320"/>
                  <a:pt x="96837" y="30987"/>
                  <a:pt x="95504" y="32321"/>
                </a:cubicBezTo>
                <a:cubicBezTo>
                  <a:pt x="95504" y="32321"/>
                  <a:pt x="95504" y="32321"/>
                  <a:pt x="35496" y="92328"/>
                </a:cubicBezTo>
                <a:cubicBezTo>
                  <a:pt x="34163" y="93662"/>
                  <a:pt x="34163" y="93662"/>
                  <a:pt x="32829" y="93662"/>
                </a:cubicBezTo>
                <a:cubicBezTo>
                  <a:pt x="31496" y="93662"/>
                  <a:pt x="31496" y="93662"/>
                  <a:pt x="30162" y="92328"/>
                </a:cubicBezTo>
                <a:cubicBezTo>
                  <a:pt x="30162" y="92328"/>
                  <a:pt x="30162" y="89661"/>
                  <a:pt x="30162" y="88328"/>
                </a:cubicBezTo>
                <a:cubicBezTo>
                  <a:pt x="30162" y="88328"/>
                  <a:pt x="30162" y="88328"/>
                  <a:pt x="91503" y="28320"/>
                </a:cubicBezTo>
                <a:close/>
                <a:moveTo>
                  <a:pt x="56621" y="28310"/>
                </a:moveTo>
                <a:cubicBezTo>
                  <a:pt x="57943" y="26987"/>
                  <a:pt x="59266" y="26987"/>
                  <a:pt x="60589" y="28310"/>
                </a:cubicBezTo>
                <a:cubicBezTo>
                  <a:pt x="61912" y="28310"/>
                  <a:pt x="61912" y="30956"/>
                  <a:pt x="60589" y="32278"/>
                </a:cubicBezTo>
                <a:cubicBezTo>
                  <a:pt x="60589" y="32278"/>
                  <a:pt x="60589" y="32278"/>
                  <a:pt x="35454" y="57414"/>
                </a:cubicBezTo>
                <a:cubicBezTo>
                  <a:pt x="34131" y="58737"/>
                  <a:pt x="34131" y="58737"/>
                  <a:pt x="32808" y="58737"/>
                </a:cubicBezTo>
                <a:cubicBezTo>
                  <a:pt x="31485" y="58737"/>
                  <a:pt x="31485" y="58737"/>
                  <a:pt x="30162" y="57414"/>
                </a:cubicBezTo>
                <a:cubicBezTo>
                  <a:pt x="30162" y="56091"/>
                  <a:pt x="30162" y="54768"/>
                  <a:pt x="30162" y="53445"/>
                </a:cubicBezTo>
                <a:cubicBezTo>
                  <a:pt x="30162" y="53445"/>
                  <a:pt x="30162" y="53445"/>
                  <a:pt x="56621" y="28310"/>
                </a:cubicBezTo>
                <a:close/>
                <a:moveTo>
                  <a:pt x="126415" y="28303"/>
                </a:moveTo>
                <a:cubicBezTo>
                  <a:pt x="127752" y="26987"/>
                  <a:pt x="129089" y="26987"/>
                  <a:pt x="130425" y="28303"/>
                </a:cubicBezTo>
                <a:cubicBezTo>
                  <a:pt x="131762" y="28303"/>
                  <a:pt x="131762" y="30935"/>
                  <a:pt x="130425" y="32251"/>
                </a:cubicBezTo>
                <a:cubicBezTo>
                  <a:pt x="130425" y="32251"/>
                  <a:pt x="130425" y="32251"/>
                  <a:pt x="35510" y="125684"/>
                </a:cubicBezTo>
                <a:cubicBezTo>
                  <a:pt x="34173" y="127000"/>
                  <a:pt x="34173" y="127000"/>
                  <a:pt x="32836" y="127000"/>
                </a:cubicBezTo>
                <a:cubicBezTo>
                  <a:pt x="31499" y="127000"/>
                  <a:pt x="31499" y="127000"/>
                  <a:pt x="30162" y="125684"/>
                </a:cubicBezTo>
                <a:cubicBezTo>
                  <a:pt x="30162" y="125684"/>
                  <a:pt x="30162" y="123052"/>
                  <a:pt x="30162" y="121736"/>
                </a:cubicBezTo>
                <a:cubicBezTo>
                  <a:pt x="30162" y="121736"/>
                  <a:pt x="30162" y="121736"/>
                  <a:pt x="126415" y="28303"/>
                </a:cubicBezTo>
                <a:close/>
                <a:moveTo>
                  <a:pt x="25400" y="19050"/>
                </a:moveTo>
                <a:lnTo>
                  <a:pt x="25400" y="169863"/>
                </a:lnTo>
                <a:cubicBezTo>
                  <a:pt x="25400" y="169863"/>
                  <a:pt x="25400" y="169863"/>
                  <a:pt x="312738" y="169863"/>
                </a:cubicBezTo>
                <a:cubicBezTo>
                  <a:pt x="312738" y="169863"/>
                  <a:pt x="312738" y="169863"/>
                  <a:pt x="312738" y="160602"/>
                </a:cubicBezTo>
                <a:cubicBezTo>
                  <a:pt x="312738" y="160602"/>
                  <a:pt x="312738" y="160602"/>
                  <a:pt x="265288" y="160602"/>
                </a:cubicBezTo>
                <a:cubicBezTo>
                  <a:pt x="263970" y="160602"/>
                  <a:pt x="262652" y="159279"/>
                  <a:pt x="262652" y="157956"/>
                </a:cubicBezTo>
                <a:cubicBezTo>
                  <a:pt x="262652" y="155311"/>
                  <a:pt x="263970" y="153988"/>
                  <a:pt x="265288" y="153988"/>
                </a:cubicBezTo>
                <a:cubicBezTo>
                  <a:pt x="265288" y="153988"/>
                  <a:pt x="265288" y="153988"/>
                  <a:pt x="312738" y="153988"/>
                </a:cubicBezTo>
                <a:cubicBezTo>
                  <a:pt x="312738" y="153988"/>
                  <a:pt x="312738" y="153988"/>
                  <a:pt x="312738" y="146050"/>
                </a:cubicBezTo>
                <a:cubicBezTo>
                  <a:pt x="312738" y="146050"/>
                  <a:pt x="312738" y="146050"/>
                  <a:pt x="233654" y="146050"/>
                </a:cubicBezTo>
                <a:cubicBezTo>
                  <a:pt x="232336" y="146050"/>
                  <a:pt x="231018" y="144727"/>
                  <a:pt x="231018" y="143404"/>
                </a:cubicBezTo>
                <a:cubicBezTo>
                  <a:pt x="231018" y="140758"/>
                  <a:pt x="232336" y="139436"/>
                  <a:pt x="233654" y="139436"/>
                </a:cubicBezTo>
                <a:cubicBezTo>
                  <a:pt x="233654" y="139436"/>
                  <a:pt x="233654" y="139436"/>
                  <a:pt x="312738" y="139436"/>
                </a:cubicBezTo>
                <a:cubicBezTo>
                  <a:pt x="312738" y="139436"/>
                  <a:pt x="312738" y="139436"/>
                  <a:pt x="312738" y="19050"/>
                </a:cubicBezTo>
                <a:cubicBezTo>
                  <a:pt x="312738" y="19050"/>
                  <a:pt x="312738" y="19050"/>
                  <a:pt x="25400" y="19050"/>
                </a:cubicBezTo>
                <a:close/>
                <a:moveTo>
                  <a:pt x="35945" y="4762"/>
                </a:moveTo>
                <a:cubicBezTo>
                  <a:pt x="30673" y="4762"/>
                  <a:pt x="26718" y="8844"/>
                  <a:pt x="25400" y="14287"/>
                </a:cubicBezTo>
                <a:cubicBezTo>
                  <a:pt x="25400" y="14287"/>
                  <a:pt x="25400" y="14287"/>
                  <a:pt x="312738" y="14287"/>
                </a:cubicBezTo>
                <a:cubicBezTo>
                  <a:pt x="311420" y="8844"/>
                  <a:pt x="307466" y="4762"/>
                  <a:pt x="302194" y="4762"/>
                </a:cubicBezTo>
                <a:cubicBezTo>
                  <a:pt x="302194" y="4762"/>
                  <a:pt x="302194" y="4762"/>
                  <a:pt x="35945" y="4762"/>
                </a:cubicBezTo>
                <a:close/>
                <a:moveTo>
                  <a:pt x="35663" y="0"/>
                </a:moveTo>
                <a:cubicBezTo>
                  <a:pt x="35663" y="0"/>
                  <a:pt x="35663" y="0"/>
                  <a:pt x="302475" y="0"/>
                </a:cubicBezTo>
                <a:cubicBezTo>
                  <a:pt x="311721" y="0"/>
                  <a:pt x="318325" y="6567"/>
                  <a:pt x="318325" y="15761"/>
                </a:cubicBezTo>
                <a:cubicBezTo>
                  <a:pt x="318325" y="15761"/>
                  <a:pt x="318325" y="15761"/>
                  <a:pt x="318325" y="190453"/>
                </a:cubicBezTo>
                <a:cubicBezTo>
                  <a:pt x="318325" y="190453"/>
                  <a:pt x="318325" y="190453"/>
                  <a:pt x="335497" y="190453"/>
                </a:cubicBezTo>
                <a:cubicBezTo>
                  <a:pt x="336817" y="190453"/>
                  <a:pt x="338138" y="191766"/>
                  <a:pt x="338138" y="194393"/>
                </a:cubicBezTo>
                <a:cubicBezTo>
                  <a:pt x="338138" y="194393"/>
                  <a:pt x="338138" y="194393"/>
                  <a:pt x="338138" y="211469"/>
                </a:cubicBezTo>
                <a:cubicBezTo>
                  <a:pt x="338138" y="216723"/>
                  <a:pt x="334176" y="220663"/>
                  <a:pt x="328892" y="220663"/>
                </a:cubicBezTo>
                <a:cubicBezTo>
                  <a:pt x="328892" y="220663"/>
                  <a:pt x="328892" y="220663"/>
                  <a:pt x="9246" y="220663"/>
                </a:cubicBezTo>
                <a:cubicBezTo>
                  <a:pt x="3962" y="220663"/>
                  <a:pt x="0" y="216723"/>
                  <a:pt x="0" y="211469"/>
                </a:cubicBezTo>
                <a:cubicBezTo>
                  <a:pt x="0" y="211469"/>
                  <a:pt x="0" y="211469"/>
                  <a:pt x="0" y="194393"/>
                </a:cubicBezTo>
                <a:cubicBezTo>
                  <a:pt x="0" y="191766"/>
                  <a:pt x="1321" y="190453"/>
                  <a:pt x="2641" y="190453"/>
                </a:cubicBezTo>
                <a:cubicBezTo>
                  <a:pt x="2641" y="190453"/>
                  <a:pt x="2641" y="190453"/>
                  <a:pt x="19813" y="190453"/>
                </a:cubicBezTo>
                <a:cubicBezTo>
                  <a:pt x="19813" y="190453"/>
                  <a:pt x="19813" y="190453"/>
                  <a:pt x="19813" y="15761"/>
                </a:cubicBezTo>
                <a:cubicBezTo>
                  <a:pt x="19813" y="6567"/>
                  <a:pt x="26417" y="0"/>
                  <a:pt x="35663"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a:endParaRPr lang="en-US" sz="900">
              <a:cs typeface="+mn-ea"/>
              <a:sym typeface="+mn-lt"/>
            </a:endParaRPr>
          </a:p>
        </p:txBody>
      </p:sp>
      <p:sp>
        <p:nvSpPr>
          <p:cNvPr id="35" name="íṧļïde"/>
          <p:cNvSpPr/>
          <p:nvPr/>
        </p:nvSpPr>
        <p:spPr>
          <a:xfrm>
            <a:off x="7939576" y="3855916"/>
            <a:ext cx="577072" cy="376587"/>
          </a:xfrm>
          <a:custGeom>
            <a:avLst/>
            <a:gdLst>
              <a:gd name="connsiteX0" fmla="*/ 6350 w 338138"/>
              <a:gd name="connsiteY0" fmla="*/ 196850 h 220663"/>
              <a:gd name="connsiteX1" fmla="*/ 6350 w 338138"/>
              <a:gd name="connsiteY1" fmla="*/ 203654 h 220663"/>
              <a:gd name="connsiteX2" fmla="*/ 115798 w 338138"/>
              <a:gd name="connsiteY2" fmla="*/ 203654 h 220663"/>
              <a:gd name="connsiteX3" fmla="*/ 118435 w 338138"/>
              <a:gd name="connsiteY3" fmla="*/ 206375 h 220663"/>
              <a:gd name="connsiteX4" fmla="*/ 115798 w 338138"/>
              <a:gd name="connsiteY4" fmla="*/ 209097 h 220663"/>
              <a:gd name="connsiteX5" fmla="*/ 6350 w 338138"/>
              <a:gd name="connsiteY5" fmla="*/ 209097 h 220663"/>
              <a:gd name="connsiteX6" fmla="*/ 6350 w 338138"/>
              <a:gd name="connsiteY6" fmla="*/ 211818 h 220663"/>
              <a:gd name="connsiteX7" fmla="*/ 10306 w 338138"/>
              <a:gd name="connsiteY7" fmla="*/ 215900 h 220663"/>
              <a:gd name="connsiteX8" fmla="*/ 329419 w 338138"/>
              <a:gd name="connsiteY8" fmla="*/ 215900 h 220663"/>
              <a:gd name="connsiteX9" fmla="*/ 333375 w 338138"/>
              <a:gd name="connsiteY9" fmla="*/ 211818 h 220663"/>
              <a:gd name="connsiteX10" fmla="*/ 333375 w 338138"/>
              <a:gd name="connsiteY10" fmla="*/ 196850 h 220663"/>
              <a:gd name="connsiteX11" fmla="*/ 6350 w 338138"/>
              <a:gd name="connsiteY11" fmla="*/ 196850 h 220663"/>
              <a:gd name="connsiteX12" fmla="*/ 25400 w 338138"/>
              <a:gd name="connsiteY12" fmla="*/ 176212 h 220663"/>
              <a:gd name="connsiteX13" fmla="*/ 25400 w 338138"/>
              <a:gd name="connsiteY13" fmla="*/ 190500 h 220663"/>
              <a:gd name="connsiteX14" fmla="*/ 312738 w 338138"/>
              <a:gd name="connsiteY14" fmla="*/ 190500 h 220663"/>
              <a:gd name="connsiteX15" fmla="*/ 312738 w 338138"/>
              <a:gd name="connsiteY15" fmla="*/ 176212 h 220663"/>
              <a:gd name="connsiteX16" fmla="*/ 91503 w 338138"/>
              <a:gd name="connsiteY16" fmla="*/ 28320 h 220663"/>
              <a:gd name="connsiteX17" fmla="*/ 95504 w 338138"/>
              <a:gd name="connsiteY17" fmla="*/ 28320 h 220663"/>
              <a:gd name="connsiteX18" fmla="*/ 95504 w 338138"/>
              <a:gd name="connsiteY18" fmla="*/ 32321 h 220663"/>
              <a:gd name="connsiteX19" fmla="*/ 35496 w 338138"/>
              <a:gd name="connsiteY19" fmla="*/ 92328 h 220663"/>
              <a:gd name="connsiteX20" fmla="*/ 32829 w 338138"/>
              <a:gd name="connsiteY20" fmla="*/ 93662 h 220663"/>
              <a:gd name="connsiteX21" fmla="*/ 30162 w 338138"/>
              <a:gd name="connsiteY21" fmla="*/ 92328 h 220663"/>
              <a:gd name="connsiteX22" fmla="*/ 30162 w 338138"/>
              <a:gd name="connsiteY22" fmla="*/ 88328 h 220663"/>
              <a:gd name="connsiteX23" fmla="*/ 91503 w 338138"/>
              <a:gd name="connsiteY23" fmla="*/ 28320 h 220663"/>
              <a:gd name="connsiteX24" fmla="*/ 56621 w 338138"/>
              <a:gd name="connsiteY24" fmla="*/ 28310 h 220663"/>
              <a:gd name="connsiteX25" fmla="*/ 60589 w 338138"/>
              <a:gd name="connsiteY25" fmla="*/ 28310 h 220663"/>
              <a:gd name="connsiteX26" fmla="*/ 60589 w 338138"/>
              <a:gd name="connsiteY26" fmla="*/ 32278 h 220663"/>
              <a:gd name="connsiteX27" fmla="*/ 35454 w 338138"/>
              <a:gd name="connsiteY27" fmla="*/ 57414 h 220663"/>
              <a:gd name="connsiteX28" fmla="*/ 32808 w 338138"/>
              <a:gd name="connsiteY28" fmla="*/ 58737 h 220663"/>
              <a:gd name="connsiteX29" fmla="*/ 30162 w 338138"/>
              <a:gd name="connsiteY29" fmla="*/ 57414 h 220663"/>
              <a:gd name="connsiteX30" fmla="*/ 30162 w 338138"/>
              <a:gd name="connsiteY30" fmla="*/ 53445 h 220663"/>
              <a:gd name="connsiteX31" fmla="*/ 56621 w 338138"/>
              <a:gd name="connsiteY31" fmla="*/ 28310 h 220663"/>
              <a:gd name="connsiteX32" fmla="*/ 126415 w 338138"/>
              <a:gd name="connsiteY32" fmla="*/ 28303 h 220663"/>
              <a:gd name="connsiteX33" fmla="*/ 130425 w 338138"/>
              <a:gd name="connsiteY33" fmla="*/ 28303 h 220663"/>
              <a:gd name="connsiteX34" fmla="*/ 130425 w 338138"/>
              <a:gd name="connsiteY34" fmla="*/ 32251 h 220663"/>
              <a:gd name="connsiteX35" fmla="*/ 35510 w 338138"/>
              <a:gd name="connsiteY35" fmla="*/ 125684 h 220663"/>
              <a:gd name="connsiteX36" fmla="*/ 32836 w 338138"/>
              <a:gd name="connsiteY36" fmla="*/ 127000 h 220663"/>
              <a:gd name="connsiteX37" fmla="*/ 30162 w 338138"/>
              <a:gd name="connsiteY37" fmla="*/ 125684 h 220663"/>
              <a:gd name="connsiteX38" fmla="*/ 30162 w 338138"/>
              <a:gd name="connsiteY38" fmla="*/ 121736 h 220663"/>
              <a:gd name="connsiteX39" fmla="*/ 126415 w 338138"/>
              <a:gd name="connsiteY39" fmla="*/ 28303 h 220663"/>
              <a:gd name="connsiteX40" fmla="*/ 25400 w 338138"/>
              <a:gd name="connsiteY40" fmla="*/ 19050 h 220663"/>
              <a:gd name="connsiteX41" fmla="*/ 25400 w 338138"/>
              <a:gd name="connsiteY41" fmla="*/ 169863 h 220663"/>
              <a:gd name="connsiteX42" fmla="*/ 312738 w 338138"/>
              <a:gd name="connsiteY42" fmla="*/ 169863 h 220663"/>
              <a:gd name="connsiteX43" fmla="*/ 312738 w 338138"/>
              <a:gd name="connsiteY43" fmla="*/ 160602 h 220663"/>
              <a:gd name="connsiteX44" fmla="*/ 265288 w 338138"/>
              <a:gd name="connsiteY44" fmla="*/ 160602 h 220663"/>
              <a:gd name="connsiteX45" fmla="*/ 262652 w 338138"/>
              <a:gd name="connsiteY45" fmla="*/ 157956 h 220663"/>
              <a:gd name="connsiteX46" fmla="*/ 265288 w 338138"/>
              <a:gd name="connsiteY46" fmla="*/ 153988 h 220663"/>
              <a:gd name="connsiteX47" fmla="*/ 312738 w 338138"/>
              <a:gd name="connsiteY47" fmla="*/ 153988 h 220663"/>
              <a:gd name="connsiteX48" fmla="*/ 312738 w 338138"/>
              <a:gd name="connsiteY48" fmla="*/ 146050 h 220663"/>
              <a:gd name="connsiteX49" fmla="*/ 233654 w 338138"/>
              <a:gd name="connsiteY49" fmla="*/ 146050 h 220663"/>
              <a:gd name="connsiteX50" fmla="*/ 231018 w 338138"/>
              <a:gd name="connsiteY50" fmla="*/ 143404 h 220663"/>
              <a:gd name="connsiteX51" fmla="*/ 233654 w 338138"/>
              <a:gd name="connsiteY51" fmla="*/ 139436 h 220663"/>
              <a:gd name="connsiteX52" fmla="*/ 312738 w 338138"/>
              <a:gd name="connsiteY52" fmla="*/ 139436 h 220663"/>
              <a:gd name="connsiteX53" fmla="*/ 312738 w 338138"/>
              <a:gd name="connsiteY53" fmla="*/ 19050 h 220663"/>
              <a:gd name="connsiteX54" fmla="*/ 25400 w 338138"/>
              <a:gd name="connsiteY54" fmla="*/ 19050 h 220663"/>
              <a:gd name="connsiteX55" fmla="*/ 35945 w 338138"/>
              <a:gd name="connsiteY55" fmla="*/ 4762 h 220663"/>
              <a:gd name="connsiteX56" fmla="*/ 25400 w 338138"/>
              <a:gd name="connsiteY56" fmla="*/ 14287 h 220663"/>
              <a:gd name="connsiteX57" fmla="*/ 312738 w 338138"/>
              <a:gd name="connsiteY57" fmla="*/ 14287 h 220663"/>
              <a:gd name="connsiteX58" fmla="*/ 302194 w 338138"/>
              <a:gd name="connsiteY58" fmla="*/ 4762 h 220663"/>
              <a:gd name="connsiteX59" fmla="*/ 35945 w 338138"/>
              <a:gd name="connsiteY59" fmla="*/ 4762 h 220663"/>
              <a:gd name="connsiteX60" fmla="*/ 35663 w 338138"/>
              <a:gd name="connsiteY60" fmla="*/ 0 h 220663"/>
              <a:gd name="connsiteX61" fmla="*/ 302475 w 338138"/>
              <a:gd name="connsiteY61" fmla="*/ 0 h 220663"/>
              <a:gd name="connsiteX62" fmla="*/ 318325 w 338138"/>
              <a:gd name="connsiteY62" fmla="*/ 15761 h 220663"/>
              <a:gd name="connsiteX63" fmla="*/ 318325 w 338138"/>
              <a:gd name="connsiteY63" fmla="*/ 190453 h 220663"/>
              <a:gd name="connsiteX64" fmla="*/ 335497 w 338138"/>
              <a:gd name="connsiteY64" fmla="*/ 190453 h 220663"/>
              <a:gd name="connsiteX65" fmla="*/ 338138 w 338138"/>
              <a:gd name="connsiteY65" fmla="*/ 194393 h 220663"/>
              <a:gd name="connsiteX66" fmla="*/ 338138 w 338138"/>
              <a:gd name="connsiteY66" fmla="*/ 211469 h 220663"/>
              <a:gd name="connsiteX67" fmla="*/ 328892 w 338138"/>
              <a:gd name="connsiteY67" fmla="*/ 220663 h 220663"/>
              <a:gd name="connsiteX68" fmla="*/ 9246 w 338138"/>
              <a:gd name="connsiteY68" fmla="*/ 220663 h 220663"/>
              <a:gd name="connsiteX69" fmla="*/ 0 w 338138"/>
              <a:gd name="connsiteY69" fmla="*/ 211469 h 220663"/>
              <a:gd name="connsiteX70" fmla="*/ 0 w 338138"/>
              <a:gd name="connsiteY70" fmla="*/ 194393 h 220663"/>
              <a:gd name="connsiteX71" fmla="*/ 2641 w 338138"/>
              <a:gd name="connsiteY71" fmla="*/ 190453 h 220663"/>
              <a:gd name="connsiteX72" fmla="*/ 19813 w 338138"/>
              <a:gd name="connsiteY72" fmla="*/ 190453 h 220663"/>
              <a:gd name="connsiteX73" fmla="*/ 19813 w 338138"/>
              <a:gd name="connsiteY73" fmla="*/ 15761 h 220663"/>
              <a:gd name="connsiteX74" fmla="*/ 35663 w 338138"/>
              <a:gd name="connsiteY74" fmla="*/ 0 h 22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338138" h="220663">
                <a:moveTo>
                  <a:pt x="6350" y="196850"/>
                </a:moveTo>
                <a:cubicBezTo>
                  <a:pt x="6350" y="196850"/>
                  <a:pt x="6350" y="196850"/>
                  <a:pt x="6350" y="203654"/>
                </a:cubicBezTo>
                <a:cubicBezTo>
                  <a:pt x="6350" y="203654"/>
                  <a:pt x="6350" y="203654"/>
                  <a:pt x="115798" y="203654"/>
                </a:cubicBezTo>
                <a:cubicBezTo>
                  <a:pt x="117117" y="203654"/>
                  <a:pt x="118435" y="205015"/>
                  <a:pt x="118435" y="206375"/>
                </a:cubicBezTo>
                <a:cubicBezTo>
                  <a:pt x="118435" y="207736"/>
                  <a:pt x="117117" y="209097"/>
                  <a:pt x="115798" y="209097"/>
                </a:cubicBezTo>
                <a:cubicBezTo>
                  <a:pt x="115798" y="209097"/>
                  <a:pt x="115798" y="209097"/>
                  <a:pt x="6350" y="209097"/>
                </a:cubicBezTo>
                <a:cubicBezTo>
                  <a:pt x="6350" y="209097"/>
                  <a:pt x="6350" y="209097"/>
                  <a:pt x="6350" y="211818"/>
                </a:cubicBezTo>
                <a:cubicBezTo>
                  <a:pt x="6350" y="213179"/>
                  <a:pt x="8988" y="215900"/>
                  <a:pt x="10306" y="215900"/>
                </a:cubicBezTo>
                <a:cubicBezTo>
                  <a:pt x="10306" y="215900"/>
                  <a:pt x="10306" y="215900"/>
                  <a:pt x="329419" y="215900"/>
                </a:cubicBezTo>
                <a:cubicBezTo>
                  <a:pt x="330738" y="215900"/>
                  <a:pt x="333375" y="213179"/>
                  <a:pt x="333375" y="211818"/>
                </a:cubicBezTo>
                <a:lnTo>
                  <a:pt x="333375" y="196850"/>
                </a:lnTo>
                <a:cubicBezTo>
                  <a:pt x="333375" y="196850"/>
                  <a:pt x="333375" y="196850"/>
                  <a:pt x="6350" y="196850"/>
                </a:cubicBezTo>
                <a:close/>
                <a:moveTo>
                  <a:pt x="25400" y="176212"/>
                </a:moveTo>
                <a:lnTo>
                  <a:pt x="25400" y="190500"/>
                </a:lnTo>
                <a:lnTo>
                  <a:pt x="312738" y="190500"/>
                </a:lnTo>
                <a:lnTo>
                  <a:pt x="312738" y="176212"/>
                </a:lnTo>
                <a:close/>
                <a:moveTo>
                  <a:pt x="91503" y="28320"/>
                </a:moveTo>
                <a:cubicBezTo>
                  <a:pt x="92837" y="26987"/>
                  <a:pt x="94170" y="26987"/>
                  <a:pt x="95504" y="28320"/>
                </a:cubicBezTo>
                <a:cubicBezTo>
                  <a:pt x="96837" y="28320"/>
                  <a:pt x="96837" y="30987"/>
                  <a:pt x="95504" y="32321"/>
                </a:cubicBezTo>
                <a:cubicBezTo>
                  <a:pt x="95504" y="32321"/>
                  <a:pt x="95504" y="32321"/>
                  <a:pt x="35496" y="92328"/>
                </a:cubicBezTo>
                <a:cubicBezTo>
                  <a:pt x="34163" y="93662"/>
                  <a:pt x="34163" y="93662"/>
                  <a:pt x="32829" y="93662"/>
                </a:cubicBezTo>
                <a:cubicBezTo>
                  <a:pt x="31496" y="93662"/>
                  <a:pt x="31496" y="93662"/>
                  <a:pt x="30162" y="92328"/>
                </a:cubicBezTo>
                <a:cubicBezTo>
                  <a:pt x="30162" y="92328"/>
                  <a:pt x="30162" y="89661"/>
                  <a:pt x="30162" y="88328"/>
                </a:cubicBezTo>
                <a:cubicBezTo>
                  <a:pt x="30162" y="88328"/>
                  <a:pt x="30162" y="88328"/>
                  <a:pt x="91503" y="28320"/>
                </a:cubicBezTo>
                <a:close/>
                <a:moveTo>
                  <a:pt x="56621" y="28310"/>
                </a:moveTo>
                <a:cubicBezTo>
                  <a:pt x="57943" y="26987"/>
                  <a:pt x="59266" y="26987"/>
                  <a:pt x="60589" y="28310"/>
                </a:cubicBezTo>
                <a:cubicBezTo>
                  <a:pt x="61912" y="28310"/>
                  <a:pt x="61912" y="30956"/>
                  <a:pt x="60589" y="32278"/>
                </a:cubicBezTo>
                <a:cubicBezTo>
                  <a:pt x="60589" y="32278"/>
                  <a:pt x="60589" y="32278"/>
                  <a:pt x="35454" y="57414"/>
                </a:cubicBezTo>
                <a:cubicBezTo>
                  <a:pt x="34131" y="58737"/>
                  <a:pt x="34131" y="58737"/>
                  <a:pt x="32808" y="58737"/>
                </a:cubicBezTo>
                <a:cubicBezTo>
                  <a:pt x="31485" y="58737"/>
                  <a:pt x="31485" y="58737"/>
                  <a:pt x="30162" y="57414"/>
                </a:cubicBezTo>
                <a:cubicBezTo>
                  <a:pt x="30162" y="56091"/>
                  <a:pt x="30162" y="54768"/>
                  <a:pt x="30162" y="53445"/>
                </a:cubicBezTo>
                <a:cubicBezTo>
                  <a:pt x="30162" y="53445"/>
                  <a:pt x="30162" y="53445"/>
                  <a:pt x="56621" y="28310"/>
                </a:cubicBezTo>
                <a:close/>
                <a:moveTo>
                  <a:pt x="126415" y="28303"/>
                </a:moveTo>
                <a:cubicBezTo>
                  <a:pt x="127752" y="26987"/>
                  <a:pt x="129089" y="26987"/>
                  <a:pt x="130425" y="28303"/>
                </a:cubicBezTo>
                <a:cubicBezTo>
                  <a:pt x="131762" y="28303"/>
                  <a:pt x="131762" y="30935"/>
                  <a:pt x="130425" y="32251"/>
                </a:cubicBezTo>
                <a:cubicBezTo>
                  <a:pt x="130425" y="32251"/>
                  <a:pt x="130425" y="32251"/>
                  <a:pt x="35510" y="125684"/>
                </a:cubicBezTo>
                <a:cubicBezTo>
                  <a:pt x="34173" y="127000"/>
                  <a:pt x="34173" y="127000"/>
                  <a:pt x="32836" y="127000"/>
                </a:cubicBezTo>
                <a:cubicBezTo>
                  <a:pt x="31499" y="127000"/>
                  <a:pt x="31499" y="127000"/>
                  <a:pt x="30162" y="125684"/>
                </a:cubicBezTo>
                <a:cubicBezTo>
                  <a:pt x="30162" y="125684"/>
                  <a:pt x="30162" y="123052"/>
                  <a:pt x="30162" y="121736"/>
                </a:cubicBezTo>
                <a:cubicBezTo>
                  <a:pt x="30162" y="121736"/>
                  <a:pt x="30162" y="121736"/>
                  <a:pt x="126415" y="28303"/>
                </a:cubicBezTo>
                <a:close/>
                <a:moveTo>
                  <a:pt x="25400" y="19050"/>
                </a:moveTo>
                <a:lnTo>
                  <a:pt x="25400" y="169863"/>
                </a:lnTo>
                <a:cubicBezTo>
                  <a:pt x="25400" y="169863"/>
                  <a:pt x="25400" y="169863"/>
                  <a:pt x="312738" y="169863"/>
                </a:cubicBezTo>
                <a:cubicBezTo>
                  <a:pt x="312738" y="169863"/>
                  <a:pt x="312738" y="169863"/>
                  <a:pt x="312738" y="160602"/>
                </a:cubicBezTo>
                <a:cubicBezTo>
                  <a:pt x="312738" y="160602"/>
                  <a:pt x="312738" y="160602"/>
                  <a:pt x="265288" y="160602"/>
                </a:cubicBezTo>
                <a:cubicBezTo>
                  <a:pt x="263970" y="160602"/>
                  <a:pt x="262652" y="159279"/>
                  <a:pt x="262652" y="157956"/>
                </a:cubicBezTo>
                <a:cubicBezTo>
                  <a:pt x="262652" y="155311"/>
                  <a:pt x="263970" y="153988"/>
                  <a:pt x="265288" y="153988"/>
                </a:cubicBezTo>
                <a:cubicBezTo>
                  <a:pt x="265288" y="153988"/>
                  <a:pt x="265288" y="153988"/>
                  <a:pt x="312738" y="153988"/>
                </a:cubicBezTo>
                <a:cubicBezTo>
                  <a:pt x="312738" y="153988"/>
                  <a:pt x="312738" y="153988"/>
                  <a:pt x="312738" y="146050"/>
                </a:cubicBezTo>
                <a:cubicBezTo>
                  <a:pt x="312738" y="146050"/>
                  <a:pt x="312738" y="146050"/>
                  <a:pt x="233654" y="146050"/>
                </a:cubicBezTo>
                <a:cubicBezTo>
                  <a:pt x="232336" y="146050"/>
                  <a:pt x="231018" y="144727"/>
                  <a:pt x="231018" y="143404"/>
                </a:cubicBezTo>
                <a:cubicBezTo>
                  <a:pt x="231018" y="140758"/>
                  <a:pt x="232336" y="139436"/>
                  <a:pt x="233654" y="139436"/>
                </a:cubicBezTo>
                <a:cubicBezTo>
                  <a:pt x="233654" y="139436"/>
                  <a:pt x="233654" y="139436"/>
                  <a:pt x="312738" y="139436"/>
                </a:cubicBezTo>
                <a:cubicBezTo>
                  <a:pt x="312738" y="139436"/>
                  <a:pt x="312738" y="139436"/>
                  <a:pt x="312738" y="19050"/>
                </a:cubicBezTo>
                <a:cubicBezTo>
                  <a:pt x="312738" y="19050"/>
                  <a:pt x="312738" y="19050"/>
                  <a:pt x="25400" y="19050"/>
                </a:cubicBezTo>
                <a:close/>
                <a:moveTo>
                  <a:pt x="35945" y="4762"/>
                </a:moveTo>
                <a:cubicBezTo>
                  <a:pt x="30673" y="4762"/>
                  <a:pt x="26718" y="8844"/>
                  <a:pt x="25400" y="14287"/>
                </a:cubicBezTo>
                <a:cubicBezTo>
                  <a:pt x="25400" y="14287"/>
                  <a:pt x="25400" y="14287"/>
                  <a:pt x="312738" y="14287"/>
                </a:cubicBezTo>
                <a:cubicBezTo>
                  <a:pt x="311420" y="8844"/>
                  <a:pt x="307466" y="4762"/>
                  <a:pt x="302194" y="4762"/>
                </a:cubicBezTo>
                <a:cubicBezTo>
                  <a:pt x="302194" y="4762"/>
                  <a:pt x="302194" y="4762"/>
                  <a:pt x="35945" y="4762"/>
                </a:cubicBezTo>
                <a:close/>
                <a:moveTo>
                  <a:pt x="35663" y="0"/>
                </a:moveTo>
                <a:cubicBezTo>
                  <a:pt x="35663" y="0"/>
                  <a:pt x="35663" y="0"/>
                  <a:pt x="302475" y="0"/>
                </a:cubicBezTo>
                <a:cubicBezTo>
                  <a:pt x="311721" y="0"/>
                  <a:pt x="318325" y="6567"/>
                  <a:pt x="318325" y="15761"/>
                </a:cubicBezTo>
                <a:cubicBezTo>
                  <a:pt x="318325" y="15761"/>
                  <a:pt x="318325" y="15761"/>
                  <a:pt x="318325" y="190453"/>
                </a:cubicBezTo>
                <a:cubicBezTo>
                  <a:pt x="318325" y="190453"/>
                  <a:pt x="318325" y="190453"/>
                  <a:pt x="335497" y="190453"/>
                </a:cubicBezTo>
                <a:cubicBezTo>
                  <a:pt x="336817" y="190453"/>
                  <a:pt x="338138" y="191766"/>
                  <a:pt x="338138" y="194393"/>
                </a:cubicBezTo>
                <a:cubicBezTo>
                  <a:pt x="338138" y="194393"/>
                  <a:pt x="338138" y="194393"/>
                  <a:pt x="338138" y="211469"/>
                </a:cubicBezTo>
                <a:cubicBezTo>
                  <a:pt x="338138" y="216723"/>
                  <a:pt x="334176" y="220663"/>
                  <a:pt x="328892" y="220663"/>
                </a:cubicBezTo>
                <a:cubicBezTo>
                  <a:pt x="328892" y="220663"/>
                  <a:pt x="328892" y="220663"/>
                  <a:pt x="9246" y="220663"/>
                </a:cubicBezTo>
                <a:cubicBezTo>
                  <a:pt x="3962" y="220663"/>
                  <a:pt x="0" y="216723"/>
                  <a:pt x="0" y="211469"/>
                </a:cubicBezTo>
                <a:cubicBezTo>
                  <a:pt x="0" y="211469"/>
                  <a:pt x="0" y="211469"/>
                  <a:pt x="0" y="194393"/>
                </a:cubicBezTo>
                <a:cubicBezTo>
                  <a:pt x="0" y="191766"/>
                  <a:pt x="1321" y="190453"/>
                  <a:pt x="2641" y="190453"/>
                </a:cubicBezTo>
                <a:cubicBezTo>
                  <a:pt x="2641" y="190453"/>
                  <a:pt x="2641" y="190453"/>
                  <a:pt x="19813" y="190453"/>
                </a:cubicBezTo>
                <a:cubicBezTo>
                  <a:pt x="19813" y="190453"/>
                  <a:pt x="19813" y="190453"/>
                  <a:pt x="19813" y="15761"/>
                </a:cubicBezTo>
                <a:cubicBezTo>
                  <a:pt x="19813" y="6567"/>
                  <a:pt x="26417" y="0"/>
                  <a:pt x="35663"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377" rtl="0" eaLnBrk="1" latinLnBrk="0" hangingPunct="1">
              <a:defRPr sz="1800" kern="1200">
                <a:solidFill>
                  <a:schemeClr val="lt1"/>
                </a:solidFill>
                <a:latin typeface="+mn-lt"/>
                <a:ea typeface="+mn-ea"/>
                <a:cs typeface="+mn-cs"/>
              </a:defRPr>
            </a:lvl1pPr>
            <a:lvl2pPr marL="457189" algn="l" defTabSz="914377" rtl="0" eaLnBrk="1" latinLnBrk="0" hangingPunct="1">
              <a:defRPr sz="1800" kern="1200">
                <a:solidFill>
                  <a:schemeClr val="lt1"/>
                </a:solidFill>
                <a:latin typeface="+mn-lt"/>
                <a:ea typeface="+mn-ea"/>
                <a:cs typeface="+mn-cs"/>
              </a:defRPr>
            </a:lvl2pPr>
            <a:lvl3pPr marL="914377" algn="l" defTabSz="914377" rtl="0" eaLnBrk="1" latinLnBrk="0" hangingPunct="1">
              <a:defRPr sz="1800" kern="1200">
                <a:solidFill>
                  <a:schemeClr val="lt1"/>
                </a:solidFill>
                <a:latin typeface="+mn-lt"/>
                <a:ea typeface="+mn-ea"/>
                <a:cs typeface="+mn-cs"/>
              </a:defRPr>
            </a:lvl3pPr>
            <a:lvl4pPr marL="1371566" algn="l" defTabSz="914377" rtl="0" eaLnBrk="1" latinLnBrk="0" hangingPunct="1">
              <a:defRPr sz="1800" kern="1200">
                <a:solidFill>
                  <a:schemeClr val="lt1"/>
                </a:solidFill>
                <a:latin typeface="+mn-lt"/>
                <a:ea typeface="+mn-ea"/>
                <a:cs typeface="+mn-cs"/>
              </a:defRPr>
            </a:lvl4pPr>
            <a:lvl5pPr marL="1828754" algn="l" defTabSz="914377" rtl="0" eaLnBrk="1" latinLnBrk="0" hangingPunct="1">
              <a:defRPr sz="1800" kern="1200">
                <a:solidFill>
                  <a:schemeClr val="lt1"/>
                </a:solidFill>
                <a:latin typeface="+mn-lt"/>
                <a:ea typeface="+mn-ea"/>
                <a:cs typeface="+mn-cs"/>
              </a:defRPr>
            </a:lvl5pPr>
            <a:lvl6pPr marL="2285943" algn="l" defTabSz="914377" rtl="0" eaLnBrk="1" latinLnBrk="0" hangingPunct="1">
              <a:defRPr sz="1800" kern="1200">
                <a:solidFill>
                  <a:schemeClr val="lt1"/>
                </a:solidFill>
                <a:latin typeface="+mn-lt"/>
                <a:ea typeface="+mn-ea"/>
                <a:cs typeface="+mn-cs"/>
              </a:defRPr>
            </a:lvl6pPr>
            <a:lvl7pPr marL="2743131" algn="l" defTabSz="914377" rtl="0" eaLnBrk="1" latinLnBrk="0" hangingPunct="1">
              <a:defRPr sz="1800" kern="1200">
                <a:solidFill>
                  <a:schemeClr val="lt1"/>
                </a:solidFill>
                <a:latin typeface="+mn-lt"/>
                <a:ea typeface="+mn-ea"/>
                <a:cs typeface="+mn-cs"/>
              </a:defRPr>
            </a:lvl7pPr>
            <a:lvl8pPr marL="3200320" algn="l" defTabSz="914377" rtl="0" eaLnBrk="1" latinLnBrk="0" hangingPunct="1">
              <a:defRPr sz="1800" kern="1200">
                <a:solidFill>
                  <a:schemeClr val="lt1"/>
                </a:solidFill>
                <a:latin typeface="+mn-lt"/>
                <a:ea typeface="+mn-ea"/>
                <a:cs typeface="+mn-cs"/>
              </a:defRPr>
            </a:lvl8pPr>
            <a:lvl9pPr marL="3657509" algn="l" defTabSz="914377" rtl="0" eaLnBrk="1" latinLnBrk="0" hangingPunct="1">
              <a:defRPr sz="1800" kern="1200">
                <a:solidFill>
                  <a:schemeClr val="lt1"/>
                </a:solidFill>
                <a:latin typeface="+mn-lt"/>
                <a:ea typeface="+mn-ea"/>
                <a:cs typeface="+mn-cs"/>
              </a:defRPr>
            </a:lvl9pPr>
          </a:lstStyle>
          <a:p>
            <a:pPr algn="ctr"/>
            <a:endParaRPr lang="en-US" sz="900">
              <a:cs typeface="+mn-ea"/>
              <a:sym typeface="+mn-lt"/>
            </a:endParaRPr>
          </a:p>
        </p:txBody>
      </p:sp>
      <p:sp>
        <p:nvSpPr>
          <p:cNvPr id="36" name="文本框 35"/>
          <p:cNvSpPr txBox="1"/>
          <p:nvPr/>
        </p:nvSpPr>
        <p:spPr>
          <a:xfrm>
            <a:off x="1249138" y="4560860"/>
            <a:ext cx="6649576" cy="1112549"/>
          </a:xfrm>
          <a:prstGeom prst="rect">
            <a:avLst/>
          </a:prstGeom>
          <a:noFill/>
        </p:spPr>
        <p:txBody>
          <a:bodyPr wrap="none" rtlCol="0">
            <a:spAutoFit/>
          </a:bodyPr>
          <a:lstStyle/>
          <a:p>
            <a:pPr algn="ctr"/>
            <a:r>
              <a:rPr sz="2000" b="1" dirty="0"/>
              <a:t>Sensitive Content Definition and Detection Methods: </a:t>
            </a:r>
            <a:endParaRPr lang="en-US" sz="2000" b="1" dirty="0"/>
          </a:p>
          <a:p>
            <a:pPr algn="ctr"/>
            <a:r>
              <a:rPr sz="2000" dirty="0"/>
              <a:t>Regular Expressions, Keywords, Feature Extraction</a:t>
            </a:r>
            <a:endParaRPr lang="en-US" altLang="zh-CN" sz="2000" dirty="0">
              <a:cs typeface="+mn-ea"/>
              <a:sym typeface="+mn-lt"/>
            </a:endParaRPr>
          </a:p>
          <a:p>
            <a:pPr algn="ctr">
              <a:lnSpc>
                <a:spcPct val="150000"/>
              </a:lnSpc>
            </a:pPr>
            <a:endParaRPr lang="en-US" altLang="zh-CN" sz="2000" b="1" dirty="0">
              <a:cs typeface="+mn-ea"/>
              <a:sym typeface="+mn-lt"/>
            </a:endParaRPr>
          </a:p>
        </p:txBody>
      </p:sp>
    </p:spTree>
    <p:extLst>
      <p:ext uri="{BB962C8B-B14F-4D97-AF65-F5344CB8AC3E}">
        <p14:creationId xmlns:p14="http://schemas.microsoft.com/office/powerpoint/2010/main" val="732650804"/>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3" name="Rectangle 2"/>
          <p:cNvSpPr>
            <a:spLocks noGrp="1" noChangeArrowheads="1"/>
          </p:cNvSpPr>
          <p:nvPr>
            <p:ph type="title"/>
          </p:nvPr>
        </p:nvSpPr>
        <p:spPr>
          <a:xfrm>
            <a:off x="321481" y="557795"/>
            <a:ext cx="5699309" cy="690139"/>
          </a:xfrm>
          <a:prstGeom prst="rect">
            <a:avLst/>
          </a:prstGeom>
        </p:spPr>
        <p:txBody>
          <a:bodyPr>
            <a:normAutofit fontScale="90000"/>
          </a:bodyPr>
          <a:lstStyle/>
          <a:p>
            <a:pPr eaLnBrk="1" hangingPunct="1"/>
            <a:r>
              <a:rPr sz="3600" b="1" dirty="0">
                <a:solidFill>
                  <a:srgbClr val="00428C"/>
                </a:solidFill>
                <a:latin typeface="+mn-lt"/>
              </a:rPr>
              <a:t>Sensitive Content Definition</a:t>
            </a:r>
            <a:endParaRPr lang="en-US" altLang="zh-CN" sz="2400" b="1" dirty="0">
              <a:solidFill>
                <a:srgbClr val="00428C"/>
              </a:solidFill>
              <a:latin typeface="+mn-lt"/>
              <a:ea typeface="+mn-ea"/>
              <a:cs typeface="+mn-ea"/>
              <a:sym typeface="+mn-lt"/>
            </a:endParaRPr>
          </a:p>
        </p:txBody>
      </p:sp>
      <p:sp>
        <p:nvSpPr>
          <p:cNvPr id="19" name="Oval 6">
            <a:extLst>
              <a:ext uri="{FF2B5EF4-FFF2-40B4-BE49-F238E27FC236}">
                <a16:creationId xmlns:a16="http://schemas.microsoft.com/office/drawing/2014/main" id="{86A9E389-47D7-4BC6-A563-19DFE4573085}"/>
              </a:ext>
            </a:extLst>
          </p:cNvPr>
          <p:cNvSpPr>
            <a:spLocks noChangeArrowheads="1"/>
          </p:cNvSpPr>
          <p:nvPr/>
        </p:nvSpPr>
        <p:spPr bwMode="auto">
          <a:xfrm flipH="1">
            <a:off x="1895145" y="2109894"/>
            <a:ext cx="3366929" cy="3365674"/>
          </a:xfrm>
          <a:prstGeom prst="ellipse">
            <a:avLst/>
          </a:prstGeom>
          <a:noFill/>
          <a:ln w="11">
            <a:solidFill>
              <a:schemeClr val="accent1"/>
            </a:solidFill>
            <a:prstDash val="dash"/>
            <a:round/>
          </a:ln>
          <a:extLst>
            <a:ext uri="{909E8E84-426E-40DD-AFC4-6F175D3DCCD1}">
              <a14:hiddenFill xmlns:a14="http://schemas.microsoft.com/office/drawing/2010/main">
                <a:solidFill>
                  <a:srgbClr val="FFFFFF"/>
                </a:solidFill>
              </a14:hiddenFill>
            </a:ext>
          </a:extLst>
        </p:spPr>
        <p:txBody>
          <a:bodyPr lIns="91432" tIns="45718" rIns="91432" bIns="45718"/>
          <a:lstStyle/>
          <a:p>
            <a:endParaRPr lang="zh-CN" altLang="en-US">
              <a:solidFill>
                <a:schemeClr val="accent1"/>
              </a:solidFill>
              <a:cs typeface="+mn-ea"/>
              <a:sym typeface="+mn-lt"/>
            </a:endParaRPr>
          </a:p>
        </p:txBody>
      </p:sp>
      <p:sp>
        <p:nvSpPr>
          <p:cNvPr id="21" name="Line 16">
            <a:extLst>
              <a:ext uri="{FF2B5EF4-FFF2-40B4-BE49-F238E27FC236}">
                <a16:creationId xmlns:a16="http://schemas.microsoft.com/office/drawing/2014/main" id="{5DC5F9F6-8293-4801-ADC2-9A5DA184E274}"/>
              </a:ext>
            </a:extLst>
          </p:cNvPr>
          <p:cNvSpPr>
            <a:spLocks noChangeShapeType="1"/>
          </p:cNvSpPr>
          <p:nvPr/>
        </p:nvSpPr>
        <p:spPr bwMode="auto">
          <a:xfrm flipH="1">
            <a:off x="3208277" y="2595731"/>
            <a:ext cx="625179" cy="636478"/>
          </a:xfrm>
          <a:prstGeom prst="line">
            <a:avLst/>
          </a:prstGeom>
          <a:noFill/>
          <a:ln w="19050">
            <a:solidFill>
              <a:srgbClr val="2E2C2C"/>
            </a:solidFill>
            <a:round/>
            <a:headEnd type="triangle" w="med" len="med"/>
          </a:ln>
          <a:extLst>
            <a:ext uri="{909E8E84-426E-40DD-AFC4-6F175D3DCCD1}">
              <a14:hiddenFill xmlns:a14="http://schemas.microsoft.com/office/drawing/2010/main">
                <a:noFill/>
              </a14:hiddenFill>
            </a:ext>
          </a:extLst>
        </p:spPr>
        <p:txBody>
          <a:bodyPr lIns="91432" tIns="45718" rIns="91432" bIns="45718"/>
          <a:lstStyle/>
          <a:p>
            <a:pPr eaLnBrk="0" hangingPunct="0"/>
            <a:endParaRPr lang="zh-CN" altLang="en-US">
              <a:cs typeface="+mn-ea"/>
              <a:sym typeface="+mn-lt"/>
            </a:endParaRPr>
          </a:p>
        </p:txBody>
      </p:sp>
      <p:sp>
        <p:nvSpPr>
          <p:cNvPr id="22" name="Line 18">
            <a:extLst>
              <a:ext uri="{FF2B5EF4-FFF2-40B4-BE49-F238E27FC236}">
                <a16:creationId xmlns:a16="http://schemas.microsoft.com/office/drawing/2014/main" id="{5CC8456A-CC00-4775-82BE-B2EBFC4508CE}"/>
              </a:ext>
            </a:extLst>
          </p:cNvPr>
          <p:cNvSpPr>
            <a:spLocks noChangeShapeType="1"/>
          </p:cNvSpPr>
          <p:nvPr/>
        </p:nvSpPr>
        <p:spPr bwMode="auto">
          <a:xfrm flipH="1">
            <a:off x="3283380" y="3072323"/>
            <a:ext cx="1279636" cy="596303"/>
          </a:xfrm>
          <a:prstGeom prst="line">
            <a:avLst/>
          </a:prstGeom>
          <a:noFill/>
          <a:ln w="19050">
            <a:solidFill>
              <a:srgbClr val="2E2C2C"/>
            </a:solidFill>
            <a:round/>
            <a:headEnd type="triangle" w="med" len="med"/>
          </a:ln>
          <a:extLst>
            <a:ext uri="{909E8E84-426E-40DD-AFC4-6F175D3DCCD1}">
              <a14:hiddenFill xmlns:a14="http://schemas.microsoft.com/office/drawing/2010/main">
                <a:noFill/>
              </a14:hiddenFill>
            </a:ext>
          </a:extLst>
        </p:spPr>
        <p:txBody>
          <a:bodyPr lIns="91432" tIns="45718" rIns="91432" bIns="45718"/>
          <a:lstStyle/>
          <a:p>
            <a:pPr eaLnBrk="0" hangingPunct="0"/>
            <a:endParaRPr lang="zh-CN" altLang="en-US">
              <a:cs typeface="+mn-ea"/>
              <a:sym typeface="+mn-lt"/>
            </a:endParaRPr>
          </a:p>
        </p:txBody>
      </p:sp>
      <p:sp>
        <p:nvSpPr>
          <p:cNvPr id="26" name="Oval 10">
            <a:extLst>
              <a:ext uri="{FF2B5EF4-FFF2-40B4-BE49-F238E27FC236}">
                <a16:creationId xmlns:a16="http://schemas.microsoft.com/office/drawing/2014/main" id="{0D59ECCE-03D4-419B-9439-98ED977B9120}"/>
              </a:ext>
            </a:extLst>
          </p:cNvPr>
          <p:cNvSpPr>
            <a:spLocks noChangeArrowheads="1"/>
          </p:cNvSpPr>
          <p:nvPr/>
        </p:nvSpPr>
        <p:spPr bwMode="auto">
          <a:xfrm flipH="1">
            <a:off x="3704152" y="1852546"/>
            <a:ext cx="821019" cy="821018"/>
          </a:xfrm>
          <a:prstGeom prst="ellipse">
            <a:avLst/>
          </a:pr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100">
              <a:solidFill>
                <a:schemeClr val="accent2"/>
              </a:solidFill>
              <a:cs typeface="+mn-ea"/>
              <a:sym typeface="+mn-lt"/>
            </a:endParaRPr>
          </a:p>
        </p:txBody>
      </p:sp>
      <p:sp>
        <p:nvSpPr>
          <p:cNvPr id="29" name="TextBox 9">
            <a:extLst>
              <a:ext uri="{FF2B5EF4-FFF2-40B4-BE49-F238E27FC236}">
                <a16:creationId xmlns:a16="http://schemas.microsoft.com/office/drawing/2014/main" id="{83E4E5D7-95BB-4D14-99D1-0F6B51AD7F97}"/>
              </a:ext>
            </a:extLst>
          </p:cNvPr>
          <p:cNvSpPr txBox="1">
            <a:spLocks noChangeArrowheads="1"/>
          </p:cNvSpPr>
          <p:nvPr/>
        </p:nvSpPr>
        <p:spPr bwMode="auto">
          <a:xfrm flipH="1">
            <a:off x="3723725" y="1933156"/>
            <a:ext cx="863456" cy="738664"/>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wrap="square">
            <a:spAutoFit/>
          </a:bodyPr>
          <a:lstStyle/>
          <a:p>
            <a:pPr algn="ctr"/>
            <a:r>
              <a:rPr sz="1400" b="1" dirty="0"/>
              <a:t>Regular Expressions</a:t>
            </a:r>
          </a:p>
        </p:txBody>
      </p:sp>
      <p:grpSp>
        <p:nvGrpSpPr>
          <p:cNvPr id="30" name="组合 29">
            <a:extLst>
              <a:ext uri="{FF2B5EF4-FFF2-40B4-BE49-F238E27FC236}">
                <a16:creationId xmlns:a16="http://schemas.microsoft.com/office/drawing/2014/main" id="{B9166D18-CCFB-4293-891A-61376A2EEB4C}"/>
              </a:ext>
            </a:extLst>
          </p:cNvPr>
          <p:cNvGrpSpPr/>
          <p:nvPr/>
        </p:nvGrpSpPr>
        <p:grpSpPr>
          <a:xfrm>
            <a:off x="4573025" y="2636262"/>
            <a:ext cx="821019" cy="821019"/>
            <a:chOff x="4581868" y="2637693"/>
            <a:chExt cx="821019" cy="821019"/>
          </a:xfrm>
        </p:grpSpPr>
        <p:sp>
          <p:nvSpPr>
            <p:cNvPr id="31" name="Oval 12">
              <a:extLst>
                <a:ext uri="{FF2B5EF4-FFF2-40B4-BE49-F238E27FC236}">
                  <a16:creationId xmlns:a16="http://schemas.microsoft.com/office/drawing/2014/main" id="{61E9C431-880F-498C-AE63-6B38D24515A9}"/>
                </a:ext>
              </a:extLst>
            </p:cNvPr>
            <p:cNvSpPr>
              <a:spLocks noChangeArrowheads="1"/>
            </p:cNvSpPr>
            <p:nvPr/>
          </p:nvSpPr>
          <p:spPr bwMode="auto">
            <a:xfrm flipH="1">
              <a:off x="4581868" y="2637693"/>
              <a:ext cx="821019" cy="821019"/>
            </a:xfrm>
            <a:prstGeom prst="ellipse">
              <a:avLst/>
            </a:pr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100">
                <a:solidFill>
                  <a:schemeClr val="accent2"/>
                </a:solidFill>
                <a:cs typeface="+mn-ea"/>
                <a:sym typeface="+mn-lt"/>
              </a:endParaRPr>
            </a:p>
          </p:txBody>
        </p:sp>
        <p:sp>
          <p:nvSpPr>
            <p:cNvPr id="35" name="TextBox 12">
              <a:extLst>
                <a:ext uri="{FF2B5EF4-FFF2-40B4-BE49-F238E27FC236}">
                  <a16:creationId xmlns:a16="http://schemas.microsoft.com/office/drawing/2014/main" id="{65A9EA7B-5346-4BE6-B635-2C9CF4BCC95D}"/>
                </a:ext>
              </a:extLst>
            </p:cNvPr>
            <p:cNvSpPr txBox="1">
              <a:spLocks noChangeArrowheads="1"/>
            </p:cNvSpPr>
            <p:nvPr/>
          </p:nvSpPr>
          <p:spPr bwMode="auto">
            <a:xfrm flipH="1">
              <a:off x="4640100" y="2758265"/>
              <a:ext cx="751461" cy="604461"/>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wrap="square">
              <a:spAutoFit/>
            </a:bodyPr>
            <a:lstStyle/>
            <a:p>
              <a:pPr algn="ctr">
                <a:lnSpc>
                  <a:spcPct val="125000"/>
                </a:lnSpc>
              </a:pPr>
              <a:r>
                <a:rPr lang="en-US" altLang="zh-CN" sz="1400" b="1" dirty="0">
                  <a:cs typeface="+mn-ea"/>
                  <a:sym typeface="+mn-lt"/>
                </a:rPr>
                <a:t>Key Word</a:t>
              </a:r>
              <a:endParaRPr lang="zh-CN" altLang="en-US" sz="1400" b="1" dirty="0">
                <a:cs typeface="+mn-ea"/>
                <a:sym typeface="+mn-lt"/>
              </a:endParaRPr>
            </a:p>
          </p:txBody>
        </p:sp>
      </p:grpSp>
      <p:sp>
        <p:nvSpPr>
          <p:cNvPr id="40" name="Oval 8">
            <a:extLst>
              <a:ext uri="{FF2B5EF4-FFF2-40B4-BE49-F238E27FC236}">
                <a16:creationId xmlns:a16="http://schemas.microsoft.com/office/drawing/2014/main" id="{1C511186-99B6-4D44-909D-1E4DBEFD47D3}"/>
              </a:ext>
            </a:extLst>
          </p:cNvPr>
          <p:cNvSpPr>
            <a:spLocks noChangeArrowheads="1"/>
          </p:cNvSpPr>
          <p:nvPr/>
        </p:nvSpPr>
        <p:spPr bwMode="auto">
          <a:xfrm flipH="1">
            <a:off x="1293818" y="2779012"/>
            <a:ext cx="1906923" cy="1906922"/>
          </a:xfrm>
          <a:prstGeom prst="ellipse">
            <a:avLst/>
          </a:prstGeom>
          <a:solidFill>
            <a:srgbClr val="DFDFE1"/>
          </a:solidFill>
          <a:ln>
            <a:noFill/>
          </a:ln>
          <a:extLst>
            <a:ext uri="{91240B29-F687-4F45-9708-019B960494DF}">
              <a14:hiddenLine xmlns:a14="http://schemas.microsoft.com/office/drawing/2010/main" w="9525">
                <a:solidFill>
                  <a:srgbClr val="000000"/>
                </a:solidFill>
                <a:round/>
              </a14:hiddenLine>
            </a:ext>
          </a:extLst>
        </p:spPr>
        <p:txBody>
          <a:bodyPr lIns="91432" tIns="45718" rIns="91432" bIns="45718"/>
          <a:lstStyle/>
          <a:p>
            <a:endParaRPr lang="zh-CN" altLang="en-US">
              <a:solidFill>
                <a:schemeClr val="accent1"/>
              </a:solidFill>
              <a:cs typeface="+mn-ea"/>
              <a:sym typeface="+mn-lt"/>
            </a:endParaRPr>
          </a:p>
        </p:txBody>
      </p:sp>
      <p:sp>
        <p:nvSpPr>
          <p:cNvPr id="43" name="Oval 9">
            <a:extLst>
              <a:ext uri="{FF2B5EF4-FFF2-40B4-BE49-F238E27FC236}">
                <a16:creationId xmlns:a16="http://schemas.microsoft.com/office/drawing/2014/main" id="{4BB5667B-0462-42C0-BFBD-13ACEE0F2DDC}"/>
              </a:ext>
            </a:extLst>
          </p:cNvPr>
          <p:cNvSpPr>
            <a:spLocks noChangeArrowheads="1"/>
          </p:cNvSpPr>
          <p:nvPr/>
        </p:nvSpPr>
        <p:spPr bwMode="auto">
          <a:xfrm flipH="1">
            <a:off x="1444464" y="2929658"/>
            <a:ext cx="1605631" cy="1606886"/>
          </a:xfrm>
          <a:prstGeom prst="ellipse">
            <a:avLst/>
          </a:prstGeom>
          <a:solidFill>
            <a:srgbClr val="00428C"/>
          </a:solidFill>
          <a:ln>
            <a:noFill/>
          </a:ln>
        </p:spPr>
        <p:txBody>
          <a:bodyPr lIns="91432" tIns="45718" rIns="91432" bIns="45718"/>
          <a:lstStyle/>
          <a:p>
            <a:endParaRPr lang="zh-CN" altLang="en-US" sz="1200">
              <a:solidFill>
                <a:schemeClr val="accent1"/>
              </a:solidFill>
              <a:cs typeface="+mn-ea"/>
              <a:sym typeface="+mn-lt"/>
            </a:endParaRPr>
          </a:p>
        </p:txBody>
      </p:sp>
      <p:sp>
        <p:nvSpPr>
          <p:cNvPr id="44" name="TextBox 18">
            <a:extLst>
              <a:ext uri="{FF2B5EF4-FFF2-40B4-BE49-F238E27FC236}">
                <a16:creationId xmlns:a16="http://schemas.microsoft.com/office/drawing/2014/main" id="{63170570-67D9-447C-A4DD-DE34399F9C9D}"/>
              </a:ext>
            </a:extLst>
          </p:cNvPr>
          <p:cNvSpPr txBox="1">
            <a:spLocks noChangeArrowheads="1"/>
          </p:cNvSpPr>
          <p:nvPr/>
        </p:nvSpPr>
        <p:spPr bwMode="auto">
          <a:xfrm flipH="1">
            <a:off x="1490305" y="3287428"/>
            <a:ext cx="1459064" cy="12926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2" tIns="45718" rIns="91432" bIns="45718">
            <a:spAutoFit/>
          </a:bodyPr>
          <a:lstStyle/>
          <a:p>
            <a:pPr algn="ctr"/>
            <a:r>
              <a:rPr b="1" dirty="0">
                <a:solidFill>
                  <a:schemeClr val="bg1"/>
                </a:solidFill>
              </a:rPr>
              <a:t>Sensitive Content Definition</a:t>
            </a:r>
            <a:endParaRPr lang="en-US" altLang="zh-CN" b="1" dirty="0">
              <a:solidFill>
                <a:schemeClr val="bg1"/>
              </a:solidFill>
              <a:cs typeface="+mn-ea"/>
              <a:sym typeface="+mn-lt"/>
            </a:endParaRPr>
          </a:p>
          <a:p>
            <a:pPr algn="ctr"/>
            <a:endParaRPr lang="en-US" altLang="zh-CN" sz="2400" b="1" dirty="0">
              <a:solidFill>
                <a:schemeClr val="bg1"/>
              </a:solidFill>
              <a:cs typeface="+mn-ea"/>
              <a:sym typeface="+mn-lt"/>
            </a:endParaRPr>
          </a:p>
        </p:txBody>
      </p:sp>
      <p:sp>
        <p:nvSpPr>
          <p:cNvPr id="45" name="Oval 11">
            <a:extLst>
              <a:ext uri="{FF2B5EF4-FFF2-40B4-BE49-F238E27FC236}">
                <a16:creationId xmlns:a16="http://schemas.microsoft.com/office/drawing/2014/main" id="{87D4DBBF-9931-43D2-929A-2C680CB6DE50}"/>
              </a:ext>
            </a:extLst>
          </p:cNvPr>
          <p:cNvSpPr>
            <a:spLocks noChangeArrowheads="1"/>
          </p:cNvSpPr>
          <p:nvPr/>
        </p:nvSpPr>
        <p:spPr bwMode="auto">
          <a:xfrm flipH="1">
            <a:off x="4140928" y="4830032"/>
            <a:ext cx="821019" cy="822273"/>
          </a:xfrm>
          <a:prstGeom prst="ellipse">
            <a:avLst/>
          </a:pr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100">
              <a:solidFill>
                <a:schemeClr val="accent2"/>
              </a:solidFill>
              <a:cs typeface="+mn-ea"/>
              <a:sym typeface="+mn-lt"/>
            </a:endParaRPr>
          </a:p>
        </p:txBody>
      </p:sp>
      <p:sp>
        <p:nvSpPr>
          <p:cNvPr id="46" name="TextBox 21">
            <a:extLst>
              <a:ext uri="{FF2B5EF4-FFF2-40B4-BE49-F238E27FC236}">
                <a16:creationId xmlns:a16="http://schemas.microsoft.com/office/drawing/2014/main" id="{743E0B08-D33D-4895-BE54-94BF48737A0F}"/>
              </a:ext>
            </a:extLst>
          </p:cNvPr>
          <p:cNvSpPr txBox="1">
            <a:spLocks noChangeArrowheads="1"/>
          </p:cNvSpPr>
          <p:nvPr/>
        </p:nvSpPr>
        <p:spPr bwMode="auto">
          <a:xfrm flipH="1">
            <a:off x="4114661" y="4840106"/>
            <a:ext cx="940124" cy="1196931"/>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wrap="square">
            <a:spAutoFit/>
          </a:bodyPr>
          <a:lstStyle/>
          <a:p>
            <a:pPr algn="ctr"/>
            <a:r>
              <a:rPr sz="1400" b="1" dirty="0"/>
              <a:t>Image Content Recognition</a:t>
            </a:r>
            <a:endParaRPr lang="en-US" altLang="zh-CN" sz="1400" b="1" dirty="0">
              <a:cs typeface="+mn-ea"/>
              <a:sym typeface="+mn-lt"/>
            </a:endParaRPr>
          </a:p>
          <a:p>
            <a:pPr algn="ctr">
              <a:lnSpc>
                <a:spcPct val="125000"/>
              </a:lnSpc>
            </a:pPr>
            <a:endParaRPr lang="en-US" altLang="zh-CN" sz="1400" b="1" dirty="0">
              <a:cs typeface="+mn-ea"/>
              <a:sym typeface="+mn-lt"/>
            </a:endParaRPr>
          </a:p>
        </p:txBody>
      </p:sp>
      <p:sp>
        <p:nvSpPr>
          <p:cNvPr id="47" name="Line 16">
            <a:extLst>
              <a:ext uri="{FF2B5EF4-FFF2-40B4-BE49-F238E27FC236}">
                <a16:creationId xmlns:a16="http://schemas.microsoft.com/office/drawing/2014/main" id="{C341D85D-ECA5-445F-BB85-E8F4DD1CB20E}"/>
              </a:ext>
            </a:extLst>
          </p:cNvPr>
          <p:cNvSpPr>
            <a:spLocks noChangeShapeType="1"/>
          </p:cNvSpPr>
          <p:nvPr/>
        </p:nvSpPr>
        <p:spPr bwMode="auto">
          <a:xfrm flipH="1" flipV="1">
            <a:off x="3128626" y="4319652"/>
            <a:ext cx="1029446" cy="636477"/>
          </a:xfrm>
          <a:prstGeom prst="line">
            <a:avLst/>
          </a:prstGeom>
          <a:noFill/>
          <a:ln w="19050">
            <a:solidFill>
              <a:srgbClr val="2E2C2C"/>
            </a:solidFill>
            <a:round/>
            <a:headEnd type="triangle" w="med" len="med"/>
          </a:ln>
          <a:extLst>
            <a:ext uri="{909E8E84-426E-40DD-AFC4-6F175D3DCCD1}">
              <a14:hiddenFill xmlns:a14="http://schemas.microsoft.com/office/drawing/2010/main">
                <a:noFill/>
              </a14:hiddenFill>
            </a:ext>
          </a:extLst>
        </p:spPr>
        <p:txBody>
          <a:bodyPr lIns="91432" tIns="45718" rIns="91432" bIns="45718"/>
          <a:lstStyle/>
          <a:p>
            <a:pPr eaLnBrk="0" hangingPunct="0"/>
            <a:endParaRPr lang="zh-CN" altLang="en-US">
              <a:cs typeface="+mn-ea"/>
              <a:sym typeface="+mn-lt"/>
            </a:endParaRPr>
          </a:p>
        </p:txBody>
      </p:sp>
      <p:sp>
        <p:nvSpPr>
          <p:cNvPr id="48" name="TextBox 23">
            <a:extLst>
              <a:ext uri="{FF2B5EF4-FFF2-40B4-BE49-F238E27FC236}">
                <a16:creationId xmlns:a16="http://schemas.microsoft.com/office/drawing/2014/main" id="{F06E6FCE-96DC-4BED-BFA3-BBCF33DB0392}"/>
              </a:ext>
            </a:extLst>
          </p:cNvPr>
          <p:cNvSpPr txBox="1">
            <a:spLocks noChangeArrowheads="1"/>
          </p:cNvSpPr>
          <p:nvPr/>
        </p:nvSpPr>
        <p:spPr bwMode="auto">
          <a:xfrm>
            <a:off x="4495681" y="1876064"/>
            <a:ext cx="4267124" cy="584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2" tIns="45718" rIns="91432" bIns="45718">
            <a:spAutoFit/>
          </a:bodyPr>
          <a:lstStyle/>
          <a:p>
            <a:r>
              <a:rPr sz="1600" dirty="0"/>
              <a:t>Supports defining structured info such as phone numbers, ID cards, and bank cards</a:t>
            </a:r>
          </a:p>
        </p:txBody>
      </p:sp>
      <p:sp>
        <p:nvSpPr>
          <p:cNvPr id="49" name="TextBox 25">
            <a:extLst>
              <a:ext uri="{FF2B5EF4-FFF2-40B4-BE49-F238E27FC236}">
                <a16:creationId xmlns:a16="http://schemas.microsoft.com/office/drawing/2014/main" id="{CF196F5F-5D6B-41F4-8A41-BA836A0AC0FE}"/>
              </a:ext>
            </a:extLst>
          </p:cNvPr>
          <p:cNvSpPr txBox="1">
            <a:spLocks noChangeArrowheads="1"/>
          </p:cNvSpPr>
          <p:nvPr/>
        </p:nvSpPr>
        <p:spPr bwMode="auto">
          <a:xfrm>
            <a:off x="5337177" y="2692813"/>
            <a:ext cx="3404275" cy="584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2" tIns="45718" rIns="91432" bIns="45718">
            <a:spAutoFit/>
          </a:bodyPr>
          <a:lstStyle/>
          <a:p>
            <a:r>
              <a:rPr sz="1600" dirty="0"/>
              <a:t>Supports keyword matching of sensitive content</a:t>
            </a:r>
          </a:p>
        </p:txBody>
      </p:sp>
      <p:sp>
        <p:nvSpPr>
          <p:cNvPr id="50" name="TextBox 26">
            <a:extLst>
              <a:ext uri="{FF2B5EF4-FFF2-40B4-BE49-F238E27FC236}">
                <a16:creationId xmlns:a16="http://schemas.microsoft.com/office/drawing/2014/main" id="{85797375-DC85-4029-A093-8E608D6D02FE}"/>
              </a:ext>
            </a:extLst>
          </p:cNvPr>
          <p:cNvSpPr txBox="1">
            <a:spLocks noChangeArrowheads="1"/>
          </p:cNvSpPr>
          <p:nvPr/>
        </p:nvSpPr>
        <p:spPr bwMode="auto">
          <a:xfrm>
            <a:off x="5555871" y="3645519"/>
            <a:ext cx="3691060" cy="8309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2" tIns="45718" rIns="91432" bIns="45718">
            <a:spAutoFit/>
          </a:bodyPr>
          <a:lstStyle/>
          <a:p>
            <a:r>
              <a:rPr sz="1600" dirty="0"/>
              <a:t>Performs lexical analysis on documents and extracts keywords effectively</a:t>
            </a:r>
          </a:p>
        </p:txBody>
      </p:sp>
      <p:sp>
        <p:nvSpPr>
          <p:cNvPr id="51" name="Line 16">
            <a:extLst>
              <a:ext uri="{FF2B5EF4-FFF2-40B4-BE49-F238E27FC236}">
                <a16:creationId xmlns:a16="http://schemas.microsoft.com/office/drawing/2014/main" id="{9E682E30-6C3E-41F9-B87C-48882B37075A}"/>
              </a:ext>
            </a:extLst>
          </p:cNvPr>
          <p:cNvSpPr>
            <a:spLocks noChangeShapeType="1"/>
          </p:cNvSpPr>
          <p:nvPr/>
        </p:nvSpPr>
        <p:spPr bwMode="auto">
          <a:xfrm flipH="1" flipV="1">
            <a:off x="3292361" y="3980665"/>
            <a:ext cx="1477009" cy="113504"/>
          </a:xfrm>
          <a:prstGeom prst="line">
            <a:avLst/>
          </a:prstGeom>
          <a:noFill/>
          <a:ln w="19050">
            <a:solidFill>
              <a:srgbClr val="2E2C2C"/>
            </a:solidFill>
            <a:round/>
            <a:headEnd type="triangle" w="med" len="med"/>
          </a:ln>
          <a:extLst>
            <a:ext uri="{909E8E84-426E-40DD-AFC4-6F175D3DCCD1}">
              <a14:hiddenFill xmlns:a14="http://schemas.microsoft.com/office/drawing/2010/main">
                <a:noFill/>
              </a14:hiddenFill>
            </a:ext>
          </a:extLst>
        </p:spPr>
        <p:txBody>
          <a:bodyPr lIns="91432" tIns="45718" rIns="91432" bIns="45718"/>
          <a:lstStyle/>
          <a:p>
            <a:pPr eaLnBrk="0" hangingPunct="0"/>
            <a:endParaRPr lang="zh-CN" altLang="en-US">
              <a:cs typeface="+mn-ea"/>
              <a:sym typeface="+mn-lt"/>
            </a:endParaRPr>
          </a:p>
        </p:txBody>
      </p:sp>
      <p:sp>
        <p:nvSpPr>
          <p:cNvPr id="52" name="Oval 11">
            <a:extLst>
              <a:ext uri="{FF2B5EF4-FFF2-40B4-BE49-F238E27FC236}">
                <a16:creationId xmlns:a16="http://schemas.microsoft.com/office/drawing/2014/main" id="{72F4FEB2-1527-4535-AD3C-65409658A908}"/>
              </a:ext>
            </a:extLst>
          </p:cNvPr>
          <p:cNvSpPr>
            <a:spLocks noChangeArrowheads="1"/>
          </p:cNvSpPr>
          <p:nvPr/>
        </p:nvSpPr>
        <p:spPr bwMode="auto">
          <a:xfrm flipH="1">
            <a:off x="4782459" y="3717421"/>
            <a:ext cx="821019" cy="822273"/>
          </a:xfrm>
          <a:prstGeom prst="ellipse">
            <a:avLst/>
          </a:pr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sz="1100">
              <a:solidFill>
                <a:schemeClr val="accent2"/>
              </a:solidFill>
              <a:cs typeface="+mn-ea"/>
              <a:sym typeface="+mn-lt"/>
            </a:endParaRPr>
          </a:p>
        </p:txBody>
      </p:sp>
      <p:sp>
        <p:nvSpPr>
          <p:cNvPr id="53" name="TextBox 21">
            <a:extLst>
              <a:ext uri="{FF2B5EF4-FFF2-40B4-BE49-F238E27FC236}">
                <a16:creationId xmlns:a16="http://schemas.microsoft.com/office/drawing/2014/main" id="{7F0540E6-2802-43E2-8A74-5B319D085A4F}"/>
              </a:ext>
            </a:extLst>
          </p:cNvPr>
          <p:cNvSpPr txBox="1">
            <a:spLocks noChangeArrowheads="1"/>
          </p:cNvSpPr>
          <p:nvPr/>
        </p:nvSpPr>
        <p:spPr bwMode="auto">
          <a:xfrm flipH="1">
            <a:off x="4738995" y="3807315"/>
            <a:ext cx="851766" cy="738664"/>
          </a:xfrm>
          <a:prstGeom prst="rect">
            <a:avLst/>
          </a:prstGeom>
          <a:noFill/>
          <a:ln w="9525">
            <a:noFill/>
            <a:miter lim="800000"/>
          </a:ln>
          <a:extLst>
            <a:ext uri="{909E8E84-426E-40DD-AFC4-6F175D3DCCD1}">
              <a14:hiddenFill xmlns:a14="http://schemas.microsoft.com/office/drawing/2010/main">
                <a:solidFill>
                  <a:srgbClr val="FFFFFF"/>
                </a:solidFill>
              </a14:hiddenFill>
            </a:ext>
          </a:extLst>
        </p:spPr>
        <p:txBody>
          <a:bodyPr wrap="square">
            <a:spAutoFit/>
          </a:bodyPr>
          <a:lstStyle/>
          <a:p>
            <a:pPr algn="ctr"/>
            <a:r>
              <a:rPr sz="1400" b="1" dirty="0"/>
              <a:t>Feature Extraction</a:t>
            </a:r>
          </a:p>
        </p:txBody>
      </p:sp>
      <p:sp>
        <p:nvSpPr>
          <p:cNvPr id="54" name="TextBox 26">
            <a:extLst>
              <a:ext uri="{FF2B5EF4-FFF2-40B4-BE49-F238E27FC236}">
                <a16:creationId xmlns:a16="http://schemas.microsoft.com/office/drawing/2014/main" id="{0C08EC92-8842-42AE-B134-9FAE8F367873}"/>
              </a:ext>
            </a:extLst>
          </p:cNvPr>
          <p:cNvSpPr txBox="1">
            <a:spLocks noChangeArrowheads="1"/>
          </p:cNvSpPr>
          <p:nvPr/>
        </p:nvSpPr>
        <p:spPr bwMode="auto">
          <a:xfrm>
            <a:off x="5040477" y="5004697"/>
            <a:ext cx="4118915" cy="584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32" tIns="45718" rIns="91432" bIns="45718">
            <a:spAutoFit/>
          </a:bodyPr>
          <a:lstStyle/>
          <a:p>
            <a:r>
              <a:rPr sz="1600" dirty="0"/>
              <a:t>Extracts and recognizes keywords from text in images</a:t>
            </a:r>
          </a:p>
        </p:txBody>
      </p:sp>
    </p:spTree>
    <p:extLst>
      <p:ext uri="{BB962C8B-B14F-4D97-AF65-F5344CB8AC3E}">
        <p14:creationId xmlns:p14="http://schemas.microsoft.com/office/powerpoint/2010/main" val="3744136768"/>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 name="组合 1"/>
          <p:cNvGrpSpPr/>
          <p:nvPr/>
        </p:nvGrpSpPr>
        <p:grpSpPr>
          <a:xfrm>
            <a:off x="1484241" y="2552165"/>
            <a:ext cx="2270168" cy="1200142"/>
            <a:chOff x="6518795" y="735113"/>
            <a:chExt cx="4923235" cy="2602707"/>
          </a:xfrm>
        </p:grpSpPr>
        <p:sp>
          <p:nvSpPr>
            <p:cNvPr id="280" name="íṩ1ïḋè">
              <a:extLst>
                <a:ext uri="{FF2B5EF4-FFF2-40B4-BE49-F238E27FC236}">
                  <a16:creationId xmlns:a16="http://schemas.microsoft.com/office/drawing/2014/main" id="{E4566EC9-A991-4253-AD93-8E9B49D5E50D}"/>
                </a:ext>
              </a:extLst>
            </p:cNvPr>
            <p:cNvSpPr/>
            <p:nvPr/>
          </p:nvSpPr>
          <p:spPr bwMode="auto">
            <a:xfrm>
              <a:off x="795111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1" name="îSľiḑé">
              <a:extLst>
                <a:ext uri="{FF2B5EF4-FFF2-40B4-BE49-F238E27FC236}">
                  <a16:creationId xmlns:a16="http://schemas.microsoft.com/office/drawing/2014/main" id="{54D91752-6162-47D2-947A-B9800DB165FC}"/>
                </a:ext>
              </a:extLst>
            </p:cNvPr>
            <p:cNvSpPr/>
            <p:nvPr/>
          </p:nvSpPr>
          <p:spPr bwMode="auto">
            <a:xfrm>
              <a:off x="8038033"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2" name="ïŝľîďê">
              <a:extLst>
                <a:ext uri="{FF2B5EF4-FFF2-40B4-BE49-F238E27FC236}">
                  <a16:creationId xmlns:a16="http://schemas.microsoft.com/office/drawing/2014/main" id="{9891474D-4B0D-4B15-9326-5CDDF0FB4174}"/>
                </a:ext>
              </a:extLst>
            </p:cNvPr>
            <p:cNvSpPr/>
            <p:nvPr/>
          </p:nvSpPr>
          <p:spPr bwMode="auto">
            <a:xfrm>
              <a:off x="8124948"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3" name="îšľîḋé">
              <a:extLst>
                <a:ext uri="{FF2B5EF4-FFF2-40B4-BE49-F238E27FC236}">
                  <a16:creationId xmlns:a16="http://schemas.microsoft.com/office/drawing/2014/main" id="{74E035EE-7A36-404D-A7F4-CE306EAD6441}"/>
                </a:ext>
              </a:extLst>
            </p:cNvPr>
            <p:cNvSpPr/>
            <p:nvPr/>
          </p:nvSpPr>
          <p:spPr bwMode="auto">
            <a:xfrm>
              <a:off x="82094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4" name="ïṥlíḑè">
              <a:extLst>
                <a:ext uri="{FF2B5EF4-FFF2-40B4-BE49-F238E27FC236}">
                  <a16:creationId xmlns:a16="http://schemas.microsoft.com/office/drawing/2014/main" id="{101FD4EC-6CA1-4704-9A2B-406764E8469D}"/>
                </a:ext>
              </a:extLst>
            </p:cNvPr>
            <p:cNvSpPr/>
            <p:nvPr/>
          </p:nvSpPr>
          <p:spPr bwMode="auto">
            <a:xfrm>
              <a:off x="8296398"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5" name="íṡľïḓê">
              <a:extLst>
                <a:ext uri="{FF2B5EF4-FFF2-40B4-BE49-F238E27FC236}">
                  <a16:creationId xmlns:a16="http://schemas.microsoft.com/office/drawing/2014/main" id="{7882AF53-A44A-4637-8647-3EBF1DBAD516}"/>
                </a:ext>
              </a:extLst>
            </p:cNvPr>
            <p:cNvSpPr/>
            <p:nvPr/>
          </p:nvSpPr>
          <p:spPr bwMode="auto">
            <a:xfrm>
              <a:off x="83833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6" name="iŝ1îḍê">
              <a:extLst>
                <a:ext uri="{FF2B5EF4-FFF2-40B4-BE49-F238E27FC236}">
                  <a16:creationId xmlns:a16="http://schemas.microsoft.com/office/drawing/2014/main" id="{0692A6DD-9AF8-4EA8-A102-F5D13563411C}"/>
                </a:ext>
              </a:extLst>
            </p:cNvPr>
            <p:cNvSpPr/>
            <p:nvPr/>
          </p:nvSpPr>
          <p:spPr bwMode="auto">
            <a:xfrm>
              <a:off x="8469039"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7" name="iṧlíḍe">
              <a:extLst>
                <a:ext uri="{FF2B5EF4-FFF2-40B4-BE49-F238E27FC236}">
                  <a16:creationId xmlns:a16="http://schemas.microsoft.com/office/drawing/2014/main" id="{9693B49F-2E41-4D0C-9F14-B55D0C6A1B35}"/>
                </a:ext>
              </a:extLst>
            </p:cNvPr>
            <p:cNvSpPr/>
            <p:nvPr/>
          </p:nvSpPr>
          <p:spPr bwMode="auto">
            <a:xfrm>
              <a:off x="85547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8" name="iṧľiďe">
              <a:extLst>
                <a:ext uri="{FF2B5EF4-FFF2-40B4-BE49-F238E27FC236}">
                  <a16:creationId xmlns:a16="http://schemas.microsoft.com/office/drawing/2014/main" id="{857998B6-C51A-4158-8808-7108A2D3D889}"/>
                </a:ext>
              </a:extLst>
            </p:cNvPr>
            <p:cNvSpPr/>
            <p:nvPr/>
          </p:nvSpPr>
          <p:spPr bwMode="auto">
            <a:xfrm>
              <a:off x="86404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9" name="íṥ1îḋé">
              <a:extLst>
                <a:ext uri="{FF2B5EF4-FFF2-40B4-BE49-F238E27FC236}">
                  <a16:creationId xmlns:a16="http://schemas.microsoft.com/office/drawing/2014/main" id="{64568A80-3D71-4742-839C-C5CEEA925D40}"/>
                </a:ext>
              </a:extLst>
            </p:cNvPr>
            <p:cNvSpPr/>
            <p:nvPr/>
          </p:nvSpPr>
          <p:spPr bwMode="auto">
            <a:xfrm>
              <a:off x="872740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0" name="i$ļïḓe">
              <a:extLst>
                <a:ext uri="{FF2B5EF4-FFF2-40B4-BE49-F238E27FC236}">
                  <a16:creationId xmlns:a16="http://schemas.microsoft.com/office/drawing/2014/main" id="{EAA5FB07-814D-436E-A4A2-9B370356363D}"/>
                </a:ext>
              </a:extLst>
            </p:cNvPr>
            <p:cNvSpPr/>
            <p:nvPr/>
          </p:nvSpPr>
          <p:spPr bwMode="auto">
            <a:xfrm>
              <a:off x="8814320"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1" name="is1îḋe">
              <a:extLst>
                <a:ext uri="{FF2B5EF4-FFF2-40B4-BE49-F238E27FC236}">
                  <a16:creationId xmlns:a16="http://schemas.microsoft.com/office/drawing/2014/main" id="{A4D4C92A-079F-4B00-AAAE-92AEFABBFD10}"/>
                </a:ext>
              </a:extLst>
            </p:cNvPr>
            <p:cNvSpPr/>
            <p:nvPr/>
          </p:nvSpPr>
          <p:spPr bwMode="auto">
            <a:xfrm>
              <a:off x="8901236"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2" name="ïşľîḑé">
              <a:extLst>
                <a:ext uri="{FF2B5EF4-FFF2-40B4-BE49-F238E27FC236}">
                  <a16:creationId xmlns:a16="http://schemas.microsoft.com/office/drawing/2014/main" id="{9FEC3DDF-03B0-448C-9215-AC9B6AA2E61A}"/>
                </a:ext>
              </a:extLst>
            </p:cNvPr>
            <p:cNvSpPr/>
            <p:nvPr/>
          </p:nvSpPr>
          <p:spPr bwMode="auto">
            <a:xfrm>
              <a:off x="8985770"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3" name="íṡliḋé">
              <a:extLst>
                <a:ext uri="{FF2B5EF4-FFF2-40B4-BE49-F238E27FC236}">
                  <a16:creationId xmlns:a16="http://schemas.microsoft.com/office/drawing/2014/main" id="{C989D94E-AD4C-4D12-BEB6-B400F9DF40F0}"/>
                </a:ext>
              </a:extLst>
            </p:cNvPr>
            <p:cNvSpPr/>
            <p:nvPr/>
          </p:nvSpPr>
          <p:spPr bwMode="auto">
            <a:xfrm>
              <a:off x="9072686"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4" name="iśľíḍe">
              <a:extLst>
                <a:ext uri="{FF2B5EF4-FFF2-40B4-BE49-F238E27FC236}">
                  <a16:creationId xmlns:a16="http://schemas.microsoft.com/office/drawing/2014/main" id="{D30019E5-4ADD-4C75-9051-9714CC23B920}"/>
                </a:ext>
              </a:extLst>
            </p:cNvPr>
            <p:cNvSpPr/>
            <p:nvPr/>
          </p:nvSpPr>
          <p:spPr bwMode="auto">
            <a:xfrm>
              <a:off x="915841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3"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5" name="îŝļíḍè">
              <a:extLst>
                <a:ext uri="{FF2B5EF4-FFF2-40B4-BE49-F238E27FC236}">
                  <a16:creationId xmlns:a16="http://schemas.microsoft.com/office/drawing/2014/main" id="{7721DE2A-F8B4-4534-A60E-9A99DF277C97}"/>
                </a:ext>
              </a:extLst>
            </p:cNvPr>
            <p:cNvSpPr/>
            <p:nvPr/>
          </p:nvSpPr>
          <p:spPr bwMode="auto">
            <a:xfrm>
              <a:off x="9245327"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6" name="íś1iḍe">
              <a:extLst>
                <a:ext uri="{FF2B5EF4-FFF2-40B4-BE49-F238E27FC236}">
                  <a16:creationId xmlns:a16="http://schemas.microsoft.com/office/drawing/2014/main" id="{2FF14899-E48C-4147-80A0-9D088EAE7972}"/>
                </a:ext>
              </a:extLst>
            </p:cNvPr>
            <p:cNvSpPr/>
            <p:nvPr/>
          </p:nvSpPr>
          <p:spPr bwMode="auto">
            <a:xfrm>
              <a:off x="9332242"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7" name="iṥļíḋê">
              <a:extLst>
                <a:ext uri="{FF2B5EF4-FFF2-40B4-BE49-F238E27FC236}">
                  <a16:creationId xmlns:a16="http://schemas.microsoft.com/office/drawing/2014/main" id="{E93DA862-8836-46F3-92F2-EADA04A02C5B}"/>
                </a:ext>
              </a:extLst>
            </p:cNvPr>
            <p:cNvSpPr/>
            <p:nvPr/>
          </p:nvSpPr>
          <p:spPr bwMode="auto">
            <a:xfrm>
              <a:off x="9416777"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8" name="ïşḻîḋê">
              <a:extLst>
                <a:ext uri="{FF2B5EF4-FFF2-40B4-BE49-F238E27FC236}">
                  <a16:creationId xmlns:a16="http://schemas.microsoft.com/office/drawing/2014/main" id="{02278A18-F097-4CD7-96F4-E17810C19907}"/>
                </a:ext>
              </a:extLst>
            </p:cNvPr>
            <p:cNvSpPr/>
            <p:nvPr/>
          </p:nvSpPr>
          <p:spPr bwMode="auto">
            <a:xfrm>
              <a:off x="9503692"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9" name="í$ḻïḓè">
              <a:extLst>
                <a:ext uri="{FF2B5EF4-FFF2-40B4-BE49-F238E27FC236}">
                  <a16:creationId xmlns:a16="http://schemas.microsoft.com/office/drawing/2014/main" id="{422A471D-320E-4E77-B208-9229CF00124B}"/>
                </a:ext>
              </a:extLst>
            </p:cNvPr>
            <p:cNvSpPr/>
            <p:nvPr/>
          </p:nvSpPr>
          <p:spPr bwMode="auto">
            <a:xfrm>
              <a:off x="9589417"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0" name="îṧḷïďé">
              <a:extLst>
                <a:ext uri="{FF2B5EF4-FFF2-40B4-BE49-F238E27FC236}">
                  <a16:creationId xmlns:a16="http://schemas.microsoft.com/office/drawing/2014/main" id="{A2B64A6D-D3CC-4B76-A52C-6D9FFEBF9252}"/>
                </a:ext>
              </a:extLst>
            </p:cNvPr>
            <p:cNvSpPr/>
            <p:nvPr/>
          </p:nvSpPr>
          <p:spPr bwMode="auto">
            <a:xfrm>
              <a:off x="9676333"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1" name="îśľidè">
              <a:extLst>
                <a:ext uri="{FF2B5EF4-FFF2-40B4-BE49-F238E27FC236}">
                  <a16:creationId xmlns:a16="http://schemas.microsoft.com/office/drawing/2014/main" id="{D87256A9-96A6-4E28-9D87-54C6BAF0B764}"/>
                </a:ext>
              </a:extLst>
            </p:cNvPr>
            <p:cNvSpPr/>
            <p:nvPr/>
          </p:nvSpPr>
          <p:spPr bwMode="auto">
            <a:xfrm>
              <a:off x="976086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2" name="íṡḻïḓé">
              <a:extLst>
                <a:ext uri="{FF2B5EF4-FFF2-40B4-BE49-F238E27FC236}">
                  <a16:creationId xmlns:a16="http://schemas.microsoft.com/office/drawing/2014/main" id="{9E0598FB-214F-4170-BD6E-91A12C0E4298}"/>
                </a:ext>
              </a:extLst>
            </p:cNvPr>
            <p:cNvSpPr/>
            <p:nvPr/>
          </p:nvSpPr>
          <p:spPr bwMode="auto">
            <a:xfrm>
              <a:off x="98477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3" name="iṧḻîḍè">
              <a:extLst>
                <a:ext uri="{FF2B5EF4-FFF2-40B4-BE49-F238E27FC236}">
                  <a16:creationId xmlns:a16="http://schemas.microsoft.com/office/drawing/2014/main" id="{740008A6-5409-471A-A490-311CB6A5695C}"/>
                </a:ext>
              </a:extLst>
            </p:cNvPr>
            <p:cNvSpPr/>
            <p:nvPr/>
          </p:nvSpPr>
          <p:spPr bwMode="auto">
            <a:xfrm>
              <a:off x="993469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4" name="íSľîde">
              <a:extLst>
                <a:ext uri="{FF2B5EF4-FFF2-40B4-BE49-F238E27FC236}">
                  <a16:creationId xmlns:a16="http://schemas.microsoft.com/office/drawing/2014/main" id="{EF36B23E-C0A5-4445-AFAD-1C2584532BEA}"/>
                </a:ext>
              </a:extLst>
            </p:cNvPr>
            <p:cNvSpPr/>
            <p:nvPr/>
          </p:nvSpPr>
          <p:spPr bwMode="auto">
            <a:xfrm>
              <a:off x="100216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5" name="íṣľîḋé">
              <a:extLst>
                <a:ext uri="{FF2B5EF4-FFF2-40B4-BE49-F238E27FC236}">
                  <a16:creationId xmlns:a16="http://schemas.microsoft.com/office/drawing/2014/main" id="{65CA2271-4C1E-44ED-A7AD-3BBD0D48E009}"/>
                </a:ext>
              </a:extLst>
            </p:cNvPr>
            <p:cNvSpPr/>
            <p:nvPr/>
          </p:nvSpPr>
          <p:spPr bwMode="auto">
            <a:xfrm>
              <a:off x="10107339"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6" name="íṡļïḑe">
              <a:extLst>
                <a:ext uri="{FF2B5EF4-FFF2-40B4-BE49-F238E27FC236}">
                  <a16:creationId xmlns:a16="http://schemas.microsoft.com/office/drawing/2014/main" id="{C05E2E34-F03B-474A-ACD5-6D2F048D3CD4}"/>
                </a:ext>
              </a:extLst>
            </p:cNvPr>
            <p:cNvSpPr/>
            <p:nvPr/>
          </p:nvSpPr>
          <p:spPr bwMode="auto">
            <a:xfrm>
              <a:off x="101930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7" name="íṣḻîḋê">
              <a:extLst>
                <a:ext uri="{FF2B5EF4-FFF2-40B4-BE49-F238E27FC236}">
                  <a16:creationId xmlns:a16="http://schemas.microsoft.com/office/drawing/2014/main" id="{8FC43A35-8AD7-489B-AEBA-A9A0985B8D75}"/>
                </a:ext>
              </a:extLst>
            </p:cNvPr>
            <p:cNvSpPr/>
            <p:nvPr/>
          </p:nvSpPr>
          <p:spPr bwMode="auto">
            <a:xfrm>
              <a:off x="102787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8" name="ïṩľíḑê">
              <a:extLst>
                <a:ext uri="{FF2B5EF4-FFF2-40B4-BE49-F238E27FC236}">
                  <a16:creationId xmlns:a16="http://schemas.microsoft.com/office/drawing/2014/main" id="{D10BF03D-6877-4192-AA51-B6BFC8EC83F2}"/>
                </a:ext>
              </a:extLst>
            </p:cNvPr>
            <p:cNvSpPr/>
            <p:nvPr/>
          </p:nvSpPr>
          <p:spPr bwMode="auto">
            <a:xfrm>
              <a:off x="10365705"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9" name="í$líḍê">
              <a:extLst>
                <a:ext uri="{FF2B5EF4-FFF2-40B4-BE49-F238E27FC236}">
                  <a16:creationId xmlns:a16="http://schemas.microsoft.com/office/drawing/2014/main" id="{461BFF95-5C2B-4824-B45F-EDABD2EA5EEE}"/>
                </a:ext>
              </a:extLst>
            </p:cNvPr>
            <p:cNvSpPr/>
            <p:nvPr/>
          </p:nvSpPr>
          <p:spPr bwMode="auto">
            <a:xfrm>
              <a:off x="10452620" y="3215186"/>
              <a:ext cx="72628"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0" name="işliďè">
              <a:extLst>
                <a:ext uri="{FF2B5EF4-FFF2-40B4-BE49-F238E27FC236}">
                  <a16:creationId xmlns:a16="http://schemas.microsoft.com/office/drawing/2014/main" id="{E1375F45-7B4E-4C27-82CE-52BFB2EF013F}"/>
                </a:ext>
              </a:extLst>
            </p:cNvPr>
            <p:cNvSpPr/>
            <p:nvPr/>
          </p:nvSpPr>
          <p:spPr bwMode="auto">
            <a:xfrm>
              <a:off x="1053715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1" name="ïṧ1iḑè">
              <a:extLst>
                <a:ext uri="{FF2B5EF4-FFF2-40B4-BE49-F238E27FC236}">
                  <a16:creationId xmlns:a16="http://schemas.microsoft.com/office/drawing/2014/main" id="{D65DB0A4-D87E-4FEC-BB42-A1FAA5C9E214}"/>
                </a:ext>
              </a:extLst>
            </p:cNvPr>
            <p:cNvSpPr/>
            <p:nvPr/>
          </p:nvSpPr>
          <p:spPr bwMode="auto">
            <a:xfrm>
              <a:off x="1062407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2" name="iś1ïdê">
              <a:extLst>
                <a:ext uri="{FF2B5EF4-FFF2-40B4-BE49-F238E27FC236}">
                  <a16:creationId xmlns:a16="http://schemas.microsoft.com/office/drawing/2014/main" id="{B31B860B-D3B3-47E2-94D6-89C3490AF134}"/>
                </a:ext>
              </a:extLst>
            </p:cNvPr>
            <p:cNvSpPr/>
            <p:nvPr/>
          </p:nvSpPr>
          <p:spPr bwMode="auto">
            <a:xfrm>
              <a:off x="7843961" y="3241379"/>
              <a:ext cx="2962275" cy="96441"/>
            </a:xfrm>
            <a:custGeom>
              <a:avLst/>
              <a:gdLst>
                <a:gd name="T0" fmla="*/ 1748 w 1814"/>
                <a:gd name="T1" fmla="*/ 0 h 59"/>
                <a:gd name="T2" fmla="*/ 1695 w 1814"/>
                <a:gd name="T3" fmla="*/ 0 h 59"/>
                <a:gd name="T4" fmla="*/ 1642 w 1814"/>
                <a:gd name="T5" fmla="*/ 0 h 59"/>
                <a:gd name="T6" fmla="*/ 1589 w 1814"/>
                <a:gd name="T7" fmla="*/ 0 h 59"/>
                <a:gd name="T8" fmla="*/ 1537 w 1814"/>
                <a:gd name="T9" fmla="*/ 0 h 59"/>
                <a:gd name="T10" fmla="*/ 1484 w 1814"/>
                <a:gd name="T11" fmla="*/ 0 h 59"/>
                <a:gd name="T12" fmla="*/ 1431 w 1814"/>
                <a:gd name="T13" fmla="*/ 0 h 59"/>
                <a:gd name="T14" fmla="*/ 1378 w 1814"/>
                <a:gd name="T15" fmla="*/ 0 h 59"/>
                <a:gd name="T16" fmla="*/ 1326 w 1814"/>
                <a:gd name="T17" fmla="*/ 0 h 59"/>
                <a:gd name="T18" fmla="*/ 1273 w 1814"/>
                <a:gd name="T19" fmla="*/ 0 h 59"/>
                <a:gd name="T20" fmla="*/ 1220 w 1814"/>
                <a:gd name="T21" fmla="*/ 0 h 59"/>
                <a:gd name="T22" fmla="*/ 1167 w 1814"/>
                <a:gd name="T23" fmla="*/ 0 h 59"/>
                <a:gd name="T24" fmla="*/ 1114 w 1814"/>
                <a:gd name="T25" fmla="*/ 0 h 59"/>
                <a:gd name="T26" fmla="*/ 1062 w 1814"/>
                <a:gd name="T27" fmla="*/ 0 h 59"/>
                <a:gd name="T28" fmla="*/ 1009 w 1814"/>
                <a:gd name="T29" fmla="*/ 0 h 59"/>
                <a:gd name="T30" fmla="*/ 956 w 1814"/>
                <a:gd name="T31" fmla="*/ 0 h 59"/>
                <a:gd name="T32" fmla="*/ 903 w 1814"/>
                <a:gd name="T33" fmla="*/ 0 h 59"/>
                <a:gd name="T34" fmla="*/ 851 w 1814"/>
                <a:gd name="T35" fmla="*/ 0 h 59"/>
                <a:gd name="T36" fmla="*/ 798 w 1814"/>
                <a:gd name="T37" fmla="*/ 0 h 59"/>
                <a:gd name="T38" fmla="*/ 745 w 1814"/>
                <a:gd name="T39" fmla="*/ 0 h 59"/>
                <a:gd name="T40" fmla="*/ 692 w 1814"/>
                <a:gd name="T41" fmla="*/ 0 h 59"/>
                <a:gd name="T42" fmla="*/ 639 w 1814"/>
                <a:gd name="T43" fmla="*/ 0 h 59"/>
                <a:gd name="T44" fmla="*/ 587 w 1814"/>
                <a:gd name="T45" fmla="*/ 0 h 59"/>
                <a:gd name="T46" fmla="*/ 534 w 1814"/>
                <a:gd name="T47" fmla="*/ 0 h 59"/>
                <a:gd name="T48" fmla="*/ 481 w 1814"/>
                <a:gd name="T49" fmla="*/ 0 h 59"/>
                <a:gd name="T50" fmla="*/ 428 w 1814"/>
                <a:gd name="T51" fmla="*/ 0 h 59"/>
                <a:gd name="T52" fmla="*/ 375 w 1814"/>
                <a:gd name="T53" fmla="*/ 0 h 59"/>
                <a:gd name="T54" fmla="*/ 323 w 1814"/>
                <a:gd name="T55" fmla="*/ 0 h 59"/>
                <a:gd name="T56" fmla="*/ 270 w 1814"/>
                <a:gd name="T57" fmla="*/ 0 h 59"/>
                <a:gd name="T58" fmla="*/ 217 w 1814"/>
                <a:gd name="T59" fmla="*/ 0 h 59"/>
                <a:gd name="T60" fmla="*/ 164 w 1814"/>
                <a:gd name="T61" fmla="*/ 0 h 59"/>
                <a:gd name="T62" fmla="*/ 112 w 1814"/>
                <a:gd name="T63" fmla="*/ 0 h 59"/>
                <a:gd name="T64" fmla="*/ 63 w 1814"/>
                <a:gd name="T65" fmla="*/ 0 h 59"/>
                <a:gd name="T66" fmla="*/ 1814 w 1814"/>
                <a:gd name="T6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4" h="59">
                  <a:moveTo>
                    <a:pt x="1751" y="0"/>
                  </a:moveTo>
                  <a:cubicBezTo>
                    <a:pt x="1748" y="0"/>
                    <a:pt x="1748" y="0"/>
                    <a:pt x="1748" y="0"/>
                  </a:cubicBezTo>
                  <a:cubicBezTo>
                    <a:pt x="1702" y="0"/>
                    <a:pt x="1702" y="0"/>
                    <a:pt x="1702" y="0"/>
                  </a:cubicBezTo>
                  <a:cubicBezTo>
                    <a:pt x="1695" y="0"/>
                    <a:pt x="1695" y="0"/>
                    <a:pt x="1695" y="0"/>
                  </a:cubicBezTo>
                  <a:cubicBezTo>
                    <a:pt x="1649" y="0"/>
                    <a:pt x="1649" y="0"/>
                    <a:pt x="1649" y="0"/>
                  </a:cubicBezTo>
                  <a:cubicBezTo>
                    <a:pt x="1642" y="0"/>
                    <a:pt x="1642" y="0"/>
                    <a:pt x="1642" y="0"/>
                  </a:cubicBezTo>
                  <a:cubicBezTo>
                    <a:pt x="1597" y="0"/>
                    <a:pt x="1597" y="0"/>
                    <a:pt x="1597" y="0"/>
                  </a:cubicBezTo>
                  <a:cubicBezTo>
                    <a:pt x="1589" y="0"/>
                    <a:pt x="1589" y="0"/>
                    <a:pt x="1589" y="0"/>
                  </a:cubicBezTo>
                  <a:cubicBezTo>
                    <a:pt x="1544" y="0"/>
                    <a:pt x="1544" y="0"/>
                    <a:pt x="1544" y="0"/>
                  </a:cubicBezTo>
                  <a:cubicBezTo>
                    <a:pt x="1537" y="0"/>
                    <a:pt x="1537" y="0"/>
                    <a:pt x="1537" y="0"/>
                  </a:cubicBezTo>
                  <a:cubicBezTo>
                    <a:pt x="1491" y="0"/>
                    <a:pt x="1491" y="0"/>
                    <a:pt x="1491" y="0"/>
                  </a:cubicBezTo>
                  <a:cubicBezTo>
                    <a:pt x="1484" y="0"/>
                    <a:pt x="1484" y="0"/>
                    <a:pt x="1484" y="0"/>
                  </a:cubicBezTo>
                  <a:cubicBezTo>
                    <a:pt x="1438" y="0"/>
                    <a:pt x="1438" y="0"/>
                    <a:pt x="1438" y="0"/>
                  </a:cubicBezTo>
                  <a:cubicBezTo>
                    <a:pt x="1431" y="0"/>
                    <a:pt x="1431" y="0"/>
                    <a:pt x="1431" y="0"/>
                  </a:cubicBezTo>
                  <a:cubicBezTo>
                    <a:pt x="1386" y="0"/>
                    <a:pt x="1386" y="0"/>
                    <a:pt x="1386" y="0"/>
                  </a:cubicBezTo>
                  <a:cubicBezTo>
                    <a:pt x="1378" y="0"/>
                    <a:pt x="1378" y="0"/>
                    <a:pt x="1378" y="0"/>
                  </a:cubicBezTo>
                  <a:cubicBezTo>
                    <a:pt x="1333" y="0"/>
                    <a:pt x="1333" y="0"/>
                    <a:pt x="1333" y="0"/>
                  </a:cubicBezTo>
                  <a:cubicBezTo>
                    <a:pt x="1326" y="0"/>
                    <a:pt x="1326" y="0"/>
                    <a:pt x="1326" y="0"/>
                  </a:cubicBezTo>
                  <a:cubicBezTo>
                    <a:pt x="1280" y="0"/>
                    <a:pt x="1280" y="0"/>
                    <a:pt x="1280" y="0"/>
                  </a:cubicBezTo>
                  <a:cubicBezTo>
                    <a:pt x="1273" y="0"/>
                    <a:pt x="1273" y="0"/>
                    <a:pt x="1273" y="0"/>
                  </a:cubicBezTo>
                  <a:cubicBezTo>
                    <a:pt x="1227" y="0"/>
                    <a:pt x="1227" y="0"/>
                    <a:pt x="1227" y="0"/>
                  </a:cubicBezTo>
                  <a:cubicBezTo>
                    <a:pt x="1220" y="0"/>
                    <a:pt x="1220" y="0"/>
                    <a:pt x="1220" y="0"/>
                  </a:cubicBezTo>
                  <a:cubicBezTo>
                    <a:pt x="1174" y="0"/>
                    <a:pt x="1174" y="0"/>
                    <a:pt x="1174" y="0"/>
                  </a:cubicBezTo>
                  <a:cubicBezTo>
                    <a:pt x="1167" y="0"/>
                    <a:pt x="1167" y="0"/>
                    <a:pt x="1167" y="0"/>
                  </a:cubicBezTo>
                  <a:cubicBezTo>
                    <a:pt x="1122" y="0"/>
                    <a:pt x="1122" y="0"/>
                    <a:pt x="1122" y="0"/>
                  </a:cubicBezTo>
                  <a:cubicBezTo>
                    <a:pt x="1114" y="0"/>
                    <a:pt x="1114" y="0"/>
                    <a:pt x="1114" y="0"/>
                  </a:cubicBezTo>
                  <a:cubicBezTo>
                    <a:pt x="1069" y="0"/>
                    <a:pt x="1069" y="0"/>
                    <a:pt x="1069" y="0"/>
                  </a:cubicBezTo>
                  <a:cubicBezTo>
                    <a:pt x="1062" y="0"/>
                    <a:pt x="1062" y="0"/>
                    <a:pt x="1062" y="0"/>
                  </a:cubicBezTo>
                  <a:cubicBezTo>
                    <a:pt x="1016" y="0"/>
                    <a:pt x="1016" y="0"/>
                    <a:pt x="1016" y="0"/>
                  </a:cubicBezTo>
                  <a:cubicBezTo>
                    <a:pt x="1009" y="0"/>
                    <a:pt x="1009" y="0"/>
                    <a:pt x="1009" y="0"/>
                  </a:cubicBezTo>
                  <a:cubicBezTo>
                    <a:pt x="963" y="0"/>
                    <a:pt x="963" y="0"/>
                    <a:pt x="963" y="0"/>
                  </a:cubicBezTo>
                  <a:cubicBezTo>
                    <a:pt x="956" y="0"/>
                    <a:pt x="956" y="0"/>
                    <a:pt x="956" y="0"/>
                  </a:cubicBezTo>
                  <a:cubicBezTo>
                    <a:pt x="911" y="0"/>
                    <a:pt x="911" y="0"/>
                    <a:pt x="911" y="0"/>
                  </a:cubicBezTo>
                  <a:cubicBezTo>
                    <a:pt x="903" y="0"/>
                    <a:pt x="903" y="0"/>
                    <a:pt x="903" y="0"/>
                  </a:cubicBezTo>
                  <a:cubicBezTo>
                    <a:pt x="858" y="0"/>
                    <a:pt x="858" y="0"/>
                    <a:pt x="858" y="0"/>
                  </a:cubicBezTo>
                  <a:cubicBezTo>
                    <a:pt x="851" y="0"/>
                    <a:pt x="851" y="0"/>
                    <a:pt x="851" y="0"/>
                  </a:cubicBezTo>
                  <a:cubicBezTo>
                    <a:pt x="805" y="0"/>
                    <a:pt x="805" y="0"/>
                    <a:pt x="805" y="0"/>
                  </a:cubicBezTo>
                  <a:cubicBezTo>
                    <a:pt x="798" y="0"/>
                    <a:pt x="798" y="0"/>
                    <a:pt x="798" y="0"/>
                  </a:cubicBezTo>
                  <a:cubicBezTo>
                    <a:pt x="752" y="0"/>
                    <a:pt x="752" y="0"/>
                    <a:pt x="752" y="0"/>
                  </a:cubicBezTo>
                  <a:cubicBezTo>
                    <a:pt x="745" y="0"/>
                    <a:pt x="745" y="0"/>
                    <a:pt x="745" y="0"/>
                  </a:cubicBezTo>
                  <a:cubicBezTo>
                    <a:pt x="699" y="0"/>
                    <a:pt x="699" y="0"/>
                    <a:pt x="699" y="0"/>
                  </a:cubicBezTo>
                  <a:cubicBezTo>
                    <a:pt x="692" y="0"/>
                    <a:pt x="692" y="0"/>
                    <a:pt x="692" y="0"/>
                  </a:cubicBezTo>
                  <a:cubicBezTo>
                    <a:pt x="647" y="0"/>
                    <a:pt x="647" y="0"/>
                    <a:pt x="647" y="0"/>
                  </a:cubicBezTo>
                  <a:cubicBezTo>
                    <a:pt x="639" y="0"/>
                    <a:pt x="639" y="0"/>
                    <a:pt x="639" y="0"/>
                  </a:cubicBezTo>
                  <a:cubicBezTo>
                    <a:pt x="594" y="0"/>
                    <a:pt x="594" y="0"/>
                    <a:pt x="594" y="0"/>
                  </a:cubicBezTo>
                  <a:cubicBezTo>
                    <a:pt x="587" y="0"/>
                    <a:pt x="587" y="0"/>
                    <a:pt x="587" y="0"/>
                  </a:cubicBezTo>
                  <a:cubicBezTo>
                    <a:pt x="541" y="0"/>
                    <a:pt x="541" y="0"/>
                    <a:pt x="541" y="0"/>
                  </a:cubicBezTo>
                  <a:cubicBezTo>
                    <a:pt x="534" y="0"/>
                    <a:pt x="534" y="0"/>
                    <a:pt x="534" y="0"/>
                  </a:cubicBezTo>
                  <a:cubicBezTo>
                    <a:pt x="488" y="0"/>
                    <a:pt x="488" y="0"/>
                    <a:pt x="488" y="0"/>
                  </a:cubicBezTo>
                  <a:cubicBezTo>
                    <a:pt x="481" y="0"/>
                    <a:pt x="481" y="0"/>
                    <a:pt x="481" y="0"/>
                  </a:cubicBezTo>
                  <a:cubicBezTo>
                    <a:pt x="435" y="0"/>
                    <a:pt x="435" y="0"/>
                    <a:pt x="435" y="0"/>
                  </a:cubicBezTo>
                  <a:cubicBezTo>
                    <a:pt x="428" y="0"/>
                    <a:pt x="428" y="0"/>
                    <a:pt x="428" y="0"/>
                  </a:cubicBezTo>
                  <a:cubicBezTo>
                    <a:pt x="383" y="0"/>
                    <a:pt x="383" y="0"/>
                    <a:pt x="383" y="0"/>
                  </a:cubicBezTo>
                  <a:cubicBezTo>
                    <a:pt x="375" y="0"/>
                    <a:pt x="375" y="0"/>
                    <a:pt x="375" y="0"/>
                  </a:cubicBezTo>
                  <a:cubicBezTo>
                    <a:pt x="330" y="0"/>
                    <a:pt x="330" y="0"/>
                    <a:pt x="330" y="0"/>
                  </a:cubicBezTo>
                  <a:cubicBezTo>
                    <a:pt x="323" y="0"/>
                    <a:pt x="323" y="0"/>
                    <a:pt x="323" y="0"/>
                  </a:cubicBezTo>
                  <a:cubicBezTo>
                    <a:pt x="277" y="0"/>
                    <a:pt x="277" y="0"/>
                    <a:pt x="277" y="0"/>
                  </a:cubicBezTo>
                  <a:cubicBezTo>
                    <a:pt x="270" y="0"/>
                    <a:pt x="270" y="0"/>
                    <a:pt x="270" y="0"/>
                  </a:cubicBezTo>
                  <a:cubicBezTo>
                    <a:pt x="224" y="0"/>
                    <a:pt x="224" y="0"/>
                    <a:pt x="224" y="0"/>
                  </a:cubicBezTo>
                  <a:cubicBezTo>
                    <a:pt x="217" y="0"/>
                    <a:pt x="217" y="0"/>
                    <a:pt x="217" y="0"/>
                  </a:cubicBezTo>
                  <a:cubicBezTo>
                    <a:pt x="172" y="0"/>
                    <a:pt x="172" y="0"/>
                    <a:pt x="172" y="0"/>
                  </a:cubicBezTo>
                  <a:cubicBezTo>
                    <a:pt x="164" y="0"/>
                    <a:pt x="164" y="0"/>
                    <a:pt x="164" y="0"/>
                  </a:cubicBezTo>
                  <a:cubicBezTo>
                    <a:pt x="119" y="0"/>
                    <a:pt x="119" y="0"/>
                    <a:pt x="119" y="0"/>
                  </a:cubicBezTo>
                  <a:cubicBezTo>
                    <a:pt x="112" y="0"/>
                    <a:pt x="112" y="0"/>
                    <a:pt x="112" y="0"/>
                  </a:cubicBezTo>
                  <a:cubicBezTo>
                    <a:pt x="66" y="0"/>
                    <a:pt x="66" y="0"/>
                    <a:pt x="66" y="0"/>
                  </a:cubicBezTo>
                  <a:cubicBezTo>
                    <a:pt x="63" y="0"/>
                    <a:pt x="63" y="0"/>
                    <a:pt x="63" y="0"/>
                  </a:cubicBezTo>
                  <a:cubicBezTo>
                    <a:pt x="30" y="0"/>
                    <a:pt x="2" y="26"/>
                    <a:pt x="0" y="59"/>
                  </a:cubicBezTo>
                  <a:cubicBezTo>
                    <a:pt x="1814" y="59"/>
                    <a:pt x="1814" y="59"/>
                    <a:pt x="1814" y="59"/>
                  </a:cubicBezTo>
                  <a:cubicBezTo>
                    <a:pt x="1812" y="26"/>
                    <a:pt x="1784" y="0"/>
                    <a:pt x="175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3" name="îṧḻîḓé">
              <a:extLst>
                <a:ext uri="{FF2B5EF4-FFF2-40B4-BE49-F238E27FC236}">
                  <a16:creationId xmlns:a16="http://schemas.microsoft.com/office/drawing/2014/main" id="{DD07D8EA-CF55-4802-A1F8-A8F80EF2E249}"/>
                </a:ext>
              </a:extLst>
            </p:cNvPr>
            <p:cNvSpPr/>
            <p:nvPr/>
          </p:nvSpPr>
          <p:spPr bwMode="auto">
            <a:xfrm>
              <a:off x="10856242" y="3061595"/>
              <a:ext cx="585788" cy="276225"/>
            </a:xfrm>
            <a:custGeom>
              <a:avLst/>
              <a:gdLst>
                <a:gd name="T0" fmla="*/ 186 w 359"/>
                <a:gd name="T1" fmla="*/ 0 h 169"/>
                <a:gd name="T2" fmla="*/ 173 w 359"/>
                <a:gd name="T3" fmla="*/ 0 h 169"/>
                <a:gd name="T4" fmla="*/ 0 w 359"/>
                <a:gd name="T5" fmla="*/ 169 h 169"/>
                <a:gd name="T6" fmla="*/ 359 w 359"/>
                <a:gd name="T7" fmla="*/ 169 h 169"/>
                <a:gd name="T8" fmla="*/ 186 w 359"/>
                <a:gd name="T9" fmla="*/ 0 h 169"/>
              </a:gdLst>
              <a:ahLst/>
              <a:cxnLst>
                <a:cxn ang="0">
                  <a:pos x="T0" y="T1"/>
                </a:cxn>
                <a:cxn ang="0">
                  <a:pos x="T2" y="T3"/>
                </a:cxn>
                <a:cxn ang="0">
                  <a:pos x="T4" y="T5"/>
                </a:cxn>
                <a:cxn ang="0">
                  <a:pos x="T6" y="T7"/>
                </a:cxn>
                <a:cxn ang="0">
                  <a:pos x="T8" y="T9"/>
                </a:cxn>
              </a:cxnLst>
              <a:rect l="0" t="0" r="r" b="b"/>
              <a:pathLst>
                <a:path w="359" h="169">
                  <a:moveTo>
                    <a:pt x="186" y="0"/>
                  </a:moveTo>
                  <a:cubicBezTo>
                    <a:pt x="173" y="0"/>
                    <a:pt x="173" y="0"/>
                    <a:pt x="173" y="0"/>
                  </a:cubicBezTo>
                  <a:cubicBezTo>
                    <a:pt x="79" y="0"/>
                    <a:pt x="3" y="75"/>
                    <a:pt x="0" y="169"/>
                  </a:cubicBezTo>
                  <a:cubicBezTo>
                    <a:pt x="359" y="169"/>
                    <a:pt x="359" y="169"/>
                    <a:pt x="359" y="169"/>
                  </a:cubicBezTo>
                  <a:cubicBezTo>
                    <a:pt x="357" y="75"/>
                    <a:pt x="281" y="0"/>
                    <a:pt x="18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4" name="ïş1íḋe">
              <a:extLst>
                <a:ext uri="{FF2B5EF4-FFF2-40B4-BE49-F238E27FC236}">
                  <a16:creationId xmlns:a16="http://schemas.microsoft.com/office/drawing/2014/main" id="{57E54B90-6D8A-40BE-A3FC-ABC536353ACF}"/>
                </a:ext>
              </a:extLst>
            </p:cNvPr>
            <p:cNvSpPr/>
            <p:nvPr/>
          </p:nvSpPr>
          <p:spPr bwMode="auto">
            <a:xfrm>
              <a:off x="6584279" y="799407"/>
              <a:ext cx="1210866" cy="2538413"/>
            </a:xfrm>
            <a:custGeom>
              <a:avLst/>
              <a:gdLst>
                <a:gd name="T0" fmla="*/ 322 w 741"/>
                <a:gd name="T1" fmla="*/ 1382 h 1555"/>
                <a:gd name="T2" fmla="*/ 455 w 741"/>
                <a:gd name="T3" fmla="*/ 1382 h 1555"/>
                <a:gd name="T4" fmla="*/ 381 w 741"/>
                <a:gd name="T5" fmla="*/ 1367 h 1555"/>
                <a:gd name="T6" fmla="*/ 263 w 741"/>
                <a:gd name="T7" fmla="*/ 1353 h 1555"/>
                <a:gd name="T8" fmla="*/ 396 w 741"/>
                <a:gd name="T9" fmla="*/ 1353 h 1555"/>
                <a:gd name="T10" fmla="*/ 249 w 741"/>
                <a:gd name="T11" fmla="*/ 1338 h 1555"/>
                <a:gd name="T12" fmla="*/ 381 w 741"/>
                <a:gd name="T13" fmla="*/ 1338 h 1555"/>
                <a:gd name="T14" fmla="*/ 514 w 741"/>
                <a:gd name="T15" fmla="*/ 1338 h 1555"/>
                <a:gd name="T16" fmla="*/ 337 w 741"/>
                <a:gd name="T17" fmla="*/ 1323 h 1555"/>
                <a:gd name="T18" fmla="*/ 470 w 741"/>
                <a:gd name="T19" fmla="*/ 1323 h 1555"/>
                <a:gd name="T20" fmla="*/ 278 w 741"/>
                <a:gd name="T21" fmla="*/ 1308 h 1555"/>
                <a:gd name="T22" fmla="*/ 411 w 741"/>
                <a:gd name="T23" fmla="*/ 1308 h 1555"/>
                <a:gd name="T24" fmla="*/ 204 w 741"/>
                <a:gd name="T25" fmla="*/ 1294 h 1555"/>
                <a:gd name="T26" fmla="*/ 337 w 741"/>
                <a:gd name="T27" fmla="*/ 1294 h 1555"/>
                <a:gd name="T28" fmla="*/ 470 w 741"/>
                <a:gd name="T29" fmla="*/ 1294 h 1555"/>
                <a:gd name="T30" fmla="*/ 249 w 741"/>
                <a:gd name="T31" fmla="*/ 1279 h 1555"/>
                <a:gd name="T32" fmla="*/ 381 w 741"/>
                <a:gd name="T33" fmla="*/ 1279 h 1555"/>
                <a:gd name="T34" fmla="*/ 514 w 741"/>
                <a:gd name="T35" fmla="*/ 1279 h 1555"/>
                <a:gd name="T36" fmla="*/ 293 w 741"/>
                <a:gd name="T37" fmla="*/ 1264 h 1555"/>
                <a:gd name="T38" fmla="*/ 426 w 741"/>
                <a:gd name="T39" fmla="*/ 1264 h 1555"/>
                <a:gd name="T40" fmla="*/ 190 w 741"/>
                <a:gd name="T41" fmla="*/ 1249 h 1555"/>
                <a:gd name="T42" fmla="*/ 322 w 741"/>
                <a:gd name="T43" fmla="*/ 1249 h 1555"/>
                <a:gd name="T44" fmla="*/ 455 w 741"/>
                <a:gd name="T45" fmla="*/ 1249 h 1555"/>
                <a:gd name="T46" fmla="*/ 204 w 741"/>
                <a:gd name="T47" fmla="*/ 1235 h 1555"/>
                <a:gd name="T48" fmla="*/ 337 w 741"/>
                <a:gd name="T49" fmla="*/ 1235 h 1555"/>
                <a:gd name="T50" fmla="*/ 470 w 741"/>
                <a:gd name="T51" fmla="*/ 1235 h 1555"/>
                <a:gd name="T52" fmla="*/ 219 w 741"/>
                <a:gd name="T53" fmla="*/ 1220 h 1555"/>
                <a:gd name="T54" fmla="*/ 352 w 741"/>
                <a:gd name="T55" fmla="*/ 1220 h 1555"/>
                <a:gd name="T56" fmla="*/ 485 w 741"/>
                <a:gd name="T57" fmla="*/ 1220 h 1555"/>
                <a:gd name="T58" fmla="*/ 234 w 741"/>
                <a:gd name="T59" fmla="*/ 1205 h 1555"/>
                <a:gd name="T60" fmla="*/ 367 w 741"/>
                <a:gd name="T61" fmla="*/ 1205 h 1555"/>
                <a:gd name="T62" fmla="*/ 499 w 741"/>
                <a:gd name="T63" fmla="*/ 1205 h 1555"/>
                <a:gd name="T64" fmla="*/ 249 w 741"/>
                <a:gd name="T65" fmla="*/ 1190 h 1555"/>
                <a:gd name="T66" fmla="*/ 381 w 741"/>
                <a:gd name="T67" fmla="*/ 1190 h 1555"/>
                <a:gd name="T68" fmla="*/ 514 w 741"/>
                <a:gd name="T69" fmla="*/ 1190 h 1555"/>
                <a:gd name="T70" fmla="*/ 263 w 741"/>
                <a:gd name="T71" fmla="*/ 1176 h 1555"/>
                <a:gd name="T72" fmla="*/ 396 w 741"/>
                <a:gd name="T73" fmla="*/ 1176 h 1555"/>
                <a:gd name="T74" fmla="*/ 529 w 741"/>
                <a:gd name="T75" fmla="*/ 1176 h 1555"/>
                <a:gd name="T76" fmla="*/ 293 w 741"/>
                <a:gd name="T77" fmla="*/ 1161 h 1555"/>
                <a:gd name="T78" fmla="*/ 426 w 741"/>
                <a:gd name="T79" fmla="*/ 1161 h 1555"/>
                <a:gd name="T80" fmla="*/ 204 w 741"/>
                <a:gd name="T81" fmla="*/ 1146 h 1555"/>
                <a:gd name="T82" fmla="*/ 337 w 741"/>
                <a:gd name="T83" fmla="*/ 1146 h 1555"/>
                <a:gd name="T84" fmla="*/ 470 w 741"/>
                <a:gd name="T85" fmla="*/ 1146 h 1555"/>
                <a:gd name="T86" fmla="*/ 249 w 741"/>
                <a:gd name="T87" fmla="*/ 1131 h 1555"/>
                <a:gd name="T88" fmla="*/ 381 w 741"/>
                <a:gd name="T89" fmla="*/ 1131 h 1555"/>
                <a:gd name="T90" fmla="*/ 514 w 741"/>
                <a:gd name="T91" fmla="*/ 1131 h 1555"/>
                <a:gd name="T92" fmla="*/ 308 w 741"/>
                <a:gd name="T93" fmla="*/ 1117 h 1555"/>
                <a:gd name="T94" fmla="*/ 440 w 741"/>
                <a:gd name="T95" fmla="*/ 1117 h 1555"/>
                <a:gd name="T96" fmla="*/ 249 w 741"/>
                <a:gd name="T97" fmla="*/ 1102 h 1555"/>
                <a:gd name="T98" fmla="*/ 381 w 741"/>
                <a:gd name="T99" fmla="*/ 1102 h 1555"/>
                <a:gd name="T100" fmla="*/ 514 w 741"/>
                <a:gd name="T101" fmla="*/ 1102 h 1555"/>
                <a:gd name="T102" fmla="*/ 337 w 741"/>
                <a:gd name="T103" fmla="*/ 1087 h 1555"/>
                <a:gd name="T104" fmla="*/ 470 w 741"/>
                <a:gd name="T105" fmla="*/ 1087 h 1555"/>
                <a:gd name="T106" fmla="*/ 322 w 741"/>
                <a:gd name="T107" fmla="*/ 1072 h 1555"/>
                <a:gd name="T108" fmla="*/ 455 w 741"/>
                <a:gd name="T109" fmla="*/ 1072 h 1555"/>
                <a:gd name="T110" fmla="*/ 337 w 741"/>
                <a:gd name="T111" fmla="*/ 1058 h 1555"/>
                <a:gd name="T112" fmla="*/ 470 w 741"/>
                <a:gd name="T113" fmla="*/ 1058 h 1555"/>
                <a:gd name="T114" fmla="*/ 396 w 741"/>
                <a:gd name="T115" fmla="*/ 1043 h 1555"/>
                <a:gd name="T116" fmla="*/ 396 w 741"/>
                <a:gd name="T117" fmla="*/ 1028 h 1555"/>
                <a:gd name="T118" fmla="*/ 316 w 741"/>
                <a:gd name="T119" fmla="*/ 1028 h 1555"/>
                <a:gd name="T120" fmla="*/ 551 w 741"/>
                <a:gd name="T121" fmla="*/ 1286 h 1555"/>
                <a:gd name="T122" fmla="*/ 234 w 741"/>
                <a:gd name="T123" fmla="*/ 1356 h 1555"/>
                <a:gd name="T124" fmla="*/ 278 w 741"/>
                <a:gd name="T125" fmla="*/ 1044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1" h="1555">
                  <a:moveTo>
                    <a:pt x="337" y="1397"/>
                  </a:moveTo>
                  <a:cubicBezTo>
                    <a:pt x="330" y="1397"/>
                    <a:pt x="330" y="1397"/>
                    <a:pt x="330" y="1397"/>
                  </a:cubicBezTo>
                  <a:cubicBezTo>
                    <a:pt x="330" y="1404"/>
                    <a:pt x="330" y="1404"/>
                    <a:pt x="330" y="1404"/>
                  </a:cubicBezTo>
                  <a:cubicBezTo>
                    <a:pt x="337" y="1404"/>
                    <a:pt x="337" y="1404"/>
                    <a:pt x="337" y="1404"/>
                  </a:cubicBezTo>
                  <a:cubicBezTo>
                    <a:pt x="337" y="1397"/>
                    <a:pt x="337" y="1397"/>
                    <a:pt x="337" y="1397"/>
                  </a:cubicBezTo>
                  <a:moveTo>
                    <a:pt x="352" y="1397"/>
                  </a:moveTo>
                  <a:cubicBezTo>
                    <a:pt x="345" y="1397"/>
                    <a:pt x="345" y="1397"/>
                    <a:pt x="345" y="1397"/>
                  </a:cubicBezTo>
                  <a:cubicBezTo>
                    <a:pt x="345" y="1404"/>
                    <a:pt x="345" y="1404"/>
                    <a:pt x="345" y="1404"/>
                  </a:cubicBezTo>
                  <a:cubicBezTo>
                    <a:pt x="352" y="1404"/>
                    <a:pt x="352" y="1404"/>
                    <a:pt x="352" y="1404"/>
                  </a:cubicBezTo>
                  <a:cubicBezTo>
                    <a:pt x="352" y="1397"/>
                    <a:pt x="352" y="1397"/>
                    <a:pt x="352" y="1397"/>
                  </a:cubicBezTo>
                  <a:moveTo>
                    <a:pt x="367" y="1397"/>
                  </a:moveTo>
                  <a:cubicBezTo>
                    <a:pt x="360" y="1397"/>
                    <a:pt x="360" y="1397"/>
                    <a:pt x="360" y="1397"/>
                  </a:cubicBezTo>
                  <a:cubicBezTo>
                    <a:pt x="360" y="1404"/>
                    <a:pt x="360" y="1404"/>
                    <a:pt x="360" y="1404"/>
                  </a:cubicBezTo>
                  <a:cubicBezTo>
                    <a:pt x="367" y="1404"/>
                    <a:pt x="367" y="1404"/>
                    <a:pt x="367" y="1404"/>
                  </a:cubicBezTo>
                  <a:cubicBezTo>
                    <a:pt x="367" y="1397"/>
                    <a:pt x="367" y="1397"/>
                    <a:pt x="367" y="1397"/>
                  </a:cubicBezTo>
                  <a:moveTo>
                    <a:pt x="381" y="1397"/>
                  </a:moveTo>
                  <a:cubicBezTo>
                    <a:pt x="374" y="1397"/>
                    <a:pt x="374" y="1397"/>
                    <a:pt x="374" y="1397"/>
                  </a:cubicBezTo>
                  <a:cubicBezTo>
                    <a:pt x="374" y="1404"/>
                    <a:pt x="374" y="1404"/>
                    <a:pt x="374" y="1404"/>
                  </a:cubicBezTo>
                  <a:cubicBezTo>
                    <a:pt x="381" y="1404"/>
                    <a:pt x="381" y="1404"/>
                    <a:pt x="381" y="1404"/>
                  </a:cubicBezTo>
                  <a:cubicBezTo>
                    <a:pt x="381" y="1397"/>
                    <a:pt x="381" y="1397"/>
                    <a:pt x="381" y="1397"/>
                  </a:cubicBezTo>
                  <a:moveTo>
                    <a:pt x="396" y="1397"/>
                  </a:moveTo>
                  <a:cubicBezTo>
                    <a:pt x="389" y="1397"/>
                    <a:pt x="389" y="1397"/>
                    <a:pt x="389" y="1397"/>
                  </a:cubicBezTo>
                  <a:cubicBezTo>
                    <a:pt x="389" y="1404"/>
                    <a:pt x="389" y="1404"/>
                    <a:pt x="389" y="1404"/>
                  </a:cubicBezTo>
                  <a:cubicBezTo>
                    <a:pt x="396" y="1404"/>
                    <a:pt x="396" y="1404"/>
                    <a:pt x="396" y="1404"/>
                  </a:cubicBezTo>
                  <a:cubicBezTo>
                    <a:pt x="396" y="1397"/>
                    <a:pt x="396" y="1397"/>
                    <a:pt x="396" y="1397"/>
                  </a:cubicBezTo>
                  <a:moveTo>
                    <a:pt x="411" y="1397"/>
                  </a:moveTo>
                  <a:cubicBezTo>
                    <a:pt x="404" y="1397"/>
                    <a:pt x="404" y="1397"/>
                    <a:pt x="404" y="1397"/>
                  </a:cubicBezTo>
                  <a:cubicBezTo>
                    <a:pt x="404" y="1404"/>
                    <a:pt x="404" y="1404"/>
                    <a:pt x="404" y="1404"/>
                  </a:cubicBezTo>
                  <a:cubicBezTo>
                    <a:pt x="411" y="1404"/>
                    <a:pt x="411" y="1404"/>
                    <a:pt x="411" y="1404"/>
                  </a:cubicBezTo>
                  <a:cubicBezTo>
                    <a:pt x="411" y="1397"/>
                    <a:pt x="411" y="1397"/>
                    <a:pt x="411" y="1397"/>
                  </a:cubicBezTo>
                  <a:moveTo>
                    <a:pt x="293" y="1382"/>
                  </a:moveTo>
                  <a:cubicBezTo>
                    <a:pt x="286" y="1382"/>
                    <a:pt x="286" y="1382"/>
                    <a:pt x="286" y="1382"/>
                  </a:cubicBezTo>
                  <a:cubicBezTo>
                    <a:pt x="286" y="1389"/>
                    <a:pt x="286" y="1389"/>
                    <a:pt x="286" y="1389"/>
                  </a:cubicBezTo>
                  <a:cubicBezTo>
                    <a:pt x="293" y="1389"/>
                    <a:pt x="293" y="1389"/>
                    <a:pt x="293" y="1389"/>
                  </a:cubicBezTo>
                  <a:cubicBezTo>
                    <a:pt x="293" y="1382"/>
                    <a:pt x="293" y="1382"/>
                    <a:pt x="293" y="1382"/>
                  </a:cubicBezTo>
                  <a:moveTo>
                    <a:pt x="308" y="1382"/>
                  </a:moveTo>
                  <a:cubicBezTo>
                    <a:pt x="301" y="1382"/>
                    <a:pt x="301" y="1382"/>
                    <a:pt x="301" y="1382"/>
                  </a:cubicBezTo>
                  <a:cubicBezTo>
                    <a:pt x="301" y="1389"/>
                    <a:pt x="301" y="1389"/>
                    <a:pt x="301" y="1389"/>
                  </a:cubicBezTo>
                  <a:cubicBezTo>
                    <a:pt x="308" y="1389"/>
                    <a:pt x="308" y="1389"/>
                    <a:pt x="308" y="1389"/>
                  </a:cubicBezTo>
                  <a:cubicBezTo>
                    <a:pt x="308" y="1382"/>
                    <a:pt x="308" y="1382"/>
                    <a:pt x="308" y="1382"/>
                  </a:cubicBezTo>
                  <a:moveTo>
                    <a:pt x="322" y="1382"/>
                  </a:moveTo>
                  <a:cubicBezTo>
                    <a:pt x="315" y="1382"/>
                    <a:pt x="315" y="1382"/>
                    <a:pt x="315" y="1382"/>
                  </a:cubicBezTo>
                  <a:cubicBezTo>
                    <a:pt x="315" y="1389"/>
                    <a:pt x="315" y="1389"/>
                    <a:pt x="315" y="1389"/>
                  </a:cubicBezTo>
                  <a:cubicBezTo>
                    <a:pt x="322" y="1389"/>
                    <a:pt x="322" y="1389"/>
                    <a:pt x="322" y="1389"/>
                  </a:cubicBezTo>
                  <a:cubicBezTo>
                    <a:pt x="322" y="1382"/>
                    <a:pt x="322" y="1382"/>
                    <a:pt x="322" y="1382"/>
                  </a:cubicBezTo>
                  <a:moveTo>
                    <a:pt x="337" y="1382"/>
                  </a:moveTo>
                  <a:cubicBezTo>
                    <a:pt x="330" y="1382"/>
                    <a:pt x="330" y="1382"/>
                    <a:pt x="330" y="1382"/>
                  </a:cubicBezTo>
                  <a:cubicBezTo>
                    <a:pt x="330" y="1389"/>
                    <a:pt x="330" y="1389"/>
                    <a:pt x="330" y="1389"/>
                  </a:cubicBezTo>
                  <a:cubicBezTo>
                    <a:pt x="337" y="1389"/>
                    <a:pt x="337" y="1389"/>
                    <a:pt x="337" y="1389"/>
                  </a:cubicBezTo>
                  <a:cubicBezTo>
                    <a:pt x="337" y="1382"/>
                    <a:pt x="337" y="1382"/>
                    <a:pt x="337" y="1382"/>
                  </a:cubicBezTo>
                  <a:moveTo>
                    <a:pt x="352" y="1382"/>
                  </a:moveTo>
                  <a:cubicBezTo>
                    <a:pt x="345" y="1382"/>
                    <a:pt x="345" y="1382"/>
                    <a:pt x="345" y="1382"/>
                  </a:cubicBezTo>
                  <a:cubicBezTo>
                    <a:pt x="345" y="1389"/>
                    <a:pt x="345" y="1389"/>
                    <a:pt x="345" y="1389"/>
                  </a:cubicBezTo>
                  <a:cubicBezTo>
                    <a:pt x="352" y="1389"/>
                    <a:pt x="352" y="1389"/>
                    <a:pt x="352" y="1389"/>
                  </a:cubicBezTo>
                  <a:cubicBezTo>
                    <a:pt x="352" y="1382"/>
                    <a:pt x="352" y="1382"/>
                    <a:pt x="352" y="1382"/>
                  </a:cubicBezTo>
                  <a:moveTo>
                    <a:pt x="367" y="1382"/>
                  </a:moveTo>
                  <a:cubicBezTo>
                    <a:pt x="360" y="1382"/>
                    <a:pt x="360" y="1382"/>
                    <a:pt x="360" y="1382"/>
                  </a:cubicBezTo>
                  <a:cubicBezTo>
                    <a:pt x="360" y="1389"/>
                    <a:pt x="360" y="1389"/>
                    <a:pt x="360" y="1389"/>
                  </a:cubicBezTo>
                  <a:cubicBezTo>
                    <a:pt x="367" y="1389"/>
                    <a:pt x="367" y="1389"/>
                    <a:pt x="367" y="1389"/>
                  </a:cubicBezTo>
                  <a:cubicBezTo>
                    <a:pt x="367" y="1382"/>
                    <a:pt x="367" y="1382"/>
                    <a:pt x="367" y="1382"/>
                  </a:cubicBezTo>
                  <a:moveTo>
                    <a:pt x="381" y="1382"/>
                  </a:moveTo>
                  <a:cubicBezTo>
                    <a:pt x="374" y="1382"/>
                    <a:pt x="374" y="1382"/>
                    <a:pt x="374" y="1382"/>
                  </a:cubicBezTo>
                  <a:cubicBezTo>
                    <a:pt x="374" y="1389"/>
                    <a:pt x="374" y="1389"/>
                    <a:pt x="374" y="1389"/>
                  </a:cubicBezTo>
                  <a:cubicBezTo>
                    <a:pt x="381" y="1389"/>
                    <a:pt x="381" y="1389"/>
                    <a:pt x="381" y="1389"/>
                  </a:cubicBezTo>
                  <a:cubicBezTo>
                    <a:pt x="381" y="1382"/>
                    <a:pt x="381" y="1382"/>
                    <a:pt x="381" y="1382"/>
                  </a:cubicBezTo>
                  <a:moveTo>
                    <a:pt x="396" y="1382"/>
                  </a:moveTo>
                  <a:cubicBezTo>
                    <a:pt x="389" y="1382"/>
                    <a:pt x="389" y="1382"/>
                    <a:pt x="389" y="1382"/>
                  </a:cubicBezTo>
                  <a:cubicBezTo>
                    <a:pt x="389" y="1389"/>
                    <a:pt x="389" y="1389"/>
                    <a:pt x="389" y="1389"/>
                  </a:cubicBezTo>
                  <a:cubicBezTo>
                    <a:pt x="396" y="1389"/>
                    <a:pt x="396" y="1389"/>
                    <a:pt x="396" y="1389"/>
                  </a:cubicBezTo>
                  <a:cubicBezTo>
                    <a:pt x="396" y="1382"/>
                    <a:pt x="396" y="1382"/>
                    <a:pt x="396" y="1382"/>
                  </a:cubicBezTo>
                  <a:moveTo>
                    <a:pt x="411" y="1382"/>
                  </a:moveTo>
                  <a:cubicBezTo>
                    <a:pt x="404" y="1382"/>
                    <a:pt x="404" y="1382"/>
                    <a:pt x="404" y="1382"/>
                  </a:cubicBezTo>
                  <a:cubicBezTo>
                    <a:pt x="404" y="1389"/>
                    <a:pt x="404" y="1389"/>
                    <a:pt x="404" y="1389"/>
                  </a:cubicBezTo>
                  <a:cubicBezTo>
                    <a:pt x="411" y="1389"/>
                    <a:pt x="411" y="1389"/>
                    <a:pt x="411" y="1389"/>
                  </a:cubicBezTo>
                  <a:cubicBezTo>
                    <a:pt x="411" y="1382"/>
                    <a:pt x="411" y="1382"/>
                    <a:pt x="411" y="1382"/>
                  </a:cubicBezTo>
                  <a:moveTo>
                    <a:pt x="426" y="1382"/>
                  </a:moveTo>
                  <a:cubicBezTo>
                    <a:pt x="419" y="1382"/>
                    <a:pt x="419" y="1382"/>
                    <a:pt x="419" y="1382"/>
                  </a:cubicBezTo>
                  <a:cubicBezTo>
                    <a:pt x="419" y="1389"/>
                    <a:pt x="419" y="1389"/>
                    <a:pt x="419" y="1389"/>
                  </a:cubicBezTo>
                  <a:cubicBezTo>
                    <a:pt x="426" y="1389"/>
                    <a:pt x="426" y="1389"/>
                    <a:pt x="426" y="1389"/>
                  </a:cubicBezTo>
                  <a:cubicBezTo>
                    <a:pt x="426" y="1382"/>
                    <a:pt x="426" y="1382"/>
                    <a:pt x="426" y="1382"/>
                  </a:cubicBezTo>
                  <a:moveTo>
                    <a:pt x="440" y="1382"/>
                  </a:moveTo>
                  <a:cubicBezTo>
                    <a:pt x="433" y="1382"/>
                    <a:pt x="433" y="1382"/>
                    <a:pt x="433" y="1382"/>
                  </a:cubicBezTo>
                  <a:cubicBezTo>
                    <a:pt x="433" y="1389"/>
                    <a:pt x="433" y="1389"/>
                    <a:pt x="433" y="1389"/>
                  </a:cubicBezTo>
                  <a:cubicBezTo>
                    <a:pt x="440" y="1389"/>
                    <a:pt x="440" y="1389"/>
                    <a:pt x="440" y="1389"/>
                  </a:cubicBezTo>
                  <a:cubicBezTo>
                    <a:pt x="440" y="1382"/>
                    <a:pt x="440" y="1382"/>
                    <a:pt x="440" y="1382"/>
                  </a:cubicBezTo>
                  <a:moveTo>
                    <a:pt x="455" y="1382"/>
                  </a:moveTo>
                  <a:cubicBezTo>
                    <a:pt x="448" y="1382"/>
                    <a:pt x="448" y="1382"/>
                    <a:pt x="448" y="1382"/>
                  </a:cubicBezTo>
                  <a:cubicBezTo>
                    <a:pt x="448" y="1389"/>
                    <a:pt x="448" y="1389"/>
                    <a:pt x="448" y="1389"/>
                  </a:cubicBezTo>
                  <a:cubicBezTo>
                    <a:pt x="455" y="1389"/>
                    <a:pt x="455" y="1389"/>
                    <a:pt x="455" y="1389"/>
                  </a:cubicBezTo>
                  <a:cubicBezTo>
                    <a:pt x="455" y="1382"/>
                    <a:pt x="455" y="1382"/>
                    <a:pt x="455" y="1382"/>
                  </a:cubicBezTo>
                  <a:moveTo>
                    <a:pt x="263" y="1367"/>
                  </a:moveTo>
                  <a:cubicBezTo>
                    <a:pt x="256" y="1367"/>
                    <a:pt x="256" y="1367"/>
                    <a:pt x="256" y="1367"/>
                  </a:cubicBezTo>
                  <a:cubicBezTo>
                    <a:pt x="256" y="1374"/>
                    <a:pt x="256" y="1374"/>
                    <a:pt x="256" y="1374"/>
                  </a:cubicBezTo>
                  <a:cubicBezTo>
                    <a:pt x="263" y="1374"/>
                    <a:pt x="263" y="1374"/>
                    <a:pt x="263" y="1374"/>
                  </a:cubicBezTo>
                  <a:cubicBezTo>
                    <a:pt x="263" y="1367"/>
                    <a:pt x="263" y="1367"/>
                    <a:pt x="263" y="1367"/>
                  </a:cubicBezTo>
                  <a:moveTo>
                    <a:pt x="278" y="1367"/>
                  </a:moveTo>
                  <a:cubicBezTo>
                    <a:pt x="271" y="1367"/>
                    <a:pt x="271" y="1367"/>
                    <a:pt x="271" y="1367"/>
                  </a:cubicBezTo>
                  <a:cubicBezTo>
                    <a:pt x="271" y="1374"/>
                    <a:pt x="271" y="1374"/>
                    <a:pt x="271" y="1374"/>
                  </a:cubicBezTo>
                  <a:cubicBezTo>
                    <a:pt x="278" y="1374"/>
                    <a:pt x="278" y="1374"/>
                    <a:pt x="278" y="1374"/>
                  </a:cubicBezTo>
                  <a:cubicBezTo>
                    <a:pt x="278" y="1367"/>
                    <a:pt x="278" y="1367"/>
                    <a:pt x="278" y="1367"/>
                  </a:cubicBezTo>
                  <a:moveTo>
                    <a:pt x="293" y="1367"/>
                  </a:moveTo>
                  <a:cubicBezTo>
                    <a:pt x="286" y="1367"/>
                    <a:pt x="286" y="1367"/>
                    <a:pt x="286" y="1367"/>
                  </a:cubicBezTo>
                  <a:cubicBezTo>
                    <a:pt x="286" y="1374"/>
                    <a:pt x="286" y="1374"/>
                    <a:pt x="286" y="1374"/>
                  </a:cubicBezTo>
                  <a:cubicBezTo>
                    <a:pt x="293" y="1374"/>
                    <a:pt x="293" y="1374"/>
                    <a:pt x="293" y="1374"/>
                  </a:cubicBezTo>
                  <a:cubicBezTo>
                    <a:pt x="293" y="1367"/>
                    <a:pt x="293" y="1367"/>
                    <a:pt x="293" y="1367"/>
                  </a:cubicBezTo>
                  <a:moveTo>
                    <a:pt x="308" y="1367"/>
                  </a:moveTo>
                  <a:cubicBezTo>
                    <a:pt x="301" y="1367"/>
                    <a:pt x="301" y="1367"/>
                    <a:pt x="301" y="1367"/>
                  </a:cubicBezTo>
                  <a:cubicBezTo>
                    <a:pt x="301" y="1374"/>
                    <a:pt x="301" y="1374"/>
                    <a:pt x="301" y="1374"/>
                  </a:cubicBezTo>
                  <a:cubicBezTo>
                    <a:pt x="308" y="1374"/>
                    <a:pt x="308" y="1374"/>
                    <a:pt x="308" y="1374"/>
                  </a:cubicBezTo>
                  <a:cubicBezTo>
                    <a:pt x="308" y="1367"/>
                    <a:pt x="308" y="1367"/>
                    <a:pt x="308" y="1367"/>
                  </a:cubicBezTo>
                  <a:moveTo>
                    <a:pt x="322" y="1367"/>
                  </a:moveTo>
                  <a:cubicBezTo>
                    <a:pt x="315" y="1367"/>
                    <a:pt x="315" y="1367"/>
                    <a:pt x="315" y="1367"/>
                  </a:cubicBezTo>
                  <a:cubicBezTo>
                    <a:pt x="315" y="1374"/>
                    <a:pt x="315" y="1374"/>
                    <a:pt x="315" y="1374"/>
                  </a:cubicBezTo>
                  <a:cubicBezTo>
                    <a:pt x="322" y="1374"/>
                    <a:pt x="322" y="1374"/>
                    <a:pt x="322" y="1374"/>
                  </a:cubicBezTo>
                  <a:cubicBezTo>
                    <a:pt x="322" y="1367"/>
                    <a:pt x="322" y="1367"/>
                    <a:pt x="322" y="1367"/>
                  </a:cubicBezTo>
                  <a:moveTo>
                    <a:pt x="337" y="1367"/>
                  </a:moveTo>
                  <a:cubicBezTo>
                    <a:pt x="330" y="1367"/>
                    <a:pt x="330" y="1367"/>
                    <a:pt x="330" y="1367"/>
                  </a:cubicBezTo>
                  <a:cubicBezTo>
                    <a:pt x="330" y="1374"/>
                    <a:pt x="330" y="1374"/>
                    <a:pt x="330" y="1374"/>
                  </a:cubicBezTo>
                  <a:cubicBezTo>
                    <a:pt x="337" y="1374"/>
                    <a:pt x="337" y="1374"/>
                    <a:pt x="337" y="1374"/>
                  </a:cubicBezTo>
                  <a:cubicBezTo>
                    <a:pt x="337" y="1367"/>
                    <a:pt x="337" y="1367"/>
                    <a:pt x="337" y="1367"/>
                  </a:cubicBezTo>
                  <a:moveTo>
                    <a:pt x="352" y="1367"/>
                  </a:moveTo>
                  <a:cubicBezTo>
                    <a:pt x="345" y="1367"/>
                    <a:pt x="345" y="1367"/>
                    <a:pt x="345" y="1367"/>
                  </a:cubicBezTo>
                  <a:cubicBezTo>
                    <a:pt x="345" y="1374"/>
                    <a:pt x="345" y="1374"/>
                    <a:pt x="345" y="1374"/>
                  </a:cubicBezTo>
                  <a:cubicBezTo>
                    <a:pt x="352" y="1374"/>
                    <a:pt x="352" y="1374"/>
                    <a:pt x="352" y="1374"/>
                  </a:cubicBezTo>
                  <a:cubicBezTo>
                    <a:pt x="352" y="1367"/>
                    <a:pt x="352" y="1367"/>
                    <a:pt x="352" y="1367"/>
                  </a:cubicBezTo>
                  <a:moveTo>
                    <a:pt x="367" y="1367"/>
                  </a:moveTo>
                  <a:cubicBezTo>
                    <a:pt x="360" y="1367"/>
                    <a:pt x="360" y="1367"/>
                    <a:pt x="360" y="1367"/>
                  </a:cubicBezTo>
                  <a:cubicBezTo>
                    <a:pt x="360" y="1374"/>
                    <a:pt x="360" y="1374"/>
                    <a:pt x="360" y="1374"/>
                  </a:cubicBezTo>
                  <a:cubicBezTo>
                    <a:pt x="367" y="1374"/>
                    <a:pt x="367" y="1374"/>
                    <a:pt x="367" y="1374"/>
                  </a:cubicBezTo>
                  <a:cubicBezTo>
                    <a:pt x="367" y="1367"/>
                    <a:pt x="367" y="1367"/>
                    <a:pt x="367" y="1367"/>
                  </a:cubicBezTo>
                  <a:moveTo>
                    <a:pt x="381" y="1367"/>
                  </a:moveTo>
                  <a:cubicBezTo>
                    <a:pt x="374" y="1367"/>
                    <a:pt x="374" y="1367"/>
                    <a:pt x="374" y="1367"/>
                  </a:cubicBezTo>
                  <a:cubicBezTo>
                    <a:pt x="374" y="1374"/>
                    <a:pt x="374" y="1374"/>
                    <a:pt x="374" y="1374"/>
                  </a:cubicBezTo>
                  <a:cubicBezTo>
                    <a:pt x="381" y="1374"/>
                    <a:pt x="381" y="1374"/>
                    <a:pt x="381" y="1374"/>
                  </a:cubicBezTo>
                  <a:cubicBezTo>
                    <a:pt x="381" y="1367"/>
                    <a:pt x="381" y="1367"/>
                    <a:pt x="381" y="1367"/>
                  </a:cubicBezTo>
                  <a:moveTo>
                    <a:pt x="396" y="1367"/>
                  </a:moveTo>
                  <a:cubicBezTo>
                    <a:pt x="389" y="1367"/>
                    <a:pt x="389" y="1367"/>
                    <a:pt x="389" y="1367"/>
                  </a:cubicBezTo>
                  <a:cubicBezTo>
                    <a:pt x="389" y="1374"/>
                    <a:pt x="389" y="1374"/>
                    <a:pt x="389" y="1374"/>
                  </a:cubicBezTo>
                  <a:cubicBezTo>
                    <a:pt x="396" y="1374"/>
                    <a:pt x="396" y="1374"/>
                    <a:pt x="396" y="1374"/>
                  </a:cubicBezTo>
                  <a:cubicBezTo>
                    <a:pt x="396" y="1367"/>
                    <a:pt x="396" y="1367"/>
                    <a:pt x="396" y="1367"/>
                  </a:cubicBezTo>
                  <a:moveTo>
                    <a:pt x="411" y="1367"/>
                  </a:moveTo>
                  <a:cubicBezTo>
                    <a:pt x="404" y="1367"/>
                    <a:pt x="404" y="1367"/>
                    <a:pt x="404" y="1367"/>
                  </a:cubicBezTo>
                  <a:cubicBezTo>
                    <a:pt x="404" y="1374"/>
                    <a:pt x="404" y="1374"/>
                    <a:pt x="404" y="1374"/>
                  </a:cubicBezTo>
                  <a:cubicBezTo>
                    <a:pt x="411" y="1374"/>
                    <a:pt x="411" y="1374"/>
                    <a:pt x="411" y="1374"/>
                  </a:cubicBezTo>
                  <a:cubicBezTo>
                    <a:pt x="411" y="1367"/>
                    <a:pt x="411" y="1367"/>
                    <a:pt x="411" y="1367"/>
                  </a:cubicBezTo>
                  <a:moveTo>
                    <a:pt x="426" y="1367"/>
                  </a:moveTo>
                  <a:cubicBezTo>
                    <a:pt x="419" y="1367"/>
                    <a:pt x="419" y="1367"/>
                    <a:pt x="419" y="1367"/>
                  </a:cubicBezTo>
                  <a:cubicBezTo>
                    <a:pt x="419" y="1374"/>
                    <a:pt x="419" y="1374"/>
                    <a:pt x="419" y="1374"/>
                  </a:cubicBezTo>
                  <a:cubicBezTo>
                    <a:pt x="426" y="1374"/>
                    <a:pt x="426" y="1374"/>
                    <a:pt x="426" y="1374"/>
                  </a:cubicBezTo>
                  <a:cubicBezTo>
                    <a:pt x="426" y="1367"/>
                    <a:pt x="426" y="1367"/>
                    <a:pt x="426" y="1367"/>
                  </a:cubicBezTo>
                  <a:moveTo>
                    <a:pt x="440" y="1367"/>
                  </a:moveTo>
                  <a:cubicBezTo>
                    <a:pt x="433" y="1367"/>
                    <a:pt x="433" y="1367"/>
                    <a:pt x="433" y="1367"/>
                  </a:cubicBezTo>
                  <a:cubicBezTo>
                    <a:pt x="433" y="1374"/>
                    <a:pt x="433" y="1374"/>
                    <a:pt x="433" y="1374"/>
                  </a:cubicBezTo>
                  <a:cubicBezTo>
                    <a:pt x="440" y="1374"/>
                    <a:pt x="440" y="1374"/>
                    <a:pt x="440" y="1374"/>
                  </a:cubicBezTo>
                  <a:cubicBezTo>
                    <a:pt x="440" y="1367"/>
                    <a:pt x="440" y="1367"/>
                    <a:pt x="440" y="1367"/>
                  </a:cubicBezTo>
                  <a:moveTo>
                    <a:pt x="455" y="1367"/>
                  </a:moveTo>
                  <a:cubicBezTo>
                    <a:pt x="448" y="1367"/>
                    <a:pt x="448" y="1367"/>
                    <a:pt x="448" y="1367"/>
                  </a:cubicBezTo>
                  <a:cubicBezTo>
                    <a:pt x="448" y="1374"/>
                    <a:pt x="448" y="1374"/>
                    <a:pt x="448" y="1374"/>
                  </a:cubicBezTo>
                  <a:cubicBezTo>
                    <a:pt x="455" y="1374"/>
                    <a:pt x="455" y="1374"/>
                    <a:pt x="455" y="1374"/>
                  </a:cubicBezTo>
                  <a:cubicBezTo>
                    <a:pt x="455" y="1367"/>
                    <a:pt x="455" y="1367"/>
                    <a:pt x="455" y="1367"/>
                  </a:cubicBezTo>
                  <a:moveTo>
                    <a:pt x="470" y="1367"/>
                  </a:moveTo>
                  <a:cubicBezTo>
                    <a:pt x="463" y="1367"/>
                    <a:pt x="463" y="1367"/>
                    <a:pt x="463" y="1367"/>
                  </a:cubicBezTo>
                  <a:cubicBezTo>
                    <a:pt x="463" y="1374"/>
                    <a:pt x="463" y="1374"/>
                    <a:pt x="463" y="1374"/>
                  </a:cubicBezTo>
                  <a:cubicBezTo>
                    <a:pt x="470" y="1374"/>
                    <a:pt x="470" y="1374"/>
                    <a:pt x="470" y="1374"/>
                  </a:cubicBezTo>
                  <a:cubicBezTo>
                    <a:pt x="470" y="1367"/>
                    <a:pt x="470" y="1367"/>
                    <a:pt x="470" y="1367"/>
                  </a:cubicBezTo>
                  <a:moveTo>
                    <a:pt x="485" y="1367"/>
                  </a:moveTo>
                  <a:cubicBezTo>
                    <a:pt x="478" y="1367"/>
                    <a:pt x="478" y="1367"/>
                    <a:pt x="478" y="1367"/>
                  </a:cubicBezTo>
                  <a:cubicBezTo>
                    <a:pt x="478" y="1374"/>
                    <a:pt x="478" y="1374"/>
                    <a:pt x="478" y="1374"/>
                  </a:cubicBezTo>
                  <a:cubicBezTo>
                    <a:pt x="485" y="1374"/>
                    <a:pt x="485" y="1374"/>
                    <a:pt x="485" y="1374"/>
                  </a:cubicBezTo>
                  <a:cubicBezTo>
                    <a:pt x="485" y="1367"/>
                    <a:pt x="485" y="1367"/>
                    <a:pt x="485" y="1367"/>
                  </a:cubicBezTo>
                  <a:moveTo>
                    <a:pt x="249" y="1353"/>
                  </a:moveTo>
                  <a:cubicBezTo>
                    <a:pt x="242" y="1353"/>
                    <a:pt x="242" y="1353"/>
                    <a:pt x="242" y="1353"/>
                  </a:cubicBezTo>
                  <a:cubicBezTo>
                    <a:pt x="242" y="1360"/>
                    <a:pt x="242" y="1360"/>
                    <a:pt x="242" y="1360"/>
                  </a:cubicBezTo>
                  <a:cubicBezTo>
                    <a:pt x="249" y="1360"/>
                    <a:pt x="249" y="1360"/>
                    <a:pt x="249" y="1360"/>
                  </a:cubicBezTo>
                  <a:cubicBezTo>
                    <a:pt x="249" y="1353"/>
                    <a:pt x="249" y="1353"/>
                    <a:pt x="249" y="1353"/>
                  </a:cubicBezTo>
                  <a:moveTo>
                    <a:pt x="263" y="1353"/>
                  </a:moveTo>
                  <a:cubicBezTo>
                    <a:pt x="256" y="1353"/>
                    <a:pt x="256" y="1353"/>
                    <a:pt x="256" y="1353"/>
                  </a:cubicBezTo>
                  <a:cubicBezTo>
                    <a:pt x="256" y="1360"/>
                    <a:pt x="256" y="1360"/>
                    <a:pt x="256" y="1360"/>
                  </a:cubicBezTo>
                  <a:cubicBezTo>
                    <a:pt x="263" y="1360"/>
                    <a:pt x="263" y="1360"/>
                    <a:pt x="263" y="1360"/>
                  </a:cubicBezTo>
                  <a:cubicBezTo>
                    <a:pt x="263" y="1353"/>
                    <a:pt x="263" y="1353"/>
                    <a:pt x="263" y="1353"/>
                  </a:cubicBezTo>
                  <a:moveTo>
                    <a:pt x="278" y="1353"/>
                  </a:moveTo>
                  <a:cubicBezTo>
                    <a:pt x="271" y="1353"/>
                    <a:pt x="271" y="1353"/>
                    <a:pt x="271" y="1353"/>
                  </a:cubicBezTo>
                  <a:cubicBezTo>
                    <a:pt x="271" y="1360"/>
                    <a:pt x="271" y="1360"/>
                    <a:pt x="271" y="1360"/>
                  </a:cubicBezTo>
                  <a:cubicBezTo>
                    <a:pt x="278" y="1360"/>
                    <a:pt x="278" y="1360"/>
                    <a:pt x="278" y="1360"/>
                  </a:cubicBezTo>
                  <a:cubicBezTo>
                    <a:pt x="278" y="1353"/>
                    <a:pt x="278" y="1353"/>
                    <a:pt x="278" y="1353"/>
                  </a:cubicBezTo>
                  <a:moveTo>
                    <a:pt x="293" y="1353"/>
                  </a:moveTo>
                  <a:cubicBezTo>
                    <a:pt x="286" y="1353"/>
                    <a:pt x="286" y="1353"/>
                    <a:pt x="286" y="1353"/>
                  </a:cubicBezTo>
                  <a:cubicBezTo>
                    <a:pt x="286" y="1360"/>
                    <a:pt x="286" y="1360"/>
                    <a:pt x="286" y="1360"/>
                  </a:cubicBezTo>
                  <a:cubicBezTo>
                    <a:pt x="293" y="1360"/>
                    <a:pt x="293" y="1360"/>
                    <a:pt x="293" y="1360"/>
                  </a:cubicBezTo>
                  <a:cubicBezTo>
                    <a:pt x="293" y="1353"/>
                    <a:pt x="293" y="1353"/>
                    <a:pt x="293" y="1353"/>
                  </a:cubicBezTo>
                  <a:moveTo>
                    <a:pt x="308" y="1353"/>
                  </a:moveTo>
                  <a:cubicBezTo>
                    <a:pt x="301" y="1353"/>
                    <a:pt x="301" y="1353"/>
                    <a:pt x="301" y="1353"/>
                  </a:cubicBezTo>
                  <a:cubicBezTo>
                    <a:pt x="301" y="1360"/>
                    <a:pt x="301" y="1360"/>
                    <a:pt x="301" y="1360"/>
                  </a:cubicBezTo>
                  <a:cubicBezTo>
                    <a:pt x="308" y="1360"/>
                    <a:pt x="308" y="1360"/>
                    <a:pt x="308" y="1360"/>
                  </a:cubicBezTo>
                  <a:cubicBezTo>
                    <a:pt x="308" y="1353"/>
                    <a:pt x="308" y="1353"/>
                    <a:pt x="308" y="1353"/>
                  </a:cubicBezTo>
                  <a:moveTo>
                    <a:pt x="322" y="1353"/>
                  </a:moveTo>
                  <a:cubicBezTo>
                    <a:pt x="315" y="1353"/>
                    <a:pt x="315" y="1353"/>
                    <a:pt x="315" y="1353"/>
                  </a:cubicBezTo>
                  <a:cubicBezTo>
                    <a:pt x="315" y="1360"/>
                    <a:pt x="315" y="1360"/>
                    <a:pt x="315" y="1360"/>
                  </a:cubicBezTo>
                  <a:cubicBezTo>
                    <a:pt x="322" y="1360"/>
                    <a:pt x="322" y="1360"/>
                    <a:pt x="322" y="1360"/>
                  </a:cubicBezTo>
                  <a:cubicBezTo>
                    <a:pt x="322" y="1353"/>
                    <a:pt x="322" y="1353"/>
                    <a:pt x="322" y="1353"/>
                  </a:cubicBezTo>
                  <a:moveTo>
                    <a:pt x="337" y="1353"/>
                  </a:moveTo>
                  <a:cubicBezTo>
                    <a:pt x="330" y="1353"/>
                    <a:pt x="330" y="1353"/>
                    <a:pt x="330" y="1353"/>
                  </a:cubicBezTo>
                  <a:cubicBezTo>
                    <a:pt x="330" y="1360"/>
                    <a:pt x="330" y="1360"/>
                    <a:pt x="330" y="1360"/>
                  </a:cubicBezTo>
                  <a:cubicBezTo>
                    <a:pt x="337" y="1360"/>
                    <a:pt x="337" y="1360"/>
                    <a:pt x="337" y="1360"/>
                  </a:cubicBezTo>
                  <a:cubicBezTo>
                    <a:pt x="337" y="1353"/>
                    <a:pt x="337" y="1353"/>
                    <a:pt x="337" y="1353"/>
                  </a:cubicBezTo>
                  <a:moveTo>
                    <a:pt x="352" y="1353"/>
                  </a:moveTo>
                  <a:cubicBezTo>
                    <a:pt x="345" y="1353"/>
                    <a:pt x="345" y="1353"/>
                    <a:pt x="345" y="1353"/>
                  </a:cubicBezTo>
                  <a:cubicBezTo>
                    <a:pt x="345" y="1360"/>
                    <a:pt x="345" y="1360"/>
                    <a:pt x="345" y="1360"/>
                  </a:cubicBezTo>
                  <a:cubicBezTo>
                    <a:pt x="352" y="1360"/>
                    <a:pt x="352" y="1360"/>
                    <a:pt x="352" y="1360"/>
                  </a:cubicBezTo>
                  <a:cubicBezTo>
                    <a:pt x="352" y="1353"/>
                    <a:pt x="352" y="1353"/>
                    <a:pt x="352" y="1353"/>
                  </a:cubicBezTo>
                  <a:moveTo>
                    <a:pt x="367" y="1353"/>
                  </a:moveTo>
                  <a:cubicBezTo>
                    <a:pt x="360" y="1353"/>
                    <a:pt x="360" y="1353"/>
                    <a:pt x="360" y="1353"/>
                  </a:cubicBezTo>
                  <a:cubicBezTo>
                    <a:pt x="360" y="1360"/>
                    <a:pt x="360" y="1360"/>
                    <a:pt x="360" y="1360"/>
                  </a:cubicBezTo>
                  <a:cubicBezTo>
                    <a:pt x="367" y="1360"/>
                    <a:pt x="367" y="1360"/>
                    <a:pt x="367" y="1360"/>
                  </a:cubicBezTo>
                  <a:cubicBezTo>
                    <a:pt x="367" y="1353"/>
                    <a:pt x="367" y="1353"/>
                    <a:pt x="367" y="1353"/>
                  </a:cubicBezTo>
                  <a:moveTo>
                    <a:pt x="381" y="1353"/>
                  </a:moveTo>
                  <a:cubicBezTo>
                    <a:pt x="374" y="1353"/>
                    <a:pt x="374" y="1353"/>
                    <a:pt x="374" y="1353"/>
                  </a:cubicBezTo>
                  <a:cubicBezTo>
                    <a:pt x="374" y="1360"/>
                    <a:pt x="374" y="1360"/>
                    <a:pt x="374" y="1360"/>
                  </a:cubicBezTo>
                  <a:cubicBezTo>
                    <a:pt x="381" y="1360"/>
                    <a:pt x="381" y="1360"/>
                    <a:pt x="381" y="1360"/>
                  </a:cubicBezTo>
                  <a:cubicBezTo>
                    <a:pt x="381" y="1353"/>
                    <a:pt x="381" y="1353"/>
                    <a:pt x="381" y="1353"/>
                  </a:cubicBezTo>
                  <a:moveTo>
                    <a:pt x="396" y="1353"/>
                  </a:moveTo>
                  <a:cubicBezTo>
                    <a:pt x="389" y="1353"/>
                    <a:pt x="389" y="1353"/>
                    <a:pt x="389" y="1353"/>
                  </a:cubicBezTo>
                  <a:cubicBezTo>
                    <a:pt x="389" y="1360"/>
                    <a:pt x="389" y="1360"/>
                    <a:pt x="389" y="1360"/>
                  </a:cubicBezTo>
                  <a:cubicBezTo>
                    <a:pt x="396" y="1360"/>
                    <a:pt x="396" y="1360"/>
                    <a:pt x="396" y="1360"/>
                  </a:cubicBezTo>
                  <a:cubicBezTo>
                    <a:pt x="396" y="1353"/>
                    <a:pt x="396" y="1353"/>
                    <a:pt x="396" y="1353"/>
                  </a:cubicBezTo>
                  <a:moveTo>
                    <a:pt x="411" y="1353"/>
                  </a:moveTo>
                  <a:cubicBezTo>
                    <a:pt x="404" y="1353"/>
                    <a:pt x="404" y="1353"/>
                    <a:pt x="404" y="1353"/>
                  </a:cubicBezTo>
                  <a:cubicBezTo>
                    <a:pt x="404" y="1360"/>
                    <a:pt x="404" y="1360"/>
                    <a:pt x="404" y="1360"/>
                  </a:cubicBezTo>
                  <a:cubicBezTo>
                    <a:pt x="411" y="1360"/>
                    <a:pt x="411" y="1360"/>
                    <a:pt x="411" y="1360"/>
                  </a:cubicBezTo>
                  <a:cubicBezTo>
                    <a:pt x="411" y="1353"/>
                    <a:pt x="411" y="1353"/>
                    <a:pt x="411" y="1353"/>
                  </a:cubicBezTo>
                  <a:moveTo>
                    <a:pt x="426" y="1353"/>
                  </a:moveTo>
                  <a:cubicBezTo>
                    <a:pt x="419" y="1353"/>
                    <a:pt x="419" y="1353"/>
                    <a:pt x="419" y="1353"/>
                  </a:cubicBezTo>
                  <a:cubicBezTo>
                    <a:pt x="419" y="1360"/>
                    <a:pt x="419" y="1360"/>
                    <a:pt x="419" y="1360"/>
                  </a:cubicBezTo>
                  <a:cubicBezTo>
                    <a:pt x="426" y="1360"/>
                    <a:pt x="426" y="1360"/>
                    <a:pt x="426" y="1360"/>
                  </a:cubicBezTo>
                  <a:cubicBezTo>
                    <a:pt x="426" y="1353"/>
                    <a:pt x="426" y="1353"/>
                    <a:pt x="426" y="1353"/>
                  </a:cubicBezTo>
                  <a:moveTo>
                    <a:pt x="440" y="1353"/>
                  </a:moveTo>
                  <a:cubicBezTo>
                    <a:pt x="433" y="1353"/>
                    <a:pt x="433" y="1353"/>
                    <a:pt x="433" y="1353"/>
                  </a:cubicBezTo>
                  <a:cubicBezTo>
                    <a:pt x="433" y="1360"/>
                    <a:pt x="433" y="1360"/>
                    <a:pt x="433" y="1360"/>
                  </a:cubicBezTo>
                  <a:cubicBezTo>
                    <a:pt x="440" y="1360"/>
                    <a:pt x="440" y="1360"/>
                    <a:pt x="440" y="1360"/>
                  </a:cubicBezTo>
                  <a:cubicBezTo>
                    <a:pt x="440" y="1353"/>
                    <a:pt x="440" y="1353"/>
                    <a:pt x="440" y="1353"/>
                  </a:cubicBezTo>
                  <a:moveTo>
                    <a:pt x="455" y="1353"/>
                  </a:moveTo>
                  <a:cubicBezTo>
                    <a:pt x="448" y="1353"/>
                    <a:pt x="448" y="1353"/>
                    <a:pt x="448" y="1353"/>
                  </a:cubicBezTo>
                  <a:cubicBezTo>
                    <a:pt x="448" y="1360"/>
                    <a:pt x="448" y="1360"/>
                    <a:pt x="448" y="1360"/>
                  </a:cubicBezTo>
                  <a:cubicBezTo>
                    <a:pt x="455" y="1360"/>
                    <a:pt x="455" y="1360"/>
                    <a:pt x="455" y="1360"/>
                  </a:cubicBezTo>
                  <a:cubicBezTo>
                    <a:pt x="455" y="1353"/>
                    <a:pt x="455" y="1353"/>
                    <a:pt x="455" y="1353"/>
                  </a:cubicBezTo>
                  <a:moveTo>
                    <a:pt x="470" y="1353"/>
                  </a:moveTo>
                  <a:cubicBezTo>
                    <a:pt x="463" y="1353"/>
                    <a:pt x="463" y="1353"/>
                    <a:pt x="463" y="1353"/>
                  </a:cubicBezTo>
                  <a:cubicBezTo>
                    <a:pt x="463" y="1360"/>
                    <a:pt x="463" y="1360"/>
                    <a:pt x="463" y="1360"/>
                  </a:cubicBezTo>
                  <a:cubicBezTo>
                    <a:pt x="470" y="1360"/>
                    <a:pt x="470" y="1360"/>
                    <a:pt x="470" y="1360"/>
                  </a:cubicBezTo>
                  <a:cubicBezTo>
                    <a:pt x="470" y="1353"/>
                    <a:pt x="470" y="1353"/>
                    <a:pt x="470" y="1353"/>
                  </a:cubicBezTo>
                  <a:moveTo>
                    <a:pt x="485" y="1353"/>
                  </a:moveTo>
                  <a:cubicBezTo>
                    <a:pt x="478" y="1353"/>
                    <a:pt x="478" y="1353"/>
                    <a:pt x="478" y="1353"/>
                  </a:cubicBezTo>
                  <a:cubicBezTo>
                    <a:pt x="478" y="1360"/>
                    <a:pt x="478" y="1360"/>
                    <a:pt x="478" y="1360"/>
                  </a:cubicBezTo>
                  <a:cubicBezTo>
                    <a:pt x="485" y="1360"/>
                    <a:pt x="485" y="1360"/>
                    <a:pt x="485" y="1360"/>
                  </a:cubicBezTo>
                  <a:cubicBezTo>
                    <a:pt x="485" y="1353"/>
                    <a:pt x="485" y="1353"/>
                    <a:pt x="485" y="1353"/>
                  </a:cubicBezTo>
                  <a:moveTo>
                    <a:pt x="499" y="1353"/>
                  </a:moveTo>
                  <a:cubicBezTo>
                    <a:pt x="492" y="1353"/>
                    <a:pt x="492" y="1353"/>
                    <a:pt x="492" y="1353"/>
                  </a:cubicBezTo>
                  <a:cubicBezTo>
                    <a:pt x="492" y="1360"/>
                    <a:pt x="492" y="1360"/>
                    <a:pt x="492" y="1360"/>
                  </a:cubicBezTo>
                  <a:cubicBezTo>
                    <a:pt x="499" y="1360"/>
                    <a:pt x="499" y="1360"/>
                    <a:pt x="499" y="1360"/>
                  </a:cubicBezTo>
                  <a:cubicBezTo>
                    <a:pt x="499" y="1353"/>
                    <a:pt x="499" y="1353"/>
                    <a:pt x="499" y="1353"/>
                  </a:cubicBezTo>
                  <a:moveTo>
                    <a:pt x="234" y="1338"/>
                  </a:moveTo>
                  <a:cubicBezTo>
                    <a:pt x="227" y="1338"/>
                    <a:pt x="227" y="1338"/>
                    <a:pt x="227" y="1338"/>
                  </a:cubicBezTo>
                  <a:cubicBezTo>
                    <a:pt x="227" y="1345"/>
                    <a:pt x="227" y="1345"/>
                    <a:pt x="227" y="1345"/>
                  </a:cubicBezTo>
                  <a:cubicBezTo>
                    <a:pt x="234" y="1345"/>
                    <a:pt x="234" y="1345"/>
                    <a:pt x="234" y="1345"/>
                  </a:cubicBezTo>
                  <a:cubicBezTo>
                    <a:pt x="234" y="1338"/>
                    <a:pt x="234" y="1338"/>
                    <a:pt x="234" y="1338"/>
                  </a:cubicBezTo>
                  <a:moveTo>
                    <a:pt x="249" y="1338"/>
                  </a:moveTo>
                  <a:cubicBezTo>
                    <a:pt x="242" y="1338"/>
                    <a:pt x="242" y="1338"/>
                    <a:pt x="242" y="1338"/>
                  </a:cubicBezTo>
                  <a:cubicBezTo>
                    <a:pt x="242" y="1345"/>
                    <a:pt x="242" y="1345"/>
                    <a:pt x="242" y="1345"/>
                  </a:cubicBezTo>
                  <a:cubicBezTo>
                    <a:pt x="249" y="1345"/>
                    <a:pt x="249" y="1345"/>
                    <a:pt x="249" y="1345"/>
                  </a:cubicBezTo>
                  <a:cubicBezTo>
                    <a:pt x="249" y="1338"/>
                    <a:pt x="249" y="1338"/>
                    <a:pt x="249" y="1338"/>
                  </a:cubicBezTo>
                  <a:moveTo>
                    <a:pt x="263" y="1338"/>
                  </a:moveTo>
                  <a:cubicBezTo>
                    <a:pt x="256" y="1338"/>
                    <a:pt x="256" y="1338"/>
                    <a:pt x="256" y="1338"/>
                  </a:cubicBezTo>
                  <a:cubicBezTo>
                    <a:pt x="256" y="1345"/>
                    <a:pt x="256" y="1345"/>
                    <a:pt x="256" y="1345"/>
                  </a:cubicBezTo>
                  <a:cubicBezTo>
                    <a:pt x="263" y="1345"/>
                    <a:pt x="263" y="1345"/>
                    <a:pt x="263" y="1345"/>
                  </a:cubicBezTo>
                  <a:cubicBezTo>
                    <a:pt x="263" y="1338"/>
                    <a:pt x="263" y="1338"/>
                    <a:pt x="263" y="1338"/>
                  </a:cubicBezTo>
                  <a:moveTo>
                    <a:pt x="278" y="1338"/>
                  </a:moveTo>
                  <a:cubicBezTo>
                    <a:pt x="271" y="1338"/>
                    <a:pt x="271" y="1338"/>
                    <a:pt x="271" y="1338"/>
                  </a:cubicBezTo>
                  <a:cubicBezTo>
                    <a:pt x="271" y="1345"/>
                    <a:pt x="271" y="1345"/>
                    <a:pt x="271" y="1345"/>
                  </a:cubicBezTo>
                  <a:cubicBezTo>
                    <a:pt x="278" y="1345"/>
                    <a:pt x="278" y="1345"/>
                    <a:pt x="278" y="1345"/>
                  </a:cubicBezTo>
                  <a:cubicBezTo>
                    <a:pt x="278" y="1338"/>
                    <a:pt x="278" y="1338"/>
                    <a:pt x="278" y="1338"/>
                  </a:cubicBezTo>
                  <a:moveTo>
                    <a:pt x="293" y="1338"/>
                  </a:moveTo>
                  <a:cubicBezTo>
                    <a:pt x="286" y="1338"/>
                    <a:pt x="286" y="1338"/>
                    <a:pt x="286" y="1338"/>
                  </a:cubicBezTo>
                  <a:cubicBezTo>
                    <a:pt x="286" y="1345"/>
                    <a:pt x="286" y="1345"/>
                    <a:pt x="286" y="1345"/>
                  </a:cubicBezTo>
                  <a:cubicBezTo>
                    <a:pt x="293" y="1345"/>
                    <a:pt x="293" y="1345"/>
                    <a:pt x="293" y="1345"/>
                  </a:cubicBezTo>
                  <a:cubicBezTo>
                    <a:pt x="293" y="1338"/>
                    <a:pt x="293" y="1338"/>
                    <a:pt x="293" y="1338"/>
                  </a:cubicBezTo>
                  <a:moveTo>
                    <a:pt x="308" y="1338"/>
                  </a:moveTo>
                  <a:cubicBezTo>
                    <a:pt x="301" y="1338"/>
                    <a:pt x="301" y="1338"/>
                    <a:pt x="301" y="1338"/>
                  </a:cubicBezTo>
                  <a:cubicBezTo>
                    <a:pt x="301" y="1345"/>
                    <a:pt x="301" y="1345"/>
                    <a:pt x="301" y="1345"/>
                  </a:cubicBezTo>
                  <a:cubicBezTo>
                    <a:pt x="308" y="1345"/>
                    <a:pt x="308" y="1345"/>
                    <a:pt x="308" y="1345"/>
                  </a:cubicBezTo>
                  <a:cubicBezTo>
                    <a:pt x="308" y="1338"/>
                    <a:pt x="308" y="1338"/>
                    <a:pt x="308" y="1338"/>
                  </a:cubicBezTo>
                  <a:moveTo>
                    <a:pt x="322" y="1338"/>
                  </a:moveTo>
                  <a:cubicBezTo>
                    <a:pt x="315" y="1338"/>
                    <a:pt x="315" y="1338"/>
                    <a:pt x="315" y="1338"/>
                  </a:cubicBezTo>
                  <a:cubicBezTo>
                    <a:pt x="315" y="1345"/>
                    <a:pt x="315" y="1345"/>
                    <a:pt x="315" y="1345"/>
                  </a:cubicBezTo>
                  <a:cubicBezTo>
                    <a:pt x="322" y="1345"/>
                    <a:pt x="322" y="1345"/>
                    <a:pt x="322" y="1345"/>
                  </a:cubicBezTo>
                  <a:cubicBezTo>
                    <a:pt x="322" y="1338"/>
                    <a:pt x="322" y="1338"/>
                    <a:pt x="322" y="1338"/>
                  </a:cubicBezTo>
                  <a:moveTo>
                    <a:pt x="337" y="1338"/>
                  </a:moveTo>
                  <a:cubicBezTo>
                    <a:pt x="330" y="1338"/>
                    <a:pt x="330" y="1338"/>
                    <a:pt x="330" y="1338"/>
                  </a:cubicBezTo>
                  <a:cubicBezTo>
                    <a:pt x="330" y="1345"/>
                    <a:pt x="330" y="1345"/>
                    <a:pt x="330" y="1345"/>
                  </a:cubicBezTo>
                  <a:cubicBezTo>
                    <a:pt x="337" y="1345"/>
                    <a:pt x="337" y="1345"/>
                    <a:pt x="337" y="1345"/>
                  </a:cubicBezTo>
                  <a:cubicBezTo>
                    <a:pt x="337" y="1338"/>
                    <a:pt x="337" y="1338"/>
                    <a:pt x="337" y="1338"/>
                  </a:cubicBezTo>
                  <a:moveTo>
                    <a:pt x="352" y="1338"/>
                  </a:moveTo>
                  <a:cubicBezTo>
                    <a:pt x="345" y="1338"/>
                    <a:pt x="345" y="1338"/>
                    <a:pt x="345" y="1338"/>
                  </a:cubicBezTo>
                  <a:cubicBezTo>
                    <a:pt x="345" y="1345"/>
                    <a:pt x="345" y="1345"/>
                    <a:pt x="345" y="1345"/>
                  </a:cubicBezTo>
                  <a:cubicBezTo>
                    <a:pt x="352" y="1345"/>
                    <a:pt x="352" y="1345"/>
                    <a:pt x="352" y="1345"/>
                  </a:cubicBezTo>
                  <a:cubicBezTo>
                    <a:pt x="352" y="1338"/>
                    <a:pt x="352" y="1338"/>
                    <a:pt x="352" y="1338"/>
                  </a:cubicBezTo>
                  <a:moveTo>
                    <a:pt x="367" y="1338"/>
                  </a:moveTo>
                  <a:cubicBezTo>
                    <a:pt x="360" y="1338"/>
                    <a:pt x="360" y="1338"/>
                    <a:pt x="360" y="1338"/>
                  </a:cubicBezTo>
                  <a:cubicBezTo>
                    <a:pt x="360" y="1345"/>
                    <a:pt x="360" y="1345"/>
                    <a:pt x="360" y="1345"/>
                  </a:cubicBezTo>
                  <a:cubicBezTo>
                    <a:pt x="367" y="1345"/>
                    <a:pt x="367" y="1345"/>
                    <a:pt x="367" y="1345"/>
                  </a:cubicBezTo>
                  <a:cubicBezTo>
                    <a:pt x="367" y="1338"/>
                    <a:pt x="367" y="1338"/>
                    <a:pt x="367" y="1338"/>
                  </a:cubicBezTo>
                  <a:moveTo>
                    <a:pt x="381" y="1338"/>
                  </a:moveTo>
                  <a:cubicBezTo>
                    <a:pt x="374" y="1338"/>
                    <a:pt x="374" y="1338"/>
                    <a:pt x="374" y="1338"/>
                  </a:cubicBezTo>
                  <a:cubicBezTo>
                    <a:pt x="374" y="1345"/>
                    <a:pt x="374" y="1345"/>
                    <a:pt x="374" y="1345"/>
                  </a:cubicBezTo>
                  <a:cubicBezTo>
                    <a:pt x="381" y="1345"/>
                    <a:pt x="381" y="1345"/>
                    <a:pt x="381" y="1345"/>
                  </a:cubicBezTo>
                  <a:cubicBezTo>
                    <a:pt x="381" y="1338"/>
                    <a:pt x="381" y="1338"/>
                    <a:pt x="381" y="1338"/>
                  </a:cubicBezTo>
                  <a:moveTo>
                    <a:pt x="396" y="1338"/>
                  </a:moveTo>
                  <a:cubicBezTo>
                    <a:pt x="389" y="1338"/>
                    <a:pt x="389" y="1338"/>
                    <a:pt x="389" y="1338"/>
                  </a:cubicBezTo>
                  <a:cubicBezTo>
                    <a:pt x="389" y="1345"/>
                    <a:pt x="389" y="1345"/>
                    <a:pt x="389" y="1345"/>
                  </a:cubicBezTo>
                  <a:cubicBezTo>
                    <a:pt x="396" y="1345"/>
                    <a:pt x="396" y="1345"/>
                    <a:pt x="396" y="1345"/>
                  </a:cubicBezTo>
                  <a:cubicBezTo>
                    <a:pt x="396" y="1338"/>
                    <a:pt x="396" y="1338"/>
                    <a:pt x="396" y="1338"/>
                  </a:cubicBezTo>
                  <a:moveTo>
                    <a:pt x="411" y="1338"/>
                  </a:moveTo>
                  <a:cubicBezTo>
                    <a:pt x="404" y="1338"/>
                    <a:pt x="404" y="1338"/>
                    <a:pt x="404" y="1338"/>
                  </a:cubicBezTo>
                  <a:cubicBezTo>
                    <a:pt x="404" y="1345"/>
                    <a:pt x="404" y="1345"/>
                    <a:pt x="404" y="1345"/>
                  </a:cubicBezTo>
                  <a:cubicBezTo>
                    <a:pt x="411" y="1345"/>
                    <a:pt x="411" y="1345"/>
                    <a:pt x="411" y="1345"/>
                  </a:cubicBezTo>
                  <a:cubicBezTo>
                    <a:pt x="411" y="1338"/>
                    <a:pt x="411" y="1338"/>
                    <a:pt x="411" y="1338"/>
                  </a:cubicBezTo>
                  <a:moveTo>
                    <a:pt x="426" y="1338"/>
                  </a:moveTo>
                  <a:cubicBezTo>
                    <a:pt x="419" y="1338"/>
                    <a:pt x="419" y="1338"/>
                    <a:pt x="419" y="1338"/>
                  </a:cubicBezTo>
                  <a:cubicBezTo>
                    <a:pt x="419" y="1345"/>
                    <a:pt x="419" y="1345"/>
                    <a:pt x="419" y="1345"/>
                  </a:cubicBezTo>
                  <a:cubicBezTo>
                    <a:pt x="426" y="1345"/>
                    <a:pt x="426" y="1345"/>
                    <a:pt x="426" y="1345"/>
                  </a:cubicBezTo>
                  <a:cubicBezTo>
                    <a:pt x="426" y="1338"/>
                    <a:pt x="426" y="1338"/>
                    <a:pt x="426" y="1338"/>
                  </a:cubicBezTo>
                  <a:moveTo>
                    <a:pt x="440" y="1338"/>
                  </a:moveTo>
                  <a:cubicBezTo>
                    <a:pt x="433" y="1338"/>
                    <a:pt x="433" y="1338"/>
                    <a:pt x="433" y="1338"/>
                  </a:cubicBezTo>
                  <a:cubicBezTo>
                    <a:pt x="433" y="1345"/>
                    <a:pt x="433" y="1345"/>
                    <a:pt x="433" y="1345"/>
                  </a:cubicBezTo>
                  <a:cubicBezTo>
                    <a:pt x="440" y="1345"/>
                    <a:pt x="440" y="1345"/>
                    <a:pt x="440" y="1345"/>
                  </a:cubicBezTo>
                  <a:cubicBezTo>
                    <a:pt x="440" y="1338"/>
                    <a:pt x="440" y="1338"/>
                    <a:pt x="440" y="1338"/>
                  </a:cubicBezTo>
                  <a:moveTo>
                    <a:pt x="455" y="1338"/>
                  </a:moveTo>
                  <a:cubicBezTo>
                    <a:pt x="448" y="1338"/>
                    <a:pt x="448" y="1338"/>
                    <a:pt x="448" y="1338"/>
                  </a:cubicBezTo>
                  <a:cubicBezTo>
                    <a:pt x="448" y="1345"/>
                    <a:pt x="448" y="1345"/>
                    <a:pt x="448" y="1345"/>
                  </a:cubicBezTo>
                  <a:cubicBezTo>
                    <a:pt x="455" y="1345"/>
                    <a:pt x="455" y="1345"/>
                    <a:pt x="455" y="1345"/>
                  </a:cubicBezTo>
                  <a:cubicBezTo>
                    <a:pt x="455" y="1338"/>
                    <a:pt x="455" y="1338"/>
                    <a:pt x="455" y="1338"/>
                  </a:cubicBezTo>
                  <a:moveTo>
                    <a:pt x="470" y="1338"/>
                  </a:moveTo>
                  <a:cubicBezTo>
                    <a:pt x="463" y="1338"/>
                    <a:pt x="463" y="1338"/>
                    <a:pt x="463" y="1338"/>
                  </a:cubicBezTo>
                  <a:cubicBezTo>
                    <a:pt x="463" y="1345"/>
                    <a:pt x="463" y="1345"/>
                    <a:pt x="463" y="1345"/>
                  </a:cubicBezTo>
                  <a:cubicBezTo>
                    <a:pt x="470" y="1345"/>
                    <a:pt x="470" y="1345"/>
                    <a:pt x="470" y="1345"/>
                  </a:cubicBezTo>
                  <a:cubicBezTo>
                    <a:pt x="470" y="1338"/>
                    <a:pt x="470" y="1338"/>
                    <a:pt x="470" y="1338"/>
                  </a:cubicBezTo>
                  <a:moveTo>
                    <a:pt x="485" y="1338"/>
                  </a:moveTo>
                  <a:cubicBezTo>
                    <a:pt x="478" y="1338"/>
                    <a:pt x="478" y="1338"/>
                    <a:pt x="478" y="1338"/>
                  </a:cubicBezTo>
                  <a:cubicBezTo>
                    <a:pt x="478" y="1345"/>
                    <a:pt x="478" y="1345"/>
                    <a:pt x="478" y="1345"/>
                  </a:cubicBezTo>
                  <a:cubicBezTo>
                    <a:pt x="485" y="1345"/>
                    <a:pt x="485" y="1345"/>
                    <a:pt x="485" y="1345"/>
                  </a:cubicBezTo>
                  <a:cubicBezTo>
                    <a:pt x="485" y="1338"/>
                    <a:pt x="485" y="1338"/>
                    <a:pt x="485" y="1338"/>
                  </a:cubicBezTo>
                  <a:moveTo>
                    <a:pt x="499" y="1338"/>
                  </a:moveTo>
                  <a:cubicBezTo>
                    <a:pt x="492" y="1338"/>
                    <a:pt x="492" y="1338"/>
                    <a:pt x="492" y="1338"/>
                  </a:cubicBezTo>
                  <a:cubicBezTo>
                    <a:pt x="492" y="1345"/>
                    <a:pt x="492" y="1345"/>
                    <a:pt x="492" y="1345"/>
                  </a:cubicBezTo>
                  <a:cubicBezTo>
                    <a:pt x="499" y="1345"/>
                    <a:pt x="499" y="1345"/>
                    <a:pt x="499" y="1345"/>
                  </a:cubicBezTo>
                  <a:cubicBezTo>
                    <a:pt x="499" y="1338"/>
                    <a:pt x="499" y="1338"/>
                    <a:pt x="499" y="1338"/>
                  </a:cubicBezTo>
                  <a:moveTo>
                    <a:pt x="514" y="1338"/>
                  </a:moveTo>
                  <a:cubicBezTo>
                    <a:pt x="507" y="1338"/>
                    <a:pt x="507" y="1338"/>
                    <a:pt x="507" y="1338"/>
                  </a:cubicBezTo>
                  <a:cubicBezTo>
                    <a:pt x="507" y="1345"/>
                    <a:pt x="507" y="1345"/>
                    <a:pt x="507" y="1345"/>
                  </a:cubicBezTo>
                  <a:cubicBezTo>
                    <a:pt x="514" y="1345"/>
                    <a:pt x="514" y="1345"/>
                    <a:pt x="514" y="1345"/>
                  </a:cubicBezTo>
                  <a:cubicBezTo>
                    <a:pt x="514" y="1338"/>
                    <a:pt x="514" y="1338"/>
                    <a:pt x="514" y="1338"/>
                  </a:cubicBezTo>
                  <a:moveTo>
                    <a:pt x="219" y="1323"/>
                  </a:moveTo>
                  <a:cubicBezTo>
                    <a:pt x="212" y="1323"/>
                    <a:pt x="212" y="1323"/>
                    <a:pt x="212" y="1323"/>
                  </a:cubicBezTo>
                  <a:cubicBezTo>
                    <a:pt x="212" y="1330"/>
                    <a:pt x="212" y="1330"/>
                    <a:pt x="212" y="1330"/>
                  </a:cubicBezTo>
                  <a:cubicBezTo>
                    <a:pt x="219" y="1330"/>
                    <a:pt x="219" y="1330"/>
                    <a:pt x="219" y="1330"/>
                  </a:cubicBezTo>
                  <a:cubicBezTo>
                    <a:pt x="219" y="1323"/>
                    <a:pt x="219" y="1323"/>
                    <a:pt x="219" y="1323"/>
                  </a:cubicBezTo>
                  <a:moveTo>
                    <a:pt x="234" y="1323"/>
                  </a:moveTo>
                  <a:cubicBezTo>
                    <a:pt x="227" y="1323"/>
                    <a:pt x="227" y="1323"/>
                    <a:pt x="227" y="1323"/>
                  </a:cubicBezTo>
                  <a:cubicBezTo>
                    <a:pt x="227" y="1330"/>
                    <a:pt x="227" y="1330"/>
                    <a:pt x="227" y="1330"/>
                  </a:cubicBezTo>
                  <a:cubicBezTo>
                    <a:pt x="234" y="1330"/>
                    <a:pt x="234" y="1330"/>
                    <a:pt x="234" y="1330"/>
                  </a:cubicBezTo>
                  <a:cubicBezTo>
                    <a:pt x="234" y="1323"/>
                    <a:pt x="234" y="1323"/>
                    <a:pt x="234" y="1323"/>
                  </a:cubicBezTo>
                  <a:moveTo>
                    <a:pt x="249" y="1323"/>
                  </a:moveTo>
                  <a:cubicBezTo>
                    <a:pt x="242" y="1323"/>
                    <a:pt x="242" y="1323"/>
                    <a:pt x="242" y="1323"/>
                  </a:cubicBezTo>
                  <a:cubicBezTo>
                    <a:pt x="242" y="1330"/>
                    <a:pt x="242" y="1330"/>
                    <a:pt x="242" y="1330"/>
                  </a:cubicBezTo>
                  <a:cubicBezTo>
                    <a:pt x="249" y="1330"/>
                    <a:pt x="249" y="1330"/>
                    <a:pt x="249" y="1330"/>
                  </a:cubicBezTo>
                  <a:cubicBezTo>
                    <a:pt x="249" y="1323"/>
                    <a:pt x="249" y="1323"/>
                    <a:pt x="249" y="1323"/>
                  </a:cubicBezTo>
                  <a:moveTo>
                    <a:pt x="263" y="1323"/>
                  </a:moveTo>
                  <a:cubicBezTo>
                    <a:pt x="256" y="1323"/>
                    <a:pt x="256" y="1323"/>
                    <a:pt x="256" y="1323"/>
                  </a:cubicBezTo>
                  <a:cubicBezTo>
                    <a:pt x="256" y="1330"/>
                    <a:pt x="256" y="1330"/>
                    <a:pt x="256" y="1330"/>
                  </a:cubicBezTo>
                  <a:cubicBezTo>
                    <a:pt x="263" y="1330"/>
                    <a:pt x="263" y="1330"/>
                    <a:pt x="263" y="1330"/>
                  </a:cubicBezTo>
                  <a:cubicBezTo>
                    <a:pt x="263" y="1323"/>
                    <a:pt x="263" y="1323"/>
                    <a:pt x="263" y="1323"/>
                  </a:cubicBezTo>
                  <a:moveTo>
                    <a:pt x="278" y="1323"/>
                  </a:moveTo>
                  <a:cubicBezTo>
                    <a:pt x="271" y="1323"/>
                    <a:pt x="271" y="1323"/>
                    <a:pt x="271" y="1323"/>
                  </a:cubicBezTo>
                  <a:cubicBezTo>
                    <a:pt x="271" y="1330"/>
                    <a:pt x="271" y="1330"/>
                    <a:pt x="271" y="1330"/>
                  </a:cubicBezTo>
                  <a:cubicBezTo>
                    <a:pt x="278" y="1330"/>
                    <a:pt x="278" y="1330"/>
                    <a:pt x="278" y="1330"/>
                  </a:cubicBezTo>
                  <a:cubicBezTo>
                    <a:pt x="278" y="1323"/>
                    <a:pt x="278" y="1323"/>
                    <a:pt x="278" y="1323"/>
                  </a:cubicBezTo>
                  <a:moveTo>
                    <a:pt x="293" y="1323"/>
                  </a:moveTo>
                  <a:cubicBezTo>
                    <a:pt x="286" y="1323"/>
                    <a:pt x="286" y="1323"/>
                    <a:pt x="286" y="1323"/>
                  </a:cubicBezTo>
                  <a:cubicBezTo>
                    <a:pt x="286" y="1330"/>
                    <a:pt x="286" y="1330"/>
                    <a:pt x="286" y="1330"/>
                  </a:cubicBezTo>
                  <a:cubicBezTo>
                    <a:pt x="293" y="1330"/>
                    <a:pt x="293" y="1330"/>
                    <a:pt x="293" y="1330"/>
                  </a:cubicBezTo>
                  <a:cubicBezTo>
                    <a:pt x="293" y="1323"/>
                    <a:pt x="293" y="1323"/>
                    <a:pt x="293" y="1323"/>
                  </a:cubicBezTo>
                  <a:moveTo>
                    <a:pt x="308" y="1323"/>
                  </a:moveTo>
                  <a:cubicBezTo>
                    <a:pt x="301" y="1323"/>
                    <a:pt x="301" y="1323"/>
                    <a:pt x="301" y="1323"/>
                  </a:cubicBezTo>
                  <a:cubicBezTo>
                    <a:pt x="301" y="1330"/>
                    <a:pt x="301" y="1330"/>
                    <a:pt x="301" y="1330"/>
                  </a:cubicBezTo>
                  <a:cubicBezTo>
                    <a:pt x="308" y="1330"/>
                    <a:pt x="308" y="1330"/>
                    <a:pt x="308" y="1330"/>
                  </a:cubicBezTo>
                  <a:cubicBezTo>
                    <a:pt x="308" y="1323"/>
                    <a:pt x="308" y="1323"/>
                    <a:pt x="308" y="1323"/>
                  </a:cubicBezTo>
                  <a:moveTo>
                    <a:pt x="322" y="1323"/>
                  </a:moveTo>
                  <a:cubicBezTo>
                    <a:pt x="315" y="1323"/>
                    <a:pt x="315" y="1323"/>
                    <a:pt x="315" y="1323"/>
                  </a:cubicBezTo>
                  <a:cubicBezTo>
                    <a:pt x="315" y="1330"/>
                    <a:pt x="315" y="1330"/>
                    <a:pt x="315" y="1330"/>
                  </a:cubicBezTo>
                  <a:cubicBezTo>
                    <a:pt x="322" y="1330"/>
                    <a:pt x="322" y="1330"/>
                    <a:pt x="322" y="1330"/>
                  </a:cubicBezTo>
                  <a:cubicBezTo>
                    <a:pt x="322" y="1323"/>
                    <a:pt x="322" y="1323"/>
                    <a:pt x="322" y="1323"/>
                  </a:cubicBezTo>
                  <a:moveTo>
                    <a:pt x="337" y="1323"/>
                  </a:moveTo>
                  <a:cubicBezTo>
                    <a:pt x="330" y="1323"/>
                    <a:pt x="330" y="1323"/>
                    <a:pt x="330" y="1323"/>
                  </a:cubicBezTo>
                  <a:cubicBezTo>
                    <a:pt x="330" y="1330"/>
                    <a:pt x="330" y="1330"/>
                    <a:pt x="330" y="1330"/>
                  </a:cubicBezTo>
                  <a:cubicBezTo>
                    <a:pt x="337" y="1330"/>
                    <a:pt x="337" y="1330"/>
                    <a:pt x="337" y="1330"/>
                  </a:cubicBezTo>
                  <a:cubicBezTo>
                    <a:pt x="337" y="1323"/>
                    <a:pt x="337" y="1323"/>
                    <a:pt x="337" y="1323"/>
                  </a:cubicBezTo>
                  <a:moveTo>
                    <a:pt x="352" y="1323"/>
                  </a:moveTo>
                  <a:cubicBezTo>
                    <a:pt x="345" y="1323"/>
                    <a:pt x="345" y="1323"/>
                    <a:pt x="345" y="1323"/>
                  </a:cubicBezTo>
                  <a:cubicBezTo>
                    <a:pt x="345" y="1330"/>
                    <a:pt x="345" y="1330"/>
                    <a:pt x="345" y="1330"/>
                  </a:cubicBezTo>
                  <a:cubicBezTo>
                    <a:pt x="352" y="1330"/>
                    <a:pt x="352" y="1330"/>
                    <a:pt x="352" y="1330"/>
                  </a:cubicBezTo>
                  <a:cubicBezTo>
                    <a:pt x="352" y="1323"/>
                    <a:pt x="352" y="1323"/>
                    <a:pt x="352" y="1323"/>
                  </a:cubicBezTo>
                  <a:moveTo>
                    <a:pt x="367" y="1323"/>
                  </a:moveTo>
                  <a:cubicBezTo>
                    <a:pt x="360" y="1323"/>
                    <a:pt x="360" y="1323"/>
                    <a:pt x="360" y="1323"/>
                  </a:cubicBezTo>
                  <a:cubicBezTo>
                    <a:pt x="360" y="1330"/>
                    <a:pt x="360" y="1330"/>
                    <a:pt x="360" y="1330"/>
                  </a:cubicBezTo>
                  <a:cubicBezTo>
                    <a:pt x="367" y="1330"/>
                    <a:pt x="367" y="1330"/>
                    <a:pt x="367" y="1330"/>
                  </a:cubicBezTo>
                  <a:cubicBezTo>
                    <a:pt x="367" y="1323"/>
                    <a:pt x="367" y="1323"/>
                    <a:pt x="367" y="1323"/>
                  </a:cubicBezTo>
                  <a:moveTo>
                    <a:pt x="381" y="1323"/>
                  </a:moveTo>
                  <a:cubicBezTo>
                    <a:pt x="374" y="1323"/>
                    <a:pt x="374" y="1323"/>
                    <a:pt x="374" y="1323"/>
                  </a:cubicBezTo>
                  <a:cubicBezTo>
                    <a:pt x="374" y="1330"/>
                    <a:pt x="374" y="1330"/>
                    <a:pt x="374" y="1330"/>
                  </a:cubicBezTo>
                  <a:cubicBezTo>
                    <a:pt x="381" y="1330"/>
                    <a:pt x="381" y="1330"/>
                    <a:pt x="381" y="1330"/>
                  </a:cubicBezTo>
                  <a:cubicBezTo>
                    <a:pt x="381" y="1323"/>
                    <a:pt x="381" y="1323"/>
                    <a:pt x="381" y="1323"/>
                  </a:cubicBezTo>
                  <a:moveTo>
                    <a:pt x="396" y="1323"/>
                  </a:moveTo>
                  <a:cubicBezTo>
                    <a:pt x="389" y="1323"/>
                    <a:pt x="389" y="1323"/>
                    <a:pt x="389" y="1323"/>
                  </a:cubicBezTo>
                  <a:cubicBezTo>
                    <a:pt x="389" y="1330"/>
                    <a:pt x="389" y="1330"/>
                    <a:pt x="389" y="1330"/>
                  </a:cubicBezTo>
                  <a:cubicBezTo>
                    <a:pt x="396" y="1330"/>
                    <a:pt x="396" y="1330"/>
                    <a:pt x="396" y="1330"/>
                  </a:cubicBezTo>
                  <a:cubicBezTo>
                    <a:pt x="396" y="1323"/>
                    <a:pt x="396" y="1323"/>
                    <a:pt x="396" y="1323"/>
                  </a:cubicBezTo>
                  <a:moveTo>
                    <a:pt x="411" y="1323"/>
                  </a:moveTo>
                  <a:cubicBezTo>
                    <a:pt x="404" y="1323"/>
                    <a:pt x="404" y="1323"/>
                    <a:pt x="404" y="1323"/>
                  </a:cubicBezTo>
                  <a:cubicBezTo>
                    <a:pt x="404" y="1330"/>
                    <a:pt x="404" y="1330"/>
                    <a:pt x="404" y="1330"/>
                  </a:cubicBezTo>
                  <a:cubicBezTo>
                    <a:pt x="411" y="1330"/>
                    <a:pt x="411" y="1330"/>
                    <a:pt x="411" y="1330"/>
                  </a:cubicBezTo>
                  <a:cubicBezTo>
                    <a:pt x="411" y="1323"/>
                    <a:pt x="411" y="1323"/>
                    <a:pt x="411" y="1323"/>
                  </a:cubicBezTo>
                  <a:moveTo>
                    <a:pt x="426" y="1323"/>
                  </a:moveTo>
                  <a:cubicBezTo>
                    <a:pt x="419" y="1323"/>
                    <a:pt x="419" y="1323"/>
                    <a:pt x="419" y="1323"/>
                  </a:cubicBezTo>
                  <a:cubicBezTo>
                    <a:pt x="419" y="1330"/>
                    <a:pt x="419" y="1330"/>
                    <a:pt x="419" y="1330"/>
                  </a:cubicBezTo>
                  <a:cubicBezTo>
                    <a:pt x="426" y="1330"/>
                    <a:pt x="426" y="1330"/>
                    <a:pt x="426" y="1330"/>
                  </a:cubicBezTo>
                  <a:cubicBezTo>
                    <a:pt x="426" y="1323"/>
                    <a:pt x="426" y="1323"/>
                    <a:pt x="426" y="1323"/>
                  </a:cubicBezTo>
                  <a:moveTo>
                    <a:pt x="440" y="1323"/>
                  </a:moveTo>
                  <a:cubicBezTo>
                    <a:pt x="433" y="1323"/>
                    <a:pt x="433" y="1323"/>
                    <a:pt x="433" y="1323"/>
                  </a:cubicBezTo>
                  <a:cubicBezTo>
                    <a:pt x="433" y="1330"/>
                    <a:pt x="433" y="1330"/>
                    <a:pt x="433" y="1330"/>
                  </a:cubicBezTo>
                  <a:cubicBezTo>
                    <a:pt x="440" y="1330"/>
                    <a:pt x="440" y="1330"/>
                    <a:pt x="440" y="1330"/>
                  </a:cubicBezTo>
                  <a:cubicBezTo>
                    <a:pt x="440" y="1323"/>
                    <a:pt x="440" y="1323"/>
                    <a:pt x="440" y="1323"/>
                  </a:cubicBezTo>
                  <a:moveTo>
                    <a:pt x="455" y="1323"/>
                  </a:moveTo>
                  <a:cubicBezTo>
                    <a:pt x="448" y="1323"/>
                    <a:pt x="448" y="1323"/>
                    <a:pt x="448" y="1323"/>
                  </a:cubicBezTo>
                  <a:cubicBezTo>
                    <a:pt x="448" y="1330"/>
                    <a:pt x="448" y="1330"/>
                    <a:pt x="448" y="1330"/>
                  </a:cubicBezTo>
                  <a:cubicBezTo>
                    <a:pt x="455" y="1330"/>
                    <a:pt x="455" y="1330"/>
                    <a:pt x="455" y="1330"/>
                  </a:cubicBezTo>
                  <a:cubicBezTo>
                    <a:pt x="455" y="1323"/>
                    <a:pt x="455" y="1323"/>
                    <a:pt x="455" y="1323"/>
                  </a:cubicBezTo>
                  <a:moveTo>
                    <a:pt x="470" y="1323"/>
                  </a:moveTo>
                  <a:cubicBezTo>
                    <a:pt x="463" y="1323"/>
                    <a:pt x="463" y="1323"/>
                    <a:pt x="463" y="1323"/>
                  </a:cubicBezTo>
                  <a:cubicBezTo>
                    <a:pt x="463" y="1330"/>
                    <a:pt x="463" y="1330"/>
                    <a:pt x="463" y="1330"/>
                  </a:cubicBezTo>
                  <a:cubicBezTo>
                    <a:pt x="470" y="1330"/>
                    <a:pt x="470" y="1330"/>
                    <a:pt x="470" y="1330"/>
                  </a:cubicBezTo>
                  <a:cubicBezTo>
                    <a:pt x="470" y="1323"/>
                    <a:pt x="470" y="1323"/>
                    <a:pt x="470" y="1323"/>
                  </a:cubicBezTo>
                  <a:moveTo>
                    <a:pt x="485" y="1323"/>
                  </a:moveTo>
                  <a:cubicBezTo>
                    <a:pt x="478" y="1323"/>
                    <a:pt x="478" y="1323"/>
                    <a:pt x="478" y="1323"/>
                  </a:cubicBezTo>
                  <a:cubicBezTo>
                    <a:pt x="478" y="1330"/>
                    <a:pt x="478" y="1330"/>
                    <a:pt x="478" y="1330"/>
                  </a:cubicBezTo>
                  <a:cubicBezTo>
                    <a:pt x="485" y="1330"/>
                    <a:pt x="485" y="1330"/>
                    <a:pt x="485" y="1330"/>
                  </a:cubicBezTo>
                  <a:cubicBezTo>
                    <a:pt x="485" y="1323"/>
                    <a:pt x="485" y="1323"/>
                    <a:pt x="485" y="1323"/>
                  </a:cubicBezTo>
                  <a:moveTo>
                    <a:pt x="499" y="1323"/>
                  </a:moveTo>
                  <a:cubicBezTo>
                    <a:pt x="492" y="1323"/>
                    <a:pt x="492" y="1323"/>
                    <a:pt x="492" y="1323"/>
                  </a:cubicBezTo>
                  <a:cubicBezTo>
                    <a:pt x="492" y="1330"/>
                    <a:pt x="492" y="1330"/>
                    <a:pt x="492" y="1330"/>
                  </a:cubicBezTo>
                  <a:cubicBezTo>
                    <a:pt x="499" y="1330"/>
                    <a:pt x="499" y="1330"/>
                    <a:pt x="499" y="1330"/>
                  </a:cubicBezTo>
                  <a:cubicBezTo>
                    <a:pt x="499" y="1323"/>
                    <a:pt x="499" y="1323"/>
                    <a:pt x="499" y="1323"/>
                  </a:cubicBezTo>
                  <a:moveTo>
                    <a:pt x="514" y="1323"/>
                  </a:moveTo>
                  <a:cubicBezTo>
                    <a:pt x="507" y="1323"/>
                    <a:pt x="507" y="1323"/>
                    <a:pt x="507" y="1323"/>
                  </a:cubicBezTo>
                  <a:cubicBezTo>
                    <a:pt x="507" y="1330"/>
                    <a:pt x="507" y="1330"/>
                    <a:pt x="507" y="1330"/>
                  </a:cubicBezTo>
                  <a:cubicBezTo>
                    <a:pt x="514" y="1330"/>
                    <a:pt x="514" y="1330"/>
                    <a:pt x="514" y="1330"/>
                  </a:cubicBezTo>
                  <a:cubicBezTo>
                    <a:pt x="514" y="1323"/>
                    <a:pt x="514" y="1323"/>
                    <a:pt x="514" y="1323"/>
                  </a:cubicBezTo>
                  <a:moveTo>
                    <a:pt x="529" y="1323"/>
                  </a:moveTo>
                  <a:cubicBezTo>
                    <a:pt x="522" y="1323"/>
                    <a:pt x="522" y="1323"/>
                    <a:pt x="522" y="1323"/>
                  </a:cubicBezTo>
                  <a:cubicBezTo>
                    <a:pt x="522" y="1330"/>
                    <a:pt x="522" y="1330"/>
                    <a:pt x="522" y="1330"/>
                  </a:cubicBezTo>
                  <a:cubicBezTo>
                    <a:pt x="529" y="1330"/>
                    <a:pt x="529" y="1330"/>
                    <a:pt x="529" y="1330"/>
                  </a:cubicBezTo>
                  <a:cubicBezTo>
                    <a:pt x="529" y="1323"/>
                    <a:pt x="529" y="1323"/>
                    <a:pt x="529" y="1323"/>
                  </a:cubicBezTo>
                  <a:moveTo>
                    <a:pt x="219" y="1308"/>
                  </a:moveTo>
                  <a:cubicBezTo>
                    <a:pt x="212" y="1308"/>
                    <a:pt x="212" y="1308"/>
                    <a:pt x="212" y="1308"/>
                  </a:cubicBezTo>
                  <a:cubicBezTo>
                    <a:pt x="212" y="1315"/>
                    <a:pt x="212" y="1315"/>
                    <a:pt x="212" y="1315"/>
                  </a:cubicBezTo>
                  <a:cubicBezTo>
                    <a:pt x="219" y="1315"/>
                    <a:pt x="219" y="1315"/>
                    <a:pt x="219" y="1315"/>
                  </a:cubicBezTo>
                  <a:cubicBezTo>
                    <a:pt x="219" y="1308"/>
                    <a:pt x="219" y="1308"/>
                    <a:pt x="219" y="1308"/>
                  </a:cubicBezTo>
                  <a:moveTo>
                    <a:pt x="234" y="1308"/>
                  </a:moveTo>
                  <a:cubicBezTo>
                    <a:pt x="227" y="1308"/>
                    <a:pt x="227" y="1308"/>
                    <a:pt x="227" y="1308"/>
                  </a:cubicBezTo>
                  <a:cubicBezTo>
                    <a:pt x="227" y="1315"/>
                    <a:pt x="227" y="1315"/>
                    <a:pt x="227" y="1315"/>
                  </a:cubicBezTo>
                  <a:cubicBezTo>
                    <a:pt x="234" y="1315"/>
                    <a:pt x="234" y="1315"/>
                    <a:pt x="234" y="1315"/>
                  </a:cubicBezTo>
                  <a:cubicBezTo>
                    <a:pt x="234" y="1308"/>
                    <a:pt x="234" y="1308"/>
                    <a:pt x="234" y="1308"/>
                  </a:cubicBezTo>
                  <a:moveTo>
                    <a:pt x="249" y="1308"/>
                  </a:moveTo>
                  <a:cubicBezTo>
                    <a:pt x="242" y="1308"/>
                    <a:pt x="242" y="1308"/>
                    <a:pt x="242" y="1308"/>
                  </a:cubicBezTo>
                  <a:cubicBezTo>
                    <a:pt x="242" y="1315"/>
                    <a:pt x="242" y="1315"/>
                    <a:pt x="242" y="1315"/>
                  </a:cubicBezTo>
                  <a:cubicBezTo>
                    <a:pt x="249" y="1315"/>
                    <a:pt x="249" y="1315"/>
                    <a:pt x="249" y="1315"/>
                  </a:cubicBezTo>
                  <a:cubicBezTo>
                    <a:pt x="249" y="1308"/>
                    <a:pt x="249" y="1308"/>
                    <a:pt x="249" y="1308"/>
                  </a:cubicBezTo>
                  <a:moveTo>
                    <a:pt x="263" y="1308"/>
                  </a:moveTo>
                  <a:cubicBezTo>
                    <a:pt x="256" y="1308"/>
                    <a:pt x="256" y="1308"/>
                    <a:pt x="256" y="1308"/>
                  </a:cubicBezTo>
                  <a:cubicBezTo>
                    <a:pt x="256" y="1315"/>
                    <a:pt x="256" y="1315"/>
                    <a:pt x="256" y="1315"/>
                  </a:cubicBezTo>
                  <a:cubicBezTo>
                    <a:pt x="263" y="1315"/>
                    <a:pt x="263" y="1315"/>
                    <a:pt x="263" y="1315"/>
                  </a:cubicBezTo>
                  <a:cubicBezTo>
                    <a:pt x="263" y="1308"/>
                    <a:pt x="263" y="1308"/>
                    <a:pt x="263" y="1308"/>
                  </a:cubicBezTo>
                  <a:moveTo>
                    <a:pt x="278" y="1308"/>
                  </a:moveTo>
                  <a:cubicBezTo>
                    <a:pt x="271" y="1308"/>
                    <a:pt x="271" y="1308"/>
                    <a:pt x="271" y="1308"/>
                  </a:cubicBezTo>
                  <a:cubicBezTo>
                    <a:pt x="271" y="1315"/>
                    <a:pt x="271" y="1315"/>
                    <a:pt x="271" y="1315"/>
                  </a:cubicBezTo>
                  <a:cubicBezTo>
                    <a:pt x="278" y="1315"/>
                    <a:pt x="278" y="1315"/>
                    <a:pt x="278" y="1315"/>
                  </a:cubicBezTo>
                  <a:cubicBezTo>
                    <a:pt x="278" y="1308"/>
                    <a:pt x="278" y="1308"/>
                    <a:pt x="278" y="1308"/>
                  </a:cubicBezTo>
                  <a:moveTo>
                    <a:pt x="293" y="1308"/>
                  </a:moveTo>
                  <a:cubicBezTo>
                    <a:pt x="286" y="1308"/>
                    <a:pt x="286" y="1308"/>
                    <a:pt x="286" y="1308"/>
                  </a:cubicBezTo>
                  <a:cubicBezTo>
                    <a:pt x="286" y="1315"/>
                    <a:pt x="286" y="1315"/>
                    <a:pt x="286" y="1315"/>
                  </a:cubicBezTo>
                  <a:cubicBezTo>
                    <a:pt x="293" y="1315"/>
                    <a:pt x="293" y="1315"/>
                    <a:pt x="293" y="1315"/>
                  </a:cubicBezTo>
                  <a:cubicBezTo>
                    <a:pt x="293" y="1308"/>
                    <a:pt x="293" y="1308"/>
                    <a:pt x="293" y="1308"/>
                  </a:cubicBezTo>
                  <a:moveTo>
                    <a:pt x="308" y="1308"/>
                  </a:moveTo>
                  <a:cubicBezTo>
                    <a:pt x="301" y="1308"/>
                    <a:pt x="301" y="1308"/>
                    <a:pt x="301" y="1308"/>
                  </a:cubicBezTo>
                  <a:cubicBezTo>
                    <a:pt x="301" y="1315"/>
                    <a:pt x="301" y="1315"/>
                    <a:pt x="301" y="1315"/>
                  </a:cubicBezTo>
                  <a:cubicBezTo>
                    <a:pt x="308" y="1315"/>
                    <a:pt x="308" y="1315"/>
                    <a:pt x="308" y="1315"/>
                  </a:cubicBezTo>
                  <a:cubicBezTo>
                    <a:pt x="308" y="1308"/>
                    <a:pt x="308" y="1308"/>
                    <a:pt x="308" y="1308"/>
                  </a:cubicBezTo>
                  <a:moveTo>
                    <a:pt x="322" y="1308"/>
                  </a:moveTo>
                  <a:cubicBezTo>
                    <a:pt x="315" y="1308"/>
                    <a:pt x="315" y="1308"/>
                    <a:pt x="315" y="1308"/>
                  </a:cubicBezTo>
                  <a:cubicBezTo>
                    <a:pt x="315" y="1315"/>
                    <a:pt x="315" y="1315"/>
                    <a:pt x="315" y="1315"/>
                  </a:cubicBezTo>
                  <a:cubicBezTo>
                    <a:pt x="322" y="1315"/>
                    <a:pt x="322" y="1315"/>
                    <a:pt x="322" y="1315"/>
                  </a:cubicBezTo>
                  <a:cubicBezTo>
                    <a:pt x="322" y="1308"/>
                    <a:pt x="322" y="1308"/>
                    <a:pt x="322" y="1308"/>
                  </a:cubicBezTo>
                  <a:moveTo>
                    <a:pt x="337" y="1308"/>
                  </a:moveTo>
                  <a:cubicBezTo>
                    <a:pt x="330" y="1308"/>
                    <a:pt x="330" y="1308"/>
                    <a:pt x="330" y="1308"/>
                  </a:cubicBezTo>
                  <a:cubicBezTo>
                    <a:pt x="330" y="1315"/>
                    <a:pt x="330" y="1315"/>
                    <a:pt x="330" y="1315"/>
                  </a:cubicBezTo>
                  <a:cubicBezTo>
                    <a:pt x="337" y="1315"/>
                    <a:pt x="337" y="1315"/>
                    <a:pt x="337" y="1315"/>
                  </a:cubicBezTo>
                  <a:cubicBezTo>
                    <a:pt x="337" y="1308"/>
                    <a:pt x="337" y="1308"/>
                    <a:pt x="337" y="1308"/>
                  </a:cubicBezTo>
                  <a:moveTo>
                    <a:pt x="352" y="1308"/>
                  </a:moveTo>
                  <a:cubicBezTo>
                    <a:pt x="345" y="1308"/>
                    <a:pt x="345" y="1308"/>
                    <a:pt x="345" y="1308"/>
                  </a:cubicBezTo>
                  <a:cubicBezTo>
                    <a:pt x="345" y="1315"/>
                    <a:pt x="345" y="1315"/>
                    <a:pt x="345" y="1315"/>
                  </a:cubicBezTo>
                  <a:cubicBezTo>
                    <a:pt x="352" y="1315"/>
                    <a:pt x="352" y="1315"/>
                    <a:pt x="352" y="1315"/>
                  </a:cubicBezTo>
                  <a:cubicBezTo>
                    <a:pt x="352" y="1308"/>
                    <a:pt x="352" y="1308"/>
                    <a:pt x="352" y="1308"/>
                  </a:cubicBezTo>
                  <a:moveTo>
                    <a:pt x="367" y="1308"/>
                  </a:moveTo>
                  <a:cubicBezTo>
                    <a:pt x="360" y="1308"/>
                    <a:pt x="360" y="1308"/>
                    <a:pt x="360" y="1308"/>
                  </a:cubicBezTo>
                  <a:cubicBezTo>
                    <a:pt x="360" y="1315"/>
                    <a:pt x="360" y="1315"/>
                    <a:pt x="360" y="1315"/>
                  </a:cubicBezTo>
                  <a:cubicBezTo>
                    <a:pt x="367" y="1315"/>
                    <a:pt x="367" y="1315"/>
                    <a:pt x="367" y="1315"/>
                  </a:cubicBezTo>
                  <a:cubicBezTo>
                    <a:pt x="367" y="1308"/>
                    <a:pt x="367" y="1308"/>
                    <a:pt x="367" y="1308"/>
                  </a:cubicBezTo>
                  <a:moveTo>
                    <a:pt x="381" y="1308"/>
                  </a:moveTo>
                  <a:cubicBezTo>
                    <a:pt x="374" y="1308"/>
                    <a:pt x="374" y="1308"/>
                    <a:pt x="374" y="1308"/>
                  </a:cubicBezTo>
                  <a:cubicBezTo>
                    <a:pt x="374" y="1315"/>
                    <a:pt x="374" y="1315"/>
                    <a:pt x="374" y="1315"/>
                  </a:cubicBezTo>
                  <a:cubicBezTo>
                    <a:pt x="381" y="1315"/>
                    <a:pt x="381" y="1315"/>
                    <a:pt x="381" y="1315"/>
                  </a:cubicBezTo>
                  <a:cubicBezTo>
                    <a:pt x="381" y="1308"/>
                    <a:pt x="381" y="1308"/>
                    <a:pt x="381" y="1308"/>
                  </a:cubicBezTo>
                  <a:moveTo>
                    <a:pt x="396" y="1308"/>
                  </a:moveTo>
                  <a:cubicBezTo>
                    <a:pt x="389" y="1308"/>
                    <a:pt x="389" y="1308"/>
                    <a:pt x="389" y="1308"/>
                  </a:cubicBezTo>
                  <a:cubicBezTo>
                    <a:pt x="389" y="1315"/>
                    <a:pt x="389" y="1315"/>
                    <a:pt x="389" y="1315"/>
                  </a:cubicBezTo>
                  <a:cubicBezTo>
                    <a:pt x="396" y="1315"/>
                    <a:pt x="396" y="1315"/>
                    <a:pt x="396" y="1315"/>
                  </a:cubicBezTo>
                  <a:cubicBezTo>
                    <a:pt x="396" y="1308"/>
                    <a:pt x="396" y="1308"/>
                    <a:pt x="396" y="1308"/>
                  </a:cubicBezTo>
                  <a:moveTo>
                    <a:pt x="411" y="1308"/>
                  </a:moveTo>
                  <a:cubicBezTo>
                    <a:pt x="404" y="1308"/>
                    <a:pt x="404" y="1308"/>
                    <a:pt x="404" y="1308"/>
                  </a:cubicBezTo>
                  <a:cubicBezTo>
                    <a:pt x="404" y="1315"/>
                    <a:pt x="404" y="1315"/>
                    <a:pt x="404" y="1315"/>
                  </a:cubicBezTo>
                  <a:cubicBezTo>
                    <a:pt x="411" y="1315"/>
                    <a:pt x="411" y="1315"/>
                    <a:pt x="411" y="1315"/>
                  </a:cubicBezTo>
                  <a:cubicBezTo>
                    <a:pt x="411" y="1308"/>
                    <a:pt x="411" y="1308"/>
                    <a:pt x="411" y="1308"/>
                  </a:cubicBezTo>
                  <a:moveTo>
                    <a:pt x="426" y="1308"/>
                  </a:moveTo>
                  <a:cubicBezTo>
                    <a:pt x="419" y="1308"/>
                    <a:pt x="419" y="1308"/>
                    <a:pt x="419" y="1308"/>
                  </a:cubicBezTo>
                  <a:cubicBezTo>
                    <a:pt x="419" y="1315"/>
                    <a:pt x="419" y="1315"/>
                    <a:pt x="419" y="1315"/>
                  </a:cubicBezTo>
                  <a:cubicBezTo>
                    <a:pt x="426" y="1315"/>
                    <a:pt x="426" y="1315"/>
                    <a:pt x="426" y="1315"/>
                  </a:cubicBezTo>
                  <a:cubicBezTo>
                    <a:pt x="426" y="1308"/>
                    <a:pt x="426" y="1308"/>
                    <a:pt x="426" y="1308"/>
                  </a:cubicBezTo>
                  <a:moveTo>
                    <a:pt x="440" y="1308"/>
                  </a:moveTo>
                  <a:cubicBezTo>
                    <a:pt x="433" y="1308"/>
                    <a:pt x="433" y="1308"/>
                    <a:pt x="433" y="1308"/>
                  </a:cubicBezTo>
                  <a:cubicBezTo>
                    <a:pt x="433" y="1315"/>
                    <a:pt x="433" y="1315"/>
                    <a:pt x="433" y="1315"/>
                  </a:cubicBezTo>
                  <a:cubicBezTo>
                    <a:pt x="440" y="1315"/>
                    <a:pt x="440" y="1315"/>
                    <a:pt x="440" y="1315"/>
                  </a:cubicBezTo>
                  <a:cubicBezTo>
                    <a:pt x="440" y="1308"/>
                    <a:pt x="440" y="1308"/>
                    <a:pt x="440" y="1308"/>
                  </a:cubicBezTo>
                  <a:moveTo>
                    <a:pt x="455" y="1308"/>
                  </a:moveTo>
                  <a:cubicBezTo>
                    <a:pt x="448" y="1308"/>
                    <a:pt x="448" y="1308"/>
                    <a:pt x="448" y="1308"/>
                  </a:cubicBezTo>
                  <a:cubicBezTo>
                    <a:pt x="448" y="1315"/>
                    <a:pt x="448" y="1315"/>
                    <a:pt x="448" y="1315"/>
                  </a:cubicBezTo>
                  <a:cubicBezTo>
                    <a:pt x="455" y="1315"/>
                    <a:pt x="455" y="1315"/>
                    <a:pt x="455" y="1315"/>
                  </a:cubicBezTo>
                  <a:cubicBezTo>
                    <a:pt x="455" y="1308"/>
                    <a:pt x="455" y="1308"/>
                    <a:pt x="455" y="1308"/>
                  </a:cubicBezTo>
                  <a:moveTo>
                    <a:pt x="470" y="1308"/>
                  </a:moveTo>
                  <a:cubicBezTo>
                    <a:pt x="463" y="1308"/>
                    <a:pt x="463" y="1308"/>
                    <a:pt x="463" y="1308"/>
                  </a:cubicBezTo>
                  <a:cubicBezTo>
                    <a:pt x="463" y="1315"/>
                    <a:pt x="463" y="1315"/>
                    <a:pt x="463" y="1315"/>
                  </a:cubicBezTo>
                  <a:cubicBezTo>
                    <a:pt x="470" y="1315"/>
                    <a:pt x="470" y="1315"/>
                    <a:pt x="470" y="1315"/>
                  </a:cubicBezTo>
                  <a:cubicBezTo>
                    <a:pt x="470" y="1308"/>
                    <a:pt x="470" y="1308"/>
                    <a:pt x="470" y="1308"/>
                  </a:cubicBezTo>
                  <a:moveTo>
                    <a:pt x="485" y="1308"/>
                  </a:moveTo>
                  <a:cubicBezTo>
                    <a:pt x="478" y="1308"/>
                    <a:pt x="478" y="1308"/>
                    <a:pt x="478" y="1308"/>
                  </a:cubicBezTo>
                  <a:cubicBezTo>
                    <a:pt x="478" y="1315"/>
                    <a:pt x="478" y="1315"/>
                    <a:pt x="478" y="1315"/>
                  </a:cubicBezTo>
                  <a:cubicBezTo>
                    <a:pt x="485" y="1315"/>
                    <a:pt x="485" y="1315"/>
                    <a:pt x="485" y="1315"/>
                  </a:cubicBezTo>
                  <a:cubicBezTo>
                    <a:pt x="485" y="1308"/>
                    <a:pt x="485" y="1308"/>
                    <a:pt x="485" y="1308"/>
                  </a:cubicBezTo>
                  <a:moveTo>
                    <a:pt x="499" y="1308"/>
                  </a:moveTo>
                  <a:cubicBezTo>
                    <a:pt x="492" y="1308"/>
                    <a:pt x="492" y="1308"/>
                    <a:pt x="492" y="1308"/>
                  </a:cubicBezTo>
                  <a:cubicBezTo>
                    <a:pt x="492" y="1315"/>
                    <a:pt x="492" y="1315"/>
                    <a:pt x="492" y="1315"/>
                  </a:cubicBezTo>
                  <a:cubicBezTo>
                    <a:pt x="499" y="1315"/>
                    <a:pt x="499" y="1315"/>
                    <a:pt x="499" y="1315"/>
                  </a:cubicBezTo>
                  <a:cubicBezTo>
                    <a:pt x="499" y="1308"/>
                    <a:pt x="499" y="1308"/>
                    <a:pt x="499" y="1308"/>
                  </a:cubicBezTo>
                  <a:moveTo>
                    <a:pt x="514" y="1308"/>
                  </a:moveTo>
                  <a:cubicBezTo>
                    <a:pt x="507" y="1308"/>
                    <a:pt x="507" y="1308"/>
                    <a:pt x="507" y="1308"/>
                  </a:cubicBezTo>
                  <a:cubicBezTo>
                    <a:pt x="507" y="1315"/>
                    <a:pt x="507" y="1315"/>
                    <a:pt x="507" y="1315"/>
                  </a:cubicBezTo>
                  <a:cubicBezTo>
                    <a:pt x="514" y="1315"/>
                    <a:pt x="514" y="1315"/>
                    <a:pt x="514" y="1315"/>
                  </a:cubicBezTo>
                  <a:cubicBezTo>
                    <a:pt x="514" y="1308"/>
                    <a:pt x="514" y="1308"/>
                    <a:pt x="514" y="1308"/>
                  </a:cubicBezTo>
                  <a:moveTo>
                    <a:pt x="529" y="1308"/>
                  </a:moveTo>
                  <a:cubicBezTo>
                    <a:pt x="522" y="1308"/>
                    <a:pt x="522" y="1308"/>
                    <a:pt x="522" y="1308"/>
                  </a:cubicBezTo>
                  <a:cubicBezTo>
                    <a:pt x="522" y="1315"/>
                    <a:pt x="522" y="1315"/>
                    <a:pt x="522" y="1315"/>
                  </a:cubicBezTo>
                  <a:cubicBezTo>
                    <a:pt x="529" y="1315"/>
                    <a:pt x="529" y="1315"/>
                    <a:pt x="529" y="1315"/>
                  </a:cubicBezTo>
                  <a:cubicBezTo>
                    <a:pt x="529" y="1308"/>
                    <a:pt x="529" y="1308"/>
                    <a:pt x="529" y="1308"/>
                  </a:cubicBezTo>
                  <a:moveTo>
                    <a:pt x="204" y="1294"/>
                  </a:moveTo>
                  <a:cubicBezTo>
                    <a:pt x="197" y="1294"/>
                    <a:pt x="197" y="1294"/>
                    <a:pt x="197" y="1294"/>
                  </a:cubicBezTo>
                  <a:cubicBezTo>
                    <a:pt x="197" y="1301"/>
                    <a:pt x="197" y="1301"/>
                    <a:pt x="197" y="1301"/>
                  </a:cubicBezTo>
                  <a:cubicBezTo>
                    <a:pt x="204" y="1301"/>
                    <a:pt x="204" y="1301"/>
                    <a:pt x="204" y="1301"/>
                  </a:cubicBezTo>
                  <a:cubicBezTo>
                    <a:pt x="204" y="1294"/>
                    <a:pt x="204" y="1294"/>
                    <a:pt x="204" y="1294"/>
                  </a:cubicBezTo>
                  <a:moveTo>
                    <a:pt x="219" y="1294"/>
                  </a:moveTo>
                  <a:cubicBezTo>
                    <a:pt x="212" y="1294"/>
                    <a:pt x="212" y="1294"/>
                    <a:pt x="212" y="1294"/>
                  </a:cubicBezTo>
                  <a:cubicBezTo>
                    <a:pt x="212" y="1301"/>
                    <a:pt x="212" y="1301"/>
                    <a:pt x="212" y="1301"/>
                  </a:cubicBezTo>
                  <a:cubicBezTo>
                    <a:pt x="219" y="1301"/>
                    <a:pt x="219" y="1301"/>
                    <a:pt x="219" y="1301"/>
                  </a:cubicBezTo>
                  <a:cubicBezTo>
                    <a:pt x="219" y="1294"/>
                    <a:pt x="219" y="1294"/>
                    <a:pt x="219" y="1294"/>
                  </a:cubicBezTo>
                  <a:moveTo>
                    <a:pt x="234" y="1294"/>
                  </a:moveTo>
                  <a:cubicBezTo>
                    <a:pt x="227" y="1294"/>
                    <a:pt x="227" y="1294"/>
                    <a:pt x="227" y="1294"/>
                  </a:cubicBezTo>
                  <a:cubicBezTo>
                    <a:pt x="227" y="1301"/>
                    <a:pt x="227" y="1301"/>
                    <a:pt x="227" y="1301"/>
                  </a:cubicBezTo>
                  <a:cubicBezTo>
                    <a:pt x="234" y="1301"/>
                    <a:pt x="234" y="1301"/>
                    <a:pt x="234" y="1301"/>
                  </a:cubicBezTo>
                  <a:cubicBezTo>
                    <a:pt x="234" y="1294"/>
                    <a:pt x="234" y="1294"/>
                    <a:pt x="234" y="1294"/>
                  </a:cubicBezTo>
                  <a:moveTo>
                    <a:pt x="249" y="1294"/>
                  </a:moveTo>
                  <a:cubicBezTo>
                    <a:pt x="242" y="1294"/>
                    <a:pt x="242" y="1294"/>
                    <a:pt x="242" y="1294"/>
                  </a:cubicBezTo>
                  <a:cubicBezTo>
                    <a:pt x="242" y="1301"/>
                    <a:pt x="242" y="1301"/>
                    <a:pt x="242" y="1301"/>
                  </a:cubicBezTo>
                  <a:cubicBezTo>
                    <a:pt x="249" y="1301"/>
                    <a:pt x="249" y="1301"/>
                    <a:pt x="249" y="1301"/>
                  </a:cubicBezTo>
                  <a:cubicBezTo>
                    <a:pt x="249" y="1294"/>
                    <a:pt x="249" y="1294"/>
                    <a:pt x="249" y="1294"/>
                  </a:cubicBezTo>
                  <a:moveTo>
                    <a:pt x="263" y="1294"/>
                  </a:moveTo>
                  <a:cubicBezTo>
                    <a:pt x="256" y="1294"/>
                    <a:pt x="256" y="1294"/>
                    <a:pt x="256" y="1294"/>
                  </a:cubicBezTo>
                  <a:cubicBezTo>
                    <a:pt x="256" y="1301"/>
                    <a:pt x="256" y="1301"/>
                    <a:pt x="256" y="1301"/>
                  </a:cubicBezTo>
                  <a:cubicBezTo>
                    <a:pt x="263" y="1301"/>
                    <a:pt x="263" y="1301"/>
                    <a:pt x="263" y="1301"/>
                  </a:cubicBezTo>
                  <a:cubicBezTo>
                    <a:pt x="263" y="1294"/>
                    <a:pt x="263" y="1294"/>
                    <a:pt x="263" y="1294"/>
                  </a:cubicBezTo>
                  <a:moveTo>
                    <a:pt x="278" y="1294"/>
                  </a:moveTo>
                  <a:cubicBezTo>
                    <a:pt x="271" y="1294"/>
                    <a:pt x="271" y="1294"/>
                    <a:pt x="271" y="1294"/>
                  </a:cubicBezTo>
                  <a:cubicBezTo>
                    <a:pt x="271" y="1301"/>
                    <a:pt x="271" y="1301"/>
                    <a:pt x="271" y="1301"/>
                  </a:cubicBezTo>
                  <a:cubicBezTo>
                    <a:pt x="278" y="1301"/>
                    <a:pt x="278" y="1301"/>
                    <a:pt x="278" y="1301"/>
                  </a:cubicBezTo>
                  <a:cubicBezTo>
                    <a:pt x="278" y="1294"/>
                    <a:pt x="278" y="1294"/>
                    <a:pt x="278" y="1294"/>
                  </a:cubicBezTo>
                  <a:moveTo>
                    <a:pt x="293" y="1294"/>
                  </a:moveTo>
                  <a:cubicBezTo>
                    <a:pt x="286" y="1294"/>
                    <a:pt x="286" y="1294"/>
                    <a:pt x="286" y="1294"/>
                  </a:cubicBezTo>
                  <a:cubicBezTo>
                    <a:pt x="286" y="1301"/>
                    <a:pt x="286" y="1301"/>
                    <a:pt x="286" y="1301"/>
                  </a:cubicBezTo>
                  <a:cubicBezTo>
                    <a:pt x="293" y="1301"/>
                    <a:pt x="293" y="1301"/>
                    <a:pt x="293" y="1301"/>
                  </a:cubicBezTo>
                  <a:cubicBezTo>
                    <a:pt x="293" y="1294"/>
                    <a:pt x="293" y="1294"/>
                    <a:pt x="293" y="1294"/>
                  </a:cubicBezTo>
                  <a:moveTo>
                    <a:pt x="308" y="1294"/>
                  </a:moveTo>
                  <a:cubicBezTo>
                    <a:pt x="301" y="1294"/>
                    <a:pt x="301" y="1294"/>
                    <a:pt x="301" y="1294"/>
                  </a:cubicBezTo>
                  <a:cubicBezTo>
                    <a:pt x="301" y="1301"/>
                    <a:pt x="301" y="1301"/>
                    <a:pt x="301" y="1301"/>
                  </a:cubicBezTo>
                  <a:cubicBezTo>
                    <a:pt x="308" y="1301"/>
                    <a:pt x="308" y="1301"/>
                    <a:pt x="308" y="1301"/>
                  </a:cubicBezTo>
                  <a:cubicBezTo>
                    <a:pt x="308" y="1294"/>
                    <a:pt x="308" y="1294"/>
                    <a:pt x="308" y="1294"/>
                  </a:cubicBezTo>
                  <a:moveTo>
                    <a:pt x="322" y="1294"/>
                  </a:moveTo>
                  <a:cubicBezTo>
                    <a:pt x="315" y="1294"/>
                    <a:pt x="315" y="1294"/>
                    <a:pt x="315" y="1294"/>
                  </a:cubicBezTo>
                  <a:cubicBezTo>
                    <a:pt x="315" y="1301"/>
                    <a:pt x="315" y="1301"/>
                    <a:pt x="315" y="1301"/>
                  </a:cubicBezTo>
                  <a:cubicBezTo>
                    <a:pt x="322" y="1301"/>
                    <a:pt x="322" y="1301"/>
                    <a:pt x="322" y="1301"/>
                  </a:cubicBezTo>
                  <a:cubicBezTo>
                    <a:pt x="322" y="1294"/>
                    <a:pt x="322" y="1294"/>
                    <a:pt x="322" y="1294"/>
                  </a:cubicBezTo>
                  <a:moveTo>
                    <a:pt x="337" y="1294"/>
                  </a:moveTo>
                  <a:cubicBezTo>
                    <a:pt x="330" y="1294"/>
                    <a:pt x="330" y="1294"/>
                    <a:pt x="330" y="1294"/>
                  </a:cubicBezTo>
                  <a:cubicBezTo>
                    <a:pt x="330" y="1301"/>
                    <a:pt x="330" y="1301"/>
                    <a:pt x="330" y="1301"/>
                  </a:cubicBezTo>
                  <a:cubicBezTo>
                    <a:pt x="337" y="1301"/>
                    <a:pt x="337" y="1301"/>
                    <a:pt x="337" y="1301"/>
                  </a:cubicBezTo>
                  <a:cubicBezTo>
                    <a:pt x="337" y="1294"/>
                    <a:pt x="337" y="1294"/>
                    <a:pt x="337" y="1294"/>
                  </a:cubicBezTo>
                  <a:moveTo>
                    <a:pt x="352" y="1294"/>
                  </a:moveTo>
                  <a:cubicBezTo>
                    <a:pt x="345" y="1294"/>
                    <a:pt x="345" y="1294"/>
                    <a:pt x="345" y="1294"/>
                  </a:cubicBezTo>
                  <a:cubicBezTo>
                    <a:pt x="345" y="1301"/>
                    <a:pt x="345" y="1301"/>
                    <a:pt x="345" y="1301"/>
                  </a:cubicBezTo>
                  <a:cubicBezTo>
                    <a:pt x="352" y="1301"/>
                    <a:pt x="352" y="1301"/>
                    <a:pt x="352" y="1301"/>
                  </a:cubicBezTo>
                  <a:cubicBezTo>
                    <a:pt x="352" y="1294"/>
                    <a:pt x="352" y="1294"/>
                    <a:pt x="352" y="1294"/>
                  </a:cubicBezTo>
                  <a:moveTo>
                    <a:pt x="367" y="1294"/>
                  </a:moveTo>
                  <a:cubicBezTo>
                    <a:pt x="360" y="1294"/>
                    <a:pt x="360" y="1294"/>
                    <a:pt x="360" y="1294"/>
                  </a:cubicBezTo>
                  <a:cubicBezTo>
                    <a:pt x="360" y="1301"/>
                    <a:pt x="360" y="1301"/>
                    <a:pt x="360" y="1301"/>
                  </a:cubicBezTo>
                  <a:cubicBezTo>
                    <a:pt x="367" y="1301"/>
                    <a:pt x="367" y="1301"/>
                    <a:pt x="367" y="1301"/>
                  </a:cubicBezTo>
                  <a:cubicBezTo>
                    <a:pt x="367" y="1294"/>
                    <a:pt x="367" y="1294"/>
                    <a:pt x="367" y="1294"/>
                  </a:cubicBezTo>
                  <a:moveTo>
                    <a:pt x="381" y="1294"/>
                  </a:moveTo>
                  <a:cubicBezTo>
                    <a:pt x="374" y="1294"/>
                    <a:pt x="374" y="1294"/>
                    <a:pt x="374" y="1294"/>
                  </a:cubicBezTo>
                  <a:cubicBezTo>
                    <a:pt x="374" y="1301"/>
                    <a:pt x="374" y="1301"/>
                    <a:pt x="374" y="1301"/>
                  </a:cubicBezTo>
                  <a:cubicBezTo>
                    <a:pt x="381" y="1301"/>
                    <a:pt x="381" y="1301"/>
                    <a:pt x="381" y="1301"/>
                  </a:cubicBezTo>
                  <a:cubicBezTo>
                    <a:pt x="381" y="1294"/>
                    <a:pt x="381" y="1294"/>
                    <a:pt x="381" y="1294"/>
                  </a:cubicBezTo>
                  <a:moveTo>
                    <a:pt x="396" y="1294"/>
                  </a:moveTo>
                  <a:cubicBezTo>
                    <a:pt x="389" y="1294"/>
                    <a:pt x="389" y="1294"/>
                    <a:pt x="389" y="1294"/>
                  </a:cubicBezTo>
                  <a:cubicBezTo>
                    <a:pt x="389" y="1301"/>
                    <a:pt x="389" y="1301"/>
                    <a:pt x="389" y="1301"/>
                  </a:cubicBezTo>
                  <a:cubicBezTo>
                    <a:pt x="396" y="1301"/>
                    <a:pt x="396" y="1301"/>
                    <a:pt x="396" y="1301"/>
                  </a:cubicBezTo>
                  <a:cubicBezTo>
                    <a:pt x="396" y="1294"/>
                    <a:pt x="396" y="1294"/>
                    <a:pt x="396" y="1294"/>
                  </a:cubicBezTo>
                  <a:moveTo>
                    <a:pt x="411" y="1294"/>
                  </a:moveTo>
                  <a:cubicBezTo>
                    <a:pt x="404" y="1294"/>
                    <a:pt x="404" y="1294"/>
                    <a:pt x="404" y="1294"/>
                  </a:cubicBezTo>
                  <a:cubicBezTo>
                    <a:pt x="404" y="1301"/>
                    <a:pt x="404" y="1301"/>
                    <a:pt x="404" y="1301"/>
                  </a:cubicBezTo>
                  <a:cubicBezTo>
                    <a:pt x="411" y="1301"/>
                    <a:pt x="411" y="1301"/>
                    <a:pt x="411" y="1301"/>
                  </a:cubicBezTo>
                  <a:cubicBezTo>
                    <a:pt x="411" y="1294"/>
                    <a:pt x="411" y="1294"/>
                    <a:pt x="411" y="1294"/>
                  </a:cubicBezTo>
                  <a:moveTo>
                    <a:pt x="426" y="1294"/>
                  </a:moveTo>
                  <a:cubicBezTo>
                    <a:pt x="419" y="1294"/>
                    <a:pt x="419" y="1294"/>
                    <a:pt x="419" y="1294"/>
                  </a:cubicBezTo>
                  <a:cubicBezTo>
                    <a:pt x="419" y="1301"/>
                    <a:pt x="419" y="1301"/>
                    <a:pt x="419" y="1301"/>
                  </a:cubicBezTo>
                  <a:cubicBezTo>
                    <a:pt x="426" y="1301"/>
                    <a:pt x="426" y="1301"/>
                    <a:pt x="426" y="1301"/>
                  </a:cubicBezTo>
                  <a:cubicBezTo>
                    <a:pt x="426" y="1294"/>
                    <a:pt x="426" y="1294"/>
                    <a:pt x="426" y="1294"/>
                  </a:cubicBezTo>
                  <a:moveTo>
                    <a:pt x="440" y="1294"/>
                  </a:moveTo>
                  <a:cubicBezTo>
                    <a:pt x="433" y="1294"/>
                    <a:pt x="433" y="1294"/>
                    <a:pt x="433" y="1294"/>
                  </a:cubicBezTo>
                  <a:cubicBezTo>
                    <a:pt x="433" y="1301"/>
                    <a:pt x="433" y="1301"/>
                    <a:pt x="433" y="1301"/>
                  </a:cubicBezTo>
                  <a:cubicBezTo>
                    <a:pt x="440" y="1301"/>
                    <a:pt x="440" y="1301"/>
                    <a:pt x="440" y="1301"/>
                  </a:cubicBezTo>
                  <a:cubicBezTo>
                    <a:pt x="440" y="1294"/>
                    <a:pt x="440" y="1294"/>
                    <a:pt x="440" y="1294"/>
                  </a:cubicBezTo>
                  <a:moveTo>
                    <a:pt x="455" y="1294"/>
                  </a:moveTo>
                  <a:cubicBezTo>
                    <a:pt x="448" y="1294"/>
                    <a:pt x="448" y="1294"/>
                    <a:pt x="448" y="1294"/>
                  </a:cubicBezTo>
                  <a:cubicBezTo>
                    <a:pt x="448" y="1301"/>
                    <a:pt x="448" y="1301"/>
                    <a:pt x="448" y="1301"/>
                  </a:cubicBezTo>
                  <a:cubicBezTo>
                    <a:pt x="455" y="1301"/>
                    <a:pt x="455" y="1301"/>
                    <a:pt x="455" y="1301"/>
                  </a:cubicBezTo>
                  <a:cubicBezTo>
                    <a:pt x="455" y="1294"/>
                    <a:pt x="455" y="1294"/>
                    <a:pt x="455" y="1294"/>
                  </a:cubicBezTo>
                  <a:moveTo>
                    <a:pt x="470" y="1294"/>
                  </a:moveTo>
                  <a:cubicBezTo>
                    <a:pt x="463" y="1294"/>
                    <a:pt x="463" y="1294"/>
                    <a:pt x="463" y="1294"/>
                  </a:cubicBezTo>
                  <a:cubicBezTo>
                    <a:pt x="463" y="1301"/>
                    <a:pt x="463" y="1301"/>
                    <a:pt x="463" y="1301"/>
                  </a:cubicBezTo>
                  <a:cubicBezTo>
                    <a:pt x="470" y="1301"/>
                    <a:pt x="470" y="1301"/>
                    <a:pt x="470" y="1301"/>
                  </a:cubicBezTo>
                  <a:cubicBezTo>
                    <a:pt x="470" y="1294"/>
                    <a:pt x="470" y="1294"/>
                    <a:pt x="470" y="1294"/>
                  </a:cubicBezTo>
                  <a:moveTo>
                    <a:pt x="485" y="1294"/>
                  </a:moveTo>
                  <a:cubicBezTo>
                    <a:pt x="478" y="1294"/>
                    <a:pt x="478" y="1294"/>
                    <a:pt x="478" y="1294"/>
                  </a:cubicBezTo>
                  <a:cubicBezTo>
                    <a:pt x="478" y="1301"/>
                    <a:pt x="478" y="1301"/>
                    <a:pt x="478" y="1301"/>
                  </a:cubicBezTo>
                  <a:cubicBezTo>
                    <a:pt x="485" y="1301"/>
                    <a:pt x="485" y="1301"/>
                    <a:pt x="485" y="1301"/>
                  </a:cubicBezTo>
                  <a:cubicBezTo>
                    <a:pt x="485" y="1294"/>
                    <a:pt x="485" y="1294"/>
                    <a:pt x="485" y="1294"/>
                  </a:cubicBezTo>
                  <a:moveTo>
                    <a:pt x="499" y="1294"/>
                  </a:moveTo>
                  <a:cubicBezTo>
                    <a:pt x="492" y="1294"/>
                    <a:pt x="492" y="1294"/>
                    <a:pt x="492" y="1294"/>
                  </a:cubicBezTo>
                  <a:cubicBezTo>
                    <a:pt x="492" y="1301"/>
                    <a:pt x="492" y="1301"/>
                    <a:pt x="492" y="1301"/>
                  </a:cubicBezTo>
                  <a:cubicBezTo>
                    <a:pt x="499" y="1301"/>
                    <a:pt x="499" y="1301"/>
                    <a:pt x="499" y="1301"/>
                  </a:cubicBezTo>
                  <a:cubicBezTo>
                    <a:pt x="499" y="1294"/>
                    <a:pt x="499" y="1294"/>
                    <a:pt x="499" y="1294"/>
                  </a:cubicBezTo>
                  <a:moveTo>
                    <a:pt x="514" y="1294"/>
                  </a:moveTo>
                  <a:cubicBezTo>
                    <a:pt x="507" y="1294"/>
                    <a:pt x="507" y="1294"/>
                    <a:pt x="507" y="1294"/>
                  </a:cubicBezTo>
                  <a:cubicBezTo>
                    <a:pt x="507" y="1301"/>
                    <a:pt x="507" y="1301"/>
                    <a:pt x="507" y="1301"/>
                  </a:cubicBezTo>
                  <a:cubicBezTo>
                    <a:pt x="514" y="1301"/>
                    <a:pt x="514" y="1301"/>
                    <a:pt x="514" y="1301"/>
                  </a:cubicBezTo>
                  <a:cubicBezTo>
                    <a:pt x="514" y="1294"/>
                    <a:pt x="514" y="1294"/>
                    <a:pt x="514" y="1294"/>
                  </a:cubicBezTo>
                  <a:moveTo>
                    <a:pt x="529" y="1294"/>
                  </a:moveTo>
                  <a:cubicBezTo>
                    <a:pt x="522" y="1294"/>
                    <a:pt x="522" y="1294"/>
                    <a:pt x="522" y="1294"/>
                  </a:cubicBezTo>
                  <a:cubicBezTo>
                    <a:pt x="522" y="1301"/>
                    <a:pt x="522" y="1301"/>
                    <a:pt x="522" y="1301"/>
                  </a:cubicBezTo>
                  <a:cubicBezTo>
                    <a:pt x="529" y="1301"/>
                    <a:pt x="529" y="1301"/>
                    <a:pt x="529" y="1301"/>
                  </a:cubicBezTo>
                  <a:cubicBezTo>
                    <a:pt x="529" y="1294"/>
                    <a:pt x="529" y="1294"/>
                    <a:pt x="529" y="1294"/>
                  </a:cubicBezTo>
                  <a:moveTo>
                    <a:pt x="544" y="1294"/>
                  </a:moveTo>
                  <a:cubicBezTo>
                    <a:pt x="537" y="1294"/>
                    <a:pt x="537" y="1294"/>
                    <a:pt x="537" y="1294"/>
                  </a:cubicBezTo>
                  <a:cubicBezTo>
                    <a:pt x="537" y="1301"/>
                    <a:pt x="537" y="1301"/>
                    <a:pt x="537" y="1301"/>
                  </a:cubicBezTo>
                  <a:cubicBezTo>
                    <a:pt x="544" y="1301"/>
                    <a:pt x="544" y="1301"/>
                    <a:pt x="544" y="1301"/>
                  </a:cubicBezTo>
                  <a:cubicBezTo>
                    <a:pt x="544" y="1294"/>
                    <a:pt x="544" y="1294"/>
                    <a:pt x="544" y="1294"/>
                  </a:cubicBezTo>
                  <a:moveTo>
                    <a:pt x="204" y="1279"/>
                  </a:moveTo>
                  <a:cubicBezTo>
                    <a:pt x="197" y="1279"/>
                    <a:pt x="197" y="1279"/>
                    <a:pt x="197" y="1279"/>
                  </a:cubicBezTo>
                  <a:cubicBezTo>
                    <a:pt x="197" y="1286"/>
                    <a:pt x="197" y="1286"/>
                    <a:pt x="197" y="1286"/>
                  </a:cubicBezTo>
                  <a:cubicBezTo>
                    <a:pt x="204" y="1286"/>
                    <a:pt x="204" y="1286"/>
                    <a:pt x="204" y="1286"/>
                  </a:cubicBezTo>
                  <a:cubicBezTo>
                    <a:pt x="204" y="1279"/>
                    <a:pt x="204" y="1279"/>
                    <a:pt x="204" y="1279"/>
                  </a:cubicBezTo>
                  <a:moveTo>
                    <a:pt x="219" y="1279"/>
                  </a:moveTo>
                  <a:cubicBezTo>
                    <a:pt x="212" y="1279"/>
                    <a:pt x="212" y="1279"/>
                    <a:pt x="212" y="1279"/>
                  </a:cubicBezTo>
                  <a:cubicBezTo>
                    <a:pt x="212" y="1286"/>
                    <a:pt x="212" y="1286"/>
                    <a:pt x="212" y="1286"/>
                  </a:cubicBezTo>
                  <a:cubicBezTo>
                    <a:pt x="219" y="1286"/>
                    <a:pt x="219" y="1286"/>
                    <a:pt x="219" y="1286"/>
                  </a:cubicBezTo>
                  <a:cubicBezTo>
                    <a:pt x="219" y="1279"/>
                    <a:pt x="219" y="1279"/>
                    <a:pt x="219" y="1279"/>
                  </a:cubicBezTo>
                  <a:moveTo>
                    <a:pt x="234" y="1279"/>
                  </a:moveTo>
                  <a:cubicBezTo>
                    <a:pt x="227" y="1279"/>
                    <a:pt x="227" y="1279"/>
                    <a:pt x="227" y="1279"/>
                  </a:cubicBezTo>
                  <a:cubicBezTo>
                    <a:pt x="227" y="1286"/>
                    <a:pt x="227" y="1286"/>
                    <a:pt x="227" y="1286"/>
                  </a:cubicBezTo>
                  <a:cubicBezTo>
                    <a:pt x="234" y="1286"/>
                    <a:pt x="234" y="1286"/>
                    <a:pt x="234" y="1286"/>
                  </a:cubicBezTo>
                  <a:cubicBezTo>
                    <a:pt x="234" y="1279"/>
                    <a:pt x="234" y="1279"/>
                    <a:pt x="234" y="1279"/>
                  </a:cubicBezTo>
                  <a:moveTo>
                    <a:pt x="249" y="1279"/>
                  </a:moveTo>
                  <a:cubicBezTo>
                    <a:pt x="242" y="1279"/>
                    <a:pt x="242" y="1279"/>
                    <a:pt x="242" y="1279"/>
                  </a:cubicBezTo>
                  <a:cubicBezTo>
                    <a:pt x="242" y="1286"/>
                    <a:pt x="242" y="1286"/>
                    <a:pt x="242" y="1286"/>
                  </a:cubicBezTo>
                  <a:cubicBezTo>
                    <a:pt x="249" y="1286"/>
                    <a:pt x="249" y="1286"/>
                    <a:pt x="249" y="1286"/>
                  </a:cubicBezTo>
                  <a:cubicBezTo>
                    <a:pt x="249" y="1279"/>
                    <a:pt x="249" y="1279"/>
                    <a:pt x="249" y="1279"/>
                  </a:cubicBezTo>
                  <a:moveTo>
                    <a:pt x="263" y="1279"/>
                  </a:moveTo>
                  <a:cubicBezTo>
                    <a:pt x="256" y="1279"/>
                    <a:pt x="256" y="1279"/>
                    <a:pt x="256" y="1279"/>
                  </a:cubicBezTo>
                  <a:cubicBezTo>
                    <a:pt x="256" y="1286"/>
                    <a:pt x="256" y="1286"/>
                    <a:pt x="256" y="1286"/>
                  </a:cubicBezTo>
                  <a:cubicBezTo>
                    <a:pt x="263" y="1286"/>
                    <a:pt x="263" y="1286"/>
                    <a:pt x="263" y="1286"/>
                  </a:cubicBezTo>
                  <a:cubicBezTo>
                    <a:pt x="263" y="1279"/>
                    <a:pt x="263" y="1279"/>
                    <a:pt x="263" y="1279"/>
                  </a:cubicBezTo>
                  <a:moveTo>
                    <a:pt x="278" y="1279"/>
                  </a:moveTo>
                  <a:cubicBezTo>
                    <a:pt x="271" y="1279"/>
                    <a:pt x="271" y="1279"/>
                    <a:pt x="271" y="1279"/>
                  </a:cubicBezTo>
                  <a:cubicBezTo>
                    <a:pt x="271" y="1286"/>
                    <a:pt x="271" y="1286"/>
                    <a:pt x="271" y="1286"/>
                  </a:cubicBezTo>
                  <a:cubicBezTo>
                    <a:pt x="278" y="1286"/>
                    <a:pt x="278" y="1286"/>
                    <a:pt x="278" y="1286"/>
                  </a:cubicBezTo>
                  <a:cubicBezTo>
                    <a:pt x="278" y="1279"/>
                    <a:pt x="278" y="1279"/>
                    <a:pt x="278" y="1279"/>
                  </a:cubicBezTo>
                  <a:moveTo>
                    <a:pt x="293" y="1279"/>
                  </a:moveTo>
                  <a:cubicBezTo>
                    <a:pt x="286" y="1279"/>
                    <a:pt x="286" y="1279"/>
                    <a:pt x="286" y="1279"/>
                  </a:cubicBezTo>
                  <a:cubicBezTo>
                    <a:pt x="286" y="1286"/>
                    <a:pt x="286" y="1286"/>
                    <a:pt x="286" y="1286"/>
                  </a:cubicBezTo>
                  <a:cubicBezTo>
                    <a:pt x="293" y="1286"/>
                    <a:pt x="293" y="1286"/>
                    <a:pt x="293" y="1286"/>
                  </a:cubicBezTo>
                  <a:cubicBezTo>
                    <a:pt x="293" y="1279"/>
                    <a:pt x="293" y="1279"/>
                    <a:pt x="293" y="1279"/>
                  </a:cubicBezTo>
                  <a:moveTo>
                    <a:pt x="308" y="1279"/>
                  </a:moveTo>
                  <a:cubicBezTo>
                    <a:pt x="301" y="1279"/>
                    <a:pt x="301" y="1279"/>
                    <a:pt x="301" y="1279"/>
                  </a:cubicBezTo>
                  <a:cubicBezTo>
                    <a:pt x="301" y="1286"/>
                    <a:pt x="301" y="1286"/>
                    <a:pt x="301" y="1286"/>
                  </a:cubicBezTo>
                  <a:cubicBezTo>
                    <a:pt x="308" y="1286"/>
                    <a:pt x="308" y="1286"/>
                    <a:pt x="308" y="1286"/>
                  </a:cubicBezTo>
                  <a:cubicBezTo>
                    <a:pt x="308" y="1279"/>
                    <a:pt x="308" y="1279"/>
                    <a:pt x="308" y="1279"/>
                  </a:cubicBezTo>
                  <a:moveTo>
                    <a:pt x="322" y="1279"/>
                  </a:moveTo>
                  <a:cubicBezTo>
                    <a:pt x="315" y="1279"/>
                    <a:pt x="315" y="1279"/>
                    <a:pt x="315" y="1279"/>
                  </a:cubicBezTo>
                  <a:cubicBezTo>
                    <a:pt x="315" y="1286"/>
                    <a:pt x="315" y="1286"/>
                    <a:pt x="315" y="1286"/>
                  </a:cubicBezTo>
                  <a:cubicBezTo>
                    <a:pt x="322" y="1286"/>
                    <a:pt x="322" y="1286"/>
                    <a:pt x="322" y="1286"/>
                  </a:cubicBezTo>
                  <a:cubicBezTo>
                    <a:pt x="322" y="1279"/>
                    <a:pt x="322" y="1279"/>
                    <a:pt x="322" y="1279"/>
                  </a:cubicBezTo>
                  <a:moveTo>
                    <a:pt x="337" y="1279"/>
                  </a:moveTo>
                  <a:cubicBezTo>
                    <a:pt x="330" y="1279"/>
                    <a:pt x="330" y="1279"/>
                    <a:pt x="330" y="1279"/>
                  </a:cubicBezTo>
                  <a:cubicBezTo>
                    <a:pt x="330" y="1286"/>
                    <a:pt x="330" y="1286"/>
                    <a:pt x="330" y="1286"/>
                  </a:cubicBezTo>
                  <a:cubicBezTo>
                    <a:pt x="337" y="1286"/>
                    <a:pt x="337" y="1286"/>
                    <a:pt x="337" y="1286"/>
                  </a:cubicBezTo>
                  <a:cubicBezTo>
                    <a:pt x="337" y="1279"/>
                    <a:pt x="337" y="1279"/>
                    <a:pt x="337" y="1279"/>
                  </a:cubicBezTo>
                  <a:moveTo>
                    <a:pt x="352" y="1279"/>
                  </a:moveTo>
                  <a:cubicBezTo>
                    <a:pt x="345" y="1279"/>
                    <a:pt x="345" y="1279"/>
                    <a:pt x="345" y="1279"/>
                  </a:cubicBezTo>
                  <a:cubicBezTo>
                    <a:pt x="345" y="1286"/>
                    <a:pt x="345" y="1286"/>
                    <a:pt x="345" y="1286"/>
                  </a:cubicBezTo>
                  <a:cubicBezTo>
                    <a:pt x="352" y="1286"/>
                    <a:pt x="352" y="1286"/>
                    <a:pt x="352" y="1286"/>
                  </a:cubicBezTo>
                  <a:cubicBezTo>
                    <a:pt x="352" y="1279"/>
                    <a:pt x="352" y="1279"/>
                    <a:pt x="352" y="1279"/>
                  </a:cubicBezTo>
                  <a:moveTo>
                    <a:pt x="367" y="1279"/>
                  </a:moveTo>
                  <a:cubicBezTo>
                    <a:pt x="360" y="1279"/>
                    <a:pt x="360" y="1279"/>
                    <a:pt x="360" y="1279"/>
                  </a:cubicBezTo>
                  <a:cubicBezTo>
                    <a:pt x="360" y="1286"/>
                    <a:pt x="360" y="1286"/>
                    <a:pt x="360" y="1286"/>
                  </a:cubicBezTo>
                  <a:cubicBezTo>
                    <a:pt x="367" y="1286"/>
                    <a:pt x="367" y="1286"/>
                    <a:pt x="367" y="1286"/>
                  </a:cubicBezTo>
                  <a:cubicBezTo>
                    <a:pt x="367" y="1279"/>
                    <a:pt x="367" y="1279"/>
                    <a:pt x="367" y="1279"/>
                  </a:cubicBezTo>
                  <a:moveTo>
                    <a:pt x="381" y="1279"/>
                  </a:moveTo>
                  <a:cubicBezTo>
                    <a:pt x="374" y="1279"/>
                    <a:pt x="374" y="1279"/>
                    <a:pt x="374" y="1279"/>
                  </a:cubicBezTo>
                  <a:cubicBezTo>
                    <a:pt x="374" y="1286"/>
                    <a:pt x="374" y="1286"/>
                    <a:pt x="374" y="1286"/>
                  </a:cubicBezTo>
                  <a:cubicBezTo>
                    <a:pt x="381" y="1286"/>
                    <a:pt x="381" y="1286"/>
                    <a:pt x="381" y="1286"/>
                  </a:cubicBezTo>
                  <a:cubicBezTo>
                    <a:pt x="381" y="1279"/>
                    <a:pt x="381" y="1279"/>
                    <a:pt x="381" y="1279"/>
                  </a:cubicBezTo>
                  <a:moveTo>
                    <a:pt x="396" y="1279"/>
                  </a:moveTo>
                  <a:cubicBezTo>
                    <a:pt x="389" y="1279"/>
                    <a:pt x="389" y="1279"/>
                    <a:pt x="389" y="1279"/>
                  </a:cubicBezTo>
                  <a:cubicBezTo>
                    <a:pt x="389" y="1286"/>
                    <a:pt x="389" y="1286"/>
                    <a:pt x="389" y="1286"/>
                  </a:cubicBezTo>
                  <a:cubicBezTo>
                    <a:pt x="396" y="1286"/>
                    <a:pt x="396" y="1286"/>
                    <a:pt x="396" y="1286"/>
                  </a:cubicBezTo>
                  <a:cubicBezTo>
                    <a:pt x="396" y="1279"/>
                    <a:pt x="396" y="1279"/>
                    <a:pt x="396" y="1279"/>
                  </a:cubicBezTo>
                  <a:moveTo>
                    <a:pt x="411" y="1279"/>
                  </a:moveTo>
                  <a:cubicBezTo>
                    <a:pt x="404" y="1279"/>
                    <a:pt x="404" y="1279"/>
                    <a:pt x="404" y="1279"/>
                  </a:cubicBezTo>
                  <a:cubicBezTo>
                    <a:pt x="404" y="1286"/>
                    <a:pt x="404" y="1286"/>
                    <a:pt x="404" y="1286"/>
                  </a:cubicBezTo>
                  <a:cubicBezTo>
                    <a:pt x="411" y="1286"/>
                    <a:pt x="411" y="1286"/>
                    <a:pt x="411" y="1286"/>
                  </a:cubicBezTo>
                  <a:cubicBezTo>
                    <a:pt x="411" y="1279"/>
                    <a:pt x="411" y="1279"/>
                    <a:pt x="411" y="1279"/>
                  </a:cubicBezTo>
                  <a:moveTo>
                    <a:pt x="426" y="1279"/>
                  </a:moveTo>
                  <a:cubicBezTo>
                    <a:pt x="419" y="1279"/>
                    <a:pt x="419" y="1279"/>
                    <a:pt x="419" y="1279"/>
                  </a:cubicBezTo>
                  <a:cubicBezTo>
                    <a:pt x="419" y="1286"/>
                    <a:pt x="419" y="1286"/>
                    <a:pt x="419" y="1286"/>
                  </a:cubicBezTo>
                  <a:cubicBezTo>
                    <a:pt x="426" y="1286"/>
                    <a:pt x="426" y="1286"/>
                    <a:pt x="426" y="1286"/>
                  </a:cubicBezTo>
                  <a:cubicBezTo>
                    <a:pt x="426" y="1279"/>
                    <a:pt x="426" y="1279"/>
                    <a:pt x="426" y="1279"/>
                  </a:cubicBezTo>
                  <a:moveTo>
                    <a:pt x="440" y="1279"/>
                  </a:moveTo>
                  <a:cubicBezTo>
                    <a:pt x="433" y="1279"/>
                    <a:pt x="433" y="1279"/>
                    <a:pt x="433" y="1279"/>
                  </a:cubicBezTo>
                  <a:cubicBezTo>
                    <a:pt x="433" y="1286"/>
                    <a:pt x="433" y="1286"/>
                    <a:pt x="433" y="1286"/>
                  </a:cubicBezTo>
                  <a:cubicBezTo>
                    <a:pt x="440" y="1286"/>
                    <a:pt x="440" y="1286"/>
                    <a:pt x="440" y="1286"/>
                  </a:cubicBezTo>
                  <a:cubicBezTo>
                    <a:pt x="440" y="1279"/>
                    <a:pt x="440" y="1279"/>
                    <a:pt x="440" y="1279"/>
                  </a:cubicBezTo>
                  <a:moveTo>
                    <a:pt x="455" y="1279"/>
                  </a:moveTo>
                  <a:cubicBezTo>
                    <a:pt x="448" y="1279"/>
                    <a:pt x="448" y="1279"/>
                    <a:pt x="448" y="1279"/>
                  </a:cubicBezTo>
                  <a:cubicBezTo>
                    <a:pt x="448" y="1286"/>
                    <a:pt x="448" y="1286"/>
                    <a:pt x="448" y="1286"/>
                  </a:cubicBezTo>
                  <a:cubicBezTo>
                    <a:pt x="455" y="1286"/>
                    <a:pt x="455" y="1286"/>
                    <a:pt x="455" y="1286"/>
                  </a:cubicBezTo>
                  <a:cubicBezTo>
                    <a:pt x="455" y="1279"/>
                    <a:pt x="455" y="1279"/>
                    <a:pt x="455" y="1279"/>
                  </a:cubicBezTo>
                  <a:moveTo>
                    <a:pt x="470" y="1279"/>
                  </a:moveTo>
                  <a:cubicBezTo>
                    <a:pt x="463" y="1279"/>
                    <a:pt x="463" y="1279"/>
                    <a:pt x="463" y="1279"/>
                  </a:cubicBezTo>
                  <a:cubicBezTo>
                    <a:pt x="463" y="1286"/>
                    <a:pt x="463" y="1286"/>
                    <a:pt x="463" y="1286"/>
                  </a:cubicBezTo>
                  <a:cubicBezTo>
                    <a:pt x="470" y="1286"/>
                    <a:pt x="470" y="1286"/>
                    <a:pt x="470" y="1286"/>
                  </a:cubicBezTo>
                  <a:cubicBezTo>
                    <a:pt x="470" y="1279"/>
                    <a:pt x="470" y="1279"/>
                    <a:pt x="470" y="1279"/>
                  </a:cubicBezTo>
                  <a:moveTo>
                    <a:pt x="485" y="1279"/>
                  </a:moveTo>
                  <a:cubicBezTo>
                    <a:pt x="478" y="1279"/>
                    <a:pt x="478" y="1279"/>
                    <a:pt x="478" y="1279"/>
                  </a:cubicBezTo>
                  <a:cubicBezTo>
                    <a:pt x="478" y="1286"/>
                    <a:pt x="478" y="1286"/>
                    <a:pt x="478" y="1286"/>
                  </a:cubicBezTo>
                  <a:cubicBezTo>
                    <a:pt x="485" y="1286"/>
                    <a:pt x="485" y="1286"/>
                    <a:pt x="485" y="1286"/>
                  </a:cubicBezTo>
                  <a:cubicBezTo>
                    <a:pt x="485" y="1279"/>
                    <a:pt x="485" y="1279"/>
                    <a:pt x="485" y="1279"/>
                  </a:cubicBezTo>
                  <a:moveTo>
                    <a:pt x="499" y="1279"/>
                  </a:moveTo>
                  <a:cubicBezTo>
                    <a:pt x="492" y="1279"/>
                    <a:pt x="492" y="1279"/>
                    <a:pt x="492" y="1279"/>
                  </a:cubicBezTo>
                  <a:cubicBezTo>
                    <a:pt x="492" y="1286"/>
                    <a:pt x="492" y="1286"/>
                    <a:pt x="492" y="1286"/>
                  </a:cubicBezTo>
                  <a:cubicBezTo>
                    <a:pt x="499" y="1286"/>
                    <a:pt x="499" y="1286"/>
                    <a:pt x="499" y="1286"/>
                  </a:cubicBezTo>
                  <a:cubicBezTo>
                    <a:pt x="499" y="1279"/>
                    <a:pt x="499" y="1279"/>
                    <a:pt x="499" y="1279"/>
                  </a:cubicBezTo>
                  <a:moveTo>
                    <a:pt x="514" y="1279"/>
                  </a:moveTo>
                  <a:cubicBezTo>
                    <a:pt x="507" y="1279"/>
                    <a:pt x="507" y="1279"/>
                    <a:pt x="507" y="1279"/>
                  </a:cubicBezTo>
                  <a:cubicBezTo>
                    <a:pt x="507" y="1286"/>
                    <a:pt x="507" y="1286"/>
                    <a:pt x="507" y="1286"/>
                  </a:cubicBezTo>
                  <a:cubicBezTo>
                    <a:pt x="514" y="1286"/>
                    <a:pt x="514" y="1286"/>
                    <a:pt x="514" y="1286"/>
                  </a:cubicBezTo>
                  <a:cubicBezTo>
                    <a:pt x="514" y="1279"/>
                    <a:pt x="514" y="1279"/>
                    <a:pt x="514" y="1279"/>
                  </a:cubicBezTo>
                  <a:moveTo>
                    <a:pt x="529" y="1279"/>
                  </a:moveTo>
                  <a:cubicBezTo>
                    <a:pt x="522" y="1279"/>
                    <a:pt x="522" y="1279"/>
                    <a:pt x="522" y="1279"/>
                  </a:cubicBezTo>
                  <a:cubicBezTo>
                    <a:pt x="522" y="1286"/>
                    <a:pt x="522" y="1286"/>
                    <a:pt x="522" y="1286"/>
                  </a:cubicBezTo>
                  <a:cubicBezTo>
                    <a:pt x="529" y="1286"/>
                    <a:pt x="529" y="1286"/>
                    <a:pt x="529" y="1286"/>
                  </a:cubicBezTo>
                  <a:cubicBezTo>
                    <a:pt x="529" y="1279"/>
                    <a:pt x="529" y="1279"/>
                    <a:pt x="529" y="1279"/>
                  </a:cubicBezTo>
                  <a:moveTo>
                    <a:pt x="544" y="1279"/>
                  </a:moveTo>
                  <a:cubicBezTo>
                    <a:pt x="537" y="1279"/>
                    <a:pt x="537" y="1279"/>
                    <a:pt x="537" y="1279"/>
                  </a:cubicBezTo>
                  <a:cubicBezTo>
                    <a:pt x="537" y="1286"/>
                    <a:pt x="537" y="1286"/>
                    <a:pt x="537" y="1286"/>
                  </a:cubicBezTo>
                  <a:cubicBezTo>
                    <a:pt x="544" y="1286"/>
                    <a:pt x="544" y="1286"/>
                    <a:pt x="544" y="1286"/>
                  </a:cubicBezTo>
                  <a:cubicBezTo>
                    <a:pt x="544" y="1279"/>
                    <a:pt x="544" y="1279"/>
                    <a:pt x="544" y="1279"/>
                  </a:cubicBezTo>
                  <a:moveTo>
                    <a:pt x="204" y="1264"/>
                  </a:moveTo>
                  <a:cubicBezTo>
                    <a:pt x="197" y="1264"/>
                    <a:pt x="197" y="1264"/>
                    <a:pt x="197" y="1264"/>
                  </a:cubicBezTo>
                  <a:cubicBezTo>
                    <a:pt x="197" y="1271"/>
                    <a:pt x="197" y="1271"/>
                    <a:pt x="197" y="1271"/>
                  </a:cubicBezTo>
                  <a:cubicBezTo>
                    <a:pt x="204" y="1271"/>
                    <a:pt x="204" y="1271"/>
                    <a:pt x="204" y="1271"/>
                  </a:cubicBezTo>
                  <a:cubicBezTo>
                    <a:pt x="204" y="1264"/>
                    <a:pt x="204" y="1264"/>
                    <a:pt x="204" y="1264"/>
                  </a:cubicBezTo>
                  <a:moveTo>
                    <a:pt x="219" y="1264"/>
                  </a:moveTo>
                  <a:cubicBezTo>
                    <a:pt x="212" y="1264"/>
                    <a:pt x="212" y="1264"/>
                    <a:pt x="212" y="1264"/>
                  </a:cubicBezTo>
                  <a:cubicBezTo>
                    <a:pt x="212" y="1271"/>
                    <a:pt x="212" y="1271"/>
                    <a:pt x="212" y="1271"/>
                  </a:cubicBezTo>
                  <a:cubicBezTo>
                    <a:pt x="219" y="1271"/>
                    <a:pt x="219" y="1271"/>
                    <a:pt x="219" y="1271"/>
                  </a:cubicBezTo>
                  <a:cubicBezTo>
                    <a:pt x="219" y="1264"/>
                    <a:pt x="219" y="1264"/>
                    <a:pt x="219" y="1264"/>
                  </a:cubicBezTo>
                  <a:moveTo>
                    <a:pt x="234" y="1264"/>
                  </a:moveTo>
                  <a:cubicBezTo>
                    <a:pt x="227" y="1264"/>
                    <a:pt x="227" y="1264"/>
                    <a:pt x="227" y="1264"/>
                  </a:cubicBezTo>
                  <a:cubicBezTo>
                    <a:pt x="227" y="1271"/>
                    <a:pt x="227" y="1271"/>
                    <a:pt x="227" y="1271"/>
                  </a:cubicBezTo>
                  <a:cubicBezTo>
                    <a:pt x="234" y="1271"/>
                    <a:pt x="234" y="1271"/>
                    <a:pt x="234" y="1271"/>
                  </a:cubicBezTo>
                  <a:cubicBezTo>
                    <a:pt x="234" y="1264"/>
                    <a:pt x="234" y="1264"/>
                    <a:pt x="234" y="1264"/>
                  </a:cubicBezTo>
                  <a:moveTo>
                    <a:pt x="249" y="1264"/>
                  </a:moveTo>
                  <a:cubicBezTo>
                    <a:pt x="242" y="1264"/>
                    <a:pt x="242" y="1264"/>
                    <a:pt x="242" y="1264"/>
                  </a:cubicBezTo>
                  <a:cubicBezTo>
                    <a:pt x="242" y="1271"/>
                    <a:pt x="242" y="1271"/>
                    <a:pt x="242" y="1271"/>
                  </a:cubicBezTo>
                  <a:cubicBezTo>
                    <a:pt x="249" y="1271"/>
                    <a:pt x="249" y="1271"/>
                    <a:pt x="249" y="1271"/>
                  </a:cubicBezTo>
                  <a:cubicBezTo>
                    <a:pt x="249" y="1264"/>
                    <a:pt x="249" y="1264"/>
                    <a:pt x="249" y="1264"/>
                  </a:cubicBezTo>
                  <a:moveTo>
                    <a:pt x="263" y="1264"/>
                  </a:moveTo>
                  <a:cubicBezTo>
                    <a:pt x="256" y="1264"/>
                    <a:pt x="256" y="1264"/>
                    <a:pt x="256" y="1264"/>
                  </a:cubicBezTo>
                  <a:cubicBezTo>
                    <a:pt x="256" y="1271"/>
                    <a:pt x="256" y="1271"/>
                    <a:pt x="256" y="1271"/>
                  </a:cubicBezTo>
                  <a:cubicBezTo>
                    <a:pt x="263" y="1271"/>
                    <a:pt x="263" y="1271"/>
                    <a:pt x="263" y="1271"/>
                  </a:cubicBezTo>
                  <a:cubicBezTo>
                    <a:pt x="263" y="1264"/>
                    <a:pt x="263" y="1264"/>
                    <a:pt x="263" y="1264"/>
                  </a:cubicBezTo>
                  <a:moveTo>
                    <a:pt x="278" y="1264"/>
                  </a:moveTo>
                  <a:cubicBezTo>
                    <a:pt x="271" y="1264"/>
                    <a:pt x="271" y="1264"/>
                    <a:pt x="271" y="1264"/>
                  </a:cubicBezTo>
                  <a:cubicBezTo>
                    <a:pt x="271" y="1271"/>
                    <a:pt x="271" y="1271"/>
                    <a:pt x="271" y="1271"/>
                  </a:cubicBezTo>
                  <a:cubicBezTo>
                    <a:pt x="278" y="1271"/>
                    <a:pt x="278" y="1271"/>
                    <a:pt x="278" y="1271"/>
                  </a:cubicBezTo>
                  <a:cubicBezTo>
                    <a:pt x="278" y="1264"/>
                    <a:pt x="278" y="1264"/>
                    <a:pt x="278" y="1264"/>
                  </a:cubicBezTo>
                  <a:moveTo>
                    <a:pt x="293" y="1264"/>
                  </a:moveTo>
                  <a:cubicBezTo>
                    <a:pt x="286" y="1264"/>
                    <a:pt x="286" y="1264"/>
                    <a:pt x="286" y="1264"/>
                  </a:cubicBezTo>
                  <a:cubicBezTo>
                    <a:pt x="286" y="1271"/>
                    <a:pt x="286" y="1271"/>
                    <a:pt x="286" y="1271"/>
                  </a:cubicBezTo>
                  <a:cubicBezTo>
                    <a:pt x="293" y="1271"/>
                    <a:pt x="293" y="1271"/>
                    <a:pt x="293" y="1271"/>
                  </a:cubicBezTo>
                  <a:cubicBezTo>
                    <a:pt x="293" y="1264"/>
                    <a:pt x="293" y="1264"/>
                    <a:pt x="293" y="1264"/>
                  </a:cubicBezTo>
                  <a:moveTo>
                    <a:pt x="308" y="1264"/>
                  </a:moveTo>
                  <a:cubicBezTo>
                    <a:pt x="301" y="1264"/>
                    <a:pt x="301" y="1264"/>
                    <a:pt x="301" y="1264"/>
                  </a:cubicBezTo>
                  <a:cubicBezTo>
                    <a:pt x="301" y="1271"/>
                    <a:pt x="301" y="1271"/>
                    <a:pt x="301" y="1271"/>
                  </a:cubicBezTo>
                  <a:cubicBezTo>
                    <a:pt x="308" y="1271"/>
                    <a:pt x="308" y="1271"/>
                    <a:pt x="308" y="1271"/>
                  </a:cubicBezTo>
                  <a:cubicBezTo>
                    <a:pt x="308" y="1264"/>
                    <a:pt x="308" y="1264"/>
                    <a:pt x="308" y="1264"/>
                  </a:cubicBezTo>
                  <a:moveTo>
                    <a:pt x="322" y="1264"/>
                  </a:moveTo>
                  <a:cubicBezTo>
                    <a:pt x="315" y="1264"/>
                    <a:pt x="315" y="1264"/>
                    <a:pt x="315" y="1264"/>
                  </a:cubicBezTo>
                  <a:cubicBezTo>
                    <a:pt x="315" y="1271"/>
                    <a:pt x="315" y="1271"/>
                    <a:pt x="315" y="1271"/>
                  </a:cubicBezTo>
                  <a:cubicBezTo>
                    <a:pt x="322" y="1271"/>
                    <a:pt x="322" y="1271"/>
                    <a:pt x="322" y="1271"/>
                  </a:cubicBezTo>
                  <a:cubicBezTo>
                    <a:pt x="322" y="1264"/>
                    <a:pt x="322" y="1264"/>
                    <a:pt x="322" y="1264"/>
                  </a:cubicBezTo>
                  <a:moveTo>
                    <a:pt x="337" y="1264"/>
                  </a:moveTo>
                  <a:cubicBezTo>
                    <a:pt x="330" y="1264"/>
                    <a:pt x="330" y="1264"/>
                    <a:pt x="330" y="1264"/>
                  </a:cubicBezTo>
                  <a:cubicBezTo>
                    <a:pt x="330" y="1271"/>
                    <a:pt x="330" y="1271"/>
                    <a:pt x="330" y="1271"/>
                  </a:cubicBezTo>
                  <a:cubicBezTo>
                    <a:pt x="337" y="1271"/>
                    <a:pt x="337" y="1271"/>
                    <a:pt x="337" y="1271"/>
                  </a:cubicBezTo>
                  <a:cubicBezTo>
                    <a:pt x="337" y="1264"/>
                    <a:pt x="337" y="1264"/>
                    <a:pt x="337" y="1264"/>
                  </a:cubicBezTo>
                  <a:moveTo>
                    <a:pt x="352" y="1264"/>
                  </a:moveTo>
                  <a:cubicBezTo>
                    <a:pt x="345" y="1264"/>
                    <a:pt x="345" y="1264"/>
                    <a:pt x="345" y="1264"/>
                  </a:cubicBezTo>
                  <a:cubicBezTo>
                    <a:pt x="345" y="1271"/>
                    <a:pt x="345" y="1271"/>
                    <a:pt x="345" y="1271"/>
                  </a:cubicBezTo>
                  <a:cubicBezTo>
                    <a:pt x="352" y="1271"/>
                    <a:pt x="352" y="1271"/>
                    <a:pt x="352" y="1271"/>
                  </a:cubicBezTo>
                  <a:cubicBezTo>
                    <a:pt x="352" y="1264"/>
                    <a:pt x="352" y="1264"/>
                    <a:pt x="352" y="1264"/>
                  </a:cubicBezTo>
                  <a:moveTo>
                    <a:pt x="367" y="1264"/>
                  </a:moveTo>
                  <a:cubicBezTo>
                    <a:pt x="360" y="1264"/>
                    <a:pt x="360" y="1264"/>
                    <a:pt x="360" y="1264"/>
                  </a:cubicBezTo>
                  <a:cubicBezTo>
                    <a:pt x="360" y="1271"/>
                    <a:pt x="360" y="1271"/>
                    <a:pt x="360" y="1271"/>
                  </a:cubicBezTo>
                  <a:cubicBezTo>
                    <a:pt x="367" y="1271"/>
                    <a:pt x="367" y="1271"/>
                    <a:pt x="367" y="1271"/>
                  </a:cubicBezTo>
                  <a:cubicBezTo>
                    <a:pt x="367" y="1264"/>
                    <a:pt x="367" y="1264"/>
                    <a:pt x="367" y="1264"/>
                  </a:cubicBezTo>
                  <a:moveTo>
                    <a:pt x="381" y="1264"/>
                  </a:moveTo>
                  <a:cubicBezTo>
                    <a:pt x="374" y="1264"/>
                    <a:pt x="374" y="1264"/>
                    <a:pt x="374" y="1264"/>
                  </a:cubicBezTo>
                  <a:cubicBezTo>
                    <a:pt x="374" y="1271"/>
                    <a:pt x="374" y="1271"/>
                    <a:pt x="374" y="1271"/>
                  </a:cubicBezTo>
                  <a:cubicBezTo>
                    <a:pt x="381" y="1271"/>
                    <a:pt x="381" y="1271"/>
                    <a:pt x="381" y="1271"/>
                  </a:cubicBezTo>
                  <a:cubicBezTo>
                    <a:pt x="381" y="1264"/>
                    <a:pt x="381" y="1264"/>
                    <a:pt x="381" y="1264"/>
                  </a:cubicBezTo>
                  <a:moveTo>
                    <a:pt x="396" y="1264"/>
                  </a:moveTo>
                  <a:cubicBezTo>
                    <a:pt x="389" y="1264"/>
                    <a:pt x="389" y="1264"/>
                    <a:pt x="389" y="1264"/>
                  </a:cubicBezTo>
                  <a:cubicBezTo>
                    <a:pt x="389" y="1271"/>
                    <a:pt x="389" y="1271"/>
                    <a:pt x="389" y="1271"/>
                  </a:cubicBezTo>
                  <a:cubicBezTo>
                    <a:pt x="396" y="1271"/>
                    <a:pt x="396" y="1271"/>
                    <a:pt x="396" y="1271"/>
                  </a:cubicBezTo>
                  <a:cubicBezTo>
                    <a:pt x="396" y="1264"/>
                    <a:pt x="396" y="1264"/>
                    <a:pt x="396" y="1264"/>
                  </a:cubicBezTo>
                  <a:moveTo>
                    <a:pt x="411" y="1264"/>
                  </a:moveTo>
                  <a:cubicBezTo>
                    <a:pt x="404" y="1264"/>
                    <a:pt x="404" y="1264"/>
                    <a:pt x="404" y="1264"/>
                  </a:cubicBezTo>
                  <a:cubicBezTo>
                    <a:pt x="404" y="1271"/>
                    <a:pt x="404" y="1271"/>
                    <a:pt x="404" y="1271"/>
                  </a:cubicBezTo>
                  <a:cubicBezTo>
                    <a:pt x="411" y="1271"/>
                    <a:pt x="411" y="1271"/>
                    <a:pt x="411" y="1271"/>
                  </a:cubicBezTo>
                  <a:cubicBezTo>
                    <a:pt x="411" y="1264"/>
                    <a:pt x="411" y="1264"/>
                    <a:pt x="411" y="1264"/>
                  </a:cubicBezTo>
                  <a:moveTo>
                    <a:pt x="426" y="1264"/>
                  </a:moveTo>
                  <a:cubicBezTo>
                    <a:pt x="419" y="1264"/>
                    <a:pt x="419" y="1264"/>
                    <a:pt x="419" y="1264"/>
                  </a:cubicBezTo>
                  <a:cubicBezTo>
                    <a:pt x="419" y="1271"/>
                    <a:pt x="419" y="1271"/>
                    <a:pt x="419" y="1271"/>
                  </a:cubicBezTo>
                  <a:cubicBezTo>
                    <a:pt x="426" y="1271"/>
                    <a:pt x="426" y="1271"/>
                    <a:pt x="426" y="1271"/>
                  </a:cubicBezTo>
                  <a:cubicBezTo>
                    <a:pt x="426" y="1264"/>
                    <a:pt x="426" y="1264"/>
                    <a:pt x="426" y="1264"/>
                  </a:cubicBezTo>
                  <a:moveTo>
                    <a:pt x="440" y="1264"/>
                  </a:moveTo>
                  <a:cubicBezTo>
                    <a:pt x="433" y="1264"/>
                    <a:pt x="433" y="1264"/>
                    <a:pt x="433" y="1264"/>
                  </a:cubicBezTo>
                  <a:cubicBezTo>
                    <a:pt x="433" y="1271"/>
                    <a:pt x="433" y="1271"/>
                    <a:pt x="433" y="1271"/>
                  </a:cubicBezTo>
                  <a:cubicBezTo>
                    <a:pt x="440" y="1271"/>
                    <a:pt x="440" y="1271"/>
                    <a:pt x="440" y="1271"/>
                  </a:cubicBezTo>
                  <a:cubicBezTo>
                    <a:pt x="440" y="1264"/>
                    <a:pt x="440" y="1264"/>
                    <a:pt x="440" y="1264"/>
                  </a:cubicBezTo>
                  <a:moveTo>
                    <a:pt x="455" y="1264"/>
                  </a:moveTo>
                  <a:cubicBezTo>
                    <a:pt x="448" y="1264"/>
                    <a:pt x="448" y="1264"/>
                    <a:pt x="448" y="1264"/>
                  </a:cubicBezTo>
                  <a:cubicBezTo>
                    <a:pt x="448" y="1271"/>
                    <a:pt x="448" y="1271"/>
                    <a:pt x="448" y="1271"/>
                  </a:cubicBezTo>
                  <a:cubicBezTo>
                    <a:pt x="455" y="1271"/>
                    <a:pt x="455" y="1271"/>
                    <a:pt x="455" y="1271"/>
                  </a:cubicBezTo>
                  <a:cubicBezTo>
                    <a:pt x="455" y="1264"/>
                    <a:pt x="455" y="1264"/>
                    <a:pt x="455" y="1264"/>
                  </a:cubicBezTo>
                  <a:moveTo>
                    <a:pt x="470" y="1264"/>
                  </a:moveTo>
                  <a:cubicBezTo>
                    <a:pt x="463" y="1264"/>
                    <a:pt x="463" y="1264"/>
                    <a:pt x="463" y="1264"/>
                  </a:cubicBezTo>
                  <a:cubicBezTo>
                    <a:pt x="463" y="1271"/>
                    <a:pt x="463" y="1271"/>
                    <a:pt x="463" y="1271"/>
                  </a:cubicBezTo>
                  <a:cubicBezTo>
                    <a:pt x="470" y="1271"/>
                    <a:pt x="470" y="1271"/>
                    <a:pt x="470" y="1271"/>
                  </a:cubicBezTo>
                  <a:cubicBezTo>
                    <a:pt x="470" y="1264"/>
                    <a:pt x="470" y="1264"/>
                    <a:pt x="470" y="1264"/>
                  </a:cubicBezTo>
                  <a:moveTo>
                    <a:pt x="485" y="1264"/>
                  </a:moveTo>
                  <a:cubicBezTo>
                    <a:pt x="478" y="1264"/>
                    <a:pt x="478" y="1264"/>
                    <a:pt x="478" y="1264"/>
                  </a:cubicBezTo>
                  <a:cubicBezTo>
                    <a:pt x="478" y="1271"/>
                    <a:pt x="478" y="1271"/>
                    <a:pt x="478" y="1271"/>
                  </a:cubicBezTo>
                  <a:cubicBezTo>
                    <a:pt x="485" y="1271"/>
                    <a:pt x="485" y="1271"/>
                    <a:pt x="485" y="1271"/>
                  </a:cubicBezTo>
                  <a:cubicBezTo>
                    <a:pt x="485" y="1264"/>
                    <a:pt x="485" y="1264"/>
                    <a:pt x="485" y="1264"/>
                  </a:cubicBezTo>
                  <a:moveTo>
                    <a:pt x="499" y="1264"/>
                  </a:moveTo>
                  <a:cubicBezTo>
                    <a:pt x="492" y="1264"/>
                    <a:pt x="492" y="1264"/>
                    <a:pt x="492" y="1264"/>
                  </a:cubicBezTo>
                  <a:cubicBezTo>
                    <a:pt x="492" y="1271"/>
                    <a:pt x="492" y="1271"/>
                    <a:pt x="492" y="1271"/>
                  </a:cubicBezTo>
                  <a:cubicBezTo>
                    <a:pt x="499" y="1271"/>
                    <a:pt x="499" y="1271"/>
                    <a:pt x="499" y="1271"/>
                  </a:cubicBezTo>
                  <a:cubicBezTo>
                    <a:pt x="499" y="1264"/>
                    <a:pt x="499" y="1264"/>
                    <a:pt x="499" y="1264"/>
                  </a:cubicBezTo>
                  <a:moveTo>
                    <a:pt x="514" y="1264"/>
                  </a:moveTo>
                  <a:cubicBezTo>
                    <a:pt x="507" y="1264"/>
                    <a:pt x="507" y="1264"/>
                    <a:pt x="507" y="1264"/>
                  </a:cubicBezTo>
                  <a:cubicBezTo>
                    <a:pt x="507" y="1271"/>
                    <a:pt x="507" y="1271"/>
                    <a:pt x="507" y="1271"/>
                  </a:cubicBezTo>
                  <a:cubicBezTo>
                    <a:pt x="514" y="1271"/>
                    <a:pt x="514" y="1271"/>
                    <a:pt x="514" y="1271"/>
                  </a:cubicBezTo>
                  <a:cubicBezTo>
                    <a:pt x="514" y="1264"/>
                    <a:pt x="514" y="1264"/>
                    <a:pt x="514" y="1264"/>
                  </a:cubicBezTo>
                  <a:moveTo>
                    <a:pt x="529" y="1264"/>
                  </a:moveTo>
                  <a:cubicBezTo>
                    <a:pt x="522" y="1264"/>
                    <a:pt x="522" y="1264"/>
                    <a:pt x="522" y="1264"/>
                  </a:cubicBezTo>
                  <a:cubicBezTo>
                    <a:pt x="522" y="1271"/>
                    <a:pt x="522" y="1271"/>
                    <a:pt x="522" y="1271"/>
                  </a:cubicBezTo>
                  <a:cubicBezTo>
                    <a:pt x="529" y="1271"/>
                    <a:pt x="529" y="1271"/>
                    <a:pt x="529" y="1271"/>
                  </a:cubicBezTo>
                  <a:cubicBezTo>
                    <a:pt x="529" y="1264"/>
                    <a:pt x="529" y="1264"/>
                    <a:pt x="529" y="1264"/>
                  </a:cubicBezTo>
                  <a:moveTo>
                    <a:pt x="544" y="1264"/>
                  </a:moveTo>
                  <a:cubicBezTo>
                    <a:pt x="537" y="1264"/>
                    <a:pt x="537" y="1264"/>
                    <a:pt x="537" y="1264"/>
                  </a:cubicBezTo>
                  <a:cubicBezTo>
                    <a:pt x="537" y="1271"/>
                    <a:pt x="537" y="1271"/>
                    <a:pt x="537" y="1271"/>
                  </a:cubicBezTo>
                  <a:cubicBezTo>
                    <a:pt x="544" y="1271"/>
                    <a:pt x="544" y="1271"/>
                    <a:pt x="544" y="1271"/>
                  </a:cubicBezTo>
                  <a:cubicBezTo>
                    <a:pt x="544" y="1264"/>
                    <a:pt x="544" y="1264"/>
                    <a:pt x="544" y="1264"/>
                  </a:cubicBezTo>
                  <a:moveTo>
                    <a:pt x="190" y="1249"/>
                  </a:moveTo>
                  <a:cubicBezTo>
                    <a:pt x="183" y="1249"/>
                    <a:pt x="183" y="1249"/>
                    <a:pt x="183" y="1249"/>
                  </a:cubicBezTo>
                  <a:cubicBezTo>
                    <a:pt x="183" y="1256"/>
                    <a:pt x="183" y="1256"/>
                    <a:pt x="183" y="1256"/>
                  </a:cubicBezTo>
                  <a:cubicBezTo>
                    <a:pt x="190" y="1256"/>
                    <a:pt x="190" y="1256"/>
                    <a:pt x="190" y="1256"/>
                  </a:cubicBezTo>
                  <a:cubicBezTo>
                    <a:pt x="190" y="1249"/>
                    <a:pt x="190" y="1249"/>
                    <a:pt x="190" y="1249"/>
                  </a:cubicBezTo>
                  <a:moveTo>
                    <a:pt x="204" y="1249"/>
                  </a:moveTo>
                  <a:cubicBezTo>
                    <a:pt x="197" y="1249"/>
                    <a:pt x="197" y="1249"/>
                    <a:pt x="197" y="1249"/>
                  </a:cubicBezTo>
                  <a:cubicBezTo>
                    <a:pt x="197" y="1256"/>
                    <a:pt x="197" y="1256"/>
                    <a:pt x="197" y="1256"/>
                  </a:cubicBezTo>
                  <a:cubicBezTo>
                    <a:pt x="204" y="1256"/>
                    <a:pt x="204" y="1256"/>
                    <a:pt x="204" y="1256"/>
                  </a:cubicBezTo>
                  <a:cubicBezTo>
                    <a:pt x="204" y="1249"/>
                    <a:pt x="204" y="1249"/>
                    <a:pt x="204" y="1249"/>
                  </a:cubicBezTo>
                  <a:moveTo>
                    <a:pt x="219" y="1249"/>
                  </a:moveTo>
                  <a:cubicBezTo>
                    <a:pt x="212" y="1249"/>
                    <a:pt x="212" y="1249"/>
                    <a:pt x="212" y="1249"/>
                  </a:cubicBezTo>
                  <a:cubicBezTo>
                    <a:pt x="212" y="1256"/>
                    <a:pt x="212" y="1256"/>
                    <a:pt x="212" y="1256"/>
                  </a:cubicBezTo>
                  <a:cubicBezTo>
                    <a:pt x="219" y="1256"/>
                    <a:pt x="219" y="1256"/>
                    <a:pt x="219" y="1256"/>
                  </a:cubicBezTo>
                  <a:cubicBezTo>
                    <a:pt x="219" y="1249"/>
                    <a:pt x="219" y="1249"/>
                    <a:pt x="219" y="1249"/>
                  </a:cubicBezTo>
                  <a:moveTo>
                    <a:pt x="234" y="1249"/>
                  </a:moveTo>
                  <a:cubicBezTo>
                    <a:pt x="227" y="1249"/>
                    <a:pt x="227" y="1249"/>
                    <a:pt x="227" y="1249"/>
                  </a:cubicBezTo>
                  <a:cubicBezTo>
                    <a:pt x="227" y="1256"/>
                    <a:pt x="227" y="1256"/>
                    <a:pt x="227" y="1256"/>
                  </a:cubicBezTo>
                  <a:cubicBezTo>
                    <a:pt x="234" y="1256"/>
                    <a:pt x="234" y="1256"/>
                    <a:pt x="234" y="1256"/>
                  </a:cubicBezTo>
                  <a:cubicBezTo>
                    <a:pt x="234" y="1249"/>
                    <a:pt x="234" y="1249"/>
                    <a:pt x="234" y="1249"/>
                  </a:cubicBezTo>
                  <a:moveTo>
                    <a:pt x="249" y="1249"/>
                  </a:moveTo>
                  <a:cubicBezTo>
                    <a:pt x="242" y="1249"/>
                    <a:pt x="242" y="1249"/>
                    <a:pt x="242" y="1249"/>
                  </a:cubicBezTo>
                  <a:cubicBezTo>
                    <a:pt x="242" y="1256"/>
                    <a:pt x="242" y="1256"/>
                    <a:pt x="242" y="1256"/>
                  </a:cubicBezTo>
                  <a:cubicBezTo>
                    <a:pt x="249" y="1256"/>
                    <a:pt x="249" y="1256"/>
                    <a:pt x="249" y="1256"/>
                  </a:cubicBezTo>
                  <a:cubicBezTo>
                    <a:pt x="249" y="1249"/>
                    <a:pt x="249" y="1249"/>
                    <a:pt x="249" y="1249"/>
                  </a:cubicBezTo>
                  <a:moveTo>
                    <a:pt x="263" y="1249"/>
                  </a:moveTo>
                  <a:cubicBezTo>
                    <a:pt x="256" y="1249"/>
                    <a:pt x="256" y="1249"/>
                    <a:pt x="256" y="1249"/>
                  </a:cubicBezTo>
                  <a:cubicBezTo>
                    <a:pt x="256" y="1256"/>
                    <a:pt x="256" y="1256"/>
                    <a:pt x="256" y="1256"/>
                  </a:cubicBezTo>
                  <a:cubicBezTo>
                    <a:pt x="263" y="1256"/>
                    <a:pt x="263" y="1256"/>
                    <a:pt x="263" y="1256"/>
                  </a:cubicBezTo>
                  <a:cubicBezTo>
                    <a:pt x="263" y="1249"/>
                    <a:pt x="263" y="1249"/>
                    <a:pt x="263" y="1249"/>
                  </a:cubicBezTo>
                  <a:moveTo>
                    <a:pt x="278" y="1249"/>
                  </a:moveTo>
                  <a:cubicBezTo>
                    <a:pt x="271" y="1249"/>
                    <a:pt x="271" y="1249"/>
                    <a:pt x="271" y="1249"/>
                  </a:cubicBezTo>
                  <a:cubicBezTo>
                    <a:pt x="271" y="1256"/>
                    <a:pt x="271" y="1256"/>
                    <a:pt x="271" y="1256"/>
                  </a:cubicBezTo>
                  <a:cubicBezTo>
                    <a:pt x="278" y="1256"/>
                    <a:pt x="278" y="1256"/>
                    <a:pt x="278" y="1256"/>
                  </a:cubicBezTo>
                  <a:cubicBezTo>
                    <a:pt x="278" y="1249"/>
                    <a:pt x="278" y="1249"/>
                    <a:pt x="278" y="1249"/>
                  </a:cubicBezTo>
                  <a:moveTo>
                    <a:pt x="293" y="1249"/>
                  </a:moveTo>
                  <a:cubicBezTo>
                    <a:pt x="286" y="1249"/>
                    <a:pt x="286" y="1249"/>
                    <a:pt x="286" y="1249"/>
                  </a:cubicBezTo>
                  <a:cubicBezTo>
                    <a:pt x="286" y="1256"/>
                    <a:pt x="286" y="1256"/>
                    <a:pt x="286" y="1256"/>
                  </a:cubicBezTo>
                  <a:cubicBezTo>
                    <a:pt x="293" y="1256"/>
                    <a:pt x="293" y="1256"/>
                    <a:pt x="293" y="1256"/>
                  </a:cubicBezTo>
                  <a:cubicBezTo>
                    <a:pt x="293" y="1249"/>
                    <a:pt x="293" y="1249"/>
                    <a:pt x="293" y="1249"/>
                  </a:cubicBezTo>
                  <a:moveTo>
                    <a:pt x="308" y="1249"/>
                  </a:moveTo>
                  <a:cubicBezTo>
                    <a:pt x="301" y="1249"/>
                    <a:pt x="301" y="1249"/>
                    <a:pt x="301" y="1249"/>
                  </a:cubicBezTo>
                  <a:cubicBezTo>
                    <a:pt x="301" y="1256"/>
                    <a:pt x="301" y="1256"/>
                    <a:pt x="301" y="1256"/>
                  </a:cubicBezTo>
                  <a:cubicBezTo>
                    <a:pt x="308" y="1256"/>
                    <a:pt x="308" y="1256"/>
                    <a:pt x="308" y="1256"/>
                  </a:cubicBezTo>
                  <a:cubicBezTo>
                    <a:pt x="308" y="1249"/>
                    <a:pt x="308" y="1249"/>
                    <a:pt x="308" y="1249"/>
                  </a:cubicBezTo>
                  <a:moveTo>
                    <a:pt x="322" y="1249"/>
                  </a:moveTo>
                  <a:cubicBezTo>
                    <a:pt x="315" y="1249"/>
                    <a:pt x="315" y="1249"/>
                    <a:pt x="315" y="1249"/>
                  </a:cubicBezTo>
                  <a:cubicBezTo>
                    <a:pt x="315" y="1256"/>
                    <a:pt x="315" y="1256"/>
                    <a:pt x="315" y="1256"/>
                  </a:cubicBezTo>
                  <a:cubicBezTo>
                    <a:pt x="322" y="1256"/>
                    <a:pt x="322" y="1256"/>
                    <a:pt x="322" y="1256"/>
                  </a:cubicBezTo>
                  <a:cubicBezTo>
                    <a:pt x="322" y="1249"/>
                    <a:pt x="322" y="1249"/>
                    <a:pt x="322" y="1249"/>
                  </a:cubicBezTo>
                  <a:moveTo>
                    <a:pt x="337" y="1249"/>
                  </a:moveTo>
                  <a:cubicBezTo>
                    <a:pt x="330" y="1249"/>
                    <a:pt x="330" y="1249"/>
                    <a:pt x="330" y="1249"/>
                  </a:cubicBezTo>
                  <a:cubicBezTo>
                    <a:pt x="330" y="1256"/>
                    <a:pt x="330" y="1256"/>
                    <a:pt x="330" y="1256"/>
                  </a:cubicBezTo>
                  <a:cubicBezTo>
                    <a:pt x="337" y="1256"/>
                    <a:pt x="337" y="1256"/>
                    <a:pt x="337" y="1256"/>
                  </a:cubicBezTo>
                  <a:cubicBezTo>
                    <a:pt x="337" y="1249"/>
                    <a:pt x="337" y="1249"/>
                    <a:pt x="337" y="1249"/>
                  </a:cubicBezTo>
                  <a:moveTo>
                    <a:pt x="352" y="1249"/>
                  </a:moveTo>
                  <a:cubicBezTo>
                    <a:pt x="345" y="1249"/>
                    <a:pt x="345" y="1249"/>
                    <a:pt x="345" y="1249"/>
                  </a:cubicBezTo>
                  <a:cubicBezTo>
                    <a:pt x="345" y="1256"/>
                    <a:pt x="345" y="1256"/>
                    <a:pt x="345" y="1256"/>
                  </a:cubicBezTo>
                  <a:cubicBezTo>
                    <a:pt x="352" y="1256"/>
                    <a:pt x="352" y="1256"/>
                    <a:pt x="352" y="1256"/>
                  </a:cubicBezTo>
                  <a:cubicBezTo>
                    <a:pt x="352" y="1249"/>
                    <a:pt x="352" y="1249"/>
                    <a:pt x="352" y="1249"/>
                  </a:cubicBezTo>
                  <a:moveTo>
                    <a:pt x="367" y="1249"/>
                  </a:moveTo>
                  <a:cubicBezTo>
                    <a:pt x="360" y="1249"/>
                    <a:pt x="360" y="1249"/>
                    <a:pt x="360" y="1249"/>
                  </a:cubicBezTo>
                  <a:cubicBezTo>
                    <a:pt x="360" y="1256"/>
                    <a:pt x="360" y="1256"/>
                    <a:pt x="360" y="1256"/>
                  </a:cubicBezTo>
                  <a:cubicBezTo>
                    <a:pt x="367" y="1256"/>
                    <a:pt x="367" y="1256"/>
                    <a:pt x="367" y="1256"/>
                  </a:cubicBezTo>
                  <a:cubicBezTo>
                    <a:pt x="367" y="1249"/>
                    <a:pt x="367" y="1249"/>
                    <a:pt x="367" y="1249"/>
                  </a:cubicBezTo>
                  <a:moveTo>
                    <a:pt x="381" y="1249"/>
                  </a:moveTo>
                  <a:cubicBezTo>
                    <a:pt x="374" y="1249"/>
                    <a:pt x="374" y="1249"/>
                    <a:pt x="374" y="1249"/>
                  </a:cubicBezTo>
                  <a:cubicBezTo>
                    <a:pt x="374" y="1256"/>
                    <a:pt x="374" y="1256"/>
                    <a:pt x="374" y="1256"/>
                  </a:cubicBezTo>
                  <a:cubicBezTo>
                    <a:pt x="381" y="1256"/>
                    <a:pt x="381" y="1256"/>
                    <a:pt x="381" y="1256"/>
                  </a:cubicBezTo>
                  <a:cubicBezTo>
                    <a:pt x="381" y="1249"/>
                    <a:pt x="381" y="1249"/>
                    <a:pt x="381" y="1249"/>
                  </a:cubicBezTo>
                  <a:moveTo>
                    <a:pt x="396" y="1249"/>
                  </a:moveTo>
                  <a:cubicBezTo>
                    <a:pt x="389" y="1249"/>
                    <a:pt x="389" y="1249"/>
                    <a:pt x="389" y="1249"/>
                  </a:cubicBezTo>
                  <a:cubicBezTo>
                    <a:pt x="389" y="1256"/>
                    <a:pt x="389" y="1256"/>
                    <a:pt x="389" y="1256"/>
                  </a:cubicBezTo>
                  <a:cubicBezTo>
                    <a:pt x="396" y="1256"/>
                    <a:pt x="396" y="1256"/>
                    <a:pt x="396" y="1256"/>
                  </a:cubicBezTo>
                  <a:cubicBezTo>
                    <a:pt x="396" y="1249"/>
                    <a:pt x="396" y="1249"/>
                    <a:pt x="396" y="1249"/>
                  </a:cubicBezTo>
                  <a:moveTo>
                    <a:pt x="411" y="1249"/>
                  </a:moveTo>
                  <a:cubicBezTo>
                    <a:pt x="404" y="1249"/>
                    <a:pt x="404" y="1249"/>
                    <a:pt x="404" y="1249"/>
                  </a:cubicBezTo>
                  <a:cubicBezTo>
                    <a:pt x="404" y="1256"/>
                    <a:pt x="404" y="1256"/>
                    <a:pt x="404" y="1256"/>
                  </a:cubicBezTo>
                  <a:cubicBezTo>
                    <a:pt x="411" y="1256"/>
                    <a:pt x="411" y="1256"/>
                    <a:pt x="411" y="1256"/>
                  </a:cubicBezTo>
                  <a:cubicBezTo>
                    <a:pt x="411" y="1249"/>
                    <a:pt x="411" y="1249"/>
                    <a:pt x="411" y="1249"/>
                  </a:cubicBezTo>
                  <a:moveTo>
                    <a:pt x="426" y="1249"/>
                  </a:moveTo>
                  <a:cubicBezTo>
                    <a:pt x="419" y="1249"/>
                    <a:pt x="419" y="1249"/>
                    <a:pt x="419" y="1249"/>
                  </a:cubicBezTo>
                  <a:cubicBezTo>
                    <a:pt x="419" y="1256"/>
                    <a:pt x="419" y="1256"/>
                    <a:pt x="419" y="1256"/>
                  </a:cubicBezTo>
                  <a:cubicBezTo>
                    <a:pt x="426" y="1256"/>
                    <a:pt x="426" y="1256"/>
                    <a:pt x="426" y="1256"/>
                  </a:cubicBezTo>
                  <a:cubicBezTo>
                    <a:pt x="426" y="1249"/>
                    <a:pt x="426" y="1249"/>
                    <a:pt x="426" y="1249"/>
                  </a:cubicBezTo>
                  <a:moveTo>
                    <a:pt x="440" y="1249"/>
                  </a:moveTo>
                  <a:cubicBezTo>
                    <a:pt x="433" y="1249"/>
                    <a:pt x="433" y="1249"/>
                    <a:pt x="433" y="1249"/>
                  </a:cubicBezTo>
                  <a:cubicBezTo>
                    <a:pt x="433" y="1256"/>
                    <a:pt x="433" y="1256"/>
                    <a:pt x="433" y="1256"/>
                  </a:cubicBezTo>
                  <a:cubicBezTo>
                    <a:pt x="440" y="1256"/>
                    <a:pt x="440" y="1256"/>
                    <a:pt x="440" y="1256"/>
                  </a:cubicBezTo>
                  <a:cubicBezTo>
                    <a:pt x="440" y="1249"/>
                    <a:pt x="440" y="1249"/>
                    <a:pt x="440" y="1249"/>
                  </a:cubicBezTo>
                  <a:moveTo>
                    <a:pt x="455" y="1249"/>
                  </a:moveTo>
                  <a:cubicBezTo>
                    <a:pt x="448" y="1249"/>
                    <a:pt x="448" y="1249"/>
                    <a:pt x="448" y="1249"/>
                  </a:cubicBezTo>
                  <a:cubicBezTo>
                    <a:pt x="448" y="1256"/>
                    <a:pt x="448" y="1256"/>
                    <a:pt x="448" y="1256"/>
                  </a:cubicBezTo>
                  <a:cubicBezTo>
                    <a:pt x="455" y="1256"/>
                    <a:pt x="455" y="1256"/>
                    <a:pt x="455" y="1256"/>
                  </a:cubicBezTo>
                  <a:cubicBezTo>
                    <a:pt x="455" y="1249"/>
                    <a:pt x="455" y="1249"/>
                    <a:pt x="455" y="1249"/>
                  </a:cubicBezTo>
                  <a:moveTo>
                    <a:pt x="470" y="1249"/>
                  </a:moveTo>
                  <a:cubicBezTo>
                    <a:pt x="463" y="1249"/>
                    <a:pt x="463" y="1249"/>
                    <a:pt x="463" y="1249"/>
                  </a:cubicBezTo>
                  <a:cubicBezTo>
                    <a:pt x="463" y="1256"/>
                    <a:pt x="463" y="1256"/>
                    <a:pt x="463" y="1256"/>
                  </a:cubicBezTo>
                  <a:cubicBezTo>
                    <a:pt x="470" y="1256"/>
                    <a:pt x="470" y="1256"/>
                    <a:pt x="470" y="1256"/>
                  </a:cubicBezTo>
                  <a:cubicBezTo>
                    <a:pt x="470" y="1249"/>
                    <a:pt x="470" y="1249"/>
                    <a:pt x="470" y="1249"/>
                  </a:cubicBezTo>
                  <a:moveTo>
                    <a:pt x="485" y="1249"/>
                  </a:moveTo>
                  <a:cubicBezTo>
                    <a:pt x="478" y="1249"/>
                    <a:pt x="478" y="1249"/>
                    <a:pt x="478" y="1249"/>
                  </a:cubicBezTo>
                  <a:cubicBezTo>
                    <a:pt x="478" y="1256"/>
                    <a:pt x="478" y="1256"/>
                    <a:pt x="478" y="1256"/>
                  </a:cubicBezTo>
                  <a:cubicBezTo>
                    <a:pt x="485" y="1256"/>
                    <a:pt x="485" y="1256"/>
                    <a:pt x="485" y="1256"/>
                  </a:cubicBezTo>
                  <a:cubicBezTo>
                    <a:pt x="485" y="1249"/>
                    <a:pt x="485" y="1249"/>
                    <a:pt x="485" y="1249"/>
                  </a:cubicBezTo>
                  <a:moveTo>
                    <a:pt x="499" y="1249"/>
                  </a:moveTo>
                  <a:cubicBezTo>
                    <a:pt x="492" y="1249"/>
                    <a:pt x="492" y="1249"/>
                    <a:pt x="492" y="1249"/>
                  </a:cubicBezTo>
                  <a:cubicBezTo>
                    <a:pt x="492" y="1256"/>
                    <a:pt x="492" y="1256"/>
                    <a:pt x="492" y="1256"/>
                  </a:cubicBezTo>
                  <a:cubicBezTo>
                    <a:pt x="499" y="1256"/>
                    <a:pt x="499" y="1256"/>
                    <a:pt x="499" y="1256"/>
                  </a:cubicBezTo>
                  <a:cubicBezTo>
                    <a:pt x="499" y="1249"/>
                    <a:pt x="499" y="1249"/>
                    <a:pt x="499" y="1249"/>
                  </a:cubicBezTo>
                  <a:moveTo>
                    <a:pt x="514" y="1249"/>
                  </a:moveTo>
                  <a:cubicBezTo>
                    <a:pt x="507" y="1249"/>
                    <a:pt x="507" y="1249"/>
                    <a:pt x="507" y="1249"/>
                  </a:cubicBezTo>
                  <a:cubicBezTo>
                    <a:pt x="507" y="1256"/>
                    <a:pt x="507" y="1256"/>
                    <a:pt x="507" y="1256"/>
                  </a:cubicBezTo>
                  <a:cubicBezTo>
                    <a:pt x="514" y="1256"/>
                    <a:pt x="514" y="1256"/>
                    <a:pt x="514" y="1256"/>
                  </a:cubicBezTo>
                  <a:cubicBezTo>
                    <a:pt x="514" y="1249"/>
                    <a:pt x="514" y="1249"/>
                    <a:pt x="514" y="1249"/>
                  </a:cubicBezTo>
                  <a:moveTo>
                    <a:pt x="529" y="1249"/>
                  </a:moveTo>
                  <a:cubicBezTo>
                    <a:pt x="522" y="1249"/>
                    <a:pt x="522" y="1249"/>
                    <a:pt x="522" y="1249"/>
                  </a:cubicBezTo>
                  <a:cubicBezTo>
                    <a:pt x="522" y="1256"/>
                    <a:pt x="522" y="1256"/>
                    <a:pt x="522" y="1256"/>
                  </a:cubicBezTo>
                  <a:cubicBezTo>
                    <a:pt x="529" y="1256"/>
                    <a:pt x="529" y="1256"/>
                    <a:pt x="529" y="1256"/>
                  </a:cubicBezTo>
                  <a:cubicBezTo>
                    <a:pt x="529" y="1249"/>
                    <a:pt x="529" y="1249"/>
                    <a:pt x="529" y="1249"/>
                  </a:cubicBezTo>
                  <a:moveTo>
                    <a:pt x="544" y="1249"/>
                  </a:moveTo>
                  <a:cubicBezTo>
                    <a:pt x="537" y="1249"/>
                    <a:pt x="537" y="1249"/>
                    <a:pt x="537" y="1249"/>
                  </a:cubicBezTo>
                  <a:cubicBezTo>
                    <a:pt x="537" y="1256"/>
                    <a:pt x="537" y="1256"/>
                    <a:pt x="537" y="1256"/>
                  </a:cubicBezTo>
                  <a:cubicBezTo>
                    <a:pt x="544" y="1256"/>
                    <a:pt x="544" y="1256"/>
                    <a:pt x="544" y="1256"/>
                  </a:cubicBezTo>
                  <a:cubicBezTo>
                    <a:pt x="544" y="1249"/>
                    <a:pt x="544" y="1249"/>
                    <a:pt x="544" y="1249"/>
                  </a:cubicBezTo>
                  <a:moveTo>
                    <a:pt x="558" y="1249"/>
                  </a:moveTo>
                  <a:cubicBezTo>
                    <a:pt x="551" y="1249"/>
                    <a:pt x="551" y="1249"/>
                    <a:pt x="551" y="1249"/>
                  </a:cubicBezTo>
                  <a:cubicBezTo>
                    <a:pt x="551" y="1256"/>
                    <a:pt x="551" y="1256"/>
                    <a:pt x="551" y="1256"/>
                  </a:cubicBezTo>
                  <a:cubicBezTo>
                    <a:pt x="558" y="1256"/>
                    <a:pt x="558" y="1256"/>
                    <a:pt x="558" y="1256"/>
                  </a:cubicBezTo>
                  <a:cubicBezTo>
                    <a:pt x="558" y="1249"/>
                    <a:pt x="558" y="1249"/>
                    <a:pt x="558" y="1249"/>
                  </a:cubicBezTo>
                  <a:moveTo>
                    <a:pt x="190" y="1235"/>
                  </a:moveTo>
                  <a:cubicBezTo>
                    <a:pt x="183" y="1235"/>
                    <a:pt x="183" y="1235"/>
                    <a:pt x="183" y="1235"/>
                  </a:cubicBezTo>
                  <a:cubicBezTo>
                    <a:pt x="183" y="1242"/>
                    <a:pt x="183" y="1242"/>
                    <a:pt x="183" y="1242"/>
                  </a:cubicBezTo>
                  <a:cubicBezTo>
                    <a:pt x="190" y="1242"/>
                    <a:pt x="190" y="1242"/>
                    <a:pt x="190" y="1242"/>
                  </a:cubicBezTo>
                  <a:cubicBezTo>
                    <a:pt x="190" y="1235"/>
                    <a:pt x="190" y="1235"/>
                    <a:pt x="190" y="1235"/>
                  </a:cubicBezTo>
                  <a:moveTo>
                    <a:pt x="204" y="1235"/>
                  </a:moveTo>
                  <a:cubicBezTo>
                    <a:pt x="197" y="1235"/>
                    <a:pt x="197" y="1235"/>
                    <a:pt x="197" y="1235"/>
                  </a:cubicBezTo>
                  <a:cubicBezTo>
                    <a:pt x="197" y="1242"/>
                    <a:pt x="197" y="1242"/>
                    <a:pt x="197" y="1242"/>
                  </a:cubicBezTo>
                  <a:cubicBezTo>
                    <a:pt x="204" y="1242"/>
                    <a:pt x="204" y="1242"/>
                    <a:pt x="204" y="1242"/>
                  </a:cubicBezTo>
                  <a:cubicBezTo>
                    <a:pt x="204" y="1235"/>
                    <a:pt x="204" y="1235"/>
                    <a:pt x="204" y="1235"/>
                  </a:cubicBezTo>
                  <a:moveTo>
                    <a:pt x="219" y="1235"/>
                  </a:moveTo>
                  <a:cubicBezTo>
                    <a:pt x="212" y="1235"/>
                    <a:pt x="212" y="1235"/>
                    <a:pt x="212" y="1235"/>
                  </a:cubicBezTo>
                  <a:cubicBezTo>
                    <a:pt x="212" y="1242"/>
                    <a:pt x="212" y="1242"/>
                    <a:pt x="212" y="1242"/>
                  </a:cubicBezTo>
                  <a:cubicBezTo>
                    <a:pt x="219" y="1242"/>
                    <a:pt x="219" y="1242"/>
                    <a:pt x="219" y="1242"/>
                  </a:cubicBezTo>
                  <a:cubicBezTo>
                    <a:pt x="219" y="1235"/>
                    <a:pt x="219" y="1235"/>
                    <a:pt x="219" y="1235"/>
                  </a:cubicBezTo>
                  <a:moveTo>
                    <a:pt x="234" y="1235"/>
                  </a:moveTo>
                  <a:cubicBezTo>
                    <a:pt x="227" y="1235"/>
                    <a:pt x="227" y="1235"/>
                    <a:pt x="227" y="1235"/>
                  </a:cubicBezTo>
                  <a:cubicBezTo>
                    <a:pt x="227" y="1242"/>
                    <a:pt x="227" y="1242"/>
                    <a:pt x="227" y="1242"/>
                  </a:cubicBezTo>
                  <a:cubicBezTo>
                    <a:pt x="234" y="1242"/>
                    <a:pt x="234" y="1242"/>
                    <a:pt x="234" y="1242"/>
                  </a:cubicBezTo>
                  <a:cubicBezTo>
                    <a:pt x="234" y="1235"/>
                    <a:pt x="234" y="1235"/>
                    <a:pt x="234" y="1235"/>
                  </a:cubicBezTo>
                  <a:moveTo>
                    <a:pt x="249" y="1235"/>
                  </a:moveTo>
                  <a:cubicBezTo>
                    <a:pt x="242" y="1235"/>
                    <a:pt x="242" y="1235"/>
                    <a:pt x="242" y="1235"/>
                  </a:cubicBezTo>
                  <a:cubicBezTo>
                    <a:pt x="242" y="1242"/>
                    <a:pt x="242" y="1242"/>
                    <a:pt x="242" y="1242"/>
                  </a:cubicBezTo>
                  <a:cubicBezTo>
                    <a:pt x="249" y="1242"/>
                    <a:pt x="249" y="1242"/>
                    <a:pt x="249" y="1242"/>
                  </a:cubicBezTo>
                  <a:cubicBezTo>
                    <a:pt x="249" y="1235"/>
                    <a:pt x="249" y="1235"/>
                    <a:pt x="249" y="1235"/>
                  </a:cubicBezTo>
                  <a:moveTo>
                    <a:pt x="263" y="1235"/>
                  </a:moveTo>
                  <a:cubicBezTo>
                    <a:pt x="256" y="1235"/>
                    <a:pt x="256" y="1235"/>
                    <a:pt x="256" y="1235"/>
                  </a:cubicBezTo>
                  <a:cubicBezTo>
                    <a:pt x="256" y="1242"/>
                    <a:pt x="256" y="1242"/>
                    <a:pt x="256" y="1242"/>
                  </a:cubicBezTo>
                  <a:cubicBezTo>
                    <a:pt x="263" y="1242"/>
                    <a:pt x="263" y="1242"/>
                    <a:pt x="263" y="1242"/>
                  </a:cubicBezTo>
                  <a:cubicBezTo>
                    <a:pt x="263" y="1235"/>
                    <a:pt x="263" y="1235"/>
                    <a:pt x="263" y="1235"/>
                  </a:cubicBezTo>
                  <a:moveTo>
                    <a:pt x="278" y="1235"/>
                  </a:moveTo>
                  <a:cubicBezTo>
                    <a:pt x="271" y="1235"/>
                    <a:pt x="271" y="1235"/>
                    <a:pt x="271" y="1235"/>
                  </a:cubicBezTo>
                  <a:cubicBezTo>
                    <a:pt x="271" y="1242"/>
                    <a:pt x="271" y="1242"/>
                    <a:pt x="271" y="1242"/>
                  </a:cubicBezTo>
                  <a:cubicBezTo>
                    <a:pt x="278" y="1242"/>
                    <a:pt x="278" y="1242"/>
                    <a:pt x="278" y="1242"/>
                  </a:cubicBezTo>
                  <a:cubicBezTo>
                    <a:pt x="278" y="1235"/>
                    <a:pt x="278" y="1235"/>
                    <a:pt x="278" y="1235"/>
                  </a:cubicBezTo>
                  <a:moveTo>
                    <a:pt x="293" y="1235"/>
                  </a:moveTo>
                  <a:cubicBezTo>
                    <a:pt x="286" y="1235"/>
                    <a:pt x="286" y="1235"/>
                    <a:pt x="286" y="1235"/>
                  </a:cubicBezTo>
                  <a:cubicBezTo>
                    <a:pt x="286" y="1242"/>
                    <a:pt x="286" y="1242"/>
                    <a:pt x="286" y="1242"/>
                  </a:cubicBezTo>
                  <a:cubicBezTo>
                    <a:pt x="293" y="1242"/>
                    <a:pt x="293" y="1242"/>
                    <a:pt x="293" y="1242"/>
                  </a:cubicBezTo>
                  <a:cubicBezTo>
                    <a:pt x="293" y="1235"/>
                    <a:pt x="293" y="1235"/>
                    <a:pt x="293" y="1235"/>
                  </a:cubicBezTo>
                  <a:moveTo>
                    <a:pt x="308" y="1235"/>
                  </a:moveTo>
                  <a:cubicBezTo>
                    <a:pt x="301" y="1235"/>
                    <a:pt x="301" y="1235"/>
                    <a:pt x="301" y="1235"/>
                  </a:cubicBezTo>
                  <a:cubicBezTo>
                    <a:pt x="301" y="1242"/>
                    <a:pt x="301" y="1242"/>
                    <a:pt x="301" y="1242"/>
                  </a:cubicBezTo>
                  <a:cubicBezTo>
                    <a:pt x="308" y="1242"/>
                    <a:pt x="308" y="1242"/>
                    <a:pt x="308" y="1242"/>
                  </a:cubicBezTo>
                  <a:cubicBezTo>
                    <a:pt x="308" y="1235"/>
                    <a:pt x="308" y="1235"/>
                    <a:pt x="308" y="1235"/>
                  </a:cubicBezTo>
                  <a:moveTo>
                    <a:pt x="322" y="1235"/>
                  </a:moveTo>
                  <a:cubicBezTo>
                    <a:pt x="315" y="1235"/>
                    <a:pt x="315" y="1235"/>
                    <a:pt x="315" y="1235"/>
                  </a:cubicBezTo>
                  <a:cubicBezTo>
                    <a:pt x="315" y="1242"/>
                    <a:pt x="315" y="1242"/>
                    <a:pt x="315" y="1242"/>
                  </a:cubicBezTo>
                  <a:cubicBezTo>
                    <a:pt x="322" y="1242"/>
                    <a:pt x="322" y="1242"/>
                    <a:pt x="322" y="1242"/>
                  </a:cubicBezTo>
                  <a:cubicBezTo>
                    <a:pt x="322" y="1235"/>
                    <a:pt x="322" y="1235"/>
                    <a:pt x="322" y="1235"/>
                  </a:cubicBezTo>
                  <a:moveTo>
                    <a:pt x="337" y="1235"/>
                  </a:moveTo>
                  <a:cubicBezTo>
                    <a:pt x="330" y="1235"/>
                    <a:pt x="330" y="1235"/>
                    <a:pt x="330" y="1235"/>
                  </a:cubicBezTo>
                  <a:cubicBezTo>
                    <a:pt x="330" y="1242"/>
                    <a:pt x="330" y="1242"/>
                    <a:pt x="330" y="1242"/>
                  </a:cubicBezTo>
                  <a:cubicBezTo>
                    <a:pt x="337" y="1242"/>
                    <a:pt x="337" y="1242"/>
                    <a:pt x="337" y="1242"/>
                  </a:cubicBezTo>
                  <a:cubicBezTo>
                    <a:pt x="337" y="1235"/>
                    <a:pt x="337" y="1235"/>
                    <a:pt x="337" y="1235"/>
                  </a:cubicBezTo>
                  <a:moveTo>
                    <a:pt x="352" y="1235"/>
                  </a:moveTo>
                  <a:cubicBezTo>
                    <a:pt x="345" y="1235"/>
                    <a:pt x="345" y="1235"/>
                    <a:pt x="345" y="1235"/>
                  </a:cubicBezTo>
                  <a:cubicBezTo>
                    <a:pt x="345" y="1242"/>
                    <a:pt x="345" y="1242"/>
                    <a:pt x="345" y="1242"/>
                  </a:cubicBezTo>
                  <a:cubicBezTo>
                    <a:pt x="352" y="1242"/>
                    <a:pt x="352" y="1242"/>
                    <a:pt x="352" y="1242"/>
                  </a:cubicBezTo>
                  <a:cubicBezTo>
                    <a:pt x="352" y="1235"/>
                    <a:pt x="352" y="1235"/>
                    <a:pt x="352" y="1235"/>
                  </a:cubicBezTo>
                  <a:moveTo>
                    <a:pt x="367" y="1235"/>
                  </a:moveTo>
                  <a:cubicBezTo>
                    <a:pt x="360" y="1235"/>
                    <a:pt x="360" y="1235"/>
                    <a:pt x="360" y="1235"/>
                  </a:cubicBezTo>
                  <a:cubicBezTo>
                    <a:pt x="360" y="1242"/>
                    <a:pt x="360" y="1242"/>
                    <a:pt x="360" y="1242"/>
                  </a:cubicBezTo>
                  <a:cubicBezTo>
                    <a:pt x="367" y="1242"/>
                    <a:pt x="367" y="1242"/>
                    <a:pt x="367" y="1242"/>
                  </a:cubicBezTo>
                  <a:cubicBezTo>
                    <a:pt x="367" y="1235"/>
                    <a:pt x="367" y="1235"/>
                    <a:pt x="367" y="1235"/>
                  </a:cubicBezTo>
                  <a:moveTo>
                    <a:pt x="381" y="1235"/>
                  </a:moveTo>
                  <a:cubicBezTo>
                    <a:pt x="374" y="1235"/>
                    <a:pt x="374" y="1235"/>
                    <a:pt x="374" y="1235"/>
                  </a:cubicBezTo>
                  <a:cubicBezTo>
                    <a:pt x="374" y="1242"/>
                    <a:pt x="374" y="1242"/>
                    <a:pt x="374" y="1242"/>
                  </a:cubicBezTo>
                  <a:cubicBezTo>
                    <a:pt x="381" y="1242"/>
                    <a:pt x="381" y="1242"/>
                    <a:pt x="381" y="1242"/>
                  </a:cubicBezTo>
                  <a:cubicBezTo>
                    <a:pt x="381" y="1235"/>
                    <a:pt x="381" y="1235"/>
                    <a:pt x="381" y="1235"/>
                  </a:cubicBezTo>
                  <a:moveTo>
                    <a:pt x="396" y="1235"/>
                  </a:moveTo>
                  <a:cubicBezTo>
                    <a:pt x="389" y="1235"/>
                    <a:pt x="389" y="1235"/>
                    <a:pt x="389" y="1235"/>
                  </a:cubicBezTo>
                  <a:cubicBezTo>
                    <a:pt x="389" y="1242"/>
                    <a:pt x="389" y="1242"/>
                    <a:pt x="389" y="1242"/>
                  </a:cubicBezTo>
                  <a:cubicBezTo>
                    <a:pt x="396" y="1242"/>
                    <a:pt x="396" y="1242"/>
                    <a:pt x="396" y="1242"/>
                  </a:cubicBezTo>
                  <a:cubicBezTo>
                    <a:pt x="396" y="1235"/>
                    <a:pt x="396" y="1235"/>
                    <a:pt x="396" y="1235"/>
                  </a:cubicBezTo>
                  <a:moveTo>
                    <a:pt x="411" y="1235"/>
                  </a:moveTo>
                  <a:cubicBezTo>
                    <a:pt x="404" y="1235"/>
                    <a:pt x="404" y="1235"/>
                    <a:pt x="404" y="1235"/>
                  </a:cubicBezTo>
                  <a:cubicBezTo>
                    <a:pt x="404" y="1242"/>
                    <a:pt x="404" y="1242"/>
                    <a:pt x="404" y="1242"/>
                  </a:cubicBezTo>
                  <a:cubicBezTo>
                    <a:pt x="411" y="1242"/>
                    <a:pt x="411" y="1242"/>
                    <a:pt x="411" y="1242"/>
                  </a:cubicBezTo>
                  <a:cubicBezTo>
                    <a:pt x="411" y="1235"/>
                    <a:pt x="411" y="1235"/>
                    <a:pt x="411" y="1235"/>
                  </a:cubicBezTo>
                  <a:moveTo>
                    <a:pt x="426" y="1235"/>
                  </a:moveTo>
                  <a:cubicBezTo>
                    <a:pt x="419" y="1235"/>
                    <a:pt x="419" y="1235"/>
                    <a:pt x="419" y="1235"/>
                  </a:cubicBezTo>
                  <a:cubicBezTo>
                    <a:pt x="419" y="1242"/>
                    <a:pt x="419" y="1242"/>
                    <a:pt x="419" y="1242"/>
                  </a:cubicBezTo>
                  <a:cubicBezTo>
                    <a:pt x="426" y="1242"/>
                    <a:pt x="426" y="1242"/>
                    <a:pt x="426" y="1242"/>
                  </a:cubicBezTo>
                  <a:cubicBezTo>
                    <a:pt x="426" y="1235"/>
                    <a:pt x="426" y="1235"/>
                    <a:pt x="426" y="1235"/>
                  </a:cubicBezTo>
                  <a:moveTo>
                    <a:pt x="440" y="1235"/>
                  </a:moveTo>
                  <a:cubicBezTo>
                    <a:pt x="433" y="1235"/>
                    <a:pt x="433" y="1235"/>
                    <a:pt x="433" y="1235"/>
                  </a:cubicBezTo>
                  <a:cubicBezTo>
                    <a:pt x="433" y="1242"/>
                    <a:pt x="433" y="1242"/>
                    <a:pt x="433" y="1242"/>
                  </a:cubicBezTo>
                  <a:cubicBezTo>
                    <a:pt x="440" y="1242"/>
                    <a:pt x="440" y="1242"/>
                    <a:pt x="440" y="1242"/>
                  </a:cubicBezTo>
                  <a:cubicBezTo>
                    <a:pt x="440" y="1235"/>
                    <a:pt x="440" y="1235"/>
                    <a:pt x="440" y="1235"/>
                  </a:cubicBezTo>
                  <a:moveTo>
                    <a:pt x="455" y="1235"/>
                  </a:moveTo>
                  <a:cubicBezTo>
                    <a:pt x="448" y="1235"/>
                    <a:pt x="448" y="1235"/>
                    <a:pt x="448" y="1235"/>
                  </a:cubicBezTo>
                  <a:cubicBezTo>
                    <a:pt x="448" y="1242"/>
                    <a:pt x="448" y="1242"/>
                    <a:pt x="448" y="1242"/>
                  </a:cubicBezTo>
                  <a:cubicBezTo>
                    <a:pt x="455" y="1242"/>
                    <a:pt x="455" y="1242"/>
                    <a:pt x="455" y="1242"/>
                  </a:cubicBezTo>
                  <a:cubicBezTo>
                    <a:pt x="455" y="1235"/>
                    <a:pt x="455" y="1235"/>
                    <a:pt x="455" y="1235"/>
                  </a:cubicBezTo>
                  <a:moveTo>
                    <a:pt x="470" y="1235"/>
                  </a:moveTo>
                  <a:cubicBezTo>
                    <a:pt x="463" y="1235"/>
                    <a:pt x="463" y="1235"/>
                    <a:pt x="463" y="1235"/>
                  </a:cubicBezTo>
                  <a:cubicBezTo>
                    <a:pt x="463" y="1242"/>
                    <a:pt x="463" y="1242"/>
                    <a:pt x="463" y="1242"/>
                  </a:cubicBezTo>
                  <a:cubicBezTo>
                    <a:pt x="470" y="1242"/>
                    <a:pt x="470" y="1242"/>
                    <a:pt x="470" y="1242"/>
                  </a:cubicBezTo>
                  <a:cubicBezTo>
                    <a:pt x="470" y="1235"/>
                    <a:pt x="470" y="1235"/>
                    <a:pt x="470" y="1235"/>
                  </a:cubicBezTo>
                  <a:moveTo>
                    <a:pt x="485" y="1235"/>
                  </a:moveTo>
                  <a:cubicBezTo>
                    <a:pt x="478" y="1235"/>
                    <a:pt x="478" y="1235"/>
                    <a:pt x="478" y="1235"/>
                  </a:cubicBezTo>
                  <a:cubicBezTo>
                    <a:pt x="478" y="1242"/>
                    <a:pt x="478" y="1242"/>
                    <a:pt x="478" y="1242"/>
                  </a:cubicBezTo>
                  <a:cubicBezTo>
                    <a:pt x="485" y="1242"/>
                    <a:pt x="485" y="1242"/>
                    <a:pt x="485" y="1242"/>
                  </a:cubicBezTo>
                  <a:cubicBezTo>
                    <a:pt x="485" y="1235"/>
                    <a:pt x="485" y="1235"/>
                    <a:pt x="485" y="1235"/>
                  </a:cubicBezTo>
                  <a:moveTo>
                    <a:pt x="499" y="1235"/>
                  </a:moveTo>
                  <a:cubicBezTo>
                    <a:pt x="492" y="1235"/>
                    <a:pt x="492" y="1235"/>
                    <a:pt x="492" y="1235"/>
                  </a:cubicBezTo>
                  <a:cubicBezTo>
                    <a:pt x="492" y="1242"/>
                    <a:pt x="492" y="1242"/>
                    <a:pt x="492" y="1242"/>
                  </a:cubicBezTo>
                  <a:cubicBezTo>
                    <a:pt x="499" y="1242"/>
                    <a:pt x="499" y="1242"/>
                    <a:pt x="499" y="1242"/>
                  </a:cubicBezTo>
                  <a:cubicBezTo>
                    <a:pt x="499" y="1235"/>
                    <a:pt x="499" y="1235"/>
                    <a:pt x="499" y="1235"/>
                  </a:cubicBezTo>
                  <a:moveTo>
                    <a:pt x="514" y="1235"/>
                  </a:moveTo>
                  <a:cubicBezTo>
                    <a:pt x="507" y="1235"/>
                    <a:pt x="507" y="1235"/>
                    <a:pt x="507" y="1235"/>
                  </a:cubicBezTo>
                  <a:cubicBezTo>
                    <a:pt x="507" y="1242"/>
                    <a:pt x="507" y="1242"/>
                    <a:pt x="507" y="1242"/>
                  </a:cubicBezTo>
                  <a:cubicBezTo>
                    <a:pt x="514" y="1242"/>
                    <a:pt x="514" y="1242"/>
                    <a:pt x="514" y="1242"/>
                  </a:cubicBezTo>
                  <a:cubicBezTo>
                    <a:pt x="514" y="1235"/>
                    <a:pt x="514" y="1235"/>
                    <a:pt x="514" y="1235"/>
                  </a:cubicBezTo>
                  <a:moveTo>
                    <a:pt x="529" y="1235"/>
                  </a:moveTo>
                  <a:cubicBezTo>
                    <a:pt x="522" y="1235"/>
                    <a:pt x="522" y="1235"/>
                    <a:pt x="522" y="1235"/>
                  </a:cubicBezTo>
                  <a:cubicBezTo>
                    <a:pt x="522" y="1242"/>
                    <a:pt x="522" y="1242"/>
                    <a:pt x="522" y="1242"/>
                  </a:cubicBezTo>
                  <a:cubicBezTo>
                    <a:pt x="529" y="1242"/>
                    <a:pt x="529" y="1242"/>
                    <a:pt x="529" y="1242"/>
                  </a:cubicBezTo>
                  <a:cubicBezTo>
                    <a:pt x="529" y="1235"/>
                    <a:pt x="529" y="1235"/>
                    <a:pt x="529" y="1235"/>
                  </a:cubicBezTo>
                  <a:moveTo>
                    <a:pt x="544" y="1235"/>
                  </a:moveTo>
                  <a:cubicBezTo>
                    <a:pt x="537" y="1235"/>
                    <a:pt x="537" y="1235"/>
                    <a:pt x="537" y="1235"/>
                  </a:cubicBezTo>
                  <a:cubicBezTo>
                    <a:pt x="537" y="1242"/>
                    <a:pt x="537" y="1242"/>
                    <a:pt x="537" y="1242"/>
                  </a:cubicBezTo>
                  <a:cubicBezTo>
                    <a:pt x="544" y="1242"/>
                    <a:pt x="544" y="1242"/>
                    <a:pt x="544" y="1242"/>
                  </a:cubicBezTo>
                  <a:cubicBezTo>
                    <a:pt x="544" y="1235"/>
                    <a:pt x="544" y="1235"/>
                    <a:pt x="544" y="1235"/>
                  </a:cubicBezTo>
                  <a:moveTo>
                    <a:pt x="558" y="1235"/>
                  </a:moveTo>
                  <a:cubicBezTo>
                    <a:pt x="551" y="1235"/>
                    <a:pt x="551" y="1235"/>
                    <a:pt x="551" y="1235"/>
                  </a:cubicBezTo>
                  <a:cubicBezTo>
                    <a:pt x="551" y="1242"/>
                    <a:pt x="551" y="1242"/>
                    <a:pt x="551" y="1242"/>
                  </a:cubicBezTo>
                  <a:cubicBezTo>
                    <a:pt x="558" y="1242"/>
                    <a:pt x="558" y="1242"/>
                    <a:pt x="558" y="1242"/>
                  </a:cubicBezTo>
                  <a:cubicBezTo>
                    <a:pt x="558" y="1235"/>
                    <a:pt x="558" y="1235"/>
                    <a:pt x="558" y="1235"/>
                  </a:cubicBezTo>
                  <a:moveTo>
                    <a:pt x="190" y="1220"/>
                  </a:moveTo>
                  <a:cubicBezTo>
                    <a:pt x="183" y="1220"/>
                    <a:pt x="183" y="1220"/>
                    <a:pt x="183" y="1220"/>
                  </a:cubicBezTo>
                  <a:cubicBezTo>
                    <a:pt x="183" y="1227"/>
                    <a:pt x="183" y="1227"/>
                    <a:pt x="183" y="1227"/>
                  </a:cubicBezTo>
                  <a:cubicBezTo>
                    <a:pt x="190" y="1227"/>
                    <a:pt x="190" y="1227"/>
                    <a:pt x="190" y="1227"/>
                  </a:cubicBezTo>
                  <a:cubicBezTo>
                    <a:pt x="190" y="1220"/>
                    <a:pt x="190" y="1220"/>
                    <a:pt x="190" y="1220"/>
                  </a:cubicBezTo>
                  <a:moveTo>
                    <a:pt x="204" y="1220"/>
                  </a:moveTo>
                  <a:cubicBezTo>
                    <a:pt x="197" y="1220"/>
                    <a:pt x="197" y="1220"/>
                    <a:pt x="197" y="1220"/>
                  </a:cubicBezTo>
                  <a:cubicBezTo>
                    <a:pt x="197" y="1227"/>
                    <a:pt x="197" y="1227"/>
                    <a:pt x="197" y="1227"/>
                  </a:cubicBezTo>
                  <a:cubicBezTo>
                    <a:pt x="204" y="1227"/>
                    <a:pt x="204" y="1227"/>
                    <a:pt x="204" y="1227"/>
                  </a:cubicBezTo>
                  <a:cubicBezTo>
                    <a:pt x="204" y="1220"/>
                    <a:pt x="204" y="1220"/>
                    <a:pt x="204" y="1220"/>
                  </a:cubicBezTo>
                  <a:moveTo>
                    <a:pt x="219" y="1220"/>
                  </a:moveTo>
                  <a:cubicBezTo>
                    <a:pt x="212" y="1220"/>
                    <a:pt x="212" y="1220"/>
                    <a:pt x="212" y="1220"/>
                  </a:cubicBezTo>
                  <a:cubicBezTo>
                    <a:pt x="212" y="1227"/>
                    <a:pt x="212" y="1227"/>
                    <a:pt x="212" y="1227"/>
                  </a:cubicBezTo>
                  <a:cubicBezTo>
                    <a:pt x="219" y="1227"/>
                    <a:pt x="219" y="1227"/>
                    <a:pt x="219" y="1227"/>
                  </a:cubicBezTo>
                  <a:cubicBezTo>
                    <a:pt x="219" y="1220"/>
                    <a:pt x="219" y="1220"/>
                    <a:pt x="219" y="1220"/>
                  </a:cubicBezTo>
                  <a:moveTo>
                    <a:pt x="234" y="1220"/>
                  </a:moveTo>
                  <a:cubicBezTo>
                    <a:pt x="227" y="1220"/>
                    <a:pt x="227" y="1220"/>
                    <a:pt x="227" y="1220"/>
                  </a:cubicBezTo>
                  <a:cubicBezTo>
                    <a:pt x="227" y="1227"/>
                    <a:pt x="227" y="1227"/>
                    <a:pt x="227" y="1227"/>
                  </a:cubicBezTo>
                  <a:cubicBezTo>
                    <a:pt x="234" y="1227"/>
                    <a:pt x="234" y="1227"/>
                    <a:pt x="234" y="1227"/>
                  </a:cubicBezTo>
                  <a:cubicBezTo>
                    <a:pt x="234" y="1220"/>
                    <a:pt x="234" y="1220"/>
                    <a:pt x="234" y="1220"/>
                  </a:cubicBezTo>
                  <a:moveTo>
                    <a:pt x="249" y="1220"/>
                  </a:moveTo>
                  <a:cubicBezTo>
                    <a:pt x="242" y="1220"/>
                    <a:pt x="242" y="1220"/>
                    <a:pt x="242" y="1220"/>
                  </a:cubicBezTo>
                  <a:cubicBezTo>
                    <a:pt x="242" y="1227"/>
                    <a:pt x="242" y="1227"/>
                    <a:pt x="242" y="1227"/>
                  </a:cubicBezTo>
                  <a:cubicBezTo>
                    <a:pt x="249" y="1227"/>
                    <a:pt x="249" y="1227"/>
                    <a:pt x="249" y="1227"/>
                  </a:cubicBezTo>
                  <a:cubicBezTo>
                    <a:pt x="249" y="1220"/>
                    <a:pt x="249" y="1220"/>
                    <a:pt x="249" y="1220"/>
                  </a:cubicBezTo>
                  <a:moveTo>
                    <a:pt x="263" y="1220"/>
                  </a:moveTo>
                  <a:cubicBezTo>
                    <a:pt x="256" y="1220"/>
                    <a:pt x="256" y="1220"/>
                    <a:pt x="256" y="1220"/>
                  </a:cubicBezTo>
                  <a:cubicBezTo>
                    <a:pt x="256" y="1227"/>
                    <a:pt x="256" y="1227"/>
                    <a:pt x="256" y="1227"/>
                  </a:cubicBezTo>
                  <a:cubicBezTo>
                    <a:pt x="263" y="1227"/>
                    <a:pt x="263" y="1227"/>
                    <a:pt x="263" y="1227"/>
                  </a:cubicBezTo>
                  <a:cubicBezTo>
                    <a:pt x="263" y="1220"/>
                    <a:pt x="263" y="1220"/>
                    <a:pt x="263" y="1220"/>
                  </a:cubicBezTo>
                  <a:moveTo>
                    <a:pt x="278" y="1220"/>
                  </a:moveTo>
                  <a:cubicBezTo>
                    <a:pt x="271" y="1220"/>
                    <a:pt x="271" y="1220"/>
                    <a:pt x="271" y="1220"/>
                  </a:cubicBezTo>
                  <a:cubicBezTo>
                    <a:pt x="271" y="1227"/>
                    <a:pt x="271" y="1227"/>
                    <a:pt x="271" y="1227"/>
                  </a:cubicBezTo>
                  <a:cubicBezTo>
                    <a:pt x="278" y="1227"/>
                    <a:pt x="278" y="1227"/>
                    <a:pt x="278" y="1227"/>
                  </a:cubicBezTo>
                  <a:cubicBezTo>
                    <a:pt x="278" y="1220"/>
                    <a:pt x="278" y="1220"/>
                    <a:pt x="278" y="1220"/>
                  </a:cubicBezTo>
                  <a:moveTo>
                    <a:pt x="293" y="1220"/>
                  </a:moveTo>
                  <a:cubicBezTo>
                    <a:pt x="286" y="1220"/>
                    <a:pt x="286" y="1220"/>
                    <a:pt x="286" y="1220"/>
                  </a:cubicBezTo>
                  <a:cubicBezTo>
                    <a:pt x="286" y="1227"/>
                    <a:pt x="286" y="1227"/>
                    <a:pt x="286" y="1227"/>
                  </a:cubicBezTo>
                  <a:cubicBezTo>
                    <a:pt x="293" y="1227"/>
                    <a:pt x="293" y="1227"/>
                    <a:pt x="293" y="1227"/>
                  </a:cubicBezTo>
                  <a:cubicBezTo>
                    <a:pt x="293" y="1220"/>
                    <a:pt x="293" y="1220"/>
                    <a:pt x="293" y="1220"/>
                  </a:cubicBezTo>
                  <a:moveTo>
                    <a:pt x="308" y="1220"/>
                  </a:moveTo>
                  <a:cubicBezTo>
                    <a:pt x="301" y="1220"/>
                    <a:pt x="301" y="1220"/>
                    <a:pt x="301" y="1220"/>
                  </a:cubicBezTo>
                  <a:cubicBezTo>
                    <a:pt x="301" y="1227"/>
                    <a:pt x="301" y="1227"/>
                    <a:pt x="301" y="1227"/>
                  </a:cubicBezTo>
                  <a:cubicBezTo>
                    <a:pt x="308" y="1227"/>
                    <a:pt x="308" y="1227"/>
                    <a:pt x="308" y="1227"/>
                  </a:cubicBezTo>
                  <a:cubicBezTo>
                    <a:pt x="308" y="1220"/>
                    <a:pt x="308" y="1220"/>
                    <a:pt x="308" y="1220"/>
                  </a:cubicBezTo>
                  <a:moveTo>
                    <a:pt x="322" y="1220"/>
                  </a:moveTo>
                  <a:cubicBezTo>
                    <a:pt x="315" y="1220"/>
                    <a:pt x="315" y="1220"/>
                    <a:pt x="315" y="1220"/>
                  </a:cubicBezTo>
                  <a:cubicBezTo>
                    <a:pt x="315" y="1227"/>
                    <a:pt x="315" y="1227"/>
                    <a:pt x="315" y="1227"/>
                  </a:cubicBezTo>
                  <a:cubicBezTo>
                    <a:pt x="322" y="1227"/>
                    <a:pt x="322" y="1227"/>
                    <a:pt x="322" y="1227"/>
                  </a:cubicBezTo>
                  <a:cubicBezTo>
                    <a:pt x="322" y="1220"/>
                    <a:pt x="322" y="1220"/>
                    <a:pt x="322" y="1220"/>
                  </a:cubicBezTo>
                  <a:moveTo>
                    <a:pt x="337" y="1220"/>
                  </a:moveTo>
                  <a:cubicBezTo>
                    <a:pt x="330" y="1220"/>
                    <a:pt x="330" y="1220"/>
                    <a:pt x="330" y="1220"/>
                  </a:cubicBezTo>
                  <a:cubicBezTo>
                    <a:pt x="330" y="1227"/>
                    <a:pt x="330" y="1227"/>
                    <a:pt x="330" y="1227"/>
                  </a:cubicBezTo>
                  <a:cubicBezTo>
                    <a:pt x="337" y="1227"/>
                    <a:pt x="337" y="1227"/>
                    <a:pt x="337" y="1227"/>
                  </a:cubicBezTo>
                  <a:cubicBezTo>
                    <a:pt x="337" y="1220"/>
                    <a:pt x="337" y="1220"/>
                    <a:pt x="337" y="1220"/>
                  </a:cubicBezTo>
                  <a:moveTo>
                    <a:pt x="352" y="1220"/>
                  </a:moveTo>
                  <a:cubicBezTo>
                    <a:pt x="345" y="1220"/>
                    <a:pt x="345" y="1220"/>
                    <a:pt x="345" y="1220"/>
                  </a:cubicBezTo>
                  <a:cubicBezTo>
                    <a:pt x="345" y="1227"/>
                    <a:pt x="345" y="1227"/>
                    <a:pt x="345" y="1227"/>
                  </a:cubicBezTo>
                  <a:cubicBezTo>
                    <a:pt x="352" y="1227"/>
                    <a:pt x="352" y="1227"/>
                    <a:pt x="352" y="1227"/>
                  </a:cubicBezTo>
                  <a:cubicBezTo>
                    <a:pt x="352" y="1220"/>
                    <a:pt x="352" y="1220"/>
                    <a:pt x="352" y="1220"/>
                  </a:cubicBezTo>
                  <a:moveTo>
                    <a:pt x="367" y="1220"/>
                  </a:moveTo>
                  <a:cubicBezTo>
                    <a:pt x="360" y="1220"/>
                    <a:pt x="360" y="1220"/>
                    <a:pt x="360" y="1220"/>
                  </a:cubicBezTo>
                  <a:cubicBezTo>
                    <a:pt x="360" y="1227"/>
                    <a:pt x="360" y="1227"/>
                    <a:pt x="360" y="1227"/>
                  </a:cubicBezTo>
                  <a:cubicBezTo>
                    <a:pt x="367" y="1227"/>
                    <a:pt x="367" y="1227"/>
                    <a:pt x="367" y="1227"/>
                  </a:cubicBezTo>
                  <a:cubicBezTo>
                    <a:pt x="367" y="1220"/>
                    <a:pt x="367" y="1220"/>
                    <a:pt x="367" y="1220"/>
                  </a:cubicBezTo>
                  <a:moveTo>
                    <a:pt x="381" y="1220"/>
                  </a:moveTo>
                  <a:cubicBezTo>
                    <a:pt x="374" y="1220"/>
                    <a:pt x="374" y="1220"/>
                    <a:pt x="374" y="1220"/>
                  </a:cubicBezTo>
                  <a:cubicBezTo>
                    <a:pt x="374" y="1227"/>
                    <a:pt x="374" y="1227"/>
                    <a:pt x="374" y="1227"/>
                  </a:cubicBezTo>
                  <a:cubicBezTo>
                    <a:pt x="381" y="1227"/>
                    <a:pt x="381" y="1227"/>
                    <a:pt x="381" y="1227"/>
                  </a:cubicBezTo>
                  <a:cubicBezTo>
                    <a:pt x="381" y="1220"/>
                    <a:pt x="381" y="1220"/>
                    <a:pt x="381" y="1220"/>
                  </a:cubicBezTo>
                  <a:moveTo>
                    <a:pt x="396" y="1220"/>
                  </a:moveTo>
                  <a:cubicBezTo>
                    <a:pt x="389" y="1220"/>
                    <a:pt x="389" y="1220"/>
                    <a:pt x="389" y="1220"/>
                  </a:cubicBezTo>
                  <a:cubicBezTo>
                    <a:pt x="389" y="1227"/>
                    <a:pt x="389" y="1227"/>
                    <a:pt x="389" y="1227"/>
                  </a:cubicBezTo>
                  <a:cubicBezTo>
                    <a:pt x="396" y="1227"/>
                    <a:pt x="396" y="1227"/>
                    <a:pt x="396" y="1227"/>
                  </a:cubicBezTo>
                  <a:cubicBezTo>
                    <a:pt x="396" y="1220"/>
                    <a:pt x="396" y="1220"/>
                    <a:pt x="396" y="1220"/>
                  </a:cubicBezTo>
                  <a:moveTo>
                    <a:pt x="411" y="1220"/>
                  </a:moveTo>
                  <a:cubicBezTo>
                    <a:pt x="404" y="1220"/>
                    <a:pt x="404" y="1220"/>
                    <a:pt x="404" y="1220"/>
                  </a:cubicBezTo>
                  <a:cubicBezTo>
                    <a:pt x="404" y="1227"/>
                    <a:pt x="404" y="1227"/>
                    <a:pt x="404" y="1227"/>
                  </a:cubicBezTo>
                  <a:cubicBezTo>
                    <a:pt x="411" y="1227"/>
                    <a:pt x="411" y="1227"/>
                    <a:pt x="411" y="1227"/>
                  </a:cubicBezTo>
                  <a:cubicBezTo>
                    <a:pt x="411" y="1220"/>
                    <a:pt x="411" y="1220"/>
                    <a:pt x="411" y="1220"/>
                  </a:cubicBezTo>
                  <a:moveTo>
                    <a:pt x="426" y="1220"/>
                  </a:moveTo>
                  <a:cubicBezTo>
                    <a:pt x="419" y="1220"/>
                    <a:pt x="419" y="1220"/>
                    <a:pt x="419" y="1220"/>
                  </a:cubicBezTo>
                  <a:cubicBezTo>
                    <a:pt x="419" y="1227"/>
                    <a:pt x="419" y="1227"/>
                    <a:pt x="419" y="1227"/>
                  </a:cubicBezTo>
                  <a:cubicBezTo>
                    <a:pt x="426" y="1227"/>
                    <a:pt x="426" y="1227"/>
                    <a:pt x="426" y="1227"/>
                  </a:cubicBezTo>
                  <a:cubicBezTo>
                    <a:pt x="426" y="1220"/>
                    <a:pt x="426" y="1220"/>
                    <a:pt x="426" y="1220"/>
                  </a:cubicBezTo>
                  <a:moveTo>
                    <a:pt x="440" y="1220"/>
                  </a:moveTo>
                  <a:cubicBezTo>
                    <a:pt x="433" y="1220"/>
                    <a:pt x="433" y="1220"/>
                    <a:pt x="433" y="1220"/>
                  </a:cubicBezTo>
                  <a:cubicBezTo>
                    <a:pt x="433" y="1227"/>
                    <a:pt x="433" y="1227"/>
                    <a:pt x="433" y="1227"/>
                  </a:cubicBezTo>
                  <a:cubicBezTo>
                    <a:pt x="440" y="1227"/>
                    <a:pt x="440" y="1227"/>
                    <a:pt x="440" y="1227"/>
                  </a:cubicBezTo>
                  <a:cubicBezTo>
                    <a:pt x="440" y="1220"/>
                    <a:pt x="440" y="1220"/>
                    <a:pt x="440" y="1220"/>
                  </a:cubicBezTo>
                  <a:moveTo>
                    <a:pt x="455" y="1220"/>
                  </a:moveTo>
                  <a:cubicBezTo>
                    <a:pt x="448" y="1220"/>
                    <a:pt x="448" y="1220"/>
                    <a:pt x="448" y="1220"/>
                  </a:cubicBezTo>
                  <a:cubicBezTo>
                    <a:pt x="448" y="1227"/>
                    <a:pt x="448" y="1227"/>
                    <a:pt x="448" y="1227"/>
                  </a:cubicBezTo>
                  <a:cubicBezTo>
                    <a:pt x="455" y="1227"/>
                    <a:pt x="455" y="1227"/>
                    <a:pt x="455" y="1227"/>
                  </a:cubicBezTo>
                  <a:cubicBezTo>
                    <a:pt x="455" y="1220"/>
                    <a:pt x="455" y="1220"/>
                    <a:pt x="455" y="1220"/>
                  </a:cubicBezTo>
                  <a:moveTo>
                    <a:pt x="470" y="1220"/>
                  </a:moveTo>
                  <a:cubicBezTo>
                    <a:pt x="463" y="1220"/>
                    <a:pt x="463" y="1220"/>
                    <a:pt x="463" y="1220"/>
                  </a:cubicBezTo>
                  <a:cubicBezTo>
                    <a:pt x="463" y="1227"/>
                    <a:pt x="463" y="1227"/>
                    <a:pt x="463" y="1227"/>
                  </a:cubicBezTo>
                  <a:cubicBezTo>
                    <a:pt x="470" y="1227"/>
                    <a:pt x="470" y="1227"/>
                    <a:pt x="470" y="1227"/>
                  </a:cubicBezTo>
                  <a:cubicBezTo>
                    <a:pt x="470" y="1220"/>
                    <a:pt x="470" y="1220"/>
                    <a:pt x="470" y="1220"/>
                  </a:cubicBezTo>
                  <a:moveTo>
                    <a:pt x="485" y="1220"/>
                  </a:moveTo>
                  <a:cubicBezTo>
                    <a:pt x="478" y="1220"/>
                    <a:pt x="478" y="1220"/>
                    <a:pt x="478" y="1220"/>
                  </a:cubicBezTo>
                  <a:cubicBezTo>
                    <a:pt x="478" y="1227"/>
                    <a:pt x="478" y="1227"/>
                    <a:pt x="478" y="1227"/>
                  </a:cubicBezTo>
                  <a:cubicBezTo>
                    <a:pt x="485" y="1227"/>
                    <a:pt x="485" y="1227"/>
                    <a:pt x="485" y="1227"/>
                  </a:cubicBezTo>
                  <a:cubicBezTo>
                    <a:pt x="485" y="1220"/>
                    <a:pt x="485" y="1220"/>
                    <a:pt x="485" y="1220"/>
                  </a:cubicBezTo>
                  <a:moveTo>
                    <a:pt x="499" y="1220"/>
                  </a:moveTo>
                  <a:cubicBezTo>
                    <a:pt x="492" y="1220"/>
                    <a:pt x="492" y="1220"/>
                    <a:pt x="492" y="1220"/>
                  </a:cubicBezTo>
                  <a:cubicBezTo>
                    <a:pt x="492" y="1227"/>
                    <a:pt x="492" y="1227"/>
                    <a:pt x="492" y="1227"/>
                  </a:cubicBezTo>
                  <a:cubicBezTo>
                    <a:pt x="499" y="1227"/>
                    <a:pt x="499" y="1227"/>
                    <a:pt x="499" y="1227"/>
                  </a:cubicBezTo>
                  <a:cubicBezTo>
                    <a:pt x="499" y="1220"/>
                    <a:pt x="499" y="1220"/>
                    <a:pt x="499" y="1220"/>
                  </a:cubicBezTo>
                  <a:moveTo>
                    <a:pt x="514" y="1220"/>
                  </a:moveTo>
                  <a:cubicBezTo>
                    <a:pt x="507" y="1220"/>
                    <a:pt x="507" y="1220"/>
                    <a:pt x="507" y="1220"/>
                  </a:cubicBezTo>
                  <a:cubicBezTo>
                    <a:pt x="507" y="1227"/>
                    <a:pt x="507" y="1227"/>
                    <a:pt x="507" y="1227"/>
                  </a:cubicBezTo>
                  <a:cubicBezTo>
                    <a:pt x="514" y="1227"/>
                    <a:pt x="514" y="1227"/>
                    <a:pt x="514" y="1227"/>
                  </a:cubicBezTo>
                  <a:cubicBezTo>
                    <a:pt x="514" y="1220"/>
                    <a:pt x="514" y="1220"/>
                    <a:pt x="514" y="1220"/>
                  </a:cubicBezTo>
                  <a:moveTo>
                    <a:pt x="529" y="1220"/>
                  </a:moveTo>
                  <a:cubicBezTo>
                    <a:pt x="522" y="1220"/>
                    <a:pt x="522" y="1220"/>
                    <a:pt x="522" y="1220"/>
                  </a:cubicBezTo>
                  <a:cubicBezTo>
                    <a:pt x="522" y="1227"/>
                    <a:pt x="522" y="1227"/>
                    <a:pt x="522" y="1227"/>
                  </a:cubicBezTo>
                  <a:cubicBezTo>
                    <a:pt x="529" y="1227"/>
                    <a:pt x="529" y="1227"/>
                    <a:pt x="529" y="1227"/>
                  </a:cubicBezTo>
                  <a:cubicBezTo>
                    <a:pt x="529" y="1220"/>
                    <a:pt x="529" y="1220"/>
                    <a:pt x="529" y="1220"/>
                  </a:cubicBezTo>
                  <a:moveTo>
                    <a:pt x="544" y="1220"/>
                  </a:moveTo>
                  <a:cubicBezTo>
                    <a:pt x="537" y="1220"/>
                    <a:pt x="537" y="1220"/>
                    <a:pt x="537" y="1220"/>
                  </a:cubicBezTo>
                  <a:cubicBezTo>
                    <a:pt x="537" y="1227"/>
                    <a:pt x="537" y="1227"/>
                    <a:pt x="537" y="1227"/>
                  </a:cubicBezTo>
                  <a:cubicBezTo>
                    <a:pt x="544" y="1227"/>
                    <a:pt x="544" y="1227"/>
                    <a:pt x="544" y="1227"/>
                  </a:cubicBezTo>
                  <a:cubicBezTo>
                    <a:pt x="544" y="1220"/>
                    <a:pt x="544" y="1220"/>
                    <a:pt x="544" y="1220"/>
                  </a:cubicBezTo>
                  <a:moveTo>
                    <a:pt x="558" y="1220"/>
                  </a:moveTo>
                  <a:cubicBezTo>
                    <a:pt x="551" y="1220"/>
                    <a:pt x="551" y="1220"/>
                    <a:pt x="551" y="1220"/>
                  </a:cubicBezTo>
                  <a:cubicBezTo>
                    <a:pt x="551" y="1227"/>
                    <a:pt x="551" y="1227"/>
                    <a:pt x="551" y="1227"/>
                  </a:cubicBezTo>
                  <a:cubicBezTo>
                    <a:pt x="558" y="1227"/>
                    <a:pt x="558" y="1227"/>
                    <a:pt x="558" y="1227"/>
                  </a:cubicBezTo>
                  <a:cubicBezTo>
                    <a:pt x="558" y="1220"/>
                    <a:pt x="558" y="1220"/>
                    <a:pt x="558" y="1220"/>
                  </a:cubicBezTo>
                  <a:moveTo>
                    <a:pt x="190" y="1205"/>
                  </a:moveTo>
                  <a:cubicBezTo>
                    <a:pt x="183" y="1205"/>
                    <a:pt x="183" y="1205"/>
                    <a:pt x="183" y="1205"/>
                  </a:cubicBezTo>
                  <a:cubicBezTo>
                    <a:pt x="183" y="1212"/>
                    <a:pt x="183" y="1212"/>
                    <a:pt x="183" y="1212"/>
                  </a:cubicBezTo>
                  <a:cubicBezTo>
                    <a:pt x="190" y="1212"/>
                    <a:pt x="190" y="1212"/>
                    <a:pt x="190" y="1212"/>
                  </a:cubicBezTo>
                  <a:cubicBezTo>
                    <a:pt x="190" y="1205"/>
                    <a:pt x="190" y="1205"/>
                    <a:pt x="190" y="1205"/>
                  </a:cubicBezTo>
                  <a:moveTo>
                    <a:pt x="204" y="1205"/>
                  </a:moveTo>
                  <a:cubicBezTo>
                    <a:pt x="197" y="1205"/>
                    <a:pt x="197" y="1205"/>
                    <a:pt x="197" y="1205"/>
                  </a:cubicBezTo>
                  <a:cubicBezTo>
                    <a:pt x="197" y="1212"/>
                    <a:pt x="197" y="1212"/>
                    <a:pt x="197" y="1212"/>
                  </a:cubicBezTo>
                  <a:cubicBezTo>
                    <a:pt x="204" y="1212"/>
                    <a:pt x="204" y="1212"/>
                    <a:pt x="204" y="1212"/>
                  </a:cubicBezTo>
                  <a:cubicBezTo>
                    <a:pt x="204" y="1205"/>
                    <a:pt x="204" y="1205"/>
                    <a:pt x="204" y="1205"/>
                  </a:cubicBezTo>
                  <a:moveTo>
                    <a:pt x="219" y="1205"/>
                  </a:moveTo>
                  <a:cubicBezTo>
                    <a:pt x="212" y="1205"/>
                    <a:pt x="212" y="1205"/>
                    <a:pt x="212" y="1205"/>
                  </a:cubicBezTo>
                  <a:cubicBezTo>
                    <a:pt x="212" y="1212"/>
                    <a:pt x="212" y="1212"/>
                    <a:pt x="212" y="1212"/>
                  </a:cubicBezTo>
                  <a:cubicBezTo>
                    <a:pt x="219" y="1212"/>
                    <a:pt x="219" y="1212"/>
                    <a:pt x="219" y="1212"/>
                  </a:cubicBezTo>
                  <a:cubicBezTo>
                    <a:pt x="219" y="1205"/>
                    <a:pt x="219" y="1205"/>
                    <a:pt x="219" y="1205"/>
                  </a:cubicBezTo>
                  <a:moveTo>
                    <a:pt x="234" y="1205"/>
                  </a:moveTo>
                  <a:cubicBezTo>
                    <a:pt x="227" y="1205"/>
                    <a:pt x="227" y="1205"/>
                    <a:pt x="227" y="1205"/>
                  </a:cubicBezTo>
                  <a:cubicBezTo>
                    <a:pt x="227" y="1212"/>
                    <a:pt x="227" y="1212"/>
                    <a:pt x="227" y="1212"/>
                  </a:cubicBezTo>
                  <a:cubicBezTo>
                    <a:pt x="234" y="1212"/>
                    <a:pt x="234" y="1212"/>
                    <a:pt x="234" y="1212"/>
                  </a:cubicBezTo>
                  <a:cubicBezTo>
                    <a:pt x="234" y="1205"/>
                    <a:pt x="234" y="1205"/>
                    <a:pt x="234" y="1205"/>
                  </a:cubicBezTo>
                  <a:moveTo>
                    <a:pt x="249" y="1205"/>
                  </a:moveTo>
                  <a:cubicBezTo>
                    <a:pt x="242" y="1205"/>
                    <a:pt x="242" y="1205"/>
                    <a:pt x="242" y="1205"/>
                  </a:cubicBezTo>
                  <a:cubicBezTo>
                    <a:pt x="242" y="1212"/>
                    <a:pt x="242" y="1212"/>
                    <a:pt x="242" y="1212"/>
                  </a:cubicBezTo>
                  <a:cubicBezTo>
                    <a:pt x="249" y="1212"/>
                    <a:pt x="249" y="1212"/>
                    <a:pt x="249" y="1212"/>
                  </a:cubicBezTo>
                  <a:cubicBezTo>
                    <a:pt x="249" y="1205"/>
                    <a:pt x="249" y="1205"/>
                    <a:pt x="249" y="1205"/>
                  </a:cubicBezTo>
                  <a:moveTo>
                    <a:pt x="263" y="1205"/>
                  </a:moveTo>
                  <a:cubicBezTo>
                    <a:pt x="256" y="1205"/>
                    <a:pt x="256" y="1205"/>
                    <a:pt x="256" y="1205"/>
                  </a:cubicBezTo>
                  <a:cubicBezTo>
                    <a:pt x="256" y="1212"/>
                    <a:pt x="256" y="1212"/>
                    <a:pt x="256" y="1212"/>
                  </a:cubicBezTo>
                  <a:cubicBezTo>
                    <a:pt x="263" y="1212"/>
                    <a:pt x="263" y="1212"/>
                    <a:pt x="263" y="1212"/>
                  </a:cubicBezTo>
                  <a:cubicBezTo>
                    <a:pt x="263" y="1205"/>
                    <a:pt x="263" y="1205"/>
                    <a:pt x="263" y="1205"/>
                  </a:cubicBezTo>
                  <a:moveTo>
                    <a:pt x="278" y="1205"/>
                  </a:moveTo>
                  <a:cubicBezTo>
                    <a:pt x="271" y="1205"/>
                    <a:pt x="271" y="1205"/>
                    <a:pt x="271" y="1205"/>
                  </a:cubicBezTo>
                  <a:cubicBezTo>
                    <a:pt x="271" y="1212"/>
                    <a:pt x="271" y="1212"/>
                    <a:pt x="271" y="1212"/>
                  </a:cubicBezTo>
                  <a:cubicBezTo>
                    <a:pt x="278" y="1212"/>
                    <a:pt x="278" y="1212"/>
                    <a:pt x="278" y="1212"/>
                  </a:cubicBezTo>
                  <a:cubicBezTo>
                    <a:pt x="278" y="1205"/>
                    <a:pt x="278" y="1205"/>
                    <a:pt x="278" y="1205"/>
                  </a:cubicBezTo>
                  <a:moveTo>
                    <a:pt x="293" y="1205"/>
                  </a:moveTo>
                  <a:cubicBezTo>
                    <a:pt x="286" y="1205"/>
                    <a:pt x="286" y="1205"/>
                    <a:pt x="286" y="1205"/>
                  </a:cubicBezTo>
                  <a:cubicBezTo>
                    <a:pt x="286" y="1212"/>
                    <a:pt x="286" y="1212"/>
                    <a:pt x="286" y="1212"/>
                  </a:cubicBezTo>
                  <a:cubicBezTo>
                    <a:pt x="293" y="1212"/>
                    <a:pt x="293" y="1212"/>
                    <a:pt x="293" y="1212"/>
                  </a:cubicBezTo>
                  <a:cubicBezTo>
                    <a:pt x="293" y="1205"/>
                    <a:pt x="293" y="1205"/>
                    <a:pt x="293" y="1205"/>
                  </a:cubicBezTo>
                  <a:moveTo>
                    <a:pt x="308" y="1205"/>
                  </a:moveTo>
                  <a:cubicBezTo>
                    <a:pt x="301" y="1205"/>
                    <a:pt x="301" y="1205"/>
                    <a:pt x="301" y="1205"/>
                  </a:cubicBezTo>
                  <a:cubicBezTo>
                    <a:pt x="301" y="1212"/>
                    <a:pt x="301" y="1212"/>
                    <a:pt x="301" y="1212"/>
                  </a:cubicBezTo>
                  <a:cubicBezTo>
                    <a:pt x="308" y="1212"/>
                    <a:pt x="308" y="1212"/>
                    <a:pt x="308" y="1212"/>
                  </a:cubicBezTo>
                  <a:cubicBezTo>
                    <a:pt x="308" y="1205"/>
                    <a:pt x="308" y="1205"/>
                    <a:pt x="308" y="1205"/>
                  </a:cubicBezTo>
                  <a:moveTo>
                    <a:pt x="322" y="1205"/>
                  </a:moveTo>
                  <a:cubicBezTo>
                    <a:pt x="315" y="1205"/>
                    <a:pt x="315" y="1205"/>
                    <a:pt x="315" y="1205"/>
                  </a:cubicBezTo>
                  <a:cubicBezTo>
                    <a:pt x="315" y="1212"/>
                    <a:pt x="315" y="1212"/>
                    <a:pt x="315" y="1212"/>
                  </a:cubicBezTo>
                  <a:cubicBezTo>
                    <a:pt x="322" y="1212"/>
                    <a:pt x="322" y="1212"/>
                    <a:pt x="322" y="1212"/>
                  </a:cubicBezTo>
                  <a:cubicBezTo>
                    <a:pt x="322" y="1205"/>
                    <a:pt x="322" y="1205"/>
                    <a:pt x="322" y="1205"/>
                  </a:cubicBezTo>
                  <a:moveTo>
                    <a:pt x="337" y="1205"/>
                  </a:moveTo>
                  <a:cubicBezTo>
                    <a:pt x="330" y="1205"/>
                    <a:pt x="330" y="1205"/>
                    <a:pt x="330" y="1205"/>
                  </a:cubicBezTo>
                  <a:cubicBezTo>
                    <a:pt x="330" y="1212"/>
                    <a:pt x="330" y="1212"/>
                    <a:pt x="330" y="1212"/>
                  </a:cubicBezTo>
                  <a:cubicBezTo>
                    <a:pt x="337" y="1212"/>
                    <a:pt x="337" y="1212"/>
                    <a:pt x="337" y="1212"/>
                  </a:cubicBezTo>
                  <a:cubicBezTo>
                    <a:pt x="337" y="1205"/>
                    <a:pt x="337" y="1205"/>
                    <a:pt x="337" y="1205"/>
                  </a:cubicBezTo>
                  <a:moveTo>
                    <a:pt x="352" y="1205"/>
                  </a:moveTo>
                  <a:cubicBezTo>
                    <a:pt x="345" y="1205"/>
                    <a:pt x="345" y="1205"/>
                    <a:pt x="345" y="1205"/>
                  </a:cubicBezTo>
                  <a:cubicBezTo>
                    <a:pt x="345" y="1212"/>
                    <a:pt x="345" y="1212"/>
                    <a:pt x="345" y="1212"/>
                  </a:cubicBezTo>
                  <a:cubicBezTo>
                    <a:pt x="352" y="1212"/>
                    <a:pt x="352" y="1212"/>
                    <a:pt x="352" y="1212"/>
                  </a:cubicBezTo>
                  <a:cubicBezTo>
                    <a:pt x="352" y="1205"/>
                    <a:pt x="352" y="1205"/>
                    <a:pt x="352" y="1205"/>
                  </a:cubicBezTo>
                  <a:moveTo>
                    <a:pt x="367" y="1205"/>
                  </a:moveTo>
                  <a:cubicBezTo>
                    <a:pt x="360" y="1205"/>
                    <a:pt x="360" y="1205"/>
                    <a:pt x="360" y="1205"/>
                  </a:cubicBezTo>
                  <a:cubicBezTo>
                    <a:pt x="360" y="1212"/>
                    <a:pt x="360" y="1212"/>
                    <a:pt x="360" y="1212"/>
                  </a:cubicBezTo>
                  <a:cubicBezTo>
                    <a:pt x="367" y="1212"/>
                    <a:pt x="367" y="1212"/>
                    <a:pt x="367" y="1212"/>
                  </a:cubicBezTo>
                  <a:cubicBezTo>
                    <a:pt x="367" y="1205"/>
                    <a:pt x="367" y="1205"/>
                    <a:pt x="367" y="1205"/>
                  </a:cubicBezTo>
                  <a:moveTo>
                    <a:pt x="381" y="1205"/>
                  </a:moveTo>
                  <a:cubicBezTo>
                    <a:pt x="374" y="1205"/>
                    <a:pt x="374" y="1205"/>
                    <a:pt x="374" y="1205"/>
                  </a:cubicBezTo>
                  <a:cubicBezTo>
                    <a:pt x="374" y="1212"/>
                    <a:pt x="374" y="1212"/>
                    <a:pt x="374" y="1212"/>
                  </a:cubicBezTo>
                  <a:cubicBezTo>
                    <a:pt x="381" y="1212"/>
                    <a:pt x="381" y="1212"/>
                    <a:pt x="381" y="1212"/>
                  </a:cubicBezTo>
                  <a:cubicBezTo>
                    <a:pt x="381" y="1205"/>
                    <a:pt x="381" y="1205"/>
                    <a:pt x="381" y="1205"/>
                  </a:cubicBezTo>
                  <a:moveTo>
                    <a:pt x="396" y="1205"/>
                  </a:moveTo>
                  <a:cubicBezTo>
                    <a:pt x="389" y="1205"/>
                    <a:pt x="389" y="1205"/>
                    <a:pt x="389" y="1205"/>
                  </a:cubicBezTo>
                  <a:cubicBezTo>
                    <a:pt x="389" y="1212"/>
                    <a:pt x="389" y="1212"/>
                    <a:pt x="389" y="1212"/>
                  </a:cubicBezTo>
                  <a:cubicBezTo>
                    <a:pt x="396" y="1212"/>
                    <a:pt x="396" y="1212"/>
                    <a:pt x="396" y="1212"/>
                  </a:cubicBezTo>
                  <a:cubicBezTo>
                    <a:pt x="396" y="1205"/>
                    <a:pt x="396" y="1205"/>
                    <a:pt x="396" y="1205"/>
                  </a:cubicBezTo>
                  <a:moveTo>
                    <a:pt x="411" y="1205"/>
                  </a:moveTo>
                  <a:cubicBezTo>
                    <a:pt x="404" y="1205"/>
                    <a:pt x="404" y="1205"/>
                    <a:pt x="404" y="1205"/>
                  </a:cubicBezTo>
                  <a:cubicBezTo>
                    <a:pt x="404" y="1212"/>
                    <a:pt x="404" y="1212"/>
                    <a:pt x="404" y="1212"/>
                  </a:cubicBezTo>
                  <a:cubicBezTo>
                    <a:pt x="411" y="1212"/>
                    <a:pt x="411" y="1212"/>
                    <a:pt x="411" y="1212"/>
                  </a:cubicBezTo>
                  <a:cubicBezTo>
                    <a:pt x="411" y="1205"/>
                    <a:pt x="411" y="1205"/>
                    <a:pt x="411" y="1205"/>
                  </a:cubicBezTo>
                  <a:moveTo>
                    <a:pt x="426" y="1205"/>
                  </a:moveTo>
                  <a:cubicBezTo>
                    <a:pt x="419" y="1205"/>
                    <a:pt x="419" y="1205"/>
                    <a:pt x="419" y="1205"/>
                  </a:cubicBezTo>
                  <a:cubicBezTo>
                    <a:pt x="419" y="1212"/>
                    <a:pt x="419" y="1212"/>
                    <a:pt x="419" y="1212"/>
                  </a:cubicBezTo>
                  <a:cubicBezTo>
                    <a:pt x="426" y="1212"/>
                    <a:pt x="426" y="1212"/>
                    <a:pt x="426" y="1212"/>
                  </a:cubicBezTo>
                  <a:cubicBezTo>
                    <a:pt x="426" y="1205"/>
                    <a:pt x="426" y="1205"/>
                    <a:pt x="426" y="1205"/>
                  </a:cubicBezTo>
                  <a:moveTo>
                    <a:pt x="440" y="1205"/>
                  </a:moveTo>
                  <a:cubicBezTo>
                    <a:pt x="433" y="1205"/>
                    <a:pt x="433" y="1205"/>
                    <a:pt x="433" y="1205"/>
                  </a:cubicBezTo>
                  <a:cubicBezTo>
                    <a:pt x="433" y="1212"/>
                    <a:pt x="433" y="1212"/>
                    <a:pt x="433" y="1212"/>
                  </a:cubicBezTo>
                  <a:cubicBezTo>
                    <a:pt x="440" y="1212"/>
                    <a:pt x="440" y="1212"/>
                    <a:pt x="440" y="1212"/>
                  </a:cubicBezTo>
                  <a:cubicBezTo>
                    <a:pt x="440" y="1205"/>
                    <a:pt x="440" y="1205"/>
                    <a:pt x="440" y="1205"/>
                  </a:cubicBezTo>
                  <a:moveTo>
                    <a:pt x="455" y="1205"/>
                  </a:moveTo>
                  <a:cubicBezTo>
                    <a:pt x="448" y="1205"/>
                    <a:pt x="448" y="1205"/>
                    <a:pt x="448" y="1205"/>
                  </a:cubicBezTo>
                  <a:cubicBezTo>
                    <a:pt x="448" y="1212"/>
                    <a:pt x="448" y="1212"/>
                    <a:pt x="448" y="1212"/>
                  </a:cubicBezTo>
                  <a:cubicBezTo>
                    <a:pt x="455" y="1212"/>
                    <a:pt x="455" y="1212"/>
                    <a:pt x="455" y="1212"/>
                  </a:cubicBezTo>
                  <a:cubicBezTo>
                    <a:pt x="455" y="1205"/>
                    <a:pt x="455" y="1205"/>
                    <a:pt x="455" y="1205"/>
                  </a:cubicBezTo>
                  <a:moveTo>
                    <a:pt x="470" y="1205"/>
                  </a:moveTo>
                  <a:cubicBezTo>
                    <a:pt x="463" y="1205"/>
                    <a:pt x="463" y="1205"/>
                    <a:pt x="463" y="1205"/>
                  </a:cubicBezTo>
                  <a:cubicBezTo>
                    <a:pt x="463" y="1212"/>
                    <a:pt x="463" y="1212"/>
                    <a:pt x="463" y="1212"/>
                  </a:cubicBezTo>
                  <a:cubicBezTo>
                    <a:pt x="470" y="1212"/>
                    <a:pt x="470" y="1212"/>
                    <a:pt x="470" y="1212"/>
                  </a:cubicBezTo>
                  <a:cubicBezTo>
                    <a:pt x="470" y="1205"/>
                    <a:pt x="470" y="1205"/>
                    <a:pt x="470" y="1205"/>
                  </a:cubicBezTo>
                  <a:moveTo>
                    <a:pt x="485" y="1205"/>
                  </a:moveTo>
                  <a:cubicBezTo>
                    <a:pt x="478" y="1205"/>
                    <a:pt x="478" y="1205"/>
                    <a:pt x="478" y="1205"/>
                  </a:cubicBezTo>
                  <a:cubicBezTo>
                    <a:pt x="478" y="1212"/>
                    <a:pt x="478" y="1212"/>
                    <a:pt x="478" y="1212"/>
                  </a:cubicBezTo>
                  <a:cubicBezTo>
                    <a:pt x="485" y="1212"/>
                    <a:pt x="485" y="1212"/>
                    <a:pt x="485" y="1212"/>
                  </a:cubicBezTo>
                  <a:cubicBezTo>
                    <a:pt x="485" y="1205"/>
                    <a:pt x="485" y="1205"/>
                    <a:pt x="485" y="1205"/>
                  </a:cubicBezTo>
                  <a:moveTo>
                    <a:pt x="499" y="1205"/>
                  </a:moveTo>
                  <a:cubicBezTo>
                    <a:pt x="492" y="1205"/>
                    <a:pt x="492" y="1205"/>
                    <a:pt x="492" y="1205"/>
                  </a:cubicBezTo>
                  <a:cubicBezTo>
                    <a:pt x="492" y="1212"/>
                    <a:pt x="492" y="1212"/>
                    <a:pt x="492" y="1212"/>
                  </a:cubicBezTo>
                  <a:cubicBezTo>
                    <a:pt x="499" y="1212"/>
                    <a:pt x="499" y="1212"/>
                    <a:pt x="499" y="1212"/>
                  </a:cubicBezTo>
                  <a:cubicBezTo>
                    <a:pt x="499" y="1205"/>
                    <a:pt x="499" y="1205"/>
                    <a:pt x="499" y="1205"/>
                  </a:cubicBezTo>
                  <a:moveTo>
                    <a:pt x="514" y="1205"/>
                  </a:moveTo>
                  <a:cubicBezTo>
                    <a:pt x="507" y="1205"/>
                    <a:pt x="507" y="1205"/>
                    <a:pt x="507" y="1205"/>
                  </a:cubicBezTo>
                  <a:cubicBezTo>
                    <a:pt x="507" y="1212"/>
                    <a:pt x="507" y="1212"/>
                    <a:pt x="507" y="1212"/>
                  </a:cubicBezTo>
                  <a:cubicBezTo>
                    <a:pt x="514" y="1212"/>
                    <a:pt x="514" y="1212"/>
                    <a:pt x="514" y="1212"/>
                  </a:cubicBezTo>
                  <a:cubicBezTo>
                    <a:pt x="514" y="1205"/>
                    <a:pt x="514" y="1205"/>
                    <a:pt x="514" y="1205"/>
                  </a:cubicBezTo>
                  <a:moveTo>
                    <a:pt x="529" y="1205"/>
                  </a:moveTo>
                  <a:cubicBezTo>
                    <a:pt x="522" y="1205"/>
                    <a:pt x="522" y="1205"/>
                    <a:pt x="522" y="1205"/>
                  </a:cubicBezTo>
                  <a:cubicBezTo>
                    <a:pt x="522" y="1212"/>
                    <a:pt x="522" y="1212"/>
                    <a:pt x="522" y="1212"/>
                  </a:cubicBezTo>
                  <a:cubicBezTo>
                    <a:pt x="529" y="1212"/>
                    <a:pt x="529" y="1212"/>
                    <a:pt x="529" y="1212"/>
                  </a:cubicBezTo>
                  <a:cubicBezTo>
                    <a:pt x="529" y="1205"/>
                    <a:pt x="529" y="1205"/>
                    <a:pt x="529" y="1205"/>
                  </a:cubicBezTo>
                  <a:moveTo>
                    <a:pt x="544" y="1205"/>
                  </a:moveTo>
                  <a:cubicBezTo>
                    <a:pt x="537" y="1205"/>
                    <a:pt x="537" y="1205"/>
                    <a:pt x="537" y="1205"/>
                  </a:cubicBezTo>
                  <a:cubicBezTo>
                    <a:pt x="537" y="1212"/>
                    <a:pt x="537" y="1212"/>
                    <a:pt x="537" y="1212"/>
                  </a:cubicBezTo>
                  <a:cubicBezTo>
                    <a:pt x="544" y="1212"/>
                    <a:pt x="544" y="1212"/>
                    <a:pt x="544" y="1212"/>
                  </a:cubicBezTo>
                  <a:cubicBezTo>
                    <a:pt x="544" y="1205"/>
                    <a:pt x="544" y="1205"/>
                    <a:pt x="544" y="1205"/>
                  </a:cubicBezTo>
                  <a:moveTo>
                    <a:pt x="558" y="1205"/>
                  </a:moveTo>
                  <a:cubicBezTo>
                    <a:pt x="551" y="1205"/>
                    <a:pt x="551" y="1205"/>
                    <a:pt x="551" y="1205"/>
                  </a:cubicBezTo>
                  <a:cubicBezTo>
                    <a:pt x="551" y="1212"/>
                    <a:pt x="551" y="1212"/>
                    <a:pt x="551" y="1212"/>
                  </a:cubicBezTo>
                  <a:cubicBezTo>
                    <a:pt x="558" y="1212"/>
                    <a:pt x="558" y="1212"/>
                    <a:pt x="558" y="1212"/>
                  </a:cubicBezTo>
                  <a:cubicBezTo>
                    <a:pt x="558" y="1205"/>
                    <a:pt x="558" y="1205"/>
                    <a:pt x="558" y="1205"/>
                  </a:cubicBezTo>
                  <a:moveTo>
                    <a:pt x="190" y="1190"/>
                  </a:moveTo>
                  <a:cubicBezTo>
                    <a:pt x="183" y="1190"/>
                    <a:pt x="183" y="1190"/>
                    <a:pt x="183" y="1190"/>
                  </a:cubicBezTo>
                  <a:cubicBezTo>
                    <a:pt x="183" y="1197"/>
                    <a:pt x="183" y="1197"/>
                    <a:pt x="183" y="1197"/>
                  </a:cubicBezTo>
                  <a:cubicBezTo>
                    <a:pt x="190" y="1197"/>
                    <a:pt x="190" y="1197"/>
                    <a:pt x="190" y="1197"/>
                  </a:cubicBezTo>
                  <a:cubicBezTo>
                    <a:pt x="190" y="1190"/>
                    <a:pt x="190" y="1190"/>
                    <a:pt x="190" y="1190"/>
                  </a:cubicBezTo>
                  <a:moveTo>
                    <a:pt x="204" y="1190"/>
                  </a:moveTo>
                  <a:cubicBezTo>
                    <a:pt x="197" y="1190"/>
                    <a:pt x="197" y="1190"/>
                    <a:pt x="197" y="1190"/>
                  </a:cubicBezTo>
                  <a:cubicBezTo>
                    <a:pt x="197" y="1197"/>
                    <a:pt x="197" y="1197"/>
                    <a:pt x="197" y="1197"/>
                  </a:cubicBezTo>
                  <a:cubicBezTo>
                    <a:pt x="204" y="1197"/>
                    <a:pt x="204" y="1197"/>
                    <a:pt x="204" y="1197"/>
                  </a:cubicBezTo>
                  <a:cubicBezTo>
                    <a:pt x="204" y="1190"/>
                    <a:pt x="204" y="1190"/>
                    <a:pt x="204" y="1190"/>
                  </a:cubicBezTo>
                  <a:moveTo>
                    <a:pt x="219" y="1190"/>
                  </a:moveTo>
                  <a:cubicBezTo>
                    <a:pt x="212" y="1190"/>
                    <a:pt x="212" y="1190"/>
                    <a:pt x="212" y="1190"/>
                  </a:cubicBezTo>
                  <a:cubicBezTo>
                    <a:pt x="212" y="1197"/>
                    <a:pt x="212" y="1197"/>
                    <a:pt x="212" y="1197"/>
                  </a:cubicBezTo>
                  <a:cubicBezTo>
                    <a:pt x="219" y="1197"/>
                    <a:pt x="219" y="1197"/>
                    <a:pt x="219" y="1197"/>
                  </a:cubicBezTo>
                  <a:cubicBezTo>
                    <a:pt x="219" y="1190"/>
                    <a:pt x="219" y="1190"/>
                    <a:pt x="219" y="1190"/>
                  </a:cubicBezTo>
                  <a:moveTo>
                    <a:pt x="234" y="1190"/>
                  </a:moveTo>
                  <a:cubicBezTo>
                    <a:pt x="227" y="1190"/>
                    <a:pt x="227" y="1190"/>
                    <a:pt x="227" y="1190"/>
                  </a:cubicBezTo>
                  <a:cubicBezTo>
                    <a:pt x="227" y="1197"/>
                    <a:pt x="227" y="1197"/>
                    <a:pt x="227" y="1197"/>
                  </a:cubicBezTo>
                  <a:cubicBezTo>
                    <a:pt x="234" y="1197"/>
                    <a:pt x="234" y="1197"/>
                    <a:pt x="234" y="1197"/>
                  </a:cubicBezTo>
                  <a:cubicBezTo>
                    <a:pt x="234" y="1190"/>
                    <a:pt x="234" y="1190"/>
                    <a:pt x="234" y="1190"/>
                  </a:cubicBezTo>
                  <a:moveTo>
                    <a:pt x="249" y="1190"/>
                  </a:moveTo>
                  <a:cubicBezTo>
                    <a:pt x="242" y="1190"/>
                    <a:pt x="242" y="1190"/>
                    <a:pt x="242" y="1190"/>
                  </a:cubicBezTo>
                  <a:cubicBezTo>
                    <a:pt x="242" y="1197"/>
                    <a:pt x="242" y="1197"/>
                    <a:pt x="242" y="1197"/>
                  </a:cubicBezTo>
                  <a:cubicBezTo>
                    <a:pt x="249" y="1197"/>
                    <a:pt x="249" y="1197"/>
                    <a:pt x="249" y="1197"/>
                  </a:cubicBezTo>
                  <a:cubicBezTo>
                    <a:pt x="249" y="1190"/>
                    <a:pt x="249" y="1190"/>
                    <a:pt x="249" y="1190"/>
                  </a:cubicBezTo>
                  <a:moveTo>
                    <a:pt x="263" y="1190"/>
                  </a:moveTo>
                  <a:cubicBezTo>
                    <a:pt x="256" y="1190"/>
                    <a:pt x="256" y="1190"/>
                    <a:pt x="256" y="1190"/>
                  </a:cubicBezTo>
                  <a:cubicBezTo>
                    <a:pt x="256" y="1197"/>
                    <a:pt x="256" y="1197"/>
                    <a:pt x="256" y="1197"/>
                  </a:cubicBezTo>
                  <a:cubicBezTo>
                    <a:pt x="263" y="1197"/>
                    <a:pt x="263" y="1197"/>
                    <a:pt x="263" y="1197"/>
                  </a:cubicBezTo>
                  <a:cubicBezTo>
                    <a:pt x="263" y="1190"/>
                    <a:pt x="263" y="1190"/>
                    <a:pt x="263" y="1190"/>
                  </a:cubicBezTo>
                  <a:moveTo>
                    <a:pt x="278" y="1190"/>
                  </a:moveTo>
                  <a:cubicBezTo>
                    <a:pt x="271" y="1190"/>
                    <a:pt x="271" y="1190"/>
                    <a:pt x="271" y="1190"/>
                  </a:cubicBezTo>
                  <a:cubicBezTo>
                    <a:pt x="271" y="1197"/>
                    <a:pt x="271" y="1197"/>
                    <a:pt x="271" y="1197"/>
                  </a:cubicBezTo>
                  <a:cubicBezTo>
                    <a:pt x="278" y="1197"/>
                    <a:pt x="278" y="1197"/>
                    <a:pt x="278" y="1197"/>
                  </a:cubicBezTo>
                  <a:cubicBezTo>
                    <a:pt x="278" y="1190"/>
                    <a:pt x="278" y="1190"/>
                    <a:pt x="278" y="1190"/>
                  </a:cubicBezTo>
                  <a:moveTo>
                    <a:pt x="293" y="1190"/>
                  </a:moveTo>
                  <a:cubicBezTo>
                    <a:pt x="286" y="1190"/>
                    <a:pt x="286" y="1190"/>
                    <a:pt x="286" y="1190"/>
                  </a:cubicBezTo>
                  <a:cubicBezTo>
                    <a:pt x="286" y="1197"/>
                    <a:pt x="286" y="1197"/>
                    <a:pt x="286" y="1197"/>
                  </a:cubicBezTo>
                  <a:cubicBezTo>
                    <a:pt x="293" y="1197"/>
                    <a:pt x="293" y="1197"/>
                    <a:pt x="293" y="1197"/>
                  </a:cubicBezTo>
                  <a:cubicBezTo>
                    <a:pt x="293" y="1190"/>
                    <a:pt x="293" y="1190"/>
                    <a:pt x="293" y="1190"/>
                  </a:cubicBezTo>
                  <a:moveTo>
                    <a:pt x="308" y="1190"/>
                  </a:moveTo>
                  <a:cubicBezTo>
                    <a:pt x="301" y="1190"/>
                    <a:pt x="301" y="1190"/>
                    <a:pt x="301" y="1190"/>
                  </a:cubicBezTo>
                  <a:cubicBezTo>
                    <a:pt x="301" y="1197"/>
                    <a:pt x="301" y="1197"/>
                    <a:pt x="301" y="1197"/>
                  </a:cubicBezTo>
                  <a:cubicBezTo>
                    <a:pt x="308" y="1197"/>
                    <a:pt x="308" y="1197"/>
                    <a:pt x="308" y="1197"/>
                  </a:cubicBezTo>
                  <a:cubicBezTo>
                    <a:pt x="308" y="1190"/>
                    <a:pt x="308" y="1190"/>
                    <a:pt x="308" y="1190"/>
                  </a:cubicBezTo>
                  <a:moveTo>
                    <a:pt x="322" y="1190"/>
                  </a:moveTo>
                  <a:cubicBezTo>
                    <a:pt x="315" y="1190"/>
                    <a:pt x="315" y="1190"/>
                    <a:pt x="315" y="1190"/>
                  </a:cubicBezTo>
                  <a:cubicBezTo>
                    <a:pt x="315" y="1197"/>
                    <a:pt x="315" y="1197"/>
                    <a:pt x="315" y="1197"/>
                  </a:cubicBezTo>
                  <a:cubicBezTo>
                    <a:pt x="322" y="1197"/>
                    <a:pt x="322" y="1197"/>
                    <a:pt x="322" y="1197"/>
                  </a:cubicBezTo>
                  <a:cubicBezTo>
                    <a:pt x="322" y="1190"/>
                    <a:pt x="322" y="1190"/>
                    <a:pt x="322" y="1190"/>
                  </a:cubicBezTo>
                  <a:moveTo>
                    <a:pt x="337" y="1190"/>
                  </a:moveTo>
                  <a:cubicBezTo>
                    <a:pt x="330" y="1190"/>
                    <a:pt x="330" y="1190"/>
                    <a:pt x="330" y="1190"/>
                  </a:cubicBezTo>
                  <a:cubicBezTo>
                    <a:pt x="330" y="1197"/>
                    <a:pt x="330" y="1197"/>
                    <a:pt x="330" y="1197"/>
                  </a:cubicBezTo>
                  <a:cubicBezTo>
                    <a:pt x="337" y="1197"/>
                    <a:pt x="337" y="1197"/>
                    <a:pt x="337" y="1197"/>
                  </a:cubicBezTo>
                  <a:cubicBezTo>
                    <a:pt x="337" y="1190"/>
                    <a:pt x="337" y="1190"/>
                    <a:pt x="337" y="1190"/>
                  </a:cubicBezTo>
                  <a:moveTo>
                    <a:pt x="352" y="1190"/>
                  </a:moveTo>
                  <a:cubicBezTo>
                    <a:pt x="345" y="1190"/>
                    <a:pt x="345" y="1190"/>
                    <a:pt x="345" y="1190"/>
                  </a:cubicBezTo>
                  <a:cubicBezTo>
                    <a:pt x="345" y="1197"/>
                    <a:pt x="345" y="1197"/>
                    <a:pt x="345" y="1197"/>
                  </a:cubicBezTo>
                  <a:cubicBezTo>
                    <a:pt x="352" y="1197"/>
                    <a:pt x="352" y="1197"/>
                    <a:pt x="352" y="1197"/>
                  </a:cubicBezTo>
                  <a:cubicBezTo>
                    <a:pt x="352" y="1190"/>
                    <a:pt x="352" y="1190"/>
                    <a:pt x="352" y="1190"/>
                  </a:cubicBezTo>
                  <a:moveTo>
                    <a:pt x="367" y="1190"/>
                  </a:moveTo>
                  <a:cubicBezTo>
                    <a:pt x="360" y="1190"/>
                    <a:pt x="360" y="1190"/>
                    <a:pt x="360" y="1190"/>
                  </a:cubicBezTo>
                  <a:cubicBezTo>
                    <a:pt x="360" y="1197"/>
                    <a:pt x="360" y="1197"/>
                    <a:pt x="360" y="1197"/>
                  </a:cubicBezTo>
                  <a:cubicBezTo>
                    <a:pt x="367" y="1197"/>
                    <a:pt x="367" y="1197"/>
                    <a:pt x="367" y="1197"/>
                  </a:cubicBezTo>
                  <a:cubicBezTo>
                    <a:pt x="367" y="1190"/>
                    <a:pt x="367" y="1190"/>
                    <a:pt x="367" y="1190"/>
                  </a:cubicBezTo>
                  <a:moveTo>
                    <a:pt x="381" y="1190"/>
                  </a:moveTo>
                  <a:cubicBezTo>
                    <a:pt x="374" y="1190"/>
                    <a:pt x="374" y="1190"/>
                    <a:pt x="374" y="1190"/>
                  </a:cubicBezTo>
                  <a:cubicBezTo>
                    <a:pt x="374" y="1197"/>
                    <a:pt x="374" y="1197"/>
                    <a:pt x="374" y="1197"/>
                  </a:cubicBezTo>
                  <a:cubicBezTo>
                    <a:pt x="381" y="1197"/>
                    <a:pt x="381" y="1197"/>
                    <a:pt x="381" y="1197"/>
                  </a:cubicBezTo>
                  <a:cubicBezTo>
                    <a:pt x="381" y="1190"/>
                    <a:pt x="381" y="1190"/>
                    <a:pt x="381" y="1190"/>
                  </a:cubicBezTo>
                  <a:moveTo>
                    <a:pt x="396" y="1190"/>
                  </a:moveTo>
                  <a:cubicBezTo>
                    <a:pt x="389" y="1190"/>
                    <a:pt x="389" y="1190"/>
                    <a:pt x="389" y="1190"/>
                  </a:cubicBezTo>
                  <a:cubicBezTo>
                    <a:pt x="389" y="1197"/>
                    <a:pt x="389" y="1197"/>
                    <a:pt x="389" y="1197"/>
                  </a:cubicBezTo>
                  <a:cubicBezTo>
                    <a:pt x="396" y="1197"/>
                    <a:pt x="396" y="1197"/>
                    <a:pt x="396" y="1197"/>
                  </a:cubicBezTo>
                  <a:cubicBezTo>
                    <a:pt x="396" y="1190"/>
                    <a:pt x="396" y="1190"/>
                    <a:pt x="396" y="1190"/>
                  </a:cubicBezTo>
                  <a:moveTo>
                    <a:pt x="411" y="1190"/>
                  </a:moveTo>
                  <a:cubicBezTo>
                    <a:pt x="404" y="1190"/>
                    <a:pt x="404" y="1190"/>
                    <a:pt x="404" y="1190"/>
                  </a:cubicBezTo>
                  <a:cubicBezTo>
                    <a:pt x="404" y="1197"/>
                    <a:pt x="404" y="1197"/>
                    <a:pt x="404" y="1197"/>
                  </a:cubicBezTo>
                  <a:cubicBezTo>
                    <a:pt x="411" y="1197"/>
                    <a:pt x="411" y="1197"/>
                    <a:pt x="411" y="1197"/>
                  </a:cubicBezTo>
                  <a:cubicBezTo>
                    <a:pt x="411" y="1190"/>
                    <a:pt x="411" y="1190"/>
                    <a:pt x="411" y="1190"/>
                  </a:cubicBezTo>
                  <a:moveTo>
                    <a:pt x="426" y="1190"/>
                  </a:moveTo>
                  <a:cubicBezTo>
                    <a:pt x="419" y="1190"/>
                    <a:pt x="419" y="1190"/>
                    <a:pt x="419" y="1190"/>
                  </a:cubicBezTo>
                  <a:cubicBezTo>
                    <a:pt x="419" y="1197"/>
                    <a:pt x="419" y="1197"/>
                    <a:pt x="419" y="1197"/>
                  </a:cubicBezTo>
                  <a:cubicBezTo>
                    <a:pt x="426" y="1197"/>
                    <a:pt x="426" y="1197"/>
                    <a:pt x="426" y="1197"/>
                  </a:cubicBezTo>
                  <a:cubicBezTo>
                    <a:pt x="426" y="1190"/>
                    <a:pt x="426" y="1190"/>
                    <a:pt x="426" y="1190"/>
                  </a:cubicBezTo>
                  <a:moveTo>
                    <a:pt x="440" y="1190"/>
                  </a:moveTo>
                  <a:cubicBezTo>
                    <a:pt x="433" y="1190"/>
                    <a:pt x="433" y="1190"/>
                    <a:pt x="433" y="1190"/>
                  </a:cubicBezTo>
                  <a:cubicBezTo>
                    <a:pt x="433" y="1197"/>
                    <a:pt x="433" y="1197"/>
                    <a:pt x="433" y="1197"/>
                  </a:cubicBezTo>
                  <a:cubicBezTo>
                    <a:pt x="440" y="1197"/>
                    <a:pt x="440" y="1197"/>
                    <a:pt x="440" y="1197"/>
                  </a:cubicBezTo>
                  <a:cubicBezTo>
                    <a:pt x="440" y="1190"/>
                    <a:pt x="440" y="1190"/>
                    <a:pt x="440" y="1190"/>
                  </a:cubicBezTo>
                  <a:moveTo>
                    <a:pt x="455" y="1190"/>
                  </a:moveTo>
                  <a:cubicBezTo>
                    <a:pt x="448" y="1190"/>
                    <a:pt x="448" y="1190"/>
                    <a:pt x="448" y="1190"/>
                  </a:cubicBezTo>
                  <a:cubicBezTo>
                    <a:pt x="448" y="1197"/>
                    <a:pt x="448" y="1197"/>
                    <a:pt x="448" y="1197"/>
                  </a:cubicBezTo>
                  <a:cubicBezTo>
                    <a:pt x="455" y="1197"/>
                    <a:pt x="455" y="1197"/>
                    <a:pt x="455" y="1197"/>
                  </a:cubicBezTo>
                  <a:cubicBezTo>
                    <a:pt x="455" y="1190"/>
                    <a:pt x="455" y="1190"/>
                    <a:pt x="455" y="1190"/>
                  </a:cubicBezTo>
                  <a:moveTo>
                    <a:pt x="470" y="1190"/>
                  </a:moveTo>
                  <a:cubicBezTo>
                    <a:pt x="463" y="1190"/>
                    <a:pt x="463" y="1190"/>
                    <a:pt x="463" y="1190"/>
                  </a:cubicBezTo>
                  <a:cubicBezTo>
                    <a:pt x="463" y="1197"/>
                    <a:pt x="463" y="1197"/>
                    <a:pt x="463" y="1197"/>
                  </a:cubicBezTo>
                  <a:cubicBezTo>
                    <a:pt x="470" y="1197"/>
                    <a:pt x="470" y="1197"/>
                    <a:pt x="470" y="1197"/>
                  </a:cubicBezTo>
                  <a:cubicBezTo>
                    <a:pt x="470" y="1190"/>
                    <a:pt x="470" y="1190"/>
                    <a:pt x="470" y="1190"/>
                  </a:cubicBezTo>
                  <a:moveTo>
                    <a:pt x="485" y="1190"/>
                  </a:moveTo>
                  <a:cubicBezTo>
                    <a:pt x="478" y="1190"/>
                    <a:pt x="478" y="1190"/>
                    <a:pt x="478" y="1190"/>
                  </a:cubicBezTo>
                  <a:cubicBezTo>
                    <a:pt x="478" y="1197"/>
                    <a:pt x="478" y="1197"/>
                    <a:pt x="478" y="1197"/>
                  </a:cubicBezTo>
                  <a:cubicBezTo>
                    <a:pt x="485" y="1197"/>
                    <a:pt x="485" y="1197"/>
                    <a:pt x="485" y="1197"/>
                  </a:cubicBezTo>
                  <a:cubicBezTo>
                    <a:pt x="485" y="1190"/>
                    <a:pt x="485" y="1190"/>
                    <a:pt x="485" y="1190"/>
                  </a:cubicBezTo>
                  <a:moveTo>
                    <a:pt x="499" y="1190"/>
                  </a:moveTo>
                  <a:cubicBezTo>
                    <a:pt x="492" y="1190"/>
                    <a:pt x="492" y="1190"/>
                    <a:pt x="492" y="1190"/>
                  </a:cubicBezTo>
                  <a:cubicBezTo>
                    <a:pt x="492" y="1197"/>
                    <a:pt x="492" y="1197"/>
                    <a:pt x="492" y="1197"/>
                  </a:cubicBezTo>
                  <a:cubicBezTo>
                    <a:pt x="499" y="1197"/>
                    <a:pt x="499" y="1197"/>
                    <a:pt x="499" y="1197"/>
                  </a:cubicBezTo>
                  <a:cubicBezTo>
                    <a:pt x="499" y="1190"/>
                    <a:pt x="499" y="1190"/>
                    <a:pt x="499" y="1190"/>
                  </a:cubicBezTo>
                  <a:moveTo>
                    <a:pt x="514" y="1190"/>
                  </a:moveTo>
                  <a:cubicBezTo>
                    <a:pt x="507" y="1190"/>
                    <a:pt x="507" y="1190"/>
                    <a:pt x="507" y="1190"/>
                  </a:cubicBezTo>
                  <a:cubicBezTo>
                    <a:pt x="507" y="1197"/>
                    <a:pt x="507" y="1197"/>
                    <a:pt x="507" y="1197"/>
                  </a:cubicBezTo>
                  <a:cubicBezTo>
                    <a:pt x="514" y="1197"/>
                    <a:pt x="514" y="1197"/>
                    <a:pt x="514" y="1197"/>
                  </a:cubicBezTo>
                  <a:cubicBezTo>
                    <a:pt x="514" y="1190"/>
                    <a:pt x="514" y="1190"/>
                    <a:pt x="514" y="1190"/>
                  </a:cubicBezTo>
                  <a:moveTo>
                    <a:pt x="529" y="1190"/>
                  </a:moveTo>
                  <a:cubicBezTo>
                    <a:pt x="522" y="1190"/>
                    <a:pt x="522" y="1190"/>
                    <a:pt x="522" y="1190"/>
                  </a:cubicBezTo>
                  <a:cubicBezTo>
                    <a:pt x="522" y="1197"/>
                    <a:pt x="522" y="1197"/>
                    <a:pt x="522" y="1197"/>
                  </a:cubicBezTo>
                  <a:cubicBezTo>
                    <a:pt x="529" y="1197"/>
                    <a:pt x="529" y="1197"/>
                    <a:pt x="529" y="1197"/>
                  </a:cubicBezTo>
                  <a:cubicBezTo>
                    <a:pt x="529" y="1190"/>
                    <a:pt x="529" y="1190"/>
                    <a:pt x="529" y="1190"/>
                  </a:cubicBezTo>
                  <a:moveTo>
                    <a:pt x="544" y="1190"/>
                  </a:moveTo>
                  <a:cubicBezTo>
                    <a:pt x="537" y="1190"/>
                    <a:pt x="537" y="1190"/>
                    <a:pt x="537" y="1190"/>
                  </a:cubicBezTo>
                  <a:cubicBezTo>
                    <a:pt x="537" y="1197"/>
                    <a:pt x="537" y="1197"/>
                    <a:pt x="537" y="1197"/>
                  </a:cubicBezTo>
                  <a:cubicBezTo>
                    <a:pt x="544" y="1197"/>
                    <a:pt x="544" y="1197"/>
                    <a:pt x="544" y="1197"/>
                  </a:cubicBezTo>
                  <a:cubicBezTo>
                    <a:pt x="544" y="1190"/>
                    <a:pt x="544" y="1190"/>
                    <a:pt x="544" y="1190"/>
                  </a:cubicBezTo>
                  <a:moveTo>
                    <a:pt x="558" y="1190"/>
                  </a:moveTo>
                  <a:cubicBezTo>
                    <a:pt x="551" y="1190"/>
                    <a:pt x="551" y="1190"/>
                    <a:pt x="551" y="1190"/>
                  </a:cubicBezTo>
                  <a:cubicBezTo>
                    <a:pt x="551" y="1197"/>
                    <a:pt x="551" y="1197"/>
                    <a:pt x="551" y="1197"/>
                  </a:cubicBezTo>
                  <a:cubicBezTo>
                    <a:pt x="558" y="1197"/>
                    <a:pt x="558" y="1197"/>
                    <a:pt x="558" y="1197"/>
                  </a:cubicBezTo>
                  <a:cubicBezTo>
                    <a:pt x="558" y="1190"/>
                    <a:pt x="558" y="1190"/>
                    <a:pt x="558" y="1190"/>
                  </a:cubicBezTo>
                  <a:moveTo>
                    <a:pt x="190" y="1176"/>
                  </a:moveTo>
                  <a:cubicBezTo>
                    <a:pt x="183" y="1176"/>
                    <a:pt x="183" y="1176"/>
                    <a:pt x="183" y="1176"/>
                  </a:cubicBezTo>
                  <a:cubicBezTo>
                    <a:pt x="183" y="1183"/>
                    <a:pt x="183" y="1183"/>
                    <a:pt x="183" y="1183"/>
                  </a:cubicBezTo>
                  <a:cubicBezTo>
                    <a:pt x="190" y="1183"/>
                    <a:pt x="190" y="1183"/>
                    <a:pt x="190" y="1183"/>
                  </a:cubicBezTo>
                  <a:cubicBezTo>
                    <a:pt x="190" y="1176"/>
                    <a:pt x="190" y="1176"/>
                    <a:pt x="190" y="1176"/>
                  </a:cubicBezTo>
                  <a:moveTo>
                    <a:pt x="204" y="1176"/>
                  </a:moveTo>
                  <a:cubicBezTo>
                    <a:pt x="197" y="1176"/>
                    <a:pt x="197" y="1176"/>
                    <a:pt x="197" y="1176"/>
                  </a:cubicBezTo>
                  <a:cubicBezTo>
                    <a:pt x="197" y="1183"/>
                    <a:pt x="197" y="1183"/>
                    <a:pt x="197" y="1183"/>
                  </a:cubicBezTo>
                  <a:cubicBezTo>
                    <a:pt x="204" y="1183"/>
                    <a:pt x="204" y="1183"/>
                    <a:pt x="204" y="1183"/>
                  </a:cubicBezTo>
                  <a:cubicBezTo>
                    <a:pt x="204" y="1176"/>
                    <a:pt x="204" y="1176"/>
                    <a:pt x="204" y="1176"/>
                  </a:cubicBezTo>
                  <a:moveTo>
                    <a:pt x="219" y="1176"/>
                  </a:moveTo>
                  <a:cubicBezTo>
                    <a:pt x="212" y="1176"/>
                    <a:pt x="212" y="1176"/>
                    <a:pt x="212" y="1176"/>
                  </a:cubicBezTo>
                  <a:cubicBezTo>
                    <a:pt x="212" y="1183"/>
                    <a:pt x="212" y="1183"/>
                    <a:pt x="212" y="1183"/>
                  </a:cubicBezTo>
                  <a:cubicBezTo>
                    <a:pt x="219" y="1183"/>
                    <a:pt x="219" y="1183"/>
                    <a:pt x="219" y="1183"/>
                  </a:cubicBezTo>
                  <a:cubicBezTo>
                    <a:pt x="219" y="1176"/>
                    <a:pt x="219" y="1176"/>
                    <a:pt x="219" y="1176"/>
                  </a:cubicBezTo>
                  <a:moveTo>
                    <a:pt x="234" y="1176"/>
                  </a:moveTo>
                  <a:cubicBezTo>
                    <a:pt x="227" y="1176"/>
                    <a:pt x="227" y="1176"/>
                    <a:pt x="227" y="1176"/>
                  </a:cubicBezTo>
                  <a:cubicBezTo>
                    <a:pt x="227" y="1183"/>
                    <a:pt x="227" y="1183"/>
                    <a:pt x="227" y="1183"/>
                  </a:cubicBezTo>
                  <a:cubicBezTo>
                    <a:pt x="234" y="1183"/>
                    <a:pt x="234" y="1183"/>
                    <a:pt x="234" y="1183"/>
                  </a:cubicBezTo>
                  <a:cubicBezTo>
                    <a:pt x="234" y="1176"/>
                    <a:pt x="234" y="1176"/>
                    <a:pt x="234" y="1176"/>
                  </a:cubicBezTo>
                  <a:moveTo>
                    <a:pt x="249" y="1176"/>
                  </a:moveTo>
                  <a:cubicBezTo>
                    <a:pt x="242" y="1176"/>
                    <a:pt x="242" y="1176"/>
                    <a:pt x="242" y="1176"/>
                  </a:cubicBezTo>
                  <a:cubicBezTo>
                    <a:pt x="242" y="1183"/>
                    <a:pt x="242" y="1183"/>
                    <a:pt x="242" y="1183"/>
                  </a:cubicBezTo>
                  <a:cubicBezTo>
                    <a:pt x="249" y="1183"/>
                    <a:pt x="249" y="1183"/>
                    <a:pt x="249" y="1183"/>
                  </a:cubicBezTo>
                  <a:cubicBezTo>
                    <a:pt x="249" y="1176"/>
                    <a:pt x="249" y="1176"/>
                    <a:pt x="249" y="1176"/>
                  </a:cubicBezTo>
                  <a:moveTo>
                    <a:pt x="263" y="1176"/>
                  </a:moveTo>
                  <a:cubicBezTo>
                    <a:pt x="256" y="1176"/>
                    <a:pt x="256" y="1176"/>
                    <a:pt x="256" y="1176"/>
                  </a:cubicBezTo>
                  <a:cubicBezTo>
                    <a:pt x="256" y="1183"/>
                    <a:pt x="256" y="1183"/>
                    <a:pt x="256" y="1183"/>
                  </a:cubicBezTo>
                  <a:cubicBezTo>
                    <a:pt x="263" y="1183"/>
                    <a:pt x="263" y="1183"/>
                    <a:pt x="263" y="1183"/>
                  </a:cubicBezTo>
                  <a:cubicBezTo>
                    <a:pt x="263" y="1176"/>
                    <a:pt x="263" y="1176"/>
                    <a:pt x="263" y="1176"/>
                  </a:cubicBezTo>
                  <a:moveTo>
                    <a:pt x="278" y="1176"/>
                  </a:moveTo>
                  <a:cubicBezTo>
                    <a:pt x="271" y="1176"/>
                    <a:pt x="271" y="1176"/>
                    <a:pt x="271" y="1176"/>
                  </a:cubicBezTo>
                  <a:cubicBezTo>
                    <a:pt x="271" y="1183"/>
                    <a:pt x="271" y="1183"/>
                    <a:pt x="271" y="1183"/>
                  </a:cubicBezTo>
                  <a:cubicBezTo>
                    <a:pt x="278" y="1183"/>
                    <a:pt x="278" y="1183"/>
                    <a:pt x="278" y="1183"/>
                  </a:cubicBezTo>
                  <a:cubicBezTo>
                    <a:pt x="278" y="1176"/>
                    <a:pt x="278" y="1176"/>
                    <a:pt x="278" y="1176"/>
                  </a:cubicBezTo>
                  <a:moveTo>
                    <a:pt x="293" y="1176"/>
                  </a:moveTo>
                  <a:cubicBezTo>
                    <a:pt x="286" y="1176"/>
                    <a:pt x="286" y="1176"/>
                    <a:pt x="286" y="1176"/>
                  </a:cubicBezTo>
                  <a:cubicBezTo>
                    <a:pt x="286" y="1183"/>
                    <a:pt x="286" y="1183"/>
                    <a:pt x="286" y="1183"/>
                  </a:cubicBezTo>
                  <a:cubicBezTo>
                    <a:pt x="293" y="1183"/>
                    <a:pt x="293" y="1183"/>
                    <a:pt x="293" y="1183"/>
                  </a:cubicBezTo>
                  <a:cubicBezTo>
                    <a:pt x="293" y="1176"/>
                    <a:pt x="293" y="1176"/>
                    <a:pt x="293" y="1176"/>
                  </a:cubicBezTo>
                  <a:moveTo>
                    <a:pt x="308" y="1176"/>
                  </a:moveTo>
                  <a:cubicBezTo>
                    <a:pt x="301" y="1176"/>
                    <a:pt x="301" y="1176"/>
                    <a:pt x="301" y="1176"/>
                  </a:cubicBezTo>
                  <a:cubicBezTo>
                    <a:pt x="301" y="1183"/>
                    <a:pt x="301" y="1183"/>
                    <a:pt x="301" y="1183"/>
                  </a:cubicBezTo>
                  <a:cubicBezTo>
                    <a:pt x="308" y="1183"/>
                    <a:pt x="308" y="1183"/>
                    <a:pt x="308" y="1183"/>
                  </a:cubicBezTo>
                  <a:cubicBezTo>
                    <a:pt x="308" y="1176"/>
                    <a:pt x="308" y="1176"/>
                    <a:pt x="308" y="1176"/>
                  </a:cubicBezTo>
                  <a:moveTo>
                    <a:pt x="322" y="1176"/>
                  </a:moveTo>
                  <a:cubicBezTo>
                    <a:pt x="315" y="1176"/>
                    <a:pt x="315" y="1176"/>
                    <a:pt x="315" y="1176"/>
                  </a:cubicBezTo>
                  <a:cubicBezTo>
                    <a:pt x="315" y="1183"/>
                    <a:pt x="315" y="1183"/>
                    <a:pt x="315" y="1183"/>
                  </a:cubicBezTo>
                  <a:cubicBezTo>
                    <a:pt x="322" y="1183"/>
                    <a:pt x="322" y="1183"/>
                    <a:pt x="322" y="1183"/>
                  </a:cubicBezTo>
                  <a:cubicBezTo>
                    <a:pt x="322" y="1176"/>
                    <a:pt x="322" y="1176"/>
                    <a:pt x="322" y="1176"/>
                  </a:cubicBezTo>
                  <a:moveTo>
                    <a:pt x="337" y="1176"/>
                  </a:moveTo>
                  <a:cubicBezTo>
                    <a:pt x="330" y="1176"/>
                    <a:pt x="330" y="1176"/>
                    <a:pt x="330" y="1176"/>
                  </a:cubicBezTo>
                  <a:cubicBezTo>
                    <a:pt x="330" y="1183"/>
                    <a:pt x="330" y="1183"/>
                    <a:pt x="330" y="1183"/>
                  </a:cubicBezTo>
                  <a:cubicBezTo>
                    <a:pt x="337" y="1183"/>
                    <a:pt x="337" y="1183"/>
                    <a:pt x="337" y="1183"/>
                  </a:cubicBezTo>
                  <a:cubicBezTo>
                    <a:pt x="337" y="1176"/>
                    <a:pt x="337" y="1176"/>
                    <a:pt x="337" y="1176"/>
                  </a:cubicBezTo>
                  <a:moveTo>
                    <a:pt x="352" y="1176"/>
                  </a:moveTo>
                  <a:cubicBezTo>
                    <a:pt x="345" y="1176"/>
                    <a:pt x="345" y="1176"/>
                    <a:pt x="345" y="1176"/>
                  </a:cubicBezTo>
                  <a:cubicBezTo>
                    <a:pt x="345" y="1183"/>
                    <a:pt x="345" y="1183"/>
                    <a:pt x="345" y="1183"/>
                  </a:cubicBezTo>
                  <a:cubicBezTo>
                    <a:pt x="352" y="1183"/>
                    <a:pt x="352" y="1183"/>
                    <a:pt x="352" y="1183"/>
                  </a:cubicBezTo>
                  <a:cubicBezTo>
                    <a:pt x="352" y="1176"/>
                    <a:pt x="352" y="1176"/>
                    <a:pt x="352" y="1176"/>
                  </a:cubicBezTo>
                  <a:moveTo>
                    <a:pt x="367" y="1176"/>
                  </a:moveTo>
                  <a:cubicBezTo>
                    <a:pt x="360" y="1176"/>
                    <a:pt x="360" y="1176"/>
                    <a:pt x="360" y="1176"/>
                  </a:cubicBezTo>
                  <a:cubicBezTo>
                    <a:pt x="360" y="1183"/>
                    <a:pt x="360" y="1183"/>
                    <a:pt x="360" y="1183"/>
                  </a:cubicBezTo>
                  <a:cubicBezTo>
                    <a:pt x="367" y="1183"/>
                    <a:pt x="367" y="1183"/>
                    <a:pt x="367" y="1183"/>
                  </a:cubicBezTo>
                  <a:cubicBezTo>
                    <a:pt x="367" y="1176"/>
                    <a:pt x="367" y="1176"/>
                    <a:pt x="367" y="1176"/>
                  </a:cubicBezTo>
                  <a:moveTo>
                    <a:pt x="381" y="1176"/>
                  </a:moveTo>
                  <a:cubicBezTo>
                    <a:pt x="374" y="1176"/>
                    <a:pt x="374" y="1176"/>
                    <a:pt x="374" y="1176"/>
                  </a:cubicBezTo>
                  <a:cubicBezTo>
                    <a:pt x="374" y="1183"/>
                    <a:pt x="374" y="1183"/>
                    <a:pt x="374" y="1183"/>
                  </a:cubicBezTo>
                  <a:cubicBezTo>
                    <a:pt x="381" y="1183"/>
                    <a:pt x="381" y="1183"/>
                    <a:pt x="381" y="1183"/>
                  </a:cubicBezTo>
                  <a:cubicBezTo>
                    <a:pt x="381" y="1176"/>
                    <a:pt x="381" y="1176"/>
                    <a:pt x="381" y="1176"/>
                  </a:cubicBezTo>
                  <a:moveTo>
                    <a:pt x="396" y="1176"/>
                  </a:moveTo>
                  <a:cubicBezTo>
                    <a:pt x="389" y="1176"/>
                    <a:pt x="389" y="1176"/>
                    <a:pt x="389" y="1176"/>
                  </a:cubicBezTo>
                  <a:cubicBezTo>
                    <a:pt x="389" y="1183"/>
                    <a:pt x="389" y="1183"/>
                    <a:pt x="389" y="1183"/>
                  </a:cubicBezTo>
                  <a:cubicBezTo>
                    <a:pt x="396" y="1183"/>
                    <a:pt x="396" y="1183"/>
                    <a:pt x="396" y="1183"/>
                  </a:cubicBezTo>
                  <a:cubicBezTo>
                    <a:pt x="396" y="1176"/>
                    <a:pt x="396" y="1176"/>
                    <a:pt x="396" y="1176"/>
                  </a:cubicBezTo>
                  <a:moveTo>
                    <a:pt x="411" y="1176"/>
                  </a:moveTo>
                  <a:cubicBezTo>
                    <a:pt x="404" y="1176"/>
                    <a:pt x="404" y="1176"/>
                    <a:pt x="404" y="1176"/>
                  </a:cubicBezTo>
                  <a:cubicBezTo>
                    <a:pt x="404" y="1183"/>
                    <a:pt x="404" y="1183"/>
                    <a:pt x="404" y="1183"/>
                  </a:cubicBezTo>
                  <a:cubicBezTo>
                    <a:pt x="411" y="1183"/>
                    <a:pt x="411" y="1183"/>
                    <a:pt x="411" y="1183"/>
                  </a:cubicBezTo>
                  <a:cubicBezTo>
                    <a:pt x="411" y="1176"/>
                    <a:pt x="411" y="1176"/>
                    <a:pt x="411" y="1176"/>
                  </a:cubicBezTo>
                  <a:moveTo>
                    <a:pt x="426" y="1176"/>
                  </a:moveTo>
                  <a:cubicBezTo>
                    <a:pt x="419" y="1176"/>
                    <a:pt x="419" y="1176"/>
                    <a:pt x="419" y="1176"/>
                  </a:cubicBezTo>
                  <a:cubicBezTo>
                    <a:pt x="419" y="1183"/>
                    <a:pt x="419" y="1183"/>
                    <a:pt x="419" y="1183"/>
                  </a:cubicBezTo>
                  <a:cubicBezTo>
                    <a:pt x="426" y="1183"/>
                    <a:pt x="426" y="1183"/>
                    <a:pt x="426" y="1183"/>
                  </a:cubicBezTo>
                  <a:cubicBezTo>
                    <a:pt x="426" y="1176"/>
                    <a:pt x="426" y="1176"/>
                    <a:pt x="426" y="1176"/>
                  </a:cubicBezTo>
                  <a:moveTo>
                    <a:pt x="440" y="1176"/>
                  </a:moveTo>
                  <a:cubicBezTo>
                    <a:pt x="433" y="1176"/>
                    <a:pt x="433" y="1176"/>
                    <a:pt x="433" y="1176"/>
                  </a:cubicBezTo>
                  <a:cubicBezTo>
                    <a:pt x="433" y="1183"/>
                    <a:pt x="433" y="1183"/>
                    <a:pt x="433" y="1183"/>
                  </a:cubicBezTo>
                  <a:cubicBezTo>
                    <a:pt x="440" y="1183"/>
                    <a:pt x="440" y="1183"/>
                    <a:pt x="440" y="1183"/>
                  </a:cubicBezTo>
                  <a:cubicBezTo>
                    <a:pt x="440" y="1176"/>
                    <a:pt x="440" y="1176"/>
                    <a:pt x="440" y="1176"/>
                  </a:cubicBezTo>
                  <a:moveTo>
                    <a:pt x="455" y="1176"/>
                  </a:moveTo>
                  <a:cubicBezTo>
                    <a:pt x="448" y="1176"/>
                    <a:pt x="448" y="1176"/>
                    <a:pt x="448" y="1176"/>
                  </a:cubicBezTo>
                  <a:cubicBezTo>
                    <a:pt x="448" y="1183"/>
                    <a:pt x="448" y="1183"/>
                    <a:pt x="448" y="1183"/>
                  </a:cubicBezTo>
                  <a:cubicBezTo>
                    <a:pt x="455" y="1183"/>
                    <a:pt x="455" y="1183"/>
                    <a:pt x="455" y="1183"/>
                  </a:cubicBezTo>
                  <a:cubicBezTo>
                    <a:pt x="455" y="1176"/>
                    <a:pt x="455" y="1176"/>
                    <a:pt x="455" y="1176"/>
                  </a:cubicBezTo>
                  <a:moveTo>
                    <a:pt x="470" y="1176"/>
                  </a:moveTo>
                  <a:cubicBezTo>
                    <a:pt x="463" y="1176"/>
                    <a:pt x="463" y="1176"/>
                    <a:pt x="463" y="1176"/>
                  </a:cubicBezTo>
                  <a:cubicBezTo>
                    <a:pt x="463" y="1183"/>
                    <a:pt x="463" y="1183"/>
                    <a:pt x="463" y="1183"/>
                  </a:cubicBezTo>
                  <a:cubicBezTo>
                    <a:pt x="470" y="1183"/>
                    <a:pt x="470" y="1183"/>
                    <a:pt x="470" y="1183"/>
                  </a:cubicBezTo>
                  <a:cubicBezTo>
                    <a:pt x="470" y="1176"/>
                    <a:pt x="470" y="1176"/>
                    <a:pt x="470" y="1176"/>
                  </a:cubicBezTo>
                  <a:moveTo>
                    <a:pt x="485" y="1176"/>
                  </a:moveTo>
                  <a:cubicBezTo>
                    <a:pt x="478" y="1176"/>
                    <a:pt x="478" y="1176"/>
                    <a:pt x="478" y="1176"/>
                  </a:cubicBezTo>
                  <a:cubicBezTo>
                    <a:pt x="478" y="1183"/>
                    <a:pt x="478" y="1183"/>
                    <a:pt x="478" y="1183"/>
                  </a:cubicBezTo>
                  <a:cubicBezTo>
                    <a:pt x="485" y="1183"/>
                    <a:pt x="485" y="1183"/>
                    <a:pt x="485" y="1183"/>
                  </a:cubicBezTo>
                  <a:cubicBezTo>
                    <a:pt x="485" y="1176"/>
                    <a:pt x="485" y="1176"/>
                    <a:pt x="485" y="1176"/>
                  </a:cubicBezTo>
                  <a:moveTo>
                    <a:pt x="499" y="1176"/>
                  </a:moveTo>
                  <a:cubicBezTo>
                    <a:pt x="492" y="1176"/>
                    <a:pt x="492" y="1176"/>
                    <a:pt x="492" y="1176"/>
                  </a:cubicBezTo>
                  <a:cubicBezTo>
                    <a:pt x="492" y="1183"/>
                    <a:pt x="492" y="1183"/>
                    <a:pt x="492" y="1183"/>
                  </a:cubicBezTo>
                  <a:cubicBezTo>
                    <a:pt x="499" y="1183"/>
                    <a:pt x="499" y="1183"/>
                    <a:pt x="499" y="1183"/>
                  </a:cubicBezTo>
                  <a:cubicBezTo>
                    <a:pt x="499" y="1176"/>
                    <a:pt x="499" y="1176"/>
                    <a:pt x="499" y="1176"/>
                  </a:cubicBezTo>
                  <a:moveTo>
                    <a:pt x="514" y="1176"/>
                  </a:moveTo>
                  <a:cubicBezTo>
                    <a:pt x="507" y="1176"/>
                    <a:pt x="507" y="1176"/>
                    <a:pt x="507" y="1176"/>
                  </a:cubicBezTo>
                  <a:cubicBezTo>
                    <a:pt x="507" y="1183"/>
                    <a:pt x="507" y="1183"/>
                    <a:pt x="507" y="1183"/>
                  </a:cubicBezTo>
                  <a:cubicBezTo>
                    <a:pt x="514" y="1183"/>
                    <a:pt x="514" y="1183"/>
                    <a:pt x="514" y="1183"/>
                  </a:cubicBezTo>
                  <a:cubicBezTo>
                    <a:pt x="514" y="1176"/>
                    <a:pt x="514" y="1176"/>
                    <a:pt x="514" y="1176"/>
                  </a:cubicBezTo>
                  <a:moveTo>
                    <a:pt x="529" y="1176"/>
                  </a:moveTo>
                  <a:cubicBezTo>
                    <a:pt x="522" y="1176"/>
                    <a:pt x="522" y="1176"/>
                    <a:pt x="522" y="1176"/>
                  </a:cubicBezTo>
                  <a:cubicBezTo>
                    <a:pt x="522" y="1183"/>
                    <a:pt x="522" y="1183"/>
                    <a:pt x="522" y="1183"/>
                  </a:cubicBezTo>
                  <a:cubicBezTo>
                    <a:pt x="529" y="1183"/>
                    <a:pt x="529" y="1183"/>
                    <a:pt x="529" y="1183"/>
                  </a:cubicBezTo>
                  <a:cubicBezTo>
                    <a:pt x="529" y="1176"/>
                    <a:pt x="529" y="1176"/>
                    <a:pt x="529" y="1176"/>
                  </a:cubicBezTo>
                  <a:moveTo>
                    <a:pt x="544" y="1176"/>
                  </a:moveTo>
                  <a:cubicBezTo>
                    <a:pt x="537" y="1176"/>
                    <a:pt x="537" y="1176"/>
                    <a:pt x="537" y="1176"/>
                  </a:cubicBezTo>
                  <a:cubicBezTo>
                    <a:pt x="537" y="1183"/>
                    <a:pt x="537" y="1183"/>
                    <a:pt x="537" y="1183"/>
                  </a:cubicBezTo>
                  <a:cubicBezTo>
                    <a:pt x="544" y="1183"/>
                    <a:pt x="544" y="1183"/>
                    <a:pt x="544" y="1183"/>
                  </a:cubicBezTo>
                  <a:cubicBezTo>
                    <a:pt x="544" y="1176"/>
                    <a:pt x="544" y="1176"/>
                    <a:pt x="544" y="1176"/>
                  </a:cubicBezTo>
                  <a:moveTo>
                    <a:pt x="558" y="1176"/>
                  </a:moveTo>
                  <a:cubicBezTo>
                    <a:pt x="551" y="1176"/>
                    <a:pt x="551" y="1176"/>
                    <a:pt x="551" y="1176"/>
                  </a:cubicBezTo>
                  <a:cubicBezTo>
                    <a:pt x="551" y="1183"/>
                    <a:pt x="551" y="1183"/>
                    <a:pt x="551" y="1183"/>
                  </a:cubicBezTo>
                  <a:cubicBezTo>
                    <a:pt x="558" y="1183"/>
                    <a:pt x="558" y="1183"/>
                    <a:pt x="558" y="1183"/>
                  </a:cubicBezTo>
                  <a:cubicBezTo>
                    <a:pt x="558" y="1176"/>
                    <a:pt x="558" y="1176"/>
                    <a:pt x="558" y="1176"/>
                  </a:cubicBezTo>
                  <a:moveTo>
                    <a:pt x="204" y="1161"/>
                  </a:moveTo>
                  <a:cubicBezTo>
                    <a:pt x="197" y="1161"/>
                    <a:pt x="197" y="1161"/>
                    <a:pt x="197" y="1161"/>
                  </a:cubicBezTo>
                  <a:cubicBezTo>
                    <a:pt x="197" y="1168"/>
                    <a:pt x="197" y="1168"/>
                    <a:pt x="197" y="1168"/>
                  </a:cubicBezTo>
                  <a:cubicBezTo>
                    <a:pt x="204" y="1168"/>
                    <a:pt x="204" y="1168"/>
                    <a:pt x="204" y="1168"/>
                  </a:cubicBezTo>
                  <a:cubicBezTo>
                    <a:pt x="204" y="1161"/>
                    <a:pt x="204" y="1161"/>
                    <a:pt x="204" y="1161"/>
                  </a:cubicBezTo>
                  <a:moveTo>
                    <a:pt x="219" y="1161"/>
                  </a:moveTo>
                  <a:cubicBezTo>
                    <a:pt x="212" y="1161"/>
                    <a:pt x="212" y="1161"/>
                    <a:pt x="212" y="1161"/>
                  </a:cubicBezTo>
                  <a:cubicBezTo>
                    <a:pt x="212" y="1168"/>
                    <a:pt x="212" y="1168"/>
                    <a:pt x="212" y="1168"/>
                  </a:cubicBezTo>
                  <a:cubicBezTo>
                    <a:pt x="219" y="1168"/>
                    <a:pt x="219" y="1168"/>
                    <a:pt x="219" y="1168"/>
                  </a:cubicBezTo>
                  <a:cubicBezTo>
                    <a:pt x="219" y="1161"/>
                    <a:pt x="219" y="1161"/>
                    <a:pt x="219" y="1161"/>
                  </a:cubicBezTo>
                  <a:moveTo>
                    <a:pt x="234" y="1161"/>
                  </a:moveTo>
                  <a:cubicBezTo>
                    <a:pt x="227" y="1161"/>
                    <a:pt x="227" y="1161"/>
                    <a:pt x="227" y="1161"/>
                  </a:cubicBezTo>
                  <a:cubicBezTo>
                    <a:pt x="227" y="1168"/>
                    <a:pt x="227" y="1168"/>
                    <a:pt x="227" y="1168"/>
                  </a:cubicBezTo>
                  <a:cubicBezTo>
                    <a:pt x="234" y="1168"/>
                    <a:pt x="234" y="1168"/>
                    <a:pt x="234" y="1168"/>
                  </a:cubicBezTo>
                  <a:cubicBezTo>
                    <a:pt x="234" y="1161"/>
                    <a:pt x="234" y="1161"/>
                    <a:pt x="234" y="1161"/>
                  </a:cubicBezTo>
                  <a:moveTo>
                    <a:pt x="249" y="1161"/>
                  </a:moveTo>
                  <a:cubicBezTo>
                    <a:pt x="242" y="1161"/>
                    <a:pt x="242" y="1161"/>
                    <a:pt x="242" y="1161"/>
                  </a:cubicBezTo>
                  <a:cubicBezTo>
                    <a:pt x="242" y="1168"/>
                    <a:pt x="242" y="1168"/>
                    <a:pt x="242" y="1168"/>
                  </a:cubicBezTo>
                  <a:cubicBezTo>
                    <a:pt x="249" y="1168"/>
                    <a:pt x="249" y="1168"/>
                    <a:pt x="249" y="1168"/>
                  </a:cubicBezTo>
                  <a:cubicBezTo>
                    <a:pt x="249" y="1161"/>
                    <a:pt x="249" y="1161"/>
                    <a:pt x="249" y="1161"/>
                  </a:cubicBezTo>
                  <a:moveTo>
                    <a:pt x="263" y="1161"/>
                  </a:moveTo>
                  <a:cubicBezTo>
                    <a:pt x="256" y="1161"/>
                    <a:pt x="256" y="1161"/>
                    <a:pt x="256" y="1161"/>
                  </a:cubicBezTo>
                  <a:cubicBezTo>
                    <a:pt x="256" y="1168"/>
                    <a:pt x="256" y="1168"/>
                    <a:pt x="256" y="1168"/>
                  </a:cubicBezTo>
                  <a:cubicBezTo>
                    <a:pt x="263" y="1168"/>
                    <a:pt x="263" y="1168"/>
                    <a:pt x="263" y="1168"/>
                  </a:cubicBezTo>
                  <a:cubicBezTo>
                    <a:pt x="263" y="1161"/>
                    <a:pt x="263" y="1161"/>
                    <a:pt x="263" y="1161"/>
                  </a:cubicBezTo>
                  <a:moveTo>
                    <a:pt x="278" y="1161"/>
                  </a:moveTo>
                  <a:cubicBezTo>
                    <a:pt x="271" y="1161"/>
                    <a:pt x="271" y="1161"/>
                    <a:pt x="271" y="1161"/>
                  </a:cubicBezTo>
                  <a:cubicBezTo>
                    <a:pt x="271" y="1168"/>
                    <a:pt x="271" y="1168"/>
                    <a:pt x="271" y="1168"/>
                  </a:cubicBezTo>
                  <a:cubicBezTo>
                    <a:pt x="278" y="1168"/>
                    <a:pt x="278" y="1168"/>
                    <a:pt x="278" y="1168"/>
                  </a:cubicBezTo>
                  <a:cubicBezTo>
                    <a:pt x="278" y="1161"/>
                    <a:pt x="278" y="1161"/>
                    <a:pt x="278" y="1161"/>
                  </a:cubicBezTo>
                  <a:moveTo>
                    <a:pt x="293" y="1161"/>
                  </a:moveTo>
                  <a:cubicBezTo>
                    <a:pt x="286" y="1161"/>
                    <a:pt x="286" y="1161"/>
                    <a:pt x="286" y="1161"/>
                  </a:cubicBezTo>
                  <a:cubicBezTo>
                    <a:pt x="286" y="1168"/>
                    <a:pt x="286" y="1168"/>
                    <a:pt x="286" y="1168"/>
                  </a:cubicBezTo>
                  <a:cubicBezTo>
                    <a:pt x="293" y="1168"/>
                    <a:pt x="293" y="1168"/>
                    <a:pt x="293" y="1168"/>
                  </a:cubicBezTo>
                  <a:cubicBezTo>
                    <a:pt x="293" y="1161"/>
                    <a:pt x="293" y="1161"/>
                    <a:pt x="293" y="1161"/>
                  </a:cubicBezTo>
                  <a:moveTo>
                    <a:pt x="308" y="1161"/>
                  </a:moveTo>
                  <a:cubicBezTo>
                    <a:pt x="301" y="1161"/>
                    <a:pt x="301" y="1161"/>
                    <a:pt x="301" y="1161"/>
                  </a:cubicBezTo>
                  <a:cubicBezTo>
                    <a:pt x="301" y="1168"/>
                    <a:pt x="301" y="1168"/>
                    <a:pt x="301" y="1168"/>
                  </a:cubicBezTo>
                  <a:cubicBezTo>
                    <a:pt x="308" y="1168"/>
                    <a:pt x="308" y="1168"/>
                    <a:pt x="308" y="1168"/>
                  </a:cubicBezTo>
                  <a:cubicBezTo>
                    <a:pt x="308" y="1161"/>
                    <a:pt x="308" y="1161"/>
                    <a:pt x="308" y="1161"/>
                  </a:cubicBezTo>
                  <a:moveTo>
                    <a:pt x="322" y="1161"/>
                  </a:moveTo>
                  <a:cubicBezTo>
                    <a:pt x="315" y="1161"/>
                    <a:pt x="315" y="1161"/>
                    <a:pt x="315" y="1161"/>
                  </a:cubicBezTo>
                  <a:cubicBezTo>
                    <a:pt x="315" y="1168"/>
                    <a:pt x="315" y="1168"/>
                    <a:pt x="315" y="1168"/>
                  </a:cubicBezTo>
                  <a:cubicBezTo>
                    <a:pt x="322" y="1168"/>
                    <a:pt x="322" y="1168"/>
                    <a:pt x="322" y="1168"/>
                  </a:cubicBezTo>
                  <a:cubicBezTo>
                    <a:pt x="322" y="1161"/>
                    <a:pt x="322" y="1161"/>
                    <a:pt x="322" y="1161"/>
                  </a:cubicBezTo>
                  <a:moveTo>
                    <a:pt x="337" y="1161"/>
                  </a:moveTo>
                  <a:cubicBezTo>
                    <a:pt x="330" y="1161"/>
                    <a:pt x="330" y="1161"/>
                    <a:pt x="330" y="1161"/>
                  </a:cubicBezTo>
                  <a:cubicBezTo>
                    <a:pt x="330" y="1168"/>
                    <a:pt x="330" y="1168"/>
                    <a:pt x="330" y="1168"/>
                  </a:cubicBezTo>
                  <a:cubicBezTo>
                    <a:pt x="337" y="1168"/>
                    <a:pt x="337" y="1168"/>
                    <a:pt x="337" y="1168"/>
                  </a:cubicBezTo>
                  <a:cubicBezTo>
                    <a:pt x="337" y="1161"/>
                    <a:pt x="337" y="1161"/>
                    <a:pt x="337" y="1161"/>
                  </a:cubicBezTo>
                  <a:moveTo>
                    <a:pt x="352" y="1161"/>
                  </a:moveTo>
                  <a:cubicBezTo>
                    <a:pt x="345" y="1161"/>
                    <a:pt x="345" y="1161"/>
                    <a:pt x="345" y="1161"/>
                  </a:cubicBezTo>
                  <a:cubicBezTo>
                    <a:pt x="345" y="1168"/>
                    <a:pt x="345" y="1168"/>
                    <a:pt x="345" y="1168"/>
                  </a:cubicBezTo>
                  <a:cubicBezTo>
                    <a:pt x="352" y="1168"/>
                    <a:pt x="352" y="1168"/>
                    <a:pt x="352" y="1168"/>
                  </a:cubicBezTo>
                  <a:cubicBezTo>
                    <a:pt x="352" y="1161"/>
                    <a:pt x="352" y="1161"/>
                    <a:pt x="352" y="1161"/>
                  </a:cubicBezTo>
                  <a:moveTo>
                    <a:pt x="367" y="1161"/>
                  </a:moveTo>
                  <a:cubicBezTo>
                    <a:pt x="360" y="1161"/>
                    <a:pt x="360" y="1161"/>
                    <a:pt x="360" y="1161"/>
                  </a:cubicBezTo>
                  <a:cubicBezTo>
                    <a:pt x="360" y="1168"/>
                    <a:pt x="360" y="1168"/>
                    <a:pt x="360" y="1168"/>
                  </a:cubicBezTo>
                  <a:cubicBezTo>
                    <a:pt x="367" y="1168"/>
                    <a:pt x="367" y="1168"/>
                    <a:pt x="367" y="1168"/>
                  </a:cubicBezTo>
                  <a:cubicBezTo>
                    <a:pt x="367" y="1161"/>
                    <a:pt x="367" y="1161"/>
                    <a:pt x="367" y="1161"/>
                  </a:cubicBezTo>
                  <a:moveTo>
                    <a:pt x="381" y="1161"/>
                  </a:moveTo>
                  <a:cubicBezTo>
                    <a:pt x="374" y="1161"/>
                    <a:pt x="374" y="1161"/>
                    <a:pt x="374" y="1161"/>
                  </a:cubicBezTo>
                  <a:cubicBezTo>
                    <a:pt x="374" y="1168"/>
                    <a:pt x="374" y="1168"/>
                    <a:pt x="374" y="1168"/>
                  </a:cubicBezTo>
                  <a:cubicBezTo>
                    <a:pt x="381" y="1168"/>
                    <a:pt x="381" y="1168"/>
                    <a:pt x="381" y="1168"/>
                  </a:cubicBezTo>
                  <a:cubicBezTo>
                    <a:pt x="381" y="1161"/>
                    <a:pt x="381" y="1161"/>
                    <a:pt x="381" y="1161"/>
                  </a:cubicBezTo>
                  <a:moveTo>
                    <a:pt x="396" y="1161"/>
                  </a:moveTo>
                  <a:cubicBezTo>
                    <a:pt x="389" y="1161"/>
                    <a:pt x="389" y="1161"/>
                    <a:pt x="389" y="1161"/>
                  </a:cubicBezTo>
                  <a:cubicBezTo>
                    <a:pt x="389" y="1168"/>
                    <a:pt x="389" y="1168"/>
                    <a:pt x="389" y="1168"/>
                  </a:cubicBezTo>
                  <a:cubicBezTo>
                    <a:pt x="396" y="1168"/>
                    <a:pt x="396" y="1168"/>
                    <a:pt x="396" y="1168"/>
                  </a:cubicBezTo>
                  <a:cubicBezTo>
                    <a:pt x="396" y="1161"/>
                    <a:pt x="396" y="1161"/>
                    <a:pt x="396" y="1161"/>
                  </a:cubicBezTo>
                  <a:moveTo>
                    <a:pt x="411" y="1161"/>
                  </a:moveTo>
                  <a:cubicBezTo>
                    <a:pt x="404" y="1161"/>
                    <a:pt x="404" y="1161"/>
                    <a:pt x="404" y="1161"/>
                  </a:cubicBezTo>
                  <a:cubicBezTo>
                    <a:pt x="404" y="1168"/>
                    <a:pt x="404" y="1168"/>
                    <a:pt x="404" y="1168"/>
                  </a:cubicBezTo>
                  <a:cubicBezTo>
                    <a:pt x="411" y="1168"/>
                    <a:pt x="411" y="1168"/>
                    <a:pt x="411" y="1168"/>
                  </a:cubicBezTo>
                  <a:cubicBezTo>
                    <a:pt x="411" y="1161"/>
                    <a:pt x="411" y="1161"/>
                    <a:pt x="411" y="1161"/>
                  </a:cubicBezTo>
                  <a:moveTo>
                    <a:pt x="426" y="1161"/>
                  </a:moveTo>
                  <a:cubicBezTo>
                    <a:pt x="419" y="1161"/>
                    <a:pt x="419" y="1161"/>
                    <a:pt x="419" y="1161"/>
                  </a:cubicBezTo>
                  <a:cubicBezTo>
                    <a:pt x="419" y="1168"/>
                    <a:pt x="419" y="1168"/>
                    <a:pt x="419" y="1168"/>
                  </a:cubicBezTo>
                  <a:cubicBezTo>
                    <a:pt x="426" y="1168"/>
                    <a:pt x="426" y="1168"/>
                    <a:pt x="426" y="1168"/>
                  </a:cubicBezTo>
                  <a:cubicBezTo>
                    <a:pt x="426" y="1161"/>
                    <a:pt x="426" y="1161"/>
                    <a:pt x="426" y="1161"/>
                  </a:cubicBezTo>
                  <a:moveTo>
                    <a:pt x="440" y="1161"/>
                  </a:moveTo>
                  <a:cubicBezTo>
                    <a:pt x="433" y="1161"/>
                    <a:pt x="433" y="1161"/>
                    <a:pt x="433" y="1161"/>
                  </a:cubicBezTo>
                  <a:cubicBezTo>
                    <a:pt x="433" y="1168"/>
                    <a:pt x="433" y="1168"/>
                    <a:pt x="433" y="1168"/>
                  </a:cubicBezTo>
                  <a:cubicBezTo>
                    <a:pt x="440" y="1168"/>
                    <a:pt x="440" y="1168"/>
                    <a:pt x="440" y="1168"/>
                  </a:cubicBezTo>
                  <a:cubicBezTo>
                    <a:pt x="440" y="1161"/>
                    <a:pt x="440" y="1161"/>
                    <a:pt x="440" y="1161"/>
                  </a:cubicBezTo>
                  <a:moveTo>
                    <a:pt x="455" y="1161"/>
                  </a:moveTo>
                  <a:cubicBezTo>
                    <a:pt x="448" y="1161"/>
                    <a:pt x="448" y="1161"/>
                    <a:pt x="448" y="1161"/>
                  </a:cubicBezTo>
                  <a:cubicBezTo>
                    <a:pt x="448" y="1168"/>
                    <a:pt x="448" y="1168"/>
                    <a:pt x="448" y="1168"/>
                  </a:cubicBezTo>
                  <a:cubicBezTo>
                    <a:pt x="455" y="1168"/>
                    <a:pt x="455" y="1168"/>
                    <a:pt x="455" y="1168"/>
                  </a:cubicBezTo>
                  <a:cubicBezTo>
                    <a:pt x="455" y="1161"/>
                    <a:pt x="455" y="1161"/>
                    <a:pt x="455" y="1161"/>
                  </a:cubicBezTo>
                  <a:moveTo>
                    <a:pt x="470" y="1161"/>
                  </a:moveTo>
                  <a:cubicBezTo>
                    <a:pt x="463" y="1161"/>
                    <a:pt x="463" y="1161"/>
                    <a:pt x="463" y="1161"/>
                  </a:cubicBezTo>
                  <a:cubicBezTo>
                    <a:pt x="463" y="1168"/>
                    <a:pt x="463" y="1168"/>
                    <a:pt x="463" y="1168"/>
                  </a:cubicBezTo>
                  <a:cubicBezTo>
                    <a:pt x="470" y="1168"/>
                    <a:pt x="470" y="1168"/>
                    <a:pt x="470" y="1168"/>
                  </a:cubicBezTo>
                  <a:cubicBezTo>
                    <a:pt x="470" y="1161"/>
                    <a:pt x="470" y="1161"/>
                    <a:pt x="470" y="1161"/>
                  </a:cubicBezTo>
                  <a:moveTo>
                    <a:pt x="485" y="1161"/>
                  </a:moveTo>
                  <a:cubicBezTo>
                    <a:pt x="478" y="1161"/>
                    <a:pt x="478" y="1161"/>
                    <a:pt x="478" y="1161"/>
                  </a:cubicBezTo>
                  <a:cubicBezTo>
                    <a:pt x="478" y="1168"/>
                    <a:pt x="478" y="1168"/>
                    <a:pt x="478" y="1168"/>
                  </a:cubicBezTo>
                  <a:cubicBezTo>
                    <a:pt x="485" y="1168"/>
                    <a:pt x="485" y="1168"/>
                    <a:pt x="485" y="1168"/>
                  </a:cubicBezTo>
                  <a:cubicBezTo>
                    <a:pt x="485" y="1161"/>
                    <a:pt x="485" y="1161"/>
                    <a:pt x="485" y="1161"/>
                  </a:cubicBezTo>
                  <a:moveTo>
                    <a:pt x="499" y="1161"/>
                  </a:moveTo>
                  <a:cubicBezTo>
                    <a:pt x="492" y="1161"/>
                    <a:pt x="492" y="1161"/>
                    <a:pt x="492" y="1161"/>
                  </a:cubicBezTo>
                  <a:cubicBezTo>
                    <a:pt x="492" y="1168"/>
                    <a:pt x="492" y="1168"/>
                    <a:pt x="492" y="1168"/>
                  </a:cubicBezTo>
                  <a:cubicBezTo>
                    <a:pt x="499" y="1168"/>
                    <a:pt x="499" y="1168"/>
                    <a:pt x="499" y="1168"/>
                  </a:cubicBezTo>
                  <a:cubicBezTo>
                    <a:pt x="499" y="1161"/>
                    <a:pt x="499" y="1161"/>
                    <a:pt x="499" y="1161"/>
                  </a:cubicBezTo>
                  <a:moveTo>
                    <a:pt x="514" y="1161"/>
                  </a:moveTo>
                  <a:cubicBezTo>
                    <a:pt x="507" y="1161"/>
                    <a:pt x="507" y="1161"/>
                    <a:pt x="507" y="1161"/>
                  </a:cubicBezTo>
                  <a:cubicBezTo>
                    <a:pt x="507" y="1168"/>
                    <a:pt x="507" y="1168"/>
                    <a:pt x="507" y="1168"/>
                  </a:cubicBezTo>
                  <a:cubicBezTo>
                    <a:pt x="514" y="1168"/>
                    <a:pt x="514" y="1168"/>
                    <a:pt x="514" y="1168"/>
                  </a:cubicBezTo>
                  <a:cubicBezTo>
                    <a:pt x="514" y="1161"/>
                    <a:pt x="514" y="1161"/>
                    <a:pt x="514" y="1161"/>
                  </a:cubicBezTo>
                  <a:moveTo>
                    <a:pt x="529" y="1161"/>
                  </a:moveTo>
                  <a:cubicBezTo>
                    <a:pt x="522" y="1161"/>
                    <a:pt x="522" y="1161"/>
                    <a:pt x="522" y="1161"/>
                  </a:cubicBezTo>
                  <a:cubicBezTo>
                    <a:pt x="522" y="1168"/>
                    <a:pt x="522" y="1168"/>
                    <a:pt x="522" y="1168"/>
                  </a:cubicBezTo>
                  <a:cubicBezTo>
                    <a:pt x="529" y="1168"/>
                    <a:pt x="529" y="1168"/>
                    <a:pt x="529" y="1168"/>
                  </a:cubicBezTo>
                  <a:cubicBezTo>
                    <a:pt x="529" y="1161"/>
                    <a:pt x="529" y="1161"/>
                    <a:pt x="529" y="1161"/>
                  </a:cubicBezTo>
                  <a:moveTo>
                    <a:pt x="544" y="1161"/>
                  </a:moveTo>
                  <a:cubicBezTo>
                    <a:pt x="537" y="1161"/>
                    <a:pt x="537" y="1161"/>
                    <a:pt x="537" y="1161"/>
                  </a:cubicBezTo>
                  <a:cubicBezTo>
                    <a:pt x="537" y="1168"/>
                    <a:pt x="537" y="1168"/>
                    <a:pt x="537" y="1168"/>
                  </a:cubicBezTo>
                  <a:cubicBezTo>
                    <a:pt x="544" y="1168"/>
                    <a:pt x="544" y="1168"/>
                    <a:pt x="544" y="1168"/>
                  </a:cubicBezTo>
                  <a:cubicBezTo>
                    <a:pt x="544" y="1161"/>
                    <a:pt x="544" y="1161"/>
                    <a:pt x="544" y="1161"/>
                  </a:cubicBezTo>
                  <a:moveTo>
                    <a:pt x="204" y="1146"/>
                  </a:moveTo>
                  <a:cubicBezTo>
                    <a:pt x="197" y="1146"/>
                    <a:pt x="197" y="1146"/>
                    <a:pt x="197" y="1146"/>
                  </a:cubicBezTo>
                  <a:cubicBezTo>
                    <a:pt x="197" y="1153"/>
                    <a:pt x="197" y="1153"/>
                    <a:pt x="197" y="1153"/>
                  </a:cubicBezTo>
                  <a:cubicBezTo>
                    <a:pt x="204" y="1153"/>
                    <a:pt x="204" y="1153"/>
                    <a:pt x="204" y="1153"/>
                  </a:cubicBezTo>
                  <a:cubicBezTo>
                    <a:pt x="204" y="1146"/>
                    <a:pt x="204" y="1146"/>
                    <a:pt x="204" y="1146"/>
                  </a:cubicBezTo>
                  <a:moveTo>
                    <a:pt x="219" y="1146"/>
                  </a:moveTo>
                  <a:cubicBezTo>
                    <a:pt x="212" y="1146"/>
                    <a:pt x="212" y="1146"/>
                    <a:pt x="212" y="1146"/>
                  </a:cubicBezTo>
                  <a:cubicBezTo>
                    <a:pt x="212" y="1153"/>
                    <a:pt x="212" y="1153"/>
                    <a:pt x="212" y="1153"/>
                  </a:cubicBezTo>
                  <a:cubicBezTo>
                    <a:pt x="219" y="1153"/>
                    <a:pt x="219" y="1153"/>
                    <a:pt x="219" y="1153"/>
                  </a:cubicBezTo>
                  <a:cubicBezTo>
                    <a:pt x="219" y="1146"/>
                    <a:pt x="219" y="1146"/>
                    <a:pt x="219" y="1146"/>
                  </a:cubicBezTo>
                  <a:moveTo>
                    <a:pt x="234" y="1146"/>
                  </a:moveTo>
                  <a:cubicBezTo>
                    <a:pt x="227" y="1146"/>
                    <a:pt x="227" y="1146"/>
                    <a:pt x="227" y="1146"/>
                  </a:cubicBezTo>
                  <a:cubicBezTo>
                    <a:pt x="227" y="1153"/>
                    <a:pt x="227" y="1153"/>
                    <a:pt x="227" y="1153"/>
                  </a:cubicBezTo>
                  <a:cubicBezTo>
                    <a:pt x="234" y="1153"/>
                    <a:pt x="234" y="1153"/>
                    <a:pt x="234" y="1153"/>
                  </a:cubicBezTo>
                  <a:cubicBezTo>
                    <a:pt x="234" y="1146"/>
                    <a:pt x="234" y="1146"/>
                    <a:pt x="234" y="1146"/>
                  </a:cubicBezTo>
                  <a:moveTo>
                    <a:pt x="249" y="1146"/>
                  </a:moveTo>
                  <a:cubicBezTo>
                    <a:pt x="242" y="1146"/>
                    <a:pt x="242" y="1146"/>
                    <a:pt x="242" y="1146"/>
                  </a:cubicBezTo>
                  <a:cubicBezTo>
                    <a:pt x="242" y="1153"/>
                    <a:pt x="242" y="1153"/>
                    <a:pt x="242" y="1153"/>
                  </a:cubicBezTo>
                  <a:cubicBezTo>
                    <a:pt x="249" y="1153"/>
                    <a:pt x="249" y="1153"/>
                    <a:pt x="249" y="1153"/>
                  </a:cubicBezTo>
                  <a:cubicBezTo>
                    <a:pt x="249" y="1146"/>
                    <a:pt x="249" y="1146"/>
                    <a:pt x="249" y="1146"/>
                  </a:cubicBezTo>
                  <a:moveTo>
                    <a:pt x="263" y="1146"/>
                  </a:moveTo>
                  <a:cubicBezTo>
                    <a:pt x="256" y="1146"/>
                    <a:pt x="256" y="1146"/>
                    <a:pt x="256" y="1146"/>
                  </a:cubicBezTo>
                  <a:cubicBezTo>
                    <a:pt x="256" y="1153"/>
                    <a:pt x="256" y="1153"/>
                    <a:pt x="256" y="1153"/>
                  </a:cubicBezTo>
                  <a:cubicBezTo>
                    <a:pt x="263" y="1153"/>
                    <a:pt x="263" y="1153"/>
                    <a:pt x="263" y="1153"/>
                  </a:cubicBezTo>
                  <a:cubicBezTo>
                    <a:pt x="263" y="1146"/>
                    <a:pt x="263" y="1146"/>
                    <a:pt x="263" y="1146"/>
                  </a:cubicBezTo>
                  <a:moveTo>
                    <a:pt x="278" y="1146"/>
                  </a:moveTo>
                  <a:cubicBezTo>
                    <a:pt x="271" y="1146"/>
                    <a:pt x="271" y="1146"/>
                    <a:pt x="271" y="1146"/>
                  </a:cubicBezTo>
                  <a:cubicBezTo>
                    <a:pt x="271" y="1153"/>
                    <a:pt x="271" y="1153"/>
                    <a:pt x="271" y="1153"/>
                  </a:cubicBezTo>
                  <a:cubicBezTo>
                    <a:pt x="278" y="1153"/>
                    <a:pt x="278" y="1153"/>
                    <a:pt x="278" y="1153"/>
                  </a:cubicBezTo>
                  <a:cubicBezTo>
                    <a:pt x="278" y="1146"/>
                    <a:pt x="278" y="1146"/>
                    <a:pt x="278" y="1146"/>
                  </a:cubicBezTo>
                  <a:moveTo>
                    <a:pt x="293" y="1146"/>
                  </a:moveTo>
                  <a:cubicBezTo>
                    <a:pt x="286" y="1146"/>
                    <a:pt x="286" y="1146"/>
                    <a:pt x="286" y="1146"/>
                  </a:cubicBezTo>
                  <a:cubicBezTo>
                    <a:pt x="286" y="1153"/>
                    <a:pt x="286" y="1153"/>
                    <a:pt x="286" y="1153"/>
                  </a:cubicBezTo>
                  <a:cubicBezTo>
                    <a:pt x="293" y="1153"/>
                    <a:pt x="293" y="1153"/>
                    <a:pt x="293" y="1153"/>
                  </a:cubicBezTo>
                  <a:cubicBezTo>
                    <a:pt x="293" y="1146"/>
                    <a:pt x="293" y="1146"/>
                    <a:pt x="293" y="1146"/>
                  </a:cubicBezTo>
                  <a:moveTo>
                    <a:pt x="308" y="1146"/>
                  </a:moveTo>
                  <a:cubicBezTo>
                    <a:pt x="301" y="1146"/>
                    <a:pt x="301" y="1146"/>
                    <a:pt x="301" y="1146"/>
                  </a:cubicBezTo>
                  <a:cubicBezTo>
                    <a:pt x="301" y="1153"/>
                    <a:pt x="301" y="1153"/>
                    <a:pt x="301" y="1153"/>
                  </a:cubicBezTo>
                  <a:cubicBezTo>
                    <a:pt x="308" y="1153"/>
                    <a:pt x="308" y="1153"/>
                    <a:pt x="308" y="1153"/>
                  </a:cubicBezTo>
                  <a:cubicBezTo>
                    <a:pt x="308" y="1146"/>
                    <a:pt x="308" y="1146"/>
                    <a:pt x="308" y="1146"/>
                  </a:cubicBezTo>
                  <a:moveTo>
                    <a:pt x="322" y="1146"/>
                  </a:moveTo>
                  <a:cubicBezTo>
                    <a:pt x="315" y="1146"/>
                    <a:pt x="315" y="1146"/>
                    <a:pt x="315" y="1146"/>
                  </a:cubicBezTo>
                  <a:cubicBezTo>
                    <a:pt x="315" y="1153"/>
                    <a:pt x="315" y="1153"/>
                    <a:pt x="315" y="1153"/>
                  </a:cubicBezTo>
                  <a:cubicBezTo>
                    <a:pt x="322" y="1153"/>
                    <a:pt x="322" y="1153"/>
                    <a:pt x="322" y="1153"/>
                  </a:cubicBezTo>
                  <a:cubicBezTo>
                    <a:pt x="322" y="1146"/>
                    <a:pt x="322" y="1146"/>
                    <a:pt x="322" y="1146"/>
                  </a:cubicBezTo>
                  <a:moveTo>
                    <a:pt x="337" y="1146"/>
                  </a:moveTo>
                  <a:cubicBezTo>
                    <a:pt x="330" y="1146"/>
                    <a:pt x="330" y="1146"/>
                    <a:pt x="330" y="1146"/>
                  </a:cubicBezTo>
                  <a:cubicBezTo>
                    <a:pt x="330" y="1153"/>
                    <a:pt x="330" y="1153"/>
                    <a:pt x="330" y="1153"/>
                  </a:cubicBezTo>
                  <a:cubicBezTo>
                    <a:pt x="337" y="1153"/>
                    <a:pt x="337" y="1153"/>
                    <a:pt x="337" y="1153"/>
                  </a:cubicBezTo>
                  <a:cubicBezTo>
                    <a:pt x="337" y="1146"/>
                    <a:pt x="337" y="1146"/>
                    <a:pt x="337" y="1146"/>
                  </a:cubicBezTo>
                  <a:moveTo>
                    <a:pt x="352" y="1146"/>
                  </a:moveTo>
                  <a:cubicBezTo>
                    <a:pt x="345" y="1146"/>
                    <a:pt x="345" y="1146"/>
                    <a:pt x="345" y="1146"/>
                  </a:cubicBezTo>
                  <a:cubicBezTo>
                    <a:pt x="345" y="1153"/>
                    <a:pt x="345" y="1153"/>
                    <a:pt x="345" y="1153"/>
                  </a:cubicBezTo>
                  <a:cubicBezTo>
                    <a:pt x="352" y="1153"/>
                    <a:pt x="352" y="1153"/>
                    <a:pt x="352" y="1153"/>
                  </a:cubicBezTo>
                  <a:cubicBezTo>
                    <a:pt x="352" y="1146"/>
                    <a:pt x="352" y="1146"/>
                    <a:pt x="352" y="1146"/>
                  </a:cubicBezTo>
                  <a:moveTo>
                    <a:pt x="367" y="1146"/>
                  </a:moveTo>
                  <a:cubicBezTo>
                    <a:pt x="360" y="1146"/>
                    <a:pt x="360" y="1146"/>
                    <a:pt x="360" y="1146"/>
                  </a:cubicBezTo>
                  <a:cubicBezTo>
                    <a:pt x="360" y="1153"/>
                    <a:pt x="360" y="1153"/>
                    <a:pt x="360" y="1153"/>
                  </a:cubicBezTo>
                  <a:cubicBezTo>
                    <a:pt x="367" y="1153"/>
                    <a:pt x="367" y="1153"/>
                    <a:pt x="367" y="1153"/>
                  </a:cubicBezTo>
                  <a:cubicBezTo>
                    <a:pt x="367" y="1146"/>
                    <a:pt x="367" y="1146"/>
                    <a:pt x="367" y="1146"/>
                  </a:cubicBezTo>
                  <a:moveTo>
                    <a:pt x="381" y="1146"/>
                  </a:moveTo>
                  <a:cubicBezTo>
                    <a:pt x="374" y="1146"/>
                    <a:pt x="374" y="1146"/>
                    <a:pt x="374" y="1146"/>
                  </a:cubicBezTo>
                  <a:cubicBezTo>
                    <a:pt x="374" y="1153"/>
                    <a:pt x="374" y="1153"/>
                    <a:pt x="374" y="1153"/>
                  </a:cubicBezTo>
                  <a:cubicBezTo>
                    <a:pt x="381" y="1153"/>
                    <a:pt x="381" y="1153"/>
                    <a:pt x="381" y="1153"/>
                  </a:cubicBezTo>
                  <a:cubicBezTo>
                    <a:pt x="381" y="1146"/>
                    <a:pt x="381" y="1146"/>
                    <a:pt x="381" y="1146"/>
                  </a:cubicBezTo>
                  <a:moveTo>
                    <a:pt x="396" y="1146"/>
                  </a:moveTo>
                  <a:cubicBezTo>
                    <a:pt x="389" y="1146"/>
                    <a:pt x="389" y="1146"/>
                    <a:pt x="389" y="1146"/>
                  </a:cubicBezTo>
                  <a:cubicBezTo>
                    <a:pt x="389" y="1153"/>
                    <a:pt x="389" y="1153"/>
                    <a:pt x="389" y="1153"/>
                  </a:cubicBezTo>
                  <a:cubicBezTo>
                    <a:pt x="396" y="1153"/>
                    <a:pt x="396" y="1153"/>
                    <a:pt x="396" y="1153"/>
                  </a:cubicBezTo>
                  <a:cubicBezTo>
                    <a:pt x="396" y="1146"/>
                    <a:pt x="396" y="1146"/>
                    <a:pt x="396" y="1146"/>
                  </a:cubicBezTo>
                  <a:moveTo>
                    <a:pt x="411" y="1146"/>
                  </a:moveTo>
                  <a:cubicBezTo>
                    <a:pt x="404" y="1146"/>
                    <a:pt x="404" y="1146"/>
                    <a:pt x="404" y="1146"/>
                  </a:cubicBezTo>
                  <a:cubicBezTo>
                    <a:pt x="404" y="1153"/>
                    <a:pt x="404" y="1153"/>
                    <a:pt x="404" y="1153"/>
                  </a:cubicBezTo>
                  <a:cubicBezTo>
                    <a:pt x="411" y="1153"/>
                    <a:pt x="411" y="1153"/>
                    <a:pt x="411" y="1153"/>
                  </a:cubicBezTo>
                  <a:cubicBezTo>
                    <a:pt x="411" y="1146"/>
                    <a:pt x="411" y="1146"/>
                    <a:pt x="411" y="1146"/>
                  </a:cubicBezTo>
                  <a:moveTo>
                    <a:pt x="426" y="1146"/>
                  </a:moveTo>
                  <a:cubicBezTo>
                    <a:pt x="419" y="1146"/>
                    <a:pt x="419" y="1146"/>
                    <a:pt x="419" y="1146"/>
                  </a:cubicBezTo>
                  <a:cubicBezTo>
                    <a:pt x="419" y="1153"/>
                    <a:pt x="419" y="1153"/>
                    <a:pt x="419" y="1153"/>
                  </a:cubicBezTo>
                  <a:cubicBezTo>
                    <a:pt x="426" y="1153"/>
                    <a:pt x="426" y="1153"/>
                    <a:pt x="426" y="1153"/>
                  </a:cubicBezTo>
                  <a:cubicBezTo>
                    <a:pt x="426" y="1146"/>
                    <a:pt x="426" y="1146"/>
                    <a:pt x="426" y="1146"/>
                  </a:cubicBezTo>
                  <a:moveTo>
                    <a:pt x="440" y="1146"/>
                  </a:moveTo>
                  <a:cubicBezTo>
                    <a:pt x="433" y="1146"/>
                    <a:pt x="433" y="1146"/>
                    <a:pt x="433" y="1146"/>
                  </a:cubicBezTo>
                  <a:cubicBezTo>
                    <a:pt x="433" y="1153"/>
                    <a:pt x="433" y="1153"/>
                    <a:pt x="433" y="1153"/>
                  </a:cubicBezTo>
                  <a:cubicBezTo>
                    <a:pt x="440" y="1153"/>
                    <a:pt x="440" y="1153"/>
                    <a:pt x="440" y="1153"/>
                  </a:cubicBezTo>
                  <a:cubicBezTo>
                    <a:pt x="440" y="1146"/>
                    <a:pt x="440" y="1146"/>
                    <a:pt x="440" y="1146"/>
                  </a:cubicBezTo>
                  <a:moveTo>
                    <a:pt x="455" y="1146"/>
                  </a:moveTo>
                  <a:cubicBezTo>
                    <a:pt x="448" y="1146"/>
                    <a:pt x="448" y="1146"/>
                    <a:pt x="448" y="1146"/>
                  </a:cubicBezTo>
                  <a:cubicBezTo>
                    <a:pt x="448" y="1153"/>
                    <a:pt x="448" y="1153"/>
                    <a:pt x="448" y="1153"/>
                  </a:cubicBezTo>
                  <a:cubicBezTo>
                    <a:pt x="455" y="1153"/>
                    <a:pt x="455" y="1153"/>
                    <a:pt x="455" y="1153"/>
                  </a:cubicBezTo>
                  <a:cubicBezTo>
                    <a:pt x="455" y="1146"/>
                    <a:pt x="455" y="1146"/>
                    <a:pt x="455" y="1146"/>
                  </a:cubicBezTo>
                  <a:moveTo>
                    <a:pt x="470" y="1146"/>
                  </a:moveTo>
                  <a:cubicBezTo>
                    <a:pt x="463" y="1146"/>
                    <a:pt x="463" y="1146"/>
                    <a:pt x="463" y="1146"/>
                  </a:cubicBezTo>
                  <a:cubicBezTo>
                    <a:pt x="463" y="1153"/>
                    <a:pt x="463" y="1153"/>
                    <a:pt x="463" y="1153"/>
                  </a:cubicBezTo>
                  <a:cubicBezTo>
                    <a:pt x="470" y="1153"/>
                    <a:pt x="470" y="1153"/>
                    <a:pt x="470" y="1153"/>
                  </a:cubicBezTo>
                  <a:cubicBezTo>
                    <a:pt x="470" y="1146"/>
                    <a:pt x="470" y="1146"/>
                    <a:pt x="470" y="1146"/>
                  </a:cubicBezTo>
                  <a:moveTo>
                    <a:pt x="485" y="1146"/>
                  </a:moveTo>
                  <a:cubicBezTo>
                    <a:pt x="478" y="1146"/>
                    <a:pt x="478" y="1146"/>
                    <a:pt x="478" y="1146"/>
                  </a:cubicBezTo>
                  <a:cubicBezTo>
                    <a:pt x="478" y="1153"/>
                    <a:pt x="478" y="1153"/>
                    <a:pt x="478" y="1153"/>
                  </a:cubicBezTo>
                  <a:cubicBezTo>
                    <a:pt x="485" y="1153"/>
                    <a:pt x="485" y="1153"/>
                    <a:pt x="485" y="1153"/>
                  </a:cubicBezTo>
                  <a:cubicBezTo>
                    <a:pt x="485" y="1146"/>
                    <a:pt x="485" y="1146"/>
                    <a:pt x="485" y="1146"/>
                  </a:cubicBezTo>
                  <a:moveTo>
                    <a:pt x="499" y="1146"/>
                  </a:moveTo>
                  <a:cubicBezTo>
                    <a:pt x="492" y="1146"/>
                    <a:pt x="492" y="1146"/>
                    <a:pt x="492" y="1146"/>
                  </a:cubicBezTo>
                  <a:cubicBezTo>
                    <a:pt x="492" y="1153"/>
                    <a:pt x="492" y="1153"/>
                    <a:pt x="492" y="1153"/>
                  </a:cubicBezTo>
                  <a:cubicBezTo>
                    <a:pt x="499" y="1153"/>
                    <a:pt x="499" y="1153"/>
                    <a:pt x="499" y="1153"/>
                  </a:cubicBezTo>
                  <a:cubicBezTo>
                    <a:pt x="499" y="1146"/>
                    <a:pt x="499" y="1146"/>
                    <a:pt x="499" y="1146"/>
                  </a:cubicBezTo>
                  <a:moveTo>
                    <a:pt x="514" y="1146"/>
                  </a:moveTo>
                  <a:cubicBezTo>
                    <a:pt x="507" y="1146"/>
                    <a:pt x="507" y="1146"/>
                    <a:pt x="507" y="1146"/>
                  </a:cubicBezTo>
                  <a:cubicBezTo>
                    <a:pt x="507" y="1153"/>
                    <a:pt x="507" y="1153"/>
                    <a:pt x="507" y="1153"/>
                  </a:cubicBezTo>
                  <a:cubicBezTo>
                    <a:pt x="514" y="1153"/>
                    <a:pt x="514" y="1153"/>
                    <a:pt x="514" y="1153"/>
                  </a:cubicBezTo>
                  <a:cubicBezTo>
                    <a:pt x="514" y="1146"/>
                    <a:pt x="514" y="1146"/>
                    <a:pt x="514" y="1146"/>
                  </a:cubicBezTo>
                  <a:moveTo>
                    <a:pt x="529" y="1146"/>
                  </a:moveTo>
                  <a:cubicBezTo>
                    <a:pt x="522" y="1146"/>
                    <a:pt x="522" y="1146"/>
                    <a:pt x="522" y="1146"/>
                  </a:cubicBezTo>
                  <a:cubicBezTo>
                    <a:pt x="522" y="1153"/>
                    <a:pt x="522" y="1153"/>
                    <a:pt x="522" y="1153"/>
                  </a:cubicBezTo>
                  <a:cubicBezTo>
                    <a:pt x="529" y="1153"/>
                    <a:pt x="529" y="1153"/>
                    <a:pt x="529" y="1153"/>
                  </a:cubicBezTo>
                  <a:cubicBezTo>
                    <a:pt x="529" y="1146"/>
                    <a:pt x="529" y="1146"/>
                    <a:pt x="529" y="1146"/>
                  </a:cubicBezTo>
                  <a:moveTo>
                    <a:pt x="544" y="1146"/>
                  </a:moveTo>
                  <a:cubicBezTo>
                    <a:pt x="537" y="1146"/>
                    <a:pt x="537" y="1146"/>
                    <a:pt x="537" y="1146"/>
                  </a:cubicBezTo>
                  <a:cubicBezTo>
                    <a:pt x="537" y="1153"/>
                    <a:pt x="537" y="1153"/>
                    <a:pt x="537" y="1153"/>
                  </a:cubicBezTo>
                  <a:cubicBezTo>
                    <a:pt x="544" y="1153"/>
                    <a:pt x="544" y="1153"/>
                    <a:pt x="544" y="1153"/>
                  </a:cubicBezTo>
                  <a:cubicBezTo>
                    <a:pt x="544" y="1146"/>
                    <a:pt x="544" y="1146"/>
                    <a:pt x="544" y="1146"/>
                  </a:cubicBezTo>
                  <a:moveTo>
                    <a:pt x="204" y="1131"/>
                  </a:moveTo>
                  <a:cubicBezTo>
                    <a:pt x="197" y="1131"/>
                    <a:pt x="197" y="1131"/>
                    <a:pt x="197" y="1131"/>
                  </a:cubicBezTo>
                  <a:cubicBezTo>
                    <a:pt x="197" y="1138"/>
                    <a:pt x="197" y="1138"/>
                    <a:pt x="197" y="1138"/>
                  </a:cubicBezTo>
                  <a:cubicBezTo>
                    <a:pt x="204" y="1138"/>
                    <a:pt x="204" y="1138"/>
                    <a:pt x="204" y="1138"/>
                  </a:cubicBezTo>
                  <a:cubicBezTo>
                    <a:pt x="204" y="1131"/>
                    <a:pt x="204" y="1131"/>
                    <a:pt x="204" y="1131"/>
                  </a:cubicBezTo>
                  <a:moveTo>
                    <a:pt x="219" y="1131"/>
                  </a:moveTo>
                  <a:cubicBezTo>
                    <a:pt x="212" y="1131"/>
                    <a:pt x="212" y="1131"/>
                    <a:pt x="212" y="1131"/>
                  </a:cubicBezTo>
                  <a:cubicBezTo>
                    <a:pt x="212" y="1138"/>
                    <a:pt x="212" y="1138"/>
                    <a:pt x="212" y="1138"/>
                  </a:cubicBezTo>
                  <a:cubicBezTo>
                    <a:pt x="219" y="1138"/>
                    <a:pt x="219" y="1138"/>
                    <a:pt x="219" y="1138"/>
                  </a:cubicBezTo>
                  <a:cubicBezTo>
                    <a:pt x="219" y="1131"/>
                    <a:pt x="219" y="1131"/>
                    <a:pt x="219" y="1131"/>
                  </a:cubicBezTo>
                  <a:moveTo>
                    <a:pt x="234" y="1131"/>
                  </a:moveTo>
                  <a:cubicBezTo>
                    <a:pt x="227" y="1131"/>
                    <a:pt x="227" y="1131"/>
                    <a:pt x="227" y="1131"/>
                  </a:cubicBezTo>
                  <a:cubicBezTo>
                    <a:pt x="227" y="1138"/>
                    <a:pt x="227" y="1138"/>
                    <a:pt x="227" y="1138"/>
                  </a:cubicBezTo>
                  <a:cubicBezTo>
                    <a:pt x="234" y="1138"/>
                    <a:pt x="234" y="1138"/>
                    <a:pt x="234" y="1138"/>
                  </a:cubicBezTo>
                  <a:cubicBezTo>
                    <a:pt x="234" y="1131"/>
                    <a:pt x="234" y="1131"/>
                    <a:pt x="234" y="1131"/>
                  </a:cubicBezTo>
                  <a:moveTo>
                    <a:pt x="249" y="1131"/>
                  </a:moveTo>
                  <a:cubicBezTo>
                    <a:pt x="242" y="1131"/>
                    <a:pt x="242" y="1131"/>
                    <a:pt x="242" y="1131"/>
                  </a:cubicBezTo>
                  <a:cubicBezTo>
                    <a:pt x="242" y="1138"/>
                    <a:pt x="242" y="1138"/>
                    <a:pt x="242" y="1138"/>
                  </a:cubicBezTo>
                  <a:cubicBezTo>
                    <a:pt x="249" y="1138"/>
                    <a:pt x="249" y="1138"/>
                    <a:pt x="249" y="1138"/>
                  </a:cubicBezTo>
                  <a:cubicBezTo>
                    <a:pt x="249" y="1131"/>
                    <a:pt x="249" y="1131"/>
                    <a:pt x="249" y="1131"/>
                  </a:cubicBezTo>
                  <a:moveTo>
                    <a:pt x="263" y="1131"/>
                  </a:moveTo>
                  <a:cubicBezTo>
                    <a:pt x="256" y="1131"/>
                    <a:pt x="256" y="1131"/>
                    <a:pt x="256" y="1131"/>
                  </a:cubicBezTo>
                  <a:cubicBezTo>
                    <a:pt x="256" y="1138"/>
                    <a:pt x="256" y="1138"/>
                    <a:pt x="256" y="1138"/>
                  </a:cubicBezTo>
                  <a:cubicBezTo>
                    <a:pt x="263" y="1138"/>
                    <a:pt x="263" y="1138"/>
                    <a:pt x="263" y="1138"/>
                  </a:cubicBezTo>
                  <a:cubicBezTo>
                    <a:pt x="263" y="1131"/>
                    <a:pt x="263" y="1131"/>
                    <a:pt x="263" y="1131"/>
                  </a:cubicBezTo>
                  <a:moveTo>
                    <a:pt x="278" y="1131"/>
                  </a:moveTo>
                  <a:cubicBezTo>
                    <a:pt x="271" y="1131"/>
                    <a:pt x="271" y="1131"/>
                    <a:pt x="271" y="1131"/>
                  </a:cubicBezTo>
                  <a:cubicBezTo>
                    <a:pt x="271" y="1138"/>
                    <a:pt x="271" y="1138"/>
                    <a:pt x="271" y="1138"/>
                  </a:cubicBezTo>
                  <a:cubicBezTo>
                    <a:pt x="278" y="1138"/>
                    <a:pt x="278" y="1138"/>
                    <a:pt x="278" y="1138"/>
                  </a:cubicBezTo>
                  <a:cubicBezTo>
                    <a:pt x="278" y="1131"/>
                    <a:pt x="278" y="1131"/>
                    <a:pt x="278" y="1131"/>
                  </a:cubicBezTo>
                  <a:moveTo>
                    <a:pt x="293" y="1131"/>
                  </a:moveTo>
                  <a:cubicBezTo>
                    <a:pt x="286" y="1131"/>
                    <a:pt x="286" y="1131"/>
                    <a:pt x="286" y="1131"/>
                  </a:cubicBezTo>
                  <a:cubicBezTo>
                    <a:pt x="286" y="1138"/>
                    <a:pt x="286" y="1138"/>
                    <a:pt x="286" y="1138"/>
                  </a:cubicBezTo>
                  <a:cubicBezTo>
                    <a:pt x="293" y="1138"/>
                    <a:pt x="293" y="1138"/>
                    <a:pt x="293" y="1138"/>
                  </a:cubicBezTo>
                  <a:cubicBezTo>
                    <a:pt x="293" y="1131"/>
                    <a:pt x="293" y="1131"/>
                    <a:pt x="293" y="1131"/>
                  </a:cubicBezTo>
                  <a:moveTo>
                    <a:pt x="308" y="1131"/>
                  </a:moveTo>
                  <a:cubicBezTo>
                    <a:pt x="301" y="1131"/>
                    <a:pt x="301" y="1131"/>
                    <a:pt x="301" y="1131"/>
                  </a:cubicBezTo>
                  <a:cubicBezTo>
                    <a:pt x="301" y="1138"/>
                    <a:pt x="301" y="1138"/>
                    <a:pt x="301" y="1138"/>
                  </a:cubicBezTo>
                  <a:cubicBezTo>
                    <a:pt x="308" y="1138"/>
                    <a:pt x="308" y="1138"/>
                    <a:pt x="308" y="1138"/>
                  </a:cubicBezTo>
                  <a:cubicBezTo>
                    <a:pt x="308" y="1131"/>
                    <a:pt x="308" y="1131"/>
                    <a:pt x="308" y="1131"/>
                  </a:cubicBezTo>
                  <a:moveTo>
                    <a:pt x="322" y="1131"/>
                  </a:moveTo>
                  <a:cubicBezTo>
                    <a:pt x="315" y="1131"/>
                    <a:pt x="315" y="1131"/>
                    <a:pt x="315" y="1131"/>
                  </a:cubicBezTo>
                  <a:cubicBezTo>
                    <a:pt x="315" y="1138"/>
                    <a:pt x="315" y="1138"/>
                    <a:pt x="315" y="1138"/>
                  </a:cubicBezTo>
                  <a:cubicBezTo>
                    <a:pt x="322" y="1138"/>
                    <a:pt x="322" y="1138"/>
                    <a:pt x="322" y="1138"/>
                  </a:cubicBezTo>
                  <a:cubicBezTo>
                    <a:pt x="322" y="1131"/>
                    <a:pt x="322" y="1131"/>
                    <a:pt x="322" y="1131"/>
                  </a:cubicBezTo>
                  <a:moveTo>
                    <a:pt x="337" y="1131"/>
                  </a:moveTo>
                  <a:cubicBezTo>
                    <a:pt x="330" y="1131"/>
                    <a:pt x="330" y="1131"/>
                    <a:pt x="330" y="1131"/>
                  </a:cubicBezTo>
                  <a:cubicBezTo>
                    <a:pt x="330" y="1138"/>
                    <a:pt x="330" y="1138"/>
                    <a:pt x="330" y="1138"/>
                  </a:cubicBezTo>
                  <a:cubicBezTo>
                    <a:pt x="337" y="1138"/>
                    <a:pt x="337" y="1138"/>
                    <a:pt x="337" y="1138"/>
                  </a:cubicBezTo>
                  <a:cubicBezTo>
                    <a:pt x="337" y="1131"/>
                    <a:pt x="337" y="1131"/>
                    <a:pt x="337" y="1131"/>
                  </a:cubicBezTo>
                  <a:moveTo>
                    <a:pt x="352" y="1131"/>
                  </a:moveTo>
                  <a:cubicBezTo>
                    <a:pt x="345" y="1131"/>
                    <a:pt x="345" y="1131"/>
                    <a:pt x="345" y="1131"/>
                  </a:cubicBezTo>
                  <a:cubicBezTo>
                    <a:pt x="345" y="1138"/>
                    <a:pt x="345" y="1138"/>
                    <a:pt x="345" y="1138"/>
                  </a:cubicBezTo>
                  <a:cubicBezTo>
                    <a:pt x="352" y="1138"/>
                    <a:pt x="352" y="1138"/>
                    <a:pt x="352" y="1138"/>
                  </a:cubicBezTo>
                  <a:cubicBezTo>
                    <a:pt x="352" y="1131"/>
                    <a:pt x="352" y="1131"/>
                    <a:pt x="352" y="1131"/>
                  </a:cubicBezTo>
                  <a:moveTo>
                    <a:pt x="367" y="1131"/>
                  </a:moveTo>
                  <a:cubicBezTo>
                    <a:pt x="360" y="1131"/>
                    <a:pt x="360" y="1131"/>
                    <a:pt x="360" y="1131"/>
                  </a:cubicBezTo>
                  <a:cubicBezTo>
                    <a:pt x="360" y="1138"/>
                    <a:pt x="360" y="1138"/>
                    <a:pt x="360" y="1138"/>
                  </a:cubicBezTo>
                  <a:cubicBezTo>
                    <a:pt x="367" y="1138"/>
                    <a:pt x="367" y="1138"/>
                    <a:pt x="367" y="1138"/>
                  </a:cubicBezTo>
                  <a:cubicBezTo>
                    <a:pt x="367" y="1131"/>
                    <a:pt x="367" y="1131"/>
                    <a:pt x="367" y="1131"/>
                  </a:cubicBezTo>
                  <a:moveTo>
                    <a:pt x="381" y="1131"/>
                  </a:moveTo>
                  <a:cubicBezTo>
                    <a:pt x="374" y="1131"/>
                    <a:pt x="374" y="1131"/>
                    <a:pt x="374" y="1131"/>
                  </a:cubicBezTo>
                  <a:cubicBezTo>
                    <a:pt x="374" y="1138"/>
                    <a:pt x="374" y="1138"/>
                    <a:pt x="374" y="1138"/>
                  </a:cubicBezTo>
                  <a:cubicBezTo>
                    <a:pt x="381" y="1138"/>
                    <a:pt x="381" y="1138"/>
                    <a:pt x="381" y="1138"/>
                  </a:cubicBezTo>
                  <a:cubicBezTo>
                    <a:pt x="381" y="1131"/>
                    <a:pt x="381" y="1131"/>
                    <a:pt x="381" y="1131"/>
                  </a:cubicBezTo>
                  <a:moveTo>
                    <a:pt x="396" y="1131"/>
                  </a:moveTo>
                  <a:cubicBezTo>
                    <a:pt x="389" y="1131"/>
                    <a:pt x="389" y="1131"/>
                    <a:pt x="389" y="1131"/>
                  </a:cubicBezTo>
                  <a:cubicBezTo>
                    <a:pt x="389" y="1138"/>
                    <a:pt x="389" y="1138"/>
                    <a:pt x="389" y="1138"/>
                  </a:cubicBezTo>
                  <a:cubicBezTo>
                    <a:pt x="396" y="1138"/>
                    <a:pt x="396" y="1138"/>
                    <a:pt x="396" y="1138"/>
                  </a:cubicBezTo>
                  <a:cubicBezTo>
                    <a:pt x="396" y="1131"/>
                    <a:pt x="396" y="1131"/>
                    <a:pt x="396" y="1131"/>
                  </a:cubicBezTo>
                  <a:moveTo>
                    <a:pt x="411" y="1131"/>
                  </a:moveTo>
                  <a:cubicBezTo>
                    <a:pt x="404" y="1131"/>
                    <a:pt x="404" y="1131"/>
                    <a:pt x="404" y="1131"/>
                  </a:cubicBezTo>
                  <a:cubicBezTo>
                    <a:pt x="404" y="1138"/>
                    <a:pt x="404" y="1138"/>
                    <a:pt x="404" y="1138"/>
                  </a:cubicBezTo>
                  <a:cubicBezTo>
                    <a:pt x="411" y="1138"/>
                    <a:pt x="411" y="1138"/>
                    <a:pt x="411" y="1138"/>
                  </a:cubicBezTo>
                  <a:cubicBezTo>
                    <a:pt x="411" y="1131"/>
                    <a:pt x="411" y="1131"/>
                    <a:pt x="411" y="1131"/>
                  </a:cubicBezTo>
                  <a:moveTo>
                    <a:pt x="426" y="1131"/>
                  </a:moveTo>
                  <a:cubicBezTo>
                    <a:pt x="419" y="1131"/>
                    <a:pt x="419" y="1131"/>
                    <a:pt x="419" y="1131"/>
                  </a:cubicBezTo>
                  <a:cubicBezTo>
                    <a:pt x="419" y="1138"/>
                    <a:pt x="419" y="1138"/>
                    <a:pt x="419" y="1138"/>
                  </a:cubicBezTo>
                  <a:cubicBezTo>
                    <a:pt x="426" y="1138"/>
                    <a:pt x="426" y="1138"/>
                    <a:pt x="426" y="1138"/>
                  </a:cubicBezTo>
                  <a:cubicBezTo>
                    <a:pt x="426" y="1131"/>
                    <a:pt x="426" y="1131"/>
                    <a:pt x="426" y="1131"/>
                  </a:cubicBezTo>
                  <a:moveTo>
                    <a:pt x="440" y="1131"/>
                  </a:moveTo>
                  <a:cubicBezTo>
                    <a:pt x="433" y="1131"/>
                    <a:pt x="433" y="1131"/>
                    <a:pt x="433" y="1131"/>
                  </a:cubicBezTo>
                  <a:cubicBezTo>
                    <a:pt x="433" y="1138"/>
                    <a:pt x="433" y="1138"/>
                    <a:pt x="433" y="1138"/>
                  </a:cubicBezTo>
                  <a:cubicBezTo>
                    <a:pt x="440" y="1138"/>
                    <a:pt x="440" y="1138"/>
                    <a:pt x="440" y="1138"/>
                  </a:cubicBezTo>
                  <a:cubicBezTo>
                    <a:pt x="440" y="1131"/>
                    <a:pt x="440" y="1131"/>
                    <a:pt x="440" y="1131"/>
                  </a:cubicBezTo>
                  <a:moveTo>
                    <a:pt x="455" y="1131"/>
                  </a:moveTo>
                  <a:cubicBezTo>
                    <a:pt x="448" y="1131"/>
                    <a:pt x="448" y="1131"/>
                    <a:pt x="448" y="1131"/>
                  </a:cubicBezTo>
                  <a:cubicBezTo>
                    <a:pt x="448" y="1138"/>
                    <a:pt x="448" y="1138"/>
                    <a:pt x="448" y="1138"/>
                  </a:cubicBezTo>
                  <a:cubicBezTo>
                    <a:pt x="455" y="1138"/>
                    <a:pt x="455" y="1138"/>
                    <a:pt x="455" y="1138"/>
                  </a:cubicBezTo>
                  <a:cubicBezTo>
                    <a:pt x="455" y="1131"/>
                    <a:pt x="455" y="1131"/>
                    <a:pt x="455" y="1131"/>
                  </a:cubicBezTo>
                  <a:moveTo>
                    <a:pt x="470" y="1131"/>
                  </a:moveTo>
                  <a:cubicBezTo>
                    <a:pt x="463" y="1131"/>
                    <a:pt x="463" y="1131"/>
                    <a:pt x="463" y="1131"/>
                  </a:cubicBezTo>
                  <a:cubicBezTo>
                    <a:pt x="463" y="1138"/>
                    <a:pt x="463" y="1138"/>
                    <a:pt x="463" y="1138"/>
                  </a:cubicBezTo>
                  <a:cubicBezTo>
                    <a:pt x="470" y="1138"/>
                    <a:pt x="470" y="1138"/>
                    <a:pt x="470" y="1138"/>
                  </a:cubicBezTo>
                  <a:cubicBezTo>
                    <a:pt x="470" y="1131"/>
                    <a:pt x="470" y="1131"/>
                    <a:pt x="470" y="1131"/>
                  </a:cubicBezTo>
                  <a:moveTo>
                    <a:pt x="485" y="1131"/>
                  </a:moveTo>
                  <a:cubicBezTo>
                    <a:pt x="478" y="1131"/>
                    <a:pt x="478" y="1131"/>
                    <a:pt x="478" y="1131"/>
                  </a:cubicBezTo>
                  <a:cubicBezTo>
                    <a:pt x="478" y="1138"/>
                    <a:pt x="478" y="1138"/>
                    <a:pt x="478" y="1138"/>
                  </a:cubicBezTo>
                  <a:cubicBezTo>
                    <a:pt x="485" y="1138"/>
                    <a:pt x="485" y="1138"/>
                    <a:pt x="485" y="1138"/>
                  </a:cubicBezTo>
                  <a:cubicBezTo>
                    <a:pt x="485" y="1131"/>
                    <a:pt x="485" y="1131"/>
                    <a:pt x="485" y="1131"/>
                  </a:cubicBezTo>
                  <a:moveTo>
                    <a:pt x="499" y="1131"/>
                  </a:moveTo>
                  <a:cubicBezTo>
                    <a:pt x="492" y="1131"/>
                    <a:pt x="492" y="1131"/>
                    <a:pt x="492" y="1131"/>
                  </a:cubicBezTo>
                  <a:cubicBezTo>
                    <a:pt x="492" y="1138"/>
                    <a:pt x="492" y="1138"/>
                    <a:pt x="492" y="1138"/>
                  </a:cubicBezTo>
                  <a:cubicBezTo>
                    <a:pt x="499" y="1138"/>
                    <a:pt x="499" y="1138"/>
                    <a:pt x="499" y="1138"/>
                  </a:cubicBezTo>
                  <a:cubicBezTo>
                    <a:pt x="499" y="1131"/>
                    <a:pt x="499" y="1131"/>
                    <a:pt x="499" y="1131"/>
                  </a:cubicBezTo>
                  <a:moveTo>
                    <a:pt x="514" y="1131"/>
                  </a:moveTo>
                  <a:cubicBezTo>
                    <a:pt x="507" y="1131"/>
                    <a:pt x="507" y="1131"/>
                    <a:pt x="507" y="1131"/>
                  </a:cubicBezTo>
                  <a:cubicBezTo>
                    <a:pt x="507" y="1138"/>
                    <a:pt x="507" y="1138"/>
                    <a:pt x="507" y="1138"/>
                  </a:cubicBezTo>
                  <a:cubicBezTo>
                    <a:pt x="514" y="1138"/>
                    <a:pt x="514" y="1138"/>
                    <a:pt x="514" y="1138"/>
                  </a:cubicBezTo>
                  <a:cubicBezTo>
                    <a:pt x="514" y="1131"/>
                    <a:pt x="514" y="1131"/>
                    <a:pt x="514" y="1131"/>
                  </a:cubicBezTo>
                  <a:moveTo>
                    <a:pt x="529" y="1131"/>
                  </a:moveTo>
                  <a:cubicBezTo>
                    <a:pt x="522" y="1131"/>
                    <a:pt x="522" y="1131"/>
                    <a:pt x="522" y="1131"/>
                  </a:cubicBezTo>
                  <a:cubicBezTo>
                    <a:pt x="522" y="1138"/>
                    <a:pt x="522" y="1138"/>
                    <a:pt x="522" y="1138"/>
                  </a:cubicBezTo>
                  <a:cubicBezTo>
                    <a:pt x="529" y="1138"/>
                    <a:pt x="529" y="1138"/>
                    <a:pt x="529" y="1138"/>
                  </a:cubicBezTo>
                  <a:cubicBezTo>
                    <a:pt x="529" y="1131"/>
                    <a:pt x="529" y="1131"/>
                    <a:pt x="529" y="1131"/>
                  </a:cubicBezTo>
                  <a:moveTo>
                    <a:pt x="544" y="1131"/>
                  </a:moveTo>
                  <a:cubicBezTo>
                    <a:pt x="537" y="1131"/>
                    <a:pt x="537" y="1131"/>
                    <a:pt x="537" y="1131"/>
                  </a:cubicBezTo>
                  <a:cubicBezTo>
                    <a:pt x="537" y="1138"/>
                    <a:pt x="537" y="1138"/>
                    <a:pt x="537" y="1138"/>
                  </a:cubicBezTo>
                  <a:cubicBezTo>
                    <a:pt x="544" y="1138"/>
                    <a:pt x="544" y="1138"/>
                    <a:pt x="544" y="1138"/>
                  </a:cubicBezTo>
                  <a:cubicBezTo>
                    <a:pt x="544" y="1131"/>
                    <a:pt x="544" y="1131"/>
                    <a:pt x="544" y="1131"/>
                  </a:cubicBezTo>
                  <a:moveTo>
                    <a:pt x="219" y="1117"/>
                  </a:moveTo>
                  <a:cubicBezTo>
                    <a:pt x="212" y="1117"/>
                    <a:pt x="212" y="1117"/>
                    <a:pt x="212" y="1117"/>
                  </a:cubicBezTo>
                  <a:cubicBezTo>
                    <a:pt x="212" y="1124"/>
                    <a:pt x="212" y="1124"/>
                    <a:pt x="212" y="1124"/>
                  </a:cubicBezTo>
                  <a:cubicBezTo>
                    <a:pt x="219" y="1124"/>
                    <a:pt x="219" y="1124"/>
                    <a:pt x="219" y="1124"/>
                  </a:cubicBezTo>
                  <a:cubicBezTo>
                    <a:pt x="219" y="1117"/>
                    <a:pt x="219" y="1117"/>
                    <a:pt x="219" y="1117"/>
                  </a:cubicBezTo>
                  <a:moveTo>
                    <a:pt x="234" y="1117"/>
                  </a:moveTo>
                  <a:cubicBezTo>
                    <a:pt x="227" y="1117"/>
                    <a:pt x="227" y="1117"/>
                    <a:pt x="227" y="1117"/>
                  </a:cubicBezTo>
                  <a:cubicBezTo>
                    <a:pt x="227" y="1124"/>
                    <a:pt x="227" y="1124"/>
                    <a:pt x="227" y="1124"/>
                  </a:cubicBezTo>
                  <a:cubicBezTo>
                    <a:pt x="234" y="1124"/>
                    <a:pt x="234" y="1124"/>
                    <a:pt x="234" y="1124"/>
                  </a:cubicBezTo>
                  <a:cubicBezTo>
                    <a:pt x="234" y="1117"/>
                    <a:pt x="234" y="1117"/>
                    <a:pt x="234" y="1117"/>
                  </a:cubicBezTo>
                  <a:moveTo>
                    <a:pt x="249" y="1117"/>
                  </a:moveTo>
                  <a:cubicBezTo>
                    <a:pt x="242" y="1117"/>
                    <a:pt x="242" y="1117"/>
                    <a:pt x="242" y="1117"/>
                  </a:cubicBezTo>
                  <a:cubicBezTo>
                    <a:pt x="242" y="1124"/>
                    <a:pt x="242" y="1124"/>
                    <a:pt x="242" y="1124"/>
                  </a:cubicBezTo>
                  <a:cubicBezTo>
                    <a:pt x="249" y="1124"/>
                    <a:pt x="249" y="1124"/>
                    <a:pt x="249" y="1124"/>
                  </a:cubicBezTo>
                  <a:cubicBezTo>
                    <a:pt x="249" y="1117"/>
                    <a:pt x="249" y="1117"/>
                    <a:pt x="249" y="1117"/>
                  </a:cubicBezTo>
                  <a:moveTo>
                    <a:pt x="263" y="1117"/>
                  </a:moveTo>
                  <a:cubicBezTo>
                    <a:pt x="256" y="1117"/>
                    <a:pt x="256" y="1117"/>
                    <a:pt x="256" y="1117"/>
                  </a:cubicBezTo>
                  <a:cubicBezTo>
                    <a:pt x="256" y="1124"/>
                    <a:pt x="256" y="1124"/>
                    <a:pt x="256" y="1124"/>
                  </a:cubicBezTo>
                  <a:cubicBezTo>
                    <a:pt x="263" y="1124"/>
                    <a:pt x="263" y="1124"/>
                    <a:pt x="263" y="1124"/>
                  </a:cubicBezTo>
                  <a:cubicBezTo>
                    <a:pt x="263" y="1117"/>
                    <a:pt x="263" y="1117"/>
                    <a:pt x="263" y="1117"/>
                  </a:cubicBezTo>
                  <a:moveTo>
                    <a:pt x="278" y="1117"/>
                  </a:moveTo>
                  <a:cubicBezTo>
                    <a:pt x="271" y="1117"/>
                    <a:pt x="271" y="1117"/>
                    <a:pt x="271" y="1117"/>
                  </a:cubicBezTo>
                  <a:cubicBezTo>
                    <a:pt x="271" y="1124"/>
                    <a:pt x="271" y="1124"/>
                    <a:pt x="271" y="1124"/>
                  </a:cubicBezTo>
                  <a:cubicBezTo>
                    <a:pt x="278" y="1124"/>
                    <a:pt x="278" y="1124"/>
                    <a:pt x="278" y="1124"/>
                  </a:cubicBezTo>
                  <a:cubicBezTo>
                    <a:pt x="278" y="1117"/>
                    <a:pt x="278" y="1117"/>
                    <a:pt x="278" y="1117"/>
                  </a:cubicBezTo>
                  <a:moveTo>
                    <a:pt x="293" y="1117"/>
                  </a:moveTo>
                  <a:cubicBezTo>
                    <a:pt x="286" y="1117"/>
                    <a:pt x="286" y="1117"/>
                    <a:pt x="286" y="1117"/>
                  </a:cubicBezTo>
                  <a:cubicBezTo>
                    <a:pt x="286" y="1124"/>
                    <a:pt x="286" y="1124"/>
                    <a:pt x="286" y="1124"/>
                  </a:cubicBezTo>
                  <a:cubicBezTo>
                    <a:pt x="293" y="1124"/>
                    <a:pt x="293" y="1124"/>
                    <a:pt x="293" y="1124"/>
                  </a:cubicBezTo>
                  <a:cubicBezTo>
                    <a:pt x="293" y="1117"/>
                    <a:pt x="293" y="1117"/>
                    <a:pt x="293" y="1117"/>
                  </a:cubicBezTo>
                  <a:moveTo>
                    <a:pt x="308" y="1117"/>
                  </a:moveTo>
                  <a:cubicBezTo>
                    <a:pt x="301" y="1117"/>
                    <a:pt x="301" y="1117"/>
                    <a:pt x="301" y="1117"/>
                  </a:cubicBezTo>
                  <a:cubicBezTo>
                    <a:pt x="301" y="1124"/>
                    <a:pt x="301" y="1124"/>
                    <a:pt x="301" y="1124"/>
                  </a:cubicBezTo>
                  <a:cubicBezTo>
                    <a:pt x="308" y="1124"/>
                    <a:pt x="308" y="1124"/>
                    <a:pt x="308" y="1124"/>
                  </a:cubicBezTo>
                  <a:cubicBezTo>
                    <a:pt x="308" y="1117"/>
                    <a:pt x="308" y="1117"/>
                    <a:pt x="308" y="1117"/>
                  </a:cubicBezTo>
                  <a:moveTo>
                    <a:pt x="322" y="1117"/>
                  </a:moveTo>
                  <a:cubicBezTo>
                    <a:pt x="315" y="1117"/>
                    <a:pt x="315" y="1117"/>
                    <a:pt x="315" y="1117"/>
                  </a:cubicBezTo>
                  <a:cubicBezTo>
                    <a:pt x="315" y="1124"/>
                    <a:pt x="315" y="1124"/>
                    <a:pt x="315" y="1124"/>
                  </a:cubicBezTo>
                  <a:cubicBezTo>
                    <a:pt x="322" y="1124"/>
                    <a:pt x="322" y="1124"/>
                    <a:pt x="322" y="1124"/>
                  </a:cubicBezTo>
                  <a:cubicBezTo>
                    <a:pt x="322" y="1117"/>
                    <a:pt x="322" y="1117"/>
                    <a:pt x="322" y="1117"/>
                  </a:cubicBezTo>
                  <a:moveTo>
                    <a:pt x="337" y="1117"/>
                  </a:moveTo>
                  <a:cubicBezTo>
                    <a:pt x="330" y="1117"/>
                    <a:pt x="330" y="1117"/>
                    <a:pt x="330" y="1117"/>
                  </a:cubicBezTo>
                  <a:cubicBezTo>
                    <a:pt x="330" y="1124"/>
                    <a:pt x="330" y="1124"/>
                    <a:pt x="330" y="1124"/>
                  </a:cubicBezTo>
                  <a:cubicBezTo>
                    <a:pt x="337" y="1124"/>
                    <a:pt x="337" y="1124"/>
                    <a:pt x="337" y="1124"/>
                  </a:cubicBezTo>
                  <a:cubicBezTo>
                    <a:pt x="337" y="1117"/>
                    <a:pt x="337" y="1117"/>
                    <a:pt x="337" y="1117"/>
                  </a:cubicBezTo>
                  <a:moveTo>
                    <a:pt x="352" y="1117"/>
                  </a:moveTo>
                  <a:cubicBezTo>
                    <a:pt x="345" y="1117"/>
                    <a:pt x="345" y="1117"/>
                    <a:pt x="345" y="1117"/>
                  </a:cubicBezTo>
                  <a:cubicBezTo>
                    <a:pt x="345" y="1124"/>
                    <a:pt x="345" y="1124"/>
                    <a:pt x="345" y="1124"/>
                  </a:cubicBezTo>
                  <a:cubicBezTo>
                    <a:pt x="352" y="1124"/>
                    <a:pt x="352" y="1124"/>
                    <a:pt x="352" y="1124"/>
                  </a:cubicBezTo>
                  <a:cubicBezTo>
                    <a:pt x="352" y="1117"/>
                    <a:pt x="352" y="1117"/>
                    <a:pt x="352" y="1117"/>
                  </a:cubicBezTo>
                  <a:moveTo>
                    <a:pt x="367" y="1117"/>
                  </a:moveTo>
                  <a:cubicBezTo>
                    <a:pt x="360" y="1117"/>
                    <a:pt x="360" y="1117"/>
                    <a:pt x="360" y="1117"/>
                  </a:cubicBezTo>
                  <a:cubicBezTo>
                    <a:pt x="360" y="1124"/>
                    <a:pt x="360" y="1124"/>
                    <a:pt x="360" y="1124"/>
                  </a:cubicBezTo>
                  <a:cubicBezTo>
                    <a:pt x="367" y="1124"/>
                    <a:pt x="367" y="1124"/>
                    <a:pt x="367" y="1124"/>
                  </a:cubicBezTo>
                  <a:cubicBezTo>
                    <a:pt x="367" y="1117"/>
                    <a:pt x="367" y="1117"/>
                    <a:pt x="367" y="1117"/>
                  </a:cubicBezTo>
                  <a:moveTo>
                    <a:pt x="381" y="1117"/>
                  </a:moveTo>
                  <a:cubicBezTo>
                    <a:pt x="374" y="1117"/>
                    <a:pt x="374" y="1117"/>
                    <a:pt x="374" y="1117"/>
                  </a:cubicBezTo>
                  <a:cubicBezTo>
                    <a:pt x="374" y="1124"/>
                    <a:pt x="374" y="1124"/>
                    <a:pt x="374" y="1124"/>
                  </a:cubicBezTo>
                  <a:cubicBezTo>
                    <a:pt x="381" y="1124"/>
                    <a:pt x="381" y="1124"/>
                    <a:pt x="381" y="1124"/>
                  </a:cubicBezTo>
                  <a:cubicBezTo>
                    <a:pt x="381" y="1117"/>
                    <a:pt x="381" y="1117"/>
                    <a:pt x="381" y="1117"/>
                  </a:cubicBezTo>
                  <a:moveTo>
                    <a:pt x="396" y="1117"/>
                  </a:moveTo>
                  <a:cubicBezTo>
                    <a:pt x="389" y="1117"/>
                    <a:pt x="389" y="1117"/>
                    <a:pt x="389" y="1117"/>
                  </a:cubicBezTo>
                  <a:cubicBezTo>
                    <a:pt x="389" y="1124"/>
                    <a:pt x="389" y="1124"/>
                    <a:pt x="389" y="1124"/>
                  </a:cubicBezTo>
                  <a:cubicBezTo>
                    <a:pt x="396" y="1124"/>
                    <a:pt x="396" y="1124"/>
                    <a:pt x="396" y="1124"/>
                  </a:cubicBezTo>
                  <a:cubicBezTo>
                    <a:pt x="396" y="1117"/>
                    <a:pt x="396" y="1117"/>
                    <a:pt x="396" y="1117"/>
                  </a:cubicBezTo>
                  <a:moveTo>
                    <a:pt x="411" y="1117"/>
                  </a:moveTo>
                  <a:cubicBezTo>
                    <a:pt x="404" y="1117"/>
                    <a:pt x="404" y="1117"/>
                    <a:pt x="404" y="1117"/>
                  </a:cubicBezTo>
                  <a:cubicBezTo>
                    <a:pt x="404" y="1124"/>
                    <a:pt x="404" y="1124"/>
                    <a:pt x="404" y="1124"/>
                  </a:cubicBezTo>
                  <a:cubicBezTo>
                    <a:pt x="411" y="1124"/>
                    <a:pt x="411" y="1124"/>
                    <a:pt x="411" y="1124"/>
                  </a:cubicBezTo>
                  <a:cubicBezTo>
                    <a:pt x="411" y="1117"/>
                    <a:pt x="411" y="1117"/>
                    <a:pt x="411" y="1117"/>
                  </a:cubicBezTo>
                  <a:moveTo>
                    <a:pt x="426" y="1117"/>
                  </a:moveTo>
                  <a:cubicBezTo>
                    <a:pt x="419" y="1117"/>
                    <a:pt x="419" y="1117"/>
                    <a:pt x="419" y="1117"/>
                  </a:cubicBezTo>
                  <a:cubicBezTo>
                    <a:pt x="419" y="1124"/>
                    <a:pt x="419" y="1124"/>
                    <a:pt x="419" y="1124"/>
                  </a:cubicBezTo>
                  <a:cubicBezTo>
                    <a:pt x="426" y="1124"/>
                    <a:pt x="426" y="1124"/>
                    <a:pt x="426" y="1124"/>
                  </a:cubicBezTo>
                  <a:cubicBezTo>
                    <a:pt x="426" y="1117"/>
                    <a:pt x="426" y="1117"/>
                    <a:pt x="426" y="1117"/>
                  </a:cubicBezTo>
                  <a:moveTo>
                    <a:pt x="440" y="1117"/>
                  </a:moveTo>
                  <a:cubicBezTo>
                    <a:pt x="433" y="1117"/>
                    <a:pt x="433" y="1117"/>
                    <a:pt x="433" y="1117"/>
                  </a:cubicBezTo>
                  <a:cubicBezTo>
                    <a:pt x="433" y="1124"/>
                    <a:pt x="433" y="1124"/>
                    <a:pt x="433" y="1124"/>
                  </a:cubicBezTo>
                  <a:cubicBezTo>
                    <a:pt x="440" y="1124"/>
                    <a:pt x="440" y="1124"/>
                    <a:pt x="440" y="1124"/>
                  </a:cubicBezTo>
                  <a:cubicBezTo>
                    <a:pt x="440" y="1117"/>
                    <a:pt x="440" y="1117"/>
                    <a:pt x="440" y="1117"/>
                  </a:cubicBezTo>
                  <a:moveTo>
                    <a:pt x="455" y="1117"/>
                  </a:moveTo>
                  <a:cubicBezTo>
                    <a:pt x="448" y="1117"/>
                    <a:pt x="448" y="1117"/>
                    <a:pt x="448" y="1117"/>
                  </a:cubicBezTo>
                  <a:cubicBezTo>
                    <a:pt x="448" y="1124"/>
                    <a:pt x="448" y="1124"/>
                    <a:pt x="448" y="1124"/>
                  </a:cubicBezTo>
                  <a:cubicBezTo>
                    <a:pt x="455" y="1124"/>
                    <a:pt x="455" y="1124"/>
                    <a:pt x="455" y="1124"/>
                  </a:cubicBezTo>
                  <a:cubicBezTo>
                    <a:pt x="455" y="1117"/>
                    <a:pt x="455" y="1117"/>
                    <a:pt x="455" y="1117"/>
                  </a:cubicBezTo>
                  <a:moveTo>
                    <a:pt x="470" y="1117"/>
                  </a:moveTo>
                  <a:cubicBezTo>
                    <a:pt x="463" y="1117"/>
                    <a:pt x="463" y="1117"/>
                    <a:pt x="463" y="1117"/>
                  </a:cubicBezTo>
                  <a:cubicBezTo>
                    <a:pt x="463" y="1124"/>
                    <a:pt x="463" y="1124"/>
                    <a:pt x="463" y="1124"/>
                  </a:cubicBezTo>
                  <a:cubicBezTo>
                    <a:pt x="470" y="1124"/>
                    <a:pt x="470" y="1124"/>
                    <a:pt x="470" y="1124"/>
                  </a:cubicBezTo>
                  <a:cubicBezTo>
                    <a:pt x="470" y="1117"/>
                    <a:pt x="470" y="1117"/>
                    <a:pt x="470" y="1117"/>
                  </a:cubicBezTo>
                  <a:moveTo>
                    <a:pt x="485" y="1117"/>
                  </a:moveTo>
                  <a:cubicBezTo>
                    <a:pt x="478" y="1117"/>
                    <a:pt x="478" y="1117"/>
                    <a:pt x="478" y="1117"/>
                  </a:cubicBezTo>
                  <a:cubicBezTo>
                    <a:pt x="478" y="1124"/>
                    <a:pt x="478" y="1124"/>
                    <a:pt x="478" y="1124"/>
                  </a:cubicBezTo>
                  <a:cubicBezTo>
                    <a:pt x="485" y="1124"/>
                    <a:pt x="485" y="1124"/>
                    <a:pt x="485" y="1124"/>
                  </a:cubicBezTo>
                  <a:cubicBezTo>
                    <a:pt x="485" y="1117"/>
                    <a:pt x="485" y="1117"/>
                    <a:pt x="485" y="1117"/>
                  </a:cubicBezTo>
                  <a:moveTo>
                    <a:pt x="499" y="1117"/>
                  </a:moveTo>
                  <a:cubicBezTo>
                    <a:pt x="492" y="1117"/>
                    <a:pt x="492" y="1117"/>
                    <a:pt x="492" y="1117"/>
                  </a:cubicBezTo>
                  <a:cubicBezTo>
                    <a:pt x="492" y="1124"/>
                    <a:pt x="492" y="1124"/>
                    <a:pt x="492" y="1124"/>
                  </a:cubicBezTo>
                  <a:cubicBezTo>
                    <a:pt x="499" y="1124"/>
                    <a:pt x="499" y="1124"/>
                    <a:pt x="499" y="1124"/>
                  </a:cubicBezTo>
                  <a:cubicBezTo>
                    <a:pt x="499" y="1117"/>
                    <a:pt x="499" y="1117"/>
                    <a:pt x="499" y="1117"/>
                  </a:cubicBezTo>
                  <a:moveTo>
                    <a:pt x="514" y="1117"/>
                  </a:moveTo>
                  <a:cubicBezTo>
                    <a:pt x="507" y="1117"/>
                    <a:pt x="507" y="1117"/>
                    <a:pt x="507" y="1117"/>
                  </a:cubicBezTo>
                  <a:cubicBezTo>
                    <a:pt x="507" y="1124"/>
                    <a:pt x="507" y="1124"/>
                    <a:pt x="507" y="1124"/>
                  </a:cubicBezTo>
                  <a:cubicBezTo>
                    <a:pt x="514" y="1124"/>
                    <a:pt x="514" y="1124"/>
                    <a:pt x="514" y="1124"/>
                  </a:cubicBezTo>
                  <a:cubicBezTo>
                    <a:pt x="514" y="1117"/>
                    <a:pt x="514" y="1117"/>
                    <a:pt x="514" y="1117"/>
                  </a:cubicBezTo>
                  <a:moveTo>
                    <a:pt x="529" y="1117"/>
                  </a:moveTo>
                  <a:cubicBezTo>
                    <a:pt x="522" y="1117"/>
                    <a:pt x="522" y="1117"/>
                    <a:pt x="522" y="1117"/>
                  </a:cubicBezTo>
                  <a:cubicBezTo>
                    <a:pt x="522" y="1124"/>
                    <a:pt x="522" y="1124"/>
                    <a:pt x="522" y="1124"/>
                  </a:cubicBezTo>
                  <a:cubicBezTo>
                    <a:pt x="529" y="1124"/>
                    <a:pt x="529" y="1124"/>
                    <a:pt x="529" y="1124"/>
                  </a:cubicBezTo>
                  <a:cubicBezTo>
                    <a:pt x="529" y="1117"/>
                    <a:pt x="529" y="1117"/>
                    <a:pt x="529" y="1117"/>
                  </a:cubicBezTo>
                  <a:moveTo>
                    <a:pt x="219" y="1102"/>
                  </a:moveTo>
                  <a:cubicBezTo>
                    <a:pt x="212" y="1102"/>
                    <a:pt x="212" y="1102"/>
                    <a:pt x="212" y="1102"/>
                  </a:cubicBezTo>
                  <a:cubicBezTo>
                    <a:pt x="212" y="1109"/>
                    <a:pt x="212" y="1109"/>
                    <a:pt x="212" y="1109"/>
                  </a:cubicBezTo>
                  <a:cubicBezTo>
                    <a:pt x="219" y="1109"/>
                    <a:pt x="219" y="1109"/>
                    <a:pt x="219" y="1109"/>
                  </a:cubicBezTo>
                  <a:cubicBezTo>
                    <a:pt x="219" y="1102"/>
                    <a:pt x="219" y="1102"/>
                    <a:pt x="219" y="1102"/>
                  </a:cubicBezTo>
                  <a:moveTo>
                    <a:pt x="234" y="1102"/>
                  </a:moveTo>
                  <a:cubicBezTo>
                    <a:pt x="227" y="1102"/>
                    <a:pt x="227" y="1102"/>
                    <a:pt x="227" y="1102"/>
                  </a:cubicBezTo>
                  <a:cubicBezTo>
                    <a:pt x="227" y="1109"/>
                    <a:pt x="227" y="1109"/>
                    <a:pt x="227" y="1109"/>
                  </a:cubicBezTo>
                  <a:cubicBezTo>
                    <a:pt x="234" y="1109"/>
                    <a:pt x="234" y="1109"/>
                    <a:pt x="234" y="1109"/>
                  </a:cubicBezTo>
                  <a:cubicBezTo>
                    <a:pt x="234" y="1102"/>
                    <a:pt x="234" y="1102"/>
                    <a:pt x="234" y="1102"/>
                  </a:cubicBezTo>
                  <a:moveTo>
                    <a:pt x="249" y="1102"/>
                  </a:moveTo>
                  <a:cubicBezTo>
                    <a:pt x="242" y="1102"/>
                    <a:pt x="242" y="1102"/>
                    <a:pt x="242" y="1102"/>
                  </a:cubicBezTo>
                  <a:cubicBezTo>
                    <a:pt x="242" y="1109"/>
                    <a:pt x="242" y="1109"/>
                    <a:pt x="242" y="1109"/>
                  </a:cubicBezTo>
                  <a:cubicBezTo>
                    <a:pt x="249" y="1109"/>
                    <a:pt x="249" y="1109"/>
                    <a:pt x="249" y="1109"/>
                  </a:cubicBezTo>
                  <a:cubicBezTo>
                    <a:pt x="249" y="1102"/>
                    <a:pt x="249" y="1102"/>
                    <a:pt x="249" y="1102"/>
                  </a:cubicBezTo>
                  <a:moveTo>
                    <a:pt x="263" y="1102"/>
                  </a:moveTo>
                  <a:cubicBezTo>
                    <a:pt x="256" y="1102"/>
                    <a:pt x="256" y="1102"/>
                    <a:pt x="256" y="1102"/>
                  </a:cubicBezTo>
                  <a:cubicBezTo>
                    <a:pt x="256" y="1109"/>
                    <a:pt x="256" y="1109"/>
                    <a:pt x="256" y="1109"/>
                  </a:cubicBezTo>
                  <a:cubicBezTo>
                    <a:pt x="263" y="1109"/>
                    <a:pt x="263" y="1109"/>
                    <a:pt x="263" y="1109"/>
                  </a:cubicBezTo>
                  <a:cubicBezTo>
                    <a:pt x="263" y="1102"/>
                    <a:pt x="263" y="1102"/>
                    <a:pt x="263" y="1102"/>
                  </a:cubicBezTo>
                  <a:moveTo>
                    <a:pt x="278" y="1102"/>
                  </a:moveTo>
                  <a:cubicBezTo>
                    <a:pt x="271" y="1102"/>
                    <a:pt x="271" y="1102"/>
                    <a:pt x="271" y="1102"/>
                  </a:cubicBezTo>
                  <a:cubicBezTo>
                    <a:pt x="271" y="1109"/>
                    <a:pt x="271" y="1109"/>
                    <a:pt x="271" y="1109"/>
                  </a:cubicBezTo>
                  <a:cubicBezTo>
                    <a:pt x="278" y="1109"/>
                    <a:pt x="278" y="1109"/>
                    <a:pt x="278" y="1109"/>
                  </a:cubicBezTo>
                  <a:cubicBezTo>
                    <a:pt x="278" y="1102"/>
                    <a:pt x="278" y="1102"/>
                    <a:pt x="278" y="1102"/>
                  </a:cubicBezTo>
                  <a:moveTo>
                    <a:pt x="293" y="1102"/>
                  </a:moveTo>
                  <a:cubicBezTo>
                    <a:pt x="286" y="1102"/>
                    <a:pt x="286" y="1102"/>
                    <a:pt x="286" y="1102"/>
                  </a:cubicBezTo>
                  <a:cubicBezTo>
                    <a:pt x="286" y="1109"/>
                    <a:pt x="286" y="1109"/>
                    <a:pt x="286" y="1109"/>
                  </a:cubicBezTo>
                  <a:cubicBezTo>
                    <a:pt x="293" y="1109"/>
                    <a:pt x="293" y="1109"/>
                    <a:pt x="293" y="1109"/>
                  </a:cubicBezTo>
                  <a:cubicBezTo>
                    <a:pt x="293" y="1102"/>
                    <a:pt x="293" y="1102"/>
                    <a:pt x="293" y="1102"/>
                  </a:cubicBezTo>
                  <a:moveTo>
                    <a:pt x="308" y="1102"/>
                  </a:moveTo>
                  <a:cubicBezTo>
                    <a:pt x="301" y="1102"/>
                    <a:pt x="301" y="1102"/>
                    <a:pt x="301" y="1102"/>
                  </a:cubicBezTo>
                  <a:cubicBezTo>
                    <a:pt x="301" y="1109"/>
                    <a:pt x="301" y="1109"/>
                    <a:pt x="301" y="1109"/>
                  </a:cubicBezTo>
                  <a:cubicBezTo>
                    <a:pt x="308" y="1109"/>
                    <a:pt x="308" y="1109"/>
                    <a:pt x="308" y="1109"/>
                  </a:cubicBezTo>
                  <a:cubicBezTo>
                    <a:pt x="308" y="1102"/>
                    <a:pt x="308" y="1102"/>
                    <a:pt x="308" y="1102"/>
                  </a:cubicBezTo>
                  <a:moveTo>
                    <a:pt x="322" y="1102"/>
                  </a:moveTo>
                  <a:cubicBezTo>
                    <a:pt x="315" y="1102"/>
                    <a:pt x="315" y="1102"/>
                    <a:pt x="315" y="1102"/>
                  </a:cubicBezTo>
                  <a:cubicBezTo>
                    <a:pt x="315" y="1109"/>
                    <a:pt x="315" y="1109"/>
                    <a:pt x="315" y="1109"/>
                  </a:cubicBezTo>
                  <a:cubicBezTo>
                    <a:pt x="322" y="1109"/>
                    <a:pt x="322" y="1109"/>
                    <a:pt x="322" y="1109"/>
                  </a:cubicBezTo>
                  <a:cubicBezTo>
                    <a:pt x="322" y="1102"/>
                    <a:pt x="322" y="1102"/>
                    <a:pt x="322" y="1102"/>
                  </a:cubicBezTo>
                  <a:moveTo>
                    <a:pt x="337" y="1102"/>
                  </a:moveTo>
                  <a:cubicBezTo>
                    <a:pt x="330" y="1102"/>
                    <a:pt x="330" y="1102"/>
                    <a:pt x="330" y="1102"/>
                  </a:cubicBezTo>
                  <a:cubicBezTo>
                    <a:pt x="330" y="1109"/>
                    <a:pt x="330" y="1109"/>
                    <a:pt x="330" y="1109"/>
                  </a:cubicBezTo>
                  <a:cubicBezTo>
                    <a:pt x="337" y="1109"/>
                    <a:pt x="337" y="1109"/>
                    <a:pt x="337" y="1109"/>
                  </a:cubicBezTo>
                  <a:cubicBezTo>
                    <a:pt x="337" y="1102"/>
                    <a:pt x="337" y="1102"/>
                    <a:pt x="337" y="1102"/>
                  </a:cubicBezTo>
                  <a:moveTo>
                    <a:pt x="352" y="1102"/>
                  </a:moveTo>
                  <a:cubicBezTo>
                    <a:pt x="345" y="1102"/>
                    <a:pt x="345" y="1102"/>
                    <a:pt x="345" y="1102"/>
                  </a:cubicBezTo>
                  <a:cubicBezTo>
                    <a:pt x="345" y="1109"/>
                    <a:pt x="345" y="1109"/>
                    <a:pt x="345" y="1109"/>
                  </a:cubicBezTo>
                  <a:cubicBezTo>
                    <a:pt x="352" y="1109"/>
                    <a:pt x="352" y="1109"/>
                    <a:pt x="352" y="1109"/>
                  </a:cubicBezTo>
                  <a:cubicBezTo>
                    <a:pt x="352" y="1102"/>
                    <a:pt x="352" y="1102"/>
                    <a:pt x="352" y="1102"/>
                  </a:cubicBezTo>
                  <a:moveTo>
                    <a:pt x="367" y="1102"/>
                  </a:moveTo>
                  <a:cubicBezTo>
                    <a:pt x="360" y="1102"/>
                    <a:pt x="360" y="1102"/>
                    <a:pt x="360" y="1102"/>
                  </a:cubicBezTo>
                  <a:cubicBezTo>
                    <a:pt x="360" y="1109"/>
                    <a:pt x="360" y="1109"/>
                    <a:pt x="360" y="1109"/>
                  </a:cubicBezTo>
                  <a:cubicBezTo>
                    <a:pt x="367" y="1109"/>
                    <a:pt x="367" y="1109"/>
                    <a:pt x="367" y="1109"/>
                  </a:cubicBezTo>
                  <a:cubicBezTo>
                    <a:pt x="367" y="1102"/>
                    <a:pt x="367" y="1102"/>
                    <a:pt x="367" y="1102"/>
                  </a:cubicBezTo>
                  <a:moveTo>
                    <a:pt x="381" y="1102"/>
                  </a:moveTo>
                  <a:cubicBezTo>
                    <a:pt x="374" y="1102"/>
                    <a:pt x="374" y="1102"/>
                    <a:pt x="374" y="1102"/>
                  </a:cubicBezTo>
                  <a:cubicBezTo>
                    <a:pt x="374" y="1109"/>
                    <a:pt x="374" y="1109"/>
                    <a:pt x="374" y="1109"/>
                  </a:cubicBezTo>
                  <a:cubicBezTo>
                    <a:pt x="381" y="1109"/>
                    <a:pt x="381" y="1109"/>
                    <a:pt x="381" y="1109"/>
                  </a:cubicBezTo>
                  <a:cubicBezTo>
                    <a:pt x="381" y="1102"/>
                    <a:pt x="381" y="1102"/>
                    <a:pt x="381" y="1102"/>
                  </a:cubicBezTo>
                  <a:moveTo>
                    <a:pt x="396" y="1102"/>
                  </a:moveTo>
                  <a:cubicBezTo>
                    <a:pt x="389" y="1102"/>
                    <a:pt x="389" y="1102"/>
                    <a:pt x="389" y="1102"/>
                  </a:cubicBezTo>
                  <a:cubicBezTo>
                    <a:pt x="389" y="1109"/>
                    <a:pt x="389" y="1109"/>
                    <a:pt x="389" y="1109"/>
                  </a:cubicBezTo>
                  <a:cubicBezTo>
                    <a:pt x="396" y="1109"/>
                    <a:pt x="396" y="1109"/>
                    <a:pt x="396" y="1109"/>
                  </a:cubicBezTo>
                  <a:cubicBezTo>
                    <a:pt x="396" y="1102"/>
                    <a:pt x="396" y="1102"/>
                    <a:pt x="396" y="1102"/>
                  </a:cubicBezTo>
                  <a:moveTo>
                    <a:pt x="411" y="1102"/>
                  </a:moveTo>
                  <a:cubicBezTo>
                    <a:pt x="404" y="1102"/>
                    <a:pt x="404" y="1102"/>
                    <a:pt x="404" y="1102"/>
                  </a:cubicBezTo>
                  <a:cubicBezTo>
                    <a:pt x="404" y="1109"/>
                    <a:pt x="404" y="1109"/>
                    <a:pt x="404" y="1109"/>
                  </a:cubicBezTo>
                  <a:cubicBezTo>
                    <a:pt x="411" y="1109"/>
                    <a:pt x="411" y="1109"/>
                    <a:pt x="411" y="1109"/>
                  </a:cubicBezTo>
                  <a:cubicBezTo>
                    <a:pt x="411" y="1102"/>
                    <a:pt x="411" y="1102"/>
                    <a:pt x="411" y="1102"/>
                  </a:cubicBezTo>
                  <a:moveTo>
                    <a:pt x="426" y="1102"/>
                  </a:moveTo>
                  <a:cubicBezTo>
                    <a:pt x="419" y="1102"/>
                    <a:pt x="419" y="1102"/>
                    <a:pt x="419" y="1102"/>
                  </a:cubicBezTo>
                  <a:cubicBezTo>
                    <a:pt x="419" y="1109"/>
                    <a:pt x="419" y="1109"/>
                    <a:pt x="419" y="1109"/>
                  </a:cubicBezTo>
                  <a:cubicBezTo>
                    <a:pt x="426" y="1109"/>
                    <a:pt x="426" y="1109"/>
                    <a:pt x="426" y="1109"/>
                  </a:cubicBezTo>
                  <a:cubicBezTo>
                    <a:pt x="426" y="1102"/>
                    <a:pt x="426" y="1102"/>
                    <a:pt x="426" y="1102"/>
                  </a:cubicBezTo>
                  <a:moveTo>
                    <a:pt x="440" y="1102"/>
                  </a:moveTo>
                  <a:cubicBezTo>
                    <a:pt x="433" y="1102"/>
                    <a:pt x="433" y="1102"/>
                    <a:pt x="433" y="1102"/>
                  </a:cubicBezTo>
                  <a:cubicBezTo>
                    <a:pt x="433" y="1109"/>
                    <a:pt x="433" y="1109"/>
                    <a:pt x="433" y="1109"/>
                  </a:cubicBezTo>
                  <a:cubicBezTo>
                    <a:pt x="440" y="1109"/>
                    <a:pt x="440" y="1109"/>
                    <a:pt x="440" y="1109"/>
                  </a:cubicBezTo>
                  <a:cubicBezTo>
                    <a:pt x="440" y="1102"/>
                    <a:pt x="440" y="1102"/>
                    <a:pt x="440" y="1102"/>
                  </a:cubicBezTo>
                  <a:moveTo>
                    <a:pt x="455" y="1102"/>
                  </a:moveTo>
                  <a:cubicBezTo>
                    <a:pt x="448" y="1102"/>
                    <a:pt x="448" y="1102"/>
                    <a:pt x="448" y="1102"/>
                  </a:cubicBezTo>
                  <a:cubicBezTo>
                    <a:pt x="448" y="1109"/>
                    <a:pt x="448" y="1109"/>
                    <a:pt x="448" y="1109"/>
                  </a:cubicBezTo>
                  <a:cubicBezTo>
                    <a:pt x="455" y="1109"/>
                    <a:pt x="455" y="1109"/>
                    <a:pt x="455" y="1109"/>
                  </a:cubicBezTo>
                  <a:cubicBezTo>
                    <a:pt x="455" y="1102"/>
                    <a:pt x="455" y="1102"/>
                    <a:pt x="455" y="1102"/>
                  </a:cubicBezTo>
                  <a:moveTo>
                    <a:pt x="470" y="1102"/>
                  </a:moveTo>
                  <a:cubicBezTo>
                    <a:pt x="463" y="1102"/>
                    <a:pt x="463" y="1102"/>
                    <a:pt x="463" y="1102"/>
                  </a:cubicBezTo>
                  <a:cubicBezTo>
                    <a:pt x="463" y="1109"/>
                    <a:pt x="463" y="1109"/>
                    <a:pt x="463" y="1109"/>
                  </a:cubicBezTo>
                  <a:cubicBezTo>
                    <a:pt x="470" y="1109"/>
                    <a:pt x="470" y="1109"/>
                    <a:pt x="470" y="1109"/>
                  </a:cubicBezTo>
                  <a:cubicBezTo>
                    <a:pt x="470" y="1102"/>
                    <a:pt x="470" y="1102"/>
                    <a:pt x="470" y="1102"/>
                  </a:cubicBezTo>
                  <a:moveTo>
                    <a:pt x="485" y="1102"/>
                  </a:moveTo>
                  <a:cubicBezTo>
                    <a:pt x="478" y="1102"/>
                    <a:pt x="478" y="1102"/>
                    <a:pt x="478" y="1102"/>
                  </a:cubicBezTo>
                  <a:cubicBezTo>
                    <a:pt x="478" y="1109"/>
                    <a:pt x="478" y="1109"/>
                    <a:pt x="478" y="1109"/>
                  </a:cubicBezTo>
                  <a:cubicBezTo>
                    <a:pt x="485" y="1109"/>
                    <a:pt x="485" y="1109"/>
                    <a:pt x="485" y="1109"/>
                  </a:cubicBezTo>
                  <a:cubicBezTo>
                    <a:pt x="485" y="1102"/>
                    <a:pt x="485" y="1102"/>
                    <a:pt x="485" y="1102"/>
                  </a:cubicBezTo>
                  <a:moveTo>
                    <a:pt x="499" y="1102"/>
                  </a:moveTo>
                  <a:cubicBezTo>
                    <a:pt x="492" y="1102"/>
                    <a:pt x="492" y="1102"/>
                    <a:pt x="492" y="1102"/>
                  </a:cubicBezTo>
                  <a:cubicBezTo>
                    <a:pt x="492" y="1109"/>
                    <a:pt x="492" y="1109"/>
                    <a:pt x="492" y="1109"/>
                  </a:cubicBezTo>
                  <a:cubicBezTo>
                    <a:pt x="499" y="1109"/>
                    <a:pt x="499" y="1109"/>
                    <a:pt x="499" y="1109"/>
                  </a:cubicBezTo>
                  <a:cubicBezTo>
                    <a:pt x="499" y="1102"/>
                    <a:pt x="499" y="1102"/>
                    <a:pt x="499" y="1102"/>
                  </a:cubicBezTo>
                  <a:moveTo>
                    <a:pt x="514" y="1102"/>
                  </a:moveTo>
                  <a:cubicBezTo>
                    <a:pt x="507" y="1102"/>
                    <a:pt x="507" y="1102"/>
                    <a:pt x="507" y="1102"/>
                  </a:cubicBezTo>
                  <a:cubicBezTo>
                    <a:pt x="507" y="1109"/>
                    <a:pt x="507" y="1109"/>
                    <a:pt x="507" y="1109"/>
                  </a:cubicBezTo>
                  <a:cubicBezTo>
                    <a:pt x="514" y="1109"/>
                    <a:pt x="514" y="1109"/>
                    <a:pt x="514" y="1109"/>
                  </a:cubicBezTo>
                  <a:cubicBezTo>
                    <a:pt x="514" y="1102"/>
                    <a:pt x="514" y="1102"/>
                    <a:pt x="514" y="1102"/>
                  </a:cubicBezTo>
                  <a:moveTo>
                    <a:pt x="529" y="1102"/>
                  </a:moveTo>
                  <a:cubicBezTo>
                    <a:pt x="522" y="1102"/>
                    <a:pt x="522" y="1102"/>
                    <a:pt x="522" y="1102"/>
                  </a:cubicBezTo>
                  <a:cubicBezTo>
                    <a:pt x="522" y="1109"/>
                    <a:pt x="522" y="1109"/>
                    <a:pt x="522" y="1109"/>
                  </a:cubicBezTo>
                  <a:cubicBezTo>
                    <a:pt x="529" y="1109"/>
                    <a:pt x="529" y="1109"/>
                    <a:pt x="529" y="1109"/>
                  </a:cubicBezTo>
                  <a:cubicBezTo>
                    <a:pt x="529" y="1102"/>
                    <a:pt x="529" y="1102"/>
                    <a:pt x="529" y="1102"/>
                  </a:cubicBezTo>
                  <a:moveTo>
                    <a:pt x="234" y="1087"/>
                  </a:moveTo>
                  <a:cubicBezTo>
                    <a:pt x="227" y="1087"/>
                    <a:pt x="227" y="1087"/>
                    <a:pt x="227" y="1087"/>
                  </a:cubicBezTo>
                  <a:cubicBezTo>
                    <a:pt x="227" y="1094"/>
                    <a:pt x="227" y="1094"/>
                    <a:pt x="227" y="1094"/>
                  </a:cubicBezTo>
                  <a:cubicBezTo>
                    <a:pt x="234" y="1094"/>
                    <a:pt x="234" y="1094"/>
                    <a:pt x="234" y="1094"/>
                  </a:cubicBezTo>
                  <a:cubicBezTo>
                    <a:pt x="234" y="1087"/>
                    <a:pt x="234" y="1087"/>
                    <a:pt x="234" y="1087"/>
                  </a:cubicBezTo>
                  <a:moveTo>
                    <a:pt x="249" y="1087"/>
                  </a:moveTo>
                  <a:cubicBezTo>
                    <a:pt x="242" y="1087"/>
                    <a:pt x="242" y="1087"/>
                    <a:pt x="242" y="1087"/>
                  </a:cubicBezTo>
                  <a:cubicBezTo>
                    <a:pt x="242" y="1094"/>
                    <a:pt x="242" y="1094"/>
                    <a:pt x="242" y="1094"/>
                  </a:cubicBezTo>
                  <a:cubicBezTo>
                    <a:pt x="249" y="1094"/>
                    <a:pt x="249" y="1094"/>
                    <a:pt x="249" y="1094"/>
                  </a:cubicBezTo>
                  <a:cubicBezTo>
                    <a:pt x="249" y="1087"/>
                    <a:pt x="249" y="1087"/>
                    <a:pt x="249" y="1087"/>
                  </a:cubicBezTo>
                  <a:moveTo>
                    <a:pt x="263" y="1087"/>
                  </a:moveTo>
                  <a:cubicBezTo>
                    <a:pt x="256" y="1087"/>
                    <a:pt x="256" y="1087"/>
                    <a:pt x="256" y="1087"/>
                  </a:cubicBezTo>
                  <a:cubicBezTo>
                    <a:pt x="256" y="1094"/>
                    <a:pt x="256" y="1094"/>
                    <a:pt x="256" y="1094"/>
                  </a:cubicBezTo>
                  <a:cubicBezTo>
                    <a:pt x="263" y="1094"/>
                    <a:pt x="263" y="1094"/>
                    <a:pt x="263" y="1094"/>
                  </a:cubicBezTo>
                  <a:cubicBezTo>
                    <a:pt x="263" y="1087"/>
                    <a:pt x="263" y="1087"/>
                    <a:pt x="263" y="1087"/>
                  </a:cubicBezTo>
                  <a:moveTo>
                    <a:pt x="278" y="1087"/>
                  </a:moveTo>
                  <a:cubicBezTo>
                    <a:pt x="271" y="1087"/>
                    <a:pt x="271" y="1087"/>
                    <a:pt x="271" y="1087"/>
                  </a:cubicBezTo>
                  <a:cubicBezTo>
                    <a:pt x="271" y="1094"/>
                    <a:pt x="271" y="1094"/>
                    <a:pt x="271" y="1094"/>
                  </a:cubicBezTo>
                  <a:cubicBezTo>
                    <a:pt x="278" y="1094"/>
                    <a:pt x="278" y="1094"/>
                    <a:pt x="278" y="1094"/>
                  </a:cubicBezTo>
                  <a:cubicBezTo>
                    <a:pt x="278" y="1087"/>
                    <a:pt x="278" y="1087"/>
                    <a:pt x="278" y="1087"/>
                  </a:cubicBezTo>
                  <a:moveTo>
                    <a:pt x="293" y="1087"/>
                  </a:moveTo>
                  <a:cubicBezTo>
                    <a:pt x="286" y="1087"/>
                    <a:pt x="286" y="1087"/>
                    <a:pt x="286" y="1087"/>
                  </a:cubicBezTo>
                  <a:cubicBezTo>
                    <a:pt x="286" y="1094"/>
                    <a:pt x="286" y="1094"/>
                    <a:pt x="286" y="1094"/>
                  </a:cubicBezTo>
                  <a:cubicBezTo>
                    <a:pt x="293" y="1094"/>
                    <a:pt x="293" y="1094"/>
                    <a:pt x="293" y="1094"/>
                  </a:cubicBezTo>
                  <a:cubicBezTo>
                    <a:pt x="293" y="1087"/>
                    <a:pt x="293" y="1087"/>
                    <a:pt x="293" y="1087"/>
                  </a:cubicBezTo>
                  <a:moveTo>
                    <a:pt x="308" y="1087"/>
                  </a:moveTo>
                  <a:cubicBezTo>
                    <a:pt x="301" y="1087"/>
                    <a:pt x="301" y="1087"/>
                    <a:pt x="301" y="1087"/>
                  </a:cubicBezTo>
                  <a:cubicBezTo>
                    <a:pt x="301" y="1094"/>
                    <a:pt x="301" y="1094"/>
                    <a:pt x="301" y="1094"/>
                  </a:cubicBezTo>
                  <a:cubicBezTo>
                    <a:pt x="308" y="1094"/>
                    <a:pt x="308" y="1094"/>
                    <a:pt x="308" y="1094"/>
                  </a:cubicBezTo>
                  <a:cubicBezTo>
                    <a:pt x="308" y="1087"/>
                    <a:pt x="308" y="1087"/>
                    <a:pt x="308" y="1087"/>
                  </a:cubicBezTo>
                  <a:moveTo>
                    <a:pt x="322" y="1087"/>
                  </a:moveTo>
                  <a:cubicBezTo>
                    <a:pt x="315" y="1087"/>
                    <a:pt x="315" y="1087"/>
                    <a:pt x="315" y="1087"/>
                  </a:cubicBezTo>
                  <a:cubicBezTo>
                    <a:pt x="315" y="1094"/>
                    <a:pt x="315" y="1094"/>
                    <a:pt x="315" y="1094"/>
                  </a:cubicBezTo>
                  <a:cubicBezTo>
                    <a:pt x="322" y="1094"/>
                    <a:pt x="322" y="1094"/>
                    <a:pt x="322" y="1094"/>
                  </a:cubicBezTo>
                  <a:cubicBezTo>
                    <a:pt x="322" y="1087"/>
                    <a:pt x="322" y="1087"/>
                    <a:pt x="322" y="1087"/>
                  </a:cubicBezTo>
                  <a:moveTo>
                    <a:pt x="337" y="1087"/>
                  </a:moveTo>
                  <a:cubicBezTo>
                    <a:pt x="330" y="1087"/>
                    <a:pt x="330" y="1087"/>
                    <a:pt x="330" y="1087"/>
                  </a:cubicBezTo>
                  <a:cubicBezTo>
                    <a:pt x="330" y="1094"/>
                    <a:pt x="330" y="1094"/>
                    <a:pt x="330" y="1094"/>
                  </a:cubicBezTo>
                  <a:cubicBezTo>
                    <a:pt x="337" y="1094"/>
                    <a:pt x="337" y="1094"/>
                    <a:pt x="337" y="1094"/>
                  </a:cubicBezTo>
                  <a:cubicBezTo>
                    <a:pt x="337" y="1087"/>
                    <a:pt x="337" y="1087"/>
                    <a:pt x="337" y="1087"/>
                  </a:cubicBezTo>
                  <a:moveTo>
                    <a:pt x="352" y="1087"/>
                  </a:moveTo>
                  <a:cubicBezTo>
                    <a:pt x="345" y="1087"/>
                    <a:pt x="345" y="1087"/>
                    <a:pt x="345" y="1087"/>
                  </a:cubicBezTo>
                  <a:cubicBezTo>
                    <a:pt x="345" y="1094"/>
                    <a:pt x="345" y="1094"/>
                    <a:pt x="345" y="1094"/>
                  </a:cubicBezTo>
                  <a:cubicBezTo>
                    <a:pt x="352" y="1094"/>
                    <a:pt x="352" y="1094"/>
                    <a:pt x="352" y="1094"/>
                  </a:cubicBezTo>
                  <a:cubicBezTo>
                    <a:pt x="352" y="1087"/>
                    <a:pt x="352" y="1087"/>
                    <a:pt x="352" y="1087"/>
                  </a:cubicBezTo>
                  <a:moveTo>
                    <a:pt x="367" y="1087"/>
                  </a:moveTo>
                  <a:cubicBezTo>
                    <a:pt x="360" y="1087"/>
                    <a:pt x="360" y="1087"/>
                    <a:pt x="360" y="1087"/>
                  </a:cubicBezTo>
                  <a:cubicBezTo>
                    <a:pt x="360" y="1094"/>
                    <a:pt x="360" y="1094"/>
                    <a:pt x="360" y="1094"/>
                  </a:cubicBezTo>
                  <a:cubicBezTo>
                    <a:pt x="367" y="1094"/>
                    <a:pt x="367" y="1094"/>
                    <a:pt x="367" y="1094"/>
                  </a:cubicBezTo>
                  <a:cubicBezTo>
                    <a:pt x="367" y="1087"/>
                    <a:pt x="367" y="1087"/>
                    <a:pt x="367" y="1087"/>
                  </a:cubicBezTo>
                  <a:moveTo>
                    <a:pt x="381" y="1087"/>
                  </a:moveTo>
                  <a:cubicBezTo>
                    <a:pt x="374" y="1087"/>
                    <a:pt x="374" y="1087"/>
                    <a:pt x="374" y="1087"/>
                  </a:cubicBezTo>
                  <a:cubicBezTo>
                    <a:pt x="374" y="1094"/>
                    <a:pt x="374" y="1094"/>
                    <a:pt x="374" y="1094"/>
                  </a:cubicBezTo>
                  <a:cubicBezTo>
                    <a:pt x="381" y="1094"/>
                    <a:pt x="381" y="1094"/>
                    <a:pt x="381" y="1094"/>
                  </a:cubicBezTo>
                  <a:cubicBezTo>
                    <a:pt x="381" y="1087"/>
                    <a:pt x="381" y="1087"/>
                    <a:pt x="381" y="1087"/>
                  </a:cubicBezTo>
                  <a:moveTo>
                    <a:pt x="396" y="1087"/>
                  </a:moveTo>
                  <a:cubicBezTo>
                    <a:pt x="389" y="1087"/>
                    <a:pt x="389" y="1087"/>
                    <a:pt x="389" y="1087"/>
                  </a:cubicBezTo>
                  <a:cubicBezTo>
                    <a:pt x="389" y="1094"/>
                    <a:pt x="389" y="1094"/>
                    <a:pt x="389" y="1094"/>
                  </a:cubicBezTo>
                  <a:cubicBezTo>
                    <a:pt x="396" y="1094"/>
                    <a:pt x="396" y="1094"/>
                    <a:pt x="396" y="1094"/>
                  </a:cubicBezTo>
                  <a:cubicBezTo>
                    <a:pt x="396" y="1087"/>
                    <a:pt x="396" y="1087"/>
                    <a:pt x="396" y="1087"/>
                  </a:cubicBezTo>
                  <a:moveTo>
                    <a:pt x="411" y="1087"/>
                  </a:moveTo>
                  <a:cubicBezTo>
                    <a:pt x="404" y="1087"/>
                    <a:pt x="404" y="1087"/>
                    <a:pt x="404" y="1087"/>
                  </a:cubicBezTo>
                  <a:cubicBezTo>
                    <a:pt x="404" y="1094"/>
                    <a:pt x="404" y="1094"/>
                    <a:pt x="404" y="1094"/>
                  </a:cubicBezTo>
                  <a:cubicBezTo>
                    <a:pt x="411" y="1094"/>
                    <a:pt x="411" y="1094"/>
                    <a:pt x="411" y="1094"/>
                  </a:cubicBezTo>
                  <a:cubicBezTo>
                    <a:pt x="411" y="1087"/>
                    <a:pt x="411" y="1087"/>
                    <a:pt x="411" y="1087"/>
                  </a:cubicBezTo>
                  <a:moveTo>
                    <a:pt x="426" y="1087"/>
                  </a:moveTo>
                  <a:cubicBezTo>
                    <a:pt x="419" y="1087"/>
                    <a:pt x="419" y="1087"/>
                    <a:pt x="419" y="1087"/>
                  </a:cubicBezTo>
                  <a:cubicBezTo>
                    <a:pt x="419" y="1094"/>
                    <a:pt x="419" y="1094"/>
                    <a:pt x="419" y="1094"/>
                  </a:cubicBezTo>
                  <a:cubicBezTo>
                    <a:pt x="426" y="1094"/>
                    <a:pt x="426" y="1094"/>
                    <a:pt x="426" y="1094"/>
                  </a:cubicBezTo>
                  <a:cubicBezTo>
                    <a:pt x="426" y="1087"/>
                    <a:pt x="426" y="1087"/>
                    <a:pt x="426" y="1087"/>
                  </a:cubicBezTo>
                  <a:moveTo>
                    <a:pt x="440" y="1087"/>
                  </a:moveTo>
                  <a:cubicBezTo>
                    <a:pt x="433" y="1087"/>
                    <a:pt x="433" y="1087"/>
                    <a:pt x="433" y="1087"/>
                  </a:cubicBezTo>
                  <a:cubicBezTo>
                    <a:pt x="433" y="1094"/>
                    <a:pt x="433" y="1094"/>
                    <a:pt x="433" y="1094"/>
                  </a:cubicBezTo>
                  <a:cubicBezTo>
                    <a:pt x="440" y="1094"/>
                    <a:pt x="440" y="1094"/>
                    <a:pt x="440" y="1094"/>
                  </a:cubicBezTo>
                  <a:cubicBezTo>
                    <a:pt x="440" y="1087"/>
                    <a:pt x="440" y="1087"/>
                    <a:pt x="440" y="1087"/>
                  </a:cubicBezTo>
                  <a:moveTo>
                    <a:pt x="455" y="1087"/>
                  </a:moveTo>
                  <a:cubicBezTo>
                    <a:pt x="448" y="1087"/>
                    <a:pt x="448" y="1087"/>
                    <a:pt x="448" y="1087"/>
                  </a:cubicBezTo>
                  <a:cubicBezTo>
                    <a:pt x="448" y="1094"/>
                    <a:pt x="448" y="1094"/>
                    <a:pt x="448" y="1094"/>
                  </a:cubicBezTo>
                  <a:cubicBezTo>
                    <a:pt x="455" y="1094"/>
                    <a:pt x="455" y="1094"/>
                    <a:pt x="455" y="1094"/>
                  </a:cubicBezTo>
                  <a:cubicBezTo>
                    <a:pt x="455" y="1087"/>
                    <a:pt x="455" y="1087"/>
                    <a:pt x="455" y="1087"/>
                  </a:cubicBezTo>
                  <a:moveTo>
                    <a:pt x="470" y="1087"/>
                  </a:moveTo>
                  <a:cubicBezTo>
                    <a:pt x="463" y="1087"/>
                    <a:pt x="463" y="1087"/>
                    <a:pt x="463" y="1087"/>
                  </a:cubicBezTo>
                  <a:cubicBezTo>
                    <a:pt x="463" y="1094"/>
                    <a:pt x="463" y="1094"/>
                    <a:pt x="463" y="1094"/>
                  </a:cubicBezTo>
                  <a:cubicBezTo>
                    <a:pt x="470" y="1094"/>
                    <a:pt x="470" y="1094"/>
                    <a:pt x="470" y="1094"/>
                  </a:cubicBezTo>
                  <a:cubicBezTo>
                    <a:pt x="470" y="1087"/>
                    <a:pt x="470" y="1087"/>
                    <a:pt x="470" y="1087"/>
                  </a:cubicBezTo>
                  <a:moveTo>
                    <a:pt x="485" y="1087"/>
                  </a:moveTo>
                  <a:cubicBezTo>
                    <a:pt x="478" y="1087"/>
                    <a:pt x="478" y="1087"/>
                    <a:pt x="478" y="1087"/>
                  </a:cubicBezTo>
                  <a:cubicBezTo>
                    <a:pt x="478" y="1094"/>
                    <a:pt x="478" y="1094"/>
                    <a:pt x="478" y="1094"/>
                  </a:cubicBezTo>
                  <a:cubicBezTo>
                    <a:pt x="485" y="1094"/>
                    <a:pt x="485" y="1094"/>
                    <a:pt x="485" y="1094"/>
                  </a:cubicBezTo>
                  <a:cubicBezTo>
                    <a:pt x="485" y="1087"/>
                    <a:pt x="485" y="1087"/>
                    <a:pt x="485" y="1087"/>
                  </a:cubicBezTo>
                  <a:moveTo>
                    <a:pt x="499" y="1087"/>
                  </a:moveTo>
                  <a:cubicBezTo>
                    <a:pt x="492" y="1087"/>
                    <a:pt x="492" y="1087"/>
                    <a:pt x="492" y="1087"/>
                  </a:cubicBezTo>
                  <a:cubicBezTo>
                    <a:pt x="492" y="1094"/>
                    <a:pt x="492" y="1094"/>
                    <a:pt x="492" y="1094"/>
                  </a:cubicBezTo>
                  <a:cubicBezTo>
                    <a:pt x="499" y="1094"/>
                    <a:pt x="499" y="1094"/>
                    <a:pt x="499" y="1094"/>
                  </a:cubicBezTo>
                  <a:cubicBezTo>
                    <a:pt x="499" y="1087"/>
                    <a:pt x="499" y="1087"/>
                    <a:pt x="499" y="1087"/>
                  </a:cubicBezTo>
                  <a:moveTo>
                    <a:pt x="514" y="1087"/>
                  </a:moveTo>
                  <a:cubicBezTo>
                    <a:pt x="507" y="1087"/>
                    <a:pt x="507" y="1087"/>
                    <a:pt x="507" y="1087"/>
                  </a:cubicBezTo>
                  <a:cubicBezTo>
                    <a:pt x="507" y="1094"/>
                    <a:pt x="507" y="1094"/>
                    <a:pt x="507" y="1094"/>
                  </a:cubicBezTo>
                  <a:cubicBezTo>
                    <a:pt x="514" y="1094"/>
                    <a:pt x="514" y="1094"/>
                    <a:pt x="514" y="1094"/>
                  </a:cubicBezTo>
                  <a:cubicBezTo>
                    <a:pt x="514" y="1087"/>
                    <a:pt x="514" y="1087"/>
                    <a:pt x="514" y="1087"/>
                  </a:cubicBezTo>
                  <a:moveTo>
                    <a:pt x="249" y="1072"/>
                  </a:moveTo>
                  <a:cubicBezTo>
                    <a:pt x="242" y="1072"/>
                    <a:pt x="242" y="1072"/>
                    <a:pt x="242" y="1072"/>
                  </a:cubicBezTo>
                  <a:cubicBezTo>
                    <a:pt x="242" y="1079"/>
                    <a:pt x="242" y="1079"/>
                    <a:pt x="242" y="1079"/>
                  </a:cubicBezTo>
                  <a:cubicBezTo>
                    <a:pt x="249" y="1079"/>
                    <a:pt x="249" y="1079"/>
                    <a:pt x="249" y="1079"/>
                  </a:cubicBezTo>
                  <a:cubicBezTo>
                    <a:pt x="249" y="1072"/>
                    <a:pt x="249" y="1072"/>
                    <a:pt x="249" y="1072"/>
                  </a:cubicBezTo>
                  <a:moveTo>
                    <a:pt x="263" y="1072"/>
                  </a:moveTo>
                  <a:cubicBezTo>
                    <a:pt x="256" y="1072"/>
                    <a:pt x="256" y="1072"/>
                    <a:pt x="256" y="1072"/>
                  </a:cubicBezTo>
                  <a:cubicBezTo>
                    <a:pt x="256" y="1079"/>
                    <a:pt x="256" y="1079"/>
                    <a:pt x="256" y="1079"/>
                  </a:cubicBezTo>
                  <a:cubicBezTo>
                    <a:pt x="263" y="1079"/>
                    <a:pt x="263" y="1079"/>
                    <a:pt x="263" y="1079"/>
                  </a:cubicBezTo>
                  <a:cubicBezTo>
                    <a:pt x="263" y="1072"/>
                    <a:pt x="263" y="1072"/>
                    <a:pt x="263" y="1072"/>
                  </a:cubicBezTo>
                  <a:moveTo>
                    <a:pt x="278" y="1072"/>
                  </a:moveTo>
                  <a:cubicBezTo>
                    <a:pt x="271" y="1072"/>
                    <a:pt x="271" y="1072"/>
                    <a:pt x="271" y="1072"/>
                  </a:cubicBezTo>
                  <a:cubicBezTo>
                    <a:pt x="271" y="1079"/>
                    <a:pt x="271" y="1079"/>
                    <a:pt x="271" y="1079"/>
                  </a:cubicBezTo>
                  <a:cubicBezTo>
                    <a:pt x="278" y="1079"/>
                    <a:pt x="278" y="1079"/>
                    <a:pt x="278" y="1079"/>
                  </a:cubicBezTo>
                  <a:cubicBezTo>
                    <a:pt x="278" y="1072"/>
                    <a:pt x="278" y="1072"/>
                    <a:pt x="278" y="1072"/>
                  </a:cubicBezTo>
                  <a:moveTo>
                    <a:pt x="293" y="1072"/>
                  </a:moveTo>
                  <a:cubicBezTo>
                    <a:pt x="286" y="1072"/>
                    <a:pt x="286" y="1072"/>
                    <a:pt x="286" y="1072"/>
                  </a:cubicBezTo>
                  <a:cubicBezTo>
                    <a:pt x="286" y="1079"/>
                    <a:pt x="286" y="1079"/>
                    <a:pt x="286" y="1079"/>
                  </a:cubicBezTo>
                  <a:cubicBezTo>
                    <a:pt x="293" y="1079"/>
                    <a:pt x="293" y="1079"/>
                    <a:pt x="293" y="1079"/>
                  </a:cubicBezTo>
                  <a:cubicBezTo>
                    <a:pt x="293" y="1072"/>
                    <a:pt x="293" y="1072"/>
                    <a:pt x="293" y="1072"/>
                  </a:cubicBezTo>
                  <a:moveTo>
                    <a:pt x="308" y="1072"/>
                  </a:moveTo>
                  <a:cubicBezTo>
                    <a:pt x="301" y="1072"/>
                    <a:pt x="301" y="1072"/>
                    <a:pt x="301" y="1072"/>
                  </a:cubicBezTo>
                  <a:cubicBezTo>
                    <a:pt x="301" y="1079"/>
                    <a:pt x="301" y="1079"/>
                    <a:pt x="301" y="1079"/>
                  </a:cubicBezTo>
                  <a:cubicBezTo>
                    <a:pt x="308" y="1079"/>
                    <a:pt x="308" y="1079"/>
                    <a:pt x="308" y="1079"/>
                  </a:cubicBezTo>
                  <a:cubicBezTo>
                    <a:pt x="308" y="1072"/>
                    <a:pt x="308" y="1072"/>
                    <a:pt x="308" y="1072"/>
                  </a:cubicBezTo>
                  <a:moveTo>
                    <a:pt x="322" y="1072"/>
                  </a:moveTo>
                  <a:cubicBezTo>
                    <a:pt x="315" y="1072"/>
                    <a:pt x="315" y="1072"/>
                    <a:pt x="315" y="1072"/>
                  </a:cubicBezTo>
                  <a:cubicBezTo>
                    <a:pt x="315" y="1079"/>
                    <a:pt x="315" y="1079"/>
                    <a:pt x="315" y="1079"/>
                  </a:cubicBezTo>
                  <a:cubicBezTo>
                    <a:pt x="322" y="1079"/>
                    <a:pt x="322" y="1079"/>
                    <a:pt x="322" y="1079"/>
                  </a:cubicBezTo>
                  <a:cubicBezTo>
                    <a:pt x="322" y="1072"/>
                    <a:pt x="322" y="1072"/>
                    <a:pt x="322" y="1072"/>
                  </a:cubicBezTo>
                  <a:moveTo>
                    <a:pt x="337" y="1072"/>
                  </a:moveTo>
                  <a:cubicBezTo>
                    <a:pt x="330" y="1072"/>
                    <a:pt x="330" y="1072"/>
                    <a:pt x="330" y="1072"/>
                  </a:cubicBezTo>
                  <a:cubicBezTo>
                    <a:pt x="330" y="1079"/>
                    <a:pt x="330" y="1079"/>
                    <a:pt x="330" y="1079"/>
                  </a:cubicBezTo>
                  <a:cubicBezTo>
                    <a:pt x="337" y="1079"/>
                    <a:pt x="337" y="1079"/>
                    <a:pt x="337" y="1079"/>
                  </a:cubicBezTo>
                  <a:cubicBezTo>
                    <a:pt x="337" y="1072"/>
                    <a:pt x="337" y="1072"/>
                    <a:pt x="337" y="1072"/>
                  </a:cubicBezTo>
                  <a:moveTo>
                    <a:pt x="352" y="1072"/>
                  </a:moveTo>
                  <a:cubicBezTo>
                    <a:pt x="345" y="1072"/>
                    <a:pt x="345" y="1072"/>
                    <a:pt x="345" y="1072"/>
                  </a:cubicBezTo>
                  <a:cubicBezTo>
                    <a:pt x="345" y="1079"/>
                    <a:pt x="345" y="1079"/>
                    <a:pt x="345" y="1079"/>
                  </a:cubicBezTo>
                  <a:cubicBezTo>
                    <a:pt x="352" y="1079"/>
                    <a:pt x="352" y="1079"/>
                    <a:pt x="352" y="1079"/>
                  </a:cubicBezTo>
                  <a:cubicBezTo>
                    <a:pt x="352" y="1072"/>
                    <a:pt x="352" y="1072"/>
                    <a:pt x="352" y="1072"/>
                  </a:cubicBezTo>
                  <a:moveTo>
                    <a:pt x="367" y="1072"/>
                  </a:moveTo>
                  <a:cubicBezTo>
                    <a:pt x="360" y="1072"/>
                    <a:pt x="360" y="1072"/>
                    <a:pt x="360" y="1072"/>
                  </a:cubicBezTo>
                  <a:cubicBezTo>
                    <a:pt x="360" y="1079"/>
                    <a:pt x="360" y="1079"/>
                    <a:pt x="360" y="1079"/>
                  </a:cubicBezTo>
                  <a:cubicBezTo>
                    <a:pt x="367" y="1079"/>
                    <a:pt x="367" y="1079"/>
                    <a:pt x="367" y="1079"/>
                  </a:cubicBezTo>
                  <a:cubicBezTo>
                    <a:pt x="367" y="1072"/>
                    <a:pt x="367" y="1072"/>
                    <a:pt x="367" y="1072"/>
                  </a:cubicBezTo>
                  <a:moveTo>
                    <a:pt x="381" y="1072"/>
                  </a:moveTo>
                  <a:cubicBezTo>
                    <a:pt x="374" y="1072"/>
                    <a:pt x="374" y="1072"/>
                    <a:pt x="374" y="1072"/>
                  </a:cubicBezTo>
                  <a:cubicBezTo>
                    <a:pt x="374" y="1079"/>
                    <a:pt x="374" y="1079"/>
                    <a:pt x="374" y="1079"/>
                  </a:cubicBezTo>
                  <a:cubicBezTo>
                    <a:pt x="381" y="1079"/>
                    <a:pt x="381" y="1079"/>
                    <a:pt x="381" y="1079"/>
                  </a:cubicBezTo>
                  <a:cubicBezTo>
                    <a:pt x="381" y="1072"/>
                    <a:pt x="381" y="1072"/>
                    <a:pt x="381" y="1072"/>
                  </a:cubicBezTo>
                  <a:moveTo>
                    <a:pt x="396" y="1072"/>
                  </a:moveTo>
                  <a:cubicBezTo>
                    <a:pt x="389" y="1072"/>
                    <a:pt x="389" y="1072"/>
                    <a:pt x="389" y="1072"/>
                  </a:cubicBezTo>
                  <a:cubicBezTo>
                    <a:pt x="389" y="1079"/>
                    <a:pt x="389" y="1079"/>
                    <a:pt x="389" y="1079"/>
                  </a:cubicBezTo>
                  <a:cubicBezTo>
                    <a:pt x="396" y="1079"/>
                    <a:pt x="396" y="1079"/>
                    <a:pt x="396" y="1079"/>
                  </a:cubicBezTo>
                  <a:cubicBezTo>
                    <a:pt x="396" y="1072"/>
                    <a:pt x="396" y="1072"/>
                    <a:pt x="396" y="1072"/>
                  </a:cubicBezTo>
                  <a:moveTo>
                    <a:pt x="411" y="1072"/>
                  </a:moveTo>
                  <a:cubicBezTo>
                    <a:pt x="404" y="1072"/>
                    <a:pt x="404" y="1072"/>
                    <a:pt x="404" y="1072"/>
                  </a:cubicBezTo>
                  <a:cubicBezTo>
                    <a:pt x="404" y="1079"/>
                    <a:pt x="404" y="1079"/>
                    <a:pt x="404" y="1079"/>
                  </a:cubicBezTo>
                  <a:cubicBezTo>
                    <a:pt x="411" y="1079"/>
                    <a:pt x="411" y="1079"/>
                    <a:pt x="411" y="1079"/>
                  </a:cubicBezTo>
                  <a:cubicBezTo>
                    <a:pt x="411" y="1072"/>
                    <a:pt x="411" y="1072"/>
                    <a:pt x="411" y="1072"/>
                  </a:cubicBezTo>
                  <a:moveTo>
                    <a:pt x="426" y="1072"/>
                  </a:moveTo>
                  <a:cubicBezTo>
                    <a:pt x="419" y="1072"/>
                    <a:pt x="419" y="1072"/>
                    <a:pt x="419" y="1072"/>
                  </a:cubicBezTo>
                  <a:cubicBezTo>
                    <a:pt x="419" y="1079"/>
                    <a:pt x="419" y="1079"/>
                    <a:pt x="419" y="1079"/>
                  </a:cubicBezTo>
                  <a:cubicBezTo>
                    <a:pt x="426" y="1079"/>
                    <a:pt x="426" y="1079"/>
                    <a:pt x="426" y="1079"/>
                  </a:cubicBezTo>
                  <a:cubicBezTo>
                    <a:pt x="426" y="1072"/>
                    <a:pt x="426" y="1072"/>
                    <a:pt x="426" y="1072"/>
                  </a:cubicBezTo>
                  <a:moveTo>
                    <a:pt x="440" y="1072"/>
                  </a:moveTo>
                  <a:cubicBezTo>
                    <a:pt x="433" y="1072"/>
                    <a:pt x="433" y="1072"/>
                    <a:pt x="433" y="1072"/>
                  </a:cubicBezTo>
                  <a:cubicBezTo>
                    <a:pt x="433" y="1079"/>
                    <a:pt x="433" y="1079"/>
                    <a:pt x="433" y="1079"/>
                  </a:cubicBezTo>
                  <a:cubicBezTo>
                    <a:pt x="440" y="1079"/>
                    <a:pt x="440" y="1079"/>
                    <a:pt x="440" y="1079"/>
                  </a:cubicBezTo>
                  <a:cubicBezTo>
                    <a:pt x="440" y="1072"/>
                    <a:pt x="440" y="1072"/>
                    <a:pt x="440" y="1072"/>
                  </a:cubicBezTo>
                  <a:moveTo>
                    <a:pt x="455" y="1072"/>
                  </a:moveTo>
                  <a:cubicBezTo>
                    <a:pt x="448" y="1072"/>
                    <a:pt x="448" y="1072"/>
                    <a:pt x="448" y="1072"/>
                  </a:cubicBezTo>
                  <a:cubicBezTo>
                    <a:pt x="448" y="1079"/>
                    <a:pt x="448" y="1079"/>
                    <a:pt x="448" y="1079"/>
                  </a:cubicBezTo>
                  <a:cubicBezTo>
                    <a:pt x="455" y="1079"/>
                    <a:pt x="455" y="1079"/>
                    <a:pt x="455" y="1079"/>
                  </a:cubicBezTo>
                  <a:cubicBezTo>
                    <a:pt x="455" y="1072"/>
                    <a:pt x="455" y="1072"/>
                    <a:pt x="455" y="1072"/>
                  </a:cubicBezTo>
                  <a:moveTo>
                    <a:pt x="470" y="1072"/>
                  </a:moveTo>
                  <a:cubicBezTo>
                    <a:pt x="463" y="1072"/>
                    <a:pt x="463" y="1072"/>
                    <a:pt x="463" y="1072"/>
                  </a:cubicBezTo>
                  <a:cubicBezTo>
                    <a:pt x="463" y="1079"/>
                    <a:pt x="463" y="1079"/>
                    <a:pt x="463" y="1079"/>
                  </a:cubicBezTo>
                  <a:cubicBezTo>
                    <a:pt x="470" y="1079"/>
                    <a:pt x="470" y="1079"/>
                    <a:pt x="470" y="1079"/>
                  </a:cubicBezTo>
                  <a:cubicBezTo>
                    <a:pt x="470" y="1072"/>
                    <a:pt x="470" y="1072"/>
                    <a:pt x="470" y="1072"/>
                  </a:cubicBezTo>
                  <a:moveTo>
                    <a:pt x="485" y="1072"/>
                  </a:moveTo>
                  <a:cubicBezTo>
                    <a:pt x="478" y="1072"/>
                    <a:pt x="478" y="1072"/>
                    <a:pt x="478" y="1072"/>
                  </a:cubicBezTo>
                  <a:cubicBezTo>
                    <a:pt x="478" y="1079"/>
                    <a:pt x="478" y="1079"/>
                    <a:pt x="478" y="1079"/>
                  </a:cubicBezTo>
                  <a:cubicBezTo>
                    <a:pt x="485" y="1079"/>
                    <a:pt x="485" y="1079"/>
                    <a:pt x="485" y="1079"/>
                  </a:cubicBezTo>
                  <a:cubicBezTo>
                    <a:pt x="485" y="1072"/>
                    <a:pt x="485" y="1072"/>
                    <a:pt x="485" y="1072"/>
                  </a:cubicBezTo>
                  <a:moveTo>
                    <a:pt x="499" y="1072"/>
                  </a:moveTo>
                  <a:cubicBezTo>
                    <a:pt x="492" y="1072"/>
                    <a:pt x="492" y="1072"/>
                    <a:pt x="492" y="1072"/>
                  </a:cubicBezTo>
                  <a:cubicBezTo>
                    <a:pt x="492" y="1079"/>
                    <a:pt x="492" y="1079"/>
                    <a:pt x="492" y="1079"/>
                  </a:cubicBezTo>
                  <a:cubicBezTo>
                    <a:pt x="499" y="1079"/>
                    <a:pt x="499" y="1079"/>
                    <a:pt x="499" y="1079"/>
                  </a:cubicBezTo>
                  <a:cubicBezTo>
                    <a:pt x="499" y="1072"/>
                    <a:pt x="499" y="1072"/>
                    <a:pt x="499" y="1072"/>
                  </a:cubicBezTo>
                  <a:moveTo>
                    <a:pt x="263" y="1058"/>
                  </a:moveTo>
                  <a:cubicBezTo>
                    <a:pt x="256" y="1058"/>
                    <a:pt x="256" y="1058"/>
                    <a:pt x="256" y="1058"/>
                  </a:cubicBezTo>
                  <a:cubicBezTo>
                    <a:pt x="256" y="1065"/>
                    <a:pt x="256" y="1065"/>
                    <a:pt x="256" y="1065"/>
                  </a:cubicBezTo>
                  <a:cubicBezTo>
                    <a:pt x="263" y="1065"/>
                    <a:pt x="263" y="1065"/>
                    <a:pt x="263" y="1065"/>
                  </a:cubicBezTo>
                  <a:cubicBezTo>
                    <a:pt x="263" y="1058"/>
                    <a:pt x="263" y="1058"/>
                    <a:pt x="263" y="1058"/>
                  </a:cubicBezTo>
                  <a:moveTo>
                    <a:pt x="278" y="1058"/>
                  </a:moveTo>
                  <a:cubicBezTo>
                    <a:pt x="271" y="1058"/>
                    <a:pt x="271" y="1058"/>
                    <a:pt x="271" y="1058"/>
                  </a:cubicBezTo>
                  <a:cubicBezTo>
                    <a:pt x="271" y="1065"/>
                    <a:pt x="271" y="1065"/>
                    <a:pt x="271" y="1065"/>
                  </a:cubicBezTo>
                  <a:cubicBezTo>
                    <a:pt x="278" y="1065"/>
                    <a:pt x="278" y="1065"/>
                    <a:pt x="278" y="1065"/>
                  </a:cubicBezTo>
                  <a:cubicBezTo>
                    <a:pt x="278" y="1058"/>
                    <a:pt x="278" y="1058"/>
                    <a:pt x="278" y="1058"/>
                  </a:cubicBezTo>
                  <a:moveTo>
                    <a:pt x="293" y="1058"/>
                  </a:moveTo>
                  <a:cubicBezTo>
                    <a:pt x="286" y="1058"/>
                    <a:pt x="286" y="1058"/>
                    <a:pt x="286" y="1058"/>
                  </a:cubicBezTo>
                  <a:cubicBezTo>
                    <a:pt x="286" y="1065"/>
                    <a:pt x="286" y="1065"/>
                    <a:pt x="286" y="1065"/>
                  </a:cubicBezTo>
                  <a:cubicBezTo>
                    <a:pt x="293" y="1065"/>
                    <a:pt x="293" y="1065"/>
                    <a:pt x="293" y="1065"/>
                  </a:cubicBezTo>
                  <a:cubicBezTo>
                    <a:pt x="293" y="1058"/>
                    <a:pt x="293" y="1058"/>
                    <a:pt x="293" y="1058"/>
                  </a:cubicBezTo>
                  <a:moveTo>
                    <a:pt x="308" y="1058"/>
                  </a:moveTo>
                  <a:cubicBezTo>
                    <a:pt x="301" y="1058"/>
                    <a:pt x="301" y="1058"/>
                    <a:pt x="301" y="1058"/>
                  </a:cubicBezTo>
                  <a:cubicBezTo>
                    <a:pt x="301" y="1065"/>
                    <a:pt x="301" y="1065"/>
                    <a:pt x="301" y="1065"/>
                  </a:cubicBezTo>
                  <a:cubicBezTo>
                    <a:pt x="308" y="1065"/>
                    <a:pt x="308" y="1065"/>
                    <a:pt x="308" y="1065"/>
                  </a:cubicBezTo>
                  <a:cubicBezTo>
                    <a:pt x="308" y="1058"/>
                    <a:pt x="308" y="1058"/>
                    <a:pt x="308" y="1058"/>
                  </a:cubicBezTo>
                  <a:moveTo>
                    <a:pt x="322" y="1058"/>
                  </a:moveTo>
                  <a:cubicBezTo>
                    <a:pt x="315" y="1058"/>
                    <a:pt x="315" y="1058"/>
                    <a:pt x="315" y="1058"/>
                  </a:cubicBezTo>
                  <a:cubicBezTo>
                    <a:pt x="315" y="1065"/>
                    <a:pt x="315" y="1065"/>
                    <a:pt x="315" y="1065"/>
                  </a:cubicBezTo>
                  <a:cubicBezTo>
                    <a:pt x="322" y="1065"/>
                    <a:pt x="322" y="1065"/>
                    <a:pt x="322" y="1065"/>
                  </a:cubicBezTo>
                  <a:cubicBezTo>
                    <a:pt x="322" y="1058"/>
                    <a:pt x="322" y="1058"/>
                    <a:pt x="322" y="1058"/>
                  </a:cubicBezTo>
                  <a:moveTo>
                    <a:pt x="337" y="1058"/>
                  </a:moveTo>
                  <a:cubicBezTo>
                    <a:pt x="330" y="1058"/>
                    <a:pt x="330" y="1058"/>
                    <a:pt x="330" y="1058"/>
                  </a:cubicBezTo>
                  <a:cubicBezTo>
                    <a:pt x="330" y="1065"/>
                    <a:pt x="330" y="1065"/>
                    <a:pt x="330" y="1065"/>
                  </a:cubicBezTo>
                  <a:cubicBezTo>
                    <a:pt x="337" y="1065"/>
                    <a:pt x="337" y="1065"/>
                    <a:pt x="337" y="1065"/>
                  </a:cubicBezTo>
                  <a:cubicBezTo>
                    <a:pt x="337" y="1058"/>
                    <a:pt x="337" y="1058"/>
                    <a:pt x="337" y="1058"/>
                  </a:cubicBezTo>
                  <a:moveTo>
                    <a:pt x="352" y="1058"/>
                  </a:moveTo>
                  <a:cubicBezTo>
                    <a:pt x="345" y="1058"/>
                    <a:pt x="345" y="1058"/>
                    <a:pt x="345" y="1058"/>
                  </a:cubicBezTo>
                  <a:cubicBezTo>
                    <a:pt x="345" y="1065"/>
                    <a:pt x="345" y="1065"/>
                    <a:pt x="345" y="1065"/>
                  </a:cubicBezTo>
                  <a:cubicBezTo>
                    <a:pt x="352" y="1065"/>
                    <a:pt x="352" y="1065"/>
                    <a:pt x="352" y="1065"/>
                  </a:cubicBezTo>
                  <a:cubicBezTo>
                    <a:pt x="352" y="1058"/>
                    <a:pt x="352" y="1058"/>
                    <a:pt x="352" y="1058"/>
                  </a:cubicBezTo>
                  <a:moveTo>
                    <a:pt x="367" y="1058"/>
                  </a:moveTo>
                  <a:cubicBezTo>
                    <a:pt x="360" y="1058"/>
                    <a:pt x="360" y="1058"/>
                    <a:pt x="360" y="1058"/>
                  </a:cubicBezTo>
                  <a:cubicBezTo>
                    <a:pt x="360" y="1065"/>
                    <a:pt x="360" y="1065"/>
                    <a:pt x="360" y="1065"/>
                  </a:cubicBezTo>
                  <a:cubicBezTo>
                    <a:pt x="367" y="1065"/>
                    <a:pt x="367" y="1065"/>
                    <a:pt x="367" y="1065"/>
                  </a:cubicBezTo>
                  <a:cubicBezTo>
                    <a:pt x="367" y="1058"/>
                    <a:pt x="367" y="1058"/>
                    <a:pt x="367" y="1058"/>
                  </a:cubicBezTo>
                  <a:moveTo>
                    <a:pt x="381" y="1058"/>
                  </a:moveTo>
                  <a:cubicBezTo>
                    <a:pt x="374" y="1058"/>
                    <a:pt x="374" y="1058"/>
                    <a:pt x="374" y="1058"/>
                  </a:cubicBezTo>
                  <a:cubicBezTo>
                    <a:pt x="374" y="1065"/>
                    <a:pt x="374" y="1065"/>
                    <a:pt x="374" y="1065"/>
                  </a:cubicBezTo>
                  <a:cubicBezTo>
                    <a:pt x="381" y="1065"/>
                    <a:pt x="381" y="1065"/>
                    <a:pt x="381" y="1065"/>
                  </a:cubicBezTo>
                  <a:cubicBezTo>
                    <a:pt x="381" y="1058"/>
                    <a:pt x="381" y="1058"/>
                    <a:pt x="381" y="1058"/>
                  </a:cubicBezTo>
                  <a:moveTo>
                    <a:pt x="396" y="1058"/>
                  </a:moveTo>
                  <a:cubicBezTo>
                    <a:pt x="389" y="1058"/>
                    <a:pt x="389" y="1058"/>
                    <a:pt x="389" y="1058"/>
                  </a:cubicBezTo>
                  <a:cubicBezTo>
                    <a:pt x="389" y="1065"/>
                    <a:pt x="389" y="1065"/>
                    <a:pt x="389" y="1065"/>
                  </a:cubicBezTo>
                  <a:cubicBezTo>
                    <a:pt x="396" y="1065"/>
                    <a:pt x="396" y="1065"/>
                    <a:pt x="396" y="1065"/>
                  </a:cubicBezTo>
                  <a:cubicBezTo>
                    <a:pt x="396" y="1058"/>
                    <a:pt x="396" y="1058"/>
                    <a:pt x="396" y="1058"/>
                  </a:cubicBezTo>
                  <a:moveTo>
                    <a:pt x="411" y="1058"/>
                  </a:moveTo>
                  <a:cubicBezTo>
                    <a:pt x="404" y="1058"/>
                    <a:pt x="404" y="1058"/>
                    <a:pt x="404" y="1058"/>
                  </a:cubicBezTo>
                  <a:cubicBezTo>
                    <a:pt x="404" y="1065"/>
                    <a:pt x="404" y="1065"/>
                    <a:pt x="404" y="1065"/>
                  </a:cubicBezTo>
                  <a:cubicBezTo>
                    <a:pt x="411" y="1065"/>
                    <a:pt x="411" y="1065"/>
                    <a:pt x="411" y="1065"/>
                  </a:cubicBezTo>
                  <a:cubicBezTo>
                    <a:pt x="411" y="1058"/>
                    <a:pt x="411" y="1058"/>
                    <a:pt x="411" y="1058"/>
                  </a:cubicBezTo>
                  <a:moveTo>
                    <a:pt x="426" y="1058"/>
                  </a:moveTo>
                  <a:cubicBezTo>
                    <a:pt x="419" y="1058"/>
                    <a:pt x="419" y="1058"/>
                    <a:pt x="419" y="1058"/>
                  </a:cubicBezTo>
                  <a:cubicBezTo>
                    <a:pt x="419" y="1065"/>
                    <a:pt x="419" y="1065"/>
                    <a:pt x="419" y="1065"/>
                  </a:cubicBezTo>
                  <a:cubicBezTo>
                    <a:pt x="426" y="1065"/>
                    <a:pt x="426" y="1065"/>
                    <a:pt x="426" y="1065"/>
                  </a:cubicBezTo>
                  <a:cubicBezTo>
                    <a:pt x="426" y="1058"/>
                    <a:pt x="426" y="1058"/>
                    <a:pt x="426" y="1058"/>
                  </a:cubicBezTo>
                  <a:moveTo>
                    <a:pt x="440" y="1058"/>
                  </a:moveTo>
                  <a:cubicBezTo>
                    <a:pt x="433" y="1058"/>
                    <a:pt x="433" y="1058"/>
                    <a:pt x="433" y="1058"/>
                  </a:cubicBezTo>
                  <a:cubicBezTo>
                    <a:pt x="433" y="1065"/>
                    <a:pt x="433" y="1065"/>
                    <a:pt x="433" y="1065"/>
                  </a:cubicBezTo>
                  <a:cubicBezTo>
                    <a:pt x="440" y="1065"/>
                    <a:pt x="440" y="1065"/>
                    <a:pt x="440" y="1065"/>
                  </a:cubicBezTo>
                  <a:cubicBezTo>
                    <a:pt x="440" y="1058"/>
                    <a:pt x="440" y="1058"/>
                    <a:pt x="440" y="1058"/>
                  </a:cubicBezTo>
                  <a:moveTo>
                    <a:pt x="455" y="1058"/>
                  </a:moveTo>
                  <a:cubicBezTo>
                    <a:pt x="448" y="1058"/>
                    <a:pt x="448" y="1058"/>
                    <a:pt x="448" y="1058"/>
                  </a:cubicBezTo>
                  <a:cubicBezTo>
                    <a:pt x="448" y="1065"/>
                    <a:pt x="448" y="1065"/>
                    <a:pt x="448" y="1065"/>
                  </a:cubicBezTo>
                  <a:cubicBezTo>
                    <a:pt x="455" y="1065"/>
                    <a:pt x="455" y="1065"/>
                    <a:pt x="455" y="1065"/>
                  </a:cubicBezTo>
                  <a:cubicBezTo>
                    <a:pt x="455" y="1058"/>
                    <a:pt x="455" y="1058"/>
                    <a:pt x="455" y="1058"/>
                  </a:cubicBezTo>
                  <a:moveTo>
                    <a:pt x="470" y="1058"/>
                  </a:moveTo>
                  <a:cubicBezTo>
                    <a:pt x="463" y="1058"/>
                    <a:pt x="463" y="1058"/>
                    <a:pt x="463" y="1058"/>
                  </a:cubicBezTo>
                  <a:cubicBezTo>
                    <a:pt x="463" y="1065"/>
                    <a:pt x="463" y="1065"/>
                    <a:pt x="463" y="1065"/>
                  </a:cubicBezTo>
                  <a:cubicBezTo>
                    <a:pt x="470" y="1065"/>
                    <a:pt x="470" y="1065"/>
                    <a:pt x="470" y="1065"/>
                  </a:cubicBezTo>
                  <a:cubicBezTo>
                    <a:pt x="470" y="1058"/>
                    <a:pt x="470" y="1058"/>
                    <a:pt x="470" y="1058"/>
                  </a:cubicBezTo>
                  <a:moveTo>
                    <a:pt x="485" y="1058"/>
                  </a:moveTo>
                  <a:cubicBezTo>
                    <a:pt x="478" y="1058"/>
                    <a:pt x="478" y="1058"/>
                    <a:pt x="478" y="1058"/>
                  </a:cubicBezTo>
                  <a:cubicBezTo>
                    <a:pt x="478" y="1065"/>
                    <a:pt x="478" y="1065"/>
                    <a:pt x="478" y="1065"/>
                  </a:cubicBezTo>
                  <a:cubicBezTo>
                    <a:pt x="485" y="1065"/>
                    <a:pt x="485" y="1065"/>
                    <a:pt x="485" y="1065"/>
                  </a:cubicBezTo>
                  <a:cubicBezTo>
                    <a:pt x="485" y="1058"/>
                    <a:pt x="485" y="1058"/>
                    <a:pt x="485" y="1058"/>
                  </a:cubicBezTo>
                  <a:moveTo>
                    <a:pt x="293" y="1043"/>
                  </a:moveTo>
                  <a:cubicBezTo>
                    <a:pt x="286" y="1043"/>
                    <a:pt x="286" y="1043"/>
                    <a:pt x="286" y="1043"/>
                  </a:cubicBezTo>
                  <a:cubicBezTo>
                    <a:pt x="286" y="1050"/>
                    <a:pt x="286" y="1050"/>
                    <a:pt x="286" y="1050"/>
                  </a:cubicBezTo>
                  <a:cubicBezTo>
                    <a:pt x="293" y="1050"/>
                    <a:pt x="293" y="1050"/>
                    <a:pt x="293" y="1050"/>
                  </a:cubicBezTo>
                  <a:cubicBezTo>
                    <a:pt x="293" y="1043"/>
                    <a:pt x="293" y="1043"/>
                    <a:pt x="293" y="1043"/>
                  </a:cubicBezTo>
                  <a:moveTo>
                    <a:pt x="308" y="1043"/>
                  </a:moveTo>
                  <a:cubicBezTo>
                    <a:pt x="301" y="1043"/>
                    <a:pt x="301" y="1043"/>
                    <a:pt x="301" y="1043"/>
                  </a:cubicBezTo>
                  <a:cubicBezTo>
                    <a:pt x="301" y="1050"/>
                    <a:pt x="301" y="1050"/>
                    <a:pt x="301" y="1050"/>
                  </a:cubicBezTo>
                  <a:cubicBezTo>
                    <a:pt x="308" y="1050"/>
                    <a:pt x="308" y="1050"/>
                    <a:pt x="308" y="1050"/>
                  </a:cubicBezTo>
                  <a:cubicBezTo>
                    <a:pt x="308" y="1043"/>
                    <a:pt x="308" y="1043"/>
                    <a:pt x="308" y="1043"/>
                  </a:cubicBezTo>
                  <a:moveTo>
                    <a:pt x="322" y="1043"/>
                  </a:moveTo>
                  <a:cubicBezTo>
                    <a:pt x="315" y="1043"/>
                    <a:pt x="315" y="1043"/>
                    <a:pt x="315" y="1043"/>
                  </a:cubicBezTo>
                  <a:cubicBezTo>
                    <a:pt x="315" y="1050"/>
                    <a:pt x="315" y="1050"/>
                    <a:pt x="315" y="1050"/>
                  </a:cubicBezTo>
                  <a:cubicBezTo>
                    <a:pt x="322" y="1050"/>
                    <a:pt x="322" y="1050"/>
                    <a:pt x="322" y="1050"/>
                  </a:cubicBezTo>
                  <a:cubicBezTo>
                    <a:pt x="322" y="1043"/>
                    <a:pt x="322" y="1043"/>
                    <a:pt x="322" y="1043"/>
                  </a:cubicBezTo>
                  <a:moveTo>
                    <a:pt x="337" y="1043"/>
                  </a:moveTo>
                  <a:cubicBezTo>
                    <a:pt x="330" y="1043"/>
                    <a:pt x="330" y="1043"/>
                    <a:pt x="330" y="1043"/>
                  </a:cubicBezTo>
                  <a:cubicBezTo>
                    <a:pt x="330" y="1050"/>
                    <a:pt x="330" y="1050"/>
                    <a:pt x="330" y="1050"/>
                  </a:cubicBezTo>
                  <a:cubicBezTo>
                    <a:pt x="337" y="1050"/>
                    <a:pt x="337" y="1050"/>
                    <a:pt x="337" y="1050"/>
                  </a:cubicBezTo>
                  <a:cubicBezTo>
                    <a:pt x="337" y="1043"/>
                    <a:pt x="337" y="1043"/>
                    <a:pt x="337" y="1043"/>
                  </a:cubicBezTo>
                  <a:moveTo>
                    <a:pt x="352" y="1043"/>
                  </a:moveTo>
                  <a:cubicBezTo>
                    <a:pt x="345" y="1043"/>
                    <a:pt x="345" y="1043"/>
                    <a:pt x="345" y="1043"/>
                  </a:cubicBezTo>
                  <a:cubicBezTo>
                    <a:pt x="345" y="1050"/>
                    <a:pt x="345" y="1050"/>
                    <a:pt x="345" y="1050"/>
                  </a:cubicBezTo>
                  <a:cubicBezTo>
                    <a:pt x="352" y="1050"/>
                    <a:pt x="352" y="1050"/>
                    <a:pt x="352" y="1050"/>
                  </a:cubicBezTo>
                  <a:cubicBezTo>
                    <a:pt x="352" y="1043"/>
                    <a:pt x="352" y="1043"/>
                    <a:pt x="352" y="1043"/>
                  </a:cubicBezTo>
                  <a:moveTo>
                    <a:pt x="367" y="1043"/>
                  </a:moveTo>
                  <a:cubicBezTo>
                    <a:pt x="360" y="1043"/>
                    <a:pt x="360" y="1043"/>
                    <a:pt x="360" y="1043"/>
                  </a:cubicBezTo>
                  <a:cubicBezTo>
                    <a:pt x="360" y="1050"/>
                    <a:pt x="360" y="1050"/>
                    <a:pt x="360" y="1050"/>
                  </a:cubicBezTo>
                  <a:cubicBezTo>
                    <a:pt x="367" y="1050"/>
                    <a:pt x="367" y="1050"/>
                    <a:pt x="367" y="1050"/>
                  </a:cubicBezTo>
                  <a:cubicBezTo>
                    <a:pt x="367" y="1043"/>
                    <a:pt x="367" y="1043"/>
                    <a:pt x="367" y="1043"/>
                  </a:cubicBezTo>
                  <a:moveTo>
                    <a:pt x="381" y="1043"/>
                  </a:moveTo>
                  <a:cubicBezTo>
                    <a:pt x="374" y="1043"/>
                    <a:pt x="374" y="1043"/>
                    <a:pt x="374" y="1043"/>
                  </a:cubicBezTo>
                  <a:cubicBezTo>
                    <a:pt x="374" y="1050"/>
                    <a:pt x="374" y="1050"/>
                    <a:pt x="374" y="1050"/>
                  </a:cubicBezTo>
                  <a:cubicBezTo>
                    <a:pt x="381" y="1050"/>
                    <a:pt x="381" y="1050"/>
                    <a:pt x="381" y="1050"/>
                  </a:cubicBezTo>
                  <a:cubicBezTo>
                    <a:pt x="381" y="1043"/>
                    <a:pt x="381" y="1043"/>
                    <a:pt x="381" y="1043"/>
                  </a:cubicBezTo>
                  <a:moveTo>
                    <a:pt x="396" y="1043"/>
                  </a:moveTo>
                  <a:cubicBezTo>
                    <a:pt x="389" y="1043"/>
                    <a:pt x="389" y="1043"/>
                    <a:pt x="389" y="1043"/>
                  </a:cubicBezTo>
                  <a:cubicBezTo>
                    <a:pt x="389" y="1050"/>
                    <a:pt x="389" y="1050"/>
                    <a:pt x="389" y="1050"/>
                  </a:cubicBezTo>
                  <a:cubicBezTo>
                    <a:pt x="396" y="1050"/>
                    <a:pt x="396" y="1050"/>
                    <a:pt x="396" y="1050"/>
                  </a:cubicBezTo>
                  <a:cubicBezTo>
                    <a:pt x="396" y="1043"/>
                    <a:pt x="396" y="1043"/>
                    <a:pt x="396" y="1043"/>
                  </a:cubicBezTo>
                  <a:moveTo>
                    <a:pt x="411" y="1043"/>
                  </a:moveTo>
                  <a:cubicBezTo>
                    <a:pt x="404" y="1043"/>
                    <a:pt x="404" y="1043"/>
                    <a:pt x="404" y="1043"/>
                  </a:cubicBezTo>
                  <a:cubicBezTo>
                    <a:pt x="404" y="1050"/>
                    <a:pt x="404" y="1050"/>
                    <a:pt x="404" y="1050"/>
                  </a:cubicBezTo>
                  <a:cubicBezTo>
                    <a:pt x="411" y="1050"/>
                    <a:pt x="411" y="1050"/>
                    <a:pt x="411" y="1050"/>
                  </a:cubicBezTo>
                  <a:cubicBezTo>
                    <a:pt x="411" y="1043"/>
                    <a:pt x="411" y="1043"/>
                    <a:pt x="411" y="1043"/>
                  </a:cubicBezTo>
                  <a:moveTo>
                    <a:pt x="426" y="1043"/>
                  </a:moveTo>
                  <a:cubicBezTo>
                    <a:pt x="419" y="1043"/>
                    <a:pt x="419" y="1043"/>
                    <a:pt x="419" y="1043"/>
                  </a:cubicBezTo>
                  <a:cubicBezTo>
                    <a:pt x="419" y="1050"/>
                    <a:pt x="419" y="1050"/>
                    <a:pt x="419" y="1050"/>
                  </a:cubicBezTo>
                  <a:cubicBezTo>
                    <a:pt x="426" y="1050"/>
                    <a:pt x="426" y="1050"/>
                    <a:pt x="426" y="1050"/>
                  </a:cubicBezTo>
                  <a:cubicBezTo>
                    <a:pt x="426" y="1043"/>
                    <a:pt x="426" y="1043"/>
                    <a:pt x="426" y="1043"/>
                  </a:cubicBezTo>
                  <a:moveTo>
                    <a:pt x="440" y="1043"/>
                  </a:moveTo>
                  <a:cubicBezTo>
                    <a:pt x="433" y="1043"/>
                    <a:pt x="433" y="1043"/>
                    <a:pt x="433" y="1043"/>
                  </a:cubicBezTo>
                  <a:cubicBezTo>
                    <a:pt x="433" y="1050"/>
                    <a:pt x="433" y="1050"/>
                    <a:pt x="433" y="1050"/>
                  </a:cubicBezTo>
                  <a:cubicBezTo>
                    <a:pt x="440" y="1050"/>
                    <a:pt x="440" y="1050"/>
                    <a:pt x="440" y="1050"/>
                  </a:cubicBezTo>
                  <a:cubicBezTo>
                    <a:pt x="440" y="1043"/>
                    <a:pt x="440" y="1043"/>
                    <a:pt x="440" y="1043"/>
                  </a:cubicBezTo>
                  <a:moveTo>
                    <a:pt x="455" y="1043"/>
                  </a:moveTo>
                  <a:cubicBezTo>
                    <a:pt x="448" y="1043"/>
                    <a:pt x="448" y="1043"/>
                    <a:pt x="448" y="1043"/>
                  </a:cubicBezTo>
                  <a:cubicBezTo>
                    <a:pt x="448" y="1050"/>
                    <a:pt x="448" y="1050"/>
                    <a:pt x="448" y="1050"/>
                  </a:cubicBezTo>
                  <a:cubicBezTo>
                    <a:pt x="455" y="1050"/>
                    <a:pt x="455" y="1050"/>
                    <a:pt x="455" y="1050"/>
                  </a:cubicBezTo>
                  <a:cubicBezTo>
                    <a:pt x="455" y="1043"/>
                    <a:pt x="455" y="1043"/>
                    <a:pt x="455" y="1043"/>
                  </a:cubicBezTo>
                  <a:moveTo>
                    <a:pt x="337" y="1028"/>
                  </a:moveTo>
                  <a:cubicBezTo>
                    <a:pt x="330" y="1028"/>
                    <a:pt x="330" y="1028"/>
                    <a:pt x="330" y="1028"/>
                  </a:cubicBezTo>
                  <a:cubicBezTo>
                    <a:pt x="330" y="1035"/>
                    <a:pt x="330" y="1035"/>
                    <a:pt x="330" y="1035"/>
                  </a:cubicBezTo>
                  <a:cubicBezTo>
                    <a:pt x="337" y="1035"/>
                    <a:pt x="337" y="1035"/>
                    <a:pt x="337" y="1035"/>
                  </a:cubicBezTo>
                  <a:cubicBezTo>
                    <a:pt x="337" y="1028"/>
                    <a:pt x="337" y="1028"/>
                    <a:pt x="337" y="1028"/>
                  </a:cubicBezTo>
                  <a:moveTo>
                    <a:pt x="352" y="1028"/>
                  </a:moveTo>
                  <a:cubicBezTo>
                    <a:pt x="345" y="1028"/>
                    <a:pt x="345" y="1028"/>
                    <a:pt x="345" y="1028"/>
                  </a:cubicBezTo>
                  <a:cubicBezTo>
                    <a:pt x="345" y="1035"/>
                    <a:pt x="345" y="1035"/>
                    <a:pt x="345" y="1035"/>
                  </a:cubicBezTo>
                  <a:cubicBezTo>
                    <a:pt x="352" y="1035"/>
                    <a:pt x="352" y="1035"/>
                    <a:pt x="352" y="1035"/>
                  </a:cubicBezTo>
                  <a:cubicBezTo>
                    <a:pt x="352" y="1028"/>
                    <a:pt x="352" y="1028"/>
                    <a:pt x="352" y="1028"/>
                  </a:cubicBezTo>
                  <a:moveTo>
                    <a:pt x="367" y="1028"/>
                  </a:moveTo>
                  <a:cubicBezTo>
                    <a:pt x="360" y="1028"/>
                    <a:pt x="360" y="1028"/>
                    <a:pt x="360" y="1028"/>
                  </a:cubicBezTo>
                  <a:cubicBezTo>
                    <a:pt x="360" y="1035"/>
                    <a:pt x="360" y="1035"/>
                    <a:pt x="360" y="1035"/>
                  </a:cubicBezTo>
                  <a:cubicBezTo>
                    <a:pt x="367" y="1035"/>
                    <a:pt x="367" y="1035"/>
                    <a:pt x="367" y="1035"/>
                  </a:cubicBezTo>
                  <a:cubicBezTo>
                    <a:pt x="367" y="1028"/>
                    <a:pt x="367" y="1028"/>
                    <a:pt x="367" y="1028"/>
                  </a:cubicBezTo>
                  <a:moveTo>
                    <a:pt x="381" y="1028"/>
                  </a:moveTo>
                  <a:cubicBezTo>
                    <a:pt x="374" y="1028"/>
                    <a:pt x="374" y="1028"/>
                    <a:pt x="374" y="1028"/>
                  </a:cubicBezTo>
                  <a:cubicBezTo>
                    <a:pt x="374" y="1035"/>
                    <a:pt x="374" y="1035"/>
                    <a:pt x="374" y="1035"/>
                  </a:cubicBezTo>
                  <a:cubicBezTo>
                    <a:pt x="381" y="1035"/>
                    <a:pt x="381" y="1035"/>
                    <a:pt x="381" y="1035"/>
                  </a:cubicBezTo>
                  <a:cubicBezTo>
                    <a:pt x="381" y="1028"/>
                    <a:pt x="381" y="1028"/>
                    <a:pt x="381" y="1028"/>
                  </a:cubicBezTo>
                  <a:moveTo>
                    <a:pt x="396" y="1028"/>
                  </a:moveTo>
                  <a:cubicBezTo>
                    <a:pt x="389" y="1028"/>
                    <a:pt x="389" y="1028"/>
                    <a:pt x="389" y="1028"/>
                  </a:cubicBezTo>
                  <a:cubicBezTo>
                    <a:pt x="389" y="1035"/>
                    <a:pt x="389" y="1035"/>
                    <a:pt x="389" y="1035"/>
                  </a:cubicBezTo>
                  <a:cubicBezTo>
                    <a:pt x="396" y="1035"/>
                    <a:pt x="396" y="1035"/>
                    <a:pt x="396" y="1035"/>
                  </a:cubicBezTo>
                  <a:cubicBezTo>
                    <a:pt x="396" y="1028"/>
                    <a:pt x="396" y="1028"/>
                    <a:pt x="396" y="1028"/>
                  </a:cubicBezTo>
                  <a:moveTo>
                    <a:pt x="411" y="1028"/>
                  </a:moveTo>
                  <a:cubicBezTo>
                    <a:pt x="404" y="1028"/>
                    <a:pt x="404" y="1028"/>
                    <a:pt x="404" y="1028"/>
                  </a:cubicBezTo>
                  <a:cubicBezTo>
                    <a:pt x="404" y="1035"/>
                    <a:pt x="404" y="1035"/>
                    <a:pt x="404" y="1035"/>
                  </a:cubicBezTo>
                  <a:cubicBezTo>
                    <a:pt x="411" y="1035"/>
                    <a:pt x="411" y="1035"/>
                    <a:pt x="411" y="1035"/>
                  </a:cubicBezTo>
                  <a:cubicBezTo>
                    <a:pt x="411" y="1028"/>
                    <a:pt x="411" y="1028"/>
                    <a:pt x="411" y="1028"/>
                  </a:cubicBezTo>
                  <a:moveTo>
                    <a:pt x="109" y="786"/>
                  </a:moveTo>
                  <a:cubicBezTo>
                    <a:pt x="109" y="769"/>
                    <a:pt x="109" y="769"/>
                    <a:pt x="109" y="769"/>
                  </a:cubicBezTo>
                  <a:cubicBezTo>
                    <a:pt x="150" y="769"/>
                    <a:pt x="150" y="769"/>
                    <a:pt x="150" y="769"/>
                  </a:cubicBezTo>
                  <a:cubicBezTo>
                    <a:pt x="150" y="786"/>
                    <a:pt x="150" y="786"/>
                    <a:pt x="150" y="786"/>
                  </a:cubicBezTo>
                  <a:cubicBezTo>
                    <a:pt x="109" y="786"/>
                    <a:pt x="109" y="786"/>
                    <a:pt x="109" y="786"/>
                  </a:cubicBezTo>
                  <a:moveTo>
                    <a:pt x="178" y="786"/>
                  </a:moveTo>
                  <a:cubicBezTo>
                    <a:pt x="174" y="786"/>
                    <a:pt x="170" y="782"/>
                    <a:pt x="170" y="777"/>
                  </a:cubicBezTo>
                  <a:cubicBezTo>
                    <a:pt x="170" y="773"/>
                    <a:pt x="174" y="769"/>
                    <a:pt x="178" y="769"/>
                  </a:cubicBezTo>
                  <a:cubicBezTo>
                    <a:pt x="183" y="769"/>
                    <a:pt x="187" y="773"/>
                    <a:pt x="187" y="777"/>
                  </a:cubicBezTo>
                  <a:cubicBezTo>
                    <a:pt x="187" y="782"/>
                    <a:pt x="183" y="786"/>
                    <a:pt x="178" y="786"/>
                  </a:cubicBezTo>
                  <a:moveTo>
                    <a:pt x="227" y="786"/>
                  </a:moveTo>
                  <a:cubicBezTo>
                    <a:pt x="223" y="786"/>
                    <a:pt x="219" y="782"/>
                    <a:pt x="219" y="777"/>
                  </a:cubicBezTo>
                  <a:cubicBezTo>
                    <a:pt x="219" y="773"/>
                    <a:pt x="223" y="769"/>
                    <a:pt x="227" y="769"/>
                  </a:cubicBezTo>
                  <a:cubicBezTo>
                    <a:pt x="232" y="769"/>
                    <a:pt x="236" y="773"/>
                    <a:pt x="236" y="777"/>
                  </a:cubicBezTo>
                  <a:cubicBezTo>
                    <a:pt x="236" y="782"/>
                    <a:pt x="232" y="786"/>
                    <a:pt x="227" y="786"/>
                  </a:cubicBezTo>
                  <a:moveTo>
                    <a:pt x="256" y="786"/>
                  </a:moveTo>
                  <a:cubicBezTo>
                    <a:pt x="256" y="769"/>
                    <a:pt x="256" y="769"/>
                    <a:pt x="256" y="769"/>
                  </a:cubicBezTo>
                  <a:cubicBezTo>
                    <a:pt x="296" y="769"/>
                    <a:pt x="296" y="769"/>
                    <a:pt x="296" y="769"/>
                  </a:cubicBezTo>
                  <a:cubicBezTo>
                    <a:pt x="296" y="786"/>
                    <a:pt x="296" y="786"/>
                    <a:pt x="296" y="786"/>
                  </a:cubicBezTo>
                  <a:cubicBezTo>
                    <a:pt x="256" y="786"/>
                    <a:pt x="256" y="786"/>
                    <a:pt x="256" y="786"/>
                  </a:cubicBezTo>
                  <a:moveTo>
                    <a:pt x="318" y="802"/>
                  </a:moveTo>
                  <a:cubicBezTo>
                    <a:pt x="318" y="753"/>
                    <a:pt x="318" y="753"/>
                    <a:pt x="318" y="753"/>
                  </a:cubicBezTo>
                  <a:cubicBezTo>
                    <a:pt x="561" y="753"/>
                    <a:pt x="561" y="753"/>
                    <a:pt x="561" y="753"/>
                  </a:cubicBezTo>
                  <a:cubicBezTo>
                    <a:pt x="561" y="802"/>
                    <a:pt x="561" y="802"/>
                    <a:pt x="561" y="802"/>
                  </a:cubicBezTo>
                  <a:cubicBezTo>
                    <a:pt x="318" y="802"/>
                    <a:pt x="318" y="802"/>
                    <a:pt x="318" y="802"/>
                  </a:cubicBezTo>
                  <a:moveTo>
                    <a:pt x="590" y="802"/>
                  </a:moveTo>
                  <a:cubicBezTo>
                    <a:pt x="586" y="802"/>
                    <a:pt x="583" y="798"/>
                    <a:pt x="583" y="794"/>
                  </a:cubicBezTo>
                  <a:cubicBezTo>
                    <a:pt x="583" y="760"/>
                    <a:pt x="583" y="760"/>
                    <a:pt x="583" y="760"/>
                  </a:cubicBezTo>
                  <a:cubicBezTo>
                    <a:pt x="583" y="756"/>
                    <a:pt x="586" y="753"/>
                    <a:pt x="590" y="753"/>
                  </a:cubicBezTo>
                  <a:cubicBezTo>
                    <a:pt x="624" y="753"/>
                    <a:pt x="624" y="753"/>
                    <a:pt x="624" y="753"/>
                  </a:cubicBezTo>
                  <a:cubicBezTo>
                    <a:pt x="628" y="753"/>
                    <a:pt x="632" y="756"/>
                    <a:pt x="632" y="760"/>
                  </a:cubicBezTo>
                  <a:cubicBezTo>
                    <a:pt x="632" y="794"/>
                    <a:pt x="632" y="794"/>
                    <a:pt x="632" y="794"/>
                  </a:cubicBezTo>
                  <a:cubicBezTo>
                    <a:pt x="632" y="798"/>
                    <a:pt x="628" y="802"/>
                    <a:pt x="624" y="802"/>
                  </a:cubicBezTo>
                  <a:cubicBezTo>
                    <a:pt x="590" y="802"/>
                    <a:pt x="590" y="802"/>
                    <a:pt x="590" y="802"/>
                  </a:cubicBezTo>
                  <a:moveTo>
                    <a:pt x="692" y="689"/>
                  </a:moveTo>
                  <a:cubicBezTo>
                    <a:pt x="49" y="689"/>
                    <a:pt x="49" y="689"/>
                    <a:pt x="49" y="689"/>
                  </a:cubicBezTo>
                  <a:cubicBezTo>
                    <a:pt x="49" y="865"/>
                    <a:pt x="49" y="865"/>
                    <a:pt x="49" y="865"/>
                  </a:cubicBezTo>
                  <a:cubicBezTo>
                    <a:pt x="692" y="865"/>
                    <a:pt x="692" y="865"/>
                    <a:pt x="692" y="865"/>
                  </a:cubicBezTo>
                  <a:cubicBezTo>
                    <a:pt x="692" y="689"/>
                    <a:pt x="692" y="689"/>
                    <a:pt x="692" y="689"/>
                  </a:cubicBezTo>
                  <a:moveTo>
                    <a:pt x="316" y="1028"/>
                  </a:moveTo>
                  <a:cubicBezTo>
                    <a:pt x="333" y="1023"/>
                    <a:pt x="352" y="1020"/>
                    <a:pt x="371" y="1020"/>
                  </a:cubicBezTo>
                  <a:cubicBezTo>
                    <a:pt x="389" y="1020"/>
                    <a:pt x="408" y="1023"/>
                    <a:pt x="425" y="1028"/>
                  </a:cubicBezTo>
                  <a:cubicBezTo>
                    <a:pt x="419" y="1028"/>
                    <a:pt x="419" y="1028"/>
                    <a:pt x="419" y="1028"/>
                  </a:cubicBezTo>
                  <a:cubicBezTo>
                    <a:pt x="419" y="1035"/>
                    <a:pt x="419" y="1035"/>
                    <a:pt x="419" y="1035"/>
                  </a:cubicBezTo>
                  <a:cubicBezTo>
                    <a:pt x="426" y="1035"/>
                    <a:pt x="426" y="1035"/>
                    <a:pt x="426" y="1035"/>
                  </a:cubicBezTo>
                  <a:cubicBezTo>
                    <a:pt x="426" y="1028"/>
                    <a:pt x="426" y="1028"/>
                    <a:pt x="426" y="1028"/>
                  </a:cubicBezTo>
                  <a:cubicBezTo>
                    <a:pt x="428" y="1029"/>
                    <a:pt x="431" y="1030"/>
                    <a:pt x="433" y="1031"/>
                  </a:cubicBezTo>
                  <a:cubicBezTo>
                    <a:pt x="433" y="1035"/>
                    <a:pt x="433" y="1035"/>
                    <a:pt x="433" y="1035"/>
                  </a:cubicBezTo>
                  <a:cubicBezTo>
                    <a:pt x="440" y="1035"/>
                    <a:pt x="440" y="1035"/>
                    <a:pt x="440" y="1035"/>
                  </a:cubicBezTo>
                  <a:cubicBezTo>
                    <a:pt x="440" y="1033"/>
                    <a:pt x="440" y="1033"/>
                    <a:pt x="440" y="1033"/>
                  </a:cubicBezTo>
                  <a:cubicBezTo>
                    <a:pt x="448" y="1036"/>
                    <a:pt x="456" y="1040"/>
                    <a:pt x="463" y="1044"/>
                  </a:cubicBezTo>
                  <a:cubicBezTo>
                    <a:pt x="463" y="1050"/>
                    <a:pt x="463" y="1050"/>
                    <a:pt x="463" y="1050"/>
                  </a:cubicBezTo>
                  <a:cubicBezTo>
                    <a:pt x="470" y="1050"/>
                    <a:pt x="470" y="1050"/>
                    <a:pt x="470" y="1050"/>
                  </a:cubicBezTo>
                  <a:cubicBezTo>
                    <a:pt x="470" y="1048"/>
                    <a:pt x="470" y="1048"/>
                    <a:pt x="470" y="1048"/>
                  </a:cubicBezTo>
                  <a:cubicBezTo>
                    <a:pt x="478" y="1052"/>
                    <a:pt x="485" y="1057"/>
                    <a:pt x="492" y="1063"/>
                  </a:cubicBezTo>
                  <a:cubicBezTo>
                    <a:pt x="492" y="1065"/>
                    <a:pt x="492" y="1065"/>
                    <a:pt x="492" y="1065"/>
                  </a:cubicBezTo>
                  <a:cubicBezTo>
                    <a:pt x="494" y="1065"/>
                    <a:pt x="494" y="1065"/>
                    <a:pt x="494" y="1065"/>
                  </a:cubicBezTo>
                  <a:cubicBezTo>
                    <a:pt x="499" y="1068"/>
                    <a:pt x="503" y="1072"/>
                    <a:pt x="507" y="1076"/>
                  </a:cubicBezTo>
                  <a:cubicBezTo>
                    <a:pt x="507" y="1079"/>
                    <a:pt x="507" y="1079"/>
                    <a:pt x="507" y="1079"/>
                  </a:cubicBezTo>
                  <a:cubicBezTo>
                    <a:pt x="511" y="1079"/>
                    <a:pt x="511" y="1079"/>
                    <a:pt x="511" y="1079"/>
                  </a:cubicBezTo>
                  <a:cubicBezTo>
                    <a:pt x="514" y="1083"/>
                    <a:pt x="518" y="1088"/>
                    <a:pt x="522" y="1092"/>
                  </a:cubicBezTo>
                  <a:cubicBezTo>
                    <a:pt x="522" y="1094"/>
                    <a:pt x="522" y="1094"/>
                    <a:pt x="522" y="1094"/>
                  </a:cubicBezTo>
                  <a:cubicBezTo>
                    <a:pt x="524" y="1094"/>
                    <a:pt x="524" y="1094"/>
                    <a:pt x="524" y="1094"/>
                  </a:cubicBezTo>
                  <a:cubicBezTo>
                    <a:pt x="529" y="1101"/>
                    <a:pt x="534" y="1109"/>
                    <a:pt x="539" y="1117"/>
                  </a:cubicBezTo>
                  <a:cubicBezTo>
                    <a:pt x="537" y="1117"/>
                    <a:pt x="537" y="1117"/>
                    <a:pt x="537" y="1117"/>
                  </a:cubicBezTo>
                  <a:cubicBezTo>
                    <a:pt x="537" y="1124"/>
                    <a:pt x="537" y="1124"/>
                    <a:pt x="537" y="1124"/>
                  </a:cubicBezTo>
                  <a:cubicBezTo>
                    <a:pt x="543" y="1124"/>
                    <a:pt x="543" y="1124"/>
                    <a:pt x="543" y="1124"/>
                  </a:cubicBezTo>
                  <a:cubicBezTo>
                    <a:pt x="547" y="1131"/>
                    <a:pt x="550" y="1138"/>
                    <a:pt x="553" y="1146"/>
                  </a:cubicBezTo>
                  <a:cubicBezTo>
                    <a:pt x="551" y="1146"/>
                    <a:pt x="551" y="1146"/>
                    <a:pt x="551" y="1146"/>
                  </a:cubicBezTo>
                  <a:cubicBezTo>
                    <a:pt x="551" y="1153"/>
                    <a:pt x="551" y="1153"/>
                    <a:pt x="551" y="1153"/>
                  </a:cubicBezTo>
                  <a:cubicBezTo>
                    <a:pt x="556" y="1153"/>
                    <a:pt x="556" y="1153"/>
                    <a:pt x="556" y="1153"/>
                  </a:cubicBezTo>
                  <a:cubicBezTo>
                    <a:pt x="557" y="1156"/>
                    <a:pt x="557" y="1158"/>
                    <a:pt x="558" y="1161"/>
                  </a:cubicBezTo>
                  <a:cubicBezTo>
                    <a:pt x="551" y="1161"/>
                    <a:pt x="551" y="1161"/>
                    <a:pt x="551" y="1161"/>
                  </a:cubicBezTo>
                  <a:cubicBezTo>
                    <a:pt x="551" y="1168"/>
                    <a:pt x="551" y="1168"/>
                    <a:pt x="551" y="1168"/>
                  </a:cubicBezTo>
                  <a:cubicBezTo>
                    <a:pt x="558" y="1168"/>
                    <a:pt x="558" y="1168"/>
                    <a:pt x="558" y="1168"/>
                  </a:cubicBezTo>
                  <a:cubicBezTo>
                    <a:pt x="558" y="1161"/>
                    <a:pt x="558" y="1161"/>
                    <a:pt x="558" y="1161"/>
                  </a:cubicBezTo>
                  <a:cubicBezTo>
                    <a:pt x="563" y="1179"/>
                    <a:pt x="566" y="1197"/>
                    <a:pt x="566" y="1216"/>
                  </a:cubicBezTo>
                  <a:cubicBezTo>
                    <a:pt x="566" y="1235"/>
                    <a:pt x="563" y="1253"/>
                    <a:pt x="558" y="1271"/>
                  </a:cubicBezTo>
                  <a:cubicBezTo>
                    <a:pt x="558" y="1264"/>
                    <a:pt x="558" y="1264"/>
                    <a:pt x="558" y="1264"/>
                  </a:cubicBezTo>
                  <a:cubicBezTo>
                    <a:pt x="551" y="1264"/>
                    <a:pt x="551" y="1264"/>
                    <a:pt x="551" y="1264"/>
                  </a:cubicBezTo>
                  <a:cubicBezTo>
                    <a:pt x="551" y="1271"/>
                    <a:pt x="551" y="1271"/>
                    <a:pt x="551" y="1271"/>
                  </a:cubicBezTo>
                  <a:cubicBezTo>
                    <a:pt x="558" y="1271"/>
                    <a:pt x="558" y="1271"/>
                    <a:pt x="558" y="1271"/>
                  </a:cubicBezTo>
                  <a:cubicBezTo>
                    <a:pt x="557" y="1274"/>
                    <a:pt x="557" y="1276"/>
                    <a:pt x="556" y="1279"/>
                  </a:cubicBezTo>
                  <a:cubicBezTo>
                    <a:pt x="551" y="1279"/>
                    <a:pt x="551" y="1279"/>
                    <a:pt x="551" y="1279"/>
                  </a:cubicBezTo>
                  <a:cubicBezTo>
                    <a:pt x="551" y="1286"/>
                    <a:pt x="551" y="1286"/>
                    <a:pt x="551" y="1286"/>
                  </a:cubicBezTo>
                  <a:cubicBezTo>
                    <a:pt x="553" y="1286"/>
                    <a:pt x="553" y="1286"/>
                    <a:pt x="553" y="1286"/>
                  </a:cubicBezTo>
                  <a:cubicBezTo>
                    <a:pt x="550" y="1294"/>
                    <a:pt x="547" y="1301"/>
                    <a:pt x="543" y="1308"/>
                  </a:cubicBezTo>
                  <a:cubicBezTo>
                    <a:pt x="537" y="1308"/>
                    <a:pt x="537" y="1308"/>
                    <a:pt x="537" y="1308"/>
                  </a:cubicBezTo>
                  <a:cubicBezTo>
                    <a:pt x="537" y="1315"/>
                    <a:pt x="537" y="1315"/>
                    <a:pt x="537" y="1315"/>
                  </a:cubicBezTo>
                  <a:cubicBezTo>
                    <a:pt x="539" y="1315"/>
                    <a:pt x="539" y="1315"/>
                    <a:pt x="539" y="1315"/>
                  </a:cubicBezTo>
                  <a:cubicBezTo>
                    <a:pt x="534" y="1323"/>
                    <a:pt x="529" y="1331"/>
                    <a:pt x="524" y="1338"/>
                  </a:cubicBezTo>
                  <a:cubicBezTo>
                    <a:pt x="522" y="1338"/>
                    <a:pt x="522" y="1338"/>
                    <a:pt x="522" y="1338"/>
                  </a:cubicBezTo>
                  <a:cubicBezTo>
                    <a:pt x="522" y="1340"/>
                    <a:pt x="522" y="1340"/>
                    <a:pt x="522" y="1340"/>
                  </a:cubicBezTo>
                  <a:cubicBezTo>
                    <a:pt x="518" y="1344"/>
                    <a:pt x="514" y="1349"/>
                    <a:pt x="511" y="1353"/>
                  </a:cubicBezTo>
                  <a:cubicBezTo>
                    <a:pt x="507" y="1353"/>
                    <a:pt x="507" y="1353"/>
                    <a:pt x="507" y="1353"/>
                  </a:cubicBezTo>
                  <a:cubicBezTo>
                    <a:pt x="507" y="1356"/>
                    <a:pt x="507" y="1356"/>
                    <a:pt x="507" y="1356"/>
                  </a:cubicBezTo>
                  <a:cubicBezTo>
                    <a:pt x="503" y="1360"/>
                    <a:pt x="499" y="1364"/>
                    <a:pt x="494" y="1367"/>
                  </a:cubicBezTo>
                  <a:cubicBezTo>
                    <a:pt x="492" y="1367"/>
                    <a:pt x="492" y="1367"/>
                    <a:pt x="492" y="1367"/>
                  </a:cubicBezTo>
                  <a:cubicBezTo>
                    <a:pt x="492" y="1369"/>
                    <a:pt x="492" y="1369"/>
                    <a:pt x="492" y="1369"/>
                  </a:cubicBezTo>
                  <a:cubicBezTo>
                    <a:pt x="485" y="1375"/>
                    <a:pt x="478" y="1380"/>
                    <a:pt x="470" y="1385"/>
                  </a:cubicBezTo>
                  <a:cubicBezTo>
                    <a:pt x="470" y="1382"/>
                    <a:pt x="470" y="1382"/>
                    <a:pt x="470" y="1382"/>
                  </a:cubicBezTo>
                  <a:cubicBezTo>
                    <a:pt x="463" y="1382"/>
                    <a:pt x="463" y="1382"/>
                    <a:pt x="463" y="1382"/>
                  </a:cubicBezTo>
                  <a:cubicBezTo>
                    <a:pt x="463" y="1388"/>
                    <a:pt x="463" y="1388"/>
                    <a:pt x="463" y="1388"/>
                  </a:cubicBezTo>
                  <a:cubicBezTo>
                    <a:pt x="456" y="1392"/>
                    <a:pt x="448" y="1396"/>
                    <a:pt x="440" y="1399"/>
                  </a:cubicBezTo>
                  <a:cubicBezTo>
                    <a:pt x="440" y="1397"/>
                    <a:pt x="440" y="1397"/>
                    <a:pt x="440" y="1397"/>
                  </a:cubicBezTo>
                  <a:cubicBezTo>
                    <a:pt x="433" y="1397"/>
                    <a:pt x="433" y="1397"/>
                    <a:pt x="433" y="1397"/>
                  </a:cubicBezTo>
                  <a:cubicBezTo>
                    <a:pt x="433" y="1401"/>
                    <a:pt x="433" y="1401"/>
                    <a:pt x="433" y="1401"/>
                  </a:cubicBezTo>
                  <a:cubicBezTo>
                    <a:pt x="431" y="1402"/>
                    <a:pt x="428" y="1403"/>
                    <a:pt x="426" y="1404"/>
                  </a:cubicBezTo>
                  <a:cubicBezTo>
                    <a:pt x="426" y="1397"/>
                    <a:pt x="426" y="1397"/>
                    <a:pt x="426" y="1397"/>
                  </a:cubicBezTo>
                  <a:cubicBezTo>
                    <a:pt x="419" y="1397"/>
                    <a:pt x="419" y="1397"/>
                    <a:pt x="419" y="1397"/>
                  </a:cubicBezTo>
                  <a:cubicBezTo>
                    <a:pt x="419" y="1404"/>
                    <a:pt x="419" y="1404"/>
                    <a:pt x="419" y="1404"/>
                  </a:cubicBezTo>
                  <a:cubicBezTo>
                    <a:pt x="425" y="1404"/>
                    <a:pt x="425" y="1404"/>
                    <a:pt x="425" y="1404"/>
                  </a:cubicBezTo>
                  <a:cubicBezTo>
                    <a:pt x="408" y="1409"/>
                    <a:pt x="390" y="1412"/>
                    <a:pt x="371" y="1412"/>
                  </a:cubicBezTo>
                  <a:cubicBezTo>
                    <a:pt x="352" y="1412"/>
                    <a:pt x="333" y="1409"/>
                    <a:pt x="316" y="1404"/>
                  </a:cubicBezTo>
                  <a:cubicBezTo>
                    <a:pt x="322" y="1404"/>
                    <a:pt x="322" y="1404"/>
                    <a:pt x="322" y="1404"/>
                  </a:cubicBezTo>
                  <a:cubicBezTo>
                    <a:pt x="322" y="1397"/>
                    <a:pt x="322" y="1397"/>
                    <a:pt x="322" y="1397"/>
                  </a:cubicBezTo>
                  <a:cubicBezTo>
                    <a:pt x="315" y="1397"/>
                    <a:pt x="315" y="1397"/>
                    <a:pt x="315" y="1397"/>
                  </a:cubicBezTo>
                  <a:cubicBezTo>
                    <a:pt x="315" y="1404"/>
                    <a:pt x="315" y="1404"/>
                    <a:pt x="315" y="1404"/>
                  </a:cubicBezTo>
                  <a:cubicBezTo>
                    <a:pt x="313" y="1403"/>
                    <a:pt x="310" y="1402"/>
                    <a:pt x="308" y="1401"/>
                  </a:cubicBezTo>
                  <a:cubicBezTo>
                    <a:pt x="308" y="1397"/>
                    <a:pt x="308" y="1397"/>
                    <a:pt x="308" y="1397"/>
                  </a:cubicBezTo>
                  <a:cubicBezTo>
                    <a:pt x="301" y="1397"/>
                    <a:pt x="301" y="1397"/>
                    <a:pt x="301" y="1397"/>
                  </a:cubicBezTo>
                  <a:cubicBezTo>
                    <a:pt x="301" y="1399"/>
                    <a:pt x="301" y="1399"/>
                    <a:pt x="301" y="1399"/>
                  </a:cubicBezTo>
                  <a:cubicBezTo>
                    <a:pt x="293" y="1396"/>
                    <a:pt x="285" y="1392"/>
                    <a:pt x="278" y="1388"/>
                  </a:cubicBezTo>
                  <a:cubicBezTo>
                    <a:pt x="278" y="1382"/>
                    <a:pt x="278" y="1382"/>
                    <a:pt x="278" y="1382"/>
                  </a:cubicBezTo>
                  <a:cubicBezTo>
                    <a:pt x="271" y="1382"/>
                    <a:pt x="271" y="1382"/>
                    <a:pt x="271" y="1382"/>
                  </a:cubicBezTo>
                  <a:cubicBezTo>
                    <a:pt x="271" y="1385"/>
                    <a:pt x="271" y="1385"/>
                    <a:pt x="271" y="1385"/>
                  </a:cubicBezTo>
                  <a:cubicBezTo>
                    <a:pt x="263" y="1380"/>
                    <a:pt x="256" y="1375"/>
                    <a:pt x="249" y="1369"/>
                  </a:cubicBezTo>
                  <a:cubicBezTo>
                    <a:pt x="249" y="1367"/>
                    <a:pt x="249" y="1367"/>
                    <a:pt x="249" y="1367"/>
                  </a:cubicBezTo>
                  <a:cubicBezTo>
                    <a:pt x="247" y="1367"/>
                    <a:pt x="247" y="1367"/>
                    <a:pt x="247" y="1367"/>
                  </a:cubicBezTo>
                  <a:cubicBezTo>
                    <a:pt x="242" y="1364"/>
                    <a:pt x="238" y="1360"/>
                    <a:pt x="234" y="1356"/>
                  </a:cubicBezTo>
                  <a:cubicBezTo>
                    <a:pt x="234" y="1353"/>
                    <a:pt x="234" y="1353"/>
                    <a:pt x="234" y="1353"/>
                  </a:cubicBezTo>
                  <a:cubicBezTo>
                    <a:pt x="231" y="1353"/>
                    <a:pt x="231" y="1353"/>
                    <a:pt x="231" y="1353"/>
                  </a:cubicBezTo>
                  <a:cubicBezTo>
                    <a:pt x="227" y="1349"/>
                    <a:pt x="223" y="1344"/>
                    <a:pt x="219" y="1340"/>
                  </a:cubicBezTo>
                  <a:cubicBezTo>
                    <a:pt x="219" y="1338"/>
                    <a:pt x="219" y="1338"/>
                    <a:pt x="219" y="1338"/>
                  </a:cubicBezTo>
                  <a:cubicBezTo>
                    <a:pt x="218" y="1338"/>
                    <a:pt x="218" y="1338"/>
                    <a:pt x="218" y="1338"/>
                  </a:cubicBezTo>
                  <a:cubicBezTo>
                    <a:pt x="212" y="1331"/>
                    <a:pt x="207" y="1323"/>
                    <a:pt x="202" y="1315"/>
                  </a:cubicBezTo>
                  <a:cubicBezTo>
                    <a:pt x="204" y="1315"/>
                    <a:pt x="204" y="1315"/>
                    <a:pt x="204" y="1315"/>
                  </a:cubicBezTo>
                  <a:cubicBezTo>
                    <a:pt x="204" y="1308"/>
                    <a:pt x="204" y="1308"/>
                    <a:pt x="204" y="1308"/>
                  </a:cubicBezTo>
                  <a:cubicBezTo>
                    <a:pt x="198" y="1308"/>
                    <a:pt x="198" y="1308"/>
                    <a:pt x="198" y="1308"/>
                  </a:cubicBezTo>
                  <a:cubicBezTo>
                    <a:pt x="194" y="1301"/>
                    <a:pt x="191" y="1294"/>
                    <a:pt x="188" y="1286"/>
                  </a:cubicBezTo>
                  <a:cubicBezTo>
                    <a:pt x="190" y="1286"/>
                    <a:pt x="190" y="1286"/>
                    <a:pt x="190" y="1286"/>
                  </a:cubicBezTo>
                  <a:cubicBezTo>
                    <a:pt x="190" y="1279"/>
                    <a:pt x="190" y="1279"/>
                    <a:pt x="190" y="1279"/>
                  </a:cubicBezTo>
                  <a:cubicBezTo>
                    <a:pt x="185" y="1279"/>
                    <a:pt x="185" y="1279"/>
                    <a:pt x="185" y="1279"/>
                  </a:cubicBezTo>
                  <a:cubicBezTo>
                    <a:pt x="184" y="1276"/>
                    <a:pt x="184" y="1274"/>
                    <a:pt x="183" y="1271"/>
                  </a:cubicBezTo>
                  <a:cubicBezTo>
                    <a:pt x="190" y="1271"/>
                    <a:pt x="190" y="1271"/>
                    <a:pt x="190" y="1271"/>
                  </a:cubicBezTo>
                  <a:cubicBezTo>
                    <a:pt x="190" y="1264"/>
                    <a:pt x="190" y="1264"/>
                    <a:pt x="190" y="1264"/>
                  </a:cubicBezTo>
                  <a:cubicBezTo>
                    <a:pt x="183" y="1264"/>
                    <a:pt x="183" y="1264"/>
                    <a:pt x="183" y="1264"/>
                  </a:cubicBezTo>
                  <a:cubicBezTo>
                    <a:pt x="183" y="1271"/>
                    <a:pt x="183" y="1271"/>
                    <a:pt x="183" y="1271"/>
                  </a:cubicBezTo>
                  <a:cubicBezTo>
                    <a:pt x="178" y="1253"/>
                    <a:pt x="175" y="1235"/>
                    <a:pt x="175" y="1216"/>
                  </a:cubicBezTo>
                  <a:cubicBezTo>
                    <a:pt x="175" y="1197"/>
                    <a:pt x="178" y="1179"/>
                    <a:pt x="183" y="1161"/>
                  </a:cubicBezTo>
                  <a:cubicBezTo>
                    <a:pt x="183" y="1168"/>
                    <a:pt x="183" y="1168"/>
                    <a:pt x="183" y="1168"/>
                  </a:cubicBezTo>
                  <a:cubicBezTo>
                    <a:pt x="190" y="1168"/>
                    <a:pt x="190" y="1168"/>
                    <a:pt x="190" y="1168"/>
                  </a:cubicBezTo>
                  <a:cubicBezTo>
                    <a:pt x="190" y="1161"/>
                    <a:pt x="190" y="1161"/>
                    <a:pt x="190" y="1161"/>
                  </a:cubicBezTo>
                  <a:cubicBezTo>
                    <a:pt x="183" y="1161"/>
                    <a:pt x="183" y="1161"/>
                    <a:pt x="183" y="1161"/>
                  </a:cubicBezTo>
                  <a:cubicBezTo>
                    <a:pt x="184" y="1158"/>
                    <a:pt x="184" y="1156"/>
                    <a:pt x="185" y="1153"/>
                  </a:cubicBezTo>
                  <a:cubicBezTo>
                    <a:pt x="190" y="1153"/>
                    <a:pt x="190" y="1153"/>
                    <a:pt x="190" y="1153"/>
                  </a:cubicBezTo>
                  <a:cubicBezTo>
                    <a:pt x="190" y="1146"/>
                    <a:pt x="190" y="1146"/>
                    <a:pt x="190" y="1146"/>
                  </a:cubicBezTo>
                  <a:cubicBezTo>
                    <a:pt x="188" y="1146"/>
                    <a:pt x="188" y="1146"/>
                    <a:pt x="188" y="1146"/>
                  </a:cubicBezTo>
                  <a:cubicBezTo>
                    <a:pt x="191" y="1138"/>
                    <a:pt x="194" y="1131"/>
                    <a:pt x="198" y="1124"/>
                  </a:cubicBezTo>
                  <a:cubicBezTo>
                    <a:pt x="204" y="1124"/>
                    <a:pt x="204" y="1124"/>
                    <a:pt x="204" y="1124"/>
                  </a:cubicBezTo>
                  <a:cubicBezTo>
                    <a:pt x="204" y="1117"/>
                    <a:pt x="204" y="1117"/>
                    <a:pt x="204" y="1117"/>
                  </a:cubicBezTo>
                  <a:cubicBezTo>
                    <a:pt x="202" y="1117"/>
                    <a:pt x="202" y="1117"/>
                    <a:pt x="202" y="1117"/>
                  </a:cubicBezTo>
                  <a:cubicBezTo>
                    <a:pt x="207" y="1109"/>
                    <a:pt x="212" y="1101"/>
                    <a:pt x="218" y="1094"/>
                  </a:cubicBezTo>
                  <a:cubicBezTo>
                    <a:pt x="219" y="1094"/>
                    <a:pt x="219" y="1094"/>
                    <a:pt x="219" y="1094"/>
                  </a:cubicBezTo>
                  <a:cubicBezTo>
                    <a:pt x="219" y="1092"/>
                    <a:pt x="219" y="1092"/>
                    <a:pt x="219" y="1092"/>
                  </a:cubicBezTo>
                  <a:cubicBezTo>
                    <a:pt x="223" y="1088"/>
                    <a:pt x="227" y="1083"/>
                    <a:pt x="231" y="1079"/>
                  </a:cubicBezTo>
                  <a:cubicBezTo>
                    <a:pt x="234" y="1079"/>
                    <a:pt x="234" y="1079"/>
                    <a:pt x="234" y="1079"/>
                  </a:cubicBezTo>
                  <a:cubicBezTo>
                    <a:pt x="234" y="1076"/>
                    <a:pt x="234" y="1076"/>
                    <a:pt x="234" y="1076"/>
                  </a:cubicBezTo>
                  <a:cubicBezTo>
                    <a:pt x="238" y="1072"/>
                    <a:pt x="242" y="1068"/>
                    <a:pt x="247" y="1065"/>
                  </a:cubicBezTo>
                  <a:cubicBezTo>
                    <a:pt x="249" y="1065"/>
                    <a:pt x="249" y="1065"/>
                    <a:pt x="249" y="1065"/>
                  </a:cubicBezTo>
                  <a:cubicBezTo>
                    <a:pt x="249" y="1063"/>
                    <a:pt x="249" y="1063"/>
                    <a:pt x="249" y="1063"/>
                  </a:cubicBezTo>
                  <a:cubicBezTo>
                    <a:pt x="256" y="1057"/>
                    <a:pt x="263" y="1052"/>
                    <a:pt x="271" y="1048"/>
                  </a:cubicBezTo>
                  <a:cubicBezTo>
                    <a:pt x="271" y="1050"/>
                    <a:pt x="271" y="1050"/>
                    <a:pt x="271" y="1050"/>
                  </a:cubicBezTo>
                  <a:cubicBezTo>
                    <a:pt x="278" y="1050"/>
                    <a:pt x="278" y="1050"/>
                    <a:pt x="278" y="1050"/>
                  </a:cubicBezTo>
                  <a:cubicBezTo>
                    <a:pt x="278" y="1044"/>
                    <a:pt x="278" y="1044"/>
                    <a:pt x="278" y="1044"/>
                  </a:cubicBezTo>
                  <a:cubicBezTo>
                    <a:pt x="285" y="1040"/>
                    <a:pt x="293" y="1036"/>
                    <a:pt x="301" y="1033"/>
                  </a:cubicBezTo>
                  <a:cubicBezTo>
                    <a:pt x="301" y="1035"/>
                    <a:pt x="301" y="1035"/>
                    <a:pt x="301" y="1035"/>
                  </a:cubicBezTo>
                  <a:cubicBezTo>
                    <a:pt x="308" y="1035"/>
                    <a:pt x="308" y="1035"/>
                    <a:pt x="308" y="1035"/>
                  </a:cubicBezTo>
                  <a:cubicBezTo>
                    <a:pt x="308" y="1031"/>
                    <a:pt x="308" y="1031"/>
                    <a:pt x="308" y="1031"/>
                  </a:cubicBezTo>
                  <a:cubicBezTo>
                    <a:pt x="310" y="1030"/>
                    <a:pt x="313" y="1029"/>
                    <a:pt x="315" y="1028"/>
                  </a:cubicBezTo>
                  <a:cubicBezTo>
                    <a:pt x="315" y="1035"/>
                    <a:pt x="315" y="1035"/>
                    <a:pt x="315" y="1035"/>
                  </a:cubicBezTo>
                  <a:cubicBezTo>
                    <a:pt x="322" y="1035"/>
                    <a:pt x="322" y="1035"/>
                    <a:pt x="322" y="1035"/>
                  </a:cubicBezTo>
                  <a:cubicBezTo>
                    <a:pt x="322" y="1028"/>
                    <a:pt x="322" y="1028"/>
                    <a:pt x="322" y="1028"/>
                  </a:cubicBezTo>
                  <a:cubicBezTo>
                    <a:pt x="316" y="1028"/>
                    <a:pt x="316" y="1028"/>
                    <a:pt x="316" y="1028"/>
                  </a:cubicBezTo>
                  <a:moveTo>
                    <a:pt x="41" y="873"/>
                  </a:moveTo>
                  <a:cubicBezTo>
                    <a:pt x="41" y="681"/>
                    <a:pt x="41" y="681"/>
                    <a:pt x="41" y="681"/>
                  </a:cubicBezTo>
                  <a:cubicBezTo>
                    <a:pt x="700" y="681"/>
                    <a:pt x="700" y="681"/>
                    <a:pt x="700" y="681"/>
                  </a:cubicBezTo>
                  <a:cubicBezTo>
                    <a:pt x="700" y="869"/>
                    <a:pt x="700" y="869"/>
                    <a:pt x="700" y="869"/>
                  </a:cubicBezTo>
                  <a:cubicBezTo>
                    <a:pt x="700" y="873"/>
                    <a:pt x="700" y="873"/>
                    <a:pt x="700" y="873"/>
                  </a:cubicBezTo>
                  <a:cubicBezTo>
                    <a:pt x="41" y="873"/>
                    <a:pt x="41" y="873"/>
                    <a:pt x="41" y="873"/>
                  </a:cubicBezTo>
                  <a:moveTo>
                    <a:pt x="45" y="525"/>
                  </a:moveTo>
                  <a:cubicBezTo>
                    <a:pt x="45" y="341"/>
                    <a:pt x="45" y="341"/>
                    <a:pt x="45" y="341"/>
                  </a:cubicBezTo>
                  <a:cubicBezTo>
                    <a:pt x="696" y="341"/>
                    <a:pt x="696" y="341"/>
                    <a:pt x="696" y="341"/>
                  </a:cubicBezTo>
                  <a:cubicBezTo>
                    <a:pt x="696" y="525"/>
                    <a:pt x="696" y="525"/>
                    <a:pt x="696" y="525"/>
                  </a:cubicBezTo>
                  <a:cubicBezTo>
                    <a:pt x="45" y="525"/>
                    <a:pt x="45" y="525"/>
                    <a:pt x="45" y="525"/>
                  </a:cubicBezTo>
                  <a:moveTo>
                    <a:pt x="45" y="320"/>
                  </a:moveTo>
                  <a:cubicBezTo>
                    <a:pt x="45" y="136"/>
                    <a:pt x="45" y="136"/>
                    <a:pt x="45" y="136"/>
                  </a:cubicBezTo>
                  <a:cubicBezTo>
                    <a:pt x="696" y="136"/>
                    <a:pt x="696" y="136"/>
                    <a:pt x="696" y="136"/>
                  </a:cubicBezTo>
                  <a:cubicBezTo>
                    <a:pt x="696" y="320"/>
                    <a:pt x="696" y="320"/>
                    <a:pt x="696" y="320"/>
                  </a:cubicBezTo>
                  <a:cubicBezTo>
                    <a:pt x="45" y="320"/>
                    <a:pt x="45" y="320"/>
                    <a:pt x="45" y="320"/>
                  </a:cubicBezTo>
                  <a:moveTo>
                    <a:pt x="678" y="0"/>
                  </a:moveTo>
                  <a:cubicBezTo>
                    <a:pt x="63" y="0"/>
                    <a:pt x="63" y="0"/>
                    <a:pt x="63" y="0"/>
                  </a:cubicBezTo>
                  <a:cubicBezTo>
                    <a:pt x="28" y="0"/>
                    <a:pt x="0" y="28"/>
                    <a:pt x="0" y="62"/>
                  </a:cubicBezTo>
                  <a:cubicBezTo>
                    <a:pt x="0" y="1492"/>
                    <a:pt x="0" y="1492"/>
                    <a:pt x="0" y="1492"/>
                  </a:cubicBezTo>
                  <a:cubicBezTo>
                    <a:pt x="0" y="1527"/>
                    <a:pt x="28" y="1555"/>
                    <a:pt x="63" y="1555"/>
                  </a:cubicBezTo>
                  <a:cubicBezTo>
                    <a:pt x="678" y="1555"/>
                    <a:pt x="678" y="1555"/>
                    <a:pt x="678" y="1555"/>
                  </a:cubicBezTo>
                  <a:cubicBezTo>
                    <a:pt x="713" y="1555"/>
                    <a:pt x="741" y="1527"/>
                    <a:pt x="741" y="1492"/>
                  </a:cubicBezTo>
                  <a:cubicBezTo>
                    <a:pt x="741" y="62"/>
                    <a:pt x="741" y="62"/>
                    <a:pt x="741" y="62"/>
                  </a:cubicBezTo>
                  <a:cubicBezTo>
                    <a:pt x="741" y="28"/>
                    <a:pt x="713" y="0"/>
                    <a:pt x="67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5" name="íSḻïḓé">
              <a:extLst>
                <a:ext uri="{FF2B5EF4-FFF2-40B4-BE49-F238E27FC236}">
                  <a16:creationId xmlns:a16="http://schemas.microsoft.com/office/drawing/2014/main" id="{D082A700-4288-4DDA-9BAA-0D3DA0110C4E}"/>
                </a:ext>
              </a:extLst>
            </p:cNvPr>
            <p:cNvSpPr/>
            <p:nvPr/>
          </p:nvSpPr>
          <p:spPr bwMode="auto">
            <a:xfrm>
              <a:off x="6658098" y="1022054"/>
              <a:ext cx="1063228" cy="300038"/>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6" name="î$ḷíḑè">
              <a:extLst>
                <a:ext uri="{FF2B5EF4-FFF2-40B4-BE49-F238E27FC236}">
                  <a16:creationId xmlns:a16="http://schemas.microsoft.com/office/drawing/2014/main" id="{CFAC7D11-A333-4C57-A293-C791A0EC8CA2}"/>
                </a:ext>
              </a:extLst>
            </p:cNvPr>
            <p:cNvSpPr/>
            <p:nvPr/>
          </p:nvSpPr>
          <p:spPr bwMode="auto">
            <a:xfrm>
              <a:off x="6658098" y="1022054"/>
              <a:ext cx="1063228"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7" name="ïŝḻïḋe">
              <a:extLst>
                <a:ext uri="{FF2B5EF4-FFF2-40B4-BE49-F238E27FC236}">
                  <a16:creationId xmlns:a16="http://schemas.microsoft.com/office/drawing/2014/main" id="{DA75262F-0EAD-4B28-841A-9EBCBDDDEC4C}"/>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close/>
                  <a:moveTo>
                    <a:pt x="10" y="252"/>
                  </a:moveTo>
                  <a:lnTo>
                    <a:pt x="10" y="11"/>
                  </a:lnTo>
                  <a:lnTo>
                    <a:pt x="893" y="11"/>
                  </a:lnTo>
                  <a:lnTo>
                    <a:pt x="893" y="252"/>
                  </a:lnTo>
                  <a:lnTo>
                    <a:pt x="10" y="252"/>
                  </a:lnTo>
                  <a:close/>
                  <a:moveTo>
                    <a:pt x="904" y="0"/>
                  </a:moveTo>
                  <a:lnTo>
                    <a:pt x="0" y="0"/>
                  </a:lnTo>
                  <a:lnTo>
                    <a:pt x="0" y="263"/>
                  </a:lnTo>
                  <a:lnTo>
                    <a:pt x="904" y="263"/>
                  </a:lnTo>
                  <a:lnTo>
                    <a:pt x="904" y="257"/>
                  </a:lnTo>
                  <a:lnTo>
                    <a:pt x="90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8" name="ïṩlîḓé">
              <a:extLst>
                <a:ext uri="{FF2B5EF4-FFF2-40B4-BE49-F238E27FC236}">
                  <a16:creationId xmlns:a16="http://schemas.microsoft.com/office/drawing/2014/main" id="{6133F810-C93A-4F09-AE3B-BDBB96034E91}"/>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moveTo>
                    <a:pt x="10" y="252"/>
                  </a:moveTo>
                  <a:lnTo>
                    <a:pt x="10" y="11"/>
                  </a:lnTo>
                  <a:lnTo>
                    <a:pt x="893" y="11"/>
                  </a:lnTo>
                  <a:lnTo>
                    <a:pt x="893" y="252"/>
                  </a:lnTo>
                  <a:lnTo>
                    <a:pt x="10" y="252"/>
                  </a:lnTo>
                  <a:moveTo>
                    <a:pt x="904" y="0"/>
                  </a:moveTo>
                  <a:lnTo>
                    <a:pt x="0" y="0"/>
                  </a:lnTo>
                  <a:lnTo>
                    <a:pt x="0" y="263"/>
                  </a:lnTo>
                  <a:lnTo>
                    <a:pt x="904" y="263"/>
                  </a:lnTo>
                  <a:lnTo>
                    <a:pt x="904" y="257"/>
                  </a:lnTo>
                  <a:lnTo>
                    <a:pt x="9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9" name="ïṥlîḍê">
              <a:extLst>
                <a:ext uri="{FF2B5EF4-FFF2-40B4-BE49-F238E27FC236}">
                  <a16:creationId xmlns:a16="http://schemas.microsoft.com/office/drawing/2014/main" id="{B28C0AE5-06F2-412D-89A9-AB26A55EC449}"/>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close/>
                  <a:moveTo>
                    <a:pt x="676" y="153"/>
                  </a:moveTo>
                  <a:lnTo>
                    <a:pt x="676" y="97"/>
                  </a:lnTo>
                  <a:lnTo>
                    <a:pt x="724" y="97"/>
                  </a:lnTo>
                  <a:lnTo>
                    <a:pt x="724" y="153"/>
                  </a:lnTo>
                  <a:lnTo>
                    <a:pt x="676" y="153"/>
                  </a:lnTo>
                  <a:close/>
                  <a:moveTo>
                    <a:pt x="741" y="153"/>
                  </a:moveTo>
                  <a:lnTo>
                    <a:pt x="741" y="97"/>
                  </a:lnTo>
                  <a:lnTo>
                    <a:pt x="789" y="97"/>
                  </a:lnTo>
                  <a:lnTo>
                    <a:pt x="789" y="153"/>
                  </a:lnTo>
                  <a:lnTo>
                    <a:pt x="741" y="153"/>
                  </a:lnTo>
                  <a:close/>
                  <a:moveTo>
                    <a:pt x="804" y="153"/>
                  </a:moveTo>
                  <a:lnTo>
                    <a:pt x="804" y="97"/>
                  </a:lnTo>
                  <a:lnTo>
                    <a:pt x="852" y="97"/>
                  </a:lnTo>
                  <a:lnTo>
                    <a:pt x="852" y="153"/>
                  </a:lnTo>
                  <a:lnTo>
                    <a:pt x="804" y="153"/>
                  </a:lnTo>
                  <a:close/>
                  <a:moveTo>
                    <a:pt x="893" y="0"/>
                  </a:moveTo>
                  <a:lnTo>
                    <a:pt x="0" y="0"/>
                  </a:lnTo>
                  <a:lnTo>
                    <a:pt x="0" y="252"/>
                  </a:lnTo>
                  <a:lnTo>
                    <a:pt x="893" y="252"/>
                  </a:lnTo>
                  <a:lnTo>
                    <a:pt x="893"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0" name="íṩľiďè">
              <a:extLst>
                <a:ext uri="{FF2B5EF4-FFF2-40B4-BE49-F238E27FC236}">
                  <a16:creationId xmlns:a16="http://schemas.microsoft.com/office/drawing/2014/main" id="{E0946B14-E338-43C4-9FBA-3D367F1B6424}"/>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moveTo>
                    <a:pt x="676" y="153"/>
                  </a:moveTo>
                  <a:lnTo>
                    <a:pt x="676" y="97"/>
                  </a:lnTo>
                  <a:lnTo>
                    <a:pt x="724" y="97"/>
                  </a:lnTo>
                  <a:lnTo>
                    <a:pt x="724" y="153"/>
                  </a:lnTo>
                  <a:lnTo>
                    <a:pt x="676" y="153"/>
                  </a:lnTo>
                  <a:moveTo>
                    <a:pt x="741" y="153"/>
                  </a:moveTo>
                  <a:lnTo>
                    <a:pt x="741" y="97"/>
                  </a:lnTo>
                  <a:lnTo>
                    <a:pt x="789" y="97"/>
                  </a:lnTo>
                  <a:lnTo>
                    <a:pt x="789" y="153"/>
                  </a:lnTo>
                  <a:lnTo>
                    <a:pt x="741" y="153"/>
                  </a:lnTo>
                  <a:moveTo>
                    <a:pt x="804" y="153"/>
                  </a:moveTo>
                  <a:lnTo>
                    <a:pt x="804" y="97"/>
                  </a:lnTo>
                  <a:lnTo>
                    <a:pt x="852" y="97"/>
                  </a:lnTo>
                  <a:lnTo>
                    <a:pt x="852" y="153"/>
                  </a:lnTo>
                  <a:lnTo>
                    <a:pt x="804" y="153"/>
                  </a:lnTo>
                  <a:moveTo>
                    <a:pt x="893" y="0"/>
                  </a:moveTo>
                  <a:lnTo>
                    <a:pt x="0" y="0"/>
                  </a:lnTo>
                  <a:lnTo>
                    <a:pt x="0" y="252"/>
                  </a:lnTo>
                  <a:lnTo>
                    <a:pt x="893" y="252"/>
                  </a:lnTo>
                  <a:lnTo>
                    <a:pt x="8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1" name="í$ļîḋê">
              <a:extLst>
                <a:ext uri="{FF2B5EF4-FFF2-40B4-BE49-F238E27FC236}">
                  <a16:creationId xmlns:a16="http://schemas.microsoft.com/office/drawing/2014/main" id="{B555D90E-F8BD-47CC-A2CF-ED4EEAE985F4}"/>
                </a:ext>
              </a:extLst>
            </p:cNvPr>
            <p:cNvSpPr/>
            <p:nvPr/>
          </p:nvSpPr>
          <p:spPr bwMode="auto">
            <a:xfrm>
              <a:off x="6706914" y="1472110"/>
              <a:ext cx="736997"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2" name="is1íḓê">
              <a:extLst>
                <a:ext uri="{FF2B5EF4-FFF2-40B4-BE49-F238E27FC236}">
                  <a16:creationId xmlns:a16="http://schemas.microsoft.com/office/drawing/2014/main" id="{20AEF9D2-F329-4188-B213-0825CFAF353B}"/>
                </a:ext>
              </a:extLst>
            </p:cNvPr>
            <p:cNvSpPr/>
            <p:nvPr/>
          </p:nvSpPr>
          <p:spPr bwMode="auto">
            <a:xfrm>
              <a:off x="6706914" y="1472110"/>
              <a:ext cx="736997"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3" name="îšļïḑê">
              <a:extLst>
                <a:ext uri="{FF2B5EF4-FFF2-40B4-BE49-F238E27FC236}">
                  <a16:creationId xmlns:a16="http://schemas.microsoft.com/office/drawing/2014/main" id="{3CE88636-50C7-465F-ACCB-9BA31A570582}"/>
                </a:ext>
              </a:extLst>
            </p:cNvPr>
            <p:cNvSpPr/>
            <p:nvPr/>
          </p:nvSpPr>
          <p:spPr bwMode="auto">
            <a:xfrm>
              <a:off x="74629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4" name="ïṧliďè">
              <a:extLst>
                <a:ext uri="{FF2B5EF4-FFF2-40B4-BE49-F238E27FC236}">
                  <a16:creationId xmlns:a16="http://schemas.microsoft.com/office/drawing/2014/main" id="{F74BD3BD-8862-4D57-A34A-4FE96E56DFD7}"/>
                </a:ext>
              </a:extLst>
            </p:cNvPr>
            <p:cNvSpPr/>
            <p:nvPr/>
          </p:nvSpPr>
          <p:spPr bwMode="auto">
            <a:xfrm>
              <a:off x="74629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5" name="íSḷïde">
              <a:extLst>
                <a:ext uri="{FF2B5EF4-FFF2-40B4-BE49-F238E27FC236}">
                  <a16:creationId xmlns:a16="http://schemas.microsoft.com/office/drawing/2014/main" id="{B03AB94C-B1DC-4E63-994D-327A51ABB307}"/>
                </a:ext>
              </a:extLst>
            </p:cNvPr>
            <p:cNvSpPr/>
            <p:nvPr/>
          </p:nvSpPr>
          <p:spPr bwMode="auto">
            <a:xfrm>
              <a:off x="754035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6" name="ïṧḷíḑe">
              <a:extLst>
                <a:ext uri="{FF2B5EF4-FFF2-40B4-BE49-F238E27FC236}">
                  <a16:creationId xmlns:a16="http://schemas.microsoft.com/office/drawing/2014/main" id="{9E3D8917-849F-4810-9F8B-F54D3AD603B1}"/>
                </a:ext>
              </a:extLst>
            </p:cNvPr>
            <p:cNvSpPr/>
            <p:nvPr/>
          </p:nvSpPr>
          <p:spPr bwMode="auto">
            <a:xfrm>
              <a:off x="754035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7" name="îślíḍé">
              <a:extLst>
                <a:ext uri="{FF2B5EF4-FFF2-40B4-BE49-F238E27FC236}">
                  <a16:creationId xmlns:a16="http://schemas.microsoft.com/office/drawing/2014/main" id="{EBDE4D93-3D49-4ADE-B573-F90C0981F7CE}"/>
                </a:ext>
              </a:extLst>
            </p:cNvPr>
            <p:cNvSpPr/>
            <p:nvPr/>
          </p:nvSpPr>
          <p:spPr bwMode="auto">
            <a:xfrm>
              <a:off x="76153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8" name="îṩḷídé">
              <a:extLst>
                <a:ext uri="{FF2B5EF4-FFF2-40B4-BE49-F238E27FC236}">
                  <a16:creationId xmlns:a16="http://schemas.microsoft.com/office/drawing/2014/main" id="{10BE75DF-870C-41B6-925E-700CDDB4DC2E}"/>
                </a:ext>
              </a:extLst>
            </p:cNvPr>
            <p:cNvSpPr/>
            <p:nvPr/>
          </p:nvSpPr>
          <p:spPr bwMode="auto">
            <a:xfrm>
              <a:off x="76153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9" name="íṥḷîḋe">
              <a:extLst>
                <a:ext uri="{FF2B5EF4-FFF2-40B4-BE49-F238E27FC236}">
                  <a16:creationId xmlns:a16="http://schemas.microsoft.com/office/drawing/2014/main" id="{42D372FE-8AB9-4643-B6D6-9CA692C98B2E}"/>
                </a:ext>
              </a:extLst>
            </p:cNvPr>
            <p:cNvSpPr/>
            <p:nvPr/>
          </p:nvSpPr>
          <p:spPr bwMode="auto">
            <a:xfrm>
              <a:off x="6762873" y="2054326"/>
              <a:ext cx="66675"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30" name="iśliḋe">
              <a:extLst>
                <a:ext uri="{FF2B5EF4-FFF2-40B4-BE49-F238E27FC236}">
                  <a16:creationId xmlns:a16="http://schemas.microsoft.com/office/drawing/2014/main" id="{410E7491-F7DF-4039-9B3A-A81657F2E6E9}"/>
                </a:ext>
              </a:extLst>
            </p:cNvPr>
            <p:cNvSpPr/>
            <p:nvPr/>
          </p:nvSpPr>
          <p:spPr bwMode="auto">
            <a:xfrm>
              <a:off x="6762873" y="2054326"/>
              <a:ext cx="66675"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31" name="i$1ïḑe">
              <a:extLst>
                <a:ext uri="{FF2B5EF4-FFF2-40B4-BE49-F238E27FC236}">
                  <a16:creationId xmlns:a16="http://schemas.microsoft.com/office/drawing/2014/main" id="{2D89458D-6A4F-4D5C-AA44-8E485CAE3BF1}"/>
                </a:ext>
              </a:extLst>
            </p:cNvPr>
            <p:cNvSpPr/>
            <p:nvPr/>
          </p:nvSpPr>
          <p:spPr bwMode="auto">
            <a:xfrm>
              <a:off x="7002189" y="2054326"/>
              <a:ext cx="65484"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32" name="i$ľídè">
              <a:extLst>
                <a:ext uri="{FF2B5EF4-FFF2-40B4-BE49-F238E27FC236}">
                  <a16:creationId xmlns:a16="http://schemas.microsoft.com/office/drawing/2014/main" id="{A0EA4548-3189-438A-A121-8FE0439F4C37}"/>
                </a:ext>
              </a:extLst>
            </p:cNvPr>
            <p:cNvSpPr/>
            <p:nvPr/>
          </p:nvSpPr>
          <p:spPr bwMode="auto">
            <a:xfrm>
              <a:off x="7002189" y="2054326"/>
              <a:ext cx="6548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33" name="îṩlîḑè">
              <a:extLst>
                <a:ext uri="{FF2B5EF4-FFF2-40B4-BE49-F238E27FC236}">
                  <a16:creationId xmlns:a16="http://schemas.microsoft.com/office/drawing/2014/main" id="{D0F0B318-FFEB-4599-991F-0409B4799552}"/>
                </a:ext>
              </a:extLst>
            </p:cNvPr>
            <p:cNvSpPr/>
            <p:nvPr/>
          </p:nvSpPr>
          <p:spPr bwMode="auto">
            <a:xfrm>
              <a:off x="6861695" y="2054326"/>
              <a:ext cx="28575"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4" name="îSḻíḑè">
              <a:extLst>
                <a:ext uri="{FF2B5EF4-FFF2-40B4-BE49-F238E27FC236}">
                  <a16:creationId xmlns:a16="http://schemas.microsoft.com/office/drawing/2014/main" id="{44D9483A-DFA5-4AA5-A887-E9DA93853F21}"/>
                </a:ext>
              </a:extLst>
            </p:cNvPr>
            <p:cNvSpPr/>
            <p:nvPr/>
          </p:nvSpPr>
          <p:spPr bwMode="auto">
            <a:xfrm>
              <a:off x="6942658" y="2054326"/>
              <a:ext cx="27384"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5" name="íśļîḋe">
              <a:extLst>
                <a:ext uri="{FF2B5EF4-FFF2-40B4-BE49-F238E27FC236}">
                  <a16:creationId xmlns:a16="http://schemas.microsoft.com/office/drawing/2014/main" id="{EE913B67-E8F7-45C6-A63B-700B994DBCE2}"/>
                </a:ext>
              </a:extLst>
            </p:cNvPr>
            <p:cNvSpPr/>
            <p:nvPr/>
          </p:nvSpPr>
          <p:spPr bwMode="auto">
            <a:xfrm>
              <a:off x="7536780" y="2028132"/>
              <a:ext cx="79772" cy="80963"/>
            </a:xfrm>
            <a:custGeom>
              <a:avLst/>
              <a:gdLst>
                <a:gd name="T0" fmla="*/ 41 w 49"/>
                <a:gd name="T1" fmla="*/ 0 h 49"/>
                <a:gd name="T2" fmla="*/ 7 w 49"/>
                <a:gd name="T3" fmla="*/ 0 h 49"/>
                <a:gd name="T4" fmla="*/ 0 w 49"/>
                <a:gd name="T5" fmla="*/ 7 h 49"/>
                <a:gd name="T6" fmla="*/ 0 w 49"/>
                <a:gd name="T7" fmla="*/ 41 h 49"/>
                <a:gd name="T8" fmla="*/ 7 w 49"/>
                <a:gd name="T9" fmla="*/ 49 h 49"/>
                <a:gd name="T10" fmla="*/ 41 w 49"/>
                <a:gd name="T11" fmla="*/ 49 h 49"/>
                <a:gd name="T12" fmla="*/ 49 w 49"/>
                <a:gd name="T13" fmla="*/ 41 h 49"/>
                <a:gd name="T14" fmla="*/ 49 w 49"/>
                <a:gd name="T15" fmla="*/ 7 h 49"/>
                <a:gd name="T16" fmla="*/ 41 w 49"/>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1" y="0"/>
                  </a:moveTo>
                  <a:cubicBezTo>
                    <a:pt x="7" y="0"/>
                    <a:pt x="7" y="0"/>
                    <a:pt x="7" y="0"/>
                  </a:cubicBezTo>
                  <a:cubicBezTo>
                    <a:pt x="3" y="0"/>
                    <a:pt x="0" y="3"/>
                    <a:pt x="0" y="7"/>
                  </a:cubicBezTo>
                  <a:cubicBezTo>
                    <a:pt x="0" y="41"/>
                    <a:pt x="0" y="41"/>
                    <a:pt x="0" y="41"/>
                  </a:cubicBezTo>
                  <a:cubicBezTo>
                    <a:pt x="0" y="45"/>
                    <a:pt x="3" y="49"/>
                    <a:pt x="7" y="49"/>
                  </a:cubicBezTo>
                  <a:cubicBezTo>
                    <a:pt x="41" y="49"/>
                    <a:pt x="41" y="49"/>
                    <a:pt x="41" y="49"/>
                  </a:cubicBezTo>
                  <a:cubicBezTo>
                    <a:pt x="45" y="49"/>
                    <a:pt x="49" y="45"/>
                    <a:pt x="49" y="41"/>
                  </a:cubicBezTo>
                  <a:cubicBezTo>
                    <a:pt x="49" y="7"/>
                    <a:pt x="49" y="7"/>
                    <a:pt x="49" y="7"/>
                  </a:cubicBezTo>
                  <a:cubicBezTo>
                    <a:pt x="49" y="3"/>
                    <a:pt x="45" y="0"/>
                    <a:pt x="4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6" name="ïṥ1ïḍè">
              <a:extLst>
                <a:ext uri="{FF2B5EF4-FFF2-40B4-BE49-F238E27FC236}">
                  <a16:creationId xmlns:a16="http://schemas.microsoft.com/office/drawing/2014/main" id="{893C7C09-1DE9-4C1A-A33D-88C17AB6C9B3}"/>
                </a:ext>
              </a:extLst>
            </p:cNvPr>
            <p:cNvSpPr/>
            <p:nvPr/>
          </p:nvSpPr>
          <p:spPr bwMode="auto">
            <a:xfrm>
              <a:off x="7104583" y="2028132"/>
              <a:ext cx="396478" cy="80963"/>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37" name="íŝḻîdê">
              <a:extLst>
                <a:ext uri="{FF2B5EF4-FFF2-40B4-BE49-F238E27FC236}">
                  <a16:creationId xmlns:a16="http://schemas.microsoft.com/office/drawing/2014/main" id="{4615BF58-92C3-401D-8D9B-AE1960A95257}"/>
                </a:ext>
              </a:extLst>
            </p:cNvPr>
            <p:cNvSpPr/>
            <p:nvPr/>
          </p:nvSpPr>
          <p:spPr bwMode="auto">
            <a:xfrm>
              <a:off x="7104583" y="2028132"/>
              <a:ext cx="396478" cy="80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38" name="iṧľíďé">
              <a:extLst>
                <a:ext uri="{FF2B5EF4-FFF2-40B4-BE49-F238E27FC236}">
                  <a16:creationId xmlns:a16="http://schemas.microsoft.com/office/drawing/2014/main" id="{49018C05-1C09-489D-B5F5-DFC8CB130BE3}"/>
                </a:ext>
              </a:extLst>
            </p:cNvPr>
            <p:cNvSpPr/>
            <p:nvPr/>
          </p:nvSpPr>
          <p:spPr bwMode="auto">
            <a:xfrm>
              <a:off x="6870029" y="2463901"/>
              <a:ext cx="639366" cy="640556"/>
            </a:xfrm>
            <a:custGeom>
              <a:avLst/>
              <a:gdLst>
                <a:gd name="T0" fmla="*/ 147 w 391"/>
                <a:gd name="T1" fmla="*/ 369 h 392"/>
                <a:gd name="T2" fmla="*/ 280 w 391"/>
                <a:gd name="T3" fmla="*/ 362 h 392"/>
                <a:gd name="T4" fmla="*/ 199 w 391"/>
                <a:gd name="T5" fmla="*/ 347 h 392"/>
                <a:gd name="T6" fmla="*/ 81 w 391"/>
                <a:gd name="T7" fmla="*/ 340 h 392"/>
                <a:gd name="T8" fmla="*/ 199 w 391"/>
                <a:gd name="T9" fmla="*/ 340 h 392"/>
                <a:gd name="T10" fmla="*/ 59 w 391"/>
                <a:gd name="T11" fmla="*/ 325 h 392"/>
                <a:gd name="T12" fmla="*/ 192 w 391"/>
                <a:gd name="T13" fmla="*/ 318 h 392"/>
                <a:gd name="T14" fmla="*/ 317 w 391"/>
                <a:gd name="T15" fmla="*/ 318 h 392"/>
                <a:gd name="T16" fmla="*/ 140 w 391"/>
                <a:gd name="T17" fmla="*/ 310 h 392"/>
                <a:gd name="T18" fmla="*/ 258 w 391"/>
                <a:gd name="T19" fmla="*/ 310 h 392"/>
                <a:gd name="T20" fmla="*/ 74 w 391"/>
                <a:gd name="T21" fmla="*/ 295 h 392"/>
                <a:gd name="T22" fmla="*/ 206 w 391"/>
                <a:gd name="T23" fmla="*/ 288 h 392"/>
                <a:gd name="T24" fmla="*/ 332 w 391"/>
                <a:gd name="T25" fmla="*/ 288 h 392"/>
                <a:gd name="T26" fmla="*/ 126 w 391"/>
                <a:gd name="T27" fmla="*/ 281 h 392"/>
                <a:gd name="T28" fmla="*/ 244 w 391"/>
                <a:gd name="T29" fmla="*/ 281 h 392"/>
                <a:gd name="T30" fmla="*/ 29 w 391"/>
                <a:gd name="T31" fmla="*/ 266 h 392"/>
                <a:gd name="T32" fmla="*/ 162 w 391"/>
                <a:gd name="T33" fmla="*/ 259 h 392"/>
                <a:gd name="T34" fmla="*/ 288 w 391"/>
                <a:gd name="T35" fmla="*/ 259 h 392"/>
                <a:gd name="T36" fmla="*/ 67 w 391"/>
                <a:gd name="T37" fmla="*/ 251 h 392"/>
                <a:gd name="T38" fmla="*/ 185 w 391"/>
                <a:gd name="T39" fmla="*/ 251 h 392"/>
                <a:gd name="T40" fmla="*/ 324 w 391"/>
                <a:gd name="T41" fmla="*/ 251 h 392"/>
                <a:gd name="T42" fmla="*/ 88 w 391"/>
                <a:gd name="T43" fmla="*/ 229 h 392"/>
                <a:gd name="T44" fmla="*/ 214 w 391"/>
                <a:gd name="T45" fmla="*/ 229 h 392"/>
                <a:gd name="T46" fmla="*/ 347 w 391"/>
                <a:gd name="T47" fmla="*/ 236 h 392"/>
                <a:gd name="T48" fmla="*/ 81 w 391"/>
                <a:gd name="T49" fmla="*/ 222 h 392"/>
                <a:gd name="T50" fmla="*/ 221 w 391"/>
                <a:gd name="T51" fmla="*/ 222 h 392"/>
                <a:gd name="T52" fmla="*/ 354 w 391"/>
                <a:gd name="T53" fmla="*/ 215 h 392"/>
                <a:gd name="T54" fmla="*/ 96 w 391"/>
                <a:gd name="T55" fmla="*/ 200 h 392"/>
                <a:gd name="T56" fmla="*/ 229 w 391"/>
                <a:gd name="T57" fmla="*/ 207 h 392"/>
                <a:gd name="T58" fmla="*/ 347 w 391"/>
                <a:gd name="T59" fmla="*/ 207 h 392"/>
                <a:gd name="T60" fmla="*/ 103 w 391"/>
                <a:gd name="T61" fmla="*/ 192 h 392"/>
                <a:gd name="T62" fmla="*/ 236 w 391"/>
                <a:gd name="T63" fmla="*/ 185 h 392"/>
                <a:gd name="T64" fmla="*/ 362 w 391"/>
                <a:gd name="T65" fmla="*/ 185 h 392"/>
                <a:gd name="T66" fmla="*/ 111 w 391"/>
                <a:gd name="T67" fmla="*/ 177 h 392"/>
                <a:gd name="T68" fmla="*/ 229 w 391"/>
                <a:gd name="T69" fmla="*/ 177 h 392"/>
                <a:gd name="T70" fmla="*/ 369 w 391"/>
                <a:gd name="T71" fmla="*/ 177 h 392"/>
                <a:gd name="T72" fmla="*/ 118 w 391"/>
                <a:gd name="T73" fmla="*/ 156 h 392"/>
                <a:gd name="T74" fmla="*/ 244 w 391"/>
                <a:gd name="T75" fmla="*/ 156 h 392"/>
                <a:gd name="T76" fmla="*/ 376 w 391"/>
                <a:gd name="T77" fmla="*/ 163 h 392"/>
                <a:gd name="T78" fmla="*/ 126 w 391"/>
                <a:gd name="T79" fmla="*/ 148 h 392"/>
                <a:gd name="T80" fmla="*/ 265 w 391"/>
                <a:gd name="T81" fmla="*/ 148 h 392"/>
                <a:gd name="T82" fmla="*/ 44 w 391"/>
                <a:gd name="T83" fmla="*/ 126 h 392"/>
                <a:gd name="T84" fmla="*/ 170 w 391"/>
                <a:gd name="T85" fmla="*/ 126 h 392"/>
                <a:gd name="T86" fmla="*/ 303 w 391"/>
                <a:gd name="T87" fmla="*/ 133 h 392"/>
                <a:gd name="T88" fmla="*/ 67 w 391"/>
                <a:gd name="T89" fmla="*/ 118 h 392"/>
                <a:gd name="T90" fmla="*/ 206 w 391"/>
                <a:gd name="T91" fmla="*/ 118 h 392"/>
                <a:gd name="T92" fmla="*/ 339 w 391"/>
                <a:gd name="T93" fmla="*/ 111 h 392"/>
                <a:gd name="T94" fmla="*/ 126 w 391"/>
                <a:gd name="T95" fmla="*/ 97 h 392"/>
                <a:gd name="T96" fmla="*/ 258 w 391"/>
                <a:gd name="T97" fmla="*/ 104 h 392"/>
                <a:gd name="T98" fmla="*/ 52 w 391"/>
                <a:gd name="T99" fmla="*/ 89 h 392"/>
                <a:gd name="T100" fmla="*/ 192 w 391"/>
                <a:gd name="T101" fmla="*/ 89 h 392"/>
                <a:gd name="T102" fmla="*/ 324 w 391"/>
                <a:gd name="T103" fmla="*/ 82 h 392"/>
                <a:gd name="T104" fmla="*/ 140 w 391"/>
                <a:gd name="T105" fmla="*/ 67 h 392"/>
                <a:gd name="T106" fmla="*/ 273 w 391"/>
                <a:gd name="T107" fmla="*/ 74 h 392"/>
                <a:gd name="T108" fmla="*/ 111 w 391"/>
                <a:gd name="T109" fmla="*/ 59 h 392"/>
                <a:gd name="T110" fmla="*/ 251 w 391"/>
                <a:gd name="T111" fmla="*/ 59 h 392"/>
                <a:gd name="T112" fmla="*/ 133 w 391"/>
                <a:gd name="T113" fmla="*/ 38 h 392"/>
                <a:gd name="T114" fmla="*/ 258 w 391"/>
                <a:gd name="T115" fmla="*/ 38 h 392"/>
                <a:gd name="T116" fmla="*/ 185 w 391"/>
                <a:gd name="T117" fmla="*/ 30 h 392"/>
                <a:gd name="T118" fmla="*/ 170 w 391"/>
                <a:gd name="T119" fmla="*/ 15 h 392"/>
                <a:gd name="T120" fmla="*/ 27 w 391"/>
                <a:gd name="T121" fmla="*/ 97 h 392"/>
                <a:gd name="T122" fmla="*/ 140 w 391"/>
                <a:gd name="T123" fmla="*/ 384 h 392"/>
                <a:gd name="T124" fmla="*/ 376 w 391"/>
                <a:gd name="T125" fmla="*/ 14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392">
                  <a:moveTo>
                    <a:pt x="155" y="384"/>
                  </a:moveTo>
                  <a:cubicBezTo>
                    <a:pt x="155" y="377"/>
                    <a:pt x="155" y="377"/>
                    <a:pt x="155" y="377"/>
                  </a:cubicBezTo>
                  <a:cubicBezTo>
                    <a:pt x="162" y="377"/>
                    <a:pt x="162" y="377"/>
                    <a:pt x="162" y="377"/>
                  </a:cubicBezTo>
                  <a:cubicBezTo>
                    <a:pt x="162" y="384"/>
                    <a:pt x="162" y="384"/>
                    <a:pt x="162" y="384"/>
                  </a:cubicBezTo>
                  <a:cubicBezTo>
                    <a:pt x="155" y="384"/>
                    <a:pt x="155" y="384"/>
                    <a:pt x="155" y="384"/>
                  </a:cubicBezTo>
                  <a:moveTo>
                    <a:pt x="170" y="384"/>
                  </a:moveTo>
                  <a:cubicBezTo>
                    <a:pt x="170" y="377"/>
                    <a:pt x="170" y="377"/>
                    <a:pt x="170" y="377"/>
                  </a:cubicBezTo>
                  <a:cubicBezTo>
                    <a:pt x="177" y="377"/>
                    <a:pt x="177" y="377"/>
                    <a:pt x="177" y="377"/>
                  </a:cubicBezTo>
                  <a:cubicBezTo>
                    <a:pt x="177" y="384"/>
                    <a:pt x="177" y="384"/>
                    <a:pt x="177" y="384"/>
                  </a:cubicBezTo>
                  <a:cubicBezTo>
                    <a:pt x="170" y="384"/>
                    <a:pt x="170" y="384"/>
                    <a:pt x="170" y="384"/>
                  </a:cubicBezTo>
                  <a:moveTo>
                    <a:pt x="185" y="384"/>
                  </a:moveTo>
                  <a:cubicBezTo>
                    <a:pt x="185" y="377"/>
                    <a:pt x="185" y="377"/>
                    <a:pt x="185" y="377"/>
                  </a:cubicBezTo>
                  <a:cubicBezTo>
                    <a:pt x="192" y="377"/>
                    <a:pt x="192" y="377"/>
                    <a:pt x="192" y="377"/>
                  </a:cubicBezTo>
                  <a:cubicBezTo>
                    <a:pt x="192" y="384"/>
                    <a:pt x="192" y="384"/>
                    <a:pt x="192" y="384"/>
                  </a:cubicBezTo>
                  <a:cubicBezTo>
                    <a:pt x="185" y="384"/>
                    <a:pt x="185" y="384"/>
                    <a:pt x="185" y="384"/>
                  </a:cubicBezTo>
                  <a:moveTo>
                    <a:pt x="199" y="384"/>
                  </a:moveTo>
                  <a:cubicBezTo>
                    <a:pt x="199" y="377"/>
                    <a:pt x="199" y="377"/>
                    <a:pt x="199" y="377"/>
                  </a:cubicBezTo>
                  <a:cubicBezTo>
                    <a:pt x="206" y="377"/>
                    <a:pt x="206" y="377"/>
                    <a:pt x="206" y="377"/>
                  </a:cubicBezTo>
                  <a:cubicBezTo>
                    <a:pt x="206" y="384"/>
                    <a:pt x="206" y="384"/>
                    <a:pt x="206" y="384"/>
                  </a:cubicBezTo>
                  <a:cubicBezTo>
                    <a:pt x="199" y="384"/>
                    <a:pt x="199" y="384"/>
                    <a:pt x="199" y="384"/>
                  </a:cubicBezTo>
                  <a:moveTo>
                    <a:pt x="214" y="384"/>
                  </a:moveTo>
                  <a:cubicBezTo>
                    <a:pt x="214" y="377"/>
                    <a:pt x="214" y="377"/>
                    <a:pt x="214" y="377"/>
                  </a:cubicBezTo>
                  <a:cubicBezTo>
                    <a:pt x="221" y="377"/>
                    <a:pt x="221" y="377"/>
                    <a:pt x="221" y="377"/>
                  </a:cubicBezTo>
                  <a:cubicBezTo>
                    <a:pt x="221" y="384"/>
                    <a:pt x="221" y="384"/>
                    <a:pt x="221" y="384"/>
                  </a:cubicBezTo>
                  <a:cubicBezTo>
                    <a:pt x="214" y="384"/>
                    <a:pt x="214" y="384"/>
                    <a:pt x="214" y="384"/>
                  </a:cubicBezTo>
                  <a:moveTo>
                    <a:pt x="229" y="384"/>
                  </a:moveTo>
                  <a:cubicBezTo>
                    <a:pt x="229" y="377"/>
                    <a:pt x="229" y="377"/>
                    <a:pt x="229" y="377"/>
                  </a:cubicBezTo>
                  <a:cubicBezTo>
                    <a:pt x="236" y="377"/>
                    <a:pt x="236" y="377"/>
                    <a:pt x="236" y="377"/>
                  </a:cubicBezTo>
                  <a:cubicBezTo>
                    <a:pt x="236" y="384"/>
                    <a:pt x="236" y="384"/>
                    <a:pt x="236" y="384"/>
                  </a:cubicBezTo>
                  <a:cubicBezTo>
                    <a:pt x="229" y="384"/>
                    <a:pt x="229" y="384"/>
                    <a:pt x="229" y="384"/>
                  </a:cubicBezTo>
                  <a:moveTo>
                    <a:pt x="111" y="369"/>
                  </a:moveTo>
                  <a:cubicBezTo>
                    <a:pt x="111" y="362"/>
                    <a:pt x="111" y="362"/>
                    <a:pt x="111" y="362"/>
                  </a:cubicBezTo>
                  <a:cubicBezTo>
                    <a:pt x="118" y="362"/>
                    <a:pt x="118" y="362"/>
                    <a:pt x="118" y="362"/>
                  </a:cubicBezTo>
                  <a:cubicBezTo>
                    <a:pt x="118" y="369"/>
                    <a:pt x="118" y="369"/>
                    <a:pt x="118" y="369"/>
                  </a:cubicBezTo>
                  <a:cubicBezTo>
                    <a:pt x="111" y="369"/>
                    <a:pt x="111" y="369"/>
                    <a:pt x="111" y="369"/>
                  </a:cubicBezTo>
                  <a:moveTo>
                    <a:pt x="126" y="369"/>
                  </a:moveTo>
                  <a:cubicBezTo>
                    <a:pt x="126" y="362"/>
                    <a:pt x="126" y="362"/>
                    <a:pt x="126" y="362"/>
                  </a:cubicBezTo>
                  <a:cubicBezTo>
                    <a:pt x="133" y="362"/>
                    <a:pt x="133" y="362"/>
                    <a:pt x="133" y="362"/>
                  </a:cubicBezTo>
                  <a:cubicBezTo>
                    <a:pt x="133" y="369"/>
                    <a:pt x="133" y="369"/>
                    <a:pt x="133" y="369"/>
                  </a:cubicBezTo>
                  <a:cubicBezTo>
                    <a:pt x="126" y="369"/>
                    <a:pt x="126" y="369"/>
                    <a:pt x="126" y="369"/>
                  </a:cubicBezTo>
                  <a:moveTo>
                    <a:pt x="140" y="369"/>
                  </a:moveTo>
                  <a:cubicBezTo>
                    <a:pt x="140" y="362"/>
                    <a:pt x="140" y="362"/>
                    <a:pt x="140" y="362"/>
                  </a:cubicBezTo>
                  <a:cubicBezTo>
                    <a:pt x="147" y="362"/>
                    <a:pt x="147" y="362"/>
                    <a:pt x="147" y="362"/>
                  </a:cubicBezTo>
                  <a:cubicBezTo>
                    <a:pt x="147" y="369"/>
                    <a:pt x="147" y="369"/>
                    <a:pt x="147" y="369"/>
                  </a:cubicBezTo>
                  <a:cubicBezTo>
                    <a:pt x="140" y="369"/>
                    <a:pt x="140" y="369"/>
                    <a:pt x="140" y="369"/>
                  </a:cubicBezTo>
                  <a:moveTo>
                    <a:pt x="155" y="369"/>
                  </a:moveTo>
                  <a:cubicBezTo>
                    <a:pt x="155" y="362"/>
                    <a:pt x="155" y="362"/>
                    <a:pt x="155" y="362"/>
                  </a:cubicBezTo>
                  <a:cubicBezTo>
                    <a:pt x="162" y="362"/>
                    <a:pt x="162" y="362"/>
                    <a:pt x="162" y="362"/>
                  </a:cubicBezTo>
                  <a:cubicBezTo>
                    <a:pt x="162" y="369"/>
                    <a:pt x="162" y="369"/>
                    <a:pt x="162" y="369"/>
                  </a:cubicBezTo>
                  <a:cubicBezTo>
                    <a:pt x="155" y="369"/>
                    <a:pt x="155" y="369"/>
                    <a:pt x="155" y="369"/>
                  </a:cubicBezTo>
                  <a:moveTo>
                    <a:pt x="170" y="369"/>
                  </a:moveTo>
                  <a:cubicBezTo>
                    <a:pt x="170" y="362"/>
                    <a:pt x="170" y="362"/>
                    <a:pt x="170" y="362"/>
                  </a:cubicBezTo>
                  <a:cubicBezTo>
                    <a:pt x="177" y="362"/>
                    <a:pt x="177" y="362"/>
                    <a:pt x="177" y="362"/>
                  </a:cubicBezTo>
                  <a:cubicBezTo>
                    <a:pt x="177" y="369"/>
                    <a:pt x="177" y="369"/>
                    <a:pt x="177" y="369"/>
                  </a:cubicBezTo>
                  <a:cubicBezTo>
                    <a:pt x="170" y="369"/>
                    <a:pt x="170" y="369"/>
                    <a:pt x="170" y="369"/>
                  </a:cubicBezTo>
                  <a:moveTo>
                    <a:pt x="185" y="369"/>
                  </a:moveTo>
                  <a:cubicBezTo>
                    <a:pt x="185" y="362"/>
                    <a:pt x="185" y="362"/>
                    <a:pt x="185" y="362"/>
                  </a:cubicBezTo>
                  <a:cubicBezTo>
                    <a:pt x="192" y="362"/>
                    <a:pt x="192" y="362"/>
                    <a:pt x="192" y="362"/>
                  </a:cubicBezTo>
                  <a:cubicBezTo>
                    <a:pt x="192" y="369"/>
                    <a:pt x="192" y="369"/>
                    <a:pt x="192" y="369"/>
                  </a:cubicBezTo>
                  <a:cubicBezTo>
                    <a:pt x="185" y="369"/>
                    <a:pt x="185" y="369"/>
                    <a:pt x="185" y="369"/>
                  </a:cubicBezTo>
                  <a:moveTo>
                    <a:pt x="199" y="369"/>
                  </a:moveTo>
                  <a:cubicBezTo>
                    <a:pt x="199" y="362"/>
                    <a:pt x="199" y="362"/>
                    <a:pt x="199" y="362"/>
                  </a:cubicBezTo>
                  <a:cubicBezTo>
                    <a:pt x="206" y="362"/>
                    <a:pt x="206" y="362"/>
                    <a:pt x="206" y="362"/>
                  </a:cubicBezTo>
                  <a:cubicBezTo>
                    <a:pt x="206" y="369"/>
                    <a:pt x="206" y="369"/>
                    <a:pt x="206" y="369"/>
                  </a:cubicBezTo>
                  <a:cubicBezTo>
                    <a:pt x="199" y="369"/>
                    <a:pt x="199" y="369"/>
                    <a:pt x="199" y="369"/>
                  </a:cubicBezTo>
                  <a:moveTo>
                    <a:pt x="214" y="369"/>
                  </a:moveTo>
                  <a:cubicBezTo>
                    <a:pt x="214" y="362"/>
                    <a:pt x="214" y="362"/>
                    <a:pt x="214" y="362"/>
                  </a:cubicBezTo>
                  <a:cubicBezTo>
                    <a:pt x="221" y="362"/>
                    <a:pt x="221" y="362"/>
                    <a:pt x="221" y="362"/>
                  </a:cubicBezTo>
                  <a:cubicBezTo>
                    <a:pt x="221" y="369"/>
                    <a:pt x="221" y="369"/>
                    <a:pt x="221" y="369"/>
                  </a:cubicBezTo>
                  <a:cubicBezTo>
                    <a:pt x="214" y="369"/>
                    <a:pt x="214" y="369"/>
                    <a:pt x="214" y="369"/>
                  </a:cubicBezTo>
                  <a:moveTo>
                    <a:pt x="229" y="369"/>
                  </a:moveTo>
                  <a:cubicBezTo>
                    <a:pt x="229" y="362"/>
                    <a:pt x="229" y="362"/>
                    <a:pt x="229" y="362"/>
                  </a:cubicBezTo>
                  <a:cubicBezTo>
                    <a:pt x="236" y="362"/>
                    <a:pt x="236" y="362"/>
                    <a:pt x="236" y="362"/>
                  </a:cubicBezTo>
                  <a:cubicBezTo>
                    <a:pt x="236" y="369"/>
                    <a:pt x="236" y="369"/>
                    <a:pt x="236" y="369"/>
                  </a:cubicBezTo>
                  <a:cubicBezTo>
                    <a:pt x="229" y="369"/>
                    <a:pt x="229" y="369"/>
                    <a:pt x="229" y="369"/>
                  </a:cubicBezTo>
                  <a:moveTo>
                    <a:pt x="244" y="369"/>
                  </a:moveTo>
                  <a:cubicBezTo>
                    <a:pt x="244" y="362"/>
                    <a:pt x="244" y="362"/>
                    <a:pt x="244" y="362"/>
                  </a:cubicBezTo>
                  <a:cubicBezTo>
                    <a:pt x="251" y="362"/>
                    <a:pt x="251" y="362"/>
                    <a:pt x="251" y="362"/>
                  </a:cubicBezTo>
                  <a:cubicBezTo>
                    <a:pt x="251" y="369"/>
                    <a:pt x="251" y="369"/>
                    <a:pt x="251" y="369"/>
                  </a:cubicBezTo>
                  <a:cubicBezTo>
                    <a:pt x="244" y="369"/>
                    <a:pt x="244" y="369"/>
                    <a:pt x="244" y="369"/>
                  </a:cubicBezTo>
                  <a:moveTo>
                    <a:pt x="258" y="369"/>
                  </a:moveTo>
                  <a:cubicBezTo>
                    <a:pt x="258" y="362"/>
                    <a:pt x="258" y="362"/>
                    <a:pt x="258" y="362"/>
                  </a:cubicBezTo>
                  <a:cubicBezTo>
                    <a:pt x="265" y="362"/>
                    <a:pt x="265" y="362"/>
                    <a:pt x="265" y="362"/>
                  </a:cubicBezTo>
                  <a:cubicBezTo>
                    <a:pt x="265" y="369"/>
                    <a:pt x="265" y="369"/>
                    <a:pt x="265" y="369"/>
                  </a:cubicBezTo>
                  <a:cubicBezTo>
                    <a:pt x="258" y="369"/>
                    <a:pt x="258" y="369"/>
                    <a:pt x="258" y="369"/>
                  </a:cubicBezTo>
                  <a:moveTo>
                    <a:pt x="273" y="369"/>
                  </a:moveTo>
                  <a:cubicBezTo>
                    <a:pt x="273" y="362"/>
                    <a:pt x="273" y="362"/>
                    <a:pt x="273" y="362"/>
                  </a:cubicBezTo>
                  <a:cubicBezTo>
                    <a:pt x="280" y="362"/>
                    <a:pt x="280" y="362"/>
                    <a:pt x="280" y="362"/>
                  </a:cubicBezTo>
                  <a:cubicBezTo>
                    <a:pt x="280" y="369"/>
                    <a:pt x="280" y="369"/>
                    <a:pt x="280" y="369"/>
                  </a:cubicBezTo>
                  <a:cubicBezTo>
                    <a:pt x="273" y="369"/>
                    <a:pt x="273" y="369"/>
                    <a:pt x="273" y="369"/>
                  </a:cubicBezTo>
                  <a:moveTo>
                    <a:pt x="81" y="354"/>
                  </a:moveTo>
                  <a:cubicBezTo>
                    <a:pt x="81" y="347"/>
                    <a:pt x="81" y="347"/>
                    <a:pt x="81" y="347"/>
                  </a:cubicBezTo>
                  <a:cubicBezTo>
                    <a:pt x="88" y="347"/>
                    <a:pt x="88" y="347"/>
                    <a:pt x="88" y="347"/>
                  </a:cubicBezTo>
                  <a:cubicBezTo>
                    <a:pt x="88" y="354"/>
                    <a:pt x="88" y="354"/>
                    <a:pt x="88" y="354"/>
                  </a:cubicBezTo>
                  <a:cubicBezTo>
                    <a:pt x="81" y="354"/>
                    <a:pt x="81" y="354"/>
                    <a:pt x="81" y="354"/>
                  </a:cubicBezTo>
                  <a:moveTo>
                    <a:pt x="96" y="354"/>
                  </a:moveTo>
                  <a:cubicBezTo>
                    <a:pt x="96" y="347"/>
                    <a:pt x="96" y="347"/>
                    <a:pt x="96" y="347"/>
                  </a:cubicBezTo>
                  <a:cubicBezTo>
                    <a:pt x="103" y="347"/>
                    <a:pt x="103" y="347"/>
                    <a:pt x="103" y="347"/>
                  </a:cubicBezTo>
                  <a:cubicBezTo>
                    <a:pt x="103" y="354"/>
                    <a:pt x="103" y="354"/>
                    <a:pt x="103" y="354"/>
                  </a:cubicBezTo>
                  <a:cubicBezTo>
                    <a:pt x="96" y="354"/>
                    <a:pt x="96" y="354"/>
                    <a:pt x="96" y="354"/>
                  </a:cubicBezTo>
                  <a:moveTo>
                    <a:pt x="111" y="354"/>
                  </a:moveTo>
                  <a:cubicBezTo>
                    <a:pt x="111" y="347"/>
                    <a:pt x="111" y="347"/>
                    <a:pt x="111" y="347"/>
                  </a:cubicBezTo>
                  <a:cubicBezTo>
                    <a:pt x="118" y="347"/>
                    <a:pt x="118" y="347"/>
                    <a:pt x="118" y="347"/>
                  </a:cubicBezTo>
                  <a:cubicBezTo>
                    <a:pt x="118" y="354"/>
                    <a:pt x="118" y="354"/>
                    <a:pt x="118" y="354"/>
                  </a:cubicBezTo>
                  <a:cubicBezTo>
                    <a:pt x="111" y="354"/>
                    <a:pt x="111" y="354"/>
                    <a:pt x="111" y="354"/>
                  </a:cubicBezTo>
                  <a:moveTo>
                    <a:pt x="126" y="354"/>
                  </a:moveTo>
                  <a:cubicBezTo>
                    <a:pt x="126" y="347"/>
                    <a:pt x="126" y="347"/>
                    <a:pt x="126" y="347"/>
                  </a:cubicBezTo>
                  <a:cubicBezTo>
                    <a:pt x="133" y="347"/>
                    <a:pt x="133" y="347"/>
                    <a:pt x="133" y="347"/>
                  </a:cubicBezTo>
                  <a:cubicBezTo>
                    <a:pt x="133" y="354"/>
                    <a:pt x="133" y="354"/>
                    <a:pt x="133" y="354"/>
                  </a:cubicBezTo>
                  <a:cubicBezTo>
                    <a:pt x="126" y="354"/>
                    <a:pt x="126" y="354"/>
                    <a:pt x="126" y="354"/>
                  </a:cubicBezTo>
                  <a:moveTo>
                    <a:pt x="140" y="354"/>
                  </a:moveTo>
                  <a:cubicBezTo>
                    <a:pt x="140" y="347"/>
                    <a:pt x="140" y="347"/>
                    <a:pt x="140" y="347"/>
                  </a:cubicBezTo>
                  <a:cubicBezTo>
                    <a:pt x="147" y="347"/>
                    <a:pt x="147" y="347"/>
                    <a:pt x="147" y="347"/>
                  </a:cubicBezTo>
                  <a:cubicBezTo>
                    <a:pt x="147" y="354"/>
                    <a:pt x="147" y="354"/>
                    <a:pt x="147" y="354"/>
                  </a:cubicBezTo>
                  <a:cubicBezTo>
                    <a:pt x="140" y="354"/>
                    <a:pt x="140" y="354"/>
                    <a:pt x="140" y="354"/>
                  </a:cubicBezTo>
                  <a:moveTo>
                    <a:pt x="155" y="354"/>
                  </a:moveTo>
                  <a:cubicBezTo>
                    <a:pt x="155" y="347"/>
                    <a:pt x="155" y="347"/>
                    <a:pt x="155" y="347"/>
                  </a:cubicBezTo>
                  <a:cubicBezTo>
                    <a:pt x="162" y="347"/>
                    <a:pt x="162" y="347"/>
                    <a:pt x="162" y="347"/>
                  </a:cubicBezTo>
                  <a:cubicBezTo>
                    <a:pt x="162" y="354"/>
                    <a:pt x="162" y="354"/>
                    <a:pt x="162" y="354"/>
                  </a:cubicBezTo>
                  <a:cubicBezTo>
                    <a:pt x="155" y="354"/>
                    <a:pt x="155" y="354"/>
                    <a:pt x="155" y="354"/>
                  </a:cubicBezTo>
                  <a:moveTo>
                    <a:pt x="170" y="354"/>
                  </a:moveTo>
                  <a:cubicBezTo>
                    <a:pt x="170" y="347"/>
                    <a:pt x="170" y="347"/>
                    <a:pt x="170" y="347"/>
                  </a:cubicBezTo>
                  <a:cubicBezTo>
                    <a:pt x="177" y="347"/>
                    <a:pt x="177" y="347"/>
                    <a:pt x="177" y="347"/>
                  </a:cubicBezTo>
                  <a:cubicBezTo>
                    <a:pt x="177" y="354"/>
                    <a:pt x="177" y="354"/>
                    <a:pt x="177" y="354"/>
                  </a:cubicBezTo>
                  <a:cubicBezTo>
                    <a:pt x="170" y="354"/>
                    <a:pt x="170" y="354"/>
                    <a:pt x="170" y="354"/>
                  </a:cubicBezTo>
                  <a:moveTo>
                    <a:pt x="185" y="354"/>
                  </a:moveTo>
                  <a:cubicBezTo>
                    <a:pt x="185" y="347"/>
                    <a:pt x="185" y="347"/>
                    <a:pt x="185" y="347"/>
                  </a:cubicBezTo>
                  <a:cubicBezTo>
                    <a:pt x="192" y="347"/>
                    <a:pt x="192" y="347"/>
                    <a:pt x="192" y="347"/>
                  </a:cubicBezTo>
                  <a:cubicBezTo>
                    <a:pt x="192" y="354"/>
                    <a:pt x="192" y="354"/>
                    <a:pt x="192" y="354"/>
                  </a:cubicBezTo>
                  <a:cubicBezTo>
                    <a:pt x="185" y="354"/>
                    <a:pt x="185" y="354"/>
                    <a:pt x="185" y="354"/>
                  </a:cubicBezTo>
                  <a:moveTo>
                    <a:pt x="199" y="354"/>
                  </a:moveTo>
                  <a:cubicBezTo>
                    <a:pt x="199" y="347"/>
                    <a:pt x="199" y="347"/>
                    <a:pt x="199" y="347"/>
                  </a:cubicBezTo>
                  <a:cubicBezTo>
                    <a:pt x="206" y="347"/>
                    <a:pt x="206" y="347"/>
                    <a:pt x="206" y="347"/>
                  </a:cubicBezTo>
                  <a:cubicBezTo>
                    <a:pt x="206" y="354"/>
                    <a:pt x="206" y="354"/>
                    <a:pt x="206" y="354"/>
                  </a:cubicBezTo>
                  <a:cubicBezTo>
                    <a:pt x="199" y="354"/>
                    <a:pt x="199" y="354"/>
                    <a:pt x="199" y="354"/>
                  </a:cubicBezTo>
                  <a:moveTo>
                    <a:pt x="214" y="354"/>
                  </a:moveTo>
                  <a:cubicBezTo>
                    <a:pt x="214" y="347"/>
                    <a:pt x="214" y="347"/>
                    <a:pt x="214" y="347"/>
                  </a:cubicBezTo>
                  <a:cubicBezTo>
                    <a:pt x="221" y="347"/>
                    <a:pt x="221" y="347"/>
                    <a:pt x="221" y="347"/>
                  </a:cubicBezTo>
                  <a:cubicBezTo>
                    <a:pt x="221" y="354"/>
                    <a:pt x="221" y="354"/>
                    <a:pt x="221" y="354"/>
                  </a:cubicBezTo>
                  <a:cubicBezTo>
                    <a:pt x="214" y="354"/>
                    <a:pt x="214" y="354"/>
                    <a:pt x="214" y="354"/>
                  </a:cubicBezTo>
                  <a:moveTo>
                    <a:pt x="229" y="354"/>
                  </a:moveTo>
                  <a:cubicBezTo>
                    <a:pt x="229" y="347"/>
                    <a:pt x="229" y="347"/>
                    <a:pt x="229" y="347"/>
                  </a:cubicBezTo>
                  <a:cubicBezTo>
                    <a:pt x="236" y="347"/>
                    <a:pt x="236" y="347"/>
                    <a:pt x="236" y="347"/>
                  </a:cubicBezTo>
                  <a:cubicBezTo>
                    <a:pt x="236" y="354"/>
                    <a:pt x="236" y="354"/>
                    <a:pt x="236" y="354"/>
                  </a:cubicBezTo>
                  <a:cubicBezTo>
                    <a:pt x="229" y="354"/>
                    <a:pt x="229" y="354"/>
                    <a:pt x="229" y="354"/>
                  </a:cubicBezTo>
                  <a:moveTo>
                    <a:pt x="244" y="354"/>
                  </a:moveTo>
                  <a:cubicBezTo>
                    <a:pt x="244" y="347"/>
                    <a:pt x="244" y="347"/>
                    <a:pt x="244" y="347"/>
                  </a:cubicBezTo>
                  <a:cubicBezTo>
                    <a:pt x="251" y="347"/>
                    <a:pt x="251" y="347"/>
                    <a:pt x="251" y="347"/>
                  </a:cubicBezTo>
                  <a:cubicBezTo>
                    <a:pt x="251" y="354"/>
                    <a:pt x="251" y="354"/>
                    <a:pt x="251" y="354"/>
                  </a:cubicBezTo>
                  <a:cubicBezTo>
                    <a:pt x="244" y="354"/>
                    <a:pt x="244" y="354"/>
                    <a:pt x="244" y="354"/>
                  </a:cubicBezTo>
                  <a:moveTo>
                    <a:pt x="258" y="354"/>
                  </a:moveTo>
                  <a:cubicBezTo>
                    <a:pt x="258" y="347"/>
                    <a:pt x="258" y="347"/>
                    <a:pt x="258" y="347"/>
                  </a:cubicBezTo>
                  <a:cubicBezTo>
                    <a:pt x="265" y="347"/>
                    <a:pt x="265" y="347"/>
                    <a:pt x="265" y="347"/>
                  </a:cubicBezTo>
                  <a:cubicBezTo>
                    <a:pt x="265" y="354"/>
                    <a:pt x="265" y="354"/>
                    <a:pt x="265" y="354"/>
                  </a:cubicBezTo>
                  <a:cubicBezTo>
                    <a:pt x="258" y="354"/>
                    <a:pt x="258" y="354"/>
                    <a:pt x="258" y="354"/>
                  </a:cubicBezTo>
                  <a:moveTo>
                    <a:pt x="273" y="354"/>
                  </a:moveTo>
                  <a:cubicBezTo>
                    <a:pt x="273" y="347"/>
                    <a:pt x="273" y="347"/>
                    <a:pt x="273" y="347"/>
                  </a:cubicBezTo>
                  <a:cubicBezTo>
                    <a:pt x="280" y="347"/>
                    <a:pt x="280" y="347"/>
                    <a:pt x="280" y="347"/>
                  </a:cubicBezTo>
                  <a:cubicBezTo>
                    <a:pt x="280" y="354"/>
                    <a:pt x="280" y="354"/>
                    <a:pt x="280" y="354"/>
                  </a:cubicBezTo>
                  <a:cubicBezTo>
                    <a:pt x="273" y="354"/>
                    <a:pt x="273" y="354"/>
                    <a:pt x="273" y="354"/>
                  </a:cubicBezTo>
                  <a:moveTo>
                    <a:pt x="288" y="354"/>
                  </a:moveTo>
                  <a:cubicBezTo>
                    <a:pt x="288" y="347"/>
                    <a:pt x="288" y="347"/>
                    <a:pt x="288" y="347"/>
                  </a:cubicBezTo>
                  <a:cubicBezTo>
                    <a:pt x="295" y="347"/>
                    <a:pt x="295" y="347"/>
                    <a:pt x="295" y="347"/>
                  </a:cubicBezTo>
                  <a:cubicBezTo>
                    <a:pt x="295" y="354"/>
                    <a:pt x="295" y="354"/>
                    <a:pt x="295" y="354"/>
                  </a:cubicBezTo>
                  <a:cubicBezTo>
                    <a:pt x="288" y="354"/>
                    <a:pt x="288" y="354"/>
                    <a:pt x="288" y="354"/>
                  </a:cubicBezTo>
                  <a:moveTo>
                    <a:pt x="303" y="354"/>
                  </a:moveTo>
                  <a:cubicBezTo>
                    <a:pt x="303" y="347"/>
                    <a:pt x="303" y="347"/>
                    <a:pt x="303" y="347"/>
                  </a:cubicBezTo>
                  <a:cubicBezTo>
                    <a:pt x="310" y="347"/>
                    <a:pt x="310" y="347"/>
                    <a:pt x="310" y="347"/>
                  </a:cubicBezTo>
                  <a:cubicBezTo>
                    <a:pt x="310" y="354"/>
                    <a:pt x="310" y="354"/>
                    <a:pt x="310" y="354"/>
                  </a:cubicBezTo>
                  <a:cubicBezTo>
                    <a:pt x="303" y="354"/>
                    <a:pt x="303" y="354"/>
                    <a:pt x="303" y="354"/>
                  </a:cubicBezTo>
                  <a:moveTo>
                    <a:pt x="67" y="340"/>
                  </a:moveTo>
                  <a:cubicBezTo>
                    <a:pt x="67" y="333"/>
                    <a:pt x="67" y="333"/>
                    <a:pt x="67" y="333"/>
                  </a:cubicBezTo>
                  <a:cubicBezTo>
                    <a:pt x="74" y="333"/>
                    <a:pt x="74" y="333"/>
                    <a:pt x="74" y="333"/>
                  </a:cubicBezTo>
                  <a:cubicBezTo>
                    <a:pt x="74" y="340"/>
                    <a:pt x="74" y="340"/>
                    <a:pt x="74" y="340"/>
                  </a:cubicBezTo>
                  <a:cubicBezTo>
                    <a:pt x="67" y="340"/>
                    <a:pt x="67" y="340"/>
                    <a:pt x="67" y="340"/>
                  </a:cubicBezTo>
                  <a:moveTo>
                    <a:pt x="81" y="340"/>
                  </a:moveTo>
                  <a:cubicBezTo>
                    <a:pt x="81" y="333"/>
                    <a:pt x="81" y="333"/>
                    <a:pt x="81" y="333"/>
                  </a:cubicBezTo>
                  <a:cubicBezTo>
                    <a:pt x="88" y="333"/>
                    <a:pt x="88" y="333"/>
                    <a:pt x="88" y="333"/>
                  </a:cubicBezTo>
                  <a:cubicBezTo>
                    <a:pt x="88" y="340"/>
                    <a:pt x="88" y="340"/>
                    <a:pt x="88" y="340"/>
                  </a:cubicBezTo>
                  <a:cubicBezTo>
                    <a:pt x="81" y="340"/>
                    <a:pt x="81" y="340"/>
                    <a:pt x="81" y="340"/>
                  </a:cubicBezTo>
                  <a:moveTo>
                    <a:pt x="96" y="340"/>
                  </a:moveTo>
                  <a:cubicBezTo>
                    <a:pt x="96" y="333"/>
                    <a:pt x="96" y="333"/>
                    <a:pt x="96" y="333"/>
                  </a:cubicBezTo>
                  <a:cubicBezTo>
                    <a:pt x="103" y="333"/>
                    <a:pt x="103" y="333"/>
                    <a:pt x="103" y="333"/>
                  </a:cubicBezTo>
                  <a:cubicBezTo>
                    <a:pt x="103" y="340"/>
                    <a:pt x="103" y="340"/>
                    <a:pt x="103" y="340"/>
                  </a:cubicBezTo>
                  <a:cubicBezTo>
                    <a:pt x="96" y="340"/>
                    <a:pt x="96" y="340"/>
                    <a:pt x="96" y="340"/>
                  </a:cubicBezTo>
                  <a:moveTo>
                    <a:pt x="111" y="340"/>
                  </a:moveTo>
                  <a:cubicBezTo>
                    <a:pt x="111" y="333"/>
                    <a:pt x="111" y="333"/>
                    <a:pt x="111" y="333"/>
                  </a:cubicBezTo>
                  <a:cubicBezTo>
                    <a:pt x="118" y="333"/>
                    <a:pt x="118" y="333"/>
                    <a:pt x="118" y="333"/>
                  </a:cubicBezTo>
                  <a:cubicBezTo>
                    <a:pt x="118" y="340"/>
                    <a:pt x="118" y="340"/>
                    <a:pt x="118" y="340"/>
                  </a:cubicBezTo>
                  <a:cubicBezTo>
                    <a:pt x="111" y="340"/>
                    <a:pt x="111" y="340"/>
                    <a:pt x="111" y="340"/>
                  </a:cubicBezTo>
                  <a:moveTo>
                    <a:pt x="126" y="340"/>
                  </a:moveTo>
                  <a:cubicBezTo>
                    <a:pt x="126" y="333"/>
                    <a:pt x="126" y="333"/>
                    <a:pt x="126" y="333"/>
                  </a:cubicBezTo>
                  <a:cubicBezTo>
                    <a:pt x="133" y="333"/>
                    <a:pt x="133" y="333"/>
                    <a:pt x="133" y="333"/>
                  </a:cubicBezTo>
                  <a:cubicBezTo>
                    <a:pt x="133" y="340"/>
                    <a:pt x="133" y="340"/>
                    <a:pt x="133" y="340"/>
                  </a:cubicBezTo>
                  <a:cubicBezTo>
                    <a:pt x="126" y="340"/>
                    <a:pt x="126" y="340"/>
                    <a:pt x="126" y="340"/>
                  </a:cubicBezTo>
                  <a:moveTo>
                    <a:pt x="140" y="340"/>
                  </a:moveTo>
                  <a:cubicBezTo>
                    <a:pt x="140" y="333"/>
                    <a:pt x="140" y="333"/>
                    <a:pt x="140" y="333"/>
                  </a:cubicBezTo>
                  <a:cubicBezTo>
                    <a:pt x="147" y="333"/>
                    <a:pt x="147" y="333"/>
                    <a:pt x="147" y="333"/>
                  </a:cubicBezTo>
                  <a:cubicBezTo>
                    <a:pt x="147" y="340"/>
                    <a:pt x="147" y="340"/>
                    <a:pt x="147" y="340"/>
                  </a:cubicBezTo>
                  <a:cubicBezTo>
                    <a:pt x="140" y="340"/>
                    <a:pt x="140" y="340"/>
                    <a:pt x="140" y="340"/>
                  </a:cubicBezTo>
                  <a:moveTo>
                    <a:pt x="155" y="340"/>
                  </a:moveTo>
                  <a:cubicBezTo>
                    <a:pt x="155" y="333"/>
                    <a:pt x="155" y="333"/>
                    <a:pt x="155" y="333"/>
                  </a:cubicBezTo>
                  <a:cubicBezTo>
                    <a:pt x="162" y="333"/>
                    <a:pt x="162" y="333"/>
                    <a:pt x="162" y="333"/>
                  </a:cubicBezTo>
                  <a:cubicBezTo>
                    <a:pt x="162" y="340"/>
                    <a:pt x="162" y="340"/>
                    <a:pt x="162" y="340"/>
                  </a:cubicBezTo>
                  <a:cubicBezTo>
                    <a:pt x="155" y="340"/>
                    <a:pt x="155" y="340"/>
                    <a:pt x="155" y="340"/>
                  </a:cubicBezTo>
                  <a:moveTo>
                    <a:pt x="170" y="340"/>
                  </a:moveTo>
                  <a:cubicBezTo>
                    <a:pt x="170" y="333"/>
                    <a:pt x="170" y="333"/>
                    <a:pt x="170" y="333"/>
                  </a:cubicBezTo>
                  <a:cubicBezTo>
                    <a:pt x="177" y="333"/>
                    <a:pt x="177" y="333"/>
                    <a:pt x="177" y="333"/>
                  </a:cubicBezTo>
                  <a:cubicBezTo>
                    <a:pt x="177" y="340"/>
                    <a:pt x="177" y="340"/>
                    <a:pt x="177" y="340"/>
                  </a:cubicBezTo>
                  <a:cubicBezTo>
                    <a:pt x="170" y="340"/>
                    <a:pt x="170" y="340"/>
                    <a:pt x="170" y="340"/>
                  </a:cubicBezTo>
                  <a:moveTo>
                    <a:pt x="185" y="340"/>
                  </a:moveTo>
                  <a:cubicBezTo>
                    <a:pt x="185" y="333"/>
                    <a:pt x="185" y="333"/>
                    <a:pt x="185" y="333"/>
                  </a:cubicBezTo>
                  <a:cubicBezTo>
                    <a:pt x="192" y="333"/>
                    <a:pt x="192" y="333"/>
                    <a:pt x="192" y="333"/>
                  </a:cubicBezTo>
                  <a:cubicBezTo>
                    <a:pt x="192" y="340"/>
                    <a:pt x="192" y="340"/>
                    <a:pt x="192" y="340"/>
                  </a:cubicBezTo>
                  <a:cubicBezTo>
                    <a:pt x="185" y="340"/>
                    <a:pt x="185" y="340"/>
                    <a:pt x="185" y="340"/>
                  </a:cubicBezTo>
                  <a:moveTo>
                    <a:pt x="199" y="340"/>
                  </a:moveTo>
                  <a:cubicBezTo>
                    <a:pt x="199" y="333"/>
                    <a:pt x="199" y="333"/>
                    <a:pt x="199" y="333"/>
                  </a:cubicBezTo>
                  <a:cubicBezTo>
                    <a:pt x="206" y="333"/>
                    <a:pt x="206" y="333"/>
                    <a:pt x="206" y="333"/>
                  </a:cubicBezTo>
                  <a:cubicBezTo>
                    <a:pt x="206" y="340"/>
                    <a:pt x="206" y="340"/>
                    <a:pt x="206" y="340"/>
                  </a:cubicBezTo>
                  <a:cubicBezTo>
                    <a:pt x="199" y="340"/>
                    <a:pt x="199" y="340"/>
                    <a:pt x="199" y="340"/>
                  </a:cubicBezTo>
                  <a:moveTo>
                    <a:pt x="214" y="340"/>
                  </a:moveTo>
                  <a:cubicBezTo>
                    <a:pt x="214" y="333"/>
                    <a:pt x="214" y="333"/>
                    <a:pt x="214" y="333"/>
                  </a:cubicBezTo>
                  <a:cubicBezTo>
                    <a:pt x="221" y="333"/>
                    <a:pt x="221" y="333"/>
                    <a:pt x="221" y="333"/>
                  </a:cubicBezTo>
                  <a:cubicBezTo>
                    <a:pt x="221" y="340"/>
                    <a:pt x="221" y="340"/>
                    <a:pt x="221" y="340"/>
                  </a:cubicBezTo>
                  <a:cubicBezTo>
                    <a:pt x="214" y="340"/>
                    <a:pt x="214" y="340"/>
                    <a:pt x="214" y="340"/>
                  </a:cubicBezTo>
                  <a:moveTo>
                    <a:pt x="229" y="340"/>
                  </a:moveTo>
                  <a:cubicBezTo>
                    <a:pt x="229" y="333"/>
                    <a:pt x="229" y="333"/>
                    <a:pt x="229" y="333"/>
                  </a:cubicBezTo>
                  <a:cubicBezTo>
                    <a:pt x="236" y="333"/>
                    <a:pt x="236" y="333"/>
                    <a:pt x="236" y="333"/>
                  </a:cubicBezTo>
                  <a:cubicBezTo>
                    <a:pt x="236" y="340"/>
                    <a:pt x="236" y="340"/>
                    <a:pt x="236" y="340"/>
                  </a:cubicBezTo>
                  <a:cubicBezTo>
                    <a:pt x="229" y="340"/>
                    <a:pt x="229" y="340"/>
                    <a:pt x="229" y="340"/>
                  </a:cubicBezTo>
                  <a:moveTo>
                    <a:pt x="244" y="340"/>
                  </a:moveTo>
                  <a:cubicBezTo>
                    <a:pt x="244" y="333"/>
                    <a:pt x="244" y="333"/>
                    <a:pt x="244" y="333"/>
                  </a:cubicBezTo>
                  <a:cubicBezTo>
                    <a:pt x="251" y="333"/>
                    <a:pt x="251" y="333"/>
                    <a:pt x="251" y="333"/>
                  </a:cubicBezTo>
                  <a:cubicBezTo>
                    <a:pt x="251" y="340"/>
                    <a:pt x="251" y="340"/>
                    <a:pt x="251" y="340"/>
                  </a:cubicBezTo>
                  <a:cubicBezTo>
                    <a:pt x="244" y="340"/>
                    <a:pt x="244" y="340"/>
                    <a:pt x="244" y="340"/>
                  </a:cubicBezTo>
                  <a:moveTo>
                    <a:pt x="258" y="340"/>
                  </a:moveTo>
                  <a:cubicBezTo>
                    <a:pt x="258" y="333"/>
                    <a:pt x="258" y="333"/>
                    <a:pt x="258" y="333"/>
                  </a:cubicBezTo>
                  <a:cubicBezTo>
                    <a:pt x="265" y="333"/>
                    <a:pt x="265" y="333"/>
                    <a:pt x="265" y="333"/>
                  </a:cubicBezTo>
                  <a:cubicBezTo>
                    <a:pt x="265" y="340"/>
                    <a:pt x="265" y="340"/>
                    <a:pt x="265" y="340"/>
                  </a:cubicBezTo>
                  <a:cubicBezTo>
                    <a:pt x="258" y="340"/>
                    <a:pt x="258" y="340"/>
                    <a:pt x="258" y="340"/>
                  </a:cubicBezTo>
                  <a:moveTo>
                    <a:pt x="273" y="340"/>
                  </a:moveTo>
                  <a:cubicBezTo>
                    <a:pt x="273" y="333"/>
                    <a:pt x="273" y="333"/>
                    <a:pt x="273" y="333"/>
                  </a:cubicBezTo>
                  <a:cubicBezTo>
                    <a:pt x="280" y="333"/>
                    <a:pt x="280" y="333"/>
                    <a:pt x="280" y="333"/>
                  </a:cubicBezTo>
                  <a:cubicBezTo>
                    <a:pt x="280" y="340"/>
                    <a:pt x="280" y="340"/>
                    <a:pt x="280" y="340"/>
                  </a:cubicBezTo>
                  <a:cubicBezTo>
                    <a:pt x="273" y="340"/>
                    <a:pt x="273" y="340"/>
                    <a:pt x="273" y="340"/>
                  </a:cubicBezTo>
                  <a:moveTo>
                    <a:pt x="288" y="340"/>
                  </a:moveTo>
                  <a:cubicBezTo>
                    <a:pt x="288" y="333"/>
                    <a:pt x="288" y="333"/>
                    <a:pt x="288" y="333"/>
                  </a:cubicBezTo>
                  <a:cubicBezTo>
                    <a:pt x="295" y="333"/>
                    <a:pt x="295" y="333"/>
                    <a:pt x="295" y="333"/>
                  </a:cubicBezTo>
                  <a:cubicBezTo>
                    <a:pt x="295" y="340"/>
                    <a:pt x="295" y="340"/>
                    <a:pt x="295" y="340"/>
                  </a:cubicBezTo>
                  <a:cubicBezTo>
                    <a:pt x="288" y="340"/>
                    <a:pt x="288" y="340"/>
                    <a:pt x="288" y="340"/>
                  </a:cubicBezTo>
                  <a:moveTo>
                    <a:pt x="303" y="340"/>
                  </a:moveTo>
                  <a:cubicBezTo>
                    <a:pt x="303" y="333"/>
                    <a:pt x="303" y="333"/>
                    <a:pt x="303" y="333"/>
                  </a:cubicBezTo>
                  <a:cubicBezTo>
                    <a:pt x="310" y="333"/>
                    <a:pt x="310" y="333"/>
                    <a:pt x="310" y="333"/>
                  </a:cubicBezTo>
                  <a:cubicBezTo>
                    <a:pt x="310" y="340"/>
                    <a:pt x="310" y="340"/>
                    <a:pt x="310" y="340"/>
                  </a:cubicBezTo>
                  <a:cubicBezTo>
                    <a:pt x="303" y="340"/>
                    <a:pt x="303" y="340"/>
                    <a:pt x="303" y="340"/>
                  </a:cubicBezTo>
                  <a:moveTo>
                    <a:pt x="317" y="340"/>
                  </a:moveTo>
                  <a:cubicBezTo>
                    <a:pt x="317" y="333"/>
                    <a:pt x="317" y="333"/>
                    <a:pt x="317" y="333"/>
                  </a:cubicBezTo>
                  <a:cubicBezTo>
                    <a:pt x="324" y="333"/>
                    <a:pt x="324" y="333"/>
                    <a:pt x="324" y="333"/>
                  </a:cubicBezTo>
                  <a:cubicBezTo>
                    <a:pt x="324" y="340"/>
                    <a:pt x="324" y="340"/>
                    <a:pt x="324" y="340"/>
                  </a:cubicBezTo>
                  <a:cubicBezTo>
                    <a:pt x="317" y="340"/>
                    <a:pt x="317" y="340"/>
                    <a:pt x="317" y="340"/>
                  </a:cubicBezTo>
                  <a:moveTo>
                    <a:pt x="52" y="325"/>
                  </a:moveTo>
                  <a:cubicBezTo>
                    <a:pt x="52" y="318"/>
                    <a:pt x="52" y="318"/>
                    <a:pt x="52" y="318"/>
                  </a:cubicBezTo>
                  <a:cubicBezTo>
                    <a:pt x="59" y="318"/>
                    <a:pt x="59" y="318"/>
                    <a:pt x="59" y="318"/>
                  </a:cubicBezTo>
                  <a:cubicBezTo>
                    <a:pt x="59" y="325"/>
                    <a:pt x="59" y="325"/>
                    <a:pt x="59" y="325"/>
                  </a:cubicBezTo>
                  <a:cubicBezTo>
                    <a:pt x="52" y="325"/>
                    <a:pt x="52" y="325"/>
                    <a:pt x="52" y="325"/>
                  </a:cubicBezTo>
                  <a:moveTo>
                    <a:pt x="67" y="325"/>
                  </a:moveTo>
                  <a:cubicBezTo>
                    <a:pt x="67" y="318"/>
                    <a:pt x="67" y="318"/>
                    <a:pt x="67" y="318"/>
                  </a:cubicBezTo>
                  <a:cubicBezTo>
                    <a:pt x="74" y="318"/>
                    <a:pt x="74" y="318"/>
                    <a:pt x="74" y="318"/>
                  </a:cubicBezTo>
                  <a:cubicBezTo>
                    <a:pt x="74" y="325"/>
                    <a:pt x="74" y="325"/>
                    <a:pt x="74" y="325"/>
                  </a:cubicBezTo>
                  <a:cubicBezTo>
                    <a:pt x="67" y="325"/>
                    <a:pt x="67" y="325"/>
                    <a:pt x="67" y="325"/>
                  </a:cubicBezTo>
                  <a:moveTo>
                    <a:pt x="81" y="325"/>
                  </a:moveTo>
                  <a:cubicBezTo>
                    <a:pt x="81" y="318"/>
                    <a:pt x="81" y="318"/>
                    <a:pt x="81" y="318"/>
                  </a:cubicBezTo>
                  <a:cubicBezTo>
                    <a:pt x="88" y="318"/>
                    <a:pt x="88" y="318"/>
                    <a:pt x="88" y="318"/>
                  </a:cubicBezTo>
                  <a:cubicBezTo>
                    <a:pt x="88" y="325"/>
                    <a:pt x="88" y="325"/>
                    <a:pt x="88" y="325"/>
                  </a:cubicBezTo>
                  <a:cubicBezTo>
                    <a:pt x="81" y="325"/>
                    <a:pt x="81" y="325"/>
                    <a:pt x="81" y="325"/>
                  </a:cubicBezTo>
                  <a:moveTo>
                    <a:pt x="96" y="325"/>
                  </a:moveTo>
                  <a:cubicBezTo>
                    <a:pt x="96" y="318"/>
                    <a:pt x="96" y="318"/>
                    <a:pt x="96" y="318"/>
                  </a:cubicBezTo>
                  <a:cubicBezTo>
                    <a:pt x="103" y="318"/>
                    <a:pt x="103" y="318"/>
                    <a:pt x="103" y="318"/>
                  </a:cubicBezTo>
                  <a:cubicBezTo>
                    <a:pt x="103" y="325"/>
                    <a:pt x="103" y="325"/>
                    <a:pt x="103" y="325"/>
                  </a:cubicBezTo>
                  <a:cubicBezTo>
                    <a:pt x="96" y="325"/>
                    <a:pt x="96" y="325"/>
                    <a:pt x="96" y="325"/>
                  </a:cubicBezTo>
                  <a:moveTo>
                    <a:pt x="111" y="325"/>
                  </a:moveTo>
                  <a:cubicBezTo>
                    <a:pt x="111" y="318"/>
                    <a:pt x="111" y="318"/>
                    <a:pt x="111" y="318"/>
                  </a:cubicBezTo>
                  <a:cubicBezTo>
                    <a:pt x="118" y="318"/>
                    <a:pt x="118" y="318"/>
                    <a:pt x="118" y="318"/>
                  </a:cubicBezTo>
                  <a:cubicBezTo>
                    <a:pt x="118" y="325"/>
                    <a:pt x="118" y="325"/>
                    <a:pt x="118" y="325"/>
                  </a:cubicBezTo>
                  <a:cubicBezTo>
                    <a:pt x="111" y="325"/>
                    <a:pt x="111" y="325"/>
                    <a:pt x="111" y="325"/>
                  </a:cubicBezTo>
                  <a:moveTo>
                    <a:pt x="126" y="325"/>
                  </a:moveTo>
                  <a:cubicBezTo>
                    <a:pt x="126" y="318"/>
                    <a:pt x="126" y="318"/>
                    <a:pt x="126" y="318"/>
                  </a:cubicBezTo>
                  <a:cubicBezTo>
                    <a:pt x="133" y="318"/>
                    <a:pt x="133" y="318"/>
                    <a:pt x="133" y="318"/>
                  </a:cubicBezTo>
                  <a:cubicBezTo>
                    <a:pt x="133" y="325"/>
                    <a:pt x="133" y="325"/>
                    <a:pt x="133" y="325"/>
                  </a:cubicBezTo>
                  <a:cubicBezTo>
                    <a:pt x="126" y="325"/>
                    <a:pt x="126" y="325"/>
                    <a:pt x="126" y="325"/>
                  </a:cubicBezTo>
                  <a:moveTo>
                    <a:pt x="140" y="325"/>
                  </a:moveTo>
                  <a:cubicBezTo>
                    <a:pt x="140" y="318"/>
                    <a:pt x="140" y="318"/>
                    <a:pt x="140" y="318"/>
                  </a:cubicBezTo>
                  <a:cubicBezTo>
                    <a:pt x="147" y="318"/>
                    <a:pt x="147" y="318"/>
                    <a:pt x="147" y="318"/>
                  </a:cubicBezTo>
                  <a:cubicBezTo>
                    <a:pt x="147" y="325"/>
                    <a:pt x="147" y="325"/>
                    <a:pt x="147" y="325"/>
                  </a:cubicBezTo>
                  <a:cubicBezTo>
                    <a:pt x="140" y="325"/>
                    <a:pt x="140" y="325"/>
                    <a:pt x="140" y="325"/>
                  </a:cubicBezTo>
                  <a:moveTo>
                    <a:pt x="155" y="325"/>
                  </a:moveTo>
                  <a:cubicBezTo>
                    <a:pt x="155" y="318"/>
                    <a:pt x="155" y="318"/>
                    <a:pt x="155" y="318"/>
                  </a:cubicBezTo>
                  <a:cubicBezTo>
                    <a:pt x="162" y="318"/>
                    <a:pt x="162" y="318"/>
                    <a:pt x="162" y="318"/>
                  </a:cubicBezTo>
                  <a:cubicBezTo>
                    <a:pt x="162" y="325"/>
                    <a:pt x="162" y="325"/>
                    <a:pt x="162" y="325"/>
                  </a:cubicBezTo>
                  <a:cubicBezTo>
                    <a:pt x="155" y="325"/>
                    <a:pt x="155" y="325"/>
                    <a:pt x="155" y="325"/>
                  </a:cubicBezTo>
                  <a:moveTo>
                    <a:pt x="170" y="325"/>
                  </a:moveTo>
                  <a:cubicBezTo>
                    <a:pt x="170" y="318"/>
                    <a:pt x="170" y="318"/>
                    <a:pt x="170" y="318"/>
                  </a:cubicBezTo>
                  <a:cubicBezTo>
                    <a:pt x="177" y="318"/>
                    <a:pt x="177" y="318"/>
                    <a:pt x="177" y="318"/>
                  </a:cubicBezTo>
                  <a:cubicBezTo>
                    <a:pt x="177" y="325"/>
                    <a:pt x="177" y="325"/>
                    <a:pt x="177" y="325"/>
                  </a:cubicBezTo>
                  <a:cubicBezTo>
                    <a:pt x="170" y="325"/>
                    <a:pt x="170" y="325"/>
                    <a:pt x="170" y="325"/>
                  </a:cubicBezTo>
                  <a:moveTo>
                    <a:pt x="185" y="325"/>
                  </a:moveTo>
                  <a:cubicBezTo>
                    <a:pt x="185" y="318"/>
                    <a:pt x="185" y="318"/>
                    <a:pt x="185" y="318"/>
                  </a:cubicBezTo>
                  <a:cubicBezTo>
                    <a:pt x="192" y="318"/>
                    <a:pt x="192" y="318"/>
                    <a:pt x="192" y="318"/>
                  </a:cubicBezTo>
                  <a:cubicBezTo>
                    <a:pt x="192" y="325"/>
                    <a:pt x="192" y="325"/>
                    <a:pt x="192" y="325"/>
                  </a:cubicBezTo>
                  <a:cubicBezTo>
                    <a:pt x="185" y="325"/>
                    <a:pt x="185" y="325"/>
                    <a:pt x="185" y="325"/>
                  </a:cubicBezTo>
                  <a:moveTo>
                    <a:pt x="199" y="325"/>
                  </a:moveTo>
                  <a:cubicBezTo>
                    <a:pt x="199" y="318"/>
                    <a:pt x="199" y="318"/>
                    <a:pt x="199" y="318"/>
                  </a:cubicBezTo>
                  <a:cubicBezTo>
                    <a:pt x="206" y="318"/>
                    <a:pt x="206" y="318"/>
                    <a:pt x="206" y="318"/>
                  </a:cubicBezTo>
                  <a:cubicBezTo>
                    <a:pt x="206" y="325"/>
                    <a:pt x="206" y="325"/>
                    <a:pt x="206" y="325"/>
                  </a:cubicBezTo>
                  <a:cubicBezTo>
                    <a:pt x="199" y="325"/>
                    <a:pt x="199" y="325"/>
                    <a:pt x="199" y="325"/>
                  </a:cubicBezTo>
                  <a:moveTo>
                    <a:pt x="214" y="325"/>
                  </a:moveTo>
                  <a:cubicBezTo>
                    <a:pt x="214" y="318"/>
                    <a:pt x="214" y="318"/>
                    <a:pt x="214" y="318"/>
                  </a:cubicBezTo>
                  <a:cubicBezTo>
                    <a:pt x="221" y="318"/>
                    <a:pt x="221" y="318"/>
                    <a:pt x="221" y="318"/>
                  </a:cubicBezTo>
                  <a:cubicBezTo>
                    <a:pt x="221" y="325"/>
                    <a:pt x="221" y="325"/>
                    <a:pt x="221" y="325"/>
                  </a:cubicBezTo>
                  <a:cubicBezTo>
                    <a:pt x="214" y="325"/>
                    <a:pt x="214" y="325"/>
                    <a:pt x="214" y="325"/>
                  </a:cubicBezTo>
                  <a:moveTo>
                    <a:pt x="229" y="325"/>
                  </a:moveTo>
                  <a:cubicBezTo>
                    <a:pt x="229" y="318"/>
                    <a:pt x="229" y="318"/>
                    <a:pt x="229" y="318"/>
                  </a:cubicBezTo>
                  <a:cubicBezTo>
                    <a:pt x="236" y="318"/>
                    <a:pt x="236" y="318"/>
                    <a:pt x="236" y="318"/>
                  </a:cubicBezTo>
                  <a:cubicBezTo>
                    <a:pt x="236" y="325"/>
                    <a:pt x="236" y="325"/>
                    <a:pt x="236" y="325"/>
                  </a:cubicBezTo>
                  <a:cubicBezTo>
                    <a:pt x="229" y="325"/>
                    <a:pt x="229" y="325"/>
                    <a:pt x="229" y="325"/>
                  </a:cubicBezTo>
                  <a:moveTo>
                    <a:pt x="244" y="325"/>
                  </a:moveTo>
                  <a:cubicBezTo>
                    <a:pt x="244" y="318"/>
                    <a:pt x="244" y="318"/>
                    <a:pt x="244" y="318"/>
                  </a:cubicBezTo>
                  <a:cubicBezTo>
                    <a:pt x="251" y="318"/>
                    <a:pt x="251" y="318"/>
                    <a:pt x="251" y="318"/>
                  </a:cubicBezTo>
                  <a:cubicBezTo>
                    <a:pt x="251" y="325"/>
                    <a:pt x="251" y="325"/>
                    <a:pt x="251" y="325"/>
                  </a:cubicBezTo>
                  <a:cubicBezTo>
                    <a:pt x="244" y="325"/>
                    <a:pt x="244" y="325"/>
                    <a:pt x="244" y="325"/>
                  </a:cubicBezTo>
                  <a:moveTo>
                    <a:pt x="258" y="325"/>
                  </a:moveTo>
                  <a:cubicBezTo>
                    <a:pt x="258" y="318"/>
                    <a:pt x="258" y="318"/>
                    <a:pt x="258" y="318"/>
                  </a:cubicBezTo>
                  <a:cubicBezTo>
                    <a:pt x="265" y="318"/>
                    <a:pt x="265" y="318"/>
                    <a:pt x="265" y="318"/>
                  </a:cubicBezTo>
                  <a:cubicBezTo>
                    <a:pt x="265" y="325"/>
                    <a:pt x="265" y="325"/>
                    <a:pt x="265" y="325"/>
                  </a:cubicBezTo>
                  <a:cubicBezTo>
                    <a:pt x="258" y="325"/>
                    <a:pt x="258" y="325"/>
                    <a:pt x="258" y="325"/>
                  </a:cubicBezTo>
                  <a:moveTo>
                    <a:pt x="273" y="325"/>
                  </a:moveTo>
                  <a:cubicBezTo>
                    <a:pt x="273" y="318"/>
                    <a:pt x="273" y="318"/>
                    <a:pt x="273" y="318"/>
                  </a:cubicBezTo>
                  <a:cubicBezTo>
                    <a:pt x="280" y="318"/>
                    <a:pt x="280" y="318"/>
                    <a:pt x="280" y="318"/>
                  </a:cubicBezTo>
                  <a:cubicBezTo>
                    <a:pt x="280" y="325"/>
                    <a:pt x="280" y="325"/>
                    <a:pt x="280" y="325"/>
                  </a:cubicBezTo>
                  <a:cubicBezTo>
                    <a:pt x="273" y="325"/>
                    <a:pt x="273" y="325"/>
                    <a:pt x="273" y="325"/>
                  </a:cubicBezTo>
                  <a:moveTo>
                    <a:pt x="288" y="325"/>
                  </a:moveTo>
                  <a:cubicBezTo>
                    <a:pt x="288" y="318"/>
                    <a:pt x="288" y="318"/>
                    <a:pt x="288" y="318"/>
                  </a:cubicBezTo>
                  <a:cubicBezTo>
                    <a:pt x="295" y="318"/>
                    <a:pt x="295" y="318"/>
                    <a:pt x="295" y="318"/>
                  </a:cubicBezTo>
                  <a:cubicBezTo>
                    <a:pt x="295" y="325"/>
                    <a:pt x="295" y="325"/>
                    <a:pt x="295" y="325"/>
                  </a:cubicBezTo>
                  <a:cubicBezTo>
                    <a:pt x="288" y="325"/>
                    <a:pt x="288" y="325"/>
                    <a:pt x="288" y="325"/>
                  </a:cubicBezTo>
                  <a:moveTo>
                    <a:pt x="303" y="325"/>
                  </a:moveTo>
                  <a:cubicBezTo>
                    <a:pt x="303" y="318"/>
                    <a:pt x="303" y="318"/>
                    <a:pt x="303" y="318"/>
                  </a:cubicBezTo>
                  <a:cubicBezTo>
                    <a:pt x="310" y="318"/>
                    <a:pt x="310" y="318"/>
                    <a:pt x="310" y="318"/>
                  </a:cubicBezTo>
                  <a:cubicBezTo>
                    <a:pt x="310" y="325"/>
                    <a:pt x="310" y="325"/>
                    <a:pt x="310" y="325"/>
                  </a:cubicBezTo>
                  <a:cubicBezTo>
                    <a:pt x="303" y="325"/>
                    <a:pt x="303" y="325"/>
                    <a:pt x="303" y="325"/>
                  </a:cubicBezTo>
                  <a:moveTo>
                    <a:pt x="317" y="325"/>
                  </a:moveTo>
                  <a:cubicBezTo>
                    <a:pt x="317" y="318"/>
                    <a:pt x="317" y="318"/>
                    <a:pt x="317" y="318"/>
                  </a:cubicBezTo>
                  <a:cubicBezTo>
                    <a:pt x="324" y="318"/>
                    <a:pt x="324" y="318"/>
                    <a:pt x="324" y="318"/>
                  </a:cubicBezTo>
                  <a:cubicBezTo>
                    <a:pt x="324" y="325"/>
                    <a:pt x="324" y="325"/>
                    <a:pt x="324" y="325"/>
                  </a:cubicBezTo>
                  <a:cubicBezTo>
                    <a:pt x="317" y="325"/>
                    <a:pt x="317" y="325"/>
                    <a:pt x="317" y="325"/>
                  </a:cubicBezTo>
                  <a:moveTo>
                    <a:pt x="332" y="325"/>
                  </a:moveTo>
                  <a:cubicBezTo>
                    <a:pt x="332" y="318"/>
                    <a:pt x="332" y="318"/>
                    <a:pt x="332" y="318"/>
                  </a:cubicBezTo>
                  <a:cubicBezTo>
                    <a:pt x="339" y="318"/>
                    <a:pt x="339" y="318"/>
                    <a:pt x="339" y="318"/>
                  </a:cubicBezTo>
                  <a:cubicBezTo>
                    <a:pt x="339" y="325"/>
                    <a:pt x="339" y="325"/>
                    <a:pt x="339" y="325"/>
                  </a:cubicBezTo>
                  <a:cubicBezTo>
                    <a:pt x="332" y="325"/>
                    <a:pt x="332" y="325"/>
                    <a:pt x="332" y="325"/>
                  </a:cubicBezTo>
                  <a:moveTo>
                    <a:pt x="37" y="310"/>
                  </a:moveTo>
                  <a:cubicBezTo>
                    <a:pt x="37" y="303"/>
                    <a:pt x="37" y="303"/>
                    <a:pt x="37" y="303"/>
                  </a:cubicBezTo>
                  <a:cubicBezTo>
                    <a:pt x="44" y="303"/>
                    <a:pt x="44" y="303"/>
                    <a:pt x="44" y="303"/>
                  </a:cubicBezTo>
                  <a:cubicBezTo>
                    <a:pt x="44" y="310"/>
                    <a:pt x="44" y="310"/>
                    <a:pt x="44" y="310"/>
                  </a:cubicBezTo>
                  <a:cubicBezTo>
                    <a:pt x="37" y="310"/>
                    <a:pt x="37" y="310"/>
                    <a:pt x="37" y="310"/>
                  </a:cubicBezTo>
                  <a:moveTo>
                    <a:pt x="52" y="310"/>
                  </a:moveTo>
                  <a:cubicBezTo>
                    <a:pt x="52" y="303"/>
                    <a:pt x="52" y="303"/>
                    <a:pt x="52" y="303"/>
                  </a:cubicBezTo>
                  <a:cubicBezTo>
                    <a:pt x="59" y="303"/>
                    <a:pt x="59" y="303"/>
                    <a:pt x="59" y="303"/>
                  </a:cubicBezTo>
                  <a:cubicBezTo>
                    <a:pt x="59" y="310"/>
                    <a:pt x="59" y="310"/>
                    <a:pt x="59" y="310"/>
                  </a:cubicBezTo>
                  <a:cubicBezTo>
                    <a:pt x="52" y="310"/>
                    <a:pt x="52" y="310"/>
                    <a:pt x="52" y="310"/>
                  </a:cubicBezTo>
                  <a:moveTo>
                    <a:pt x="67" y="310"/>
                  </a:moveTo>
                  <a:cubicBezTo>
                    <a:pt x="67" y="303"/>
                    <a:pt x="67" y="303"/>
                    <a:pt x="67" y="303"/>
                  </a:cubicBezTo>
                  <a:cubicBezTo>
                    <a:pt x="74" y="303"/>
                    <a:pt x="74" y="303"/>
                    <a:pt x="74" y="303"/>
                  </a:cubicBezTo>
                  <a:cubicBezTo>
                    <a:pt x="74" y="310"/>
                    <a:pt x="74" y="310"/>
                    <a:pt x="74" y="310"/>
                  </a:cubicBezTo>
                  <a:cubicBezTo>
                    <a:pt x="67" y="310"/>
                    <a:pt x="67" y="310"/>
                    <a:pt x="67" y="310"/>
                  </a:cubicBezTo>
                  <a:moveTo>
                    <a:pt x="81" y="310"/>
                  </a:moveTo>
                  <a:cubicBezTo>
                    <a:pt x="81" y="303"/>
                    <a:pt x="81" y="303"/>
                    <a:pt x="81" y="303"/>
                  </a:cubicBezTo>
                  <a:cubicBezTo>
                    <a:pt x="88" y="303"/>
                    <a:pt x="88" y="303"/>
                    <a:pt x="88" y="303"/>
                  </a:cubicBezTo>
                  <a:cubicBezTo>
                    <a:pt x="88" y="310"/>
                    <a:pt x="88" y="310"/>
                    <a:pt x="88" y="310"/>
                  </a:cubicBezTo>
                  <a:cubicBezTo>
                    <a:pt x="81" y="310"/>
                    <a:pt x="81" y="310"/>
                    <a:pt x="81" y="310"/>
                  </a:cubicBezTo>
                  <a:moveTo>
                    <a:pt x="96" y="310"/>
                  </a:moveTo>
                  <a:cubicBezTo>
                    <a:pt x="96" y="303"/>
                    <a:pt x="96" y="303"/>
                    <a:pt x="96" y="303"/>
                  </a:cubicBezTo>
                  <a:cubicBezTo>
                    <a:pt x="103" y="303"/>
                    <a:pt x="103" y="303"/>
                    <a:pt x="103" y="303"/>
                  </a:cubicBezTo>
                  <a:cubicBezTo>
                    <a:pt x="103" y="310"/>
                    <a:pt x="103" y="310"/>
                    <a:pt x="103" y="310"/>
                  </a:cubicBezTo>
                  <a:cubicBezTo>
                    <a:pt x="96" y="310"/>
                    <a:pt x="96" y="310"/>
                    <a:pt x="96" y="310"/>
                  </a:cubicBezTo>
                  <a:moveTo>
                    <a:pt x="111" y="310"/>
                  </a:moveTo>
                  <a:cubicBezTo>
                    <a:pt x="111" y="303"/>
                    <a:pt x="111" y="303"/>
                    <a:pt x="111" y="303"/>
                  </a:cubicBezTo>
                  <a:cubicBezTo>
                    <a:pt x="118" y="303"/>
                    <a:pt x="118" y="303"/>
                    <a:pt x="118" y="303"/>
                  </a:cubicBezTo>
                  <a:cubicBezTo>
                    <a:pt x="118" y="310"/>
                    <a:pt x="118" y="310"/>
                    <a:pt x="118" y="310"/>
                  </a:cubicBezTo>
                  <a:cubicBezTo>
                    <a:pt x="111" y="310"/>
                    <a:pt x="111" y="310"/>
                    <a:pt x="111" y="310"/>
                  </a:cubicBezTo>
                  <a:moveTo>
                    <a:pt x="126" y="310"/>
                  </a:moveTo>
                  <a:cubicBezTo>
                    <a:pt x="126" y="303"/>
                    <a:pt x="126" y="303"/>
                    <a:pt x="126" y="303"/>
                  </a:cubicBezTo>
                  <a:cubicBezTo>
                    <a:pt x="133" y="303"/>
                    <a:pt x="133" y="303"/>
                    <a:pt x="133" y="303"/>
                  </a:cubicBezTo>
                  <a:cubicBezTo>
                    <a:pt x="133" y="310"/>
                    <a:pt x="133" y="310"/>
                    <a:pt x="133" y="310"/>
                  </a:cubicBezTo>
                  <a:cubicBezTo>
                    <a:pt x="126" y="310"/>
                    <a:pt x="126" y="310"/>
                    <a:pt x="126" y="310"/>
                  </a:cubicBezTo>
                  <a:moveTo>
                    <a:pt x="140" y="310"/>
                  </a:moveTo>
                  <a:cubicBezTo>
                    <a:pt x="140" y="303"/>
                    <a:pt x="140" y="303"/>
                    <a:pt x="140" y="303"/>
                  </a:cubicBezTo>
                  <a:cubicBezTo>
                    <a:pt x="147" y="303"/>
                    <a:pt x="147" y="303"/>
                    <a:pt x="147" y="303"/>
                  </a:cubicBezTo>
                  <a:cubicBezTo>
                    <a:pt x="147" y="310"/>
                    <a:pt x="147" y="310"/>
                    <a:pt x="147" y="310"/>
                  </a:cubicBezTo>
                  <a:cubicBezTo>
                    <a:pt x="140" y="310"/>
                    <a:pt x="140" y="310"/>
                    <a:pt x="140" y="310"/>
                  </a:cubicBezTo>
                  <a:moveTo>
                    <a:pt x="155" y="310"/>
                  </a:moveTo>
                  <a:cubicBezTo>
                    <a:pt x="155" y="303"/>
                    <a:pt x="155" y="303"/>
                    <a:pt x="155" y="303"/>
                  </a:cubicBezTo>
                  <a:cubicBezTo>
                    <a:pt x="162" y="303"/>
                    <a:pt x="162" y="303"/>
                    <a:pt x="162" y="303"/>
                  </a:cubicBezTo>
                  <a:cubicBezTo>
                    <a:pt x="162" y="310"/>
                    <a:pt x="162" y="310"/>
                    <a:pt x="162" y="310"/>
                  </a:cubicBezTo>
                  <a:cubicBezTo>
                    <a:pt x="155" y="310"/>
                    <a:pt x="155" y="310"/>
                    <a:pt x="155" y="310"/>
                  </a:cubicBezTo>
                  <a:moveTo>
                    <a:pt x="170" y="310"/>
                  </a:moveTo>
                  <a:cubicBezTo>
                    <a:pt x="170" y="303"/>
                    <a:pt x="170" y="303"/>
                    <a:pt x="170" y="303"/>
                  </a:cubicBezTo>
                  <a:cubicBezTo>
                    <a:pt x="177" y="303"/>
                    <a:pt x="177" y="303"/>
                    <a:pt x="177" y="303"/>
                  </a:cubicBezTo>
                  <a:cubicBezTo>
                    <a:pt x="177" y="310"/>
                    <a:pt x="177" y="310"/>
                    <a:pt x="177" y="310"/>
                  </a:cubicBezTo>
                  <a:cubicBezTo>
                    <a:pt x="170" y="310"/>
                    <a:pt x="170" y="310"/>
                    <a:pt x="170" y="310"/>
                  </a:cubicBezTo>
                  <a:moveTo>
                    <a:pt x="185" y="310"/>
                  </a:moveTo>
                  <a:cubicBezTo>
                    <a:pt x="185" y="303"/>
                    <a:pt x="185" y="303"/>
                    <a:pt x="185" y="303"/>
                  </a:cubicBezTo>
                  <a:cubicBezTo>
                    <a:pt x="192" y="303"/>
                    <a:pt x="192" y="303"/>
                    <a:pt x="192" y="303"/>
                  </a:cubicBezTo>
                  <a:cubicBezTo>
                    <a:pt x="192" y="310"/>
                    <a:pt x="192" y="310"/>
                    <a:pt x="192" y="310"/>
                  </a:cubicBezTo>
                  <a:cubicBezTo>
                    <a:pt x="185" y="310"/>
                    <a:pt x="185" y="310"/>
                    <a:pt x="185" y="310"/>
                  </a:cubicBezTo>
                  <a:moveTo>
                    <a:pt x="199" y="310"/>
                  </a:moveTo>
                  <a:cubicBezTo>
                    <a:pt x="199" y="303"/>
                    <a:pt x="199" y="303"/>
                    <a:pt x="199" y="303"/>
                  </a:cubicBezTo>
                  <a:cubicBezTo>
                    <a:pt x="206" y="303"/>
                    <a:pt x="206" y="303"/>
                    <a:pt x="206" y="303"/>
                  </a:cubicBezTo>
                  <a:cubicBezTo>
                    <a:pt x="206" y="310"/>
                    <a:pt x="206" y="310"/>
                    <a:pt x="206" y="310"/>
                  </a:cubicBezTo>
                  <a:cubicBezTo>
                    <a:pt x="199" y="310"/>
                    <a:pt x="199" y="310"/>
                    <a:pt x="199" y="310"/>
                  </a:cubicBezTo>
                  <a:moveTo>
                    <a:pt x="214" y="310"/>
                  </a:moveTo>
                  <a:cubicBezTo>
                    <a:pt x="214" y="303"/>
                    <a:pt x="214" y="303"/>
                    <a:pt x="214" y="303"/>
                  </a:cubicBezTo>
                  <a:cubicBezTo>
                    <a:pt x="221" y="303"/>
                    <a:pt x="221" y="303"/>
                    <a:pt x="221" y="303"/>
                  </a:cubicBezTo>
                  <a:cubicBezTo>
                    <a:pt x="221" y="310"/>
                    <a:pt x="221" y="310"/>
                    <a:pt x="221" y="310"/>
                  </a:cubicBezTo>
                  <a:cubicBezTo>
                    <a:pt x="214" y="310"/>
                    <a:pt x="214" y="310"/>
                    <a:pt x="214" y="310"/>
                  </a:cubicBezTo>
                  <a:moveTo>
                    <a:pt x="229" y="310"/>
                  </a:moveTo>
                  <a:cubicBezTo>
                    <a:pt x="229" y="303"/>
                    <a:pt x="229" y="303"/>
                    <a:pt x="229" y="303"/>
                  </a:cubicBezTo>
                  <a:cubicBezTo>
                    <a:pt x="236" y="303"/>
                    <a:pt x="236" y="303"/>
                    <a:pt x="236" y="303"/>
                  </a:cubicBezTo>
                  <a:cubicBezTo>
                    <a:pt x="236" y="310"/>
                    <a:pt x="236" y="310"/>
                    <a:pt x="236" y="310"/>
                  </a:cubicBezTo>
                  <a:cubicBezTo>
                    <a:pt x="229" y="310"/>
                    <a:pt x="229" y="310"/>
                    <a:pt x="229" y="310"/>
                  </a:cubicBezTo>
                  <a:moveTo>
                    <a:pt x="244" y="310"/>
                  </a:moveTo>
                  <a:cubicBezTo>
                    <a:pt x="244" y="303"/>
                    <a:pt x="244" y="303"/>
                    <a:pt x="244" y="303"/>
                  </a:cubicBezTo>
                  <a:cubicBezTo>
                    <a:pt x="251" y="303"/>
                    <a:pt x="251" y="303"/>
                    <a:pt x="251" y="303"/>
                  </a:cubicBezTo>
                  <a:cubicBezTo>
                    <a:pt x="251" y="310"/>
                    <a:pt x="251" y="310"/>
                    <a:pt x="251" y="310"/>
                  </a:cubicBezTo>
                  <a:cubicBezTo>
                    <a:pt x="244" y="310"/>
                    <a:pt x="244" y="310"/>
                    <a:pt x="244" y="310"/>
                  </a:cubicBezTo>
                  <a:moveTo>
                    <a:pt x="258" y="310"/>
                  </a:moveTo>
                  <a:cubicBezTo>
                    <a:pt x="258" y="303"/>
                    <a:pt x="258" y="303"/>
                    <a:pt x="258" y="303"/>
                  </a:cubicBezTo>
                  <a:cubicBezTo>
                    <a:pt x="265" y="303"/>
                    <a:pt x="265" y="303"/>
                    <a:pt x="265" y="303"/>
                  </a:cubicBezTo>
                  <a:cubicBezTo>
                    <a:pt x="265" y="310"/>
                    <a:pt x="265" y="310"/>
                    <a:pt x="265" y="310"/>
                  </a:cubicBezTo>
                  <a:cubicBezTo>
                    <a:pt x="258" y="310"/>
                    <a:pt x="258" y="310"/>
                    <a:pt x="258" y="310"/>
                  </a:cubicBezTo>
                  <a:moveTo>
                    <a:pt x="273" y="310"/>
                  </a:moveTo>
                  <a:cubicBezTo>
                    <a:pt x="273" y="303"/>
                    <a:pt x="273" y="303"/>
                    <a:pt x="273" y="303"/>
                  </a:cubicBezTo>
                  <a:cubicBezTo>
                    <a:pt x="280" y="303"/>
                    <a:pt x="280" y="303"/>
                    <a:pt x="280" y="303"/>
                  </a:cubicBezTo>
                  <a:cubicBezTo>
                    <a:pt x="280" y="310"/>
                    <a:pt x="280" y="310"/>
                    <a:pt x="280" y="310"/>
                  </a:cubicBezTo>
                  <a:cubicBezTo>
                    <a:pt x="273" y="310"/>
                    <a:pt x="273" y="310"/>
                    <a:pt x="273" y="310"/>
                  </a:cubicBezTo>
                  <a:moveTo>
                    <a:pt x="288" y="310"/>
                  </a:moveTo>
                  <a:cubicBezTo>
                    <a:pt x="288" y="303"/>
                    <a:pt x="288" y="303"/>
                    <a:pt x="288" y="303"/>
                  </a:cubicBezTo>
                  <a:cubicBezTo>
                    <a:pt x="295" y="303"/>
                    <a:pt x="295" y="303"/>
                    <a:pt x="295" y="303"/>
                  </a:cubicBezTo>
                  <a:cubicBezTo>
                    <a:pt x="295" y="310"/>
                    <a:pt x="295" y="310"/>
                    <a:pt x="295" y="310"/>
                  </a:cubicBezTo>
                  <a:cubicBezTo>
                    <a:pt x="288" y="310"/>
                    <a:pt x="288" y="310"/>
                    <a:pt x="288" y="310"/>
                  </a:cubicBezTo>
                  <a:moveTo>
                    <a:pt x="303" y="310"/>
                  </a:moveTo>
                  <a:cubicBezTo>
                    <a:pt x="303" y="303"/>
                    <a:pt x="303" y="303"/>
                    <a:pt x="303" y="303"/>
                  </a:cubicBezTo>
                  <a:cubicBezTo>
                    <a:pt x="310" y="303"/>
                    <a:pt x="310" y="303"/>
                    <a:pt x="310" y="303"/>
                  </a:cubicBezTo>
                  <a:cubicBezTo>
                    <a:pt x="310" y="310"/>
                    <a:pt x="310" y="310"/>
                    <a:pt x="310" y="310"/>
                  </a:cubicBezTo>
                  <a:cubicBezTo>
                    <a:pt x="303" y="310"/>
                    <a:pt x="303" y="310"/>
                    <a:pt x="303" y="310"/>
                  </a:cubicBezTo>
                  <a:moveTo>
                    <a:pt x="317" y="310"/>
                  </a:moveTo>
                  <a:cubicBezTo>
                    <a:pt x="317" y="303"/>
                    <a:pt x="317" y="303"/>
                    <a:pt x="317" y="303"/>
                  </a:cubicBezTo>
                  <a:cubicBezTo>
                    <a:pt x="324" y="303"/>
                    <a:pt x="324" y="303"/>
                    <a:pt x="324" y="303"/>
                  </a:cubicBezTo>
                  <a:cubicBezTo>
                    <a:pt x="324" y="310"/>
                    <a:pt x="324" y="310"/>
                    <a:pt x="324" y="310"/>
                  </a:cubicBezTo>
                  <a:cubicBezTo>
                    <a:pt x="317" y="310"/>
                    <a:pt x="317" y="310"/>
                    <a:pt x="317" y="310"/>
                  </a:cubicBezTo>
                  <a:moveTo>
                    <a:pt x="332" y="310"/>
                  </a:moveTo>
                  <a:cubicBezTo>
                    <a:pt x="332" y="303"/>
                    <a:pt x="332" y="303"/>
                    <a:pt x="332" y="303"/>
                  </a:cubicBezTo>
                  <a:cubicBezTo>
                    <a:pt x="339" y="303"/>
                    <a:pt x="339" y="303"/>
                    <a:pt x="339" y="303"/>
                  </a:cubicBezTo>
                  <a:cubicBezTo>
                    <a:pt x="339" y="310"/>
                    <a:pt x="339" y="310"/>
                    <a:pt x="339" y="310"/>
                  </a:cubicBezTo>
                  <a:cubicBezTo>
                    <a:pt x="332" y="310"/>
                    <a:pt x="332" y="310"/>
                    <a:pt x="332" y="310"/>
                  </a:cubicBezTo>
                  <a:moveTo>
                    <a:pt x="347" y="310"/>
                  </a:moveTo>
                  <a:cubicBezTo>
                    <a:pt x="347" y="303"/>
                    <a:pt x="347" y="303"/>
                    <a:pt x="347" y="303"/>
                  </a:cubicBezTo>
                  <a:cubicBezTo>
                    <a:pt x="354" y="303"/>
                    <a:pt x="354" y="303"/>
                    <a:pt x="354" y="303"/>
                  </a:cubicBezTo>
                  <a:cubicBezTo>
                    <a:pt x="354" y="310"/>
                    <a:pt x="354" y="310"/>
                    <a:pt x="354" y="310"/>
                  </a:cubicBezTo>
                  <a:cubicBezTo>
                    <a:pt x="347" y="310"/>
                    <a:pt x="347" y="310"/>
                    <a:pt x="347" y="310"/>
                  </a:cubicBezTo>
                  <a:moveTo>
                    <a:pt x="37" y="295"/>
                  </a:moveTo>
                  <a:cubicBezTo>
                    <a:pt x="37" y="288"/>
                    <a:pt x="37" y="288"/>
                    <a:pt x="37" y="288"/>
                  </a:cubicBezTo>
                  <a:cubicBezTo>
                    <a:pt x="44" y="288"/>
                    <a:pt x="44" y="288"/>
                    <a:pt x="44" y="288"/>
                  </a:cubicBezTo>
                  <a:cubicBezTo>
                    <a:pt x="44" y="295"/>
                    <a:pt x="44" y="295"/>
                    <a:pt x="44" y="295"/>
                  </a:cubicBezTo>
                  <a:cubicBezTo>
                    <a:pt x="37" y="295"/>
                    <a:pt x="37" y="295"/>
                    <a:pt x="37" y="295"/>
                  </a:cubicBezTo>
                  <a:moveTo>
                    <a:pt x="52" y="295"/>
                  </a:moveTo>
                  <a:cubicBezTo>
                    <a:pt x="52" y="288"/>
                    <a:pt x="52" y="288"/>
                    <a:pt x="52" y="288"/>
                  </a:cubicBezTo>
                  <a:cubicBezTo>
                    <a:pt x="59" y="288"/>
                    <a:pt x="59" y="288"/>
                    <a:pt x="59" y="288"/>
                  </a:cubicBezTo>
                  <a:cubicBezTo>
                    <a:pt x="59" y="295"/>
                    <a:pt x="59" y="295"/>
                    <a:pt x="59" y="295"/>
                  </a:cubicBezTo>
                  <a:cubicBezTo>
                    <a:pt x="52" y="295"/>
                    <a:pt x="52" y="295"/>
                    <a:pt x="52" y="295"/>
                  </a:cubicBezTo>
                  <a:moveTo>
                    <a:pt x="67" y="295"/>
                  </a:moveTo>
                  <a:cubicBezTo>
                    <a:pt x="67" y="288"/>
                    <a:pt x="67" y="288"/>
                    <a:pt x="67" y="288"/>
                  </a:cubicBezTo>
                  <a:cubicBezTo>
                    <a:pt x="74" y="288"/>
                    <a:pt x="74" y="288"/>
                    <a:pt x="74" y="288"/>
                  </a:cubicBezTo>
                  <a:cubicBezTo>
                    <a:pt x="74" y="295"/>
                    <a:pt x="74" y="295"/>
                    <a:pt x="74" y="295"/>
                  </a:cubicBezTo>
                  <a:cubicBezTo>
                    <a:pt x="67" y="295"/>
                    <a:pt x="67" y="295"/>
                    <a:pt x="67" y="295"/>
                  </a:cubicBezTo>
                  <a:moveTo>
                    <a:pt x="81" y="295"/>
                  </a:moveTo>
                  <a:cubicBezTo>
                    <a:pt x="81" y="288"/>
                    <a:pt x="81" y="288"/>
                    <a:pt x="81" y="288"/>
                  </a:cubicBezTo>
                  <a:cubicBezTo>
                    <a:pt x="88" y="288"/>
                    <a:pt x="88" y="288"/>
                    <a:pt x="88" y="288"/>
                  </a:cubicBezTo>
                  <a:cubicBezTo>
                    <a:pt x="88" y="295"/>
                    <a:pt x="88" y="295"/>
                    <a:pt x="88" y="295"/>
                  </a:cubicBezTo>
                  <a:cubicBezTo>
                    <a:pt x="81" y="295"/>
                    <a:pt x="81" y="295"/>
                    <a:pt x="81" y="295"/>
                  </a:cubicBezTo>
                  <a:moveTo>
                    <a:pt x="96" y="295"/>
                  </a:moveTo>
                  <a:cubicBezTo>
                    <a:pt x="96" y="288"/>
                    <a:pt x="96" y="288"/>
                    <a:pt x="96" y="288"/>
                  </a:cubicBezTo>
                  <a:cubicBezTo>
                    <a:pt x="103" y="288"/>
                    <a:pt x="103" y="288"/>
                    <a:pt x="103" y="288"/>
                  </a:cubicBezTo>
                  <a:cubicBezTo>
                    <a:pt x="103" y="295"/>
                    <a:pt x="103" y="295"/>
                    <a:pt x="103" y="295"/>
                  </a:cubicBezTo>
                  <a:cubicBezTo>
                    <a:pt x="96" y="295"/>
                    <a:pt x="96" y="295"/>
                    <a:pt x="96" y="295"/>
                  </a:cubicBezTo>
                  <a:moveTo>
                    <a:pt x="111" y="295"/>
                  </a:moveTo>
                  <a:cubicBezTo>
                    <a:pt x="111" y="288"/>
                    <a:pt x="111" y="288"/>
                    <a:pt x="111" y="288"/>
                  </a:cubicBezTo>
                  <a:cubicBezTo>
                    <a:pt x="118" y="288"/>
                    <a:pt x="118" y="288"/>
                    <a:pt x="118" y="288"/>
                  </a:cubicBezTo>
                  <a:cubicBezTo>
                    <a:pt x="118" y="295"/>
                    <a:pt x="118" y="295"/>
                    <a:pt x="118" y="295"/>
                  </a:cubicBezTo>
                  <a:cubicBezTo>
                    <a:pt x="111" y="295"/>
                    <a:pt x="111" y="295"/>
                    <a:pt x="111" y="295"/>
                  </a:cubicBezTo>
                  <a:moveTo>
                    <a:pt x="126" y="295"/>
                  </a:moveTo>
                  <a:cubicBezTo>
                    <a:pt x="126" y="288"/>
                    <a:pt x="126" y="288"/>
                    <a:pt x="126" y="288"/>
                  </a:cubicBezTo>
                  <a:cubicBezTo>
                    <a:pt x="133" y="288"/>
                    <a:pt x="133" y="288"/>
                    <a:pt x="133" y="288"/>
                  </a:cubicBezTo>
                  <a:cubicBezTo>
                    <a:pt x="133" y="295"/>
                    <a:pt x="133" y="295"/>
                    <a:pt x="133" y="295"/>
                  </a:cubicBezTo>
                  <a:cubicBezTo>
                    <a:pt x="126" y="295"/>
                    <a:pt x="126" y="295"/>
                    <a:pt x="126" y="295"/>
                  </a:cubicBezTo>
                  <a:moveTo>
                    <a:pt x="140" y="295"/>
                  </a:moveTo>
                  <a:cubicBezTo>
                    <a:pt x="140" y="288"/>
                    <a:pt x="140" y="288"/>
                    <a:pt x="140" y="288"/>
                  </a:cubicBezTo>
                  <a:cubicBezTo>
                    <a:pt x="147" y="288"/>
                    <a:pt x="147" y="288"/>
                    <a:pt x="147" y="288"/>
                  </a:cubicBezTo>
                  <a:cubicBezTo>
                    <a:pt x="147" y="295"/>
                    <a:pt x="147" y="295"/>
                    <a:pt x="147" y="295"/>
                  </a:cubicBezTo>
                  <a:cubicBezTo>
                    <a:pt x="140" y="295"/>
                    <a:pt x="140" y="295"/>
                    <a:pt x="140" y="295"/>
                  </a:cubicBezTo>
                  <a:moveTo>
                    <a:pt x="155" y="295"/>
                  </a:moveTo>
                  <a:cubicBezTo>
                    <a:pt x="155" y="288"/>
                    <a:pt x="155" y="288"/>
                    <a:pt x="155" y="288"/>
                  </a:cubicBezTo>
                  <a:cubicBezTo>
                    <a:pt x="162" y="288"/>
                    <a:pt x="162" y="288"/>
                    <a:pt x="162" y="288"/>
                  </a:cubicBezTo>
                  <a:cubicBezTo>
                    <a:pt x="162" y="295"/>
                    <a:pt x="162" y="295"/>
                    <a:pt x="162" y="295"/>
                  </a:cubicBezTo>
                  <a:cubicBezTo>
                    <a:pt x="155" y="295"/>
                    <a:pt x="155" y="295"/>
                    <a:pt x="155" y="295"/>
                  </a:cubicBezTo>
                  <a:moveTo>
                    <a:pt x="170" y="295"/>
                  </a:moveTo>
                  <a:cubicBezTo>
                    <a:pt x="170" y="288"/>
                    <a:pt x="170" y="288"/>
                    <a:pt x="170" y="288"/>
                  </a:cubicBezTo>
                  <a:cubicBezTo>
                    <a:pt x="177" y="288"/>
                    <a:pt x="177" y="288"/>
                    <a:pt x="177" y="288"/>
                  </a:cubicBezTo>
                  <a:cubicBezTo>
                    <a:pt x="177" y="295"/>
                    <a:pt x="177" y="295"/>
                    <a:pt x="177" y="295"/>
                  </a:cubicBezTo>
                  <a:cubicBezTo>
                    <a:pt x="170" y="295"/>
                    <a:pt x="170" y="295"/>
                    <a:pt x="170" y="295"/>
                  </a:cubicBezTo>
                  <a:moveTo>
                    <a:pt x="185" y="295"/>
                  </a:moveTo>
                  <a:cubicBezTo>
                    <a:pt x="185" y="288"/>
                    <a:pt x="185" y="288"/>
                    <a:pt x="185" y="288"/>
                  </a:cubicBezTo>
                  <a:cubicBezTo>
                    <a:pt x="192" y="288"/>
                    <a:pt x="192" y="288"/>
                    <a:pt x="192" y="288"/>
                  </a:cubicBezTo>
                  <a:cubicBezTo>
                    <a:pt x="192" y="295"/>
                    <a:pt x="192" y="295"/>
                    <a:pt x="192" y="295"/>
                  </a:cubicBezTo>
                  <a:cubicBezTo>
                    <a:pt x="185" y="295"/>
                    <a:pt x="185" y="295"/>
                    <a:pt x="185" y="295"/>
                  </a:cubicBezTo>
                  <a:moveTo>
                    <a:pt x="199" y="295"/>
                  </a:moveTo>
                  <a:cubicBezTo>
                    <a:pt x="199" y="288"/>
                    <a:pt x="199" y="288"/>
                    <a:pt x="199" y="288"/>
                  </a:cubicBezTo>
                  <a:cubicBezTo>
                    <a:pt x="206" y="288"/>
                    <a:pt x="206" y="288"/>
                    <a:pt x="206" y="288"/>
                  </a:cubicBezTo>
                  <a:cubicBezTo>
                    <a:pt x="206" y="295"/>
                    <a:pt x="206" y="295"/>
                    <a:pt x="206" y="295"/>
                  </a:cubicBezTo>
                  <a:cubicBezTo>
                    <a:pt x="199" y="295"/>
                    <a:pt x="199" y="295"/>
                    <a:pt x="199" y="295"/>
                  </a:cubicBezTo>
                  <a:moveTo>
                    <a:pt x="214" y="295"/>
                  </a:moveTo>
                  <a:cubicBezTo>
                    <a:pt x="214" y="288"/>
                    <a:pt x="214" y="288"/>
                    <a:pt x="214" y="288"/>
                  </a:cubicBezTo>
                  <a:cubicBezTo>
                    <a:pt x="221" y="288"/>
                    <a:pt x="221" y="288"/>
                    <a:pt x="221" y="288"/>
                  </a:cubicBezTo>
                  <a:cubicBezTo>
                    <a:pt x="221" y="295"/>
                    <a:pt x="221" y="295"/>
                    <a:pt x="221" y="295"/>
                  </a:cubicBezTo>
                  <a:cubicBezTo>
                    <a:pt x="214" y="295"/>
                    <a:pt x="214" y="295"/>
                    <a:pt x="214" y="295"/>
                  </a:cubicBezTo>
                  <a:moveTo>
                    <a:pt x="229" y="295"/>
                  </a:moveTo>
                  <a:cubicBezTo>
                    <a:pt x="229" y="288"/>
                    <a:pt x="229" y="288"/>
                    <a:pt x="229" y="288"/>
                  </a:cubicBezTo>
                  <a:cubicBezTo>
                    <a:pt x="236" y="288"/>
                    <a:pt x="236" y="288"/>
                    <a:pt x="236" y="288"/>
                  </a:cubicBezTo>
                  <a:cubicBezTo>
                    <a:pt x="236" y="295"/>
                    <a:pt x="236" y="295"/>
                    <a:pt x="236" y="295"/>
                  </a:cubicBezTo>
                  <a:cubicBezTo>
                    <a:pt x="229" y="295"/>
                    <a:pt x="229" y="295"/>
                    <a:pt x="229" y="295"/>
                  </a:cubicBezTo>
                  <a:moveTo>
                    <a:pt x="244" y="295"/>
                  </a:moveTo>
                  <a:cubicBezTo>
                    <a:pt x="244" y="288"/>
                    <a:pt x="244" y="288"/>
                    <a:pt x="244" y="288"/>
                  </a:cubicBezTo>
                  <a:cubicBezTo>
                    <a:pt x="251" y="288"/>
                    <a:pt x="251" y="288"/>
                    <a:pt x="251" y="288"/>
                  </a:cubicBezTo>
                  <a:cubicBezTo>
                    <a:pt x="251" y="295"/>
                    <a:pt x="251" y="295"/>
                    <a:pt x="251" y="295"/>
                  </a:cubicBezTo>
                  <a:cubicBezTo>
                    <a:pt x="244" y="295"/>
                    <a:pt x="244" y="295"/>
                    <a:pt x="244" y="295"/>
                  </a:cubicBezTo>
                  <a:moveTo>
                    <a:pt x="258" y="295"/>
                  </a:moveTo>
                  <a:cubicBezTo>
                    <a:pt x="258" y="288"/>
                    <a:pt x="258" y="288"/>
                    <a:pt x="258" y="288"/>
                  </a:cubicBezTo>
                  <a:cubicBezTo>
                    <a:pt x="265" y="288"/>
                    <a:pt x="265" y="288"/>
                    <a:pt x="265" y="288"/>
                  </a:cubicBezTo>
                  <a:cubicBezTo>
                    <a:pt x="265" y="295"/>
                    <a:pt x="265" y="295"/>
                    <a:pt x="265" y="295"/>
                  </a:cubicBezTo>
                  <a:cubicBezTo>
                    <a:pt x="258" y="295"/>
                    <a:pt x="258" y="295"/>
                    <a:pt x="258" y="295"/>
                  </a:cubicBezTo>
                  <a:moveTo>
                    <a:pt x="273" y="295"/>
                  </a:moveTo>
                  <a:cubicBezTo>
                    <a:pt x="273" y="288"/>
                    <a:pt x="273" y="288"/>
                    <a:pt x="273" y="288"/>
                  </a:cubicBezTo>
                  <a:cubicBezTo>
                    <a:pt x="280" y="288"/>
                    <a:pt x="280" y="288"/>
                    <a:pt x="280" y="288"/>
                  </a:cubicBezTo>
                  <a:cubicBezTo>
                    <a:pt x="280" y="295"/>
                    <a:pt x="280" y="295"/>
                    <a:pt x="280" y="295"/>
                  </a:cubicBezTo>
                  <a:cubicBezTo>
                    <a:pt x="273" y="295"/>
                    <a:pt x="273" y="295"/>
                    <a:pt x="273" y="295"/>
                  </a:cubicBezTo>
                  <a:moveTo>
                    <a:pt x="288" y="295"/>
                  </a:moveTo>
                  <a:cubicBezTo>
                    <a:pt x="288" y="288"/>
                    <a:pt x="288" y="288"/>
                    <a:pt x="288" y="288"/>
                  </a:cubicBezTo>
                  <a:cubicBezTo>
                    <a:pt x="295" y="288"/>
                    <a:pt x="295" y="288"/>
                    <a:pt x="295" y="288"/>
                  </a:cubicBezTo>
                  <a:cubicBezTo>
                    <a:pt x="295" y="295"/>
                    <a:pt x="295" y="295"/>
                    <a:pt x="295" y="295"/>
                  </a:cubicBezTo>
                  <a:cubicBezTo>
                    <a:pt x="288" y="295"/>
                    <a:pt x="288" y="295"/>
                    <a:pt x="288" y="295"/>
                  </a:cubicBezTo>
                  <a:moveTo>
                    <a:pt x="303" y="295"/>
                  </a:moveTo>
                  <a:cubicBezTo>
                    <a:pt x="303" y="288"/>
                    <a:pt x="303" y="288"/>
                    <a:pt x="303" y="288"/>
                  </a:cubicBezTo>
                  <a:cubicBezTo>
                    <a:pt x="310" y="288"/>
                    <a:pt x="310" y="288"/>
                    <a:pt x="310" y="288"/>
                  </a:cubicBezTo>
                  <a:cubicBezTo>
                    <a:pt x="310" y="295"/>
                    <a:pt x="310" y="295"/>
                    <a:pt x="310" y="295"/>
                  </a:cubicBezTo>
                  <a:cubicBezTo>
                    <a:pt x="303" y="295"/>
                    <a:pt x="303" y="295"/>
                    <a:pt x="303" y="295"/>
                  </a:cubicBezTo>
                  <a:moveTo>
                    <a:pt x="317" y="295"/>
                  </a:moveTo>
                  <a:cubicBezTo>
                    <a:pt x="317" y="288"/>
                    <a:pt x="317" y="288"/>
                    <a:pt x="317" y="288"/>
                  </a:cubicBezTo>
                  <a:cubicBezTo>
                    <a:pt x="324" y="288"/>
                    <a:pt x="324" y="288"/>
                    <a:pt x="324" y="288"/>
                  </a:cubicBezTo>
                  <a:cubicBezTo>
                    <a:pt x="324" y="295"/>
                    <a:pt x="324" y="295"/>
                    <a:pt x="324" y="295"/>
                  </a:cubicBezTo>
                  <a:cubicBezTo>
                    <a:pt x="317" y="295"/>
                    <a:pt x="317" y="295"/>
                    <a:pt x="317" y="295"/>
                  </a:cubicBezTo>
                  <a:moveTo>
                    <a:pt x="332" y="295"/>
                  </a:moveTo>
                  <a:cubicBezTo>
                    <a:pt x="332" y="288"/>
                    <a:pt x="332" y="288"/>
                    <a:pt x="332" y="288"/>
                  </a:cubicBezTo>
                  <a:cubicBezTo>
                    <a:pt x="339" y="288"/>
                    <a:pt x="339" y="288"/>
                    <a:pt x="339" y="288"/>
                  </a:cubicBezTo>
                  <a:cubicBezTo>
                    <a:pt x="339" y="295"/>
                    <a:pt x="339" y="295"/>
                    <a:pt x="339" y="295"/>
                  </a:cubicBezTo>
                  <a:cubicBezTo>
                    <a:pt x="332" y="295"/>
                    <a:pt x="332" y="295"/>
                    <a:pt x="332" y="295"/>
                  </a:cubicBezTo>
                  <a:moveTo>
                    <a:pt x="347" y="295"/>
                  </a:moveTo>
                  <a:cubicBezTo>
                    <a:pt x="347" y="288"/>
                    <a:pt x="347" y="288"/>
                    <a:pt x="347" y="288"/>
                  </a:cubicBezTo>
                  <a:cubicBezTo>
                    <a:pt x="354" y="288"/>
                    <a:pt x="354" y="288"/>
                    <a:pt x="354" y="288"/>
                  </a:cubicBezTo>
                  <a:cubicBezTo>
                    <a:pt x="354" y="295"/>
                    <a:pt x="354" y="295"/>
                    <a:pt x="354" y="295"/>
                  </a:cubicBezTo>
                  <a:cubicBezTo>
                    <a:pt x="347" y="295"/>
                    <a:pt x="347" y="295"/>
                    <a:pt x="347" y="295"/>
                  </a:cubicBezTo>
                  <a:moveTo>
                    <a:pt x="22" y="281"/>
                  </a:moveTo>
                  <a:cubicBezTo>
                    <a:pt x="22" y="274"/>
                    <a:pt x="22" y="274"/>
                    <a:pt x="22" y="274"/>
                  </a:cubicBezTo>
                  <a:cubicBezTo>
                    <a:pt x="29" y="274"/>
                    <a:pt x="29" y="274"/>
                    <a:pt x="29" y="274"/>
                  </a:cubicBezTo>
                  <a:cubicBezTo>
                    <a:pt x="29" y="281"/>
                    <a:pt x="29" y="281"/>
                    <a:pt x="29" y="281"/>
                  </a:cubicBezTo>
                  <a:cubicBezTo>
                    <a:pt x="22" y="281"/>
                    <a:pt x="22" y="281"/>
                    <a:pt x="22" y="281"/>
                  </a:cubicBezTo>
                  <a:moveTo>
                    <a:pt x="37" y="281"/>
                  </a:moveTo>
                  <a:cubicBezTo>
                    <a:pt x="37" y="274"/>
                    <a:pt x="37" y="274"/>
                    <a:pt x="37" y="274"/>
                  </a:cubicBezTo>
                  <a:cubicBezTo>
                    <a:pt x="44" y="274"/>
                    <a:pt x="44" y="274"/>
                    <a:pt x="44" y="274"/>
                  </a:cubicBezTo>
                  <a:cubicBezTo>
                    <a:pt x="44" y="281"/>
                    <a:pt x="44" y="281"/>
                    <a:pt x="44" y="281"/>
                  </a:cubicBezTo>
                  <a:cubicBezTo>
                    <a:pt x="37" y="281"/>
                    <a:pt x="37" y="281"/>
                    <a:pt x="37" y="281"/>
                  </a:cubicBezTo>
                  <a:moveTo>
                    <a:pt x="52" y="281"/>
                  </a:moveTo>
                  <a:cubicBezTo>
                    <a:pt x="52" y="274"/>
                    <a:pt x="52" y="274"/>
                    <a:pt x="52" y="274"/>
                  </a:cubicBezTo>
                  <a:cubicBezTo>
                    <a:pt x="59" y="274"/>
                    <a:pt x="59" y="274"/>
                    <a:pt x="59" y="274"/>
                  </a:cubicBezTo>
                  <a:cubicBezTo>
                    <a:pt x="59" y="281"/>
                    <a:pt x="59" y="281"/>
                    <a:pt x="59" y="281"/>
                  </a:cubicBezTo>
                  <a:cubicBezTo>
                    <a:pt x="52" y="281"/>
                    <a:pt x="52" y="281"/>
                    <a:pt x="52" y="281"/>
                  </a:cubicBezTo>
                  <a:moveTo>
                    <a:pt x="67" y="281"/>
                  </a:moveTo>
                  <a:cubicBezTo>
                    <a:pt x="67" y="274"/>
                    <a:pt x="67" y="274"/>
                    <a:pt x="67" y="274"/>
                  </a:cubicBezTo>
                  <a:cubicBezTo>
                    <a:pt x="74" y="274"/>
                    <a:pt x="74" y="274"/>
                    <a:pt x="74" y="274"/>
                  </a:cubicBezTo>
                  <a:cubicBezTo>
                    <a:pt x="74" y="281"/>
                    <a:pt x="74" y="281"/>
                    <a:pt x="74" y="281"/>
                  </a:cubicBezTo>
                  <a:cubicBezTo>
                    <a:pt x="67" y="281"/>
                    <a:pt x="67" y="281"/>
                    <a:pt x="67" y="281"/>
                  </a:cubicBezTo>
                  <a:moveTo>
                    <a:pt x="81" y="281"/>
                  </a:moveTo>
                  <a:cubicBezTo>
                    <a:pt x="81" y="274"/>
                    <a:pt x="81" y="274"/>
                    <a:pt x="81" y="274"/>
                  </a:cubicBezTo>
                  <a:cubicBezTo>
                    <a:pt x="88" y="274"/>
                    <a:pt x="88" y="274"/>
                    <a:pt x="88" y="274"/>
                  </a:cubicBezTo>
                  <a:cubicBezTo>
                    <a:pt x="88" y="281"/>
                    <a:pt x="88" y="281"/>
                    <a:pt x="88" y="281"/>
                  </a:cubicBezTo>
                  <a:cubicBezTo>
                    <a:pt x="81" y="281"/>
                    <a:pt x="81" y="281"/>
                    <a:pt x="81" y="281"/>
                  </a:cubicBezTo>
                  <a:moveTo>
                    <a:pt x="96" y="281"/>
                  </a:moveTo>
                  <a:cubicBezTo>
                    <a:pt x="96" y="274"/>
                    <a:pt x="96" y="274"/>
                    <a:pt x="96" y="274"/>
                  </a:cubicBezTo>
                  <a:cubicBezTo>
                    <a:pt x="103" y="274"/>
                    <a:pt x="103" y="274"/>
                    <a:pt x="103" y="274"/>
                  </a:cubicBezTo>
                  <a:cubicBezTo>
                    <a:pt x="103" y="281"/>
                    <a:pt x="103" y="281"/>
                    <a:pt x="103" y="281"/>
                  </a:cubicBezTo>
                  <a:cubicBezTo>
                    <a:pt x="96" y="281"/>
                    <a:pt x="96" y="281"/>
                    <a:pt x="96" y="281"/>
                  </a:cubicBezTo>
                  <a:moveTo>
                    <a:pt x="111" y="281"/>
                  </a:moveTo>
                  <a:cubicBezTo>
                    <a:pt x="111" y="274"/>
                    <a:pt x="111" y="274"/>
                    <a:pt x="111" y="274"/>
                  </a:cubicBezTo>
                  <a:cubicBezTo>
                    <a:pt x="118" y="274"/>
                    <a:pt x="118" y="274"/>
                    <a:pt x="118" y="274"/>
                  </a:cubicBezTo>
                  <a:cubicBezTo>
                    <a:pt x="118" y="281"/>
                    <a:pt x="118" y="281"/>
                    <a:pt x="118" y="281"/>
                  </a:cubicBezTo>
                  <a:cubicBezTo>
                    <a:pt x="111" y="281"/>
                    <a:pt x="111" y="281"/>
                    <a:pt x="111" y="281"/>
                  </a:cubicBezTo>
                  <a:moveTo>
                    <a:pt x="126" y="281"/>
                  </a:moveTo>
                  <a:cubicBezTo>
                    <a:pt x="126" y="274"/>
                    <a:pt x="126" y="274"/>
                    <a:pt x="126" y="274"/>
                  </a:cubicBezTo>
                  <a:cubicBezTo>
                    <a:pt x="133" y="274"/>
                    <a:pt x="133" y="274"/>
                    <a:pt x="133" y="274"/>
                  </a:cubicBezTo>
                  <a:cubicBezTo>
                    <a:pt x="133" y="281"/>
                    <a:pt x="133" y="281"/>
                    <a:pt x="133" y="281"/>
                  </a:cubicBezTo>
                  <a:cubicBezTo>
                    <a:pt x="126" y="281"/>
                    <a:pt x="126" y="281"/>
                    <a:pt x="126" y="281"/>
                  </a:cubicBezTo>
                  <a:moveTo>
                    <a:pt x="140" y="281"/>
                  </a:moveTo>
                  <a:cubicBezTo>
                    <a:pt x="140" y="274"/>
                    <a:pt x="140" y="274"/>
                    <a:pt x="140" y="274"/>
                  </a:cubicBezTo>
                  <a:cubicBezTo>
                    <a:pt x="147" y="274"/>
                    <a:pt x="147" y="274"/>
                    <a:pt x="147" y="274"/>
                  </a:cubicBezTo>
                  <a:cubicBezTo>
                    <a:pt x="147" y="281"/>
                    <a:pt x="147" y="281"/>
                    <a:pt x="147" y="281"/>
                  </a:cubicBezTo>
                  <a:cubicBezTo>
                    <a:pt x="140" y="281"/>
                    <a:pt x="140" y="281"/>
                    <a:pt x="140" y="281"/>
                  </a:cubicBezTo>
                  <a:moveTo>
                    <a:pt x="155" y="281"/>
                  </a:moveTo>
                  <a:cubicBezTo>
                    <a:pt x="155" y="274"/>
                    <a:pt x="155" y="274"/>
                    <a:pt x="155" y="274"/>
                  </a:cubicBezTo>
                  <a:cubicBezTo>
                    <a:pt x="162" y="274"/>
                    <a:pt x="162" y="274"/>
                    <a:pt x="162" y="274"/>
                  </a:cubicBezTo>
                  <a:cubicBezTo>
                    <a:pt x="162" y="281"/>
                    <a:pt x="162" y="281"/>
                    <a:pt x="162" y="281"/>
                  </a:cubicBezTo>
                  <a:cubicBezTo>
                    <a:pt x="155" y="281"/>
                    <a:pt x="155" y="281"/>
                    <a:pt x="155" y="281"/>
                  </a:cubicBezTo>
                  <a:moveTo>
                    <a:pt x="170" y="281"/>
                  </a:moveTo>
                  <a:cubicBezTo>
                    <a:pt x="170" y="274"/>
                    <a:pt x="170" y="274"/>
                    <a:pt x="170" y="274"/>
                  </a:cubicBezTo>
                  <a:cubicBezTo>
                    <a:pt x="177" y="274"/>
                    <a:pt x="177" y="274"/>
                    <a:pt x="177" y="274"/>
                  </a:cubicBezTo>
                  <a:cubicBezTo>
                    <a:pt x="177" y="281"/>
                    <a:pt x="177" y="281"/>
                    <a:pt x="177" y="281"/>
                  </a:cubicBezTo>
                  <a:cubicBezTo>
                    <a:pt x="170" y="281"/>
                    <a:pt x="170" y="281"/>
                    <a:pt x="170" y="281"/>
                  </a:cubicBezTo>
                  <a:moveTo>
                    <a:pt x="185" y="281"/>
                  </a:moveTo>
                  <a:cubicBezTo>
                    <a:pt x="185" y="274"/>
                    <a:pt x="185" y="274"/>
                    <a:pt x="185" y="274"/>
                  </a:cubicBezTo>
                  <a:cubicBezTo>
                    <a:pt x="192" y="274"/>
                    <a:pt x="192" y="274"/>
                    <a:pt x="192" y="274"/>
                  </a:cubicBezTo>
                  <a:cubicBezTo>
                    <a:pt x="192" y="281"/>
                    <a:pt x="192" y="281"/>
                    <a:pt x="192" y="281"/>
                  </a:cubicBezTo>
                  <a:cubicBezTo>
                    <a:pt x="185" y="281"/>
                    <a:pt x="185" y="281"/>
                    <a:pt x="185" y="281"/>
                  </a:cubicBezTo>
                  <a:moveTo>
                    <a:pt x="199" y="281"/>
                  </a:moveTo>
                  <a:cubicBezTo>
                    <a:pt x="199" y="274"/>
                    <a:pt x="199" y="274"/>
                    <a:pt x="199" y="274"/>
                  </a:cubicBezTo>
                  <a:cubicBezTo>
                    <a:pt x="206" y="274"/>
                    <a:pt x="206" y="274"/>
                    <a:pt x="206" y="274"/>
                  </a:cubicBezTo>
                  <a:cubicBezTo>
                    <a:pt x="206" y="281"/>
                    <a:pt x="206" y="281"/>
                    <a:pt x="206" y="281"/>
                  </a:cubicBezTo>
                  <a:cubicBezTo>
                    <a:pt x="199" y="281"/>
                    <a:pt x="199" y="281"/>
                    <a:pt x="199" y="281"/>
                  </a:cubicBezTo>
                  <a:moveTo>
                    <a:pt x="214" y="281"/>
                  </a:moveTo>
                  <a:cubicBezTo>
                    <a:pt x="214" y="274"/>
                    <a:pt x="214" y="274"/>
                    <a:pt x="214" y="274"/>
                  </a:cubicBezTo>
                  <a:cubicBezTo>
                    <a:pt x="221" y="274"/>
                    <a:pt x="221" y="274"/>
                    <a:pt x="221" y="274"/>
                  </a:cubicBezTo>
                  <a:cubicBezTo>
                    <a:pt x="221" y="281"/>
                    <a:pt x="221" y="281"/>
                    <a:pt x="221" y="281"/>
                  </a:cubicBezTo>
                  <a:cubicBezTo>
                    <a:pt x="214" y="281"/>
                    <a:pt x="214" y="281"/>
                    <a:pt x="214" y="281"/>
                  </a:cubicBezTo>
                  <a:moveTo>
                    <a:pt x="229" y="281"/>
                  </a:moveTo>
                  <a:cubicBezTo>
                    <a:pt x="229" y="274"/>
                    <a:pt x="229" y="274"/>
                    <a:pt x="229" y="274"/>
                  </a:cubicBezTo>
                  <a:cubicBezTo>
                    <a:pt x="236" y="274"/>
                    <a:pt x="236" y="274"/>
                    <a:pt x="236" y="274"/>
                  </a:cubicBezTo>
                  <a:cubicBezTo>
                    <a:pt x="236" y="281"/>
                    <a:pt x="236" y="281"/>
                    <a:pt x="236" y="281"/>
                  </a:cubicBezTo>
                  <a:cubicBezTo>
                    <a:pt x="229" y="281"/>
                    <a:pt x="229" y="281"/>
                    <a:pt x="229" y="281"/>
                  </a:cubicBezTo>
                  <a:moveTo>
                    <a:pt x="244" y="281"/>
                  </a:moveTo>
                  <a:cubicBezTo>
                    <a:pt x="244" y="274"/>
                    <a:pt x="244" y="274"/>
                    <a:pt x="244" y="274"/>
                  </a:cubicBezTo>
                  <a:cubicBezTo>
                    <a:pt x="251" y="274"/>
                    <a:pt x="251" y="274"/>
                    <a:pt x="251" y="274"/>
                  </a:cubicBezTo>
                  <a:cubicBezTo>
                    <a:pt x="251" y="281"/>
                    <a:pt x="251" y="281"/>
                    <a:pt x="251" y="281"/>
                  </a:cubicBezTo>
                  <a:cubicBezTo>
                    <a:pt x="244" y="281"/>
                    <a:pt x="244" y="281"/>
                    <a:pt x="244" y="281"/>
                  </a:cubicBezTo>
                  <a:moveTo>
                    <a:pt x="258" y="281"/>
                  </a:moveTo>
                  <a:cubicBezTo>
                    <a:pt x="258" y="274"/>
                    <a:pt x="258" y="274"/>
                    <a:pt x="258" y="274"/>
                  </a:cubicBezTo>
                  <a:cubicBezTo>
                    <a:pt x="265" y="274"/>
                    <a:pt x="265" y="274"/>
                    <a:pt x="265" y="274"/>
                  </a:cubicBezTo>
                  <a:cubicBezTo>
                    <a:pt x="265" y="281"/>
                    <a:pt x="265" y="281"/>
                    <a:pt x="265" y="281"/>
                  </a:cubicBezTo>
                  <a:cubicBezTo>
                    <a:pt x="258" y="281"/>
                    <a:pt x="258" y="281"/>
                    <a:pt x="258" y="281"/>
                  </a:cubicBezTo>
                  <a:moveTo>
                    <a:pt x="273" y="281"/>
                  </a:moveTo>
                  <a:cubicBezTo>
                    <a:pt x="273" y="274"/>
                    <a:pt x="273" y="274"/>
                    <a:pt x="273" y="274"/>
                  </a:cubicBezTo>
                  <a:cubicBezTo>
                    <a:pt x="280" y="274"/>
                    <a:pt x="280" y="274"/>
                    <a:pt x="280" y="274"/>
                  </a:cubicBezTo>
                  <a:cubicBezTo>
                    <a:pt x="280" y="281"/>
                    <a:pt x="280" y="281"/>
                    <a:pt x="280" y="281"/>
                  </a:cubicBezTo>
                  <a:cubicBezTo>
                    <a:pt x="273" y="281"/>
                    <a:pt x="273" y="281"/>
                    <a:pt x="273" y="281"/>
                  </a:cubicBezTo>
                  <a:moveTo>
                    <a:pt x="288" y="281"/>
                  </a:moveTo>
                  <a:cubicBezTo>
                    <a:pt x="288" y="274"/>
                    <a:pt x="288" y="274"/>
                    <a:pt x="288" y="274"/>
                  </a:cubicBezTo>
                  <a:cubicBezTo>
                    <a:pt x="295" y="274"/>
                    <a:pt x="295" y="274"/>
                    <a:pt x="295" y="274"/>
                  </a:cubicBezTo>
                  <a:cubicBezTo>
                    <a:pt x="295" y="281"/>
                    <a:pt x="295" y="281"/>
                    <a:pt x="295" y="281"/>
                  </a:cubicBezTo>
                  <a:cubicBezTo>
                    <a:pt x="288" y="281"/>
                    <a:pt x="288" y="281"/>
                    <a:pt x="288" y="281"/>
                  </a:cubicBezTo>
                  <a:moveTo>
                    <a:pt x="303" y="281"/>
                  </a:moveTo>
                  <a:cubicBezTo>
                    <a:pt x="303" y="274"/>
                    <a:pt x="303" y="274"/>
                    <a:pt x="303" y="274"/>
                  </a:cubicBezTo>
                  <a:cubicBezTo>
                    <a:pt x="310" y="274"/>
                    <a:pt x="310" y="274"/>
                    <a:pt x="310" y="274"/>
                  </a:cubicBezTo>
                  <a:cubicBezTo>
                    <a:pt x="310" y="281"/>
                    <a:pt x="310" y="281"/>
                    <a:pt x="310" y="281"/>
                  </a:cubicBezTo>
                  <a:cubicBezTo>
                    <a:pt x="303" y="281"/>
                    <a:pt x="303" y="281"/>
                    <a:pt x="303" y="281"/>
                  </a:cubicBezTo>
                  <a:moveTo>
                    <a:pt x="317" y="281"/>
                  </a:moveTo>
                  <a:cubicBezTo>
                    <a:pt x="317" y="274"/>
                    <a:pt x="317" y="274"/>
                    <a:pt x="317" y="274"/>
                  </a:cubicBezTo>
                  <a:cubicBezTo>
                    <a:pt x="324" y="274"/>
                    <a:pt x="324" y="274"/>
                    <a:pt x="324" y="274"/>
                  </a:cubicBezTo>
                  <a:cubicBezTo>
                    <a:pt x="324" y="281"/>
                    <a:pt x="324" y="281"/>
                    <a:pt x="324" y="281"/>
                  </a:cubicBezTo>
                  <a:cubicBezTo>
                    <a:pt x="317" y="281"/>
                    <a:pt x="317" y="281"/>
                    <a:pt x="317" y="281"/>
                  </a:cubicBezTo>
                  <a:moveTo>
                    <a:pt x="332" y="281"/>
                  </a:moveTo>
                  <a:cubicBezTo>
                    <a:pt x="332" y="274"/>
                    <a:pt x="332" y="274"/>
                    <a:pt x="332" y="274"/>
                  </a:cubicBezTo>
                  <a:cubicBezTo>
                    <a:pt x="339" y="274"/>
                    <a:pt x="339" y="274"/>
                    <a:pt x="339" y="274"/>
                  </a:cubicBezTo>
                  <a:cubicBezTo>
                    <a:pt x="339" y="281"/>
                    <a:pt x="339" y="281"/>
                    <a:pt x="339" y="281"/>
                  </a:cubicBezTo>
                  <a:cubicBezTo>
                    <a:pt x="332" y="281"/>
                    <a:pt x="332" y="281"/>
                    <a:pt x="332" y="281"/>
                  </a:cubicBezTo>
                  <a:moveTo>
                    <a:pt x="347" y="281"/>
                  </a:moveTo>
                  <a:cubicBezTo>
                    <a:pt x="347" y="274"/>
                    <a:pt x="347" y="274"/>
                    <a:pt x="347" y="274"/>
                  </a:cubicBezTo>
                  <a:cubicBezTo>
                    <a:pt x="354" y="274"/>
                    <a:pt x="354" y="274"/>
                    <a:pt x="354" y="274"/>
                  </a:cubicBezTo>
                  <a:cubicBezTo>
                    <a:pt x="354" y="281"/>
                    <a:pt x="354" y="281"/>
                    <a:pt x="354" y="281"/>
                  </a:cubicBezTo>
                  <a:cubicBezTo>
                    <a:pt x="347" y="281"/>
                    <a:pt x="347" y="281"/>
                    <a:pt x="347" y="281"/>
                  </a:cubicBezTo>
                  <a:moveTo>
                    <a:pt x="362" y="281"/>
                  </a:moveTo>
                  <a:cubicBezTo>
                    <a:pt x="362" y="274"/>
                    <a:pt x="362" y="274"/>
                    <a:pt x="362" y="274"/>
                  </a:cubicBezTo>
                  <a:cubicBezTo>
                    <a:pt x="369" y="274"/>
                    <a:pt x="369" y="274"/>
                    <a:pt x="369" y="274"/>
                  </a:cubicBezTo>
                  <a:cubicBezTo>
                    <a:pt x="369" y="281"/>
                    <a:pt x="369" y="281"/>
                    <a:pt x="369" y="281"/>
                  </a:cubicBezTo>
                  <a:cubicBezTo>
                    <a:pt x="362" y="281"/>
                    <a:pt x="362" y="281"/>
                    <a:pt x="362" y="281"/>
                  </a:cubicBezTo>
                  <a:moveTo>
                    <a:pt x="22" y="266"/>
                  </a:moveTo>
                  <a:cubicBezTo>
                    <a:pt x="22" y="259"/>
                    <a:pt x="22" y="259"/>
                    <a:pt x="22" y="259"/>
                  </a:cubicBezTo>
                  <a:cubicBezTo>
                    <a:pt x="29" y="259"/>
                    <a:pt x="29" y="259"/>
                    <a:pt x="29" y="259"/>
                  </a:cubicBezTo>
                  <a:cubicBezTo>
                    <a:pt x="29" y="266"/>
                    <a:pt x="29" y="266"/>
                    <a:pt x="29" y="266"/>
                  </a:cubicBezTo>
                  <a:cubicBezTo>
                    <a:pt x="22" y="266"/>
                    <a:pt x="22" y="266"/>
                    <a:pt x="22" y="266"/>
                  </a:cubicBezTo>
                  <a:moveTo>
                    <a:pt x="37" y="266"/>
                  </a:moveTo>
                  <a:cubicBezTo>
                    <a:pt x="37" y="259"/>
                    <a:pt x="37" y="259"/>
                    <a:pt x="37" y="259"/>
                  </a:cubicBezTo>
                  <a:cubicBezTo>
                    <a:pt x="44" y="259"/>
                    <a:pt x="44" y="259"/>
                    <a:pt x="44" y="259"/>
                  </a:cubicBezTo>
                  <a:cubicBezTo>
                    <a:pt x="44" y="266"/>
                    <a:pt x="44" y="266"/>
                    <a:pt x="44" y="266"/>
                  </a:cubicBezTo>
                  <a:cubicBezTo>
                    <a:pt x="37" y="266"/>
                    <a:pt x="37" y="266"/>
                    <a:pt x="37" y="266"/>
                  </a:cubicBezTo>
                  <a:moveTo>
                    <a:pt x="52" y="266"/>
                  </a:moveTo>
                  <a:cubicBezTo>
                    <a:pt x="52" y="259"/>
                    <a:pt x="52" y="259"/>
                    <a:pt x="52" y="259"/>
                  </a:cubicBezTo>
                  <a:cubicBezTo>
                    <a:pt x="59" y="259"/>
                    <a:pt x="59" y="259"/>
                    <a:pt x="59" y="259"/>
                  </a:cubicBezTo>
                  <a:cubicBezTo>
                    <a:pt x="59" y="266"/>
                    <a:pt x="59" y="266"/>
                    <a:pt x="59" y="266"/>
                  </a:cubicBezTo>
                  <a:cubicBezTo>
                    <a:pt x="52" y="266"/>
                    <a:pt x="52" y="266"/>
                    <a:pt x="52" y="266"/>
                  </a:cubicBezTo>
                  <a:moveTo>
                    <a:pt x="67" y="266"/>
                  </a:moveTo>
                  <a:cubicBezTo>
                    <a:pt x="67" y="259"/>
                    <a:pt x="67" y="259"/>
                    <a:pt x="67" y="259"/>
                  </a:cubicBezTo>
                  <a:cubicBezTo>
                    <a:pt x="74" y="259"/>
                    <a:pt x="74" y="259"/>
                    <a:pt x="74" y="259"/>
                  </a:cubicBezTo>
                  <a:cubicBezTo>
                    <a:pt x="74" y="266"/>
                    <a:pt x="74" y="266"/>
                    <a:pt x="74" y="266"/>
                  </a:cubicBezTo>
                  <a:cubicBezTo>
                    <a:pt x="67" y="266"/>
                    <a:pt x="67" y="266"/>
                    <a:pt x="67" y="266"/>
                  </a:cubicBezTo>
                  <a:moveTo>
                    <a:pt x="81" y="266"/>
                  </a:moveTo>
                  <a:cubicBezTo>
                    <a:pt x="81" y="259"/>
                    <a:pt x="81" y="259"/>
                    <a:pt x="81" y="259"/>
                  </a:cubicBezTo>
                  <a:cubicBezTo>
                    <a:pt x="88" y="259"/>
                    <a:pt x="88" y="259"/>
                    <a:pt x="88" y="259"/>
                  </a:cubicBezTo>
                  <a:cubicBezTo>
                    <a:pt x="88" y="266"/>
                    <a:pt x="88" y="266"/>
                    <a:pt x="88" y="266"/>
                  </a:cubicBezTo>
                  <a:cubicBezTo>
                    <a:pt x="81" y="266"/>
                    <a:pt x="81" y="266"/>
                    <a:pt x="81" y="266"/>
                  </a:cubicBezTo>
                  <a:moveTo>
                    <a:pt x="96" y="266"/>
                  </a:moveTo>
                  <a:cubicBezTo>
                    <a:pt x="96" y="259"/>
                    <a:pt x="96" y="259"/>
                    <a:pt x="96" y="259"/>
                  </a:cubicBezTo>
                  <a:cubicBezTo>
                    <a:pt x="103" y="259"/>
                    <a:pt x="103" y="259"/>
                    <a:pt x="103" y="259"/>
                  </a:cubicBezTo>
                  <a:cubicBezTo>
                    <a:pt x="103" y="266"/>
                    <a:pt x="103" y="266"/>
                    <a:pt x="103" y="266"/>
                  </a:cubicBezTo>
                  <a:cubicBezTo>
                    <a:pt x="96" y="266"/>
                    <a:pt x="96" y="266"/>
                    <a:pt x="96" y="266"/>
                  </a:cubicBezTo>
                  <a:moveTo>
                    <a:pt x="111" y="266"/>
                  </a:moveTo>
                  <a:cubicBezTo>
                    <a:pt x="111" y="259"/>
                    <a:pt x="111" y="259"/>
                    <a:pt x="111" y="259"/>
                  </a:cubicBezTo>
                  <a:cubicBezTo>
                    <a:pt x="118" y="259"/>
                    <a:pt x="118" y="259"/>
                    <a:pt x="118" y="259"/>
                  </a:cubicBezTo>
                  <a:cubicBezTo>
                    <a:pt x="118" y="266"/>
                    <a:pt x="118" y="266"/>
                    <a:pt x="118" y="266"/>
                  </a:cubicBezTo>
                  <a:cubicBezTo>
                    <a:pt x="111" y="266"/>
                    <a:pt x="111" y="266"/>
                    <a:pt x="111" y="266"/>
                  </a:cubicBezTo>
                  <a:moveTo>
                    <a:pt x="126" y="266"/>
                  </a:moveTo>
                  <a:cubicBezTo>
                    <a:pt x="126" y="259"/>
                    <a:pt x="126" y="259"/>
                    <a:pt x="126" y="259"/>
                  </a:cubicBezTo>
                  <a:cubicBezTo>
                    <a:pt x="133" y="259"/>
                    <a:pt x="133" y="259"/>
                    <a:pt x="133" y="259"/>
                  </a:cubicBezTo>
                  <a:cubicBezTo>
                    <a:pt x="133" y="266"/>
                    <a:pt x="133" y="266"/>
                    <a:pt x="133" y="266"/>
                  </a:cubicBezTo>
                  <a:cubicBezTo>
                    <a:pt x="126" y="266"/>
                    <a:pt x="126" y="266"/>
                    <a:pt x="126" y="266"/>
                  </a:cubicBezTo>
                  <a:moveTo>
                    <a:pt x="140" y="266"/>
                  </a:moveTo>
                  <a:cubicBezTo>
                    <a:pt x="140" y="259"/>
                    <a:pt x="140" y="259"/>
                    <a:pt x="140" y="259"/>
                  </a:cubicBezTo>
                  <a:cubicBezTo>
                    <a:pt x="147" y="259"/>
                    <a:pt x="147" y="259"/>
                    <a:pt x="147" y="259"/>
                  </a:cubicBezTo>
                  <a:cubicBezTo>
                    <a:pt x="147" y="266"/>
                    <a:pt x="147" y="266"/>
                    <a:pt x="147" y="266"/>
                  </a:cubicBezTo>
                  <a:cubicBezTo>
                    <a:pt x="140" y="266"/>
                    <a:pt x="140" y="266"/>
                    <a:pt x="140" y="266"/>
                  </a:cubicBezTo>
                  <a:moveTo>
                    <a:pt x="155" y="266"/>
                  </a:moveTo>
                  <a:cubicBezTo>
                    <a:pt x="155" y="259"/>
                    <a:pt x="155" y="259"/>
                    <a:pt x="155" y="259"/>
                  </a:cubicBezTo>
                  <a:cubicBezTo>
                    <a:pt x="162" y="259"/>
                    <a:pt x="162" y="259"/>
                    <a:pt x="162" y="259"/>
                  </a:cubicBezTo>
                  <a:cubicBezTo>
                    <a:pt x="162" y="266"/>
                    <a:pt x="162" y="266"/>
                    <a:pt x="162" y="266"/>
                  </a:cubicBezTo>
                  <a:cubicBezTo>
                    <a:pt x="155" y="266"/>
                    <a:pt x="155" y="266"/>
                    <a:pt x="155" y="266"/>
                  </a:cubicBezTo>
                  <a:moveTo>
                    <a:pt x="170" y="266"/>
                  </a:moveTo>
                  <a:cubicBezTo>
                    <a:pt x="170" y="259"/>
                    <a:pt x="170" y="259"/>
                    <a:pt x="170" y="259"/>
                  </a:cubicBezTo>
                  <a:cubicBezTo>
                    <a:pt x="177" y="259"/>
                    <a:pt x="177" y="259"/>
                    <a:pt x="177" y="259"/>
                  </a:cubicBezTo>
                  <a:cubicBezTo>
                    <a:pt x="177" y="266"/>
                    <a:pt x="177" y="266"/>
                    <a:pt x="177" y="266"/>
                  </a:cubicBezTo>
                  <a:cubicBezTo>
                    <a:pt x="170" y="266"/>
                    <a:pt x="170" y="266"/>
                    <a:pt x="170" y="266"/>
                  </a:cubicBezTo>
                  <a:moveTo>
                    <a:pt x="185" y="266"/>
                  </a:moveTo>
                  <a:cubicBezTo>
                    <a:pt x="185" y="259"/>
                    <a:pt x="185" y="259"/>
                    <a:pt x="185" y="259"/>
                  </a:cubicBezTo>
                  <a:cubicBezTo>
                    <a:pt x="192" y="259"/>
                    <a:pt x="192" y="259"/>
                    <a:pt x="192" y="259"/>
                  </a:cubicBezTo>
                  <a:cubicBezTo>
                    <a:pt x="192" y="266"/>
                    <a:pt x="192" y="266"/>
                    <a:pt x="192" y="266"/>
                  </a:cubicBezTo>
                  <a:cubicBezTo>
                    <a:pt x="185" y="266"/>
                    <a:pt x="185" y="266"/>
                    <a:pt x="185" y="266"/>
                  </a:cubicBezTo>
                  <a:moveTo>
                    <a:pt x="199" y="266"/>
                  </a:moveTo>
                  <a:cubicBezTo>
                    <a:pt x="199" y="259"/>
                    <a:pt x="199" y="259"/>
                    <a:pt x="199" y="259"/>
                  </a:cubicBezTo>
                  <a:cubicBezTo>
                    <a:pt x="206" y="259"/>
                    <a:pt x="206" y="259"/>
                    <a:pt x="206" y="259"/>
                  </a:cubicBezTo>
                  <a:cubicBezTo>
                    <a:pt x="206" y="266"/>
                    <a:pt x="206" y="266"/>
                    <a:pt x="206" y="266"/>
                  </a:cubicBezTo>
                  <a:cubicBezTo>
                    <a:pt x="199" y="266"/>
                    <a:pt x="199" y="266"/>
                    <a:pt x="199" y="266"/>
                  </a:cubicBezTo>
                  <a:moveTo>
                    <a:pt x="214" y="266"/>
                  </a:moveTo>
                  <a:cubicBezTo>
                    <a:pt x="214" y="259"/>
                    <a:pt x="214" y="259"/>
                    <a:pt x="214" y="259"/>
                  </a:cubicBezTo>
                  <a:cubicBezTo>
                    <a:pt x="221" y="259"/>
                    <a:pt x="221" y="259"/>
                    <a:pt x="221" y="259"/>
                  </a:cubicBezTo>
                  <a:cubicBezTo>
                    <a:pt x="221" y="266"/>
                    <a:pt x="221" y="266"/>
                    <a:pt x="221" y="266"/>
                  </a:cubicBezTo>
                  <a:cubicBezTo>
                    <a:pt x="214" y="266"/>
                    <a:pt x="214" y="266"/>
                    <a:pt x="214" y="266"/>
                  </a:cubicBezTo>
                  <a:moveTo>
                    <a:pt x="229" y="266"/>
                  </a:moveTo>
                  <a:cubicBezTo>
                    <a:pt x="229" y="259"/>
                    <a:pt x="229" y="259"/>
                    <a:pt x="229" y="259"/>
                  </a:cubicBezTo>
                  <a:cubicBezTo>
                    <a:pt x="236" y="259"/>
                    <a:pt x="236" y="259"/>
                    <a:pt x="236" y="259"/>
                  </a:cubicBezTo>
                  <a:cubicBezTo>
                    <a:pt x="236" y="266"/>
                    <a:pt x="236" y="266"/>
                    <a:pt x="236" y="266"/>
                  </a:cubicBezTo>
                  <a:cubicBezTo>
                    <a:pt x="229" y="266"/>
                    <a:pt x="229" y="266"/>
                    <a:pt x="229" y="266"/>
                  </a:cubicBezTo>
                  <a:moveTo>
                    <a:pt x="244" y="266"/>
                  </a:moveTo>
                  <a:cubicBezTo>
                    <a:pt x="244" y="259"/>
                    <a:pt x="244" y="259"/>
                    <a:pt x="244" y="259"/>
                  </a:cubicBezTo>
                  <a:cubicBezTo>
                    <a:pt x="251" y="259"/>
                    <a:pt x="251" y="259"/>
                    <a:pt x="251" y="259"/>
                  </a:cubicBezTo>
                  <a:cubicBezTo>
                    <a:pt x="251" y="266"/>
                    <a:pt x="251" y="266"/>
                    <a:pt x="251" y="266"/>
                  </a:cubicBezTo>
                  <a:cubicBezTo>
                    <a:pt x="244" y="266"/>
                    <a:pt x="244" y="266"/>
                    <a:pt x="244" y="266"/>
                  </a:cubicBezTo>
                  <a:moveTo>
                    <a:pt x="258" y="266"/>
                  </a:moveTo>
                  <a:cubicBezTo>
                    <a:pt x="258" y="259"/>
                    <a:pt x="258" y="259"/>
                    <a:pt x="258" y="259"/>
                  </a:cubicBezTo>
                  <a:cubicBezTo>
                    <a:pt x="265" y="259"/>
                    <a:pt x="265" y="259"/>
                    <a:pt x="265" y="259"/>
                  </a:cubicBezTo>
                  <a:cubicBezTo>
                    <a:pt x="265" y="266"/>
                    <a:pt x="265" y="266"/>
                    <a:pt x="265" y="266"/>
                  </a:cubicBezTo>
                  <a:cubicBezTo>
                    <a:pt x="258" y="266"/>
                    <a:pt x="258" y="266"/>
                    <a:pt x="258" y="266"/>
                  </a:cubicBezTo>
                  <a:moveTo>
                    <a:pt x="273" y="266"/>
                  </a:moveTo>
                  <a:cubicBezTo>
                    <a:pt x="273" y="259"/>
                    <a:pt x="273" y="259"/>
                    <a:pt x="273" y="259"/>
                  </a:cubicBezTo>
                  <a:cubicBezTo>
                    <a:pt x="280" y="259"/>
                    <a:pt x="280" y="259"/>
                    <a:pt x="280" y="259"/>
                  </a:cubicBezTo>
                  <a:cubicBezTo>
                    <a:pt x="280" y="266"/>
                    <a:pt x="280" y="266"/>
                    <a:pt x="280" y="266"/>
                  </a:cubicBezTo>
                  <a:cubicBezTo>
                    <a:pt x="273" y="266"/>
                    <a:pt x="273" y="266"/>
                    <a:pt x="273" y="266"/>
                  </a:cubicBezTo>
                  <a:moveTo>
                    <a:pt x="288" y="266"/>
                  </a:moveTo>
                  <a:cubicBezTo>
                    <a:pt x="288" y="259"/>
                    <a:pt x="288" y="259"/>
                    <a:pt x="288" y="259"/>
                  </a:cubicBezTo>
                  <a:cubicBezTo>
                    <a:pt x="295" y="259"/>
                    <a:pt x="295" y="259"/>
                    <a:pt x="295" y="259"/>
                  </a:cubicBezTo>
                  <a:cubicBezTo>
                    <a:pt x="295" y="266"/>
                    <a:pt x="295" y="266"/>
                    <a:pt x="295" y="266"/>
                  </a:cubicBezTo>
                  <a:cubicBezTo>
                    <a:pt x="288" y="266"/>
                    <a:pt x="288" y="266"/>
                    <a:pt x="288" y="266"/>
                  </a:cubicBezTo>
                  <a:moveTo>
                    <a:pt x="303" y="266"/>
                  </a:moveTo>
                  <a:cubicBezTo>
                    <a:pt x="303" y="259"/>
                    <a:pt x="303" y="259"/>
                    <a:pt x="303" y="259"/>
                  </a:cubicBezTo>
                  <a:cubicBezTo>
                    <a:pt x="310" y="259"/>
                    <a:pt x="310" y="259"/>
                    <a:pt x="310" y="259"/>
                  </a:cubicBezTo>
                  <a:cubicBezTo>
                    <a:pt x="310" y="266"/>
                    <a:pt x="310" y="266"/>
                    <a:pt x="310" y="266"/>
                  </a:cubicBezTo>
                  <a:cubicBezTo>
                    <a:pt x="303" y="266"/>
                    <a:pt x="303" y="266"/>
                    <a:pt x="303" y="266"/>
                  </a:cubicBezTo>
                  <a:moveTo>
                    <a:pt x="317" y="266"/>
                  </a:moveTo>
                  <a:cubicBezTo>
                    <a:pt x="317" y="259"/>
                    <a:pt x="317" y="259"/>
                    <a:pt x="317" y="259"/>
                  </a:cubicBezTo>
                  <a:cubicBezTo>
                    <a:pt x="324" y="259"/>
                    <a:pt x="324" y="259"/>
                    <a:pt x="324" y="259"/>
                  </a:cubicBezTo>
                  <a:cubicBezTo>
                    <a:pt x="324" y="266"/>
                    <a:pt x="324" y="266"/>
                    <a:pt x="324" y="266"/>
                  </a:cubicBezTo>
                  <a:cubicBezTo>
                    <a:pt x="317" y="266"/>
                    <a:pt x="317" y="266"/>
                    <a:pt x="317" y="266"/>
                  </a:cubicBezTo>
                  <a:moveTo>
                    <a:pt x="332" y="266"/>
                  </a:moveTo>
                  <a:cubicBezTo>
                    <a:pt x="332" y="259"/>
                    <a:pt x="332" y="259"/>
                    <a:pt x="332" y="259"/>
                  </a:cubicBezTo>
                  <a:cubicBezTo>
                    <a:pt x="339" y="259"/>
                    <a:pt x="339" y="259"/>
                    <a:pt x="339" y="259"/>
                  </a:cubicBezTo>
                  <a:cubicBezTo>
                    <a:pt x="339" y="266"/>
                    <a:pt x="339" y="266"/>
                    <a:pt x="339" y="266"/>
                  </a:cubicBezTo>
                  <a:cubicBezTo>
                    <a:pt x="332" y="266"/>
                    <a:pt x="332" y="266"/>
                    <a:pt x="332" y="266"/>
                  </a:cubicBezTo>
                  <a:moveTo>
                    <a:pt x="347" y="266"/>
                  </a:moveTo>
                  <a:cubicBezTo>
                    <a:pt x="347" y="259"/>
                    <a:pt x="347" y="259"/>
                    <a:pt x="347" y="259"/>
                  </a:cubicBezTo>
                  <a:cubicBezTo>
                    <a:pt x="354" y="259"/>
                    <a:pt x="354" y="259"/>
                    <a:pt x="354" y="259"/>
                  </a:cubicBezTo>
                  <a:cubicBezTo>
                    <a:pt x="354" y="266"/>
                    <a:pt x="354" y="266"/>
                    <a:pt x="354" y="266"/>
                  </a:cubicBezTo>
                  <a:cubicBezTo>
                    <a:pt x="347" y="266"/>
                    <a:pt x="347" y="266"/>
                    <a:pt x="347" y="266"/>
                  </a:cubicBezTo>
                  <a:moveTo>
                    <a:pt x="362" y="266"/>
                  </a:moveTo>
                  <a:cubicBezTo>
                    <a:pt x="362" y="259"/>
                    <a:pt x="362" y="259"/>
                    <a:pt x="362" y="259"/>
                  </a:cubicBezTo>
                  <a:cubicBezTo>
                    <a:pt x="369" y="259"/>
                    <a:pt x="369" y="259"/>
                    <a:pt x="369" y="259"/>
                  </a:cubicBezTo>
                  <a:cubicBezTo>
                    <a:pt x="369" y="266"/>
                    <a:pt x="369" y="266"/>
                    <a:pt x="369" y="266"/>
                  </a:cubicBezTo>
                  <a:cubicBezTo>
                    <a:pt x="362" y="266"/>
                    <a:pt x="362" y="266"/>
                    <a:pt x="362" y="266"/>
                  </a:cubicBezTo>
                  <a:moveTo>
                    <a:pt x="22" y="251"/>
                  </a:moveTo>
                  <a:cubicBezTo>
                    <a:pt x="22" y="244"/>
                    <a:pt x="22" y="244"/>
                    <a:pt x="22" y="244"/>
                  </a:cubicBezTo>
                  <a:cubicBezTo>
                    <a:pt x="29" y="244"/>
                    <a:pt x="29" y="244"/>
                    <a:pt x="29" y="244"/>
                  </a:cubicBezTo>
                  <a:cubicBezTo>
                    <a:pt x="29" y="251"/>
                    <a:pt x="29" y="251"/>
                    <a:pt x="29" y="251"/>
                  </a:cubicBezTo>
                  <a:cubicBezTo>
                    <a:pt x="22" y="251"/>
                    <a:pt x="22" y="251"/>
                    <a:pt x="22" y="251"/>
                  </a:cubicBezTo>
                  <a:moveTo>
                    <a:pt x="37" y="251"/>
                  </a:moveTo>
                  <a:cubicBezTo>
                    <a:pt x="37" y="244"/>
                    <a:pt x="37" y="244"/>
                    <a:pt x="37" y="244"/>
                  </a:cubicBezTo>
                  <a:cubicBezTo>
                    <a:pt x="44" y="244"/>
                    <a:pt x="44" y="244"/>
                    <a:pt x="44" y="244"/>
                  </a:cubicBezTo>
                  <a:cubicBezTo>
                    <a:pt x="44" y="251"/>
                    <a:pt x="44" y="251"/>
                    <a:pt x="44" y="251"/>
                  </a:cubicBezTo>
                  <a:cubicBezTo>
                    <a:pt x="37" y="251"/>
                    <a:pt x="37" y="251"/>
                    <a:pt x="37" y="251"/>
                  </a:cubicBezTo>
                  <a:moveTo>
                    <a:pt x="52" y="251"/>
                  </a:moveTo>
                  <a:cubicBezTo>
                    <a:pt x="52" y="244"/>
                    <a:pt x="52" y="244"/>
                    <a:pt x="52" y="244"/>
                  </a:cubicBezTo>
                  <a:cubicBezTo>
                    <a:pt x="59" y="244"/>
                    <a:pt x="59" y="244"/>
                    <a:pt x="59" y="244"/>
                  </a:cubicBezTo>
                  <a:cubicBezTo>
                    <a:pt x="59" y="251"/>
                    <a:pt x="59" y="251"/>
                    <a:pt x="59" y="251"/>
                  </a:cubicBezTo>
                  <a:cubicBezTo>
                    <a:pt x="52" y="251"/>
                    <a:pt x="52" y="251"/>
                    <a:pt x="52" y="251"/>
                  </a:cubicBezTo>
                  <a:moveTo>
                    <a:pt x="67" y="251"/>
                  </a:moveTo>
                  <a:cubicBezTo>
                    <a:pt x="67" y="244"/>
                    <a:pt x="67" y="244"/>
                    <a:pt x="67" y="244"/>
                  </a:cubicBezTo>
                  <a:cubicBezTo>
                    <a:pt x="74" y="244"/>
                    <a:pt x="74" y="244"/>
                    <a:pt x="74" y="244"/>
                  </a:cubicBezTo>
                  <a:cubicBezTo>
                    <a:pt x="74" y="251"/>
                    <a:pt x="74" y="251"/>
                    <a:pt x="74" y="251"/>
                  </a:cubicBezTo>
                  <a:cubicBezTo>
                    <a:pt x="67" y="251"/>
                    <a:pt x="67" y="251"/>
                    <a:pt x="67" y="251"/>
                  </a:cubicBezTo>
                  <a:moveTo>
                    <a:pt x="81" y="251"/>
                  </a:moveTo>
                  <a:cubicBezTo>
                    <a:pt x="81" y="244"/>
                    <a:pt x="81" y="244"/>
                    <a:pt x="81" y="244"/>
                  </a:cubicBezTo>
                  <a:cubicBezTo>
                    <a:pt x="88" y="244"/>
                    <a:pt x="88" y="244"/>
                    <a:pt x="88" y="244"/>
                  </a:cubicBezTo>
                  <a:cubicBezTo>
                    <a:pt x="88" y="251"/>
                    <a:pt x="88" y="251"/>
                    <a:pt x="88" y="251"/>
                  </a:cubicBezTo>
                  <a:cubicBezTo>
                    <a:pt x="81" y="251"/>
                    <a:pt x="81" y="251"/>
                    <a:pt x="81" y="251"/>
                  </a:cubicBezTo>
                  <a:moveTo>
                    <a:pt x="96" y="251"/>
                  </a:moveTo>
                  <a:cubicBezTo>
                    <a:pt x="96" y="244"/>
                    <a:pt x="96" y="244"/>
                    <a:pt x="96" y="244"/>
                  </a:cubicBezTo>
                  <a:cubicBezTo>
                    <a:pt x="103" y="244"/>
                    <a:pt x="103" y="244"/>
                    <a:pt x="103" y="244"/>
                  </a:cubicBezTo>
                  <a:cubicBezTo>
                    <a:pt x="103" y="251"/>
                    <a:pt x="103" y="251"/>
                    <a:pt x="103" y="251"/>
                  </a:cubicBezTo>
                  <a:cubicBezTo>
                    <a:pt x="96" y="251"/>
                    <a:pt x="96" y="251"/>
                    <a:pt x="96" y="251"/>
                  </a:cubicBezTo>
                  <a:moveTo>
                    <a:pt x="111" y="251"/>
                  </a:moveTo>
                  <a:cubicBezTo>
                    <a:pt x="111" y="244"/>
                    <a:pt x="111" y="244"/>
                    <a:pt x="111" y="244"/>
                  </a:cubicBezTo>
                  <a:cubicBezTo>
                    <a:pt x="118" y="244"/>
                    <a:pt x="118" y="244"/>
                    <a:pt x="118" y="244"/>
                  </a:cubicBezTo>
                  <a:cubicBezTo>
                    <a:pt x="118" y="251"/>
                    <a:pt x="118" y="251"/>
                    <a:pt x="118" y="251"/>
                  </a:cubicBezTo>
                  <a:cubicBezTo>
                    <a:pt x="111" y="251"/>
                    <a:pt x="111" y="251"/>
                    <a:pt x="111" y="251"/>
                  </a:cubicBezTo>
                  <a:moveTo>
                    <a:pt x="126" y="251"/>
                  </a:moveTo>
                  <a:cubicBezTo>
                    <a:pt x="126" y="244"/>
                    <a:pt x="126" y="244"/>
                    <a:pt x="126" y="244"/>
                  </a:cubicBezTo>
                  <a:cubicBezTo>
                    <a:pt x="133" y="244"/>
                    <a:pt x="133" y="244"/>
                    <a:pt x="133" y="244"/>
                  </a:cubicBezTo>
                  <a:cubicBezTo>
                    <a:pt x="133" y="251"/>
                    <a:pt x="133" y="251"/>
                    <a:pt x="133" y="251"/>
                  </a:cubicBezTo>
                  <a:cubicBezTo>
                    <a:pt x="126" y="251"/>
                    <a:pt x="126" y="251"/>
                    <a:pt x="126" y="251"/>
                  </a:cubicBezTo>
                  <a:moveTo>
                    <a:pt x="140" y="251"/>
                  </a:moveTo>
                  <a:cubicBezTo>
                    <a:pt x="140" y="244"/>
                    <a:pt x="140" y="244"/>
                    <a:pt x="140" y="244"/>
                  </a:cubicBezTo>
                  <a:cubicBezTo>
                    <a:pt x="147" y="244"/>
                    <a:pt x="147" y="244"/>
                    <a:pt x="147" y="244"/>
                  </a:cubicBezTo>
                  <a:cubicBezTo>
                    <a:pt x="147" y="251"/>
                    <a:pt x="147" y="251"/>
                    <a:pt x="147" y="251"/>
                  </a:cubicBezTo>
                  <a:cubicBezTo>
                    <a:pt x="140" y="251"/>
                    <a:pt x="140" y="251"/>
                    <a:pt x="140" y="251"/>
                  </a:cubicBezTo>
                  <a:moveTo>
                    <a:pt x="155" y="251"/>
                  </a:moveTo>
                  <a:cubicBezTo>
                    <a:pt x="155" y="244"/>
                    <a:pt x="155" y="244"/>
                    <a:pt x="155" y="244"/>
                  </a:cubicBezTo>
                  <a:cubicBezTo>
                    <a:pt x="162" y="244"/>
                    <a:pt x="162" y="244"/>
                    <a:pt x="162" y="244"/>
                  </a:cubicBezTo>
                  <a:cubicBezTo>
                    <a:pt x="162" y="251"/>
                    <a:pt x="162" y="251"/>
                    <a:pt x="162" y="251"/>
                  </a:cubicBezTo>
                  <a:cubicBezTo>
                    <a:pt x="155" y="251"/>
                    <a:pt x="155" y="251"/>
                    <a:pt x="155" y="251"/>
                  </a:cubicBezTo>
                  <a:moveTo>
                    <a:pt x="170" y="251"/>
                  </a:moveTo>
                  <a:cubicBezTo>
                    <a:pt x="170" y="244"/>
                    <a:pt x="170" y="244"/>
                    <a:pt x="170" y="244"/>
                  </a:cubicBezTo>
                  <a:cubicBezTo>
                    <a:pt x="177" y="244"/>
                    <a:pt x="177" y="244"/>
                    <a:pt x="177" y="244"/>
                  </a:cubicBezTo>
                  <a:cubicBezTo>
                    <a:pt x="177" y="251"/>
                    <a:pt x="177" y="251"/>
                    <a:pt x="177" y="251"/>
                  </a:cubicBezTo>
                  <a:cubicBezTo>
                    <a:pt x="170" y="251"/>
                    <a:pt x="170" y="251"/>
                    <a:pt x="170" y="251"/>
                  </a:cubicBezTo>
                  <a:moveTo>
                    <a:pt x="185" y="251"/>
                  </a:moveTo>
                  <a:cubicBezTo>
                    <a:pt x="185" y="244"/>
                    <a:pt x="185" y="244"/>
                    <a:pt x="185" y="244"/>
                  </a:cubicBezTo>
                  <a:cubicBezTo>
                    <a:pt x="192" y="244"/>
                    <a:pt x="192" y="244"/>
                    <a:pt x="192" y="244"/>
                  </a:cubicBezTo>
                  <a:cubicBezTo>
                    <a:pt x="192" y="251"/>
                    <a:pt x="192" y="251"/>
                    <a:pt x="192" y="251"/>
                  </a:cubicBezTo>
                  <a:cubicBezTo>
                    <a:pt x="185" y="251"/>
                    <a:pt x="185" y="251"/>
                    <a:pt x="185" y="251"/>
                  </a:cubicBezTo>
                  <a:moveTo>
                    <a:pt x="199" y="251"/>
                  </a:moveTo>
                  <a:cubicBezTo>
                    <a:pt x="199" y="244"/>
                    <a:pt x="199" y="244"/>
                    <a:pt x="199" y="244"/>
                  </a:cubicBezTo>
                  <a:cubicBezTo>
                    <a:pt x="206" y="244"/>
                    <a:pt x="206" y="244"/>
                    <a:pt x="206" y="244"/>
                  </a:cubicBezTo>
                  <a:cubicBezTo>
                    <a:pt x="206" y="251"/>
                    <a:pt x="206" y="251"/>
                    <a:pt x="206" y="251"/>
                  </a:cubicBezTo>
                  <a:cubicBezTo>
                    <a:pt x="199" y="251"/>
                    <a:pt x="199" y="251"/>
                    <a:pt x="199" y="251"/>
                  </a:cubicBezTo>
                  <a:moveTo>
                    <a:pt x="214" y="251"/>
                  </a:moveTo>
                  <a:cubicBezTo>
                    <a:pt x="214" y="244"/>
                    <a:pt x="214" y="244"/>
                    <a:pt x="214" y="244"/>
                  </a:cubicBezTo>
                  <a:cubicBezTo>
                    <a:pt x="221" y="244"/>
                    <a:pt x="221" y="244"/>
                    <a:pt x="221" y="244"/>
                  </a:cubicBezTo>
                  <a:cubicBezTo>
                    <a:pt x="221" y="251"/>
                    <a:pt x="221" y="251"/>
                    <a:pt x="221" y="251"/>
                  </a:cubicBezTo>
                  <a:cubicBezTo>
                    <a:pt x="214" y="251"/>
                    <a:pt x="214" y="251"/>
                    <a:pt x="214" y="251"/>
                  </a:cubicBezTo>
                  <a:moveTo>
                    <a:pt x="229" y="251"/>
                  </a:moveTo>
                  <a:cubicBezTo>
                    <a:pt x="229" y="244"/>
                    <a:pt x="229" y="244"/>
                    <a:pt x="229" y="244"/>
                  </a:cubicBezTo>
                  <a:cubicBezTo>
                    <a:pt x="236" y="244"/>
                    <a:pt x="236" y="244"/>
                    <a:pt x="236" y="244"/>
                  </a:cubicBezTo>
                  <a:cubicBezTo>
                    <a:pt x="236" y="251"/>
                    <a:pt x="236" y="251"/>
                    <a:pt x="236" y="251"/>
                  </a:cubicBezTo>
                  <a:cubicBezTo>
                    <a:pt x="229" y="251"/>
                    <a:pt x="229" y="251"/>
                    <a:pt x="229" y="251"/>
                  </a:cubicBezTo>
                  <a:moveTo>
                    <a:pt x="244" y="251"/>
                  </a:moveTo>
                  <a:cubicBezTo>
                    <a:pt x="244" y="244"/>
                    <a:pt x="244" y="244"/>
                    <a:pt x="244" y="244"/>
                  </a:cubicBezTo>
                  <a:cubicBezTo>
                    <a:pt x="251" y="244"/>
                    <a:pt x="251" y="244"/>
                    <a:pt x="251" y="244"/>
                  </a:cubicBezTo>
                  <a:cubicBezTo>
                    <a:pt x="251" y="251"/>
                    <a:pt x="251" y="251"/>
                    <a:pt x="251" y="251"/>
                  </a:cubicBezTo>
                  <a:cubicBezTo>
                    <a:pt x="244" y="251"/>
                    <a:pt x="244" y="251"/>
                    <a:pt x="244" y="251"/>
                  </a:cubicBezTo>
                  <a:moveTo>
                    <a:pt x="258" y="251"/>
                  </a:moveTo>
                  <a:cubicBezTo>
                    <a:pt x="258" y="244"/>
                    <a:pt x="258" y="244"/>
                    <a:pt x="258" y="244"/>
                  </a:cubicBezTo>
                  <a:cubicBezTo>
                    <a:pt x="265" y="244"/>
                    <a:pt x="265" y="244"/>
                    <a:pt x="265" y="244"/>
                  </a:cubicBezTo>
                  <a:cubicBezTo>
                    <a:pt x="265" y="251"/>
                    <a:pt x="265" y="251"/>
                    <a:pt x="265" y="251"/>
                  </a:cubicBezTo>
                  <a:cubicBezTo>
                    <a:pt x="258" y="251"/>
                    <a:pt x="258" y="251"/>
                    <a:pt x="258" y="251"/>
                  </a:cubicBezTo>
                  <a:moveTo>
                    <a:pt x="273" y="251"/>
                  </a:moveTo>
                  <a:cubicBezTo>
                    <a:pt x="273" y="244"/>
                    <a:pt x="273" y="244"/>
                    <a:pt x="273" y="244"/>
                  </a:cubicBezTo>
                  <a:cubicBezTo>
                    <a:pt x="280" y="244"/>
                    <a:pt x="280" y="244"/>
                    <a:pt x="280" y="244"/>
                  </a:cubicBezTo>
                  <a:cubicBezTo>
                    <a:pt x="280" y="251"/>
                    <a:pt x="280" y="251"/>
                    <a:pt x="280" y="251"/>
                  </a:cubicBezTo>
                  <a:cubicBezTo>
                    <a:pt x="273" y="251"/>
                    <a:pt x="273" y="251"/>
                    <a:pt x="273" y="251"/>
                  </a:cubicBezTo>
                  <a:moveTo>
                    <a:pt x="288" y="251"/>
                  </a:moveTo>
                  <a:cubicBezTo>
                    <a:pt x="288" y="244"/>
                    <a:pt x="288" y="244"/>
                    <a:pt x="288" y="244"/>
                  </a:cubicBezTo>
                  <a:cubicBezTo>
                    <a:pt x="295" y="244"/>
                    <a:pt x="295" y="244"/>
                    <a:pt x="295" y="244"/>
                  </a:cubicBezTo>
                  <a:cubicBezTo>
                    <a:pt x="295" y="251"/>
                    <a:pt x="295" y="251"/>
                    <a:pt x="295" y="251"/>
                  </a:cubicBezTo>
                  <a:cubicBezTo>
                    <a:pt x="288" y="251"/>
                    <a:pt x="288" y="251"/>
                    <a:pt x="288" y="251"/>
                  </a:cubicBezTo>
                  <a:moveTo>
                    <a:pt x="303" y="251"/>
                  </a:moveTo>
                  <a:cubicBezTo>
                    <a:pt x="303" y="244"/>
                    <a:pt x="303" y="244"/>
                    <a:pt x="303" y="244"/>
                  </a:cubicBezTo>
                  <a:cubicBezTo>
                    <a:pt x="310" y="244"/>
                    <a:pt x="310" y="244"/>
                    <a:pt x="310" y="244"/>
                  </a:cubicBezTo>
                  <a:cubicBezTo>
                    <a:pt x="310" y="251"/>
                    <a:pt x="310" y="251"/>
                    <a:pt x="310" y="251"/>
                  </a:cubicBezTo>
                  <a:cubicBezTo>
                    <a:pt x="303" y="251"/>
                    <a:pt x="303" y="251"/>
                    <a:pt x="303" y="251"/>
                  </a:cubicBezTo>
                  <a:moveTo>
                    <a:pt x="317" y="251"/>
                  </a:moveTo>
                  <a:cubicBezTo>
                    <a:pt x="317" y="244"/>
                    <a:pt x="317" y="244"/>
                    <a:pt x="317" y="244"/>
                  </a:cubicBezTo>
                  <a:cubicBezTo>
                    <a:pt x="324" y="244"/>
                    <a:pt x="324" y="244"/>
                    <a:pt x="324" y="244"/>
                  </a:cubicBezTo>
                  <a:cubicBezTo>
                    <a:pt x="324" y="251"/>
                    <a:pt x="324" y="251"/>
                    <a:pt x="324" y="251"/>
                  </a:cubicBezTo>
                  <a:cubicBezTo>
                    <a:pt x="317" y="251"/>
                    <a:pt x="317" y="251"/>
                    <a:pt x="317" y="251"/>
                  </a:cubicBezTo>
                  <a:moveTo>
                    <a:pt x="332" y="251"/>
                  </a:moveTo>
                  <a:cubicBezTo>
                    <a:pt x="332" y="244"/>
                    <a:pt x="332" y="244"/>
                    <a:pt x="332" y="244"/>
                  </a:cubicBezTo>
                  <a:cubicBezTo>
                    <a:pt x="339" y="244"/>
                    <a:pt x="339" y="244"/>
                    <a:pt x="339" y="244"/>
                  </a:cubicBezTo>
                  <a:cubicBezTo>
                    <a:pt x="339" y="251"/>
                    <a:pt x="339" y="251"/>
                    <a:pt x="339" y="251"/>
                  </a:cubicBezTo>
                  <a:cubicBezTo>
                    <a:pt x="332" y="251"/>
                    <a:pt x="332" y="251"/>
                    <a:pt x="332" y="251"/>
                  </a:cubicBezTo>
                  <a:moveTo>
                    <a:pt x="347" y="251"/>
                  </a:moveTo>
                  <a:cubicBezTo>
                    <a:pt x="347" y="244"/>
                    <a:pt x="347" y="244"/>
                    <a:pt x="347" y="244"/>
                  </a:cubicBezTo>
                  <a:cubicBezTo>
                    <a:pt x="354" y="244"/>
                    <a:pt x="354" y="244"/>
                    <a:pt x="354" y="244"/>
                  </a:cubicBezTo>
                  <a:cubicBezTo>
                    <a:pt x="354" y="251"/>
                    <a:pt x="354" y="251"/>
                    <a:pt x="354" y="251"/>
                  </a:cubicBezTo>
                  <a:cubicBezTo>
                    <a:pt x="347" y="251"/>
                    <a:pt x="347" y="251"/>
                    <a:pt x="347" y="251"/>
                  </a:cubicBezTo>
                  <a:moveTo>
                    <a:pt x="362" y="251"/>
                  </a:moveTo>
                  <a:cubicBezTo>
                    <a:pt x="362" y="244"/>
                    <a:pt x="362" y="244"/>
                    <a:pt x="362" y="244"/>
                  </a:cubicBezTo>
                  <a:cubicBezTo>
                    <a:pt x="369" y="244"/>
                    <a:pt x="369" y="244"/>
                    <a:pt x="369" y="244"/>
                  </a:cubicBezTo>
                  <a:cubicBezTo>
                    <a:pt x="369" y="251"/>
                    <a:pt x="369" y="251"/>
                    <a:pt x="369" y="251"/>
                  </a:cubicBezTo>
                  <a:cubicBezTo>
                    <a:pt x="362" y="251"/>
                    <a:pt x="362" y="251"/>
                    <a:pt x="362" y="251"/>
                  </a:cubicBezTo>
                  <a:moveTo>
                    <a:pt x="8" y="236"/>
                  </a:moveTo>
                  <a:cubicBezTo>
                    <a:pt x="8" y="229"/>
                    <a:pt x="8" y="229"/>
                    <a:pt x="8" y="229"/>
                  </a:cubicBezTo>
                  <a:cubicBezTo>
                    <a:pt x="15" y="229"/>
                    <a:pt x="15" y="229"/>
                    <a:pt x="15" y="229"/>
                  </a:cubicBezTo>
                  <a:cubicBezTo>
                    <a:pt x="15" y="236"/>
                    <a:pt x="15" y="236"/>
                    <a:pt x="15" y="236"/>
                  </a:cubicBezTo>
                  <a:cubicBezTo>
                    <a:pt x="8" y="236"/>
                    <a:pt x="8" y="236"/>
                    <a:pt x="8" y="236"/>
                  </a:cubicBezTo>
                  <a:moveTo>
                    <a:pt x="22" y="236"/>
                  </a:moveTo>
                  <a:cubicBezTo>
                    <a:pt x="22" y="229"/>
                    <a:pt x="22" y="229"/>
                    <a:pt x="22" y="229"/>
                  </a:cubicBezTo>
                  <a:cubicBezTo>
                    <a:pt x="29" y="229"/>
                    <a:pt x="29" y="229"/>
                    <a:pt x="29" y="229"/>
                  </a:cubicBezTo>
                  <a:cubicBezTo>
                    <a:pt x="29" y="236"/>
                    <a:pt x="29" y="236"/>
                    <a:pt x="29" y="236"/>
                  </a:cubicBezTo>
                  <a:cubicBezTo>
                    <a:pt x="22" y="236"/>
                    <a:pt x="22" y="236"/>
                    <a:pt x="22" y="236"/>
                  </a:cubicBezTo>
                  <a:moveTo>
                    <a:pt x="37" y="236"/>
                  </a:moveTo>
                  <a:cubicBezTo>
                    <a:pt x="37" y="229"/>
                    <a:pt x="37" y="229"/>
                    <a:pt x="37" y="229"/>
                  </a:cubicBezTo>
                  <a:cubicBezTo>
                    <a:pt x="44" y="229"/>
                    <a:pt x="44" y="229"/>
                    <a:pt x="44" y="229"/>
                  </a:cubicBezTo>
                  <a:cubicBezTo>
                    <a:pt x="44" y="236"/>
                    <a:pt x="44" y="236"/>
                    <a:pt x="44" y="236"/>
                  </a:cubicBezTo>
                  <a:cubicBezTo>
                    <a:pt x="37" y="236"/>
                    <a:pt x="37" y="236"/>
                    <a:pt x="37" y="236"/>
                  </a:cubicBezTo>
                  <a:moveTo>
                    <a:pt x="52" y="236"/>
                  </a:moveTo>
                  <a:cubicBezTo>
                    <a:pt x="52" y="229"/>
                    <a:pt x="52" y="229"/>
                    <a:pt x="52" y="229"/>
                  </a:cubicBezTo>
                  <a:cubicBezTo>
                    <a:pt x="59" y="229"/>
                    <a:pt x="59" y="229"/>
                    <a:pt x="59" y="229"/>
                  </a:cubicBezTo>
                  <a:cubicBezTo>
                    <a:pt x="59" y="236"/>
                    <a:pt x="59" y="236"/>
                    <a:pt x="59" y="236"/>
                  </a:cubicBezTo>
                  <a:cubicBezTo>
                    <a:pt x="52" y="236"/>
                    <a:pt x="52" y="236"/>
                    <a:pt x="52" y="236"/>
                  </a:cubicBezTo>
                  <a:moveTo>
                    <a:pt x="67" y="236"/>
                  </a:moveTo>
                  <a:cubicBezTo>
                    <a:pt x="67" y="229"/>
                    <a:pt x="67" y="229"/>
                    <a:pt x="67" y="229"/>
                  </a:cubicBezTo>
                  <a:cubicBezTo>
                    <a:pt x="74" y="229"/>
                    <a:pt x="74" y="229"/>
                    <a:pt x="74" y="229"/>
                  </a:cubicBezTo>
                  <a:cubicBezTo>
                    <a:pt x="74" y="236"/>
                    <a:pt x="74" y="236"/>
                    <a:pt x="74" y="236"/>
                  </a:cubicBezTo>
                  <a:cubicBezTo>
                    <a:pt x="67" y="236"/>
                    <a:pt x="67" y="236"/>
                    <a:pt x="67" y="236"/>
                  </a:cubicBezTo>
                  <a:moveTo>
                    <a:pt x="81" y="236"/>
                  </a:moveTo>
                  <a:cubicBezTo>
                    <a:pt x="81" y="229"/>
                    <a:pt x="81" y="229"/>
                    <a:pt x="81" y="229"/>
                  </a:cubicBezTo>
                  <a:cubicBezTo>
                    <a:pt x="88" y="229"/>
                    <a:pt x="88" y="229"/>
                    <a:pt x="88" y="229"/>
                  </a:cubicBezTo>
                  <a:cubicBezTo>
                    <a:pt x="88" y="236"/>
                    <a:pt x="88" y="236"/>
                    <a:pt x="88" y="236"/>
                  </a:cubicBezTo>
                  <a:cubicBezTo>
                    <a:pt x="81" y="236"/>
                    <a:pt x="81" y="236"/>
                    <a:pt x="81" y="236"/>
                  </a:cubicBezTo>
                  <a:moveTo>
                    <a:pt x="96" y="236"/>
                  </a:moveTo>
                  <a:cubicBezTo>
                    <a:pt x="96" y="229"/>
                    <a:pt x="96" y="229"/>
                    <a:pt x="96" y="229"/>
                  </a:cubicBezTo>
                  <a:cubicBezTo>
                    <a:pt x="103" y="229"/>
                    <a:pt x="103" y="229"/>
                    <a:pt x="103" y="229"/>
                  </a:cubicBezTo>
                  <a:cubicBezTo>
                    <a:pt x="103" y="236"/>
                    <a:pt x="103" y="236"/>
                    <a:pt x="103" y="236"/>
                  </a:cubicBezTo>
                  <a:cubicBezTo>
                    <a:pt x="96" y="236"/>
                    <a:pt x="96" y="236"/>
                    <a:pt x="96" y="236"/>
                  </a:cubicBezTo>
                  <a:moveTo>
                    <a:pt x="111" y="236"/>
                  </a:moveTo>
                  <a:cubicBezTo>
                    <a:pt x="111" y="229"/>
                    <a:pt x="111" y="229"/>
                    <a:pt x="111" y="229"/>
                  </a:cubicBezTo>
                  <a:cubicBezTo>
                    <a:pt x="118" y="229"/>
                    <a:pt x="118" y="229"/>
                    <a:pt x="118" y="229"/>
                  </a:cubicBezTo>
                  <a:cubicBezTo>
                    <a:pt x="118" y="236"/>
                    <a:pt x="118" y="236"/>
                    <a:pt x="118" y="236"/>
                  </a:cubicBezTo>
                  <a:cubicBezTo>
                    <a:pt x="111" y="236"/>
                    <a:pt x="111" y="236"/>
                    <a:pt x="111" y="236"/>
                  </a:cubicBezTo>
                  <a:moveTo>
                    <a:pt x="126" y="236"/>
                  </a:moveTo>
                  <a:cubicBezTo>
                    <a:pt x="126" y="229"/>
                    <a:pt x="126" y="229"/>
                    <a:pt x="126" y="229"/>
                  </a:cubicBezTo>
                  <a:cubicBezTo>
                    <a:pt x="133" y="229"/>
                    <a:pt x="133" y="229"/>
                    <a:pt x="133" y="229"/>
                  </a:cubicBezTo>
                  <a:cubicBezTo>
                    <a:pt x="133" y="236"/>
                    <a:pt x="133" y="236"/>
                    <a:pt x="133" y="236"/>
                  </a:cubicBezTo>
                  <a:cubicBezTo>
                    <a:pt x="126" y="236"/>
                    <a:pt x="126" y="236"/>
                    <a:pt x="126" y="236"/>
                  </a:cubicBezTo>
                  <a:moveTo>
                    <a:pt x="140" y="236"/>
                  </a:moveTo>
                  <a:cubicBezTo>
                    <a:pt x="140" y="229"/>
                    <a:pt x="140" y="229"/>
                    <a:pt x="140" y="229"/>
                  </a:cubicBezTo>
                  <a:cubicBezTo>
                    <a:pt x="147" y="229"/>
                    <a:pt x="147" y="229"/>
                    <a:pt x="147" y="229"/>
                  </a:cubicBezTo>
                  <a:cubicBezTo>
                    <a:pt x="147" y="236"/>
                    <a:pt x="147" y="236"/>
                    <a:pt x="147" y="236"/>
                  </a:cubicBezTo>
                  <a:cubicBezTo>
                    <a:pt x="140" y="236"/>
                    <a:pt x="140" y="236"/>
                    <a:pt x="140" y="236"/>
                  </a:cubicBezTo>
                  <a:moveTo>
                    <a:pt x="155" y="236"/>
                  </a:moveTo>
                  <a:cubicBezTo>
                    <a:pt x="155" y="229"/>
                    <a:pt x="155" y="229"/>
                    <a:pt x="155" y="229"/>
                  </a:cubicBezTo>
                  <a:cubicBezTo>
                    <a:pt x="162" y="229"/>
                    <a:pt x="162" y="229"/>
                    <a:pt x="162" y="229"/>
                  </a:cubicBezTo>
                  <a:cubicBezTo>
                    <a:pt x="162" y="236"/>
                    <a:pt x="162" y="236"/>
                    <a:pt x="162" y="236"/>
                  </a:cubicBezTo>
                  <a:cubicBezTo>
                    <a:pt x="155" y="236"/>
                    <a:pt x="155" y="236"/>
                    <a:pt x="155" y="236"/>
                  </a:cubicBezTo>
                  <a:moveTo>
                    <a:pt x="170" y="236"/>
                  </a:moveTo>
                  <a:cubicBezTo>
                    <a:pt x="170" y="229"/>
                    <a:pt x="170" y="229"/>
                    <a:pt x="170" y="229"/>
                  </a:cubicBezTo>
                  <a:cubicBezTo>
                    <a:pt x="177" y="229"/>
                    <a:pt x="177" y="229"/>
                    <a:pt x="177" y="229"/>
                  </a:cubicBezTo>
                  <a:cubicBezTo>
                    <a:pt x="177" y="236"/>
                    <a:pt x="177" y="236"/>
                    <a:pt x="177" y="236"/>
                  </a:cubicBezTo>
                  <a:cubicBezTo>
                    <a:pt x="170" y="236"/>
                    <a:pt x="170" y="236"/>
                    <a:pt x="170" y="236"/>
                  </a:cubicBezTo>
                  <a:moveTo>
                    <a:pt x="185" y="236"/>
                  </a:moveTo>
                  <a:cubicBezTo>
                    <a:pt x="185" y="229"/>
                    <a:pt x="185" y="229"/>
                    <a:pt x="185" y="229"/>
                  </a:cubicBezTo>
                  <a:cubicBezTo>
                    <a:pt x="192" y="229"/>
                    <a:pt x="192" y="229"/>
                    <a:pt x="192" y="229"/>
                  </a:cubicBezTo>
                  <a:cubicBezTo>
                    <a:pt x="192" y="236"/>
                    <a:pt x="192" y="236"/>
                    <a:pt x="192" y="236"/>
                  </a:cubicBezTo>
                  <a:cubicBezTo>
                    <a:pt x="185" y="236"/>
                    <a:pt x="185" y="236"/>
                    <a:pt x="185" y="236"/>
                  </a:cubicBezTo>
                  <a:moveTo>
                    <a:pt x="199" y="236"/>
                  </a:moveTo>
                  <a:cubicBezTo>
                    <a:pt x="199" y="229"/>
                    <a:pt x="199" y="229"/>
                    <a:pt x="199" y="229"/>
                  </a:cubicBezTo>
                  <a:cubicBezTo>
                    <a:pt x="206" y="229"/>
                    <a:pt x="206" y="229"/>
                    <a:pt x="206" y="229"/>
                  </a:cubicBezTo>
                  <a:cubicBezTo>
                    <a:pt x="206" y="236"/>
                    <a:pt x="206" y="236"/>
                    <a:pt x="206" y="236"/>
                  </a:cubicBezTo>
                  <a:cubicBezTo>
                    <a:pt x="199" y="236"/>
                    <a:pt x="199" y="236"/>
                    <a:pt x="199" y="236"/>
                  </a:cubicBezTo>
                  <a:moveTo>
                    <a:pt x="214" y="236"/>
                  </a:moveTo>
                  <a:cubicBezTo>
                    <a:pt x="214" y="229"/>
                    <a:pt x="214" y="229"/>
                    <a:pt x="214" y="229"/>
                  </a:cubicBezTo>
                  <a:cubicBezTo>
                    <a:pt x="221" y="229"/>
                    <a:pt x="221" y="229"/>
                    <a:pt x="221" y="229"/>
                  </a:cubicBezTo>
                  <a:cubicBezTo>
                    <a:pt x="221" y="236"/>
                    <a:pt x="221" y="236"/>
                    <a:pt x="221" y="236"/>
                  </a:cubicBezTo>
                  <a:cubicBezTo>
                    <a:pt x="214" y="236"/>
                    <a:pt x="214" y="236"/>
                    <a:pt x="214" y="236"/>
                  </a:cubicBezTo>
                  <a:moveTo>
                    <a:pt x="229" y="236"/>
                  </a:moveTo>
                  <a:cubicBezTo>
                    <a:pt x="229" y="229"/>
                    <a:pt x="229" y="229"/>
                    <a:pt x="229" y="229"/>
                  </a:cubicBezTo>
                  <a:cubicBezTo>
                    <a:pt x="236" y="229"/>
                    <a:pt x="236" y="229"/>
                    <a:pt x="236" y="229"/>
                  </a:cubicBezTo>
                  <a:cubicBezTo>
                    <a:pt x="236" y="236"/>
                    <a:pt x="236" y="236"/>
                    <a:pt x="236" y="236"/>
                  </a:cubicBezTo>
                  <a:cubicBezTo>
                    <a:pt x="229" y="236"/>
                    <a:pt x="229" y="236"/>
                    <a:pt x="229" y="236"/>
                  </a:cubicBezTo>
                  <a:moveTo>
                    <a:pt x="244" y="236"/>
                  </a:moveTo>
                  <a:cubicBezTo>
                    <a:pt x="244" y="229"/>
                    <a:pt x="244" y="229"/>
                    <a:pt x="244" y="229"/>
                  </a:cubicBezTo>
                  <a:cubicBezTo>
                    <a:pt x="251" y="229"/>
                    <a:pt x="251" y="229"/>
                    <a:pt x="251" y="229"/>
                  </a:cubicBezTo>
                  <a:cubicBezTo>
                    <a:pt x="251" y="236"/>
                    <a:pt x="251" y="236"/>
                    <a:pt x="251" y="236"/>
                  </a:cubicBezTo>
                  <a:cubicBezTo>
                    <a:pt x="244" y="236"/>
                    <a:pt x="244" y="236"/>
                    <a:pt x="244" y="236"/>
                  </a:cubicBezTo>
                  <a:moveTo>
                    <a:pt x="258" y="236"/>
                  </a:moveTo>
                  <a:cubicBezTo>
                    <a:pt x="258" y="229"/>
                    <a:pt x="258" y="229"/>
                    <a:pt x="258" y="229"/>
                  </a:cubicBezTo>
                  <a:cubicBezTo>
                    <a:pt x="265" y="229"/>
                    <a:pt x="265" y="229"/>
                    <a:pt x="265" y="229"/>
                  </a:cubicBezTo>
                  <a:cubicBezTo>
                    <a:pt x="265" y="236"/>
                    <a:pt x="265" y="236"/>
                    <a:pt x="265" y="236"/>
                  </a:cubicBezTo>
                  <a:cubicBezTo>
                    <a:pt x="258" y="236"/>
                    <a:pt x="258" y="236"/>
                    <a:pt x="258" y="236"/>
                  </a:cubicBezTo>
                  <a:moveTo>
                    <a:pt x="273" y="236"/>
                  </a:moveTo>
                  <a:cubicBezTo>
                    <a:pt x="273" y="229"/>
                    <a:pt x="273" y="229"/>
                    <a:pt x="273" y="229"/>
                  </a:cubicBezTo>
                  <a:cubicBezTo>
                    <a:pt x="280" y="229"/>
                    <a:pt x="280" y="229"/>
                    <a:pt x="280" y="229"/>
                  </a:cubicBezTo>
                  <a:cubicBezTo>
                    <a:pt x="280" y="236"/>
                    <a:pt x="280" y="236"/>
                    <a:pt x="280" y="236"/>
                  </a:cubicBezTo>
                  <a:cubicBezTo>
                    <a:pt x="273" y="236"/>
                    <a:pt x="273" y="236"/>
                    <a:pt x="273" y="236"/>
                  </a:cubicBezTo>
                  <a:moveTo>
                    <a:pt x="288" y="236"/>
                  </a:moveTo>
                  <a:cubicBezTo>
                    <a:pt x="288" y="229"/>
                    <a:pt x="288" y="229"/>
                    <a:pt x="288" y="229"/>
                  </a:cubicBezTo>
                  <a:cubicBezTo>
                    <a:pt x="295" y="229"/>
                    <a:pt x="295" y="229"/>
                    <a:pt x="295" y="229"/>
                  </a:cubicBezTo>
                  <a:cubicBezTo>
                    <a:pt x="295" y="236"/>
                    <a:pt x="295" y="236"/>
                    <a:pt x="295" y="236"/>
                  </a:cubicBezTo>
                  <a:cubicBezTo>
                    <a:pt x="288" y="236"/>
                    <a:pt x="288" y="236"/>
                    <a:pt x="288" y="236"/>
                  </a:cubicBezTo>
                  <a:moveTo>
                    <a:pt x="303" y="236"/>
                  </a:moveTo>
                  <a:cubicBezTo>
                    <a:pt x="303" y="229"/>
                    <a:pt x="303" y="229"/>
                    <a:pt x="303" y="229"/>
                  </a:cubicBezTo>
                  <a:cubicBezTo>
                    <a:pt x="310" y="229"/>
                    <a:pt x="310" y="229"/>
                    <a:pt x="310" y="229"/>
                  </a:cubicBezTo>
                  <a:cubicBezTo>
                    <a:pt x="310" y="236"/>
                    <a:pt x="310" y="236"/>
                    <a:pt x="310" y="236"/>
                  </a:cubicBezTo>
                  <a:cubicBezTo>
                    <a:pt x="303" y="236"/>
                    <a:pt x="303" y="236"/>
                    <a:pt x="303" y="236"/>
                  </a:cubicBezTo>
                  <a:moveTo>
                    <a:pt x="317" y="236"/>
                  </a:moveTo>
                  <a:cubicBezTo>
                    <a:pt x="317" y="229"/>
                    <a:pt x="317" y="229"/>
                    <a:pt x="317" y="229"/>
                  </a:cubicBezTo>
                  <a:cubicBezTo>
                    <a:pt x="324" y="229"/>
                    <a:pt x="324" y="229"/>
                    <a:pt x="324" y="229"/>
                  </a:cubicBezTo>
                  <a:cubicBezTo>
                    <a:pt x="324" y="236"/>
                    <a:pt x="324" y="236"/>
                    <a:pt x="324" y="236"/>
                  </a:cubicBezTo>
                  <a:cubicBezTo>
                    <a:pt x="317" y="236"/>
                    <a:pt x="317" y="236"/>
                    <a:pt x="317" y="236"/>
                  </a:cubicBezTo>
                  <a:moveTo>
                    <a:pt x="332" y="236"/>
                  </a:moveTo>
                  <a:cubicBezTo>
                    <a:pt x="332" y="229"/>
                    <a:pt x="332" y="229"/>
                    <a:pt x="332" y="229"/>
                  </a:cubicBezTo>
                  <a:cubicBezTo>
                    <a:pt x="339" y="229"/>
                    <a:pt x="339" y="229"/>
                    <a:pt x="339" y="229"/>
                  </a:cubicBezTo>
                  <a:cubicBezTo>
                    <a:pt x="339" y="236"/>
                    <a:pt x="339" y="236"/>
                    <a:pt x="339" y="236"/>
                  </a:cubicBezTo>
                  <a:cubicBezTo>
                    <a:pt x="332" y="236"/>
                    <a:pt x="332" y="236"/>
                    <a:pt x="332" y="236"/>
                  </a:cubicBezTo>
                  <a:moveTo>
                    <a:pt x="347" y="236"/>
                  </a:moveTo>
                  <a:cubicBezTo>
                    <a:pt x="347" y="229"/>
                    <a:pt x="347" y="229"/>
                    <a:pt x="347" y="229"/>
                  </a:cubicBezTo>
                  <a:cubicBezTo>
                    <a:pt x="354" y="229"/>
                    <a:pt x="354" y="229"/>
                    <a:pt x="354" y="229"/>
                  </a:cubicBezTo>
                  <a:cubicBezTo>
                    <a:pt x="354" y="236"/>
                    <a:pt x="354" y="236"/>
                    <a:pt x="354" y="236"/>
                  </a:cubicBezTo>
                  <a:cubicBezTo>
                    <a:pt x="347" y="236"/>
                    <a:pt x="347" y="236"/>
                    <a:pt x="347" y="236"/>
                  </a:cubicBezTo>
                  <a:moveTo>
                    <a:pt x="362" y="236"/>
                  </a:moveTo>
                  <a:cubicBezTo>
                    <a:pt x="362" y="229"/>
                    <a:pt x="362" y="229"/>
                    <a:pt x="362" y="229"/>
                  </a:cubicBezTo>
                  <a:cubicBezTo>
                    <a:pt x="369" y="229"/>
                    <a:pt x="369" y="229"/>
                    <a:pt x="369" y="229"/>
                  </a:cubicBezTo>
                  <a:cubicBezTo>
                    <a:pt x="369" y="236"/>
                    <a:pt x="369" y="236"/>
                    <a:pt x="369" y="236"/>
                  </a:cubicBezTo>
                  <a:cubicBezTo>
                    <a:pt x="362" y="236"/>
                    <a:pt x="362" y="236"/>
                    <a:pt x="362" y="236"/>
                  </a:cubicBezTo>
                  <a:moveTo>
                    <a:pt x="376" y="236"/>
                  </a:moveTo>
                  <a:cubicBezTo>
                    <a:pt x="376" y="229"/>
                    <a:pt x="376" y="229"/>
                    <a:pt x="376" y="229"/>
                  </a:cubicBezTo>
                  <a:cubicBezTo>
                    <a:pt x="383" y="229"/>
                    <a:pt x="383" y="229"/>
                    <a:pt x="383" y="229"/>
                  </a:cubicBezTo>
                  <a:cubicBezTo>
                    <a:pt x="383" y="236"/>
                    <a:pt x="383" y="236"/>
                    <a:pt x="383" y="236"/>
                  </a:cubicBezTo>
                  <a:cubicBezTo>
                    <a:pt x="376" y="236"/>
                    <a:pt x="376" y="236"/>
                    <a:pt x="376" y="236"/>
                  </a:cubicBezTo>
                  <a:moveTo>
                    <a:pt x="8" y="222"/>
                  </a:moveTo>
                  <a:cubicBezTo>
                    <a:pt x="8" y="215"/>
                    <a:pt x="8" y="215"/>
                    <a:pt x="8" y="215"/>
                  </a:cubicBezTo>
                  <a:cubicBezTo>
                    <a:pt x="15" y="215"/>
                    <a:pt x="15" y="215"/>
                    <a:pt x="15" y="215"/>
                  </a:cubicBezTo>
                  <a:cubicBezTo>
                    <a:pt x="15" y="222"/>
                    <a:pt x="15" y="222"/>
                    <a:pt x="15" y="222"/>
                  </a:cubicBezTo>
                  <a:cubicBezTo>
                    <a:pt x="8" y="222"/>
                    <a:pt x="8" y="222"/>
                    <a:pt x="8" y="222"/>
                  </a:cubicBezTo>
                  <a:moveTo>
                    <a:pt x="22" y="222"/>
                  </a:moveTo>
                  <a:cubicBezTo>
                    <a:pt x="22" y="215"/>
                    <a:pt x="22" y="215"/>
                    <a:pt x="22" y="215"/>
                  </a:cubicBezTo>
                  <a:cubicBezTo>
                    <a:pt x="29" y="215"/>
                    <a:pt x="29" y="215"/>
                    <a:pt x="29" y="215"/>
                  </a:cubicBezTo>
                  <a:cubicBezTo>
                    <a:pt x="29" y="222"/>
                    <a:pt x="29" y="222"/>
                    <a:pt x="29" y="222"/>
                  </a:cubicBezTo>
                  <a:cubicBezTo>
                    <a:pt x="22" y="222"/>
                    <a:pt x="22" y="222"/>
                    <a:pt x="22" y="222"/>
                  </a:cubicBezTo>
                  <a:moveTo>
                    <a:pt x="37" y="222"/>
                  </a:moveTo>
                  <a:cubicBezTo>
                    <a:pt x="37" y="215"/>
                    <a:pt x="37" y="215"/>
                    <a:pt x="37" y="215"/>
                  </a:cubicBezTo>
                  <a:cubicBezTo>
                    <a:pt x="44" y="215"/>
                    <a:pt x="44" y="215"/>
                    <a:pt x="44" y="215"/>
                  </a:cubicBezTo>
                  <a:cubicBezTo>
                    <a:pt x="44" y="222"/>
                    <a:pt x="44" y="222"/>
                    <a:pt x="44" y="222"/>
                  </a:cubicBezTo>
                  <a:cubicBezTo>
                    <a:pt x="37" y="222"/>
                    <a:pt x="37" y="222"/>
                    <a:pt x="37" y="222"/>
                  </a:cubicBezTo>
                  <a:moveTo>
                    <a:pt x="52" y="222"/>
                  </a:moveTo>
                  <a:cubicBezTo>
                    <a:pt x="52" y="215"/>
                    <a:pt x="52" y="215"/>
                    <a:pt x="52" y="215"/>
                  </a:cubicBezTo>
                  <a:cubicBezTo>
                    <a:pt x="59" y="215"/>
                    <a:pt x="59" y="215"/>
                    <a:pt x="59" y="215"/>
                  </a:cubicBezTo>
                  <a:cubicBezTo>
                    <a:pt x="59" y="222"/>
                    <a:pt x="59" y="222"/>
                    <a:pt x="59" y="222"/>
                  </a:cubicBezTo>
                  <a:cubicBezTo>
                    <a:pt x="52" y="222"/>
                    <a:pt x="52" y="222"/>
                    <a:pt x="52" y="222"/>
                  </a:cubicBezTo>
                  <a:moveTo>
                    <a:pt x="67" y="222"/>
                  </a:moveTo>
                  <a:cubicBezTo>
                    <a:pt x="67" y="215"/>
                    <a:pt x="67" y="215"/>
                    <a:pt x="67" y="215"/>
                  </a:cubicBezTo>
                  <a:cubicBezTo>
                    <a:pt x="74" y="215"/>
                    <a:pt x="74" y="215"/>
                    <a:pt x="74" y="215"/>
                  </a:cubicBezTo>
                  <a:cubicBezTo>
                    <a:pt x="74" y="222"/>
                    <a:pt x="74" y="222"/>
                    <a:pt x="74" y="222"/>
                  </a:cubicBezTo>
                  <a:cubicBezTo>
                    <a:pt x="67" y="222"/>
                    <a:pt x="67" y="222"/>
                    <a:pt x="67" y="222"/>
                  </a:cubicBezTo>
                  <a:moveTo>
                    <a:pt x="81" y="222"/>
                  </a:moveTo>
                  <a:cubicBezTo>
                    <a:pt x="81" y="215"/>
                    <a:pt x="81" y="215"/>
                    <a:pt x="81" y="215"/>
                  </a:cubicBezTo>
                  <a:cubicBezTo>
                    <a:pt x="88" y="215"/>
                    <a:pt x="88" y="215"/>
                    <a:pt x="88" y="215"/>
                  </a:cubicBezTo>
                  <a:cubicBezTo>
                    <a:pt x="88" y="222"/>
                    <a:pt x="88" y="222"/>
                    <a:pt x="88" y="222"/>
                  </a:cubicBezTo>
                  <a:cubicBezTo>
                    <a:pt x="81" y="222"/>
                    <a:pt x="81" y="222"/>
                    <a:pt x="81" y="222"/>
                  </a:cubicBezTo>
                  <a:moveTo>
                    <a:pt x="96" y="222"/>
                  </a:moveTo>
                  <a:cubicBezTo>
                    <a:pt x="96" y="215"/>
                    <a:pt x="96" y="215"/>
                    <a:pt x="96" y="215"/>
                  </a:cubicBezTo>
                  <a:cubicBezTo>
                    <a:pt x="103" y="215"/>
                    <a:pt x="103" y="215"/>
                    <a:pt x="103" y="215"/>
                  </a:cubicBezTo>
                  <a:cubicBezTo>
                    <a:pt x="103" y="222"/>
                    <a:pt x="103" y="222"/>
                    <a:pt x="103" y="222"/>
                  </a:cubicBezTo>
                  <a:cubicBezTo>
                    <a:pt x="96" y="222"/>
                    <a:pt x="96" y="222"/>
                    <a:pt x="96" y="222"/>
                  </a:cubicBezTo>
                  <a:moveTo>
                    <a:pt x="111" y="222"/>
                  </a:moveTo>
                  <a:cubicBezTo>
                    <a:pt x="111" y="215"/>
                    <a:pt x="111" y="215"/>
                    <a:pt x="111" y="215"/>
                  </a:cubicBezTo>
                  <a:cubicBezTo>
                    <a:pt x="118" y="215"/>
                    <a:pt x="118" y="215"/>
                    <a:pt x="118" y="215"/>
                  </a:cubicBezTo>
                  <a:cubicBezTo>
                    <a:pt x="118" y="222"/>
                    <a:pt x="118" y="222"/>
                    <a:pt x="118" y="222"/>
                  </a:cubicBezTo>
                  <a:cubicBezTo>
                    <a:pt x="111" y="222"/>
                    <a:pt x="111" y="222"/>
                    <a:pt x="111" y="222"/>
                  </a:cubicBezTo>
                  <a:moveTo>
                    <a:pt x="126" y="222"/>
                  </a:moveTo>
                  <a:cubicBezTo>
                    <a:pt x="126" y="215"/>
                    <a:pt x="126" y="215"/>
                    <a:pt x="126" y="215"/>
                  </a:cubicBezTo>
                  <a:cubicBezTo>
                    <a:pt x="133" y="215"/>
                    <a:pt x="133" y="215"/>
                    <a:pt x="133" y="215"/>
                  </a:cubicBezTo>
                  <a:cubicBezTo>
                    <a:pt x="133" y="222"/>
                    <a:pt x="133" y="222"/>
                    <a:pt x="133" y="222"/>
                  </a:cubicBezTo>
                  <a:cubicBezTo>
                    <a:pt x="126" y="222"/>
                    <a:pt x="126" y="222"/>
                    <a:pt x="126" y="222"/>
                  </a:cubicBezTo>
                  <a:moveTo>
                    <a:pt x="140" y="222"/>
                  </a:moveTo>
                  <a:cubicBezTo>
                    <a:pt x="140" y="215"/>
                    <a:pt x="140" y="215"/>
                    <a:pt x="140" y="215"/>
                  </a:cubicBezTo>
                  <a:cubicBezTo>
                    <a:pt x="147" y="215"/>
                    <a:pt x="147" y="215"/>
                    <a:pt x="147" y="215"/>
                  </a:cubicBezTo>
                  <a:cubicBezTo>
                    <a:pt x="147" y="222"/>
                    <a:pt x="147" y="222"/>
                    <a:pt x="147" y="222"/>
                  </a:cubicBezTo>
                  <a:cubicBezTo>
                    <a:pt x="140" y="222"/>
                    <a:pt x="140" y="222"/>
                    <a:pt x="140" y="222"/>
                  </a:cubicBezTo>
                  <a:moveTo>
                    <a:pt x="155" y="222"/>
                  </a:moveTo>
                  <a:cubicBezTo>
                    <a:pt x="155" y="215"/>
                    <a:pt x="155" y="215"/>
                    <a:pt x="155" y="215"/>
                  </a:cubicBezTo>
                  <a:cubicBezTo>
                    <a:pt x="162" y="215"/>
                    <a:pt x="162" y="215"/>
                    <a:pt x="162" y="215"/>
                  </a:cubicBezTo>
                  <a:cubicBezTo>
                    <a:pt x="162" y="222"/>
                    <a:pt x="162" y="222"/>
                    <a:pt x="162" y="222"/>
                  </a:cubicBezTo>
                  <a:cubicBezTo>
                    <a:pt x="155" y="222"/>
                    <a:pt x="155" y="222"/>
                    <a:pt x="155" y="222"/>
                  </a:cubicBezTo>
                  <a:moveTo>
                    <a:pt x="170" y="222"/>
                  </a:moveTo>
                  <a:cubicBezTo>
                    <a:pt x="170" y="215"/>
                    <a:pt x="170" y="215"/>
                    <a:pt x="170" y="215"/>
                  </a:cubicBezTo>
                  <a:cubicBezTo>
                    <a:pt x="177" y="215"/>
                    <a:pt x="177" y="215"/>
                    <a:pt x="177" y="215"/>
                  </a:cubicBezTo>
                  <a:cubicBezTo>
                    <a:pt x="177" y="222"/>
                    <a:pt x="177" y="222"/>
                    <a:pt x="177" y="222"/>
                  </a:cubicBezTo>
                  <a:cubicBezTo>
                    <a:pt x="170" y="222"/>
                    <a:pt x="170" y="222"/>
                    <a:pt x="170" y="222"/>
                  </a:cubicBezTo>
                  <a:moveTo>
                    <a:pt x="185" y="222"/>
                  </a:moveTo>
                  <a:cubicBezTo>
                    <a:pt x="185" y="215"/>
                    <a:pt x="185" y="215"/>
                    <a:pt x="185" y="215"/>
                  </a:cubicBezTo>
                  <a:cubicBezTo>
                    <a:pt x="192" y="215"/>
                    <a:pt x="192" y="215"/>
                    <a:pt x="192" y="215"/>
                  </a:cubicBezTo>
                  <a:cubicBezTo>
                    <a:pt x="192" y="222"/>
                    <a:pt x="192" y="222"/>
                    <a:pt x="192" y="222"/>
                  </a:cubicBezTo>
                  <a:cubicBezTo>
                    <a:pt x="185" y="222"/>
                    <a:pt x="185" y="222"/>
                    <a:pt x="185" y="222"/>
                  </a:cubicBezTo>
                  <a:moveTo>
                    <a:pt x="199" y="222"/>
                  </a:moveTo>
                  <a:cubicBezTo>
                    <a:pt x="199" y="215"/>
                    <a:pt x="199" y="215"/>
                    <a:pt x="199" y="215"/>
                  </a:cubicBezTo>
                  <a:cubicBezTo>
                    <a:pt x="206" y="215"/>
                    <a:pt x="206" y="215"/>
                    <a:pt x="206" y="215"/>
                  </a:cubicBezTo>
                  <a:cubicBezTo>
                    <a:pt x="206" y="222"/>
                    <a:pt x="206" y="222"/>
                    <a:pt x="206" y="222"/>
                  </a:cubicBezTo>
                  <a:cubicBezTo>
                    <a:pt x="199" y="222"/>
                    <a:pt x="199" y="222"/>
                    <a:pt x="199" y="222"/>
                  </a:cubicBezTo>
                  <a:moveTo>
                    <a:pt x="214" y="222"/>
                  </a:moveTo>
                  <a:cubicBezTo>
                    <a:pt x="214" y="215"/>
                    <a:pt x="214" y="215"/>
                    <a:pt x="214" y="215"/>
                  </a:cubicBezTo>
                  <a:cubicBezTo>
                    <a:pt x="221" y="215"/>
                    <a:pt x="221" y="215"/>
                    <a:pt x="221" y="215"/>
                  </a:cubicBezTo>
                  <a:cubicBezTo>
                    <a:pt x="221" y="222"/>
                    <a:pt x="221" y="222"/>
                    <a:pt x="221" y="222"/>
                  </a:cubicBezTo>
                  <a:cubicBezTo>
                    <a:pt x="214" y="222"/>
                    <a:pt x="214" y="222"/>
                    <a:pt x="214" y="222"/>
                  </a:cubicBezTo>
                  <a:moveTo>
                    <a:pt x="229" y="222"/>
                  </a:moveTo>
                  <a:cubicBezTo>
                    <a:pt x="229" y="215"/>
                    <a:pt x="229" y="215"/>
                    <a:pt x="229" y="215"/>
                  </a:cubicBezTo>
                  <a:cubicBezTo>
                    <a:pt x="236" y="215"/>
                    <a:pt x="236" y="215"/>
                    <a:pt x="236" y="215"/>
                  </a:cubicBezTo>
                  <a:cubicBezTo>
                    <a:pt x="236" y="222"/>
                    <a:pt x="236" y="222"/>
                    <a:pt x="236" y="222"/>
                  </a:cubicBezTo>
                  <a:cubicBezTo>
                    <a:pt x="229" y="222"/>
                    <a:pt x="229" y="222"/>
                    <a:pt x="229" y="222"/>
                  </a:cubicBezTo>
                  <a:moveTo>
                    <a:pt x="244" y="222"/>
                  </a:moveTo>
                  <a:cubicBezTo>
                    <a:pt x="244" y="215"/>
                    <a:pt x="244" y="215"/>
                    <a:pt x="244" y="215"/>
                  </a:cubicBezTo>
                  <a:cubicBezTo>
                    <a:pt x="251" y="215"/>
                    <a:pt x="251" y="215"/>
                    <a:pt x="251" y="215"/>
                  </a:cubicBezTo>
                  <a:cubicBezTo>
                    <a:pt x="251" y="222"/>
                    <a:pt x="251" y="222"/>
                    <a:pt x="251" y="222"/>
                  </a:cubicBezTo>
                  <a:cubicBezTo>
                    <a:pt x="244" y="222"/>
                    <a:pt x="244" y="222"/>
                    <a:pt x="244" y="222"/>
                  </a:cubicBezTo>
                  <a:moveTo>
                    <a:pt x="258" y="222"/>
                  </a:moveTo>
                  <a:cubicBezTo>
                    <a:pt x="258" y="215"/>
                    <a:pt x="258" y="215"/>
                    <a:pt x="258" y="215"/>
                  </a:cubicBezTo>
                  <a:cubicBezTo>
                    <a:pt x="265" y="215"/>
                    <a:pt x="265" y="215"/>
                    <a:pt x="265" y="215"/>
                  </a:cubicBezTo>
                  <a:cubicBezTo>
                    <a:pt x="265" y="222"/>
                    <a:pt x="265" y="222"/>
                    <a:pt x="265" y="222"/>
                  </a:cubicBezTo>
                  <a:cubicBezTo>
                    <a:pt x="258" y="222"/>
                    <a:pt x="258" y="222"/>
                    <a:pt x="258" y="222"/>
                  </a:cubicBezTo>
                  <a:moveTo>
                    <a:pt x="273" y="222"/>
                  </a:moveTo>
                  <a:cubicBezTo>
                    <a:pt x="273" y="215"/>
                    <a:pt x="273" y="215"/>
                    <a:pt x="273" y="215"/>
                  </a:cubicBezTo>
                  <a:cubicBezTo>
                    <a:pt x="280" y="215"/>
                    <a:pt x="280" y="215"/>
                    <a:pt x="280" y="215"/>
                  </a:cubicBezTo>
                  <a:cubicBezTo>
                    <a:pt x="280" y="222"/>
                    <a:pt x="280" y="222"/>
                    <a:pt x="280" y="222"/>
                  </a:cubicBezTo>
                  <a:cubicBezTo>
                    <a:pt x="273" y="222"/>
                    <a:pt x="273" y="222"/>
                    <a:pt x="273" y="222"/>
                  </a:cubicBezTo>
                  <a:moveTo>
                    <a:pt x="288" y="222"/>
                  </a:moveTo>
                  <a:cubicBezTo>
                    <a:pt x="288" y="215"/>
                    <a:pt x="288" y="215"/>
                    <a:pt x="288" y="215"/>
                  </a:cubicBezTo>
                  <a:cubicBezTo>
                    <a:pt x="295" y="215"/>
                    <a:pt x="295" y="215"/>
                    <a:pt x="295" y="215"/>
                  </a:cubicBezTo>
                  <a:cubicBezTo>
                    <a:pt x="295" y="222"/>
                    <a:pt x="295" y="222"/>
                    <a:pt x="295" y="222"/>
                  </a:cubicBezTo>
                  <a:cubicBezTo>
                    <a:pt x="288" y="222"/>
                    <a:pt x="288" y="222"/>
                    <a:pt x="288" y="222"/>
                  </a:cubicBezTo>
                  <a:moveTo>
                    <a:pt x="303" y="222"/>
                  </a:moveTo>
                  <a:cubicBezTo>
                    <a:pt x="303" y="215"/>
                    <a:pt x="303" y="215"/>
                    <a:pt x="303" y="215"/>
                  </a:cubicBezTo>
                  <a:cubicBezTo>
                    <a:pt x="310" y="215"/>
                    <a:pt x="310" y="215"/>
                    <a:pt x="310" y="215"/>
                  </a:cubicBezTo>
                  <a:cubicBezTo>
                    <a:pt x="310" y="222"/>
                    <a:pt x="310" y="222"/>
                    <a:pt x="310" y="222"/>
                  </a:cubicBezTo>
                  <a:cubicBezTo>
                    <a:pt x="303" y="222"/>
                    <a:pt x="303" y="222"/>
                    <a:pt x="303" y="222"/>
                  </a:cubicBezTo>
                  <a:moveTo>
                    <a:pt x="317" y="222"/>
                  </a:moveTo>
                  <a:cubicBezTo>
                    <a:pt x="317" y="215"/>
                    <a:pt x="317" y="215"/>
                    <a:pt x="317" y="215"/>
                  </a:cubicBezTo>
                  <a:cubicBezTo>
                    <a:pt x="324" y="215"/>
                    <a:pt x="324" y="215"/>
                    <a:pt x="324" y="215"/>
                  </a:cubicBezTo>
                  <a:cubicBezTo>
                    <a:pt x="324" y="222"/>
                    <a:pt x="324" y="222"/>
                    <a:pt x="324" y="222"/>
                  </a:cubicBezTo>
                  <a:cubicBezTo>
                    <a:pt x="317" y="222"/>
                    <a:pt x="317" y="222"/>
                    <a:pt x="317" y="222"/>
                  </a:cubicBezTo>
                  <a:moveTo>
                    <a:pt x="332" y="222"/>
                  </a:moveTo>
                  <a:cubicBezTo>
                    <a:pt x="332" y="215"/>
                    <a:pt x="332" y="215"/>
                    <a:pt x="332" y="215"/>
                  </a:cubicBezTo>
                  <a:cubicBezTo>
                    <a:pt x="339" y="215"/>
                    <a:pt x="339" y="215"/>
                    <a:pt x="339" y="215"/>
                  </a:cubicBezTo>
                  <a:cubicBezTo>
                    <a:pt x="339" y="222"/>
                    <a:pt x="339" y="222"/>
                    <a:pt x="339" y="222"/>
                  </a:cubicBezTo>
                  <a:cubicBezTo>
                    <a:pt x="332" y="222"/>
                    <a:pt x="332" y="222"/>
                    <a:pt x="332" y="222"/>
                  </a:cubicBezTo>
                  <a:moveTo>
                    <a:pt x="347" y="222"/>
                  </a:moveTo>
                  <a:cubicBezTo>
                    <a:pt x="347" y="215"/>
                    <a:pt x="347" y="215"/>
                    <a:pt x="347" y="215"/>
                  </a:cubicBezTo>
                  <a:cubicBezTo>
                    <a:pt x="354" y="215"/>
                    <a:pt x="354" y="215"/>
                    <a:pt x="354" y="215"/>
                  </a:cubicBezTo>
                  <a:cubicBezTo>
                    <a:pt x="354" y="222"/>
                    <a:pt x="354" y="222"/>
                    <a:pt x="354" y="222"/>
                  </a:cubicBezTo>
                  <a:cubicBezTo>
                    <a:pt x="347" y="222"/>
                    <a:pt x="347" y="222"/>
                    <a:pt x="347" y="222"/>
                  </a:cubicBezTo>
                  <a:moveTo>
                    <a:pt x="362" y="222"/>
                  </a:moveTo>
                  <a:cubicBezTo>
                    <a:pt x="362" y="215"/>
                    <a:pt x="362" y="215"/>
                    <a:pt x="362" y="215"/>
                  </a:cubicBezTo>
                  <a:cubicBezTo>
                    <a:pt x="369" y="215"/>
                    <a:pt x="369" y="215"/>
                    <a:pt x="369" y="215"/>
                  </a:cubicBezTo>
                  <a:cubicBezTo>
                    <a:pt x="369" y="222"/>
                    <a:pt x="369" y="222"/>
                    <a:pt x="369" y="222"/>
                  </a:cubicBezTo>
                  <a:cubicBezTo>
                    <a:pt x="362" y="222"/>
                    <a:pt x="362" y="222"/>
                    <a:pt x="362" y="222"/>
                  </a:cubicBezTo>
                  <a:moveTo>
                    <a:pt x="376" y="222"/>
                  </a:moveTo>
                  <a:cubicBezTo>
                    <a:pt x="376" y="215"/>
                    <a:pt x="376" y="215"/>
                    <a:pt x="376" y="215"/>
                  </a:cubicBezTo>
                  <a:cubicBezTo>
                    <a:pt x="383" y="215"/>
                    <a:pt x="383" y="215"/>
                    <a:pt x="383" y="215"/>
                  </a:cubicBezTo>
                  <a:cubicBezTo>
                    <a:pt x="383" y="222"/>
                    <a:pt x="383" y="222"/>
                    <a:pt x="383" y="222"/>
                  </a:cubicBezTo>
                  <a:cubicBezTo>
                    <a:pt x="376" y="222"/>
                    <a:pt x="376" y="222"/>
                    <a:pt x="376" y="222"/>
                  </a:cubicBezTo>
                  <a:moveTo>
                    <a:pt x="8" y="207"/>
                  </a:moveTo>
                  <a:cubicBezTo>
                    <a:pt x="8" y="200"/>
                    <a:pt x="8" y="200"/>
                    <a:pt x="8" y="200"/>
                  </a:cubicBezTo>
                  <a:cubicBezTo>
                    <a:pt x="15" y="200"/>
                    <a:pt x="15" y="200"/>
                    <a:pt x="15" y="200"/>
                  </a:cubicBezTo>
                  <a:cubicBezTo>
                    <a:pt x="15" y="207"/>
                    <a:pt x="15" y="207"/>
                    <a:pt x="15" y="207"/>
                  </a:cubicBezTo>
                  <a:cubicBezTo>
                    <a:pt x="8" y="207"/>
                    <a:pt x="8" y="207"/>
                    <a:pt x="8" y="207"/>
                  </a:cubicBezTo>
                  <a:moveTo>
                    <a:pt x="22" y="207"/>
                  </a:moveTo>
                  <a:cubicBezTo>
                    <a:pt x="22" y="200"/>
                    <a:pt x="22" y="200"/>
                    <a:pt x="22" y="200"/>
                  </a:cubicBezTo>
                  <a:cubicBezTo>
                    <a:pt x="29" y="200"/>
                    <a:pt x="29" y="200"/>
                    <a:pt x="29" y="200"/>
                  </a:cubicBezTo>
                  <a:cubicBezTo>
                    <a:pt x="29" y="207"/>
                    <a:pt x="29" y="207"/>
                    <a:pt x="29" y="207"/>
                  </a:cubicBezTo>
                  <a:cubicBezTo>
                    <a:pt x="22" y="207"/>
                    <a:pt x="22" y="207"/>
                    <a:pt x="22" y="207"/>
                  </a:cubicBezTo>
                  <a:moveTo>
                    <a:pt x="37" y="207"/>
                  </a:moveTo>
                  <a:cubicBezTo>
                    <a:pt x="37" y="200"/>
                    <a:pt x="37" y="200"/>
                    <a:pt x="37" y="200"/>
                  </a:cubicBezTo>
                  <a:cubicBezTo>
                    <a:pt x="44" y="200"/>
                    <a:pt x="44" y="200"/>
                    <a:pt x="44" y="200"/>
                  </a:cubicBezTo>
                  <a:cubicBezTo>
                    <a:pt x="44" y="207"/>
                    <a:pt x="44" y="207"/>
                    <a:pt x="44" y="207"/>
                  </a:cubicBezTo>
                  <a:cubicBezTo>
                    <a:pt x="37" y="207"/>
                    <a:pt x="37" y="207"/>
                    <a:pt x="37" y="207"/>
                  </a:cubicBezTo>
                  <a:moveTo>
                    <a:pt x="52" y="207"/>
                  </a:moveTo>
                  <a:cubicBezTo>
                    <a:pt x="52" y="200"/>
                    <a:pt x="52" y="200"/>
                    <a:pt x="52" y="200"/>
                  </a:cubicBezTo>
                  <a:cubicBezTo>
                    <a:pt x="59" y="200"/>
                    <a:pt x="59" y="200"/>
                    <a:pt x="59" y="200"/>
                  </a:cubicBezTo>
                  <a:cubicBezTo>
                    <a:pt x="59" y="207"/>
                    <a:pt x="59" y="207"/>
                    <a:pt x="59" y="207"/>
                  </a:cubicBezTo>
                  <a:cubicBezTo>
                    <a:pt x="52" y="207"/>
                    <a:pt x="52" y="207"/>
                    <a:pt x="52" y="207"/>
                  </a:cubicBezTo>
                  <a:moveTo>
                    <a:pt x="67" y="207"/>
                  </a:moveTo>
                  <a:cubicBezTo>
                    <a:pt x="67" y="200"/>
                    <a:pt x="67" y="200"/>
                    <a:pt x="67" y="200"/>
                  </a:cubicBezTo>
                  <a:cubicBezTo>
                    <a:pt x="74" y="200"/>
                    <a:pt x="74" y="200"/>
                    <a:pt x="74" y="200"/>
                  </a:cubicBezTo>
                  <a:cubicBezTo>
                    <a:pt x="74" y="207"/>
                    <a:pt x="74" y="207"/>
                    <a:pt x="74" y="207"/>
                  </a:cubicBezTo>
                  <a:cubicBezTo>
                    <a:pt x="67" y="207"/>
                    <a:pt x="67" y="207"/>
                    <a:pt x="67" y="207"/>
                  </a:cubicBezTo>
                  <a:moveTo>
                    <a:pt x="81" y="207"/>
                  </a:moveTo>
                  <a:cubicBezTo>
                    <a:pt x="81" y="200"/>
                    <a:pt x="81" y="200"/>
                    <a:pt x="81" y="200"/>
                  </a:cubicBezTo>
                  <a:cubicBezTo>
                    <a:pt x="88" y="200"/>
                    <a:pt x="88" y="200"/>
                    <a:pt x="88" y="200"/>
                  </a:cubicBezTo>
                  <a:cubicBezTo>
                    <a:pt x="88" y="207"/>
                    <a:pt x="88" y="207"/>
                    <a:pt x="88" y="207"/>
                  </a:cubicBezTo>
                  <a:cubicBezTo>
                    <a:pt x="81" y="207"/>
                    <a:pt x="81" y="207"/>
                    <a:pt x="81" y="207"/>
                  </a:cubicBezTo>
                  <a:moveTo>
                    <a:pt x="96" y="207"/>
                  </a:moveTo>
                  <a:cubicBezTo>
                    <a:pt x="96" y="200"/>
                    <a:pt x="96" y="200"/>
                    <a:pt x="96" y="200"/>
                  </a:cubicBezTo>
                  <a:cubicBezTo>
                    <a:pt x="103" y="200"/>
                    <a:pt x="103" y="200"/>
                    <a:pt x="103" y="200"/>
                  </a:cubicBezTo>
                  <a:cubicBezTo>
                    <a:pt x="103" y="207"/>
                    <a:pt x="103" y="207"/>
                    <a:pt x="103" y="207"/>
                  </a:cubicBezTo>
                  <a:cubicBezTo>
                    <a:pt x="96" y="207"/>
                    <a:pt x="96" y="207"/>
                    <a:pt x="96" y="207"/>
                  </a:cubicBezTo>
                  <a:moveTo>
                    <a:pt x="111" y="207"/>
                  </a:moveTo>
                  <a:cubicBezTo>
                    <a:pt x="111" y="200"/>
                    <a:pt x="111" y="200"/>
                    <a:pt x="111" y="200"/>
                  </a:cubicBezTo>
                  <a:cubicBezTo>
                    <a:pt x="118" y="200"/>
                    <a:pt x="118" y="200"/>
                    <a:pt x="118" y="200"/>
                  </a:cubicBezTo>
                  <a:cubicBezTo>
                    <a:pt x="118" y="207"/>
                    <a:pt x="118" y="207"/>
                    <a:pt x="118" y="207"/>
                  </a:cubicBezTo>
                  <a:cubicBezTo>
                    <a:pt x="111" y="207"/>
                    <a:pt x="111" y="207"/>
                    <a:pt x="111" y="207"/>
                  </a:cubicBezTo>
                  <a:moveTo>
                    <a:pt x="126" y="207"/>
                  </a:moveTo>
                  <a:cubicBezTo>
                    <a:pt x="126" y="200"/>
                    <a:pt x="126" y="200"/>
                    <a:pt x="126" y="200"/>
                  </a:cubicBezTo>
                  <a:cubicBezTo>
                    <a:pt x="133" y="200"/>
                    <a:pt x="133" y="200"/>
                    <a:pt x="133" y="200"/>
                  </a:cubicBezTo>
                  <a:cubicBezTo>
                    <a:pt x="133" y="207"/>
                    <a:pt x="133" y="207"/>
                    <a:pt x="133" y="207"/>
                  </a:cubicBezTo>
                  <a:cubicBezTo>
                    <a:pt x="126" y="207"/>
                    <a:pt x="126" y="207"/>
                    <a:pt x="126" y="207"/>
                  </a:cubicBezTo>
                  <a:moveTo>
                    <a:pt x="140" y="207"/>
                  </a:moveTo>
                  <a:cubicBezTo>
                    <a:pt x="140" y="200"/>
                    <a:pt x="140" y="200"/>
                    <a:pt x="140" y="200"/>
                  </a:cubicBezTo>
                  <a:cubicBezTo>
                    <a:pt x="147" y="200"/>
                    <a:pt x="147" y="200"/>
                    <a:pt x="147" y="200"/>
                  </a:cubicBezTo>
                  <a:cubicBezTo>
                    <a:pt x="147" y="207"/>
                    <a:pt x="147" y="207"/>
                    <a:pt x="147" y="207"/>
                  </a:cubicBezTo>
                  <a:cubicBezTo>
                    <a:pt x="140" y="207"/>
                    <a:pt x="140" y="207"/>
                    <a:pt x="140" y="207"/>
                  </a:cubicBezTo>
                  <a:moveTo>
                    <a:pt x="155" y="207"/>
                  </a:moveTo>
                  <a:cubicBezTo>
                    <a:pt x="155" y="200"/>
                    <a:pt x="155" y="200"/>
                    <a:pt x="155" y="200"/>
                  </a:cubicBezTo>
                  <a:cubicBezTo>
                    <a:pt x="162" y="200"/>
                    <a:pt x="162" y="200"/>
                    <a:pt x="162" y="200"/>
                  </a:cubicBezTo>
                  <a:cubicBezTo>
                    <a:pt x="162" y="207"/>
                    <a:pt x="162" y="207"/>
                    <a:pt x="162" y="207"/>
                  </a:cubicBezTo>
                  <a:cubicBezTo>
                    <a:pt x="155" y="207"/>
                    <a:pt x="155" y="207"/>
                    <a:pt x="155" y="207"/>
                  </a:cubicBezTo>
                  <a:moveTo>
                    <a:pt x="170" y="207"/>
                  </a:moveTo>
                  <a:cubicBezTo>
                    <a:pt x="170" y="200"/>
                    <a:pt x="170" y="200"/>
                    <a:pt x="170" y="200"/>
                  </a:cubicBezTo>
                  <a:cubicBezTo>
                    <a:pt x="177" y="200"/>
                    <a:pt x="177" y="200"/>
                    <a:pt x="177" y="200"/>
                  </a:cubicBezTo>
                  <a:cubicBezTo>
                    <a:pt x="177" y="207"/>
                    <a:pt x="177" y="207"/>
                    <a:pt x="177" y="207"/>
                  </a:cubicBezTo>
                  <a:cubicBezTo>
                    <a:pt x="170" y="207"/>
                    <a:pt x="170" y="207"/>
                    <a:pt x="170" y="207"/>
                  </a:cubicBezTo>
                  <a:moveTo>
                    <a:pt x="185" y="207"/>
                  </a:moveTo>
                  <a:cubicBezTo>
                    <a:pt x="185" y="200"/>
                    <a:pt x="185" y="200"/>
                    <a:pt x="185" y="200"/>
                  </a:cubicBezTo>
                  <a:cubicBezTo>
                    <a:pt x="192" y="200"/>
                    <a:pt x="192" y="200"/>
                    <a:pt x="192" y="200"/>
                  </a:cubicBezTo>
                  <a:cubicBezTo>
                    <a:pt x="192" y="207"/>
                    <a:pt x="192" y="207"/>
                    <a:pt x="192" y="207"/>
                  </a:cubicBezTo>
                  <a:cubicBezTo>
                    <a:pt x="185" y="207"/>
                    <a:pt x="185" y="207"/>
                    <a:pt x="185" y="207"/>
                  </a:cubicBezTo>
                  <a:moveTo>
                    <a:pt x="199" y="207"/>
                  </a:moveTo>
                  <a:cubicBezTo>
                    <a:pt x="199" y="200"/>
                    <a:pt x="199" y="200"/>
                    <a:pt x="199" y="200"/>
                  </a:cubicBezTo>
                  <a:cubicBezTo>
                    <a:pt x="206" y="200"/>
                    <a:pt x="206" y="200"/>
                    <a:pt x="206" y="200"/>
                  </a:cubicBezTo>
                  <a:cubicBezTo>
                    <a:pt x="206" y="207"/>
                    <a:pt x="206" y="207"/>
                    <a:pt x="206" y="207"/>
                  </a:cubicBezTo>
                  <a:cubicBezTo>
                    <a:pt x="199" y="207"/>
                    <a:pt x="199" y="207"/>
                    <a:pt x="199" y="207"/>
                  </a:cubicBezTo>
                  <a:moveTo>
                    <a:pt x="214" y="207"/>
                  </a:moveTo>
                  <a:cubicBezTo>
                    <a:pt x="214" y="200"/>
                    <a:pt x="214" y="200"/>
                    <a:pt x="214" y="200"/>
                  </a:cubicBezTo>
                  <a:cubicBezTo>
                    <a:pt x="221" y="200"/>
                    <a:pt x="221" y="200"/>
                    <a:pt x="221" y="200"/>
                  </a:cubicBezTo>
                  <a:cubicBezTo>
                    <a:pt x="221" y="207"/>
                    <a:pt x="221" y="207"/>
                    <a:pt x="221" y="207"/>
                  </a:cubicBezTo>
                  <a:cubicBezTo>
                    <a:pt x="214" y="207"/>
                    <a:pt x="214" y="207"/>
                    <a:pt x="214" y="207"/>
                  </a:cubicBezTo>
                  <a:moveTo>
                    <a:pt x="229" y="207"/>
                  </a:moveTo>
                  <a:cubicBezTo>
                    <a:pt x="229" y="200"/>
                    <a:pt x="229" y="200"/>
                    <a:pt x="229" y="200"/>
                  </a:cubicBezTo>
                  <a:cubicBezTo>
                    <a:pt x="236" y="200"/>
                    <a:pt x="236" y="200"/>
                    <a:pt x="236" y="200"/>
                  </a:cubicBezTo>
                  <a:cubicBezTo>
                    <a:pt x="236" y="207"/>
                    <a:pt x="236" y="207"/>
                    <a:pt x="236" y="207"/>
                  </a:cubicBezTo>
                  <a:cubicBezTo>
                    <a:pt x="229" y="207"/>
                    <a:pt x="229" y="207"/>
                    <a:pt x="229" y="207"/>
                  </a:cubicBezTo>
                  <a:moveTo>
                    <a:pt x="244" y="207"/>
                  </a:moveTo>
                  <a:cubicBezTo>
                    <a:pt x="244" y="200"/>
                    <a:pt x="244" y="200"/>
                    <a:pt x="244" y="200"/>
                  </a:cubicBezTo>
                  <a:cubicBezTo>
                    <a:pt x="251" y="200"/>
                    <a:pt x="251" y="200"/>
                    <a:pt x="251" y="200"/>
                  </a:cubicBezTo>
                  <a:cubicBezTo>
                    <a:pt x="251" y="207"/>
                    <a:pt x="251" y="207"/>
                    <a:pt x="251" y="207"/>
                  </a:cubicBezTo>
                  <a:cubicBezTo>
                    <a:pt x="244" y="207"/>
                    <a:pt x="244" y="207"/>
                    <a:pt x="244" y="207"/>
                  </a:cubicBezTo>
                  <a:moveTo>
                    <a:pt x="258" y="207"/>
                  </a:moveTo>
                  <a:cubicBezTo>
                    <a:pt x="258" y="200"/>
                    <a:pt x="258" y="200"/>
                    <a:pt x="258" y="200"/>
                  </a:cubicBezTo>
                  <a:cubicBezTo>
                    <a:pt x="265" y="200"/>
                    <a:pt x="265" y="200"/>
                    <a:pt x="265" y="200"/>
                  </a:cubicBezTo>
                  <a:cubicBezTo>
                    <a:pt x="265" y="207"/>
                    <a:pt x="265" y="207"/>
                    <a:pt x="265" y="207"/>
                  </a:cubicBezTo>
                  <a:cubicBezTo>
                    <a:pt x="258" y="207"/>
                    <a:pt x="258" y="207"/>
                    <a:pt x="258" y="207"/>
                  </a:cubicBezTo>
                  <a:moveTo>
                    <a:pt x="273" y="207"/>
                  </a:moveTo>
                  <a:cubicBezTo>
                    <a:pt x="273" y="200"/>
                    <a:pt x="273" y="200"/>
                    <a:pt x="273" y="200"/>
                  </a:cubicBezTo>
                  <a:cubicBezTo>
                    <a:pt x="280" y="200"/>
                    <a:pt x="280" y="200"/>
                    <a:pt x="280" y="200"/>
                  </a:cubicBezTo>
                  <a:cubicBezTo>
                    <a:pt x="280" y="207"/>
                    <a:pt x="280" y="207"/>
                    <a:pt x="280" y="207"/>
                  </a:cubicBezTo>
                  <a:cubicBezTo>
                    <a:pt x="273" y="207"/>
                    <a:pt x="273" y="207"/>
                    <a:pt x="273" y="207"/>
                  </a:cubicBezTo>
                  <a:moveTo>
                    <a:pt x="288" y="207"/>
                  </a:moveTo>
                  <a:cubicBezTo>
                    <a:pt x="288" y="200"/>
                    <a:pt x="288" y="200"/>
                    <a:pt x="288" y="200"/>
                  </a:cubicBezTo>
                  <a:cubicBezTo>
                    <a:pt x="295" y="200"/>
                    <a:pt x="295" y="200"/>
                    <a:pt x="295" y="200"/>
                  </a:cubicBezTo>
                  <a:cubicBezTo>
                    <a:pt x="295" y="207"/>
                    <a:pt x="295" y="207"/>
                    <a:pt x="295" y="207"/>
                  </a:cubicBezTo>
                  <a:cubicBezTo>
                    <a:pt x="288" y="207"/>
                    <a:pt x="288" y="207"/>
                    <a:pt x="288" y="207"/>
                  </a:cubicBezTo>
                  <a:moveTo>
                    <a:pt x="303" y="207"/>
                  </a:moveTo>
                  <a:cubicBezTo>
                    <a:pt x="303" y="200"/>
                    <a:pt x="303" y="200"/>
                    <a:pt x="303" y="200"/>
                  </a:cubicBezTo>
                  <a:cubicBezTo>
                    <a:pt x="310" y="200"/>
                    <a:pt x="310" y="200"/>
                    <a:pt x="310" y="200"/>
                  </a:cubicBezTo>
                  <a:cubicBezTo>
                    <a:pt x="310" y="207"/>
                    <a:pt x="310" y="207"/>
                    <a:pt x="310" y="207"/>
                  </a:cubicBezTo>
                  <a:cubicBezTo>
                    <a:pt x="303" y="207"/>
                    <a:pt x="303" y="207"/>
                    <a:pt x="303" y="207"/>
                  </a:cubicBezTo>
                  <a:moveTo>
                    <a:pt x="317" y="207"/>
                  </a:moveTo>
                  <a:cubicBezTo>
                    <a:pt x="317" y="200"/>
                    <a:pt x="317" y="200"/>
                    <a:pt x="317" y="200"/>
                  </a:cubicBezTo>
                  <a:cubicBezTo>
                    <a:pt x="324" y="200"/>
                    <a:pt x="324" y="200"/>
                    <a:pt x="324" y="200"/>
                  </a:cubicBezTo>
                  <a:cubicBezTo>
                    <a:pt x="324" y="207"/>
                    <a:pt x="324" y="207"/>
                    <a:pt x="324" y="207"/>
                  </a:cubicBezTo>
                  <a:cubicBezTo>
                    <a:pt x="317" y="207"/>
                    <a:pt x="317" y="207"/>
                    <a:pt x="317" y="207"/>
                  </a:cubicBezTo>
                  <a:moveTo>
                    <a:pt x="332" y="207"/>
                  </a:moveTo>
                  <a:cubicBezTo>
                    <a:pt x="332" y="200"/>
                    <a:pt x="332" y="200"/>
                    <a:pt x="332" y="200"/>
                  </a:cubicBezTo>
                  <a:cubicBezTo>
                    <a:pt x="339" y="200"/>
                    <a:pt x="339" y="200"/>
                    <a:pt x="339" y="200"/>
                  </a:cubicBezTo>
                  <a:cubicBezTo>
                    <a:pt x="339" y="207"/>
                    <a:pt x="339" y="207"/>
                    <a:pt x="339" y="207"/>
                  </a:cubicBezTo>
                  <a:cubicBezTo>
                    <a:pt x="332" y="207"/>
                    <a:pt x="332" y="207"/>
                    <a:pt x="332" y="207"/>
                  </a:cubicBezTo>
                  <a:moveTo>
                    <a:pt x="347" y="207"/>
                  </a:moveTo>
                  <a:cubicBezTo>
                    <a:pt x="347" y="200"/>
                    <a:pt x="347" y="200"/>
                    <a:pt x="347" y="200"/>
                  </a:cubicBezTo>
                  <a:cubicBezTo>
                    <a:pt x="354" y="200"/>
                    <a:pt x="354" y="200"/>
                    <a:pt x="354" y="200"/>
                  </a:cubicBezTo>
                  <a:cubicBezTo>
                    <a:pt x="354" y="207"/>
                    <a:pt x="354" y="207"/>
                    <a:pt x="354" y="207"/>
                  </a:cubicBezTo>
                  <a:cubicBezTo>
                    <a:pt x="347" y="207"/>
                    <a:pt x="347" y="207"/>
                    <a:pt x="347" y="207"/>
                  </a:cubicBezTo>
                  <a:moveTo>
                    <a:pt x="362" y="207"/>
                  </a:moveTo>
                  <a:cubicBezTo>
                    <a:pt x="362" y="200"/>
                    <a:pt x="362" y="200"/>
                    <a:pt x="362" y="200"/>
                  </a:cubicBezTo>
                  <a:cubicBezTo>
                    <a:pt x="369" y="200"/>
                    <a:pt x="369" y="200"/>
                    <a:pt x="369" y="200"/>
                  </a:cubicBezTo>
                  <a:cubicBezTo>
                    <a:pt x="369" y="207"/>
                    <a:pt x="369" y="207"/>
                    <a:pt x="369" y="207"/>
                  </a:cubicBezTo>
                  <a:cubicBezTo>
                    <a:pt x="362" y="207"/>
                    <a:pt x="362" y="207"/>
                    <a:pt x="362" y="207"/>
                  </a:cubicBezTo>
                  <a:moveTo>
                    <a:pt x="376" y="207"/>
                  </a:moveTo>
                  <a:cubicBezTo>
                    <a:pt x="376" y="200"/>
                    <a:pt x="376" y="200"/>
                    <a:pt x="376" y="200"/>
                  </a:cubicBezTo>
                  <a:cubicBezTo>
                    <a:pt x="383" y="200"/>
                    <a:pt x="383" y="200"/>
                    <a:pt x="383" y="200"/>
                  </a:cubicBezTo>
                  <a:cubicBezTo>
                    <a:pt x="383" y="207"/>
                    <a:pt x="383" y="207"/>
                    <a:pt x="383" y="207"/>
                  </a:cubicBezTo>
                  <a:cubicBezTo>
                    <a:pt x="376" y="207"/>
                    <a:pt x="376" y="207"/>
                    <a:pt x="376" y="207"/>
                  </a:cubicBezTo>
                  <a:moveTo>
                    <a:pt x="8" y="192"/>
                  </a:moveTo>
                  <a:cubicBezTo>
                    <a:pt x="8" y="185"/>
                    <a:pt x="8" y="185"/>
                    <a:pt x="8" y="185"/>
                  </a:cubicBezTo>
                  <a:cubicBezTo>
                    <a:pt x="15" y="185"/>
                    <a:pt x="15" y="185"/>
                    <a:pt x="15" y="185"/>
                  </a:cubicBezTo>
                  <a:cubicBezTo>
                    <a:pt x="15" y="192"/>
                    <a:pt x="15" y="192"/>
                    <a:pt x="15" y="192"/>
                  </a:cubicBezTo>
                  <a:cubicBezTo>
                    <a:pt x="8" y="192"/>
                    <a:pt x="8" y="192"/>
                    <a:pt x="8" y="192"/>
                  </a:cubicBezTo>
                  <a:moveTo>
                    <a:pt x="22" y="192"/>
                  </a:moveTo>
                  <a:cubicBezTo>
                    <a:pt x="22" y="185"/>
                    <a:pt x="22" y="185"/>
                    <a:pt x="22" y="185"/>
                  </a:cubicBezTo>
                  <a:cubicBezTo>
                    <a:pt x="29" y="185"/>
                    <a:pt x="29" y="185"/>
                    <a:pt x="29" y="185"/>
                  </a:cubicBezTo>
                  <a:cubicBezTo>
                    <a:pt x="29" y="192"/>
                    <a:pt x="29" y="192"/>
                    <a:pt x="29" y="192"/>
                  </a:cubicBezTo>
                  <a:cubicBezTo>
                    <a:pt x="22" y="192"/>
                    <a:pt x="22" y="192"/>
                    <a:pt x="22" y="192"/>
                  </a:cubicBezTo>
                  <a:moveTo>
                    <a:pt x="37" y="192"/>
                  </a:moveTo>
                  <a:cubicBezTo>
                    <a:pt x="37" y="185"/>
                    <a:pt x="37" y="185"/>
                    <a:pt x="37" y="185"/>
                  </a:cubicBezTo>
                  <a:cubicBezTo>
                    <a:pt x="44" y="185"/>
                    <a:pt x="44" y="185"/>
                    <a:pt x="44" y="185"/>
                  </a:cubicBezTo>
                  <a:cubicBezTo>
                    <a:pt x="44" y="192"/>
                    <a:pt x="44" y="192"/>
                    <a:pt x="44" y="192"/>
                  </a:cubicBezTo>
                  <a:cubicBezTo>
                    <a:pt x="37" y="192"/>
                    <a:pt x="37" y="192"/>
                    <a:pt x="37" y="192"/>
                  </a:cubicBezTo>
                  <a:moveTo>
                    <a:pt x="52" y="192"/>
                  </a:moveTo>
                  <a:cubicBezTo>
                    <a:pt x="52" y="185"/>
                    <a:pt x="52" y="185"/>
                    <a:pt x="52" y="185"/>
                  </a:cubicBezTo>
                  <a:cubicBezTo>
                    <a:pt x="59" y="185"/>
                    <a:pt x="59" y="185"/>
                    <a:pt x="59" y="185"/>
                  </a:cubicBezTo>
                  <a:cubicBezTo>
                    <a:pt x="59" y="192"/>
                    <a:pt x="59" y="192"/>
                    <a:pt x="59" y="192"/>
                  </a:cubicBezTo>
                  <a:cubicBezTo>
                    <a:pt x="52" y="192"/>
                    <a:pt x="52" y="192"/>
                    <a:pt x="52" y="192"/>
                  </a:cubicBezTo>
                  <a:moveTo>
                    <a:pt x="67" y="192"/>
                  </a:moveTo>
                  <a:cubicBezTo>
                    <a:pt x="67" y="185"/>
                    <a:pt x="67" y="185"/>
                    <a:pt x="67" y="185"/>
                  </a:cubicBezTo>
                  <a:cubicBezTo>
                    <a:pt x="74" y="185"/>
                    <a:pt x="74" y="185"/>
                    <a:pt x="74" y="185"/>
                  </a:cubicBezTo>
                  <a:cubicBezTo>
                    <a:pt x="74" y="192"/>
                    <a:pt x="74" y="192"/>
                    <a:pt x="74" y="192"/>
                  </a:cubicBezTo>
                  <a:cubicBezTo>
                    <a:pt x="67" y="192"/>
                    <a:pt x="67" y="192"/>
                    <a:pt x="67" y="192"/>
                  </a:cubicBezTo>
                  <a:moveTo>
                    <a:pt x="81" y="192"/>
                  </a:moveTo>
                  <a:cubicBezTo>
                    <a:pt x="81" y="185"/>
                    <a:pt x="81" y="185"/>
                    <a:pt x="81" y="185"/>
                  </a:cubicBezTo>
                  <a:cubicBezTo>
                    <a:pt x="88" y="185"/>
                    <a:pt x="88" y="185"/>
                    <a:pt x="88" y="185"/>
                  </a:cubicBezTo>
                  <a:cubicBezTo>
                    <a:pt x="88" y="192"/>
                    <a:pt x="88" y="192"/>
                    <a:pt x="88" y="192"/>
                  </a:cubicBezTo>
                  <a:cubicBezTo>
                    <a:pt x="81" y="192"/>
                    <a:pt x="81" y="192"/>
                    <a:pt x="81" y="192"/>
                  </a:cubicBezTo>
                  <a:moveTo>
                    <a:pt x="96" y="192"/>
                  </a:moveTo>
                  <a:cubicBezTo>
                    <a:pt x="96" y="185"/>
                    <a:pt x="96" y="185"/>
                    <a:pt x="96" y="185"/>
                  </a:cubicBezTo>
                  <a:cubicBezTo>
                    <a:pt x="103" y="185"/>
                    <a:pt x="103" y="185"/>
                    <a:pt x="103" y="185"/>
                  </a:cubicBezTo>
                  <a:cubicBezTo>
                    <a:pt x="103" y="192"/>
                    <a:pt x="103" y="192"/>
                    <a:pt x="103" y="192"/>
                  </a:cubicBezTo>
                  <a:cubicBezTo>
                    <a:pt x="96" y="192"/>
                    <a:pt x="96" y="192"/>
                    <a:pt x="96" y="192"/>
                  </a:cubicBezTo>
                  <a:moveTo>
                    <a:pt x="111" y="192"/>
                  </a:moveTo>
                  <a:cubicBezTo>
                    <a:pt x="111" y="185"/>
                    <a:pt x="111" y="185"/>
                    <a:pt x="111" y="185"/>
                  </a:cubicBezTo>
                  <a:cubicBezTo>
                    <a:pt x="118" y="185"/>
                    <a:pt x="118" y="185"/>
                    <a:pt x="118" y="185"/>
                  </a:cubicBezTo>
                  <a:cubicBezTo>
                    <a:pt x="118" y="192"/>
                    <a:pt x="118" y="192"/>
                    <a:pt x="118" y="192"/>
                  </a:cubicBezTo>
                  <a:cubicBezTo>
                    <a:pt x="111" y="192"/>
                    <a:pt x="111" y="192"/>
                    <a:pt x="111" y="192"/>
                  </a:cubicBezTo>
                  <a:moveTo>
                    <a:pt x="126" y="192"/>
                  </a:moveTo>
                  <a:cubicBezTo>
                    <a:pt x="126" y="185"/>
                    <a:pt x="126" y="185"/>
                    <a:pt x="126" y="185"/>
                  </a:cubicBezTo>
                  <a:cubicBezTo>
                    <a:pt x="133" y="185"/>
                    <a:pt x="133" y="185"/>
                    <a:pt x="133" y="185"/>
                  </a:cubicBezTo>
                  <a:cubicBezTo>
                    <a:pt x="133" y="192"/>
                    <a:pt x="133" y="192"/>
                    <a:pt x="133" y="192"/>
                  </a:cubicBezTo>
                  <a:cubicBezTo>
                    <a:pt x="126" y="192"/>
                    <a:pt x="126" y="192"/>
                    <a:pt x="126" y="192"/>
                  </a:cubicBezTo>
                  <a:moveTo>
                    <a:pt x="140" y="192"/>
                  </a:moveTo>
                  <a:cubicBezTo>
                    <a:pt x="140" y="185"/>
                    <a:pt x="140" y="185"/>
                    <a:pt x="140" y="185"/>
                  </a:cubicBezTo>
                  <a:cubicBezTo>
                    <a:pt x="147" y="185"/>
                    <a:pt x="147" y="185"/>
                    <a:pt x="147" y="185"/>
                  </a:cubicBezTo>
                  <a:cubicBezTo>
                    <a:pt x="147" y="192"/>
                    <a:pt x="147" y="192"/>
                    <a:pt x="147" y="192"/>
                  </a:cubicBezTo>
                  <a:cubicBezTo>
                    <a:pt x="140" y="192"/>
                    <a:pt x="140" y="192"/>
                    <a:pt x="140" y="192"/>
                  </a:cubicBezTo>
                  <a:moveTo>
                    <a:pt x="155" y="192"/>
                  </a:moveTo>
                  <a:cubicBezTo>
                    <a:pt x="155" y="185"/>
                    <a:pt x="155" y="185"/>
                    <a:pt x="155" y="185"/>
                  </a:cubicBezTo>
                  <a:cubicBezTo>
                    <a:pt x="162" y="185"/>
                    <a:pt x="162" y="185"/>
                    <a:pt x="162" y="185"/>
                  </a:cubicBezTo>
                  <a:cubicBezTo>
                    <a:pt x="162" y="192"/>
                    <a:pt x="162" y="192"/>
                    <a:pt x="162" y="192"/>
                  </a:cubicBezTo>
                  <a:cubicBezTo>
                    <a:pt x="155" y="192"/>
                    <a:pt x="155" y="192"/>
                    <a:pt x="155" y="192"/>
                  </a:cubicBezTo>
                  <a:moveTo>
                    <a:pt x="170" y="192"/>
                  </a:moveTo>
                  <a:cubicBezTo>
                    <a:pt x="170" y="185"/>
                    <a:pt x="170" y="185"/>
                    <a:pt x="170" y="185"/>
                  </a:cubicBezTo>
                  <a:cubicBezTo>
                    <a:pt x="177" y="185"/>
                    <a:pt x="177" y="185"/>
                    <a:pt x="177" y="185"/>
                  </a:cubicBezTo>
                  <a:cubicBezTo>
                    <a:pt x="177" y="192"/>
                    <a:pt x="177" y="192"/>
                    <a:pt x="177" y="192"/>
                  </a:cubicBezTo>
                  <a:cubicBezTo>
                    <a:pt x="170" y="192"/>
                    <a:pt x="170" y="192"/>
                    <a:pt x="170" y="192"/>
                  </a:cubicBezTo>
                  <a:moveTo>
                    <a:pt x="185" y="192"/>
                  </a:moveTo>
                  <a:cubicBezTo>
                    <a:pt x="185" y="185"/>
                    <a:pt x="185" y="185"/>
                    <a:pt x="185" y="185"/>
                  </a:cubicBezTo>
                  <a:cubicBezTo>
                    <a:pt x="192" y="185"/>
                    <a:pt x="192" y="185"/>
                    <a:pt x="192" y="185"/>
                  </a:cubicBezTo>
                  <a:cubicBezTo>
                    <a:pt x="192" y="192"/>
                    <a:pt x="192" y="192"/>
                    <a:pt x="192" y="192"/>
                  </a:cubicBezTo>
                  <a:cubicBezTo>
                    <a:pt x="185" y="192"/>
                    <a:pt x="185" y="192"/>
                    <a:pt x="185" y="192"/>
                  </a:cubicBezTo>
                  <a:moveTo>
                    <a:pt x="199" y="192"/>
                  </a:moveTo>
                  <a:cubicBezTo>
                    <a:pt x="199" y="185"/>
                    <a:pt x="199" y="185"/>
                    <a:pt x="199" y="185"/>
                  </a:cubicBezTo>
                  <a:cubicBezTo>
                    <a:pt x="206" y="185"/>
                    <a:pt x="206" y="185"/>
                    <a:pt x="206" y="185"/>
                  </a:cubicBezTo>
                  <a:cubicBezTo>
                    <a:pt x="206" y="192"/>
                    <a:pt x="206" y="192"/>
                    <a:pt x="206" y="192"/>
                  </a:cubicBezTo>
                  <a:cubicBezTo>
                    <a:pt x="199" y="192"/>
                    <a:pt x="199" y="192"/>
                    <a:pt x="199" y="192"/>
                  </a:cubicBezTo>
                  <a:moveTo>
                    <a:pt x="214" y="192"/>
                  </a:moveTo>
                  <a:cubicBezTo>
                    <a:pt x="214" y="185"/>
                    <a:pt x="214" y="185"/>
                    <a:pt x="214" y="185"/>
                  </a:cubicBezTo>
                  <a:cubicBezTo>
                    <a:pt x="221" y="185"/>
                    <a:pt x="221" y="185"/>
                    <a:pt x="221" y="185"/>
                  </a:cubicBezTo>
                  <a:cubicBezTo>
                    <a:pt x="221" y="192"/>
                    <a:pt x="221" y="192"/>
                    <a:pt x="221" y="192"/>
                  </a:cubicBezTo>
                  <a:cubicBezTo>
                    <a:pt x="214" y="192"/>
                    <a:pt x="214" y="192"/>
                    <a:pt x="214" y="192"/>
                  </a:cubicBezTo>
                  <a:moveTo>
                    <a:pt x="229" y="192"/>
                  </a:moveTo>
                  <a:cubicBezTo>
                    <a:pt x="229" y="185"/>
                    <a:pt x="229" y="185"/>
                    <a:pt x="229" y="185"/>
                  </a:cubicBezTo>
                  <a:cubicBezTo>
                    <a:pt x="236" y="185"/>
                    <a:pt x="236" y="185"/>
                    <a:pt x="236" y="185"/>
                  </a:cubicBezTo>
                  <a:cubicBezTo>
                    <a:pt x="236" y="192"/>
                    <a:pt x="236" y="192"/>
                    <a:pt x="236" y="192"/>
                  </a:cubicBezTo>
                  <a:cubicBezTo>
                    <a:pt x="229" y="192"/>
                    <a:pt x="229" y="192"/>
                    <a:pt x="229" y="192"/>
                  </a:cubicBezTo>
                  <a:moveTo>
                    <a:pt x="244" y="192"/>
                  </a:moveTo>
                  <a:cubicBezTo>
                    <a:pt x="244" y="185"/>
                    <a:pt x="244" y="185"/>
                    <a:pt x="244" y="185"/>
                  </a:cubicBezTo>
                  <a:cubicBezTo>
                    <a:pt x="251" y="185"/>
                    <a:pt x="251" y="185"/>
                    <a:pt x="251" y="185"/>
                  </a:cubicBezTo>
                  <a:cubicBezTo>
                    <a:pt x="251" y="192"/>
                    <a:pt x="251" y="192"/>
                    <a:pt x="251" y="192"/>
                  </a:cubicBezTo>
                  <a:cubicBezTo>
                    <a:pt x="244" y="192"/>
                    <a:pt x="244" y="192"/>
                    <a:pt x="244" y="192"/>
                  </a:cubicBezTo>
                  <a:moveTo>
                    <a:pt x="258" y="192"/>
                  </a:moveTo>
                  <a:cubicBezTo>
                    <a:pt x="258" y="185"/>
                    <a:pt x="258" y="185"/>
                    <a:pt x="258" y="185"/>
                  </a:cubicBezTo>
                  <a:cubicBezTo>
                    <a:pt x="265" y="185"/>
                    <a:pt x="265" y="185"/>
                    <a:pt x="265" y="185"/>
                  </a:cubicBezTo>
                  <a:cubicBezTo>
                    <a:pt x="265" y="192"/>
                    <a:pt x="265" y="192"/>
                    <a:pt x="265" y="192"/>
                  </a:cubicBezTo>
                  <a:cubicBezTo>
                    <a:pt x="258" y="192"/>
                    <a:pt x="258" y="192"/>
                    <a:pt x="258" y="192"/>
                  </a:cubicBezTo>
                  <a:moveTo>
                    <a:pt x="273" y="192"/>
                  </a:moveTo>
                  <a:cubicBezTo>
                    <a:pt x="273" y="185"/>
                    <a:pt x="273" y="185"/>
                    <a:pt x="273" y="185"/>
                  </a:cubicBezTo>
                  <a:cubicBezTo>
                    <a:pt x="280" y="185"/>
                    <a:pt x="280" y="185"/>
                    <a:pt x="280" y="185"/>
                  </a:cubicBezTo>
                  <a:cubicBezTo>
                    <a:pt x="280" y="192"/>
                    <a:pt x="280" y="192"/>
                    <a:pt x="280" y="192"/>
                  </a:cubicBezTo>
                  <a:cubicBezTo>
                    <a:pt x="273" y="192"/>
                    <a:pt x="273" y="192"/>
                    <a:pt x="273" y="192"/>
                  </a:cubicBezTo>
                  <a:moveTo>
                    <a:pt x="288" y="192"/>
                  </a:moveTo>
                  <a:cubicBezTo>
                    <a:pt x="288" y="185"/>
                    <a:pt x="288" y="185"/>
                    <a:pt x="288" y="185"/>
                  </a:cubicBezTo>
                  <a:cubicBezTo>
                    <a:pt x="295" y="185"/>
                    <a:pt x="295" y="185"/>
                    <a:pt x="295" y="185"/>
                  </a:cubicBezTo>
                  <a:cubicBezTo>
                    <a:pt x="295" y="192"/>
                    <a:pt x="295" y="192"/>
                    <a:pt x="295" y="192"/>
                  </a:cubicBezTo>
                  <a:cubicBezTo>
                    <a:pt x="288" y="192"/>
                    <a:pt x="288" y="192"/>
                    <a:pt x="288" y="192"/>
                  </a:cubicBezTo>
                  <a:moveTo>
                    <a:pt x="303" y="192"/>
                  </a:moveTo>
                  <a:cubicBezTo>
                    <a:pt x="303" y="185"/>
                    <a:pt x="303" y="185"/>
                    <a:pt x="303" y="185"/>
                  </a:cubicBezTo>
                  <a:cubicBezTo>
                    <a:pt x="310" y="185"/>
                    <a:pt x="310" y="185"/>
                    <a:pt x="310" y="185"/>
                  </a:cubicBezTo>
                  <a:cubicBezTo>
                    <a:pt x="310" y="192"/>
                    <a:pt x="310" y="192"/>
                    <a:pt x="310" y="192"/>
                  </a:cubicBezTo>
                  <a:cubicBezTo>
                    <a:pt x="303" y="192"/>
                    <a:pt x="303" y="192"/>
                    <a:pt x="303" y="192"/>
                  </a:cubicBezTo>
                  <a:moveTo>
                    <a:pt x="317" y="192"/>
                  </a:moveTo>
                  <a:cubicBezTo>
                    <a:pt x="317" y="185"/>
                    <a:pt x="317" y="185"/>
                    <a:pt x="317" y="185"/>
                  </a:cubicBezTo>
                  <a:cubicBezTo>
                    <a:pt x="324" y="185"/>
                    <a:pt x="324" y="185"/>
                    <a:pt x="324" y="185"/>
                  </a:cubicBezTo>
                  <a:cubicBezTo>
                    <a:pt x="324" y="192"/>
                    <a:pt x="324" y="192"/>
                    <a:pt x="324" y="192"/>
                  </a:cubicBezTo>
                  <a:cubicBezTo>
                    <a:pt x="317" y="192"/>
                    <a:pt x="317" y="192"/>
                    <a:pt x="317" y="192"/>
                  </a:cubicBezTo>
                  <a:moveTo>
                    <a:pt x="332" y="192"/>
                  </a:moveTo>
                  <a:cubicBezTo>
                    <a:pt x="332" y="185"/>
                    <a:pt x="332" y="185"/>
                    <a:pt x="332" y="185"/>
                  </a:cubicBezTo>
                  <a:cubicBezTo>
                    <a:pt x="339" y="185"/>
                    <a:pt x="339" y="185"/>
                    <a:pt x="339" y="185"/>
                  </a:cubicBezTo>
                  <a:cubicBezTo>
                    <a:pt x="339" y="192"/>
                    <a:pt x="339" y="192"/>
                    <a:pt x="339" y="192"/>
                  </a:cubicBezTo>
                  <a:cubicBezTo>
                    <a:pt x="332" y="192"/>
                    <a:pt x="332" y="192"/>
                    <a:pt x="332" y="192"/>
                  </a:cubicBezTo>
                  <a:moveTo>
                    <a:pt x="347" y="192"/>
                  </a:moveTo>
                  <a:cubicBezTo>
                    <a:pt x="347" y="185"/>
                    <a:pt x="347" y="185"/>
                    <a:pt x="347" y="185"/>
                  </a:cubicBezTo>
                  <a:cubicBezTo>
                    <a:pt x="354" y="185"/>
                    <a:pt x="354" y="185"/>
                    <a:pt x="354" y="185"/>
                  </a:cubicBezTo>
                  <a:cubicBezTo>
                    <a:pt x="354" y="192"/>
                    <a:pt x="354" y="192"/>
                    <a:pt x="354" y="192"/>
                  </a:cubicBezTo>
                  <a:cubicBezTo>
                    <a:pt x="347" y="192"/>
                    <a:pt x="347" y="192"/>
                    <a:pt x="347" y="192"/>
                  </a:cubicBezTo>
                  <a:moveTo>
                    <a:pt x="362" y="192"/>
                  </a:moveTo>
                  <a:cubicBezTo>
                    <a:pt x="362" y="185"/>
                    <a:pt x="362" y="185"/>
                    <a:pt x="362" y="185"/>
                  </a:cubicBezTo>
                  <a:cubicBezTo>
                    <a:pt x="369" y="185"/>
                    <a:pt x="369" y="185"/>
                    <a:pt x="369" y="185"/>
                  </a:cubicBezTo>
                  <a:cubicBezTo>
                    <a:pt x="369" y="192"/>
                    <a:pt x="369" y="192"/>
                    <a:pt x="369" y="192"/>
                  </a:cubicBezTo>
                  <a:cubicBezTo>
                    <a:pt x="362" y="192"/>
                    <a:pt x="362" y="192"/>
                    <a:pt x="362" y="192"/>
                  </a:cubicBezTo>
                  <a:moveTo>
                    <a:pt x="376" y="192"/>
                  </a:moveTo>
                  <a:cubicBezTo>
                    <a:pt x="376" y="185"/>
                    <a:pt x="376" y="185"/>
                    <a:pt x="376" y="185"/>
                  </a:cubicBezTo>
                  <a:cubicBezTo>
                    <a:pt x="383" y="185"/>
                    <a:pt x="383" y="185"/>
                    <a:pt x="383" y="185"/>
                  </a:cubicBezTo>
                  <a:cubicBezTo>
                    <a:pt x="383" y="192"/>
                    <a:pt x="383" y="192"/>
                    <a:pt x="383" y="192"/>
                  </a:cubicBezTo>
                  <a:cubicBezTo>
                    <a:pt x="376" y="192"/>
                    <a:pt x="376" y="192"/>
                    <a:pt x="376" y="192"/>
                  </a:cubicBezTo>
                  <a:moveTo>
                    <a:pt x="8" y="177"/>
                  </a:moveTo>
                  <a:cubicBezTo>
                    <a:pt x="8" y="170"/>
                    <a:pt x="8" y="170"/>
                    <a:pt x="8" y="170"/>
                  </a:cubicBezTo>
                  <a:cubicBezTo>
                    <a:pt x="15" y="170"/>
                    <a:pt x="15" y="170"/>
                    <a:pt x="15" y="170"/>
                  </a:cubicBezTo>
                  <a:cubicBezTo>
                    <a:pt x="15" y="177"/>
                    <a:pt x="15" y="177"/>
                    <a:pt x="15" y="177"/>
                  </a:cubicBezTo>
                  <a:cubicBezTo>
                    <a:pt x="8" y="177"/>
                    <a:pt x="8" y="177"/>
                    <a:pt x="8" y="177"/>
                  </a:cubicBezTo>
                  <a:moveTo>
                    <a:pt x="22" y="177"/>
                  </a:moveTo>
                  <a:cubicBezTo>
                    <a:pt x="22" y="170"/>
                    <a:pt x="22" y="170"/>
                    <a:pt x="22" y="170"/>
                  </a:cubicBezTo>
                  <a:cubicBezTo>
                    <a:pt x="29" y="170"/>
                    <a:pt x="29" y="170"/>
                    <a:pt x="29" y="170"/>
                  </a:cubicBezTo>
                  <a:cubicBezTo>
                    <a:pt x="29" y="177"/>
                    <a:pt x="29" y="177"/>
                    <a:pt x="29" y="177"/>
                  </a:cubicBezTo>
                  <a:cubicBezTo>
                    <a:pt x="22" y="177"/>
                    <a:pt x="22" y="177"/>
                    <a:pt x="22" y="177"/>
                  </a:cubicBezTo>
                  <a:moveTo>
                    <a:pt x="37" y="177"/>
                  </a:moveTo>
                  <a:cubicBezTo>
                    <a:pt x="37" y="170"/>
                    <a:pt x="37" y="170"/>
                    <a:pt x="37" y="170"/>
                  </a:cubicBezTo>
                  <a:cubicBezTo>
                    <a:pt x="44" y="170"/>
                    <a:pt x="44" y="170"/>
                    <a:pt x="44" y="170"/>
                  </a:cubicBezTo>
                  <a:cubicBezTo>
                    <a:pt x="44" y="177"/>
                    <a:pt x="44" y="177"/>
                    <a:pt x="44" y="177"/>
                  </a:cubicBezTo>
                  <a:cubicBezTo>
                    <a:pt x="37" y="177"/>
                    <a:pt x="37" y="177"/>
                    <a:pt x="37" y="177"/>
                  </a:cubicBezTo>
                  <a:moveTo>
                    <a:pt x="52" y="177"/>
                  </a:moveTo>
                  <a:cubicBezTo>
                    <a:pt x="52" y="170"/>
                    <a:pt x="52" y="170"/>
                    <a:pt x="52" y="170"/>
                  </a:cubicBezTo>
                  <a:cubicBezTo>
                    <a:pt x="59" y="170"/>
                    <a:pt x="59" y="170"/>
                    <a:pt x="59" y="170"/>
                  </a:cubicBezTo>
                  <a:cubicBezTo>
                    <a:pt x="59" y="177"/>
                    <a:pt x="59" y="177"/>
                    <a:pt x="59" y="177"/>
                  </a:cubicBezTo>
                  <a:cubicBezTo>
                    <a:pt x="52" y="177"/>
                    <a:pt x="52" y="177"/>
                    <a:pt x="52" y="177"/>
                  </a:cubicBezTo>
                  <a:moveTo>
                    <a:pt x="67" y="177"/>
                  </a:moveTo>
                  <a:cubicBezTo>
                    <a:pt x="67" y="170"/>
                    <a:pt x="67" y="170"/>
                    <a:pt x="67" y="170"/>
                  </a:cubicBezTo>
                  <a:cubicBezTo>
                    <a:pt x="74" y="170"/>
                    <a:pt x="74" y="170"/>
                    <a:pt x="74" y="170"/>
                  </a:cubicBezTo>
                  <a:cubicBezTo>
                    <a:pt x="74" y="177"/>
                    <a:pt x="74" y="177"/>
                    <a:pt x="74" y="177"/>
                  </a:cubicBezTo>
                  <a:cubicBezTo>
                    <a:pt x="67" y="177"/>
                    <a:pt x="67" y="177"/>
                    <a:pt x="67" y="177"/>
                  </a:cubicBezTo>
                  <a:moveTo>
                    <a:pt x="81" y="177"/>
                  </a:moveTo>
                  <a:cubicBezTo>
                    <a:pt x="81" y="170"/>
                    <a:pt x="81" y="170"/>
                    <a:pt x="81" y="170"/>
                  </a:cubicBezTo>
                  <a:cubicBezTo>
                    <a:pt x="88" y="170"/>
                    <a:pt x="88" y="170"/>
                    <a:pt x="88" y="170"/>
                  </a:cubicBezTo>
                  <a:cubicBezTo>
                    <a:pt x="88" y="177"/>
                    <a:pt x="88" y="177"/>
                    <a:pt x="88" y="177"/>
                  </a:cubicBezTo>
                  <a:cubicBezTo>
                    <a:pt x="81" y="177"/>
                    <a:pt x="81" y="177"/>
                    <a:pt x="81" y="177"/>
                  </a:cubicBezTo>
                  <a:moveTo>
                    <a:pt x="96" y="177"/>
                  </a:moveTo>
                  <a:cubicBezTo>
                    <a:pt x="96" y="170"/>
                    <a:pt x="96" y="170"/>
                    <a:pt x="96" y="170"/>
                  </a:cubicBezTo>
                  <a:cubicBezTo>
                    <a:pt x="103" y="170"/>
                    <a:pt x="103" y="170"/>
                    <a:pt x="103" y="170"/>
                  </a:cubicBezTo>
                  <a:cubicBezTo>
                    <a:pt x="103" y="177"/>
                    <a:pt x="103" y="177"/>
                    <a:pt x="103" y="177"/>
                  </a:cubicBezTo>
                  <a:cubicBezTo>
                    <a:pt x="96" y="177"/>
                    <a:pt x="96" y="177"/>
                    <a:pt x="96" y="177"/>
                  </a:cubicBezTo>
                  <a:moveTo>
                    <a:pt x="111" y="177"/>
                  </a:moveTo>
                  <a:cubicBezTo>
                    <a:pt x="111" y="170"/>
                    <a:pt x="111" y="170"/>
                    <a:pt x="111" y="170"/>
                  </a:cubicBezTo>
                  <a:cubicBezTo>
                    <a:pt x="118" y="170"/>
                    <a:pt x="118" y="170"/>
                    <a:pt x="118" y="170"/>
                  </a:cubicBezTo>
                  <a:cubicBezTo>
                    <a:pt x="118" y="177"/>
                    <a:pt x="118" y="177"/>
                    <a:pt x="118" y="177"/>
                  </a:cubicBezTo>
                  <a:cubicBezTo>
                    <a:pt x="111" y="177"/>
                    <a:pt x="111" y="177"/>
                    <a:pt x="111" y="177"/>
                  </a:cubicBezTo>
                  <a:moveTo>
                    <a:pt x="126" y="177"/>
                  </a:moveTo>
                  <a:cubicBezTo>
                    <a:pt x="126" y="170"/>
                    <a:pt x="126" y="170"/>
                    <a:pt x="126" y="170"/>
                  </a:cubicBezTo>
                  <a:cubicBezTo>
                    <a:pt x="133" y="170"/>
                    <a:pt x="133" y="170"/>
                    <a:pt x="133" y="170"/>
                  </a:cubicBezTo>
                  <a:cubicBezTo>
                    <a:pt x="133" y="177"/>
                    <a:pt x="133" y="177"/>
                    <a:pt x="133" y="177"/>
                  </a:cubicBezTo>
                  <a:cubicBezTo>
                    <a:pt x="126" y="177"/>
                    <a:pt x="126" y="177"/>
                    <a:pt x="126" y="177"/>
                  </a:cubicBezTo>
                  <a:moveTo>
                    <a:pt x="140" y="177"/>
                  </a:moveTo>
                  <a:cubicBezTo>
                    <a:pt x="140" y="170"/>
                    <a:pt x="140" y="170"/>
                    <a:pt x="140" y="170"/>
                  </a:cubicBezTo>
                  <a:cubicBezTo>
                    <a:pt x="147" y="170"/>
                    <a:pt x="147" y="170"/>
                    <a:pt x="147" y="170"/>
                  </a:cubicBezTo>
                  <a:cubicBezTo>
                    <a:pt x="147" y="177"/>
                    <a:pt x="147" y="177"/>
                    <a:pt x="147" y="177"/>
                  </a:cubicBezTo>
                  <a:cubicBezTo>
                    <a:pt x="140" y="177"/>
                    <a:pt x="140" y="177"/>
                    <a:pt x="140" y="177"/>
                  </a:cubicBezTo>
                  <a:moveTo>
                    <a:pt x="155" y="177"/>
                  </a:moveTo>
                  <a:cubicBezTo>
                    <a:pt x="155" y="170"/>
                    <a:pt x="155" y="170"/>
                    <a:pt x="155" y="170"/>
                  </a:cubicBezTo>
                  <a:cubicBezTo>
                    <a:pt x="162" y="170"/>
                    <a:pt x="162" y="170"/>
                    <a:pt x="162" y="170"/>
                  </a:cubicBezTo>
                  <a:cubicBezTo>
                    <a:pt x="162" y="177"/>
                    <a:pt x="162" y="177"/>
                    <a:pt x="162" y="177"/>
                  </a:cubicBezTo>
                  <a:cubicBezTo>
                    <a:pt x="155" y="177"/>
                    <a:pt x="155" y="177"/>
                    <a:pt x="155" y="177"/>
                  </a:cubicBezTo>
                  <a:moveTo>
                    <a:pt x="170" y="177"/>
                  </a:moveTo>
                  <a:cubicBezTo>
                    <a:pt x="170" y="170"/>
                    <a:pt x="170" y="170"/>
                    <a:pt x="170" y="170"/>
                  </a:cubicBezTo>
                  <a:cubicBezTo>
                    <a:pt x="177" y="170"/>
                    <a:pt x="177" y="170"/>
                    <a:pt x="177" y="170"/>
                  </a:cubicBezTo>
                  <a:cubicBezTo>
                    <a:pt x="177" y="177"/>
                    <a:pt x="177" y="177"/>
                    <a:pt x="177" y="177"/>
                  </a:cubicBezTo>
                  <a:cubicBezTo>
                    <a:pt x="170" y="177"/>
                    <a:pt x="170" y="177"/>
                    <a:pt x="170" y="177"/>
                  </a:cubicBezTo>
                  <a:moveTo>
                    <a:pt x="185" y="177"/>
                  </a:moveTo>
                  <a:cubicBezTo>
                    <a:pt x="185" y="170"/>
                    <a:pt x="185" y="170"/>
                    <a:pt x="185" y="170"/>
                  </a:cubicBezTo>
                  <a:cubicBezTo>
                    <a:pt x="192" y="170"/>
                    <a:pt x="192" y="170"/>
                    <a:pt x="192" y="170"/>
                  </a:cubicBezTo>
                  <a:cubicBezTo>
                    <a:pt x="192" y="177"/>
                    <a:pt x="192" y="177"/>
                    <a:pt x="192" y="177"/>
                  </a:cubicBezTo>
                  <a:cubicBezTo>
                    <a:pt x="185" y="177"/>
                    <a:pt x="185" y="177"/>
                    <a:pt x="185" y="177"/>
                  </a:cubicBezTo>
                  <a:moveTo>
                    <a:pt x="199" y="177"/>
                  </a:moveTo>
                  <a:cubicBezTo>
                    <a:pt x="199" y="170"/>
                    <a:pt x="199" y="170"/>
                    <a:pt x="199" y="170"/>
                  </a:cubicBezTo>
                  <a:cubicBezTo>
                    <a:pt x="206" y="170"/>
                    <a:pt x="206" y="170"/>
                    <a:pt x="206" y="170"/>
                  </a:cubicBezTo>
                  <a:cubicBezTo>
                    <a:pt x="206" y="177"/>
                    <a:pt x="206" y="177"/>
                    <a:pt x="206" y="177"/>
                  </a:cubicBezTo>
                  <a:cubicBezTo>
                    <a:pt x="199" y="177"/>
                    <a:pt x="199" y="177"/>
                    <a:pt x="199" y="177"/>
                  </a:cubicBezTo>
                  <a:moveTo>
                    <a:pt x="214" y="177"/>
                  </a:moveTo>
                  <a:cubicBezTo>
                    <a:pt x="214" y="170"/>
                    <a:pt x="214" y="170"/>
                    <a:pt x="214" y="170"/>
                  </a:cubicBezTo>
                  <a:cubicBezTo>
                    <a:pt x="221" y="170"/>
                    <a:pt x="221" y="170"/>
                    <a:pt x="221" y="170"/>
                  </a:cubicBezTo>
                  <a:cubicBezTo>
                    <a:pt x="221" y="177"/>
                    <a:pt x="221" y="177"/>
                    <a:pt x="221" y="177"/>
                  </a:cubicBezTo>
                  <a:cubicBezTo>
                    <a:pt x="214" y="177"/>
                    <a:pt x="214" y="177"/>
                    <a:pt x="214" y="177"/>
                  </a:cubicBezTo>
                  <a:moveTo>
                    <a:pt x="229" y="177"/>
                  </a:moveTo>
                  <a:cubicBezTo>
                    <a:pt x="229" y="170"/>
                    <a:pt x="229" y="170"/>
                    <a:pt x="229" y="170"/>
                  </a:cubicBezTo>
                  <a:cubicBezTo>
                    <a:pt x="236" y="170"/>
                    <a:pt x="236" y="170"/>
                    <a:pt x="236" y="170"/>
                  </a:cubicBezTo>
                  <a:cubicBezTo>
                    <a:pt x="236" y="177"/>
                    <a:pt x="236" y="177"/>
                    <a:pt x="236" y="177"/>
                  </a:cubicBezTo>
                  <a:cubicBezTo>
                    <a:pt x="229" y="177"/>
                    <a:pt x="229" y="177"/>
                    <a:pt x="229" y="177"/>
                  </a:cubicBezTo>
                  <a:moveTo>
                    <a:pt x="244" y="177"/>
                  </a:moveTo>
                  <a:cubicBezTo>
                    <a:pt x="244" y="170"/>
                    <a:pt x="244" y="170"/>
                    <a:pt x="244" y="170"/>
                  </a:cubicBezTo>
                  <a:cubicBezTo>
                    <a:pt x="251" y="170"/>
                    <a:pt x="251" y="170"/>
                    <a:pt x="251" y="170"/>
                  </a:cubicBezTo>
                  <a:cubicBezTo>
                    <a:pt x="251" y="177"/>
                    <a:pt x="251" y="177"/>
                    <a:pt x="251" y="177"/>
                  </a:cubicBezTo>
                  <a:cubicBezTo>
                    <a:pt x="244" y="177"/>
                    <a:pt x="244" y="177"/>
                    <a:pt x="244" y="177"/>
                  </a:cubicBezTo>
                  <a:moveTo>
                    <a:pt x="258" y="177"/>
                  </a:moveTo>
                  <a:cubicBezTo>
                    <a:pt x="258" y="170"/>
                    <a:pt x="258" y="170"/>
                    <a:pt x="258" y="170"/>
                  </a:cubicBezTo>
                  <a:cubicBezTo>
                    <a:pt x="265" y="170"/>
                    <a:pt x="265" y="170"/>
                    <a:pt x="265" y="170"/>
                  </a:cubicBezTo>
                  <a:cubicBezTo>
                    <a:pt x="265" y="177"/>
                    <a:pt x="265" y="177"/>
                    <a:pt x="265" y="177"/>
                  </a:cubicBezTo>
                  <a:cubicBezTo>
                    <a:pt x="258" y="177"/>
                    <a:pt x="258" y="177"/>
                    <a:pt x="258" y="177"/>
                  </a:cubicBezTo>
                  <a:moveTo>
                    <a:pt x="273" y="177"/>
                  </a:moveTo>
                  <a:cubicBezTo>
                    <a:pt x="273" y="170"/>
                    <a:pt x="273" y="170"/>
                    <a:pt x="273" y="170"/>
                  </a:cubicBezTo>
                  <a:cubicBezTo>
                    <a:pt x="280" y="170"/>
                    <a:pt x="280" y="170"/>
                    <a:pt x="280" y="170"/>
                  </a:cubicBezTo>
                  <a:cubicBezTo>
                    <a:pt x="280" y="177"/>
                    <a:pt x="280" y="177"/>
                    <a:pt x="280" y="177"/>
                  </a:cubicBezTo>
                  <a:cubicBezTo>
                    <a:pt x="273" y="177"/>
                    <a:pt x="273" y="177"/>
                    <a:pt x="273" y="177"/>
                  </a:cubicBezTo>
                  <a:moveTo>
                    <a:pt x="288" y="177"/>
                  </a:moveTo>
                  <a:cubicBezTo>
                    <a:pt x="288" y="170"/>
                    <a:pt x="288" y="170"/>
                    <a:pt x="288" y="170"/>
                  </a:cubicBezTo>
                  <a:cubicBezTo>
                    <a:pt x="295" y="170"/>
                    <a:pt x="295" y="170"/>
                    <a:pt x="295" y="170"/>
                  </a:cubicBezTo>
                  <a:cubicBezTo>
                    <a:pt x="295" y="177"/>
                    <a:pt x="295" y="177"/>
                    <a:pt x="295" y="177"/>
                  </a:cubicBezTo>
                  <a:cubicBezTo>
                    <a:pt x="288" y="177"/>
                    <a:pt x="288" y="177"/>
                    <a:pt x="288" y="177"/>
                  </a:cubicBezTo>
                  <a:moveTo>
                    <a:pt x="303" y="177"/>
                  </a:moveTo>
                  <a:cubicBezTo>
                    <a:pt x="303" y="170"/>
                    <a:pt x="303" y="170"/>
                    <a:pt x="303" y="170"/>
                  </a:cubicBezTo>
                  <a:cubicBezTo>
                    <a:pt x="310" y="170"/>
                    <a:pt x="310" y="170"/>
                    <a:pt x="310" y="170"/>
                  </a:cubicBezTo>
                  <a:cubicBezTo>
                    <a:pt x="310" y="177"/>
                    <a:pt x="310" y="177"/>
                    <a:pt x="310" y="177"/>
                  </a:cubicBezTo>
                  <a:cubicBezTo>
                    <a:pt x="303" y="177"/>
                    <a:pt x="303" y="177"/>
                    <a:pt x="303" y="177"/>
                  </a:cubicBezTo>
                  <a:moveTo>
                    <a:pt x="317" y="177"/>
                  </a:moveTo>
                  <a:cubicBezTo>
                    <a:pt x="317" y="170"/>
                    <a:pt x="317" y="170"/>
                    <a:pt x="317" y="170"/>
                  </a:cubicBezTo>
                  <a:cubicBezTo>
                    <a:pt x="324" y="170"/>
                    <a:pt x="324" y="170"/>
                    <a:pt x="324" y="170"/>
                  </a:cubicBezTo>
                  <a:cubicBezTo>
                    <a:pt x="324" y="177"/>
                    <a:pt x="324" y="177"/>
                    <a:pt x="324" y="177"/>
                  </a:cubicBezTo>
                  <a:cubicBezTo>
                    <a:pt x="317" y="177"/>
                    <a:pt x="317" y="177"/>
                    <a:pt x="317" y="177"/>
                  </a:cubicBezTo>
                  <a:moveTo>
                    <a:pt x="332" y="177"/>
                  </a:moveTo>
                  <a:cubicBezTo>
                    <a:pt x="332" y="170"/>
                    <a:pt x="332" y="170"/>
                    <a:pt x="332" y="170"/>
                  </a:cubicBezTo>
                  <a:cubicBezTo>
                    <a:pt x="339" y="170"/>
                    <a:pt x="339" y="170"/>
                    <a:pt x="339" y="170"/>
                  </a:cubicBezTo>
                  <a:cubicBezTo>
                    <a:pt x="339" y="177"/>
                    <a:pt x="339" y="177"/>
                    <a:pt x="339" y="177"/>
                  </a:cubicBezTo>
                  <a:cubicBezTo>
                    <a:pt x="332" y="177"/>
                    <a:pt x="332" y="177"/>
                    <a:pt x="332" y="177"/>
                  </a:cubicBezTo>
                  <a:moveTo>
                    <a:pt x="347" y="177"/>
                  </a:moveTo>
                  <a:cubicBezTo>
                    <a:pt x="347" y="170"/>
                    <a:pt x="347" y="170"/>
                    <a:pt x="347" y="170"/>
                  </a:cubicBezTo>
                  <a:cubicBezTo>
                    <a:pt x="354" y="170"/>
                    <a:pt x="354" y="170"/>
                    <a:pt x="354" y="170"/>
                  </a:cubicBezTo>
                  <a:cubicBezTo>
                    <a:pt x="354" y="177"/>
                    <a:pt x="354" y="177"/>
                    <a:pt x="354" y="177"/>
                  </a:cubicBezTo>
                  <a:cubicBezTo>
                    <a:pt x="347" y="177"/>
                    <a:pt x="347" y="177"/>
                    <a:pt x="347" y="177"/>
                  </a:cubicBezTo>
                  <a:moveTo>
                    <a:pt x="362" y="177"/>
                  </a:moveTo>
                  <a:cubicBezTo>
                    <a:pt x="362" y="170"/>
                    <a:pt x="362" y="170"/>
                    <a:pt x="362" y="170"/>
                  </a:cubicBezTo>
                  <a:cubicBezTo>
                    <a:pt x="369" y="170"/>
                    <a:pt x="369" y="170"/>
                    <a:pt x="369" y="170"/>
                  </a:cubicBezTo>
                  <a:cubicBezTo>
                    <a:pt x="369" y="177"/>
                    <a:pt x="369" y="177"/>
                    <a:pt x="369" y="177"/>
                  </a:cubicBezTo>
                  <a:cubicBezTo>
                    <a:pt x="362" y="177"/>
                    <a:pt x="362" y="177"/>
                    <a:pt x="362" y="177"/>
                  </a:cubicBezTo>
                  <a:moveTo>
                    <a:pt x="376" y="177"/>
                  </a:moveTo>
                  <a:cubicBezTo>
                    <a:pt x="376" y="170"/>
                    <a:pt x="376" y="170"/>
                    <a:pt x="376" y="170"/>
                  </a:cubicBezTo>
                  <a:cubicBezTo>
                    <a:pt x="383" y="170"/>
                    <a:pt x="383" y="170"/>
                    <a:pt x="383" y="170"/>
                  </a:cubicBezTo>
                  <a:cubicBezTo>
                    <a:pt x="383" y="177"/>
                    <a:pt x="383" y="177"/>
                    <a:pt x="383" y="177"/>
                  </a:cubicBezTo>
                  <a:cubicBezTo>
                    <a:pt x="376" y="177"/>
                    <a:pt x="376" y="177"/>
                    <a:pt x="376" y="177"/>
                  </a:cubicBezTo>
                  <a:moveTo>
                    <a:pt x="8" y="163"/>
                  </a:moveTo>
                  <a:cubicBezTo>
                    <a:pt x="8" y="156"/>
                    <a:pt x="8" y="156"/>
                    <a:pt x="8" y="156"/>
                  </a:cubicBezTo>
                  <a:cubicBezTo>
                    <a:pt x="15" y="156"/>
                    <a:pt x="15" y="156"/>
                    <a:pt x="15" y="156"/>
                  </a:cubicBezTo>
                  <a:cubicBezTo>
                    <a:pt x="15" y="163"/>
                    <a:pt x="15" y="163"/>
                    <a:pt x="15" y="163"/>
                  </a:cubicBezTo>
                  <a:cubicBezTo>
                    <a:pt x="8" y="163"/>
                    <a:pt x="8" y="163"/>
                    <a:pt x="8" y="163"/>
                  </a:cubicBezTo>
                  <a:moveTo>
                    <a:pt x="22" y="163"/>
                  </a:moveTo>
                  <a:cubicBezTo>
                    <a:pt x="22" y="156"/>
                    <a:pt x="22" y="156"/>
                    <a:pt x="22" y="156"/>
                  </a:cubicBezTo>
                  <a:cubicBezTo>
                    <a:pt x="29" y="156"/>
                    <a:pt x="29" y="156"/>
                    <a:pt x="29" y="156"/>
                  </a:cubicBezTo>
                  <a:cubicBezTo>
                    <a:pt x="29" y="163"/>
                    <a:pt x="29" y="163"/>
                    <a:pt x="29" y="163"/>
                  </a:cubicBezTo>
                  <a:cubicBezTo>
                    <a:pt x="22" y="163"/>
                    <a:pt x="22" y="163"/>
                    <a:pt x="22" y="163"/>
                  </a:cubicBezTo>
                  <a:moveTo>
                    <a:pt x="37" y="163"/>
                  </a:moveTo>
                  <a:cubicBezTo>
                    <a:pt x="37" y="156"/>
                    <a:pt x="37" y="156"/>
                    <a:pt x="37" y="156"/>
                  </a:cubicBezTo>
                  <a:cubicBezTo>
                    <a:pt x="44" y="156"/>
                    <a:pt x="44" y="156"/>
                    <a:pt x="44" y="156"/>
                  </a:cubicBezTo>
                  <a:cubicBezTo>
                    <a:pt x="44" y="163"/>
                    <a:pt x="44" y="163"/>
                    <a:pt x="44" y="163"/>
                  </a:cubicBezTo>
                  <a:cubicBezTo>
                    <a:pt x="37" y="163"/>
                    <a:pt x="37" y="163"/>
                    <a:pt x="37" y="163"/>
                  </a:cubicBezTo>
                  <a:moveTo>
                    <a:pt x="52" y="163"/>
                  </a:moveTo>
                  <a:cubicBezTo>
                    <a:pt x="52" y="156"/>
                    <a:pt x="52" y="156"/>
                    <a:pt x="52" y="156"/>
                  </a:cubicBezTo>
                  <a:cubicBezTo>
                    <a:pt x="59" y="156"/>
                    <a:pt x="59" y="156"/>
                    <a:pt x="59" y="156"/>
                  </a:cubicBezTo>
                  <a:cubicBezTo>
                    <a:pt x="59" y="163"/>
                    <a:pt x="59" y="163"/>
                    <a:pt x="59" y="163"/>
                  </a:cubicBezTo>
                  <a:cubicBezTo>
                    <a:pt x="52" y="163"/>
                    <a:pt x="52" y="163"/>
                    <a:pt x="52" y="163"/>
                  </a:cubicBezTo>
                  <a:moveTo>
                    <a:pt x="67" y="163"/>
                  </a:moveTo>
                  <a:cubicBezTo>
                    <a:pt x="67" y="156"/>
                    <a:pt x="67" y="156"/>
                    <a:pt x="67" y="156"/>
                  </a:cubicBezTo>
                  <a:cubicBezTo>
                    <a:pt x="74" y="156"/>
                    <a:pt x="74" y="156"/>
                    <a:pt x="74" y="156"/>
                  </a:cubicBezTo>
                  <a:cubicBezTo>
                    <a:pt x="74" y="163"/>
                    <a:pt x="74" y="163"/>
                    <a:pt x="74" y="163"/>
                  </a:cubicBezTo>
                  <a:cubicBezTo>
                    <a:pt x="67" y="163"/>
                    <a:pt x="67" y="163"/>
                    <a:pt x="67" y="163"/>
                  </a:cubicBezTo>
                  <a:moveTo>
                    <a:pt x="81" y="163"/>
                  </a:moveTo>
                  <a:cubicBezTo>
                    <a:pt x="81" y="156"/>
                    <a:pt x="81" y="156"/>
                    <a:pt x="81" y="156"/>
                  </a:cubicBezTo>
                  <a:cubicBezTo>
                    <a:pt x="88" y="156"/>
                    <a:pt x="88" y="156"/>
                    <a:pt x="88" y="156"/>
                  </a:cubicBezTo>
                  <a:cubicBezTo>
                    <a:pt x="88" y="163"/>
                    <a:pt x="88" y="163"/>
                    <a:pt x="88" y="163"/>
                  </a:cubicBezTo>
                  <a:cubicBezTo>
                    <a:pt x="81" y="163"/>
                    <a:pt x="81" y="163"/>
                    <a:pt x="81" y="163"/>
                  </a:cubicBezTo>
                  <a:moveTo>
                    <a:pt x="96" y="163"/>
                  </a:moveTo>
                  <a:cubicBezTo>
                    <a:pt x="96" y="156"/>
                    <a:pt x="96" y="156"/>
                    <a:pt x="96" y="156"/>
                  </a:cubicBezTo>
                  <a:cubicBezTo>
                    <a:pt x="103" y="156"/>
                    <a:pt x="103" y="156"/>
                    <a:pt x="103" y="156"/>
                  </a:cubicBezTo>
                  <a:cubicBezTo>
                    <a:pt x="103" y="163"/>
                    <a:pt x="103" y="163"/>
                    <a:pt x="103" y="163"/>
                  </a:cubicBezTo>
                  <a:cubicBezTo>
                    <a:pt x="96" y="163"/>
                    <a:pt x="96" y="163"/>
                    <a:pt x="96" y="163"/>
                  </a:cubicBezTo>
                  <a:moveTo>
                    <a:pt x="111" y="163"/>
                  </a:moveTo>
                  <a:cubicBezTo>
                    <a:pt x="111" y="156"/>
                    <a:pt x="111" y="156"/>
                    <a:pt x="111" y="156"/>
                  </a:cubicBezTo>
                  <a:cubicBezTo>
                    <a:pt x="118" y="156"/>
                    <a:pt x="118" y="156"/>
                    <a:pt x="118" y="156"/>
                  </a:cubicBezTo>
                  <a:cubicBezTo>
                    <a:pt x="118" y="163"/>
                    <a:pt x="118" y="163"/>
                    <a:pt x="118" y="163"/>
                  </a:cubicBezTo>
                  <a:cubicBezTo>
                    <a:pt x="111" y="163"/>
                    <a:pt x="111" y="163"/>
                    <a:pt x="111" y="163"/>
                  </a:cubicBezTo>
                  <a:moveTo>
                    <a:pt x="126" y="163"/>
                  </a:moveTo>
                  <a:cubicBezTo>
                    <a:pt x="126" y="156"/>
                    <a:pt x="126" y="156"/>
                    <a:pt x="126" y="156"/>
                  </a:cubicBezTo>
                  <a:cubicBezTo>
                    <a:pt x="133" y="156"/>
                    <a:pt x="133" y="156"/>
                    <a:pt x="133" y="156"/>
                  </a:cubicBezTo>
                  <a:cubicBezTo>
                    <a:pt x="133" y="163"/>
                    <a:pt x="133" y="163"/>
                    <a:pt x="133" y="163"/>
                  </a:cubicBezTo>
                  <a:cubicBezTo>
                    <a:pt x="126" y="163"/>
                    <a:pt x="126" y="163"/>
                    <a:pt x="126" y="163"/>
                  </a:cubicBezTo>
                  <a:moveTo>
                    <a:pt x="140" y="163"/>
                  </a:moveTo>
                  <a:cubicBezTo>
                    <a:pt x="140" y="156"/>
                    <a:pt x="140" y="156"/>
                    <a:pt x="140" y="156"/>
                  </a:cubicBezTo>
                  <a:cubicBezTo>
                    <a:pt x="147" y="156"/>
                    <a:pt x="147" y="156"/>
                    <a:pt x="147" y="156"/>
                  </a:cubicBezTo>
                  <a:cubicBezTo>
                    <a:pt x="147" y="163"/>
                    <a:pt x="147" y="163"/>
                    <a:pt x="147" y="163"/>
                  </a:cubicBezTo>
                  <a:cubicBezTo>
                    <a:pt x="140" y="163"/>
                    <a:pt x="140" y="163"/>
                    <a:pt x="140" y="163"/>
                  </a:cubicBezTo>
                  <a:moveTo>
                    <a:pt x="155" y="163"/>
                  </a:moveTo>
                  <a:cubicBezTo>
                    <a:pt x="155" y="156"/>
                    <a:pt x="155" y="156"/>
                    <a:pt x="155" y="156"/>
                  </a:cubicBezTo>
                  <a:cubicBezTo>
                    <a:pt x="162" y="156"/>
                    <a:pt x="162" y="156"/>
                    <a:pt x="162" y="156"/>
                  </a:cubicBezTo>
                  <a:cubicBezTo>
                    <a:pt x="162" y="163"/>
                    <a:pt x="162" y="163"/>
                    <a:pt x="162" y="163"/>
                  </a:cubicBezTo>
                  <a:cubicBezTo>
                    <a:pt x="155" y="163"/>
                    <a:pt x="155" y="163"/>
                    <a:pt x="155" y="163"/>
                  </a:cubicBezTo>
                  <a:moveTo>
                    <a:pt x="170" y="163"/>
                  </a:moveTo>
                  <a:cubicBezTo>
                    <a:pt x="170" y="156"/>
                    <a:pt x="170" y="156"/>
                    <a:pt x="170" y="156"/>
                  </a:cubicBezTo>
                  <a:cubicBezTo>
                    <a:pt x="177" y="156"/>
                    <a:pt x="177" y="156"/>
                    <a:pt x="177" y="156"/>
                  </a:cubicBezTo>
                  <a:cubicBezTo>
                    <a:pt x="177" y="163"/>
                    <a:pt x="177" y="163"/>
                    <a:pt x="177" y="163"/>
                  </a:cubicBezTo>
                  <a:cubicBezTo>
                    <a:pt x="170" y="163"/>
                    <a:pt x="170" y="163"/>
                    <a:pt x="170" y="163"/>
                  </a:cubicBezTo>
                  <a:moveTo>
                    <a:pt x="185" y="163"/>
                  </a:moveTo>
                  <a:cubicBezTo>
                    <a:pt x="185" y="156"/>
                    <a:pt x="185" y="156"/>
                    <a:pt x="185" y="156"/>
                  </a:cubicBezTo>
                  <a:cubicBezTo>
                    <a:pt x="192" y="156"/>
                    <a:pt x="192" y="156"/>
                    <a:pt x="192" y="156"/>
                  </a:cubicBezTo>
                  <a:cubicBezTo>
                    <a:pt x="192" y="163"/>
                    <a:pt x="192" y="163"/>
                    <a:pt x="192" y="163"/>
                  </a:cubicBezTo>
                  <a:cubicBezTo>
                    <a:pt x="185" y="163"/>
                    <a:pt x="185" y="163"/>
                    <a:pt x="185" y="163"/>
                  </a:cubicBezTo>
                  <a:moveTo>
                    <a:pt x="199" y="163"/>
                  </a:moveTo>
                  <a:cubicBezTo>
                    <a:pt x="199" y="156"/>
                    <a:pt x="199" y="156"/>
                    <a:pt x="199" y="156"/>
                  </a:cubicBezTo>
                  <a:cubicBezTo>
                    <a:pt x="206" y="156"/>
                    <a:pt x="206" y="156"/>
                    <a:pt x="206" y="156"/>
                  </a:cubicBezTo>
                  <a:cubicBezTo>
                    <a:pt x="206" y="163"/>
                    <a:pt x="206" y="163"/>
                    <a:pt x="206" y="163"/>
                  </a:cubicBezTo>
                  <a:cubicBezTo>
                    <a:pt x="199" y="163"/>
                    <a:pt x="199" y="163"/>
                    <a:pt x="199" y="163"/>
                  </a:cubicBezTo>
                  <a:moveTo>
                    <a:pt x="214" y="163"/>
                  </a:moveTo>
                  <a:cubicBezTo>
                    <a:pt x="214" y="156"/>
                    <a:pt x="214" y="156"/>
                    <a:pt x="214" y="156"/>
                  </a:cubicBezTo>
                  <a:cubicBezTo>
                    <a:pt x="221" y="156"/>
                    <a:pt x="221" y="156"/>
                    <a:pt x="221" y="156"/>
                  </a:cubicBezTo>
                  <a:cubicBezTo>
                    <a:pt x="221" y="163"/>
                    <a:pt x="221" y="163"/>
                    <a:pt x="221" y="163"/>
                  </a:cubicBezTo>
                  <a:cubicBezTo>
                    <a:pt x="214" y="163"/>
                    <a:pt x="214" y="163"/>
                    <a:pt x="214" y="163"/>
                  </a:cubicBezTo>
                  <a:moveTo>
                    <a:pt x="229" y="163"/>
                  </a:moveTo>
                  <a:cubicBezTo>
                    <a:pt x="229" y="156"/>
                    <a:pt x="229" y="156"/>
                    <a:pt x="229" y="156"/>
                  </a:cubicBezTo>
                  <a:cubicBezTo>
                    <a:pt x="236" y="156"/>
                    <a:pt x="236" y="156"/>
                    <a:pt x="236" y="156"/>
                  </a:cubicBezTo>
                  <a:cubicBezTo>
                    <a:pt x="236" y="163"/>
                    <a:pt x="236" y="163"/>
                    <a:pt x="236" y="163"/>
                  </a:cubicBezTo>
                  <a:cubicBezTo>
                    <a:pt x="229" y="163"/>
                    <a:pt x="229" y="163"/>
                    <a:pt x="229" y="163"/>
                  </a:cubicBezTo>
                  <a:moveTo>
                    <a:pt x="244" y="163"/>
                  </a:moveTo>
                  <a:cubicBezTo>
                    <a:pt x="244" y="156"/>
                    <a:pt x="244" y="156"/>
                    <a:pt x="244" y="156"/>
                  </a:cubicBezTo>
                  <a:cubicBezTo>
                    <a:pt x="251" y="156"/>
                    <a:pt x="251" y="156"/>
                    <a:pt x="251" y="156"/>
                  </a:cubicBezTo>
                  <a:cubicBezTo>
                    <a:pt x="251" y="163"/>
                    <a:pt x="251" y="163"/>
                    <a:pt x="251" y="163"/>
                  </a:cubicBezTo>
                  <a:cubicBezTo>
                    <a:pt x="244" y="163"/>
                    <a:pt x="244" y="163"/>
                    <a:pt x="244" y="163"/>
                  </a:cubicBezTo>
                  <a:moveTo>
                    <a:pt x="258" y="163"/>
                  </a:moveTo>
                  <a:cubicBezTo>
                    <a:pt x="258" y="156"/>
                    <a:pt x="258" y="156"/>
                    <a:pt x="258" y="156"/>
                  </a:cubicBezTo>
                  <a:cubicBezTo>
                    <a:pt x="265" y="156"/>
                    <a:pt x="265" y="156"/>
                    <a:pt x="265" y="156"/>
                  </a:cubicBezTo>
                  <a:cubicBezTo>
                    <a:pt x="265" y="163"/>
                    <a:pt x="265" y="163"/>
                    <a:pt x="265" y="163"/>
                  </a:cubicBezTo>
                  <a:cubicBezTo>
                    <a:pt x="258" y="163"/>
                    <a:pt x="258" y="163"/>
                    <a:pt x="258" y="163"/>
                  </a:cubicBezTo>
                  <a:moveTo>
                    <a:pt x="273" y="163"/>
                  </a:moveTo>
                  <a:cubicBezTo>
                    <a:pt x="273" y="156"/>
                    <a:pt x="273" y="156"/>
                    <a:pt x="273" y="156"/>
                  </a:cubicBezTo>
                  <a:cubicBezTo>
                    <a:pt x="280" y="156"/>
                    <a:pt x="280" y="156"/>
                    <a:pt x="280" y="156"/>
                  </a:cubicBezTo>
                  <a:cubicBezTo>
                    <a:pt x="280" y="163"/>
                    <a:pt x="280" y="163"/>
                    <a:pt x="280" y="163"/>
                  </a:cubicBezTo>
                  <a:cubicBezTo>
                    <a:pt x="273" y="163"/>
                    <a:pt x="273" y="163"/>
                    <a:pt x="273" y="163"/>
                  </a:cubicBezTo>
                  <a:moveTo>
                    <a:pt x="288" y="163"/>
                  </a:moveTo>
                  <a:cubicBezTo>
                    <a:pt x="288" y="156"/>
                    <a:pt x="288" y="156"/>
                    <a:pt x="288" y="156"/>
                  </a:cubicBezTo>
                  <a:cubicBezTo>
                    <a:pt x="295" y="156"/>
                    <a:pt x="295" y="156"/>
                    <a:pt x="295" y="156"/>
                  </a:cubicBezTo>
                  <a:cubicBezTo>
                    <a:pt x="295" y="163"/>
                    <a:pt x="295" y="163"/>
                    <a:pt x="295" y="163"/>
                  </a:cubicBezTo>
                  <a:cubicBezTo>
                    <a:pt x="288" y="163"/>
                    <a:pt x="288" y="163"/>
                    <a:pt x="288" y="163"/>
                  </a:cubicBezTo>
                  <a:moveTo>
                    <a:pt x="303" y="163"/>
                  </a:moveTo>
                  <a:cubicBezTo>
                    <a:pt x="303" y="156"/>
                    <a:pt x="303" y="156"/>
                    <a:pt x="303" y="156"/>
                  </a:cubicBezTo>
                  <a:cubicBezTo>
                    <a:pt x="310" y="156"/>
                    <a:pt x="310" y="156"/>
                    <a:pt x="310" y="156"/>
                  </a:cubicBezTo>
                  <a:cubicBezTo>
                    <a:pt x="310" y="163"/>
                    <a:pt x="310" y="163"/>
                    <a:pt x="310" y="163"/>
                  </a:cubicBezTo>
                  <a:cubicBezTo>
                    <a:pt x="303" y="163"/>
                    <a:pt x="303" y="163"/>
                    <a:pt x="303" y="163"/>
                  </a:cubicBezTo>
                  <a:moveTo>
                    <a:pt x="317" y="163"/>
                  </a:moveTo>
                  <a:cubicBezTo>
                    <a:pt x="317" y="156"/>
                    <a:pt x="317" y="156"/>
                    <a:pt x="317" y="156"/>
                  </a:cubicBezTo>
                  <a:cubicBezTo>
                    <a:pt x="324" y="156"/>
                    <a:pt x="324" y="156"/>
                    <a:pt x="324" y="156"/>
                  </a:cubicBezTo>
                  <a:cubicBezTo>
                    <a:pt x="324" y="163"/>
                    <a:pt x="324" y="163"/>
                    <a:pt x="324" y="163"/>
                  </a:cubicBezTo>
                  <a:cubicBezTo>
                    <a:pt x="317" y="163"/>
                    <a:pt x="317" y="163"/>
                    <a:pt x="317" y="163"/>
                  </a:cubicBezTo>
                  <a:moveTo>
                    <a:pt x="332" y="163"/>
                  </a:moveTo>
                  <a:cubicBezTo>
                    <a:pt x="332" y="156"/>
                    <a:pt x="332" y="156"/>
                    <a:pt x="332" y="156"/>
                  </a:cubicBezTo>
                  <a:cubicBezTo>
                    <a:pt x="339" y="156"/>
                    <a:pt x="339" y="156"/>
                    <a:pt x="339" y="156"/>
                  </a:cubicBezTo>
                  <a:cubicBezTo>
                    <a:pt x="339" y="163"/>
                    <a:pt x="339" y="163"/>
                    <a:pt x="339" y="163"/>
                  </a:cubicBezTo>
                  <a:cubicBezTo>
                    <a:pt x="332" y="163"/>
                    <a:pt x="332" y="163"/>
                    <a:pt x="332" y="163"/>
                  </a:cubicBezTo>
                  <a:moveTo>
                    <a:pt x="347" y="163"/>
                  </a:moveTo>
                  <a:cubicBezTo>
                    <a:pt x="347" y="156"/>
                    <a:pt x="347" y="156"/>
                    <a:pt x="347" y="156"/>
                  </a:cubicBezTo>
                  <a:cubicBezTo>
                    <a:pt x="354" y="156"/>
                    <a:pt x="354" y="156"/>
                    <a:pt x="354" y="156"/>
                  </a:cubicBezTo>
                  <a:cubicBezTo>
                    <a:pt x="354" y="163"/>
                    <a:pt x="354" y="163"/>
                    <a:pt x="354" y="163"/>
                  </a:cubicBezTo>
                  <a:cubicBezTo>
                    <a:pt x="347" y="163"/>
                    <a:pt x="347" y="163"/>
                    <a:pt x="347" y="163"/>
                  </a:cubicBezTo>
                  <a:moveTo>
                    <a:pt x="362" y="163"/>
                  </a:moveTo>
                  <a:cubicBezTo>
                    <a:pt x="362" y="156"/>
                    <a:pt x="362" y="156"/>
                    <a:pt x="362" y="156"/>
                  </a:cubicBezTo>
                  <a:cubicBezTo>
                    <a:pt x="369" y="156"/>
                    <a:pt x="369" y="156"/>
                    <a:pt x="369" y="156"/>
                  </a:cubicBezTo>
                  <a:cubicBezTo>
                    <a:pt x="369" y="163"/>
                    <a:pt x="369" y="163"/>
                    <a:pt x="369" y="163"/>
                  </a:cubicBezTo>
                  <a:cubicBezTo>
                    <a:pt x="362" y="163"/>
                    <a:pt x="362" y="163"/>
                    <a:pt x="362" y="163"/>
                  </a:cubicBezTo>
                  <a:moveTo>
                    <a:pt x="376" y="163"/>
                  </a:moveTo>
                  <a:cubicBezTo>
                    <a:pt x="376" y="156"/>
                    <a:pt x="376" y="156"/>
                    <a:pt x="376" y="156"/>
                  </a:cubicBezTo>
                  <a:cubicBezTo>
                    <a:pt x="383" y="156"/>
                    <a:pt x="383" y="156"/>
                    <a:pt x="383" y="156"/>
                  </a:cubicBezTo>
                  <a:cubicBezTo>
                    <a:pt x="383" y="163"/>
                    <a:pt x="383" y="163"/>
                    <a:pt x="383" y="163"/>
                  </a:cubicBezTo>
                  <a:cubicBezTo>
                    <a:pt x="376" y="163"/>
                    <a:pt x="376" y="163"/>
                    <a:pt x="376" y="163"/>
                  </a:cubicBezTo>
                  <a:moveTo>
                    <a:pt x="22" y="148"/>
                  </a:moveTo>
                  <a:cubicBezTo>
                    <a:pt x="22" y="141"/>
                    <a:pt x="22" y="141"/>
                    <a:pt x="22" y="141"/>
                  </a:cubicBezTo>
                  <a:cubicBezTo>
                    <a:pt x="29" y="141"/>
                    <a:pt x="29" y="141"/>
                    <a:pt x="29" y="141"/>
                  </a:cubicBezTo>
                  <a:cubicBezTo>
                    <a:pt x="29" y="148"/>
                    <a:pt x="29" y="148"/>
                    <a:pt x="29" y="148"/>
                  </a:cubicBezTo>
                  <a:cubicBezTo>
                    <a:pt x="22" y="148"/>
                    <a:pt x="22" y="148"/>
                    <a:pt x="22" y="148"/>
                  </a:cubicBezTo>
                  <a:moveTo>
                    <a:pt x="37" y="148"/>
                  </a:moveTo>
                  <a:cubicBezTo>
                    <a:pt x="37" y="141"/>
                    <a:pt x="37" y="141"/>
                    <a:pt x="37" y="141"/>
                  </a:cubicBezTo>
                  <a:cubicBezTo>
                    <a:pt x="44" y="141"/>
                    <a:pt x="44" y="141"/>
                    <a:pt x="44" y="141"/>
                  </a:cubicBezTo>
                  <a:cubicBezTo>
                    <a:pt x="44" y="148"/>
                    <a:pt x="44" y="148"/>
                    <a:pt x="44" y="148"/>
                  </a:cubicBezTo>
                  <a:cubicBezTo>
                    <a:pt x="37" y="148"/>
                    <a:pt x="37" y="148"/>
                    <a:pt x="37" y="148"/>
                  </a:cubicBezTo>
                  <a:moveTo>
                    <a:pt x="52" y="148"/>
                  </a:moveTo>
                  <a:cubicBezTo>
                    <a:pt x="52" y="141"/>
                    <a:pt x="52" y="141"/>
                    <a:pt x="52" y="141"/>
                  </a:cubicBezTo>
                  <a:cubicBezTo>
                    <a:pt x="59" y="141"/>
                    <a:pt x="59" y="141"/>
                    <a:pt x="59" y="141"/>
                  </a:cubicBezTo>
                  <a:cubicBezTo>
                    <a:pt x="59" y="148"/>
                    <a:pt x="59" y="148"/>
                    <a:pt x="59" y="148"/>
                  </a:cubicBezTo>
                  <a:cubicBezTo>
                    <a:pt x="52" y="148"/>
                    <a:pt x="52" y="148"/>
                    <a:pt x="52" y="148"/>
                  </a:cubicBezTo>
                  <a:moveTo>
                    <a:pt x="67" y="148"/>
                  </a:moveTo>
                  <a:cubicBezTo>
                    <a:pt x="67" y="141"/>
                    <a:pt x="67" y="141"/>
                    <a:pt x="67" y="141"/>
                  </a:cubicBezTo>
                  <a:cubicBezTo>
                    <a:pt x="74" y="141"/>
                    <a:pt x="74" y="141"/>
                    <a:pt x="74" y="141"/>
                  </a:cubicBezTo>
                  <a:cubicBezTo>
                    <a:pt x="74" y="148"/>
                    <a:pt x="74" y="148"/>
                    <a:pt x="74" y="148"/>
                  </a:cubicBezTo>
                  <a:cubicBezTo>
                    <a:pt x="67" y="148"/>
                    <a:pt x="67" y="148"/>
                    <a:pt x="67" y="148"/>
                  </a:cubicBezTo>
                  <a:moveTo>
                    <a:pt x="81" y="148"/>
                  </a:moveTo>
                  <a:cubicBezTo>
                    <a:pt x="81" y="141"/>
                    <a:pt x="81" y="141"/>
                    <a:pt x="81" y="141"/>
                  </a:cubicBezTo>
                  <a:cubicBezTo>
                    <a:pt x="88" y="141"/>
                    <a:pt x="88" y="141"/>
                    <a:pt x="88" y="141"/>
                  </a:cubicBezTo>
                  <a:cubicBezTo>
                    <a:pt x="88" y="148"/>
                    <a:pt x="88" y="148"/>
                    <a:pt x="88" y="148"/>
                  </a:cubicBezTo>
                  <a:cubicBezTo>
                    <a:pt x="81" y="148"/>
                    <a:pt x="81" y="148"/>
                    <a:pt x="81" y="148"/>
                  </a:cubicBezTo>
                  <a:moveTo>
                    <a:pt x="96" y="148"/>
                  </a:moveTo>
                  <a:cubicBezTo>
                    <a:pt x="96" y="141"/>
                    <a:pt x="96" y="141"/>
                    <a:pt x="96" y="141"/>
                  </a:cubicBezTo>
                  <a:cubicBezTo>
                    <a:pt x="103" y="141"/>
                    <a:pt x="103" y="141"/>
                    <a:pt x="103" y="141"/>
                  </a:cubicBezTo>
                  <a:cubicBezTo>
                    <a:pt x="103" y="148"/>
                    <a:pt x="103" y="148"/>
                    <a:pt x="103" y="148"/>
                  </a:cubicBezTo>
                  <a:cubicBezTo>
                    <a:pt x="96" y="148"/>
                    <a:pt x="96" y="148"/>
                    <a:pt x="96" y="148"/>
                  </a:cubicBezTo>
                  <a:moveTo>
                    <a:pt x="111" y="148"/>
                  </a:moveTo>
                  <a:cubicBezTo>
                    <a:pt x="111" y="141"/>
                    <a:pt x="111" y="141"/>
                    <a:pt x="111" y="141"/>
                  </a:cubicBezTo>
                  <a:cubicBezTo>
                    <a:pt x="118" y="141"/>
                    <a:pt x="118" y="141"/>
                    <a:pt x="118" y="141"/>
                  </a:cubicBezTo>
                  <a:cubicBezTo>
                    <a:pt x="118" y="148"/>
                    <a:pt x="118" y="148"/>
                    <a:pt x="118" y="148"/>
                  </a:cubicBezTo>
                  <a:cubicBezTo>
                    <a:pt x="111" y="148"/>
                    <a:pt x="111" y="148"/>
                    <a:pt x="111" y="148"/>
                  </a:cubicBezTo>
                  <a:moveTo>
                    <a:pt x="126" y="148"/>
                  </a:moveTo>
                  <a:cubicBezTo>
                    <a:pt x="126" y="141"/>
                    <a:pt x="126" y="141"/>
                    <a:pt x="126" y="141"/>
                  </a:cubicBezTo>
                  <a:cubicBezTo>
                    <a:pt x="133" y="141"/>
                    <a:pt x="133" y="141"/>
                    <a:pt x="133" y="141"/>
                  </a:cubicBezTo>
                  <a:cubicBezTo>
                    <a:pt x="133" y="148"/>
                    <a:pt x="133" y="148"/>
                    <a:pt x="133" y="148"/>
                  </a:cubicBezTo>
                  <a:cubicBezTo>
                    <a:pt x="126" y="148"/>
                    <a:pt x="126" y="148"/>
                    <a:pt x="126" y="148"/>
                  </a:cubicBezTo>
                  <a:moveTo>
                    <a:pt x="140" y="148"/>
                  </a:moveTo>
                  <a:cubicBezTo>
                    <a:pt x="140" y="141"/>
                    <a:pt x="140" y="141"/>
                    <a:pt x="140" y="141"/>
                  </a:cubicBezTo>
                  <a:cubicBezTo>
                    <a:pt x="147" y="141"/>
                    <a:pt x="147" y="141"/>
                    <a:pt x="147" y="141"/>
                  </a:cubicBezTo>
                  <a:cubicBezTo>
                    <a:pt x="147" y="148"/>
                    <a:pt x="147" y="148"/>
                    <a:pt x="147" y="148"/>
                  </a:cubicBezTo>
                  <a:cubicBezTo>
                    <a:pt x="140" y="148"/>
                    <a:pt x="140" y="148"/>
                    <a:pt x="140" y="148"/>
                  </a:cubicBezTo>
                  <a:moveTo>
                    <a:pt x="155" y="148"/>
                  </a:moveTo>
                  <a:cubicBezTo>
                    <a:pt x="155" y="141"/>
                    <a:pt x="155" y="141"/>
                    <a:pt x="155" y="141"/>
                  </a:cubicBezTo>
                  <a:cubicBezTo>
                    <a:pt x="162" y="141"/>
                    <a:pt x="162" y="141"/>
                    <a:pt x="162" y="141"/>
                  </a:cubicBezTo>
                  <a:cubicBezTo>
                    <a:pt x="162" y="148"/>
                    <a:pt x="162" y="148"/>
                    <a:pt x="162" y="148"/>
                  </a:cubicBezTo>
                  <a:cubicBezTo>
                    <a:pt x="155" y="148"/>
                    <a:pt x="155" y="148"/>
                    <a:pt x="155" y="148"/>
                  </a:cubicBezTo>
                  <a:moveTo>
                    <a:pt x="170" y="148"/>
                  </a:moveTo>
                  <a:cubicBezTo>
                    <a:pt x="170" y="141"/>
                    <a:pt x="170" y="141"/>
                    <a:pt x="170" y="141"/>
                  </a:cubicBezTo>
                  <a:cubicBezTo>
                    <a:pt x="177" y="141"/>
                    <a:pt x="177" y="141"/>
                    <a:pt x="177" y="141"/>
                  </a:cubicBezTo>
                  <a:cubicBezTo>
                    <a:pt x="177" y="148"/>
                    <a:pt x="177" y="148"/>
                    <a:pt x="177" y="148"/>
                  </a:cubicBezTo>
                  <a:cubicBezTo>
                    <a:pt x="170" y="148"/>
                    <a:pt x="170" y="148"/>
                    <a:pt x="170" y="148"/>
                  </a:cubicBezTo>
                  <a:moveTo>
                    <a:pt x="185" y="148"/>
                  </a:moveTo>
                  <a:cubicBezTo>
                    <a:pt x="185" y="141"/>
                    <a:pt x="185" y="141"/>
                    <a:pt x="185" y="141"/>
                  </a:cubicBezTo>
                  <a:cubicBezTo>
                    <a:pt x="192" y="141"/>
                    <a:pt x="192" y="141"/>
                    <a:pt x="192" y="141"/>
                  </a:cubicBezTo>
                  <a:cubicBezTo>
                    <a:pt x="192" y="148"/>
                    <a:pt x="192" y="148"/>
                    <a:pt x="192" y="148"/>
                  </a:cubicBezTo>
                  <a:cubicBezTo>
                    <a:pt x="185" y="148"/>
                    <a:pt x="185" y="148"/>
                    <a:pt x="185" y="148"/>
                  </a:cubicBezTo>
                  <a:moveTo>
                    <a:pt x="199" y="148"/>
                  </a:moveTo>
                  <a:cubicBezTo>
                    <a:pt x="199" y="141"/>
                    <a:pt x="199" y="141"/>
                    <a:pt x="199" y="141"/>
                  </a:cubicBezTo>
                  <a:cubicBezTo>
                    <a:pt x="206" y="141"/>
                    <a:pt x="206" y="141"/>
                    <a:pt x="206" y="141"/>
                  </a:cubicBezTo>
                  <a:cubicBezTo>
                    <a:pt x="206" y="148"/>
                    <a:pt x="206" y="148"/>
                    <a:pt x="206" y="148"/>
                  </a:cubicBezTo>
                  <a:cubicBezTo>
                    <a:pt x="199" y="148"/>
                    <a:pt x="199" y="148"/>
                    <a:pt x="199" y="148"/>
                  </a:cubicBezTo>
                  <a:moveTo>
                    <a:pt x="214" y="148"/>
                  </a:moveTo>
                  <a:cubicBezTo>
                    <a:pt x="214" y="141"/>
                    <a:pt x="214" y="141"/>
                    <a:pt x="214" y="141"/>
                  </a:cubicBezTo>
                  <a:cubicBezTo>
                    <a:pt x="221" y="141"/>
                    <a:pt x="221" y="141"/>
                    <a:pt x="221" y="141"/>
                  </a:cubicBezTo>
                  <a:cubicBezTo>
                    <a:pt x="221" y="148"/>
                    <a:pt x="221" y="148"/>
                    <a:pt x="221" y="148"/>
                  </a:cubicBezTo>
                  <a:cubicBezTo>
                    <a:pt x="214" y="148"/>
                    <a:pt x="214" y="148"/>
                    <a:pt x="214" y="148"/>
                  </a:cubicBezTo>
                  <a:moveTo>
                    <a:pt x="229" y="148"/>
                  </a:moveTo>
                  <a:cubicBezTo>
                    <a:pt x="229" y="141"/>
                    <a:pt x="229" y="141"/>
                    <a:pt x="229" y="141"/>
                  </a:cubicBezTo>
                  <a:cubicBezTo>
                    <a:pt x="236" y="141"/>
                    <a:pt x="236" y="141"/>
                    <a:pt x="236" y="141"/>
                  </a:cubicBezTo>
                  <a:cubicBezTo>
                    <a:pt x="236" y="148"/>
                    <a:pt x="236" y="148"/>
                    <a:pt x="236" y="148"/>
                  </a:cubicBezTo>
                  <a:cubicBezTo>
                    <a:pt x="229" y="148"/>
                    <a:pt x="229" y="148"/>
                    <a:pt x="229" y="148"/>
                  </a:cubicBezTo>
                  <a:moveTo>
                    <a:pt x="244" y="148"/>
                  </a:moveTo>
                  <a:cubicBezTo>
                    <a:pt x="244" y="141"/>
                    <a:pt x="244" y="141"/>
                    <a:pt x="244" y="141"/>
                  </a:cubicBezTo>
                  <a:cubicBezTo>
                    <a:pt x="251" y="141"/>
                    <a:pt x="251" y="141"/>
                    <a:pt x="251" y="141"/>
                  </a:cubicBezTo>
                  <a:cubicBezTo>
                    <a:pt x="251" y="148"/>
                    <a:pt x="251" y="148"/>
                    <a:pt x="251" y="148"/>
                  </a:cubicBezTo>
                  <a:cubicBezTo>
                    <a:pt x="244" y="148"/>
                    <a:pt x="244" y="148"/>
                    <a:pt x="244" y="148"/>
                  </a:cubicBezTo>
                  <a:moveTo>
                    <a:pt x="258" y="148"/>
                  </a:moveTo>
                  <a:cubicBezTo>
                    <a:pt x="258" y="141"/>
                    <a:pt x="258" y="141"/>
                    <a:pt x="258" y="141"/>
                  </a:cubicBezTo>
                  <a:cubicBezTo>
                    <a:pt x="265" y="141"/>
                    <a:pt x="265" y="141"/>
                    <a:pt x="265" y="141"/>
                  </a:cubicBezTo>
                  <a:cubicBezTo>
                    <a:pt x="265" y="148"/>
                    <a:pt x="265" y="148"/>
                    <a:pt x="265" y="148"/>
                  </a:cubicBezTo>
                  <a:cubicBezTo>
                    <a:pt x="258" y="148"/>
                    <a:pt x="258" y="148"/>
                    <a:pt x="258" y="148"/>
                  </a:cubicBezTo>
                  <a:moveTo>
                    <a:pt x="273" y="148"/>
                  </a:moveTo>
                  <a:cubicBezTo>
                    <a:pt x="273" y="141"/>
                    <a:pt x="273" y="141"/>
                    <a:pt x="273" y="141"/>
                  </a:cubicBezTo>
                  <a:cubicBezTo>
                    <a:pt x="280" y="141"/>
                    <a:pt x="280" y="141"/>
                    <a:pt x="280" y="141"/>
                  </a:cubicBezTo>
                  <a:cubicBezTo>
                    <a:pt x="280" y="148"/>
                    <a:pt x="280" y="148"/>
                    <a:pt x="280" y="148"/>
                  </a:cubicBezTo>
                  <a:cubicBezTo>
                    <a:pt x="273" y="148"/>
                    <a:pt x="273" y="148"/>
                    <a:pt x="273" y="148"/>
                  </a:cubicBezTo>
                  <a:moveTo>
                    <a:pt x="288" y="148"/>
                  </a:moveTo>
                  <a:cubicBezTo>
                    <a:pt x="288" y="141"/>
                    <a:pt x="288" y="141"/>
                    <a:pt x="288" y="141"/>
                  </a:cubicBezTo>
                  <a:cubicBezTo>
                    <a:pt x="295" y="141"/>
                    <a:pt x="295" y="141"/>
                    <a:pt x="295" y="141"/>
                  </a:cubicBezTo>
                  <a:cubicBezTo>
                    <a:pt x="295" y="148"/>
                    <a:pt x="295" y="148"/>
                    <a:pt x="295" y="148"/>
                  </a:cubicBezTo>
                  <a:cubicBezTo>
                    <a:pt x="288" y="148"/>
                    <a:pt x="288" y="148"/>
                    <a:pt x="288" y="148"/>
                  </a:cubicBezTo>
                  <a:moveTo>
                    <a:pt x="303" y="148"/>
                  </a:moveTo>
                  <a:cubicBezTo>
                    <a:pt x="303" y="141"/>
                    <a:pt x="303" y="141"/>
                    <a:pt x="303" y="141"/>
                  </a:cubicBezTo>
                  <a:cubicBezTo>
                    <a:pt x="310" y="141"/>
                    <a:pt x="310" y="141"/>
                    <a:pt x="310" y="141"/>
                  </a:cubicBezTo>
                  <a:cubicBezTo>
                    <a:pt x="310" y="148"/>
                    <a:pt x="310" y="148"/>
                    <a:pt x="310" y="148"/>
                  </a:cubicBezTo>
                  <a:cubicBezTo>
                    <a:pt x="303" y="148"/>
                    <a:pt x="303" y="148"/>
                    <a:pt x="303" y="148"/>
                  </a:cubicBezTo>
                  <a:moveTo>
                    <a:pt x="317" y="148"/>
                  </a:moveTo>
                  <a:cubicBezTo>
                    <a:pt x="317" y="141"/>
                    <a:pt x="317" y="141"/>
                    <a:pt x="317" y="141"/>
                  </a:cubicBezTo>
                  <a:cubicBezTo>
                    <a:pt x="324" y="141"/>
                    <a:pt x="324" y="141"/>
                    <a:pt x="324" y="141"/>
                  </a:cubicBezTo>
                  <a:cubicBezTo>
                    <a:pt x="324" y="148"/>
                    <a:pt x="324" y="148"/>
                    <a:pt x="324" y="148"/>
                  </a:cubicBezTo>
                  <a:cubicBezTo>
                    <a:pt x="317" y="148"/>
                    <a:pt x="317" y="148"/>
                    <a:pt x="317" y="148"/>
                  </a:cubicBezTo>
                  <a:moveTo>
                    <a:pt x="332" y="148"/>
                  </a:moveTo>
                  <a:cubicBezTo>
                    <a:pt x="332" y="141"/>
                    <a:pt x="332" y="141"/>
                    <a:pt x="332" y="141"/>
                  </a:cubicBezTo>
                  <a:cubicBezTo>
                    <a:pt x="339" y="141"/>
                    <a:pt x="339" y="141"/>
                    <a:pt x="339" y="141"/>
                  </a:cubicBezTo>
                  <a:cubicBezTo>
                    <a:pt x="339" y="148"/>
                    <a:pt x="339" y="148"/>
                    <a:pt x="339" y="148"/>
                  </a:cubicBezTo>
                  <a:cubicBezTo>
                    <a:pt x="332" y="148"/>
                    <a:pt x="332" y="148"/>
                    <a:pt x="332" y="148"/>
                  </a:cubicBezTo>
                  <a:moveTo>
                    <a:pt x="347" y="148"/>
                  </a:moveTo>
                  <a:cubicBezTo>
                    <a:pt x="347" y="141"/>
                    <a:pt x="347" y="141"/>
                    <a:pt x="347" y="141"/>
                  </a:cubicBezTo>
                  <a:cubicBezTo>
                    <a:pt x="354" y="141"/>
                    <a:pt x="354" y="141"/>
                    <a:pt x="354" y="141"/>
                  </a:cubicBezTo>
                  <a:cubicBezTo>
                    <a:pt x="354" y="148"/>
                    <a:pt x="354" y="148"/>
                    <a:pt x="354" y="148"/>
                  </a:cubicBezTo>
                  <a:cubicBezTo>
                    <a:pt x="347" y="148"/>
                    <a:pt x="347" y="148"/>
                    <a:pt x="347" y="148"/>
                  </a:cubicBezTo>
                  <a:moveTo>
                    <a:pt x="362" y="148"/>
                  </a:moveTo>
                  <a:cubicBezTo>
                    <a:pt x="362" y="141"/>
                    <a:pt x="362" y="141"/>
                    <a:pt x="362" y="141"/>
                  </a:cubicBezTo>
                  <a:cubicBezTo>
                    <a:pt x="369" y="141"/>
                    <a:pt x="369" y="141"/>
                    <a:pt x="369" y="141"/>
                  </a:cubicBezTo>
                  <a:cubicBezTo>
                    <a:pt x="369" y="148"/>
                    <a:pt x="369" y="148"/>
                    <a:pt x="369" y="148"/>
                  </a:cubicBezTo>
                  <a:cubicBezTo>
                    <a:pt x="362" y="148"/>
                    <a:pt x="362" y="148"/>
                    <a:pt x="362" y="148"/>
                  </a:cubicBezTo>
                  <a:moveTo>
                    <a:pt x="22" y="133"/>
                  </a:moveTo>
                  <a:cubicBezTo>
                    <a:pt x="22" y="126"/>
                    <a:pt x="22" y="126"/>
                    <a:pt x="22" y="126"/>
                  </a:cubicBezTo>
                  <a:cubicBezTo>
                    <a:pt x="29" y="126"/>
                    <a:pt x="29" y="126"/>
                    <a:pt x="29" y="126"/>
                  </a:cubicBezTo>
                  <a:cubicBezTo>
                    <a:pt x="29" y="133"/>
                    <a:pt x="29" y="133"/>
                    <a:pt x="29" y="133"/>
                  </a:cubicBezTo>
                  <a:cubicBezTo>
                    <a:pt x="22" y="133"/>
                    <a:pt x="22" y="133"/>
                    <a:pt x="22" y="133"/>
                  </a:cubicBezTo>
                  <a:moveTo>
                    <a:pt x="37" y="133"/>
                  </a:moveTo>
                  <a:cubicBezTo>
                    <a:pt x="37" y="126"/>
                    <a:pt x="37" y="126"/>
                    <a:pt x="37" y="126"/>
                  </a:cubicBezTo>
                  <a:cubicBezTo>
                    <a:pt x="44" y="126"/>
                    <a:pt x="44" y="126"/>
                    <a:pt x="44" y="126"/>
                  </a:cubicBezTo>
                  <a:cubicBezTo>
                    <a:pt x="44" y="133"/>
                    <a:pt x="44" y="133"/>
                    <a:pt x="44" y="133"/>
                  </a:cubicBezTo>
                  <a:cubicBezTo>
                    <a:pt x="37" y="133"/>
                    <a:pt x="37" y="133"/>
                    <a:pt x="37" y="133"/>
                  </a:cubicBezTo>
                  <a:moveTo>
                    <a:pt x="52" y="133"/>
                  </a:moveTo>
                  <a:cubicBezTo>
                    <a:pt x="52" y="126"/>
                    <a:pt x="52" y="126"/>
                    <a:pt x="52" y="126"/>
                  </a:cubicBezTo>
                  <a:cubicBezTo>
                    <a:pt x="59" y="126"/>
                    <a:pt x="59" y="126"/>
                    <a:pt x="59" y="126"/>
                  </a:cubicBezTo>
                  <a:cubicBezTo>
                    <a:pt x="59" y="133"/>
                    <a:pt x="59" y="133"/>
                    <a:pt x="59" y="133"/>
                  </a:cubicBezTo>
                  <a:cubicBezTo>
                    <a:pt x="52" y="133"/>
                    <a:pt x="52" y="133"/>
                    <a:pt x="52" y="133"/>
                  </a:cubicBezTo>
                  <a:moveTo>
                    <a:pt x="67" y="133"/>
                  </a:moveTo>
                  <a:cubicBezTo>
                    <a:pt x="67" y="126"/>
                    <a:pt x="67" y="126"/>
                    <a:pt x="67" y="126"/>
                  </a:cubicBezTo>
                  <a:cubicBezTo>
                    <a:pt x="74" y="126"/>
                    <a:pt x="74" y="126"/>
                    <a:pt x="74" y="126"/>
                  </a:cubicBezTo>
                  <a:cubicBezTo>
                    <a:pt x="74" y="133"/>
                    <a:pt x="74" y="133"/>
                    <a:pt x="74" y="133"/>
                  </a:cubicBezTo>
                  <a:cubicBezTo>
                    <a:pt x="67" y="133"/>
                    <a:pt x="67" y="133"/>
                    <a:pt x="67" y="133"/>
                  </a:cubicBezTo>
                  <a:moveTo>
                    <a:pt x="81" y="133"/>
                  </a:moveTo>
                  <a:cubicBezTo>
                    <a:pt x="81" y="126"/>
                    <a:pt x="81" y="126"/>
                    <a:pt x="81" y="126"/>
                  </a:cubicBezTo>
                  <a:cubicBezTo>
                    <a:pt x="88" y="126"/>
                    <a:pt x="88" y="126"/>
                    <a:pt x="88" y="126"/>
                  </a:cubicBezTo>
                  <a:cubicBezTo>
                    <a:pt x="88" y="133"/>
                    <a:pt x="88" y="133"/>
                    <a:pt x="88" y="133"/>
                  </a:cubicBezTo>
                  <a:cubicBezTo>
                    <a:pt x="81" y="133"/>
                    <a:pt x="81" y="133"/>
                    <a:pt x="81" y="133"/>
                  </a:cubicBezTo>
                  <a:moveTo>
                    <a:pt x="96" y="133"/>
                  </a:moveTo>
                  <a:cubicBezTo>
                    <a:pt x="96" y="126"/>
                    <a:pt x="96" y="126"/>
                    <a:pt x="96" y="126"/>
                  </a:cubicBezTo>
                  <a:cubicBezTo>
                    <a:pt x="103" y="126"/>
                    <a:pt x="103" y="126"/>
                    <a:pt x="103" y="126"/>
                  </a:cubicBezTo>
                  <a:cubicBezTo>
                    <a:pt x="103" y="133"/>
                    <a:pt x="103" y="133"/>
                    <a:pt x="103" y="133"/>
                  </a:cubicBezTo>
                  <a:cubicBezTo>
                    <a:pt x="96" y="133"/>
                    <a:pt x="96" y="133"/>
                    <a:pt x="96" y="133"/>
                  </a:cubicBezTo>
                  <a:moveTo>
                    <a:pt x="111" y="133"/>
                  </a:moveTo>
                  <a:cubicBezTo>
                    <a:pt x="111" y="126"/>
                    <a:pt x="111" y="126"/>
                    <a:pt x="111" y="126"/>
                  </a:cubicBezTo>
                  <a:cubicBezTo>
                    <a:pt x="118" y="126"/>
                    <a:pt x="118" y="126"/>
                    <a:pt x="118" y="126"/>
                  </a:cubicBezTo>
                  <a:cubicBezTo>
                    <a:pt x="118" y="133"/>
                    <a:pt x="118" y="133"/>
                    <a:pt x="118" y="133"/>
                  </a:cubicBezTo>
                  <a:cubicBezTo>
                    <a:pt x="111" y="133"/>
                    <a:pt x="111" y="133"/>
                    <a:pt x="111" y="133"/>
                  </a:cubicBezTo>
                  <a:moveTo>
                    <a:pt x="126" y="133"/>
                  </a:moveTo>
                  <a:cubicBezTo>
                    <a:pt x="126" y="126"/>
                    <a:pt x="126" y="126"/>
                    <a:pt x="126" y="126"/>
                  </a:cubicBezTo>
                  <a:cubicBezTo>
                    <a:pt x="133" y="126"/>
                    <a:pt x="133" y="126"/>
                    <a:pt x="133" y="126"/>
                  </a:cubicBezTo>
                  <a:cubicBezTo>
                    <a:pt x="133" y="133"/>
                    <a:pt x="133" y="133"/>
                    <a:pt x="133" y="133"/>
                  </a:cubicBezTo>
                  <a:cubicBezTo>
                    <a:pt x="126" y="133"/>
                    <a:pt x="126" y="133"/>
                    <a:pt x="126" y="133"/>
                  </a:cubicBezTo>
                  <a:moveTo>
                    <a:pt x="140" y="133"/>
                  </a:moveTo>
                  <a:cubicBezTo>
                    <a:pt x="140" y="126"/>
                    <a:pt x="140" y="126"/>
                    <a:pt x="140" y="126"/>
                  </a:cubicBezTo>
                  <a:cubicBezTo>
                    <a:pt x="147" y="126"/>
                    <a:pt x="147" y="126"/>
                    <a:pt x="147" y="126"/>
                  </a:cubicBezTo>
                  <a:cubicBezTo>
                    <a:pt x="147" y="133"/>
                    <a:pt x="147" y="133"/>
                    <a:pt x="147" y="133"/>
                  </a:cubicBezTo>
                  <a:cubicBezTo>
                    <a:pt x="140" y="133"/>
                    <a:pt x="140" y="133"/>
                    <a:pt x="140" y="133"/>
                  </a:cubicBezTo>
                  <a:moveTo>
                    <a:pt x="155" y="133"/>
                  </a:moveTo>
                  <a:cubicBezTo>
                    <a:pt x="155" y="126"/>
                    <a:pt x="155" y="126"/>
                    <a:pt x="155" y="126"/>
                  </a:cubicBezTo>
                  <a:cubicBezTo>
                    <a:pt x="162" y="126"/>
                    <a:pt x="162" y="126"/>
                    <a:pt x="162" y="126"/>
                  </a:cubicBezTo>
                  <a:cubicBezTo>
                    <a:pt x="162" y="133"/>
                    <a:pt x="162" y="133"/>
                    <a:pt x="162" y="133"/>
                  </a:cubicBezTo>
                  <a:cubicBezTo>
                    <a:pt x="155" y="133"/>
                    <a:pt x="155" y="133"/>
                    <a:pt x="155" y="133"/>
                  </a:cubicBezTo>
                  <a:moveTo>
                    <a:pt x="170" y="133"/>
                  </a:moveTo>
                  <a:cubicBezTo>
                    <a:pt x="170" y="126"/>
                    <a:pt x="170" y="126"/>
                    <a:pt x="170" y="126"/>
                  </a:cubicBezTo>
                  <a:cubicBezTo>
                    <a:pt x="177" y="126"/>
                    <a:pt x="177" y="126"/>
                    <a:pt x="177" y="126"/>
                  </a:cubicBezTo>
                  <a:cubicBezTo>
                    <a:pt x="177" y="133"/>
                    <a:pt x="177" y="133"/>
                    <a:pt x="177" y="133"/>
                  </a:cubicBezTo>
                  <a:cubicBezTo>
                    <a:pt x="170" y="133"/>
                    <a:pt x="170" y="133"/>
                    <a:pt x="170" y="133"/>
                  </a:cubicBezTo>
                  <a:moveTo>
                    <a:pt x="185" y="133"/>
                  </a:moveTo>
                  <a:cubicBezTo>
                    <a:pt x="185" y="126"/>
                    <a:pt x="185" y="126"/>
                    <a:pt x="185" y="126"/>
                  </a:cubicBezTo>
                  <a:cubicBezTo>
                    <a:pt x="192" y="126"/>
                    <a:pt x="192" y="126"/>
                    <a:pt x="192" y="126"/>
                  </a:cubicBezTo>
                  <a:cubicBezTo>
                    <a:pt x="192" y="133"/>
                    <a:pt x="192" y="133"/>
                    <a:pt x="192" y="133"/>
                  </a:cubicBezTo>
                  <a:cubicBezTo>
                    <a:pt x="185" y="133"/>
                    <a:pt x="185" y="133"/>
                    <a:pt x="185" y="133"/>
                  </a:cubicBezTo>
                  <a:moveTo>
                    <a:pt x="199" y="133"/>
                  </a:moveTo>
                  <a:cubicBezTo>
                    <a:pt x="199" y="126"/>
                    <a:pt x="199" y="126"/>
                    <a:pt x="199" y="126"/>
                  </a:cubicBezTo>
                  <a:cubicBezTo>
                    <a:pt x="206" y="126"/>
                    <a:pt x="206" y="126"/>
                    <a:pt x="206" y="126"/>
                  </a:cubicBezTo>
                  <a:cubicBezTo>
                    <a:pt x="206" y="133"/>
                    <a:pt x="206" y="133"/>
                    <a:pt x="206" y="133"/>
                  </a:cubicBezTo>
                  <a:cubicBezTo>
                    <a:pt x="199" y="133"/>
                    <a:pt x="199" y="133"/>
                    <a:pt x="199" y="133"/>
                  </a:cubicBezTo>
                  <a:moveTo>
                    <a:pt x="214" y="133"/>
                  </a:moveTo>
                  <a:cubicBezTo>
                    <a:pt x="214" y="126"/>
                    <a:pt x="214" y="126"/>
                    <a:pt x="214" y="126"/>
                  </a:cubicBezTo>
                  <a:cubicBezTo>
                    <a:pt x="221" y="126"/>
                    <a:pt x="221" y="126"/>
                    <a:pt x="221" y="126"/>
                  </a:cubicBezTo>
                  <a:cubicBezTo>
                    <a:pt x="221" y="133"/>
                    <a:pt x="221" y="133"/>
                    <a:pt x="221" y="133"/>
                  </a:cubicBezTo>
                  <a:cubicBezTo>
                    <a:pt x="214" y="133"/>
                    <a:pt x="214" y="133"/>
                    <a:pt x="214" y="133"/>
                  </a:cubicBezTo>
                  <a:moveTo>
                    <a:pt x="229" y="133"/>
                  </a:moveTo>
                  <a:cubicBezTo>
                    <a:pt x="229" y="126"/>
                    <a:pt x="229" y="126"/>
                    <a:pt x="229" y="126"/>
                  </a:cubicBezTo>
                  <a:cubicBezTo>
                    <a:pt x="236" y="126"/>
                    <a:pt x="236" y="126"/>
                    <a:pt x="236" y="126"/>
                  </a:cubicBezTo>
                  <a:cubicBezTo>
                    <a:pt x="236" y="133"/>
                    <a:pt x="236" y="133"/>
                    <a:pt x="236" y="133"/>
                  </a:cubicBezTo>
                  <a:cubicBezTo>
                    <a:pt x="229" y="133"/>
                    <a:pt x="229" y="133"/>
                    <a:pt x="229" y="133"/>
                  </a:cubicBezTo>
                  <a:moveTo>
                    <a:pt x="244" y="133"/>
                  </a:moveTo>
                  <a:cubicBezTo>
                    <a:pt x="244" y="126"/>
                    <a:pt x="244" y="126"/>
                    <a:pt x="244" y="126"/>
                  </a:cubicBezTo>
                  <a:cubicBezTo>
                    <a:pt x="251" y="126"/>
                    <a:pt x="251" y="126"/>
                    <a:pt x="251" y="126"/>
                  </a:cubicBezTo>
                  <a:cubicBezTo>
                    <a:pt x="251" y="133"/>
                    <a:pt x="251" y="133"/>
                    <a:pt x="251" y="133"/>
                  </a:cubicBezTo>
                  <a:cubicBezTo>
                    <a:pt x="244" y="133"/>
                    <a:pt x="244" y="133"/>
                    <a:pt x="244" y="133"/>
                  </a:cubicBezTo>
                  <a:moveTo>
                    <a:pt x="258" y="133"/>
                  </a:moveTo>
                  <a:cubicBezTo>
                    <a:pt x="258" y="126"/>
                    <a:pt x="258" y="126"/>
                    <a:pt x="258" y="126"/>
                  </a:cubicBezTo>
                  <a:cubicBezTo>
                    <a:pt x="265" y="126"/>
                    <a:pt x="265" y="126"/>
                    <a:pt x="265" y="126"/>
                  </a:cubicBezTo>
                  <a:cubicBezTo>
                    <a:pt x="265" y="133"/>
                    <a:pt x="265" y="133"/>
                    <a:pt x="265" y="133"/>
                  </a:cubicBezTo>
                  <a:cubicBezTo>
                    <a:pt x="258" y="133"/>
                    <a:pt x="258" y="133"/>
                    <a:pt x="258" y="133"/>
                  </a:cubicBezTo>
                  <a:moveTo>
                    <a:pt x="273" y="133"/>
                  </a:moveTo>
                  <a:cubicBezTo>
                    <a:pt x="273" y="126"/>
                    <a:pt x="273" y="126"/>
                    <a:pt x="273" y="126"/>
                  </a:cubicBezTo>
                  <a:cubicBezTo>
                    <a:pt x="280" y="126"/>
                    <a:pt x="280" y="126"/>
                    <a:pt x="280" y="126"/>
                  </a:cubicBezTo>
                  <a:cubicBezTo>
                    <a:pt x="280" y="133"/>
                    <a:pt x="280" y="133"/>
                    <a:pt x="280" y="133"/>
                  </a:cubicBezTo>
                  <a:cubicBezTo>
                    <a:pt x="273" y="133"/>
                    <a:pt x="273" y="133"/>
                    <a:pt x="273" y="133"/>
                  </a:cubicBezTo>
                  <a:moveTo>
                    <a:pt x="288" y="133"/>
                  </a:moveTo>
                  <a:cubicBezTo>
                    <a:pt x="288" y="126"/>
                    <a:pt x="288" y="126"/>
                    <a:pt x="288" y="126"/>
                  </a:cubicBezTo>
                  <a:cubicBezTo>
                    <a:pt x="295" y="126"/>
                    <a:pt x="295" y="126"/>
                    <a:pt x="295" y="126"/>
                  </a:cubicBezTo>
                  <a:cubicBezTo>
                    <a:pt x="295" y="133"/>
                    <a:pt x="295" y="133"/>
                    <a:pt x="295" y="133"/>
                  </a:cubicBezTo>
                  <a:cubicBezTo>
                    <a:pt x="288" y="133"/>
                    <a:pt x="288" y="133"/>
                    <a:pt x="288" y="133"/>
                  </a:cubicBezTo>
                  <a:moveTo>
                    <a:pt x="303" y="133"/>
                  </a:moveTo>
                  <a:cubicBezTo>
                    <a:pt x="303" y="126"/>
                    <a:pt x="303" y="126"/>
                    <a:pt x="303" y="126"/>
                  </a:cubicBezTo>
                  <a:cubicBezTo>
                    <a:pt x="310" y="126"/>
                    <a:pt x="310" y="126"/>
                    <a:pt x="310" y="126"/>
                  </a:cubicBezTo>
                  <a:cubicBezTo>
                    <a:pt x="310" y="133"/>
                    <a:pt x="310" y="133"/>
                    <a:pt x="310" y="133"/>
                  </a:cubicBezTo>
                  <a:cubicBezTo>
                    <a:pt x="303" y="133"/>
                    <a:pt x="303" y="133"/>
                    <a:pt x="303" y="133"/>
                  </a:cubicBezTo>
                  <a:moveTo>
                    <a:pt x="317" y="133"/>
                  </a:moveTo>
                  <a:cubicBezTo>
                    <a:pt x="317" y="126"/>
                    <a:pt x="317" y="126"/>
                    <a:pt x="317" y="126"/>
                  </a:cubicBezTo>
                  <a:cubicBezTo>
                    <a:pt x="324" y="126"/>
                    <a:pt x="324" y="126"/>
                    <a:pt x="324" y="126"/>
                  </a:cubicBezTo>
                  <a:cubicBezTo>
                    <a:pt x="324" y="133"/>
                    <a:pt x="324" y="133"/>
                    <a:pt x="324" y="133"/>
                  </a:cubicBezTo>
                  <a:cubicBezTo>
                    <a:pt x="317" y="133"/>
                    <a:pt x="317" y="133"/>
                    <a:pt x="317" y="133"/>
                  </a:cubicBezTo>
                  <a:moveTo>
                    <a:pt x="332" y="133"/>
                  </a:moveTo>
                  <a:cubicBezTo>
                    <a:pt x="332" y="126"/>
                    <a:pt x="332" y="126"/>
                    <a:pt x="332" y="126"/>
                  </a:cubicBezTo>
                  <a:cubicBezTo>
                    <a:pt x="339" y="126"/>
                    <a:pt x="339" y="126"/>
                    <a:pt x="339" y="126"/>
                  </a:cubicBezTo>
                  <a:cubicBezTo>
                    <a:pt x="339" y="133"/>
                    <a:pt x="339" y="133"/>
                    <a:pt x="339" y="133"/>
                  </a:cubicBezTo>
                  <a:cubicBezTo>
                    <a:pt x="332" y="133"/>
                    <a:pt x="332" y="133"/>
                    <a:pt x="332" y="133"/>
                  </a:cubicBezTo>
                  <a:moveTo>
                    <a:pt x="347" y="133"/>
                  </a:moveTo>
                  <a:cubicBezTo>
                    <a:pt x="347" y="126"/>
                    <a:pt x="347" y="126"/>
                    <a:pt x="347" y="126"/>
                  </a:cubicBezTo>
                  <a:cubicBezTo>
                    <a:pt x="354" y="126"/>
                    <a:pt x="354" y="126"/>
                    <a:pt x="354" y="126"/>
                  </a:cubicBezTo>
                  <a:cubicBezTo>
                    <a:pt x="354" y="133"/>
                    <a:pt x="354" y="133"/>
                    <a:pt x="354" y="133"/>
                  </a:cubicBezTo>
                  <a:cubicBezTo>
                    <a:pt x="347" y="133"/>
                    <a:pt x="347" y="133"/>
                    <a:pt x="347" y="133"/>
                  </a:cubicBezTo>
                  <a:moveTo>
                    <a:pt x="362" y="133"/>
                  </a:moveTo>
                  <a:cubicBezTo>
                    <a:pt x="362" y="126"/>
                    <a:pt x="362" y="126"/>
                    <a:pt x="362" y="126"/>
                  </a:cubicBezTo>
                  <a:cubicBezTo>
                    <a:pt x="369" y="126"/>
                    <a:pt x="369" y="126"/>
                    <a:pt x="369" y="126"/>
                  </a:cubicBezTo>
                  <a:cubicBezTo>
                    <a:pt x="369" y="133"/>
                    <a:pt x="369" y="133"/>
                    <a:pt x="369" y="133"/>
                  </a:cubicBezTo>
                  <a:cubicBezTo>
                    <a:pt x="362" y="133"/>
                    <a:pt x="362" y="133"/>
                    <a:pt x="362" y="133"/>
                  </a:cubicBezTo>
                  <a:moveTo>
                    <a:pt x="22" y="118"/>
                  </a:moveTo>
                  <a:cubicBezTo>
                    <a:pt x="22" y="111"/>
                    <a:pt x="22" y="111"/>
                    <a:pt x="22" y="111"/>
                  </a:cubicBezTo>
                  <a:cubicBezTo>
                    <a:pt x="29" y="111"/>
                    <a:pt x="29" y="111"/>
                    <a:pt x="29" y="111"/>
                  </a:cubicBezTo>
                  <a:cubicBezTo>
                    <a:pt x="29" y="118"/>
                    <a:pt x="29" y="118"/>
                    <a:pt x="29" y="118"/>
                  </a:cubicBezTo>
                  <a:cubicBezTo>
                    <a:pt x="22" y="118"/>
                    <a:pt x="22" y="118"/>
                    <a:pt x="22" y="118"/>
                  </a:cubicBezTo>
                  <a:moveTo>
                    <a:pt x="37" y="118"/>
                  </a:moveTo>
                  <a:cubicBezTo>
                    <a:pt x="37" y="111"/>
                    <a:pt x="37" y="111"/>
                    <a:pt x="37" y="111"/>
                  </a:cubicBezTo>
                  <a:cubicBezTo>
                    <a:pt x="44" y="111"/>
                    <a:pt x="44" y="111"/>
                    <a:pt x="44" y="111"/>
                  </a:cubicBezTo>
                  <a:cubicBezTo>
                    <a:pt x="44" y="118"/>
                    <a:pt x="44" y="118"/>
                    <a:pt x="44" y="118"/>
                  </a:cubicBezTo>
                  <a:cubicBezTo>
                    <a:pt x="37" y="118"/>
                    <a:pt x="37" y="118"/>
                    <a:pt x="37" y="118"/>
                  </a:cubicBezTo>
                  <a:moveTo>
                    <a:pt x="52" y="118"/>
                  </a:moveTo>
                  <a:cubicBezTo>
                    <a:pt x="52" y="111"/>
                    <a:pt x="52" y="111"/>
                    <a:pt x="52" y="111"/>
                  </a:cubicBezTo>
                  <a:cubicBezTo>
                    <a:pt x="59" y="111"/>
                    <a:pt x="59" y="111"/>
                    <a:pt x="59" y="111"/>
                  </a:cubicBezTo>
                  <a:cubicBezTo>
                    <a:pt x="59" y="118"/>
                    <a:pt x="59" y="118"/>
                    <a:pt x="59" y="118"/>
                  </a:cubicBezTo>
                  <a:cubicBezTo>
                    <a:pt x="52" y="118"/>
                    <a:pt x="52" y="118"/>
                    <a:pt x="52" y="118"/>
                  </a:cubicBezTo>
                  <a:moveTo>
                    <a:pt x="67" y="118"/>
                  </a:moveTo>
                  <a:cubicBezTo>
                    <a:pt x="67" y="111"/>
                    <a:pt x="67" y="111"/>
                    <a:pt x="67" y="111"/>
                  </a:cubicBezTo>
                  <a:cubicBezTo>
                    <a:pt x="74" y="111"/>
                    <a:pt x="74" y="111"/>
                    <a:pt x="74" y="111"/>
                  </a:cubicBezTo>
                  <a:cubicBezTo>
                    <a:pt x="74" y="118"/>
                    <a:pt x="74" y="118"/>
                    <a:pt x="74" y="118"/>
                  </a:cubicBezTo>
                  <a:cubicBezTo>
                    <a:pt x="67" y="118"/>
                    <a:pt x="67" y="118"/>
                    <a:pt x="67" y="118"/>
                  </a:cubicBezTo>
                  <a:moveTo>
                    <a:pt x="81" y="118"/>
                  </a:moveTo>
                  <a:cubicBezTo>
                    <a:pt x="81" y="111"/>
                    <a:pt x="81" y="111"/>
                    <a:pt x="81" y="111"/>
                  </a:cubicBezTo>
                  <a:cubicBezTo>
                    <a:pt x="88" y="111"/>
                    <a:pt x="88" y="111"/>
                    <a:pt x="88" y="111"/>
                  </a:cubicBezTo>
                  <a:cubicBezTo>
                    <a:pt x="88" y="118"/>
                    <a:pt x="88" y="118"/>
                    <a:pt x="88" y="118"/>
                  </a:cubicBezTo>
                  <a:cubicBezTo>
                    <a:pt x="81" y="118"/>
                    <a:pt x="81" y="118"/>
                    <a:pt x="81" y="118"/>
                  </a:cubicBezTo>
                  <a:moveTo>
                    <a:pt x="96" y="118"/>
                  </a:moveTo>
                  <a:cubicBezTo>
                    <a:pt x="96" y="111"/>
                    <a:pt x="96" y="111"/>
                    <a:pt x="96" y="111"/>
                  </a:cubicBezTo>
                  <a:cubicBezTo>
                    <a:pt x="103" y="111"/>
                    <a:pt x="103" y="111"/>
                    <a:pt x="103" y="111"/>
                  </a:cubicBezTo>
                  <a:cubicBezTo>
                    <a:pt x="103" y="118"/>
                    <a:pt x="103" y="118"/>
                    <a:pt x="103" y="118"/>
                  </a:cubicBezTo>
                  <a:cubicBezTo>
                    <a:pt x="96" y="118"/>
                    <a:pt x="96" y="118"/>
                    <a:pt x="96" y="118"/>
                  </a:cubicBezTo>
                  <a:moveTo>
                    <a:pt x="111" y="118"/>
                  </a:moveTo>
                  <a:cubicBezTo>
                    <a:pt x="111" y="111"/>
                    <a:pt x="111" y="111"/>
                    <a:pt x="111" y="111"/>
                  </a:cubicBezTo>
                  <a:cubicBezTo>
                    <a:pt x="118" y="111"/>
                    <a:pt x="118" y="111"/>
                    <a:pt x="118" y="111"/>
                  </a:cubicBezTo>
                  <a:cubicBezTo>
                    <a:pt x="118" y="118"/>
                    <a:pt x="118" y="118"/>
                    <a:pt x="118" y="118"/>
                  </a:cubicBezTo>
                  <a:cubicBezTo>
                    <a:pt x="111" y="118"/>
                    <a:pt x="111" y="118"/>
                    <a:pt x="111" y="118"/>
                  </a:cubicBezTo>
                  <a:moveTo>
                    <a:pt x="126" y="118"/>
                  </a:moveTo>
                  <a:cubicBezTo>
                    <a:pt x="126" y="111"/>
                    <a:pt x="126" y="111"/>
                    <a:pt x="126" y="111"/>
                  </a:cubicBezTo>
                  <a:cubicBezTo>
                    <a:pt x="133" y="111"/>
                    <a:pt x="133" y="111"/>
                    <a:pt x="133" y="111"/>
                  </a:cubicBezTo>
                  <a:cubicBezTo>
                    <a:pt x="133" y="118"/>
                    <a:pt x="133" y="118"/>
                    <a:pt x="133" y="118"/>
                  </a:cubicBezTo>
                  <a:cubicBezTo>
                    <a:pt x="126" y="118"/>
                    <a:pt x="126" y="118"/>
                    <a:pt x="126" y="118"/>
                  </a:cubicBezTo>
                  <a:moveTo>
                    <a:pt x="140" y="118"/>
                  </a:moveTo>
                  <a:cubicBezTo>
                    <a:pt x="140" y="111"/>
                    <a:pt x="140" y="111"/>
                    <a:pt x="140" y="111"/>
                  </a:cubicBezTo>
                  <a:cubicBezTo>
                    <a:pt x="147" y="111"/>
                    <a:pt x="147" y="111"/>
                    <a:pt x="147" y="111"/>
                  </a:cubicBezTo>
                  <a:cubicBezTo>
                    <a:pt x="147" y="118"/>
                    <a:pt x="147" y="118"/>
                    <a:pt x="147" y="118"/>
                  </a:cubicBezTo>
                  <a:cubicBezTo>
                    <a:pt x="140" y="118"/>
                    <a:pt x="140" y="118"/>
                    <a:pt x="140" y="118"/>
                  </a:cubicBezTo>
                  <a:moveTo>
                    <a:pt x="155" y="118"/>
                  </a:moveTo>
                  <a:cubicBezTo>
                    <a:pt x="155" y="111"/>
                    <a:pt x="155" y="111"/>
                    <a:pt x="155" y="111"/>
                  </a:cubicBezTo>
                  <a:cubicBezTo>
                    <a:pt x="162" y="111"/>
                    <a:pt x="162" y="111"/>
                    <a:pt x="162" y="111"/>
                  </a:cubicBezTo>
                  <a:cubicBezTo>
                    <a:pt x="162" y="118"/>
                    <a:pt x="162" y="118"/>
                    <a:pt x="162" y="118"/>
                  </a:cubicBezTo>
                  <a:cubicBezTo>
                    <a:pt x="155" y="118"/>
                    <a:pt x="155" y="118"/>
                    <a:pt x="155" y="118"/>
                  </a:cubicBezTo>
                  <a:moveTo>
                    <a:pt x="170" y="118"/>
                  </a:moveTo>
                  <a:cubicBezTo>
                    <a:pt x="170" y="111"/>
                    <a:pt x="170" y="111"/>
                    <a:pt x="170" y="111"/>
                  </a:cubicBezTo>
                  <a:cubicBezTo>
                    <a:pt x="177" y="111"/>
                    <a:pt x="177" y="111"/>
                    <a:pt x="177" y="111"/>
                  </a:cubicBezTo>
                  <a:cubicBezTo>
                    <a:pt x="177" y="118"/>
                    <a:pt x="177" y="118"/>
                    <a:pt x="177" y="118"/>
                  </a:cubicBezTo>
                  <a:cubicBezTo>
                    <a:pt x="170" y="118"/>
                    <a:pt x="170" y="118"/>
                    <a:pt x="170" y="118"/>
                  </a:cubicBezTo>
                  <a:moveTo>
                    <a:pt x="185" y="118"/>
                  </a:moveTo>
                  <a:cubicBezTo>
                    <a:pt x="185" y="111"/>
                    <a:pt x="185" y="111"/>
                    <a:pt x="185" y="111"/>
                  </a:cubicBezTo>
                  <a:cubicBezTo>
                    <a:pt x="192" y="111"/>
                    <a:pt x="192" y="111"/>
                    <a:pt x="192" y="111"/>
                  </a:cubicBezTo>
                  <a:cubicBezTo>
                    <a:pt x="192" y="118"/>
                    <a:pt x="192" y="118"/>
                    <a:pt x="192" y="118"/>
                  </a:cubicBezTo>
                  <a:cubicBezTo>
                    <a:pt x="185" y="118"/>
                    <a:pt x="185" y="118"/>
                    <a:pt x="185" y="118"/>
                  </a:cubicBezTo>
                  <a:moveTo>
                    <a:pt x="199" y="118"/>
                  </a:moveTo>
                  <a:cubicBezTo>
                    <a:pt x="199" y="111"/>
                    <a:pt x="199" y="111"/>
                    <a:pt x="199" y="111"/>
                  </a:cubicBezTo>
                  <a:cubicBezTo>
                    <a:pt x="206" y="111"/>
                    <a:pt x="206" y="111"/>
                    <a:pt x="206" y="111"/>
                  </a:cubicBezTo>
                  <a:cubicBezTo>
                    <a:pt x="206" y="118"/>
                    <a:pt x="206" y="118"/>
                    <a:pt x="206" y="118"/>
                  </a:cubicBezTo>
                  <a:cubicBezTo>
                    <a:pt x="199" y="118"/>
                    <a:pt x="199" y="118"/>
                    <a:pt x="199" y="118"/>
                  </a:cubicBezTo>
                  <a:moveTo>
                    <a:pt x="214" y="118"/>
                  </a:moveTo>
                  <a:cubicBezTo>
                    <a:pt x="214" y="111"/>
                    <a:pt x="214" y="111"/>
                    <a:pt x="214" y="111"/>
                  </a:cubicBezTo>
                  <a:cubicBezTo>
                    <a:pt x="221" y="111"/>
                    <a:pt x="221" y="111"/>
                    <a:pt x="221" y="111"/>
                  </a:cubicBezTo>
                  <a:cubicBezTo>
                    <a:pt x="221" y="118"/>
                    <a:pt x="221" y="118"/>
                    <a:pt x="221" y="118"/>
                  </a:cubicBezTo>
                  <a:cubicBezTo>
                    <a:pt x="214" y="118"/>
                    <a:pt x="214" y="118"/>
                    <a:pt x="214" y="118"/>
                  </a:cubicBezTo>
                  <a:moveTo>
                    <a:pt x="229" y="118"/>
                  </a:moveTo>
                  <a:cubicBezTo>
                    <a:pt x="229" y="111"/>
                    <a:pt x="229" y="111"/>
                    <a:pt x="229" y="111"/>
                  </a:cubicBezTo>
                  <a:cubicBezTo>
                    <a:pt x="236" y="111"/>
                    <a:pt x="236" y="111"/>
                    <a:pt x="236" y="111"/>
                  </a:cubicBezTo>
                  <a:cubicBezTo>
                    <a:pt x="236" y="118"/>
                    <a:pt x="236" y="118"/>
                    <a:pt x="236" y="118"/>
                  </a:cubicBezTo>
                  <a:cubicBezTo>
                    <a:pt x="229" y="118"/>
                    <a:pt x="229" y="118"/>
                    <a:pt x="229" y="118"/>
                  </a:cubicBezTo>
                  <a:moveTo>
                    <a:pt x="244" y="118"/>
                  </a:moveTo>
                  <a:cubicBezTo>
                    <a:pt x="244" y="111"/>
                    <a:pt x="244" y="111"/>
                    <a:pt x="244" y="111"/>
                  </a:cubicBezTo>
                  <a:cubicBezTo>
                    <a:pt x="251" y="111"/>
                    <a:pt x="251" y="111"/>
                    <a:pt x="251" y="111"/>
                  </a:cubicBezTo>
                  <a:cubicBezTo>
                    <a:pt x="251" y="118"/>
                    <a:pt x="251" y="118"/>
                    <a:pt x="251" y="118"/>
                  </a:cubicBezTo>
                  <a:cubicBezTo>
                    <a:pt x="244" y="118"/>
                    <a:pt x="244" y="118"/>
                    <a:pt x="244" y="118"/>
                  </a:cubicBezTo>
                  <a:moveTo>
                    <a:pt x="258" y="118"/>
                  </a:moveTo>
                  <a:cubicBezTo>
                    <a:pt x="258" y="111"/>
                    <a:pt x="258" y="111"/>
                    <a:pt x="258" y="111"/>
                  </a:cubicBezTo>
                  <a:cubicBezTo>
                    <a:pt x="265" y="111"/>
                    <a:pt x="265" y="111"/>
                    <a:pt x="265" y="111"/>
                  </a:cubicBezTo>
                  <a:cubicBezTo>
                    <a:pt x="265" y="118"/>
                    <a:pt x="265" y="118"/>
                    <a:pt x="265" y="118"/>
                  </a:cubicBezTo>
                  <a:cubicBezTo>
                    <a:pt x="258" y="118"/>
                    <a:pt x="258" y="118"/>
                    <a:pt x="258" y="118"/>
                  </a:cubicBezTo>
                  <a:moveTo>
                    <a:pt x="273" y="118"/>
                  </a:moveTo>
                  <a:cubicBezTo>
                    <a:pt x="273" y="111"/>
                    <a:pt x="273" y="111"/>
                    <a:pt x="273" y="111"/>
                  </a:cubicBezTo>
                  <a:cubicBezTo>
                    <a:pt x="280" y="111"/>
                    <a:pt x="280" y="111"/>
                    <a:pt x="280" y="111"/>
                  </a:cubicBezTo>
                  <a:cubicBezTo>
                    <a:pt x="280" y="118"/>
                    <a:pt x="280" y="118"/>
                    <a:pt x="280" y="118"/>
                  </a:cubicBezTo>
                  <a:cubicBezTo>
                    <a:pt x="273" y="118"/>
                    <a:pt x="273" y="118"/>
                    <a:pt x="273" y="118"/>
                  </a:cubicBezTo>
                  <a:moveTo>
                    <a:pt x="288" y="118"/>
                  </a:moveTo>
                  <a:cubicBezTo>
                    <a:pt x="288" y="111"/>
                    <a:pt x="288" y="111"/>
                    <a:pt x="288" y="111"/>
                  </a:cubicBezTo>
                  <a:cubicBezTo>
                    <a:pt x="295" y="111"/>
                    <a:pt x="295" y="111"/>
                    <a:pt x="295" y="111"/>
                  </a:cubicBezTo>
                  <a:cubicBezTo>
                    <a:pt x="295" y="118"/>
                    <a:pt x="295" y="118"/>
                    <a:pt x="295" y="118"/>
                  </a:cubicBezTo>
                  <a:cubicBezTo>
                    <a:pt x="288" y="118"/>
                    <a:pt x="288" y="118"/>
                    <a:pt x="288" y="118"/>
                  </a:cubicBezTo>
                  <a:moveTo>
                    <a:pt x="303" y="118"/>
                  </a:moveTo>
                  <a:cubicBezTo>
                    <a:pt x="303" y="111"/>
                    <a:pt x="303" y="111"/>
                    <a:pt x="303" y="111"/>
                  </a:cubicBezTo>
                  <a:cubicBezTo>
                    <a:pt x="310" y="111"/>
                    <a:pt x="310" y="111"/>
                    <a:pt x="310" y="111"/>
                  </a:cubicBezTo>
                  <a:cubicBezTo>
                    <a:pt x="310" y="118"/>
                    <a:pt x="310" y="118"/>
                    <a:pt x="310" y="118"/>
                  </a:cubicBezTo>
                  <a:cubicBezTo>
                    <a:pt x="303" y="118"/>
                    <a:pt x="303" y="118"/>
                    <a:pt x="303" y="118"/>
                  </a:cubicBezTo>
                  <a:moveTo>
                    <a:pt x="317" y="118"/>
                  </a:moveTo>
                  <a:cubicBezTo>
                    <a:pt x="317" y="111"/>
                    <a:pt x="317" y="111"/>
                    <a:pt x="317" y="111"/>
                  </a:cubicBezTo>
                  <a:cubicBezTo>
                    <a:pt x="324" y="111"/>
                    <a:pt x="324" y="111"/>
                    <a:pt x="324" y="111"/>
                  </a:cubicBezTo>
                  <a:cubicBezTo>
                    <a:pt x="324" y="118"/>
                    <a:pt x="324" y="118"/>
                    <a:pt x="324" y="118"/>
                  </a:cubicBezTo>
                  <a:cubicBezTo>
                    <a:pt x="317" y="118"/>
                    <a:pt x="317" y="118"/>
                    <a:pt x="317" y="118"/>
                  </a:cubicBezTo>
                  <a:moveTo>
                    <a:pt x="332" y="118"/>
                  </a:moveTo>
                  <a:cubicBezTo>
                    <a:pt x="332" y="111"/>
                    <a:pt x="332" y="111"/>
                    <a:pt x="332" y="111"/>
                  </a:cubicBezTo>
                  <a:cubicBezTo>
                    <a:pt x="339" y="111"/>
                    <a:pt x="339" y="111"/>
                    <a:pt x="339" y="111"/>
                  </a:cubicBezTo>
                  <a:cubicBezTo>
                    <a:pt x="339" y="118"/>
                    <a:pt x="339" y="118"/>
                    <a:pt x="339" y="118"/>
                  </a:cubicBezTo>
                  <a:cubicBezTo>
                    <a:pt x="332" y="118"/>
                    <a:pt x="332" y="118"/>
                    <a:pt x="332" y="118"/>
                  </a:cubicBezTo>
                  <a:moveTo>
                    <a:pt x="347" y="118"/>
                  </a:moveTo>
                  <a:cubicBezTo>
                    <a:pt x="347" y="111"/>
                    <a:pt x="347" y="111"/>
                    <a:pt x="347" y="111"/>
                  </a:cubicBezTo>
                  <a:cubicBezTo>
                    <a:pt x="354" y="111"/>
                    <a:pt x="354" y="111"/>
                    <a:pt x="354" y="111"/>
                  </a:cubicBezTo>
                  <a:cubicBezTo>
                    <a:pt x="354" y="118"/>
                    <a:pt x="354" y="118"/>
                    <a:pt x="354" y="118"/>
                  </a:cubicBezTo>
                  <a:cubicBezTo>
                    <a:pt x="347" y="118"/>
                    <a:pt x="347" y="118"/>
                    <a:pt x="347" y="118"/>
                  </a:cubicBezTo>
                  <a:moveTo>
                    <a:pt x="362" y="118"/>
                  </a:moveTo>
                  <a:cubicBezTo>
                    <a:pt x="362" y="111"/>
                    <a:pt x="362" y="111"/>
                    <a:pt x="362" y="111"/>
                  </a:cubicBezTo>
                  <a:cubicBezTo>
                    <a:pt x="369" y="111"/>
                    <a:pt x="369" y="111"/>
                    <a:pt x="369" y="111"/>
                  </a:cubicBezTo>
                  <a:cubicBezTo>
                    <a:pt x="369" y="118"/>
                    <a:pt x="369" y="118"/>
                    <a:pt x="369" y="118"/>
                  </a:cubicBezTo>
                  <a:cubicBezTo>
                    <a:pt x="362" y="118"/>
                    <a:pt x="362" y="118"/>
                    <a:pt x="362" y="118"/>
                  </a:cubicBezTo>
                  <a:moveTo>
                    <a:pt x="37" y="104"/>
                  </a:moveTo>
                  <a:cubicBezTo>
                    <a:pt x="37" y="97"/>
                    <a:pt x="37" y="97"/>
                    <a:pt x="37" y="97"/>
                  </a:cubicBezTo>
                  <a:cubicBezTo>
                    <a:pt x="44" y="97"/>
                    <a:pt x="44" y="97"/>
                    <a:pt x="44" y="97"/>
                  </a:cubicBezTo>
                  <a:cubicBezTo>
                    <a:pt x="44" y="104"/>
                    <a:pt x="44" y="104"/>
                    <a:pt x="44" y="104"/>
                  </a:cubicBezTo>
                  <a:cubicBezTo>
                    <a:pt x="37" y="104"/>
                    <a:pt x="37" y="104"/>
                    <a:pt x="37" y="104"/>
                  </a:cubicBezTo>
                  <a:moveTo>
                    <a:pt x="52" y="104"/>
                  </a:moveTo>
                  <a:cubicBezTo>
                    <a:pt x="52" y="97"/>
                    <a:pt x="52" y="97"/>
                    <a:pt x="52" y="97"/>
                  </a:cubicBezTo>
                  <a:cubicBezTo>
                    <a:pt x="59" y="97"/>
                    <a:pt x="59" y="97"/>
                    <a:pt x="59" y="97"/>
                  </a:cubicBezTo>
                  <a:cubicBezTo>
                    <a:pt x="59" y="104"/>
                    <a:pt x="59" y="104"/>
                    <a:pt x="59" y="104"/>
                  </a:cubicBezTo>
                  <a:cubicBezTo>
                    <a:pt x="52" y="104"/>
                    <a:pt x="52" y="104"/>
                    <a:pt x="52" y="104"/>
                  </a:cubicBezTo>
                  <a:moveTo>
                    <a:pt x="67" y="104"/>
                  </a:moveTo>
                  <a:cubicBezTo>
                    <a:pt x="67" y="97"/>
                    <a:pt x="67" y="97"/>
                    <a:pt x="67" y="97"/>
                  </a:cubicBezTo>
                  <a:cubicBezTo>
                    <a:pt x="74" y="97"/>
                    <a:pt x="74" y="97"/>
                    <a:pt x="74" y="97"/>
                  </a:cubicBezTo>
                  <a:cubicBezTo>
                    <a:pt x="74" y="104"/>
                    <a:pt x="74" y="104"/>
                    <a:pt x="74" y="104"/>
                  </a:cubicBezTo>
                  <a:cubicBezTo>
                    <a:pt x="67" y="104"/>
                    <a:pt x="67" y="104"/>
                    <a:pt x="67" y="104"/>
                  </a:cubicBezTo>
                  <a:moveTo>
                    <a:pt x="81" y="104"/>
                  </a:moveTo>
                  <a:cubicBezTo>
                    <a:pt x="81" y="97"/>
                    <a:pt x="81" y="97"/>
                    <a:pt x="81" y="97"/>
                  </a:cubicBezTo>
                  <a:cubicBezTo>
                    <a:pt x="88" y="97"/>
                    <a:pt x="88" y="97"/>
                    <a:pt x="88" y="97"/>
                  </a:cubicBezTo>
                  <a:cubicBezTo>
                    <a:pt x="88" y="104"/>
                    <a:pt x="88" y="104"/>
                    <a:pt x="88" y="104"/>
                  </a:cubicBezTo>
                  <a:cubicBezTo>
                    <a:pt x="81" y="104"/>
                    <a:pt x="81" y="104"/>
                    <a:pt x="81" y="104"/>
                  </a:cubicBezTo>
                  <a:moveTo>
                    <a:pt x="96" y="104"/>
                  </a:moveTo>
                  <a:cubicBezTo>
                    <a:pt x="96" y="97"/>
                    <a:pt x="96" y="97"/>
                    <a:pt x="96" y="97"/>
                  </a:cubicBezTo>
                  <a:cubicBezTo>
                    <a:pt x="103" y="97"/>
                    <a:pt x="103" y="97"/>
                    <a:pt x="103" y="97"/>
                  </a:cubicBezTo>
                  <a:cubicBezTo>
                    <a:pt x="103" y="104"/>
                    <a:pt x="103" y="104"/>
                    <a:pt x="103" y="104"/>
                  </a:cubicBezTo>
                  <a:cubicBezTo>
                    <a:pt x="96" y="104"/>
                    <a:pt x="96" y="104"/>
                    <a:pt x="96" y="104"/>
                  </a:cubicBezTo>
                  <a:moveTo>
                    <a:pt x="111" y="104"/>
                  </a:moveTo>
                  <a:cubicBezTo>
                    <a:pt x="111" y="97"/>
                    <a:pt x="111" y="97"/>
                    <a:pt x="111" y="97"/>
                  </a:cubicBezTo>
                  <a:cubicBezTo>
                    <a:pt x="118" y="97"/>
                    <a:pt x="118" y="97"/>
                    <a:pt x="118" y="97"/>
                  </a:cubicBezTo>
                  <a:cubicBezTo>
                    <a:pt x="118" y="104"/>
                    <a:pt x="118" y="104"/>
                    <a:pt x="118" y="104"/>
                  </a:cubicBezTo>
                  <a:cubicBezTo>
                    <a:pt x="111" y="104"/>
                    <a:pt x="111" y="104"/>
                    <a:pt x="111" y="104"/>
                  </a:cubicBezTo>
                  <a:moveTo>
                    <a:pt x="126" y="104"/>
                  </a:moveTo>
                  <a:cubicBezTo>
                    <a:pt x="126" y="97"/>
                    <a:pt x="126" y="97"/>
                    <a:pt x="126" y="97"/>
                  </a:cubicBezTo>
                  <a:cubicBezTo>
                    <a:pt x="133" y="97"/>
                    <a:pt x="133" y="97"/>
                    <a:pt x="133" y="97"/>
                  </a:cubicBezTo>
                  <a:cubicBezTo>
                    <a:pt x="133" y="104"/>
                    <a:pt x="133" y="104"/>
                    <a:pt x="133" y="104"/>
                  </a:cubicBezTo>
                  <a:cubicBezTo>
                    <a:pt x="126" y="104"/>
                    <a:pt x="126" y="104"/>
                    <a:pt x="126" y="104"/>
                  </a:cubicBezTo>
                  <a:moveTo>
                    <a:pt x="140" y="104"/>
                  </a:moveTo>
                  <a:cubicBezTo>
                    <a:pt x="140" y="97"/>
                    <a:pt x="140" y="97"/>
                    <a:pt x="140" y="97"/>
                  </a:cubicBezTo>
                  <a:cubicBezTo>
                    <a:pt x="147" y="97"/>
                    <a:pt x="147" y="97"/>
                    <a:pt x="147" y="97"/>
                  </a:cubicBezTo>
                  <a:cubicBezTo>
                    <a:pt x="147" y="104"/>
                    <a:pt x="147" y="104"/>
                    <a:pt x="147" y="104"/>
                  </a:cubicBezTo>
                  <a:cubicBezTo>
                    <a:pt x="140" y="104"/>
                    <a:pt x="140" y="104"/>
                    <a:pt x="140" y="104"/>
                  </a:cubicBezTo>
                  <a:moveTo>
                    <a:pt x="155" y="104"/>
                  </a:moveTo>
                  <a:cubicBezTo>
                    <a:pt x="155" y="97"/>
                    <a:pt x="155" y="97"/>
                    <a:pt x="155" y="97"/>
                  </a:cubicBezTo>
                  <a:cubicBezTo>
                    <a:pt x="162" y="97"/>
                    <a:pt x="162" y="97"/>
                    <a:pt x="162" y="97"/>
                  </a:cubicBezTo>
                  <a:cubicBezTo>
                    <a:pt x="162" y="104"/>
                    <a:pt x="162" y="104"/>
                    <a:pt x="162" y="104"/>
                  </a:cubicBezTo>
                  <a:cubicBezTo>
                    <a:pt x="155" y="104"/>
                    <a:pt x="155" y="104"/>
                    <a:pt x="155" y="104"/>
                  </a:cubicBezTo>
                  <a:moveTo>
                    <a:pt x="170" y="104"/>
                  </a:moveTo>
                  <a:cubicBezTo>
                    <a:pt x="170" y="97"/>
                    <a:pt x="170" y="97"/>
                    <a:pt x="170" y="97"/>
                  </a:cubicBezTo>
                  <a:cubicBezTo>
                    <a:pt x="177" y="97"/>
                    <a:pt x="177" y="97"/>
                    <a:pt x="177" y="97"/>
                  </a:cubicBezTo>
                  <a:cubicBezTo>
                    <a:pt x="177" y="104"/>
                    <a:pt x="177" y="104"/>
                    <a:pt x="177" y="104"/>
                  </a:cubicBezTo>
                  <a:cubicBezTo>
                    <a:pt x="170" y="104"/>
                    <a:pt x="170" y="104"/>
                    <a:pt x="170" y="104"/>
                  </a:cubicBezTo>
                  <a:moveTo>
                    <a:pt x="185" y="104"/>
                  </a:moveTo>
                  <a:cubicBezTo>
                    <a:pt x="185" y="97"/>
                    <a:pt x="185" y="97"/>
                    <a:pt x="185" y="97"/>
                  </a:cubicBezTo>
                  <a:cubicBezTo>
                    <a:pt x="192" y="97"/>
                    <a:pt x="192" y="97"/>
                    <a:pt x="192" y="97"/>
                  </a:cubicBezTo>
                  <a:cubicBezTo>
                    <a:pt x="192" y="104"/>
                    <a:pt x="192" y="104"/>
                    <a:pt x="192" y="104"/>
                  </a:cubicBezTo>
                  <a:cubicBezTo>
                    <a:pt x="185" y="104"/>
                    <a:pt x="185" y="104"/>
                    <a:pt x="185" y="104"/>
                  </a:cubicBezTo>
                  <a:moveTo>
                    <a:pt x="199" y="104"/>
                  </a:moveTo>
                  <a:cubicBezTo>
                    <a:pt x="199" y="97"/>
                    <a:pt x="199" y="97"/>
                    <a:pt x="199" y="97"/>
                  </a:cubicBezTo>
                  <a:cubicBezTo>
                    <a:pt x="206" y="97"/>
                    <a:pt x="206" y="97"/>
                    <a:pt x="206" y="97"/>
                  </a:cubicBezTo>
                  <a:cubicBezTo>
                    <a:pt x="206" y="104"/>
                    <a:pt x="206" y="104"/>
                    <a:pt x="206" y="104"/>
                  </a:cubicBezTo>
                  <a:cubicBezTo>
                    <a:pt x="199" y="104"/>
                    <a:pt x="199" y="104"/>
                    <a:pt x="199" y="104"/>
                  </a:cubicBezTo>
                  <a:moveTo>
                    <a:pt x="214" y="104"/>
                  </a:moveTo>
                  <a:cubicBezTo>
                    <a:pt x="214" y="97"/>
                    <a:pt x="214" y="97"/>
                    <a:pt x="214" y="97"/>
                  </a:cubicBezTo>
                  <a:cubicBezTo>
                    <a:pt x="221" y="97"/>
                    <a:pt x="221" y="97"/>
                    <a:pt x="221" y="97"/>
                  </a:cubicBezTo>
                  <a:cubicBezTo>
                    <a:pt x="221" y="104"/>
                    <a:pt x="221" y="104"/>
                    <a:pt x="221" y="104"/>
                  </a:cubicBezTo>
                  <a:cubicBezTo>
                    <a:pt x="214" y="104"/>
                    <a:pt x="214" y="104"/>
                    <a:pt x="214" y="104"/>
                  </a:cubicBezTo>
                  <a:moveTo>
                    <a:pt x="229" y="104"/>
                  </a:moveTo>
                  <a:cubicBezTo>
                    <a:pt x="229" y="97"/>
                    <a:pt x="229" y="97"/>
                    <a:pt x="229" y="97"/>
                  </a:cubicBezTo>
                  <a:cubicBezTo>
                    <a:pt x="236" y="97"/>
                    <a:pt x="236" y="97"/>
                    <a:pt x="236" y="97"/>
                  </a:cubicBezTo>
                  <a:cubicBezTo>
                    <a:pt x="236" y="104"/>
                    <a:pt x="236" y="104"/>
                    <a:pt x="236" y="104"/>
                  </a:cubicBezTo>
                  <a:cubicBezTo>
                    <a:pt x="229" y="104"/>
                    <a:pt x="229" y="104"/>
                    <a:pt x="229" y="104"/>
                  </a:cubicBezTo>
                  <a:moveTo>
                    <a:pt x="244" y="104"/>
                  </a:moveTo>
                  <a:cubicBezTo>
                    <a:pt x="244" y="97"/>
                    <a:pt x="244" y="97"/>
                    <a:pt x="244" y="97"/>
                  </a:cubicBezTo>
                  <a:cubicBezTo>
                    <a:pt x="251" y="97"/>
                    <a:pt x="251" y="97"/>
                    <a:pt x="251" y="97"/>
                  </a:cubicBezTo>
                  <a:cubicBezTo>
                    <a:pt x="251" y="104"/>
                    <a:pt x="251" y="104"/>
                    <a:pt x="251" y="104"/>
                  </a:cubicBezTo>
                  <a:cubicBezTo>
                    <a:pt x="244" y="104"/>
                    <a:pt x="244" y="104"/>
                    <a:pt x="244" y="104"/>
                  </a:cubicBezTo>
                  <a:moveTo>
                    <a:pt x="258" y="104"/>
                  </a:moveTo>
                  <a:cubicBezTo>
                    <a:pt x="258" y="97"/>
                    <a:pt x="258" y="97"/>
                    <a:pt x="258" y="97"/>
                  </a:cubicBezTo>
                  <a:cubicBezTo>
                    <a:pt x="265" y="97"/>
                    <a:pt x="265" y="97"/>
                    <a:pt x="265" y="97"/>
                  </a:cubicBezTo>
                  <a:cubicBezTo>
                    <a:pt x="265" y="104"/>
                    <a:pt x="265" y="104"/>
                    <a:pt x="265" y="104"/>
                  </a:cubicBezTo>
                  <a:cubicBezTo>
                    <a:pt x="258" y="104"/>
                    <a:pt x="258" y="104"/>
                    <a:pt x="258" y="104"/>
                  </a:cubicBezTo>
                  <a:moveTo>
                    <a:pt x="273" y="104"/>
                  </a:moveTo>
                  <a:cubicBezTo>
                    <a:pt x="273" y="97"/>
                    <a:pt x="273" y="97"/>
                    <a:pt x="273" y="97"/>
                  </a:cubicBezTo>
                  <a:cubicBezTo>
                    <a:pt x="280" y="97"/>
                    <a:pt x="280" y="97"/>
                    <a:pt x="280" y="97"/>
                  </a:cubicBezTo>
                  <a:cubicBezTo>
                    <a:pt x="280" y="104"/>
                    <a:pt x="280" y="104"/>
                    <a:pt x="280" y="104"/>
                  </a:cubicBezTo>
                  <a:cubicBezTo>
                    <a:pt x="273" y="104"/>
                    <a:pt x="273" y="104"/>
                    <a:pt x="273" y="104"/>
                  </a:cubicBezTo>
                  <a:moveTo>
                    <a:pt x="288" y="104"/>
                  </a:moveTo>
                  <a:cubicBezTo>
                    <a:pt x="288" y="97"/>
                    <a:pt x="288" y="97"/>
                    <a:pt x="288" y="97"/>
                  </a:cubicBezTo>
                  <a:cubicBezTo>
                    <a:pt x="295" y="97"/>
                    <a:pt x="295" y="97"/>
                    <a:pt x="295" y="97"/>
                  </a:cubicBezTo>
                  <a:cubicBezTo>
                    <a:pt x="295" y="104"/>
                    <a:pt x="295" y="104"/>
                    <a:pt x="295" y="104"/>
                  </a:cubicBezTo>
                  <a:cubicBezTo>
                    <a:pt x="288" y="104"/>
                    <a:pt x="288" y="104"/>
                    <a:pt x="288" y="104"/>
                  </a:cubicBezTo>
                  <a:moveTo>
                    <a:pt x="303" y="104"/>
                  </a:moveTo>
                  <a:cubicBezTo>
                    <a:pt x="303" y="97"/>
                    <a:pt x="303" y="97"/>
                    <a:pt x="303" y="97"/>
                  </a:cubicBezTo>
                  <a:cubicBezTo>
                    <a:pt x="310" y="97"/>
                    <a:pt x="310" y="97"/>
                    <a:pt x="310" y="97"/>
                  </a:cubicBezTo>
                  <a:cubicBezTo>
                    <a:pt x="310" y="104"/>
                    <a:pt x="310" y="104"/>
                    <a:pt x="310" y="104"/>
                  </a:cubicBezTo>
                  <a:cubicBezTo>
                    <a:pt x="303" y="104"/>
                    <a:pt x="303" y="104"/>
                    <a:pt x="303" y="104"/>
                  </a:cubicBezTo>
                  <a:moveTo>
                    <a:pt x="317" y="104"/>
                  </a:moveTo>
                  <a:cubicBezTo>
                    <a:pt x="317" y="97"/>
                    <a:pt x="317" y="97"/>
                    <a:pt x="317" y="97"/>
                  </a:cubicBezTo>
                  <a:cubicBezTo>
                    <a:pt x="324" y="97"/>
                    <a:pt x="324" y="97"/>
                    <a:pt x="324" y="97"/>
                  </a:cubicBezTo>
                  <a:cubicBezTo>
                    <a:pt x="324" y="104"/>
                    <a:pt x="324" y="104"/>
                    <a:pt x="324" y="104"/>
                  </a:cubicBezTo>
                  <a:cubicBezTo>
                    <a:pt x="317" y="104"/>
                    <a:pt x="317" y="104"/>
                    <a:pt x="317" y="104"/>
                  </a:cubicBezTo>
                  <a:moveTo>
                    <a:pt x="332" y="104"/>
                  </a:moveTo>
                  <a:cubicBezTo>
                    <a:pt x="332" y="97"/>
                    <a:pt x="332" y="97"/>
                    <a:pt x="332" y="97"/>
                  </a:cubicBezTo>
                  <a:cubicBezTo>
                    <a:pt x="339" y="97"/>
                    <a:pt x="339" y="97"/>
                    <a:pt x="339" y="97"/>
                  </a:cubicBezTo>
                  <a:cubicBezTo>
                    <a:pt x="339" y="104"/>
                    <a:pt x="339" y="104"/>
                    <a:pt x="339" y="104"/>
                  </a:cubicBezTo>
                  <a:cubicBezTo>
                    <a:pt x="332" y="104"/>
                    <a:pt x="332" y="104"/>
                    <a:pt x="332" y="104"/>
                  </a:cubicBezTo>
                  <a:moveTo>
                    <a:pt x="347" y="104"/>
                  </a:moveTo>
                  <a:cubicBezTo>
                    <a:pt x="347" y="97"/>
                    <a:pt x="347" y="97"/>
                    <a:pt x="347" y="97"/>
                  </a:cubicBezTo>
                  <a:cubicBezTo>
                    <a:pt x="354" y="97"/>
                    <a:pt x="354" y="97"/>
                    <a:pt x="354" y="97"/>
                  </a:cubicBezTo>
                  <a:cubicBezTo>
                    <a:pt x="354" y="104"/>
                    <a:pt x="354" y="104"/>
                    <a:pt x="354" y="104"/>
                  </a:cubicBezTo>
                  <a:cubicBezTo>
                    <a:pt x="347" y="104"/>
                    <a:pt x="347" y="104"/>
                    <a:pt x="347" y="104"/>
                  </a:cubicBezTo>
                  <a:moveTo>
                    <a:pt x="37" y="89"/>
                  </a:moveTo>
                  <a:cubicBezTo>
                    <a:pt x="37" y="82"/>
                    <a:pt x="37" y="82"/>
                    <a:pt x="37" y="82"/>
                  </a:cubicBezTo>
                  <a:cubicBezTo>
                    <a:pt x="44" y="82"/>
                    <a:pt x="44" y="82"/>
                    <a:pt x="44" y="82"/>
                  </a:cubicBezTo>
                  <a:cubicBezTo>
                    <a:pt x="44" y="89"/>
                    <a:pt x="44" y="89"/>
                    <a:pt x="44" y="89"/>
                  </a:cubicBezTo>
                  <a:cubicBezTo>
                    <a:pt x="37" y="89"/>
                    <a:pt x="37" y="89"/>
                    <a:pt x="37" y="89"/>
                  </a:cubicBezTo>
                  <a:moveTo>
                    <a:pt x="52" y="89"/>
                  </a:moveTo>
                  <a:cubicBezTo>
                    <a:pt x="52" y="82"/>
                    <a:pt x="52" y="82"/>
                    <a:pt x="52" y="82"/>
                  </a:cubicBezTo>
                  <a:cubicBezTo>
                    <a:pt x="59" y="82"/>
                    <a:pt x="59" y="82"/>
                    <a:pt x="59" y="82"/>
                  </a:cubicBezTo>
                  <a:cubicBezTo>
                    <a:pt x="59" y="89"/>
                    <a:pt x="59" y="89"/>
                    <a:pt x="59" y="89"/>
                  </a:cubicBezTo>
                  <a:cubicBezTo>
                    <a:pt x="52" y="89"/>
                    <a:pt x="52" y="89"/>
                    <a:pt x="52" y="89"/>
                  </a:cubicBezTo>
                  <a:moveTo>
                    <a:pt x="67" y="89"/>
                  </a:moveTo>
                  <a:cubicBezTo>
                    <a:pt x="67" y="82"/>
                    <a:pt x="67" y="82"/>
                    <a:pt x="67" y="82"/>
                  </a:cubicBezTo>
                  <a:cubicBezTo>
                    <a:pt x="74" y="82"/>
                    <a:pt x="74" y="82"/>
                    <a:pt x="74" y="82"/>
                  </a:cubicBezTo>
                  <a:cubicBezTo>
                    <a:pt x="74" y="89"/>
                    <a:pt x="74" y="89"/>
                    <a:pt x="74" y="89"/>
                  </a:cubicBezTo>
                  <a:cubicBezTo>
                    <a:pt x="67" y="89"/>
                    <a:pt x="67" y="89"/>
                    <a:pt x="67" y="89"/>
                  </a:cubicBezTo>
                  <a:moveTo>
                    <a:pt x="81" y="89"/>
                  </a:moveTo>
                  <a:cubicBezTo>
                    <a:pt x="81" y="82"/>
                    <a:pt x="81" y="82"/>
                    <a:pt x="81" y="82"/>
                  </a:cubicBezTo>
                  <a:cubicBezTo>
                    <a:pt x="88" y="82"/>
                    <a:pt x="88" y="82"/>
                    <a:pt x="88" y="82"/>
                  </a:cubicBezTo>
                  <a:cubicBezTo>
                    <a:pt x="88" y="89"/>
                    <a:pt x="88" y="89"/>
                    <a:pt x="88" y="89"/>
                  </a:cubicBezTo>
                  <a:cubicBezTo>
                    <a:pt x="81" y="89"/>
                    <a:pt x="81" y="89"/>
                    <a:pt x="81" y="89"/>
                  </a:cubicBezTo>
                  <a:moveTo>
                    <a:pt x="96" y="89"/>
                  </a:moveTo>
                  <a:cubicBezTo>
                    <a:pt x="96" y="82"/>
                    <a:pt x="96" y="82"/>
                    <a:pt x="96" y="82"/>
                  </a:cubicBezTo>
                  <a:cubicBezTo>
                    <a:pt x="103" y="82"/>
                    <a:pt x="103" y="82"/>
                    <a:pt x="103" y="82"/>
                  </a:cubicBezTo>
                  <a:cubicBezTo>
                    <a:pt x="103" y="89"/>
                    <a:pt x="103" y="89"/>
                    <a:pt x="103" y="89"/>
                  </a:cubicBezTo>
                  <a:cubicBezTo>
                    <a:pt x="96" y="89"/>
                    <a:pt x="96" y="89"/>
                    <a:pt x="96" y="89"/>
                  </a:cubicBezTo>
                  <a:moveTo>
                    <a:pt x="111" y="89"/>
                  </a:moveTo>
                  <a:cubicBezTo>
                    <a:pt x="111" y="82"/>
                    <a:pt x="111" y="82"/>
                    <a:pt x="111" y="82"/>
                  </a:cubicBezTo>
                  <a:cubicBezTo>
                    <a:pt x="118" y="82"/>
                    <a:pt x="118" y="82"/>
                    <a:pt x="118" y="82"/>
                  </a:cubicBezTo>
                  <a:cubicBezTo>
                    <a:pt x="118" y="89"/>
                    <a:pt x="118" y="89"/>
                    <a:pt x="118" y="89"/>
                  </a:cubicBezTo>
                  <a:cubicBezTo>
                    <a:pt x="111" y="89"/>
                    <a:pt x="111" y="89"/>
                    <a:pt x="111" y="89"/>
                  </a:cubicBezTo>
                  <a:moveTo>
                    <a:pt x="126" y="89"/>
                  </a:moveTo>
                  <a:cubicBezTo>
                    <a:pt x="126" y="82"/>
                    <a:pt x="126" y="82"/>
                    <a:pt x="126" y="82"/>
                  </a:cubicBezTo>
                  <a:cubicBezTo>
                    <a:pt x="133" y="82"/>
                    <a:pt x="133" y="82"/>
                    <a:pt x="133" y="82"/>
                  </a:cubicBezTo>
                  <a:cubicBezTo>
                    <a:pt x="133" y="89"/>
                    <a:pt x="133" y="89"/>
                    <a:pt x="133" y="89"/>
                  </a:cubicBezTo>
                  <a:cubicBezTo>
                    <a:pt x="126" y="89"/>
                    <a:pt x="126" y="89"/>
                    <a:pt x="126" y="89"/>
                  </a:cubicBezTo>
                  <a:moveTo>
                    <a:pt x="140" y="89"/>
                  </a:moveTo>
                  <a:cubicBezTo>
                    <a:pt x="140" y="82"/>
                    <a:pt x="140" y="82"/>
                    <a:pt x="140" y="82"/>
                  </a:cubicBezTo>
                  <a:cubicBezTo>
                    <a:pt x="147" y="82"/>
                    <a:pt x="147" y="82"/>
                    <a:pt x="147" y="82"/>
                  </a:cubicBezTo>
                  <a:cubicBezTo>
                    <a:pt x="147" y="89"/>
                    <a:pt x="147" y="89"/>
                    <a:pt x="147" y="89"/>
                  </a:cubicBezTo>
                  <a:cubicBezTo>
                    <a:pt x="140" y="89"/>
                    <a:pt x="140" y="89"/>
                    <a:pt x="140" y="89"/>
                  </a:cubicBezTo>
                  <a:moveTo>
                    <a:pt x="155" y="89"/>
                  </a:moveTo>
                  <a:cubicBezTo>
                    <a:pt x="155" y="82"/>
                    <a:pt x="155" y="82"/>
                    <a:pt x="155" y="82"/>
                  </a:cubicBezTo>
                  <a:cubicBezTo>
                    <a:pt x="162" y="82"/>
                    <a:pt x="162" y="82"/>
                    <a:pt x="162" y="82"/>
                  </a:cubicBezTo>
                  <a:cubicBezTo>
                    <a:pt x="162" y="89"/>
                    <a:pt x="162" y="89"/>
                    <a:pt x="162" y="89"/>
                  </a:cubicBezTo>
                  <a:cubicBezTo>
                    <a:pt x="155" y="89"/>
                    <a:pt x="155" y="89"/>
                    <a:pt x="155" y="89"/>
                  </a:cubicBezTo>
                  <a:moveTo>
                    <a:pt x="170" y="89"/>
                  </a:moveTo>
                  <a:cubicBezTo>
                    <a:pt x="170" y="82"/>
                    <a:pt x="170" y="82"/>
                    <a:pt x="170" y="82"/>
                  </a:cubicBezTo>
                  <a:cubicBezTo>
                    <a:pt x="177" y="82"/>
                    <a:pt x="177" y="82"/>
                    <a:pt x="177" y="82"/>
                  </a:cubicBezTo>
                  <a:cubicBezTo>
                    <a:pt x="177" y="89"/>
                    <a:pt x="177" y="89"/>
                    <a:pt x="177" y="89"/>
                  </a:cubicBezTo>
                  <a:cubicBezTo>
                    <a:pt x="170" y="89"/>
                    <a:pt x="170" y="89"/>
                    <a:pt x="170" y="89"/>
                  </a:cubicBezTo>
                  <a:moveTo>
                    <a:pt x="185" y="89"/>
                  </a:moveTo>
                  <a:cubicBezTo>
                    <a:pt x="185" y="82"/>
                    <a:pt x="185" y="82"/>
                    <a:pt x="185" y="82"/>
                  </a:cubicBezTo>
                  <a:cubicBezTo>
                    <a:pt x="192" y="82"/>
                    <a:pt x="192" y="82"/>
                    <a:pt x="192" y="82"/>
                  </a:cubicBezTo>
                  <a:cubicBezTo>
                    <a:pt x="192" y="89"/>
                    <a:pt x="192" y="89"/>
                    <a:pt x="192" y="89"/>
                  </a:cubicBezTo>
                  <a:cubicBezTo>
                    <a:pt x="185" y="89"/>
                    <a:pt x="185" y="89"/>
                    <a:pt x="185" y="89"/>
                  </a:cubicBezTo>
                  <a:moveTo>
                    <a:pt x="199" y="89"/>
                  </a:moveTo>
                  <a:cubicBezTo>
                    <a:pt x="199" y="82"/>
                    <a:pt x="199" y="82"/>
                    <a:pt x="199" y="82"/>
                  </a:cubicBezTo>
                  <a:cubicBezTo>
                    <a:pt x="206" y="82"/>
                    <a:pt x="206" y="82"/>
                    <a:pt x="206" y="82"/>
                  </a:cubicBezTo>
                  <a:cubicBezTo>
                    <a:pt x="206" y="89"/>
                    <a:pt x="206" y="89"/>
                    <a:pt x="206" y="89"/>
                  </a:cubicBezTo>
                  <a:cubicBezTo>
                    <a:pt x="199" y="89"/>
                    <a:pt x="199" y="89"/>
                    <a:pt x="199" y="89"/>
                  </a:cubicBezTo>
                  <a:moveTo>
                    <a:pt x="214" y="89"/>
                  </a:moveTo>
                  <a:cubicBezTo>
                    <a:pt x="214" y="82"/>
                    <a:pt x="214" y="82"/>
                    <a:pt x="214" y="82"/>
                  </a:cubicBezTo>
                  <a:cubicBezTo>
                    <a:pt x="221" y="82"/>
                    <a:pt x="221" y="82"/>
                    <a:pt x="221" y="82"/>
                  </a:cubicBezTo>
                  <a:cubicBezTo>
                    <a:pt x="221" y="89"/>
                    <a:pt x="221" y="89"/>
                    <a:pt x="221" y="89"/>
                  </a:cubicBezTo>
                  <a:cubicBezTo>
                    <a:pt x="214" y="89"/>
                    <a:pt x="214" y="89"/>
                    <a:pt x="214" y="89"/>
                  </a:cubicBezTo>
                  <a:moveTo>
                    <a:pt x="229" y="89"/>
                  </a:moveTo>
                  <a:cubicBezTo>
                    <a:pt x="229" y="82"/>
                    <a:pt x="229" y="82"/>
                    <a:pt x="229" y="82"/>
                  </a:cubicBezTo>
                  <a:cubicBezTo>
                    <a:pt x="236" y="82"/>
                    <a:pt x="236" y="82"/>
                    <a:pt x="236" y="82"/>
                  </a:cubicBezTo>
                  <a:cubicBezTo>
                    <a:pt x="236" y="89"/>
                    <a:pt x="236" y="89"/>
                    <a:pt x="236" y="89"/>
                  </a:cubicBezTo>
                  <a:cubicBezTo>
                    <a:pt x="229" y="89"/>
                    <a:pt x="229" y="89"/>
                    <a:pt x="229" y="89"/>
                  </a:cubicBezTo>
                  <a:moveTo>
                    <a:pt x="244" y="89"/>
                  </a:moveTo>
                  <a:cubicBezTo>
                    <a:pt x="244" y="82"/>
                    <a:pt x="244" y="82"/>
                    <a:pt x="244" y="82"/>
                  </a:cubicBezTo>
                  <a:cubicBezTo>
                    <a:pt x="251" y="82"/>
                    <a:pt x="251" y="82"/>
                    <a:pt x="251" y="82"/>
                  </a:cubicBezTo>
                  <a:cubicBezTo>
                    <a:pt x="251" y="89"/>
                    <a:pt x="251" y="89"/>
                    <a:pt x="251" y="89"/>
                  </a:cubicBezTo>
                  <a:cubicBezTo>
                    <a:pt x="244" y="89"/>
                    <a:pt x="244" y="89"/>
                    <a:pt x="244" y="89"/>
                  </a:cubicBezTo>
                  <a:moveTo>
                    <a:pt x="258" y="89"/>
                  </a:moveTo>
                  <a:cubicBezTo>
                    <a:pt x="258" y="82"/>
                    <a:pt x="258" y="82"/>
                    <a:pt x="258" y="82"/>
                  </a:cubicBezTo>
                  <a:cubicBezTo>
                    <a:pt x="265" y="82"/>
                    <a:pt x="265" y="82"/>
                    <a:pt x="265" y="82"/>
                  </a:cubicBezTo>
                  <a:cubicBezTo>
                    <a:pt x="265" y="89"/>
                    <a:pt x="265" y="89"/>
                    <a:pt x="265" y="89"/>
                  </a:cubicBezTo>
                  <a:cubicBezTo>
                    <a:pt x="258" y="89"/>
                    <a:pt x="258" y="89"/>
                    <a:pt x="258" y="89"/>
                  </a:cubicBezTo>
                  <a:moveTo>
                    <a:pt x="273" y="89"/>
                  </a:moveTo>
                  <a:cubicBezTo>
                    <a:pt x="273" y="82"/>
                    <a:pt x="273" y="82"/>
                    <a:pt x="273" y="82"/>
                  </a:cubicBezTo>
                  <a:cubicBezTo>
                    <a:pt x="280" y="82"/>
                    <a:pt x="280" y="82"/>
                    <a:pt x="280" y="82"/>
                  </a:cubicBezTo>
                  <a:cubicBezTo>
                    <a:pt x="280" y="89"/>
                    <a:pt x="280" y="89"/>
                    <a:pt x="280" y="89"/>
                  </a:cubicBezTo>
                  <a:cubicBezTo>
                    <a:pt x="273" y="89"/>
                    <a:pt x="273" y="89"/>
                    <a:pt x="273" y="89"/>
                  </a:cubicBezTo>
                  <a:moveTo>
                    <a:pt x="288" y="89"/>
                  </a:moveTo>
                  <a:cubicBezTo>
                    <a:pt x="288" y="82"/>
                    <a:pt x="288" y="82"/>
                    <a:pt x="288" y="82"/>
                  </a:cubicBezTo>
                  <a:cubicBezTo>
                    <a:pt x="295" y="82"/>
                    <a:pt x="295" y="82"/>
                    <a:pt x="295" y="82"/>
                  </a:cubicBezTo>
                  <a:cubicBezTo>
                    <a:pt x="295" y="89"/>
                    <a:pt x="295" y="89"/>
                    <a:pt x="295" y="89"/>
                  </a:cubicBezTo>
                  <a:cubicBezTo>
                    <a:pt x="288" y="89"/>
                    <a:pt x="288" y="89"/>
                    <a:pt x="288" y="89"/>
                  </a:cubicBezTo>
                  <a:moveTo>
                    <a:pt x="303" y="89"/>
                  </a:moveTo>
                  <a:cubicBezTo>
                    <a:pt x="303" y="82"/>
                    <a:pt x="303" y="82"/>
                    <a:pt x="303" y="82"/>
                  </a:cubicBezTo>
                  <a:cubicBezTo>
                    <a:pt x="310" y="82"/>
                    <a:pt x="310" y="82"/>
                    <a:pt x="310" y="82"/>
                  </a:cubicBezTo>
                  <a:cubicBezTo>
                    <a:pt x="310" y="89"/>
                    <a:pt x="310" y="89"/>
                    <a:pt x="310" y="89"/>
                  </a:cubicBezTo>
                  <a:cubicBezTo>
                    <a:pt x="303" y="89"/>
                    <a:pt x="303" y="89"/>
                    <a:pt x="303" y="89"/>
                  </a:cubicBezTo>
                  <a:moveTo>
                    <a:pt x="317" y="89"/>
                  </a:moveTo>
                  <a:cubicBezTo>
                    <a:pt x="317" y="82"/>
                    <a:pt x="317" y="82"/>
                    <a:pt x="317" y="82"/>
                  </a:cubicBezTo>
                  <a:cubicBezTo>
                    <a:pt x="324" y="82"/>
                    <a:pt x="324" y="82"/>
                    <a:pt x="324" y="82"/>
                  </a:cubicBezTo>
                  <a:cubicBezTo>
                    <a:pt x="324" y="89"/>
                    <a:pt x="324" y="89"/>
                    <a:pt x="324" y="89"/>
                  </a:cubicBezTo>
                  <a:cubicBezTo>
                    <a:pt x="317" y="89"/>
                    <a:pt x="317" y="89"/>
                    <a:pt x="317" y="89"/>
                  </a:cubicBezTo>
                  <a:moveTo>
                    <a:pt x="332" y="89"/>
                  </a:moveTo>
                  <a:cubicBezTo>
                    <a:pt x="332" y="82"/>
                    <a:pt x="332" y="82"/>
                    <a:pt x="332" y="82"/>
                  </a:cubicBezTo>
                  <a:cubicBezTo>
                    <a:pt x="339" y="82"/>
                    <a:pt x="339" y="82"/>
                    <a:pt x="339" y="82"/>
                  </a:cubicBezTo>
                  <a:cubicBezTo>
                    <a:pt x="339" y="89"/>
                    <a:pt x="339" y="89"/>
                    <a:pt x="339" y="89"/>
                  </a:cubicBezTo>
                  <a:cubicBezTo>
                    <a:pt x="332" y="89"/>
                    <a:pt x="332" y="89"/>
                    <a:pt x="332" y="89"/>
                  </a:cubicBezTo>
                  <a:moveTo>
                    <a:pt x="347" y="89"/>
                  </a:moveTo>
                  <a:cubicBezTo>
                    <a:pt x="347" y="82"/>
                    <a:pt x="347" y="82"/>
                    <a:pt x="347" y="82"/>
                  </a:cubicBezTo>
                  <a:cubicBezTo>
                    <a:pt x="354" y="82"/>
                    <a:pt x="354" y="82"/>
                    <a:pt x="354" y="82"/>
                  </a:cubicBezTo>
                  <a:cubicBezTo>
                    <a:pt x="354" y="89"/>
                    <a:pt x="354" y="89"/>
                    <a:pt x="354" y="89"/>
                  </a:cubicBezTo>
                  <a:cubicBezTo>
                    <a:pt x="347" y="89"/>
                    <a:pt x="347" y="89"/>
                    <a:pt x="347" y="89"/>
                  </a:cubicBezTo>
                  <a:moveTo>
                    <a:pt x="52" y="74"/>
                  </a:moveTo>
                  <a:cubicBezTo>
                    <a:pt x="52" y="67"/>
                    <a:pt x="52" y="67"/>
                    <a:pt x="52" y="67"/>
                  </a:cubicBezTo>
                  <a:cubicBezTo>
                    <a:pt x="59" y="67"/>
                    <a:pt x="59" y="67"/>
                    <a:pt x="59" y="67"/>
                  </a:cubicBezTo>
                  <a:cubicBezTo>
                    <a:pt x="59" y="74"/>
                    <a:pt x="59" y="74"/>
                    <a:pt x="59" y="74"/>
                  </a:cubicBezTo>
                  <a:cubicBezTo>
                    <a:pt x="52" y="74"/>
                    <a:pt x="52" y="74"/>
                    <a:pt x="52" y="74"/>
                  </a:cubicBezTo>
                  <a:moveTo>
                    <a:pt x="67" y="74"/>
                  </a:moveTo>
                  <a:cubicBezTo>
                    <a:pt x="67" y="67"/>
                    <a:pt x="67" y="67"/>
                    <a:pt x="67" y="67"/>
                  </a:cubicBezTo>
                  <a:cubicBezTo>
                    <a:pt x="74" y="67"/>
                    <a:pt x="74" y="67"/>
                    <a:pt x="74" y="67"/>
                  </a:cubicBezTo>
                  <a:cubicBezTo>
                    <a:pt x="74" y="74"/>
                    <a:pt x="74" y="74"/>
                    <a:pt x="74" y="74"/>
                  </a:cubicBezTo>
                  <a:cubicBezTo>
                    <a:pt x="67" y="74"/>
                    <a:pt x="67" y="74"/>
                    <a:pt x="67" y="74"/>
                  </a:cubicBezTo>
                  <a:moveTo>
                    <a:pt x="81" y="74"/>
                  </a:moveTo>
                  <a:cubicBezTo>
                    <a:pt x="81" y="67"/>
                    <a:pt x="81" y="67"/>
                    <a:pt x="81" y="67"/>
                  </a:cubicBezTo>
                  <a:cubicBezTo>
                    <a:pt x="88" y="67"/>
                    <a:pt x="88" y="67"/>
                    <a:pt x="88" y="67"/>
                  </a:cubicBezTo>
                  <a:cubicBezTo>
                    <a:pt x="88" y="74"/>
                    <a:pt x="88" y="74"/>
                    <a:pt x="88" y="74"/>
                  </a:cubicBezTo>
                  <a:cubicBezTo>
                    <a:pt x="81" y="74"/>
                    <a:pt x="81" y="74"/>
                    <a:pt x="81" y="74"/>
                  </a:cubicBezTo>
                  <a:moveTo>
                    <a:pt x="96" y="74"/>
                  </a:moveTo>
                  <a:cubicBezTo>
                    <a:pt x="96" y="67"/>
                    <a:pt x="96" y="67"/>
                    <a:pt x="96" y="67"/>
                  </a:cubicBezTo>
                  <a:cubicBezTo>
                    <a:pt x="103" y="67"/>
                    <a:pt x="103" y="67"/>
                    <a:pt x="103" y="67"/>
                  </a:cubicBezTo>
                  <a:cubicBezTo>
                    <a:pt x="103" y="74"/>
                    <a:pt x="103" y="74"/>
                    <a:pt x="103" y="74"/>
                  </a:cubicBezTo>
                  <a:cubicBezTo>
                    <a:pt x="96" y="74"/>
                    <a:pt x="96" y="74"/>
                    <a:pt x="96" y="74"/>
                  </a:cubicBezTo>
                  <a:moveTo>
                    <a:pt x="111" y="74"/>
                  </a:moveTo>
                  <a:cubicBezTo>
                    <a:pt x="111" y="67"/>
                    <a:pt x="111" y="67"/>
                    <a:pt x="111" y="67"/>
                  </a:cubicBezTo>
                  <a:cubicBezTo>
                    <a:pt x="118" y="67"/>
                    <a:pt x="118" y="67"/>
                    <a:pt x="118" y="67"/>
                  </a:cubicBezTo>
                  <a:cubicBezTo>
                    <a:pt x="118" y="74"/>
                    <a:pt x="118" y="74"/>
                    <a:pt x="118" y="74"/>
                  </a:cubicBezTo>
                  <a:cubicBezTo>
                    <a:pt x="111" y="74"/>
                    <a:pt x="111" y="74"/>
                    <a:pt x="111" y="74"/>
                  </a:cubicBezTo>
                  <a:moveTo>
                    <a:pt x="126" y="74"/>
                  </a:moveTo>
                  <a:cubicBezTo>
                    <a:pt x="126" y="67"/>
                    <a:pt x="126" y="67"/>
                    <a:pt x="126" y="67"/>
                  </a:cubicBezTo>
                  <a:cubicBezTo>
                    <a:pt x="133" y="67"/>
                    <a:pt x="133" y="67"/>
                    <a:pt x="133" y="67"/>
                  </a:cubicBezTo>
                  <a:cubicBezTo>
                    <a:pt x="133" y="74"/>
                    <a:pt x="133" y="74"/>
                    <a:pt x="133" y="74"/>
                  </a:cubicBezTo>
                  <a:cubicBezTo>
                    <a:pt x="126" y="74"/>
                    <a:pt x="126" y="74"/>
                    <a:pt x="126" y="74"/>
                  </a:cubicBezTo>
                  <a:moveTo>
                    <a:pt x="140" y="74"/>
                  </a:moveTo>
                  <a:cubicBezTo>
                    <a:pt x="140" y="67"/>
                    <a:pt x="140" y="67"/>
                    <a:pt x="140" y="67"/>
                  </a:cubicBezTo>
                  <a:cubicBezTo>
                    <a:pt x="147" y="67"/>
                    <a:pt x="147" y="67"/>
                    <a:pt x="147" y="67"/>
                  </a:cubicBezTo>
                  <a:cubicBezTo>
                    <a:pt x="147" y="74"/>
                    <a:pt x="147" y="74"/>
                    <a:pt x="147" y="74"/>
                  </a:cubicBezTo>
                  <a:cubicBezTo>
                    <a:pt x="140" y="74"/>
                    <a:pt x="140" y="74"/>
                    <a:pt x="140" y="74"/>
                  </a:cubicBezTo>
                  <a:moveTo>
                    <a:pt x="155" y="74"/>
                  </a:moveTo>
                  <a:cubicBezTo>
                    <a:pt x="155" y="67"/>
                    <a:pt x="155" y="67"/>
                    <a:pt x="155" y="67"/>
                  </a:cubicBezTo>
                  <a:cubicBezTo>
                    <a:pt x="162" y="67"/>
                    <a:pt x="162" y="67"/>
                    <a:pt x="162" y="67"/>
                  </a:cubicBezTo>
                  <a:cubicBezTo>
                    <a:pt x="162" y="74"/>
                    <a:pt x="162" y="74"/>
                    <a:pt x="162" y="74"/>
                  </a:cubicBezTo>
                  <a:cubicBezTo>
                    <a:pt x="155" y="74"/>
                    <a:pt x="155" y="74"/>
                    <a:pt x="155" y="74"/>
                  </a:cubicBezTo>
                  <a:moveTo>
                    <a:pt x="170" y="74"/>
                  </a:moveTo>
                  <a:cubicBezTo>
                    <a:pt x="170" y="67"/>
                    <a:pt x="170" y="67"/>
                    <a:pt x="170" y="67"/>
                  </a:cubicBezTo>
                  <a:cubicBezTo>
                    <a:pt x="177" y="67"/>
                    <a:pt x="177" y="67"/>
                    <a:pt x="177" y="67"/>
                  </a:cubicBezTo>
                  <a:cubicBezTo>
                    <a:pt x="177" y="74"/>
                    <a:pt x="177" y="74"/>
                    <a:pt x="177" y="74"/>
                  </a:cubicBezTo>
                  <a:cubicBezTo>
                    <a:pt x="170" y="74"/>
                    <a:pt x="170" y="74"/>
                    <a:pt x="170" y="74"/>
                  </a:cubicBezTo>
                  <a:moveTo>
                    <a:pt x="185" y="74"/>
                  </a:moveTo>
                  <a:cubicBezTo>
                    <a:pt x="185" y="67"/>
                    <a:pt x="185" y="67"/>
                    <a:pt x="185" y="67"/>
                  </a:cubicBezTo>
                  <a:cubicBezTo>
                    <a:pt x="192" y="67"/>
                    <a:pt x="192" y="67"/>
                    <a:pt x="192" y="67"/>
                  </a:cubicBezTo>
                  <a:cubicBezTo>
                    <a:pt x="192" y="74"/>
                    <a:pt x="192" y="74"/>
                    <a:pt x="192" y="74"/>
                  </a:cubicBezTo>
                  <a:cubicBezTo>
                    <a:pt x="185" y="74"/>
                    <a:pt x="185" y="74"/>
                    <a:pt x="185" y="74"/>
                  </a:cubicBezTo>
                  <a:moveTo>
                    <a:pt x="199" y="74"/>
                  </a:moveTo>
                  <a:cubicBezTo>
                    <a:pt x="199" y="67"/>
                    <a:pt x="199" y="67"/>
                    <a:pt x="199" y="67"/>
                  </a:cubicBezTo>
                  <a:cubicBezTo>
                    <a:pt x="206" y="67"/>
                    <a:pt x="206" y="67"/>
                    <a:pt x="206" y="67"/>
                  </a:cubicBezTo>
                  <a:cubicBezTo>
                    <a:pt x="206" y="74"/>
                    <a:pt x="206" y="74"/>
                    <a:pt x="206" y="74"/>
                  </a:cubicBezTo>
                  <a:cubicBezTo>
                    <a:pt x="199" y="74"/>
                    <a:pt x="199" y="74"/>
                    <a:pt x="199" y="74"/>
                  </a:cubicBezTo>
                  <a:moveTo>
                    <a:pt x="214" y="74"/>
                  </a:moveTo>
                  <a:cubicBezTo>
                    <a:pt x="214" y="67"/>
                    <a:pt x="214" y="67"/>
                    <a:pt x="214" y="67"/>
                  </a:cubicBezTo>
                  <a:cubicBezTo>
                    <a:pt x="221" y="67"/>
                    <a:pt x="221" y="67"/>
                    <a:pt x="221" y="67"/>
                  </a:cubicBezTo>
                  <a:cubicBezTo>
                    <a:pt x="221" y="74"/>
                    <a:pt x="221" y="74"/>
                    <a:pt x="221" y="74"/>
                  </a:cubicBezTo>
                  <a:cubicBezTo>
                    <a:pt x="214" y="74"/>
                    <a:pt x="214" y="74"/>
                    <a:pt x="214" y="74"/>
                  </a:cubicBezTo>
                  <a:moveTo>
                    <a:pt x="229" y="74"/>
                  </a:moveTo>
                  <a:cubicBezTo>
                    <a:pt x="229" y="67"/>
                    <a:pt x="229" y="67"/>
                    <a:pt x="229" y="67"/>
                  </a:cubicBezTo>
                  <a:cubicBezTo>
                    <a:pt x="236" y="67"/>
                    <a:pt x="236" y="67"/>
                    <a:pt x="236" y="67"/>
                  </a:cubicBezTo>
                  <a:cubicBezTo>
                    <a:pt x="236" y="74"/>
                    <a:pt x="236" y="74"/>
                    <a:pt x="236" y="74"/>
                  </a:cubicBezTo>
                  <a:cubicBezTo>
                    <a:pt x="229" y="74"/>
                    <a:pt x="229" y="74"/>
                    <a:pt x="229" y="74"/>
                  </a:cubicBezTo>
                  <a:moveTo>
                    <a:pt x="244" y="74"/>
                  </a:moveTo>
                  <a:cubicBezTo>
                    <a:pt x="244" y="67"/>
                    <a:pt x="244" y="67"/>
                    <a:pt x="244" y="67"/>
                  </a:cubicBezTo>
                  <a:cubicBezTo>
                    <a:pt x="251" y="67"/>
                    <a:pt x="251" y="67"/>
                    <a:pt x="251" y="67"/>
                  </a:cubicBezTo>
                  <a:cubicBezTo>
                    <a:pt x="251" y="74"/>
                    <a:pt x="251" y="74"/>
                    <a:pt x="251" y="74"/>
                  </a:cubicBezTo>
                  <a:cubicBezTo>
                    <a:pt x="244" y="74"/>
                    <a:pt x="244" y="74"/>
                    <a:pt x="244" y="74"/>
                  </a:cubicBezTo>
                  <a:moveTo>
                    <a:pt x="258" y="74"/>
                  </a:moveTo>
                  <a:cubicBezTo>
                    <a:pt x="258" y="67"/>
                    <a:pt x="258" y="67"/>
                    <a:pt x="258" y="67"/>
                  </a:cubicBezTo>
                  <a:cubicBezTo>
                    <a:pt x="265" y="67"/>
                    <a:pt x="265" y="67"/>
                    <a:pt x="265" y="67"/>
                  </a:cubicBezTo>
                  <a:cubicBezTo>
                    <a:pt x="265" y="74"/>
                    <a:pt x="265" y="74"/>
                    <a:pt x="265" y="74"/>
                  </a:cubicBezTo>
                  <a:cubicBezTo>
                    <a:pt x="258" y="74"/>
                    <a:pt x="258" y="74"/>
                    <a:pt x="258" y="74"/>
                  </a:cubicBezTo>
                  <a:moveTo>
                    <a:pt x="273" y="74"/>
                  </a:moveTo>
                  <a:cubicBezTo>
                    <a:pt x="273" y="67"/>
                    <a:pt x="273" y="67"/>
                    <a:pt x="273" y="67"/>
                  </a:cubicBezTo>
                  <a:cubicBezTo>
                    <a:pt x="280" y="67"/>
                    <a:pt x="280" y="67"/>
                    <a:pt x="280" y="67"/>
                  </a:cubicBezTo>
                  <a:cubicBezTo>
                    <a:pt x="280" y="74"/>
                    <a:pt x="280" y="74"/>
                    <a:pt x="280" y="74"/>
                  </a:cubicBezTo>
                  <a:cubicBezTo>
                    <a:pt x="273" y="74"/>
                    <a:pt x="273" y="74"/>
                    <a:pt x="273" y="74"/>
                  </a:cubicBezTo>
                  <a:moveTo>
                    <a:pt x="288" y="74"/>
                  </a:moveTo>
                  <a:cubicBezTo>
                    <a:pt x="288" y="67"/>
                    <a:pt x="288" y="67"/>
                    <a:pt x="288" y="67"/>
                  </a:cubicBezTo>
                  <a:cubicBezTo>
                    <a:pt x="295" y="67"/>
                    <a:pt x="295" y="67"/>
                    <a:pt x="295" y="67"/>
                  </a:cubicBezTo>
                  <a:cubicBezTo>
                    <a:pt x="295" y="74"/>
                    <a:pt x="295" y="74"/>
                    <a:pt x="295" y="74"/>
                  </a:cubicBezTo>
                  <a:cubicBezTo>
                    <a:pt x="288" y="74"/>
                    <a:pt x="288" y="74"/>
                    <a:pt x="288" y="74"/>
                  </a:cubicBezTo>
                  <a:moveTo>
                    <a:pt x="303" y="74"/>
                  </a:moveTo>
                  <a:cubicBezTo>
                    <a:pt x="303" y="67"/>
                    <a:pt x="303" y="67"/>
                    <a:pt x="303" y="67"/>
                  </a:cubicBezTo>
                  <a:cubicBezTo>
                    <a:pt x="310" y="67"/>
                    <a:pt x="310" y="67"/>
                    <a:pt x="310" y="67"/>
                  </a:cubicBezTo>
                  <a:cubicBezTo>
                    <a:pt x="310" y="74"/>
                    <a:pt x="310" y="74"/>
                    <a:pt x="310" y="74"/>
                  </a:cubicBezTo>
                  <a:cubicBezTo>
                    <a:pt x="303" y="74"/>
                    <a:pt x="303" y="74"/>
                    <a:pt x="303" y="74"/>
                  </a:cubicBezTo>
                  <a:moveTo>
                    <a:pt x="317" y="74"/>
                  </a:moveTo>
                  <a:cubicBezTo>
                    <a:pt x="317" y="67"/>
                    <a:pt x="317" y="67"/>
                    <a:pt x="317" y="67"/>
                  </a:cubicBezTo>
                  <a:cubicBezTo>
                    <a:pt x="324" y="67"/>
                    <a:pt x="324" y="67"/>
                    <a:pt x="324" y="67"/>
                  </a:cubicBezTo>
                  <a:cubicBezTo>
                    <a:pt x="324" y="74"/>
                    <a:pt x="324" y="74"/>
                    <a:pt x="324" y="74"/>
                  </a:cubicBezTo>
                  <a:cubicBezTo>
                    <a:pt x="317" y="74"/>
                    <a:pt x="317" y="74"/>
                    <a:pt x="317" y="74"/>
                  </a:cubicBezTo>
                  <a:moveTo>
                    <a:pt x="332" y="74"/>
                  </a:moveTo>
                  <a:cubicBezTo>
                    <a:pt x="332" y="67"/>
                    <a:pt x="332" y="67"/>
                    <a:pt x="332" y="67"/>
                  </a:cubicBezTo>
                  <a:cubicBezTo>
                    <a:pt x="339" y="67"/>
                    <a:pt x="339" y="67"/>
                    <a:pt x="339" y="67"/>
                  </a:cubicBezTo>
                  <a:cubicBezTo>
                    <a:pt x="339" y="74"/>
                    <a:pt x="339" y="74"/>
                    <a:pt x="339" y="74"/>
                  </a:cubicBezTo>
                  <a:cubicBezTo>
                    <a:pt x="332" y="74"/>
                    <a:pt x="332" y="74"/>
                    <a:pt x="332" y="74"/>
                  </a:cubicBezTo>
                  <a:moveTo>
                    <a:pt x="67" y="59"/>
                  </a:moveTo>
                  <a:cubicBezTo>
                    <a:pt x="67" y="52"/>
                    <a:pt x="67" y="52"/>
                    <a:pt x="67" y="52"/>
                  </a:cubicBezTo>
                  <a:cubicBezTo>
                    <a:pt x="74" y="52"/>
                    <a:pt x="74" y="52"/>
                    <a:pt x="74" y="52"/>
                  </a:cubicBezTo>
                  <a:cubicBezTo>
                    <a:pt x="74" y="59"/>
                    <a:pt x="74" y="59"/>
                    <a:pt x="74" y="59"/>
                  </a:cubicBezTo>
                  <a:cubicBezTo>
                    <a:pt x="67" y="59"/>
                    <a:pt x="67" y="59"/>
                    <a:pt x="67" y="59"/>
                  </a:cubicBezTo>
                  <a:moveTo>
                    <a:pt x="81" y="59"/>
                  </a:moveTo>
                  <a:cubicBezTo>
                    <a:pt x="81" y="52"/>
                    <a:pt x="81" y="52"/>
                    <a:pt x="81" y="52"/>
                  </a:cubicBezTo>
                  <a:cubicBezTo>
                    <a:pt x="88" y="52"/>
                    <a:pt x="88" y="52"/>
                    <a:pt x="88" y="52"/>
                  </a:cubicBezTo>
                  <a:cubicBezTo>
                    <a:pt x="88" y="59"/>
                    <a:pt x="88" y="59"/>
                    <a:pt x="88" y="59"/>
                  </a:cubicBezTo>
                  <a:cubicBezTo>
                    <a:pt x="81" y="59"/>
                    <a:pt x="81" y="59"/>
                    <a:pt x="81" y="59"/>
                  </a:cubicBezTo>
                  <a:moveTo>
                    <a:pt x="96" y="59"/>
                  </a:moveTo>
                  <a:cubicBezTo>
                    <a:pt x="96" y="52"/>
                    <a:pt x="96" y="52"/>
                    <a:pt x="96" y="52"/>
                  </a:cubicBezTo>
                  <a:cubicBezTo>
                    <a:pt x="103" y="52"/>
                    <a:pt x="103" y="52"/>
                    <a:pt x="103" y="52"/>
                  </a:cubicBezTo>
                  <a:cubicBezTo>
                    <a:pt x="103" y="59"/>
                    <a:pt x="103" y="59"/>
                    <a:pt x="103" y="59"/>
                  </a:cubicBezTo>
                  <a:cubicBezTo>
                    <a:pt x="96" y="59"/>
                    <a:pt x="96" y="59"/>
                    <a:pt x="96" y="59"/>
                  </a:cubicBezTo>
                  <a:moveTo>
                    <a:pt x="111" y="59"/>
                  </a:moveTo>
                  <a:cubicBezTo>
                    <a:pt x="111" y="52"/>
                    <a:pt x="111" y="52"/>
                    <a:pt x="111" y="52"/>
                  </a:cubicBezTo>
                  <a:cubicBezTo>
                    <a:pt x="118" y="52"/>
                    <a:pt x="118" y="52"/>
                    <a:pt x="118" y="52"/>
                  </a:cubicBezTo>
                  <a:cubicBezTo>
                    <a:pt x="118" y="59"/>
                    <a:pt x="118" y="59"/>
                    <a:pt x="118" y="59"/>
                  </a:cubicBezTo>
                  <a:cubicBezTo>
                    <a:pt x="111" y="59"/>
                    <a:pt x="111" y="59"/>
                    <a:pt x="111" y="59"/>
                  </a:cubicBezTo>
                  <a:moveTo>
                    <a:pt x="126" y="59"/>
                  </a:moveTo>
                  <a:cubicBezTo>
                    <a:pt x="126" y="52"/>
                    <a:pt x="126" y="52"/>
                    <a:pt x="126" y="52"/>
                  </a:cubicBezTo>
                  <a:cubicBezTo>
                    <a:pt x="133" y="52"/>
                    <a:pt x="133" y="52"/>
                    <a:pt x="133" y="52"/>
                  </a:cubicBezTo>
                  <a:cubicBezTo>
                    <a:pt x="133" y="59"/>
                    <a:pt x="133" y="59"/>
                    <a:pt x="133" y="59"/>
                  </a:cubicBezTo>
                  <a:cubicBezTo>
                    <a:pt x="126" y="59"/>
                    <a:pt x="126" y="59"/>
                    <a:pt x="126" y="59"/>
                  </a:cubicBezTo>
                  <a:moveTo>
                    <a:pt x="140" y="59"/>
                  </a:moveTo>
                  <a:cubicBezTo>
                    <a:pt x="140" y="52"/>
                    <a:pt x="140" y="52"/>
                    <a:pt x="140" y="52"/>
                  </a:cubicBezTo>
                  <a:cubicBezTo>
                    <a:pt x="147" y="52"/>
                    <a:pt x="147" y="52"/>
                    <a:pt x="147" y="52"/>
                  </a:cubicBezTo>
                  <a:cubicBezTo>
                    <a:pt x="147" y="59"/>
                    <a:pt x="147" y="59"/>
                    <a:pt x="147" y="59"/>
                  </a:cubicBezTo>
                  <a:cubicBezTo>
                    <a:pt x="140" y="59"/>
                    <a:pt x="140" y="59"/>
                    <a:pt x="140" y="59"/>
                  </a:cubicBezTo>
                  <a:moveTo>
                    <a:pt x="155" y="59"/>
                  </a:moveTo>
                  <a:cubicBezTo>
                    <a:pt x="155" y="52"/>
                    <a:pt x="155" y="52"/>
                    <a:pt x="155" y="52"/>
                  </a:cubicBezTo>
                  <a:cubicBezTo>
                    <a:pt x="162" y="52"/>
                    <a:pt x="162" y="52"/>
                    <a:pt x="162" y="52"/>
                  </a:cubicBezTo>
                  <a:cubicBezTo>
                    <a:pt x="162" y="59"/>
                    <a:pt x="162" y="59"/>
                    <a:pt x="162" y="59"/>
                  </a:cubicBezTo>
                  <a:cubicBezTo>
                    <a:pt x="155" y="59"/>
                    <a:pt x="155" y="59"/>
                    <a:pt x="155" y="59"/>
                  </a:cubicBezTo>
                  <a:moveTo>
                    <a:pt x="170" y="59"/>
                  </a:moveTo>
                  <a:cubicBezTo>
                    <a:pt x="170" y="52"/>
                    <a:pt x="170" y="52"/>
                    <a:pt x="170" y="52"/>
                  </a:cubicBezTo>
                  <a:cubicBezTo>
                    <a:pt x="177" y="52"/>
                    <a:pt x="177" y="52"/>
                    <a:pt x="177" y="52"/>
                  </a:cubicBezTo>
                  <a:cubicBezTo>
                    <a:pt x="177" y="59"/>
                    <a:pt x="177" y="59"/>
                    <a:pt x="177" y="59"/>
                  </a:cubicBezTo>
                  <a:cubicBezTo>
                    <a:pt x="170" y="59"/>
                    <a:pt x="170" y="59"/>
                    <a:pt x="170" y="59"/>
                  </a:cubicBezTo>
                  <a:moveTo>
                    <a:pt x="185" y="59"/>
                  </a:moveTo>
                  <a:cubicBezTo>
                    <a:pt x="185" y="52"/>
                    <a:pt x="185" y="52"/>
                    <a:pt x="185" y="52"/>
                  </a:cubicBezTo>
                  <a:cubicBezTo>
                    <a:pt x="192" y="52"/>
                    <a:pt x="192" y="52"/>
                    <a:pt x="192" y="52"/>
                  </a:cubicBezTo>
                  <a:cubicBezTo>
                    <a:pt x="192" y="59"/>
                    <a:pt x="192" y="59"/>
                    <a:pt x="192" y="59"/>
                  </a:cubicBezTo>
                  <a:cubicBezTo>
                    <a:pt x="185" y="59"/>
                    <a:pt x="185" y="59"/>
                    <a:pt x="185" y="59"/>
                  </a:cubicBezTo>
                  <a:moveTo>
                    <a:pt x="199" y="59"/>
                  </a:moveTo>
                  <a:cubicBezTo>
                    <a:pt x="199" y="52"/>
                    <a:pt x="199" y="52"/>
                    <a:pt x="199" y="52"/>
                  </a:cubicBezTo>
                  <a:cubicBezTo>
                    <a:pt x="206" y="52"/>
                    <a:pt x="206" y="52"/>
                    <a:pt x="206" y="52"/>
                  </a:cubicBezTo>
                  <a:cubicBezTo>
                    <a:pt x="206" y="59"/>
                    <a:pt x="206" y="59"/>
                    <a:pt x="206" y="59"/>
                  </a:cubicBezTo>
                  <a:cubicBezTo>
                    <a:pt x="199" y="59"/>
                    <a:pt x="199" y="59"/>
                    <a:pt x="199" y="59"/>
                  </a:cubicBezTo>
                  <a:moveTo>
                    <a:pt x="214" y="59"/>
                  </a:moveTo>
                  <a:cubicBezTo>
                    <a:pt x="214" y="52"/>
                    <a:pt x="214" y="52"/>
                    <a:pt x="214" y="52"/>
                  </a:cubicBezTo>
                  <a:cubicBezTo>
                    <a:pt x="221" y="52"/>
                    <a:pt x="221" y="52"/>
                    <a:pt x="221" y="52"/>
                  </a:cubicBezTo>
                  <a:cubicBezTo>
                    <a:pt x="221" y="59"/>
                    <a:pt x="221" y="59"/>
                    <a:pt x="221" y="59"/>
                  </a:cubicBezTo>
                  <a:cubicBezTo>
                    <a:pt x="214" y="59"/>
                    <a:pt x="214" y="59"/>
                    <a:pt x="214" y="59"/>
                  </a:cubicBezTo>
                  <a:moveTo>
                    <a:pt x="229" y="59"/>
                  </a:moveTo>
                  <a:cubicBezTo>
                    <a:pt x="229" y="52"/>
                    <a:pt x="229" y="52"/>
                    <a:pt x="229" y="52"/>
                  </a:cubicBezTo>
                  <a:cubicBezTo>
                    <a:pt x="236" y="52"/>
                    <a:pt x="236" y="52"/>
                    <a:pt x="236" y="52"/>
                  </a:cubicBezTo>
                  <a:cubicBezTo>
                    <a:pt x="236" y="59"/>
                    <a:pt x="236" y="59"/>
                    <a:pt x="236" y="59"/>
                  </a:cubicBezTo>
                  <a:cubicBezTo>
                    <a:pt x="229" y="59"/>
                    <a:pt x="229" y="59"/>
                    <a:pt x="229" y="59"/>
                  </a:cubicBezTo>
                  <a:moveTo>
                    <a:pt x="244" y="59"/>
                  </a:moveTo>
                  <a:cubicBezTo>
                    <a:pt x="244" y="52"/>
                    <a:pt x="244" y="52"/>
                    <a:pt x="244" y="52"/>
                  </a:cubicBezTo>
                  <a:cubicBezTo>
                    <a:pt x="251" y="52"/>
                    <a:pt x="251" y="52"/>
                    <a:pt x="251" y="52"/>
                  </a:cubicBezTo>
                  <a:cubicBezTo>
                    <a:pt x="251" y="59"/>
                    <a:pt x="251" y="59"/>
                    <a:pt x="251" y="59"/>
                  </a:cubicBezTo>
                  <a:cubicBezTo>
                    <a:pt x="244" y="59"/>
                    <a:pt x="244" y="59"/>
                    <a:pt x="244" y="59"/>
                  </a:cubicBezTo>
                  <a:moveTo>
                    <a:pt x="258" y="59"/>
                  </a:moveTo>
                  <a:cubicBezTo>
                    <a:pt x="258" y="52"/>
                    <a:pt x="258" y="52"/>
                    <a:pt x="258" y="52"/>
                  </a:cubicBezTo>
                  <a:cubicBezTo>
                    <a:pt x="265" y="52"/>
                    <a:pt x="265" y="52"/>
                    <a:pt x="265" y="52"/>
                  </a:cubicBezTo>
                  <a:cubicBezTo>
                    <a:pt x="265" y="59"/>
                    <a:pt x="265" y="59"/>
                    <a:pt x="265" y="59"/>
                  </a:cubicBezTo>
                  <a:cubicBezTo>
                    <a:pt x="258" y="59"/>
                    <a:pt x="258" y="59"/>
                    <a:pt x="258" y="59"/>
                  </a:cubicBezTo>
                  <a:moveTo>
                    <a:pt x="273" y="59"/>
                  </a:moveTo>
                  <a:cubicBezTo>
                    <a:pt x="273" y="52"/>
                    <a:pt x="273" y="52"/>
                    <a:pt x="273" y="52"/>
                  </a:cubicBezTo>
                  <a:cubicBezTo>
                    <a:pt x="280" y="52"/>
                    <a:pt x="280" y="52"/>
                    <a:pt x="280" y="52"/>
                  </a:cubicBezTo>
                  <a:cubicBezTo>
                    <a:pt x="280" y="59"/>
                    <a:pt x="280" y="59"/>
                    <a:pt x="280" y="59"/>
                  </a:cubicBezTo>
                  <a:cubicBezTo>
                    <a:pt x="273" y="59"/>
                    <a:pt x="273" y="59"/>
                    <a:pt x="273" y="59"/>
                  </a:cubicBezTo>
                  <a:moveTo>
                    <a:pt x="288" y="59"/>
                  </a:moveTo>
                  <a:cubicBezTo>
                    <a:pt x="288" y="52"/>
                    <a:pt x="288" y="52"/>
                    <a:pt x="288" y="52"/>
                  </a:cubicBezTo>
                  <a:cubicBezTo>
                    <a:pt x="295" y="52"/>
                    <a:pt x="295" y="52"/>
                    <a:pt x="295" y="52"/>
                  </a:cubicBezTo>
                  <a:cubicBezTo>
                    <a:pt x="295" y="59"/>
                    <a:pt x="295" y="59"/>
                    <a:pt x="295" y="59"/>
                  </a:cubicBezTo>
                  <a:cubicBezTo>
                    <a:pt x="288" y="59"/>
                    <a:pt x="288" y="59"/>
                    <a:pt x="288" y="59"/>
                  </a:cubicBezTo>
                  <a:moveTo>
                    <a:pt x="303" y="59"/>
                  </a:moveTo>
                  <a:cubicBezTo>
                    <a:pt x="303" y="52"/>
                    <a:pt x="303" y="52"/>
                    <a:pt x="303" y="52"/>
                  </a:cubicBezTo>
                  <a:cubicBezTo>
                    <a:pt x="310" y="52"/>
                    <a:pt x="310" y="52"/>
                    <a:pt x="310" y="52"/>
                  </a:cubicBezTo>
                  <a:cubicBezTo>
                    <a:pt x="310" y="59"/>
                    <a:pt x="310" y="59"/>
                    <a:pt x="310" y="59"/>
                  </a:cubicBezTo>
                  <a:cubicBezTo>
                    <a:pt x="303" y="59"/>
                    <a:pt x="303" y="59"/>
                    <a:pt x="303" y="59"/>
                  </a:cubicBezTo>
                  <a:moveTo>
                    <a:pt x="317" y="59"/>
                  </a:moveTo>
                  <a:cubicBezTo>
                    <a:pt x="317" y="52"/>
                    <a:pt x="317" y="52"/>
                    <a:pt x="317" y="52"/>
                  </a:cubicBezTo>
                  <a:cubicBezTo>
                    <a:pt x="324" y="52"/>
                    <a:pt x="324" y="52"/>
                    <a:pt x="324" y="52"/>
                  </a:cubicBezTo>
                  <a:cubicBezTo>
                    <a:pt x="324" y="59"/>
                    <a:pt x="324" y="59"/>
                    <a:pt x="324" y="59"/>
                  </a:cubicBezTo>
                  <a:cubicBezTo>
                    <a:pt x="317" y="59"/>
                    <a:pt x="317" y="59"/>
                    <a:pt x="317" y="59"/>
                  </a:cubicBezTo>
                  <a:moveTo>
                    <a:pt x="81" y="45"/>
                  </a:moveTo>
                  <a:cubicBezTo>
                    <a:pt x="81" y="38"/>
                    <a:pt x="81" y="38"/>
                    <a:pt x="81" y="38"/>
                  </a:cubicBezTo>
                  <a:cubicBezTo>
                    <a:pt x="88" y="38"/>
                    <a:pt x="88" y="38"/>
                    <a:pt x="88" y="38"/>
                  </a:cubicBezTo>
                  <a:cubicBezTo>
                    <a:pt x="88" y="45"/>
                    <a:pt x="88" y="45"/>
                    <a:pt x="88" y="45"/>
                  </a:cubicBezTo>
                  <a:cubicBezTo>
                    <a:pt x="81" y="45"/>
                    <a:pt x="81" y="45"/>
                    <a:pt x="81" y="45"/>
                  </a:cubicBezTo>
                  <a:moveTo>
                    <a:pt x="96" y="45"/>
                  </a:moveTo>
                  <a:cubicBezTo>
                    <a:pt x="96" y="38"/>
                    <a:pt x="96" y="38"/>
                    <a:pt x="96" y="38"/>
                  </a:cubicBezTo>
                  <a:cubicBezTo>
                    <a:pt x="103" y="38"/>
                    <a:pt x="103" y="38"/>
                    <a:pt x="103" y="38"/>
                  </a:cubicBezTo>
                  <a:cubicBezTo>
                    <a:pt x="103" y="45"/>
                    <a:pt x="103" y="45"/>
                    <a:pt x="103" y="45"/>
                  </a:cubicBezTo>
                  <a:cubicBezTo>
                    <a:pt x="96" y="45"/>
                    <a:pt x="96" y="45"/>
                    <a:pt x="96" y="45"/>
                  </a:cubicBezTo>
                  <a:moveTo>
                    <a:pt x="111" y="45"/>
                  </a:moveTo>
                  <a:cubicBezTo>
                    <a:pt x="111" y="38"/>
                    <a:pt x="111" y="38"/>
                    <a:pt x="111" y="38"/>
                  </a:cubicBezTo>
                  <a:cubicBezTo>
                    <a:pt x="118" y="38"/>
                    <a:pt x="118" y="38"/>
                    <a:pt x="118" y="38"/>
                  </a:cubicBezTo>
                  <a:cubicBezTo>
                    <a:pt x="118" y="45"/>
                    <a:pt x="118" y="45"/>
                    <a:pt x="118" y="45"/>
                  </a:cubicBezTo>
                  <a:cubicBezTo>
                    <a:pt x="111" y="45"/>
                    <a:pt x="111" y="45"/>
                    <a:pt x="111" y="45"/>
                  </a:cubicBezTo>
                  <a:moveTo>
                    <a:pt x="126" y="45"/>
                  </a:moveTo>
                  <a:cubicBezTo>
                    <a:pt x="126" y="38"/>
                    <a:pt x="126" y="38"/>
                    <a:pt x="126" y="38"/>
                  </a:cubicBezTo>
                  <a:cubicBezTo>
                    <a:pt x="133" y="38"/>
                    <a:pt x="133" y="38"/>
                    <a:pt x="133" y="38"/>
                  </a:cubicBezTo>
                  <a:cubicBezTo>
                    <a:pt x="133" y="45"/>
                    <a:pt x="133" y="45"/>
                    <a:pt x="133" y="45"/>
                  </a:cubicBezTo>
                  <a:cubicBezTo>
                    <a:pt x="126" y="45"/>
                    <a:pt x="126" y="45"/>
                    <a:pt x="126" y="45"/>
                  </a:cubicBezTo>
                  <a:moveTo>
                    <a:pt x="140" y="45"/>
                  </a:moveTo>
                  <a:cubicBezTo>
                    <a:pt x="140" y="38"/>
                    <a:pt x="140" y="38"/>
                    <a:pt x="140" y="38"/>
                  </a:cubicBezTo>
                  <a:cubicBezTo>
                    <a:pt x="147" y="38"/>
                    <a:pt x="147" y="38"/>
                    <a:pt x="147" y="38"/>
                  </a:cubicBezTo>
                  <a:cubicBezTo>
                    <a:pt x="147" y="45"/>
                    <a:pt x="147" y="45"/>
                    <a:pt x="147" y="45"/>
                  </a:cubicBezTo>
                  <a:cubicBezTo>
                    <a:pt x="140" y="45"/>
                    <a:pt x="140" y="45"/>
                    <a:pt x="140" y="45"/>
                  </a:cubicBezTo>
                  <a:moveTo>
                    <a:pt x="155" y="45"/>
                  </a:moveTo>
                  <a:cubicBezTo>
                    <a:pt x="155" y="38"/>
                    <a:pt x="155" y="38"/>
                    <a:pt x="155" y="38"/>
                  </a:cubicBezTo>
                  <a:cubicBezTo>
                    <a:pt x="162" y="38"/>
                    <a:pt x="162" y="38"/>
                    <a:pt x="162" y="38"/>
                  </a:cubicBezTo>
                  <a:cubicBezTo>
                    <a:pt x="162" y="45"/>
                    <a:pt x="162" y="45"/>
                    <a:pt x="162" y="45"/>
                  </a:cubicBezTo>
                  <a:cubicBezTo>
                    <a:pt x="155" y="45"/>
                    <a:pt x="155" y="45"/>
                    <a:pt x="155" y="45"/>
                  </a:cubicBezTo>
                  <a:moveTo>
                    <a:pt x="170" y="45"/>
                  </a:moveTo>
                  <a:cubicBezTo>
                    <a:pt x="170" y="38"/>
                    <a:pt x="170" y="38"/>
                    <a:pt x="170" y="38"/>
                  </a:cubicBezTo>
                  <a:cubicBezTo>
                    <a:pt x="177" y="38"/>
                    <a:pt x="177" y="38"/>
                    <a:pt x="177" y="38"/>
                  </a:cubicBezTo>
                  <a:cubicBezTo>
                    <a:pt x="177" y="45"/>
                    <a:pt x="177" y="45"/>
                    <a:pt x="177" y="45"/>
                  </a:cubicBezTo>
                  <a:cubicBezTo>
                    <a:pt x="170" y="45"/>
                    <a:pt x="170" y="45"/>
                    <a:pt x="170" y="45"/>
                  </a:cubicBezTo>
                  <a:moveTo>
                    <a:pt x="185" y="45"/>
                  </a:moveTo>
                  <a:cubicBezTo>
                    <a:pt x="185" y="38"/>
                    <a:pt x="185" y="38"/>
                    <a:pt x="185" y="38"/>
                  </a:cubicBezTo>
                  <a:cubicBezTo>
                    <a:pt x="192" y="38"/>
                    <a:pt x="192" y="38"/>
                    <a:pt x="192" y="38"/>
                  </a:cubicBezTo>
                  <a:cubicBezTo>
                    <a:pt x="192" y="45"/>
                    <a:pt x="192" y="45"/>
                    <a:pt x="192" y="45"/>
                  </a:cubicBezTo>
                  <a:cubicBezTo>
                    <a:pt x="185" y="45"/>
                    <a:pt x="185" y="45"/>
                    <a:pt x="185" y="45"/>
                  </a:cubicBezTo>
                  <a:moveTo>
                    <a:pt x="199" y="45"/>
                  </a:moveTo>
                  <a:cubicBezTo>
                    <a:pt x="199" y="38"/>
                    <a:pt x="199" y="38"/>
                    <a:pt x="199" y="38"/>
                  </a:cubicBezTo>
                  <a:cubicBezTo>
                    <a:pt x="206" y="38"/>
                    <a:pt x="206" y="38"/>
                    <a:pt x="206" y="38"/>
                  </a:cubicBezTo>
                  <a:cubicBezTo>
                    <a:pt x="206" y="45"/>
                    <a:pt x="206" y="45"/>
                    <a:pt x="206" y="45"/>
                  </a:cubicBezTo>
                  <a:cubicBezTo>
                    <a:pt x="199" y="45"/>
                    <a:pt x="199" y="45"/>
                    <a:pt x="199" y="45"/>
                  </a:cubicBezTo>
                  <a:moveTo>
                    <a:pt x="214" y="45"/>
                  </a:moveTo>
                  <a:cubicBezTo>
                    <a:pt x="214" y="38"/>
                    <a:pt x="214" y="38"/>
                    <a:pt x="214" y="38"/>
                  </a:cubicBezTo>
                  <a:cubicBezTo>
                    <a:pt x="221" y="38"/>
                    <a:pt x="221" y="38"/>
                    <a:pt x="221" y="38"/>
                  </a:cubicBezTo>
                  <a:cubicBezTo>
                    <a:pt x="221" y="45"/>
                    <a:pt x="221" y="45"/>
                    <a:pt x="221" y="45"/>
                  </a:cubicBezTo>
                  <a:cubicBezTo>
                    <a:pt x="214" y="45"/>
                    <a:pt x="214" y="45"/>
                    <a:pt x="214" y="45"/>
                  </a:cubicBezTo>
                  <a:moveTo>
                    <a:pt x="229" y="45"/>
                  </a:moveTo>
                  <a:cubicBezTo>
                    <a:pt x="229" y="38"/>
                    <a:pt x="229" y="38"/>
                    <a:pt x="229" y="38"/>
                  </a:cubicBezTo>
                  <a:cubicBezTo>
                    <a:pt x="236" y="38"/>
                    <a:pt x="236" y="38"/>
                    <a:pt x="236" y="38"/>
                  </a:cubicBezTo>
                  <a:cubicBezTo>
                    <a:pt x="236" y="45"/>
                    <a:pt x="236" y="45"/>
                    <a:pt x="236" y="45"/>
                  </a:cubicBezTo>
                  <a:cubicBezTo>
                    <a:pt x="229" y="45"/>
                    <a:pt x="229" y="45"/>
                    <a:pt x="229" y="45"/>
                  </a:cubicBezTo>
                  <a:moveTo>
                    <a:pt x="244" y="45"/>
                  </a:moveTo>
                  <a:cubicBezTo>
                    <a:pt x="244" y="38"/>
                    <a:pt x="244" y="38"/>
                    <a:pt x="244" y="38"/>
                  </a:cubicBezTo>
                  <a:cubicBezTo>
                    <a:pt x="251" y="38"/>
                    <a:pt x="251" y="38"/>
                    <a:pt x="251" y="38"/>
                  </a:cubicBezTo>
                  <a:cubicBezTo>
                    <a:pt x="251" y="45"/>
                    <a:pt x="251" y="45"/>
                    <a:pt x="251" y="45"/>
                  </a:cubicBezTo>
                  <a:cubicBezTo>
                    <a:pt x="244" y="45"/>
                    <a:pt x="244" y="45"/>
                    <a:pt x="244" y="45"/>
                  </a:cubicBezTo>
                  <a:moveTo>
                    <a:pt x="258" y="45"/>
                  </a:moveTo>
                  <a:cubicBezTo>
                    <a:pt x="258" y="38"/>
                    <a:pt x="258" y="38"/>
                    <a:pt x="258" y="38"/>
                  </a:cubicBezTo>
                  <a:cubicBezTo>
                    <a:pt x="265" y="38"/>
                    <a:pt x="265" y="38"/>
                    <a:pt x="265" y="38"/>
                  </a:cubicBezTo>
                  <a:cubicBezTo>
                    <a:pt x="265" y="45"/>
                    <a:pt x="265" y="45"/>
                    <a:pt x="265" y="45"/>
                  </a:cubicBezTo>
                  <a:cubicBezTo>
                    <a:pt x="258" y="45"/>
                    <a:pt x="258" y="45"/>
                    <a:pt x="258" y="45"/>
                  </a:cubicBezTo>
                  <a:moveTo>
                    <a:pt x="273" y="45"/>
                  </a:moveTo>
                  <a:cubicBezTo>
                    <a:pt x="273" y="38"/>
                    <a:pt x="273" y="38"/>
                    <a:pt x="273" y="38"/>
                  </a:cubicBezTo>
                  <a:cubicBezTo>
                    <a:pt x="280" y="38"/>
                    <a:pt x="280" y="38"/>
                    <a:pt x="280" y="38"/>
                  </a:cubicBezTo>
                  <a:cubicBezTo>
                    <a:pt x="280" y="45"/>
                    <a:pt x="280" y="45"/>
                    <a:pt x="280" y="45"/>
                  </a:cubicBezTo>
                  <a:cubicBezTo>
                    <a:pt x="273" y="45"/>
                    <a:pt x="273" y="45"/>
                    <a:pt x="273" y="45"/>
                  </a:cubicBezTo>
                  <a:moveTo>
                    <a:pt x="288" y="45"/>
                  </a:moveTo>
                  <a:cubicBezTo>
                    <a:pt x="288" y="38"/>
                    <a:pt x="288" y="38"/>
                    <a:pt x="288" y="38"/>
                  </a:cubicBezTo>
                  <a:cubicBezTo>
                    <a:pt x="295" y="38"/>
                    <a:pt x="295" y="38"/>
                    <a:pt x="295" y="38"/>
                  </a:cubicBezTo>
                  <a:cubicBezTo>
                    <a:pt x="295" y="45"/>
                    <a:pt x="295" y="45"/>
                    <a:pt x="295" y="45"/>
                  </a:cubicBezTo>
                  <a:cubicBezTo>
                    <a:pt x="288" y="45"/>
                    <a:pt x="288" y="45"/>
                    <a:pt x="288" y="45"/>
                  </a:cubicBezTo>
                  <a:moveTo>
                    <a:pt x="303" y="45"/>
                  </a:moveTo>
                  <a:cubicBezTo>
                    <a:pt x="303" y="38"/>
                    <a:pt x="303" y="38"/>
                    <a:pt x="303" y="38"/>
                  </a:cubicBezTo>
                  <a:cubicBezTo>
                    <a:pt x="310" y="38"/>
                    <a:pt x="310" y="38"/>
                    <a:pt x="310" y="38"/>
                  </a:cubicBezTo>
                  <a:cubicBezTo>
                    <a:pt x="310" y="45"/>
                    <a:pt x="310" y="45"/>
                    <a:pt x="310" y="45"/>
                  </a:cubicBezTo>
                  <a:cubicBezTo>
                    <a:pt x="303" y="45"/>
                    <a:pt x="303" y="45"/>
                    <a:pt x="303" y="45"/>
                  </a:cubicBezTo>
                  <a:moveTo>
                    <a:pt x="111" y="30"/>
                  </a:moveTo>
                  <a:cubicBezTo>
                    <a:pt x="111" y="23"/>
                    <a:pt x="111" y="23"/>
                    <a:pt x="111" y="23"/>
                  </a:cubicBezTo>
                  <a:cubicBezTo>
                    <a:pt x="118" y="23"/>
                    <a:pt x="118" y="23"/>
                    <a:pt x="118" y="23"/>
                  </a:cubicBezTo>
                  <a:cubicBezTo>
                    <a:pt x="118" y="30"/>
                    <a:pt x="118" y="30"/>
                    <a:pt x="118" y="30"/>
                  </a:cubicBezTo>
                  <a:cubicBezTo>
                    <a:pt x="111" y="30"/>
                    <a:pt x="111" y="30"/>
                    <a:pt x="111" y="30"/>
                  </a:cubicBezTo>
                  <a:moveTo>
                    <a:pt x="126" y="30"/>
                  </a:moveTo>
                  <a:cubicBezTo>
                    <a:pt x="126" y="23"/>
                    <a:pt x="126" y="23"/>
                    <a:pt x="126" y="23"/>
                  </a:cubicBezTo>
                  <a:cubicBezTo>
                    <a:pt x="133" y="23"/>
                    <a:pt x="133" y="23"/>
                    <a:pt x="133" y="23"/>
                  </a:cubicBezTo>
                  <a:cubicBezTo>
                    <a:pt x="133" y="30"/>
                    <a:pt x="133" y="30"/>
                    <a:pt x="133" y="30"/>
                  </a:cubicBezTo>
                  <a:cubicBezTo>
                    <a:pt x="126" y="30"/>
                    <a:pt x="126" y="30"/>
                    <a:pt x="126" y="30"/>
                  </a:cubicBezTo>
                  <a:moveTo>
                    <a:pt x="140" y="30"/>
                  </a:moveTo>
                  <a:cubicBezTo>
                    <a:pt x="140" y="23"/>
                    <a:pt x="140" y="23"/>
                    <a:pt x="140" y="23"/>
                  </a:cubicBezTo>
                  <a:cubicBezTo>
                    <a:pt x="147" y="23"/>
                    <a:pt x="147" y="23"/>
                    <a:pt x="147" y="23"/>
                  </a:cubicBezTo>
                  <a:cubicBezTo>
                    <a:pt x="147" y="30"/>
                    <a:pt x="147" y="30"/>
                    <a:pt x="147" y="30"/>
                  </a:cubicBezTo>
                  <a:cubicBezTo>
                    <a:pt x="140" y="30"/>
                    <a:pt x="140" y="30"/>
                    <a:pt x="140" y="30"/>
                  </a:cubicBezTo>
                  <a:moveTo>
                    <a:pt x="155" y="30"/>
                  </a:moveTo>
                  <a:cubicBezTo>
                    <a:pt x="155" y="23"/>
                    <a:pt x="155" y="23"/>
                    <a:pt x="155" y="23"/>
                  </a:cubicBezTo>
                  <a:cubicBezTo>
                    <a:pt x="162" y="23"/>
                    <a:pt x="162" y="23"/>
                    <a:pt x="162" y="23"/>
                  </a:cubicBezTo>
                  <a:cubicBezTo>
                    <a:pt x="162" y="30"/>
                    <a:pt x="162" y="30"/>
                    <a:pt x="162" y="30"/>
                  </a:cubicBezTo>
                  <a:cubicBezTo>
                    <a:pt x="155" y="30"/>
                    <a:pt x="155" y="30"/>
                    <a:pt x="155" y="30"/>
                  </a:cubicBezTo>
                  <a:moveTo>
                    <a:pt x="170" y="30"/>
                  </a:moveTo>
                  <a:cubicBezTo>
                    <a:pt x="170" y="23"/>
                    <a:pt x="170" y="23"/>
                    <a:pt x="170" y="23"/>
                  </a:cubicBezTo>
                  <a:cubicBezTo>
                    <a:pt x="177" y="23"/>
                    <a:pt x="177" y="23"/>
                    <a:pt x="177" y="23"/>
                  </a:cubicBezTo>
                  <a:cubicBezTo>
                    <a:pt x="177" y="30"/>
                    <a:pt x="177" y="30"/>
                    <a:pt x="177" y="30"/>
                  </a:cubicBezTo>
                  <a:cubicBezTo>
                    <a:pt x="170" y="30"/>
                    <a:pt x="170" y="30"/>
                    <a:pt x="170" y="30"/>
                  </a:cubicBezTo>
                  <a:moveTo>
                    <a:pt x="185" y="30"/>
                  </a:moveTo>
                  <a:cubicBezTo>
                    <a:pt x="185" y="23"/>
                    <a:pt x="185" y="23"/>
                    <a:pt x="185" y="23"/>
                  </a:cubicBezTo>
                  <a:cubicBezTo>
                    <a:pt x="192" y="23"/>
                    <a:pt x="192" y="23"/>
                    <a:pt x="192" y="23"/>
                  </a:cubicBezTo>
                  <a:cubicBezTo>
                    <a:pt x="192" y="30"/>
                    <a:pt x="192" y="30"/>
                    <a:pt x="192" y="30"/>
                  </a:cubicBezTo>
                  <a:cubicBezTo>
                    <a:pt x="185" y="30"/>
                    <a:pt x="185" y="30"/>
                    <a:pt x="185" y="30"/>
                  </a:cubicBezTo>
                  <a:moveTo>
                    <a:pt x="199" y="30"/>
                  </a:moveTo>
                  <a:cubicBezTo>
                    <a:pt x="199" y="23"/>
                    <a:pt x="199" y="23"/>
                    <a:pt x="199" y="23"/>
                  </a:cubicBezTo>
                  <a:cubicBezTo>
                    <a:pt x="206" y="23"/>
                    <a:pt x="206" y="23"/>
                    <a:pt x="206" y="23"/>
                  </a:cubicBezTo>
                  <a:cubicBezTo>
                    <a:pt x="206" y="30"/>
                    <a:pt x="206" y="30"/>
                    <a:pt x="206" y="30"/>
                  </a:cubicBezTo>
                  <a:cubicBezTo>
                    <a:pt x="199" y="30"/>
                    <a:pt x="199" y="30"/>
                    <a:pt x="199" y="30"/>
                  </a:cubicBezTo>
                  <a:moveTo>
                    <a:pt x="214" y="30"/>
                  </a:moveTo>
                  <a:cubicBezTo>
                    <a:pt x="214" y="23"/>
                    <a:pt x="214" y="23"/>
                    <a:pt x="214" y="23"/>
                  </a:cubicBezTo>
                  <a:cubicBezTo>
                    <a:pt x="221" y="23"/>
                    <a:pt x="221" y="23"/>
                    <a:pt x="221" y="23"/>
                  </a:cubicBezTo>
                  <a:cubicBezTo>
                    <a:pt x="221" y="30"/>
                    <a:pt x="221" y="30"/>
                    <a:pt x="221" y="30"/>
                  </a:cubicBezTo>
                  <a:cubicBezTo>
                    <a:pt x="214" y="30"/>
                    <a:pt x="214" y="30"/>
                    <a:pt x="214" y="30"/>
                  </a:cubicBezTo>
                  <a:moveTo>
                    <a:pt x="229" y="30"/>
                  </a:moveTo>
                  <a:cubicBezTo>
                    <a:pt x="229" y="23"/>
                    <a:pt x="229" y="23"/>
                    <a:pt x="229" y="23"/>
                  </a:cubicBezTo>
                  <a:cubicBezTo>
                    <a:pt x="236" y="23"/>
                    <a:pt x="236" y="23"/>
                    <a:pt x="236" y="23"/>
                  </a:cubicBezTo>
                  <a:cubicBezTo>
                    <a:pt x="236" y="30"/>
                    <a:pt x="236" y="30"/>
                    <a:pt x="236" y="30"/>
                  </a:cubicBezTo>
                  <a:cubicBezTo>
                    <a:pt x="229" y="30"/>
                    <a:pt x="229" y="30"/>
                    <a:pt x="229" y="30"/>
                  </a:cubicBezTo>
                  <a:moveTo>
                    <a:pt x="244" y="30"/>
                  </a:moveTo>
                  <a:cubicBezTo>
                    <a:pt x="244" y="23"/>
                    <a:pt x="244" y="23"/>
                    <a:pt x="244" y="23"/>
                  </a:cubicBezTo>
                  <a:cubicBezTo>
                    <a:pt x="251" y="23"/>
                    <a:pt x="251" y="23"/>
                    <a:pt x="251" y="23"/>
                  </a:cubicBezTo>
                  <a:cubicBezTo>
                    <a:pt x="251" y="30"/>
                    <a:pt x="251" y="30"/>
                    <a:pt x="251" y="30"/>
                  </a:cubicBezTo>
                  <a:cubicBezTo>
                    <a:pt x="244" y="30"/>
                    <a:pt x="244" y="30"/>
                    <a:pt x="244" y="30"/>
                  </a:cubicBezTo>
                  <a:moveTo>
                    <a:pt x="258" y="30"/>
                  </a:moveTo>
                  <a:cubicBezTo>
                    <a:pt x="258" y="23"/>
                    <a:pt x="258" y="23"/>
                    <a:pt x="258" y="23"/>
                  </a:cubicBezTo>
                  <a:cubicBezTo>
                    <a:pt x="265" y="23"/>
                    <a:pt x="265" y="23"/>
                    <a:pt x="265" y="23"/>
                  </a:cubicBezTo>
                  <a:cubicBezTo>
                    <a:pt x="265" y="30"/>
                    <a:pt x="265" y="30"/>
                    <a:pt x="265" y="30"/>
                  </a:cubicBezTo>
                  <a:cubicBezTo>
                    <a:pt x="258" y="30"/>
                    <a:pt x="258" y="30"/>
                    <a:pt x="258" y="30"/>
                  </a:cubicBezTo>
                  <a:moveTo>
                    <a:pt x="273" y="30"/>
                  </a:moveTo>
                  <a:cubicBezTo>
                    <a:pt x="273" y="23"/>
                    <a:pt x="273" y="23"/>
                    <a:pt x="273" y="23"/>
                  </a:cubicBezTo>
                  <a:cubicBezTo>
                    <a:pt x="280" y="23"/>
                    <a:pt x="280" y="23"/>
                    <a:pt x="280" y="23"/>
                  </a:cubicBezTo>
                  <a:cubicBezTo>
                    <a:pt x="280" y="30"/>
                    <a:pt x="280" y="30"/>
                    <a:pt x="280" y="30"/>
                  </a:cubicBezTo>
                  <a:cubicBezTo>
                    <a:pt x="273" y="30"/>
                    <a:pt x="273" y="30"/>
                    <a:pt x="273" y="30"/>
                  </a:cubicBezTo>
                  <a:moveTo>
                    <a:pt x="155" y="15"/>
                  </a:moveTo>
                  <a:cubicBezTo>
                    <a:pt x="155" y="8"/>
                    <a:pt x="155" y="8"/>
                    <a:pt x="155" y="8"/>
                  </a:cubicBezTo>
                  <a:cubicBezTo>
                    <a:pt x="162" y="8"/>
                    <a:pt x="162" y="8"/>
                    <a:pt x="162" y="8"/>
                  </a:cubicBezTo>
                  <a:cubicBezTo>
                    <a:pt x="162" y="15"/>
                    <a:pt x="162" y="15"/>
                    <a:pt x="162" y="15"/>
                  </a:cubicBezTo>
                  <a:cubicBezTo>
                    <a:pt x="155" y="15"/>
                    <a:pt x="155" y="15"/>
                    <a:pt x="155" y="15"/>
                  </a:cubicBezTo>
                  <a:moveTo>
                    <a:pt x="170" y="15"/>
                  </a:moveTo>
                  <a:cubicBezTo>
                    <a:pt x="170" y="8"/>
                    <a:pt x="170" y="8"/>
                    <a:pt x="170" y="8"/>
                  </a:cubicBezTo>
                  <a:cubicBezTo>
                    <a:pt x="177" y="8"/>
                    <a:pt x="177" y="8"/>
                    <a:pt x="177" y="8"/>
                  </a:cubicBezTo>
                  <a:cubicBezTo>
                    <a:pt x="177" y="15"/>
                    <a:pt x="177" y="15"/>
                    <a:pt x="177" y="15"/>
                  </a:cubicBezTo>
                  <a:cubicBezTo>
                    <a:pt x="170" y="15"/>
                    <a:pt x="170" y="15"/>
                    <a:pt x="170" y="15"/>
                  </a:cubicBezTo>
                  <a:moveTo>
                    <a:pt x="185" y="15"/>
                  </a:moveTo>
                  <a:cubicBezTo>
                    <a:pt x="185" y="8"/>
                    <a:pt x="185" y="8"/>
                    <a:pt x="185" y="8"/>
                  </a:cubicBezTo>
                  <a:cubicBezTo>
                    <a:pt x="192" y="8"/>
                    <a:pt x="192" y="8"/>
                    <a:pt x="192" y="8"/>
                  </a:cubicBezTo>
                  <a:cubicBezTo>
                    <a:pt x="192" y="15"/>
                    <a:pt x="192" y="15"/>
                    <a:pt x="192" y="15"/>
                  </a:cubicBezTo>
                  <a:cubicBezTo>
                    <a:pt x="185" y="15"/>
                    <a:pt x="185" y="15"/>
                    <a:pt x="185" y="15"/>
                  </a:cubicBezTo>
                  <a:moveTo>
                    <a:pt x="199" y="15"/>
                  </a:moveTo>
                  <a:cubicBezTo>
                    <a:pt x="199" y="8"/>
                    <a:pt x="199" y="8"/>
                    <a:pt x="199" y="8"/>
                  </a:cubicBezTo>
                  <a:cubicBezTo>
                    <a:pt x="206" y="8"/>
                    <a:pt x="206" y="8"/>
                    <a:pt x="206" y="8"/>
                  </a:cubicBezTo>
                  <a:cubicBezTo>
                    <a:pt x="206" y="15"/>
                    <a:pt x="206" y="15"/>
                    <a:pt x="206" y="15"/>
                  </a:cubicBezTo>
                  <a:cubicBezTo>
                    <a:pt x="199" y="15"/>
                    <a:pt x="199" y="15"/>
                    <a:pt x="199" y="15"/>
                  </a:cubicBezTo>
                  <a:moveTo>
                    <a:pt x="214" y="15"/>
                  </a:moveTo>
                  <a:cubicBezTo>
                    <a:pt x="214" y="8"/>
                    <a:pt x="214" y="8"/>
                    <a:pt x="214" y="8"/>
                  </a:cubicBezTo>
                  <a:cubicBezTo>
                    <a:pt x="221" y="8"/>
                    <a:pt x="221" y="8"/>
                    <a:pt x="221" y="8"/>
                  </a:cubicBezTo>
                  <a:cubicBezTo>
                    <a:pt x="221" y="15"/>
                    <a:pt x="221" y="15"/>
                    <a:pt x="221" y="15"/>
                  </a:cubicBezTo>
                  <a:cubicBezTo>
                    <a:pt x="214" y="15"/>
                    <a:pt x="214" y="15"/>
                    <a:pt x="214" y="15"/>
                  </a:cubicBezTo>
                  <a:moveTo>
                    <a:pt x="229" y="15"/>
                  </a:moveTo>
                  <a:cubicBezTo>
                    <a:pt x="229" y="8"/>
                    <a:pt x="229" y="8"/>
                    <a:pt x="229" y="8"/>
                  </a:cubicBezTo>
                  <a:cubicBezTo>
                    <a:pt x="236" y="8"/>
                    <a:pt x="236" y="8"/>
                    <a:pt x="236" y="8"/>
                  </a:cubicBezTo>
                  <a:cubicBezTo>
                    <a:pt x="236" y="15"/>
                    <a:pt x="236" y="15"/>
                    <a:pt x="236" y="15"/>
                  </a:cubicBezTo>
                  <a:cubicBezTo>
                    <a:pt x="229" y="15"/>
                    <a:pt x="229" y="15"/>
                    <a:pt x="229" y="15"/>
                  </a:cubicBezTo>
                  <a:moveTo>
                    <a:pt x="196" y="0"/>
                  </a:moveTo>
                  <a:cubicBezTo>
                    <a:pt x="177" y="0"/>
                    <a:pt x="158" y="3"/>
                    <a:pt x="141" y="8"/>
                  </a:cubicBezTo>
                  <a:cubicBezTo>
                    <a:pt x="147" y="8"/>
                    <a:pt x="147" y="8"/>
                    <a:pt x="147" y="8"/>
                  </a:cubicBezTo>
                  <a:cubicBezTo>
                    <a:pt x="147" y="15"/>
                    <a:pt x="147" y="15"/>
                    <a:pt x="147" y="15"/>
                  </a:cubicBezTo>
                  <a:cubicBezTo>
                    <a:pt x="140" y="15"/>
                    <a:pt x="140" y="15"/>
                    <a:pt x="140" y="15"/>
                  </a:cubicBezTo>
                  <a:cubicBezTo>
                    <a:pt x="140" y="8"/>
                    <a:pt x="140" y="8"/>
                    <a:pt x="140" y="8"/>
                  </a:cubicBezTo>
                  <a:cubicBezTo>
                    <a:pt x="138" y="9"/>
                    <a:pt x="135" y="10"/>
                    <a:pt x="133" y="11"/>
                  </a:cubicBezTo>
                  <a:cubicBezTo>
                    <a:pt x="133" y="15"/>
                    <a:pt x="133" y="15"/>
                    <a:pt x="133" y="15"/>
                  </a:cubicBezTo>
                  <a:cubicBezTo>
                    <a:pt x="126" y="15"/>
                    <a:pt x="126" y="15"/>
                    <a:pt x="126" y="15"/>
                  </a:cubicBezTo>
                  <a:cubicBezTo>
                    <a:pt x="126" y="13"/>
                    <a:pt x="126" y="13"/>
                    <a:pt x="126" y="13"/>
                  </a:cubicBezTo>
                  <a:cubicBezTo>
                    <a:pt x="118" y="16"/>
                    <a:pt x="110" y="20"/>
                    <a:pt x="103" y="24"/>
                  </a:cubicBezTo>
                  <a:cubicBezTo>
                    <a:pt x="103" y="30"/>
                    <a:pt x="103" y="30"/>
                    <a:pt x="103" y="30"/>
                  </a:cubicBezTo>
                  <a:cubicBezTo>
                    <a:pt x="96" y="30"/>
                    <a:pt x="96" y="30"/>
                    <a:pt x="96" y="30"/>
                  </a:cubicBezTo>
                  <a:cubicBezTo>
                    <a:pt x="96" y="28"/>
                    <a:pt x="96" y="28"/>
                    <a:pt x="96" y="28"/>
                  </a:cubicBezTo>
                  <a:cubicBezTo>
                    <a:pt x="88" y="32"/>
                    <a:pt x="81" y="37"/>
                    <a:pt x="74" y="43"/>
                  </a:cubicBezTo>
                  <a:cubicBezTo>
                    <a:pt x="74" y="45"/>
                    <a:pt x="74" y="45"/>
                    <a:pt x="74" y="45"/>
                  </a:cubicBezTo>
                  <a:cubicBezTo>
                    <a:pt x="72" y="45"/>
                    <a:pt x="72" y="45"/>
                    <a:pt x="72" y="45"/>
                  </a:cubicBezTo>
                  <a:cubicBezTo>
                    <a:pt x="67" y="48"/>
                    <a:pt x="63" y="52"/>
                    <a:pt x="59" y="56"/>
                  </a:cubicBezTo>
                  <a:cubicBezTo>
                    <a:pt x="59" y="59"/>
                    <a:pt x="59" y="59"/>
                    <a:pt x="59" y="59"/>
                  </a:cubicBezTo>
                  <a:cubicBezTo>
                    <a:pt x="56" y="59"/>
                    <a:pt x="56" y="59"/>
                    <a:pt x="56" y="59"/>
                  </a:cubicBezTo>
                  <a:cubicBezTo>
                    <a:pt x="52" y="63"/>
                    <a:pt x="48" y="68"/>
                    <a:pt x="44" y="72"/>
                  </a:cubicBezTo>
                  <a:cubicBezTo>
                    <a:pt x="44" y="74"/>
                    <a:pt x="44" y="74"/>
                    <a:pt x="44" y="74"/>
                  </a:cubicBezTo>
                  <a:cubicBezTo>
                    <a:pt x="43" y="74"/>
                    <a:pt x="43" y="74"/>
                    <a:pt x="43" y="74"/>
                  </a:cubicBezTo>
                  <a:cubicBezTo>
                    <a:pt x="37" y="81"/>
                    <a:pt x="32" y="89"/>
                    <a:pt x="27" y="97"/>
                  </a:cubicBezTo>
                  <a:cubicBezTo>
                    <a:pt x="29" y="97"/>
                    <a:pt x="29" y="97"/>
                    <a:pt x="29" y="97"/>
                  </a:cubicBezTo>
                  <a:cubicBezTo>
                    <a:pt x="29" y="104"/>
                    <a:pt x="29" y="104"/>
                    <a:pt x="29" y="104"/>
                  </a:cubicBezTo>
                  <a:cubicBezTo>
                    <a:pt x="23" y="104"/>
                    <a:pt x="23" y="104"/>
                    <a:pt x="23" y="104"/>
                  </a:cubicBezTo>
                  <a:cubicBezTo>
                    <a:pt x="19" y="111"/>
                    <a:pt x="16" y="118"/>
                    <a:pt x="13" y="126"/>
                  </a:cubicBezTo>
                  <a:cubicBezTo>
                    <a:pt x="15" y="126"/>
                    <a:pt x="15" y="126"/>
                    <a:pt x="15" y="126"/>
                  </a:cubicBezTo>
                  <a:cubicBezTo>
                    <a:pt x="15" y="133"/>
                    <a:pt x="15" y="133"/>
                    <a:pt x="15" y="133"/>
                  </a:cubicBezTo>
                  <a:cubicBezTo>
                    <a:pt x="10" y="133"/>
                    <a:pt x="10" y="133"/>
                    <a:pt x="10" y="133"/>
                  </a:cubicBezTo>
                  <a:cubicBezTo>
                    <a:pt x="9" y="136"/>
                    <a:pt x="9" y="138"/>
                    <a:pt x="8" y="141"/>
                  </a:cubicBezTo>
                  <a:cubicBezTo>
                    <a:pt x="15" y="141"/>
                    <a:pt x="15" y="141"/>
                    <a:pt x="15" y="141"/>
                  </a:cubicBezTo>
                  <a:cubicBezTo>
                    <a:pt x="15" y="148"/>
                    <a:pt x="15" y="148"/>
                    <a:pt x="15" y="148"/>
                  </a:cubicBezTo>
                  <a:cubicBezTo>
                    <a:pt x="8" y="148"/>
                    <a:pt x="8" y="148"/>
                    <a:pt x="8" y="148"/>
                  </a:cubicBezTo>
                  <a:cubicBezTo>
                    <a:pt x="8" y="141"/>
                    <a:pt x="8" y="141"/>
                    <a:pt x="8" y="141"/>
                  </a:cubicBezTo>
                  <a:cubicBezTo>
                    <a:pt x="3" y="159"/>
                    <a:pt x="0" y="177"/>
                    <a:pt x="0" y="196"/>
                  </a:cubicBezTo>
                  <a:cubicBezTo>
                    <a:pt x="0" y="215"/>
                    <a:pt x="3" y="233"/>
                    <a:pt x="8" y="251"/>
                  </a:cubicBezTo>
                  <a:cubicBezTo>
                    <a:pt x="8" y="244"/>
                    <a:pt x="8" y="244"/>
                    <a:pt x="8" y="244"/>
                  </a:cubicBezTo>
                  <a:cubicBezTo>
                    <a:pt x="15" y="244"/>
                    <a:pt x="15" y="244"/>
                    <a:pt x="15" y="244"/>
                  </a:cubicBezTo>
                  <a:cubicBezTo>
                    <a:pt x="15" y="251"/>
                    <a:pt x="15" y="251"/>
                    <a:pt x="15" y="251"/>
                  </a:cubicBezTo>
                  <a:cubicBezTo>
                    <a:pt x="8" y="251"/>
                    <a:pt x="8" y="251"/>
                    <a:pt x="8" y="251"/>
                  </a:cubicBezTo>
                  <a:cubicBezTo>
                    <a:pt x="9" y="254"/>
                    <a:pt x="9" y="256"/>
                    <a:pt x="10" y="259"/>
                  </a:cubicBezTo>
                  <a:cubicBezTo>
                    <a:pt x="15" y="259"/>
                    <a:pt x="15" y="259"/>
                    <a:pt x="15" y="259"/>
                  </a:cubicBezTo>
                  <a:cubicBezTo>
                    <a:pt x="15" y="266"/>
                    <a:pt x="15" y="266"/>
                    <a:pt x="15" y="266"/>
                  </a:cubicBezTo>
                  <a:cubicBezTo>
                    <a:pt x="13" y="266"/>
                    <a:pt x="13" y="266"/>
                    <a:pt x="13" y="266"/>
                  </a:cubicBezTo>
                  <a:cubicBezTo>
                    <a:pt x="16" y="274"/>
                    <a:pt x="19" y="281"/>
                    <a:pt x="23" y="288"/>
                  </a:cubicBezTo>
                  <a:cubicBezTo>
                    <a:pt x="29" y="288"/>
                    <a:pt x="29" y="288"/>
                    <a:pt x="29" y="288"/>
                  </a:cubicBezTo>
                  <a:cubicBezTo>
                    <a:pt x="29" y="295"/>
                    <a:pt x="29" y="295"/>
                    <a:pt x="29" y="295"/>
                  </a:cubicBezTo>
                  <a:cubicBezTo>
                    <a:pt x="27" y="295"/>
                    <a:pt x="27" y="295"/>
                    <a:pt x="27" y="295"/>
                  </a:cubicBezTo>
                  <a:cubicBezTo>
                    <a:pt x="32" y="303"/>
                    <a:pt x="37" y="311"/>
                    <a:pt x="43" y="318"/>
                  </a:cubicBezTo>
                  <a:cubicBezTo>
                    <a:pt x="44" y="318"/>
                    <a:pt x="44" y="318"/>
                    <a:pt x="44" y="318"/>
                  </a:cubicBezTo>
                  <a:cubicBezTo>
                    <a:pt x="44" y="320"/>
                    <a:pt x="44" y="320"/>
                    <a:pt x="44" y="320"/>
                  </a:cubicBezTo>
                  <a:cubicBezTo>
                    <a:pt x="48" y="324"/>
                    <a:pt x="52" y="329"/>
                    <a:pt x="56" y="333"/>
                  </a:cubicBezTo>
                  <a:cubicBezTo>
                    <a:pt x="59" y="333"/>
                    <a:pt x="59" y="333"/>
                    <a:pt x="59" y="333"/>
                  </a:cubicBezTo>
                  <a:cubicBezTo>
                    <a:pt x="59" y="336"/>
                    <a:pt x="59" y="336"/>
                    <a:pt x="59" y="336"/>
                  </a:cubicBezTo>
                  <a:cubicBezTo>
                    <a:pt x="63" y="340"/>
                    <a:pt x="67" y="344"/>
                    <a:pt x="72" y="347"/>
                  </a:cubicBezTo>
                  <a:cubicBezTo>
                    <a:pt x="74" y="347"/>
                    <a:pt x="74" y="347"/>
                    <a:pt x="74" y="347"/>
                  </a:cubicBezTo>
                  <a:cubicBezTo>
                    <a:pt x="74" y="349"/>
                    <a:pt x="74" y="349"/>
                    <a:pt x="74" y="349"/>
                  </a:cubicBezTo>
                  <a:cubicBezTo>
                    <a:pt x="81" y="355"/>
                    <a:pt x="88" y="360"/>
                    <a:pt x="96" y="365"/>
                  </a:cubicBezTo>
                  <a:cubicBezTo>
                    <a:pt x="96" y="362"/>
                    <a:pt x="96" y="362"/>
                    <a:pt x="96" y="362"/>
                  </a:cubicBezTo>
                  <a:cubicBezTo>
                    <a:pt x="103" y="362"/>
                    <a:pt x="103" y="362"/>
                    <a:pt x="103" y="362"/>
                  </a:cubicBezTo>
                  <a:cubicBezTo>
                    <a:pt x="103" y="368"/>
                    <a:pt x="103" y="368"/>
                    <a:pt x="103" y="368"/>
                  </a:cubicBezTo>
                  <a:cubicBezTo>
                    <a:pt x="110" y="372"/>
                    <a:pt x="118" y="376"/>
                    <a:pt x="126" y="379"/>
                  </a:cubicBezTo>
                  <a:cubicBezTo>
                    <a:pt x="126" y="377"/>
                    <a:pt x="126" y="377"/>
                    <a:pt x="126" y="377"/>
                  </a:cubicBezTo>
                  <a:cubicBezTo>
                    <a:pt x="133" y="377"/>
                    <a:pt x="133" y="377"/>
                    <a:pt x="133" y="377"/>
                  </a:cubicBezTo>
                  <a:cubicBezTo>
                    <a:pt x="133" y="381"/>
                    <a:pt x="133" y="381"/>
                    <a:pt x="133" y="381"/>
                  </a:cubicBezTo>
                  <a:cubicBezTo>
                    <a:pt x="135" y="382"/>
                    <a:pt x="138" y="383"/>
                    <a:pt x="140" y="384"/>
                  </a:cubicBezTo>
                  <a:cubicBezTo>
                    <a:pt x="140" y="377"/>
                    <a:pt x="140" y="377"/>
                    <a:pt x="140" y="377"/>
                  </a:cubicBezTo>
                  <a:cubicBezTo>
                    <a:pt x="147" y="377"/>
                    <a:pt x="147" y="377"/>
                    <a:pt x="147" y="377"/>
                  </a:cubicBezTo>
                  <a:cubicBezTo>
                    <a:pt x="147" y="384"/>
                    <a:pt x="147" y="384"/>
                    <a:pt x="147" y="384"/>
                  </a:cubicBezTo>
                  <a:cubicBezTo>
                    <a:pt x="141" y="384"/>
                    <a:pt x="141" y="384"/>
                    <a:pt x="141" y="384"/>
                  </a:cubicBezTo>
                  <a:cubicBezTo>
                    <a:pt x="158" y="389"/>
                    <a:pt x="177" y="392"/>
                    <a:pt x="196" y="392"/>
                  </a:cubicBezTo>
                  <a:cubicBezTo>
                    <a:pt x="215" y="392"/>
                    <a:pt x="233" y="389"/>
                    <a:pt x="250" y="384"/>
                  </a:cubicBezTo>
                  <a:cubicBezTo>
                    <a:pt x="244" y="384"/>
                    <a:pt x="244" y="384"/>
                    <a:pt x="244" y="384"/>
                  </a:cubicBezTo>
                  <a:cubicBezTo>
                    <a:pt x="244" y="377"/>
                    <a:pt x="244" y="377"/>
                    <a:pt x="244" y="377"/>
                  </a:cubicBezTo>
                  <a:cubicBezTo>
                    <a:pt x="251" y="377"/>
                    <a:pt x="251" y="377"/>
                    <a:pt x="251" y="377"/>
                  </a:cubicBezTo>
                  <a:cubicBezTo>
                    <a:pt x="251" y="384"/>
                    <a:pt x="251" y="384"/>
                    <a:pt x="251" y="384"/>
                  </a:cubicBezTo>
                  <a:cubicBezTo>
                    <a:pt x="253" y="383"/>
                    <a:pt x="256" y="382"/>
                    <a:pt x="258" y="381"/>
                  </a:cubicBezTo>
                  <a:cubicBezTo>
                    <a:pt x="258" y="377"/>
                    <a:pt x="258" y="377"/>
                    <a:pt x="258" y="377"/>
                  </a:cubicBezTo>
                  <a:cubicBezTo>
                    <a:pt x="265" y="377"/>
                    <a:pt x="265" y="377"/>
                    <a:pt x="265" y="377"/>
                  </a:cubicBezTo>
                  <a:cubicBezTo>
                    <a:pt x="265" y="379"/>
                    <a:pt x="265" y="379"/>
                    <a:pt x="265" y="379"/>
                  </a:cubicBezTo>
                  <a:cubicBezTo>
                    <a:pt x="273" y="376"/>
                    <a:pt x="281" y="372"/>
                    <a:pt x="288" y="368"/>
                  </a:cubicBezTo>
                  <a:cubicBezTo>
                    <a:pt x="288" y="362"/>
                    <a:pt x="288" y="362"/>
                    <a:pt x="288" y="362"/>
                  </a:cubicBezTo>
                  <a:cubicBezTo>
                    <a:pt x="295" y="362"/>
                    <a:pt x="295" y="362"/>
                    <a:pt x="295" y="362"/>
                  </a:cubicBezTo>
                  <a:cubicBezTo>
                    <a:pt x="295" y="365"/>
                    <a:pt x="295" y="365"/>
                    <a:pt x="295" y="365"/>
                  </a:cubicBezTo>
                  <a:cubicBezTo>
                    <a:pt x="303" y="360"/>
                    <a:pt x="310" y="355"/>
                    <a:pt x="317" y="349"/>
                  </a:cubicBezTo>
                  <a:cubicBezTo>
                    <a:pt x="317" y="347"/>
                    <a:pt x="317" y="347"/>
                    <a:pt x="317" y="347"/>
                  </a:cubicBezTo>
                  <a:cubicBezTo>
                    <a:pt x="319" y="347"/>
                    <a:pt x="319" y="347"/>
                    <a:pt x="319" y="347"/>
                  </a:cubicBezTo>
                  <a:cubicBezTo>
                    <a:pt x="324" y="344"/>
                    <a:pt x="328" y="340"/>
                    <a:pt x="332" y="336"/>
                  </a:cubicBezTo>
                  <a:cubicBezTo>
                    <a:pt x="332" y="333"/>
                    <a:pt x="332" y="333"/>
                    <a:pt x="332" y="333"/>
                  </a:cubicBezTo>
                  <a:cubicBezTo>
                    <a:pt x="336" y="333"/>
                    <a:pt x="336" y="333"/>
                    <a:pt x="336" y="333"/>
                  </a:cubicBezTo>
                  <a:cubicBezTo>
                    <a:pt x="339" y="329"/>
                    <a:pt x="343" y="324"/>
                    <a:pt x="347" y="320"/>
                  </a:cubicBezTo>
                  <a:cubicBezTo>
                    <a:pt x="347" y="318"/>
                    <a:pt x="347" y="318"/>
                    <a:pt x="347" y="318"/>
                  </a:cubicBezTo>
                  <a:cubicBezTo>
                    <a:pt x="349" y="318"/>
                    <a:pt x="349" y="318"/>
                    <a:pt x="349" y="318"/>
                  </a:cubicBezTo>
                  <a:cubicBezTo>
                    <a:pt x="354" y="311"/>
                    <a:pt x="359" y="303"/>
                    <a:pt x="364" y="295"/>
                  </a:cubicBezTo>
                  <a:cubicBezTo>
                    <a:pt x="362" y="295"/>
                    <a:pt x="362" y="295"/>
                    <a:pt x="362" y="295"/>
                  </a:cubicBezTo>
                  <a:cubicBezTo>
                    <a:pt x="362" y="288"/>
                    <a:pt x="362" y="288"/>
                    <a:pt x="362" y="288"/>
                  </a:cubicBezTo>
                  <a:cubicBezTo>
                    <a:pt x="368" y="288"/>
                    <a:pt x="368" y="288"/>
                    <a:pt x="368" y="288"/>
                  </a:cubicBezTo>
                  <a:cubicBezTo>
                    <a:pt x="372" y="281"/>
                    <a:pt x="375" y="274"/>
                    <a:pt x="378" y="266"/>
                  </a:cubicBezTo>
                  <a:cubicBezTo>
                    <a:pt x="376" y="266"/>
                    <a:pt x="376" y="266"/>
                    <a:pt x="376" y="266"/>
                  </a:cubicBezTo>
                  <a:cubicBezTo>
                    <a:pt x="376" y="259"/>
                    <a:pt x="376" y="259"/>
                    <a:pt x="376" y="259"/>
                  </a:cubicBezTo>
                  <a:cubicBezTo>
                    <a:pt x="381" y="259"/>
                    <a:pt x="381" y="259"/>
                    <a:pt x="381" y="259"/>
                  </a:cubicBezTo>
                  <a:cubicBezTo>
                    <a:pt x="382" y="256"/>
                    <a:pt x="382" y="254"/>
                    <a:pt x="383" y="251"/>
                  </a:cubicBezTo>
                  <a:cubicBezTo>
                    <a:pt x="376" y="251"/>
                    <a:pt x="376" y="251"/>
                    <a:pt x="376" y="251"/>
                  </a:cubicBezTo>
                  <a:cubicBezTo>
                    <a:pt x="376" y="244"/>
                    <a:pt x="376" y="244"/>
                    <a:pt x="376" y="244"/>
                  </a:cubicBezTo>
                  <a:cubicBezTo>
                    <a:pt x="383" y="244"/>
                    <a:pt x="383" y="244"/>
                    <a:pt x="383" y="244"/>
                  </a:cubicBezTo>
                  <a:cubicBezTo>
                    <a:pt x="383" y="251"/>
                    <a:pt x="383" y="251"/>
                    <a:pt x="383" y="251"/>
                  </a:cubicBezTo>
                  <a:cubicBezTo>
                    <a:pt x="388" y="233"/>
                    <a:pt x="391" y="215"/>
                    <a:pt x="391" y="196"/>
                  </a:cubicBezTo>
                  <a:cubicBezTo>
                    <a:pt x="391" y="177"/>
                    <a:pt x="388" y="159"/>
                    <a:pt x="383" y="141"/>
                  </a:cubicBezTo>
                  <a:cubicBezTo>
                    <a:pt x="383" y="148"/>
                    <a:pt x="383" y="148"/>
                    <a:pt x="383" y="148"/>
                  </a:cubicBezTo>
                  <a:cubicBezTo>
                    <a:pt x="376" y="148"/>
                    <a:pt x="376" y="148"/>
                    <a:pt x="376" y="148"/>
                  </a:cubicBezTo>
                  <a:cubicBezTo>
                    <a:pt x="376" y="141"/>
                    <a:pt x="376" y="141"/>
                    <a:pt x="376" y="141"/>
                  </a:cubicBezTo>
                  <a:cubicBezTo>
                    <a:pt x="383" y="141"/>
                    <a:pt x="383" y="141"/>
                    <a:pt x="383" y="141"/>
                  </a:cubicBezTo>
                  <a:cubicBezTo>
                    <a:pt x="382" y="138"/>
                    <a:pt x="382" y="136"/>
                    <a:pt x="381" y="133"/>
                  </a:cubicBezTo>
                  <a:cubicBezTo>
                    <a:pt x="376" y="133"/>
                    <a:pt x="376" y="133"/>
                    <a:pt x="376" y="133"/>
                  </a:cubicBezTo>
                  <a:cubicBezTo>
                    <a:pt x="376" y="126"/>
                    <a:pt x="376" y="126"/>
                    <a:pt x="376" y="126"/>
                  </a:cubicBezTo>
                  <a:cubicBezTo>
                    <a:pt x="378" y="126"/>
                    <a:pt x="378" y="126"/>
                    <a:pt x="378" y="126"/>
                  </a:cubicBezTo>
                  <a:cubicBezTo>
                    <a:pt x="375" y="118"/>
                    <a:pt x="372" y="111"/>
                    <a:pt x="368" y="104"/>
                  </a:cubicBezTo>
                  <a:cubicBezTo>
                    <a:pt x="362" y="104"/>
                    <a:pt x="362" y="104"/>
                    <a:pt x="362" y="104"/>
                  </a:cubicBezTo>
                  <a:cubicBezTo>
                    <a:pt x="362" y="97"/>
                    <a:pt x="362" y="97"/>
                    <a:pt x="362" y="97"/>
                  </a:cubicBezTo>
                  <a:cubicBezTo>
                    <a:pt x="364" y="97"/>
                    <a:pt x="364" y="97"/>
                    <a:pt x="364" y="97"/>
                  </a:cubicBezTo>
                  <a:cubicBezTo>
                    <a:pt x="359" y="89"/>
                    <a:pt x="354" y="81"/>
                    <a:pt x="349" y="74"/>
                  </a:cubicBezTo>
                  <a:cubicBezTo>
                    <a:pt x="347" y="74"/>
                    <a:pt x="347" y="74"/>
                    <a:pt x="347" y="74"/>
                  </a:cubicBezTo>
                  <a:cubicBezTo>
                    <a:pt x="347" y="72"/>
                    <a:pt x="347" y="72"/>
                    <a:pt x="347" y="72"/>
                  </a:cubicBezTo>
                  <a:cubicBezTo>
                    <a:pt x="343" y="68"/>
                    <a:pt x="339" y="63"/>
                    <a:pt x="336" y="59"/>
                  </a:cubicBezTo>
                  <a:cubicBezTo>
                    <a:pt x="332" y="59"/>
                    <a:pt x="332" y="59"/>
                    <a:pt x="332" y="59"/>
                  </a:cubicBezTo>
                  <a:cubicBezTo>
                    <a:pt x="332" y="56"/>
                    <a:pt x="332" y="56"/>
                    <a:pt x="332" y="56"/>
                  </a:cubicBezTo>
                  <a:cubicBezTo>
                    <a:pt x="328" y="52"/>
                    <a:pt x="324" y="48"/>
                    <a:pt x="319" y="45"/>
                  </a:cubicBezTo>
                  <a:cubicBezTo>
                    <a:pt x="317" y="45"/>
                    <a:pt x="317" y="45"/>
                    <a:pt x="317" y="45"/>
                  </a:cubicBezTo>
                  <a:cubicBezTo>
                    <a:pt x="317" y="43"/>
                    <a:pt x="317" y="43"/>
                    <a:pt x="317" y="43"/>
                  </a:cubicBezTo>
                  <a:cubicBezTo>
                    <a:pt x="310" y="37"/>
                    <a:pt x="303" y="32"/>
                    <a:pt x="295" y="28"/>
                  </a:cubicBezTo>
                  <a:cubicBezTo>
                    <a:pt x="295" y="30"/>
                    <a:pt x="295" y="30"/>
                    <a:pt x="295" y="30"/>
                  </a:cubicBezTo>
                  <a:cubicBezTo>
                    <a:pt x="288" y="30"/>
                    <a:pt x="288" y="30"/>
                    <a:pt x="288" y="30"/>
                  </a:cubicBezTo>
                  <a:cubicBezTo>
                    <a:pt x="288" y="24"/>
                    <a:pt x="288" y="24"/>
                    <a:pt x="288" y="24"/>
                  </a:cubicBezTo>
                  <a:cubicBezTo>
                    <a:pt x="281" y="20"/>
                    <a:pt x="273" y="16"/>
                    <a:pt x="265" y="13"/>
                  </a:cubicBezTo>
                  <a:cubicBezTo>
                    <a:pt x="265" y="15"/>
                    <a:pt x="265" y="15"/>
                    <a:pt x="265" y="15"/>
                  </a:cubicBezTo>
                  <a:cubicBezTo>
                    <a:pt x="258" y="15"/>
                    <a:pt x="258" y="15"/>
                    <a:pt x="258" y="15"/>
                  </a:cubicBezTo>
                  <a:cubicBezTo>
                    <a:pt x="258" y="11"/>
                    <a:pt x="258" y="11"/>
                    <a:pt x="258" y="11"/>
                  </a:cubicBezTo>
                  <a:cubicBezTo>
                    <a:pt x="256" y="10"/>
                    <a:pt x="253" y="9"/>
                    <a:pt x="251" y="8"/>
                  </a:cubicBezTo>
                  <a:cubicBezTo>
                    <a:pt x="251" y="15"/>
                    <a:pt x="251" y="15"/>
                    <a:pt x="251" y="15"/>
                  </a:cubicBezTo>
                  <a:cubicBezTo>
                    <a:pt x="244" y="15"/>
                    <a:pt x="244" y="15"/>
                    <a:pt x="244" y="15"/>
                  </a:cubicBezTo>
                  <a:cubicBezTo>
                    <a:pt x="244" y="8"/>
                    <a:pt x="244" y="8"/>
                    <a:pt x="244" y="8"/>
                  </a:cubicBezTo>
                  <a:cubicBezTo>
                    <a:pt x="250" y="8"/>
                    <a:pt x="250" y="8"/>
                    <a:pt x="250" y="8"/>
                  </a:cubicBezTo>
                  <a:cubicBezTo>
                    <a:pt x="233" y="3"/>
                    <a:pt x="214" y="0"/>
                    <a:pt x="19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9" name="ïṥḷïḓe">
              <a:extLst>
                <a:ext uri="{FF2B5EF4-FFF2-40B4-BE49-F238E27FC236}">
                  <a16:creationId xmlns:a16="http://schemas.microsoft.com/office/drawing/2014/main" id="{99A0F47A-EA3F-4E1A-8275-5A1DC2D6931B}"/>
                </a:ext>
              </a:extLst>
            </p:cNvPr>
            <p:cNvSpPr/>
            <p:nvPr/>
          </p:nvSpPr>
          <p:spPr bwMode="auto">
            <a:xfrm>
              <a:off x="8907189" y="2692501"/>
              <a:ext cx="822722" cy="326231"/>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40" name="íŝḷîḍe">
              <a:extLst>
                <a:ext uri="{FF2B5EF4-FFF2-40B4-BE49-F238E27FC236}">
                  <a16:creationId xmlns:a16="http://schemas.microsoft.com/office/drawing/2014/main" id="{74B59F59-0700-4739-B401-442EB693E51B}"/>
                </a:ext>
              </a:extLst>
            </p:cNvPr>
            <p:cNvSpPr/>
            <p:nvPr/>
          </p:nvSpPr>
          <p:spPr bwMode="auto">
            <a:xfrm>
              <a:off x="8907189" y="2692501"/>
              <a:ext cx="822722" cy="326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41" name="íṩḻiḑé">
              <a:extLst>
                <a:ext uri="{FF2B5EF4-FFF2-40B4-BE49-F238E27FC236}">
                  <a16:creationId xmlns:a16="http://schemas.microsoft.com/office/drawing/2014/main" id="{496E15D5-D108-4E01-A819-3F31F97F3176}"/>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2" name="iṣ1iḋê">
              <a:extLst>
                <a:ext uri="{FF2B5EF4-FFF2-40B4-BE49-F238E27FC236}">
                  <a16:creationId xmlns:a16="http://schemas.microsoft.com/office/drawing/2014/main" id="{AF079A27-CD2C-4C35-8004-E4B293B7F38C}"/>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3" name="îṧḻidé">
              <a:extLst>
                <a:ext uri="{FF2B5EF4-FFF2-40B4-BE49-F238E27FC236}">
                  <a16:creationId xmlns:a16="http://schemas.microsoft.com/office/drawing/2014/main" id="{CB046B5E-FC92-4CE5-A8A3-4DB6103A7BAC}"/>
                </a:ext>
              </a:extLst>
            </p:cNvPr>
            <p:cNvSpPr/>
            <p:nvPr/>
          </p:nvSpPr>
          <p:spPr bwMode="auto">
            <a:xfrm>
              <a:off x="7905873" y="2594870"/>
              <a:ext cx="2828925" cy="97631"/>
            </a:xfrm>
            <a:custGeom>
              <a:avLst/>
              <a:gdLst>
                <a:gd name="T0" fmla="*/ 1613 w 1732"/>
                <a:gd name="T1" fmla="*/ 60 h 60"/>
                <a:gd name="T2" fmla="*/ 1613 w 1732"/>
                <a:gd name="T3" fmla="*/ 40 h 60"/>
                <a:gd name="T4" fmla="*/ 1622 w 1732"/>
                <a:gd name="T5" fmla="*/ 40 h 60"/>
                <a:gd name="T6" fmla="*/ 1622 w 1732"/>
                <a:gd name="T7" fmla="*/ 60 h 60"/>
                <a:gd name="T8" fmla="*/ 1613 w 1732"/>
                <a:gd name="T9" fmla="*/ 60 h 60"/>
                <a:gd name="T10" fmla="*/ 1631 w 1732"/>
                <a:gd name="T11" fmla="*/ 60 h 60"/>
                <a:gd name="T12" fmla="*/ 1631 w 1732"/>
                <a:gd name="T13" fmla="*/ 40 h 60"/>
                <a:gd name="T14" fmla="*/ 1640 w 1732"/>
                <a:gd name="T15" fmla="*/ 40 h 60"/>
                <a:gd name="T16" fmla="*/ 1640 w 1732"/>
                <a:gd name="T17" fmla="*/ 60 h 60"/>
                <a:gd name="T18" fmla="*/ 1631 w 1732"/>
                <a:gd name="T19" fmla="*/ 60 h 60"/>
                <a:gd name="T20" fmla="*/ 1649 w 1732"/>
                <a:gd name="T21" fmla="*/ 60 h 60"/>
                <a:gd name="T22" fmla="*/ 1649 w 1732"/>
                <a:gd name="T23" fmla="*/ 40 h 60"/>
                <a:gd name="T24" fmla="*/ 1658 w 1732"/>
                <a:gd name="T25" fmla="*/ 40 h 60"/>
                <a:gd name="T26" fmla="*/ 1658 w 1732"/>
                <a:gd name="T27" fmla="*/ 60 h 60"/>
                <a:gd name="T28" fmla="*/ 1649 w 1732"/>
                <a:gd name="T29" fmla="*/ 60 h 60"/>
                <a:gd name="T30" fmla="*/ 1666 w 1732"/>
                <a:gd name="T31" fmla="*/ 60 h 60"/>
                <a:gd name="T32" fmla="*/ 1666 w 1732"/>
                <a:gd name="T33" fmla="*/ 40 h 60"/>
                <a:gd name="T34" fmla="*/ 1676 w 1732"/>
                <a:gd name="T35" fmla="*/ 40 h 60"/>
                <a:gd name="T36" fmla="*/ 1676 w 1732"/>
                <a:gd name="T37" fmla="*/ 60 h 60"/>
                <a:gd name="T38" fmla="*/ 1666 w 1732"/>
                <a:gd name="T39" fmla="*/ 60 h 60"/>
                <a:gd name="T40" fmla="*/ 1732 w 1732"/>
                <a:gd name="T41" fmla="*/ 0 h 60"/>
                <a:gd name="T42" fmla="*/ 1681 w 1732"/>
                <a:gd name="T43" fmla="*/ 0 h 60"/>
                <a:gd name="T44" fmla="*/ 1640 w 1732"/>
                <a:gd name="T45" fmla="*/ 20 h 60"/>
                <a:gd name="T46" fmla="*/ 10 w 1732"/>
                <a:gd name="T47" fmla="*/ 20 h 60"/>
                <a:gd name="T48" fmla="*/ 0 w 1732"/>
                <a:gd name="T49" fmla="*/ 19 h 60"/>
                <a:gd name="T50" fmla="*/ 50 w 1732"/>
                <a:gd name="T51" fmla="*/ 60 h 60"/>
                <a:gd name="T52" fmla="*/ 613 w 1732"/>
                <a:gd name="T53" fmla="*/ 60 h 60"/>
                <a:gd name="T54" fmla="*/ 1117 w 1732"/>
                <a:gd name="T55" fmla="*/ 60 h 60"/>
                <a:gd name="T56" fmla="*/ 1680 w 1732"/>
                <a:gd name="T57" fmla="*/ 60 h 60"/>
                <a:gd name="T58" fmla="*/ 1732 w 1732"/>
                <a:gd name="T59" fmla="*/ 9 h 60"/>
                <a:gd name="T60" fmla="*/ 1732 w 1732"/>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2" h="60">
                  <a:moveTo>
                    <a:pt x="1613" y="60"/>
                  </a:moveTo>
                  <a:cubicBezTo>
                    <a:pt x="1613" y="40"/>
                    <a:pt x="1613" y="40"/>
                    <a:pt x="1613" y="40"/>
                  </a:cubicBezTo>
                  <a:cubicBezTo>
                    <a:pt x="1622" y="40"/>
                    <a:pt x="1622" y="40"/>
                    <a:pt x="1622" y="40"/>
                  </a:cubicBezTo>
                  <a:cubicBezTo>
                    <a:pt x="1622" y="60"/>
                    <a:pt x="1622" y="60"/>
                    <a:pt x="1622" y="60"/>
                  </a:cubicBezTo>
                  <a:cubicBezTo>
                    <a:pt x="1613" y="60"/>
                    <a:pt x="1613" y="60"/>
                    <a:pt x="1613" y="60"/>
                  </a:cubicBezTo>
                  <a:moveTo>
                    <a:pt x="1631" y="60"/>
                  </a:moveTo>
                  <a:cubicBezTo>
                    <a:pt x="1631" y="40"/>
                    <a:pt x="1631" y="40"/>
                    <a:pt x="1631" y="40"/>
                  </a:cubicBezTo>
                  <a:cubicBezTo>
                    <a:pt x="1640" y="40"/>
                    <a:pt x="1640" y="40"/>
                    <a:pt x="1640" y="40"/>
                  </a:cubicBezTo>
                  <a:cubicBezTo>
                    <a:pt x="1640" y="60"/>
                    <a:pt x="1640" y="60"/>
                    <a:pt x="1640" y="60"/>
                  </a:cubicBezTo>
                  <a:cubicBezTo>
                    <a:pt x="1631" y="60"/>
                    <a:pt x="1631" y="60"/>
                    <a:pt x="1631" y="60"/>
                  </a:cubicBezTo>
                  <a:moveTo>
                    <a:pt x="1649" y="60"/>
                  </a:moveTo>
                  <a:cubicBezTo>
                    <a:pt x="1649" y="40"/>
                    <a:pt x="1649" y="40"/>
                    <a:pt x="1649" y="40"/>
                  </a:cubicBezTo>
                  <a:cubicBezTo>
                    <a:pt x="1658" y="40"/>
                    <a:pt x="1658" y="40"/>
                    <a:pt x="1658" y="40"/>
                  </a:cubicBezTo>
                  <a:cubicBezTo>
                    <a:pt x="1658" y="60"/>
                    <a:pt x="1658" y="60"/>
                    <a:pt x="1658" y="60"/>
                  </a:cubicBezTo>
                  <a:cubicBezTo>
                    <a:pt x="1649" y="60"/>
                    <a:pt x="1649" y="60"/>
                    <a:pt x="1649" y="60"/>
                  </a:cubicBezTo>
                  <a:moveTo>
                    <a:pt x="1666" y="60"/>
                  </a:moveTo>
                  <a:cubicBezTo>
                    <a:pt x="1666" y="40"/>
                    <a:pt x="1666" y="40"/>
                    <a:pt x="1666" y="40"/>
                  </a:cubicBezTo>
                  <a:cubicBezTo>
                    <a:pt x="1676" y="40"/>
                    <a:pt x="1676" y="40"/>
                    <a:pt x="1676" y="40"/>
                  </a:cubicBezTo>
                  <a:cubicBezTo>
                    <a:pt x="1676" y="60"/>
                    <a:pt x="1676" y="60"/>
                    <a:pt x="1676" y="60"/>
                  </a:cubicBezTo>
                  <a:cubicBezTo>
                    <a:pt x="1666" y="60"/>
                    <a:pt x="1666" y="60"/>
                    <a:pt x="1666" y="60"/>
                  </a:cubicBezTo>
                  <a:moveTo>
                    <a:pt x="1732" y="0"/>
                  </a:moveTo>
                  <a:cubicBezTo>
                    <a:pt x="1681" y="0"/>
                    <a:pt x="1681" y="0"/>
                    <a:pt x="1681" y="0"/>
                  </a:cubicBezTo>
                  <a:cubicBezTo>
                    <a:pt x="1672" y="12"/>
                    <a:pt x="1657" y="20"/>
                    <a:pt x="1640" y="20"/>
                  </a:cubicBezTo>
                  <a:cubicBezTo>
                    <a:pt x="10" y="20"/>
                    <a:pt x="10" y="20"/>
                    <a:pt x="10" y="20"/>
                  </a:cubicBezTo>
                  <a:cubicBezTo>
                    <a:pt x="7" y="20"/>
                    <a:pt x="3" y="20"/>
                    <a:pt x="0" y="19"/>
                  </a:cubicBezTo>
                  <a:cubicBezTo>
                    <a:pt x="5" y="43"/>
                    <a:pt x="25" y="60"/>
                    <a:pt x="50" y="60"/>
                  </a:cubicBezTo>
                  <a:cubicBezTo>
                    <a:pt x="613" y="60"/>
                    <a:pt x="613" y="60"/>
                    <a:pt x="613" y="60"/>
                  </a:cubicBezTo>
                  <a:cubicBezTo>
                    <a:pt x="1117" y="60"/>
                    <a:pt x="1117" y="60"/>
                    <a:pt x="1117" y="60"/>
                  </a:cubicBezTo>
                  <a:cubicBezTo>
                    <a:pt x="1680" y="60"/>
                    <a:pt x="1680" y="60"/>
                    <a:pt x="1680" y="60"/>
                  </a:cubicBezTo>
                  <a:cubicBezTo>
                    <a:pt x="1709" y="60"/>
                    <a:pt x="1732" y="37"/>
                    <a:pt x="1732" y="9"/>
                  </a:cubicBezTo>
                  <a:cubicBezTo>
                    <a:pt x="1732" y="0"/>
                    <a:pt x="1732" y="0"/>
                    <a:pt x="1732"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4" name="iSľïďé">
              <a:extLst>
                <a:ext uri="{FF2B5EF4-FFF2-40B4-BE49-F238E27FC236}">
                  <a16:creationId xmlns:a16="http://schemas.microsoft.com/office/drawing/2014/main" id="{75E4D82B-07B5-4BC8-B345-DA93D496D8FC}"/>
                </a:ext>
              </a:extLst>
            </p:cNvPr>
            <p:cNvSpPr/>
            <p:nvPr/>
          </p:nvSpPr>
          <p:spPr bwMode="auto">
            <a:xfrm>
              <a:off x="10651455" y="801788"/>
              <a:ext cx="83344" cy="1793082"/>
            </a:xfrm>
            <a:custGeom>
              <a:avLst/>
              <a:gdLst>
                <a:gd name="T0" fmla="*/ 10 w 51"/>
                <a:gd name="T1" fmla="*/ 0 h 1099"/>
                <a:gd name="T2" fmla="*/ 11 w 51"/>
                <a:gd name="T3" fmla="*/ 10 h 1099"/>
                <a:gd name="T4" fmla="*/ 11 w 51"/>
                <a:gd name="T5" fmla="*/ 1059 h 1099"/>
                <a:gd name="T6" fmla="*/ 11 w 51"/>
                <a:gd name="T7" fmla="*/ 1068 h 1099"/>
                <a:gd name="T8" fmla="*/ 0 w 51"/>
                <a:gd name="T9" fmla="*/ 1099 h 1099"/>
                <a:gd name="T10" fmla="*/ 51 w 51"/>
                <a:gd name="T11" fmla="*/ 1099 h 1099"/>
                <a:gd name="T12" fmla="*/ 51 w 51"/>
                <a:gd name="T13" fmla="*/ 50 h 1099"/>
                <a:gd name="T14" fmla="*/ 10 w 51"/>
                <a:gd name="T15" fmla="*/ 0 h 10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099">
                  <a:moveTo>
                    <a:pt x="10" y="0"/>
                  </a:moveTo>
                  <a:cubicBezTo>
                    <a:pt x="11" y="3"/>
                    <a:pt x="11" y="7"/>
                    <a:pt x="11" y="10"/>
                  </a:cubicBezTo>
                  <a:cubicBezTo>
                    <a:pt x="11" y="1059"/>
                    <a:pt x="11" y="1059"/>
                    <a:pt x="11" y="1059"/>
                  </a:cubicBezTo>
                  <a:cubicBezTo>
                    <a:pt x="11" y="1068"/>
                    <a:pt x="11" y="1068"/>
                    <a:pt x="11" y="1068"/>
                  </a:cubicBezTo>
                  <a:cubicBezTo>
                    <a:pt x="11" y="1079"/>
                    <a:pt x="7" y="1090"/>
                    <a:pt x="0" y="1099"/>
                  </a:cubicBezTo>
                  <a:cubicBezTo>
                    <a:pt x="51" y="1099"/>
                    <a:pt x="51" y="1099"/>
                    <a:pt x="51" y="1099"/>
                  </a:cubicBezTo>
                  <a:cubicBezTo>
                    <a:pt x="51" y="50"/>
                    <a:pt x="51" y="50"/>
                    <a:pt x="51" y="50"/>
                  </a:cubicBezTo>
                  <a:cubicBezTo>
                    <a:pt x="51" y="25"/>
                    <a:pt x="33" y="5"/>
                    <a:pt x="10"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6" name="íṧľîde">
              <a:extLst>
                <a:ext uri="{FF2B5EF4-FFF2-40B4-BE49-F238E27FC236}">
                  <a16:creationId xmlns:a16="http://schemas.microsoft.com/office/drawing/2014/main" id="{4BC21A19-B8A0-4C5C-8642-483520DC6004}"/>
                </a:ext>
              </a:extLst>
            </p:cNvPr>
            <p:cNvSpPr/>
            <p:nvPr/>
          </p:nvSpPr>
          <p:spPr bwMode="auto">
            <a:xfrm>
              <a:off x="7886823"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7" name="í$lïdè">
              <a:extLst>
                <a:ext uri="{FF2B5EF4-FFF2-40B4-BE49-F238E27FC236}">
                  <a16:creationId xmlns:a16="http://schemas.microsoft.com/office/drawing/2014/main" id="{91D23938-C418-4772-B4C8-BC123BE30BA6}"/>
                </a:ext>
              </a:extLst>
            </p:cNvPr>
            <p:cNvSpPr/>
            <p:nvPr/>
          </p:nvSpPr>
          <p:spPr bwMode="auto">
            <a:xfrm>
              <a:off x="7972548"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8" name="íS1ïḍè">
              <a:extLst>
                <a:ext uri="{FF2B5EF4-FFF2-40B4-BE49-F238E27FC236}">
                  <a16:creationId xmlns:a16="http://schemas.microsoft.com/office/drawing/2014/main" id="{9E7A5FCB-2D78-47AA-9244-23A71DA7B100}"/>
                </a:ext>
              </a:extLst>
            </p:cNvPr>
            <p:cNvSpPr/>
            <p:nvPr/>
          </p:nvSpPr>
          <p:spPr bwMode="auto">
            <a:xfrm>
              <a:off x="8059464"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9" name="îṧļiḓê">
              <a:extLst>
                <a:ext uri="{FF2B5EF4-FFF2-40B4-BE49-F238E27FC236}">
                  <a16:creationId xmlns:a16="http://schemas.microsoft.com/office/drawing/2014/main" id="{24C3AD0D-03A2-4255-9D8E-E7F68907829F}"/>
                </a:ext>
              </a:extLst>
            </p:cNvPr>
            <p:cNvSpPr/>
            <p:nvPr/>
          </p:nvSpPr>
          <p:spPr bwMode="auto">
            <a:xfrm>
              <a:off x="814399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0" name="îšľíḑê">
              <a:extLst>
                <a:ext uri="{FF2B5EF4-FFF2-40B4-BE49-F238E27FC236}">
                  <a16:creationId xmlns:a16="http://schemas.microsoft.com/office/drawing/2014/main" id="{F9F2C7B1-B41C-4A4E-A9B9-AB664775D672}"/>
                </a:ext>
              </a:extLst>
            </p:cNvPr>
            <p:cNvSpPr/>
            <p:nvPr/>
          </p:nvSpPr>
          <p:spPr bwMode="auto">
            <a:xfrm>
              <a:off x="82309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1" name="iş1ïďè">
              <a:extLst>
                <a:ext uri="{FF2B5EF4-FFF2-40B4-BE49-F238E27FC236}">
                  <a16:creationId xmlns:a16="http://schemas.microsoft.com/office/drawing/2014/main" id="{B9947814-FC91-4757-AAF2-2C0F4A108308}"/>
                </a:ext>
              </a:extLst>
            </p:cNvPr>
            <p:cNvSpPr/>
            <p:nvPr/>
          </p:nvSpPr>
          <p:spPr bwMode="auto">
            <a:xfrm>
              <a:off x="83178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2" name="îšlïḓê">
              <a:extLst>
                <a:ext uri="{FF2B5EF4-FFF2-40B4-BE49-F238E27FC236}">
                  <a16:creationId xmlns:a16="http://schemas.microsoft.com/office/drawing/2014/main" id="{1DC72AC9-EE85-4C93-BFBF-F0E37519874C}"/>
                </a:ext>
              </a:extLst>
            </p:cNvPr>
            <p:cNvSpPr/>
            <p:nvPr/>
          </p:nvSpPr>
          <p:spPr bwMode="auto">
            <a:xfrm>
              <a:off x="8403555"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3" name="iṩļîḑé">
              <a:extLst>
                <a:ext uri="{FF2B5EF4-FFF2-40B4-BE49-F238E27FC236}">
                  <a16:creationId xmlns:a16="http://schemas.microsoft.com/office/drawing/2014/main" id="{2AFDDB18-9C39-4982-B3A1-E08E474F3CED}"/>
                </a:ext>
              </a:extLst>
            </p:cNvPr>
            <p:cNvSpPr/>
            <p:nvPr/>
          </p:nvSpPr>
          <p:spPr bwMode="auto">
            <a:xfrm>
              <a:off x="84892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3"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3"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4" name="ís1ïde">
              <a:extLst>
                <a:ext uri="{FF2B5EF4-FFF2-40B4-BE49-F238E27FC236}">
                  <a16:creationId xmlns:a16="http://schemas.microsoft.com/office/drawing/2014/main" id="{FFB977DC-E701-462A-BB33-45ED827DE46F}"/>
                </a:ext>
              </a:extLst>
            </p:cNvPr>
            <p:cNvSpPr/>
            <p:nvPr/>
          </p:nvSpPr>
          <p:spPr bwMode="auto">
            <a:xfrm>
              <a:off x="8576195"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5" name="is1îďe">
              <a:extLst>
                <a:ext uri="{FF2B5EF4-FFF2-40B4-BE49-F238E27FC236}">
                  <a16:creationId xmlns:a16="http://schemas.microsoft.com/office/drawing/2014/main" id="{6EB697C9-57FD-44A6-8D84-3A11E7623832}"/>
                </a:ext>
              </a:extLst>
            </p:cNvPr>
            <p:cNvSpPr/>
            <p:nvPr/>
          </p:nvSpPr>
          <p:spPr bwMode="auto">
            <a:xfrm>
              <a:off x="866192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6" name="îşļíďe">
              <a:extLst>
                <a:ext uri="{FF2B5EF4-FFF2-40B4-BE49-F238E27FC236}">
                  <a16:creationId xmlns:a16="http://schemas.microsoft.com/office/drawing/2014/main" id="{F4106C58-8E17-48E0-864C-0C89B0AC9953}"/>
                </a:ext>
              </a:extLst>
            </p:cNvPr>
            <p:cNvSpPr/>
            <p:nvPr/>
          </p:nvSpPr>
          <p:spPr bwMode="auto">
            <a:xfrm>
              <a:off x="8748836"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7" name="iślïḋé">
              <a:extLst>
                <a:ext uri="{FF2B5EF4-FFF2-40B4-BE49-F238E27FC236}">
                  <a16:creationId xmlns:a16="http://schemas.microsoft.com/office/drawing/2014/main" id="{170DC84D-C8F5-4F68-BC9D-D77131BC9051}"/>
                </a:ext>
              </a:extLst>
            </p:cNvPr>
            <p:cNvSpPr/>
            <p:nvPr/>
          </p:nvSpPr>
          <p:spPr bwMode="auto">
            <a:xfrm>
              <a:off x="88357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8" name="iš1îdè">
              <a:extLst>
                <a:ext uri="{FF2B5EF4-FFF2-40B4-BE49-F238E27FC236}">
                  <a16:creationId xmlns:a16="http://schemas.microsoft.com/office/drawing/2014/main" id="{C6E073FB-0896-45D6-B89A-47906B754606}"/>
                </a:ext>
              </a:extLst>
            </p:cNvPr>
            <p:cNvSpPr/>
            <p:nvPr/>
          </p:nvSpPr>
          <p:spPr bwMode="auto">
            <a:xfrm>
              <a:off x="89202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9" name="íSlîďè">
              <a:extLst>
                <a:ext uri="{FF2B5EF4-FFF2-40B4-BE49-F238E27FC236}">
                  <a16:creationId xmlns:a16="http://schemas.microsoft.com/office/drawing/2014/main" id="{60289154-28B7-461D-A0DA-B211FE3245E5}"/>
                </a:ext>
              </a:extLst>
            </p:cNvPr>
            <p:cNvSpPr/>
            <p:nvPr/>
          </p:nvSpPr>
          <p:spPr bwMode="auto">
            <a:xfrm>
              <a:off x="900720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0" name="îśḻiďé">
              <a:extLst>
                <a:ext uri="{FF2B5EF4-FFF2-40B4-BE49-F238E27FC236}">
                  <a16:creationId xmlns:a16="http://schemas.microsoft.com/office/drawing/2014/main" id="{637E13CF-2BD0-4E33-AB32-C23AADA53D90}"/>
                </a:ext>
              </a:extLst>
            </p:cNvPr>
            <p:cNvSpPr/>
            <p:nvPr/>
          </p:nvSpPr>
          <p:spPr bwMode="auto">
            <a:xfrm>
              <a:off x="9092927"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1" name="íSḻiḋé">
              <a:extLst>
                <a:ext uri="{FF2B5EF4-FFF2-40B4-BE49-F238E27FC236}">
                  <a16:creationId xmlns:a16="http://schemas.microsoft.com/office/drawing/2014/main" id="{46C3ED52-AFF0-457C-86FA-C73DCA18642A}"/>
                </a:ext>
              </a:extLst>
            </p:cNvPr>
            <p:cNvSpPr/>
            <p:nvPr/>
          </p:nvSpPr>
          <p:spPr bwMode="auto">
            <a:xfrm>
              <a:off x="9179842"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2" name="íŝļíḍè">
              <a:extLst>
                <a:ext uri="{FF2B5EF4-FFF2-40B4-BE49-F238E27FC236}">
                  <a16:creationId xmlns:a16="http://schemas.microsoft.com/office/drawing/2014/main" id="{8BDB0DED-FF3F-44AE-9C39-6B09556A5D34}"/>
                </a:ext>
              </a:extLst>
            </p:cNvPr>
            <p:cNvSpPr/>
            <p:nvPr/>
          </p:nvSpPr>
          <p:spPr bwMode="auto">
            <a:xfrm>
              <a:off x="9266758"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3" name="îṣḻîḓe">
              <a:extLst>
                <a:ext uri="{FF2B5EF4-FFF2-40B4-BE49-F238E27FC236}">
                  <a16:creationId xmlns:a16="http://schemas.microsoft.com/office/drawing/2014/main" id="{4AF25DE2-7109-4B85-A740-6A54ABFD191A}"/>
                </a:ext>
              </a:extLst>
            </p:cNvPr>
            <p:cNvSpPr/>
            <p:nvPr/>
          </p:nvSpPr>
          <p:spPr bwMode="auto">
            <a:xfrm>
              <a:off x="935129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4" name="ïṥ1îdê">
              <a:extLst>
                <a:ext uri="{FF2B5EF4-FFF2-40B4-BE49-F238E27FC236}">
                  <a16:creationId xmlns:a16="http://schemas.microsoft.com/office/drawing/2014/main" id="{BDB77417-2619-4813-98A8-2EE995B5A1EF}"/>
                </a:ext>
              </a:extLst>
            </p:cNvPr>
            <p:cNvSpPr/>
            <p:nvPr/>
          </p:nvSpPr>
          <p:spPr bwMode="auto">
            <a:xfrm>
              <a:off x="943820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5" name="ïšḻiḑé">
              <a:extLst>
                <a:ext uri="{FF2B5EF4-FFF2-40B4-BE49-F238E27FC236}">
                  <a16:creationId xmlns:a16="http://schemas.microsoft.com/office/drawing/2014/main" id="{BCFAD073-CFB3-4FA3-A41E-907D80A88EA5}"/>
                </a:ext>
              </a:extLst>
            </p:cNvPr>
            <p:cNvSpPr/>
            <p:nvPr/>
          </p:nvSpPr>
          <p:spPr bwMode="auto">
            <a:xfrm>
              <a:off x="9525124"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6" name="í$ľíḑe">
              <a:extLst>
                <a:ext uri="{FF2B5EF4-FFF2-40B4-BE49-F238E27FC236}">
                  <a16:creationId xmlns:a16="http://schemas.microsoft.com/office/drawing/2014/main" id="{23BCB672-7A76-418D-A4D4-2ED564EDC58E}"/>
                </a:ext>
              </a:extLst>
            </p:cNvPr>
            <p:cNvSpPr/>
            <p:nvPr/>
          </p:nvSpPr>
          <p:spPr bwMode="auto">
            <a:xfrm>
              <a:off x="9610849"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7" name="îsḷíḋè">
              <a:extLst>
                <a:ext uri="{FF2B5EF4-FFF2-40B4-BE49-F238E27FC236}">
                  <a16:creationId xmlns:a16="http://schemas.microsoft.com/office/drawing/2014/main" id="{2028892F-847B-4185-A879-E3C424B9A010}"/>
                </a:ext>
              </a:extLst>
            </p:cNvPr>
            <p:cNvSpPr/>
            <p:nvPr/>
          </p:nvSpPr>
          <p:spPr bwMode="auto">
            <a:xfrm>
              <a:off x="969657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8" name="ïşļïḋè">
              <a:extLst>
                <a:ext uri="{FF2B5EF4-FFF2-40B4-BE49-F238E27FC236}">
                  <a16:creationId xmlns:a16="http://schemas.microsoft.com/office/drawing/2014/main" id="{009556F5-F850-4C12-9C6C-013A3E198AD9}"/>
                </a:ext>
              </a:extLst>
            </p:cNvPr>
            <p:cNvSpPr/>
            <p:nvPr/>
          </p:nvSpPr>
          <p:spPr bwMode="auto">
            <a:xfrm>
              <a:off x="9782299"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9" name="îsļîdè">
              <a:extLst>
                <a:ext uri="{FF2B5EF4-FFF2-40B4-BE49-F238E27FC236}">
                  <a16:creationId xmlns:a16="http://schemas.microsoft.com/office/drawing/2014/main" id="{C88FBCEA-EA58-43AA-B692-074CEF1D15FB}"/>
                </a:ext>
              </a:extLst>
            </p:cNvPr>
            <p:cNvSpPr/>
            <p:nvPr/>
          </p:nvSpPr>
          <p:spPr bwMode="auto">
            <a:xfrm>
              <a:off x="98692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0" name="îṣḻidè">
              <a:extLst>
                <a:ext uri="{FF2B5EF4-FFF2-40B4-BE49-F238E27FC236}">
                  <a16:creationId xmlns:a16="http://schemas.microsoft.com/office/drawing/2014/main" id="{A3BF89DD-8493-4943-B6D0-671751ECCBD8}"/>
                </a:ext>
              </a:extLst>
            </p:cNvPr>
            <p:cNvSpPr/>
            <p:nvPr/>
          </p:nvSpPr>
          <p:spPr bwMode="auto">
            <a:xfrm>
              <a:off x="99561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1" name="ïs1ide">
              <a:extLst>
                <a:ext uri="{FF2B5EF4-FFF2-40B4-BE49-F238E27FC236}">
                  <a16:creationId xmlns:a16="http://schemas.microsoft.com/office/drawing/2014/main" id="{672095FF-ED3A-40AA-A9CF-E747FE3EA206}"/>
                </a:ext>
              </a:extLst>
            </p:cNvPr>
            <p:cNvSpPr/>
            <p:nvPr/>
          </p:nvSpPr>
          <p:spPr bwMode="auto">
            <a:xfrm>
              <a:off x="10041855"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2" name="ïs1îdé">
              <a:extLst>
                <a:ext uri="{FF2B5EF4-FFF2-40B4-BE49-F238E27FC236}">
                  <a16:creationId xmlns:a16="http://schemas.microsoft.com/office/drawing/2014/main" id="{F0A89C11-C6AA-4D2A-AA59-FEBF3CED951E}"/>
                </a:ext>
              </a:extLst>
            </p:cNvPr>
            <p:cNvSpPr/>
            <p:nvPr/>
          </p:nvSpPr>
          <p:spPr bwMode="auto">
            <a:xfrm>
              <a:off x="101275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3" name="îṥľîďe">
              <a:extLst>
                <a:ext uri="{FF2B5EF4-FFF2-40B4-BE49-F238E27FC236}">
                  <a16:creationId xmlns:a16="http://schemas.microsoft.com/office/drawing/2014/main" id="{8FD98319-B0C4-48C7-A91F-48420232BE7F}"/>
                </a:ext>
              </a:extLst>
            </p:cNvPr>
            <p:cNvSpPr/>
            <p:nvPr/>
          </p:nvSpPr>
          <p:spPr bwMode="auto">
            <a:xfrm>
              <a:off x="10213305" y="3149701"/>
              <a:ext cx="76200"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4" name="iSļîḓé">
              <a:extLst>
                <a:ext uri="{FF2B5EF4-FFF2-40B4-BE49-F238E27FC236}">
                  <a16:creationId xmlns:a16="http://schemas.microsoft.com/office/drawing/2014/main" id="{DE6D289E-1D92-4BDD-BCBD-6D9DB33AD59E}"/>
                </a:ext>
              </a:extLst>
            </p:cNvPr>
            <p:cNvSpPr/>
            <p:nvPr/>
          </p:nvSpPr>
          <p:spPr bwMode="auto">
            <a:xfrm>
              <a:off x="10300220"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5" name="ïṣ1iḓê">
              <a:extLst>
                <a:ext uri="{FF2B5EF4-FFF2-40B4-BE49-F238E27FC236}">
                  <a16:creationId xmlns:a16="http://schemas.microsoft.com/office/drawing/2014/main" id="{1F8EF9F2-21EA-45B1-83C1-36F1D40C83FF}"/>
                </a:ext>
              </a:extLst>
            </p:cNvPr>
            <p:cNvSpPr/>
            <p:nvPr/>
          </p:nvSpPr>
          <p:spPr bwMode="auto">
            <a:xfrm>
              <a:off x="10387136"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6" name="íṥ1íḑe">
              <a:extLst>
                <a:ext uri="{FF2B5EF4-FFF2-40B4-BE49-F238E27FC236}">
                  <a16:creationId xmlns:a16="http://schemas.microsoft.com/office/drawing/2014/main" id="{2C69F3F0-8974-417F-AD23-1FBAB0610F01}"/>
                </a:ext>
              </a:extLst>
            </p:cNvPr>
            <p:cNvSpPr/>
            <p:nvPr/>
          </p:nvSpPr>
          <p:spPr bwMode="auto">
            <a:xfrm>
              <a:off x="104740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7" name="iŝḻíde">
              <a:extLst>
                <a:ext uri="{FF2B5EF4-FFF2-40B4-BE49-F238E27FC236}">
                  <a16:creationId xmlns:a16="http://schemas.microsoft.com/office/drawing/2014/main" id="{BD9E0BB0-F908-487C-9B76-EEE8EF30169C}"/>
                </a:ext>
              </a:extLst>
            </p:cNvPr>
            <p:cNvSpPr/>
            <p:nvPr/>
          </p:nvSpPr>
          <p:spPr bwMode="auto">
            <a:xfrm>
              <a:off x="105585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8" name="iš1iḋé">
              <a:extLst>
                <a:ext uri="{FF2B5EF4-FFF2-40B4-BE49-F238E27FC236}">
                  <a16:creationId xmlns:a16="http://schemas.microsoft.com/office/drawing/2014/main" id="{B2811368-CECD-4DAC-8A56-84C2C006CF16}"/>
                </a:ext>
              </a:extLst>
            </p:cNvPr>
            <p:cNvSpPr/>
            <p:nvPr/>
          </p:nvSpPr>
          <p:spPr bwMode="auto">
            <a:xfrm>
              <a:off x="7778476" y="3175895"/>
              <a:ext cx="2963466" cy="96441"/>
            </a:xfrm>
            <a:custGeom>
              <a:avLst/>
              <a:gdLst>
                <a:gd name="T0" fmla="*/ 1814 w 1814"/>
                <a:gd name="T1" fmla="*/ 59 h 59"/>
                <a:gd name="T2" fmla="*/ 1751 w 1814"/>
                <a:gd name="T3" fmla="*/ 0 h 59"/>
                <a:gd name="T4" fmla="*/ 63 w 1814"/>
                <a:gd name="T5" fmla="*/ 0 h 59"/>
                <a:gd name="T6" fmla="*/ 0 w 1814"/>
                <a:gd name="T7" fmla="*/ 59 h 59"/>
                <a:gd name="T8" fmla="*/ 1814 w 1814"/>
                <a:gd name="T9" fmla="*/ 59 h 59"/>
              </a:gdLst>
              <a:ahLst/>
              <a:cxnLst>
                <a:cxn ang="0">
                  <a:pos x="T0" y="T1"/>
                </a:cxn>
                <a:cxn ang="0">
                  <a:pos x="T2" y="T3"/>
                </a:cxn>
                <a:cxn ang="0">
                  <a:pos x="T4" y="T5"/>
                </a:cxn>
                <a:cxn ang="0">
                  <a:pos x="T6" y="T7"/>
                </a:cxn>
                <a:cxn ang="0">
                  <a:pos x="T8" y="T9"/>
                </a:cxn>
              </a:cxnLst>
              <a:rect l="0" t="0" r="r" b="b"/>
              <a:pathLst>
                <a:path w="1814" h="59">
                  <a:moveTo>
                    <a:pt x="1814" y="59"/>
                  </a:moveTo>
                  <a:cubicBezTo>
                    <a:pt x="1812" y="26"/>
                    <a:pt x="1784" y="0"/>
                    <a:pt x="1751" y="0"/>
                  </a:cubicBezTo>
                  <a:cubicBezTo>
                    <a:pt x="63" y="0"/>
                    <a:pt x="63" y="0"/>
                    <a:pt x="63" y="0"/>
                  </a:cubicBezTo>
                  <a:cubicBezTo>
                    <a:pt x="30" y="0"/>
                    <a:pt x="2" y="26"/>
                    <a:pt x="0" y="59"/>
                  </a:cubicBezTo>
                  <a:lnTo>
                    <a:pt x="1814" y="5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9" name="ïşļîḓe">
              <a:extLst>
                <a:ext uri="{FF2B5EF4-FFF2-40B4-BE49-F238E27FC236}">
                  <a16:creationId xmlns:a16="http://schemas.microsoft.com/office/drawing/2014/main" id="{165DE478-F8CF-49BE-8BCA-2CC6C3560E02}"/>
                </a:ext>
              </a:extLst>
            </p:cNvPr>
            <p:cNvSpPr/>
            <p:nvPr/>
          </p:nvSpPr>
          <p:spPr bwMode="auto">
            <a:xfrm>
              <a:off x="10790758" y="2996111"/>
              <a:ext cx="585788" cy="276225"/>
            </a:xfrm>
            <a:custGeom>
              <a:avLst/>
              <a:gdLst>
                <a:gd name="T0" fmla="*/ 359 w 359"/>
                <a:gd name="T1" fmla="*/ 169 h 169"/>
                <a:gd name="T2" fmla="*/ 186 w 359"/>
                <a:gd name="T3" fmla="*/ 0 h 169"/>
                <a:gd name="T4" fmla="*/ 173 w 359"/>
                <a:gd name="T5" fmla="*/ 0 h 169"/>
                <a:gd name="T6" fmla="*/ 0 w 359"/>
                <a:gd name="T7" fmla="*/ 169 h 169"/>
                <a:gd name="T8" fmla="*/ 359 w 359"/>
                <a:gd name="T9" fmla="*/ 169 h 169"/>
              </a:gdLst>
              <a:ahLst/>
              <a:cxnLst>
                <a:cxn ang="0">
                  <a:pos x="T0" y="T1"/>
                </a:cxn>
                <a:cxn ang="0">
                  <a:pos x="T2" y="T3"/>
                </a:cxn>
                <a:cxn ang="0">
                  <a:pos x="T4" y="T5"/>
                </a:cxn>
                <a:cxn ang="0">
                  <a:pos x="T6" y="T7"/>
                </a:cxn>
                <a:cxn ang="0">
                  <a:pos x="T8" y="T9"/>
                </a:cxn>
              </a:cxnLst>
              <a:rect l="0" t="0" r="r" b="b"/>
              <a:pathLst>
                <a:path w="359" h="169">
                  <a:moveTo>
                    <a:pt x="359" y="169"/>
                  </a:moveTo>
                  <a:cubicBezTo>
                    <a:pt x="357" y="75"/>
                    <a:pt x="281" y="0"/>
                    <a:pt x="186" y="0"/>
                  </a:cubicBezTo>
                  <a:cubicBezTo>
                    <a:pt x="173" y="0"/>
                    <a:pt x="173" y="0"/>
                    <a:pt x="173" y="0"/>
                  </a:cubicBezTo>
                  <a:cubicBezTo>
                    <a:pt x="79" y="0"/>
                    <a:pt x="3" y="75"/>
                    <a:pt x="0" y="169"/>
                  </a:cubicBezTo>
                  <a:lnTo>
                    <a:pt x="359" y="16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0" name="îsľîdé">
              <a:extLst>
                <a:ext uri="{FF2B5EF4-FFF2-40B4-BE49-F238E27FC236}">
                  <a16:creationId xmlns:a16="http://schemas.microsoft.com/office/drawing/2014/main" id="{B691A4F1-E4C1-4F1F-B9D1-876A1E741821}"/>
                </a:ext>
              </a:extLst>
            </p:cNvPr>
            <p:cNvSpPr/>
            <p:nvPr/>
          </p:nvSpPr>
          <p:spPr bwMode="auto">
            <a:xfrm>
              <a:off x="6518795" y="735113"/>
              <a:ext cx="1210866" cy="2537223"/>
            </a:xfrm>
            <a:custGeom>
              <a:avLst/>
              <a:gdLst>
                <a:gd name="T0" fmla="*/ 741 w 741"/>
                <a:gd name="T1" fmla="*/ 1492 h 1555"/>
                <a:gd name="T2" fmla="*/ 678 w 741"/>
                <a:gd name="T3" fmla="*/ 1555 h 1555"/>
                <a:gd name="T4" fmla="*/ 63 w 741"/>
                <a:gd name="T5" fmla="*/ 1555 h 1555"/>
                <a:gd name="T6" fmla="*/ 0 w 741"/>
                <a:gd name="T7" fmla="*/ 1492 h 1555"/>
                <a:gd name="T8" fmla="*/ 0 w 741"/>
                <a:gd name="T9" fmla="*/ 62 h 1555"/>
                <a:gd name="T10" fmla="*/ 63 w 741"/>
                <a:gd name="T11" fmla="*/ 0 h 1555"/>
                <a:gd name="T12" fmla="*/ 678 w 741"/>
                <a:gd name="T13" fmla="*/ 0 h 1555"/>
                <a:gd name="T14" fmla="*/ 741 w 741"/>
                <a:gd name="T15" fmla="*/ 62 h 1555"/>
                <a:gd name="T16" fmla="*/ 741 w 741"/>
                <a:gd name="T17" fmla="*/ 1492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1" h="1555">
                  <a:moveTo>
                    <a:pt x="741" y="1492"/>
                  </a:moveTo>
                  <a:cubicBezTo>
                    <a:pt x="741" y="1527"/>
                    <a:pt x="713" y="1555"/>
                    <a:pt x="678" y="1555"/>
                  </a:cubicBezTo>
                  <a:cubicBezTo>
                    <a:pt x="63" y="1555"/>
                    <a:pt x="63" y="1555"/>
                    <a:pt x="63" y="1555"/>
                  </a:cubicBezTo>
                  <a:cubicBezTo>
                    <a:pt x="28" y="1555"/>
                    <a:pt x="0" y="1527"/>
                    <a:pt x="0" y="1492"/>
                  </a:cubicBezTo>
                  <a:cubicBezTo>
                    <a:pt x="0" y="62"/>
                    <a:pt x="0" y="62"/>
                    <a:pt x="0" y="62"/>
                  </a:cubicBezTo>
                  <a:cubicBezTo>
                    <a:pt x="0" y="28"/>
                    <a:pt x="28" y="0"/>
                    <a:pt x="63" y="0"/>
                  </a:cubicBezTo>
                  <a:cubicBezTo>
                    <a:pt x="678" y="0"/>
                    <a:pt x="678" y="0"/>
                    <a:pt x="678" y="0"/>
                  </a:cubicBezTo>
                  <a:cubicBezTo>
                    <a:pt x="713" y="0"/>
                    <a:pt x="741" y="28"/>
                    <a:pt x="741" y="62"/>
                  </a:cubicBezTo>
                  <a:lnTo>
                    <a:pt x="741" y="1492"/>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1" name="iṧľiḋè">
              <a:extLst>
                <a:ext uri="{FF2B5EF4-FFF2-40B4-BE49-F238E27FC236}">
                  <a16:creationId xmlns:a16="http://schemas.microsoft.com/office/drawing/2014/main" id="{73A790F9-7D4E-41BF-8F59-ED1C4C2C70CB}"/>
                </a:ext>
              </a:extLst>
            </p:cNvPr>
            <p:cNvSpPr/>
            <p:nvPr/>
          </p:nvSpPr>
          <p:spPr bwMode="auto">
            <a:xfrm>
              <a:off x="6592614" y="956569"/>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92" name="î$ḻíḍe">
              <a:extLst>
                <a:ext uri="{FF2B5EF4-FFF2-40B4-BE49-F238E27FC236}">
                  <a16:creationId xmlns:a16="http://schemas.microsoft.com/office/drawing/2014/main" id="{CC22F8AD-BC7C-4ACF-9F45-35F30629672F}"/>
                </a:ext>
              </a:extLst>
            </p:cNvPr>
            <p:cNvSpPr/>
            <p:nvPr/>
          </p:nvSpPr>
          <p:spPr bwMode="auto">
            <a:xfrm>
              <a:off x="6586661" y="1845966"/>
              <a:ext cx="1076325" cy="313134"/>
            </a:xfrm>
            <a:custGeom>
              <a:avLst/>
              <a:gdLst>
                <a:gd name="T0" fmla="*/ 898 w 904"/>
                <a:gd name="T1" fmla="*/ 258 h 263"/>
                <a:gd name="T2" fmla="*/ 898 w 904"/>
                <a:gd name="T3" fmla="*/ 252 h 263"/>
                <a:gd name="T4" fmla="*/ 11 w 904"/>
                <a:gd name="T5" fmla="*/ 252 h 263"/>
                <a:gd name="T6" fmla="*/ 11 w 904"/>
                <a:gd name="T7" fmla="*/ 11 h 263"/>
                <a:gd name="T8" fmla="*/ 893 w 904"/>
                <a:gd name="T9" fmla="*/ 11 h 263"/>
                <a:gd name="T10" fmla="*/ 893 w 904"/>
                <a:gd name="T11" fmla="*/ 258 h 263"/>
                <a:gd name="T12" fmla="*/ 898 w 904"/>
                <a:gd name="T13" fmla="*/ 258 h 263"/>
                <a:gd name="T14" fmla="*/ 898 w 904"/>
                <a:gd name="T15" fmla="*/ 252 h 263"/>
                <a:gd name="T16" fmla="*/ 898 w 904"/>
                <a:gd name="T17" fmla="*/ 258 h 263"/>
                <a:gd name="T18" fmla="*/ 904 w 904"/>
                <a:gd name="T19" fmla="*/ 258 h 263"/>
                <a:gd name="T20" fmla="*/ 904 w 904"/>
                <a:gd name="T21" fmla="*/ 0 h 263"/>
                <a:gd name="T22" fmla="*/ 0 w 904"/>
                <a:gd name="T23" fmla="*/ 0 h 263"/>
                <a:gd name="T24" fmla="*/ 0 w 904"/>
                <a:gd name="T25" fmla="*/ 263 h 263"/>
                <a:gd name="T26" fmla="*/ 904 w 904"/>
                <a:gd name="T27" fmla="*/ 263 h 263"/>
                <a:gd name="T28" fmla="*/ 904 w 904"/>
                <a:gd name="T29" fmla="*/ 258 h 263"/>
                <a:gd name="T30" fmla="*/ 898 w 904"/>
                <a:gd name="T31" fmla="*/ 25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4" h="263">
                  <a:moveTo>
                    <a:pt x="898" y="258"/>
                  </a:moveTo>
                  <a:lnTo>
                    <a:pt x="898" y="252"/>
                  </a:lnTo>
                  <a:lnTo>
                    <a:pt x="11" y="252"/>
                  </a:lnTo>
                  <a:lnTo>
                    <a:pt x="11" y="11"/>
                  </a:lnTo>
                  <a:lnTo>
                    <a:pt x="893" y="11"/>
                  </a:lnTo>
                  <a:lnTo>
                    <a:pt x="893" y="258"/>
                  </a:lnTo>
                  <a:lnTo>
                    <a:pt x="898" y="258"/>
                  </a:lnTo>
                  <a:lnTo>
                    <a:pt x="898" y="252"/>
                  </a:lnTo>
                  <a:lnTo>
                    <a:pt x="898" y="258"/>
                  </a:lnTo>
                  <a:lnTo>
                    <a:pt x="904" y="258"/>
                  </a:lnTo>
                  <a:lnTo>
                    <a:pt x="904" y="0"/>
                  </a:lnTo>
                  <a:lnTo>
                    <a:pt x="0" y="0"/>
                  </a:lnTo>
                  <a:lnTo>
                    <a:pt x="0" y="263"/>
                  </a:lnTo>
                  <a:lnTo>
                    <a:pt x="904" y="263"/>
                  </a:lnTo>
                  <a:lnTo>
                    <a:pt x="904" y="258"/>
                  </a:lnTo>
                  <a:lnTo>
                    <a:pt x="898" y="25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3" name="íṧ1îḍê">
              <a:extLst>
                <a:ext uri="{FF2B5EF4-FFF2-40B4-BE49-F238E27FC236}">
                  <a16:creationId xmlns:a16="http://schemas.microsoft.com/office/drawing/2014/main" id="{4F8BFD41-C709-4749-AA27-97E73638B6C6}"/>
                </a:ext>
              </a:extLst>
            </p:cNvPr>
            <p:cNvSpPr/>
            <p:nvPr/>
          </p:nvSpPr>
          <p:spPr bwMode="auto">
            <a:xfrm>
              <a:off x="6592614" y="1291135"/>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94" name="íšľîdê">
              <a:extLst>
                <a:ext uri="{FF2B5EF4-FFF2-40B4-BE49-F238E27FC236}">
                  <a16:creationId xmlns:a16="http://schemas.microsoft.com/office/drawing/2014/main" id="{6C95EA9F-7D1D-4DE6-8457-D5FEC9F01248}"/>
                </a:ext>
              </a:extLst>
            </p:cNvPr>
            <p:cNvSpPr/>
            <p:nvPr/>
          </p:nvSpPr>
          <p:spPr bwMode="auto">
            <a:xfrm>
              <a:off x="6641429" y="1406626"/>
              <a:ext cx="736997"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95" name="íŝḷïḑé">
              <a:extLst>
                <a:ext uri="{FF2B5EF4-FFF2-40B4-BE49-F238E27FC236}">
                  <a16:creationId xmlns:a16="http://schemas.microsoft.com/office/drawing/2014/main" id="{9EBBDAC3-EB16-424F-829B-937169D07782}"/>
                </a:ext>
              </a:extLst>
            </p:cNvPr>
            <p:cNvSpPr/>
            <p:nvPr/>
          </p:nvSpPr>
          <p:spPr bwMode="auto">
            <a:xfrm>
              <a:off x="73974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96" name="îŝļíḍe">
              <a:extLst>
                <a:ext uri="{FF2B5EF4-FFF2-40B4-BE49-F238E27FC236}">
                  <a16:creationId xmlns:a16="http://schemas.microsoft.com/office/drawing/2014/main" id="{6D18CB69-E180-46C6-911C-B6DE1166748B}"/>
                </a:ext>
              </a:extLst>
            </p:cNvPr>
            <p:cNvSpPr/>
            <p:nvPr/>
          </p:nvSpPr>
          <p:spPr bwMode="auto">
            <a:xfrm>
              <a:off x="7474867"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97" name="îşļîḍê">
              <a:extLst>
                <a:ext uri="{FF2B5EF4-FFF2-40B4-BE49-F238E27FC236}">
                  <a16:creationId xmlns:a16="http://schemas.microsoft.com/office/drawing/2014/main" id="{3BBB41B7-D4FA-4579-82B8-5B9E452C050B}"/>
                </a:ext>
              </a:extLst>
            </p:cNvPr>
            <p:cNvSpPr/>
            <p:nvPr/>
          </p:nvSpPr>
          <p:spPr bwMode="auto">
            <a:xfrm>
              <a:off x="75498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98" name="îŝľíḍe">
              <a:extLst>
                <a:ext uri="{FF2B5EF4-FFF2-40B4-BE49-F238E27FC236}">
                  <a16:creationId xmlns:a16="http://schemas.microsoft.com/office/drawing/2014/main" id="{BA5D4CF3-614C-4E5A-B498-19EDC505165C}"/>
                </a:ext>
              </a:extLst>
            </p:cNvPr>
            <p:cNvSpPr/>
            <p:nvPr/>
          </p:nvSpPr>
          <p:spPr bwMode="auto">
            <a:xfrm>
              <a:off x="6697389" y="1990032"/>
              <a:ext cx="66675"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99" name="isļîde">
              <a:extLst>
                <a:ext uri="{FF2B5EF4-FFF2-40B4-BE49-F238E27FC236}">
                  <a16:creationId xmlns:a16="http://schemas.microsoft.com/office/drawing/2014/main" id="{5D1D6A48-AC74-489A-8DE2-01F9995ABFB0}"/>
                </a:ext>
              </a:extLst>
            </p:cNvPr>
            <p:cNvSpPr/>
            <p:nvPr/>
          </p:nvSpPr>
          <p:spPr bwMode="auto">
            <a:xfrm>
              <a:off x="6937895" y="1990032"/>
              <a:ext cx="64294"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00" name="iṥḷîďé">
              <a:extLst>
                <a:ext uri="{FF2B5EF4-FFF2-40B4-BE49-F238E27FC236}">
                  <a16:creationId xmlns:a16="http://schemas.microsoft.com/office/drawing/2014/main" id="{C6372A96-94D4-4C77-B38D-F05D886B09A5}"/>
                </a:ext>
              </a:extLst>
            </p:cNvPr>
            <p:cNvSpPr/>
            <p:nvPr/>
          </p:nvSpPr>
          <p:spPr bwMode="auto">
            <a:xfrm>
              <a:off x="6797401" y="1990032"/>
              <a:ext cx="27384" cy="27384"/>
            </a:xfrm>
            <a:prstGeom prst="ellipse">
              <a:avLst/>
            </a:prstGeom>
            <a:solidFill>
              <a:srgbClr val="FF7B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1" name="ïṣḷíḓê">
              <a:extLst>
                <a:ext uri="{FF2B5EF4-FFF2-40B4-BE49-F238E27FC236}">
                  <a16:creationId xmlns:a16="http://schemas.microsoft.com/office/drawing/2014/main" id="{B9B1749C-B049-46CA-B889-B62FFD1038E4}"/>
                </a:ext>
              </a:extLst>
            </p:cNvPr>
            <p:cNvSpPr/>
            <p:nvPr/>
          </p:nvSpPr>
          <p:spPr bwMode="auto">
            <a:xfrm>
              <a:off x="6877173" y="1990032"/>
              <a:ext cx="27384" cy="27384"/>
            </a:xfrm>
            <a:prstGeom prst="ellipse">
              <a:avLst/>
            </a:prstGeom>
            <a:solidFill>
              <a:srgbClr val="8BC5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2" name="îSľïďé">
              <a:extLst>
                <a:ext uri="{FF2B5EF4-FFF2-40B4-BE49-F238E27FC236}">
                  <a16:creationId xmlns:a16="http://schemas.microsoft.com/office/drawing/2014/main" id="{B300A82F-9777-41FD-95BE-ECA1DF037E4D}"/>
                </a:ext>
              </a:extLst>
            </p:cNvPr>
            <p:cNvSpPr/>
            <p:nvPr/>
          </p:nvSpPr>
          <p:spPr bwMode="auto">
            <a:xfrm>
              <a:off x="7471295" y="1963838"/>
              <a:ext cx="79772" cy="79772"/>
            </a:xfrm>
            <a:custGeom>
              <a:avLst/>
              <a:gdLst>
                <a:gd name="T0" fmla="*/ 49 w 49"/>
                <a:gd name="T1" fmla="*/ 41 h 49"/>
                <a:gd name="T2" fmla="*/ 41 w 49"/>
                <a:gd name="T3" fmla="*/ 49 h 49"/>
                <a:gd name="T4" fmla="*/ 7 w 49"/>
                <a:gd name="T5" fmla="*/ 49 h 49"/>
                <a:gd name="T6" fmla="*/ 0 w 49"/>
                <a:gd name="T7" fmla="*/ 41 h 49"/>
                <a:gd name="T8" fmla="*/ 0 w 49"/>
                <a:gd name="T9" fmla="*/ 7 h 49"/>
                <a:gd name="T10" fmla="*/ 7 w 49"/>
                <a:gd name="T11" fmla="*/ 0 h 49"/>
                <a:gd name="T12" fmla="*/ 41 w 49"/>
                <a:gd name="T13" fmla="*/ 0 h 49"/>
                <a:gd name="T14" fmla="*/ 49 w 49"/>
                <a:gd name="T15" fmla="*/ 7 h 49"/>
                <a:gd name="T16" fmla="*/ 49 w 49"/>
                <a:gd name="T17"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41"/>
                  </a:moveTo>
                  <a:cubicBezTo>
                    <a:pt x="49" y="45"/>
                    <a:pt x="45" y="49"/>
                    <a:pt x="41" y="49"/>
                  </a:cubicBezTo>
                  <a:cubicBezTo>
                    <a:pt x="7" y="49"/>
                    <a:pt x="7" y="49"/>
                    <a:pt x="7" y="49"/>
                  </a:cubicBezTo>
                  <a:cubicBezTo>
                    <a:pt x="3" y="49"/>
                    <a:pt x="0" y="45"/>
                    <a:pt x="0" y="41"/>
                  </a:cubicBezTo>
                  <a:cubicBezTo>
                    <a:pt x="0" y="7"/>
                    <a:pt x="0" y="7"/>
                    <a:pt x="0" y="7"/>
                  </a:cubicBezTo>
                  <a:cubicBezTo>
                    <a:pt x="0" y="3"/>
                    <a:pt x="3" y="0"/>
                    <a:pt x="7" y="0"/>
                  </a:cubicBezTo>
                  <a:cubicBezTo>
                    <a:pt x="41" y="0"/>
                    <a:pt x="41" y="0"/>
                    <a:pt x="41" y="0"/>
                  </a:cubicBezTo>
                  <a:cubicBezTo>
                    <a:pt x="45" y="0"/>
                    <a:pt x="49" y="3"/>
                    <a:pt x="49" y="7"/>
                  </a:cubicBezTo>
                  <a:lnTo>
                    <a:pt x="49" y="41"/>
                  </a:lnTo>
                  <a:close/>
                </a:path>
              </a:pathLst>
            </a:custGeom>
            <a:solidFill>
              <a:srgbClr val="0071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3" name="išľíďè">
              <a:extLst>
                <a:ext uri="{FF2B5EF4-FFF2-40B4-BE49-F238E27FC236}">
                  <a16:creationId xmlns:a16="http://schemas.microsoft.com/office/drawing/2014/main" id="{A36E3EA1-835C-4161-81B6-41D5B197D37A}"/>
                </a:ext>
              </a:extLst>
            </p:cNvPr>
            <p:cNvSpPr/>
            <p:nvPr/>
          </p:nvSpPr>
          <p:spPr bwMode="auto">
            <a:xfrm>
              <a:off x="7039098" y="1963838"/>
              <a:ext cx="396478" cy="79772"/>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04" name="íṧľîďè">
              <a:extLst>
                <a:ext uri="{FF2B5EF4-FFF2-40B4-BE49-F238E27FC236}">
                  <a16:creationId xmlns:a16="http://schemas.microsoft.com/office/drawing/2014/main" id="{AEFABAF2-0A48-4167-BC91-4B3ABB787526}"/>
                </a:ext>
              </a:extLst>
            </p:cNvPr>
            <p:cNvSpPr/>
            <p:nvPr/>
          </p:nvSpPr>
          <p:spPr bwMode="auto">
            <a:xfrm>
              <a:off x="6780733" y="2375795"/>
              <a:ext cx="686991" cy="685800"/>
            </a:xfrm>
            <a:custGeom>
              <a:avLst/>
              <a:gdLst>
                <a:gd name="T0" fmla="*/ 274 w 577"/>
                <a:gd name="T1" fmla="*/ 0 h 576"/>
                <a:gd name="T2" fmla="*/ 0 w 577"/>
                <a:gd name="T3" fmla="*/ 72 h 576"/>
                <a:gd name="T4" fmla="*/ 0 w 577"/>
                <a:gd name="T5" fmla="*/ 375 h 576"/>
                <a:gd name="T6" fmla="*/ 132 w 577"/>
                <a:gd name="T7" fmla="*/ 557 h 576"/>
                <a:gd name="T8" fmla="*/ 436 w 577"/>
                <a:gd name="T9" fmla="*/ 557 h 576"/>
                <a:gd name="T10" fmla="*/ 557 w 577"/>
                <a:gd name="T11" fmla="*/ 375 h 576"/>
                <a:gd name="T12" fmla="*/ 557 w 577"/>
                <a:gd name="T13" fmla="*/ 72 h 576"/>
                <a:gd name="T14" fmla="*/ 536 w 577"/>
                <a:gd name="T15" fmla="*/ 233 h 576"/>
                <a:gd name="T16" fmla="*/ 517 w 577"/>
                <a:gd name="T17" fmla="*/ 51 h 576"/>
                <a:gd name="T18" fmla="*/ 517 w 577"/>
                <a:gd name="T19" fmla="*/ 294 h 576"/>
                <a:gd name="T20" fmla="*/ 132 w 577"/>
                <a:gd name="T21" fmla="*/ 495 h 576"/>
                <a:gd name="T22" fmla="*/ 374 w 577"/>
                <a:gd name="T23" fmla="*/ 495 h 576"/>
                <a:gd name="T24" fmla="*/ 405 w 577"/>
                <a:gd name="T25" fmla="*/ 486 h 576"/>
                <a:gd name="T26" fmla="*/ 162 w 577"/>
                <a:gd name="T27" fmla="*/ 486 h 576"/>
                <a:gd name="T28" fmla="*/ 152 w 577"/>
                <a:gd name="T29" fmla="*/ 516 h 576"/>
                <a:gd name="T30" fmla="*/ 395 w 577"/>
                <a:gd name="T31" fmla="*/ 516 h 576"/>
                <a:gd name="T32" fmla="*/ 496 w 577"/>
                <a:gd name="T33" fmla="*/ 91 h 576"/>
                <a:gd name="T34" fmla="*/ 496 w 577"/>
                <a:gd name="T35" fmla="*/ 333 h 576"/>
                <a:gd name="T36" fmla="*/ 476 w 577"/>
                <a:gd name="T37" fmla="*/ 132 h 576"/>
                <a:gd name="T38" fmla="*/ 476 w 577"/>
                <a:gd name="T39" fmla="*/ 375 h 576"/>
                <a:gd name="T40" fmla="*/ 455 w 577"/>
                <a:gd name="T41" fmla="*/ 172 h 576"/>
                <a:gd name="T42" fmla="*/ 455 w 577"/>
                <a:gd name="T43" fmla="*/ 414 h 576"/>
                <a:gd name="T44" fmla="*/ 436 w 577"/>
                <a:gd name="T45" fmla="*/ 213 h 576"/>
                <a:gd name="T46" fmla="*/ 446 w 577"/>
                <a:gd name="T47" fmla="*/ 455 h 576"/>
                <a:gd name="T48" fmla="*/ 416 w 577"/>
                <a:gd name="T49" fmla="*/ 253 h 576"/>
                <a:gd name="T50" fmla="*/ 395 w 577"/>
                <a:gd name="T51" fmla="*/ 51 h 576"/>
                <a:gd name="T52" fmla="*/ 395 w 577"/>
                <a:gd name="T53" fmla="*/ 294 h 576"/>
                <a:gd name="T54" fmla="*/ 374 w 577"/>
                <a:gd name="T55" fmla="*/ 91 h 576"/>
                <a:gd name="T56" fmla="*/ 374 w 577"/>
                <a:gd name="T57" fmla="*/ 333 h 576"/>
                <a:gd name="T58" fmla="*/ 355 w 577"/>
                <a:gd name="T59" fmla="*/ 132 h 576"/>
                <a:gd name="T60" fmla="*/ 355 w 577"/>
                <a:gd name="T61" fmla="*/ 375 h 576"/>
                <a:gd name="T62" fmla="*/ 335 w 577"/>
                <a:gd name="T63" fmla="*/ 172 h 576"/>
                <a:gd name="T64" fmla="*/ 335 w 577"/>
                <a:gd name="T65" fmla="*/ 414 h 576"/>
                <a:gd name="T66" fmla="*/ 314 w 577"/>
                <a:gd name="T67" fmla="*/ 213 h 576"/>
                <a:gd name="T68" fmla="*/ 324 w 577"/>
                <a:gd name="T69" fmla="*/ 455 h 576"/>
                <a:gd name="T70" fmla="*/ 293 w 577"/>
                <a:gd name="T71" fmla="*/ 253 h 576"/>
                <a:gd name="T72" fmla="*/ 274 w 577"/>
                <a:gd name="T73" fmla="*/ 51 h 576"/>
                <a:gd name="T74" fmla="*/ 274 w 577"/>
                <a:gd name="T75" fmla="*/ 294 h 576"/>
                <a:gd name="T76" fmla="*/ 254 w 577"/>
                <a:gd name="T77" fmla="*/ 91 h 576"/>
                <a:gd name="T78" fmla="*/ 254 w 577"/>
                <a:gd name="T79" fmla="*/ 333 h 576"/>
                <a:gd name="T80" fmla="*/ 233 w 577"/>
                <a:gd name="T81" fmla="*/ 132 h 576"/>
                <a:gd name="T82" fmla="*/ 233 w 577"/>
                <a:gd name="T83" fmla="*/ 375 h 576"/>
                <a:gd name="T84" fmla="*/ 213 w 577"/>
                <a:gd name="T85" fmla="*/ 172 h 576"/>
                <a:gd name="T86" fmla="*/ 213 w 577"/>
                <a:gd name="T87" fmla="*/ 414 h 576"/>
                <a:gd name="T88" fmla="*/ 193 w 577"/>
                <a:gd name="T89" fmla="*/ 213 h 576"/>
                <a:gd name="T90" fmla="*/ 203 w 577"/>
                <a:gd name="T91" fmla="*/ 455 h 576"/>
                <a:gd name="T92" fmla="*/ 173 w 577"/>
                <a:gd name="T93" fmla="*/ 253 h 576"/>
                <a:gd name="T94" fmla="*/ 152 w 577"/>
                <a:gd name="T95" fmla="*/ 51 h 576"/>
                <a:gd name="T96" fmla="*/ 152 w 577"/>
                <a:gd name="T97" fmla="*/ 294 h 576"/>
                <a:gd name="T98" fmla="*/ 132 w 577"/>
                <a:gd name="T99" fmla="*/ 91 h 576"/>
                <a:gd name="T100" fmla="*/ 132 w 577"/>
                <a:gd name="T101" fmla="*/ 333 h 576"/>
                <a:gd name="T102" fmla="*/ 112 w 577"/>
                <a:gd name="T103" fmla="*/ 132 h 576"/>
                <a:gd name="T104" fmla="*/ 112 w 577"/>
                <a:gd name="T105" fmla="*/ 375 h 576"/>
                <a:gd name="T106" fmla="*/ 92 w 577"/>
                <a:gd name="T107" fmla="*/ 172 h 576"/>
                <a:gd name="T108" fmla="*/ 92 w 577"/>
                <a:gd name="T109" fmla="*/ 414 h 576"/>
                <a:gd name="T110" fmla="*/ 71 w 577"/>
                <a:gd name="T111" fmla="*/ 213 h 576"/>
                <a:gd name="T112" fmla="*/ 81 w 577"/>
                <a:gd name="T113" fmla="*/ 455 h 576"/>
                <a:gd name="T114" fmla="*/ 51 w 577"/>
                <a:gd name="T115" fmla="*/ 253 h 576"/>
                <a:gd name="T116" fmla="*/ 31 w 577"/>
                <a:gd name="T117" fmla="*/ 51 h 576"/>
                <a:gd name="T118" fmla="*/ 31 w 577"/>
                <a:gd name="T119" fmla="*/ 294 h 576"/>
                <a:gd name="T120" fmla="*/ 31 w 577"/>
                <a:gd name="T121" fmla="*/ 546 h 576"/>
                <a:gd name="T122" fmla="*/ 274 w 577"/>
                <a:gd name="T123" fmla="*/ 546 h 576"/>
                <a:gd name="T124" fmla="*/ 517 w 577"/>
                <a:gd name="T125" fmla="*/ 546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7" h="576">
                  <a:moveTo>
                    <a:pt x="577" y="30"/>
                  </a:moveTo>
                  <a:lnTo>
                    <a:pt x="577" y="20"/>
                  </a:lnTo>
                  <a:lnTo>
                    <a:pt x="557" y="20"/>
                  </a:lnTo>
                  <a:lnTo>
                    <a:pt x="557" y="0"/>
                  </a:lnTo>
                  <a:lnTo>
                    <a:pt x="546" y="0"/>
                  </a:lnTo>
                  <a:lnTo>
                    <a:pt x="546" y="20"/>
                  </a:lnTo>
                  <a:lnTo>
                    <a:pt x="536" y="20"/>
                  </a:lnTo>
                  <a:lnTo>
                    <a:pt x="536" y="0"/>
                  </a:lnTo>
                  <a:lnTo>
                    <a:pt x="527" y="0"/>
                  </a:lnTo>
                  <a:lnTo>
                    <a:pt x="527" y="20"/>
                  </a:lnTo>
                  <a:lnTo>
                    <a:pt x="517" y="20"/>
                  </a:lnTo>
                  <a:lnTo>
                    <a:pt x="517" y="0"/>
                  </a:lnTo>
                  <a:lnTo>
                    <a:pt x="506" y="0"/>
                  </a:lnTo>
                  <a:lnTo>
                    <a:pt x="506" y="20"/>
                  </a:lnTo>
                  <a:lnTo>
                    <a:pt x="496" y="20"/>
                  </a:lnTo>
                  <a:lnTo>
                    <a:pt x="496" y="0"/>
                  </a:lnTo>
                  <a:lnTo>
                    <a:pt x="486" y="0"/>
                  </a:lnTo>
                  <a:lnTo>
                    <a:pt x="486" y="20"/>
                  </a:lnTo>
                  <a:lnTo>
                    <a:pt x="476" y="20"/>
                  </a:lnTo>
                  <a:lnTo>
                    <a:pt x="476" y="0"/>
                  </a:lnTo>
                  <a:lnTo>
                    <a:pt x="465" y="0"/>
                  </a:lnTo>
                  <a:lnTo>
                    <a:pt x="465" y="20"/>
                  </a:lnTo>
                  <a:lnTo>
                    <a:pt x="455" y="20"/>
                  </a:lnTo>
                  <a:lnTo>
                    <a:pt x="455" y="0"/>
                  </a:lnTo>
                  <a:lnTo>
                    <a:pt x="446" y="0"/>
                  </a:lnTo>
                  <a:lnTo>
                    <a:pt x="446" y="20"/>
                  </a:lnTo>
                  <a:lnTo>
                    <a:pt x="436" y="20"/>
                  </a:lnTo>
                  <a:lnTo>
                    <a:pt x="436" y="0"/>
                  </a:lnTo>
                  <a:lnTo>
                    <a:pt x="425" y="0"/>
                  </a:lnTo>
                  <a:lnTo>
                    <a:pt x="425" y="20"/>
                  </a:lnTo>
                  <a:lnTo>
                    <a:pt x="416" y="20"/>
                  </a:lnTo>
                  <a:lnTo>
                    <a:pt x="416" y="0"/>
                  </a:lnTo>
                  <a:lnTo>
                    <a:pt x="405" y="0"/>
                  </a:lnTo>
                  <a:lnTo>
                    <a:pt x="405" y="20"/>
                  </a:lnTo>
                  <a:lnTo>
                    <a:pt x="395" y="20"/>
                  </a:lnTo>
                  <a:lnTo>
                    <a:pt x="395" y="0"/>
                  </a:lnTo>
                  <a:lnTo>
                    <a:pt x="384" y="0"/>
                  </a:lnTo>
                  <a:lnTo>
                    <a:pt x="384" y="20"/>
                  </a:lnTo>
                  <a:lnTo>
                    <a:pt x="374" y="20"/>
                  </a:lnTo>
                  <a:lnTo>
                    <a:pt x="374" y="0"/>
                  </a:lnTo>
                  <a:lnTo>
                    <a:pt x="365" y="0"/>
                  </a:lnTo>
                  <a:lnTo>
                    <a:pt x="365" y="20"/>
                  </a:lnTo>
                  <a:lnTo>
                    <a:pt x="355" y="20"/>
                  </a:lnTo>
                  <a:lnTo>
                    <a:pt x="355" y="0"/>
                  </a:lnTo>
                  <a:lnTo>
                    <a:pt x="344" y="0"/>
                  </a:lnTo>
                  <a:lnTo>
                    <a:pt x="344" y="20"/>
                  </a:lnTo>
                  <a:lnTo>
                    <a:pt x="335" y="20"/>
                  </a:lnTo>
                  <a:lnTo>
                    <a:pt x="335" y="0"/>
                  </a:lnTo>
                  <a:lnTo>
                    <a:pt x="324" y="0"/>
                  </a:lnTo>
                  <a:lnTo>
                    <a:pt x="324" y="20"/>
                  </a:lnTo>
                  <a:lnTo>
                    <a:pt x="314" y="20"/>
                  </a:lnTo>
                  <a:lnTo>
                    <a:pt x="314" y="0"/>
                  </a:lnTo>
                  <a:lnTo>
                    <a:pt x="303" y="0"/>
                  </a:lnTo>
                  <a:lnTo>
                    <a:pt x="303" y="20"/>
                  </a:lnTo>
                  <a:lnTo>
                    <a:pt x="293" y="20"/>
                  </a:lnTo>
                  <a:lnTo>
                    <a:pt x="293" y="0"/>
                  </a:lnTo>
                  <a:lnTo>
                    <a:pt x="284" y="0"/>
                  </a:lnTo>
                  <a:lnTo>
                    <a:pt x="284" y="20"/>
                  </a:lnTo>
                  <a:lnTo>
                    <a:pt x="274" y="20"/>
                  </a:lnTo>
                  <a:lnTo>
                    <a:pt x="274" y="0"/>
                  </a:lnTo>
                  <a:lnTo>
                    <a:pt x="263" y="0"/>
                  </a:lnTo>
                  <a:lnTo>
                    <a:pt x="263" y="20"/>
                  </a:lnTo>
                  <a:lnTo>
                    <a:pt x="254" y="20"/>
                  </a:lnTo>
                  <a:lnTo>
                    <a:pt x="254" y="0"/>
                  </a:lnTo>
                  <a:lnTo>
                    <a:pt x="243" y="0"/>
                  </a:lnTo>
                  <a:lnTo>
                    <a:pt x="243" y="20"/>
                  </a:lnTo>
                  <a:lnTo>
                    <a:pt x="233" y="20"/>
                  </a:lnTo>
                  <a:lnTo>
                    <a:pt x="233" y="0"/>
                  </a:lnTo>
                  <a:lnTo>
                    <a:pt x="222" y="0"/>
                  </a:lnTo>
                  <a:lnTo>
                    <a:pt x="222" y="20"/>
                  </a:lnTo>
                  <a:lnTo>
                    <a:pt x="213" y="20"/>
                  </a:lnTo>
                  <a:lnTo>
                    <a:pt x="213" y="0"/>
                  </a:lnTo>
                  <a:lnTo>
                    <a:pt x="203" y="0"/>
                  </a:lnTo>
                  <a:lnTo>
                    <a:pt x="203" y="20"/>
                  </a:lnTo>
                  <a:lnTo>
                    <a:pt x="193" y="20"/>
                  </a:lnTo>
                  <a:lnTo>
                    <a:pt x="193" y="0"/>
                  </a:lnTo>
                  <a:lnTo>
                    <a:pt x="182" y="0"/>
                  </a:lnTo>
                  <a:lnTo>
                    <a:pt x="182" y="20"/>
                  </a:lnTo>
                  <a:lnTo>
                    <a:pt x="173" y="20"/>
                  </a:lnTo>
                  <a:lnTo>
                    <a:pt x="173" y="0"/>
                  </a:lnTo>
                  <a:lnTo>
                    <a:pt x="162" y="0"/>
                  </a:lnTo>
                  <a:lnTo>
                    <a:pt x="162" y="20"/>
                  </a:lnTo>
                  <a:lnTo>
                    <a:pt x="152" y="20"/>
                  </a:lnTo>
                  <a:lnTo>
                    <a:pt x="152" y="0"/>
                  </a:lnTo>
                  <a:lnTo>
                    <a:pt x="141" y="0"/>
                  </a:lnTo>
                  <a:lnTo>
                    <a:pt x="141" y="20"/>
                  </a:lnTo>
                  <a:lnTo>
                    <a:pt x="132" y="20"/>
                  </a:lnTo>
                  <a:lnTo>
                    <a:pt x="132" y="0"/>
                  </a:lnTo>
                  <a:lnTo>
                    <a:pt x="122" y="0"/>
                  </a:lnTo>
                  <a:lnTo>
                    <a:pt x="122" y="20"/>
                  </a:lnTo>
                  <a:lnTo>
                    <a:pt x="112" y="20"/>
                  </a:lnTo>
                  <a:lnTo>
                    <a:pt x="112" y="0"/>
                  </a:lnTo>
                  <a:lnTo>
                    <a:pt x="101" y="0"/>
                  </a:lnTo>
                  <a:lnTo>
                    <a:pt x="101" y="20"/>
                  </a:lnTo>
                  <a:lnTo>
                    <a:pt x="92" y="20"/>
                  </a:lnTo>
                  <a:lnTo>
                    <a:pt x="92" y="0"/>
                  </a:lnTo>
                  <a:lnTo>
                    <a:pt x="81" y="0"/>
                  </a:lnTo>
                  <a:lnTo>
                    <a:pt x="81" y="20"/>
                  </a:lnTo>
                  <a:lnTo>
                    <a:pt x="71" y="20"/>
                  </a:lnTo>
                  <a:lnTo>
                    <a:pt x="71" y="0"/>
                  </a:lnTo>
                  <a:lnTo>
                    <a:pt x="60" y="0"/>
                  </a:lnTo>
                  <a:lnTo>
                    <a:pt x="60" y="20"/>
                  </a:lnTo>
                  <a:lnTo>
                    <a:pt x="51" y="20"/>
                  </a:lnTo>
                  <a:lnTo>
                    <a:pt x="51" y="0"/>
                  </a:lnTo>
                  <a:lnTo>
                    <a:pt x="41" y="0"/>
                  </a:lnTo>
                  <a:lnTo>
                    <a:pt x="41" y="20"/>
                  </a:lnTo>
                  <a:lnTo>
                    <a:pt x="31" y="20"/>
                  </a:lnTo>
                  <a:lnTo>
                    <a:pt x="31" y="0"/>
                  </a:lnTo>
                  <a:lnTo>
                    <a:pt x="20" y="0"/>
                  </a:lnTo>
                  <a:lnTo>
                    <a:pt x="20" y="20"/>
                  </a:lnTo>
                  <a:lnTo>
                    <a:pt x="0" y="20"/>
                  </a:lnTo>
                  <a:lnTo>
                    <a:pt x="0" y="30"/>
                  </a:lnTo>
                  <a:lnTo>
                    <a:pt x="20" y="30"/>
                  </a:lnTo>
                  <a:lnTo>
                    <a:pt x="20" y="40"/>
                  </a:lnTo>
                  <a:lnTo>
                    <a:pt x="0" y="40"/>
                  </a:lnTo>
                  <a:lnTo>
                    <a:pt x="0" y="51"/>
                  </a:lnTo>
                  <a:lnTo>
                    <a:pt x="20" y="51"/>
                  </a:lnTo>
                  <a:lnTo>
                    <a:pt x="20" y="61"/>
                  </a:lnTo>
                  <a:lnTo>
                    <a:pt x="0" y="61"/>
                  </a:lnTo>
                  <a:lnTo>
                    <a:pt x="0" y="72"/>
                  </a:lnTo>
                  <a:lnTo>
                    <a:pt x="20" y="72"/>
                  </a:lnTo>
                  <a:lnTo>
                    <a:pt x="20" y="81"/>
                  </a:lnTo>
                  <a:lnTo>
                    <a:pt x="0" y="81"/>
                  </a:lnTo>
                  <a:lnTo>
                    <a:pt x="0" y="91"/>
                  </a:lnTo>
                  <a:lnTo>
                    <a:pt x="20" y="91"/>
                  </a:lnTo>
                  <a:lnTo>
                    <a:pt x="20" y="100"/>
                  </a:lnTo>
                  <a:lnTo>
                    <a:pt x="0" y="100"/>
                  </a:lnTo>
                  <a:lnTo>
                    <a:pt x="0" y="111"/>
                  </a:lnTo>
                  <a:lnTo>
                    <a:pt x="20" y="111"/>
                  </a:lnTo>
                  <a:lnTo>
                    <a:pt x="20" y="121"/>
                  </a:lnTo>
                  <a:lnTo>
                    <a:pt x="0" y="121"/>
                  </a:lnTo>
                  <a:lnTo>
                    <a:pt x="0" y="132"/>
                  </a:lnTo>
                  <a:lnTo>
                    <a:pt x="20" y="132"/>
                  </a:lnTo>
                  <a:lnTo>
                    <a:pt x="20" y="142"/>
                  </a:lnTo>
                  <a:lnTo>
                    <a:pt x="0" y="142"/>
                  </a:lnTo>
                  <a:lnTo>
                    <a:pt x="0" y="152"/>
                  </a:lnTo>
                  <a:lnTo>
                    <a:pt x="20" y="152"/>
                  </a:lnTo>
                  <a:lnTo>
                    <a:pt x="20" y="162"/>
                  </a:lnTo>
                  <a:lnTo>
                    <a:pt x="0" y="162"/>
                  </a:lnTo>
                  <a:lnTo>
                    <a:pt x="0" y="172"/>
                  </a:lnTo>
                  <a:lnTo>
                    <a:pt x="20" y="172"/>
                  </a:lnTo>
                  <a:lnTo>
                    <a:pt x="20" y="181"/>
                  </a:lnTo>
                  <a:lnTo>
                    <a:pt x="0" y="181"/>
                  </a:lnTo>
                  <a:lnTo>
                    <a:pt x="0" y="192"/>
                  </a:lnTo>
                  <a:lnTo>
                    <a:pt x="20" y="192"/>
                  </a:lnTo>
                  <a:lnTo>
                    <a:pt x="20" y="202"/>
                  </a:lnTo>
                  <a:lnTo>
                    <a:pt x="0" y="202"/>
                  </a:lnTo>
                  <a:lnTo>
                    <a:pt x="0" y="213"/>
                  </a:lnTo>
                  <a:lnTo>
                    <a:pt x="20" y="213"/>
                  </a:lnTo>
                  <a:lnTo>
                    <a:pt x="20" y="222"/>
                  </a:lnTo>
                  <a:lnTo>
                    <a:pt x="0" y="222"/>
                  </a:lnTo>
                  <a:lnTo>
                    <a:pt x="0" y="233"/>
                  </a:lnTo>
                  <a:lnTo>
                    <a:pt x="20" y="233"/>
                  </a:lnTo>
                  <a:lnTo>
                    <a:pt x="20" y="243"/>
                  </a:lnTo>
                  <a:lnTo>
                    <a:pt x="0" y="243"/>
                  </a:lnTo>
                  <a:lnTo>
                    <a:pt x="0" y="253"/>
                  </a:lnTo>
                  <a:lnTo>
                    <a:pt x="20" y="253"/>
                  </a:lnTo>
                  <a:lnTo>
                    <a:pt x="20" y="262"/>
                  </a:lnTo>
                  <a:lnTo>
                    <a:pt x="0" y="262"/>
                  </a:lnTo>
                  <a:lnTo>
                    <a:pt x="0" y="273"/>
                  </a:lnTo>
                  <a:lnTo>
                    <a:pt x="20" y="273"/>
                  </a:lnTo>
                  <a:lnTo>
                    <a:pt x="20" y="283"/>
                  </a:lnTo>
                  <a:lnTo>
                    <a:pt x="0" y="283"/>
                  </a:lnTo>
                  <a:lnTo>
                    <a:pt x="0" y="294"/>
                  </a:lnTo>
                  <a:lnTo>
                    <a:pt x="20" y="294"/>
                  </a:lnTo>
                  <a:lnTo>
                    <a:pt x="20" y="303"/>
                  </a:lnTo>
                  <a:lnTo>
                    <a:pt x="0" y="303"/>
                  </a:lnTo>
                  <a:lnTo>
                    <a:pt x="0" y="314"/>
                  </a:lnTo>
                  <a:lnTo>
                    <a:pt x="20" y="314"/>
                  </a:lnTo>
                  <a:lnTo>
                    <a:pt x="20" y="324"/>
                  </a:lnTo>
                  <a:lnTo>
                    <a:pt x="0" y="324"/>
                  </a:lnTo>
                  <a:lnTo>
                    <a:pt x="0" y="333"/>
                  </a:lnTo>
                  <a:lnTo>
                    <a:pt x="20" y="333"/>
                  </a:lnTo>
                  <a:lnTo>
                    <a:pt x="20" y="343"/>
                  </a:lnTo>
                  <a:lnTo>
                    <a:pt x="0" y="343"/>
                  </a:lnTo>
                  <a:lnTo>
                    <a:pt x="0" y="354"/>
                  </a:lnTo>
                  <a:lnTo>
                    <a:pt x="20" y="354"/>
                  </a:lnTo>
                  <a:lnTo>
                    <a:pt x="20" y="364"/>
                  </a:lnTo>
                  <a:lnTo>
                    <a:pt x="0" y="364"/>
                  </a:lnTo>
                  <a:lnTo>
                    <a:pt x="0" y="375"/>
                  </a:lnTo>
                  <a:lnTo>
                    <a:pt x="20" y="375"/>
                  </a:lnTo>
                  <a:lnTo>
                    <a:pt x="20" y="384"/>
                  </a:lnTo>
                  <a:lnTo>
                    <a:pt x="0" y="384"/>
                  </a:lnTo>
                  <a:lnTo>
                    <a:pt x="0" y="395"/>
                  </a:lnTo>
                  <a:lnTo>
                    <a:pt x="20" y="395"/>
                  </a:lnTo>
                  <a:lnTo>
                    <a:pt x="20" y="405"/>
                  </a:lnTo>
                  <a:lnTo>
                    <a:pt x="0" y="405"/>
                  </a:lnTo>
                  <a:lnTo>
                    <a:pt x="0" y="414"/>
                  </a:lnTo>
                  <a:lnTo>
                    <a:pt x="20" y="414"/>
                  </a:lnTo>
                  <a:lnTo>
                    <a:pt x="20" y="424"/>
                  </a:lnTo>
                  <a:lnTo>
                    <a:pt x="0" y="424"/>
                  </a:lnTo>
                  <a:lnTo>
                    <a:pt x="0" y="435"/>
                  </a:lnTo>
                  <a:lnTo>
                    <a:pt x="20" y="435"/>
                  </a:lnTo>
                  <a:lnTo>
                    <a:pt x="20" y="444"/>
                  </a:lnTo>
                  <a:lnTo>
                    <a:pt x="0" y="444"/>
                  </a:lnTo>
                  <a:lnTo>
                    <a:pt x="0" y="455"/>
                  </a:lnTo>
                  <a:lnTo>
                    <a:pt x="20" y="455"/>
                  </a:lnTo>
                  <a:lnTo>
                    <a:pt x="20" y="465"/>
                  </a:lnTo>
                  <a:lnTo>
                    <a:pt x="0" y="465"/>
                  </a:lnTo>
                  <a:lnTo>
                    <a:pt x="0" y="476"/>
                  </a:lnTo>
                  <a:lnTo>
                    <a:pt x="20" y="476"/>
                  </a:lnTo>
                  <a:lnTo>
                    <a:pt x="20" y="486"/>
                  </a:lnTo>
                  <a:lnTo>
                    <a:pt x="0" y="486"/>
                  </a:lnTo>
                  <a:lnTo>
                    <a:pt x="0" y="495"/>
                  </a:lnTo>
                  <a:lnTo>
                    <a:pt x="20" y="495"/>
                  </a:lnTo>
                  <a:lnTo>
                    <a:pt x="20" y="505"/>
                  </a:lnTo>
                  <a:lnTo>
                    <a:pt x="0" y="505"/>
                  </a:lnTo>
                  <a:lnTo>
                    <a:pt x="0" y="516"/>
                  </a:lnTo>
                  <a:lnTo>
                    <a:pt x="20" y="516"/>
                  </a:lnTo>
                  <a:lnTo>
                    <a:pt x="20" y="525"/>
                  </a:lnTo>
                  <a:lnTo>
                    <a:pt x="0" y="525"/>
                  </a:lnTo>
                  <a:lnTo>
                    <a:pt x="0" y="536"/>
                  </a:lnTo>
                  <a:lnTo>
                    <a:pt x="20" y="536"/>
                  </a:lnTo>
                  <a:lnTo>
                    <a:pt x="20" y="546"/>
                  </a:lnTo>
                  <a:lnTo>
                    <a:pt x="0" y="546"/>
                  </a:lnTo>
                  <a:lnTo>
                    <a:pt x="0" y="557"/>
                  </a:lnTo>
                  <a:lnTo>
                    <a:pt x="20" y="557"/>
                  </a:lnTo>
                  <a:lnTo>
                    <a:pt x="20" y="576"/>
                  </a:lnTo>
                  <a:lnTo>
                    <a:pt x="31" y="576"/>
                  </a:lnTo>
                  <a:lnTo>
                    <a:pt x="31" y="557"/>
                  </a:lnTo>
                  <a:lnTo>
                    <a:pt x="41" y="557"/>
                  </a:lnTo>
                  <a:lnTo>
                    <a:pt x="41" y="576"/>
                  </a:lnTo>
                  <a:lnTo>
                    <a:pt x="51" y="576"/>
                  </a:lnTo>
                  <a:lnTo>
                    <a:pt x="51" y="557"/>
                  </a:lnTo>
                  <a:lnTo>
                    <a:pt x="60" y="557"/>
                  </a:lnTo>
                  <a:lnTo>
                    <a:pt x="60" y="576"/>
                  </a:lnTo>
                  <a:lnTo>
                    <a:pt x="71" y="576"/>
                  </a:lnTo>
                  <a:lnTo>
                    <a:pt x="71" y="557"/>
                  </a:lnTo>
                  <a:lnTo>
                    <a:pt x="81" y="557"/>
                  </a:lnTo>
                  <a:lnTo>
                    <a:pt x="81" y="576"/>
                  </a:lnTo>
                  <a:lnTo>
                    <a:pt x="92" y="576"/>
                  </a:lnTo>
                  <a:lnTo>
                    <a:pt x="92" y="557"/>
                  </a:lnTo>
                  <a:lnTo>
                    <a:pt x="101" y="557"/>
                  </a:lnTo>
                  <a:lnTo>
                    <a:pt x="101" y="576"/>
                  </a:lnTo>
                  <a:lnTo>
                    <a:pt x="112" y="576"/>
                  </a:lnTo>
                  <a:lnTo>
                    <a:pt x="112" y="557"/>
                  </a:lnTo>
                  <a:lnTo>
                    <a:pt x="122" y="557"/>
                  </a:lnTo>
                  <a:lnTo>
                    <a:pt x="122" y="576"/>
                  </a:lnTo>
                  <a:lnTo>
                    <a:pt x="132" y="576"/>
                  </a:lnTo>
                  <a:lnTo>
                    <a:pt x="132" y="557"/>
                  </a:lnTo>
                  <a:lnTo>
                    <a:pt x="141" y="557"/>
                  </a:lnTo>
                  <a:lnTo>
                    <a:pt x="141" y="576"/>
                  </a:lnTo>
                  <a:lnTo>
                    <a:pt x="152" y="576"/>
                  </a:lnTo>
                  <a:lnTo>
                    <a:pt x="152" y="557"/>
                  </a:lnTo>
                  <a:lnTo>
                    <a:pt x="162" y="557"/>
                  </a:lnTo>
                  <a:lnTo>
                    <a:pt x="162" y="576"/>
                  </a:lnTo>
                  <a:lnTo>
                    <a:pt x="173" y="576"/>
                  </a:lnTo>
                  <a:lnTo>
                    <a:pt x="173" y="557"/>
                  </a:lnTo>
                  <a:lnTo>
                    <a:pt x="182" y="557"/>
                  </a:lnTo>
                  <a:lnTo>
                    <a:pt x="182" y="576"/>
                  </a:lnTo>
                  <a:lnTo>
                    <a:pt x="193" y="576"/>
                  </a:lnTo>
                  <a:lnTo>
                    <a:pt x="193" y="557"/>
                  </a:lnTo>
                  <a:lnTo>
                    <a:pt x="203" y="557"/>
                  </a:lnTo>
                  <a:lnTo>
                    <a:pt x="203" y="576"/>
                  </a:lnTo>
                  <a:lnTo>
                    <a:pt x="213" y="576"/>
                  </a:lnTo>
                  <a:lnTo>
                    <a:pt x="213" y="557"/>
                  </a:lnTo>
                  <a:lnTo>
                    <a:pt x="222" y="557"/>
                  </a:lnTo>
                  <a:lnTo>
                    <a:pt x="222" y="576"/>
                  </a:lnTo>
                  <a:lnTo>
                    <a:pt x="233" y="576"/>
                  </a:lnTo>
                  <a:lnTo>
                    <a:pt x="233" y="557"/>
                  </a:lnTo>
                  <a:lnTo>
                    <a:pt x="243" y="557"/>
                  </a:lnTo>
                  <a:lnTo>
                    <a:pt x="243" y="576"/>
                  </a:lnTo>
                  <a:lnTo>
                    <a:pt x="254" y="576"/>
                  </a:lnTo>
                  <a:lnTo>
                    <a:pt x="254" y="557"/>
                  </a:lnTo>
                  <a:lnTo>
                    <a:pt x="263" y="557"/>
                  </a:lnTo>
                  <a:lnTo>
                    <a:pt x="263" y="576"/>
                  </a:lnTo>
                  <a:lnTo>
                    <a:pt x="274" y="576"/>
                  </a:lnTo>
                  <a:lnTo>
                    <a:pt x="274" y="557"/>
                  </a:lnTo>
                  <a:lnTo>
                    <a:pt x="284" y="557"/>
                  </a:lnTo>
                  <a:lnTo>
                    <a:pt x="284" y="576"/>
                  </a:lnTo>
                  <a:lnTo>
                    <a:pt x="293" y="576"/>
                  </a:lnTo>
                  <a:lnTo>
                    <a:pt x="293" y="557"/>
                  </a:lnTo>
                  <a:lnTo>
                    <a:pt x="303" y="557"/>
                  </a:lnTo>
                  <a:lnTo>
                    <a:pt x="303" y="576"/>
                  </a:lnTo>
                  <a:lnTo>
                    <a:pt x="314" y="576"/>
                  </a:lnTo>
                  <a:lnTo>
                    <a:pt x="314" y="557"/>
                  </a:lnTo>
                  <a:lnTo>
                    <a:pt x="324" y="557"/>
                  </a:lnTo>
                  <a:lnTo>
                    <a:pt x="324" y="576"/>
                  </a:lnTo>
                  <a:lnTo>
                    <a:pt x="335" y="576"/>
                  </a:lnTo>
                  <a:lnTo>
                    <a:pt x="335" y="557"/>
                  </a:lnTo>
                  <a:lnTo>
                    <a:pt x="344" y="557"/>
                  </a:lnTo>
                  <a:lnTo>
                    <a:pt x="344" y="576"/>
                  </a:lnTo>
                  <a:lnTo>
                    <a:pt x="355" y="576"/>
                  </a:lnTo>
                  <a:lnTo>
                    <a:pt x="355" y="557"/>
                  </a:lnTo>
                  <a:lnTo>
                    <a:pt x="365" y="557"/>
                  </a:lnTo>
                  <a:lnTo>
                    <a:pt x="365" y="576"/>
                  </a:lnTo>
                  <a:lnTo>
                    <a:pt x="374" y="576"/>
                  </a:lnTo>
                  <a:lnTo>
                    <a:pt x="374" y="557"/>
                  </a:lnTo>
                  <a:lnTo>
                    <a:pt x="384" y="557"/>
                  </a:lnTo>
                  <a:lnTo>
                    <a:pt x="384" y="576"/>
                  </a:lnTo>
                  <a:lnTo>
                    <a:pt x="395" y="576"/>
                  </a:lnTo>
                  <a:lnTo>
                    <a:pt x="395" y="557"/>
                  </a:lnTo>
                  <a:lnTo>
                    <a:pt x="405" y="557"/>
                  </a:lnTo>
                  <a:lnTo>
                    <a:pt x="405" y="576"/>
                  </a:lnTo>
                  <a:lnTo>
                    <a:pt x="416" y="576"/>
                  </a:lnTo>
                  <a:lnTo>
                    <a:pt x="416" y="557"/>
                  </a:lnTo>
                  <a:lnTo>
                    <a:pt x="425" y="557"/>
                  </a:lnTo>
                  <a:lnTo>
                    <a:pt x="425" y="576"/>
                  </a:lnTo>
                  <a:lnTo>
                    <a:pt x="436" y="576"/>
                  </a:lnTo>
                  <a:lnTo>
                    <a:pt x="436" y="557"/>
                  </a:lnTo>
                  <a:lnTo>
                    <a:pt x="446" y="557"/>
                  </a:lnTo>
                  <a:lnTo>
                    <a:pt x="446" y="576"/>
                  </a:lnTo>
                  <a:lnTo>
                    <a:pt x="455" y="576"/>
                  </a:lnTo>
                  <a:lnTo>
                    <a:pt x="455" y="557"/>
                  </a:lnTo>
                  <a:lnTo>
                    <a:pt x="465" y="557"/>
                  </a:lnTo>
                  <a:lnTo>
                    <a:pt x="465" y="576"/>
                  </a:lnTo>
                  <a:lnTo>
                    <a:pt x="476" y="576"/>
                  </a:lnTo>
                  <a:lnTo>
                    <a:pt x="476" y="557"/>
                  </a:lnTo>
                  <a:lnTo>
                    <a:pt x="486" y="557"/>
                  </a:lnTo>
                  <a:lnTo>
                    <a:pt x="486" y="576"/>
                  </a:lnTo>
                  <a:lnTo>
                    <a:pt x="496" y="576"/>
                  </a:lnTo>
                  <a:lnTo>
                    <a:pt x="496" y="557"/>
                  </a:lnTo>
                  <a:lnTo>
                    <a:pt x="506" y="557"/>
                  </a:lnTo>
                  <a:lnTo>
                    <a:pt x="506" y="576"/>
                  </a:lnTo>
                  <a:lnTo>
                    <a:pt x="517" y="576"/>
                  </a:lnTo>
                  <a:lnTo>
                    <a:pt x="517" y="557"/>
                  </a:lnTo>
                  <a:lnTo>
                    <a:pt x="527" y="557"/>
                  </a:lnTo>
                  <a:lnTo>
                    <a:pt x="527" y="576"/>
                  </a:lnTo>
                  <a:lnTo>
                    <a:pt x="536" y="576"/>
                  </a:lnTo>
                  <a:lnTo>
                    <a:pt x="536" y="557"/>
                  </a:lnTo>
                  <a:lnTo>
                    <a:pt x="546" y="557"/>
                  </a:lnTo>
                  <a:lnTo>
                    <a:pt x="546" y="576"/>
                  </a:lnTo>
                  <a:lnTo>
                    <a:pt x="557" y="576"/>
                  </a:lnTo>
                  <a:lnTo>
                    <a:pt x="557" y="557"/>
                  </a:lnTo>
                  <a:lnTo>
                    <a:pt x="577" y="557"/>
                  </a:lnTo>
                  <a:lnTo>
                    <a:pt x="577" y="546"/>
                  </a:lnTo>
                  <a:lnTo>
                    <a:pt x="557" y="546"/>
                  </a:lnTo>
                  <a:lnTo>
                    <a:pt x="557" y="536"/>
                  </a:lnTo>
                  <a:lnTo>
                    <a:pt x="577" y="536"/>
                  </a:lnTo>
                  <a:lnTo>
                    <a:pt x="577" y="525"/>
                  </a:lnTo>
                  <a:lnTo>
                    <a:pt x="557" y="525"/>
                  </a:lnTo>
                  <a:lnTo>
                    <a:pt x="557" y="516"/>
                  </a:lnTo>
                  <a:lnTo>
                    <a:pt x="577" y="516"/>
                  </a:lnTo>
                  <a:lnTo>
                    <a:pt x="577" y="505"/>
                  </a:lnTo>
                  <a:lnTo>
                    <a:pt x="557" y="505"/>
                  </a:lnTo>
                  <a:lnTo>
                    <a:pt x="557" y="495"/>
                  </a:lnTo>
                  <a:lnTo>
                    <a:pt x="577" y="495"/>
                  </a:lnTo>
                  <a:lnTo>
                    <a:pt x="577" y="486"/>
                  </a:lnTo>
                  <a:lnTo>
                    <a:pt x="557" y="486"/>
                  </a:lnTo>
                  <a:lnTo>
                    <a:pt x="557" y="476"/>
                  </a:lnTo>
                  <a:lnTo>
                    <a:pt x="577" y="476"/>
                  </a:lnTo>
                  <a:lnTo>
                    <a:pt x="577" y="465"/>
                  </a:lnTo>
                  <a:lnTo>
                    <a:pt x="557" y="465"/>
                  </a:lnTo>
                  <a:lnTo>
                    <a:pt x="557" y="455"/>
                  </a:lnTo>
                  <a:lnTo>
                    <a:pt x="577" y="455"/>
                  </a:lnTo>
                  <a:lnTo>
                    <a:pt x="577" y="444"/>
                  </a:lnTo>
                  <a:lnTo>
                    <a:pt x="557" y="444"/>
                  </a:lnTo>
                  <a:lnTo>
                    <a:pt x="557" y="435"/>
                  </a:lnTo>
                  <a:lnTo>
                    <a:pt x="577" y="435"/>
                  </a:lnTo>
                  <a:lnTo>
                    <a:pt x="577" y="424"/>
                  </a:lnTo>
                  <a:lnTo>
                    <a:pt x="557" y="424"/>
                  </a:lnTo>
                  <a:lnTo>
                    <a:pt x="557" y="414"/>
                  </a:lnTo>
                  <a:lnTo>
                    <a:pt x="577" y="414"/>
                  </a:lnTo>
                  <a:lnTo>
                    <a:pt x="577" y="405"/>
                  </a:lnTo>
                  <a:lnTo>
                    <a:pt x="557" y="405"/>
                  </a:lnTo>
                  <a:lnTo>
                    <a:pt x="557" y="395"/>
                  </a:lnTo>
                  <a:lnTo>
                    <a:pt x="577" y="395"/>
                  </a:lnTo>
                  <a:lnTo>
                    <a:pt x="577" y="384"/>
                  </a:lnTo>
                  <a:lnTo>
                    <a:pt x="557" y="384"/>
                  </a:lnTo>
                  <a:lnTo>
                    <a:pt x="557" y="375"/>
                  </a:lnTo>
                  <a:lnTo>
                    <a:pt x="577" y="375"/>
                  </a:lnTo>
                  <a:lnTo>
                    <a:pt x="577" y="364"/>
                  </a:lnTo>
                  <a:lnTo>
                    <a:pt x="557" y="364"/>
                  </a:lnTo>
                  <a:lnTo>
                    <a:pt x="557" y="354"/>
                  </a:lnTo>
                  <a:lnTo>
                    <a:pt x="577" y="354"/>
                  </a:lnTo>
                  <a:lnTo>
                    <a:pt x="577" y="343"/>
                  </a:lnTo>
                  <a:lnTo>
                    <a:pt x="557" y="343"/>
                  </a:lnTo>
                  <a:lnTo>
                    <a:pt x="557" y="333"/>
                  </a:lnTo>
                  <a:lnTo>
                    <a:pt x="577" y="333"/>
                  </a:lnTo>
                  <a:lnTo>
                    <a:pt x="577" y="324"/>
                  </a:lnTo>
                  <a:lnTo>
                    <a:pt x="557" y="324"/>
                  </a:lnTo>
                  <a:lnTo>
                    <a:pt x="557" y="314"/>
                  </a:lnTo>
                  <a:lnTo>
                    <a:pt x="577" y="314"/>
                  </a:lnTo>
                  <a:lnTo>
                    <a:pt x="577" y="303"/>
                  </a:lnTo>
                  <a:lnTo>
                    <a:pt x="557" y="303"/>
                  </a:lnTo>
                  <a:lnTo>
                    <a:pt x="557" y="294"/>
                  </a:lnTo>
                  <a:lnTo>
                    <a:pt x="577" y="294"/>
                  </a:lnTo>
                  <a:lnTo>
                    <a:pt x="577" y="283"/>
                  </a:lnTo>
                  <a:lnTo>
                    <a:pt x="557" y="283"/>
                  </a:lnTo>
                  <a:lnTo>
                    <a:pt x="557" y="273"/>
                  </a:lnTo>
                  <a:lnTo>
                    <a:pt x="577" y="273"/>
                  </a:lnTo>
                  <a:lnTo>
                    <a:pt x="577" y="262"/>
                  </a:lnTo>
                  <a:lnTo>
                    <a:pt x="557" y="262"/>
                  </a:lnTo>
                  <a:lnTo>
                    <a:pt x="557" y="253"/>
                  </a:lnTo>
                  <a:lnTo>
                    <a:pt x="577" y="253"/>
                  </a:lnTo>
                  <a:lnTo>
                    <a:pt x="577" y="243"/>
                  </a:lnTo>
                  <a:lnTo>
                    <a:pt x="557" y="243"/>
                  </a:lnTo>
                  <a:lnTo>
                    <a:pt x="557" y="233"/>
                  </a:lnTo>
                  <a:lnTo>
                    <a:pt x="577" y="233"/>
                  </a:lnTo>
                  <a:lnTo>
                    <a:pt x="577" y="222"/>
                  </a:lnTo>
                  <a:lnTo>
                    <a:pt x="557" y="222"/>
                  </a:lnTo>
                  <a:lnTo>
                    <a:pt x="557" y="213"/>
                  </a:lnTo>
                  <a:lnTo>
                    <a:pt x="577" y="213"/>
                  </a:lnTo>
                  <a:lnTo>
                    <a:pt x="577" y="202"/>
                  </a:lnTo>
                  <a:lnTo>
                    <a:pt x="557" y="202"/>
                  </a:lnTo>
                  <a:lnTo>
                    <a:pt x="557" y="192"/>
                  </a:lnTo>
                  <a:lnTo>
                    <a:pt x="577" y="192"/>
                  </a:lnTo>
                  <a:lnTo>
                    <a:pt x="577" y="181"/>
                  </a:lnTo>
                  <a:lnTo>
                    <a:pt x="557" y="181"/>
                  </a:lnTo>
                  <a:lnTo>
                    <a:pt x="557" y="172"/>
                  </a:lnTo>
                  <a:lnTo>
                    <a:pt x="577" y="172"/>
                  </a:lnTo>
                  <a:lnTo>
                    <a:pt x="577" y="162"/>
                  </a:lnTo>
                  <a:lnTo>
                    <a:pt x="557" y="162"/>
                  </a:lnTo>
                  <a:lnTo>
                    <a:pt x="557" y="152"/>
                  </a:lnTo>
                  <a:lnTo>
                    <a:pt x="577" y="152"/>
                  </a:lnTo>
                  <a:lnTo>
                    <a:pt x="577" y="142"/>
                  </a:lnTo>
                  <a:lnTo>
                    <a:pt x="557" y="142"/>
                  </a:lnTo>
                  <a:lnTo>
                    <a:pt x="557" y="132"/>
                  </a:lnTo>
                  <a:lnTo>
                    <a:pt x="577" y="132"/>
                  </a:lnTo>
                  <a:lnTo>
                    <a:pt x="577" y="121"/>
                  </a:lnTo>
                  <a:lnTo>
                    <a:pt x="557" y="121"/>
                  </a:lnTo>
                  <a:lnTo>
                    <a:pt x="557" y="111"/>
                  </a:lnTo>
                  <a:lnTo>
                    <a:pt x="577" y="111"/>
                  </a:lnTo>
                  <a:lnTo>
                    <a:pt x="577" y="100"/>
                  </a:lnTo>
                  <a:lnTo>
                    <a:pt x="557" y="100"/>
                  </a:lnTo>
                  <a:lnTo>
                    <a:pt x="557" y="91"/>
                  </a:lnTo>
                  <a:lnTo>
                    <a:pt x="577" y="91"/>
                  </a:lnTo>
                  <a:lnTo>
                    <a:pt x="577" y="81"/>
                  </a:lnTo>
                  <a:lnTo>
                    <a:pt x="557" y="81"/>
                  </a:lnTo>
                  <a:lnTo>
                    <a:pt x="557" y="72"/>
                  </a:lnTo>
                  <a:lnTo>
                    <a:pt x="577" y="72"/>
                  </a:lnTo>
                  <a:lnTo>
                    <a:pt x="577" y="61"/>
                  </a:lnTo>
                  <a:lnTo>
                    <a:pt x="557" y="61"/>
                  </a:lnTo>
                  <a:lnTo>
                    <a:pt x="557" y="51"/>
                  </a:lnTo>
                  <a:lnTo>
                    <a:pt x="577" y="51"/>
                  </a:lnTo>
                  <a:lnTo>
                    <a:pt x="577" y="40"/>
                  </a:lnTo>
                  <a:lnTo>
                    <a:pt x="557" y="40"/>
                  </a:lnTo>
                  <a:lnTo>
                    <a:pt x="557" y="30"/>
                  </a:lnTo>
                  <a:lnTo>
                    <a:pt x="577" y="30"/>
                  </a:lnTo>
                  <a:close/>
                  <a:moveTo>
                    <a:pt x="536" y="30"/>
                  </a:moveTo>
                  <a:lnTo>
                    <a:pt x="546" y="30"/>
                  </a:lnTo>
                  <a:lnTo>
                    <a:pt x="546" y="40"/>
                  </a:lnTo>
                  <a:lnTo>
                    <a:pt x="536" y="40"/>
                  </a:lnTo>
                  <a:lnTo>
                    <a:pt x="536" y="30"/>
                  </a:lnTo>
                  <a:close/>
                  <a:moveTo>
                    <a:pt x="536" y="51"/>
                  </a:moveTo>
                  <a:lnTo>
                    <a:pt x="546" y="51"/>
                  </a:lnTo>
                  <a:lnTo>
                    <a:pt x="546" y="61"/>
                  </a:lnTo>
                  <a:lnTo>
                    <a:pt x="536" y="61"/>
                  </a:lnTo>
                  <a:lnTo>
                    <a:pt x="536" y="51"/>
                  </a:lnTo>
                  <a:close/>
                  <a:moveTo>
                    <a:pt x="536" y="72"/>
                  </a:moveTo>
                  <a:lnTo>
                    <a:pt x="546" y="72"/>
                  </a:lnTo>
                  <a:lnTo>
                    <a:pt x="546" y="81"/>
                  </a:lnTo>
                  <a:lnTo>
                    <a:pt x="536" y="81"/>
                  </a:lnTo>
                  <a:lnTo>
                    <a:pt x="536" y="72"/>
                  </a:lnTo>
                  <a:close/>
                  <a:moveTo>
                    <a:pt x="536" y="91"/>
                  </a:moveTo>
                  <a:lnTo>
                    <a:pt x="546" y="91"/>
                  </a:lnTo>
                  <a:lnTo>
                    <a:pt x="546" y="100"/>
                  </a:lnTo>
                  <a:lnTo>
                    <a:pt x="536" y="100"/>
                  </a:lnTo>
                  <a:lnTo>
                    <a:pt x="536" y="91"/>
                  </a:lnTo>
                  <a:close/>
                  <a:moveTo>
                    <a:pt x="536" y="111"/>
                  </a:moveTo>
                  <a:lnTo>
                    <a:pt x="546" y="111"/>
                  </a:lnTo>
                  <a:lnTo>
                    <a:pt x="546" y="121"/>
                  </a:lnTo>
                  <a:lnTo>
                    <a:pt x="536" y="121"/>
                  </a:lnTo>
                  <a:lnTo>
                    <a:pt x="536" y="111"/>
                  </a:lnTo>
                  <a:close/>
                  <a:moveTo>
                    <a:pt x="536" y="132"/>
                  </a:moveTo>
                  <a:lnTo>
                    <a:pt x="546" y="132"/>
                  </a:lnTo>
                  <a:lnTo>
                    <a:pt x="546" y="142"/>
                  </a:lnTo>
                  <a:lnTo>
                    <a:pt x="536" y="142"/>
                  </a:lnTo>
                  <a:lnTo>
                    <a:pt x="536" y="132"/>
                  </a:lnTo>
                  <a:close/>
                  <a:moveTo>
                    <a:pt x="536" y="152"/>
                  </a:moveTo>
                  <a:lnTo>
                    <a:pt x="546" y="152"/>
                  </a:lnTo>
                  <a:lnTo>
                    <a:pt x="546" y="162"/>
                  </a:lnTo>
                  <a:lnTo>
                    <a:pt x="536" y="162"/>
                  </a:lnTo>
                  <a:lnTo>
                    <a:pt x="536" y="152"/>
                  </a:lnTo>
                  <a:close/>
                  <a:moveTo>
                    <a:pt x="536" y="172"/>
                  </a:moveTo>
                  <a:lnTo>
                    <a:pt x="546" y="172"/>
                  </a:lnTo>
                  <a:lnTo>
                    <a:pt x="546" y="181"/>
                  </a:lnTo>
                  <a:lnTo>
                    <a:pt x="536" y="181"/>
                  </a:lnTo>
                  <a:lnTo>
                    <a:pt x="536" y="172"/>
                  </a:lnTo>
                  <a:close/>
                  <a:moveTo>
                    <a:pt x="536" y="192"/>
                  </a:moveTo>
                  <a:lnTo>
                    <a:pt x="546" y="192"/>
                  </a:lnTo>
                  <a:lnTo>
                    <a:pt x="546" y="202"/>
                  </a:lnTo>
                  <a:lnTo>
                    <a:pt x="536" y="202"/>
                  </a:lnTo>
                  <a:lnTo>
                    <a:pt x="536" y="192"/>
                  </a:lnTo>
                  <a:close/>
                  <a:moveTo>
                    <a:pt x="536" y="213"/>
                  </a:moveTo>
                  <a:lnTo>
                    <a:pt x="546" y="213"/>
                  </a:lnTo>
                  <a:lnTo>
                    <a:pt x="546" y="222"/>
                  </a:lnTo>
                  <a:lnTo>
                    <a:pt x="536" y="222"/>
                  </a:lnTo>
                  <a:lnTo>
                    <a:pt x="536" y="213"/>
                  </a:lnTo>
                  <a:close/>
                  <a:moveTo>
                    <a:pt x="536" y="233"/>
                  </a:moveTo>
                  <a:lnTo>
                    <a:pt x="546" y="233"/>
                  </a:lnTo>
                  <a:lnTo>
                    <a:pt x="546" y="243"/>
                  </a:lnTo>
                  <a:lnTo>
                    <a:pt x="536" y="243"/>
                  </a:lnTo>
                  <a:lnTo>
                    <a:pt x="536" y="233"/>
                  </a:lnTo>
                  <a:close/>
                  <a:moveTo>
                    <a:pt x="536" y="253"/>
                  </a:moveTo>
                  <a:lnTo>
                    <a:pt x="546" y="253"/>
                  </a:lnTo>
                  <a:lnTo>
                    <a:pt x="546" y="262"/>
                  </a:lnTo>
                  <a:lnTo>
                    <a:pt x="536" y="262"/>
                  </a:lnTo>
                  <a:lnTo>
                    <a:pt x="536" y="253"/>
                  </a:lnTo>
                  <a:close/>
                  <a:moveTo>
                    <a:pt x="536" y="273"/>
                  </a:moveTo>
                  <a:lnTo>
                    <a:pt x="546" y="273"/>
                  </a:lnTo>
                  <a:lnTo>
                    <a:pt x="546" y="283"/>
                  </a:lnTo>
                  <a:lnTo>
                    <a:pt x="536" y="283"/>
                  </a:lnTo>
                  <a:lnTo>
                    <a:pt x="536" y="273"/>
                  </a:lnTo>
                  <a:close/>
                  <a:moveTo>
                    <a:pt x="536" y="294"/>
                  </a:moveTo>
                  <a:lnTo>
                    <a:pt x="546" y="294"/>
                  </a:lnTo>
                  <a:lnTo>
                    <a:pt x="546" y="303"/>
                  </a:lnTo>
                  <a:lnTo>
                    <a:pt x="536" y="303"/>
                  </a:lnTo>
                  <a:lnTo>
                    <a:pt x="536" y="294"/>
                  </a:lnTo>
                  <a:close/>
                  <a:moveTo>
                    <a:pt x="536" y="314"/>
                  </a:moveTo>
                  <a:lnTo>
                    <a:pt x="546" y="314"/>
                  </a:lnTo>
                  <a:lnTo>
                    <a:pt x="546" y="324"/>
                  </a:lnTo>
                  <a:lnTo>
                    <a:pt x="536" y="324"/>
                  </a:lnTo>
                  <a:lnTo>
                    <a:pt x="536" y="314"/>
                  </a:lnTo>
                  <a:close/>
                  <a:moveTo>
                    <a:pt x="536" y="333"/>
                  </a:moveTo>
                  <a:lnTo>
                    <a:pt x="546" y="333"/>
                  </a:lnTo>
                  <a:lnTo>
                    <a:pt x="546" y="343"/>
                  </a:lnTo>
                  <a:lnTo>
                    <a:pt x="536" y="343"/>
                  </a:lnTo>
                  <a:lnTo>
                    <a:pt x="536" y="333"/>
                  </a:lnTo>
                  <a:close/>
                  <a:moveTo>
                    <a:pt x="536" y="354"/>
                  </a:moveTo>
                  <a:lnTo>
                    <a:pt x="546" y="354"/>
                  </a:lnTo>
                  <a:lnTo>
                    <a:pt x="546" y="364"/>
                  </a:lnTo>
                  <a:lnTo>
                    <a:pt x="536" y="364"/>
                  </a:lnTo>
                  <a:lnTo>
                    <a:pt x="536" y="354"/>
                  </a:lnTo>
                  <a:close/>
                  <a:moveTo>
                    <a:pt x="536" y="375"/>
                  </a:moveTo>
                  <a:lnTo>
                    <a:pt x="546" y="375"/>
                  </a:lnTo>
                  <a:lnTo>
                    <a:pt x="546" y="384"/>
                  </a:lnTo>
                  <a:lnTo>
                    <a:pt x="536" y="384"/>
                  </a:lnTo>
                  <a:lnTo>
                    <a:pt x="536" y="375"/>
                  </a:lnTo>
                  <a:close/>
                  <a:moveTo>
                    <a:pt x="536" y="395"/>
                  </a:moveTo>
                  <a:lnTo>
                    <a:pt x="546" y="395"/>
                  </a:lnTo>
                  <a:lnTo>
                    <a:pt x="546" y="405"/>
                  </a:lnTo>
                  <a:lnTo>
                    <a:pt x="536" y="405"/>
                  </a:lnTo>
                  <a:lnTo>
                    <a:pt x="536" y="395"/>
                  </a:lnTo>
                  <a:close/>
                  <a:moveTo>
                    <a:pt x="536" y="414"/>
                  </a:moveTo>
                  <a:lnTo>
                    <a:pt x="546" y="414"/>
                  </a:lnTo>
                  <a:lnTo>
                    <a:pt x="546" y="424"/>
                  </a:lnTo>
                  <a:lnTo>
                    <a:pt x="536" y="424"/>
                  </a:lnTo>
                  <a:lnTo>
                    <a:pt x="536" y="414"/>
                  </a:lnTo>
                  <a:close/>
                  <a:moveTo>
                    <a:pt x="536" y="435"/>
                  </a:moveTo>
                  <a:lnTo>
                    <a:pt x="546" y="435"/>
                  </a:lnTo>
                  <a:lnTo>
                    <a:pt x="546" y="444"/>
                  </a:lnTo>
                  <a:lnTo>
                    <a:pt x="536" y="444"/>
                  </a:lnTo>
                  <a:lnTo>
                    <a:pt x="536" y="435"/>
                  </a:lnTo>
                  <a:close/>
                  <a:moveTo>
                    <a:pt x="517" y="30"/>
                  </a:moveTo>
                  <a:lnTo>
                    <a:pt x="527" y="30"/>
                  </a:lnTo>
                  <a:lnTo>
                    <a:pt x="527" y="40"/>
                  </a:lnTo>
                  <a:lnTo>
                    <a:pt x="517" y="40"/>
                  </a:lnTo>
                  <a:lnTo>
                    <a:pt x="517" y="30"/>
                  </a:lnTo>
                  <a:close/>
                  <a:moveTo>
                    <a:pt x="517" y="51"/>
                  </a:moveTo>
                  <a:lnTo>
                    <a:pt x="527" y="51"/>
                  </a:lnTo>
                  <a:lnTo>
                    <a:pt x="527" y="61"/>
                  </a:lnTo>
                  <a:lnTo>
                    <a:pt x="517" y="61"/>
                  </a:lnTo>
                  <a:lnTo>
                    <a:pt x="517" y="51"/>
                  </a:lnTo>
                  <a:close/>
                  <a:moveTo>
                    <a:pt x="517" y="72"/>
                  </a:moveTo>
                  <a:lnTo>
                    <a:pt x="527" y="72"/>
                  </a:lnTo>
                  <a:lnTo>
                    <a:pt x="527" y="81"/>
                  </a:lnTo>
                  <a:lnTo>
                    <a:pt x="517" y="81"/>
                  </a:lnTo>
                  <a:lnTo>
                    <a:pt x="517" y="72"/>
                  </a:lnTo>
                  <a:close/>
                  <a:moveTo>
                    <a:pt x="517" y="91"/>
                  </a:moveTo>
                  <a:lnTo>
                    <a:pt x="527" y="91"/>
                  </a:lnTo>
                  <a:lnTo>
                    <a:pt x="527" y="100"/>
                  </a:lnTo>
                  <a:lnTo>
                    <a:pt x="517" y="100"/>
                  </a:lnTo>
                  <a:lnTo>
                    <a:pt x="517" y="91"/>
                  </a:lnTo>
                  <a:close/>
                  <a:moveTo>
                    <a:pt x="517" y="111"/>
                  </a:moveTo>
                  <a:lnTo>
                    <a:pt x="527" y="111"/>
                  </a:lnTo>
                  <a:lnTo>
                    <a:pt x="527" y="121"/>
                  </a:lnTo>
                  <a:lnTo>
                    <a:pt x="517" y="121"/>
                  </a:lnTo>
                  <a:lnTo>
                    <a:pt x="517" y="111"/>
                  </a:lnTo>
                  <a:close/>
                  <a:moveTo>
                    <a:pt x="517" y="132"/>
                  </a:moveTo>
                  <a:lnTo>
                    <a:pt x="527" y="132"/>
                  </a:lnTo>
                  <a:lnTo>
                    <a:pt x="527" y="142"/>
                  </a:lnTo>
                  <a:lnTo>
                    <a:pt x="517" y="142"/>
                  </a:lnTo>
                  <a:lnTo>
                    <a:pt x="517" y="132"/>
                  </a:lnTo>
                  <a:close/>
                  <a:moveTo>
                    <a:pt x="517" y="152"/>
                  </a:moveTo>
                  <a:lnTo>
                    <a:pt x="527" y="152"/>
                  </a:lnTo>
                  <a:lnTo>
                    <a:pt x="527" y="162"/>
                  </a:lnTo>
                  <a:lnTo>
                    <a:pt x="517" y="162"/>
                  </a:lnTo>
                  <a:lnTo>
                    <a:pt x="517" y="152"/>
                  </a:lnTo>
                  <a:close/>
                  <a:moveTo>
                    <a:pt x="517" y="172"/>
                  </a:moveTo>
                  <a:lnTo>
                    <a:pt x="527" y="172"/>
                  </a:lnTo>
                  <a:lnTo>
                    <a:pt x="527" y="181"/>
                  </a:lnTo>
                  <a:lnTo>
                    <a:pt x="517" y="181"/>
                  </a:lnTo>
                  <a:lnTo>
                    <a:pt x="517" y="172"/>
                  </a:lnTo>
                  <a:close/>
                  <a:moveTo>
                    <a:pt x="517" y="192"/>
                  </a:moveTo>
                  <a:lnTo>
                    <a:pt x="527" y="192"/>
                  </a:lnTo>
                  <a:lnTo>
                    <a:pt x="527" y="202"/>
                  </a:lnTo>
                  <a:lnTo>
                    <a:pt x="517" y="202"/>
                  </a:lnTo>
                  <a:lnTo>
                    <a:pt x="517" y="192"/>
                  </a:lnTo>
                  <a:close/>
                  <a:moveTo>
                    <a:pt x="517" y="213"/>
                  </a:moveTo>
                  <a:lnTo>
                    <a:pt x="527" y="213"/>
                  </a:lnTo>
                  <a:lnTo>
                    <a:pt x="527" y="222"/>
                  </a:lnTo>
                  <a:lnTo>
                    <a:pt x="517" y="222"/>
                  </a:lnTo>
                  <a:lnTo>
                    <a:pt x="517" y="213"/>
                  </a:lnTo>
                  <a:close/>
                  <a:moveTo>
                    <a:pt x="517" y="233"/>
                  </a:moveTo>
                  <a:lnTo>
                    <a:pt x="527" y="233"/>
                  </a:lnTo>
                  <a:lnTo>
                    <a:pt x="527" y="243"/>
                  </a:lnTo>
                  <a:lnTo>
                    <a:pt x="517" y="243"/>
                  </a:lnTo>
                  <a:lnTo>
                    <a:pt x="517" y="233"/>
                  </a:lnTo>
                  <a:close/>
                  <a:moveTo>
                    <a:pt x="517" y="253"/>
                  </a:moveTo>
                  <a:lnTo>
                    <a:pt x="527" y="253"/>
                  </a:lnTo>
                  <a:lnTo>
                    <a:pt x="527" y="262"/>
                  </a:lnTo>
                  <a:lnTo>
                    <a:pt x="517" y="262"/>
                  </a:lnTo>
                  <a:lnTo>
                    <a:pt x="517" y="253"/>
                  </a:lnTo>
                  <a:close/>
                  <a:moveTo>
                    <a:pt x="517" y="273"/>
                  </a:moveTo>
                  <a:lnTo>
                    <a:pt x="527" y="273"/>
                  </a:lnTo>
                  <a:lnTo>
                    <a:pt x="527" y="283"/>
                  </a:lnTo>
                  <a:lnTo>
                    <a:pt x="517" y="283"/>
                  </a:lnTo>
                  <a:lnTo>
                    <a:pt x="517" y="273"/>
                  </a:lnTo>
                  <a:close/>
                  <a:moveTo>
                    <a:pt x="517" y="294"/>
                  </a:moveTo>
                  <a:lnTo>
                    <a:pt x="527" y="294"/>
                  </a:lnTo>
                  <a:lnTo>
                    <a:pt x="527" y="303"/>
                  </a:lnTo>
                  <a:lnTo>
                    <a:pt x="517" y="303"/>
                  </a:lnTo>
                  <a:lnTo>
                    <a:pt x="517" y="294"/>
                  </a:lnTo>
                  <a:close/>
                  <a:moveTo>
                    <a:pt x="517" y="314"/>
                  </a:moveTo>
                  <a:lnTo>
                    <a:pt x="527" y="314"/>
                  </a:lnTo>
                  <a:lnTo>
                    <a:pt x="527" y="324"/>
                  </a:lnTo>
                  <a:lnTo>
                    <a:pt x="517" y="324"/>
                  </a:lnTo>
                  <a:lnTo>
                    <a:pt x="517" y="314"/>
                  </a:lnTo>
                  <a:close/>
                  <a:moveTo>
                    <a:pt x="517" y="333"/>
                  </a:moveTo>
                  <a:lnTo>
                    <a:pt x="527" y="333"/>
                  </a:lnTo>
                  <a:lnTo>
                    <a:pt x="527" y="343"/>
                  </a:lnTo>
                  <a:lnTo>
                    <a:pt x="517" y="343"/>
                  </a:lnTo>
                  <a:lnTo>
                    <a:pt x="517" y="333"/>
                  </a:lnTo>
                  <a:close/>
                  <a:moveTo>
                    <a:pt x="517" y="354"/>
                  </a:moveTo>
                  <a:lnTo>
                    <a:pt x="527" y="354"/>
                  </a:lnTo>
                  <a:lnTo>
                    <a:pt x="527" y="364"/>
                  </a:lnTo>
                  <a:lnTo>
                    <a:pt x="517" y="364"/>
                  </a:lnTo>
                  <a:lnTo>
                    <a:pt x="517" y="354"/>
                  </a:lnTo>
                  <a:close/>
                  <a:moveTo>
                    <a:pt x="517" y="375"/>
                  </a:moveTo>
                  <a:lnTo>
                    <a:pt x="527" y="375"/>
                  </a:lnTo>
                  <a:lnTo>
                    <a:pt x="527" y="384"/>
                  </a:lnTo>
                  <a:lnTo>
                    <a:pt x="517" y="384"/>
                  </a:lnTo>
                  <a:lnTo>
                    <a:pt x="517" y="375"/>
                  </a:lnTo>
                  <a:close/>
                  <a:moveTo>
                    <a:pt x="517" y="395"/>
                  </a:moveTo>
                  <a:lnTo>
                    <a:pt x="527" y="395"/>
                  </a:lnTo>
                  <a:lnTo>
                    <a:pt x="527" y="405"/>
                  </a:lnTo>
                  <a:lnTo>
                    <a:pt x="517" y="405"/>
                  </a:lnTo>
                  <a:lnTo>
                    <a:pt x="517" y="395"/>
                  </a:lnTo>
                  <a:close/>
                  <a:moveTo>
                    <a:pt x="517" y="414"/>
                  </a:moveTo>
                  <a:lnTo>
                    <a:pt x="527" y="414"/>
                  </a:lnTo>
                  <a:lnTo>
                    <a:pt x="527" y="424"/>
                  </a:lnTo>
                  <a:lnTo>
                    <a:pt x="517" y="424"/>
                  </a:lnTo>
                  <a:lnTo>
                    <a:pt x="517" y="414"/>
                  </a:lnTo>
                  <a:close/>
                  <a:moveTo>
                    <a:pt x="517" y="435"/>
                  </a:moveTo>
                  <a:lnTo>
                    <a:pt x="527" y="435"/>
                  </a:lnTo>
                  <a:lnTo>
                    <a:pt x="527" y="444"/>
                  </a:lnTo>
                  <a:lnTo>
                    <a:pt x="517" y="444"/>
                  </a:lnTo>
                  <a:lnTo>
                    <a:pt x="517" y="435"/>
                  </a:lnTo>
                  <a:close/>
                  <a:moveTo>
                    <a:pt x="527" y="455"/>
                  </a:moveTo>
                  <a:lnTo>
                    <a:pt x="527" y="465"/>
                  </a:lnTo>
                  <a:lnTo>
                    <a:pt x="517" y="465"/>
                  </a:lnTo>
                  <a:lnTo>
                    <a:pt x="517" y="455"/>
                  </a:lnTo>
                  <a:lnTo>
                    <a:pt x="527" y="455"/>
                  </a:lnTo>
                  <a:close/>
                  <a:moveTo>
                    <a:pt x="92" y="495"/>
                  </a:moveTo>
                  <a:lnTo>
                    <a:pt x="101" y="495"/>
                  </a:lnTo>
                  <a:lnTo>
                    <a:pt x="101" y="505"/>
                  </a:lnTo>
                  <a:lnTo>
                    <a:pt x="92" y="505"/>
                  </a:lnTo>
                  <a:lnTo>
                    <a:pt x="92" y="495"/>
                  </a:lnTo>
                  <a:close/>
                  <a:moveTo>
                    <a:pt x="81" y="505"/>
                  </a:moveTo>
                  <a:lnTo>
                    <a:pt x="71" y="505"/>
                  </a:lnTo>
                  <a:lnTo>
                    <a:pt x="71" y="495"/>
                  </a:lnTo>
                  <a:lnTo>
                    <a:pt x="81" y="495"/>
                  </a:lnTo>
                  <a:lnTo>
                    <a:pt x="81" y="505"/>
                  </a:lnTo>
                  <a:close/>
                  <a:moveTo>
                    <a:pt x="112" y="495"/>
                  </a:moveTo>
                  <a:lnTo>
                    <a:pt x="122" y="495"/>
                  </a:lnTo>
                  <a:lnTo>
                    <a:pt x="122" y="505"/>
                  </a:lnTo>
                  <a:lnTo>
                    <a:pt x="112" y="505"/>
                  </a:lnTo>
                  <a:lnTo>
                    <a:pt x="112" y="495"/>
                  </a:lnTo>
                  <a:close/>
                  <a:moveTo>
                    <a:pt x="132" y="495"/>
                  </a:moveTo>
                  <a:lnTo>
                    <a:pt x="141" y="495"/>
                  </a:lnTo>
                  <a:lnTo>
                    <a:pt x="141" y="505"/>
                  </a:lnTo>
                  <a:lnTo>
                    <a:pt x="132" y="505"/>
                  </a:lnTo>
                  <a:lnTo>
                    <a:pt x="132" y="495"/>
                  </a:lnTo>
                  <a:close/>
                  <a:moveTo>
                    <a:pt x="152" y="495"/>
                  </a:moveTo>
                  <a:lnTo>
                    <a:pt x="162" y="495"/>
                  </a:lnTo>
                  <a:lnTo>
                    <a:pt x="162" y="505"/>
                  </a:lnTo>
                  <a:lnTo>
                    <a:pt x="152" y="505"/>
                  </a:lnTo>
                  <a:lnTo>
                    <a:pt x="152" y="495"/>
                  </a:lnTo>
                  <a:close/>
                  <a:moveTo>
                    <a:pt x="173" y="495"/>
                  </a:moveTo>
                  <a:lnTo>
                    <a:pt x="182" y="495"/>
                  </a:lnTo>
                  <a:lnTo>
                    <a:pt x="182" y="505"/>
                  </a:lnTo>
                  <a:lnTo>
                    <a:pt x="173" y="505"/>
                  </a:lnTo>
                  <a:lnTo>
                    <a:pt x="173" y="495"/>
                  </a:lnTo>
                  <a:close/>
                  <a:moveTo>
                    <a:pt x="193" y="495"/>
                  </a:moveTo>
                  <a:lnTo>
                    <a:pt x="203" y="495"/>
                  </a:lnTo>
                  <a:lnTo>
                    <a:pt x="203" y="505"/>
                  </a:lnTo>
                  <a:lnTo>
                    <a:pt x="193" y="505"/>
                  </a:lnTo>
                  <a:lnTo>
                    <a:pt x="193" y="495"/>
                  </a:lnTo>
                  <a:close/>
                  <a:moveTo>
                    <a:pt x="213" y="495"/>
                  </a:moveTo>
                  <a:lnTo>
                    <a:pt x="222" y="495"/>
                  </a:lnTo>
                  <a:lnTo>
                    <a:pt x="222" y="505"/>
                  </a:lnTo>
                  <a:lnTo>
                    <a:pt x="213" y="505"/>
                  </a:lnTo>
                  <a:lnTo>
                    <a:pt x="213" y="495"/>
                  </a:lnTo>
                  <a:close/>
                  <a:moveTo>
                    <a:pt x="233" y="495"/>
                  </a:moveTo>
                  <a:lnTo>
                    <a:pt x="243" y="495"/>
                  </a:lnTo>
                  <a:lnTo>
                    <a:pt x="243" y="505"/>
                  </a:lnTo>
                  <a:lnTo>
                    <a:pt x="233" y="505"/>
                  </a:lnTo>
                  <a:lnTo>
                    <a:pt x="233" y="495"/>
                  </a:lnTo>
                  <a:close/>
                  <a:moveTo>
                    <a:pt x="254" y="495"/>
                  </a:moveTo>
                  <a:lnTo>
                    <a:pt x="263" y="495"/>
                  </a:lnTo>
                  <a:lnTo>
                    <a:pt x="263" y="505"/>
                  </a:lnTo>
                  <a:lnTo>
                    <a:pt x="254" y="505"/>
                  </a:lnTo>
                  <a:lnTo>
                    <a:pt x="254" y="495"/>
                  </a:lnTo>
                  <a:close/>
                  <a:moveTo>
                    <a:pt x="274" y="495"/>
                  </a:moveTo>
                  <a:lnTo>
                    <a:pt x="284" y="495"/>
                  </a:lnTo>
                  <a:lnTo>
                    <a:pt x="284" y="505"/>
                  </a:lnTo>
                  <a:lnTo>
                    <a:pt x="274" y="505"/>
                  </a:lnTo>
                  <a:lnTo>
                    <a:pt x="274" y="495"/>
                  </a:lnTo>
                  <a:close/>
                  <a:moveTo>
                    <a:pt x="293" y="495"/>
                  </a:moveTo>
                  <a:lnTo>
                    <a:pt x="303" y="495"/>
                  </a:lnTo>
                  <a:lnTo>
                    <a:pt x="303" y="505"/>
                  </a:lnTo>
                  <a:lnTo>
                    <a:pt x="293" y="505"/>
                  </a:lnTo>
                  <a:lnTo>
                    <a:pt x="293" y="495"/>
                  </a:lnTo>
                  <a:close/>
                  <a:moveTo>
                    <a:pt x="314" y="495"/>
                  </a:moveTo>
                  <a:lnTo>
                    <a:pt x="324" y="495"/>
                  </a:lnTo>
                  <a:lnTo>
                    <a:pt x="324" y="505"/>
                  </a:lnTo>
                  <a:lnTo>
                    <a:pt x="314" y="505"/>
                  </a:lnTo>
                  <a:lnTo>
                    <a:pt x="314" y="495"/>
                  </a:lnTo>
                  <a:close/>
                  <a:moveTo>
                    <a:pt x="335" y="495"/>
                  </a:moveTo>
                  <a:lnTo>
                    <a:pt x="344" y="495"/>
                  </a:lnTo>
                  <a:lnTo>
                    <a:pt x="344" y="505"/>
                  </a:lnTo>
                  <a:lnTo>
                    <a:pt x="335" y="505"/>
                  </a:lnTo>
                  <a:lnTo>
                    <a:pt x="335" y="495"/>
                  </a:lnTo>
                  <a:close/>
                  <a:moveTo>
                    <a:pt x="355" y="495"/>
                  </a:moveTo>
                  <a:lnTo>
                    <a:pt x="365" y="495"/>
                  </a:lnTo>
                  <a:lnTo>
                    <a:pt x="365" y="505"/>
                  </a:lnTo>
                  <a:lnTo>
                    <a:pt x="355" y="505"/>
                  </a:lnTo>
                  <a:lnTo>
                    <a:pt x="355" y="495"/>
                  </a:lnTo>
                  <a:close/>
                  <a:moveTo>
                    <a:pt x="374" y="495"/>
                  </a:moveTo>
                  <a:lnTo>
                    <a:pt x="384" y="495"/>
                  </a:lnTo>
                  <a:lnTo>
                    <a:pt x="384" y="505"/>
                  </a:lnTo>
                  <a:lnTo>
                    <a:pt x="374" y="505"/>
                  </a:lnTo>
                  <a:lnTo>
                    <a:pt x="374" y="495"/>
                  </a:lnTo>
                  <a:close/>
                  <a:moveTo>
                    <a:pt x="395" y="495"/>
                  </a:moveTo>
                  <a:lnTo>
                    <a:pt x="405" y="495"/>
                  </a:lnTo>
                  <a:lnTo>
                    <a:pt x="405" y="505"/>
                  </a:lnTo>
                  <a:lnTo>
                    <a:pt x="395" y="505"/>
                  </a:lnTo>
                  <a:lnTo>
                    <a:pt x="395" y="495"/>
                  </a:lnTo>
                  <a:close/>
                  <a:moveTo>
                    <a:pt x="416" y="495"/>
                  </a:moveTo>
                  <a:lnTo>
                    <a:pt x="425" y="495"/>
                  </a:lnTo>
                  <a:lnTo>
                    <a:pt x="425" y="505"/>
                  </a:lnTo>
                  <a:lnTo>
                    <a:pt x="416" y="505"/>
                  </a:lnTo>
                  <a:lnTo>
                    <a:pt x="416" y="495"/>
                  </a:lnTo>
                  <a:close/>
                  <a:moveTo>
                    <a:pt x="436" y="495"/>
                  </a:moveTo>
                  <a:lnTo>
                    <a:pt x="446" y="495"/>
                  </a:lnTo>
                  <a:lnTo>
                    <a:pt x="446" y="505"/>
                  </a:lnTo>
                  <a:lnTo>
                    <a:pt x="436" y="505"/>
                  </a:lnTo>
                  <a:lnTo>
                    <a:pt x="436" y="495"/>
                  </a:lnTo>
                  <a:close/>
                  <a:moveTo>
                    <a:pt x="455" y="495"/>
                  </a:moveTo>
                  <a:lnTo>
                    <a:pt x="465" y="495"/>
                  </a:lnTo>
                  <a:lnTo>
                    <a:pt x="465" y="505"/>
                  </a:lnTo>
                  <a:lnTo>
                    <a:pt x="455" y="505"/>
                  </a:lnTo>
                  <a:lnTo>
                    <a:pt x="455" y="495"/>
                  </a:lnTo>
                  <a:close/>
                  <a:moveTo>
                    <a:pt x="476" y="495"/>
                  </a:moveTo>
                  <a:lnTo>
                    <a:pt x="486" y="495"/>
                  </a:lnTo>
                  <a:lnTo>
                    <a:pt x="486" y="505"/>
                  </a:lnTo>
                  <a:lnTo>
                    <a:pt x="476" y="505"/>
                  </a:lnTo>
                  <a:lnTo>
                    <a:pt x="476" y="495"/>
                  </a:lnTo>
                  <a:close/>
                  <a:moveTo>
                    <a:pt x="496" y="495"/>
                  </a:moveTo>
                  <a:lnTo>
                    <a:pt x="506" y="495"/>
                  </a:lnTo>
                  <a:lnTo>
                    <a:pt x="506" y="505"/>
                  </a:lnTo>
                  <a:lnTo>
                    <a:pt x="496" y="505"/>
                  </a:lnTo>
                  <a:lnTo>
                    <a:pt x="496" y="495"/>
                  </a:lnTo>
                  <a:close/>
                  <a:moveTo>
                    <a:pt x="496" y="486"/>
                  </a:moveTo>
                  <a:lnTo>
                    <a:pt x="496" y="476"/>
                  </a:lnTo>
                  <a:lnTo>
                    <a:pt x="506" y="476"/>
                  </a:lnTo>
                  <a:lnTo>
                    <a:pt x="506" y="486"/>
                  </a:lnTo>
                  <a:lnTo>
                    <a:pt x="496" y="486"/>
                  </a:lnTo>
                  <a:close/>
                  <a:moveTo>
                    <a:pt x="486" y="486"/>
                  </a:moveTo>
                  <a:lnTo>
                    <a:pt x="476" y="486"/>
                  </a:lnTo>
                  <a:lnTo>
                    <a:pt x="476" y="476"/>
                  </a:lnTo>
                  <a:lnTo>
                    <a:pt x="486" y="476"/>
                  </a:lnTo>
                  <a:lnTo>
                    <a:pt x="486" y="486"/>
                  </a:lnTo>
                  <a:close/>
                  <a:moveTo>
                    <a:pt x="465" y="486"/>
                  </a:moveTo>
                  <a:lnTo>
                    <a:pt x="455" y="486"/>
                  </a:lnTo>
                  <a:lnTo>
                    <a:pt x="455" y="476"/>
                  </a:lnTo>
                  <a:lnTo>
                    <a:pt x="465" y="476"/>
                  </a:lnTo>
                  <a:lnTo>
                    <a:pt x="465" y="486"/>
                  </a:lnTo>
                  <a:close/>
                  <a:moveTo>
                    <a:pt x="446" y="486"/>
                  </a:moveTo>
                  <a:lnTo>
                    <a:pt x="436" y="486"/>
                  </a:lnTo>
                  <a:lnTo>
                    <a:pt x="436" y="476"/>
                  </a:lnTo>
                  <a:lnTo>
                    <a:pt x="446" y="476"/>
                  </a:lnTo>
                  <a:lnTo>
                    <a:pt x="446" y="486"/>
                  </a:lnTo>
                  <a:close/>
                  <a:moveTo>
                    <a:pt x="425" y="486"/>
                  </a:moveTo>
                  <a:lnTo>
                    <a:pt x="416" y="486"/>
                  </a:lnTo>
                  <a:lnTo>
                    <a:pt x="416" y="476"/>
                  </a:lnTo>
                  <a:lnTo>
                    <a:pt x="425" y="476"/>
                  </a:lnTo>
                  <a:lnTo>
                    <a:pt x="425" y="486"/>
                  </a:lnTo>
                  <a:close/>
                  <a:moveTo>
                    <a:pt x="405" y="486"/>
                  </a:moveTo>
                  <a:lnTo>
                    <a:pt x="395" y="486"/>
                  </a:lnTo>
                  <a:lnTo>
                    <a:pt x="395" y="476"/>
                  </a:lnTo>
                  <a:lnTo>
                    <a:pt x="405" y="476"/>
                  </a:lnTo>
                  <a:lnTo>
                    <a:pt x="405" y="486"/>
                  </a:lnTo>
                  <a:close/>
                  <a:moveTo>
                    <a:pt x="384" y="486"/>
                  </a:moveTo>
                  <a:lnTo>
                    <a:pt x="374" y="486"/>
                  </a:lnTo>
                  <a:lnTo>
                    <a:pt x="374" y="476"/>
                  </a:lnTo>
                  <a:lnTo>
                    <a:pt x="384" y="476"/>
                  </a:lnTo>
                  <a:lnTo>
                    <a:pt x="384" y="486"/>
                  </a:lnTo>
                  <a:close/>
                  <a:moveTo>
                    <a:pt x="365" y="486"/>
                  </a:moveTo>
                  <a:lnTo>
                    <a:pt x="355" y="486"/>
                  </a:lnTo>
                  <a:lnTo>
                    <a:pt x="355" y="476"/>
                  </a:lnTo>
                  <a:lnTo>
                    <a:pt x="365" y="476"/>
                  </a:lnTo>
                  <a:lnTo>
                    <a:pt x="365" y="486"/>
                  </a:lnTo>
                  <a:close/>
                  <a:moveTo>
                    <a:pt x="344" y="486"/>
                  </a:moveTo>
                  <a:lnTo>
                    <a:pt x="335" y="486"/>
                  </a:lnTo>
                  <a:lnTo>
                    <a:pt x="335" y="476"/>
                  </a:lnTo>
                  <a:lnTo>
                    <a:pt x="344" y="476"/>
                  </a:lnTo>
                  <a:lnTo>
                    <a:pt x="344" y="486"/>
                  </a:lnTo>
                  <a:close/>
                  <a:moveTo>
                    <a:pt x="324" y="486"/>
                  </a:moveTo>
                  <a:lnTo>
                    <a:pt x="314" y="486"/>
                  </a:lnTo>
                  <a:lnTo>
                    <a:pt x="314" y="476"/>
                  </a:lnTo>
                  <a:lnTo>
                    <a:pt x="324" y="476"/>
                  </a:lnTo>
                  <a:lnTo>
                    <a:pt x="324" y="486"/>
                  </a:lnTo>
                  <a:close/>
                  <a:moveTo>
                    <a:pt x="303" y="486"/>
                  </a:moveTo>
                  <a:lnTo>
                    <a:pt x="293" y="486"/>
                  </a:lnTo>
                  <a:lnTo>
                    <a:pt x="293" y="476"/>
                  </a:lnTo>
                  <a:lnTo>
                    <a:pt x="303" y="476"/>
                  </a:lnTo>
                  <a:lnTo>
                    <a:pt x="303" y="486"/>
                  </a:lnTo>
                  <a:close/>
                  <a:moveTo>
                    <a:pt x="284" y="486"/>
                  </a:moveTo>
                  <a:lnTo>
                    <a:pt x="274" y="486"/>
                  </a:lnTo>
                  <a:lnTo>
                    <a:pt x="274" y="476"/>
                  </a:lnTo>
                  <a:lnTo>
                    <a:pt x="284" y="476"/>
                  </a:lnTo>
                  <a:lnTo>
                    <a:pt x="284" y="486"/>
                  </a:lnTo>
                  <a:close/>
                  <a:moveTo>
                    <a:pt x="263" y="486"/>
                  </a:moveTo>
                  <a:lnTo>
                    <a:pt x="254" y="486"/>
                  </a:lnTo>
                  <a:lnTo>
                    <a:pt x="254" y="476"/>
                  </a:lnTo>
                  <a:lnTo>
                    <a:pt x="263" y="476"/>
                  </a:lnTo>
                  <a:lnTo>
                    <a:pt x="263" y="486"/>
                  </a:lnTo>
                  <a:close/>
                  <a:moveTo>
                    <a:pt x="243" y="486"/>
                  </a:moveTo>
                  <a:lnTo>
                    <a:pt x="233" y="486"/>
                  </a:lnTo>
                  <a:lnTo>
                    <a:pt x="233" y="476"/>
                  </a:lnTo>
                  <a:lnTo>
                    <a:pt x="243" y="476"/>
                  </a:lnTo>
                  <a:lnTo>
                    <a:pt x="243" y="486"/>
                  </a:lnTo>
                  <a:close/>
                  <a:moveTo>
                    <a:pt x="222" y="486"/>
                  </a:moveTo>
                  <a:lnTo>
                    <a:pt x="213" y="486"/>
                  </a:lnTo>
                  <a:lnTo>
                    <a:pt x="213" y="476"/>
                  </a:lnTo>
                  <a:lnTo>
                    <a:pt x="222" y="476"/>
                  </a:lnTo>
                  <a:lnTo>
                    <a:pt x="222" y="486"/>
                  </a:lnTo>
                  <a:close/>
                  <a:moveTo>
                    <a:pt x="203" y="486"/>
                  </a:moveTo>
                  <a:lnTo>
                    <a:pt x="193" y="486"/>
                  </a:lnTo>
                  <a:lnTo>
                    <a:pt x="193" y="476"/>
                  </a:lnTo>
                  <a:lnTo>
                    <a:pt x="203" y="476"/>
                  </a:lnTo>
                  <a:lnTo>
                    <a:pt x="203" y="486"/>
                  </a:lnTo>
                  <a:close/>
                  <a:moveTo>
                    <a:pt x="182" y="486"/>
                  </a:moveTo>
                  <a:lnTo>
                    <a:pt x="173" y="486"/>
                  </a:lnTo>
                  <a:lnTo>
                    <a:pt x="173" y="476"/>
                  </a:lnTo>
                  <a:lnTo>
                    <a:pt x="182" y="476"/>
                  </a:lnTo>
                  <a:lnTo>
                    <a:pt x="182" y="486"/>
                  </a:lnTo>
                  <a:close/>
                  <a:moveTo>
                    <a:pt x="162" y="486"/>
                  </a:moveTo>
                  <a:lnTo>
                    <a:pt x="152" y="486"/>
                  </a:lnTo>
                  <a:lnTo>
                    <a:pt x="152" y="476"/>
                  </a:lnTo>
                  <a:lnTo>
                    <a:pt x="162" y="476"/>
                  </a:lnTo>
                  <a:lnTo>
                    <a:pt x="162" y="486"/>
                  </a:lnTo>
                  <a:close/>
                  <a:moveTo>
                    <a:pt x="141" y="486"/>
                  </a:moveTo>
                  <a:lnTo>
                    <a:pt x="132" y="486"/>
                  </a:lnTo>
                  <a:lnTo>
                    <a:pt x="132" y="476"/>
                  </a:lnTo>
                  <a:lnTo>
                    <a:pt x="141" y="476"/>
                  </a:lnTo>
                  <a:lnTo>
                    <a:pt x="141" y="486"/>
                  </a:lnTo>
                  <a:close/>
                  <a:moveTo>
                    <a:pt x="122" y="486"/>
                  </a:moveTo>
                  <a:lnTo>
                    <a:pt x="112" y="486"/>
                  </a:lnTo>
                  <a:lnTo>
                    <a:pt x="112" y="476"/>
                  </a:lnTo>
                  <a:lnTo>
                    <a:pt x="122" y="476"/>
                  </a:lnTo>
                  <a:lnTo>
                    <a:pt x="122" y="486"/>
                  </a:lnTo>
                  <a:close/>
                  <a:moveTo>
                    <a:pt x="101" y="486"/>
                  </a:moveTo>
                  <a:lnTo>
                    <a:pt x="92" y="486"/>
                  </a:lnTo>
                  <a:lnTo>
                    <a:pt x="92" y="476"/>
                  </a:lnTo>
                  <a:lnTo>
                    <a:pt x="101" y="476"/>
                  </a:lnTo>
                  <a:lnTo>
                    <a:pt x="101" y="486"/>
                  </a:lnTo>
                  <a:close/>
                  <a:moveTo>
                    <a:pt x="81" y="486"/>
                  </a:moveTo>
                  <a:lnTo>
                    <a:pt x="71" y="486"/>
                  </a:lnTo>
                  <a:lnTo>
                    <a:pt x="71" y="476"/>
                  </a:lnTo>
                  <a:lnTo>
                    <a:pt x="81" y="476"/>
                  </a:lnTo>
                  <a:lnTo>
                    <a:pt x="81" y="486"/>
                  </a:lnTo>
                  <a:close/>
                  <a:moveTo>
                    <a:pt x="60" y="486"/>
                  </a:moveTo>
                  <a:lnTo>
                    <a:pt x="51" y="486"/>
                  </a:lnTo>
                  <a:lnTo>
                    <a:pt x="51" y="476"/>
                  </a:lnTo>
                  <a:lnTo>
                    <a:pt x="60" y="476"/>
                  </a:lnTo>
                  <a:lnTo>
                    <a:pt x="60" y="486"/>
                  </a:lnTo>
                  <a:close/>
                  <a:moveTo>
                    <a:pt x="60" y="495"/>
                  </a:moveTo>
                  <a:lnTo>
                    <a:pt x="60" y="505"/>
                  </a:lnTo>
                  <a:lnTo>
                    <a:pt x="51" y="505"/>
                  </a:lnTo>
                  <a:lnTo>
                    <a:pt x="51" y="495"/>
                  </a:lnTo>
                  <a:lnTo>
                    <a:pt x="60" y="495"/>
                  </a:lnTo>
                  <a:close/>
                  <a:moveTo>
                    <a:pt x="60" y="516"/>
                  </a:moveTo>
                  <a:lnTo>
                    <a:pt x="60" y="525"/>
                  </a:lnTo>
                  <a:lnTo>
                    <a:pt x="51" y="525"/>
                  </a:lnTo>
                  <a:lnTo>
                    <a:pt x="51" y="516"/>
                  </a:lnTo>
                  <a:lnTo>
                    <a:pt x="60" y="516"/>
                  </a:lnTo>
                  <a:close/>
                  <a:moveTo>
                    <a:pt x="71" y="516"/>
                  </a:moveTo>
                  <a:lnTo>
                    <a:pt x="81" y="516"/>
                  </a:lnTo>
                  <a:lnTo>
                    <a:pt x="81" y="525"/>
                  </a:lnTo>
                  <a:lnTo>
                    <a:pt x="71" y="525"/>
                  </a:lnTo>
                  <a:lnTo>
                    <a:pt x="71" y="516"/>
                  </a:lnTo>
                  <a:close/>
                  <a:moveTo>
                    <a:pt x="92" y="516"/>
                  </a:moveTo>
                  <a:lnTo>
                    <a:pt x="101" y="516"/>
                  </a:lnTo>
                  <a:lnTo>
                    <a:pt x="101" y="525"/>
                  </a:lnTo>
                  <a:lnTo>
                    <a:pt x="92" y="525"/>
                  </a:lnTo>
                  <a:lnTo>
                    <a:pt x="92" y="516"/>
                  </a:lnTo>
                  <a:close/>
                  <a:moveTo>
                    <a:pt x="112" y="516"/>
                  </a:moveTo>
                  <a:lnTo>
                    <a:pt x="122" y="516"/>
                  </a:lnTo>
                  <a:lnTo>
                    <a:pt x="122" y="525"/>
                  </a:lnTo>
                  <a:lnTo>
                    <a:pt x="112" y="525"/>
                  </a:lnTo>
                  <a:lnTo>
                    <a:pt x="112" y="516"/>
                  </a:lnTo>
                  <a:close/>
                  <a:moveTo>
                    <a:pt x="132" y="516"/>
                  </a:moveTo>
                  <a:lnTo>
                    <a:pt x="141" y="516"/>
                  </a:lnTo>
                  <a:lnTo>
                    <a:pt x="141" y="525"/>
                  </a:lnTo>
                  <a:lnTo>
                    <a:pt x="132" y="525"/>
                  </a:lnTo>
                  <a:lnTo>
                    <a:pt x="132" y="516"/>
                  </a:lnTo>
                  <a:close/>
                  <a:moveTo>
                    <a:pt x="152" y="516"/>
                  </a:moveTo>
                  <a:lnTo>
                    <a:pt x="162" y="516"/>
                  </a:lnTo>
                  <a:lnTo>
                    <a:pt x="162" y="525"/>
                  </a:lnTo>
                  <a:lnTo>
                    <a:pt x="152" y="525"/>
                  </a:lnTo>
                  <a:lnTo>
                    <a:pt x="152" y="516"/>
                  </a:lnTo>
                  <a:close/>
                  <a:moveTo>
                    <a:pt x="173" y="516"/>
                  </a:moveTo>
                  <a:lnTo>
                    <a:pt x="182" y="516"/>
                  </a:lnTo>
                  <a:lnTo>
                    <a:pt x="182" y="525"/>
                  </a:lnTo>
                  <a:lnTo>
                    <a:pt x="173" y="525"/>
                  </a:lnTo>
                  <a:lnTo>
                    <a:pt x="173" y="516"/>
                  </a:lnTo>
                  <a:close/>
                  <a:moveTo>
                    <a:pt x="193" y="516"/>
                  </a:moveTo>
                  <a:lnTo>
                    <a:pt x="203" y="516"/>
                  </a:lnTo>
                  <a:lnTo>
                    <a:pt x="203" y="525"/>
                  </a:lnTo>
                  <a:lnTo>
                    <a:pt x="193" y="525"/>
                  </a:lnTo>
                  <a:lnTo>
                    <a:pt x="193" y="516"/>
                  </a:lnTo>
                  <a:close/>
                  <a:moveTo>
                    <a:pt x="213" y="516"/>
                  </a:moveTo>
                  <a:lnTo>
                    <a:pt x="222" y="516"/>
                  </a:lnTo>
                  <a:lnTo>
                    <a:pt x="222" y="525"/>
                  </a:lnTo>
                  <a:lnTo>
                    <a:pt x="213" y="525"/>
                  </a:lnTo>
                  <a:lnTo>
                    <a:pt x="213" y="516"/>
                  </a:lnTo>
                  <a:close/>
                  <a:moveTo>
                    <a:pt x="233" y="516"/>
                  </a:moveTo>
                  <a:lnTo>
                    <a:pt x="243" y="516"/>
                  </a:lnTo>
                  <a:lnTo>
                    <a:pt x="243" y="525"/>
                  </a:lnTo>
                  <a:lnTo>
                    <a:pt x="233" y="525"/>
                  </a:lnTo>
                  <a:lnTo>
                    <a:pt x="233" y="516"/>
                  </a:lnTo>
                  <a:close/>
                  <a:moveTo>
                    <a:pt x="254" y="516"/>
                  </a:moveTo>
                  <a:lnTo>
                    <a:pt x="263" y="516"/>
                  </a:lnTo>
                  <a:lnTo>
                    <a:pt x="263" y="525"/>
                  </a:lnTo>
                  <a:lnTo>
                    <a:pt x="254" y="525"/>
                  </a:lnTo>
                  <a:lnTo>
                    <a:pt x="254" y="516"/>
                  </a:lnTo>
                  <a:close/>
                  <a:moveTo>
                    <a:pt x="274" y="516"/>
                  </a:moveTo>
                  <a:lnTo>
                    <a:pt x="284" y="516"/>
                  </a:lnTo>
                  <a:lnTo>
                    <a:pt x="284" y="525"/>
                  </a:lnTo>
                  <a:lnTo>
                    <a:pt x="274" y="525"/>
                  </a:lnTo>
                  <a:lnTo>
                    <a:pt x="274" y="516"/>
                  </a:lnTo>
                  <a:close/>
                  <a:moveTo>
                    <a:pt x="293" y="516"/>
                  </a:moveTo>
                  <a:lnTo>
                    <a:pt x="303" y="516"/>
                  </a:lnTo>
                  <a:lnTo>
                    <a:pt x="303" y="525"/>
                  </a:lnTo>
                  <a:lnTo>
                    <a:pt x="293" y="525"/>
                  </a:lnTo>
                  <a:lnTo>
                    <a:pt x="293" y="516"/>
                  </a:lnTo>
                  <a:close/>
                  <a:moveTo>
                    <a:pt x="314" y="516"/>
                  </a:moveTo>
                  <a:lnTo>
                    <a:pt x="324" y="516"/>
                  </a:lnTo>
                  <a:lnTo>
                    <a:pt x="324" y="525"/>
                  </a:lnTo>
                  <a:lnTo>
                    <a:pt x="314" y="525"/>
                  </a:lnTo>
                  <a:lnTo>
                    <a:pt x="314" y="516"/>
                  </a:lnTo>
                  <a:close/>
                  <a:moveTo>
                    <a:pt x="335" y="516"/>
                  </a:moveTo>
                  <a:lnTo>
                    <a:pt x="344" y="516"/>
                  </a:lnTo>
                  <a:lnTo>
                    <a:pt x="344" y="525"/>
                  </a:lnTo>
                  <a:lnTo>
                    <a:pt x="335" y="525"/>
                  </a:lnTo>
                  <a:lnTo>
                    <a:pt x="335" y="516"/>
                  </a:lnTo>
                  <a:close/>
                  <a:moveTo>
                    <a:pt x="355" y="516"/>
                  </a:moveTo>
                  <a:lnTo>
                    <a:pt x="365" y="516"/>
                  </a:lnTo>
                  <a:lnTo>
                    <a:pt x="365" y="525"/>
                  </a:lnTo>
                  <a:lnTo>
                    <a:pt x="355" y="525"/>
                  </a:lnTo>
                  <a:lnTo>
                    <a:pt x="355" y="516"/>
                  </a:lnTo>
                  <a:close/>
                  <a:moveTo>
                    <a:pt x="374" y="516"/>
                  </a:moveTo>
                  <a:lnTo>
                    <a:pt x="384" y="516"/>
                  </a:lnTo>
                  <a:lnTo>
                    <a:pt x="384" y="525"/>
                  </a:lnTo>
                  <a:lnTo>
                    <a:pt x="374" y="525"/>
                  </a:lnTo>
                  <a:lnTo>
                    <a:pt x="374" y="516"/>
                  </a:lnTo>
                  <a:close/>
                  <a:moveTo>
                    <a:pt x="395" y="516"/>
                  </a:moveTo>
                  <a:lnTo>
                    <a:pt x="405" y="516"/>
                  </a:lnTo>
                  <a:lnTo>
                    <a:pt x="405" y="525"/>
                  </a:lnTo>
                  <a:lnTo>
                    <a:pt x="395" y="525"/>
                  </a:lnTo>
                  <a:lnTo>
                    <a:pt x="395" y="516"/>
                  </a:lnTo>
                  <a:close/>
                  <a:moveTo>
                    <a:pt x="416" y="516"/>
                  </a:moveTo>
                  <a:lnTo>
                    <a:pt x="425" y="516"/>
                  </a:lnTo>
                  <a:lnTo>
                    <a:pt x="425" y="525"/>
                  </a:lnTo>
                  <a:lnTo>
                    <a:pt x="416" y="525"/>
                  </a:lnTo>
                  <a:lnTo>
                    <a:pt x="416" y="516"/>
                  </a:lnTo>
                  <a:close/>
                  <a:moveTo>
                    <a:pt x="436" y="516"/>
                  </a:moveTo>
                  <a:lnTo>
                    <a:pt x="446" y="516"/>
                  </a:lnTo>
                  <a:lnTo>
                    <a:pt x="446" y="525"/>
                  </a:lnTo>
                  <a:lnTo>
                    <a:pt x="436" y="525"/>
                  </a:lnTo>
                  <a:lnTo>
                    <a:pt x="436" y="516"/>
                  </a:lnTo>
                  <a:close/>
                  <a:moveTo>
                    <a:pt x="455" y="516"/>
                  </a:moveTo>
                  <a:lnTo>
                    <a:pt x="465" y="516"/>
                  </a:lnTo>
                  <a:lnTo>
                    <a:pt x="465" y="525"/>
                  </a:lnTo>
                  <a:lnTo>
                    <a:pt x="455" y="525"/>
                  </a:lnTo>
                  <a:lnTo>
                    <a:pt x="455" y="516"/>
                  </a:lnTo>
                  <a:close/>
                  <a:moveTo>
                    <a:pt x="476" y="516"/>
                  </a:moveTo>
                  <a:lnTo>
                    <a:pt x="486" y="516"/>
                  </a:lnTo>
                  <a:lnTo>
                    <a:pt x="486" y="525"/>
                  </a:lnTo>
                  <a:lnTo>
                    <a:pt x="476" y="525"/>
                  </a:lnTo>
                  <a:lnTo>
                    <a:pt x="476" y="516"/>
                  </a:lnTo>
                  <a:close/>
                  <a:moveTo>
                    <a:pt x="496" y="516"/>
                  </a:moveTo>
                  <a:lnTo>
                    <a:pt x="506" y="516"/>
                  </a:lnTo>
                  <a:lnTo>
                    <a:pt x="506" y="525"/>
                  </a:lnTo>
                  <a:lnTo>
                    <a:pt x="496" y="525"/>
                  </a:lnTo>
                  <a:lnTo>
                    <a:pt x="496" y="516"/>
                  </a:lnTo>
                  <a:close/>
                  <a:moveTo>
                    <a:pt x="517" y="516"/>
                  </a:moveTo>
                  <a:lnTo>
                    <a:pt x="527" y="516"/>
                  </a:lnTo>
                  <a:lnTo>
                    <a:pt x="527" y="525"/>
                  </a:lnTo>
                  <a:lnTo>
                    <a:pt x="517" y="525"/>
                  </a:lnTo>
                  <a:lnTo>
                    <a:pt x="517" y="516"/>
                  </a:lnTo>
                  <a:close/>
                  <a:moveTo>
                    <a:pt x="517" y="505"/>
                  </a:moveTo>
                  <a:lnTo>
                    <a:pt x="517" y="495"/>
                  </a:lnTo>
                  <a:lnTo>
                    <a:pt x="527" y="495"/>
                  </a:lnTo>
                  <a:lnTo>
                    <a:pt x="527" y="505"/>
                  </a:lnTo>
                  <a:lnTo>
                    <a:pt x="517" y="505"/>
                  </a:lnTo>
                  <a:close/>
                  <a:moveTo>
                    <a:pt x="517" y="486"/>
                  </a:moveTo>
                  <a:lnTo>
                    <a:pt x="517" y="476"/>
                  </a:lnTo>
                  <a:lnTo>
                    <a:pt x="527" y="476"/>
                  </a:lnTo>
                  <a:lnTo>
                    <a:pt x="527" y="486"/>
                  </a:lnTo>
                  <a:lnTo>
                    <a:pt x="517" y="486"/>
                  </a:lnTo>
                  <a:close/>
                  <a:moveTo>
                    <a:pt x="496" y="30"/>
                  </a:moveTo>
                  <a:lnTo>
                    <a:pt x="506" y="30"/>
                  </a:lnTo>
                  <a:lnTo>
                    <a:pt x="506" y="40"/>
                  </a:lnTo>
                  <a:lnTo>
                    <a:pt x="496" y="40"/>
                  </a:lnTo>
                  <a:lnTo>
                    <a:pt x="496" y="30"/>
                  </a:lnTo>
                  <a:close/>
                  <a:moveTo>
                    <a:pt x="496" y="51"/>
                  </a:moveTo>
                  <a:lnTo>
                    <a:pt x="506" y="51"/>
                  </a:lnTo>
                  <a:lnTo>
                    <a:pt x="506" y="61"/>
                  </a:lnTo>
                  <a:lnTo>
                    <a:pt x="496" y="61"/>
                  </a:lnTo>
                  <a:lnTo>
                    <a:pt x="496" y="51"/>
                  </a:lnTo>
                  <a:close/>
                  <a:moveTo>
                    <a:pt x="496" y="72"/>
                  </a:moveTo>
                  <a:lnTo>
                    <a:pt x="506" y="72"/>
                  </a:lnTo>
                  <a:lnTo>
                    <a:pt x="506" y="81"/>
                  </a:lnTo>
                  <a:lnTo>
                    <a:pt x="496" y="81"/>
                  </a:lnTo>
                  <a:lnTo>
                    <a:pt x="496" y="72"/>
                  </a:lnTo>
                  <a:close/>
                  <a:moveTo>
                    <a:pt x="496" y="91"/>
                  </a:moveTo>
                  <a:lnTo>
                    <a:pt x="506" y="91"/>
                  </a:lnTo>
                  <a:lnTo>
                    <a:pt x="506" y="100"/>
                  </a:lnTo>
                  <a:lnTo>
                    <a:pt x="496" y="100"/>
                  </a:lnTo>
                  <a:lnTo>
                    <a:pt x="496" y="91"/>
                  </a:lnTo>
                  <a:close/>
                  <a:moveTo>
                    <a:pt x="496" y="111"/>
                  </a:moveTo>
                  <a:lnTo>
                    <a:pt x="506" y="111"/>
                  </a:lnTo>
                  <a:lnTo>
                    <a:pt x="506" y="121"/>
                  </a:lnTo>
                  <a:lnTo>
                    <a:pt x="496" y="121"/>
                  </a:lnTo>
                  <a:lnTo>
                    <a:pt x="496" y="111"/>
                  </a:lnTo>
                  <a:close/>
                  <a:moveTo>
                    <a:pt x="496" y="132"/>
                  </a:moveTo>
                  <a:lnTo>
                    <a:pt x="506" y="132"/>
                  </a:lnTo>
                  <a:lnTo>
                    <a:pt x="506" y="142"/>
                  </a:lnTo>
                  <a:lnTo>
                    <a:pt x="496" y="142"/>
                  </a:lnTo>
                  <a:lnTo>
                    <a:pt x="496" y="132"/>
                  </a:lnTo>
                  <a:close/>
                  <a:moveTo>
                    <a:pt x="496" y="152"/>
                  </a:moveTo>
                  <a:lnTo>
                    <a:pt x="506" y="152"/>
                  </a:lnTo>
                  <a:lnTo>
                    <a:pt x="506" y="162"/>
                  </a:lnTo>
                  <a:lnTo>
                    <a:pt x="496" y="162"/>
                  </a:lnTo>
                  <a:lnTo>
                    <a:pt x="496" y="152"/>
                  </a:lnTo>
                  <a:close/>
                  <a:moveTo>
                    <a:pt x="496" y="172"/>
                  </a:moveTo>
                  <a:lnTo>
                    <a:pt x="506" y="172"/>
                  </a:lnTo>
                  <a:lnTo>
                    <a:pt x="506" y="181"/>
                  </a:lnTo>
                  <a:lnTo>
                    <a:pt x="496" y="181"/>
                  </a:lnTo>
                  <a:lnTo>
                    <a:pt x="496" y="172"/>
                  </a:lnTo>
                  <a:close/>
                  <a:moveTo>
                    <a:pt x="496" y="192"/>
                  </a:moveTo>
                  <a:lnTo>
                    <a:pt x="506" y="192"/>
                  </a:lnTo>
                  <a:lnTo>
                    <a:pt x="506" y="202"/>
                  </a:lnTo>
                  <a:lnTo>
                    <a:pt x="496" y="202"/>
                  </a:lnTo>
                  <a:lnTo>
                    <a:pt x="496" y="192"/>
                  </a:lnTo>
                  <a:close/>
                  <a:moveTo>
                    <a:pt x="496" y="213"/>
                  </a:moveTo>
                  <a:lnTo>
                    <a:pt x="506" y="213"/>
                  </a:lnTo>
                  <a:lnTo>
                    <a:pt x="506" y="222"/>
                  </a:lnTo>
                  <a:lnTo>
                    <a:pt x="496" y="222"/>
                  </a:lnTo>
                  <a:lnTo>
                    <a:pt x="496" y="213"/>
                  </a:lnTo>
                  <a:close/>
                  <a:moveTo>
                    <a:pt x="496" y="233"/>
                  </a:moveTo>
                  <a:lnTo>
                    <a:pt x="506" y="233"/>
                  </a:lnTo>
                  <a:lnTo>
                    <a:pt x="506" y="243"/>
                  </a:lnTo>
                  <a:lnTo>
                    <a:pt x="496" y="243"/>
                  </a:lnTo>
                  <a:lnTo>
                    <a:pt x="496" y="233"/>
                  </a:lnTo>
                  <a:close/>
                  <a:moveTo>
                    <a:pt x="496" y="253"/>
                  </a:moveTo>
                  <a:lnTo>
                    <a:pt x="506" y="253"/>
                  </a:lnTo>
                  <a:lnTo>
                    <a:pt x="506" y="262"/>
                  </a:lnTo>
                  <a:lnTo>
                    <a:pt x="496" y="262"/>
                  </a:lnTo>
                  <a:lnTo>
                    <a:pt x="496" y="253"/>
                  </a:lnTo>
                  <a:close/>
                  <a:moveTo>
                    <a:pt x="496" y="273"/>
                  </a:moveTo>
                  <a:lnTo>
                    <a:pt x="506" y="273"/>
                  </a:lnTo>
                  <a:lnTo>
                    <a:pt x="506" y="283"/>
                  </a:lnTo>
                  <a:lnTo>
                    <a:pt x="496" y="283"/>
                  </a:lnTo>
                  <a:lnTo>
                    <a:pt x="496" y="273"/>
                  </a:lnTo>
                  <a:close/>
                  <a:moveTo>
                    <a:pt x="496" y="294"/>
                  </a:moveTo>
                  <a:lnTo>
                    <a:pt x="506" y="294"/>
                  </a:lnTo>
                  <a:lnTo>
                    <a:pt x="506" y="303"/>
                  </a:lnTo>
                  <a:lnTo>
                    <a:pt x="496" y="303"/>
                  </a:lnTo>
                  <a:lnTo>
                    <a:pt x="496" y="294"/>
                  </a:lnTo>
                  <a:close/>
                  <a:moveTo>
                    <a:pt x="496" y="314"/>
                  </a:moveTo>
                  <a:lnTo>
                    <a:pt x="506" y="314"/>
                  </a:lnTo>
                  <a:lnTo>
                    <a:pt x="506" y="324"/>
                  </a:lnTo>
                  <a:lnTo>
                    <a:pt x="496" y="324"/>
                  </a:lnTo>
                  <a:lnTo>
                    <a:pt x="496" y="314"/>
                  </a:lnTo>
                  <a:close/>
                  <a:moveTo>
                    <a:pt x="496" y="333"/>
                  </a:moveTo>
                  <a:lnTo>
                    <a:pt x="506" y="333"/>
                  </a:lnTo>
                  <a:lnTo>
                    <a:pt x="506" y="343"/>
                  </a:lnTo>
                  <a:lnTo>
                    <a:pt x="496" y="343"/>
                  </a:lnTo>
                  <a:lnTo>
                    <a:pt x="496" y="333"/>
                  </a:lnTo>
                  <a:close/>
                  <a:moveTo>
                    <a:pt x="496" y="354"/>
                  </a:moveTo>
                  <a:lnTo>
                    <a:pt x="506" y="354"/>
                  </a:lnTo>
                  <a:lnTo>
                    <a:pt x="506" y="364"/>
                  </a:lnTo>
                  <a:lnTo>
                    <a:pt x="496" y="364"/>
                  </a:lnTo>
                  <a:lnTo>
                    <a:pt x="496" y="354"/>
                  </a:lnTo>
                  <a:close/>
                  <a:moveTo>
                    <a:pt x="496" y="375"/>
                  </a:moveTo>
                  <a:lnTo>
                    <a:pt x="506" y="375"/>
                  </a:lnTo>
                  <a:lnTo>
                    <a:pt x="506" y="384"/>
                  </a:lnTo>
                  <a:lnTo>
                    <a:pt x="496" y="384"/>
                  </a:lnTo>
                  <a:lnTo>
                    <a:pt x="496" y="375"/>
                  </a:lnTo>
                  <a:close/>
                  <a:moveTo>
                    <a:pt x="496" y="395"/>
                  </a:moveTo>
                  <a:lnTo>
                    <a:pt x="506" y="395"/>
                  </a:lnTo>
                  <a:lnTo>
                    <a:pt x="506" y="405"/>
                  </a:lnTo>
                  <a:lnTo>
                    <a:pt x="496" y="405"/>
                  </a:lnTo>
                  <a:lnTo>
                    <a:pt x="496" y="395"/>
                  </a:lnTo>
                  <a:close/>
                  <a:moveTo>
                    <a:pt x="496" y="414"/>
                  </a:moveTo>
                  <a:lnTo>
                    <a:pt x="506" y="414"/>
                  </a:lnTo>
                  <a:lnTo>
                    <a:pt x="506" y="424"/>
                  </a:lnTo>
                  <a:lnTo>
                    <a:pt x="496" y="424"/>
                  </a:lnTo>
                  <a:lnTo>
                    <a:pt x="496" y="414"/>
                  </a:lnTo>
                  <a:close/>
                  <a:moveTo>
                    <a:pt x="496" y="435"/>
                  </a:moveTo>
                  <a:lnTo>
                    <a:pt x="506" y="435"/>
                  </a:lnTo>
                  <a:lnTo>
                    <a:pt x="506" y="444"/>
                  </a:lnTo>
                  <a:lnTo>
                    <a:pt x="496" y="444"/>
                  </a:lnTo>
                  <a:lnTo>
                    <a:pt x="496" y="435"/>
                  </a:lnTo>
                  <a:close/>
                  <a:moveTo>
                    <a:pt x="506" y="455"/>
                  </a:moveTo>
                  <a:lnTo>
                    <a:pt x="506" y="465"/>
                  </a:lnTo>
                  <a:lnTo>
                    <a:pt x="496" y="465"/>
                  </a:lnTo>
                  <a:lnTo>
                    <a:pt x="496" y="455"/>
                  </a:lnTo>
                  <a:lnTo>
                    <a:pt x="506" y="455"/>
                  </a:lnTo>
                  <a:close/>
                  <a:moveTo>
                    <a:pt x="476" y="30"/>
                  </a:moveTo>
                  <a:lnTo>
                    <a:pt x="486" y="30"/>
                  </a:lnTo>
                  <a:lnTo>
                    <a:pt x="486" y="40"/>
                  </a:lnTo>
                  <a:lnTo>
                    <a:pt x="476" y="40"/>
                  </a:lnTo>
                  <a:lnTo>
                    <a:pt x="476" y="30"/>
                  </a:lnTo>
                  <a:close/>
                  <a:moveTo>
                    <a:pt x="476" y="51"/>
                  </a:moveTo>
                  <a:lnTo>
                    <a:pt x="486" y="51"/>
                  </a:lnTo>
                  <a:lnTo>
                    <a:pt x="486" y="61"/>
                  </a:lnTo>
                  <a:lnTo>
                    <a:pt x="476" y="61"/>
                  </a:lnTo>
                  <a:lnTo>
                    <a:pt x="476" y="51"/>
                  </a:lnTo>
                  <a:close/>
                  <a:moveTo>
                    <a:pt x="476" y="72"/>
                  </a:moveTo>
                  <a:lnTo>
                    <a:pt x="486" y="72"/>
                  </a:lnTo>
                  <a:lnTo>
                    <a:pt x="486" y="81"/>
                  </a:lnTo>
                  <a:lnTo>
                    <a:pt x="476" y="81"/>
                  </a:lnTo>
                  <a:lnTo>
                    <a:pt x="476" y="72"/>
                  </a:lnTo>
                  <a:close/>
                  <a:moveTo>
                    <a:pt x="476" y="91"/>
                  </a:moveTo>
                  <a:lnTo>
                    <a:pt x="486" y="91"/>
                  </a:lnTo>
                  <a:lnTo>
                    <a:pt x="486" y="100"/>
                  </a:lnTo>
                  <a:lnTo>
                    <a:pt x="476" y="100"/>
                  </a:lnTo>
                  <a:lnTo>
                    <a:pt x="476" y="91"/>
                  </a:lnTo>
                  <a:close/>
                  <a:moveTo>
                    <a:pt x="476" y="111"/>
                  </a:moveTo>
                  <a:lnTo>
                    <a:pt x="486" y="111"/>
                  </a:lnTo>
                  <a:lnTo>
                    <a:pt x="486" y="121"/>
                  </a:lnTo>
                  <a:lnTo>
                    <a:pt x="476" y="121"/>
                  </a:lnTo>
                  <a:lnTo>
                    <a:pt x="476" y="111"/>
                  </a:lnTo>
                  <a:close/>
                  <a:moveTo>
                    <a:pt x="476" y="132"/>
                  </a:moveTo>
                  <a:lnTo>
                    <a:pt x="486" y="132"/>
                  </a:lnTo>
                  <a:lnTo>
                    <a:pt x="486" y="142"/>
                  </a:lnTo>
                  <a:lnTo>
                    <a:pt x="476" y="142"/>
                  </a:lnTo>
                  <a:lnTo>
                    <a:pt x="476" y="132"/>
                  </a:lnTo>
                  <a:close/>
                  <a:moveTo>
                    <a:pt x="476" y="152"/>
                  </a:moveTo>
                  <a:lnTo>
                    <a:pt x="486" y="152"/>
                  </a:lnTo>
                  <a:lnTo>
                    <a:pt x="486" y="162"/>
                  </a:lnTo>
                  <a:lnTo>
                    <a:pt x="476" y="162"/>
                  </a:lnTo>
                  <a:lnTo>
                    <a:pt x="476" y="152"/>
                  </a:lnTo>
                  <a:close/>
                  <a:moveTo>
                    <a:pt x="476" y="172"/>
                  </a:moveTo>
                  <a:lnTo>
                    <a:pt x="486" y="172"/>
                  </a:lnTo>
                  <a:lnTo>
                    <a:pt x="486" y="181"/>
                  </a:lnTo>
                  <a:lnTo>
                    <a:pt x="476" y="181"/>
                  </a:lnTo>
                  <a:lnTo>
                    <a:pt x="476" y="172"/>
                  </a:lnTo>
                  <a:close/>
                  <a:moveTo>
                    <a:pt x="476" y="192"/>
                  </a:moveTo>
                  <a:lnTo>
                    <a:pt x="486" y="192"/>
                  </a:lnTo>
                  <a:lnTo>
                    <a:pt x="486" y="202"/>
                  </a:lnTo>
                  <a:lnTo>
                    <a:pt x="476" y="202"/>
                  </a:lnTo>
                  <a:lnTo>
                    <a:pt x="476" y="192"/>
                  </a:lnTo>
                  <a:close/>
                  <a:moveTo>
                    <a:pt x="476" y="213"/>
                  </a:moveTo>
                  <a:lnTo>
                    <a:pt x="486" y="213"/>
                  </a:lnTo>
                  <a:lnTo>
                    <a:pt x="486" y="222"/>
                  </a:lnTo>
                  <a:lnTo>
                    <a:pt x="476" y="222"/>
                  </a:lnTo>
                  <a:lnTo>
                    <a:pt x="476" y="213"/>
                  </a:lnTo>
                  <a:close/>
                  <a:moveTo>
                    <a:pt x="476" y="233"/>
                  </a:moveTo>
                  <a:lnTo>
                    <a:pt x="486" y="233"/>
                  </a:lnTo>
                  <a:lnTo>
                    <a:pt x="486" y="243"/>
                  </a:lnTo>
                  <a:lnTo>
                    <a:pt x="476" y="243"/>
                  </a:lnTo>
                  <a:lnTo>
                    <a:pt x="476" y="233"/>
                  </a:lnTo>
                  <a:close/>
                  <a:moveTo>
                    <a:pt x="476" y="253"/>
                  </a:moveTo>
                  <a:lnTo>
                    <a:pt x="486" y="253"/>
                  </a:lnTo>
                  <a:lnTo>
                    <a:pt x="486" y="262"/>
                  </a:lnTo>
                  <a:lnTo>
                    <a:pt x="476" y="262"/>
                  </a:lnTo>
                  <a:lnTo>
                    <a:pt x="476" y="253"/>
                  </a:lnTo>
                  <a:close/>
                  <a:moveTo>
                    <a:pt x="476" y="273"/>
                  </a:moveTo>
                  <a:lnTo>
                    <a:pt x="486" y="273"/>
                  </a:lnTo>
                  <a:lnTo>
                    <a:pt x="486" y="283"/>
                  </a:lnTo>
                  <a:lnTo>
                    <a:pt x="476" y="283"/>
                  </a:lnTo>
                  <a:lnTo>
                    <a:pt x="476" y="273"/>
                  </a:lnTo>
                  <a:close/>
                  <a:moveTo>
                    <a:pt x="476" y="294"/>
                  </a:moveTo>
                  <a:lnTo>
                    <a:pt x="486" y="294"/>
                  </a:lnTo>
                  <a:lnTo>
                    <a:pt x="486" y="303"/>
                  </a:lnTo>
                  <a:lnTo>
                    <a:pt x="476" y="303"/>
                  </a:lnTo>
                  <a:lnTo>
                    <a:pt x="476" y="294"/>
                  </a:lnTo>
                  <a:close/>
                  <a:moveTo>
                    <a:pt x="476" y="314"/>
                  </a:moveTo>
                  <a:lnTo>
                    <a:pt x="486" y="314"/>
                  </a:lnTo>
                  <a:lnTo>
                    <a:pt x="486" y="324"/>
                  </a:lnTo>
                  <a:lnTo>
                    <a:pt x="476" y="324"/>
                  </a:lnTo>
                  <a:lnTo>
                    <a:pt x="476" y="314"/>
                  </a:lnTo>
                  <a:close/>
                  <a:moveTo>
                    <a:pt x="476" y="333"/>
                  </a:moveTo>
                  <a:lnTo>
                    <a:pt x="486" y="333"/>
                  </a:lnTo>
                  <a:lnTo>
                    <a:pt x="486" y="343"/>
                  </a:lnTo>
                  <a:lnTo>
                    <a:pt x="476" y="343"/>
                  </a:lnTo>
                  <a:lnTo>
                    <a:pt x="476" y="333"/>
                  </a:lnTo>
                  <a:close/>
                  <a:moveTo>
                    <a:pt x="476" y="354"/>
                  </a:moveTo>
                  <a:lnTo>
                    <a:pt x="486" y="354"/>
                  </a:lnTo>
                  <a:lnTo>
                    <a:pt x="486" y="364"/>
                  </a:lnTo>
                  <a:lnTo>
                    <a:pt x="476" y="364"/>
                  </a:lnTo>
                  <a:lnTo>
                    <a:pt x="476" y="354"/>
                  </a:lnTo>
                  <a:close/>
                  <a:moveTo>
                    <a:pt x="476" y="375"/>
                  </a:moveTo>
                  <a:lnTo>
                    <a:pt x="486" y="375"/>
                  </a:lnTo>
                  <a:lnTo>
                    <a:pt x="486" y="384"/>
                  </a:lnTo>
                  <a:lnTo>
                    <a:pt x="476" y="384"/>
                  </a:lnTo>
                  <a:lnTo>
                    <a:pt x="476" y="375"/>
                  </a:lnTo>
                  <a:close/>
                  <a:moveTo>
                    <a:pt x="476" y="395"/>
                  </a:moveTo>
                  <a:lnTo>
                    <a:pt x="486" y="395"/>
                  </a:lnTo>
                  <a:lnTo>
                    <a:pt x="486" y="405"/>
                  </a:lnTo>
                  <a:lnTo>
                    <a:pt x="476" y="405"/>
                  </a:lnTo>
                  <a:lnTo>
                    <a:pt x="476" y="395"/>
                  </a:lnTo>
                  <a:close/>
                  <a:moveTo>
                    <a:pt x="476" y="414"/>
                  </a:moveTo>
                  <a:lnTo>
                    <a:pt x="486" y="414"/>
                  </a:lnTo>
                  <a:lnTo>
                    <a:pt x="486" y="424"/>
                  </a:lnTo>
                  <a:lnTo>
                    <a:pt x="476" y="424"/>
                  </a:lnTo>
                  <a:lnTo>
                    <a:pt x="476" y="414"/>
                  </a:lnTo>
                  <a:close/>
                  <a:moveTo>
                    <a:pt x="476" y="435"/>
                  </a:moveTo>
                  <a:lnTo>
                    <a:pt x="486" y="435"/>
                  </a:lnTo>
                  <a:lnTo>
                    <a:pt x="486" y="444"/>
                  </a:lnTo>
                  <a:lnTo>
                    <a:pt x="476" y="444"/>
                  </a:lnTo>
                  <a:lnTo>
                    <a:pt x="476" y="435"/>
                  </a:lnTo>
                  <a:close/>
                  <a:moveTo>
                    <a:pt x="486" y="455"/>
                  </a:moveTo>
                  <a:lnTo>
                    <a:pt x="486" y="465"/>
                  </a:lnTo>
                  <a:lnTo>
                    <a:pt x="476" y="465"/>
                  </a:lnTo>
                  <a:lnTo>
                    <a:pt x="476" y="455"/>
                  </a:lnTo>
                  <a:lnTo>
                    <a:pt x="486" y="455"/>
                  </a:lnTo>
                  <a:close/>
                  <a:moveTo>
                    <a:pt x="455" y="30"/>
                  </a:moveTo>
                  <a:lnTo>
                    <a:pt x="465" y="30"/>
                  </a:lnTo>
                  <a:lnTo>
                    <a:pt x="465" y="40"/>
                  </a:lnTo>
                  <a:lnTo>
                    <a:pt x="455" y="40"/>
                  </a:lnTo>
                  <a:lnTo>
                    <a:pt x="455" y="30"/>
                  </a:lnTo>
                  <a:close/>
                  <a:moveTo>
                    <a:pt x="455" y="51"/>
                  </a:moveTo>
                  <a:lnTo>
                    <a:pt x="465" y="51"/>
                  </a:lnTo>
                  <a:lnTo>
                    <a:pt x="465" y="61"/>
                  </a:lnTo>
                  <a:lnTo>
                    <a:pt x="455" y="61"/>
                  </a:lnTo>
                  <a:lnTo>
                    <a:pt x="455" y="51"/>
                  </a:lnTo>
                  <a:close/>
                  <a:moveTo>
                    <a:pt x="455" y="72"/>
                  </a:moveTo>
                  <a:lnTo>
                    <a:pt x="465" y="72"/>
                  </a:lnTo>
                  <a:lnTo>
                    <a:pt x="465" y="81"/>
                  </a:lnTo>
                  <a:lnTo>
                    <a:pt x="455" y="81"/>
                  </a:lnTo>
                  <a:lnTo>
                    <a:pt x="455" y="72"/>
                  </a:lnTo>
                  <a:close/>
                  <a:moveTo>
                    <a:pt x="455" y="91"/>
                  </a:moveTo>
                  <a:lnTo>
                    <a:pt x="465" y="91"/>
                  </a:lnTo>
                  <a:lnTo>
                    <a:pt x="465" y="100"/>
                  </a:lnTo>
                  <a:lnTo>
                    <a:pt x="455" y="100"/>
                  </a:lnTo>
                  <a:lnTo>
                    <a:pt x="455" y="91"/>
                  </a:lnTo>
                  <a:close/>
                  <a:moveTo>
                    <a:pt x="455" y="111"/>
                  </a:moveTo>
                  <a:lnTo>
                    <a:pt x="465" y="111"/>
                  </a:lnTo>
                  <a:lnTo>
                    <a:pt x="465" y="121"/>
                  </a:lnTo>
                  <a:lnTo>
                    <a:pt x="455" y="121"/>
                  </a:lnTo>
                  <a:lnTo>
                    <a:pt x="455" y="111"/>
                  </a:lnTo>
                  <a:close/>
                  <a:moveTo>
                    <a:pt x="455" y="132"/>
                  </a:moveTo>
                  <a:lnTo>
                    <a:pt x="465" y="132"/>
                  </a:lnTo>
                  <a:lnTo>
                    <a:pt x="465" y="142"/>
                  </a:lnTo>
                  <a:lnTo>
                    <a:pt x="455" y="142"/>
                  </a:lnTo>
                  <a:lnTo>
                    <a:pt x="455" y="132"/>
                  </a:lnTo>
                  <a:close/>
                  <a:moveTo>
                    <a:pt x="455" y="152"/>
                  </a:moveTo>
                  <a:lnTo>
                    <a:pt x="465" y="152"/>
                  </a:lnTo>
                  <a:lnTo>
                    <a:pt x="465" y="162"/>
                  </a:lnTo>
                  <a:lnTo>
                    <a:pt x="455" y="162"/>
                  </a:lnTo>
                  <a:lnTo>
                    <a:pt x="455" y="152"/>
                  </a:lnTo>
                  <a:close/>
                  <a:moveTo>
                    <a:pt x="455" y="172"/>
                  </a:moveTo>
                  <a:lnTo>
                    <a:pt x="465" y="172"/>
                  </a:lnTo>
                  <a:lnTo>
                    <a:pt x="465" y="181"/>
                  </a:lnTo>
                  <a:lnTo>
                    <a:pt x="455" y="181"/>
                  </a:lnTo>
                  <a:lnTo>
                    <a:pt x="455" y="172"/>
                  </a:lnTo>
                  <a:close/>
                  <a:moveTo>
                    <a:pt x="455" y="192"/>
                  </a:moveTo>
                  <a:lnTo>
                    <a:pt x="465" y="192"/>
                  </a:lnTo>
                  <a:lnTo>
                    <a:pt x="465" y="202"/>
                  </a:lnTo>
                  <a:lnTo>
                    <a:pt x="455" y="202"/>
                  </a:lnTo>
                  <a:lnTo>
                    <a:pt x="455" y="192"/>
                  </a:lnTo>
                  <a:close/>
                  <a:moveTo>
                    <a:pt x="455" y="213"/>
                  </a:moveTo>
                  <a:lnTo>
                    <a:pt x="465" y="213"/>
                  </a:lnTo>
                  <a:lnTo>
                    <a:pt x="465" y="222"/>
                  </a:lnTo>
                  <a:lnTo>
                    <a:pt x="455" y="222"/>
                  </a:lnTo>
                  <a:lnTo>
                    <a:pt x="455" y="213"/>
                  </a:lnTo>
                  <a:close/>
                  <a:moveTo>
                    <a:pt x="455" y="233"/>
                  </a:moveTo>
                  <a:lnTo>
                    <a:pt x="465" y="233"/>
                  </a:lnTo>
                  <a:lnTo>
                    <a:pt x="465" y="243"/>
                  </a:lnTo>
                  <a:lnTo>
                    <a:pt x="455" y="243"/>
                  </a:lnTo>
                  <a:lnTo>
                    <a:pt x="455" y="233"/>
                  </a:lnTo>
                  <a:close/>
                  <a:moveTo>
                    <a:pt x="455" y="253"/>
                  </a:moveTo>
                  <a:lnTo>
                    <a:pt x="465" y="253"/>
                  </a:lnTo>
                  <a:lnTo>
                    <a:pt x="465" y="262"/>
                  </a:lnTo>
                  <a:lnTo>
                    <a:pt x="455" y="262"/>
                  </a:lnTo>
                  <a:lnTo>
                    <a:pt x="455" y="253"/>
                  </a:lnTo>
                  <a:close/>
                  <a:moveTo>
                    <a:pt x="455" y="273"/>
                  </a:moveTo>
                  <a:lnTo>
                    <a:pt x="465" y="273"/>
                  </a:lnTo>
                  <a:lnTo>
                    <a:pt x="465" y="283"/>
                  </a:lnTo>
                  <a:lnTo>
                    <a:pt x="455" y="283"/>
                  </a:lnTo>
                  <a:lnTo>
                    <a:pt x="455" y="273"/>
                  </a:lnTo>
                  <a:close/>
                  <a:moveTo>
                    <a:pt x="455" y="294"/>
                  </a:moveTo>
                  <a:lnTo>
                    <a:pt x="465" y="294"/>
                  </a:lnTo>
                  <a:lnTo>
                    <a:pt x="465" y="303"/>
                  </a:lnTo>
                  <a:lnTo>
                    <a:pt x="455" y="303"/>
                  </a:lnTo>
                  <a:lnTo>
                    <a:pt x="455" y="294"/>
                  </a:lnTo>
                  <a:close/>
                  <a:moveTo>
                    <a:pt x="455" y="314"/>
                  </a:moveTo>
                  <a:lnTo>
                    <a:pt x="465" y="314"/>
                  </a:lnTo>
                  <a:lnTo>
                    <a:pt x="465" y="324"/>
                  </a:lnTo>
                  <a:lnTo>
                    <a:pt x="455" y="324"/>
                  </a:lnTo>
                  <a:lnTo>
                    <a:pt x="455" y="314"/>
                  </a:lnTo>
                  <a:close/>
                  <a:moveTo>
                    <a:pt x="455" y="333"/>
                  </a:moveTo>
                  <a:lnTo>
                    <a:pt x="465" y="333"/>
                  </a:lnTo>
                  <a:lnTo>
                    <a:pt x="465" y="343"/>
                  </a:lnTo>
                  <a:lnTo>
                    <a:pt x="455" y="343"/>
                  </a:lnTo>
                  <a:lnTo>
                    <a:pt x="455" y="333"/>
                  </a:lnTo>
                  <a:close/>
                  <a:moveTo>
                    <a:pt x="455" y="354"/>
                  </a:moveTo>
                  <a:lnTo>
                    <a:pt x="465" y="354"/>
                  </a:lnTo>
                  <a:lnTo>
                    <a:pt x="465" y="364"/>
                  </a:lnTo>
                  <a:lnTo>
                    <a:pt x="455" y="364"/>
                  </a:lnTo>
                  <a:lnTo>
                    <a:pt x="455" y="354"/>
                  </a:lnTo>
                  <a:close/>
                  <a:moveTo>
                    <a:pt x="455" y="375"/>
                  </a:moveTo>
                  <a:lnTo>
                    <a:pt x="465" y="375"/>
                  </a:lnTo>
                  <a:lnTo>
                    <a:pt x="465" y="384"/>
                  </a:lnTo>
                  <a:lnTo>
                    <a:pt x="455" y="384"/>
                  </a:lnTo>
                  <a:lnTo>
                    <a:pt x="455" y="375"/>
                  </a:lnTo>
                  <a:close/>
                  <a:moveTo>
                    <a:pt x="455" y="395"/>
                  </a:moveTo>
                  <a:lnTo>
                    <a:pt x="465" y="395"/>
                  </a:lnTo>
                  <a:lnTo>
                    <a:pt x="465" y="405"/>
                  </a:lnTo>
                  <a:lnTo>
                    <a:pt x="455" y="405"/>
                  </a:lnTo>
                  <a:lnTo>
                    <a:pt x="455" y="395"/>
                  </a:lnTo>
                  <a:close/>
                  <a:moveTo>
                    <a:pt x="455" y="414"/>
                  </a:moveTo>
                  <a:lnTo>
                    <a:pt x="465" y="414"/>
                  </a:lnTo>
                  <a:lnTo>
                    <a:pt x="465" y="424"/>
                  </a:lnTo>
                  <a:lnTo>
                    <a:pt x="455" y="424"/>
                  </a:lnTo>
                  <a:lnTo>
                    <a:pt x="455" y="414"/>
                  </a:lnTo>
                  <a:close/>
                  <a:moveTo>
                    <a:pt x="455" y="435"/>
                  </a:moveTo>
                  <a:lnTo>
                    <a:pt x="465" y="435"/>
                  </a:lnTo>
                  <a:lnTo>
                    <a:pt x="465" y="444"/>
                  </a:lnTo>
                  <a:lnTo>
                    <a:pt x="455" y="444"/>
                  </a:lnTo>
                  <a:lnTo>
                    <a:pt x="455" y="435"/>
                  </a:lnTo>
                  <a:close/>
                  <a:moveTo>
                    <a:pt x="465" y="455"/>
                  </a:moveTo>
                  <a:lnTo>
                    <a:pt x="465" y="465"/>
                  </a:lnTo>
                  <a:lnTo>
                    <a:pt x="455" y="465"/>
                  </a:lnTo>
                  <a:lnTo>
                    <a:pt x="455" y="455"/>
                  </a:lnTo>
                  <a:lnTo>
                    <a:pt x="465" y="455"/>
                  </a:lnTo>
                  <a:close/>
                  <a:moveTo>
                    <a:pt x="436" y="30"/>
                  </a:moveTo>
                  <a:lnTo>
                    <a:pt x="446" y="30"/>
                  </a:lnTo>
                  <a:lnTo>
                    <a:pt x="446" y="40"/>
                  </a:lnTo>
                  <a:lnTo>
                    <a:pt x="436" y="40"/>
                  </a:lnTo>
                  <a:lnTo>
                    <a:pt x="436" y="30"/>
                  </a:lnTo>
                  <a:close/>
                  <a:moveTo>
                    <a:pt x="436" y="51"/>
                  </a:moveTo>
                  <a:lnTo>
                    <a:pt x="446" y="51"/>
                  </a:lnTo>
                  <a:lnTo>
                    <a:pt x="446" y="61"/>
                  </a:lnTo>
                  <a:lnTo>
                    <a:pt x="436" y="61"/>
                  </a:lnTo>
                  <a:lnTo>
                    <a:pt x="436" y="51"/>
                  </a:lnTo>
                  <a:close/>
                  <a:moveTo>
                    <a:pt x="436" y="72"/>
                  </a:moveTo>
                  <a:lnTo>
                    <a:pt x="446" y="72"/>
                  </a:lnTo>
                  <a:lnTo>
                    <a:pt x="446" y="81"/>
                  </a:lnTo>
                  <a:lnTo>
                    <a:pt x="436" y="81"/>
                  </a:lnTo>
                  <a:lnTo>
                    <a:pt x="436" y="72"/>
                  </a:lnTo>
                  <a:close/>
                  <a:moveTo>
                    <a:pt x="436" y="91"/>
                  </a:moveTo>
                  <a:lnTo>
                    <a:pt x="446" y="91"/>
                  </a:lnTo>
                  <a:lnTo>
                    <a:pt x="446" y="100"/>
                  </a:lnTo>
                  <a:lnTo>
                    <a:pt x="436" y="100"/>
                  </a:lnTo>
                  <a:lnTo>
                    <a:pt x="436" y="91"/>
                  </a:lnTo>
                  <a:close/>
                  <a:moveTo>
                    <a:pt x="436" y="111"/>
                  </a:moveTo>
                  <a:lnTo>
                    <a:pt x="446" y="111"/>
                  </a:lnTo>
                  <a:lnTo>
                    <a:pt x="446" y="121"/>
                  </a:lnTo>
                  <a:lnTo>
                    <a:pt x="436" y="121"/>
                  </a:lnTo>
                  <a:lnTo>
                    <a:pt x="436" y="111"/>
                  </a:lnTo>
                  <a:close/>
                  <a:moveTo>
                    <a:pt x="436" y="132"/>
                  </a:moveTo>
                  <a:lnTo>
                    <a:pt x="446" y="132"/>
                  </a:lnTo>
                  <a:lnTo>
                    <a:pt x="446" y="142"/>
                  </a:lnTo>
                  <a:lnTo>
                    <a:pt x="436" y="142"/>
                  </a:lnTo>
                  <a:lnTo>
                    <a:pt x="436" y="132"/>
                  </a:lnTo>
                  <a:close/>
                  <a:moveTo>
                    <a:pt x="436" y="152"/>
                  </a:moveTo>
                  <a:lnTo>
                    <a:pt x="446" y="152"/>
                  </a:lnTo>
                  <a:lnTo>
                    <a:pt x="446" y="162"/>
                  </a:lnTo>
                  <a:lnTo>
                    <a:pt x="436" y="162"/>
                  </a:lnTo>
                  <a:lnTo>
                    <a:pt x="436" y="152"/>
                  </a:lnTo>
                  <a:close/>
                  <a:moveTo>
                    <a:pt x="436" y="172"/>
                  </a:moveTo>
                  <a:lnTo>
                    <a:pt x="446" y="172"/>
                  </a:lnTo>
                  <a:lnTo>
                    <a:pt x="446" y="181"/>
                  </a:lnTo>
                  <a:lnTo>
                    <a:pt x="436" y="181"/>
                  </a:lnTo>
                  <a:lnTo>
                    <a:pt x="436" y="172"/>
                  </a:lnTo>
                  <a:close/>
                  <a:moveTo>
                    <a:pt x="436" y="192"/>
                  </a:moveTo>
                  <a:lnTo>
                    <a:pt x="446" y="192"/>
                  </a:lnTo>
                  <a:lnTo>
                    <a:pt x="446" y="202"/>
                  </a:lnTo>
                  <a:lnTo>
                    <a:pt x="436" y="202"/>
                  </a:lnTo>
                  <a:lnTo>
                    <a:pt x="436" y="192"/>
                  </a:lnTo>
                  <a:close/>
                  <a:moveTo>
                    <a:pt x="436" y="213"/>
                  </a:moveTo>
                  <a:lnTo>
                    <a:pt x="446" y="213"/>
                  </a:lnTo>
                  <a:lnTo>
                    <a:pt x="446" y="222"/>
                  </a:lnTo>
                  <a:lnTo>
                    <a:pt x="436" y="222"/>
                  </a:lnTo>
                  <a:lnTo>
                    <a:pt x="436" y="213"/>
                  </a:lnTo>
                  <a:close/>
                  <a:moveTo>
                    <a:pt x="436" y="233"/>
                  </a:moveTo>
                  <a:lnTo>
                    <a:pt x="446" y="233"/>
                  </a:lnTo>
                  <a:lnTo>
                    <a:pt x="446" y="243"/>
                  </a:lnTo>
                  <a:lnTo>
                    <a:pt x="436" y="243"/>
                  </a:lnTo>
                  <a:lnTo>
                    <a:pt x="436" y="233"/>
                  </a:lnTo>
                  <a:close/>
                  <a:moveTo>
                    <a:pt x="436" y="253"/>
                  </a:moveTo>
                  <a:lnTo>
                    <a:pt x="446" y="253"/>
                  </a:lnTo>
                  <a:lnTo>
                    <a:pt x="446" y="262"/>
                  </a:lnTo>
                  <a:lnTo>
                    <a:pt x="436" y="262"/>
                  </a:lnTo>
                  <a:lnTo>
                    <a:pt x="436" y="253"/>
                  </a:lnTo>
                  <a:close/>
                  <a:moveTo>
                    <a:pt x="436" y="273"/>
                  </a:moveTo>
                  <a:lnTo>
                    <a:pt x="446" y="273"/>
                  </a:lnTo>
                  <a:lnTo>
                    <a:pt x="446" y="283"/>
                  </a:lnTo>
                  <a:lnTo>
                    <a:pt x="436" y="283"/>
                  </a:lnTo>
                  <a:lnTo>
                    <a:pt x="436" y="273"/>
                  </a:lnTo>
                  <a:close/>
                  <a:moveTo>
                    <a:pt x="436" y="294"/>
                  </a:moveTo>
                  <a:lnTo>
                    <a:pt x="446" y="294"/>
                  </a:lnTo>
                  <a:lnTo>
                    <a:pt x="446" y="303"/>
                  </a:lnTo>
                  <a:lnTo>
                    <a:pt x="436" y="303"/>
                  </a:lnTo>
                  <a:lnTo>
                    <a:pt x="436" y="294"/>
                  </a:lnTo>
                  <a:close/>
                  <a:moveTo>
                    <a:pt x="436" y="314"/>
                  </a:moveTo>
                  <a:lnTo>
                    <a:pt x="446" y="314"/>
                  </a:lnTo>
                  <a:lnTo>
                    <a:pt x="446" y="324"/>
                  </a:lnTo>
                  <a:lnTo>
                    <a:pt x="436" y="324"/>
                  </a:lnTo>
                  <a:lnTo>
                    <a:pt x="436" y="314"/>
                  </a:lnTo>
                  <a:close/>
                  <a:moveTo>
                    <a:pt x="436" y="333"/>
                  </a:moveTo>
                  <a:lnTo>
                    <a:pt x="446" y="333"/>
                  </a:lnTo>
                  <a:lnTo>
                    <a:pt x="446" y="343"/>
                  </a:lnTo>
                  <a:lnTo>
                    <a:pt x="436" y="343"/>
                  </a:lnTo>
                  <a:lnTo>
                    <a:pt x="436" y="333"/>
                  </a:lnTo>
                  <a:close/>
                  <a:moveTo>
                    <a:pt x="436" y="354"/>
                  </a:moveTo>
                  <a:lnTo>
                    <a:pt x="446" y="354"/>
                  </a:lnTo>
                  <a:lnTo>
                    <a:pt x="446" y="364"/>
                  </a:lnTo>
                  <a:lnTo>
                    <a:pt x="436" y="364"/>
                  </a:lnTo>
                  <a:lnTo>
                    <a:pt x="436" y="354"/>
                  </a:lnTo>
                  <a:close/>
                  <a:moveTo>
                    <a:pt x="436" y="375"/>
                  </a:moveTo>
                  <a:lnTo>
                    <a:pt x="446" y="375"/>
                  </a:lnTo>
                  <a:lnTo>
                    <a:pt x="446" y="384"/>
                  </a:lnTo>
                  <a:lnTo>
                    <a:pt x="436" y="384"/>
                  </a:lnTo>
                  <a:lnTo>
                    <a:pt x="436" y="375"/>
                  </a:lnTo>
                  <a:close/>
                  <a:moveTo>
                    <a:pt x="436" y="395"/>
                  </a:moveTo>
                  <a:lnTo>
                    <a:pt x="446" y="395"/>
                  </a:lnTo>
                  <a:lnTo>
                    <a:pt x="446" y="405"/>
                  </a:lnTo>
                  <a:lnTo>
                    <a:pt x="436" y="405"/>
                  </a:lnTo>
                  <a:lnTo>
                    <a:pt x="436" y="395"/>
                  </a:lnTo>
                  <a:close/>
                  <a:moveTo>
                    <a:pt x="436" y="414"/>
                  </a:moveTo>
                  <a:lnTo>
                    <a:pt x="446" y="414"/>
                  </a:lnTo>
                  <a:lnTo>
                    <a:pt x="446" y="424"/>
                  </a:lnTo>
                  <a:lnTo>
                    <a:pt x="436" y="424"/>
                  </a:lnTo>
                  <a:lnTo>
                    <a:pt x="436" y="414"/>
                  </a:lnTo>
                  <a:close/>
                  <a:moveTo>
                    <a:pt x="436" y="435"/>
                  </a:moveTo>
                  <a:lnTo>
                    <a:pt x="446" y="435"/>
                  </a:lnTo>
                  <a:lnTo>
                    <a:pt x="446" y="444"/>
                  </a:lnTo>
                  <a:lnTo>
                    <a:pt x="436" y="444"/>
                  </a:lnTo>
                  <a:lnTo>
                    <a:pt x="436" y="435"/>
                  </a:lnTo>
                  <a:close/>
                  <a:moveTo>
                    <a:pt x="446" y="455"/>
                  </a:moveTo>
                  <a:lnTo>
                    <a:pt x="446" y="465"/>
                  </a:lnTo>
                  <a:lnTo>
                    <a:pt x="436" y="465"/>
                  </a:lnTo>
                  <a:lnTo>
                    <a:pt x="436" y="455"/>
                  </a:lnTo>
                  <a:lnTo>
                    <a:pt x="446" y="455"/>
                  </a:lnTo>
                  <a:close/>
                  <a:moveTo>
                    <a:pt x="416" y="30"/>
                  </a:moveTo>
                  <a:lnTo>
                    <a:pt x="425" y="30"/>
                  </a:lnTo>
                  <a:lnTo>
                    <a:pt x="425" y="40"/>
                  </a:lnTo>
                  <a:lnTo>
                    <a:pt x="416" y="40"/>
                  </a:lnTo>
                  <a:lnTo>
                    <a:pt x="416" y="30"/>
                  </a:lnTo>
                  <a:close/>
                  <a:moveTo>
                    <a:pt x="416" y="51"/>
                  </a:moveTo>
                  <a:lnTo>
                    <a:pt x="425" y="51"/>
                  </a:lnTo>
                  <a:lnTo>
                    <a:pt x="425" y="61"/>
                  </a:lnTo>
                  <a:lnTo>
                    <a:pt x="416" y="61"/>
                  </a:lnTo>
                  <a:lnTo>
                    <a:pt x="416" y="51"/>
                  </a:lnTo>
                  <a:close/>
                  <a:moveTo>
                    <a:pt x="416" y="72"/>
                  </a:moveTo>
                  <a:lnTo>
                    <a:pt x="425" y="72"/>
                  </a:lnTo>
                  <a:lnTo>
                    <a:pt x="425" y="81"/>
                  </a:lnTo>
                  <a:lnTo>
                    <a:pt x="416" y="81"/>
                  </a:lnTo>
                  <a:lnTo>
                    <a:pt x="416" y="72"/>
                  </a:lnTo>
                  <a:close/>
                  <a:moveTo>
                    <a:pt x="416" y="91"/>
                  </a:moveTo>
                  <a:lnTo>
                    <a:pt x="425" y="91"/>
                  </a:lnTo>
                  <a:lnTo>
                    <a:pt x="425" y="100"/>
                  </a:lnTo>
                  <a:lnTo>
                    <a:pt x="416" y="100"/>
                  </a:lnTo>
                  <a:lnTo>
                    <a:pt x="416" y="91"/>
                  </a:lnTo>
                  <a:close/>
                  <a:moveTo>
                    <a:pt x="416" y="111"/>
                  </a:moveTo>
                  <a:lnTo>
                    <a:pt x="425" y="111"/>
                  </a:lnTo>
                  <a:lnTo>
                    <a:pt x="425" y="121"/>
                  </a:lnTo>
                  <a:lnTo>
                    <a:pt x="416" y="121"/>
                  </a:lnTo>
                  <a:lnTo>
                    <a:pt x="416" y="111"/>
                  </a:lnTo>
                  <a:close/>
                  <a:moveTo>
                    <a:pt x="416" y="132"/>
                  </a:moveTo>
                  <a:lnTo>
                    <a:pt x="425" y="132"/>
                  </a:lnTo>
                  <a:lnTo>
                    <a:pt x="425" y="142"/>
                  </a:lnTo>
                  <a:lnTo>
                    <a:pt x="416" y="142"/>
                  </a:lnTo>
                  <a:lnTo>
                    <a:pt x="416" y="132"/>
                  </a:lnTo>
                  <a:close/>
                  <a:moveTo>
                    <a:pt x="416" y="152"/>
                  </a:moveTo>
                  <a:lnTo>
                    <a:pt x="425" y="152"/>
                  </a:lnTo>
                  <a:lnTo>
                    <a:pt x="425" y="162"/>
                  </a:lnTo>
                  <a:lnTo>
                    <a:pt x="416" y="162"/>
                  </a:lnTo>
                  <a:lnTo>
                    <a:pt x="416" y="152"/>
                  </a:lnTo>
                  <a:close/>
                  <a:moveTo>
                    <a:pt x="416" y="172"/>
                  </a:moveTo>
                  <a:lnTo>
                    <a:pt x="425" y="172"/>
                  </a:lnTo>
                  <a:lnTo>
                    <a:pt x="425" y="181"/>
                  </a:lnTo>
                  <a:lnTo>
                    <a:pt x="416" y="181"/>
                  </a:lnTo>
                  <a:lnTo>
                    <a:pt x="416" y="172"/>
                  </a:lnTo>
                  <a:close/>
                  <a:moveTo>
                    <a:pt x="416" y="192"/>
                  </a:moveTo>
                  <a:lnTo>
                    <a:pt x="425" y="192"/>
                  </a:lnTo>
                  <a:lnTo>
                    <a:pt x="425" y="202"/>
                  </a:lnTo>
                  <a:lnTo>
                    <a:pt x="416" y="202"/>
                  </a:lnTo>
                  <a:lnTo>
                    <a:pt x="416" y="192"/>
                  </a:lnTo>
                  <a:close/>
                  <a:moveTo>
                    <a:pt x="416" y="213"/>
                  </a:moveTo>
                  <a:lnTo>
                    <a:pt x="425" y="213"/>
                  </a:lnTo>
                  <a:lnTo>
                    <a:pt x="425" y="222"/>
                  </a:lnTo>
                  <a:lnTo>
                    <a:pt x="416" y="222"/>
                  </a:lnTo>
                  <a:lnTo>
                    <a:pt x="416" y="213"/>
                  </a:lnTo>
                  <a:close/>
                  <a:moveTo>
                    <a:pt x="416" y="233"/>
                  </a:moveTo>
                  <a:lnTo>
                    <a:pt x="425" y="233"/>
                  </a:lnTo>
                  <a:lnTo>
                    <a:pt x="425" y="243"/>
                  </a:lnTo>
                  <a:lnTo>
                    <a:pt x="416" y="243"/>
                  </a:lnTo>
                  <a:lnTo>
                    <a:pt x="416" y="233"/>
                  </a:lnTo>
                  <a:close/>
                  <a:moveTo>
                    <a:pt x="416" y="253"/>
                  </a:moveTo>
                  <a:lnTo>
                    <a:pt x="425" y="253"/>
                  </a:lnTo>
                  <a:lnTo>
                    <a:pt x="425" y="262"/>
                  </a:lnTo>
                  <a:lnTo>
                    <a:pt x="416" y="262"/>
                  </a:lnTo>
                  <a:lnTo>
                    <a:pt x="416" y="253"/>
                  </a:lnTo>
                  <a:close/>
                  <a:moveTo>
                    <a:pt x="416" y="273"/>
                  </a:moveTo>
                  <a:lnTo>
                    <a:pt x="425" y="273"/>
                  </a:lnTo>
                  <a:lnTo>
                    <a:pt x="425" y="283"/>
                  </a:lnTo>
                  <a:lnTo>
                    <a:pt x="416" y="283"/>
                  </a:lnTo>
                  <a:lnTo>
                    <a:pt x="416" y="273"/>
                  </a:lnTo>
                  <a:close/>
                  <a:moveTo>
                    <a:pt x="416" y="294"/>
                  </a:moveTo>
                  <a:lnTo>
                    <a:pt x="425" y="294"/>
                  </a:lnTo>
                  <a:lnTo>
                    <a:pt x="425" y="303"/>
                  </a:lnTo>
                  <a:lnTo>
                    <a:pt x="416" y="303"/>
                  </a:lnTo>
                  <a:lnTo>
                    <a:pt x="416" y="294"/>
                  </a:lnTo>
                  <a:close/>
                  <a:moveTo>
                    <a:pt x="416" y="314"/>
                  </a:moveTo>
                  <a:lnTo>
                    <a:pt x="425" y="314"/>
                  </a:lnTo>
                  <a:lnTo>
                    <a:pt x="425" y="324"/>
                  </a:lnTo>
                  <a:lnTo>
                    <a:pt x="416" y="324"/>
                  </a:lnTo>
                  <a:lnTo>
                    <a:pt x="416" y="314"/>
                  </a:lnTo>
                  <a:close/>
                  <a:moveTo>
                    <a:pt x="416" y="333"/>
                  </a:moveTo>
                  <a:lnTo>
                    <a:pt x="425" y="333"/>
                  </a:lnTo>
                  <a:lnTo>
                    <a:pt x="425" y="343"/>
                  </a:lnTo>
                  <a:lnTo>
                    <a:pt x="416" y="343"/>
                  </a:lnTo>
                  <a:lnTo>
                    <a:pt x="416" y="333"/>
                  </a:lnTo>
                  <a:close/>
                  <a:moveTo>
                    <a:pt x="416" y="354"/>
                  </a:moveTo>
                  <a:lnTo>
                    <a:pt x="425" y="354"/>
                  </a:lnTo>
                  <a:lnTo>
                    <a:pt x="425" y="364"/>
                  </a:lnTo>
                  <a:lnTo>
                    <a:pt x="416" y="364"/>
                  </a:lnTo>
                  <a:lnTo>
                    <a:pt x="416" y="354"/>
                  </a:lnTo>
                  <a:close/>
                  <a:moveTo>
                    <a:pt x="416" y="375"/>
                  </a:moveTo>
                  <a:lnTo>
                    <a:pt x="425" y="375"/>
                  </a:lnTo>
                  <a:lnTo>
                    <a:pt x="425" y="384"/>
                  </a:lnTo>
                  <a:lnTo>
                    <a:pt x="416" y="384"/>
                  </a:lnTo>
                  <a:lnTo>
                    <a:pt x="416" y="375"/>
                  </a:lnTo>
                  <a:close/>
                  <a:moveTo>
                    <a:pt x="416" y="395"/>
                  </a:moveTo>
                  <a:lnTo>
                    <a:pt x="425" y="395"/>
                  </a:lnTo>
                  <a:lnTo>
                    <a:pt x="425" y="405"/>
                  </a:lnTo>
                  <a:lnTo>
                    <a:pt x="416" y="405"/>
                  </a:lnTo>
                  <a:lnTo>
                    <a:pt x="416" y="395"/>
                  </a:lnTo>
                  <a:close/>
                  <a:moveTo>
                    <a:pt x="416" y="414"/>
                  </a:moveTo>
                  <a:lnTo>
                    <a:pt x="425" y="414"/>
                  </a:lnTo>
                  <a:lnTo>
                    <a:pt x="425" y="424"/>
                  </a:lnTo>
                  <a:lnTo>
                    <a:pt x="416" y="424"/>
                  </a:lnTo>
                  <a:lnTo>
                    <a:pt x="416" y="414"/>
                  </a:lnTo>
                  <a:close/>
                  <a:moveTo>
                    <a:pt x="416" y="435"/>
                  </a:moveTo>
                  <a:lnTo>
                    <a:pt x="425" y="435"/>
                  </a:lnTo>
                  <a:lnTo>
                    <a:pt x="425" y="444"/>
                  </a:lnTo>
                  <a:lnTo>
                    <a:pt x="416" y="444"/>
                  </a:lnTo>
                  <a:lnTo>
                    <a:pt x="416" y="435"/>
                  </a:lnTo>
                  <a:close/>
                  <a:moveTo>
                    <a:pt x="425" y="455"/>
                  </a:moveTo>
                  <a:lnTo>
                    <a:pt x="425" y="465"/>
                  </a:lnTo>
                  <a:lnTo>
                    <a:pt x="416" y="465"/>
                  </a:lnTo>
                  <a:lnTo>
                    <a:pt x="416" y="455"/>
                  </a:lnTo>
                  <a:lnTo>
                    <a:pt x="425" y="455"/>
                  </a:lnTo>
                  <a:close/>
                  <a:moveTo>
                    <a:pt x="395" y="30"/>
                  </a:moveTo>
                  <a:lnTo>
                    <a:pt x="405" y="30"/>
                  </a:lnTo>
                  <a:lnTo>
                    <a:pt x="405" y="40"/>
                  </a:lnTo>
                  <a:lnTo>
                    <a:pt x="395" y="40"/>
                  </a:lnTo>
                  <a:lnTo>
                    <a:pt x="395" y="30"/>
                  </a:lnTo>
                  <a:close/>
                  <a:moveTo>
                    <a:pt x="395" y="51"/>
                  </a:moveTo>
                  <a:lnTo>
                    <a:pt x="405" y="51"/>
                  </a:lnTo>
                  <a:lnTo>
                    <a:pt x="405" y="61"/>
                  </a:lnTo>
                  <a:lnTo>
                    <a:pt x="395" y="61"/>
                  </a:lnTo>
                  <a:lnTo>
                    <a:pt x="395" y="51"/>
                  </a:lnTo>
                  <a:close/>
                  <a:moveTo>
                    <a:pt x="395" y="72"/>
                  </a:moveTo>
                  <a:lnTo>
                    <a:pt x="405" y="72"/>
                  </a:lnTo>
                  <a:lnTo>
                    <a:pt x="405" y="81"/>
                  </a:lnTo>
                  <a:lnTo>
                    <a:pt x="395" y="81"/>
                  </a:lnTo>
                  <a:lnTo>
                    <a:pt x="395" y="72"/>
                  </a:lnTo>
                  <a:close/>
                  <a:moveTo>
                    <a:pt x="395" y="91"/>
                  </a:moveTo>
                  <a:lnTo>
                    <a:pt x="405" y="91"/>
                  </a:lnTo>
                  <a:lnTo>
                    <a:pt x="405" y="100"/>
                  </a:lnTo>
                  <a:lnTo>
                    <a:pt x="395" y="100"/>
                  </a:lnTo>
                  <a:lnTo>
                    <a:pt x="395" y="91"/>
                  </a:lnTo>
                  <a:close/>
                  <a:moveTo>
                    <a:pt x="395" y="111"/>
                  </a:moveTo>
                  <a:lnTo>
                    <a:pt x="405" y="111"/>
                  </a:lnTo>
                  <a:lnTo>
                    <a:pt x="405" y="121"/>
                  </a:lnTo>
                  <a:lnTo>
                    <a:pt x="395" y="121"/>
                  </a:lnTo>
                  <a:lnTo>
                    <a:pt x="395" y="111"/>
                  </a:lnTo>
                  <a:close/>
                  <a:moveTo>
                    <a:pt x="395" y="132"/>
                  </a:moveTo>
                  <a:lnTo>
                    <a:pt x="405" y="132"/>
                  </a:lnTo>
                  <a:lnTo>
                    <a:pt x="405" y="142"/>
                  </a:lnTo>
                  <a:lnTo>
                    <a:pt x="395" y="142"/>
                  </a:lnTo>
                  <a:lnTo>
                    <a:pt x="395" y="132"/>
                  </a:lnTo>
                  <a:close/>
                  <a:moveTo>
                    <a:pt x="395" y="152"/>
                  </a:moveTo>
                  <a:lnTo>
                    <a:pt x="405" y="152"/>
                  </a:lnTo>
                  <a:lnTo>
                    <a:pt x="405" y="162"/>
                  </a:lnTo>
                  <a:lnTo>
                    <a:pt x="395" y="162"/>
                  </a:lnTo>
                  <a:lnTo>
                    <a:pt x="395" y="152"/>
                  </a:lnTo>
                  <a:close/>
                  <a:moveTo>
                    <a:pt x="395" y="172"/>
                  </a:moveTo>
                  <a:lnTo>
                    <a:pt x="405" y="172"/>
                  </a:lnTo>
                  <a:lnTo>
                    <a:pt x="405" y="181"/>
                  </a:lnTo>
                  <a:lnTo>
                    <a:pt x="395" y="181"/>
                  </a:lnTo>
                  <a:lnTo>
                    <a:pt x="395" y="172"/>
                  </a:lnTo>
                  <a:close/>
                  <a:moveTo>
                    <a:pt x="395" y="192"/>
                  </a:moveTo>
                  <a:lnTo>
                    <a:pt x="405" y="192"/>
                  </a:lnTo>
                  <a:lnTo>
                    <a:pt x="405" y="202"/>
                  </a:lnTo>
                  <a:lnTo>
                    <a:pt x="395" y="202"/>
                  </a:lnTo>
                  <a:lnTo>
                    <a:pt x="395" y="192"/>
                  </a:lnTo>
                  <a:close/>
                  <a:moveTo>
                    <a:pt x="395" y="213"/>
                  </a:moveTo>
                  <a:lnTo>
                    <a:pt x="405" y="213"/>
                  </a:lnTo>
                  <a:lnTo>
                    <a:pt x="405" y="222"/>
                  </a:lnTo>
                  <a:lnTo>
                    <a:pt x="395" y="222"/>
                  </a:lnTo>
                  <a:lnTo>
                    <a:pt x="395" y="213"/>
                  </a:lnTo>
                  <a:close/>
                  <a:moveTo>
                    <a:pt x="395" y="233"/>
                  </a:moveTo>
                  <a:lnTo>
                    <a:pt x="405" y="233"/>
                  </a:lnTo>
                  <a:lnTo>
                    <a:pt x="405" y="243"/>
                  </a:lnTo>
                  <a:lnTo>
                    <a:pt x="395" y="243"/>
                  </a:lnTo>
                  <a:lnTo>
                    <a:pt x="395" y="233"/>
                  </a:lnTo>
                  <a:close/>
                  <a:moveTo>
                    <a:pt x="395" y="253"/>
                  </a:moveTo>
                  <a:lnTo>
                    <a:pt x="405" y="253"/>
                  </a:lnTo>
                  <a:lnTo>
                    <a:pt x="405" y="262"/>
                  </a:lnTo>
                  <a:lnTo>
                    <a:pt x="395" y="262"/>
                  </a:lnTo>
                  <a:lnTo>
                    <a:pt x="395" y="253"/>
                  </a:lnTo>
                  <a:close/>
                  <a:moveTo>
                    <a:pt x="395" y="273"/>
                  </a:moveTo>
                  <a:lnTo>
                    <a:pt x="405" y="273"/>
                  </a:lnTo>
                  <a:lnTo>
                    <a:pt x="405" y="283"/>
                  </a:lnTo>
                  <a:lnTo>
                    <a:pt x="395" y="283"/>
                  </a:lnTo>
                  <a:lnTo>
                    <a:pt x="395" y="273"/>
                  </a:lnTo>
                  <a:close/>
                  <a:moveTo>
                    <a:pt x="395" y="294"/>
                  </a:moveTo>
                  <a:lnTo>
                    <a:pt x="405" y="294"/>
                  </a:lnTo>
                  <a:lnTo>
                    <a:pt x="405" y="303"/>
                  </a:lnTo>
                  <a:lnTo>
                    <a:pt x="395" y="303"/>
                  </a:lnTo>
                  <a:lnTo>
                    <a:pt x="395" y="294"/>
                  </a:lnTo>
                  <a:close/>
                  <a:moveTo>
                    <a:pt x="395" y="314"/>
                  </a:moveTo>
                  <a:lnTo>
                    <a:pt x="405" y="314"/>
                  </a:lnTo>
                  <a:lnTo>
                    <a:pt x="405" y="324"/>
                  </a:lnTo>
                  <a:lnTo>
                    <a:pt x="395" y="324"/>
                  </a:lnTo>
                  <a:lnTo>
                    <a:pt x="395" y="314"/>
                  </a:lnTo>
                  <a:close/>
                  <a:moveTo>
                    <a:pt x="395" y="333"/>
                  </a:moveTo>
                  <a:lnTo>
                    <a:pt x="405" y="333"/>
                  </a:lnTo>
                  <a:lnTo>
                    <a:pt x="405" y="343"/>
                  </a:lnTo>
                  <a:lnTo>
                    <a:pt x="395" y="343"/>
                  </a:lnTo>
                  <a:lnTo>
                    <a:pt x="395" y="333"/>
                  </a:lnTo>
                  <a:close/>
                  <a:moveTo>
                    <a:pt x="395" y="354"/>
                  </a:moveTo>
                  <a:lnTo>
                    <a:pt x="405" y="354"/>
                  </a:lnTo>
                  <a:lnTo>
                    <a:pt x="405" y="364"/>
                  </a:lnTo>
                  <a:lnTo>
                    <a:pt x="395" y="364"/>
                  </a:lnTo>
                  <a:lnTo>
                    <a:pt x="395" y="354"/>
                  </a:lnTo>
                  <a:close/>
                  <a:moveTo>
                    <a:pt x="395" y="375"/>
                  </a:moveTo>
                  <a:lnTo>
                    <a:pt x="405" y="375"/>
                  </a:lnTo>
                  <a:lnTo>
                    <a:pt x="405" y="384"/>
                  </a:lnTo>
                  <a:lnTo>
                    <a:pt x="395" y="384"/>
                  </a:lnTo>
                  <a:lnTo>
                    <a:pt x="395" y="375"/>
                  </a:lnTo>
                  <a:close/>
                  <a:moveTo>
                    <a:pt x="395" y="395"/>
                  </a:moveTo>
                  <a:lnTo>
                    <a:pt x="405" y="395"/>
                  </a:lnTo>
                  <a:lnTo>
                    <a:pt x="405" y="405"/>
                  </a:lnTo>
                  <a:lnTo>
                    <a:pt x="395" y="405"/>
                  </a:lnTo>
                  <a:lnTo>
                    <a:pt x="395" y="395"/>
                  </a:lnTo>
                  <a:close/>
                  <a:moveTo>
                    <a:pt x="395" y="414"/>
                  </a:moveTo>
                  <a:lnTo>
                    <a:pt x="405" y="414"/>
                  </a:lnTo>
                  <a:lnTo>
                    <a:pt x="405" y="424"/>
                  </a:lnTo>
                  <a:lnTo>
                    <a:pt x="395" y="424"/>
                  </a:lnTo>
                  <a:lnTo>
                    <a:pt x="395" y="414"/>
                  </a:lnTo>
                  <a:close/>
                  <a:moveTo>
                    <a:pt x="395" y="435"/>
                  </a:moveTo>
                  <a:lnTo>
                    <a:pt x="405" y="435"/>
                  </a:lnTo>
                  <a:lnTo>
                    <a:pt x="405" y="444"/>
                  </a:lnTo>
                  <a:lnTo>
                    <a:pt x="395" y="444"/>
                  </a:lnTo>
                  <a:lnTo>
                    <a:pt x="395" y="435"/>
                  </a:lnTo>
                  <a:close/>
                  <a:moveTo>
                    <a:pt x="405" y="455"/>
                  </a:moveTo>
                  <a:lnTo>
                    <a:pt x="405" y="465"/>
                  </a:lnTo>
                  <a:lnTo>
                    <a:pt x="395" y="465"/>
                  </a:lnTo>
                  <a:lnTo>
                    <a:pt x="395" y="455"/>
                  </a:lnTo>
                  <a:lnTo>
                    <a:pt x="405" y="455"/>
                  </a:lnTo>
                  <a:close/>
                  <a:moveTo>
                    <a:pt x="374" y="30"/>
                  </a:moveTo>
                  <a:lnTo>
                    <a:pt x="384" y="30"/>
                  </a:lnTo>
                  <a:lnTo>
                    <a:pt x="384" y="40"/>
                  </a:lnTo>
                  <a:lnTo>
                    <a:pt x="374" y="40"/>
                  </a:lnTo>
                  <a:lnTo>
                    <a:pt x="374" y="30"/>
                  </a:lnTo>
                  <a:close/>
                  <a:moveTo>
                    <a:pt x="374" y="51"/>
                  </a:moveTo>
                  <a:lnTo>
                    <a:pt x="384" y="51"/>
                  </a:lnTo>
                  <a:lnTo>
                    <a:pt x="384" y="61"/>
                  </a:lnTo>
                  <a:lnTo>
                    <a:pt x="374" y="61"/>
                  </a:lnTo>
                  <a:lnTo>
                    <a:pt x="374" y="51"/>
                  </a:lnTo>
                  <a:close/>
                  <a:moveTo>
                    <a:pt x="374" y="72"/>
                  </a:moveTo>
                  <a:lnTo>
                    <a:pt x="384" y="72"/>
                  </a:lnTo>
                  <a:lnTo>
                    <a:pt x="384" y="81"/>
                  </a:lnTo>
                  <a:lnTo>
                    <a:pt x="374" y="81"/>
                  </a:lnTo>
                  <a:lnTo>
                    <a:pt x="374" y="72"/>
                  </a:lnTo>
                  <a:close/>
                  <a:moveTo>
                    <a:pt x="374" y="91"/>
                  </a:moveTo>
                  <a:lnTo>
                    <a:pt x="384" y="91"/>
                  </a:lnTo>
                  <a:lnTo>
                    <a:pt x="384" y="100"/>
                  </a:lnTo>
                  <a:lnTo>
                    <a:pt x="374" y="100"/>
                  </a:lnTo>
                  <a:lnTo>
                    <a:pt x="374" y="91"/>
                  </a:lnTo>
                  <a:close/>
                  <a:moveTo>
                    <a:pt x="374" y="111"/>
                  </a:moveTo>
                  <a:lnTo>
                    <a:pt x="384" y="111"/>
                  </a:lnTo>
                  <a:lnTo>
                    <a:pt x="384" y="121"/>
                  </a:lnTo>
                  <a:lnTo>
                    <a:pt x="374" y="121"/>
                  </a:lnTo>
                  <a:lnTo>
                    <a:pt x="374" y="111"/>
                  </a:lnTo>
                  <a:close/>
                  <a:moveTo>
                    <a:pt x="374" y="132"/>
                  </a:moveTo>
                  <a:lnTo>
                    <a:pt x="384" y="132"/>
                  </a:lnTo>
                  <a:lnTo>
                    <a:pt x="384" y="142"/>
                  </a:lnTo>
                  <a:lnTo>
                    <a:pt x="374" y="142"/>
                  </a:lnTo>
                  <a:lnTo>
                    <a:pt x="374" y="132"/>
                  </a:lnTo>
                  <a:close/>
                  <a:moveTo>
                    <a:pt x="374" y="152"/>
                  </a:moveTo>
                  <a:lnTo>
                    <a:pt x="384" y="152"/>
                  </a:lnTo>
                  <a:lnTo>
                    <a:pt x="384" y="162"/>
                  </a:lnTo>
                  <a:lnTo>
                    <a:pt x="374" y="162"/>
                  </a:lnTo>
                  <a:lnTo>
                    <a:pt x="374" y="152"/>
                  </a:lnTo>
                  <a:close/>
                  <a:moveTo>
                    <a:pt x="374" y="172"/>
                  </a:moveTo>
                  <a:lnTo>
                    <a:pt x="384" y="172"/>
                  </a:lnTo>
                  <a:lnTo>
                    <a:pt x="384" y="181"/>
                  </a:lnTo>
                  <a:lnTo>
                    <a:pt x="374" y="181"/>
                  </a:lnTo>
                  <a:lnTo>
                    <a:pt x="374" y="172"/>
                  </a:lnTo>
                  <a:close/>
                  <a:moveTo>
                    <a:pt x="374" y="192"/>
                  </a:moveTo>
                  <a:lnTo>
                    <a:pt x="384" y="192"/>
                  </a:lnTo>
                  <a:lnTo>
                    <a:pt x="384" y="202"/>
                  </a:lnTo>
                  <a:lnTo>
                    <a:pt x="374" y="202"/>
                  </a:lnTo>
                  <a:lnTo>
                    <a:pt x="374" y="192"/>
                  </a:lnTo>
                  <a:close/>
                  <a:moveTo>
                    <a:pt x="374" y="213"/>
                  </a:moveTo>
                  <a:lnTo>
                    <a:pt x="384" y="213"/>
                  </a:lnTo>
                  <a:lnTo>
                    <a:pt x="384" y="222"/>
                  </a:lnTo>
                  <a:lnTo>
                    <a:pt x="374" y="222"/>
                  </a:lnTo>
                  <a:lnTo>
                    <a:pt x="374" y="213"/>
                  </a:lnTo>
                  <a:close/>
                  <a:moveTo>
                    <a:pt x="374" y="233"/>
                  </a:moveTo>
                  <a:lnTo>
                    <a:pt x="384" y="233"/>
                  </a:lnTo>
                  <a:lnTo>
                    <a:pt x="384" y="243"/>
                  </a:lnTo>
                  <a:lnTo>
                    <a:pt x="374" y="243"/>
                  </a:lnTo>
                  <a:lnTo>
                    <a:pt x="374" y="233"/>
                  </a:lnTo>
                  <a:close/>
                  <a:moveTo>
                    <a:pt x="374" y="253"/>
                  </a:moveTo>
                  <a:lnTo>
                    <a:pt x="384" y="253"/>
                  </a:lnTo>
                  <a:lnTo>
                    <a:pt x="384" y="262"/>
                  </a:lnTo>
                  <a:lnTo>
                    <a:pt x="374" y="262"/>
                  </a:lnTo>
                  <a:lnTo>
                    <a:pt x="374" y="253"/>
                  </a:lnTo>
                  <a:close/>
                  <a:moveTo>
                    <a:pt x="374" y="273"/>
                  </a:moveTo>
                  <a:lnTo>
                    <a:pt x="384" y="273"/>
                  </a:lnTo>
                  <a:lnTo>
                    <a:pt x="384" y="283"/>
                  </a:lnTo>
                  <a:lnTo>
                    <a:pt x="374" y="283"/>
                  </a:lnTo>
                  <a:lnTo>
                    <a:pt x="374" y="273"/>
                  </a:lnTo>
                  <a:close/>
                  <a:moveTo>
                    <a:pt x="374" y="294"/>
                  </a:moveTo>
                  <a:lnTo>
                    <a:pt x="384" y="294"/>
                  </a:lnTo>
                  <a:lnTo>
                    <a:pt x="384" y="303"/>
                  </a:lnTo>
                  <a:lnTo>
                    <a:pt x="374" y="303"/>
                  </a:lnTo>
                  <a:lnTo>
                    <a:pt x="374" y="294"/>
                  </a:lnTo>
                  <a:close/>
                  <a:moveTo>
                    <a:pt x="374" y="314"/>
                  </a:moveTo>
                  <a:lnTo>
                    <a:pt x="384" y="314"/>
                  </a:lnTo>
                  <a:lnTo>
                    <a:pt x="384" y="324"/>
                  </a:lnTo>
                  <a:lnTo>
                    <a:pt x="374" y="324"/>
                  </a:lnTo>
                  <a:lnTo>
                    <a:pt x="374" y="314"/>
                  </a:lnTo>
                  <a:close/>
                  <a:moveTo>
                    <a:pt x="374" y="333"/>
                  </a:moveTo>
                  <a:lnTo>
                    <a:pt x="384" y="333"/>
                  </a:lnTo>
                  <a:lnTo>
                    <a:pt x="384" y="343"/>
                  </a:lnTo>
                  <a:lnTo>
                    <a:pt x="374" y="343"/>
                  </a:lnTo>
                  <a:lnTo>
                    <a:pt x="374" y="333"/>
                  </a:lnTo>
                  <a:close/>
                  <a:moveTo>
                    <a:pt x="374" y="354"/>
                  </a:moveTo>
                  <a:lnTo>
                    <a:pt x="384" y="354"/>
                  </a:lnTo>
                  <a:lnTo>
                    <a:pt x="384" y="364"/>
                  </a:lnTo>
                  <a:lnTo>
                    <a:pt x="374" y="364"/>
                  </a:lnTo>
                  <a:lnTo>
                    <a:pt x="374" y="354"/>
                  </a:lnTo>
                  <a:close/>
                  <a:moveTo>
                    <a:pt x="374" y="375"/>
                  </a:moveTo>
                  <a:lnTo>
                    <a:pt x="384" y="375"/>
                  </a:lnTo>
                  <a:lnTo>
                    <a:pt x="384" y="384"/>
                  </a:lnTo>
                  <a:lnTo>
                    <a:pt x="374" y="384"/>
                  </a:lnTo>
                  <a:lnTo>
                    <a:pt x="374" y="375"/>
                  </a:lnTo>
                  <a:close/>
                  <a:moveTo>
                    <a:pt x="374" y="395"/>
                  </a:moveTo>
                  <a:lnTo>
                    <a:pt x="384" y="395"/>
                  </a:lnTo>
                  <a:lnTo>
                    <a:pt x="384" y="405"/>
                  </a:lnTo>
                  <a:lnTo>
                    <a:pt x="374" y="405"/>
                  </a:lnTo>
                  <a:lnTo>
                    <a:pt x="374" y="395"/>
                  </a:lnTo>
                  <a:close/>
                  <a:moveTo>
                    <a:pt x="374" y="414"/>
                  </a:moveTo>
                  <a:lnTo>
                    <a:pt x="384" y="414"/>
                  </a:lnTo>
                  <a:lnTo>
                    <a:pt x="384" y="424"/>
                  </a:lnTo>
                  <a:lnTo>
                    <a:pt x="374" y="424"/>
                  </a:lnTo>
                  <a:lnTo>
                    <a:pt x="374" y="414"/>
                  </a:lnTo>
                  <a:close/>
                  <a:moveTo>
                    <a:pt x="374" y="435"/>
                  </a:moveTo>
                  <a:lnTo>
                    <a:pt x="384" y="435"/>
                  </a:lnTo>
                  <a:lnTo>
                    <a:pt x="384" y="444"/>
                  </a:lnTo>
                  <a:lnTo>
                    <a:pt x="374" y="444"/>
                  </a:lnTo>
                  <a:lnTo>
                    <a:pt x="374" y="435"/>
                  </a:lnTo>
                  <a:close/>
                  <a:moveTo>
                    <a:pt x="384" y="455"/>
                  </a:moveTo>
                  <a:lnTo>
                    <a:pt x="384" y="465"/>
                  </a:lnTo>
                  <a:lnTo>
                    <a:pt x="374" y="465"/>
                  </a:lnTo>
                  <a:lnTo>
                    <a:pt x="374" y="455"/>
                  </a:lnTo>
                  <a:lnTo>
                    <a:pt x="384" y="455"/>
                  </a:lnTo>
                  <a:close/>
                  <a:moveTo>
                    <a:pt x="355" y="30"/>
                  </a:moveTo>
                  <a:lnTo>
                    <a:pt x="365" y="30"/>
                  </a:lnTo>
                  <a:lnTo>
                    <a:pt x="365" y="40"/>
                  </a:lnTo>
                  <a:lnTo>
                    <a:pt x="355" y="40"/>
                  </a:lnTo>
                  <a:lnTo>
                    <a:pt x="355" y="30"/>
                  </a:lnTo>
                  <a:close/>
                  <a:moveTo>
                    <a:pt x="355" y="51"/>
                  </a:moveTo>
                  <a:lnTo>
                    <a:pt x="365" y="51"/>
                  </a:lnTo>
                  <a:lnTo>
                    <a:pt x="365" y="61"/>
                  </a:lnTo>
                  <a:lnTo>
                    <a:pt x="355" y="61"/>
                  </a:lnTo>
                  <a:lnTo>
                    <a:pt x="355" y="51"/>
                  </a:lnTo>
                  <a:close/>
                  <a:moveTo>
                    <a:pt x="355" y="72"/>
                  </a:moveTo>
                  <a:lnTo>
                    <a:pt x="365" y="72"/>
                  </a:lnTo>
                  <a:lnTo>
                    <a:pt x="365" y="81"/>
                  </a:lnTo>
                  <a:lnTo>
                    <a:pt x="355" y="81"/>
                  </a:lnTo>
                  <a:lnTo>
                    <a:pt x="355" y="72"/>
                  </a:lnTo>
                  <a:close/>
                  <a:moveTo>
                    <a:pt x="355" y="91"/>
                  </a:moveTo>
                  <a:lnTo>
                    <a:pt x="365" y="91"/>
                  </a:lnTo>
                  <a:lnTo>
                    <a:pt x="365" y="100"/>
                  </a:lnTo>
                  <a:lnTo>
                    <a:pt x="355" y="100"/>
                  </a:lnTo>
                  <a:lnTo>
                    <a:pt x="355" y="91"/>
                  </a:lnTo>
                  <a:close/>
                  <a:moveTo>
                    <a:pt x="355" y="111"/>
                  </a:moveTo>
                  <a:lnTo>
                    <a:pt x="365" y="111"/>
                  </a:lnTo>
                  <a:lnTo>
                    <a:pt x="365" y="121"/>
                  </a:lnTo>
                  <a:lnTo>
                    <a:pt x="355" y="121"/>
                  </a:lnTo>
                  <a:lnTo>
                    <a:pt x="355" y="111"/>
                  </a:lnTo>
                  <a:close/>
                  <a:moveTo>
                    <a:pt x="355" y="132"/>
                  </a:moveTo>
                  <a:lnTo>
                    <a:pt x="365" y="132"/>
                  </a:lnTo>
                  <a:lnTo>
                    <a:pt x="365" y="142"/>
                  </a:lnTo>
                  <a:lnTo>
                    <a:pt x="355" y="142"/>
                  </a:lnTo>
                  <a:lnTo>
                    <a:pt x="355" y="132"/>
                  </a:lnTo>
                  <a:close/>
                  <a:moveTo>
                    <a:pt x="355" y="152"/>
                  </a:moveTo>
                  <a:lnTo>
                    <a:pt x="365" y="152"/>
                  </a:lnTo>
                  <a:lnTo>
                    <a:pt x="365" y="162"/>
                  </a:lnTo>
                  <a:lnTo>
                    <a:pt x="355" y="162"/>
                  </a:lnTo>
                  <a:lnTo>
                    <a:pt x="355" y="152"/>
                  </a:lnTo>
                  <a:close/>
                  <a:moveTo>
                    <a:pt x="355" y="172"/>
                  </a:moveTo>
                  <a:lnTo>
                    <a:pt x="365" y="172"/>
                  </a:lnTo>
                  <a:lnTo>
                    <a:pt x="365" y="181"/>
                  </a:lnTo>
                  <a:lnTo>
                    <a:pt x="355" y="181"/>
                  </a:lnTo>
                  <a:lnTo>
                    <a:pt x="355" y="172"/>
                  </a:lnTo>
                  <a:close/>
                  <a:moveTo>
                    <a:pt x="355" y="192"/>
                  </a:moveTo>
                  <a:lnTo>
                    <a:pt x="365" y="192"/>
                  </a:lnTo>
                  <a:lnTo>
                    <a:pt x="365" y="202"/>
                  </a:lnTo>
                  <a:lnTo>
                    <a:pt x="355" y="202"/>
                  </a:lnTo>
                  <a:lnTo>
                    <a:pt x="355" y="192"/>
                  </a:lnTo>
                  <a:close/>
                  <a:moveTo>
                    <a:pt x="355" y="213"/>
                  </a:moveTo>
                  <a:lnTo>
                    <a:pt x="365" y="213"/>
                  </a:lnTo>
                  <a:lnTo>
                    <a:pt x="365" y="222"/>
                  </a:lnTo>
                  <a:lnTo>
                    <a:pt x="355" y="222"/>
                  </a:lnTo>
                  <a:lnTo>
                    <a:pt x="355" y="213"/>
                  </a:lnTo>
                  <a:close/>
                  <a:moveTo>
                    <a:pt x="355" y="233"/>
                  </a:moveTo>
                  <a:lnTo>
                    <a:pt x="365" y="233"/>
                  </a:lnTo>
                  <a:lnTo>
                    <a:pt x="365" y="243"/>
                  </a:lnTo>
                  <a:lnTo>
                    <a:pt x="355" y="243"/>
                  </a:lnTo>
                  <a:lnTo>
                    <a:pt x="355" y="233"/>
                  </a:lnTo>
                  <a:close/>
                  <a:moveTo>
                    <a:pt x="355" y="253"/>
                  </a:moveTo>
                  <a:lnTo>
                    <a:pt x="365" y="253"/>
                  </a:lnTo>
                  <a:lnTo>
                    <a:pt x="365" y="262"/>
                  </a:lnTo>
                  <a:lnTo>
                    <a:pt x="355" y="262"/>
                  </a:lnTo>
                  <a:lnTo>
                    <a:pt x="355" y="253"/>
                  </a:lnTo>
                  <a:close/>
                  <a:moveTo>
                    <a:pt x="355" y="273"/>
                  </a:moveTo>
                  <a:lnTo>
                    <a:pt x="365" y="273"/>
                  </a:lnTo>
                  <a:lnTo>
                    <a:pt x="365" y="283"/>
                  </a:lnTo>
                  <a:lnTo>
                    <a:pt x="355" y="283"/>
                  </a:lnTo>
                  <a:lnTo>
                    <a:pt x="355" y="273"/>
                  </a:lnTo>
                  <a:close/>
                  <a:moveTo>
                    <a:pt x="355" y="294"/>
                  </a:moveTo>
                  <a:lnTo>
                    <a:pt x="365" y="294"/>
                  </a:lnTo>
                  <a:lnTo>
                    <a:pt x="365" y="303"/>
                  </a:lnTo>
                  <a:lnTo>
                    <a:pt x="355" y="303"/>
                  </a:lnTo>
                  <a:lnTo>
                    <a:pt x="355" y="294"/>
                  </a:lnTo>
                  <a:close/>
                  <a:moveTo>
                    <a:pt x="355" y="314"/>
                  </a:moveTo>
                  <a:lnTo>
                    <a:pt x="365" y="314"/>
                  </a:lnTo>
                  <a:lnTo>
                    <a:pt x="365" y="324"/>
                  </a:lnTo>
                  <a:lnTo>
                    <a:pt x="355" y="324"/>
                  </a:lnTo>
                  <a:lnTo>
                    <a:pt x="355" y="314"/>
                  </a:lnTo>
                  <a:close/>
                  <a:moveTo>
                    <a:pt x="355" y="333"/>
                  </a:moveTo>
                  <a:lnTo>
                    <a:pt x="365" y="333"/>
                  </a:lnTo>
                  <a:lnTo>
                    <a:pt x="365" y="343"/>
                  </a:lnTo>
                  <a:lnTo>
                    <a:pt x="355" y="343"/>
                  </a:lnTo>
                  <a:lnTo>
                    <a:pt x="355" y="333"/>
                  </a:lnTo>
                  <a:close/>
                  <a:moveTo>
                    <a:pt x="355" y="354"/>
                  </a:moveTo>
                  <a:lnTo>
                    <a:pt x="365" y="354"/>
                  </a:lnTo>
                  <a:lnTo>
                    <a:pt x="365" y="364"/>
                  </a:lnTo>
                  <a:lnTo>
                    <a:pt x="355" y="364"/>
                  </a:lnTo>
                  <a:lnTo>
                    <a:pt x="355" y="354"/>
                  </a:lnTo>
                  <a:close/>
                  <a:moveTo>
                    <a:pt x="355" y="375"/>
                  </a:moveTo>
                  <a:lnTo>
                    <a:pt x="365" y="375"/>
                  </a:lnTo>
                  <a:lnTo>
                    <a:pt x="365" y="384"/>
                  </a:lnTo>
                  <a:lnTo>
                    <a:pt x="355" y="384"/>
                  </a:lnTo>
                  <a:lnTo>
                    <a:pt x="355" y="375"/>
                  </a:lnTo>
                  <a:close/>
                  <a:moveTo>
                    <a:pt x="355" y="395"/>
                  </a:moveTo>
                  <a:lnTo>
                    <a:pt x="365" y="395"/>
                  </a:lnTo>
                  <a:lnTo>
                    <a:pt x="365" y="405"/>
                  </a:lnTo>
                  <a:lnTo>
                    <a:pt x="355" y="405"/>
                  </a:lnTo>
                  <a:lnTo>
                    <a:pt x="355" y="395"/>
                  </a:lnTo>
                  <a:close/>
                  <a:moveTo>
                    <a:pt x="355" y="414"/>
                  </a:moveTo>
                  <a:lnTo>
                    <a:pt x="365" y="414"/>
                  </a:lnTo>
                  <a:lnTo>
                    <a:pt x="365" y="424"/>
                  </a:lnTo>
                  <a:lnTo>
                    <a:pt x="355" y="424"/>
                  </a:lnTo>
                  <a:lnTo>
                    <a:pt x="355" y="414"/>
                  </a:lnTo>
                  <a:close/>
                  <a:moveTo>
                    <a:pt x="355" y="435"/>
                  </a:moveTo>
                  <a:lnTo>
                    <a:pt x="365" y="435"/>
                  </a:lnTo>
                  <a:lnTo>
                    <a:pt x="365" y="444"/>
                  </a:lnTo>
                  <a:lnTo>
                    <a:pt x="355" y="444"/>
                  </a:lnTo>
                  <a:lnTo>
                    <a:pt x="355" y="435"/>
                  </a:lnTo>
                  <a:close/>
                  <a:moveTo>
                    <a:pt x="365" y="455"/>
                  </a:moveTo>
                  <a:lnTo>
                    <a:pt x="365" y="465"/>
                  </a:lnTo>
                  <a:lnTo>
                    <a:pt x="355" y="465"/>
                  </a:lnTo>
                  <a:lnTo>
                    <a:pt x="355" y="455"/>
                  </a:lnTo>
                  <a:lnTo>
                    <a:pt x="365" y="455"/>
                  </a:lnTo>
                  <a:close/>
                  <a:moveTo>
                    <a:pt x="335" y="30"/>
                  </a:moveTo>
                  <a:lnTo>
                    <a:pt x="344" y="30"/>
                  </a:lnTo>
                  <a:lnTo>
                    <a:pt x="344" y="40"/>
                  </a:lnTo>
                  <a:lnTo>
                    <a:pt x="335" y="40"/>
                  </a:lnTo>
                  <a:lnTo>
                    <a:pt x="335" y="30"/>
                  </a:lnTo>
                  <a:close/>
                  <a:moveTo>
                    <a:pt x="335" y="51"/>
                  </a:moveTo>
                  <a:lnTo>
                    <a:pt x="344" y="51"/>
                  </a:lnTo>
                  <a:lnTo>
                    <a:pt x="344" y="61"/>
                  </a:lnTo>
                  <a:lnTo>
                    <a:pt x="335" y="61"/>
                  </a:lnTo>
                  <a:lnTo>
                    <a:pt x="335" y="51"/>
                  </a:lnTo>
                  <a:close/>
                  <a:moveTo>
                    <a:pt x="335" y="72"/>
                  </a:moveTo>
                  <a:lnTo>
                    <a:pt x="344" y="72"/>
                  </a:lnTo>
                  <a:lnTo>
                    <a:pt x="344" y="81"/>
                  </a:lnTo>
                  <a:lnTo>
                    <a:pt x="335" y="81"/>
                  </a:lnTo>
                  <a:lnTo>
                    <a:pt x="335" y="72"/>
                  </a:lnTo>
                  <a:close/>
                  <a:moveTo>
                    <a:pt x="335" y="91"/>
                  </a:moveTo>
                  <a:lnTo>
                    <a:pt x="344" y="91"/>
                  </a:lnTo>
                  <a:lnTo>
                    <a:pt x="344" y="100"/>
                  </a:lnTo>
                  <a:lnTo>
                    <a:pt x="335" y="100"/>
                  </a:lnTo>
                  <a:lnTo>
                    <a:pt x="335" y="91"/>
                  </a:lnTo>
                  <a:close/>
                  <a:moveTo>
                    <a:pt x="335" y="111"/>
                  </a:moveTo>
                  <a:lnTo>
                    <a:pt x="344" y="111"/>
                  </a:lnTo>
                  <a:lnTo>
                    <a:pt x="344" y="121"/>
                  </a:lnTo>
                  <a:lnTo>
                    <a:pt x="335" y="121"/>
                  </a:lnTo>
                  <a:lnTo>
                    <a:pt x="335" y="111"/>
                  </a:lnTo>
                  <a:close/>
                  <a:moveTo>
                    <a:pt x="335" y="132"/>
                  </a:moveTo>
                  <a:lnTo>
                    <a:pt x="344" y="132"/>
                  </a:lnTo>
                  <a:lnTo>
                    <a:pt x="344" y="142"/>
                  </a:lnTo>
                  <a:lnTo>
                    <a:pt x="335" y="142"/>
                  </a:lnTo>
                  <a:lnTo>
                    <a:pt x="335" y="132"/>
                  </a:lnTo>
                  <a:close/>
                  <a:moveTo>
                    <a:pt x="335" y="152"/>
                  </a:moveTo>
                  <a:lnTo>
                    <a:pt x="344" y="152"/>
                  </a:lnTo>
                  <a:lnTo>
                    <a:pt x="344" y="162"/>
                  </a:lnTo>
                  <a:lnTo>
                    <a:pt x="335" y="162"/>
                  </a:lnTo>
                  <a:lnTo>
                    <a:pt x="335" y="152"/>
                  </a:lnTo>
                  <a:close/>
                  <a:moveTo>
                    <a:pt x="335" y="172"/>
                  </a:moveTo>
                  <a:lnTo>
                    <a:pt x="344" y="172"/>
                  </a:lnTo>
                  <a:lnTo>
                    <a:pt x="344" y="181"/>
                  </a:lnTo>
                  <a:lnTo>
                    <a:pt x="335" y="181"/>
                  </a:lnTo>
                  <a:lnTo>
                    <a:pt x="335" y="172"/>
                  </a:lnTo>
                  <a:close/>
                  <a:moveTo>
                    <a:pt x="335" y="192"/>
                  </a:moveTo>
                  <a:lnTo>
                    <a:pt x="344" y="192"/>
                  </a:lnTo>
                  <a:lnTo>
                    <a:pt x="344" y="202"/>
                  </a:lnTo>
                  <a:lnTo>
                    <a:pt x="335" y="202"/>
                  </a:lnTo>
                  <a:lnTo>
                    <a:pt x="335" y="192"/>
                  </a:lnTo>
                  <a:close/>
                  <a:moveTo>
                    <a:pt x="335" y="213"/>
                  </a:moveTo>
                  <a:lnTo>
                    <a:pt x="344" y="213"/>
                  </a:lnTo>
                  <a:lnTo>
                    <a:pt x="344" y="222"/>
                  </a:lnTo>
                  <a:lnTo>
                    <a:pt x="335" y="222"/>
                  </a:lnTo>
                  <a:lnTo>
                    <a:pt x="335" y="213"/>
                  </a:lnTo>
                  <a:close/>
                  <a:moveTo>
                    <a:pt x="335" y="233"/>
                  </a:moveTo>
                  <a:lnTo>
                    <a:pt x="344" y="233"/>
                  </a:lnTo>
                  <a:lnTo>
                    <a:pt x="344" y="243"/>
                  </a:lnTo>
                  <a:lnTo>
                    <a:pt x="335" y="243"/>
                  </a:lnTo>
                  <a:lnTo>
                    <a:pt x="335" y="233"/>
                  </a:lnTo>
                  <a:close/>
                  <a:moveTo>
                    <a:pt x="335" y="253"/>
                  </a:moveTo>
                  <a:lnTo>
                    <a:pt x="344" y="253"/>
                  </a:lnTo>
                  <a:lnTo>
                    <a:pt x="344" y="262"/>
                  </a:lnTo>
                  <a:lnTo>
                    <a:pt x="335" y="262"/>
                  </a:lnTo>
                  <a:lnTo>
                    <a:pt x="335" y="253"/>
                  </a:lnTo>
                  <a:close/>
                  <a:moveTo>
                    <a:pt x="335" y="273"/>
                  </a:moveTo>
                  <a:lnTo>
                    <a:pt x="344" y="273"/>
                  </a:lnTo>
                  <a:lnTo>
                    <a:pt x="344" y="283"/>
                  </a:lnTo>
                  <a:lnTo>
                    <a:pt x="335" y="283"/>
                  </a:lnTo>
                  <a:lnTo>
                    <a:pt x="335" y="273"/>
                  </a:lnTo>
                  <a:close/>
                  <a:moveTo>
                    <a:pt x="335" y="294"/>
                  </a:moveTo>
                  <a:lnTo>
                    <a:pt x="344" y="294"/>
                  </a:lnTo>
                  <a:lnTo>
                    <a:pt x="344" y="303"/>
                  </a:lnTo>
                  <a:lnTo>
                    <a:pt x="335" y="303"/>
                  </a:lnTo>
                  <a:lnTo>
                    <a:pt x="335" y="294"/>
                  </a:lnTo>
                  <a:close/>
                  <a:moveTo>
                    <a:pt x="335" y="314"/>
                  </a:moveTo>
                  <a:lnTo>
                    <a:pt x="344" y="314"/>
                  </a:lnTo>
                  <a:lnTo>
                    <a:pt x="344" y="324"/>
                  </a:lnTo>
                  <a:lnTo>
                    <a:pt x="335" y="324"/>
                  </a:lnTo>
                  <a:lnTo>
                    <a:pt x="335" y="314"/>
                  </a:lnTo>
                  <a:close/>
                  <a:moveTo>
                    <a:pt x="335" y="333"/>
                  </a:moveTo>
                  <a:lnTo>
                    <a:pt x="344" y="333"/>
                  </a:lnTo>
                  <a:lnTo>
                    <a:pt x="344" y="343"/>
                  </a:lnTo>
                  <a:lnTo>
                    <a:pt x="335" y="343"/>
                  </a:lnTo>
                  <a:lnTo>
                    <a:pt x="335" y="333"/>
                  </a:lnTo>
                  <a:close/>
                  <a:moveTo>
                    <a:pt x="335" y="354"/>
                  </a:moveTo>
                  <a:lnTo>
                    <a:pt x="344" y="354"/>
                  </a:lnTo>
                  <a:lnTo>
                    <a:pt x="344" y="364"/>
                  </a:lnTo>
                  <a:lnTo>
                    <a:pt x="335" y="364"/>
                  </a:lnTo>
                  <a:lnTo>
                    <a:pt x="335" y="354"/>
                  </a:lnTo>
                  <a:close/>
                  <a:moveTo>
                    <a:pt x="335" y="375"/>
                  </a:moveTo>
                  <a:lnTo>
                    <a:pt x="344" y="375"/>
                  </a:lnTo>
                  <a:lnTo>
                    <a:pt x="344" y="384"/>
                  </a:lnTo>
                  <a:lnTo>
                    <a:pt x="335" y="384"/>
                  </a:lnTo>
                  <a:lnTo>
                    <a:pt x="335" y="375"/>
                  </a:lnTo>
                  <a:close/>
                  <a:moveTo>
                    <a:pt x="335" y="395"/>
                  </a:moveTo>
                  <a:lnTo>
                    <a:pt x="344" y="395"/>
                  </a:lnTo>
                  <a:lnTo>
                    <a:pt x="344" y="405"/>
                  </a:lnTo>
                  <a:lnTo>
                    <a:pt x="335" y="405"/>
                  </a:lnTo>
                  <a:lnTo>
                    <a:pt x="335" y="395"/>
                  </a:lnTo>
                  <a:close/>
                  <a:moveTo>
                    <a:pt x="335" y="414"/>
                  </a:moveTo>
                  <a:lnTo>
                    <a:pt x="344" y="414"/>
                  </a:lnTo>
                  <a:lnTo>
                    <a:pt x="344" y="424"/>
                  </a:lnTo>
                  <a:lnTo>
                    <a:pt x="335" y="424"/>
                  </a:lnTo>
                  <a:lnTo>
                    <a:pt x="335" y="414"/>
                  </a:lnTo>
                  <a:close/>
                  <a:moveTo>
                    <a:pt x="335" y="435"/>
                  </a:moveTo>
                  <a:lnTo>
                    <a:pt x="344" y="435"/>
                  </a:lnTo>
                  <a:lnTo>
                    <a:pt x="344" y="444"/>
                  </a:lnTo>
                  <a:lnTo>
                    <a:pt x="335" y="444"/>
                  </a:lnTo>
                  <a:lnTo>
                    <a:pt x="335" y="435"/>
                  </a:lnTo>
                  <a:close/>
                  <a:moveTo>
                    <a:pt x="344" y="455"/>
                  </a:moveTo>
                  <a:lnTo>
                    <a:pt x="344" y="465"/>
                  </a:lnTo>
                  <a:lnTo>
                    <a:pt x="335" y="465"/>
                  </a:lnTo>
                  <a:lnTo>
                    <a:pt x="335" y="455"/>
                  </a:lnTo>
                  <a:lnTo>
                    <a:pt x="344" y="455"/>
                  </a:lnTo>
                  <a:close/>
                  <a:moveTo>
                    <a:pt x="314" y="30"/>
                  </a:moveTo>
                  <a:lnTo>
                    <a:pt x="324" y="30"/>
                  </a:lnTo>
                  <a:lnTo>
                    <a:pt x="324" y="40"/>
                  </a:lnTo>
                  <a:lnTo>
                    <a:pt x="314" y="40"/>
                  </a:lnTo>
                  <a:lnTo>
                    <a:pt x="314" y="30"/>
                  </a:lnTo>
                  <a:close/>
                  <a:moveTo>
                    <a:pt x="314" y="51"/>
                  </a:moveTo>
                  <a:lnTo>
                    <a:pt x="324" y="51"/>
                  </a:lnTo>
                  <a:lnTo>
                    <a:pt x="324" y="61"/>
                  </a:lnTo>
                  <a:lnTo>
                    <a:pt x="314" y="61"/>
                  </a:lnTo>
                  <a:lnTo>
                    <a:pt x="314" y="51"/>
                  </a:lnTo>
                  <a:close/>
                  <a:moveTo>
                    <a:pt x="314" y="72"/>
                  </a:moveTo>
                  <a:lnTo>
                    <a:pt x="324" y="72"/>
                  </a:lnTo>
                  <a:lnTo>
                    <a:pt x="324" y="81"/>
                  </a:lnTo>
                  <a:lnTo>
                    <a:pt x="314" y="81"/>
                  </a:lnTo>
                  <a:lnTo>
                    <a:pt x="314" y="72"/>
                  </a:lnTo>
                  <a:close/>
                  <a:moveTo>
                    <a:pt x="314" y="91"/>
                  </a:moveTo>
                  <a:lnTo>
                    <a:pt x="324" y="91"/>
                  </a:lnTo>
                  <a:lnTo>
                    <a:pt x="324" y="100"/>
                  </a:lnTo>
                  <a:lnTo>
                    <a:pt x="314" y="100"/>
                  </a:lnTo>
                  <a:lnTo>
                    <a:pt x="314" y="91"/>
                  </a:lnTo>
                  <a:close/>
                  <a:moveTo>
                    <a:pt x="314" y="111"/>
                  </a:moveTo>
                  <a:lnTo>
                    <a:pt x="324" y="111"/>
                  </a:lnTo>
                  <a:lnTo>
                    <a:pt x="324" y="121"/>
                  </a:lnTo>
                  <a:lnTo>
                    <a:pt x="314" y="121"/>
                  </a:lnTo>
                  <a:lnTo>
                    <a:pt x="314" y="111"/>
                  </a:lnTo>
                  <a:close/>
                  <a:moveTo>
                    <a:pt x="314" y="132"/>
                  </a:moveTo>
                  <a:lnTo>
                    <a:pt x="324" y="132"/>
                  </a:lnTo>
                  <a:lnTo>
                    <a:pt x="324" y="142"/>
                  </a:lnTo>
                  <a:lnTo>
                    <a:pt x="314" y="142"/>
                  </a:lnTo>
                  <a:lnTo>
                    <a:pt x="314" y="132"/>
                  </a:lnTo>
                  <a:close/>
                  <a:moveTo>
                    <a:pt x="314" y="152"/>
                  </a:moveTo>
                  <a:lnTo>
                    <a:pt x="324" y="152"/>
                  </a:lnTo>
                  <a:lnTo>
                    <a:pt x="324" y="162"/>
                  </a:lnTo>
                  <a:lnTo>
                    <a:pt x="314" y="162"/>
                  </a:lnTo>
                  <a:lnTo>
                    <a:pt x="314" y="152"/>
                  </a:lnTo>
                  <a:close/>
                  <a:moveTo>
                    <a:pt x="314" y="172"/>
                  </a:moveTo>
                  <a:lnTo>
                    <a:pt x="324" y="172"/>
                  </a:lnTo>
                  <a:lnTo>
                    <a:pt x="324" y="181"/>
                  </a:lnTo>
                  <a:lnTo>
                    <a:pt x="314" y="181"/>
                  </a:lnTo>
                  <a:lnTo>
                    <a:pt x="314" y="172"/>
                  </a:lnTo>
                  <a:close/>
                  <a:moveTo>
                    <a:pt x="314" y="192"/>
                  </a:moveTo>
                  <a:lnTo>
                    <a:pt x="324" y="192"/>
                  </a:lnTo>
                  <a:lnTo>
                    <a:pt x="324" y="202"/>
                  </a:lnTo>
                  <a:lnTo>
                    <a:pt x="314" y="202"/>
                  </a:lnTo>
                  <a:lnTo>
                    <a:pt x="314" y="192"/>
                  </a:lnTo>
                  <a:close/>
                  <a:moveTo>
                    <a:pt x="314" y="213"/>
                  </a:moveTo>
                  <a:lnTo>
                    <a:pt x="324" y="213"/>
                  </a:lnTo>
                  <a:lnTo>
                    <a:pt x="324" y="222"/>
                  </a:lnTo>
                  <a:lnTo>
                    <a:pt x="314" y="222"/>
                  </a:lnTo>
                  <a:lnTo>
                    <a:pt x="314" y="213"/>
                  </a:lnTo>
                  <a:close/>
                  <a:moveTo>
                    <a:pt x="314" y="233"/>
                  </a:moveTo>
                  <a:lnTo>
                    <a:pt x="324" y="233"/>
                  </a:lnTo>
                  <a:lnTo>
                    <a:pt x="324" y="243"/>
                  </a:lnTo>
                  <a:lnTo>
                    <a:pt x="314" y="243"/>
                  </a:lnTo>
                  <a:lnTo>
                    <a:pt x="314" y="233"/>
                  </a:lnTo>
                  <a:close/>
                  <a:moveTo>
                    <a:pt x="314" y="253"/>
                  </a:moveTo>
                  <a:lnTo>
                    <a:pt x="324" y="253"/>
                  </a:lnTo>
                  <a:lnTo>
                    <a:pt x="324" y="262"/>
                  </a:lnTo>
                  <a:lnTo>
                    <a:pt x="314" y="262"/>
                  </a:lnTo>
                  <a:lnTo>
                    <a:pt x="314" y="253"/>
                  </a:lnTo>
                  <a:close/>
                  <a:moveTo>
                    <a:pt x="314" y="273"/>
                  </a:moveTo>
                  <a:lnTo>
                    <a:pt x="324" y="273"/>
                  </a:lnTo>
                  <a:lnTo>
                    <a:pt x="324" y="283"/>
                  </a:lnTo>
                  <a:lnTo>
                    <a:pt x="314" y="283"/>
                  </a:lnTo>
                  <a:lnTo>
                    <a:pt x="314" y="273"/>
                  </a:lnTo>
                  <a:close/>
                  <a:moveTo>
                    <a:pt x="314" y="294"/>
                  </a:moveTo>
                  <a:lnTo>
                    <a:pt x="324" y="294"/>
                  </a:lnTo>
                  <a:lnTo>
                    <a:pt x="324" y="303"/>
                  </a:lnTo>
                  <a:lnTo>
                    <a:pt x="314" y="303"/>
                  </a:lnTo>
                  <a:lnTo>
                    <a:pt x="314" y="294"/>
                  </a:lnTo>
                  <a:close/>
                  <a:moveTo>
                    <a:pt x="314" y="314"/>
                  </a:moveTo>
                  <a:lnTo>
                    <a:pt x="324" y="314"/>
                  </a:lnTo>
                  <a:lnTo>
                    <a:pt x="324" y="324"/>
                  </a:lnTo>
                  <a:lnTo>
                    <a:pt x="314" y="324"/>
                  </a:lnTo>
                  <a:lnTo>
                    <a:pt x="314" y="314"/>
                  </a:lnTo>
                  <a:close/>
                  <a:moveTo>
                    <a:pt x="314" y="333"/>
                  </a:moveTo>
                  <a:lnTo>
                    <a:pt x="324" y="333"/>
                  </a:lnTo>
                  <a:lnTo>
                    <a:pt x="324" y="343"/>
                  </a:lnTo>
                  <a:lnTo>
                    <a:pt x="314" y="343"/>
                  </a:lnTo>
                  <a:lnTo>
                    <a:pt x="314" y="333"/>
                  </a:lnTo>
                  <a:close/>
                  <a:moveTo>
                    <a:pt x="314" y="354"/>
                  </a:moveTo>
                  <a:lnTo>
                    <a:pt x="324" y="354"/>
                  </a:lnTo>
                  <a:lnTo>
                    <a:pt x="324" y="364"/>
                  </a:lnTo>
                  <a:lnTo>
                    <a:pt x="314" y="364"/>
                  </a:lnTo>
                  <a:lnTo>
                    <a:pt x="314" y="354"/>
                  </a:lnTo>
                  <a:close/>
                  <a:moveTo>
                    <a:pt x="314" y="375"/>
                  </a:moveTo>
                  <a:lnTo>
                    <a:pt x="324" y="375"/>
                  </a:lnTo>
                  <a:lnTo>
                    <a:pt x="324" y="384"/>
                  </a:lnTo>
                  <a:lnTo>
                    <a:pt x="314" y="384"/>
                  </a:lnTo>
                  <a:lnTo>
                    <a:pt x="314" y="375"/>
                  </a:lnTo>
                  <a:close/>
                  <a:moveTo>
                    <a:pt x="314" y="395"/>
                  </a:moveTo>
                  <a:lnTo>
                    <a:pt x="324" y="395"/>
                  </a:lnTo>
                  <a:lnTo>
                    <a:pt x="324" y="405"/>
                  </a:lnTo>
                  <a:lnTo>
                    <a:pt x="314" y="405"/>
                  </a:lnTo>
                  <a:lnTo>
                    <a:pt x="314" y="395"/>
                  </a:lnTo>
                  <a:close/>
                  <a:moveTo>
                    <a:pt x="314" y="414"/>
                  </a:moveTo>
                  <a:lnTo>
                    <a:pt x="324" y="414"/>
                  </a:lnTo>
                  <a:lnTo>
                    <a:pt x="324" y="424"/>
                  </a:lnTo>
                  <a:lnTo>
                    <a:pt x="314" y="424"/>
                  </a:lnTo>
                  <a:lnTo>
                    <a:pt x="314" y="414"/>
                  </a:lnTo>
                  <a:close/>
                  <a:moveTo>
                    <a:pt x="314" y="435"/>
                  </a:moveTo>
                  <a:lnTo>
                    <a:pt x="324" y="435"/>
                  </a:lnTo>
                  <a:lnTo>
                    <a:pt x="324" y="444"/>
                  </a:lnTo>
                  <a:lnTo>
                    <a:pt x="314" y="444"/>
                  </a:lnTo>
                  <a:lnTo>
                    <a:pt x="314" y="435"/>
                  </a:lnTo>
                  <a:close/>
                  <a:moveTo>
                    <a:pt x="324" y="455"/>
                  </a:moveTo>
                  <a:lnTo>
                    <a:pt x="324" y="465"/>
                  </a:lnTo>
                  <a:lnTo>
                    <a:pt x="314" y="465"/>
                  </a:lnTo>
                  <a:lnTo>
                    <a:pt x="314" y="455"/>
                  </a:lnTo>
                  <a:lnTo>
                    <a:pt x="324" y="455"/>
                  </a:lnTo>
                  <a:close/>
                  <a:moveTo>
                    <a:pt x="293" y="30"/>
                  </a:moveTo>
                  <a:lnTo>
                    <a:pt x="303" y="30"/>
                  </a:lnTo>
                  <a:lnTo>
                    <a:pt x="303" y="40"/>
                  </a:lnTo>
                  <a:lnTo>
                    <a:pt x="293" y="40"/>
                  </a:lnTo>
                  <a:lnTo>
                    <a:pt x="293" y="30"/>
                  </a:lnTo>
                  <a:close/>
                  <a:moveTo>
                    <a:pt x="293" y="51"/>
                  </a:moveTo>
                  <a:lnTo>
                    <a:pt x="303" y="51"/>
                  </a:lnTo>
                  <a:lnTo>
                    <a:pt x="303" y="61"/>
                  </a:lnTo>
                  <a:lnTo>
                    <a:pt x="293" y="61"/>
                  </a:lnTo>
                  <a:lnTo>
                    <a:pt x="293" y="51"/>
                  </a:lnTo>
                  <a:close/>
                  <a:moveTo>
                    <a:pt x="293" y="72"/>
                  </a:moveTo>
                  <a:lnTo>
                    <a:pt x="303" y="72"/>
                  </a:lnTo>
                  <a:lnTo>
                    <a:pt x="303" y="81"/>
                  </a:lnTo>
                  <a:lnTo>
                    <a:pt x="293" y="81"/>
                  </a:lnTo>
                  <a:lnTo>
                    <a:pt x="293" y="72"/>
                  </a:lnTo>
                  <a:close/>
                  <a:moveTo>
                    <a:pt x="293" y="91"/>
                  </a:moveTo>
                  <a:lnTo>
                    <a:pt x="303" y="91"/>
                  </a:lnTo>
                  <a:lnTo>
                    <a:pt x="303" y="100"/>
                  </a:lnTo>
                  <a:lnTo>
                    <a:pt x="293" y="100"/>
                  </a:lnTo>
                  <a:lnTo>
                    <a:pt x="293" y="91"/>
                  </a:lnTo>
                  <a:close/>
                  <a:moveTo>
                    <a:pt x="293" y="111"/>
                  </a:moveTo>
                  <a:lnTo>
                    <a:pt x="303" y="111"/>
                  </a:lnTo>
                  <a:lnTo>
                    <a:pt x="303" y="121"/>
                  </a:lnTo>
                  <a:lnTo>
                    <a:pt x="293" y="121"/>
                  </a:lnTo>
                  <a:lnTo>
                    <a:pt x="293" y="111"/>
                  </a:lnTo>
                  <a:close/>
                  <a:moveTo>
                    <a:pt x="293" y="132"/>
                  </a:moveTo>
                  <a:lnTo>
                    <a:pt x="303" y="132"/>
                  </a:lnTo>
                  <a:lnTo>
                    <a:pt x="303" y="142"/>
                  </a:lnTo>
                  <a:lnTo>
                    <a:pt x="293" y="142"/>
                  </a:lnTo>
                  <a:lnTo>
                    <a:pt x="293" y="132"/>
                  </a:lnTo>
                  <a:close/>
                  <a:moveTo>
                    <a:pt x="293" y="152"/>
                  </a:moveTo>
                  <a:lnTo>
                    <a:pt x="303" y="152"/>
                  </a:lnTo>
                  <a:lnTo>
                    <a:pt x="303" y="162"/>
                  </a:lnTo>
                  <a:lnTo>
                    <a:pt x="293" y="162"/>
                  </a:lnTo>
                  <a:lnTo>
                    <a:pt x="293" y="152"/>
                  </a:lnTo>
                  <a:close/>
                  <a:moveTo>
                    <a:pt x="293" y="172"/>
                  </a:moveTo>
                  <a:lnTo>
                    <a:pt x="303" y="172"/>
                  </a:lnTo>
                  <a:lnTo>
                    <a:pt x="303" y="181"/>
                  </a:lnTo>
                  <a:lnTo>
                    <a:pt x="293" y="181"/>
                  </a:lnTo>
                  <a:lnTo>
                    <a:pt x="293" y="172"/>
                  </a:lnTo>
                  <a:close/>
                  <a:moveTo>
                    <a:pt x="293" y="192"/>
                  </a:moveTo>
                  <a:lnTo>
                    <a:pt x="303" y="192"/>
                  </a:lnTo>
                  <a:lnTo>
                    <a:pt x="303" y="202"/>
                  </a:lnTo>
                  <a:lnTo>
                    <a:pt x="293" y="202"/>
                  </a:lnTo>
                  <a:lnTo>
                    <a:pt x="293" y="192"/>
                  </a:lnTo>
                  <a:close/>
                  <a:moveTo>
                    <a:pt x="293" y="213"/>
                  </a:moveTo>
                  <a:lnTo>
                    <a:pt x="303" y="213"/>
                  </a:lnTo>
                  <a:lnTo>
                    <a:pt x="303" y="222"/>
                  </a:lnTo>
                  <a:lnTo>
                    <a:pt x="293" y="222"/>
                  </a:lnTo>
                  <a:lnTo>
                    <a:pt x="293" y="213"/>
                  </a:lnTo>
                  <a:close/>
                  <a:moveTo>
                    <a:pt x="293" y="233"/>
                  </a:moveTo>
                  <a:lnTo>
                    <a:pt x="303" y="233"/>
                  </a:lnTo>
                  <a:lnTo>
                    <a:pt x="303" y="243"/>
                  </a:lnTo>
                  <a:lnTo>
                    <a:pt x="293" y="243"/>
                  </a:lnTo>
                  <a:lnTo>
                    <a:pt x="293" y="233"/>
                  </a:lnTo>
                  <a:close/>
                  <a:moveTo>
                    <a:pt x="293" y="253"/>
                  </a:moveTo>
                  <a:lnTo>
                    <a:pt x="303" y="253"/>
                  </a:lnTo>
                  <a:lnTo>
                    <a:pt x="303" y="262"/>
                  </a:lnTo>
                  <a:lnTo>
                    <a:pt x="293" y="262"/>
                  </a:lnTo>
                  <a:lnTo>
                    <a:pt x="293" y="253"/>
                  </a:lnTo>
                  <a:close/>
                  <a:moveTo>
                    <a:pt x="293" y="273"/>
                  </a:moveTo>
                  <a:lnTo>
                    <a:pt x="303" y="273"/>
                  </a:lnTo>
                  <a:lnTo>
                    <a:pt x="303" y="283"/>
                  </a:lnTo>
                  <a:lnTo>
                    <a:pt x="293" y="283"/>
                  </a:lnTo>
                  <a:lnTo>
                    <a:pt x="293" y="273"/>
                  </a:lnTo>
                  <a:close/>
                  <a:moveTo>
                    <a:pt x="293" y="294"/>
                  </a:moveTo>
                  <a:lnTo>
                    <a:pt x="303" y="294"/>
                  </a:lnTo>
                  <a:lnTo>
                    <a:pt x="303" y="303"/>
                  </a:lnTo>
                  <a:lnTo>
                    <a:pt x="293" y="303"/>
                  </a:lnTo>
                  <a:lnTo>
                    <a:pt x="293" y="294"/>
                  </a:lnTo>
                  <a:close/>
                  <a:moveTo>
                    <a:pt x="293" y="314"/>
                  </a:moveTo>
                  <a:lnTo>
                    <a:pt x="303" y="314"/>
                  </a:lnTo>
                  <a:lnTo>
                    <a:pt x="303" y="324"/>
                  </a:lnTo>
                  <a:lnTo>
                    <a:pt x="293" y="324"/>
                  </a:lnTo>
                  <a:lnTo>
                    <a:pt x="293" y="314"/>
                  </a:lnTo>
                  <a:close/>
                  <a:moveTo>
                    <a:pt x="293" y="333"/>
                  </a:moveTo>
                  <a:lnTo>
                    <a:pt x="303" y="333"/>
                  </a:lnTo>
                  <a:lnTo>
                    <a:pt x="303" y="343"/>
                  </a:lnTo>
                  <a:lnTo>
                    <a:pt x="293" y="343"/>
                  </a:lnTo>
                  <a:lnTo>
                    <a:pt x="293" y="333"/>
                  </a:lnTo>
                  <a:close/>
                  <a:moveTo>
                    <a:pt x="293" y="354"/>
                  </a:moveTo>
                  <a:lnTo>
                    <a:pt x="303" y="354"/>
                  </a:lnTo>
                  <a:lnTo>
                    <a:pt x="303" y="364"/>
                  </a:lnTo>
                  <a:lnTo>
                    <a:pt x="293" y="364"/>
                  </a:lnTo>
                  <a:lnTo>
                    <a:pt x="293" y="354"/>
                  </a:lnTo>
                  <a:close/>
                  <a:moveTo>
                    <a:pt x="293" y="375"/>
                  </a:moveTo>
                  <a:lnTo>
                    <a:pt x="303" y="375"/>
                  </a:lnTo>
                  <a:lnTo>
                    <a:pt x="303" y="384"/>
                  </a:lnTo>
                  <a:lnTo>
                    <a:pt x="293" y="384"/>
                  </a:lnTo>
                  <a:lnTo>
                    <a:pt x="293" y="375"/>
                  </a:lnTo>
                  <a:close/>
                  <a:moveTo>
                    <a:pt x="293" y="395"/>
                  </a:moveTo>
                  <a:lnTo>
                    <a:pt x="303" y="395"/>
                  </a:lnTo>
                  <a:lnTo>
                    <a:pt x="303" y="405"/>
                  </a:lnTo>
                  <a:lnTo>
                    <a:pt x="293" y="405"/>
                  </a:lnTo>
                  <a:lnTo>
                    <a:pt x="293" y="395"/>
                  </a:lnTo>
                  <a:close/>
                  <a:moveTo>
                    <a:pt x="293" y="414"/>
                  </a:moveTo>
                  <a:lnTo>
                    <a:pt x="303" y="414"/>
                  </a:lnTo>
                  <a:lnTo>
                    <a:pt x="303" y="424"/>
                  </a:lnTo>
                  <a:lnTo>
                    <a:pt x="293" y="424"/>
                  </a:lnTo>
                  <a:lnTo>
                    <a:pt x="293" y="414"/>
                  </a:lnTo>
                  <a:close/>
                  <a:moveTo>
                    <a:pt x="293" y="435"/>
                  </a:moveTo>
                  <a:lnTo>
                    <a:pt x="303" y="435"/>
                  </a:lnTo>
                  <a:lnTo>
                    <a:pt x="303" y="444"/>
                  </a:lnTo>
                  <a:lnTo>
                    <a:pt x="293" y="444"/>
                  </a:lnTo>
                  <a:lnTo>
                    <a:pt x="293" y="435"/>
                  </a:lnTo>
                  <a:close/>
                  <a:moveTo>
                    <a:pt x="303" y="455"/>
                  </a:moveTo>
                  <a:lnTo>
                    <a:pt x="303" y="465"/>
                  </a:lnTo>
                  <a:lnTo>
                    <a:pt x="293" y="465"/>
                  </a:lnTo>
                  <a:lnTo>
                    <a:pt x="293" y="455"/>
                  </a:lnTo>
                  <a:lnTo>
                    <a:pt x="303" y="455"/>
                  </a:lnTo>
                  <a:close/>
                  <a:moveTo>
                    <a:pt x="274" y="30"/>
                  </a:moveTo>
                  <a:lnTo>
                    <a:pt x="284" y="30"/>
                  </a:lnTo>
                  <a:lnTo>
                    <a:pt x="284" y="40"/>
                  </a:lnTo>
                  <a:lnTo>
                    <a:pt x="274" y="40"/>
                  </a:lnTo>
                  <a:lnTo>
                    <a:pt x="274" y="30"/>
                  </a:lnTo>
                  <a:close/>
                  <a:moveTo>
                    <a:pt x="274" y="51"/>
                  </a:moveTo>
                  <a:lnTo>
                    <a:pt x="284" y="51"/>
                  </a:lnTo>
                  <a:lnTo>
                    <a:pt x="284" y="61"/>
                  </a:lnTo>
                  <a:lnTo>
                    <a:pt x="274" y="61"/>
                  </a:lnTo>
                  <a:lnTo>
                    <a:pt x="274" y="51"/>
                  </a:lnTo>
                  <a:close/>
                  <a:moveTo>
                    <a:pt x="274" y="72"/>
                  </a:moveTo>
                  <a:lnTo>
                    <a:pt x="284" y="72"/>
                  </a:lnTo>
                  <a:lnTo>
                    <a:pt x="284" y="81"/>
                  </a:lnTo>
                  <a:lnTo>
                    <a:pt x="274" y="81"/>
                  </a:lnTo>
                  <a:lnTo>
                    <a:pt x="274" y="72"/>
                  </a:lnTo>
                  <a:close/>
                  <a:moveTo>
                    <a:pt x="274" y="91"/>
                  </a:moveTo>
                  <a:lnTo>
                    <a:pt x="284" y="91"/>
                  </a:lnTo>
                  <a:lnTo>
                    <a:pt x="284" y="100"/>
                  </a:lnTo>
                  <a:lnTo>
                    <a:pt x="274" y="100"/>
                  </a:lnTo>
                  <a:lnTo>
                    <a:pt x="274" y="91"/>
                  </a:lnTo>
                  <a:close/>
                  <a:moveTo>
                    <a:pt x="274" y="111"/>
                  </a:moveTo>
                  <a:lnTo>
                    <a:pt x="284" y="111"/>
                  </a:lnTo>
                  <a:lnTo>
                    <a:pt x="284" y="121"/>
                  </a:lnTo>
                  <a:lnTo>
                    <a:pt x="274" y="121"/>
                  </a:lnTo>
                  <a:lnTo>
                    <a:pt x="274" y="111"/>
                  </a:lnTo>
                  <a:close/>
                  <a:moveTo>
                    <a:pt x="274" y="132"/>
                  </a:moveTo>
                  <a:lnTo>
                    <a:pt x="284" y="132"/>
                  </a:lnTo>
                  <a:lnTo>
                    <a:pt x="284" y="142"/>
                  </a:lnTo>
                  <a:lnTo>
                    <a:pt x="274" y="142"/>
                  </a:lnTo>
                  <a:lnTo>
                    <a:pt x="274" y="132"/>
                  </a:lnTo>
                  <a:close/>
                  <a:moveTo>
                    <a:pt x="274" y="152"/>
                  </a:moveTo>
                  <a:lnTo>
                    <a:pt x="284" y="152"/>
                  </a:lnTo>
                  <a:lnTo>
                    <a:pt x="284" y="162"/>
                  </a:lnTo>
                  <a:lnTo>
                    <a:pt x="274" y="162"/>
                  </a:lnTo>
                  <a:lnTo>
                    <a:pt x="274" y="152"/>
                  </a:lnTo>
                  <a:close/>
                  <a:moveTo>
                    <a:pt x="274" y="172"/>
                  </a:moveTo>
                  <a:lnTo>
                    <a:pt x="284" y="172"/>
                  </a:lnTo>
                  <a:lnTo>
                    <a:pt x="284" y="181"/>
                  </a:lnTo>
                  <a:lnTo>
                    <a:pt x="274" y="181"/>
                  </a:lnTo>
                  <a:lnTo>
                    <a:pt x="274" y="172"/>
                  </a:lnTo>
                  <a:close/>
                  <a:moveTo>
                    <a:pt x="274" y="192"/>
                  </a:moveTo>
                  <a:lnTo>
                    <a:pt x="284" y="192"/>
                  </a:lnTo>
                  <a:lnTo>
                    <a:pt x="284" y="202"/>
                  </a:lnTo>
                  <a:lnTo>
                    <a:pt x="274" y="202"/>
                  </a:lnTo>
                  <a:lnTo>
                    <a:pt x="274" y="192"/>
                  </a:lnTo>
                  <a:close/>
                  <a:moveTo>
                    <a:pt x="274" y="213"/>
                  </a:moveTo>
                  <a:lnTo>
                    <a:pt x="284" y="213"/>
                  </a:lnTo>
                  <a:lnTo>
                    <a:pt x="284" y="222"/>
                  </a:lnTo>
                  <a:lnTo>
                    <a:pt x="274" y="222"/>
                  </a:lnTo>
                  <a:lnTo>
                    <a:pt x="274" y="213"/>
                  </a:lnTo>
                  <a:close/>
                  <a:moveTo>
                    <a:pt x="274" y="233"/>
                  </a:moveTo>
                  <a:lnTo>
                    <a:pt x="284" y="233"/>
                  </a:lnTo>
                  <a:lnTo>
                    <a:pt x="284" y="243"/>
                  </a:lnTo>
                  <a:lnTo>
                    <a:pt x="274" y="243"/>
                  </a:lnTo>
                  <a:lnTo>
                    <a:pt x="274" y="233"/>
                  </a:lnTo>
                  <a:close/>
                  <a:moveTo>
                    <a:pt x="274" y="253"/>
                  </a:moveTo>
                  <a:lnTo>
                    <a:pt x="284" y="253"/>
                  </a:lnTo>
                  <a:lnTo>
                    <a:pt x="284" y="262"/>
                  </a:lnTo>
                  <a:lnTo>
                    <a:pt x="274" y="262"/>
                  </a:lnTo>
                  <a:lnTo>
                    <a:pt x="274" y="253"/>
                  </a:lnTo>
                  <a:close/>
                  <a:moveTo>
                    <a:pt x="274" y="273"/>
                  </a:moveTo>
                  <a:lnTo>
                    <a:pt x="284" y="273"/>
                  </a:lnTo>
                  <a:lnTo>
                    <a:pt x="284" y="283"/>
                  </a:lnTo>
                  <a:lnTo>
                    <a:pt x="274" y="283"/>
                  </a:lnTo>
                  <a:lnTo>
                    <a:pt x="274" y="273"/>
                  </a:lnTo>
                  <a:close/>
                  <a:moveTo>
                    <a:pt x="274" y="294"/>
                  </a:moveTo>
                  <a:lnTo>
                    <a:pt x="284" y="294"/>
                  </a:lnTo>
                  <a:lnTo>
                    <a:pt x="284" y="303"/>
                  </a:lnTo>
                  <a:lnTo>
                    <a:pt x="274" y="303"/>
                  </a:lnTo>
                  <a:lnTo>
                    <a:pt x="274" y="294"/>
                  </a:lnTo>
                  <a:close/>
                  <a:moveTo>
                    <a:pt x="274" y="314"/>
                  </a:moveTo>
                  <a:lnTo>
                    <a:pt x="284" y="314"/>
                  </a:lnTo>
                  <a:lnTo>
                    <a:pt x="284" y="324"/>
                  </a:lnTo>
                  <a:lnTo>
                    <a:pt x="274" y="324"/>
                  </a:lnTo>
                  <a:lnTo>
                    <a:pt x="274" y="314"/>
                  </a:lnTo>
                  <a:close/>
                  <a:moveTo>
                    <a:pt x="274" y="333"/>
                  </a:moveTo>
                  <a:lnTo>
                    <a:pt x="284" y="333"/>
                  </a:lnTo>
                  <a:lnTo>
                    <a:pt x="284" y="343"/>
                  </a:lnTo>
                  <a:lnTo>
                    <a:pt x="274" y="343"/>
                  </a:lnTo>
                  <a:lnTo>
                    <a:pt x="274" y="333"/>
                  </a:lnTo>
                  <a:close/>
                  <a:moveTo>
                    <a:pt x="274" y="354"/>
                  </a:moveTo>
                  <a:lnTo>
                    <a:pt x="284" y="354"/>
                  </a:lnTo>
                  <a:lnTo>
                    <a:pt x="284" y="364"/>
                  </a:lnTo>
                  <a:lnTo>
                    <a:pt x="274" y="364"/>
                  </a:lnTo>
                  <a:lnTo>
                    <a:pt x="274" y="354"/>
                  </a:lnTo>
                  <a:close/>
                  <a:moveTo>
                    <a:pt x="274" y="375"/>
                  </a:moveTo>
                  <a:lnTo>
                    <a:pt x="284" y="375"/>
                  </a:lnTo>
                  <a:lnTo>
                    <a:pt x="284" y="384"/>
                  </a:lnTo>
                  <a:lnTo>
                    <a:pt x="274" y="384"/>
                  </a:lnTo>
                  <a:lnTo>
                    <a:pt x="274" y="375"/>
                  </a:lnTo>
                  <a:close/>
                  <a:moveTo>
                    <a:pt x="274" y="395"/>
                  </a:moveTo>
                  <a:lnTo>
                    <a:pt x="284" y="395"/>
                  </a:lnTo>
                  <a:lnTo>
                    <a:pt x="284" y="405"/>
                  </a:lnTo>
                  <a:lnTo>
                    <a:pt x="274" y="405"/>
                  </a:lnTo>
                  <a:lnTo>
                    <a:pt x="274" y="395"/>
                  </a:lnTo>
                  <a:close/>
                  <a:moveTo>
                    <a:pt x="274" y="414"/>
                  </a:moveTo>
                  <a:lnTo>
                    <a:pt x="284" y="414"/>
                  </a:lnTo>
                  <a:lnTo>
                    <a:pt x="284" y="424"/>
                  </a:lnTo>
                  <a:lnTo>
                    <a:pt x="274" y="424"/>
                  </a:lnTo>
                  <a:lnTo>
                    <a:pt x="274" y="414"/>
                  </a:lnTo>
                  <a:close/>
                  <a:moveTo>
                    <a:pt x="274" y="435"/>
                  </a:moveTo>
                  <a:lnTo>
                    <a:pt x="284" y="435"/>
                  </a:lnTo>
                  <a:lnTo>
                    <a:pt x="284" y="444"/>
                  </a:lnTo>
                  <a:lnTo>
                    <a:pt x="274" y="444"/>
                  </a:lnTo>
                  <a:lnTo>
                    <a:pt x="274" y="435"/>
                  </a:lnTo>
                  <a:close/>
                  <a:moveTo>
                    <a:pt x="284" y="455"/>
                  </a:moveTo>
                  <a:lnTo>
                    <a:pt x="284" y="465"/>
                  </a:lnTo>
                  <a:lnTo>
                    <a:pt x="274" y="465"/>
                  </a:lnTo>
                  <a:lnTo>
                    <a:pt x="274" y="455"/>
                  </a:lnTo>
                  <a:lnTo>
                    <a:pt x="284" y="455"/>
                  </a:lnTo>
                  <a:close/>
                  <a:moveTo>
                    <a:pt x="254" y="30"/>
                  </a:moveTo>
                  <a:lnTo>
                    <a:pt x="263" y="30"/>
                  </a:lnTo>
                  <a:lnTo>
                    <a:pt x="263" y="40"/>
                  </a:lnTo>
                  <a:lnTo>
                    <a:pt x="254" y="40"/>
                  </a:lnTo>
                  <a:lnTo>
                    <a:pt x="254" y="30"/>
                  </a:lnTo>
                  <a:close/>
                  <a:moveTo>
                    <a:pt x="254" y="51"/>
                  </a:moveTo>
                  <a:lnTo>
                    <a:pt x="263" y="51"/>
                  </a:lnTo>
                  <a:lnTo>
                    <a:pt x="263" y="61"/>
                  </a:lnTo>
                  <a:lnTo>
                    <a:pt x="254" y="61"/>
                  </a:lnTo>
                  <a:lnTo>
                    <a:pt x="254" y="51"/>
                  </a:lnTo>
                  <a:close/>
                  <a:moveTo>
                    <a:pt x="254" y="72"/>
                  </a:moveTo>
                  <a:lnTo>
                    <a:pt x="263" y="72"/>
                  </a:lnTo>
                  <a:lnTo>
                    <a:pt x="263" y="81"/>
                  </a:lnTo>
                  <a:lnTo>
                    <a:pt x="254" y="81"/>
                  </a:lnTo>
                  <a:lnTo>
                    <a:pt x="254" y="72"/>
                  </a:lnTo>
                  <a:close/>
                  <a:moveTo>
                    <a:pt x="254" y="91"/>
                  </a:moveTo>
                  <a:lnTo>
                    <a:pt x="263" y="91"/>
                  </a:lnTo>
                  <a:lnTo>
                    <a:pt x="263" y="100"/>
                  </a:lnTo>
                  <a:lnTo>
                    <a:pt x="254" y="100"/>
                  </a:lnTo>
                  <a:lnTo>
                    <a:pt x="254" y="91"/>
                  </a:lnTo>
                  <a:close/>
                  <a:moveTo>
                    <a:pt x="254" y="111"/>
                  </a:moveTo>
                  <a:lnTo>
                    <a:pt x="263" y="111"/>
                  </a:lnTo>
                  <a:lnTo>
                    <a:pt x="263" y="121"/>
                  </a:lnTo>
                  <a:lnTo>
                    <a:pt x="254" y="121"/>
                  </a:lnTo>
                  <a:lnTo>
                    <a:pt x="254" y="111"/>
                  </a:lnTo>
                  <a:close/>
                  <a:moveTo>
                    <a:pt x="254" y="132"/>
                  </a:moveTo>
                  <a:lnTo>
                    <a:pt x="263" y="132"/>
                  </a:lnTo>
                  <a:lnTo>
                    <a:pt x="263" y="142"/>
                  </a:lnTo>
                  <a:lnTo>
                    <a:pt x="254" y="142"/>
                  </a:lnTo>
                  <a:lnTo>
                    <a:pt x="254" y="132"/>
                  </a:lnTo>
                  <a:close/>
                  <a:moveTo>
                    <a:pt x="254" y="152"/>
                  </a:moveTo>
                  <a:lnTo>
                    <a:pt x="263" y="152"/>
                  </a:lnTo>
                  <a:lnTo>
                    <a:pt x="263" y="162"/>
                  </a:lnTo>
                  <a:lnTo>
                    <a:pt x="254" y="162"/>
                  </a:lnTo>
                  <a:lnTo>
                    <a:pt x="254" y="152"/>
                  </a:lnTo>
                  <a:close/>
                  <a:moveTo>
                    <a:pt x="254" y="172"/>
                  </a:moveTo>
                  <a:lnTo>
                    <a:pt x="263" y="172"/>
                  </a:lnTo>
                  <a:lnTo>
                    <a:pt x="263" y="181"/>
                  </a:lnTo>
                  <a:lnTo>
                    <a:pt x="254" y="181"/>
                  </a:lnTo>
                  <a:lnTo>
                    <a:pt x="254" y="172"/>
                  </a:lnTo>
                  <a:close/>
                  <a:moveTo>
                    <a:pt x="254" y="192"/>
                  </a:moveTo>
                  <a:lnTo>
                    <a:pt x="263" y="192"/>
                  </a:lnTo>
                  <a:lnTo>
                    <a:pt x="263" y="202"/>
                  </a:lnTo>
                  <a:lnTo>
                    <a:pt x="254" y="202"/>
                  </a:lnTo>
                  <a:lnTo>
                    <a:pt x="254" y="192"/>
                  </a:lnTo>
                  <a:close/>
                  <a:moveTo>
                    <a:pt x="254" y="213"/>
                  </a:moveTo>
                  <a:lnTo>
                    <a:pt x="263" y="213"/>
                  </a:lnTo>
                  <a:lnTo>
                    <a:pt x="263" y="222"/>
                  </a:lnTo>
                  <a:lnTo>
                    <a:pt x="254" y="222"/>
                  </a:lnTo>
                  <a:lnTo>
                    <a:pt x="254" y="213"/>
                  </a:lnTo>
                  <a:close/>
                  <a:moveTo>
                    <a:pt x="254" y="233"/>
                  </a:moveTo>
                  <a:lnTo>
                    <a:pt x="263" y="233"/>
                  </a:lnTo>
                  <a:lnTo>
                    <a:pt x="263" y="243"/>
                  </a:lnTo>
                  <a:lnTo>
                    <a:pt x="254" y="243"/>
                  </a:lnTo>
                  <a:lnTo>
                    <a:pt x="254" y="233"/>
                  </a:lnTo>
                  <a:close/>
                  <a:moveTo>
                    <a:pt x="254" y="253"/>
                  </a:moveTo>
                  <a:lnTo>
                    <a:pt x="263" y="253"/>
                  </a:lnTo>
                  <a:lnTo>
                    <a:pt x="263" y="262"/>
                  </a:lnTo>
                  <a:lnTo>
                    <a:pt x="254" y="262"/>
                  </a:lnTo>
                  <a:lnTo>
                    <a:pt x="254" y="253"/>
                  </a:lnTo>
                  <a:close/>
                  <a:moveTo>
                    <a:pt x="254" y="273"/>
                  </a:moveTo>
                  <a:lnTo>
                    <a:pt x="263" y="273"/>
                  </a:lnTo>
                  <a:lnTo>
                    <a:pt x="263" y="283"/>
                  </a:lnTo>
                  <a:lnTo>
                    <a:pt x="254" y="283"/>
                  </a:lnTo>
                  <a:lnTo>
                    <a:pt x="254" y="273"/>
                  </a:lnTo>
                  <a:close/>
                  <a:moveTo>
                    <a:pt x="254" y="294"/>
                  </a:moveTo>
                  <a:lnTo>
                    <a:pt x="263" y="294"/>
                  </a:lnTo>
                  <a:lnTo>
                    <a:pt x="263" y="303"/>
                  </a:lnTo>
                  <a:lnTo>
                    <a:pt x="254" y="303"/>
                  </a:lnTo>
                  <a:lnTo>
                    <a:pt x="254" y="294"/>
                  </a:lnTo>
                  <a:close/>
                  <a:moveTo>
                    <a:pt x="254" y="314"/>
                  </a:moveTo>
                  <a:lnTo>
                    <a:pt x="263" y="314"/>
                  </a:lnTo>
                  <a:lnTo>
                    <a:pt x="263" y="324"/>
                  </a:lnTo>
                  <a:lnTo>
                    <a:pt x="254" y="324"/>
                  </a:lnTo>
                  <a:lnTo>
                    <a:pt x="254" y="314"/>
                  </a:lnTo>
                  <a:close/>
                  <a:moveTo>
                    <a:pt x="254" y="333"/>
                  </a:moveTo>
                  <a:lnTo>
                    <a:pt x="263" y="333"/>
                  </a:lnTo>
                  <a:lnTo>
                    <a:pt x="263" y="343"/>
                  </a:lnTo>
                  <a:lnTo>
                    <a:pt x="254" y="343"/>
                  </a:lnTo>
                  <a:lnTo>
                    <a:pt x="254" y="333"/>
                  </a:lnTo>
                  <a:close/>
                  <a:moveTo>
                    <a:pt x="254" y="354"/>
                  </a:moveTo>
                  <a:lnTo>
                    <a:pt x="263" y="354"/>
                  </a:lnTo>
                  <a:lnTo>
                    <a:pt x="263" y="364"/>
                  </a:lnTo>
                  <a:lnTo>
                    <a:pt x="254" y="364"/>
                  </a:lnTo>
                  <a:lnTo>
                    <a:pt x="254" y="354"/>
                  </a:lnTo>
                  <a:close/>
                  <a:moveTo>
                    <a:pt x="254" y="375"/>
                  </a:moveTo>
                  <a:lnTo>
                    <a:pt x="263" y="375"/>
                  </a:lnTo>
                  <a:lnTo>
                    <a:pt x="263" y="384"/>
                  </a:lnTo>
                  <a:lnTo>
                    <a:pt x="254" y="384"/>
                  </a:lnTo>
                  <a:lnTo>
                    <a:pt x="254" y="375"/>
                  </a:lnTo>
                  <a:close/>
                  <a:moveTo>
                    <a:pt x="254" y="395"/>
                  </a:moveTo>
                  <a:lnTo>
                    <a:pt x="263" y="395"/>
                  </a:lnTo>
                  <a:lnTo>
                    <a:pt x="263" y="405"/>
                  </a:lnTo>
                  <a:lnTo>
                    <a:pt x="254" y="405"/>
                  </a:lnTo>
                  <a:lnTo>
                    <a:pt x="254" y="395"/>
                  </a:lnTo>
                  <a:close/>
                  <a:moveTo>
                    <a:pt x="254" y="414"/>
                  </a:moveTo>
                  <a:lnTo>
                    <a:pt x="263" y="414"/>
                  </a:lnTo>
                  <a:lnTo>
                    <a:pt x="263" y="424"/>
                  </a:lnTo>
                  <a:lnTo>
                    <a:pt x="254" y="424"/>
                  </a:lnTo>
                  <a:lnTo>
                    <a:pt x="254" y="414"/>
                  </a:lnTo>
                  <a:close/>
                  <a:moveTo>
                    <a:pt x="254" y="435"/>
                  </a:moveTo>
                  <a:lnTo>
                    <a:pt x="263" y="435"/>
                  </a:lnTo>
                  <a:lnTo>
                    <a:pt x="263" y="444"/>
                  </a:lnTo>
                  <a:lnTo>
                    <a:pt x="254" y="444"/>
                  </a:lnTo>
                  <a:lnTo>
                    <a:pt x="254" y="435"/>
                  </a:lnTo>
                  <a:close/>
                  <a:moveTo>
                    <a:pt x="263" y="455"/>
                  </a:moveTo>
                  <a:lnTo>
                    <a:pt x="263" y="465"/>
                  </a:lnTo>
                  <a:lnTo>
                    <a:pt x="254" y="465"/>
                  </a:lnTo>
                  <a:lnTo>
                    <a:pt x="254" y="455"/>
                  </a:lnTo>
                  <a:lnTo>
                    <a:pt x="263" y="455"/>
                  </a:lnTo>
                  <a:close/>
                  <a:moveTo>
                    <a:pt x="233" y="30"/>
                  </a:moveTo>
                  <a:lnTo>
                    <a:pt x="243" y="30"/>
                  </a:lnTo>
                  <a:lnTo>
                    <a:pt x="243" y="40"/>
                  </a:lnTo>
                  <a:lnTo>
                    <a:pt x="233" y="40"/>
                  </a:lnTo>
                  <a:lnTo>
                    <a:pt x="233" y="30"/>
                  </a:lnTo>
                  <a:close/>
                  <a:moveTo>
                    <a:pt x="233" y="51"/>
                  </a:moveTo>
                  <a:lnTo>
                    <a:pt x="243" y="51"/>
                  </a:lnTo>
                  <a:lnTo>
                    <a:pt x="243" y="61"/>
                  </a:lnTo>
                  <a:lnTo>
                    <a:pt x="233" y="61"/>
                  </a:lnTo>
                  <a:lnTo>
                    <a:pt x="233" y="51"/>
                  </a:lnTo>
                  <a:close/>
                  <a:moveTo>
                    <a:pt x="233" y="72"/>
                  </a:moveTo>
                  <a:lnTo>
                    <a:pt x="243" y="72"/>
                  </a:lnTo>
                  <a:lnTo>
                    <a:pt x="243" y="81"/>
                  </a:lnTo>
                  <a:lnTo>
                    <a:pt x="233" y="81"/>
                  </a:lnTo>
                  <a:lnTo>
                    <a:pt x="233" y="72"/>
                  </a:lnTo>
                  <a:close/>
                  <a:moveTo>
                    <a:pt x="233" y="91"/>
                  </a:moveTo>
                  <a:lnTo>
                    <a:pt x="243" y="91"/>
                  </a:lnTo>
                  <a:lnTo>
                    <a:pt x="243" y="100"/>
                  </a:lnTo>
                  <a:lnTo>
                    <a:pt x="233" y="100"/>
                  </a:lnTo>
                  <a:lnTo>
                    <a:pt x="233" y="91"/>
                  </a:lnTo>
                  <a:close/>
                  <a:moveTo>
                    <a:pt x="233" y="111"/>
                  </a:moveTo>
                  <a:lnTo>
                    <a:pt x="243" y="111"/>
                  </a:lnTo>
                  <a:lnTo>
                    <a:pt x="243" y="121"/>
                  </a:lnTo>
                  <a:lnTo>
                    <a:pt x="233" y="121"/>
                  </a:lnTo>
                  <a:lnTo>
                    <a:pt x="233" y="111"/>
                  </a:lnTo>
                  <a:close/>
                  <a:moveTo>
                    <a:pt x="233" y="132"/>
                  </a:moveTo>
                  <a:lnTo>
                    <a:pt x="243" y="132"/>
                  </a:lnTo>
                  <a:lnTo>
                    <a:pt x="243" y="142"/>
                  </a:lnTo>
                  <a:lnTo>
                    <a:pt x="233" y="142"/>
                  </a:lnTo>
                  <a:lnTo>
                    <a:pt x="233" y="132"/>
                  </a:lnTo>
                  <a:close/>
                  <a:moveTo>
                    <a:pt x="233" y="152"/>
                  </a:moveTo>
                  <a:lnTo>
                    <a:pt x="243" y="152"/>
                  </a:lnTo>
                  <a:lnTo>
                    <a:pt x="243" y="162"/>
                  </a:lnTo>
                  <a:lnTo>
                    <a:pt x="233" y="162"/>
                  </a:lnTo>
                  <a:lnTo>
                    <a:pt x="233" y="152"/>
                  </a:lnTo>
                  <a:close/>
                  <a:moveTo>
                    <a:pt x="233" y="172"/>
                  </a:moveTo>
                  <a:lnTo>
                    <a:pt x="243" y="172"/>
                  </a:lnTo>
                  <a:lnTo>
                    <a:pt x="243" y="181"/>
                  </a:lnTo>
                  <a:lnTo>
                    <a:pt x="233" y="181"/>
                  </a:lnTo>
                  <a:lnTo>
                    <a:pt x="233" y="172"/>
                  </a:lnTo>
                  <a:close/>
                  <a:moveTo>
                    <a:pt x="233" y="192"/>
                  </a:moveTo>
                  <a:lnTo>
                    <a:pt x="243" y="192"/>
                  </a:lnTo>
                  <a:lnTo>
                    <a:pt x="243" y="202"/>
                  </a:lnTo>
                  <a:lnTo>
                    <a:pt x="233" y="202"/>
                  </a:lnTo>
                  <a:lnTo>
                    <a:pt x="233" y="192"/>
                  </a:lnTo>
                  <a:close/>
                  <a:moveTo>
                    <a:pt x="233" y="213"/>
                  </a:moveTo>
                  <a:lnTo>
                    <a:pt x="243" y="213"/>
                  </a:lnTo>
                  <a:lnTo>
                    <a:pt x="243" y="222"/>
                  </a:lnTo>
                  <a:lnTo>
                    <a:pt x="233" y="222"/>
                  </a:lnTo>
                  <a:lnTo>
                    <a:pt x="233" y="213"/>
                  </a:lnTo>
                  <a:close/>
                  <a:moveTo>
                    <a:pt x="233" y="233"/>
                  </a:moveTo>
                  <a:lnTo>
                    <a:pt x="243" y="233"/>
                  </a:lnTo>
                  <a:lnTo>
                    <a:pt x="243" y="243"/>
                  </a:lnTo>
                  <a:lnTo>
                    <a:pt x="233" y="243"/>
                  </a:lnTo>
                  <a:lnTo>
                    <a:pt x="233" y="233"/>
                  </a:lnTo>
                  <a:close/>
                  <a:moveTo>
                    <a:pt x="233" y="253"/>
                  </a:moveTo>
                  <a:lnTo>
                    <a:pt x="243" y="253"/>
                  </a:lnTo>
                  <a:lnTo>
                    <a:pt x="243" y="262"/>
                  </a:lnTo>
                  <a:lnTo>
                    <a:pt x="233" y="262"/>
                  </a:lnTo>
                  <a:lnTo>
                    <a:pt x="233" y="253"/>
                  </a:lnTo>
                  <a:close/>
                  <a:moveTo>
                    <a:pt x="233" y="273"/>
                  </a:moveTo>
                  <a:lnTo>
                    <a:pt x="243" y="273"/>
                  </a:lnTo>
                  <a:lnTo>
                    <a:pt x="243" y="283"/>
                  </a:lnTo>
                  <a:lnTo>
                    <a:pt x="233" y="283"/>
                  </a:lnTo>
                  <a:lnTo>
                    <a:pt x="233" y="273"/>
                  </a:lnTo>
                  <a:close/>
                  <a:moveTo>
                    <a:pt x="233" y="294"/>
                  </a:moveTo>
                  <a:lnTo>
                    <a:pt x="243" y="294"/>
                  </a:lnTo>
                  <a:lnTo>
                    <a:pt x="243" y="303"/>
                  </a:lnTo>
                  <a:lnTo>
                    <a:pt x="233" y="303"/>
                  </a:lnTo>
                  <a:lnTo>
                    <a:pt x="233" y="294"/>
                  </a:lnTo>
                  <a:close/>
                  <a:moveTo>
                    <a:pt x="233" y="314"/>
                  </a:moveTo>
                  <a:lnTo>
                    <a:pt x="243" y="314"/>
                  </a:lnTo>
                  <a:lnTo>
                    <a:pt x="243" y="324"/>
                  </a:lnTo>
                  <a:lnTo>
                    <a:pt x="233" y="324"/>
                  </a:lnTo>
                  <a:lnTo>
                    <a:pt x="233" y="314"/>
                  </a:lnTo>
                  <a:close/>
                  <a:moveTo>
                    <a:pt x="233" y="333"/>
                  </a:moveTo>
                  <a:lnTo>
                    <a:pt x="243" y="333"/>
                  </a:lnTo>
                  <a:lnTo>
                    <a:pt x="243" y="343"/>
                  </a:lnTo>
                  <a:lnTo>
                    <a:pt x="233" y="343"/>
                  </a:lnTo>
                  <a:lnTo>
                    <a:pt x="233" y="333"/>
                  </a:lnTo>
                  <a:close/>
                  <a:moveTo>
                    <a:pt x="233" y="354"/>
                  </a:moveTo>
                  <a:lnTo>
                    <a:pt x="243" y="354"/>
                  </a:lnTo>
                  <a:lnTo>
                    <a:pt x="243" y="364"/>
                  </a:lnTo>
                  <a:lnTo>
                    <a:pt x="233" y="364"/>
                  </a:lnTo>
                  <a:lnTo>
                    <a:pt x="233" y="354"/>
                  </a:lnTo>
                  <a:close/>
                  <a:moveTo>
                    <a:pt x="233" y="375"/>
                  </a:moveTo>
                  <a:lnTo>
                    <a:pt x="243" y="375"/>
                  </a:lnTo>
                  <a:lnTo>
                    <a:pt x="243" y="384"/>
                  </a:lnTo>
                  <a:lnTo>
                    <a:pt x="233" y="384"/>
                  </a:lnTo>
                  <a:lnTo>
                    <a:pt x="233" y="375"/>
                  </a:lnTo>
                  <a:close/>
                  <a:moveTo>
                    <a:pt x="233" y="395"/>
                  </a:moveTo>
                  <a:lnTo>
                    <a:pt x="243" y="395"/>
                  </a:lnTo>
                  <a:lnTo>
                    <a:pt x="243" y="405"/>
                  </a:lnTo>
                  <a:lnTo>
                    <a:pt x="233" y="405"/>
                  </a:lnTo>
                  <a:lnTo>
                    <a:pt x="233" y="395"/>
                  </a:lnTo>
                  <a:close/>
                  <a:moveTo>
                    <a:pt x="233" y="414"/>
                  </a:moveTo>
                  <a:lnTo>
                    <a:pt x="243" y="414"/>
                  </a:lnTo>
                  <a:lnTo>
                    <a:pt x="243" y="424"/>
                  </a:lnTo>
                  <a:lnTo>
                    <a:pt x="233" y="424"/>
                  </a:lnTo>
                  <a:lnTo>
                    <a:pt x="233" y="414"/>
                  </a:lnTo>
                  <a:close/>
                  <a:moveTo>
                    <a:pt x="233" y="435"/>
                  </a:moveTo>
                  <a:lnTo>
                    <a:pt x="243" y="435"/>
                  </a:lnTo>
                  <a:lnTo>
                    <a:pt x="243" y="444"/>
                  </a:lnTo>
                  <a:lnTo>
                    <a:pt x="233" y="444"/>
                  </a:lnTo>
                  <a:lnTo>
                    <a:pt x="233" y="435"/>
                  </a:lnTo>
                  <a:close/>
                  <a:moveTo>
                    <a:pt x="243" y="455"/>
                  </a:moveTo>
                  <a:lnTo>
                    <a:pt x="243" y="465"/>
                  </a:lnTo>
                  <a:lnTo>
                    <a:pt x="233" y="465"/>
                  </a:lnTo>
                  <a:lnTo>
                    <a:pt x="233" y="455"/>
                  </a:lnTo>
                  <a:lnTo>
                    <a:pt x="243" y="455"/>
                  </a:lnTo>
                  <a:close/>
                  <a:moveTo>
                    <a:pt x="213" y="30"/>
                  </a:moveTo>
                  <a:lnTo>
                    <a:pt x="222" y="30"/>
                  </a:lnTo>
                  <a:lnTo>
                    <a:pt x="222" y="40"/>
                  </a:lnTo>
                  <a:lnTo>
                    <a:pt x="213" y="40"/>
                  </a:lnTo>
                  <a:lnTo>
                    <a:pt x="213" y="30"/>
                  </a:lnTo>
                  <a:close/>
                  <a:moveTo>
                    <a:pt x="213" y="51"/>
                  </a:moveTo>
                  <a:lnTo>
                    <a:pt x="222" y="51"/>
                  </a:lnTo>
                  <a:lnTo>
                    <a:pt x="222" y="61"/>
                  </a:lnTo>
                  <a:lnTo>
                    <a:pt x="213" y="61"/>
                  </a:lnTo>
                  <a:lnTo>
                    <a:pt x="213" y="51"/>
                  </a:lnTo>
                  <a:close/>
                  <a:moveTo>
                    <a:pt x="213" y="72"/>
                  </a:moveTo>
                  <a:lnTo>
                    <a:pt x="222" y="72"/>
                  </a:lnTo>
                  <a:lnTo>
                    <a:pt x="222" y="81"/>
                  </a:lnTo>
                  <a:lnTo>
                    <a:pt x="213" y="81"/>
                  </a:lnTo>
                  <a:lnTo>
                    <a:pt x="213" y="72"/>
                  </a:lnTo>
                  <a:close/>
                  <a:moveTo>
                    <a:pt x="213" y="91"/>
                  </a:moveTo>
                  <a:lnTo>
                    <a:pt x="222" y="91"/>
                  </a:lnTo>
                  <a:lnTo>
                    <a:pt x="222" y="100"/>
                  </a:lnTo>
                  <a:lnTo>
                    <a:pt x="213" y="100"/>
                  </a:lnTo>
                  <a:lnTo>
                    <a:pt x="213" y="91"/>
                  </a:lnTo>
                  <a:close/>
                  <a:moveTo>
                    <a:pt x="213" y="111"/>
                  </a:moveTo>
                  <a:lnTo>
                    <a:pt x="222" y="111"/>
                  </a:lnTo>
                  <a:lnTo>
                    <a:pt x="222" y="121"/>
                  </a:lnTo>
                  <a:lnTo>
                    <a:pt x="213" y="121"/>
                  </a:lnTo>
                  <a:lnTo>
                    <a:pt x="213" y="111"/>
                  </a:lnTo>
                  <a:close/>
                  <a:moveTo>
                    <a:pt x="213" y="132"/>
                  </a:moveTo>
                  <a:lnTo>
                    <a:pt x="222" y="132"/>
                  </a:lnTo>
                  <a:lnTo>
                    <a:pt x="222" y="142"/>
                  </a:lnTo>
                  <a:lnTo>
                    <a:pt x="213" y="142"/>
                  </a:lnTo>
                  <a:lnTo>
                    <a:pt x="213" y="132"/>
                  </a:lnTo>
                  <a:close/>
                  <a:moveTo>
                    <a:pt x="213" y="152"/>
                  </a:moveTo>
                  <a:lnTo>
                    <a:pt x="222" y="152"/>
                  </a:lnTo>
                  <a:lnTo>
                    <a:pt x="222" y="162"/>
                  </a:lnTo>
                  <a:lnTo>
                    <a:pt x="213" y="162"/>
                  </a:lnTo>
                  <a:lnTo>
                    <a:pt x="213" y="152"/>
                  </a:lnTo>
                  <a:close/>
                  <a:moveTo>
                    <a:pt x="213" y="172"/>
                  </a:moveTo>
                  <a:lnTo>
                    <a:pt x="222" y="172"/>
                  </a:lnTo>
                  <a:lnTo>
                    <a:pt x="222" y="181"/>
                  </a:lnTo>
                  <a:lnTo>
                    <a:pt x="213" y="181"/>
                  </a:lnTo>
                  <a:lnTo>
                    <a:pt x="213" y="172"/>
                  </a:lnTo>
                  <a:close/>
                  <a:moveTo>
                    <a:pt x="213" y="192"/>
                  </a:moveTo>
                  <a:lnTo>
                    <a:pt x="222" y="192"/>
                  </a:lnTo>
                  <a:lnTo>
                    <a:pt x="222" y="202"/>
                  </a:lnTo>
                  <a:lnTo>
                    <a:pt x="213" y="202"/>
                  </a:lnTo>
                  <a:lnTo>
                    <a:pt x="213" y="192"/>
                  </a:lnTo>
                  <a:close/>
                  <a:moveTo>
                    <a:pt x="213" y="213"/>
                  </a:moveTo>
                  <a:lnTo>
                    <a:pt x="222" y="213"/>
                  </a:lnTo>
                  <a:lnTo>
                    <a:pt x="222" y="222"/>
                  </a:lnTo>
                  <a:lnTo>
                    <a:pt x="213" y="222"/>
                  </a:lnTo>
                  <a:lnTo>
                    <a:pt x="213" y="213"/>
                  </a:lnTo>
                  <a:close/>
                  <a:moveTo>
                    <a:pt x="213" y="233"/>
                  </a:moveTo>
                  <a:lnTo>
                    <a:pt x="222" y="233"/>
                  </a:lnTo>
                  <a:lnTo>
                    <a:pt x="222" y="243"/>
                  </a:lnTo>
                  <a:lnTo>
                    <a:pt x="213" y="243"/>
                  </a:lnTo>
                  <a:lnTo>
                    <a:pt x="213" y="233"/>
                  </a:lnTo>
                  <a:close/>
                  <a:moveTo>
                    <a:pt x="213" y="253"/>
                  </a:moveTo>
                  <a:lnTo>
                    <a:pt x="222" y="253"/>
                  </a:lnTo>
                  <a:lnTo>
                    <a:pt x="222" y="262"/>
                  </a:lnTo>
                  <a:lnTo>
                    <a:pt x="213" y="262"/>
                  </a:lnTo>
                  <a:lnTo>
                    <a:pt x="213" y="253"/>
                  </a:lnTo>
                  <a:close/>
                  <a:moveTo>
                    <a:pt x="213" y="273"/>
                  </a:moveTo>
                  <a:lnTo>
                    <a:pt x="222" y="273"/>
                  </a:lnTo>
                  <a:lnTo>
                    <a:pt x="222" y="283"/>
                  </a:lnTo>
                  <a:lnTo>
                    <a:pt x="213" y="283"/>
                  </a:lnTo>
                  <a:lnTo>
                    <a:pt x="213" y="273"/>
                  </a:lnTo>
                  <a:close/>
                  <a:moveTo>
                    <a:pt x="213" y="294"/>
                  </a:moveTo>
                  <a:lnTo>
                    <a:pt x="222" y="294"/>
                  </a:lnTo>
                  <a:lnTo>
                    <a:pt x="222" y="303"/>
                  </a:lnTo>
                  <a:lnTo>
                    <a:pt x="213" y="303"/>
                  </a:lnTo>
                  <a:lnTo>
                    <a:pt x="213" y="294"/>
                  </a:lnTo>
                  <a:close/>
                  <a:moveTo>
                    <a:pt x="213" y="314"/>
                  </a:moveTo>
                  <a:lnTo>
                    <a:pt x="222" y="314"/>
                  </a:lnTo>
                  <a:lnTo>
                    <a:pt x="222" y="324"/>
                  </a:lnTo>
                  <a:lnTo>
                    <a:pt x="213" y="324"/>
                  </a:lnTo>
                  <a:lnTo>
                    <a:pt x="213" y="314"/>
                  </a:lnTo>
                  <a:close/>
                  <a:moveTo>
                    <a:pt x="213" y="333"/>
                  </a:moveTo>
                  <a:lnTo>
                    <a:pt x="222" y="333"/>
                  </a:lnTo>
                  <a:lnTo>
                    <a:pt x="222" y="343"/>
                  </a:lnTo>
                  <a:lnTo>
                    <a:pt x="213" y="343"/>
                  </a:lnTo>
                  <a:lnTo>
                    <a:pt x="213" y="333"/>
                  </a:lnTo>
                  <a:close/>
                  <a:moveTo>
                    <a:pt x="213" y="354"/>
                  </a:moveTo>
                  <a:lnTo>
                    <a:pt x="222" y="354"/>
                  </a:lnTo>
                  <a:lnTo>
                    <a:pt x="222" y="364"/>
                  </a:lnTo>
                  <a:lnTo>
                    <a:pt x="213" y="364"/>
                  </a:lnTo>
                  <a:lnTo>
                    <a:pt x="213" y="354"/>
                  </a:lnTo>
                  <a:close/>
                  <a:moveTo>
                    <a:pt x="213" y="375"/>
                  </a:moveTo>
                  <a:lnTo>
                    <a:pt x="222" y="375"/>
                  </a:lnTo>
                  <a:lnTo>
                    <a:pt x="222" y="384"/>
                  </a:lnTo>
                  <a:lnTo>
                    <a:pt x="213" y="384"/>
                  </a:lnTo>
                  <a:lnTo>
                    <a:pt x="213" y="375"/>
                  </a:lnTo>
                  <a:close/>
                  <a:moveTo>
                    <a:pt x="213" y="395"/>
                  </a:moveTo>
                  <a:lnTo>
                    <a:pt x="222" y="395"/>
                  </a:lnTo>
                  <a:lnTo>
                    <a:pt x="222" y="405"/>
                  </a:lnTo>
                  <a:lnTo>
                    <a:pt x="213" y="405"/>
                  </a:lnTo>
                  <a:lnTo>
                    <a:pt x="213" y="395"/>
                  </a:lnTo>
                  <a:close/>
                  <a:moveTo>
                    <a:pt x="213" y="414"/>
                  </a:moveTo>
                  <a:lnTo>
                    <a:pt x="222" y="414"/>
                  </a:lnTo>
                  <a:lnTo>
                    <a:pt x="222" y="424"/>
                  </a:lnTo>
                  <a:lnTo>
                    <a:pt x="213" y="424"/>
                  </a:lnTo>
                  <a:lnTo>
                    <a:pt x="213" y="414"/>
                  </a:lnTo>
                  <a:close/>
                  <a:moveTo>
                    <a:pt x="213" y="435"/>
                  </a:moveTo>
                  <a:lnTo>
                    <a:pt x="222" y="435"/>
                  </a:lnTo>
                  <a:lnTo>
                    <a:pt x="222" y="444"/>
                  </a:lnTo>
                  <a:lnTo>
                    <a:pt x="213" y="444"/>
                  </a:lnTo>
                  <a:lnTo>
                    <a:pt x="213" y="435"/>
                  </a:lnTo>
                  <a:close/>
                  <a:moveTo>
                    <a:pt x="222" y="455"/>
                  </a:moveTo>
                  <a:lnTo>
                    <a:pt x="222" y="465"/>
                  </a:lnTo>
                  <a:lnTo>
                    <a:pt x="213" y="465"/>
                  </a:lnTo>
                  <a:lnTo>
                    <a:pt x="213" y="455"/>
                  </a:lnTo>
                  <a:lnTo>
                    <a:pt x="222" y="455"/>
                  </a:lnTo>
                  <a:close/>
                  <a:moveTo>
                    <a:pt x="193" y="30"/>
                  </a:moveTo>
                  <a:lnTo>
                    <a:pt x="203" y="30"/>
                  </a:lnTo>
                  <a:lnTo>
                    <a:pt x="203" y="40"/>
                  </a:lnTo>
                  <a:lnTo>
                    <a:pt x="193" y="40"/>
                  </a:lnTo>
                  <a:lnTo>
                    <a:pt x="193" y="30"/>
                  </a:lnTo>
                  <a:close/>
                  <a:moveTo>
                    <a:pt x="193" y="51"/>
                  </a:moveTo>
                  <a:lnTo>
                    <a:pt x="203" y="51"/>
                  </a:lnTo>
                  <a:lnTo>
                    <a:pt x="203" y="61"/>
                  </a:lnTo>
                  <a:lnTo>
                    <a:pt x="193" y="61"/>
                  </a:lnTo>
                  <a:lnTo>
                    <a:pt x="193" y="51"/>
                  </a:lnTo>
                  <a:close/>
                  <a:moveTo>
                    <a:pt x="193" y="72"/>
                  </a:moveTo>
                  <a:lnTo>
                    <a:pt x="203" y="72"/>
                  </a:lnTo>
                  <a:lnTo>
                    <a:pt x="203" y="81"/>
                  </a:lnTo>
                  <a:lnTo>
                    <a:pt x="193" y="81"/>
                  </a:lnTo>
                  <a:lnTo>
                    <a:pt x="193" y="72"/>
                  </a:lnTo>
                  <a:close/>
                  <a:moveTo>
                    <a:pt x="193" y="91"/>
                  </a:moveTo>
                  <a:lnTo>
                    <a:pt x="203" y="91"/>
                  </a:lnTo>
                  <a:lnTo>
                    <a:pt x="203" y="100"/>
                  </a:lnTo>
                  <a:lnTo>
                    <a:pt x="193" y="100"/>
                  </a:lnTo>
                  <a:lnTo>
                    <a:pt x="193" y="91"/>
                  </a:lnTo>
                  <a:close/>
                  <a:moveTo>
                    <a:pt x="193" y="111"/>
                  </a:moveTo>
                  <a:lnTo>
                    <a:pt x="203" y="111"/>
                  </a:lnTo>
                  <a:lnTo>
                    <a:pt x="203" y="121"/>
                  </a:lnTo>
                  <a:lnTo>
                    <a:pt x="193" y="121"/>
                  </a:lnTo>
                  <a:lnTo>
                    <a:pt x="193" y="111"/>
                  </a:lnTo>
                  <a:close/>
                  <a:moveTo>
                    <a:pt x="193" y="132"/>
                  </a:moveTo>
                  <a:lnTo>
                    <a:pt x="203" y="132"/>
                  </a:lnTo>
                  <a:lnTo>
                    <a:pt x="203" y="142"/>
                  </a:lnTo>
                  <a:lnTo>
                    <a:pt x="193" y="142"/>
                  </a:lnTo>
                  <a:lnTo>
                    <a:pt x="193" y="132"/>
                  </a:lnTo>
                  <a:close/>
                  <a:moveTo>
                    <a:pt x="193" y="152"/>
                  </a:moveTo>
                  <a:lnTo>
                    <a:pt x="203" y="152"/>
                  </a:lnTo>
                  <a:lnTo>
                    <a:pt x="203" y="162"/>
                  </a:lnTo>
                  <a:lnTo>
                    <a:pt x="193" y="162"/>
                  </a:lnTo>
                  <a:lnTo>
                    <a:pt x="193" y="152"/>
                  </a:lnTo>
                  <a:close/>
                  <a:moveTo>
                    <a:pt x="193" y="172"/>
                  </a:moveTo>
                  <a:lnTo>
                    <a:pt x="203" y="172"/>
                  </a:lnTo>
                  <a:lnTo>
                    <a:pt x="203" y="181"/>
                  </a:lnTo>
                  <a:lnTo>
                    <a:pt x="193" y="181"/>
                  </a:lnTo>
                  <a:lnTo>
                    <a:pt x="193" y="172"/>
                  </a:lnTo>
                  <a:close/>
                  <a:moveTo>
                    <a:pt x="193" y="192"/>
                  </a:moveTo>
                  <a:lnTo>
                    <a:pt x="203" y="192"/>
                  </a:lnTo>
                  <a:lnTo>
                    <a:pt x="203" y="202"/>
                  </a:lnTo>
                  <a:lnTo>
                    <a:pt x="193" y="202"/>
                  </a:lnTo>
                  <a:lnTo>
                    <a:pt x="193" y="192"/>
                  </a:lnTo>
                  <a:close/>
                  <a:moveTo>
                    <a:pt x="193" y="213"/>
                  </a:moveTo>
                  <a:lnTo>
                    <a:pt x="203" y="213"/>
                  </a:lnTo>
                  <a:lnTo>
                    <a:pt x="203" y="222"/>
                  </a:lnTo>
                  <a:lnTo>
                    <a:pt x="193" y="222"/>
                  </a:lnTo>
                  <a:lnTo>
                    <a:pt x="193" y="213"/>
                  </a:lnTo>
                  <a:close/>
                  <a:moveTo>
                    <a:pt x="193" y="233"/>
                  </a:moveTo>
                  <a:lnTo>
                    <a:pt x="203" y="233"/>
                  </a:lnTo>
                  <a:lnTo>
                    <a:pt x="203" y="243"/>
                  </a:lnTo>
                  <a:lnTo>
                    <a:pt x="193" y="243"/>
                  </a:lnTo>
                  <a:lnTo>
                    <a:pt x="193" y="233"/>
                  </a:lnTo>
                  <a:close/>
                  <a:moveTo>
                    <a:pt x="193" y="253"/>
                  </a:moveTo>
                  <a:lnTo>
                    <a:pt x="203" y="253"/>
                  </a:lnTo>
                  <a:lnTo>
                    <a:pt x="203" y="262"/>
                  </a:lnTo>
                  <a:lnTo>
                    <a:pt x="193" y="262"/>
                  </a:lnTo>
                  <a:lnTo>
                    <a:pt x="193" y="253"/>
                  </a:lnTo>
                  <a:close/>
                  <a:moveTo>
                    <a:pt x="193" y="273"/>
                  </a:moveTo>
                  <a:lnTo>
                    <a:pt x="203" y="273"/>
                  </a:lnTo>
                  <a:lnTo>
                    <a:pt x="203" y="283"/>
                  </a:lnTo>
                  <a:lnTo>
                    <a:pt x="193" y="283"/>
                  </a:lnTo>
                  <a:lnTo>
                    <a:pt x="193" y="273"/>
                  </a:lnTo>
                  <a:close/>
                  <a:moveTo>
                    <a:pt x="193" y="294"/>
                  </a:moveTo>
                  <a:lnTo>
                    <a:pt x="203" y="294"/>
                  </a:lnTo>
                  <a:lnTo>
                    <a:pt x="203" y="303"/>
                  </a:lnTo>
                  <a:lnTo>
                    <a:pt x="193" y="303"/>
                  </a:lnTo>
                  <a:lnTo>
                    <a:pt x="193" y="294"/>
                  </a:lnTo>
                  <a:close/>
                  <a:moveTo>
                    <a:pt x="193" y="314"/>
                  </a:moveTo>
                  <a:lnTo>
                    <a:pt x="203" y="314"/>
                  </a:lnTo>
                  <a:lnTo>
                    <a:pt x="203" y="324"/>
                  </a:lnTo>
                  <a:lnTo>
                    <a:pt x="193" y="324"/>
                  </a:lnTo>
                  <a:lnTo>
                    <a:pt x="193" y="314"/>
                  </a:lnTo>
                  <a:close/>
                  <a:moveTo>
                    <a:pt x="193" y="333"/>
                  </a:moveTo>
                  <a:lnTo>
                    <a:pt x="203" y="333"/>
                  </a:lnTo>
                  <a:lnTo>
                    <a:pt x="203" y="343"/>
                  </a:lnTo>
                  <a:lnTo>
                    <a:pt x="193" y="343"/>
                  </a:lnTo>
                  <a:lnTo>
                    <a:pt x="193" y="333"/>
                  </a:lnTo>
                  <a:close/>
                  <a:moveTo>
                    <a:pt x="193" y="354"/>
                  </a:moveTo>
                  <a:lnTo>
                    <a:pt x="203" y="354"/>
                  </a:lnTo>
                  <a:lnTo>
                    <a:pt x="203" y="364"/>
                  </a:lnTo>
                  <a:lnTo>
                    <a:pt x="193" y="364"/>
                  </a:lnTo>
                  <a:lnTo>
                    <a:pt x="193" y="354"/>
                  </a:lnTo>
                  <a:close/>
                  <a:moveTo>
                    <a:pt x="193" y="375"/>
                  </a:moveTo>
                  <a:lnTo>
                    <a:pt x="203" y="375"/>
                  </a:lnTo>
                  <a:lnTo>
                    <a:pt x="203" y="384"/>
                  </a:lnTo>
                  <a:lnTo>
                    <a:pt x="193" y="384"/>
                  </a:lnTo>
                  <a:lnTo>
                    <a:pt x="193" y="375"/>
                  </a:lnTo>
                  <a:close/>
                  <a:moveTo>
                    <a:pt x="193" y="395"/>
                  </a:moveTo>
                  <a:lnTo>
                    <a:pt x="203" y="395"/>
                  </a:lnTo>
                  <a:lnTo>
                    <a:pt x="203" y="405"/>
                  </a:lnTo>
                  <a:lnTo>
                    <a:pt x="193" y="405"/>
                  </a:lnTo>
                  <a:lnTo>
                    <a:pt x="193" y="395"/>
                  </a:lnTo>
                  <a:close/>
                  <a:moveTo>
                    <a:pt x="193" y="414"/>
                  </a:moveTo>
                  <a:lnTo>
                    <a:pt x="203" y="414"/>
                  </a:lnTo>
                  <a:lnTo>
                    <a:pt x="203" y="424"/>
                  </a:lnTo>
                  <a:lnTo>
                    <a:pt x="193" y="424"/>
                  </a:lnTo>
                  <a:lnTo>
                    <a:pt x="193" y="414"/>
                  </a:lnTo>
                  <a:close/>
                  <a:moveTo>
                    <a:pt x="193" y="435"/>
                  </a:moveTo>
                  <a:lnTo>
                    <a:pt x="203" y="435"/>
                  </a:lnTo>
                  <a:lnTo>
                    <a:pt x="203" y="444"/>
                  </a:lnTo>
                  <a:lnTo>
                    <a:pt x="193" y="444"/>
                  </a:lnTo>
                  <a:lnTo>
                    <a:pt x="193" y="435"/>
                  </a:lnTo>
                  <a:close/>
                  <a:moveTo>
                    <a:pt x="203" y="455"/>
                  </a:moveTo>
                  <a:lnTo>
                    <a:pt x="203" y="465"/>
                  </a:lnTo>
                  <a:lnTo>
                    <a:pt x="193" y="465"/>
                  </a:lnTo>
                  <a:lnTo>
                    <a:pt x="193" y="455"/>
                  </a:lnTo>
                  <a:lnTo>
                    <a:pt x="203" y="455"/>
                  </a:lnTo>
                  <a:close/>
                  <a:moveTo>
                    <a:pt x="173" y="30"/>
                  </a:moveTo>
                  <a:lnTo>
                    <a:pt x="182" y="30"/>
                  </a:lnTo>
                  <a:lnTo>
                    <a:pt x="182" y="40"/>
                  </a:lnTo>
                  <a:lnTo>
                    <a:pt x="173" y="40"/>
                  </a:lnTo>
                  <a:lnTo>
                    <a:pt x="173" y="30"/>
                  </a:lnTo>
                  <a:close/>
                  <a:moveTo>
                    <a:pt x="173" y="51"/>
                  </a:moveTo>
                  <a:lnTo>
                    <a:pt x="182" y="51"/>
                  </a:lnTo>
                  <a:lnTo>
                    <a:pt x="182" y="61"/>
                  </a:lnTo>
                  <a:lnTo>
                    <a:pt x="173" y="61"/>
                  </a:lnTo>
                  <a:lnTo>
                    <a:pt x="173" y="51"/>
                  </a:lnTo>
                  <a:close/>
                  <a:moveTo>
                    <a:pt x="173" y="72"/>
                  </a:moveTo>
                  <a:lnTo>
                    <a:pt x="182" y="72"/>
                  </a:lnTo>
                  <a:lnTo>
                    <a:pt x="182" y="81"/>
                  </a:lnTo>
                  <a:lnTo>
                    <a:pt x="173" y="81"/>
                  </a:lnTo>
                  <a:lnTo>
                    <a:pt x="173" y="72"/>
                  </a:lnTo>
                  <a:close/>
                  <a:moveTo>
                    <a:pt x="173" y="91"/>
                  </a:moveTo>
                  <a:lnTo>
                    <a:pt x="182" y="91"/>
                  </a:lnTo>
                  <a:lnTo>
                    <a:pt x="182" y="100"/>
                  </a:lnTo>
                  <a:lnTo>
                    <a:pt x="173" y="100"/>
                  </a:lnTo>
                  <a:lnTo>
                    <a:pt x="173" y="91"/>
                  </a:lnTo>
                  <a:close/>
                  <a:moveTo>
                    <a:pt x="173" y="111"/>
                  </a:moveTo>
                  <a:lnTo>
                    <a:pt x="182" y="111"/>
                  </a:lnTo>
                  <a:lnTo>
                    <a:pt x="182" y="121"/>
                  </a:lnTo>
                  <a:lnTo>
                    <a:pt x="173" y="121"/>
                  </a:lnTo>
                  <a:lnTo>
                    <a:pt x="173" y="111"/>
                  </a:lnTo>
                  <a:close/>
                  <a:moveTo>
                    <a:pt x="173" y="132"/>
                  </a:moveTo>
                  <a:lnTo>
                    <a:pt x="182" y="132"/>
                  </a:lnTo>
                  <a:lnTo>
                    <a:pt x="182" y="142"/>
                  </a:lnTo>
                  <a:lnTo>
                    <a:pt x="173" y="142"/>
                  </a:lnTo>
                  <a:lnTo>
                    <a:pt x="173" y="132"/>
                  </a:lnTo>
                  <a:close/>
                  <a:moveTo>
                    <a:pt x="173" y="152"/>
                  </a:moveTo>
                  <a:lnTo>
                    <a:pt x="182" y="152"/>
                  </a:lnTo>
                  <a:lnTo>
                    <a:pt x="182" y="162"/>
                  </a:lnTo>
                  <a:lnTo>
                    <a:pt x="173" y="162"/>
                  </a:lnTo>
                  <a:lnTo>
                    <a:pt x="173" y="152"/>
                  </a:lnTo>
                  <a:close/>
                  <a:moveTo>
                    <a:pt x="173" y="172"/>
                  </a:moveTo>
                  <a:lnTo>
                    <a:pt x="182" y="172"/>
                  </a:lnTo>
                  <a:lnTo>
                    <a:pt x="182" y="181"/>
                  </a:lnTo>
                  <a:lnTo>
                    <a:pt x="173" y="181"/>
                  </a:lnTo>
                  <a:lnTo>
                    <a:pt x="173" y="172"/>
                  </a:lnTo>
                  <a:close/>
                  <a:moveTo>
                    <a:pt x="173" y="192"/>
                  </a:moveTo>
                  <a:lnTo>
                    <a:pt x="182" y="192"/>
                  </a:lnTo>
                  <a:lnTo>
                    <a:pt x="182" y="202"/>
                  </a:lnTo>
                  <a:lnTo>
                    <a:pt x="173" y="202"/>
                  </a:lnTo>
                  <a:lnTo>
                    <a:pt x="173" y="192"/>
                  </a:lnTo>
                  <a:close/>
                  <a:moveTo>
                    <a:pt x="173" y="213"/>
                  </a:moveTo>
                  <a:lnTo>
                    <a:pt x="182" y="213"/>
                  </a:lnTo>
                  <a:lnTo>
                    <a:pt x="182" y="222"/>
                  </a:lnTo>
                  <a:lnTo>
                    <a:pt x="173" y="222"/>
                  </a:lnTo>
                  <a:lnTo>
                    <a:pt x="173" y="213"/>
                  </a:lnTo>
                  <a:close/>
                  <a:moveTo>
                    <a:pt x="173" y="233"/>
                  </a:moveTo>
                  <a:lnTo>
                    <a:pt x="182" y="233"/>
                  </a:lnTo>
                  <a:lnTo>
                    <a:pt x="182" y="243"/>
                  </a:lnTo>
                  <a:lnTo>
                    <a:pt x="173" y="243"/>
                  </a:lnTo>
                  <a:lnTo>
                    <a:pt x="173" y="233"/>
                  </a:lnTo>
                  <a:close/>
                  <a:moveTo>
                    <a:pt x="173" y="253"/>
                  </a:moveTo>
                  <a:lnTo>
                    <a:pt x="182" y="253"/>
                  </a:lnTo>
                  <a:lnTo>
                    <a:pt x="182" y="262"/>
                  </a:lnTo>
                  <a:lnTo>
                    <a:pt x="173" y="262"/>
                  </a:lnTo>
                  <a:lnTo>
                    <a:pt x="173" y="253"/>
                  </a:lnTo>
                  <a:close/>
                  <a:moveTo>
                    <a:pt x="173" y="273"/>
                  </a:moveTo>
                  <a:lnTo>
                    <a:pt x="182" y="273"/>
                  </a:lnTo>
                  <a:lnTo>
                    <a:pt x="182" y="283"/>
                  </a:lnTo>
                  <a:lnTo>
                    <a:pt x="173" y="283"/>
                  </a:lnTo>
                  <a:lnTo>
                    <a:pt x="173" y="273"/>
                  </a:lnTo>
                  <a:close/>
                  <a:moveTo>
                    <a:pt x="173" y="294"/>
                  </a:moveTo>
                  <a:lnTo>
                    <a:pt x="182" y="294"/>
                  </a:lnTo>
                  <a:lnTo>
                    <a:pt x="182" y="303"/>
                  </a:lnTo>
                  <a:lnTo>
                    <a:pt x="173" y="303"/>
                  </a:lnTo>
                  <a:lnTo>
                    <a:pt x="173" y="294"/>
                  </a:lnTo>
                  <a:close/>
                  <a:moveTo>
                    <a:pt x="173" y="314"/>
                  </a:moveTo>
                  <a:lnTo>
                    <a:pt x="182" y="314"/>
                  </a:lnTo>
                  <a:lnTo>
                    <a:pt x="182" y="324"/>
                  </a:lnTo>
                  <a:lnTo>
                    <a:pt x="173" y="324"/>
                  </a:lnTo>
                  <a:lnTo>
                    <a:pt x="173" y="314"/>
                  </a:lnTo>
                  <a:close/>
                  <a:moveTo>
                    <a:pt x="173" y="333"/>
                  </a:moveTo>
                  <a:lnTo>
                    <a:pt x="182" y="333"/>
                  </a:lnTo>
                  <a:lnTo>
                    <a:pt x="182" y="343"/>
                  </a:lnTo>
                  <a:lnTo>
                    <a:pt x="173" y="343"/>
                  </a:lnTo>
                  <a:lnTo>
                    <a:pt x="173" y="333"/>
                  </a:lnTo>
                  <a:close/>
                  <a:moveTo>
                    <a:pt x="173" y="354"/>
                  </a:moveTo>
                  <a:lnTo>
                    <a:pt x="182" y="354"/>
                  </a:lnTo>
                  <a:lnTo>
                    <a:pt x="182" y="364"/>
                  </a:lnTo>
                  <a:lnTo>
                    <a:pt x="173" y="364"/>
                  </a:lnTo>
                  <a:lnTo>
                    <a:pt x="173" y="354"/>
                  </a:lnTo>
                  <a:close/>
                  <a:moveTo>
                    <a:pt x="173" y="375"/>
                  </a:moveTo>
                  <a:lnTo>
                    <a:pt x="182" y="375"/>
                  </a:lnTo>
                  <a:lnTo>
                    <a:pt x="182" y="384"/>
                  </a:lnTo>
                  <a:lnTo>
                    <a:pt x="173" y="384"/>
                  </a:lnTo>
                  <a:lnTo>
                    <a:pt x="173" y="375"/>
                  </a:lnTo>
                  <a:close/>
                  <a:moveTo>
                    <a:pt x="173" y="395"/>
                  </a:moveTo>
                  <a:lnTo>
                    <a:pt x="182" y="395"/>
                  </a:lnTo>
                  <a:lnTo>
                    <a:pt x="182" y="405"/>
                  </a:lnTo>
                  <a:lnTo>
                    <a:pt x="173" y="405"/>
                  </a:lnTo>
                  <a:lnTo>
                    <a:pt x="173" y="395"/>
                  </a:lnTo>
                  <a:close/>
                  <a:moveTo>
                    <a:pt x="173" y="414"/>
                  </a:moveTo>
                  <a:lnTo>
                    <a:pt x="182" y="414"/>
                  </a:lnTo>
                  <a:lnTo>
                    <a:pt x="182" y="424"/>
                  </a:lnTo>
                  <a:lnTo>
                    <a:pt x="173" y="424"/>
                  </a:lnTo>
                  <a:lnTo>
                    <a:pt x="173" y="414"/>
                  </a:lnTo>
                  <a:close/>
                  <a:moveTo>
                    <a:pt x="173" y="435"/>
                  </a:moveTo>
                  <a:lnTo>
                    <a:pt x="182" y="435"/>
                  </a:lnTo>
                  <a:lnTo>
                    <a:pt x="182" y="444"/>
                  </a:lnTo>
                  <a:lnTo>
                    <a:pt x="173" y="444"/>
                  </a:lnTo>
                  <a:lnTo>
                    <a:pt x="173" y="435"/>
                  </a:lnTo>
                  <a:close/>
                  <a:moveTo>
                    <a:pt x="182" y="455"/>
                  </a:moveTo>
                  <a:lnTo>
                    <a:pt x="182" y="465"/>
                  </a:lnTo>
                  <a:lnTo>
                    <a:pt x="173" y="465"/>
                  </a:lnTo>
                  <a:lnTo>
                    <a:pt x="173" y="455"/>
                  </a:lnTo>
                  <a:lnTo>
                    <a:pt x="182" y="455"/>
                  </a:lnTo>
                  <a:close/>
                  <a:moveTo>
                    <a:pt x="152" y="30"/>
                  </a:moveTo>
                  <a:lnTo>
                    <a:pt x="162" y="30"/>
                  </a:lnTo>
                  <a:lnTo>
                    <a:pt x="162" y="40"/>
                  </a:lnTo>
                  <a:lnTo>
                    <a:pt x="152" y="40"/>
                  </a:lnTo>
                  <a:lnTo>
                    <a:pt x="152" y="30"/>
                  </a:lnTo>
                  <a:close/>
                  <a:moveTo>
                    <a:pt x="152" y="51"/>
                  </a:moveTo>
                  <a:lnTo>
                    <a:pt x="162" y="51"/>
                  </a:lnTo>
                  <a:lnTo>
                    <a:pt x="162" y="61"/>
                  </a:lnTo>
                  <a:lnTo>
                    <a:pt x="152" y="61"/>
                  </a:lnTo>
                  <a:lnTo>
                    <a:pt x="152" y="51"/>
                  </a:lnTo>
                  <a:close/>
                  <a:moveTo>
                    <a:pt x="152" y="72"/>
                  </a:moveTo>
                  <a:lnTo>
                    <a:pt x="162" y="72"/>
                  </a:lnTo>
                  <a:lnTo>
                    <a:pt x="162" y="81"/>
                  </a:lnTo>
                  <a:lnTo>
                    <a:pt x="152" y="81"/>
                  </a:lnTo>
                  <a:lnTo>
                    <a:pt x="152" y="72"/>
                  </a:lnTo>
                  <a:close/>
                  <a:moveTo>
                    <a:pt x="152" y="91"/>
                  </a:moveTo>
                  <a:lnTo>
                    <a:pt x="162" y="91"/>
                  </a:lnTo>
                  <a:lnTo>
                    <a:pt x="162" y="100"/>
                  </a:lnTo>
                  <a:lnTo>
                    <a:pt x="152" y="100"/>
                  </a:lnTo>
                  <a:lnTo>
                    <a:pt x="152" y="91"/>
                  </a:lnTo>
                  <a:close/>
                  <a:moveTo>
                    <a:pt x="152" y="111"/>
                  </a:moveTo>
                  <a:lnTo>
                    <a:pt x="162" y="111"/>
                  </a:lnTo>
                  <a:lnTo>
                    <a:pt x="162" y="121"/>
                  </a:lnTo>
                  <a:lnTo>
                    <a:pt x="152" y="121"/>
                  </a:lnTo>
                  <a:lnTo>
                    <a:pt x="152" y="111"/>
                  </a:lnTo>
                  <a:close/>
                  <a:moveTo>
                    <a:pt x="152" y="132"/>
                  </a:moveTo>
                  <a:lnTo>
                    <a:pt x="162" y="132"/>
                  </a:lnTo>
                  <a:lnTo>
                    <a:pt x="162" y="142"/>
                  </a:lnTo>
                  <a:lnTo>
                    <a:pt x="152" y="142"/>
                  </a:lnTo>
                  <a:lnTo>
                    <a:pt x="152" y="132"/>
                  </a:lnTo>
                  <a:close/>
                  <a:moveTo>
                    <a:pt x="152" y="152"/>
                  </a:moveTo>
                  <a:lnTo>
                    <a:pt x="162" y="152"/>
                  </a:lnTo>
                  <a:lnTo>
                    <a:pt x="162" y="162"/>
                  </a:lnTo>
                  <a:lnTo>
                    <a:pt x="152" y="162"/>
                  </a:lnTo>
                  <a:lnTo>
                    <a:pt x="152" y="152"/>
                  </a:lnTo>
                  <a:close/>
                  <a:moveTo>
                    <a:pt x="152" y="172"/>
                  </a:moveTo>
                  <a:lnTo>
                    <a:pt x="162" y="172"/>
                  </a:lnTo>
                  <a:lnTo>
                    <a:pt x="162" y="181"/>
                  </a:lnTo>
                  <a:lnTo>
                    <a:pt x="152" y="181"/>
                  </a:lnTo>
                  <a:lnTo>
                    <a:pt x="152" y="172"/>
                  </a:lnTo>
                  <a:close/>
                  <a:moveTo>
                    <a:pt x="152" y="192"/>
                  </a:moveTo>
                  <a:lnTo>
                    <a:pt x="162" y="192"/>
                  </a:lnTo>
                  <a:lnTo>
                    <a:pt x="162" y="202"/>
                  </a:lnTo>
                  <a:lnTo>
                    <a:pt x="152" y="202"/>
                  </a:lnTo>
                  <a:lnTo>
                    <a:pt x="152" y="192"/>
                  </a:lnTo>
                  <a:close/>
                  <a:moveTo>
                    <a:pt x="152" y="213"/>
                  </a:moveTo>
                  <a:lnTo>
                    <a:pt x="162" y="213"/>
                  </a:lnTo>
                  <a:lnTo>
                    <a:pt x="162" y="222"/>
                  </a:lnTo>
                  <a:lnTo>
                    <a:pt x="152" y="222"/>
                  </a:lnTo>
                  <a:lnTo>
                    <a:pt x="152" y="213"/>
                  </a:lnTo>
                  <a:close/>
                  <a:moveTo>
                    <a:pt x="152" y="233"/>
                  </a:moveTo>
                  <a:lnTo>
                    <a:pt x="162" y="233"/>
                  </a:lnTo>
                  <a:lnTo>
                    <a:pt x="162" y="243"/>
                  </a:lnTo>
                  <a:lnTo>
                    <a:pt x="152" y="243"/>
                  </a:lnTo>
                  <a:lnTo>
                    <a:pt x="152" y="233"/>
                  </a:lnTo>
                  <a:close/>
                  <a:moveTo>
                    <a:pt x="152" y="253"/>
                  </a:moveTo>
                  <a:lnTo>
                    <a:pt x="162" y="253"/>
                  </a:lnTo>
                  <a:lnTo>
                    <a:pt x="162" y="262"/>
                  </a:lnTo>
                  <a:lnTo>
                    <a:pt x="152" y="262"/>
                  </a:lnTo>
                  <a:lnTo>
                    <a:pt x="152" y="253"/>
                  </a:lnTo>
                  <a:close/>
                  <a:moveTo>
                    <a:pt x="152" y="273"/>
                  </a:moveTo>
                  <a:lnTo>
                    <a:pt x="162" y="273"/>
                  </a:lnTo>
                  <a:lnTo>
                    <a:pt x="162" y="283"/>
                  </a:lnTo>
                  <a:lnTo>
                    <a:pt x="152" y="283"/>
                  </a:lnTo>
                  <a:lnTo>
                    <a:pt x="152" y="273"/>
                  </a:lnTo>
                  <a:close/>
                  <a:moveTo>
                    <a:pt x="152" y="294"/>
                  </a:moveTo>
                  <a:lnTo>
                    <a:pt x="162" y="294"/>
                  </a:lnTo>
                  <a:lnTo>
                    <a:pt x="162" y="303"/>
                  </a:lnTo>
                  <a:lnTo>
                    <a:pt x="152" y="303"/>
                  </a:lnTo>
                  <a:lnTo>
                    <a:pt x="152" y="294"/>
                  </a:lnTo>
                  <a:close/>
                  <a:moveTo>
                    <a:pt x="152" y="314"/>
                  </a:moveTo>
                  <a:lnTo>
                    <a:pt x="162" y="314"/>
                  </a:lnTo>
                  <a:lnTo>
                    <a:pt x="162" y="324"/>
                  </a:lnTo>
                  <a:lnTo>
                    <a:pt x="152" y="324"/>
                  </a:lnTo>
                  <a:lnTo>
                    <a:pt x="152" y="314"/>
                  </a:lnTo>
                  <a:close/>
                  <a:moveTo>
                    <a:pt x="152" y="333"/>
                  </a:moveTo>
                  <a:lnTo>
                    <a:pt x="162" y="333"/>
                  </a:lnTo>
                  <a:lnTo>
                    <a:pt x="162" y="343"/>
                  </a:lnTo>
                  <a:lnTo>
                    <a:pt x="152" y="343"/>
                  </a:lnTo>
                  <a:lnTo>
                    <a:pt x="152" y="333"/>
                  </a:lnTo>
                  <a:close/>
                  <a:moveTo>
                    <a:pt x="152" y="354"/>
                  </a:moveTo>
                  <a:lnTo>
                    <a:pt x="162" y="354"/>
                  </a:lnTo>
                  <a:lnTo>
                    <a:pt x="162" y="364"/>
                  </a:lnTo>
                  <a:lnTo>
                    <a:pt x="152" y="364"/>
                  </a:lnTo>
                  <a:lnTo>
                    <a:pt x="152" y="354"/>
                  </a:lnTo>
                  <a:close/>
                  <a:moveTo>
                    <a:pt x="152" y="375"/>
                  </a:moveTo>
                  <a:lnTo>
                    <a:pt x="162" y="375"/>
                  </a:lnTo>
                  <a:lnTo>
                    <a:pt x="162" y="384"/>
                  </a:lnTo>
                  <a:lnTo>
                    <a:pt x="152" y="384"/>
                  </a:lnTo>
                  <a:lnTo>
                    <a:pt x="152" y="375"/>
                  </a:lnTo>
                  <a:close/>
                  <a:moveTo>
                    <a:pt x="152" y="395"/>
                  </a:moveTo>
                  <a:lnTo>
                    <a:pt x="162" y="395"/>
                  </a:lnTo>
                  <a:lnTo>
                    <a:pt x="162" y="405"/>
                  </a:lnTo>
                  <a:lnTo>
                    <a:pt x="152" y="405"/>
                  </a:lnTo>
                  <a:lnTo>
                    <a:pt x="152" y="395"/>
                  </a:lnTo>
                  <a:close/>
                  <a:moveTo>
                    <a:pt x="152" y="414"/>
                  </a:moveTo>
                  <a:lnTo>
                    <a:pt x="162" y="414"/>
                  </a:lnTo>
                  <a:lnTo>
                    <a:pt x="162" y="424"/>
                  </a:lnTo>
                  <a:lnTo>
                    <a:pt x="152" y="424"/>
                  </a:lnTo>
                  <a:lnTo>
                    <a:pt x="152" y="414"/>
                  </a:lnTo>
                  <a:close/>
                  <a:moveTo>
                    <a:pt x="152" y="435"/>
                  </a:moveTo>
                  <a:lnTo>
                    <a:pt x="162" y="435"/>
                  </a:lnTo>
                  <a:lnTo>
                    <a:pt x="162" y="444"/>
                  </a:lnTo>
                  <a:lnTo>
                    <a:pt x="152" y="444"/>
                  </a:lnTo>
                  <a:lnTo>
                    <a:pt x="152" y="435"/>
                  </a:lnTo>
                  <a:close/>
                  <a:moveTo>
                    <a:pt x="162" y="455"/>
                  </a:moveTo>
                  <a:lnTo>
                    <a:pt x="162" y="465"/>
                  </a:lnTo>
                  <a:lnTo>
                    <a:pt x="152" y="465"/>
                  </a:lnTo>
                  <a:lnTo>
                    <a:pt x="152" y="455"/>
                  </a:lnTo>
                  <a:lnTo>
                    <a:pt x="162" y="455"/>
                  </a:lnTo>
                  <a:close/>
                  <a:moveTo>
                    <a:pt x="132" y="30"/>
                  </a:moveTo>
                  <a:lnTo>
                    <a:pt x="141" y="30"/>
                  </a:lnTo>
                  <a:lnTo>
                    <a:pt x="141" y="40"/>
                  </a:lnTo>
                  <a:lnTo>
                    <a:pt x="132" y="40"/>
                  </a:lnTo>
                  <a:lnTo>
                    <a:pt x="132" y="30"/>
                  </a:lnTo>
                  <a:close/>
                  <a:moveTo>
                    <a:pt x="132" y="51"/>
                  </a:moveTo>
                  <a:lnTo>
                    <a:pt x="141" y="51"/>
                  </a:lnTo>
                  <a:lnTo>
                    <a:pt x="141" y="61"/>
                  </a:lnTo>
                  <a:lnTo>
                    <a:pt x="132" y="61"/>
                  </a:lnTo>
                  <a:lnTo>
                    <a:pt x="132" y="51"/>
                  </a:lnTo>
                  <a:close/>
                  <a:moveTo>
                    <a:pt x="132" y="72"/>
                  </a:moveTo>
                  <a:lnTo>
                    <a:pt x="141" y="72"/>
                  </a:lnTo>
                  <a:lnTo>
                    <a:pt x="141" y="81"/>
                  </a:lnTo>
                  <a:lnTo>
                    <a:pt x="132" y="81"/>
                  </a:lnTo>
                  <a:lnTo>
                    <a:pt x="132" y="72"/>
                  </a:lnTo>
                  <a:close/>
                  <a:moveTo>
                    <a:pt x="132" y="91"/>
                  </a:moveTo>
                  <a:lnTo>
                    <a:pt x="141" y="91"/>
                  </a:lnTo>
                  <a:lnTo>
                    <a:pt x="141" y="100"/>
                  </a:lnTo>
                  <a:lnTo>
                    <a:pt x="132" y="100"/>
                  </a:lnTo>
                  <a:lnTo>
                    <a:pt x="132" y="91"/>
                  </a:lnTo>
                  <a:close/>
                  <a:moveTo>
                    <a:pt x="132" y="111"/>
                  </a:moveTo>
                  <a:lnTo>
                    <a:pt x="141" y="111"/>
                  </a:lnTo>
                  <a:lnTo>
                    <a:pt x="141" y="121"/>
                  </a:lnTo>
                  <a:lnTo>
                    <a:pt x="132" y="121"/>
                  </a:lnTo>
                  <a:lnTo>
                    <a:pt x="132" y="111"/>
                  </a:lnTo>
                  <a:close/>
                  <a:moveTo>
                    <a:pt x="132" y="132"/>
                  </a:moveTo>
                  <a:lnTo>
                    <a:pt x="141" y="132"/>
                  </a:lnTo>
                  <a:lnTo>
                    <a:pt x="141" y="142"/>
                  </a:lnTo>
                  <a:lnTo>
                    <a:pt x="132" y="142"/>
                  </a:lnTo>
                  <a:lnTo>
                    <a:pt x="132" y="132"/>
                  </a:lnTo>
                  <a:close/>
                  <a:moveTo>
                    <a:pt x="132" y="152"/>
                  </a:moveTo>
                  <a:lnTo>
                    <a:pt x="141" y="152"/>
                  </a:lnTo>
                  <a:lnTo>
                    <a:pt x="141" y="162"/>
                  </a:lnTo>
                  <a:lnTo>
                    <a:pt x="132" y="162"/>
                  </a:lnTo>
                  <a:lnTo>
                    <a:pt x="132" y="152"/>
                  </a:lnTo>
                  <a:close/>
                  <a:moveTo>
                    <a:pt x="132" y="172"/>
                  </a:moveTo>
                  <a:lnTo>
                    <a:pt x="141" y="172"/>
                  </a:lnTo>
                  <a:lnTo>
                    <a:pt x="141" y="181"/>
                  </a:lnTo>
                  <a:lnTo>
                    <a:pt x="132" y="181"/>
                  </a:lnTo>
                  <a:lnTo>
                    <a:pt x="132" y="172"/>
                  </a:lnTo>
                  <a:close/>
                  <a:moveTo>
                    <a:pt x="132" y="192"/>
                  </a:moveTo>
                  <a:lnTo>
                    <a:pt x="141" y="192"/>
                  </a:lnTo>
                  <a:lnTo>
                    <a:pt x="141" y="202"/>
                  </a:lnTo>
                  <a:lnTo>
                    <a:pt x="132" y="202"/>
                  </a:lnTo>
                  <a:lnTo>
                    <a:pt x="132" y="192"/>
                  </a:lnTo>
                  <a:close/>
                  <a:moveTo>
                    <a:pt x="132" y="213"/>
                  </a:moveTo>
                  <a:lnTo>
                    <a:pt x="141" y="213"/>
                  </a:lnTo>
                  <a:lnTo>
                    <a:pt x="141" y="222"/>
                  </a:lnTo>
                  <a:lnTo>
                    <a:pt x="132" y="222"/>
                  </a:lnTo>
                  <a:lnTo>
                    <a:pt x="132" y="213"/>
                  </a:lnTo>
                  <a:close/>
                  <a:moveTo>
                    <a:pt x="132" y="233"/>
                  </a:moveTo>
                  <a:lnTo>
                    <a:pt x="141" y="233"/>
                  </a:lnTo>
                  <a:lnTo>
                    <a:pt x="141" y="243"/>
                  </a:lnTo>
                  <a:lnTo>
                    <a:pt x="132" y="243"/>
                  </a:lnTo>
                  <a:lnTo>
                    <a:pt x="132" y="233"/>
                  </a:lnTo>
                  <a:close/>
                  <a:moveTo>
                    <a:pt x="132" y="253"/>
                  </a:moveTo>
                  <a:lnTo>
                    <a:pt x="141" y="253"/>
                  </a:lnTo>
                  <a:lnTo>
                    <a:pt x="141" y="262"/>
                  </a:lnTo>
                  <a:lnTo>
                    <a:pt x="132" y="262"/>
                  </a:lnTo>
                  <a:lnTo>
                    <a:pt x="132" y="253"/>
                  </a:lnTo>
                  <a:close/>
                  <a:moveTo>
                    <a:pt x="132" y="273"/>
                  </a:moveTo>
                  <a:lnTo>
                    <a:pt x="141" y="273"/>
                  </a:lnTo>
                  <a:lnTo>
                    <a:pt x="141" y="283"/>
                  </a:lnTo>
                  <a:lnTo>
                    <a:pt x="132" y="283"/>
                  </a:lnTo>
                  <a:lnTo>
                    <a:pt x="132" y="273"/>
                  </a:lnTo>
                  <a:close/>
                  <a:moveTo>
                    <a:pt x="132" y="294"/>
                  </a:moveTo>
                  <a:lnTo>
                    <a:pt x="141" y="294"/>
                  </a:lnTo>
                  <a:lnTo>
                    <a:pt x="141" y="303"/>
                  </a:lnTo>
                  <a:lnTo>
                    <a:pt x="132" y="303"/>
                  </a:lnTo>
                  <a:lnTo>
                    <a:pt x="132" y="294"/>
                  </a:lnTo>
                  <a:close/>
                  <a:moveTo>
                    <a:pt x="132" y="314"/>
                  </a:moveTo>
                  <a:lnTo>
                    <a:pt x="141" y="314"/>
                  </a:lnTo>
                  <a:lnTo>
                    <a:pt x="141" y="324"/>
                  </a:lnTo>
                  <a:lnTo>
                    <a:pt x="132" y="324"/>
                  </a:lnTo>
                  <a:lnTo>
                    <a:pt x="132" y="314"/>
                  </a:lnTo>
                  <a:close/>
                  <a:moveTo>
                    <a:pt x="132" y="333"/>
                  </a:moveTo>
                  <a:lnTo>
                    <a:pt x="141" y="333"/>
                  </a:lnTo>
                  <a:lnTo>
                    <a:pt x="141" y="343"/>
                  </a:lnTo>
                  <a:lnTo>
                    <a:pt x="132" y="343"/>
                  </a:lnTo>
                  <a:lnTo>
                    <a:pt x="132" y="333"/>
                  </a:lnTo>
                  <a:close/>
                  <a:moveTo>
                    <a:pt x="132" y="354"/>
                  </a:moveTo>
                  <a:lnTo>
                    <a:pt x="141" y="354"/>
                  </a:lnTo>
                  <a:lnTo>
                    <a:pt x="141" y="364"/>
                  </a:lnTo>
                  <a:lnTo>
                    <a:pt x="132" y="364"/>
                  </a:lnTo>
                  <a:lnTo>
                    <a:pt x="132" y="354"/>
                  </a:lnTo>
                  <a:close/>
                  <a:moveTo>
                    <a:pt x="132" y="375"/>
                  </a:moveTo>
                  <a:lnTo>
                    <a:pt x="141" y="375"/>
                  </a:lnTo>
                  <a:lnTo>
                    <a:pt x="141" y="384"/>
                  </a:lnTo>
                  <a:lnTo>
                    <a:pt x="132" y="384"/>
                  </a:lnTo>
                  <a:lnTo>
                    <a:pt x="132" y="375"/>
                  </a:lnTo>
                  <a:close/>
                  <a:moveTo>
                    <a:pt x="132" y="395"/>
                  </a:moveTo>
                  <a:lnTo>
                    <a:pt x="141" y="395"/>
                  </a:lnTo>
                  <a:lnTo>
                    <a:pt x="141" y="405"/>
                  </a:lnTo>
                  <a:lnTo>
                    <a:pt x="132" y="405"/>
                  </a:lnTo>
                  <a:lnTo>
                    <a:pt x="132" y="395"/>
                  </a:lnTo>
                  <a:close/>
                  <a:moveTo>
                    <a:pt x="132" y="414"/>
                  </a:moveTo>
                  <a:lnTo>
                    <a:pt x="141" y="414"/>
                  </a:lnTo>
                  <a:lnTo>
                    <a:pt x="141" y="424"/>
                  </a:lnTo>
                  <a:lnTo>
                    <a:pt x="132" y="424"/>
                  </a:lnTo>
                  <a:lnTo>
                    <a:pt x="132" y="414"/>
                  </a:lnTo>
                  <a:close/>
                  <a:moveTo>
                    <a:pt x="132" y="435"/>
                  </a:moveTo>
                  <a:lnTo>
                    <a:pt x="141" y="435"/>
                  </a:lnTo>
                  <a:lnTo>
                    <a:pt x="141" y="444"/>
                  </a:lnTo>
                  <a:lnTo>
                    <a:pt x="132" y="444"/>
                  </a:lnTo>
                  <a:lnTo>
                    <a:pt x="132" y="435"/>
                  </a:lnTo>
                  <a:close/>
                  <a:moveTo>
                    <a:pt x="141" y="455"/>
                  </a:moveTo>
                  <a:lnTo>
                    <a:pt x="141" y="465"/>
                  </a:lnTo>
                  <a:lnTo>
                    <a:pt x="132" y="465"/>
                  </a:lnTo>
                  <a:lnTo>
                    <a:pt x="132" y="455"/>
                  </a:lnTo>
                  <a:lnTo>
                    <a:pt x="141" y="455"/>
                  </a:lnTo>
                  <a:close/>
                  <a:moveTo>
                    <a:pt x="112" y="30"/>
                  </a:moveTo>
                  <a:lnTo>
                    <a:pt x="122" y="30"/>
                  </a:lnTo>
                  <a:lnTo>
                    <a:pt x="122" y="40"/>
                  </a:lnTo>
                  <a:lnTo>
                    <a:pt x="112" y="40"/>
                  </a:lnTo>
                  <a:lnTo>
                    <a:pt x="112" y="30"/>
                  </a:lnTo>
                  <a:close/>
                  <a:moveTo>
                    <a:pt x="112" y="51"/>
                  </a:moveTo>
                  <a:lnTo>
                    <a:pt x="122" y="51"/>
                  </a:lnTo>
                  <a:lnTo>
                    <a:pt x="122" y="61"/>
                  </a:lnTo>
                  <a:lnTo>
                    <a:pt x="112" y="61"/>
                  </a:lnTo>
                  <a:lnTo>
                    <a:pt x="112" y="51"/>
                  </a:lnTo>
                  <a:close/>
                  <a:moveTo>
                    <a:pt x="112" y="72"/>
                  </a:moveTo>
                  <a:lnTo>
                    <a:pt x="122" y="72"/>
                  </a:lnTo>
                  <a:lnTo>
                    <a:pt x="122" y="81"/>
                  </a:lnTo>
                  <a:lnTo>
                    <a:pt x="112" y="81"/>
                  </a:lnTo>
                  <a:lnTo>
                    <a:pt x="112" y="72"/>
                  </a:lnTo>
                  <a:close/>
                  <a:moveTo>
                    <a:pt x="112" y="91"/>
                  </a:moveTo>
                  <a:lnTo>
                    <a:pt x="122" y="91"/>
                  </a:lnTo>
                  <a:lnTo>
                    <a:pt x="122" y="100"/>
                  </a:lnTo>
                  <a:lnTo>
                    <a:pt x="112" y="100"/>
                  </a:lnTo>
                  <a:lnTo>
                    <a:pt x="112" y="91"/>
                  </a:lnTo>
                  <a:close/>
                  <a:moveTo>
                    <a:pt x="112" y="111"/>
                  </a:moveTo>
                  <a:lnTo>
                    <a:pt x="122" y="111"/>
                  </a:lnTo>
                  <a:lnTo>
                    <a:pt x="122" y="121"/>
                  </a:lnTo>
                  <a:lnTo>
                    <a:pt x="112" y="121"/>
                  </a:lnTo>
                  <a:lnTo>
                    <a:pt x="112" y="111"/>
                  </a:lnTo>
                  <a:close/>
                  <a:moveTo>
                    <a:pt x="112" y="132"/>
                  </a:moveTo>
                  <a:lnTo>
                    <a:pt x="122" y="132"/>
                  </a:lnTo>
                  <a:lnTo>
                    <a:pt x="122" y="142"/>
                  </a:lnTo>
                  <a:lnTo>
                    <a:pt x="112" y="142"/>
                  </a:lnTo>
                  <a:lnTo>
                    <a:pt x="112" y="132"/>
                  </a:lnTo>
                  <a:close/>
                  <a:moveTo>
                    <a:pt x="112" y="152"/>
                  </a:moveTo>
                  <a:lnTo>
                    <a:pt x="122" y="152"/>
                  </a:lnTo>
                  <a:lnTo>
                    <a:pt x="122" y="162"/>
                  </a:lnTo>
                  <a:lnTo>
                    <a:pt x="112" y="162"/>
                  </a:lnTo>
                  <a:lnTo>
                    <a:pt x="112" y="152"/>
                  </a:lnTo>
                  <a:close/>
                  <a:moveTo>
                    <a:pt x="112" y="172"/>
                  </a:moveTo>
                  <a:lnTo>
                    <a:pt x="122" y="172"/>
                  </a:lnTo>
                  <a:lnTo>
                    <a:pt x="122" y="181"/>
                  </a:lnTo>
                  <a:lnTo>
                    <a:pt x="112" y="181"/>
                  </a:lnTo>
                  <a:lnTo>
                    <a:pt x="112" y="172"/>
                  </a:lnTo>
                  <a:close/>
                  <a:moveTo>
                    <a:pt x="112" y="192"/>
                  </a:moveTo>
                  <a:lnTo>
                    <a:pt x="122" y="192"/>
                  </a:lnTo>
                  <a:lnTo>
                    <a:pt x="122" y="202"/>
                  </a:lnTo>
                  <a:lnTo>
                    <a:pt x="112" y="202"/>
                  </a:lnTo>
                  <a:lnTo>
                    <a:pt x="112" y="192"/>
                  </a:lnTo>
                  <a:close/>
                  <a:moveTo>
                    <a:pt x="112" y="213"/>
                  </a:moveTo>
                  <a:lnTo>
                    <a:pt x="122" y="213"/>
                  </a:lnTo>
                  <a:lnTo>
                    <a:pt x="122" y="222"/>
                  </a:lnTo>
                  <a:lnTo>
                    <a:pt x="112" y="222"/>
                  </a:lnTo>
                  <a:lnTo>
                    <a:pt x="112" y="213"/>
                  </a:lnTo>
                  <a:close/>
                  <a:moveTo>
                    <a:pt x="112" y="233"/>
                  </a:moveTo>
                  <a:lnTo>
                    <a:pt x="122" y="233"/>
                  </a:lnTo>
                  <a:lnTo>
                    <a:pt x="122" y="243"/>
                  </a:lnTo>
                  <a:lnTo>
                    <a:pt x="112" y="243"/>
                  </a:lnTo>
                  <a:lnTo>
                    <a:pt x="112" y="233"/>
                  </a:lnTo>
                  <a:close/>
                  <a:moveTo>
                    <a:pt x="112" y="253"/>
                  </a:moveTo>
                  <a:lnTo>
                    <a:pt x="122" y="253"/>
                  </a:lnTo>
                  <a:lnTo>
                    <a:pt x="122" y="262"/>
                  </a:lnTo>
                  <a:lnTo>
                    <a:pt x="112" y="262"/>
                  </a:lnTo>
                  <a:lnTo>
                    <a:pt x="112" y="253"/>
                  </a:lnTo>
                  <a:close/>
                  <a:moveTo>
                    <a:pt x="112" y="273"/>
                  </a:moveTo>
                  <a:lnTo>
                    <a:pt x="122" y="273"/>
                  </a:lnTo>
                  <a:lnTo>
                    <a:pt x="122" y="283"/>
                  </a:lnTo>
                  <a:lnTo>
                    <a:pt x="112" y="283"/>
                  </a:lnTo>
                  <a:lnTo>
                    <a:pt x="112" y="273"/>
                  </a:lnTo>
                  <a:close/>
                  <a:moveTo>
                    <a:pt x="112" y="294"/>
                  </a:moveTo>
                  <a:lnTo>
                    <a:pt x="122" y="294"/>
                  </a:lnTo>
                  <a:lnTo>
                    <a:pt x="122" y="303"/>
                  </a:lnTo>
                  <a:lnTo>
                    <a:pt x="112" y="303"/>
                  </a:lnTo>
                  <a:lnTo>
                    <a:pt x="112" y="294"/>
                  </a:lnTo>
                  <a:close/>
                  <a:moveTo>
                    <a:pt x="112" y="314"/>
                  </a:moveTo>
                  <a:lnTo>
                    <a:pt x="122" y="314"/>
                  </a:lnTo>
                  <a:lnTo>
                    <a:pt x="122" y="324"/>
                  </a:lnTo>
                  <a:lnTo>
                    <a:pt x="112" y="324"/>
                  </a:lnTo>
                  <a:lnTo>
                    <a:pt x="112" y="314"/>
                  </a:lnTo>
                  <a:close/>
                  <a:moveTo>
                    <a:pt x="112" y="333"/>
                  </a:moveTo>
                  <a:lnTo>
                    <a:pt x="122" y="333"/>
                  </a:lnTo>
                  <a:lnTo>
                    <a:pt x="122" y="343"/>
                  </a:lnTo>
                  <a:lnTo>
                    <a:pt x="112" y="343"/>
                  </a:lnTo>
                  <a:lnTo>
                    <a:pt x="112" y="333"/>
                  </a:lnTo>
                  <a:close/>
                  <a:moveTo>
                    <a:pt x="112" y="354"/>
                  </a:moveTo>
                  <a:lnTo>
                    <a:pt x="122" y="354"/>
                  </a:lnTo>
                  <a:lnTo>
                    <a:pt x="122" y="364"/>
                  </a:lnTo>
                  <a:lnTo>
                    <a:pt x="112" y="364"/>
                  </a:lnTo>
                  <a:lnTo>
                    <a:pt x="112" y="354"/>
                  </a:lnTo>
                  <a:close/>
                  <a:moveTo>
                    <a:pt x="112" y="375"/>
                  </a:moveTo>
                  <a:lnTo>
                    <a:pt x="122" y="375"/>
                  </a:lnTo>
                  <a:lnTo>
                    <a:pt x="122" y="384"/>
                  </a:lnTo>
                  <a:lnTo>
                    <a:pt x="112" y="384"/>
                  </a:lnTo>
                  <a:lnTo>
                    <a:pt x="112" y="375"/>
                  </a:lnTo>
                  <a:close/>
                  <a:moveTo>
                    <a:pt x="112" y="395"/>
                  </a:moveTo>
                  <a:lnTo>
                    <a:pt x="122" y="395"/>
                  </a:lnTo>
                  <a:lnTo>
                    <a:pt x="122" y="405"/>
                  </a:lnTo>
                  <a:lnTo>
                    <a:pt x="112" y="405"/>
                  </a:lnTo>
                  <a:lnTo>
                    <a:pt x="112" y="395"/>
                  </a:lnTo>
                  <a:close/>
                  <a:moveTo>
                    <a:pt x="112" y="414"/>
                  </a:moveTo>
                  <a:lnTo>
                    <a:pt x="122" y="414"/>
                  </a:lnTo>
                  <a:lnTo>
                    <a:pt x="122" y="424"/>
                  </a:lnTo>
                  <a:lnTo>
                    <a:pt x="112" y="424"/>
                  </a:lnTo>
                  <a:lnTo>
                    <a:pt x="112" y="414"/>
                  </a:lnTo>
                  <a:close/>
                  <a:moveTo>
                    <a:pt x="112" y="435"/>
                  </a:moveTo>
                  <a:lnTo>
                    <a:pt x="122" y="435"/>
                  </a:lnTo>
                  <a:lnTo>
                    <a:pt x="122" y="444"/>
                  </a:lnTo>
                  <a:lnTo>
                    <a:pt x="112" y="444"/>
                  </a:lnTo>
                  <a:lnTo>
                    <a:pt x="112" y="435"/>
                  </a:lnTo>
                  <a:close/>
                  <a:moveTo>
                    <a:pt x="122" y="455"/>
                  </a:moveTo>
                  <a:lnTo>
                    <a:pt x="122" y="465"/>
                  </a:lnTo>
                  <a:lnTo>
                    <a:pt x="112" y="465"/>
                  </a:lnTo>
                  <a:lnTo>
                    <a:pt x="112" y="455"/>
                  </a:lnTo>
                  <a:lnTo>
                    <a:pt x="122" y="455"/>
                  </a:lnTo>
                  <a:close/>
                  <a:moveTo>
                    <a:pt x="92" y="30"/>
                  </a:moveTo>
                  <a:lnTo>
                    <a:pt x="101" y="30"/>
                  </a:lnTo>
                  <a:lnTo>
                    <a:pt x="101" y="40"/>
                  </a:lnTo>
                  <a:lnTo>
                    <a:pt x="92" y="40"/>
                  </a:lnTo>
                  <a:lnTo>
                    <a:pt x="92" y="30"/>
                  </a:lnTo>
                  <a:close/>
                  <a:moveTo>
                    <a:pt x="92" y="51"/>
                  </a:moveTo>
                  <a:lnTo>
                    <a:pt x="101" y="51"/>
                  </a:lnTo>
                  <a:lnTo>
                    <a:pt x="101" y="61"/>
                  </a:lnTo>
                  <a:lnTo>
                    <a:pt x="92" y="61"/>
                  </a:lnTo>
                  <a:lnTo>
                    <a:pt x="92" y="51"/>
                  </a:lnTo>
                  <a:close/>
                  <a:moveTo>
                    <a:pt x="92" y="72"/>
                  </a:moveTo>
                  <a:lnTo>
                    <a:pt x="101" y="72"/>
                  </a:lnTo>
                  <a:lnTo>
                    <a:pt x="101" y="81"/>
                  </a:lnTo>
                  <a:lnTo>
                    <a:pt x="92" y="81"/>
                  </a:lnTo>
                  <a:lnTo>
                    <a:pt x="92" y="72"/>
                  </a:lnTo>
                  <a:close/>
                  <a:moveTo>
                    <a:pt x="92" y="91"/>
                  </a:moveTo>
                  <a:lnTo>
                    <a:pt x="101" y="91"/>
                  </a:lnTo>
                  <a:lnTo>
                    <a:pt x="101" y="100"/>
                  </a:lnTo>
                  <a:lnTo>
                    <a:pt x="92" y="100"/>
                  </a:lnTo>
                  <a:lnTo>
                    <a:pt x="92" y="91"/>
                  </a:lnTo>
                  <a:close/>
                  <a:moveTo>
                    <a:pt x="92" y="111"/>
                  </a:moveTo>
                  <a:lnTo>
                    <a:pt x="101" y="111"/>
                  </a:lnTo>
                  <a:lnTo>
                    <a:pt x="101" y="121"/>
                  </a:lnTo>
                  <a:lnTo>
                    <a:pt x="92" y="121"/>
                  </a:lnTo>
                  <a:lnTo>
                    <a:pt x="92" y="111"/>
                  </a:lnTo>
                  <a:close/>
                  <a:moveTo>
                    <a:pt x="92" y="132"/>
                  </a:moveTo>
                  <a:lnTo>
                    <a:pt x="101" y="132"/>
                  </a:lnTo>
                  <a:lnTo>
                    <a:pt x="101" y="142"/>
                  </a:lnTo>
                  <a:lnTo>
                    <a:pt x="92" y="142"/>
                  </a:lnTo>
                  <a:lnTo>
                    <a:pt x="92" y="132"/>
                  </a:lnTo>
                  <a:close/>
                  <a:moveTo>
                    <a:pt x="92" y="152"/>
                  </a:moveTo>
                  <a:lnTo>
                    <a:pt x="101" y="152"/>
                  </a:lnTo>
                  <a:lnTo>
                    <a:pt x="101" y="162"/>
                  </a:lnTo>
                  <a:lnTo>
                    <a:pt x="92" y="162"/>
                  </a:lnTo>
                  <a:lnTo>
                    <a:pt x="92" y="152"/>
                  </a:lnTo>
                  <a:close/>
                  <a:moveTo>
                    <a:pt x="92" y="172"/>
                  </a:moveTo>
                  <a:lnTo>
                    <a:pt x="101" y="172"/>
                  </a:lnTo>
                  <a:lnTo>
                    <a:pt x="101" y="181"/>
                  </a:lnTo>
                  <a:lnTo>
                    <a:pt x="92" y="181"/>
                  </a:lnTo>
                  <a:lnTo>
                    <a:pt x="92" y="172"/>
                  </a:lnTo>
                  <a:close/>
                  <a:moveTo>
                    <a:pt x="92" y="192"/>
                  </a:moveTo>
                  <a:lnTo>
                    <a:pt x="101" y="192"/>
                  </a:lnTo>
                  <a:lnTo>
                    <a:pt x="101" y="202"/>
                  </a:lnTo>
                  <a:lnTo>
                    <a:pt x="92" y="202"/>
                  </a:lnTo>
                  <a:lnTo>
                    <a:pt x="92" y="192"/>
                  </a:lnTo>
                  <a:close/>
                  <a:moveTo>
                    <a:pt x="92" y="213"/>
                  </a:moveTo>
                  <a:lnTo>
                    <a:pt x="101" y="213"/>
                  </a:lnTo>
                  <a:lnTo>
                    <a:pt x="101" y="222"/>
                  </a:lnTo>
                  <a:lnTo>
                    <a:pt x="92" y="222"/>
                  </a:lnTo>
                  <a:lnTo>
                    <a:pt x="92" y="213"/>
                  </a:lnTo>
                  <a:close/>
                  <a:moveTo>
                    <a:pt x="92" y="233"/>
                  </a:moveTo>
                  <a:lnTo>
                    <a:pt x="101" y="233"/>
                  </a:lnTo>
                  <a:lnTo>
                    <a:pt x="101" y="243"/>
                  </a:lnTo>
                  <a:lnTo>
                    <a:pt x="92" y="243"/>
                  </a:lnTo>
                  <a:lnTo>
                    <a:pt x="92" y="233"/>
                  </a:lnTo>
                  <a:close/>
                  <a:moveTo>
                    <a:pt x="92" y="253"/>
                  </a:moveTo>
                  <a:lnTo>
                    <a:pt x="101" y="253"/>
                  </a:lnTo>
                  <a:lnTo>
                    <a:pt x="101" y="262"/>
                  </a:lnTo>
                  <a:lnTo>
                    <a:pt x="92" y="262"/>
                  </a:lnTo>
                  <a:lnTo>
                    <a:pt x="92" y="253"/>
                  </a:lnTo>
                  <a:close/>
                  <a:moveTo>
                    <a:pt x="92" y="273"/>
                  </a:moveTo>
                  <a:lnTo>
                    <a:pt x="101" y="273"/>
                  </a:lnTo>
                  <a:lnTo>
                    <a:pt x="101" y="283"/>
                  </a:lnTo>
                  <a:lnTo>
                    <a:pt x="92" y="283"/>
                  </a:lnTo>
                  <a:lnTo>
                    <a:pt x="92" y="273"/>
                  </a:lnTo>
                  <a:close/>
                  <a:moveTo>
                    <a:pt x="92" y="294"/>
                  </a:moveTo>
                  <a:lnTo>
                    <a:pt x="101" y="294"/>
                  </a:lnTo>
                  <a:lnTo>
                    <a:pt x="101" y="303"/>
                  </a:lnTo>
                  <a:lnTo>
                    <a:pt x="92" y="303"/>
                  </a:lnTo>
                  <a:lnTo>
                    <a:pt x="92" y="294"/>
                  </a:lnTo>
                  <a:close/>
                  <a:moveTo>
                    <a:pt x="92" y="314"/>
                  </a:moveTo>
                  <a:lnTo>
                    <a:pt x="101" y="314"/>
                  </a:lnTo>
                  <a:lnTo>
                    <a:pt x="101" y="324"/>
                  </a:lnTo>
                  <a:lnTo>
                    <a:pt x="92" y="324"/>
                  </a:lnTo>
                  <a:lnTo>
                    <a:pt x="92" y="314"/>
                  </a:lnTo>
                  <a:close/>
                  <a:moveTo>
                    <a:pt x="92" y="333"/>
                  </a:moveTo>
                  <a:lnTo>
                    <a:pt x="101" y="333"/>
                  </a:lnTo>
                  <a:lnTo>
                    <a:pt x="101" y="343"/>
                  </a:lnTo>
                  <a:lnTo>
                    <a:pt x="92" y="343"/>
                  </a:lnTo>
                  <a:lnTo>
                    <a:pt x="92" y="333"/>
                  </a:lnTo>
                  <a:close/>
                  <a:moveTo>
                    <a:pt x="92" y="354"/>
                  </a:moveTo>
                  <a:lnTo>
                    <a:pt x="101" y="354"/>
                  </a:lnTo>
                  <a:lnTo>
                    <a:pt x="101" y="364"/>
                  </a:lnTo>
                  <a:lnTo>
                    <a:pt x="92" y="364"/>
                  </a:lnTo>
                  <a:lnTo>
                    <a:pt x="92" y="354"/>
                  </a:lnTo>
                  <a:close/>
                  <a:moveTo>
                    <a:pt x="92" y="375"/>
                  </a:moveTo>
                  <a:lnTo>
                    <a:pt x="101" y="375"/>
                  </a:lnTo>
                  <a:lnTo>
                    <a:pt x="101" y="384"/>
                  </a:lnTo>
                  <a:lnTo>
                    <a:pt x="92" y="384"/>
                  </a:lnTo>
                  <a:lnTo>
                    <a:pt x="92" y="375"/>
                  </a:lnTo>
                  <a:close/>
                  <a:moveTo>
                    <a:pt x="92" y="395"/>
                  </a:moveTo>
                  <a:lnTo>
                    <a:pt x="101" y="395"/>
                  </a:lnTo>
                  <a:lnTo>
                    <a:pt x="101" y="405"/>
                  </a:lnTo>
                  <a:lnTo>
                    <a:pt x="92" y="405"/>
                  </a:lnTo>
                  <a:lnTo>
                    <a:pt x="92" y="395"/>
                  </a:lnTo>
                  <a:close/>
                  <a:moveTo>
                    <a:pt x="92" y="414"/>
                  </a:moveTo>
                  <a:lnTo>
                    <a:pt x="101" y="414"/>
                  </a:lnTo>
                  <a:lnTo>
                    <a:pt x="101" y="424"/>
                  </a:lnTo>
                  <a:lnTo>
                    <a:pt x="92" y="424"/>
                  </a:lnTo>
                  <a:lnTo>
                    <a:pt x="92" y="414"/>
                  </a:lnTo>
                  <a:close/>
                  <a:moveTo>
                    <a:pt x="92" y="435"/>
                  </a:moveTo>
                  <a:lnTo>
                    <a:pt x="101" y="435"/>
                  </a:lnTo>
                  <a:lnTo>
                    <a:pt x="101" y="444"/>
                  </a:lnTo>
                  <a:lnTo>
                    <a:pt x="92" y="444"/>
                  </a:lnTo>
                  <a:lnTo>
                    <a:pt x="92" y="435"/>
                  </a:lnTo>
                  <a:close/>
                  <a:moveTo>
                    <a:pt x="101" y="455"/>
                  </a:moveTo>
                  <a:lnTo>
                    <a:pt x="101" y="465"/>
                  </a:lnTo>
                  <a:lnTo>
                    <a:pt x="92" y="465"/>
                  </a:lnTo>
                  <a:lnTo>
                    <a:pt x="92" y="455"/>
                  </a:lnTo>
                  <a:lnTo>
                    <a:pt x="101" y="455"/>
                  </a:lnTo>
                  <a:close/>
                  <a:moveTo>
                    <a:pt x="71" y="30"/>
                  </a:moveTo>
                  <a:lnTo>
                    <a:pt x="81" y="30"/>
                  </a:lnTo>
                  <a:lnTo>
                    <a:pt x="81" y="40"/>
                  </a:lnTo>
                  <a:lnTo>
                    <a:pt x="71" y="40"/>
                  </a:lnTo>
                  <a:lnTo>
                    <a:pt x="71" y="30"/>
                  </a:lnTo>
                  <a:close/>
                  <a:moveTo>
                    <a:pt x="71" y="51"/>
                  </a:moveTo>
                  <a:lnTo>
                    <a:pt x="81" y="51"/>
                  </a:lnTo>
                  <a:lnTo>
                    <a:pt x="81" y="61"/>
                  </a:lnTo>
                  <a:lnTo>
                    <a:pt x="71" y="61"/>
                  </a:lnTo>
                  <a:lnTo>
                    <a:pt x="71" y="51"/>
                  </a:lnTo>
                  <a:close/>
                  <a:moveTo>
                    <a:pt x="71" y="72"/>
                  </a:moveTo>
                  <a:lnTo>
                    <a:pt x="81" y="72"/>
                  </a:lnTo>
                  <a:lnTo>
                    <a:pt x="81" y="81"/>
                  </a:lnTo>
                  <a:lnTo>
                    <a:pt x="71" y="81"/>
                  </a:lnTo>
                  <a:lnTo>
                    <a:pt x="71" y="72"/>
                  </a:lnTo>
                  <a:close/>
                  <a:moveTo>
                    <a:pt x="71" y="91"/>
                  </a:moveTo>
                  <a:lnTo>
                    <a:pt x="81" y="91"/>
                  </a:lnTo>
                  <a:lnTo>
                    <a:pt x="81" y="100"/>
                  </a:lnTo>
                  <a:lnTo>
                    <a:pt x="71" y="100"/>
                  </a:lnTo>
                  <a:lnTo>
                    <a:pt x="71" y="91"/>
                  </a:lnTo>
                  <a:close/>
                  <a:moveTo>
                    <a:pt x="71" y="111"/>
                  </a:moveTo>
                  <a:lnTo>
                    <a:pt x="81" y="111"/>
                  </a:lnTo>
                  <a:lnTo>
                    <a:pt x="81" y="121"/>
                  </a:lnTo>
                  <a:lnTo>
                    <a:pt x="71" y="121"/>
                  </a:lnTo>
                  <a:lnTo>
                    <a:pt x="71" y="111"/>
                  </a:lnTo>
                  <a:close/>
                  <a:moveTo>
                    <a:pt x="71" y="132"/>
                  </a:moveTo>
                  <a:lnTo>
                    <a:pt x="81" y="132"/>
                  </a:lnTo>
                  <a:lnTo>
                    <a:pt x="81" y="142"/>
                  </a:lnTo>
                  <a:lnTo>
                    <a:pt x="71" y="142"/>
                  </a:lnTo>
                  <a:lnTo>
                    <a:pt x="71" y="132"/>
                  </a:lnTo>
                  <a:close/>
                  <a:moveTo>
                    <a:pt x="71" y="152"/>
                  </a:moveTo>
                  <a:lnTo>
                    <a:pt x="81" y="152"/>
                  </a:lnTo>
                  <a:lnTo>
                    <a:pt x="81" y="162"/>
                  </a:lnTo>
                  <a:lnTo>
                    <a:pt x="71" y="162"/>
                  </a:lnTo>
                  <a:lnTo>
                    <a:pt x="71" y="152"/>
                  </a:lnTo>
                  <a:close/>
                  <a:moveTo>
                    <a:pt x="71" y="172"/>
                  </a:moveTo>
                  <a:lnTo>
                    <a:pt x="81" y="172"/>
                  </a:lnTo>
                  <a:lnTo>
                    <a:pt x="81" y="181"/>
                  </a:lnTo>
                  <a:lnTo>
                    <a:pt x="71" y="181"/>
                  </a:lnTo>
                  <a:lnTo>
                    <a:pt x="71" y="172"/>
                  </a:lnTo>
                  <a:close/>
                  <a:moveTo>
                    <a:pt x="71" y="192"/>
                  </a:moveTo>
                  <a:lnTo>
                    <a:pt x="81" y="192"/>
                  </a:lnTo>
                  <a:lnTo>
                    <a:pt x="81" y="202"/>
                  </a:lnTo>
                  <a:lnTo>
                    <a:pt x="71" y="202"/>
                  </a:lnTo>
                  <a:lnTo>
                    <a:pt x="71" y="192"/>
                  </a:lnTo>
                  <a:close/>
                  <a:moveTo>
                    <a:pt x="71" y="213"/>
                  </a:moveTo>
                  <a:lnTo>
                    <a:pt x="81" y="213"/>
                  </a:lnTo>
                  <a:lnTo>
                    <a:pt x="81" y="222"/>
                  </a:lnTo>
                  <a:lnTo>
                    <a:pt x="71" y="222"/>
                  </a:lnTo>
                  <a:lnTo>
                    <a:pt x="71" y="213"/>
                  </a:lnTo>
                  <a:close/>
                  <a:moveTo>
                    <a:pt x="71" y="233"/>
                  </a:moveTo>
                  <a:lnTo>
                    <a:pt x="81" y="233"/>
                  </a:lnTo>
                  <a:lnTo>
                    <a:pt x="81" y="243"/>
                  </a:lnTo>
                  <a:lnTo>
                    <a:pt x="71" y="243"/>
                  </a:lnTo>
                  <a:lnTo>
                    <a:pt x="71" y="233"/>
                  </a:lnTo>
                  <a:close/>
                  <a:moveTo>
                    <a:pt x="71" y="253"/>
                  </a:moveTo>
                  <a:lnTo>
                    <a:pt x="81" y="253"/>
                  </a:lnTo>
                  <a:lnTo>
                    <a:pt x="81" y="262"/>
                  </a:lnTo>
                  <a:lnTo>
                    <a:pt x="71" y="262"/>
                  </a:lnTo>
                  <a:lnTo>
                    <a:pt x="71" y="253"/>
                  </a:lnTo>
                  <a:close/>
                  <a:moveTo>
                    <a:pt x="71" y="273"/>
                  </a:moveTo>
                  <a:lnTo>
                    <a:pt x="81" y="273"/>
                  </a:lnTo>
                  <a:lnTo>
                    <a:pt x="81" y="283"/>
                  </a:lnTo>
                  <a:lnTo>
                    <a:pt x="71" y="283"/>
                  </a:lnTo>
                  <a:lnTo>
                    <a:pt x="71" y="273"/>
                  </a:lnTo>
                  <a:close/>
                  <a:moveTo>
                    <a:pt x="71" y="294"/>
                  </a:moveTo>
                  <a:lnTo>
                    <a:pt x="81" y="294"/>
                  </a:lnTo>
                  <a:lnTo>
                    <a:pt x="81" y="303"/>
                  </a:lnTo>
                  <a:lnTo>
                    <a:pt x="71" y="303"/>
                  </a:lnTo>
                  <a:lnTo>
                    <a:pt x="71" y="294"/>
                  </a:lnTo>
                  <a:close/>
                  <a:moveTo>
                    <a:pt x="71" y="314"/>
                  </a:moveTo>
                  <a:lnTo>
                    <a:pt x="81" y="314"/>
                  </a:lnTo>
                  <a:lnTo>
                    <a:pt x="81" y="324"/>
                  </a:lnTo>
                  <a:lnTo>
                    <a:pt x="71" y="324"/>
                  </a:lnTo>
                  <a:lnTo>
                    <a:pt x="71" y="314"/>
                  </a:lnTo>
                  <a:close/>
                  <a:moveTo>
                    <a:pt x="71" y="333"/>
                  </a:moveTo>
                  <a:lnTo>
                    <a:pt x="81" y="333"/>
                  </a:lnTo>
                  <a:lnTo>
                    <a:pt x="81" y="343"/>
                  </a:lnTo>
                  <a:lnTo>
                    <a:pt x="71" y="343"/>
                  </a:lnTo>
                  <a:lnTo>
                    <a:pt x="71" y="333"/>
                  </a:lnTo>
                  <a:close/>
                  <a:moveTo>
                    <a:pt x="71" y="354"/>
                  </a:moveTo>
                  <a:lnTo>
                    <a:pt x="81" y="354"/>
                  </a:lnTo>
                  <a:lnTo>
                    <a:pt x="81" y="364"/>
                  </a:lnTo>
                  <a:lnTo>
                    <a:pt x="71" y="364"/>
                  </a:lnTo>
                  <a:lnTo>
                    <a:pt x="71" y="354"/>
                  </a:lnTo>
                  <a:close/>
                  <a:moveTo>
                    <a:pt x="71" y="375"/>
                  </a:moveTo>
                  <a:lnTo>
                    <a:pt x="81" y="375"/>
                  </a:lnTo>
                  <a:lnTo>
                    <a:pt x="81" y="384"/>
                  </a:lnTo>
                  <a:lnTo>
                    <a:pt x="71" y="384"/>
                  </a:lnTo>
                  <a:lnTo>
                    <a:pt x="71" y="375"/>
                  </a:lnTo>
                  <a:close/>
                  <a:moveTo>
                    <a:pt x="71" y="395"/>
                  </a:moveTo>
                  <a:lnTo>
                    <a:pt x="81" y="395"/>
                  </a:lnTo>
                  <a:lnTo>
                    <a:pt x="81" y="405"/>
                  </a:lnTo>
                  <a:lnTo>
                    <a:pt x="71" y="405"/>
                  </a:lnTo>
                  <a:lnTo>
                    <a:pt x="71" y="395"/>
                  </a:lnTo>
                  <a:close/>
                  <a:moveTo>
                    <a:pt x="71" y="414"/>
                  </a:moveTo>
                  <a:lnTo>
                    <a:pt x="81" y="414"/>
                  </a:lnTo>
                  <a:lnTo>
                    <a:pt x="81" y="424"/>
                  </a:lnTo>
                  <a:lnTo>
                    <a:pt x="71" y="424"/>
                  </a:lnTo>
                  <a:lnTo>
                    <a:pt x="71" y="414"/>
                  </a:lnTo>
                  <a:close/>
                  <a:moveTo>
                    <a:pt x="71" y="435"/>
                  </a:moveTo>
                  <a:lnTo>
                    <a:pt x="81" y="435"/>
                  </a:lnTo>
                  <a:lnTo>
                    <a:pt x="81" y="444"/>
                  </a:lnTo>
                  <a:lnTo>
                    <a:pt x="71" y="444"/>
                  </a:lnTo>
                  <a:lnTo>
                    <a:pt x="71" y="435"/>
                  </a:lnTo>
                  <a:close/>
                  <a:moveTo>
                    <a:pt x="81" y="455"/>
                  </a:moveTo>
                  <a:lnTo>
                    <a:pt x="81" y="465"/>
                  </a:lnTo>
                  <a:lnTo>
                    <a:pt x="71" y="465"/>
                  </a:lnTo>
                  <a:lnTo>
                    <a:pt x="71" y="455"/>
                  </a:lnTo>
                  <a:lnTo>
                    <a:pt x="81" y="455"/>
                  </a:lnTo>
                  <a:close/>
                  <a:moveTo>
                    <a:pt x="51" y="30"/>
                  </a:moveTo>
                  <a:lnTo>
                    <a:pt x="60" y="30"/>
                  </a:lnTo>
                  <a:lnTo>
                    <a:pt x="60" y="40"/>
                  </a:lnTo>
                  <a:lnTo>
                    <a:pt x="51" y="40"/>
                  </a:lnTo>
                  <a:lnTo>
                    <a:pt x="51" y="30"/>
                  </a:lnTo>
                  <a:close/>
                  <a:moveTo>
                    <a:pt x="51" y="51"/>
                  </a:moveTo>
                  <a:lnTo>
                    <a:pt x="60" y="51"/>
                  </a:lnTo>
                  <a:lnTo>
                    <a:pt x="60" y="61"/>
                  </a:lnTo>
                  <a:lnTo>
                    <a:pt x="51" y="61"/>
                  </a:lnTo>
                  <a:lnTo>
                    <a:pt x="51" y="51"/>
                  </a:lnTo>
                  <a:close/>
                  <a:moveTo>
                    <a:pt x="51" y="72"/>
                  </a:moveTo>
                  <a:lnTo>
                    <a:pt x="60" y="72"/>
                  </a:lnTo>
                  <a:lnTo>
                    <a:pt x="60" y="81"/>
                  </a:lnTo>
                  <a:lnTo>
                    <a:pt x="51" y="81"/>
                  </a:lnTo>
                  <a:lnTo>
                    <a:pt x="51" y="72"/>
                  </a:lnTo>
                  <a:close/>
                  <a:moveTo>
                    <a:pt x="51" y="91"/>
                  </a:moveTo>
                  <a:lnTo>
                    <a:pt x="60" y="91"/>
                  </a:lnTo>
                  <a:lnTo>
                    <a:pt x="60" y="100"/>
                  </a:lnTo>
                  <a:lnTo>
                    <a:pt x="51" y="100"/>
                  </a:lnTo>
                  <a:lnTo>
                    <a:pt x="51" y="91"/>
                  </a:lnTo>
                  <a:close/>
                  <a:moveTo>
                    <a:pt x="51" y="111"/>
                  </a:moveTo>
                  <a:lnTo>
                    <a:pt x="60" y="111"/>
                  </a:lnTo>
                  <a:lnTo>
                    <a:pt x="60" y="121"/>
                  </a:lnTo>
                  <a:lnTo>
                    <a:pt x="51" y="121"/>
                  </a:lnTo>
                  <a:lnTo>
                    <a:pt x="51" y="111"/>
                  </a:lnTo>
                  <a:close/>
                  <a:moveTo>
                    <a:pt x="51" y="132"/>
                  </a:moveTo>
                  <a:lnTo>
                    <a:pt x="60" y="132"/>
                  </a:lnTo>
                  <a:lnTo>
                    <a:pt x="60" y="142"/>
                  </a:lnTo>
                  <a:lnTo>
                    <a:pt x="51" y="142"/>
                  </a:lnTo>
                  <a:lnTo>
                    <a:pt x="51" y="132"/>
                  </a:lnTo>
                  <a:close/>
                  <a:moveTo>
                    <a:pt x="51" y="152"/>
                  </a:moveTo>
                  <a:lnTo>
                    <a:pt x="60" y="152"/>
                  </a:lnTo>
                  <a:lnTo>
                    <a:pt x="60" y="162"/>
                  </a:lnTo>
                  <a:lnTo>
                    <a:pt x="51" y="162"/>
                  </a:lnTo>
                  <a:lnTo>
                    <a:pt x="51" y="152"/>
                  </a:lnTo>
                  <a:close/>
                  <a:moveTo>
                    <a:pt x="51" y="172"/>
                  </a:moveTo>
                  <a:lnTo>
                    <a:pt x="60" y="172"/>
                  </a:lnTo>
                  <a:lnTo>
                    <a:pt x="60" y="181"/>
                  </a:lnTo>
                  <a:lnTo>
                    <a:pt x="51" y="181"/>
                  </a:lnTo>
                  <a:lnTo>
                    <a:pt x="51" y="172"/>
                  </a:lnTo>
                  <a:close/>
                  <a:moveTo>
                    <a:pt x="51" y="192"/>
                  </a:moveTo>
                  <a:lnTo>
                    <a:pt x="60" y="192"/>
                  </a:lnTo>
                  <a:lnTo>
                    <a:pt x="60" y="202"/>
                  </a:lnTo>
                  <a:lnTo>
                    <a:pt x="51" y="202"/>
                  </a:lnTo>
                  <a:lnTo>
                    <a:pt x="51" y="192"/>
                  </a:lnTo>
                  <a:close/>
                  <a:moveTo>
                    <a:pt x="51" y="213"/>
                  </a:moveTo>
                  <a:lnTo>
                    <a:pt x="60" y="213"/>
                  </a:lnTo>
                  <a:lnTo>
                    <a:pt x="60" y="222"/>
                  </a:lnTo>
                  <a:lnTo>
                    <a:pt x="51" y="222"/>
                  </a:lnTo>
                  <a:lnTo>
                    <a:pt x="51" y="213"/>
                  </a:lnTo>
                  <a:close/>
                  <a:moveTo>
                    <a:pt x="51" y="233"/>
                  </a:moveTo>
                  <a:lnTo>
                    <a:pt x="60" y="233"/>
                  </a:lnTo>
                  <a:lnTo>
                    <a:pt x="60" y="243"/>
                  </a:lnTo>
                  <a:lnTo>
                    <a:pt x="51" y="243"/>
                  </a:lnTo>
                  <a:lnTo>
                    <a:pt x="51" y="233"/>
                  </a:lnTo>
                  <a:close/>
                  <a:moveTo>
                    <a:pt x="51" y="253"/>
                  </a:moveTo>
                  <a:lnTo>
                    <a:pt x="60" y="253"/>
                  </a:lnTo>
                  <a:lnTo>
                    <a:pt x="60" y="262"/>
                  </a:lnTo>
                  <a:lnTo>
                    <a:pt x="51" y="262"/>
                  </a:lnTo>
                  <a:lnTo>
                    <a:pt x="51" y="253"/>
                  </a:lnTo>
                  <a:close/>
                  <a:moveTo>
                    <a:pt x="51" y="273"/>
                  </a:moveTo>
                  <a:lnTo>
                    <a:pt x="60" y="273"/>
                  </a:lnTo>
                  <a:lnTo>
                    <a:pt x="60" y="283"/>
                  </a:lnTo>
                  <a:lnTo>
                    <a:pt x="51" y="283"/>
                  </a:lnTo>
                  <a:lnTo>
                    <a:pt x="51" y="273"/>
                  </a:lnTo>
                  <a:close/>
                  <a:moveTo>
                    <a:pt x="51" y="294"/>
                  </a:moveTo>
                  <a:lnTo>
                    <a:pt x="60" y="294"/>
                  </a:lnTo>
                  <a:lnTo>
                    <a:pt x="60" y="303"/>
                  </a:lnTo>
                  <a:lnTo>
                    <a:pt x="51" y="303"/>
                  </a:lnTo>
                  <a:lnTo>
                    <a:pt x="51" y="294"/>
                  </a:lnTo>
                  <a:close/>
                  <a:moveTo>
                    <a:pt x="51" y="314"/>
                  </a:moveTo>
                  <a:lnTo>
                    <a:pt x="60" y="314"/>
                  </a:lnTo>
                  <a:lnTo>
                    <a:pt x="60" y="324"/>
                  </a:lnTo>
                  <a:lnTo>
                    <a:pt x="51" y="324"/>
                  </a:lnTo>
                  <a:lnTo>
                    <a:pt x="51" y="314"/>
                  </a:lnTo>
                  <a:close/>
                  <a:moveTo>
                    <a:pt x="51" y="333"/>
                  </a:moveTo>
                  <a:lnTo>
                    <a:pt x="60" y="333"/>
                  </a:lnTo>
                  <a:lnTo>
                    <a:pt x="60" y="343"/>
                  </a:lnTo>
                  <a:lnTo>
                    <a:pt x="51" y="343"/>
                  </a:lnTo>
                  <a:lnTo>
                    <a:pt x="51" y="333"/>
                  </a:lnTo>
                  <a:close/>
                  <a:moveTo>
                    <a:pt x="51" y="354"/>
                  </a:moveTo>
                  <a:lnTo>
                    <a:pt x="60" y="354"/>
                  </a:lnTo>
                  <a:lnTo>
                    <a:pt x="60" y="364"/>
                  </a:lnTo>
                  <a:lnTo>
                    <a:pt x="51" y="364"/>
                  </a:lnTo>
                  <a:lnTo>
                    <a:pt x="51" y="354"/>
                  </a:lnTo>
                  <a:close/>
                  <a:moveTo>
                    <a:pt x="51" y="375"/>
                  </a:moveTo>
                  <a:lnTo>
                    <a:pt x="60" y="375"/>
                  </a:lnTo>
                  <a:lnTo>
                    <a:pt x="60" y="384"/>
                  </a:lnTo>
                  <a:lnTo>
                    <a:pt x="51" y="384"/>
                  </a:lnTo>
                  <a:lnTo>
                    <a:pt x="51" y="375"/>
                  </a:lnTo>
                  <a:close/>
                  <a:moveTo>
                    <a:pt x="51" y="395"/>
                  </a:moveTo>
                  <a:lnTo>
                    <a:pt x="60" y="395"/>
                  </a:lnTo>
                  <a:lnTo>
                    <a:pt x="60" y="405"/>
                  </a:lnTo>
                  <a:lnTo>
                    <a:pt x="51" y="405"/>
                  </a:lnTo>
                  <a:lnTo>
                    <a:pt x="51" y="395"/>
                  </a:lnTo>
                  <a:close/>
                  <a:moveTo>
                    <a:pt x="51" y="414"/>
                  </a:moveTo>
                  <a:lnTo>
                    <a:pt x="60" y="414"/>
                  </a:lnTo>
                  <a:lnTo>
                    <a:pt x="60" y="424"/>
                  </a:lnTo>
                  <a:lnTo>
                    <a:pt x="51" y="424"/>
                  </a:lnTo>
                  <a:lnTo>
                    <a:pt x="51" y="414"/>
                  </a:lnTo>
                  <a:close/>
                  <a:moveTo>
                    <a:pt x="51" y="435"/>
                  </a:moveTo>
                  <a:lnTo>
                    <a:pt x="60" y="435"/>
                  </a:lnTo>
                  <a:lnTo>
                    <a:pt x="60" y="444"/>
                  </a:lnTo>
                  <a:lnTo>
                    <a:pt x="51" y="444"/>
                  </a:lnTo>
                  <a:lnTo>
                    <a:pt x="51" y="435"/>
                  </a:lnTo>
                  <a:close/>
                  <a:moveTo>
                    <a:pt x="60" y="455"/>
                  </a:moveTo>
                  <a:lnTo>
                    <a:pt x="60" y="465"/>
                  </a:lnTo>
                  <a:lnTo>
                    <a:pt x="51" y="465"/>
                  </a:lnTo>
                  <a:lnTo>
                    <a:pt x="51" y="455"/>
                  </a:lnTo>
                  <a:lnTo>
                    <a:pt x="60" y="455"/>
                  </a:lnTo>
                  <a:close/>
                  <a:moveTo>
                    <a:pt x="31" y="30"/>
                  </a:moveTo>
                  <a:lnTo>
                    <a:pt x="41" y="30"/>
                  </a:lnTo>
                  <a:lnTo>
                    <a:pt x="41" y="40"/>
                  </a:lnTo>
                  <a:lnTo>
                    <a:pt x="31" y="40"/>
                  </a:lnTo>
                  <a:lnTo>
                    <a:pt x="31" y="30"/>
                  </a:lnTo>
                  <a:close/>
                  <a:moveTo>
                    <a:pt x="31" y="51"/>
                  </a:moveTo>
                  <a:lnTo>
                    <a:pt x="41" y="51"/>
                  </a:lnTo>
                  <a:lnTo>
                    <a:pt x="41" y="61"/>
                  </a:lnTo>
                  <a:lnTo>
                    <a:pt x="31" y="61"/>
                  </a:lnTo>
                  <a:lnTo>
                    <a:pt x="31" y="51"/>
                  </a:lnTo>
                  <a:close/>
                  <a:moveTo>
                    <a:pt x="31" y="72"/>
                  </a:moveTo>
                  <a:lnTo>
                    <a:pt x="41" y="72"/>
                  </a:lnTo>
                  <a:lnTo>
                    <a:pt x="41" y="81"/>
                  </a:lnTo>
                  <a:lnTo>
                    <a:pt x="31" y="81"/>
                  </a:lnTo>
                  <a:lnTo>
                    <a:pt x="31" y="72"/>
                  </a:lnTo>
                  <a:close/>
                  <a:moveTo>
                    <a:pt x="31" y="91"/>
                  </a:moveTo>
                  <a:lnTo>
                    <a:pt x="41" y="91"/>
                  </a:lnTo>
                  <a:lnTo>
                    <a:pt x="41" y="100"/>
                  </a:lnTo>
                  <a:lnTo>
                    <a:pt x="31" y="100"/>
                  </a:lnTo>
                  <a:lnTo>
                    <a:pt x="31" y="91"/>
                  </a:lnTo>
                  <a:close/>
                  <a:moveTo>
                    <a:pt x="31" y="111"/>
                  </a:moveTo>
                  <a:lnTo>
                    <a:pt x="41" y="111"/>
                  </a:lnTo>
                  <a:lnTo>
                    <a:pt x="41" y="121"/>
                  </a:lnTo>
                  <a:lnTo>
                    <a:pt x="31" y="121"/>
                  </a:lnTo>
                  <a:lnTo>
                    <a:pt x="31" y="111"/>
                  </a:lnTo>
                  <a:close/>
                  <a:moveTo>
                    <a:pt x="31" y="132"/>
                  </a:moveTo>
                  <a:lnTo>
                    <a:pt x="41" y="132"/>
                  </a:lnTo>
                  <a:lnTo>
                    <a:pt x="41" y="142"/>
                  </a:lnTo>
                  <a:lnTo>
                    <a:pt x="31" y="142"/>
                  </a:lnTo>
                  <a:lnTo>
                    <a:pt x="31" y="132"/>
                  </a:lnTo>
                  <a:close/>
                  <a:moveTo>
                    <a:pt x="31" y="152"/>
                  </a:moveTo>
                  <a:lnTo>
                    <a:pt x="41" y="152"/>
                  </a:lnTo>
                  <a:lnTo>
                    <a:pt x="41" y="162"/>
                  </a:lnTo>
                  <a:lnTo>
                    <a:pt x="31" y="162"/>
                  </a:lnTo>
                  <a:lnTo>
                    <a:pt x="31" y="152"/>
                  </a:lnTo>
                  <a:close/>
                  <a:moveTo>
                    <a:pt x="31" y="172"/>
                  </a:moveTo>
                  <a:lnTo>
                    <a:pt x="41" y="172"/>
                  </a:lnTo>
                  <a:lnTo>
                    <a:pt x="41" y="181"/>
                  </a:lnTo>
                  <a:lnTo>
                    <a:pt x="31" y="181"/>
                  </a:lnTo>
                  <a:lnTo>
                    <a:pt x="31" y="172"/>
                  </a:lnTo>
                  <a:close/>
                  <a:moveTo>
                    <a:pt x="31" y="192"/>
                  </a:moveTo>
                  <a:lnTo>
                    <a:pt x="41" y="192"/>
                  </a:lnTo>
                  <a:lnTo>
                    <a:pt x="41" y="202"/>
                  </a:lnTo>
                  <a:lnTo>
                    <a:pt x="31" y="202"/>
                  </a:lnTo>
                  <a:lnTo>
                    <a:pt x="31" y="192"/>
                  </a:lnTo>
                  <a:close/>
                  <a:moveTo>
                    <a:pt x="31" y="213"/>
                  </a:moveTo>
                  <a:lnTo>
                    <a:pt x="41" y="213"/>
                  </a:lnTo>
                  <a:lnTo>
                    <a:pt x="41" y="222"/>
                  </a:lnTo>
                  <a:lnTo>
                    <a:pt x="31" y="222"/>
                  </a:lnTo>
                  <a:lnTo>
                    <a:pt x="31" y="213"/>
                  </a:lnTo>
                  <a:close/>
                  <a:moveTo>
                    <a:pt x="31" y="233"/>
                  </a:moveTo>
                  <a:lnTo>
                    <a:pt x="41" y="233"/>
                  </a:lnTo>
                  <a:lnTo>
                    <a:pt x="41" y="243"/>
                  </a:lnTo>
                  <a:lnTo>
                    <a:pt x="31" y="243"/>
                  </a:lnTo>
                  <a:lnTo>
                    <a:pt x="31" y="233"/>
                  </a:lnTo>
                  <a:close/>
                  <a:moveTo>
                    <a:pt x="31" y="253"/>
                  </a:moveTo>
                  <a:lnTo>
                    <a:pt x="41" y="253"/>
                  </a:lnTo>
                  <a:lnTo>
                    <a:pt x="41" y="262"/>
                  </a:lnTo>
                  <a:lnTo>
                    <a:pt x="31" y="262"/>
                  </a:lnTo>
                  <a:lnTo>
                    <a:pt x="31" y="253"/>
                  </a:lnTo>
                  <a:close/>
                  <a:moveTo>
                    <a:pt x="31" y="273"/>
                  </a:moveTo>
                  <a:lnTo>
                    <a:pt x="41" y="273"/>
                  </a:lnTo>
                  <a:lnTo>
                    <a:pt x="41" y="283"/>
                  </a:lnTo>
                  <a:lnTo>
                    <a:pt x="31" y="283"/>
                  </a:lnTo>
                  <a:lnTo>
                    <a:pt x="31" y="273"/>
                  </a:lnTo>
                  <a:close/>
                  <a:moveTo>
                    <a:pt x="31" y="294"/>
                  </a:moveTo>
                  <a:lnTo>
                    <a:pt x="41" y="294"/>
                  </a:lnTo>
                  <a:lnTo>
                    <a:pt x="41" y="303"/>
                  </a:lnTo>
                  <a:lnTo>
                    <a:pt x="31" y="303"/>
                  </a:lnTo>
                  <a:lnTo>
                    <a:pt x="31" y="294"/>
                  </a:lnTo>
                  <a:close/>
                  <a:moveTo>
                    <a:pt x="31" y="314"/>
                  </a:moveTo>
                  <a:lnTo>
                    <a:pt x="41" y="314"/>
                  </a:lnTo>
                  <a:lnTo>
                    <a:pt x="41" y="324"/>
                  </a:lnTo>
                  <a:lnTo>
                    <a:pt x="31" y="324"/>
                  </a:lnTo>
                  <a:lnTo>
                    <a:pt x="31" y="314"/>
                  </a:lnTo>
                  <a:close/>
                  <a:moveTo>
                    <a:pt x="31" y="333"/>
                  </a:moveTo>
                  <a:lnTo>
                    <a:pt x="41" y="333"/>
                  </a:lnTo>
                  <a:lnTo>
                    <a:pt x="41" y="343"/>
                  </a:lnTo>
                  <a:lnTo>
                    <a:pt x="31" y="343"/>
                  </a:lnTo>
                  <a:lnTo>
                    <a:pt x="31" y="333"/>
                  </a:lnTo>
                  <a:close/>
                  <a:moveTo>
                    <a:pt x="31" y="354"/>
                  </a:moveTo>
                  <a:lnTo>
                    <a:pt x="41" y="354"/>
                  </a:lnTo>
                  <a:lnTo>
                    <a:pt x="41" y="364"/>
                  </a:lnTo>
                  <a:lnTo>
                    <a:pt x="31" y="364"/>
                  </a:lnTo>
                  <a:lnTo>
                    <a:pt x="31" y="354"/>
                  </a:lnTo>
                  <a:close/>
                  <a:moveTo>
                    <a:pt x="31" y="375"/>
                  </a:moveTo>
                  <a:lnTo>
                    <a:pt x="41" y="375"/>
                  </a:lnTo>
                  <a:lnTo>
                    <a:pt x="41" y="384"/>
                  </a:lnTo>
                  <a:lnTo>
                    <a:pt x="31" y="384"/>
                  </a:lnTo>
                  <a:lnTo>
                    <a:pt x="31" y="375"/>
                  </a:lnTo>
                  <a:close/>
                  <a:moveTo>
                    <a:pt x="31" y="395"/>
                  </a:moveTo>
                  <a:lnTo>
                    <a:pt x="41" y="395"/>
                  </a:lnTo>
                  <a:lnTo>
                    <a:pt x="41" y="405"/>
                  </a:lnTo>
                  <a:lnTo>
                    <a:pt x="31" y="405"/>
                  </a:lnTo>
                  <a:lnTo>
                    <a:pt x="31" y="395"/>
                  </a:lnTo>
                  <a:close/>
                  <a:moveTo>
                    <a:pt x="31" y="414"/>
                  </a:moveTo>
                  <a:lnTo>
                    <a:pt x="41" y="414"/>
                  </a:lnTo>
                  <a:lnTo>
                    <a:pt x="41" y="424"/>
                  </a:lnTo>
                  <a:lnTo>
                    <a:pt x="31" y="424"/>
                  </a:lnTo>
                  <a:lnTo>
                    <a:pt x="31" y="414"/>
                  </a:lnTo>
                  <a:close/>
                  <a:moveTo>
                    <a:pt x="31" y="435"/>
                  </a:moveTo>
                  <a:lnTo>
                    <a:pt x="41" y="435"/>
                  </a:lnTo>
                  <a:lnTo>
                    <a:pt x="41" y="444"/>
                  </a:lnTo>
                  <a:lnTo>
                    <a:pt x="31" y="444"/>
                  </a:lnTo>
                  <a:lnTo>
                    <a:pt x="31" y="435"/>
                  </a:lnTo>
                  <a:close/>
                  <a:moveTo>
                    <a:pt x="31" y="455"/>
                  </a:moveTo>
                  <a:lnTo>
                    <a:pt x="41" y="455"/>
                  </a:lnTo>
                  <a:lnTo>
                    <a:pt x="41" y="465"/>
                  </a:lnTo>
                  <a:lnTo>
                    <a:pt x="31" y="465"/>
                  </a:lnTo>
                  <a:lnTo>
                    <a:pt x="31" y="455"/>
                  </a:lnTo>
                  <a:close/>
                  <a:moveTo>
                    <a:pt x="31" y="476"/>
                  </a:moveTo>
                  <a:lnTo>
                    <a:pt x="41" y="476"/>
                  </a:lnTo>
                  <a:lnTo>
                    <a:pt x="41" y="486"/>
                  </a:lnTo>
                  <a:lnTo>
                    <a:pt x="31" y="486"/>
                  </a:lnTo>
                  <a:lnTo>
                    <a:pt x="31" y="476"/>
                  </a:lnTo>
                  <a:close/>
                  <a:moveTo>
                    <a:pt x="31" y="495"/>
                  </a:moveTo>
                  <a:lnTo>
                    <a:pt x="41" y="495"/>
                  </a:lnTo>
                  <a:lnTo>
                    <a:pt x="41" y="505"/>
                  </a:lnTo>
                  <a:lnTo>
                    <a:pt x="31" y="505"/>
                  </a:lnTo>
                  <a:lnTo>
                    <a:pt x="31" y="495"/>
                  </a:lnTo>
                  <a:close/>
                  <a:moveTo>
                    <a:pt x="31" y="516"/>
                  </a:moveTo>
                  <a:lnTo>
                    <a:pt x="41" y="516"/>
                  </a:lnTo>
                  <a:lnTo>
                    <a:pt x="41" y="525"/>
                  </a:lnTo>
                  <a:lnTo>
                    <a:pt x="31" y="525"/>
                  </a:lnTo>
                  <a:lnTo>
                    <a:pt x="31" y="516"/>
                  </a:lnTo>
                  <a:close/>
                  <a:moveTo>
                    <a:pt x="31" y="546"/>
                  </a:moveTo>
                  <a:lnTo>
                    <a:pt x="31" y="536"/>
                  </a:lnTo>
                  <a:lnTo>
                    <a:pt x="41" y="536"/>
                  </a:lnTo>
                  <a:lnTo>
                    <a:pt x="41" y="546"/>
                  </a:lnTo>
                  <a:lnTo>
                    <a:pt x="31" y="546"/>
                  </a:lnTo>
                  <a:close/>
                  <a:moveTo>
                    <a:pt x="51" y="546"/>
                  </a:moveTo>
                  <a:lnTo>
                    <a:pt x="51" y="536"/>
                  </a:lnTo>
                  <a:lnTo>
                    <a:pt x="60" y="536"/>
                  </a:lnTo>
                  <a:lnTo>
                    <a:pt x="60" y="546"/>
                  </a:lnTo>
                  <a:lnTo>
                    <a:pt x="51" y="546"/>
                  </a:lnTo>
                  <a:close/>
                  <a:moveTo>
                    <a:pt x="71" y="546"/>
                  </a:moveTo>
                  <a:lnTo>
                    <a:pt x="71" y="536"/>
                  </a:lnTo>
                  <a:lnTo>
                    <a:pt x="81" y="536"/>
                  </a:lnTo>
                  <a:lnTo>
                    <a:pt x="81" y="546"/>
                  </a:lnTo>
                  <a:lnTo>
                    <a:pt x="71" y="546"/>
                  </a:lnTo>
                  <a:close/>
                  <a:moveTo>
                    <a:pt x="92" y="546"/>
                  </a:moveTo>
                  <a:lnTo>
                    <a:pt x="92" y="536"/>
                  </a:lnTo>
                  <a:lnTo>
                    <a:pt x="101" y="536"/>
                  </a:lnTo>
                  <a:lnTo>
                    <a:pt x="101" y="546"/>
                  </a:lnTo>
                  <a:lnTo>
                    <a:pt x="92" y="546"/>
                  </a:lnTo>
                  <a:close/>
                  <a:moveTo>
                    <a:pt x="112" y="546"/>
                  </a:moveTo>
                  <a:lnTo>
                    <a:pt x="112" y="536"/>
                  </a:lnTo>
                  <a:lnTo>
                    <a:pt x="122" y="536"/>
                  </a:lnTo>
                  <a:lnTo>
                    <a:pt x="122" y="546"/>
                  </a:lnTo>
                  <a:lnTo>
                    <a:pt x="112" y="546"/>
                  </a:lnTo>
                  <a:close/>
                  <a:moveTo>
                    <a:pt x="132" y="546"/>
                  </a:moveTo>
                  <a:lnTo>
                    <a:pt x="132" y="536"/>
                  </a:lnTo>
                  <a:lnTo>
                    <a:pt x="141" y="536"/>
                  </a:lnTo>
                  <a:lnTo>
                    <a:pt x="141" y="546"/>
                  </a:lnTo>
                  <a:lnTo>
                    <a:pt x="132" y="546"/>
                  </a:lnTo>
                  <a:close/>
                  <a:moveTo>
                    <a:pt x="152" y="546"/>
                  </a:moveTo>
                  <a:lnTo>
                    <a:pt x="152" y="536"/>
                  </a:lnTo>
                  <a:lnTo>
                    <a:pt x="162" y="536"/>
                  </a:lnTo>
                  <a:lnTo>
                    <a:pt x="162" y="546"/>
                  </a:lnTo>
                  <a:lnTo>
                    <a:pt x="152" y="546"/>
                  </a:lnTo>
                  <a:close/>
                  <a:moveTo>
                    <a:pt x="173" y="546"/>
                  </a:moveTo>
                  <a:lnTo>
                    <a:pt x="173" y="536"/>
                  </a:lnTo>
                  <a:lnTo>
                    <a:pt x="182" y="536"/>
                  </a:lnTo>
                  <a:lnTo>
                    <a:pt x="182" y="546"/>
                  </a:lnTo>
                  <a:lnTo>
                    <a:pt x="173" y="546"/>
                  </a:lnTo>
                  <a:close/>
                  <a:moveTo>
                    <a:pt x="193" y="546"/>
                  </a:moveTo>
                  <a:lnTo>
                    <a:pt x="193" y="536"/>
                  </a:lnTo>
                  <a:lnTo>
                    <a:pt x="203" y="536"/>
                  </a:lnTo>
                  <a:lnTo>
                    <a:pt x="203" y="546"/>
                  </a:lnTo>
                  <a:lnTo>
                    <a:pt x="193" y="546"/>
                  </a:lnTo>
                  <a:close/>
                  <a:moveTo>
                    <a:pt x="213" y="546"/>
                  </a:moveTo>
                  <a:lnTo>
                    <a:pt x="213" y="536"/>
                  </a:lnTo>
                  <a:lnTo>
                    <a:pt x="222" y="536"/>
                  </a:lnTo>
                  <a:lnTo>
                    <a:pt x="222" y="546"/>
                  </a:lnTo>
                  <a:lnTo>
                    <a:pt x="213" y="546"/>
                  </a:lnTo>
                  <a:close/>
                  <a:moveTo>
                    <a:pt x="233" y="546"/>
                  </a:moveTo>
                  <a:lnTo>
                    <a:pt x="233" y="536"/>
                  </a:lnTo>
                  <a:lnTo>
                    <a:pt x="243" y="536"/>
                  </a:lnTo>
                  <a:lnTo>
                    <a:pt x="243" y="546"/>
                  </a:lnTo>
                  <a:lnTo>
                    <a:pt x="233" y="546"/>
                  </a:lnTo>
                  <a:close/>
                  <a:moveTo>
                    <a:pt x="254" y="546"/>
                  </a:moveTo>
                  <a:lnTo>
                    <a:pt x="254" y="536"/>
                  </a:lnTo>
                  <a:lnTo>
                    <a:pt x="263" y="536"/>
                  </a:lnTo>
                  <a:lnTo>
                    <a:pt x="263" y="546"/>
                  </a:lnTo>
                  <a:lnTo>
                    <a:pt x="254" y="546"/>
                  </a:lnTo>
                  <a:close/>
                  <a:moveTo>
                    <a:pt x="274" y="546"/>
                  </a:moveTo>
                  <a:lnTo>
                    <a:pt x="274" y="536"/>
                  </a:lnTo>
                  <a:lnTo>
                    <a:pt x="284" y="536"/>
                  </a:lnTo>
                  <a:lnTo>
                    <a:pt x="284" y="546"/>
                  </a:lnTo>
                  <a:lnTo>
                    <a:pt x="274" y="546"/>
                  </a:lnTo>
                  <a:close/>
                  <a:moveTo>
                    <a:pt x="293" y="546"/>
                  </a:moveTo>
                  <a:lnTo>
                    <a:pt x="293" y="536"/>
                  </a:lnTo>
                  <a:lnTo>
                    <a:pt x="303" y="536"/>
                  </a:lnTo>
                  <a:lnTo>
                    <a:pt x="303" y="546"/>
                  </a:lnTo>
                  <a:lnTo>
                    <a:pt x="293" y="546"/>
                  </a:lnTo>
                  <a:close/>
                  <a:moveTo>
                    <a:pt x="314" y="546"/>
                  </a:moveTo>
                  <a:lnTo>
                    <a:pt x="314" y="536"/>
                  </a:lnTo>
                  <a:lnTo>
                    <a:pt x="324" y="536"/>
                  </a:lnTo>
                  <a:lnTo>
                    <a:pt x="324" y="546"/>
                  </a:lnTo>
                  <a:lnTo>
                    <a:pt x="314" y="546"/>
                  </a:lnTo>
                  <a:close/>
                  <a:moveTo>
                    <a:pt x="335" y="546"/>
                  </a:moveTo>
                  <a:lnTo>
                    <a:pt x="335" y="536"/>
                  </a:lnTo>
                  <a:lnTo>
                    <a:pt x="344" y="536"/>
                  </a:lnTo>
                  <a:lnTo>
                    <a:pt x="344" y="546"/>
                  </a:lnTo>
                  <a:lnTo>
                    <a:pt x="335" y="546"/>
                  </a:lnTo>
                  <a:close/>
                  <a:moveTo>
                    <a:pt x="355" y="546"/>
                  </a:moveTo>
                  <a:lnTo>
                    <a:pt x="355" y="536"/>
                  </a:lnTo>
                  <a:lnTo>
                    <a:pt x="365" y="536"/>
                  </a:lnTo>
                  <a:lnTo>
                    <a:pt x="365" y="546"/>
                  </a:lnTo>
                  <a:lnTo>
                    <a:pt x="355" y="546"/>
                  </a:lnTo>
                  <a:close/>
                  <a:moveTo>
                    <a:pt x="374" y="546"/>
                  </a:moveTo>
                  <a:lnTo>
                    <a:pt x="374" y="536"/>
                  </a:lnTo>
                  <a:lnTo>
                    <a:pt x="384" y="536"/>
                  </a:lnTo>
                  <a:lnTo>
                    <a:pt x="384" y="546"/>
                  </a:lnTo>
                  <a:lnTo>
                    <a:pt x="374" y="546"/>
                  </a:lnTo>
                  <a:close/>
                  <a:moveTo>
                    <a:pt x="395" y="546"/>
                  </a:moveTo>
                  <a:lnTo>
                    <a:pt x="395" y="536"/>
                  </a:lnTo>
                  <a:lnTo>
                    <a:pt x="405" y="536"/>
                  </a:lnTo>
                  <a:lnTo>
                    <a:pt x="405" y="546"/>
                  </a:lnTo>
                  <a:lnTo>
                    <a:pt x="395" y="546"/>
                  </a:lnTo>
                  <a:close/>
                  <a:moveTo>
                    <a:pt x="416" y="546"/>
                  </a:moveTo>
                  <a:lnTo>
                    <a:pt x="416" y="536"/>
                  </a:lnTo>
                  <a:lnTo>
                    <a:pt x="425" y="536"/>
                  </a:lnTo>
                  <a:lnTo>
                    <a:pt x="425" y="546"/>
                  </a:lnTo>
                  <a:lnTo>
                    <a:pt x="416" y="546"/>
                  </a:lnTo>
                  <a:close/>
                  <a:moveTo>
                    <a:pt x="436" y="546"/>
                  </a:moveTo>
                  <a:lnTo>
                    <a:pt x="436" y="536"/>
                  </a:lnTo>
                  <a:lnTo>
                    <a:pt x="446" y="536"/>
                  </a:lnTo>
                  <a:lnTo>
                    <a:pt x="446" y="546"/>
                  </a:lnTo>
                  <a:lnTo>
                    <a:pt x="436" y="546"/>
                  </a:lnTo>
                  <a:close/>
                  <a:moveTo>
                    <a:pt x="455" y="546"/>
                  </a:moveTo>
                  <a:lnTo>
                    <a:pt x="455" y="536"/>
                  </a:lnTo>
                  <a:lnTo>
                    <a:pt x="465" y="536"/>
                  </a:lnTo>
                  <a:lnTo>
                    <a:pt x="465" y="546"/>
                  </a:lnTo>
                  <a:lnTo>
                    <a:pt x="455" y="546"/>
                  </a:lnTo>
                  <a:close/>
                  <a:moveTo>
                    <a:pt x="476" y="546"/>
                  </a:moveTo>
                  <a:lnTo>
                    <a:pt x="476" y="536"/>
                  </a:lnTo>
                  <a:lnTo>
                    <a:pt x="486" y="536"/>
                  </a:lnTo>
                  <a:lnTo>
                    <a:pt x="486" y="546"/>
                  </a:lnTo>
                  <a:lnTo>
                    <a:pt x="476" y="546"/>
                  </a:lnTo>
                  <a:close/>
                  <a:moveTo>
                    <a:pt x="496" y="546"/>
                  </a:moveTo>
                  <a:lnTo>
                    <a:pt x="496" y="536"/>
                  </a:lnTo>
                  <a:lnTo>
                    <a:pt x="506" y="536"/>
                  </a:lnTo>
                  <a:lnTo>
                    <a:pt x="506" y="546"/>
                  </a:lnTo>
                  <a:lnTo>
                    <a:pt x="496" y="546"/>
                  </a:lnTo>
                  <a:close/>
                  <a:moveTo>
                    <a:pt x="517" y="546"/>
                  </a:moveTo>
                  <a:lnTo>
                    <a:pt x="517" y="536"/>
                  </a:lnTo>
                  <a:lnTo>
                    <a:pt x="527" y="536"/>
                  </a:lnTo>
                  <a:lnTo>
                    <a:pt x="527" y="546"/>
                  </a:lnTo>
                  <a:lnTo>
                    <a:pt x="517" y="546"/>
                  </a:lnTo>
                  <a:close/>
                  <a:moveTo>
                    <a:pt x="546" y="546"/>
                  </a:moveTo>
                  <a:lnTo>
                    <a:pt x="536" y="546"/>
                  </a:lnTo>
                  <a:lnTo>
                    <a:pt x="536" y="536"/>
                  </a:lnTo>
                  <a:lnTo>
                    <a:pt x="546" y="536"/>
                  </a:lnTo>
                  <a:lnTo>
                    <a:pt x="546" y="546"/>
                  </a:lnTo>
                  <a:close/>
                  <a:moveTo>
                    <a:pt x="546" y="525"/>
                  </a:moveTo>
                  <a:lnTo>
                    <a:pt x="536" y="525"/>
                  </a:lnTo>
                  <a:lnTo>
                    <a:pt x="536" y="516"/>
                  </a:lnTo>
                  <a:lnTo>
                    <a:pt x="546" y="516"/>
                  </a:lnTo>
                  <a:lnTo>
                    <a:pt x="546" y="525"/>
                  </a:lnTo>
                  <a:close/>
                  <a:moveTo>
                    <a:pt x="546" y="505"/>
                  </a:moveTo>
                  <a:lnTo>
                    <a:pt x="536" y="505"/>
                  </a:lnTo>
                  <a:lnTo>
                    <a:pt x="536" y="495"/>
                  </a:lnTo>
                  <a:lnTo>
                    <a:pt x="546" y="495"/>
                  </a:lnTo>
                  <a:lnTo>
                    <a:pt x="546" y="505"/>
                  </a:lnTo>
                  <a:close/>
                  <a:moveTo>
                    <a:pt x="546" y="486"/>
                  </a:moveTo>
                  <a:lnTo>
                    <a:pt x="536" y="486"/>
                  </a:lnTo>
                  <a:lnTo>
                    <a:pt x="536" y="476"/>
                  </a:lnTo>
                  <a:lnTo>
                    <a:pt x="546" y="476"/>
                  </a:lnTo>
                  <a:lnTo>
                    <a:pt x="546" y="486"/>
                  </a:lnTo>
                  <a:close/>
                  <a:moveTo>
                    <a:pt x="536" y="465"/>
                  </a:moveTo>
                  <a:lnTo>
                    <a:pt x="536" y="455"/>
                  </a:lnTo>
                  <a:lnTo>
                    <a:pt x="546" y="455"/>
                  </a:lnTo>
                  <a:lnTo>
                    <a:pt x="546" y="465"/>
                  </a:lnTo>
                  <a:lnTo>
                    <a:pt x="536" y="46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5" name="ïşļíḋê">
              <a:extLst>
                <a:ext uri="{FF2B5EF4-FFF2-40B4-BE49-F238E27FC236}">
                  <a16:creationId xmlns:a16="http://schemas.microsoft.com/office/drawing/2014/main" id="{17026F46-9F5B-4B2C-B128-62403A27214A}"/>
                </a:ext>
              </a:extLst>
            </p:cNvPr>
            <p:cNvSpPr/>
            <p:nvPr/>
          </p:nvSpPr>
          <p:spPr bwMode="auto">
            <a:xfrm>
              <a:off x="8841705" y="2563914"/>
              <a:ext cx="823913" cy="47506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06" name="î$ḻiḓê">
              <a:extLst>
                <a:ext uri="{FF2B5EF4-FFF2-40B4-BE49-F238E27FC236}">
                  <a16:creationId xmlns:a16="http://schemas.microsoft.com/office/drawing/2014/main" id="{7A148716-1752-4914-B573-43054D7DBB54}"/>
                </a:ext>
              </a:extLst>
            </p:cNvPr>
            <p:cNvSpPr/>
            <p:nvPr/>
          </p:nvSpPr>
          <p:spPr bwMode="auto">
            <a:xfrm>
              <a:off x="8736930" y="2954439"/>
              <a:ext cx="1034653" cy="8453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07" name="í$1îďè">
              <a:extLst>
                <a:ext uri="{FF2B5EF4-FFF2-40B4-BE49-F238E27FC236}">
                  <a16:creationId xmlns:a16="http://schemas.microsoft.com/office/drawing/2014/main" id="{CA3EB3A5-9BD8-4F67-9872-455D0DFCF342}"/>
                </a:ext>
              </a:extLst>
            </p:cNvPr>
            <p:cNvSpPr/>
            <p:nvPr/>
          </p:nvSpPr>
          <p:spPr bwMode="auto">
            <a:xfrm>
              <a:off x="7839198" y="735113"/>
              <a:ext cx="2830116" cy="1891904"/>
            </a:xfrm>
            <a:custGeom>
              <a:avLst/>
              <a:gdLst>
                <a:gd name="T0" fmla="*/ 1733 w 1733"/>
                <a:gd name="T1" fmla="*/ 1109 h 1160"/>
                <a:gd name="T2" fmla="*/ 1681 w 1733"/>
                <a:gd name="T3" fmla="*/ 1160 h 1160"/>
                <a:gd name="T4" fmla="*/ 51 w 1733"/>
                <a:gd name="T5" fmla="*/ 1160 h 1160"/>
                <a:gd name="T6" fmla="*/ 0 w 1733"/>
                <a:gd name="T7" fmla="*/ 1109 h 1160"/>
                <a:gd name="T8" fmla="*/ 0 w 1733"/>
                <a:gd name="T9" fmla="*/ 51 h 1160"/>
                <a:gd name="T10" fmla="*/ 51 w 1733"/>
                <a:gd name="T11" fmla="*/ 0 h 1160"/>
                <a:gd name="T12" fmla="*/ 1681 w 1733"/>
                <a:gd name="T13" fmla="*/ 0 h 1160"/>
                <a:gd name="T14" fmla="*/ 1733 w 1733"/>
                <a:gd name="T15" fmla="*/ 51 h 1160"/>
                <a:gd name="T16" fmla="*/ 1733 w 1733"/>
                <a:gd name="T17" fmla="*/ 1109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3" h="1160">
                  <a:moveTo>
                    <a:pt x="1733" y="1109"/>
                  </a:moveTo>
                  <a:cubicBezTo>
                    <a:pt x="1733" y="1137"/>
                    <a:pt x="1710" y="1160"/>
                    <a:pt x="1681" y="1160"/>
                  </a:cubicBezTo>
                  <a:cubicBezTo>
                    <a:pt x="51" y="1160"/>
                    <a:pt x="51" y="1160"/>
                    <a:pt x="51" y="1160"/>
                  </a:cubicBezTo>
                  <a:cubicBezTo>
                    <a:pt x="23" y="1160"/>
                    <a:pt x="0" y="1137"/>
                    <a:pt x="0" y="1109"/>
                  </a:cubicBezTo>
                  <a:cubicBezTo>
                    <a:pt x="0" y="51"/>
                    <a:pt x="0" y="51"/>
                    <a:pt x="0" y="51"/>
                  </a:cubicBezTo>
                  <a:cubicBezTo>
                    <a:pt x="0" y="23"/>
                    <a:pt x="23" y="0"/>
                    <a:pt x="51" y="0"/>
                  </a:cubicBezTo>
                  <a:cubicBezTo>
                    <a:pt x="1681" y="0"/>
                    <a:pt x="1681" y="0"/>
                    <a:pt x="1681" y="0"/>
                  </a:cubicBezTo>
                  <a:cubicBezTo>
                    <a:pt x="1710" y="0"/>
                    <a:pt x="1733" y="23"/>
                    <a:pt x="1733" y="51"/>
                  </a:cubicBezTo>
                  <a:cubicBezTo>
                    <a:pt x="1733" y="1109"/>
                    <a:pt x="1733" y="1109"/>
                    <a:pt x="1733" y="1109"/>
                  </a:cubicBezTo>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8" name="îśliḍe">
              <a:extLst>
                <a:ext uri="{FF2B5EF4-FFF2-40B4-BE49-F238E27FC236}">
                  <a16:creationId xmlns:a16="http://schemas.microsoft.com/office/drawing/2014/main" id="{0D7A07D3-0282-46FE-AFFB-620B920F1552}"/>
                </a:ext>
              </a:extLst>
            </p:cNvPr>
            <p:cNvSpPr/>
            <p:nvPr/>
          </p:nvSpPr>
          <p:spPr bwMode="auto">
            <a:xfrm>
              <a:off x="7839198" y="735113"/>
              <a:ext cx="2830115" cy="1794272"/>
            </a:xfrm>
            <a:custGeom>
              <a:avLst/>
              <a:gdLst>
                <a:gd name="T0" fmla="*/ 1733 w 1733"/>
                <a:gd name="T1" fmla="*/ 1100 h 1100"/>
                <a:gd name="T2" fmla="*/ 1733 w 1733"/>
                <a:gd name="T3" fmla="*/ 51 h 1100"/>
                <a:gd name="T4" fmla="*/ 1681 w 1733"/>
                <a:gd name="T5" fmla="*/ 0 h 1100"/>
                <a:gd name="T6" fmla="*/ 51 w 1733"/>
                <a:gd name="T7" fmla="*/ 0 h 1100"/>
                <a:gd name="T8" fmla="*/ 0 w 1733"/>
                <a:gd name="T9" fmla="*/ 51 h 1100"/>
                <a:gd name="T10" fmla="*/ 0 w 1733"/>
                <a:gd name="T11" fmla="*/ 1100 h 1100"/>
                <a:gd name="T12" fmla="*/ 1733 w 1733"/>
                <a:gd name="T13" fmla="*/ 1100 h 1100"/>
              </a:gdLst>
              <a:ahLst/>
              <a:cxnLst>
                <a:cxn ang="0">
                  <a:pos x="T0" y="T1"/>
                </a:cxn>
                <a:cxn ang="0">
                  <a:pos x="T2" y="T3"/>
                </a:cxn>
                <a:cxn ang="0">
                  <a:pos x="T4" y="T5"/>
                </a:cxn>
                <a:cxn ang="0">
                  <a:pos x="T6" y="T7"/>
                </a:cxn>
                <a:cxn ang="0">
                  <a:pos x="T8" y="T9"/>
                </a:cxn>
                <a:cxn ang="0">
                  <a:pos x="T10" y="T11"/>
                </a:cxn>
                <a:cxn ang="0">
                  <a:pos x="T12" y="T13"/>
                </a:cxn>
              </a:cxnLst>
              <a:rect l="0" t="0" r="r" b="b"/>
              <a:pathLst>
                <a:path w="1733" h="1100">
                  <a:moveTo>
                    <a:pt x="1733" y="1100"/>
                  </a:moveTo>
                  <a:cubicBezTo>
                    <a:pt x="1733" y="51"/>
                    <a:pt x="1733" y="51"/>
                    <a:pt x="1733" y="51"/>
                  </a:cubicBezTo>
                  <a:cubicBezTo>
                    <a:pt x="1733" y="23"/>
                    <a:pt x="1710" y="0"/>
                    <a:pt x="1681" y="0"/>
                  </a:cubicBezTo>
                  <a:cubicBezTo>
                    <a:pt x="51" y="0"/>
                    <a:pt x="51" y="0"/>
                    <a:pt x="51" y="0"/>
                  </a:cubicBezTo>
                  <a:cubicBezTo>
                    <a:pt x="23" y="0"/>
                    <a:pt x="0" y="23"/>
                    <a:pt x="0" y="51"/>
                  </a:cubicBezTo>
                  <a:cubicBezTo>
                    <a:pt x="0" y="1100"/>
                    <a:pt x="0" y="1100"/>
                    <a:pt x="0" y="1100"/>
                  </a:cubicBezTo>
                  <a:cubicBezTo>
                    <a:pt x="1733" y="1100"/>
                    <a:pt x="1733" y="1100"/>
                    <a:pt x="1733" y="110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9" name="ïŝļíḋe">
              <a:extLst>
                <a:ext uri="{FF2B5EF4-FFF2-40B4-BE49-F238E27FC236}">
                  <a16:creationId xmlns:a16="http://schemas.microsoft.com/office/drawing/2014/main" id="{C80C31CC-2354-4B1A-9795-369A6FC37DE2}"/>
                </a:ext>
              </a:extLst>
            </p:cNvPr>
            <p:cNvSpPr/>
            <p:nvPr/>
          </p:nvSpPr>
          <p:spPr bwMode="auto">
            <a:xfrm>
              <a:off x="7958262" y="836049"/>
              <a:ext cx="2590801"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0" name="isḷíḑé">
              <a:extLst>
                <a:ext uri="{FF2B5EF4-FFF2-40B4-BE49-F238E27FC236}">
                  <a16:creationId xmlns:a16="http://schemas.microsoft.com/office/drawing/2014/main" id="{5D5A47FA-9775-4CEC-9F1F-64E396253E36}"/>
                </a:ext>
              </a:extLst>
            </p:cNvPr>
            <p:cNvSpPr/>
            <p:nvPr/>
          </p:nvSpPr>
          <p:spPr bwMode="auto">
            <a:xfrm>
              <a:off x="7958261" y="854175"/>
              <a:ext cx="2590800"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0" name="圆角矩形 9"/>
          <p:cNvSpPr/>
          <p:nvPr/>
        </p:nvSpPr>
        <p:spPr>
          <a:xfrm>
            <a:off x="4644008" y="2852936"/>
            <a:ext cx="4032448" cy="3119189"/>
          </a:xfrm>
          <a:prstGeom prst="roundRect">
            <a:avLst>
              <a:gd name="adj" fmla="val 11144"/>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ltLang="zh-CN" sz="2000" b="1" dirty="0">
              <a:cs typeface="+mn-ea"/>
              <a:sym typeface="+mn-lt"/>
            </a:endParaRPr>
          </a:p>
          <a:p>
            <a:r>
              <a:rPr lang="en-US" altLang="zh-CN" sz="2000" b="1" dirty="0">
                <a:cs typeface="+mn-ea"/>
                <a:sym typeface="+mn-lt"/>
              </a:rPr>
              <a:t>Local scanning, remote scanning</a:t>
            </a:r>
          </a:p>
          <a:p>
            <a:pPr marL="285750" indent="-285750">
              <a:buFont typeface="Arial" panose="020B0604020202020204" pitchFamily="34" charset="0"/>
              <a:buChar char="•"/>
            </a:pPr>
            <a:r>
              <a:rPr lang="en-US" altLang="zh-CN" sz="1400" dirty="0">
                <a:cs typeface="+mn-ea"/>
                <a:sym typeface="+mn-lt"/>
              </a:rPr>
              <a:t>Supports parallel scanning</a:t>
            </a:r>
          </a:p>
          <a:p>
            <a:pPr marL="285750" indent="-285750">
              <a:buFont typeface="Arial" panose="020B0604020202020204" pitchFamily="34" charset="0"/>
              <a:buChar char="•"/>
            </a:pPr>
            <a:r>
              <a:rPr lang="en-US" altLang="zh-CN" sz="1400" dirty="0">
                <a:cs typeface="+mn-ea"/>
                <a:sym typeface="+mn-lt"/>
              </a:rPr>
              <a:t>Scans specified sensitive content</a:t>
            </a:r>
          </a:p>
          <a:p>
            <a:pPr marL="285750" indent="-285750">
              <a:buFont typeface="Arial" panose="020B0604020202020204" pitchFamily="34" charset="0"/>
              <a:buChar char="•"/>
            </a:pPr>
            <a:r>
              <a:rPr lang="en-US" altLang="zh-CN" sz="1400" dirty="0">
                <a:cs typeface="+mn-ea"/>
                <a:sym typeface="+mn-lt"/>
              </a:rPr>
              <a:t>Scans specified directories and document types</a:t>
            </a:r>
          </a:p>
          <a:p>
            <a:pPr marL="285750" indent="-285750">
              <a:buFont typeface="Arial" panose="020B0604020202020204" pitchFamily="34" charset="0"/>
              <a:buChar char="•"/>
            </a:pPr>
            <a:r>
              <a:rPr lang="en-US" altLang="zh-CN" sz="1400" dirty="0">
                <a:cs typeface="+mn-ea"/>
                <a:sym typeface="+mn-lt"/>
              </a:rPr>
              <a:t>Encrypts scan results into specified security zones and classification levels</a:t>
            </a:r>
          </a:p>
          <a:p>
            <a:pPr marL="285750" indent="-285750">
              <a:buFont typeface="Arial" panose="020B0604020202020204" pitchFamily="34" charset="0"/>
              <a:buChar char="•"/>
            </a:pPr>
            <a:endParaRPr lang="en-US" altLang="zh-CN" sz="1400" dirty="0">
              <a:cs typeface="+mn-ea"/>
              <a:sym typeface="+mn-lt"/>
            </a:endParaRPr>
          </a:p>
          <a:p>
            <a:pPr marL="285750" indent="-285750">
              <a:buFont typeface="Arial" panose="020B0604020202020204" pitchFamily="34" charset="0"/>
              <a:buChar char="•"/>
            </a:pPr>
            <a:endParaRPr lang="en-US" altLang="zh-CN" sz="1400" dirty="0">
              <a:cs typeface="+mn-ea"/>
              <a:sym typeface="+mn-lt"/>
            </a:endParaRPr>
          </a:p>
        </p:txBody>
      </p:sp>
      <p:sp>
        <p:nvSpPr>
          <p:cNvPr id="20" name="Rectangle 2"/>
          <p:cNvSpPr>
            <a:spLocks noGrp="1" noChangeArrowheads="1"/>
          </p:cNvSpPr>
          <p:nvPr>
            <p:ph type="title"/>
          </p:nvPr>
        </p:nvSpPr>
        <p:spPr>
          <a:xfrm>
            <a:off x="321481" y="557795"/>
            <a:ext cx="5699309" cy="690139"/>
          </a:xfrm>
          <a:prstGeom prst="rect">
            <a:avLst/>
          </a:prstGeom>
        </p:spPr>
        <p:txBody>
          <a:bodyPr>
            <a:normAutofit fontScale="90000"/>
          </a:bodyPr>
          <a:lstStyle/>
          <a:p>
            <a:pPr eaLnBrk="1" hangingPunct="1"/>
            <a:r>
              <a:rPr sz="3600" b="1">
                <a:solidFill>
                  <a:srgbClr val="00428C"/>
                </a:solidFill>
                <a:latin typeface="+mn-lt"/>
              </a:rPr>
              <a:t>Discover and Encrypt Sensitive Content</a:t>
            </a:r>
            <a:endParaRPr lang="en-US" altLang="zh-CN" sz="2400" b="1" dirty="0">
              <a:solidFill>
                <a:srgbClr val="00428C"/>
              </a:solidFill>
              <a:latin typeface="+mn-lt"/>
              <a:ea typeface="+mn-ea"/>
              <a:cs typeface="+mn-ea"/>
              <a:sym typeface="+mn-lt"/>
            </a:endParaRPr>
          </a:p>
        </p:txBody>
      </p:sp>
      <p:sp>
        <p:nvSpPr>
          <p:cNvPr id="563" name="i$liḑê">
            <a:extLst>
              <a:ext uri="{FF2B5EF4-FFF2-40B4-BE49-F238E27FC236}">
                <a16:creationId xmlns:a16="http://schemas.microsoft.com/office/drawing/2014/main" id="{2FDE3A20-CA5F-4D7D-9DAC-96951F5A44C5}"/>
              </a:ext>
            </a:extLst>
          </p:cNvPr>
          <p:cNvSpPr/>
          <p:nvPr/>
        </p:nvSpPr>
        <p:spPr bwMode="auto">
          <a:xfrm>
            <a:off x="1105157" y="3849003"/>
            <a:ext cx="1283487" cy="1276354"/>
          </a:xfrm>
          <a:custGeom>
            <a:avLst/>
            <a:gdLst>
              <a:gd name="T0" fmla="*/ 21 w 1078"/>
              <a:gd name="T1" fmla="*/ 1072 h 1072"/>
              <a:gd name="T2" fmla="*/ 0 w 1078"/>
              <a:gd name="T3" fmla="*/ 1060 h 1072"/>
              <a:gd name="T4" fmla="*/ 587 w 1078"/>
              <a:gd name="T5" fmla="*/ 0 h 1072"/>
              <a:gd name="T6" fmla="*/ 1078 w 1078"/>
              <a:gd name="T7" fmla="*/ 0 h 1072"/>
              <a:gd name="T8" fmla="*/ 1078 w 1078"/>
              <a:gd name="T9" fmla="*/ 25 h 1072"/>
              <a:gd name="T10" fmla="*/ 602 w 1078"/>
              <a:gd name="T11" fmla="*/ 25 h 1072"/>
              <a:gd name="T12" fmla="*/ 21 w 1078"/>
              <a:gd name="T13" fmla="*/ 1072 h 1072"/>
            </a:gdLst>
            <a:ahLst/>
            <a:cxnLst>
              <a:cxn ang="0">
                <a:pos x="T0" y="T1"/>
              </a:cxn>
              <a:cxn ang="0">
                <a:pos x="T2" y="T3"/>
              </a:cxn>
              <a:cxn ang="0">
                <a:pos x="T4" y="T5"/>
              </a:cxn>
              <a:cxn ang="0">
                <a:pos x="T6" y="T7"/>
              </a:cxn>
              <a:cxn ang="0">
                <a:pos x="T8" y="T9"/>
              </a:cxn>
              <a:cxn ang="0">
                <a:pos x="T10" y="T11"/>
              </a:cxn>
              <a:cxn ang="0">
                <a:pos x="T12" y="T13"/>
              </a:cxn>
            </a:cxnLst>
            <a:rect l="0" t="0" r="r" b="b"/>
            <a:pathLst>
              <a:path w="1078" h="1072">
                <a:moveTo>
                  <a:pt x="21" y="1072"/>
                </a:moveTo>
                <a:lnTo>
                  <a:pt x="0" y="1060"/>
                </a:lnTo>
                <a:lnTo>
                  <a:pt x="587" y="0"/>
                </a:lnTo>
                <a:lnTo>
                  <a:pt x="1078" y="0"/>
                </a:lnTo>
                <a:lnTo>
                  <a:pt x="1078" y="25"/>
                </a:lnTo>
                <a:lnTo>
                  <a:pt x="602" y="25"/>
                </a:lnTo>
                <a:lnTo>
                  <a:pt x="21" y="1072"/>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4" name="îSḻîḋè">
            <a:extLst>
              <a:ext uri="{FF2B5EF4-FFF2-40B4-BE49-F238E27FC236}">
                <a16:creationId xmlns:a16="http://schemas.microsoft.com/office/drawing/2014/main" id="{73AE6BDB-B494-4B99-9AE1-B9A5182A789D}"/>
              </a:ext>
            </a:extLst>
          </p:cNvPr>
          <p:cNvSpPr/>
          <p:nvPr/>
        </p:nvSpPr>
        <p:spPr bwMode="auto">
          <a:xfrm>
            <a:off x="1105157" y="3849003"/>
            <a:ext cx="1283487" cy="1276354"/>
          </a:xfrm>
          <a:custGeom>
            <a:avLst/>
            <a:gdLst>
              <a:gd name="T0" fmla="*/ 21 w 1078"/>
              <a:gd name="T1" fmla="*/ 1072 h 1072"/>
              <a:gd name="T2" fmla="*/ 0 w 1078"/>
              <a:gd name="T3" fmla="*/ 1060 h 1072"/>
              <a:gd name="T4" fmla="*/ 587 w 1078"/>
              <a:gd name="T5" fmla="*/ 0 h 1072"/>
              <a:gd name="T6" fmla="*/ 1078 w 1078"/>
              <a:gd name="T7" fmla="*/ 0 h 1072"/>
              <a:gd name="T8" fmla="*/ 1078 w 1078"/>
              <a:gd name="T9" fmla="*/ 25 h 1072"/>
              <a:gd name="T10" fmla="*/ 602 w 1078"/>
              <a:gd name="T11" fmla="*/ 25 h 1072"/>
              <a:gd name="T12" fmla="*/ 21 w 1078"/>
              <a:gd name="T13" fmla="*/ 1072 h 1072"/>
            </a:gdLst>
            <a:ahLst/>
            <a:cxnLst>
              <a:cxn ang="0">
                <a:pos x="T0" y="T1"/>
              </a:cxn>
              <a:cxn ang="0">
                <a:pos x="T2" y="T3"/>
              </a:cxn>
              <a:cxn ang="0">
                <a:pos x="T4" y="T5"/>
              </a:cxn>
              <a:cxn ang="0">
                <a:pos x="T6" y="T7"/>
              </a:cxn>
              <a:cxn ang="0">
                <a:pos x="T8" y="T9"/>
              </a:cxn>
              <a:cxn ang="0">
                <a:pos x="T10" y="T11"/>
              </a:cxn>
              <a:cxn ang="0">
                <a:pos x="T12" y="T13"/>
              </a:cxn>
            </a:cxnLst>
            <a:rect l="0" t="0" r="r" b="b"/>
            <a:pathLst>
              <a:path w="1078" h="1072">
                <a:moveTo>
                  <a:pt x="21" y="1072"/>
                </a:moveTo>
                <a:lnTo>
                  <a:pt x="0" y="1060"/>
                </a:lnTo>
                <a:lnTo>
                  <a:pt x="587" y="0"/>
                </a:lnTo>
                <a:lnTo>
                  <a:pt x="1078" y="0"/>
                </a:lnTo>
                <a:lnTo>
                  <a:pt x="1078" y="25"/>
                </a:lnTo>
                <a:lnTo>
                  <a:pt x="602" y="25"/>
                </a:lnTo>
                <a:lnTo>
                  <a:pt x="21" y="10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5" name="îšlíḓè">
            <a:extLst>
              <a:ext uri="{FF2B5EF4-FFF2-40B4-BE49-F238E27FC236}">
                <a16:creationId xmlns:a16="http://schemas.microsoft.com/office/drawing/2014/main" id="{22BB478C-417A-4E8D-B736-15A01CAAFC02}"/>
              </a:ext>
            </a:extLst>
          </p:cNvPr>
          <p:cNvSpPr/>
          <p:nvPr/>
        </p:nvSpPr>
        <p:spPr bwMode="auto">
          <a:xfrm>
            <a:off x="2380310" y="3839478"/>
            <a:ext cx="288130" cy="1370413"/>
          </a:xfrm>
          <a:custGeom>
            <a:avLst/>
            <a:gdLst>
              <a:gd name="T0" fmla="*/ 25 w 242"/>
              <a:gd name="T1" fmla="*/ 1151 h 1151"/>
              <a:gd name="T2" fmla="*/ 0 w 242"/>
              <a:gd name="T3" fmla="*/ 1151 h 1151"/>
              <a:gd name="T4" fmla="*/ 0 w 242"/>
              <a:gd name="T5" fmla="*/ 223 h 1151"/>
              <a:gd name="T6" fmla="*/ 224 w 242"/>
              <a:gd name="T7" fmla="*/ 0 h 1151"/>
              <a:gd name="T8" fmla="*/ 242 w 242"/>
              <a:gd name="T9" fmla="*/ 17 h 1151"/>
              <a:gd name="T10" fmla="*/ 25 w 242"/>
              <a:gd name="T11" fmla="*/ 233 h 1151"/>
              <a:gd name="T12" fmla="*/ 25 w 242"/>
              <a:gd name="T13" fmla="*/ 1151 h 1151"/>
            </a:gdLst>
            <a:ahLst/>
            <a:cxnLst>
              <a:cxn ang="0">
                <a:pos x="T0" y="T1"/>
              </a:cxn>
              <a:cxn ang="0">
                <a:pos x="T2" y="T3"/>
              </a:cxn>
              <a:cxn ang="0">
                <a:pos x="T4" y="T5"/>
              </a:cxn>
              <a:cxn ang="0">
                <a:pos x="T6" y="T7"/>
              </a:cxn>
              <a:cxn ang="0">
                <a:pos x="T8" y="T9"/>
              </a:cxn>
              <a:cxn ang="0">
                <a:pos x="T10" y="T11"/>
              </a:cxn>
              <a:cxn ang="0">
                <a:pos x="T12" y="T13"/>
              </a:cxn>
            </a:cxnLst>
            <a:rect l="0" t="0" r="r" b="b"/>
            <a:pathLst>
              <a:path w="242" h="1151">
                <a:moveTo>
                  <a:pt x="25" y="1151"/>
                </a:moveTo>
                <a:lnTo>
                  <a:pt x="0" y="1151"/>
                </a:lnTo>
                <a:lnTo>
                  <a:pt x="0" y="223"/>
                </a:lnTo>
                <a:lnTo>
                  <a:pt x="224" y="0"/>
                </a:lnTo>
                <a:lnTo>
                  <a:pt x="242" y="17"/>
                </a:lnTo>
                <a:lnTo>
                  <a:pt x="25" y="233"/>
                </a:lnTo>
                <a:lnTo>
                  <a:pt x="25" y="1151"/>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6" name="ïśḷïḋe">
            <a:extLst>
              <a:ext uri="{FF2B5EF4-FFF2-40B4-BE49-F238E27FC236}">
                <a16:creationId xmlns:a16="http://schemas.microsoft.com/office/drawing/2014/main" id="{78822D90-1427-489C-AFE8-11F48F9ADC9C}"/>
              </a:ext>
            </a:extLst>
          </p:cNvPr>
          <p:cNvSpPr/>
          <p:nvPr/>
        </p:nvSpPr>
        <p:spPr bwMode="auto">
          <a:xfrm>
            <a:off x="2380310" y="3839478"/>
            <a:ext cx="288130" cy="1370413"/>
          </a:xfrm>
          <a:custGeom>
            <a:avLst/>
            <a:gdLst>
              <a:gd name="T0" fmla="*/ 25 w 242"/>
              <a:gd name="T1" fmla="*/ 1151 h 1151"/>
              <a:gd name="T2" fmla="*/ 0 w 242"/>
              <a:gd name="T3" fmla="*/ 1151 h 1151"/>
              <a:gd name="T4" fmla="*/ 0 w 242"/>
              <a:gd name="T5" fmla="*/ 223 h 1151"/>
              <a:gd name="T6" fmla="*/ 224 w 242"/>
              <a:gd name="T7" fmla="*/ 0 h 1151"/>
              <a:gd name="T8" fmla="*/ 242 w 242"/>
              <a:gd name="T9" fmla="*/ 17 h 1151"/>
              <a:gd name="T10" fmla="*/ 25 w 242"/>
              <a:gd name="T11" fmla="*/ 233 h 1151"/>
              <a:gd name="T12" fmla="*/ 25 w 242"/>
              <a:gd name="T13" fmla="*/ 1151 h 1151"/>
            </a:gdLst>
            <a:ahLst/>
            <a:cxnLst>
              <a:cxn ang="0">
                <a:pos x="T0" y="T1"/>
              </a:cxn>
              <a:cxn ang="0">
                <a:pos x="T2" y="T3"/>
              </a:cxn>
              <a:cxn ang="0">
                <a:pos x="T4" y="T5"/>
              </a:cxn>
              <a:cxn ang="0">
                <a:pos x="T6" y="T7"/>
              </a:cxn>
              <a:cxn ang="0">
                <a:pos x="T8" y="T9"/>
              </a:cxn>
              <a:cxn ang="0">
                <a:pos x="T10" y="T11"/>
              </a:cxn>
              <a:cxn ang="0">
                <a:pos x="T12" y="T13"/>
              </a:cxn>
            </a:cxnLst>
            <a:rect l="0" t="0" r="r" b="b"/>
            <a:pathLst>
              <a:path w="242" h="1151">
                <a:moveTo>
                  <a:pt x="25" y="1151"/>
                </a:moveTo>
                <a:lnTo>
                  <a:pt x="0" y="1151"/>
                </a:lnTo>
                <a:lnTo>
                  <a:pt x="0" y="223"/>
                </a:lnTo>
                <a:lnTo>
                  <a:pt x="224" y="0"/>
                </a:lnTo>
                <a:lnTo>
                  <a:pt x="242" y="17"/>
                </a:lnTo>
                <a:lnTo>
                  <a:pt x="25" y="233"/>
                </a:lnTo>
                <a:lnTo>
                  <a:pt x="25" y="11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7" name="ïŝḻîďe">
            <a:extLst>
              <a:ext uri="{FF2B5EF4-FFF2-40B4-BE49-F238E27FC236}">
                <a16:creationId xmlns:a16="http://schemas.microsoft.com/office/drawing/2014/main" id="{7CC4EBF3-AA31-4054-B010-4FE6E6E76DBF}"/>
              </a:ext>
            </a:extLst>
          </p:cNvPr>
          <p:cNvSpPr/>
          <p:nvPr/>
        </p:nvSpPr>
        <p:spPr bwMode="auto">
          <a:xfrm>
            <a:off x="2772023" y="3824000"/>
            <a:ext cx="1253721" cy="1357317"/>
          </a:xfrm>
          <a:custGeom>
            <a:avLst/>
            <a:gdLst>
              <a:gd name="T0" fmla="*/ 1030 w 1053"/>
              <a:gd name="T1" fmla="*/ 1140 h 1140"/>
              <a:gd name="T2" fmla="*/ 619 w 1053"/>
              <a:gd name="T3" fmla="*/ 25 h 1140"/>
              <a:gd name="T4" fmla="*/ 0 w 1053"/>
              <a:gd name="T5" fmla="*/ 25 h 1140"/>
              <a:gd name="T6" fmla="*/ 0 w 1053"/>
              <a:gd name="T7" fmla="*/ 0 h 1140"/>
              <a:gd name="T8" fmla="*/ 636 w 1053"/>
              <a:gd name="T9" fmla="*/ 0 h 1140"/>
              <a:gd name="T10" fmla="*/ 1053 w 1053"/>
              <a:gd name="T11" fmla="*/ 1132 h 1140"/>
              <a:gd name="T12" fmla="*/ 1030 w 1053"/>
              <a:gd name="T13" fmla="*/ 1140 h 1140"/>
            </a:gdLst>
            <a:ahLst/>
            <a:cxnLst>
              <a:cxn ang="0">
                <a:pos x="T0" y="T1"/>
              </a:cxn>
              <a:cxn ang="0">
                <a:pos x="T2" y="T3"/>
              </a:cxn>
              <a:cxn ang="0">
                <a:pos x="T4" y="T5"/>
              </a:cxn>
              <a:cxn ang="0">
                <a:pos x="T6" y="T7"/>
              </a:cxn>
              <a:cxn ang="0">
                <a:pos x="T8" y="T9"/>
              </a:cxn>
              <a:cxn ang="0">
                <a:pos x="T10" y="T11"/>
              </a:cxn>
              <a:cxn ang="0">
                <a:pos x="T12" y="T13"/>
              </a:cxn>
            </a:cxnLst>
            <a:rect l="0" t="0" r="r" b="b"/>
            <a:pathLst>
              <a:path w="1053" h="1140">
                <a:moveTo>
                  <a:pt x="1030" y="1140"/>
                </a:moveTo>
                <a:lnTo>
                  <a:pt x="619" y="25"/>
                </a:lnTo>
                <a:lnTo>
                  <a:pt x="0" y="25"/>
                </a:lnTo>
                <a:lnTo>
                  <a:pt x="0" y="0"/>
                </a:lnTo>
                <a:lnTo>
                  <a:pt x="636" y="0"/>
                </a:lnTo>
                <a:lnTo>
                  <a:pt x="1053" y="1132"/>
                </a:lnTo>
                <a:lnTo>
                  <a:pt x="1030" y="114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8" name="ïśḷïde">
            <a:extLst>
              <a:ext uri="{FF2B5EF4-FFF2-40B4-BE49-F238E27FC236}">
                <a16:creationId xmlns:a16="http://schemas.microsoft.com/office/drawing/2014/main" id="{A1AF17CE-A7E3-48EB-9B69-A4ADD64C5827}"/>
              </a:ext>
            </a:extLst>
          </p:cNvPr>
          <p:cNvSpPr/>
          <p:nvPr/>
        </p:nvSpPr>
        <p:spPr bwMode="auto">
          <a:xfrm>
            <a:off x="2772023" y="3824000"/>
            <a:ext cx="1253721" cy="1357317"/>
          </a:xfrm>
          <a:custGeom>
            <a:avLst/>
            <a:gdLst>
              <a:gd name="T0" fmla="*/ 1030 w 1053"/>
              <a:gd name="T1" fmla="*/ 1140 h 1140"/>
              <a:gd name="T2" fmla="*/ 619 w 1053"/>
              <a:gd name="T3" fmla="*/ 25 h 1140"/>
              <a:gd name="T4" fmla="*/ 0 w 1053"/>
              <a:gd name="T5" fmla="*/ 25 h 1140"/>
              <a:gd name="T6" fmla="*/ 0 w 1053"/>
              <a:gd name="T7" fmla="*/ 0 h 1140"/>
              <a:gd name="T8" fmla="*/ 636 w 1053"/>
              <a:gd name="T9" fmla="*/ 0 h 1140"/>
              <a:gd name="T10" fmla="*/ 1053 w 1053"/>
              <a:gd name="T11" fmla="*/ 1132 h 1140"/>
              <a:gd name="T12" fmla="*/ 1030 w 1053"/>
              <a:gd name="T13" fmla="*/ 1140 h 1140"/>
            </a:gdLst>
            <a:ahLst/>
            <a:cxnLst>
              <a:cxn ang="0">
                <a:pos x="T0" y="T1"/>
              </a:cxn>
              <a:cxn ang="0">
                <a:pos x="T2" y="T3"/>
              </a:cxn>
              <a:cxn ang="0">
                <a:pos x="T4" y="T5"/>
              </a:cxn>
              <a:cxn ang="0">
                <a:pos x="T6" y="T7"/>
              </a:cxn>
              <a:cxn ang="0">
                <a:pos x="T8" y="T9"/>
              </a:cxn>
              <a:cxn ang="0">
                <a:pos x="T10" y="T11"/>
              </a:cxn>
              <a:cxn ang="0">
                <a:pos x="T12" y="T13"/>
              </a:cxn>
            </a:cxnLst>
            <a:rect l="0" t="0" r="r" b="b"/>
            <a:pathLst>
              <a:path w="1053" h="1140">
                <a:moveTo>
                  <a:pt x="1030" y="1140"/>
                </a:moveTo>
                <a:lnTo>
                  <a:pt x="619" y="25"/>
                </a:lnTo>
                <a:lnTo>
                  <a:pt x="0" y="25"/>
                </a:lnTo>
                <a:lnTo>
                  <a:pt x="0" y="0"/>
                </a:lnTo>
                <a:lnTo>
                  <a:pt x="636" y="0"/>
                </a:lnTo>
                <a:lnTo>
                  <a:pt x="1053" y="1132"/>
                </a:lnTo>
                <a:lnTo>
                  <a:pt x="1030" y="11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9" name="iṡ1íḍe">
            <a:extLst>
              <a:ext uri="{FF2B5EF4-FFF2-40B4-BE49-F238E27FC236}">
                <a16:creationId xmlns:a16="http://schemas.microsoft.com/office/drawing/2014/main" id="{AB4FD772-D6BC-4B6D-B4E6-FC308C0944EC}"/>
              </a:ext>
            </a:extLst>
          </p:cNvPr>
          <p:cNvSpPr/>
          <p:nvPr/>
        </p:nvSpPr>
        <p:spPr bwMode="auto">
          <a:xfrm>
            <a:off x="2346972" y="3814475"/>
            <a:ext cx="96440" cy="95250"/>
          </a:xfrm>
          <a:prstGeom prst="ellipse">
            <a:avLst/>
          </a:pr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0" name="iṣľîḓe">
            <a:extLst>
              <a:ext uri="{FF2B5EF4-FFF2-40B4-BE49-F238E27FC236}">
                <a16:creationId xmlns:a16="http://schemas.microsoft.com/office/drawing/2014/main" id="{46D2F7C5-A0AB-4136-B8D8-4AFFA3B67043}"/>
              </a:ext>
            </a:extLst>
          </p:cNvPr>
          <p:cNvSpPr/>
          <p:nvPr/>
        </p:nvSpPr>
        <p:spPr bwMode="auto">
          <a:xfrm>
            <a:off x="2601765" y="3801378"/>
            <a:ext cx="96440" cy="96441"/>
          </a:xfrm>
          <a:prstGeom prst="ellipse">
            <a:avLst/>
          </a:pr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1" name="iSlîďê">
            <a:extLst>
              <a:ext uri="{FF2B5EF4-FFF2-40B4-BE49-F238E27FC236}">
                <a16:creationId xmlns:a16="http://schemas.microsoft.com/office/drawing/2014/main" id="{AE8ABB7F-8F1C-4DBE-86DF-545D80AF7759}"/>
              </a:ext>
            </a:extLst>
          </p:cNvPr>
          <p:cNvSpPr/>
          <p:nvPr/>
        </p:nvSpPr>
        <p:spPr bwMode="auto">
          <a:xfrm>
            <a:off x="2741067" y="3790662"/>
            <a:ext cx="95249" cy="96441"/>
          </a:xfrm>
          <a:prstGeom prst="ellipse">
            <a:avLst/>
          </a:pr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6" name="îśľïḋé">
            <a:extLst>
              <a:ext uri="{FF2B5EF4-FFF2-40B4-BE49-F238E27FC236}">
                <a16:creationId xmlns:a16="http://schemas.microsoft.com/office/drawing/2014/main" id="{576052D2-B05F-42A5-A665-6BECA83B6D53}"/>
              </a:ext>
            </a:extLst>
          </p:cNvPr>
          <p:cNvSpPr/>
          <p:nvPr/>
        </p:nvSpPr>
        <p:spPr bwMode="auto">
          <a:xfrm>
            <a:off x="858699" y="4992007"/>
            <a:ext cx="504822" cy="22622"/>
          </a:xfrm>
          <a:prstGeom prst="rect">
            <a:avLst/>
          </a:prstGeom>
          <a:solidFill>
            <a:srgbClr val="00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07" name="íṧľíďè">
            <a:extLst>
              <a:ext uri="{FF2B5EF4-FFF2-40B4-BE49-F238E27FC236}">
                <a16:creationId xmlns:a16="http://schemas.microsoft.com/office/drawing/2014/main" id="{77FFBD6C-F3A7-4779-B7B0-4CA01B7CE1A3}"/>
              </a:ext>
            </a:extLst>
          </p:cNvPr>
          <p:cNvSpPr/>
          <p:nvPr/>
        </p:nvSpPr>
        <p:spPr bwMode="auto">
          <a:xfrm>
            <a:off x="681297" y="4706256"/>
            <a:ext cx="858436" cy="291704"/>
          </a:xfrm>
          <a:custGeom>
            <a:avLst/>
            <a:gdLst>
              <a:gd name="T0" fmla="*/ 1060 w 1130"/>
              <a:gd name="T1" fmla="*/ 0 h 384"/>
              <a:gd name="T2" fmla="*/ 60 w 1130"/>
              <a:gd name="T3" fmla="*/ 0 h 384"/>
              <a:gd name="T4" fmla="*/ 9 w 1130"/>
              <a:gd name="T5" fmla="*/ 63 h 384"/>
              <a:gd name="T6" fmla="*/ 9 w 1130"/>
              <a:gd name="T7" fmla="*/ 61 h 384"/>
              <a:gd name="T8" fmla="*/ 9 w 1130"/>
              <a:gd name="T9" fmla="*/ 68 h 384"/>
              <a:gd name="T10" fmla="*/ 82 w 1130"/>
              <a:gd name="T11" fmla="*/ 342 h 384"/>
              <a:gd name="T12" fmla="*/ 157 w 1130"/>
              <a:gd name="T13" fmla="*/ 384 h 384"/>
              <a:gd name="T14" fmla="*/ 993 w 1130"/>
              <a:gd name="T15" fmla="*/ 384 h 384"/>
              <a:gd name="T16" fmla="*/ 1066 w 1130"/>
              <a:gd name="T17" fmla="*/ 343 h 384"/>
              <a:gd name="T18" fmla="*/ 1123 w 1130"/>
              <a:gd name="T19" fmla="*/ 68 h 384"/>
              <a:gd name="T20" fmla="*/ 1123 w 1130"/>
              <a:gd name="T21" fmla="*/ 65 h 384"/>
              <a:gd name="T22" fmla="*/ 1123 w 1130"/>
              <a:gd name="T23" fmla="*/ 65 h 384"/>
              <a:gd name="T24" fmla="*/ 1126 w 1130"/>
              <a:gd name="T25" fmla="*/ 42 h 384"/>
              <a:gd name="T26" fmla="*/ 1060 w 1130"/>
              <a:gd name="T27" fmla="*/ 0 h 384"/>
              <a:gd name="T28" fmla="*/ 9 w 1130"/>
              <a:gd name="T29" fmla="*/ 58 h 384"/>
              <a:gd name="T30" fmla="*/ 9 w 1130"/>
              <a:gd name="T31" fmla="*/ 60 h 384"/>
              <a:gd name="T32" fmla="*/ 9 w 1130"/>
              <a:gd name="T33" fmla="*/ 58 h 384"/>
              <a:gd name="T34" fmla="*/ 11 w 1130"/>
              <a:gd name="T35" fmla="*/ 51 h 384"/>
              <a:gd name="T36" fmla="*/ 11 w 1130"/>
              <a:gd name="T37" fmla="*/ 52 h 384"/>
              <a:gd name="T38" fmla="*/ 11 w 1130"/>
              <a:gd name="T39" fmla="*/ 51 h 384"/>
              <a:gd name="T40" fmla="*/ 10 w 1130"/>
              <a:gd name="T41" fmla="*/ 54 h 384"/>
              <a:gd name="T42" fmla="*/ 10 w 1130"/>
              <a:gd name="T43" fmla="*/ 56 h 384"/>
              <a:gd name="T44" fmla="*/ 10 w 1130"/>
              <a:gd name="T45" fmla="*/ 54 h 384"/>
              <a:gd name="T46" fmla="*/ 51 w 1130"/>
              <a:gd name="T47" fmla="*/ 28 h 384"/>
              <a:gd name="T48" fmla="*/ 55 w 1130"/>
              <a:gd name="T49" fmla="*/ 27 h 384"/>
              <a:gd name="T50" fmla="*/ 51 w 1130"/>
              <a:gd name="T51" fmla="*/ 28 h 384"/>
              <a:gd name="T52" fmla="*/ 23 w 1130"/>
              <a:gd name="T53" fmla="*/ 38 h 384"/>
              <a:gd name="T54" fmla="*/ 23 w 1130"/>
              <a:gd name="T55" fmla="*/ 38 h 384"/>
              <a:gd name="T56" fmla="*/ 23 w 1130"/>
              <a:gd name="T57" fmla="*/ 38 h 384"/>
              <a:gd name="T58" fmla="*/ 26 w 1130"/>
              <a:gd name="T59" fmla="*/ 36 h 384"/>
              <a:gd name="T60" fmla="*/ 27 w 1130"/>
              <a:gd name="T61" fmla="*/ 35 h 384"/>
              <a:gd name="T62" fmla="*/ 26 w 1130"/>
              <a:gd name="T63" fmla="*/ 36 h 384"/>
              <a:gd name="T64" fmla="*/ 30 w 1130"/>
              <a:gd name="T65" fmla="*/ 34 h 384"/>
              <a:gd name="T66" fmla="*/ 31 w 1130"/>
              <a:gd name="T67" fmla="*/ 33 h 384"/>
              <a:gd name="T68" fmla="*/ 30 w 1130"/>
              <a:gd name="T69" fmla="*/ 34 h 384"/>
              <a:gd name="T70" fmla="*/ 34 w 1130"/>
              <a:gd name="T71" fmla="*/ 32 h 384"/>
              <a:gd name="T72" fmla="*/ 35 w 1130"/>
              <a:gd name="T73" fmla="*/ 31 h 384"/>
              <a:gd name="T74" fmla="*/ 34 w 1130"/>
              <a:gd name="T75" fmla="*/ 32 h 384"/>
              <a:gd name="T76" fmla="*/ 38 w 1130"/>
              <a:gd name="T77" fmla="*/ 30 h 384"/>
              <a:gd name="T78" fmla="*/ 40 w 1130"/>
              <a:gd name="T79" fmla="*/ 30 h 384"/>
              <a:gd name="T80" fmla="*/ 38 w 1130"/>
              <a:gd name="T81" fmla="*/ 30 h 384"/>
              <a:gd name="T82" fmla="*/ 42 w 1130"/>
              <a:gd name="T83" fmla="*/ 29 h 384"/>
              <a:gd name="T84" fmla="*/ 44 w 1130"/>
              <a:gd name="T85" fmla="*/ 29 h 384"/>
              <a:gd name="T86" fmla="*/ 42 w 1130"/>
              <a:gd name="T87" fmla="*/ 29 h 384"/>
              <a:gd name="T88" fmla="*/ 46 w 1130"/>
              <a:gd name="T89" fmla="*/ 28 h 384"/>
              <a:gd name="T90" fmla="*/ 49 w 1130"/>
              <a:gd name="T91" fmla="*/ 28 h 384"/>
              <a:gd name="T92" fmla="*/ 46 w 1130"/>
              <a:gd name="T93" fmla="*/ 2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30" h="384">
                <a:moveTo>
                  <a:pt x="1060" y="0"/>
                </a:moveTo>
                <a:cubicBezTo>
                  <a:pt x="60" y="0"/>
                  <a:pt x="60" y="0"/>
                  <a:pt x="60" y="0"/>
                </a:cubicBezTo>
                <a:cubicBezTo>
                  <a:pt x="14" y="0"/>
                  <a:pt x="0" y="29"/>
                  <a:pt x="9" y="63"/>
                </a:cubicBezTo>
                <a:cubicBezTo>
                  <a:pt x="9" y="62"/>
                  <a:pt x="9" y="62"/>
                  <a:pt x="9" y="61"/>
                </a:cubicBezTo>
                <a:cubicBezTo>
                  <a:pt x="9" y="64"/>
                  <a:pt x="9" y="66"/>
                  <a:pt x="9" y="68"/>
                </a:cubicBezTo>
                <a:cubicBezTo>
                  <a:pt x="82" y="342"/>
                  <a:pt x="82" y="342"/>
                  <a:pt x="82" y="342"/>
                </a:cubicBezTo>
                <a:cubicBezTo>
                  <a:pt x="93" y="383"/>
                  <a:pt x="103" y="384"/>
                  <a:pt x="157" y="384"/>
                </a:cubicBezTo>
                <a:cubicBezTo>
                  <a:pt x="993" y="384"/>
                  <a:pt x="993" y="384"/>
                  <a:pt x="993" y="384"/>
                </a:cubicBezTo>
                <a:cubicBezTo>
                  <a:pt x="1036" y="384"/>
                  <a:pt x="1058" y="384"/>
                  <a:pt x="1066" y="343"/>
                </a:cubicBezTo>
                <a:cubicBezTo>
                  <a:pt x="1123" y="68"/>
                  <a:pt x="1123" y="68"/>
                  <a:pt x="1123" y="68"/>
                </a:cubicBezTo>
                <a:cubicBezTo>
                  <a:pt x="1123" y="67"/>
                  <a:pt x="1123" y="66"/>
                  <a:pt x="1123" y="65"/>
                </a:cubicBezTo>
                <a:cubicBezTo>
                  <a:pt x="1123" y="65"/>
                  <a:pt x="1123" y="65"/>
                  <a:pt x="1123" y="65"/>
                </a:cubicBezTo>
                <a:cubicBezTo>
                  <a:pt x="1126" y="42"/>
                  <a:pt x="1126" y="42"/>
                  <a:pt x="1126" y="42"/>
                </a:cubicBezTo>
                <a:cubicBezTo>
                  <a:pt x="1130" y="9"/>
                  <a:pt x="1086" y="0"/>
                  <a:pt x="1060" y="0"/>
                </a:cubicBezTo>
                <a:moveTo>
                  <a:pt x="9" y="58"/>
                </a:moveTo>
                <a:cubicBezTo>
                  <a:pt x="9" y="58"/>
                  <a:pt x="9" y="59"/>
                  <a:pt x="9" y="60"/>
                </a:cubicBezTo>
                <a:cubicBezTo>
                  <a:pt x="9" y="59"/>
                  <a:pt x="9" y="58"/>
                  <a:pt x="9" y="58"/>
                </a:cubicBezTo>
                <a:moveTo>
                  <a:pt x="11" y="51"/>
                </a:moveTo>
                <a:cubicBezTo>
                  <a:pt x="11" y="52"/>
                  <a:pt x="11" y="52"/>
                  <a:pt x="11" y="52"/>
                </a:cubicBezTo>
                <a:cubicBezTo>
                  <a:pt x="11" y="51"/>
                  <a:pt x="11" y="51"/>
                  <a:pt x="11" y="51"/>
                </a:cubicBezTo>
                <a:moveTo>
                  <a:pt x="10" y="54"/>
                </a:moveTo>
                <a:cubicBezTo>
                  <a:pt x="10" y="55"/>
                  <a:pt x="10" y="55"/>
                  <a:pt x="10" y="56"/>
                </a:cubicBezTo>
                <a:cubicBezTo>
                  <a:pt x="10" y="55"/>
                  <a:pt x="10" y="55"/>
                  <a:pt x="10" y="54"/>
                </a:cubicBezTo>
                <a:moveTo>
                  <a:pt x="51" y="28"/>
                </a:moveTo>
                <a:cubicBezTo>
                  <a:pt x="52" y="27"/>
                  <a:pt x="54" y="27"/>
                  <a:pt x="55" y="27"/>
                </a:cubicBezTo>
                <a:cubicBezTo>
                  <a:pt x="54" y="27"/>
                  <a:pt x="52" y="27"/>
                  <a:pt x="51" y="28"/>
                </a:cubicBezTo>
                <a:moveTo>
                  <a:pt x="23" y="38"/>
                </a:moveTo>
                <a:cubicBezTo>
                  <a:pt x="23" y="38"/>
                  <a:pt x="23" y="38"/>
                  <a:pt x="23" y="38"/>
                </a:cubicBezTo>
                <a:cubicBezTo>
                  <a:pt x="23" y="38"/>
                  <a:pt x="23" y="38"/>
                  <a:pt x="23" y="38"/>
                </a:cubicBezTo>
                <a:moveTo>
                  <a:pt x="26" y="36"/>
                </a:moveTo>
                <a:cubicBezTo>
                  <a:pt x="27" y="35"/>
                  <a:pt x="27" y="35"/>
                  <a:pt x="27" y="35"/>
                </a:cubicBezTo>
                <a:cubicBezTo>
                  <a:pt x="26" y="36"/>
                  <a:pt x="26" y="36"/>
                  <a:pt x="26" y="36"/>
                </a:cubicBezTo>
                <a:moveTo>
                  <a:pt x="30" y="34"/>
                </a:moveTo>
                <a:cubicBezTo>
                  <a:pt x="31" y="33"/>
                  <a:pt x="31" y="33"/>
                  <a:pt x="31" y="33"/>
                </a:cubicBezTo>
                <a:cubicBezTo>
                  <a:pt x="30" y="34"/>
                  <a:pt x="30" y="34"/>
                  <a:pt x="30" y="34"/>
                </a:cubicBezTo>
                <a:moveTo>
                  <a:pt x="34" y="32"/>
                </a:moveTo>
                <a:cubicBezTo>
                  <a:pt x="34" y="32"/>
                  <a:pt x="35" y="32"/>
                  <a:pt x="35" y="31"/>
                </a:cubicBezTo>
                <a:cubicBezTo>
                  <a:pt x="35" y="32"/>
                  <a:pt x="34" y="32"/>
                  <a:pt x="34" y="32"/>
                </a:cubicBezTo>
                <a:moveTo>
                  <a:pt x="38" y="30"/>
                </a:moveTo>
                <a:cubicBezTo>
                  <a:pt x="38" y="30"/>
                  <a:pt x="39" y="30"/>
                  <a:pt x="40" y="30"/>
                </a:cubicBezTo>
                <a:cubicBezTo>
                  <a:pt x="39" y="30"/>
                  <a:pt x="38" y="30"/>
                  <a:pt x="38" y="30"/>
                </a:cubicBezTo>
                <a:moveTo>
                  <a:pt x="42" y="29"/>
                </a:moveTo>
                <a:cubicBezTo>
                  <a:pt x="43" y="29"/>
                  <a:pt x="43" y="29"/>
                  <a:pt x="44" y="29"/>
                </a:cubicBezTo>
                <a:cubicBezTo>
                  <a:pt x="43" y="29"/>
                  <a:pt x="43" y="29"/>
                  <a:pt x="42" y="29"/>
                </a:cubicBezTo>
                <a:moveTo>
                  <a:pt x="46" y="28"/>
                </a:moveTo>
                <a:cubicBezTo>
                  <a:pt x="47" y="28"/>
                  <a:pt x="48" y="28"/>
                  <a:pt x="49" y="28"/>
                </a:cubicBezTo>
                <a:cubicBezTo>
                  <a:pt x="48" y="28"/>
                  <a:pt x="47" y="28"/>
                  <a:pt x="46" y="28"/>
                </a:cubicBezTo>
              </a:path>
            </a:pathLst>
          </a:custGeom>
          <a:solidFill>
            <a:srgbClr val="34495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8" name="iṧḷídé">
            <a:extLst>
              <a:ext uri="{FF2B5EF4-FFF2-40B4-BE49-F238E27FC236}">
                <a16:creationId xmlns:a16="http://schemas.microsoft.com/office/drawing/2014/main" id="{5AF6F77C-A50E-4237-9F29-26D558B30637}"/>
              </a:ext>
            </a:extLst>
          </p:cNvPr>
          <p:cNvSpPr/>
          <p:nvPr/>
        </p:nvSpPr>
        <p:spPr bwMode="auto">
          <a:xfrm>
            <a:off x="686059" y="4706256"/>
            <a:ext cx="850102" cy="50006"/>
          </a:xfrm>
          <a:custGeom>
            <a:avLst/>
            <a:gdLst>
              <a:gd name="T0" fmla="*/ 1054 w 1120"/>
              <a:gd name="T1" fmla="*/ 0 h 65"/>
              <a:gd name="T2" fmla="*/ 891 w 1120"/>
              <a:gd name="T3" fmla="*/ 0 h 65"/>
              <a:gd name="T4" fmla="*/ 847 w 1120"/>
              <a:gd name="T5" fmla="*/ 0 h 65"/>
              <a:gd name="T6" fmla="*/ 54 w 1120"/>
              <a:gd name="T7" fmla="*/ 0 h 65"/>
              <a:gd name="T8" fmla="*/ 0 w 1120"/>
              <a:gd name="T9" fmla="*/ 44 h 65"/>
              <a:gd name="T10" fmla="*/ 3 w 1120"/>
              <a:gd name="T11" fmla="*/ 63 h 65"/>
              <a:gd name="T12" fmla="*/ 21 w 1120"/>
              <a:gd name="T13" fmla="*/ 35 h 65"/>
              <a:gd name="T14" fmla="*/ 21 w 1120"/>
              <a:gd name="T15" fmla="*/ 35 h 65"/>
              <a:gd name="T16" fmla="*/ 21 w 1120"/>
              <a:gd name="T17" fmla="*/ 35 h 65"/>
              <a:gd name="T18" fmla="*/ 41 w 1120"/>
              <a:gd name="T19" fmla="*/ 28 h 65"/>
              <a:gd name="T20" fmla="*/ 40 w 1120"/>
              <a:gd name="T21" fmla="*/ 28 h 65"/>
              <a:gd name="T22" fmla="*/ 41 w 1120"/>
              <a:gd name="T23" fmla="*/ 28 h 65"/>
              <a:gd name="T24" fmla="*/ 49 w 1120"/>
              <a:gd name="T25" fmla="*/ 27 h 65"/>
              <a:gd name="T26" fmla="*/ 1071 w 1120"/>
              <a:gd name="T27" fmla="*/ 27 h 65"/>
              <a:gd name="T28" fmla="*/ 1117 w 1120"/>
              <a:gd name="T29" fmla="*/ 65 h 65"/>
              <a:gd name="T30" fmla="*/ 1120 w 1120"/>
              <a:gd name="T31" fmla="*/ 42 h 65"/>
              <a:gd name="T32" fmla="*/ 1120 w 1120"/>
              <a:gd name="T33" fmla="*/ 38 h 65"/>
              <a:gd name="T34" fmla="*/ 1054 w 1120"/>
              <a:gd name="T3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0" h="65">
                <a:moveTo>
                  <a:pt x="1054" y="0"/>
                </a:moveTo>
                <a:cubicBezTo>
                  <a:pt x="891" y="0"/>
                  <a:pt x="891" y="0"/>
                  <a:pt x="891" y="0"/>
                </a:cubicBezTo>
                <a:cubicBezTo>
                  <a:pt x="847" y="0"/>
                  <a:pt x="847" y="0"/>
                  <a:pt x="847" y="0"/>
                </a:cubicBezTo>
                <a:cubicBezTo>
                  <a:pt x="54" y="0"/>
                  <a:pt x="54" y="0"/>
                  <a:pt x="54" y="0"/>
                </a:cubicBezTo>
                <a:cubicBezTo>
                  <a:pt x="16" y="0"/>
                  <a:pt x="0" y="19"/>
                  <a:pt x="0" y="44"/>
                </a:cubicBezTo>
                <a:cubicBezTo>
                  <a:pt x="0" y="50"/>
                  <a:pt x="1" y="56"/>
                  <a:pt x="3" y="63"/>
                </a:cubicBezTo>
                <a:cubicBezTo>
                  <a:pt x="3" y="52"/>
                  <a:pt x="10" y="42"/>
                  <a:pt x="21" y="35"/>
                </a:cubicBezTo>
                <a:cubicBezTo>
                  <a:pt x="21" y="35"/>
                  <a:pt x="21" y="35"/>
                  <a:pt x="21" y="35"/>
                </a:cubicBezTo>
                <a:cubicBezTo>
                  <a:pt x="21" y="35"/>
                  <a:pt x="21" y="35"/>
                  <a:pt x="21" y="35"/>
                </a:cubicBezTo>
                <a:cubicBezTo>
                  <a:pt x="27" y="32"/>
                  <a:pt x="34" y="29"/>
                  <a:pt x="41" y="28"/>
                </a:cubicBezTo>
                <a:cubicBezTo>
                  <a:pt x="41" y="28"/>
                  <a:pt x="41" y="28"/>
                  <a:pt x="40" y="28"/>
                </a:cubicBezTo>
                <a:cubicBezTo>
                  <a:pt x="41" y="28"/>
                  <a:pt x="41" y="28"/>
                  <a:pt x="41" y="28"/>
                </a:cubicBezTo>
                <a:cubicBezTo>
                  <a:pt x="44" y="28"/>
                  <a:pt x="47" y="27"/>
                  <a:pt x="49" y="27"/>
                </a:cubicBezTo>
                <a:cubicBezTo>
                  <a:pt x="1071" y="27"/>
                  <a:pt x="1071" y="27"/>
                  <a:pt x="1071" y="27"/>
                </a:cubicBezTo>
                <a:cubicBezTo>
                  <a:pt x="1092" y="27"/>
                  <a:pt x="1113" y="48"/>
                  <a:pt x="1117" y="65"/>
                </a:cubicBezTo>
                <a:cubicBezTo>
                  <a:pt x="1120" y="42"/>
                  <a:pt x="1120" y="42"/>
                  <a:pt x="1120" y="42"/>
                </a:cubicBezTo>
                <a:cubicBezTo>
                  <a:pt x="1120" y="41"/>
                  <a:pt x="1120" y="39"/>
                  <a:pt x="1120" y="38"/>
                </a:cubicBezTo>
                <a:cubicBezTo>
                  <a:pt x="1120" y="8"/>
                  <a:pt x="1079" y="0"/>
                  <a:pt x="1054" y="0"/>
                </a:cubicBezTo>
              </a:path>
            </a:pathLst>
          </a:custGeom>
          <a:solidFill>
            <a:srgbClr val="1A24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9" name="íŝlïḓe">
            <a:extLst>
              <a:ext uri="{FF2B5EF4-FFF2-40B4-BE49-F238E27FC236}">
                <a16:creationId xmlns:a16="http://schemas.microsoft.com/office/drawing/2014/main" id="{3AD50F2A-72C0-4061-93D7-A3876A23654F}"/>
              </a:ext>
            </a:extLst>
          </p:cNvPr>
          <p:cNvSpPr/>
          <p:nvPr/>
        </p:nvSpPr>
        <p:spPr bwMode="auto">
          <a:xfrm>
            <a:off x="726541" y="4741975"/>
            <a:ext cx="772711" cy="240507"/>
          </a:xfrm>
          <a:custGeom>
            <a:avLst/>
            <a:gdLst>
              <a:gd name="T0" fmla="*/ 649 w 649"/>
              <a:gd name="T1" fmla="*/ 0 h 202"/>
              <a:gd name="T2" fmla="*/ 530 w 649"/>
              <a:gd name="T3" fmla="*/ 0 h 202"/>
              <a:gd name="T4" fmla="*/ 305 w 649"/>
              <a:gd name="T5" fmla="*/ 202 h 202"/>
              <a:gd name="T6" fmla="*/ 286 w 649"/>
              <a:gd name="T7" fmla="*/ 202 h 202"/>
              <a:gd name="T8" fmla="*/ 465 w 649"/>
              <a:gd name="T9" fmla="*/ 0 h 202"/>
              <a:gd name="T10" fmla="*/ 396 w 649"/>
              <a:gd name="T11" fmla="*/ 0 h 202"/>
              <a:gd name="T12" fmla="*/ 212 w 649"/>
              <a:gd name="T13" fmla="*/ 202 h 202"/>
              <a:gd name="T14" fmla="*/ 116 w 649"/>
              <a:gd name="T15" fmla="*/ 202 h 202"/>
              <a:gd name="T16" fmla="*/ 259 w 649"/>
              <a:gd name="T17" fmla="*/ 0 h 202"/>
              <a:gd name="T18" fmla="*/ 0 w 649"/>
              <a:gd name="T19" fmla="*/ 0 h 202"/>
              <a:gd name="T20" fmla="*/ 41 w 649"/>
              <a:gd name="T21" fmla="*/ 202 h 202"/>
              <a:gd name="T22" fmla="*/ 614 w 649"/>
              <a:gd name="T23" fmla="*/ 202 h 202"/>
              <a:gd name="T24" fmla="*/ 649 w 649"/>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9" h="202">
                <a:moveTo>
                  <a:pt x="649" y="0"/>
                </a:moveTo>
                <a:lnTo>
                  <a:pt x="530" y="0"/>
                </a:lnTo>
                <a:lnTo>
                  <a:pt x="305" y="202"/>
                </a:lnTo>
                <a:lnTo>
                  <a:pt x="286" y="202"/>
                </a:lnTo>
                <a:lnTo>
                  <a:pt x="465" y="0"/>
                </a:lnTo>
                <a:lnTo>
                  <a:pt x="396" y="0"/>
                </a:lnTo>
                <a:lnTo>
                  <a:pt x="212" y="202"/>
                </a:lnTo>
                <a:lnTo>
                  <a:pt x="116" y="202"/>
                </a:lnTo>
                <a:lnTo>
                  <a:pt x="259" y="0"/>
                </a:lnTo>
                <a:lnTo>
                  <a:pt x="0" y="0"/>
                </a:lnTo>
                <a:lnTo>
                  <a:pt x="41" y="202"/>
                </a:lnTo>
                <a:lnTo>
                  <a:pt x="614" y="202"/>
                </a:lnTo>
                <a:lnTo>
                  <a:pt x="649" y="0"/>
                </a:lnTo>
                <a:close/>
              </a:path>
            </a:pathLst>
          </a:custGeom>
          <a:solidFill>
            <a:srgbClr val="D6DB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0" name="ïṩḻîḓe">
            <a:extLst>
              <a:ext uri="{FF2B5EF4-FFF2-40B4-BE49-F238E27FC236}">
                <a16:creationId xmlns:a16="http://schemas.microsoft.com/office/drawing/2014/main" id="{2111AA3D-7F34-4783-82C3-FB6569E6FC92}"/>
              </a:ext>
            </a:extLst>
          </p:cNvPr>
          <p:cNvSpPr/>
          <p:nvPr/>
        </p:nvSpPr>
        <p:spPr bwMode="auto">
          <a:xfrm>
            <a:off x="726541" y="4741975"/>
            <a:ext cx="772711" cy="240507"/>
          </a:xfrm>
          <a:custGeom>
            <a:avLst/>
            <a:gdLst>
              <a:gd name="T0" fmla="*/ 649 w 649"/>
              <a:gd name="T1" fmla="*/ 0 h 202"/>
              <a:gd name="T2" fmla="*/ 530 w 649"/>
              <a:gd name="T3" fmla="*/ 0 h 202"/>
              <a:gd name="T4" fmla="*/ 305 w 649"/>
              <a:gd name="T5" fmla="*/ 202 h 202"/>
              <a:gd name="T6" fmla="*/ 286 w 649"/>
              <a:gd name="T7" fmla="*/ 202 h 202"/>
              <a:gd name="T8" fmla="*/ 465 w 649"/>
              <a:gd name="T9" fmla="*/ 0 h 202"/>
              <a:gd name="T10" fmla="*/ 396 w 649"/>
              <a:gd name="T11" fmla="*/ 0 h 202"/>
              <a:gd name="T12" fmla="*/ 212 w 649"/>
              <a:gd name="T13" fmla="*/ 202 h 202"/>
              <a:gd name="T14" fmla="*/ 116 w 649"/>
              <a:gd name="T15" fmla="*/ 202 h 202"/>
              <a:gd name="T16" fmla="*/ 259 w 649"/>
              <a:gd name="T17" fmla="*/ 0 h 202"/>
              <a:gd name="T18" fmla="*/ 0 w 649"/>
              <a:gd name="T19" fmla="*/ 0 h 202"/>
              <a:gd name="T20" fmla="*/ 41 w 649"/>
              <a:gd name="T21" fmla="*/ 202 h 202"/>
              <a:gd name="T22" fmla="*/ 614 w 649"/>
              <a:gd name="T23" fmla="*/ 202 h 202"/>
              <a:gd name="T24" fmla="*/ 649 w 649"/>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9" h="202">
                <a:moveTo>
                  <a:pt x="649" y="0"/>
                </a:moveTo>
                <a:lnTo>
                  <a:pt x="530" y="0"/>
                </a:lnTo>
                <a:lnTo>
                  <a:pt x="305" y="202"/>
                </a:lnTo>
                <a:lnTo>
                  <a:pt x="286" y="202"/>
                </a:lnTo>
                <a:lnTo>
                  <a:pt x="465" y="0"/>
                </a:lnTo>
                <a:lnTo>
                  <a:pt x="396" y="0"/>
                </a:lnTo>
                <a:lnTo>
                  <a:pt x="212" y="202"/>
                </a:lnTo>
                <a:lnTo>
                  <a:pt x="116" y="202"/>
                </a:lnTo>
                <a:lnTo>
                  <a:pt x="259" y="0"/>
                </a:lnTo>
                <a:lnTo>
                  <a:pt x="0" y="0"/>
                </a:lnTo>
                <a:lnTo>
                  <a:pt x="41" y="202"/>
                </a:lnTo>
                <a:lnTo>
                  <a:pt x="614" y="202"/>
                </a:lnTo>
                <a:lnTo>
                  <a:pt x="6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1" name="îṩ1íde">
            <a:extLst>
              <a:ext uri="{FF2B5EF4-FFF2-40B4-BE49-F238E27FC236}">
                <a16:creationId xmlns:a16="http://schemas.microsoft.com/office/drawing/2014/main" id="{50273322-A03A-4EC9-8237-FA06EF16B49B}"/>
              </a:ext>
            </a:extLst>
          </p:cNvPr>
          <p:cNvSpPr/>
          <p:nvPr/>
        </p:nvSpPr>
        <p:spPr bwMode="auto">
          <a:xfrm>
            <a:off x="744400" y="5005104"/>
            <a:ext cx="738184" cy="425054"/>
          </a:xfrm>
          <a:custGeom>
            <a:avLst/>
            <a:gdLst>
              <a:gd name="T0" fmla="*/ 28 w 974"/>
              <a:gd name="T1" fmla="*/ 0 h 561"/>
              <a:gd name="T2" fmla="*/ 946 w 974"/>
              <a:gd name="T3" fmla="*/ 0 h 561"/>
              <a:gd name="T4" fmla="*/ 974 w 974"/>
              <a:gd name="T5" fmla="*/ 27 h 561"/>
              <a:gd name="T6" fmla="*/ 974 w 974"/>
              <a:gd name="T7" fmla="*/ 534 h 561"/>
              <a:gd name="T8" fmla="*/ 946 w 974"/>
              <a:gd name="T9" fmla="*/ 561 h 561"/>
              <a:gd name="T10" fmla="*/ 28 w 974"/>
              <a:gd name="T11" fmla="*/ 561 h 561"/>
              <a:gd name="T12" fmla="*/ 0 w 974"/>
              <a:gd name="T13" fmla="*/ 534 h 561"/>
              <a:gd name="T14" fmla="*/ 0 w 974"/>
              <a:gd name="T15" fmla="*/ 27 h 561"/>
              <a:gd name="T16" fmla="*/ 28 w 974"/>
              <a:gd name="T17" fmla="*/ 0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4" h="561">
                <a:moveTo>
                  <a:pt x="28" y="0"/>
                </a:moveTo>
                <a:cubicBezTo>
                  <a:pt x="946" y="0"/>
                  <a:pt x="946" y="0"/>
                  <a:pt x="946" y="0"/>
                </a:cubicBezTo>
                <a:cubicBezTo>
                  <a:pt x="961" y="0"/>
                  <a:pt x="974" y="12"/>
                  <a:pt x="974" y="27"/>
                </a:cubicBezTo>
                <a:cubicBezTo>
                  <a:pt x="974" y="534"/>
                  <a:pt x="974" y="534"/>
                  <a:pt x="974" y="534"/>
                </a:cubicBezTo>
                <a:cubicBezTo>
                  <a:pt x="974" y="549"/>
                  <a:pt x="961" y="561"/>
                  <a:pt x="946" y="561"/>
                </a:cubicBezTo>
                <a:cubicBezTo>
                  <a:pt x="28" y="561"/>
                  <a:pt x="28" y="561"/>
                  <a:pt x="28" y="561"/>
                </a:cubicBezTo>
                <a:cubicBezTo>
                  <a:pt x="12" y="561"/>
                  <a:pt x="0" y="549"/>
                  <a:pt x="0" y="534"/>
                </a:cubicBezTo>
                <a:cubicBezTo>
                  <a:pt x="0" y="27"/>
                  <a:pt x="0" y="27"/>
                  <a:pt x="0" y="27"/>
                </a:cubicBezTo>
                <a:cubicBezTo>
                  <a:pt x="0" y="12"/>
                  <a:pt x="12" y="0"/>
                  <a:pt x="28" y="0"/>
                </a:cubicBezTo>
              </a:path>
            </a:pathLst>
          </a:custGeom>
          <a:solidFill>
            <a:srgbClr val="D6DBDF"/>
          </a:solidFill>
          <a:ln>
            <a:noFill/>
          </a:ln>
        </p:spPr>
        <p:txBody>
          <a:bodyPr anchor="ctr"/>
          <a:lstStyle/>
          <a:p>
            <a:pPr algn="ctr"/>
            <a:endParaRPr>
              <a:cs typeface="+mn-ea"/>
              <a:sym typeface="+mn-lt"/>
            </a:endParaRPr>
          </a:p>
        </p:txBody>
      </p:sp>
      <p:sp>
        <p:nvSpPr>
          <p:cNvPr id="612" name="ïŝ1ïḋé">
            <a:extLst>
              <a:ext uri="{FF2B5EF4-FFF2-40B4-BE49-F238E27FC236}">
                <a16:creationId xmlns:a16="http://schemas.microsoft.com/office/drawing/2014/main" id="{B03E24D5-70C1-479A-9A71-A4AE90327ACC}"/>
              </a:ext>
            </a:extLst>
          </p:cNvPr>
          <p:cNvSpPr/>
          <p:nvPr/>
        </p:nvSpPr>
        <p:spPr bwMode="auto">
          <a:xfrm>
            <a:off x="1014670" y="5301570"/>
            <a:ext cx="197643" cy="102394"/>
          </a:xfrm>
          <a:prstGeom prst="rect">
            <a:avLst/>
          </a:prstGeom>
          <a:solidFill>
            <a:srgbClr val="00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3" name="ïSḻîďê">
            <a:extLst>
              <a:ext uri="{FF2B5EF4-FFF2-40B4-BE49-F238E27FC236}">
                <a16:creationId xmlns:a16="http://schemas.microsoft.com/office/drawing/2014/main" id="{2D71C23D-1832-476B-BF8A-050FEBB9979A}"/>
              </a:ext>
            </a:extLst>
          </p:cNvPr>
          <p:cNvSpPr/>
          <p:nvPr/>
        </p:nvSpPr>
        <p:spPr bwMode="auto">
          <a:xfrm>
            <a:off x="1014670" y="5301570"/>
            <a:ext cx="197643" cy="102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4" name="îṡḷídê">
            <a:extLst>
              <a:ext uri="{FF2B5EF4-FFF2-40B4-BE49-F238E27FC236}">
                <a16:creationId xmlns:a16="http://schemas.microsoft.com/office/drawing/2014/main" id="{19439752-7FEA-4118-9A8A-A81FAAEF9027}"/>
              </a:ext>
            </a:extLst>
          </p:cNvPr>
          <p:cNvSpPr/>
          <p:nvPr/>
        </p:nvSpPr>
        <p:spPr bwMode="auto">
          <a:xfrm>
            <a:off x="780118" y="5040822"/>
            <a:ext cx="665556" cy="241698"/>
          </a:xfrm>
          <a:prstGeom prst="rect">
            <a:avLst/>
          </a:prstGeom>
          <a:solidFill>
            <a:srgbClr val="A5A8A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5" name="íšľídé">
            <a:extLst>
              <a:ext uri="{FF2B5EF4-FFF2-40B4-BE49-F238E27FC236}">
                <a16:creationId xmlns:a16="http://schemas.microsoft.com/office/drawing/2014/main" id="{3304CC04-E31E-467F-8898-186394C4D98A}"/>
              </a:ext>
            </a:extLst>
          </p:cNvPr>
          <p:cNvSpPr/>
          <p:nvPr/>
        </p:nvSpPr>
        <p:spPr bwMode="auto">
          <a:xfrm>
            <a:off x="780118" y="5040822"/>
            <a:ext cx="665556" cy="241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6" name="îŝ1íḑè">
            <a:extLst>
              <a:ext uri="{FF2B5EF4-FFF2-40B4-BE49-F238E27FC236}">
                <a16:creationId xmlns:a16="http://schemas.microsoft.com/office/drawing/2014/main" id="{D4C65F5A-4C42-4D6C-80F4-B9BA0AA58EC1}"/>
              </a:ext>
            </a:extLst>
          </p:cNvPr>
          <p:cNvSpPr/>
          <p:nvPr/>
        </p:nvSpPr>
        <p:spPr bwMode="auto">
          <a:xfrm>
            <a:off x="1028958" y="5309905"/>
            <a:ext cx="164305" cy="88107"/>
          </a:xfrm>
          <a:custGeom>
            <a:avLst/>
            <a:gdLst>
              <a:gd name="T0" fmla="*/ 205 w 218"/>
              <a:gd name="T1" fmla="*/ 0 h 117"/>
              <a:gd name="T2" fmla="*/ 12 w 218"/>
              <a:gd name="T3" fmla="*/ 0 h 117"/>
              <a:gd name="T4" fmla="*/ 0 w 218"/>
              <a:gd name="T5" fmla="*/ 58 h 117"/>
              <a:gd name="T6" fmla="*/ 12 w 218"/>
              <a:gd name="T7" fmla="*/ 117 h 117"/>
              <a:gd name="T8" fmla="*/ 205 w 218"/>
              <a:gd name="T9" fmla="*/ 117 h 117"/>
              <a:gd name="T10" fmla="*/ 218 w 218"/>
              <a:gd name="T11" fmla="*/ 58 h 117"/>
              <a:gd name="T12" fmla="*/ 205 w 218"/>
              <a:gd name="T13" fmla="*/ 0 h 117"/>
            </a:gdLst>
            <a:ahLst/>
            <a:cxnLst>
              <a:cxn ang="0">
                <a:pos x="T0" y="T1"/>
              </a:cxn>
              <a:cxn ang="0">
                <a:pos x="T2" y="T3"/>
              </a:cxn>
              <a:cxn ang="0">
                <a:pos x="T4" y="T5"/>
              </a:cxn>
              <a:cxn ang="0">
                <a:pos x="T6" y="T7"/>
              </a:cxn>
              <a:cxn ang="0">
                <a:pos x="T8" y="T9"/>
              </a:cxn>
              <a:cxn ang="0">
                <a:pos x="T10" y="T11"/>
              </a:cxn>
              <a:cxn ang="0">
                <a:pos x="T12" y="T13"/>
              </a:cxn>
            </a:cxnLst>
            <a:rect l="0" t="0" r="r" b="b"/>
            <a:pathLst>
              <a:path w="218" h="117">
                <a:moveTo>
                  <a:pt x="205" y="0"/>
                </a:moveTo>
                <a:cubicBezTo>
                  <a:pt x="12" y="0"/>
                  <a:pt x="12" y="0"/>
                  <a:pt x="12" y="0"/>
                </a:cubicBezTo>
                <a:cubicBezTo>
                  <a:pt x="5" y="0"/>
                  <a:pt x="0" y="26"/>
                  <a:pt x="0" y="58"/>
                </a:cubicBezTo>
                <a:cubicBezTo>
                  <a:pt x="0" y="91"/>
                  <a:pt x="5" y="117"/>
                  <a:pt x="12" y="117"/>
                </a:cubicBezTo>
                <a:cubicBezTo>
                  <a:pt x="205" y="117"/>
                  <a:pt x="205" y="117"/>
                  <a:pt x="205" y="117"/>
                </a:cubicBezTo>
                <a:cubicBezTo>
                  <a:pt x="212" y="117"/>
                  <a:pt x="218" y="91"/>
                  <a:pt x="218" y="58"/>
                </a:cubicBezTo>
                <a:cubicBezTo>
                  <a:pt x="218" y="26"/>
                  <a:pt x="212" y="0"/>
                  <a:pt x="205" y="0"/>
                </a:cubicBezTo>
              </a:path>
            </a:pathLst>
          </a:custGeom>
          <a:solidFill>
            <a:srgbClr val="00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7" name="íŝḷîḍè">
            <a:extLst>
              <a:ext uri="{FF2B5EF4-FFF2-40B4-BE49-F238E27FC236}">
                <a16:creationId xmlns:a16="http://schemas.microsoft.com/office/drawing/2014/main" id="{4CFA6477-D414-446D-8B49-F88512C2CE09}"/>
              </a:ext>
            </a:extLst>
          </p:cNvPr>
          <p:cNvSpPr/>
          <p:nvPr/>
        </p:nvSpPr>
        <p:spPr bwMode="auto">
          <a:xfrm>
            <a:off x="1034911" y="4741975"/>
            <a:ext cx="163115" cy="0"/>
          </a:xfrm>
          <a:custGeom>
            <a:avLst/>
            <a:gdLst>
              <a:gd name="T0" fmla="*/ 1 w 137"/>
              <a:gd name="T1" fmla="*/ 0 w 137"/>
              <a:gd name="T2" fmla="*/ 137 w 137"/>
              <a:gd name="T3" fmla="*/ 137 w 137"/>
              <a:gd name="T4" fmla="*/ 1 w 137"/>
            </a:gdLst>
            <a:ahLst/>
            <a:cxnLst>
              <a:cxn ang="0">
                <a:pos x="T0" y="0"/>
              </a:cxn>
              <a:cxn ang="0">
                <a:pos x="T1" y="0"/>
              </a:cxn>
              <a:cxn ang="0">
                <a:pos x="T2" y="0"/>
              </a:cxn>
              <a:cxn ang="0">
                <a:pos x="T3" y="0"/>
              </a:cxn>
              <a:cxn ang="0">
                <a:pos x="T4" y="0"/>
              </a:cxn>
            </a:cxnLst>
            <a:rect l="0" t="0" r="r" b="b"/>
            <a:pathLst>
              <a:path w="137">
                <a:moveTo>
                  <a:pt x="1" y="0"/>
                </a:moveTo>
                <a:lnTo>
                  <a:pt x="0" y="0"/>
                </a:lnTo>
                <a:lnTo>
                  <a:pt x="137" y="0"/>
                </a:lnTo>
                <a:lnTo>
                  <a:pt x="137" y="0"/>
                </a:lnTo>
                <a:lnTo>
                  <a:pt x="1" y="0"/>
                </a:lnTo>
                <a:close/>
              </a:path>
            </a:pathLst>
          </a:custGeom>
          <a:solidFill>
            <a:srgbClr val="9AA4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8" name="îṣľîďê">
            <a:extLst>
              <a:ext uri="{FF2B5EF4-FFF2-40B4-BE49-F238E27FC236}">
                <a16:creationId xmlns:a16="http://schemas.microsoft.com/office/drawing/2014/main" id="{F04DCFFB-4721-4521-BFEE-53DFCF070E02}"/>
              </a:ext>
            </a:extLst>
          </p:cNvPr>
          <p:cNvSpPr/>
          <p:nvPr/>
        </p:nvSpPr>
        <p:spPr bwMode="auto">
          <a:xfrm>
            <a:off x="1034911" y="4741975"/>
            <a:ext cx="163115" cy="0"/>
          </a:xfrm>
          <a:custGeom>
            <a:avLst/>
            <a:gdLst>
              <a:gd name="T0" fmla="*/ 1 w 137"/>
              <a:gd name="T1" fmla="*/ 0 w 137"/>
              <a:gd name="T2" fmla="*/ 137 w 137"/>
              <a:gd name="T3" fmla="*/ 137 w 137"/>
              <a:gd name="T4" fmla="*/ 1 w 137"/>
            </a:gdLst>
            <a:ahLst/>
            <a:cxnLst>
              <a:cxn ang="0">
                <a:pos x="T0" y="0"/>
              </a:cxn>
              <a:cxn ang="0">
                <a:pos x="T1" y="0"/>
              </a:cxn>
              <a:cxn ang="0">
                <a:pos x="T2" y="0"/>
              </a:cxn>
              <a:cxn ang="0">
                <a:pos x="T3" y="0"/>
              </a:cxn>
              <a:cxn ang="0">
                <a:pos x="T4" y="0"/>
              </a:cxn>
            </a:cxnLst>
            <a:rect l="0" t="0" r="r" b="b"/>
            <a:pathLst>
              <a:path w="137">
                <a:moveTo>
                  <a:pt x="1" y="0"/>
                </a:moveTo>
                <a:lnTo>
                  <a:pt x="0" y="0"/>
                </a:lnTo>
                <a:lnTo>
                  <a:pt x="137" y="0"/>
                </a:lnTo>
                <a:lnTo>
                  <a:pt x="137"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9" name="í$ļiḋè">
            <a:extLst>
              <a:ext uri="{FF2B5EF4-FFF2-40B4-BE49-F238E27FC236}">
                <a16:creationId xmlns:a16="http://schemas.microsoft.com/office/drawing/2014/main" id="{7AB7859B-90F2-4605-B43F-F7557D675EA6}"/>
              </a:ext>
            </a:extLst>
          </p:cNvPr>
          <p:cNvSpPr/>
          <p:nvPr/>
        </p:nvSpPr>
        <p:spPr bwMode="auto">
          <a:xfrm>
            <a:off x="864652" y="4741975"/>
            <a:ext cx="333373" cy="240507"/>
          </a:xfrm>
          <a:custGeom>
            <a:avLst/>
            <a:gdLst>
              <a:gd name="T0" fmla="*/ 280 w 280"/>
              <a:gd name="T1" fmla="*/ 0 h 202"/>
              <a:gd name="T2" fmla="*/ 143 w 280"/>
              <a:gd name="T3" fmla="*/ 0 h 202"/>
              <a:gd name="T4" fmla="*/ 0 w 280"/>
              <a:gd name="T5" fmla="*/ 202 h 202"/>
              <a:gd name="T6" fmla="*/ 96 w 280"/>
              <a:gd name="T7" fmla="*/ 202 h 202"/>
              <a:gd name="T8" fmla="*/ 280 w 280"/>
              <a:gd name="T9" fmla="*/ 0 h 202"/>
            </a:gdLst>
            <a:ahLst/>
            <a:cxnLst>
              <a:cxn ang="0">
                <a:pos x="T0" y="T1"/>
              </a:cxn>
              <a:cxn ang="0">
                <a:pos x="T2" y="T3"/>
              </a:cxn>
              <a:cxn ang="0">
                <a:pos x="T4" y="T5"/>
              </a:cxn>
              <a:cxn ang="0">
                <a:pos x="T6" y="T7"/>
              </a:cxn>
              <a:cxn ang="0">
                <a:pos x="T8" y="T9"/>
              </a:cxn>
            </a:cxnLst>
            <a:rect l="0" t="0" r="r" b="b"/>
            <a:pathLst>
              <a:path w="280" h="202">
                <a:moveTo>
                  <a:pt x="280" y="0"/>
                </a:moveTo>
                <a:lnTo>
                  <a:pt x="143" y="0"/>
                </a:lnTo>
                <a:lnTo>
                  <a:pt x="0" y="202"/>
                </a:lnTo>
                <a:lnTo>
                  <a:pt x="96" y="202"/>
                </a:lnTo>
                <a:lnTo>
                  <a:pt x="280" y="0"/>
                </a:lnTo>
                <a:close/>
              </a:path>
            </a:pathLst>
          </a:custGeom>
          <a:solidFill>
            <a:srgbClr val="EBED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0" name="îśľíďe">
            <a:extLst>
              <a:ext uri="{FF2B5EF4-FFF2-40B4-BE49-F238E27FC236}">
                <a16:creationId xmlns:a16="http://schemas.microsoft.com/office/drawing/2014/main" id="{FAB14E8E-7AA7-4C3E-9060-B381591E03A5}"/>
              </a:ext>
            </a:extLst>
          </p:cNvPr>
          <p:cNvSpPr/>
          <p:nvPr/>
        </p:nvSpPr>
        <p:spPr bwMode="auto">
          <a:xfrm>
            <a:off x="864652" y="4741975"/>
            <a:ext cx="333373" cy="240507"/>
          </a:xfrm>
          <a:custGeom>
            <a:avLst/>
            <a:gdLst>
              <a:gd name="T0" fmla="*/ 280 w 280"/>
              <a:gd name="T1" fmla="*/ 0 h 202"/>
              <a:gd name="T2" fmla="*/ 143 w 280"/>
              <a:gd name="T3" fmla="*/ 0 h 202"/>
              <a:gd name="T4" fmla="*/ 0 w 280"/>
              <a:gd name="T5" fmla="*/ 202 h 202"/>
              <a:gd name="T6" fmla="*/ 96 w 280"/>
              <a:gd name="T7" fmla="*/ 202 h 202"/>
              <a:gd name="T8" fmla="*/ 280 w 280"/>
              <a:gd name="T9" fmla="*/ 0 h 202"/>
            </a:gdLst>
            <a:ahLst/>
            <a:cxnLst>
              <a:cxn ang="0">
                <a:pos x="T0" y="T1"/>
              </a:cxn>
              <a:cxn ang="0">
                <a:pos x="T2" y="T3"/>
              </a:cxn>
              <a:cxn ang="0">
                <a:pos x="T4" y="T5"/>
              </a:cxn>
              <a:cxn ang="0">
                <a:pos x="T6" y="T7"/>
              </a:cxn>
              <a:cxn ang="0">
                <a:pos x="T8" y="T9"/>
              </a:cxn>
            </a:cxnLst>
            <a:rect l="0" t="0" r="r" b="b"/>
            <a:pathLst>
              <a:path w="280" h="202">
                <a:moveTo>
                  <a:pt x="280" y="0"/>
                </a:moveTo>
                <a:lnTo>
                  <a:pt x="143" y="0"/>
                </a:lnTo>
                <a:lnTo>
                  <a:pt x="0" y="202"/>
                </a:lnTo>
                <a:lnTo>
                  <a:pt x="96" y="202"/>
                </a:lnTo>
                <a:lnTo>
                  <a:pt x="2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1" name="ïṣļíḋé">
            <a:extLst>
              <a:ext uri="{FF2B5EF4-FFF2-40B4-BE49-F238E27FC236}">
                <a16:creationId xmlns:a16="http://schemas.microsoft.com/office/drawing/2014/main" id="{1144E3F4-73AD-4317-B0E9-4779799A5A24}"/>
              </a:ext>
            </a:extLst>
          </p:cNvPr>
          <p:cNvSpPr/>
          <p:nvPr/>
        </p:nvSpPr>
        <p:spPr bwMode="auto">
          <a:xfrm>
            <a:off x="1280178" y="4741975"/>
            <a:ext cx="77390" cy="0"/>
          </a:xfrm>
          <a:custGeom>
            <a:avLst/>
            <a:gdLst>
              <a:gd name="T0" fmla="*/ 65 w 65"/>
              <a:gd name="T1" fmla="*/ 0 w 65"/>
              <a:gd name="T2" fmla="*/ 65 w 65"/>
              <a:gd name="T3" fmla="*/ 65 w 65"/>
            </a:gdLst>
            <a:ahLst/>
            <a:cxnLst>
              <a:cxn ang="0">
                <a:pos x="T0" y="0"/>
              </a:cxn>
              <a:cxn ang="0">
                <a:pos x="T1" y="0"/>
              </a:cxn>
              <a:cxn ang="0">
                <a:pos x="T2" y="0"/>
              </a:cxn>
              <a:cxn ang="0">
                <a:pos x="T3" y="0"/>
              </a:cxn>
            </a:cxnLst>
            <a:rect l="0" t="0" r="r" b="b"/>
            <a:pathLst>
              <a:path w="65">
                <a:moveTo>
                  <a:pt x="65" y="0"/>
                </a:moveTo>
                <a:lnTo>
                  <a:pt x="0" y="0"/>
                </a:lnTo>
                <a:lnTo>
                  <a:pt x="65" y="0"/>
                </a:lnTo>
                <a:lnTo>
                  <a:pt x="65" y="0"/>
                </a:lnTo>
                <a:close/>
              </a:path>
            </a:pathLst>
          </a:custGeom>
          <a:solidFill>
            <a:srgbClr val="9AA4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2" name="îŝļíḍe">
            <a:extLst>
              <a:ext uri="{FF2B5EF4-FFF2-40B4-BE49-F238E27FC236}">
                <a16:creationId xmlns:a16="http://schemas.microsoft.com/office/drawing/2014/main" id="{03E9D459-116E-4423-B04C-FF81A9EACAFF}"/>
              </a:ext>
            </a:extLst>
          </p:cNvPr>
          <p:cNvSpPr/>
          <p:nvPr/>
        </p:nvSpPr>
        <p:spPr bwMode="auto">
          <a:xfrm>
            <a:off x="1280178" y="4741975"/>
            <a:ext cx="77390" cy="0"/>
          </a:xfrm>
          <a:custGeom>
            <a:avLst/>
            <a:gdLst>
              <a:gd name="T0" fmla="*/ 65 w 65"/>
              <a:gd name="T1" fmla="*/ 0 w 65"/>
              <a:gd name="T2" fmla="*/ 65 w 65"/>
              <a:gd name="T3" fmla="*/ 65 w 65"/>
            </a:gdLst>
            <a:ahLst/>
            <a:cxnLst>
              <a:cxn ang="0">
                <a:pos x="T0" y="0"/>
              </a:cxn>
              <a:cxn ang="0">
                <a:pos x="T1" y="0"/>
              </a:cxn>
              <a:cxn ang="0">
                <a:pos x="T2" y="0"/>
              </a:cxn>
              <a:cxn ang="0">
                <a:pos x="T3" y="0"/>
              </a:cxn>
            </a:cxnLst>
            <a:rect l="0" t="0" r="r" b="b"/>
            <a:pathLst>
              <a:path w="65">
                <a:moveTo>
                  <a:pt x="65" y="0"/>
                </a:moveTo>
                <a:lnTo>
                  <a:pt x="0" y="0"/>
                </a:lnTo>
                <a:lnTo>
                  <a:pt x="65" y="0"/>
                </a:lnTo>
                <a:lnTo>
                  <a:pt x="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3" name="iS1íḓè">
            <a:extLst>
              <a:ext uri="{FF2B5EF4-FFF2-40B4-BE49-F238E27FC236}">
                <a16:creationId xmlns:a16="http://schemas.microsoft.com/office/drawing/2014/main" id="{859512ED-874E-4471-9708-26EC0942E190}"/>
              </a:ext>
            </a:extLst>
          </p:cNvPr>
          <p:cNvSpPr/>
          <p:nvPr/>
        </p:nvSpPr>
        <p:spPr bwMode="auto">
          <a:xfrm>
            <a:off x="1067057" y="4741975"/>
            <a:ext cx="290511" cy="240507"/>
          </a:xfrm>
          <a:custGeom>
            <a:avLst/>
            <a:gdLst>
              <a:gd name="T0" fmla="*/ 244 w 244"/>
              <a:gd name="T1" fmla="*/ 0 h 202"/>
              <a:gd name="T2" fmla="*/ 179 w 244"/>
              <a:gd name="T3" fmla="*/ 0 h 202"/>
              <a:gd name="T4" fmla="*/ 0 w 244"/>
              <a:gd name="T5" fmla="*/ 202 h 202"/>
              <a:gd name="T6" fmla="*/ 19 w 244"/>
              <a:gd name="T7" fmla="*/ 202 h 202"/>
              <a:gd name="T8" fmla="*/ 244 w 244"/>
              <a:gd name="T9" fmla="*/ 0 h 202"/>
            </a:gdLst>
            <a:ahLst/>
            <a:cxnLst>
              <a:cxn ang="0">
                <a:pos x="T0" y="T1"/>
              </a:cxn>
              <a:cxn ang="0">
                <a:pos x="T2" y="T3"/>
              </a:cxn>
              <a:cxn ang="0">
                <a:pos x="T4" y="T5"/>
              </a:cxn>
              <a:cxn ang="0">
                <a:pos x="T6" y="T7"/>
              </a:cxn>
              <a:cxn ang="0">
                <a:pos x="T8" y="T9"/>
              </a:cxn>
            </a:cxnLst>
            <a:rect l="0" t="0" r="r" b="b"/>
            <a:pathLst>
              <a:path w="244" h="202">
                <a:moveTo>
                  <a:pt x="244" y="0"/>
                </a:moveTo>
                <a:lnTo>
                  <a:pt x="179" y="0"/>
                </a:lnTo>
                <a:lnTo>
                  <a:pt x="0" y="202"/>
                </a:lnTo>
                <a:lnTo>
                  <a:pt x="19" y="202"/>
                </a:lnTo>
                <a:lnTo>
                  <a:pt x="244" y="0"/>
                </a:lnTo>
                <a:close/>
              </a:path>
            </a:pathLst>
          </a:custGeom>
          <a:solidFill>
            <a:srgbClr val="EBED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4" name="íṧḻîďê">
            <a:extLst>
              <a:ext uri="{FF2B5EF4-FFF2-40B4-BE49-F238E27FC236}">
                <a16:creationId xmlns:a16="http://schemas.microsoft.com/office/drawing/2014/main" id="{281E966B-8DC4-402D-B90A-FFCE33EF3477}"/>
              </a:ext>
            </a:extLst>
          </p:cNvPr>
          <p:cNvSpPr/>
          <p:nvPr/>
        </p:nvSpPr>
        <p:spPr bwMode="auto">
          <a:xfrm>
            <a:off x="1067057" y="4741975"/>
            <a:ext cx="290511" cy="240507"/>
          </a:xfrm>
          <a:custGeom>
            <a:avLst/>
            <a:gdLst>
              <a:gd name="T0" fmla="*/ 244 w 244"/>
              <a:gd name="T1" fmla="*/ 0 h 202"/>
              <a:gd name="T2" fmla="*/ 179 w 244"/>
              <a:gd name="T3" fmla="*/ 0 h 202"/>
              <a:gd name="T4" fmla="*/ 0 w 244"/>
              <a:gd name="T5" fmla="*/ 202 h 202"/>
              <a:gd name="T6" fmla="*/ 19 w 244"/>
              <a:gd name="T7" fmla="*/ 202 h 202"/>
              <a:gd name="T8" fmla="*/ 244 w 244"/>
              <a:gd name="T9" fmla="*/ 0 h 202"/>
            </a:gdLst>
            <a:ahLst/>
            <a:cxnLst>
              <a:cxn ang="0">
                <a:pos x="T0" y="T1"/>
              </a:cxn>
              <a:cxn ang="0">
                <a:pos x="T2" y="T3"/>
              </a:cxn>
              <a:cxn ang="0">
                <a:pos x="T4" y="T5"/>
              </a:cxn>
              <a:cxn ang="0">
                <a:pos x="T6" y="T7"/>
              </a:cxn>
              <a:cxn ang="0">
                <a:pos x="T8" y="T9"/>
              </a:cxn>
            </a:cxnLst>
            <a:rect l="0" t="0" r="r" b="b"/>
            <a:pathLst>
              <a:path w="244" h="202">
                <a:moveTo>
                  <a:pt x="244" y="0"/>
                </a:moveTo>
                <a:lnTo>
                  <a:pt x="179" y="0"/>
                </a:lnTo>
                <a:lnTo>
                  <a:pt x="0" y="202"/>
                </a:lnTo>
                <a:lnTo>
                  <a:pt x="19" y="202"/>
                </a:lnTo>
                <a:lnTo>
                  <a:pt x="2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5" name="iṥľïḓe">
            <a:extLst>
              <a:ext uri="{FF2B5EF4-FFF2-40B4-BE49-F238E27FC236}">
                <a16:creationId xmlns:a16="http://schemas.microsoft.com/office/drawing/2014/main" id="{22E64392-207F-4ADB-9A46-890FF2EDB2BB}"/>
              </a:ext>
            </a:extLst>
          </p:cNvPr>
          <p:cNvSpPr/>
          <p:nvPr/>
        </p:nvSpPr>
        <p:spPr bwMode="auto">
          <a:xfrm>
            <a:off x="792025"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6" name="işḷíḓê">
            <a:extLst>
              <a:ext uri="{FF2B5EF4-FFF2-40B4-BE49-F238E27FC236}">
                <a16:creationId xmlns:a16="http://schemas.microsoft.com/office/drawing/2014/main" id="{A0301832-801F-4D1A-A683-A5F2F014CDA0}"/>
              </a:ext>
            </a:extLst>
          </p:cNvPr>
          <p:cNvSpPr/>
          <p:nvPr/>
        </p:nvSpPr>
        <p:spPr bwMode="auto">
          <a:xfrm>
            <a:off x="842031"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7" name="ïṡlïde">
            <a:extLst>
              <a:ext uri="{FF2B5EF4-FFF2-40B4-BE49-F238E27FC236}">
                <a16:creationId xmlns:a16="http://schemas.microsoft.com/office/drawing/2014/main" id="{C6E3F0BB-CDEC-4717-A4DD-14708559E601}"/>
              </a:ext>
            </a:extLst>
          </p:cNvPr>
          <p:cNvSpPr/>
          <p:nvPr/>
        </p:nvSpPr>
        <p:spPr bwMode="auto">
          <a:xfrm>
            <a:off x="892036"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8" name="išḻíḓe">
            <a:extLst>
              <a:ext uri="{FF2B5EF4-FFF2-40B4-BE49-F238E27FC236}">
                <a16:creationId xmlns:a16="http://schemas.microsoft.com/office/drawing/2014/main" id="{EE24AC6F-21A5-4758-B21B-953A3207EFA1}"/>
              </a:ext>
            </a:extLst>
          </p:cNvPr>
          <p:cNvSpPr/>
          <p:nvPr/>
        </p:nvSpPr>
        <p:spPr bwMode="auto">
          <a:xfrm>
            <a:off x="942042" y="5055110"/>
            <a:ext cx="38100" cy="41672"/>
          </a:xfrm>
          <a:custGeom>
            <a:avLst/>
            <a:gdLst>
              <a:gd name="T0" fmla="*/ 4 w 50"/>
              <a:gd name="T1" fmla="*/ 0 h 55"/>
              <a:gd name="T2" fmla="*/ 45 w 50"/>
              <a:gd name="T3" fmla="*/ 0 h 55"/>
              <a:gd name="T4" fmla="*/ 50 w 50"/>
              <a:gd name="T5" fmla="*/ 6 h 55"/>
              <a:gd name="T6" fmla="*/ 50 w 50"/>
              <a:gd name="T7" fmla="*/ 49 h 55"/>
              <a:gd name="T8" fmla="*/ 45 w 50"/>
              <a:gd name="T9" fmla="*/ 55 h 55"/>
              <a:gd name="T10" fmla="*/ 4 w 50"/>
              <a:gd name="T11" fmla="*/ 55 h 55"/>
              <a:gd name="T12" fmla="*/ 0 w 50"/>
              <a:gd name="T13" fmla="*/ 49 h 55"/>
              <a:gd name="T14" fmla="*/ 0 w 50"/>
              <a:gd name="T15" fmla="*/ 6 h 55"/>
              <a:gd name="T16" fmla="*/ 4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4" y="0"/>
                </a:moveTo>
                <a:cubicBezTo>
                  <a:pt x="45" y="0"/>
                  <a:pt x="45" y="0"/>
                  <a:pt x="45" y="0"/>
                </a:cubicBezTo>
                <a:cubicBezTo>
                  <a:pt x="48" y="0"/>
                  <a:pt x="50" y="3"/>
                  <a:pt x="50" y="6"/>
                </a:cubicBezTo>
                <a:cubicBezTo>
                  <a:pt x="50" y="49"/>
                  <a:pt x="50" y="49"/>
                  <a:pt x="50" y="49"/>
                </a:cubicBezTo>
                <a:cubicBezTo>
                  <a:pt x="50" y="53"/>
                  <a:pt x="48"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9" name="í$ļiďe">
            <a:extLst>
              <a:ext uri="{FF2B5EF4-FFF2-40B4-BE49-F238E27FC236}">
                <a16:creationId xmlns:a16="http://schemas.microsoft.com/office/drawing/2014/main" id="{B89C2A3B-5EBD-45A8-8120-1C400D4033F7}"/>
              </a:ext>
            </a:extLst>
          </p:cNvPr>
          <p:cNvSpPr/>
          <p:nvPr/>
        </p:nvSpPr>
        <p:spPr bwMode="auto">
          <a:xfrm>
            <a:off x="992048" y="5055110"/>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3"/>
                  <a:pt x="50" y="6"/>
                </a:cubicBezTo>
                <a:cubicBezTo>
                  <a:pt x="50" y="49"/>
                  <a:pt x="50" y="49"/>
                  <a:pt x="50" y="49"/>
                </a:cubicBezTo>
                <a:cubicBezTo>
                  <a:pt x="50" y="53"/>
                  <a:pt x="48" y="55"/>
                  <a:pt x="45"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0" name="íSļîḋê">
            <a:extLst>
              <a:ext uri="{FF2B5EF4-FFF2-40B4-BE49-F238E27FC236}">
                <a16:creationId xmlns:a16="http://schemas.microsoft.com/office/drawing/2014/main" id="{309D166D-4668-4C96-8335-8C0EDB84B903}"/>
              </a:ext>
            </a:extLst>
          </p:cNvPr>
          <p:cNvSpPr/>
          <p:nvPr/>
        </p:nvSpPr>
        <p:spPr bwMode="auto">
          <a:xfrm>
            <a:off x="1042054" y="5055110"/>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3"/>
                  <a:pt x="50" y="6"/>
                </a:cubicBezTo>
                <a:cubicBezTo>
                  <a:pt x="50" y="49"/>
                  <a:pt x="50" y="49"/>
                  <a:pt x="50" y="49"/>
                </a:cubicBezTo>
                <a:cubicBezTo>
                  <a:pt x="50" y="53"/>
                  <a:pt x="48" y="55"/>
                  <a:pt x="45"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1" name="iŝḻíḍè">
            <a:extLst>
              <a:ext uri="{FF2B5EF4-FFF2-40B4-BE49-F238E27FC236}">
                <a16:creationId xmlns:a16="http://schemas.microsoft.com/office/drawing/2014/main" id="{1D3BCD0B-2B33-4DAB-A5B1-BE845E7170CC}"/>
              </a:ext>
            </a:extLst>
          </p:cNvPr>
          <p:cNvSpPr/>
          <p:nvPr/>
        </p:nvSpPr>
        <p:spPr bwMode="auto">
          <a:xfrm>
            <a:off x="1092060" y="5055110"/>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3"/>
                  <a:pt x="50" y="6"/>
                </a:cubicBezTo>
                <a:cubicBezTo>
                  <a:pt x="50" y="49"/>
                  <a:pt x="50" y="49"/>
                  <a:pt x="50" y="49"/>
                </a:cubicBezTo>
                <a:cubicBezTo>
                  <a:pt x="50" y="53"/>
                  <a:pt x="48" y="55"/>
                  <a:pt x="45"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2" name="îṧlíḑè">
            <a:extLst>
              <a:ext uri="{FF2B5EF4-FFF2-40B4-BE49-F238E27FC236}">
                <a16:creationId xmlns:a16="http://schemas.microsoft.com/office/drawing/2014/main" id="{CE33E506-79A4-4C36-93D4-5FFA3C83EECB}"/>
              </a:ext>
            </a:extLst>
          </p:cNvPr>
          <p:cNvSpPr/>
          <p:nvPr/>
        </p:nvSpPr>
        <p:spPr bwMode="auto">
          <a:xfrm>
            <a:off x="1142066" y="5055110"/>
            <a:ext cx="38100" cy="41672"/>
          </a:xfrm>
          <a:custGeom>
            <a:avLst/>
            <a:gdLst>
              <a:gd name="T0" fmla="*/ 5 w 50"/>
              <a:gd name="T1" fmla="*/ 0 h 55"/>
              <a:gd name="T2" fmla="*/ 46 w 50"/>
              <a:gd name="T3" fmla="*/ 0 h 55"/>
              <a:gd name="T4" fmla="*/ 50 w 50"/>
              <a:gd name="T5" fmla="*/ 6 h 55"/>
              <a:gd name="T6" fmla="*/ 50 w 50"/>
              <a:gd name="T7" fmla="*/ 49 h 55"/>
              <a:gd name="T8" fmla="*/ 46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6" y="0"/>
                  <a:pt x="46" y="0"/>
                  <a:pt x="46" y="0"/>
                </a:cubicBezTo>
                <a:cubicBezTo>
                  <a:pt x="48" y="0"/>
                  <a:pt x="50" y="3"/>
                  <a:pt x="50" y="6"/>
                </a:cubicBezTo>
                <a:cubicBezTo>
                  <a:pt x="50" y="49"/>
                  <a:pt x="50" y="49"/>
                  <a:pt x="50" y="49"/>
                </a:cubicBezTo>
                <a:cubicBezTo>
                  <a:pt x="50" y="53"/>
                  <a:pt x="48" y="55"/>
                  <a:pt x="46"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3" name="iṥļîḑe">
            <a:extLst>
              <a:ext uri="{FF2B5EF4-FFF2-40B4-BE49-F238E27FC236}">
                <a16:creationId xmlns:a16="http://schemas.microsoft.com/office/drawing/2014/main" id="{0AE15432-20B9-431B-BEC2-E5233F4CDAC1}"/>
              </a:ext>
            </a:extLst>
          </p:cNvPr>
          <p:cNvSpPr/>
          <p:nvPr/>
        </p:nvSpPr>
        <p:spPr bwMode="auto">
          <a:xfrm>
            <a:off x="1193263"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1" y="55"/>
                  <a:pt x="0" y="53"/>
                  <a:pt x="0" y="49"/>
                </a:cubicBezTo>
                <a:cubicBezTo>
                  <a:pt x="0" y="6"/>
                  <a:pt x="0" y="6"/>
                  <a:pt x="0" y="6"/>
                </a:cubicBezTo>
                <a:cubicBezTo>
                  <a:pt x="0" y="3"/>
                  <a:pt x="1"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4" name="iṧḷíḑé">
            <a:extLst>
              <a:ext uri="{FF2B5EF4-FFF2-40B4-BE49-F238E27FC236}">
                <a16:creationId xmlns:a16="http://schemas.microsoft.com/office/drawing/2014/main" id="{AAB2F0C0-3567-45D9-9A42-DE1826282BED}"/>
              </a:ext>
            </a:extLst>
          </p:cNvPr>
          <p:cNvSpPr/>
          <p:nvPr/>
        </p:nvSpPr>
        <p:spPr bwMode="auto">
          <a:xfrm>
            <a:off x="1243269"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5" name="îS1îḋé">
            <a:extLst>
              <a:ext uri="{FF2B5EF4-FFF2-40B4-BE49-F238E27FC236}">
                <a16:creationId xmlns:a16="http://schemas.microsoft.com/office/drawing/2014/main" id="{1350AFD5-BE0C-42E2-9A60-8CEC009746BB}"/>
              </a:ext>
            </a:extLst>
          </p:cNvPr>
          <p:cNvSpPr/>
          <p:nvPr/>
        </p:nvSpPr>
        <p:spPr bwMode="auto">
          <a:xfrm>
            <a:off x="1293275"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6" name="is1íḓè">
            <a:extLst>
              <a:ext uri="{FF2B5EF4-FFF2-40B4-BE49-F238E27FC236}">
                <a16:creationId xmlns:a16="http://schemas.microsoft.com/office/drawing/2014/main" id="{2295F2B7-191A-460E-B6E2-26C49B45B48E}"/>
              </a:ext>
            </a:extLst>
          </p:cNvPr>
          <p:cNvSpPr/>
          <p:nvPr/>
        </p:nvSpPr>
        <p:spPr bwMode="auto">
          <a:xfrm>
            <a:off x="867034" y="5113451"/>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7" name="išľíḓe">
            <a:extLst>
              <a:ext uri="{FF2B5EF4-FFF2-40B4-BE49-F238E27FC236}">
                <a16:creationId xmlns:a16="http://schemas.microsoft.com/office/drawing/2014/main" id="{5EAC4D06-62E7-4E83-A29E-2CBBAB6FC6D0}"/>
              </a:ext>
            </a:extLst>
          </p:cNvPr>
          <p:cNvSpPr/>
          <p:nvPr/>
        </p:nvSpPr>
        <p:spPr bwMode="auto">
          <a:xfrm>
            <a:off x="917039" y="5113451"/>
            <a:ext cx="38100" cy="41672"/>
          </a:xfrm>
          <a:custGeom>
            <a:avLst/>
            <a:gdLst>
              <a:gd name="T0" fmla="*/ 4 w 50"/>
              <a:gd name="T1" fmla="*/ 0 h 55"/>
              <a:gd name="T2" fmla="*/ 45 w 50"/>
              <a:gd name="T3" fmla="*/ 0 h 55"/>
              <a:gd name="T4" fmla="*/ 50 w 50"/>
              <a:gd name="T5" fmla="*/ 5 h 55"/>
              <a:gd name="T6" fmla="*/ 50 w 50"/>
              <a:gd name="T7" fmla="*/ 49 h 55"/>
              <a:gd name="T8" fmla="*/ 45 w 50"/>
              <a:gd name="T9" fmla="*/ 55 h 55"/>
              <a:gd name="T10" fmla="*/ 4 w 50"/>
              <a:gd name="T11" fmla="*/ 55 h 55"/>
              <a:gd name="T12" fmla="*/ 0 w 50"/>
              <a:gd name="T13" fmla="*/ 49 h 55"/>
              <a:gd name="T14" fmla="*/ 0 w 50"/>
              <a:gd name="T15" fmla="*/ 5 h 55"/>
              <a:gd name="T16" fmla="*/ 4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4" y="0"/>
                </a:moveTo>
                <a:cubicBezTo>
                  <a:pt x="45" y="0"/>
                  <a:pt x="45" y="0"/>
                  <a:pt x="45" y="0"/>
                </a:cubicBezTo>
                <a:cubicBezTo>
                  <a:pt x="48" y="0"/>
                  <a:pt x="50" y="2"/>
                  <a:pt x="50" y="5"/>
                </a:cubicBezTo>
                <a:cubicBezTo>
                  <a:pt x="50" y="49"/>
                  <a:pt x="50" y="49"/>
                  <a:pt x="50" y="49"/>
                </a:cubicBezTo>
                <a:cubicBezTo>
                  <a:pt x="50" y="52"/>
                  <a:pt x="48"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8" name="ïşļiďè">
            <a:extLst>
              <a:ext uri="{FF2B5EF4-FFF2-40B4-BE49-F238E27FC236}">
                <a16:creationId xmlns:a16="http://schemas.microsoft.com/office/drawing/2014/main" id="{6A6AA50C-9239-4344-A8ED-3383235E0CC3}"/>
              </a:ext>
            </a:extLst>
          </p:cNvPr>
          <p:cNvSpPr/>
          <p:nvPr/>
        </p:nvSpPr>
        <p:spPr bwMode="auto">
          <a:xfrm>
            <a:off x="967045" y="5113451"/>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9" name="îṥļîḑè">
            <a:extLst>
              <a:ext uri="{FF2B5EF4-FFF2-40B4-BE49-F238E27FC236}">
                <a16:creationId xmlns:a16="http://schemas.microsoft.com/office/drawing/2014/main" id="{2D81AA32-2743-43BA-AA73-036B67228FA5}"/>
              </a:ext>
            </a:extLst>
          </p:cNvPr>
          <p:cNvSpPr/>
          <p:nvPr/>
        </p:nvSpPr>
        <p:spPr bwMode="auto">
          <a:xfrm>
            <a:off x="1017051" y="5113451"/>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0" name="iŝlíḓè">
            <a:extLst>
              <a:ext uri="{FF2B5EF4-FFF2-40B4-BE49-F238E27FC236}">
                <a16:creationId xmlns:a16="http://schemas.microsoft.com/office/drawing/2014/main" id="{0B7D7550-5560-4850-A59F-8053B9679B92}"/>
              </a:ext>
            </a:extLst>
          </p:cNvPr>
          <p:cNvSpPr/>
          <p:nvPr/>
        </p:nvSpPr>
        <p:spPr bwMode="auto">
          <a:xfrm>
            <a:off x="1067057" y="5113451"/>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1" name="íSļîdè">
            <a:extLst>
              <a:ext uri="{FF2B5EF4-FFF2-40B4-BE49-F238E27FC236}">
                <a16:creationId xmlns:a16="http://schemas.microsoft.com/office/drawing/2014/main" id="{44E0634D-4707-4B01-A2F2-A5CE18D5F683}"/>
              </a:ext>
            </a:extLst>
          </p:cNvPr>
          <p:cNvSpPr/>
          <p:nvPr/>
        </p:nvSpPr>
        <p:spPr bwMode="auto">
          <a:xfrm>
            <a:off x="1117063" y="5113451"/>
            <a:ext cx="38100" cy="41672"/>
          </a:xfrm>
          <a:custGeom>
            <a:avLst/>
            <a:gdLst>
              <a:gd name="T0" fmla="*/ 5 w 50"/>
              <a:gd name="T1" fmla="*/ 0 h 55"/>
              <a:gd name="T2" fmla="*/ 46 w 50"/>
              <a:gd name="T3" fmla="*/ 0 h 55"/>
              <a:gd name="T4" fmla="*/ 50 w 50"/>
              <a:gd name="T5" fmla="*/ 5 h 55"/>
              <a:gd name="T6" fmla="*/ 50 w 50"/>
              <a:gd name="T7" fmla="*/ 49 h 55"/>
              <a:gd name="T8" fmla="*/ 46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6" y="0"/>
                  <a:pt x="46" y="0"/>
                  <a:pt x="46" y="0"/>
                </a:cubicBezTo>
                <a:cubicBezTo>
                  <a:pt x="48" y="0"/>
                  <a:pt x="50" y="2"/>
                  <a:pt x="50" y="5"/>
                </a:cubicBezTo>
                <a:cubicBezTo>
                  <a:pt x="50" y="49"/>
                  <a:pt x="50" y="49"/>
                  <a:pt x="50" y="49"/>
                </a:cubicBezTo>
                <a:cubicBezTo>
                  <a:pt x="50" y="52"/>
                  <a:pt x="48" y="55"/>
                  <a:pt x="46"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2" name="iṣḻiḑé">
            <a:extLst>
              <a:ext uri="{FF2B5EF4-FFF2-40B4-BE49-F238E27FC236}">
                <a16:creationId xmlns:a16="http://schemas.microsoft.com/office/drawing/2014/main" id="{4745CC4C-38D6-4697-BF5C-47435B7011EC}"/>
              </a:ext>
            </a:extLst>
          </p:cNvPr>
          <p:cNvSpPr/>
          <p:nvPr/>
        </p:nvSpPr>
        <p:spPr bwMode="auto">
          <a:xfrm>
            <a:off x="1168260" y="5113451"/>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3" name="îṣḻîḍé">
            <a:extLst>
              <a:ext uri="{FF2B5EF4-FFF2-40B4-BE49-F238E27FC236}">
                <a16:creationId xmlns:a16="http://schemas.microsoft.com/office/drawing/2014/main" id="{4F6C0B59-86D3-40A8-849B-998BA125DA96}"/>
              </a:ext>
            </a:extLst>
          </p:cNvPr>
          <p:cNvSpPr/>
          <p:nvPr/>
        </p:nvSpPr>
        <p:spPr bwMode="auto">
          <a:xfrm>
            <a:off x="1218266" y="5113451"/>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4" name="ïṩ1îďé">
            <a:extLst>
              <a:ext uri="{FF2B5EF4-FFF2-40B4-BE49-F238E27FC236}">
                <a16:creationId xmlns:a16="http://schemas.microsoft.com/office/drawing/2014/main" id="{2DC8C281-CFCE-4274-BF58-804DFA3E8474}"/>
              </a:ext>
            </a:extLst>
          </p:cNvPr>
          <p:cNvSpPr/>
          <p:nvPr/>
        </p:nvSpPr>
        <p:spPr bwMode="auto">
          <a:xfrm>
            <a:off x="1268272" y="5113451"/>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5" name="iṣļïḍê">
            <a:extLst>
              <a:ext uri="{FF2B5EF4-FFF2-40B4-BE49-F238E27FC236}">
                <a16:creationId xmlns:a16="http://schemas.microsoft.com/office/drawing/2014/main" id="{180AB889-27EB-4BA6-8401-DBEAAC2C610D}"/>
              </a:ext>
            </a:extLst>
          </p:cNvPr>
          <p:cNvSpPr/>
          <p:nvPr/>
        </p:nvSpPr>
        <p:spPr bwMode="auto">
          <a:xfrm>
            <a:off x="1318278" y="5113451"/>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6" name="íŝ1iḋê">
            <a:extLst>
              <a:ext uri="{FF2B5EF4-FFF2-40B4-BE49-F238E27FC236}">
                <a16:creationId xmlns:a16="http://schemas.microsoft.com/office/drawing/2014/main" id="{14B8881E-666B-44AA-8493-15E24D7E59E1}"/>
              </a:ext>
            </a:extLst>
          </p:cNvPr>
          <p:cNvSpPr/>
          <p:nvPr/>
        </p:nvSpPr>
        <p:spPr bwMode="auto">
          <a:xfrm>
            <a:off x="1343281"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7" name="íśḻiďe">
            <a:extLst>
              <a:ext uri="{FF2B5EF4-FFF2-40B4-BE49-F238E27FC236}">
                <a16:creationId xmlns:a16="http://schemas.microsoft.com/office/drawing/2014/main" id="{37D02395-391F-46F3-866A-7D2D2C4DAEEE}"/>
              </a:ext>
            </a:extLst>
          </p:cNvPr>
          <p:cNvSpPr/>
          <p:nvPr/>
        </p:nvSpPr>
        <p:spPr bwMode="auto">
          <a:xfrm>
            <a:off x="1393287"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8" name="íṡ1ïďê">
            <a:extLst>
              <a:ext uri="{FF2B5EF4-FFF2-40B4-BE49-F238E27FC236}">
                <a16:creationId xmlns:a16="http://schemas.microsoft.com/office/drawing/2014/main" id="{7435E883-59C3-4684-A8CC-4D395D971497}"/>
              </a:ext>
            </a:extLst>
          </p:cNvPr>
          <p:cNvSpPr/>
          <p:nvPr/>
        </p:nvSpPr>
        <p:spPr bwMode="auto">
          <a:xfrm>
            <a:off x="1369475" y="5113451"/>
            <a:ext cx="60722" cy="41672"/>
          </a:xfrm>
          <a:custGeom>
            <a:avLst/>
            <a:gdLst>
              <a:gd name="T0" fmla="*/ 4 w 81"/>
              <a:gd name="T1" fmla="*/ 0 h 55"/>
              <a:gd name="T2" fmla="*/ 77 w 81"/>
              <a:gd name="T3" fmla="*/ 0 h 55"/>
              <a:gd name="T4" fmla="*/ 81 w 81"/>
              <a:gd name="T5" fmla="*/ 5 h 55"/>
              <a:gd name="T6" fmla="*/ 81 w 81"/>
              <a:gd name="T7" fmla="*/ 49 h 55"/>
              <a:gd name="T8" fmla="*/ 77 w 81"/>
              <a:gd name="T9" fmla="*/ 55 h 55"/>
              <a:gd name="T10" fmla="*/ 4 w 81"/>
              <a:gd name="T11" fmla="*/ 55 h 55"/>
              <a:gd name="T12" fmla="*/ 0 w 81"/>
              <a:gd name="T13" fmla="*/ 49 h 55"/>
              <a:gd name="T14" fmla="*/ 0 w 81"/>
              <a:gd name="T15" fmla="*/ 5 h 55"/>
              <a:gd name="T16" fmla="*/ 4 w 81"/>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55">
                <a:moveTo>
                  <a:pt x="4" y="0"/>
                </a:moveTo>
                <a:cubicBezTo>
                  <a:pt x="77" y="0"/>
                  <a:pt x="77" y="0"/>
                  <a:pt x="77" y="0"/>
                </a:cubicBezTo>
                <a:cubicBezTo>
                  <a:pt x="79" y="0"/>
                  <a:pt x="81" y="2"/>
                  <a:pt x="81" y="5"/>
                </a:cubicBezTo>
                <a:cubicBezTo>
                  <a:pt x="81" y="49"/>
                  <a:pt x="81" y="49"/>
                  <a:pt x="81" y="49"/>
                </a:cubicBezTo>
                <a:cubicBezTo>
                  <a:pt x="81" y="52"/>
                  <a:pt x="79" y="55"/>
                  <a:pt x="77"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9" name="íṡlîḑè">
            <a:extLst>
              <a:ext uri="{FF2B5EF4-FFF2-40B4-BE49-F238E27FC236}">
                <a16:creationId xmlns:a16="http://schemas.microsoft.com/office/drawing/2014/main" id="{EFA4B9E6-CEAD-44E0-8785-41986FA63AA3}"/>
              </a:ext>
            </a:extLst>
          </p:cNvPr>
          <p:cNvSpPr/>
          <p:nvPr/>
        </p:nvSpPr>
        <p:spPr bwMode="auto">
          <a:xfrm>
            <a:off x="792025" y="5113451"/>
            <a:ext cx="64293" cy="41672"/>
          </a:xfrm>
          <a:custGeom>
            <a:avLst/>
            <a:gdLst>
              <a:gd name="T0" fmla="*/ 5 w 85"/>
              <a:gd name="T1" fmla="*/ 0 h 55"/>
              <a:gd name="T2" fmla="*/ 80 w 85"/>
              <a:gd name="T3" fmla="*/ 0 h 55"/>
              <a:gd name="T4" fmla="*/ 85 w 85"/>
              <a:gd name="T5" fmla="*/ 5 h 55"/>
              <a:gd name="T6" fmla="*/ 85 w 85"/>
              <a:gd name="T7" fmla="*/ 49 h 55"/>
              <a:gd name="T8" fmla="*/ 80 w 85"/>
              <a:gd name="T9" fmla="*/ 55 h 55"/>
              <a:gd name="T10" fmla="*/ 5 w 85"/>
              <a:gd name="T11" fmla="*/ 55 h 55"/>
              <a:gd name="T12" fmla="*/ 0 w 85"/>
              <a:gd name="T13" fmla="*/ 49 h 55"/>
              <a:gd name="T14" fmla="*/ 0 w 85"/>
              <a:gd name="T15" fmla="*/ 5 h 55"/>
              <a:gd name="T16" fmla="*/ 5 w 85"/>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55">
                <a:moveTo>
                  <a:pt x="5" y="0"/>
                </a:moveTo>
                <a:cubicBezTo>
                  <a:pt x="80" y="0"/>
                  <a:pt x="80" y="0"/>
                  <a:pt x="80" y="0"/>
                </a:cubicBezTo>
                <a:cubicBezTo>
                  <a:pt x="83" y="0"/>
                  <a:pt x="85" y="2"/>
                  <a:pt x="85" y="5"/>
                </a:cubicBezTo>
                <a:cubicBezTo>
                  <a:pt x="85" y="49"/>
                  <a:pt x="85" y="49"/>
                  <a:pt x="85" y="49"/>
                </a:cubicBezTo>
                <a:cubicBezTo>
                  <a:pt x="85" y="52"/>
                  <a:pt x="83" y="55"/>
                  <a:pt x="80"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0" name="íŝ1ïḍé">
            <a:extLst>
              <a:ext uri="{FF2B5EF4-FFF2-40B4-BE49-F238E27FC236}">
                <a16:creationId xmlns:a16="http://schemas.microsoft.com/office/drawing/2014/main" id="{9A3934B6-F387-43DE-80CF-E10563390FD4}"/>
              </a:ext>
            </a:extLst>
          </p:cNvPr>
          <p:cNvSpPr/>
          <p:nvPr/>
        </p:nvSpPr>
        <p:spPr bwMode="auto">
          <a:xfrm>
            <a:off x="792025" y="5171792"/>
            <a:ext cx="75009" cy="41672"/>
          </a:xfrm>
          <a:custGeom>
            <a:avLst/>
            <a:gdLst>
              <a:gd name="T0" fmla="*/ 5 w 99"/>
              <a:gd name="T1" fmla="*/ 0 h 55"/>
              <a:gd name="T2" fmla="*/ 95 w 99"/>
              <a:gd name="T3" fmla="*/ 0 h 55"/>
              <a:gd name="T4" fmla="*/ 99 w 99"/>
              <a:gd name="T5" fmla="*/ 6 h 55"/>
              <a:gd name="T6" fmla="*/ 99 w 99"/>
              <a:gd name="T7" fmla="*/ 50 h 55"/>
              <a:gd name="T8" fmla="*/ 95 w 99"/>
              <a:gd name="T9" fmla="*/ 55 h 55"/>
              <a:gd name="T10" fmla="*/ 5 w 99"/>
              <a:gd name="T11" fmla="*/ 55 h 55"/>
              <a:gd name="T12" fmla="*/ 0 w 99"/>
              <a:gd name="T13" fmla="*/ 50 h 55"/>
              <a:gd name="T14" fmla="*/ 0 w 99"/>
              <a:gd name="T15" fmla="*/ 6 h 55"/>
              <a:gd name="T16" fmla="*/ 5 w 9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5">
                <a:moveTo>
                  <a:pt x="5" y="0"/>
                </a:moveTo>
                <a:cubicBezTo>
                  <a:pt x="95" y="0"/>
                  <a:pt x="95" y="0"/>
                  <a:pt x="95" y="0"/>
                </a:cubicBezTo>
                <a:cubicBezTo>
                  <a:pt x="97" y="0"/>
                  <a:pt x="99" y="3"/>
                  <a:pt x="99" y="6"/>
                </a:cubicBezTo>
                <a:cubicBezTo>
                  <a:pt x="99" y="50"/>
                  <a:pt x="99" y="50"/>
                  <a:pt x="99" y="50"/>
                </a:cubicBezTo>
                <a:cubicBezTo>
                  <a:pt x="99" y="53"/>
                  <a:pt x="97" y="55"/>
                  <a:pt x="95" y="55"/>
                </a:cubicBezTo>
                <a:cubicBezTo>
                  <a:pt x="5" y="55"/>
                  <a:pt x="5" y="55"/>
                  <a:pt x="5" y="55"/>
                </a:cubicBezTo>
                <a:cubicBezTo>
                  <a:pt x="2" y="55"/>
                  <a:pt x="0" y="53"/>
                  <a:pt x="0" y="50"/>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1" name="ïṩlïďê">
            <a:extLst>
              <a:ext uri="{FF2B5EF4-FFF2-40B4-BE49-F238E27FC236}">
                <a16:creationId xmlns:a16="http://schemas.microsoft.com/office/drawing/2014/main" id="{AE17A586-FC69-4769-A0F1-AA785652DD4A}"/>
              </a:ext>
            </a:extLst>
          </p:cNvPr>
          <p:cNvSpPr/>
          <p:nvPr/>
        </p:nvSpPr>
        <p:spPr bwMode="auto">
          <a:xfrm>
            <a:off x="792025" y="5230132"/>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2" name="íṣľiḋe">
            <a:extLst>
              <a:ext uri="{FF2B5EF4-FFF2-40B4-BE49-F238E27FC236}">
                <a16:creationId xmlns:a16="http://schemas.microsoft.com/office/drawing/2014/main" id="{23955012-C380-4B87-9781-2A4026F5A958}"/>
              </a:ext>
            </a:extLst>
          </p:cNvPr>
          <p:cNvSpPr/>
          <p:nvPr/>
        </p:nvSpPr>
        <p:spPr bwMode="auto">
          <a:xfrm>
            <a:off x="842031" y="5230132"/>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3" name="îṣľïdé">
            <a:extLst>
              <a:ext uri="{FF2B5EF4-FFF2-40B4-BE49-F238E27FC236}">
                <a16:creationId xmlns:a16="http://schemas.microsoft.com/office/drawing/2014/main" id="{0C7F95DA-B3F6-4C9A-87FA-F0F1130B6084}"/>
              </a:ext>
            </a:extLst>
          </p:cNvPr>
          <p:cNvSpPr/>
          <p:nvPr/>
        </p:nvSpPr>
        <p:spPr bwMode="auto">
          <a:xfrm>
            <a:off x="892036" y="5230132"/>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4" name="îśḷîḍe">
            <a:extLst>
              <a:ext uri="{FF2B5EF4-FFF2-40B4-BE49-F238E27FC236}">
                <a16:creationId xmlns:a16="http://schemas.microsoft.com/office/drawing/2014/main" id="{B20234F4-3DD9-457F-8F93-98C3F199BDD8}"/>
              </a:ext>
            </a:extLst>
          </p:cNvPr>
          <p:cNvSpPr/>
          <p:nvPr/>
        </p:nvSpPr>
        <p:spPr bwMode="auto">
          <a:xfrm>
            <a:off x="942042" y="5230132"/>
            <a:ext cx="327420" cy="41672"/>
          </a:xfrm>
          <a:custGeom>
            <a:avLst/>
            <a:gdLst>
              <a:gd name="T0" fmla="*/ 5 w 432"/>
              <a:gd name="T1" fmla="*/ 0 h 55"/>
              <a:gd name="T2" fmla="*/ 427 w 432"/>
              <a:gd name="T3" fmla="*/ 0 h 55"/>
              <a:gd name="T4" fmla="*/ 432 w 432"/>
              <a:gd name="T5" fmla="*/ 5 h 55"/>
              <a:gd name="T6" fmla="*/ 432 w 432"/>
              <a:gd name="T7" fmla="*/ 49 h 55"/>
              <a:gd name="T8" fmla="*/ 427 w 432"/>
              <a:gd name="T9" fmla="*/ 55 h 55"/>
              <a:gd name="T10" fmla="*/ 5 w 432"/>
              <a:gd name="T11" fmla="*/ 55 h 55"/>
              <a:gd name="T12" fmla="*/ 0 w 432"/>
              <a:gd name="T13" fmla="*/ 49 h 55"/>
              <a:gd name="T14" fmla="*/ 0 w 432"/>
              <a:gd name="T15" fmla="*/ 5 h 55"/>
              <a:gd name="T16" fmla="*/ 5 w 43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2" h="55">
                <a:moveTo>
                  <a:pt x="5" y="0"/>
                </a:moveTo>
                <a:cubicBezTo>
                  <a:pt x="427" y="0"/>
                  <a:pt x="427" y="0"/>
                  <a:pt x="427" y="0"/>
                </a:cubicBezTo>
                <a:cubicBezTo>
                  <a:pt x="430" y="0"/>
                  <a:pt x="432" y="2"/>
                  <a:pt x="432" y="5"/>
                </a:cubicBezTo>
                <a:cubicBezTo>
                  <a:pt x="432" y="49"/>
                  <a:pt x="432" y="49"/>
                  <a:pt x="432" y="49"/>
                </a:cubicBezTo>
                <a:cubicBezTo>
                  <a:pt x="432" y="52"/>
                  <a:pt x="430" y="55"/>
                  <a:pt x="427"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5" name="îṣ1ïḓè">
            <a:extLst>
              <a:ext uri="{FF2B5EF4-FFF2-40B4-BE49-F238E27FC236}">
                <a16:creationId xmlns:a16="http://schemas.microsoft.com/office/drawing/2014/main" id="{0FE71FD5-D814-4294-9D31-249CF7257E99}"/>
              </a:ext>
            </a:extLst>
          </p:cNvPr>
          <p:cNvSpPr/>
          <p:nvPr/>
        </p:nvSpPr>
        <p:spPr bwMode="auto">
          <a:xfrm>
            <a:off x="878940" y="5171792"/>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6" name="îṥḻíḍè">
            <a:extLst>
              <a:ext uri="{FF2B5EF4-FFF2-40B4-BE49-F238E27FC236}">
                <a16:creationId xmlns:a16="http://schemas.microsoft.com/office/drawing/2014/main" id="{677382E0-4FDB-49D4-AB27-12A7ADC77A97}"/>
              </a:ext>
            </a:extLst>
          </p:cNvPr>
          <p:cNvSpPr/>
          <p:nvPr/>
        </p:nvSpPr>
        <p:spPr bwMode="auto">
          <a:xfrm>
            <a:off x="928946" y="5171792"/>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7" name="ïṩľiḍè">
            <a:extLst>
              <a:ext uri="{FF2B5EF4-FFF2-40B4-BE49-F238E27FC236}">
                <a16:creationId xmlns:a16="http://schemas.microsoft.com/office/drawing/2014/main" id="{B81616AF-510A-424C-A591-FF37CD9B0434}"/>
              </a:ext>
            </a:extLst>
          </p:cNvPr>
          <p:cNvSpPr/>
          <p:nvPr/>
        </p:nvSpPr>
        <p:spPr bwMode="auto">
          <a:xfrm>
            <a:off x="978952" y="5171792"/>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8" name="íśliďê">
            <a:extLst>
              <a:ext uri="{FF2B5EF4-FFF2-40B4-BE49-F238E27FC236}">
                <a16:creationId xmlns:a16="http://schemas.microsoft.com/office/drawing/2014/main" id="{633B79A1-7313-4438-8404-C7CC016A4486}"/>
              </a:ext>
            </a:extLst>
          </p:cNvPr>
          <p:cNvSpPr/>
          <p:nvPr/>
        </p:nvSpPr>
        <p:spPr bwMode="auto">
          <a:xfrm>
            <a:off x="1028958" y="5171792"/>
            <a:ext cx="38100" cy="41672"/>
          </a:xfrm>
          <a:custGeom>
            <a:avLst/>
            <a:gdLst>
              <a:gd name="T0" fmla="*/ 4 w 50"/>
              <a:gd name="T1" fmla="*/ 0 h 55"/>
              <a:gd name="T2" fmla="*/ 45 w 50"/>
              <a:gd name="T3" fmla="*/ 0 h 55"/>
              <a:gd name="T4" fmla="*/ 50 w 50"/>
              <a:gd name="T5" fmla="*/ 6 h 55"/>
              <a:gd name="T6" fmla="*/ 50 w 50"/>
              <a:gd name="T7" fmla="*/ 49 h 55"/>
              <a:gd name="T8" fmla="*/ 45 w 50"/>
              <a:gd name="T9" fmla="*/ 55 h 55"/>
              <a:gd name="T10" fmla="*/ 4 w 50"/>
              <a:gd name="T11" fmla="*/ 55 h 55"/>
              <a:gd name="T12" fmla="*/ 0 w 50"/>
              <a:gd name="T13" fmla="*/ 49 h 55"/>
              <a:gd name="T14" fmla="*/ 0 w 50"/>
              <a:gd name="T15" fmla="*/ 6 h 55"/>
              <a:gd name="T16" fmla="*/ 4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4" y="0"/>
                </a:moveTo>
                <a:cubicBezTo>
                  <a:pt x="45" y="0"/>
                  <a:pt x="45" y="0"/>
                  <a:pt x="45" y="0"/>
                </a:cubicBezTo>
                <a:cubicBezTo>
                  <a:pt x="48" y="0"/>
                  <a:pt x="50" y="2"/>
                  <a:pt x="50" y="6"/>
                </a:cubicBezTo>
                <a:cubicBezTo>
                  <a:pt x="50" y="49"/>
                  <a:pt x="50" y="49"/>
                  <a:pt x="50" y="49"/>
                </a:cubicBezTo>
                <a:cubicBezTo>
                  <a:pt x="50" y="52"/>
                  <a:pt x="48"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9" name="ïṡļíḋe">
            <a:extLst>
              <a:ext uri="{FF2B5EF4-FFF2-40B4-BE49-F238E27FC236}">
                <a16:creationId xmlns:a16="http://schemas.microsoft.com/office/drawing/2014/main" id="{9F1598B4-DA5B-469D-A6C1-F1BC0BB67C32}"/>
              </a:ext>
            </a:extLst>
          </p:cNvPr>
          <p:cNvSpPr/>
          <p:nvPr/>
        </p:nvSpPr>
        <p:spPr bwMode="auto">
          <a:xfrm>
            <a:off x="1078964" y="5171792"/>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6"/>
                </a:cubicBezTo>
                <a:cubicBezTo>
                  <a:pt x="50" y="49"/>
                  <a:pt x="50" y="49"/>
                  <a:pt x="50" y="49"/>
                </a:cubicBezTo>
                <a:cubicBezTo>
                  <a:pt x="50" y="52"/>
                  <a:pt x="48" y="55"/>
                  <a:pt x="45"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0" name="ïs1iḋè">
            <a:extLst>
              <a:ext uri="{FF2B5EF4-FFF2-40B4-BE49-F238E27FC236}">
                <a16:creationId xmlns:a16="http://schemas.microsoft.com/office/drawing/2014/main" id="{986361AF-AAF6-440D-B862-F65E7BD9A40F}"/>
              </a:ext>
            </a:extLst>
          </p:cNvPr>
          <p:cNvSpPr/>
          <p:nvPr/>
        </p:nvSpPr>
        <p:spPr bwMode="auto">
          <a:xfrm>
            <a:off x="1128970" y="5171792"/>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6"/>
                </a:cubicBezTo>
                <a:cubicBezTo>
                  <a:pt x="50" y="49"/>
                  <a:pt x="50" y="49"/>
                  <a:pt x="50" y="49"/>
                </a:cubicBezTo>
                <a:cubicBezTo>
                  <a:pt x="50" y="52"/>
                  <a:pt x="48" y="55"/>
                  <a:pt x="45"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1" name="îṣḻïḍé">
            <a:extLst>
              <a:ext uri="{FF2B5EF4-FFF2-40B4-BE49-F238E27FC236}">
                <a16:creationId xmlns:a16="http://schemas.microsoft.com/office/drawing/2014/main" id="{4B1EC664-EA97-46DF-AC46-52B6CEF1D535}"/>
              </a:ext>
            </a:extLst>
          </p:cNvPr>
          <p:cNvSpPr/>
          <p:nvPr/>
        </p:nvSpPr>
        <p:spPr bwMode="auto">
          <a:xfrm>
            <a:off x="1178976" y="5171792"/>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6"/>
                </a:cubicBezTo>
                <a:cubicBezTo>
                  <a:pt x="50" y="49"/>
                  <a:pt x="50" y="49"/>
                  <a:pt x="50" y="49"/>
                </a:cubicBezTo>
                <a:cubicBezTo>
                  <a:pt x="50" y="52"/>
                  <a:pt x="48" y="55"/>
                  <a:pt x="45"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2" name="íṩliďé">
            <a:extLst>
              <a:ext uri="{FF2B5EF4-FFF2-40B4-BE49-F238E27FC236}">
                <a16:creationId xmlns:a16="http://schemas.microsoft.com/office/drawing/2014/main" id="{DDF1A64C-595F-48AF-9310-B14DE54256B3}"/>
              </a:ext>
            </a:extLst>
          </p:cNvPr>
          <p:cNvSpPr/>
          <p:nvPr/>
        </p:nvSpPr>
        <p:spPr bwMode="auto">
          <a:xfrm>
            <a:off x="1228982" y="5171792"/>
            <a:ext cx="38100" cy="41672"/>
          </a:xfrm>
          <a:custGeom>
            <a:avLst/>
            <a:gdLst>
              <a:gd name="T0" fmla="*/ 5 w 50"/>
              <a:gd name="T1" fmla="*/ 0 h 55"/>
              <a:gd name="T2" fmla="*/ 46 w 50"/>
              <a:gd name="T3" fmla="*/ 0 h 55"/>
              <a:gd name="T4" fmla="*/ 50 w 50"/>
              <a:gd name="T5" fmla="*/ 6 h 55"/>
              <a:gd name="T6" fmla="*/ 50 w 50"/>
              <a:gd name="T7" fmla="*/ 49 h 55"/>
              <a:gd name="T8" fmla="*/ 46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6" y="0"/>
                  <a:pt x="46" y="0"/>
                  <a:pt x="46" y="0"/>
                </a:cubicBezTo>
                <a:cubicBezTo>
                  <a:pt x="48" y="0"/>
                  <a:pt x="50" y="2"/>
                  <a:pt x="50" y="6"/>
                </a:cubicBezTo>
                <a:cubicBezTo>
                  <a:pt x="50" y="49"/>
                  <a:pt x="50" y="49"/>
                  <a:pt x="50" y="49"/>
                </a:cubicBezTo>
                <a:cubicBezTo>
                  <a:pt x="50" y="52"/>
                  <a:pt x="48" y="55"/>
                  <a:pt x="46"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3" name="iṩḻíḋe">
            <a:extLst>
              <a:ext uri="{FF2B5EF4-FFF2-40B4-BE49-F238E27FC236}">
                <a16:creationId xmlns:a16="http://schemas.microsoft.com/office/drawing/2014/main" id="{3F82A1DC-2D55-4BB2-9CB7-F814790D54A7}"/>
              </a:ext>
            </a:extLst>
          </p:cNvPr>
          <p:cNvSpPr/>
          <p:nvPr/>
        </p:nvSpPr>
        <p:spPr bwMode="auto">
          <a:xfrm>
            <a:off x="1280178" y="5171792"/>
            <a:ext cx="64293" cy="41672"/>
          </a:xfrm>
          <a:custGeom>
            <a:avLst/>
            <a:gdLst>
              <a:gd name="T0" fmla="*/ 5 w 85"/>
              <a:gd name="T1" fmla="*/ 0 h 55"/>
              <a:gd name="T2" fmla="*/ 81 w 85"/>
              <a:gd name="T3" fmla="*/ 0 h 55"/>
              <a:gd name="T4" fmla="*/ 85 w 85"/>
              <a:gd name="T5" fmla="*/ 6 h 55"/>
              <a:gd name="T6" fmla="*/ 85 w 85"/>
              <a:gd name="T7" fmla="*/ 49 h 55"/>
              <a:gd name="T8" fmla="*/ 81 w 85"/>
              <a:gd name="T9" fmla="*/ 55 h 55"/>
              <a:gd name="T10" fmla="*/ 5 w 85"/>
              <a:gd name="T11" fmla="*/ 55 h 55"/>
              <a:gd name="T12" fmla="*/ 0 w 85"/>
              <a:gd name="T13" fmla="*/ 49 h 55"/>
              <a:gd name="T14" fmla="*/ 0 w 85"/>
              <a:gd name="T15" fmla="*/ 6 h 55"/>
              <a:gd name="T16" fmla="*/ 5 w 85"/>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55">
                <a:moveTo>
                  <a:pt x="5" y="0"/>
                </a:moveTo>
                <a:cubicBezTo>
                  <a:pt x="81" y="0"/>
                  <a:pt x="81" y="0"/>
                  <a:pt x="81" y="0"/>
                </a:cubicBezTo>
                <a:cubicBezTo>
                  <a:pt x="83" y="0"/>
                  <a:pt x="85" y="2"/>
                  <a:pt x="85" y="6"/>
                </a:cubicBezTo>
                <a:cubicBezTo>
                  <a:pt x="85" y="49"/>
                  <a:pt x="85" y="49"/>
                  <a:pt x="85" y="49"/>
                </a:cubicBezTo>
                <a:cubicBezTo>
                  <a:pt x="85" y="52"/>
                  <a:pt x="83" y="55"/>
                  <a:pt x="81"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4" name="ïṣḷidè">
            <a:extLst>
              <a:ext uri="{FF2B5EF4-FFF2-40B4-BE49-F238E27FC236}">
                <a16:creationId xmlns:a16="http://schemas.microsoft.com/office/drawing/2014/main" id="{581CA3BE-819A-4483-9FFB-FD7C5945F467}"/>
              </a:ext>
            </a:extLst>
          </p:cNvPr>
          <p:cNvSpPr/>
          <p:nvPr/>
        </p:nvSpPr>
        <p:spPr bwMode="auto">
          <a:xfrm>
            <a:off x="1355187" y="5171792"/>
            <a:ext cx="75009" cy="41672"/>
          </a:xfrm>
          <a:custGeom>
            <a:avLst/>
            <a:gdLst>
              <a:gd name="T0" fmla="*/ 4 w 99"/>
              <a:gd name="T1" fmla="*/ 0 h 55"/>
              <a:gd name="T2" fmla="*/ 94 w 99"/>
              <a:gd name="T3" fmla="*/ 0 h 55"/>
              <a:gd name="T4" fmla="*/ 99 w 99"/>
              <a:gd name="T5" fmla="*/ 6 h 55"/>
              <a:gd name="T6" fmla="*/ 99 w 99"/>
              <a:gd name="T7" fmla="*/ 50 h 55"/>
              <a:gd name="T8" fmla="*/ 94 w 99"/>
              <a:gd name="T9" fmla="*/ 55 h 55"/>
              <a:gd name="T10" fmla="*/ 4 w 99"/>
              <a:gd name="T11" fmla="*/ 55 h 55"/>
              <a:gd name="T12" fmla="*/ 0 w 99"/>
              <a:gd name="T13" fmla="*/ 50 h 55"/>
              <a:gd name="T14" fmla="*/ 0 w 99"/>
              <a:gd name="T15" fmla="*/ 6 h 55"/>
              <a:gd name="T16" fmla="*/ 4 w 9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5">
                <a:moveTo>
                  <a:pt x="4" y="0"/>
                </a:moveTo>
                <a:cubicBezTo>
                  <a:pt x="94" y="0"/>
                  <a:pt x="94" y="0"/>
                  <a:pt x="94" y="0"/>
                </a:cubicBezTo>
                <a:cubicBezTo>
                  <a:pt x="97" y="0"/>
                  <a:pt x="99" y="3"/>
                  <a:pt x="99" y="6"/>
                </a:cubicBezTo>
                <a:cubicBezTo>
                  <a:pt x="99" y="50"/>
                  <a:pt x="99" y="50"/>
                  <a:pt x="99" y="50"/>
                </a:cubicBezTo>
                <a:cubicBezTo>
                  <a:pt x="99" y="53"/>
                  <a:pt x="97" y="55"/>
                  <a:pt x="94" y="55"/>
                </a:cubicBezTo>
                <a:cubicBezTo>
                  <a:pt x="4" y="55"/>
                  <a:pt x="4" y="55"/>
                  <a:pt x="4" y="55"/>
                </a:cubicBezTo>
                <a:cubicBezTo>
                  <a:pt x="2" y="55"/>
                  <a:pt x="0" y="53"/>
                  <a:pt x="0" y="50"/>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5" name="ï$lïḍè">
            <a:extLst>
              <a:ext uri="{FF2B5EF4-FFF2-40B4-BE49-F238E27FC236}">
                <a16:creationId xmlns:a16="http://schemas.microsoft.com/office/drawing/2014/main" id="{677602B9-9035-4245-A020-A974BB940D4A}"/>
              </a:ext>
            </a:extLst>
          </p:cNvPr>
          <p:cNvSpPr/>
          <p:nvPr/>
        </p:nvSpPr>
        <p:spPr bwMode="auto">
          <a:xfrm>
            <a:off x="1363521" y="5230132"/>
            <a:ext cx="28575" cy="14288"/>
          </a:xfrm>
          <a:custGeom>
            <a:avLst/>
            <a:gdLst>
              <a:gd name="T0" fmla="*/ 2 w 37"/>
              <a:gd name="T1" fmla="*/ 0 h 19"/>
              <a:gd name="T2" fmla="*/ 35 w 37"/>
              <a:gd name="T3" fmla="*/ 0 h 19"/>
              <a:gd name="T4" fmla="*/ 37 w 37"/>
              <a:gd name="T5" fmla="*/ 2 h 19"/>
              <a:gd name="T6" fmla="*/ 37 w 37"/>
              <a:gd name="T7" fmla="*/ 17 h 19"/>
              <a:gd name="T8" fmla="*/ 35 w 37"/>
              <a:gd name="T9" fmla="*/ 19 h 19"/>
              <a:gd name="T10" fmla="*/ 2 w 37"/>
              <a:gd name="T11" fmla="*/ 19 h 19"/>
              <a:gd name="T12" fmla="*/ 0 w 37"/>
              <a:gd name="T13" fmla="*/ 17 h 19"/>
              <a:gd name="T14" fmla="*/ 0 w 37"/>
              <a:gd name="T15" fmla="*/ 2 h 19"/>
              <a:gd name="T16" fmla="*/ 2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2" y="0"/>
                </a:moveTo>
                <a:cubicBezTo>
                  <a:pt x="35" y="0"/>
                  <a:pt x="35" y="0"/>
                  <a:pt x="35" y="0"/>
                </a:cubicBezTo>
                <a:cubicBezTo>
                  <a:pt x="36" y="0"/>
                  <a:pt x="37" y="1"/>
                  <a:pt x="37" y="2"/>
                </a:cubicBezTo>
                <a:cubicBezTo>
                  <a:pt x="37" y="17"/>
                  <a:pt x="37" y="17"/>
                  <a:pt x="37" y="17"/>
                </a:cubicBezTo>
                <a:cubicBezTo>
                  <a:pt x="37" y="18"/>
                  <a:pt x="36" y="19"/>
                  <a:pt x="35" y="19"/>
                </a:cubicBezTo>
                <a:cubicBezTo>
                  <a:pt x="2" y="19"/>
                  <a:pt x="2" y="19"/>
                  <a:pt x="2" y="19"/>
                </a:cubicBezTo>
                <a:cubicBezTo>
                  <a:pt x="1" y="19"/>
                  <a:pt x="0" y="18"/>
                  <a:pt x="0" y="17"/>
                </a:cubicBezTo>
                <a:cubicBezTo>
                  <a:pt x="0" y="2"/>
                  <a:pt x="0" y="2"/>
                  <a:pt x="0" y="2"/>
                </a:cubicBezTo>
                <a:cubicBezTo>
                  <a:pt x="0" y="1"/>
                  <a:pt x="1" y="0"/>
                  <a:pt x="2"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6" name="íŝliḑê">
            <a:extLst>
              <a:ext uri="{FF2B5EF4-FFF2-40B4-BE49-F238E27FC236}">
                <a16:creationId xmlns:a16="http://schemas.microsoft.com/office/drawing/2014/main" id="{6321C0B5-9211-4BCC-9A3E-762846383B9A}"/>
              </a:ext>
            </a:extLst>
          </p:cNvPr>
          <p:cNvSpPr/>
          <p:nvPr/>
        </p:nvSpPr>
        <p:spPr bwMode="auto">
          <a:xfrm>
            <a:off x="1363521" y="5255136"/>
            <a:ext cx="28575" cy="14288"/>
          </a:xfrm>
          <a:custGeom>
            <a:avLst/>
            <a:gdLst>
              <a:gd name="T0" fmla="*/ 2 w 37"/>
              <a:gd name="T1" fmla="*/ 0 h 19"/>
              <a:gd name="T2" fmla="*/ 35 w 37"/>
              <a:gd name="T3" fmla="*/ 0 h 19"/>
              <a:gd name="T4" fmla="*/ 37 w 37"/>
              <a:gd name="T5" fmla="*/ 2 h 19"/>
              <a:gd name="T6" fmla="*/ 37 w 37"/>
              <a:gd name="T7" fmla="*/ 17 h 19"/>
              <a:gd name="T8" fmla="*/ 35 w 37"/>
              <a:gd name="T9" fmla="*/ 19 h 19"/>
              <a:gd name="T10" fmla="*/ 2 w 37"/>
              <a:gd name="T11" fmla="*/ 19 h 19"/>
              <a:gd name="T12" fmla="*/ 0 w 37"/>
              <a:gd name="T13" fmla="*/ 17 h 19"/>
              <a:gd name="T14" fmla="*/ 0 w 37"/>
              <a:gd name="T15" fmla="*/ 2 h 19"/>
              <a:gd name="T16" fmla="*/ 2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2" y="0"/>
                </a:moveTo>
                <a:cubicBezTo>
                  <a:pt x="35" y="0"/>
                  <a:pt x="35" y="0"/>
                  <a:pt x="35" y="0"/>
                </a:cubicBezTo>
                <a:cubicBezTo>
                  <a:pt x="36" y="0"/>
                  <a:pt x="37" y="1"/>
                  <a:pt x="37" y="2"/>
                </a:cubicBezTo>
                <a:cubicBezTo>
                  <a:pt x="37" y="17"/>
                  <a:pt x="37" y="17"/>
                  <a:pt x="37" y="17"/>
                </a:cubicBezTo>
                <a:cubicBezTo>
                  <a:pt x="37" y="18"/>
                  <a:pt x="36" y="19"/>
                  <a:pt x="35" y="19"/>
                </a:cubicBezTo>
                <a:cubicBezTo>
                  <a:pt x="2" y="19"/>
                  <a:pt x="2" y="19"/>
                  <a:pt x="2" y="19"/>
                </a:cubicBezTo>
                <a:cubicBezTo>
                  <a:pt x="1" y="19"/>
                  <a:pt x="0" y="18"/>
                  <a:pt x="0" y="17"/>
                </a:cubicBezTo>
                <a:cubicBezTo>
                  <a:pt x="0" y="2"/>
                  <a:pt x="0" y="2"/>
                  <a:pt x="0" y="2"/>
                </a:cubicBezTo>
                <a:cubicBezTo>
                  <a:pt x="0" y="1"/>
                  <a:pt x="1" y="0"/>
                  <a:pt x="2"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7" name="íṥḻíḓè">
            <a:extLst>
              <a:ext uri="{FF2B5EF4-FFF2-40B4-BE49-F238E27FC236}">
                <a16:creationId xmlns:a16="http://schemas.microsoft.com/office/drawing/2014/main" id="{D1EE1B66-C889-4C48-BC20-3EBEDA77C9D6}"/>
              </a:ext>
            </a:extLst>
          </p:cNvPr>
          <p:cNvSpPr/>
          <p:nvPr/>
        </p:nvSpPr>
        <p:spPr bwMode="auto">
          <a:xfrm>
            <a:off x="1325422" y="5255136"/>
            <a:ext cx="28575" cy="14288"/>
          </a:xfrm>
          <a:custGeom>
            <a:avLst/>
            <a:gdLst>
              <a:gd name="T0" fmla="*/ 1 w 37"/>
              <a:gd name="T1" fmla="*/ 0 h 19"/>
              <a:gd name="T2" fmla="*/ 35 w 37"/>
              <a:gd name="T3" fmla="*/ 0 h 19"/>
              <a:gd name="T4" fmla="*/ 37 w 37"/>
              <a:gd name="T5" fmla="*/ 2 h 19"/>
              <a:gd name="T6" fmla="*/ 37 w 37"/>
              <a:gd name="T7" fmla="*/ 17 h 19"/>
              <a:gd name="T8" fmla="*/ 35 w 37"/>
              <a:gd name="T9" fmla="*/ 19 h 19"/>
              <a:gd name="T10" fmla="*/ 1 w 37"/>
              <a:gd name="T11" fmla="*/ 19 h 19"/>
              <a:gd name="T12" fmla="*/ 0 w 37"/>
              <a:gd name="T13" fmla="*/ 17 h 19"/>
              <a:gd name="T14" fmla="*/ 0 w 37"/>
              <a:gd name="T15" fmla="*/ 2 h 19"/>
              <a:gd name="T16" fmla="*/ 1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1" y="0"/>
                </a:moveTo>
                <a:cubicBezTo>
                  <a:pt x="35" y="0"/>
                  <a:pt x="35" y="0"/>
                  <a:pt x="35" y="0"/>
                </a:cubicBezTo>
                <a:cubicBezTo>
                  <a:pt x="36" y="0"/>
                  <a:pt x="37" y="1"/>
                  <a:pt x="37" y="2"/>
                </a:cubicBezTo>
                <a:cubicBezTo>
                  <a:pt x="37" y="17"/>
                  <a:pt x="37" y="17"/>
                  <a:pt x="37" y="17"/>
                </a:cubicBezTo>
                <a:cubicBezTo>
                  <a:pt x="37" y="18"/>
                  <a:pt x="36" y="19"/>
                  <a:pt x="35" y="19"/>
                </a:cubicBezTo>
                <a:cubicBezTo>
                  <a:pt x="1" y="19"/>
                  <a:pt x="1" y="19"/>
                  <a:pt x="1" y="19"/>
                </a:cubicBezTo>
                <a:cubicBezTo>
                  <a:pt x="0" y="19"/>
                  <a:pt x="0" y="18"/>
                  <a:pt x="0" y="17"/>
                </a:cubicBezTo>
                <a:cubicBezTo>
                  <a:pt x="0" y="2"/>
                  <a:pt x="0" y="2"/>
                  <a:pt x="0" y="2"/>
                </a:cubicBezTo>
                <a:cubicBezTo>
                  <a:pt x="0" y="1"/>
                  <a:pt x="0" y="0"/>
                  <a:pt x="1"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8" name="îṧľïḍê">
            <a:extLst>
              <a:ext uri="{FF2B5EF4-FFF2-40B4-BE49-F238E27FC236}">
                <a16:creationId xmlns:a16="http://schemas.microsoft.com/office/drawing/2014/main" id="{0A68E702-2E0C-4038-BCF7-5966F50B91FB}"/>
              </a:ext>
            </a:extLst>
          </p:cNvPr>
          <p:cNvSpPr/>
          <p:nvPr/>
        </p:nvSpPr>
        <p:spPr bwMode="auto">
          <a:xfrm>
            <a:off x="1401621" y="5255136"/>
            <a:ext cx="28575" cy="14288"/>
          </a:xfrm>
          <a:custGeom>
            <a:avLst/>
            <a:gdLst>
              <a:gd name="T0" fmla="*/ 2 w 37"/>
              <a:gd name="T1" fmla="*/ 0 h 19"/>
              <a:gd name="T2" fmla="*/ 36 w 37"/>
              <a:gd name="T3" fmla="*/ 0 h 19"/>
              <a:gd name="T4" fmla="*/ 37 w 37"/>
              <a:gd name="T5" fmla="*/ 2 h 19"/>
              <a:gd name="T6" fmla="*/ 37 w 37"/>
              <a:gd name="T7" fmla="*/ 17 h 19"/>
              <a:gd name="T8" fmla="*/ 36 w 37"/>
              <a:gd name="T9" fmla="*/ 19 h 19"/>
              <a:gd name="T10" fmla="*/ 2 w 37"/>
              <a:gd name="T11" fmla="*/ 19 h 19"/>
              <a:gd name="T12" fmla="*/ 0 w 37"/>
              <a:gd name="T13" fmla="*/ 17 h 19"/>
              <a:gd name="T14" fmla="*/ 0 w 37"/>
              <a:gd name="T15" fmla="*/ 2 h 19"/>
              <a:gd name="T16" fmla="*/ 2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2" y="0"/>
                </a:moveTo>
                <a:cubicBezTo>
                  <a:pt x="36" y="0"/>
                  <a:pt x="36" y="0"/>
                  <a:pt x="36" y="0"/>
                </a:cubicBezTo>
                <a:cubicBezTo>
                  <a:pt x="36" y="0"/>
                  <a:pt x="37" y="1"/>
                  <a:pt x="37" y="2"/>
                </a:cubicBezTo>
                <a:cubicBezTo>
                  <a:pt x="37" y="17"/>
                  <a:pt x="37" y="17"/>
                  <a:pt x="37" y="17"/>
                </a:cubicBezTo>
                <a:cubicBezTo>
                  <a:pt x="37" y="18"/>
                  <a:pt x="36" y="19"/>
                  <a:pt x="36" y="19"/>
                </a:cubicBezTo>
                <a:cubicBezTo>
                  <a:pt x="2" y="19"/>
                  <a:pt x="2" y="19"/>
                  <a:pt x="2" y="19"/>
                </a:cubicBezTo>
                <a:cubicBezTo>
                  <a:pt x="1" y="19"/>
                  <a:pt x="0" y="18"/>
                  <a:pt x="0" y="17"/>
                </a:cubicBezTo>
                <a:cubicBezTo>
                  <a:pt x="0" y="2"/>
                  <a:pt x="0" y="2"/>
                  <a:pt x="0" y="2"/>
                </a:cubicBezTo>
                <a:cubicBezTo>
                  <a:pt x="0" y="1"/>
                  <a:pt x="1" y="0"/>
                  <a:pt x="2"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9" name="iṡḻiḍé">
            <a:extLst>
              <a:ext uri="{FF2B5EF4-FFF2-40B4-BE49-F238E27FC236}">
                <a16:creationId xmlns:a16="http://schemas.microsoft.com/office/drawing/2014/main" id="{811F2ECA-C8DF-4BD5-9374-5D185C9DA61F}"/>
              </a:ext>
            </a:extLst>
          </p:cNvPr>
          <p:cNvSpPr/>
          <p:nvPr/>
        </p:nvSpPr>
        <p:spPr bwMode="auto">
          <a:xfrm>
            <a:off x="1278988" y="5230132"/>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0" name="îṩļîďe">
            <a:extLst>
              <a:ext uri="{FF2B5EF4-FFF2-40B4-BE49-F238E27FC236}">
                <a16:creationId xmlns:a16="http://schemas.microsoft.com/office/drawing/2014/main" id="{39D7D8B7-2F8C-440E-BDAF-C008103C42EC}"/>
              </a:ext>
            </a:extLst>
          </p:cNvPr>
          <p:cNvSpPr/>
          <p:nvPr/>
        </p:nvSpPr>
        <p:spPr bwMode="auto">
          <a:xfrm>
            <a:off x="2305301" y="4992007"/>
            <a:ext cx="504822" cy="22622"/>
          </a:xfrm>
          <a:prstGeom prst="rect">
            <a:avLst/>
          </a:prstGeom>
          <a:solidFill>
            <a:srgbClr val="00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71" name="íṥḻïḓe">
            <a:extLst>
              <a:ext uri="{FF2B5EF4-FFF2-40B4-BE49-F238E27FC236}">
                <a16:creationId xmlns:a16="http://schemas.microsoft.com/office/drawing/2014/main" id="{D32060CD-C676-4B40-ADC4-805E948F328B}"/>
              </a:ext>
            </a:extLst>
          </p:cNvPr>
          <p:cNvSpPr/>
          <p:nvPr/>
        </p:nvSpPr>
        <p:spPr bwMode="auto">
          <a:xfrm>
            <a:off x="2127899" y="4706256"/>
            <a:ext cx="857245" cy="291704"/>
          </a:xfrm>
          <a:custGeom>
            <a:avLst/>
            <a:gdLst>
              <a:gd name="T0" fmla="*/ 1060 w 1129"/>
              <a:gd name="T1" fmla="*/ 0 h 384"/>
              <a:gd name="T2" fmla="*/ 60 w 1129"/>
              <a:gd name="T3" fmla="*/ 0 h 384"/>
              <a:gd name="T4" fmla="*/ 8 w 1129"/>
              <a:gd name="T5" fmla="*/ 63 h 384"/>
              <a:gd name="T6" fmla="*/ 9 w 1129"/>
              <a:gd name="T7" fmla="*/ 61 h 384"/>
              <a:gd name="T8" fmla="*/ 9 w 1129"/>
              <a:gd name="T9" fmla="*/ 68 h 384"/>
              <a:gd name="T10" fmla="*/ 82 w 1129"/>
              <a:gd name="T11" fmla="*/ 342 h 384"/>
              <a:gd name="T12" fmla="*/ 156 w 1129"/>
              <a:gd name="T13" fmla="*/ 384 h 384"/>
              <a:gd name="T14" fmla="*/ 993 w 1129"/>
              <a:gd name="T15" fmla="*/ 384 h 384"/>
              <a:gd name="T16" fmla="*/ 1066 w 1129"/>
              <a:gd name="T17" fmla="*/ 343 h 384"/>
              <a:gd name="T18" fmla="*/ 1122 w 1129"/>
              <a:gd name="T19" fmla="*/ 68 h 384"/>
              <a:gd name="T20" fmla="*/ 1123 w 1129"/>
              <a:gd name="T21" fmla="*/ 65 h 384"/>
              <a:gd name="T22" fmla="*/ 1123 w 1129"/>
              <a:gd name="T23" fmla="*/ 65 h 384"/>
              <a:gd name="T24" fmla="*/ 1125 w 1129"/>
              <a:gd name="T25" fmla="*/ 42 h 384"/>
              <a:gd name="T26" fmla="*/ 1060 w 1129"/>
              <a:gd name="T27" fmla="*/ 0 h 384"/>
              <a:gd name="T28" fmla="*/ 9 w 1129"/>
              <a:gd name="T29" fmla="*/ 58 h 384"/>
              <a:gd name="T30" fmla="*/ 9 w 1129"/>
              <a:gd name="T31" fmla="*/ 60 h 384"/>
              <a:gd name="T32" fmla="*/ 9 w 1129"/>
              <a:gd name="T33" fmla="*/ 58 h 384"/>
              <a:gd name="T34" fmla="*/ 11 w 1129"/>
              <a:gd name="T35" fmla="*/ 51 h 384"/>
              <a:gd name="T36" fmla="*/ 11 w 1129"/>
              <a:gd name="T37" fmla="*/ 52 h 384"/>
              <a:gd name="T38" fmla="*/ 11 w 1129"/>
              <a:gd name="T39" fmla="*/ 51 h 384"/>
              <a:gd name="T40" fmla="*/ 10 w 1129"/>
              <a:gd name="T41" fmla="*/ 54 h 384"/>
              <a:gd name="T42" fmla="*/ 9 w 1129"/>
              <a:gd name="T43" fmla="*/ 56 h 384"/>
              <a:gd name="T44" fmla="*/ 10 w 1129"/>
              <a:gd name="T45" fmla="*/ 54 h 384"/>
              <a:gd name="T46" fmla="*/ 51 w 1129"/>
              <a:gd name="T47" fmla="*/ 28 h 384"/>
              <a:gd name="T48" fmla="*/ 55 w 1129"/>
              <a:gd name="T49" fmla="*/ 27 h 384"/>
              <a:gd name="T50" fmla="*/ 51 w 1129"/>
              <a:gd name="T51" fmla="*/ 28 h 384"/>
              <a:gd name="T52" fmla="*/ 23 w 1129"/>
              <a:gd name="T53" fmla="*/ 38 h 384"/>
              <a:gd name="T54" fmla="*/ 23 w 1129"/>
              <a:gd name="T55" fmla="*/ 38 h 384"/>
              <a:gd name="T56" fmla="*/ 23 w 1129"/>
              <a:gd name="T57" fmla="*/ 38 h 384"/>
              <a:gd name="T58" fmla="*/ 26 w 1129"/>
              <a:gd name="T59" fmla="*/ 36 h 384"/>
              <a:gd name="T60" fmla="*/ 27 w 1129"/>
              <a:gd name="T61" fmla="*/ 35 h 384"/>
              <a:gd name="T62" fmla="*/ 26 w 1129"/>
              <a:gd name="T63" fmla="*/ 36 h 384"/>
              <a:gd name="T64" fmla="*/ 30 w 1129"/>
              <a:gd name="T65" fmla="*/ 34 h 384"/>
              <a:gd name="T66" fmla="*/ 31 w 1129"/>
              <a:gd name="T67" fmla="*/ 33 h 384"/>
              <a:gd name="T68" fmla="*/ 30 w 1129"/>
              <a:gd name="T69" fmla="*/ 34 h 384"/>
              <a:gd name="T70" fmla="*/ 34 w 1129"/>
              <a:gd name="T71" fmla="*/ 32 h 384"/>
              <a:gd name="T72" fmla="*/ 35 w 1129"/>
              <a:gd name="T73" fmla="*/ 31 h 384"/>
              <a:gd name="T74" fmla="*/ 34 w 1129"/>
              <a:gd name="T75" fmla="*/ 32 h 384"/>
              <a:gd name="T76" fmla="*/ 38 w 1129"/>
              <a:gd name="T77" fmla="*/ 30 h 384"/>
              <a:gd name="T78" fmla="*/ 39 w 1129"/>
              <a:gd name="T79" fmla="*/ 30 h 384"/>
              <a:gd name="T80" fmla="*/ 38 w 1129"/>
              <a:gd name="T81" fmla="*/ 30 h 384"/>
              <a:gd name="T82" fmla="*/ 42 w 1129"/>
              <a:gd name="T83" fmla="*/ 29 h 384"/>
              <a:gd name="T84" fmla="*/ 44 w 1129"/>
              <a:gd name="T85" fmla="*/ 29 h 384"/>
              <a:gd name="T86" fmla="*/ 42 w 1129"/>
              <a:gd name="T87" fmla="*/ 29 h 384"/>
              <a:gd name="T88" fmla="*/ 46 w 1129"/>
              <a:gd name="T89" fmla="*/ 28 h 384"/>
              <a:gd name="T90" fmla="*/ 49 w 1129"/>
              <a:gd name="T91" fmla="*/ 28 h 384"/>
              <a:gd name="T92" fmla="*/ 46 w 1129"/>
              <a:gd name="T93" fmla="*/ 2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9" h="384">
                <a:moveTo>
                  <a:pt x="1060" y="0"/>
                </a:moveTo>
                <a:cubicBezTo>
                  <a:pt x="60" y="0"/>
                  <a:pt x="60" y="0"/>
                  <a:pt x="60" y="0"/>
                </a:cubicBezTo>
                <a:cubicBezTo>
                  <a:pt x="14" y="0"/>
                  <a:pt x="0" y="29"/>
                  <a:pt x="8" y="63"/>
                </a:cubicBezTo>
                <a:cubicBezTo>
                  <a:pt x="8" y="62"/>
                  <a:pt x="9" y="62"/>
                  <a:pt x="9" y="61"/>
                </a:cubicBezTo>
                <a:cubicBezTo>
                  <a:pt x="8" y="64"/>
                  <a:pt x="9" y="66"/>
                  <a:pt x="9" y="68"/>
                </a:cubicBezTo>
                <a:cubicBezTo>
                  <a:pt x="82" y="342"/>
                  <a:pt x="82" y="342"/>
                  <a:pt x="82" y="342"/>
                </a:cubicBezTo>
                <a:cubicBezTo>
                  <a:pt x="93" y="383"/>
                  <a:pt x="102" y="384"/>
                  <a:pt x="156" y="384"/>
                </a:cubicBezTo>
                <a:cubicBezTo>
                  <a:pt x="993" y="384"/>
                  <a:pt x="993" y="384"/>
                  <a:pt x="993" y="384"/>
                </a:cubicBezTo>
                <a:cubicBezTo>
                  <a:pt x="1036" y="384"/>
                  <a:pt x="1057" y="384"/>
                  <a:pt x="1066" y="343"/>
                </a:cubicBezTo>
                <a:cubicBezTo>
                  <a:pt x="1122" y="68"/>
                  <a:pt x="1122" y="68"/>
                  <a:pt x="1122" y="68"/>
                </a:cubicBezTo>
                <a:cubicBezTo>
                  <a:pt x="1123" y="67"/>
                  <a:pt x="1123" y="66"/>
                  <a:pt x="1123" y="65"/>
                </a:cubicBezTo>
                <a:cubicBezTo>
                  <a:pt x="1123" y="65"/>
                  <a:pt x="1123" y="65"/>
                  <a:pt x="1123" y="65"/>
                </a:cubicBezTo>
                <a:cubicBezTo>
                  <a:pt x="1125" y="42"/>
                  <a:pt x="1125" y="42"/>
                  <a:pt x="1125" y="42"/>
                </a:cubicBezTo>
                <a:cubicBezTo>
                  <a:pt x="1129" y="9"/>
                  <a:pt x="1085" y="0"/>
                  <a:pt x="1060" y="0"/>
                </a:cubicBezTo>
                <a:moveTo>
                  <a:pt x="9" y="58"/>
                </a:moveTo>
                <a:cubicBezTo>
                  <a:pt x="9" y="58"/>
                  <a:pt x="9" y="59"/>
                  <a:pt x="9" y="60"/>
                </a:cubicBezTo>
                <a:cubicBezTo>
                  <a:pt x="9" y="59"/>
                  <a:pt x="9" y="58"/>
                  <a:pt x="9" y="58"/>
                </a:cubicBezTo>
                <a:moveTo>
                  <a:pt x="11" y="51"/>
                </a:moveTo>
                <a:cubicBezTo>
                  <a:pt x="11" y="52"/>
                  <a:pt x="11" y="52"/>
                  <a:pt x="11" y="52"/>
                </a:cubicBezTo>
                <a:cubicBezTo>
                  <a:pt x="11" y="51"/>
                  <a:pt x="11" y="51"/>
                  <a:pt x="11" y="51"/>
                </a:cubicBezTo>
                <a:moveTo>
                  <a:pt x="10" y="54"/>
                </a:moveTo>
                <a:cubicBezTo>
                  <a:pt x="10" y="55"/>
                  <a:pt x="10" y="55"/>
                  <a:pt x="9" y="56"/>
                </a:cubicBezTo>
                <a:cubicBezTo>
                  <a:pt x="10" y="55"/>
                  <a:pt x="10" y="55"/>
                  <a:pt x="10" y="54"/>
                </a:cubicBezTo>
                <a:moveTo>
                  <a:pt x="51" y="28"/>
                </a:moveTo>
                <a:cubicBezTo>
                  <a:pt x="52" y="27"/>
                  <a:pt x="54" y="27"/>
                  <a:pt x="55" y="27"/>
                </a:cubicBezTo>
                <a:cubicBezTo>
                  <a:pt x="54" y="27"/>
                  <a:pt x="52" y="27"/>
                  <a:pt x="51" y="28"/>
                </a:cubicBezTo>
                <a:moveTo>
                  <a:pt x="23" y="38"/>
                </a:moveTo>
                <a:cubicBezTo>
                  <a:pt x="23" y="38"/>
                  <a:pt x="23" y="38"/>
                  <a:pt x="23" y="38"/>
                </a:cubicBezTo>
                <a:cubicBezTo>
                  <a:pt x="23" y="38"/>
                  <a:pt x="23" y="38"/>
                  <a:pt x="23" y="38"/>
                </a:cubicBezTo>
                <a:moveTo>
                  <a:pt x="26" y="36"/>
                </a:moveTo>
                <a:cubicBezTo>
                  <a:pt x="27" y="35"/>
                  <a:pt x="27" y="35"/>
                  <a:pt x="27" y="35"/>
                </a:cubicBezTo>
                <a:cubicBezTo>
                  <a:pt x="26" y="36"/>
                  <a:pt x="26" y="36"/>
                  <a:pt x="26" y="36"/>
                </a:cubicBezTo>
                <a:moveTo>
                  <a:pt x="30" y="34"/>
                </a:moveTo>
                <a:cubicBezTo>
                  <a:pt x="31" y="33"/>
                  <a:pt x="31" y="33"/>
                  <a:pt x="31" y="33"/>
                </a:cubicBezTo>
                <a:cubicBezTo>
                  <a:pt x="30" y="34"/>
                  <a:pt x="30" y="34"/>
                  <a:pt x="30" y="34"/>
                </a:cubicBezTo>
                <a:moveTo>
                  <a:pt x="34" y="32"/>
                </a:moveTo>
                <a:cubicBezTo>
                  <a:pt x="34" y="32"/>
                  <a:pt x="34" y="32"/>
                  <a:pt x="35" y="31"/>
                </a:cubicBezTo>
                <a:cubicBezTo>
                  <a:pt x="34" y="32"/>
                  <a:pt x="34" y="32"/>
                  <a:pt x="34" y="32"/>
                </a:cubicBezTo>
                <a:moveTo>
                  <a:pt x="38" y="30"/>
                </a:moveTo>
                <a:cubicBezTo>
                  <a:pt x="38" y="30"/>
                  <a:pt x="39" y="30"/>
                  <a:pt x="39" y="30"/>
                </a:cubicBezTo>
                <a:cubicBezTo>
                  <a:pt x="39" y="30"/>
                  <a:pt x="38" y="30"/>
                  <a:pt x="38" y="30"/>
                </a:cubicBezTo>
                <a:moveTo>
                  <a:pt x="42" y="29"/>
                </a:moveTo>
                <a:cubicBezTo>
                  <a:pt x="43" y="29"/>
                  <a:pt x="43" y="29"/>
                  <a:pt x="44" y="29"/>
                </a:cubicBezTo>
                <a:cubicBezTo>
                  <a:pt x="43" y="29"/>
                  <a:pt x="43" y="29"/>
                  <a:pt x="42" y="29"/>
                </a:cubicBezTo>
                <a:moveTo>
                  <a:pt x="46" y="28"/>
                </a:moveTo>
                <a:cubicBezTo>
                  <a:pt x="47" y="28"/>
                  <a:pt x="48" y="28"/>
                  <a:pt x="49" y="28"/>
                </a:cubicBezTo>
                <a:cubicBezTo>
                  <a:pt x="48" y="28"/>
                  <a:pt x="47" y="28"/>
                  <a:pt x="46" y="28"/>
                </a:cubicBezTo>
              </a:path>
            </a:pathLst>
          </a:custGeom>
          <a:solidFill>
            <a:srgbClr val="34495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2" name="íSḻidé">
            <a:extLst>
              <a:ext uri="{FF2B5EF4-FFF2-40B4-BE49-F238E27FC236}">
                <a16:creationId xmlns:a16="http://schemas.microsoft.com/office/drawing/2014/main" id="{A26CE8B0-888D-4822-9D70-E116281E22A3}"/>
              </a:ext>
            </a:extLst>
          </p:cNvPr>
          <p:cNvSpPr/>
          <p:nvPr/>
        </p:nvSpPr>
        <p:spPr bwMode="auto">
          <a:xfrm>
            <a:off x="2132661" y="4706256"/>
            <a:ext cx="850102" cy="50006"/>
          </a:xfrm>
          <a:custGeom>
            <a:avLst/>
            <a:gdLst>
              <a:gd name="T0" fmla="*/ 1054 w 1120"/>
              <a:gd name="T1" fmla="*/ 0 h 65"/>
              <a:gd name="T2" fmla="*/ 366 w 1120"/>
              <a:gd name="T3" fmla="*/ 0 h 65"/>
              <a:gd name="T4" fmla="*/ 327 w 1120"/>
              <a:gd name="T5" fmla="*/ 0 h 65"/>
              <a:gd name="T6" fmla="*/ 54 w 1120"/>
              <a:gd name="T7" fmla="*/ 0 h 65"/>
              <a:gd name="T8" fmla="*/ 0 w 1120"/>
              <a:gd name="T9" fmla="*/ 44 h 65"/>
              <a:gd name="T10" fmla="*/ 2 w 1120"/>
              <a:gd name="T11" fmla="*/ 63 h 65"/>
              <a:gd name="T12" fmla="*/ 21 w 1120"/>
              <a:gd name="T13" fmla="*/ 35 h 65"/>
              <a:gd name="T14" fmla="*/ 21 w 1120"/>
              <a:gd name="T15" fmla="*/ 35 h 65"/>
              <a:gd name="T16" fmla="*/ 21 w 1120"/>
              <a:gd name="T17" fmla="*/ 35 h 65"/>
              <a:gd name="T18" fmla="*/ 40 w 1120"/>
              <a:gd name="T19" fmla="*/ 28 h 65"/>
              <a:gd name="T20" fmla="*/ 40 w 1120"/>
              <a:gd name="T21" fmla="*/ 28 h 65"/>
              <a:gd name="T22" fmla="*/ 40 w 1120"/>
              <a:gd name="T23" fmla="*/ 28 h 65"/>
              <a:gd name="T24" fmla="*/ 49 w 1120"/>
              <a:gd name="T25" fmla="*/ 27 h 65"/>
              <a:gd name="T26" fmla="*/ 1070 w 1120"/>
              <a:gd name="T27" fmla="*/ 27 h 65"/>
              <a:gd name="T28" fmla="*/ 1117 w 1120"/>
              <a:gd name="T29" fmla="*/ 65 h 65"/>
              <a:gd name="T30" fmla="*/ 1119 w 1120"/>
              <a:gd name="T31" fmla="*/ 42 h 65"/>
              <a:gd name="T32" fmla="*/ 1120 w 1120"/>
              <a:gd name="T33" fmla="*/ 38 h 65"/>
              <a:gd name="T34" fmla="*/ 1054 w 1120"/>
              <a:gd name="T3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0" h="65">
                <a:moveTo>
                  <a:pt x="1054" y="0"/>
                </a:moveTo>
                <a:cubicBezTo>
                  <a:pt x="366" y="0"/>
                  <a:pt x="366" y="0"/>
                  <a:pt x="366" y="0"/>
                </a:cubicBezTo>
                <a:cubicBezTo>
                  <a:pt x="327" y="0"/>
                  <a:pt x="327" y="0"/>
                  <a:pt x="327" y="0"/>
                </a:cubicBezTo>
                <a:cubicBezTo>
                  <a:pt x="54" y="0"/>
                  <a:pt x="54" y="0"/>
                  <a:pt x="54" y="0"/>
                </a:cubicBezTo>
                <a:cubicBezTo>
                  <a:pt x="16" y="0"/>
                  <a:pt x="0" y="19"/>
                  <a:pt x="0" y="44"/>
                </a:cubicBezTo>
                <a:cubicBezTo>
                  <a:pt x="0" y="50"/>
                  <a:pt x="1" y="56"/>
                  <a:pt x="2" y="63"/>
                </a:cubicBezTo>
                <a:cubicBezTo>
                  <a:pt x="2" y="52"/>
                  <a:pt x="10" y="42"/>
                  <a:pt x="21" y="35"/>
                </a:cubicBezTo>
                <a:cubicBezTo>
                  <a:pt x="21" y="35"/>
                  <a:pt x="21" y="35"/>
                  <a:pt x="21" y="35"/>
                </a:cubicBezTo>
                <a:cubicBezTo>
                  <a:pt x="21" y="35"/>
                  <a:pt x="21" y="35"/>
                  <a:pt x="21" y="35"/>
                </a:cubicBezTo>
                <a:cubicBezTo>
                  <a:pt x="27" y="32"/>
                  <a:pt x="33" y="29"/>
                  <a:pt x="40" y="28"/>
                </a:cubicBezTo>
                <a:cubicBezTo>
                  <a:pt x="40" y="28"/>
                  <a:pt x="40" y="28"/>
                  <a:pt x="40" y="28"/>
                </a:cubicBezTo>
                <a:cubicBezTo>
                  <a:pt x="40" y="28"/>
                  <a:pt x="40" y="28"/>
                  <a:pt x="40" y="28"/>
                </a:cubicBezTo>
                <a:cubicBezTo>
                  <a:pt x="43" y="28"/>
                  <a:pt x="46" y="27"/>
                  <a:pt x="49" y="27"/>
                </a:cubicBezTo>
                <a:cubicBezTo>
                  <a:pt x="1070" y="27"/>
                  <a:pt x="1070" y="27"/>
                  <a:pt x="1070" y="27"/>
                </a:cubicBezTo>
                <a:cubicBezTo>
                  <a:pt x="1091" y="27"/>
                  <a:pt x="1113" y="48"/>
                  <a:pt x="1117" y="65"/>
                </a:cubicBezTo>
                <a:cubicBezTo>
                  <a:pt x="1119" y="42"/>
                  <a:pt x="1119" y="42"/>
                  <a:pt x="1119" y="42"/>
                </a:cubicBezTo>
                <a:cubicBezTo>
                  <a:pt x="1120" y="41"/>
                  <a:pt x="1120" y="39"/>
                  <a:pt x="1120" y="38"/>
                </a:cubicBezTo>
                <a:cubicBezTo>
                  <a:pt x="1120" y="8"/>
                  <a:pt x="1078" y="0"/>
                  <a:pt x="1054" y="0"/>
                </a:cubicBezTo>
              </a:path>
            </a:pathLst>
          </a:custGeom>
          <a:solidFill>
            <a:srgbClr val="1A24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3" name="íṡḻiḑè">
            <a:extLst>
              <a:ext uri="{FF2B5EF4-FFF2-40B4-BE49-F238E27FC236}">
                <a16:creationId xmlns:a16="http://schemas.microsoft.com/office/drawing/2014/main" id="{AB9B9D80-701C-4C34-A20D-1ADD9019B6D1}"/>
              </a:ext>
            </a:extLst>
          </p:cNvPr>
          <p:cNvSpPr/>
          <p:nvPr/>
        </p:nvSpPr>
        <p:spPr bwMode="auto">
          <a:xfrm>
            <a:off x="2173142" y="4741975"/>
            <a:ext cx="772711" cy="240507"/>
          </a:xfrm>
          <a:custGeom>
            <a:avLst/>
            <a:gdLst>
              <a:gd name="T0" fmla="*/ 649 w 649"/>
              <a:gd name="T1" fmla="*/ 0 h 202"/>
              <a:gd name="T2" fmla="*/ 529 w 649"/>
              <a:gd name="T3" fmla="*/ 0 h 202"/>
              <a:gd name="T4" fmla="*/ 305 w 649"/>
              <a:gd name="T5" fmla="*/ 202 h 202"/>
              <a:gd name="T6" fmla="*/ 286 w 649"/>
              <a:gd name="T7" fmla="*/ 202 h 202"/>
              <a:gd name="T8" fmla="*/ 464 w 649"/>
              <a:gd name="T9" fmla="*/ 0 h 202"/>
              <a:gd name="T10" fmla="*/ 396 w 649"/>
              <a:gd name="T11" fmla="*/ 0 h 202"/>
              <a:gd name="T12" fmla="*/ 212 w 649"/>
              <a:gd name="T13" fmla="*/ 202 h 202"/>
              <a:gd name="T14" fmla="*/ 116 w 649"/>
              <a:gd name="T15" fmla="*/ 202 h 202"/>
              <a:gd name="T16" fmla="*/ 259 w 649"/>
              <a:gd name="T17" fmla="*/ 0 h 202"/>
              <a:gd name="T18" fmla="*/ 0 w 649"/>
              <a:gd name="T19" fmla="*/ 0 h 202"/>
              <a:gd name="T20" fmla="*/ 41 w 649"/>
              <a:gd name="T21" fmla="*/ 202 h 202"/>
              <a:gd name="T22" fmla="*/ 614 w 649"/>
              <a:gd name="T23" fmla="*/ 202 h 202"/>
              <a:gd name="T24" fmla="*/ 649 w 649"/>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9" h="202">
                <a:moveTo>
                  <a:pt x="649" y="0"/>
                </a:moveTo>
                <a:lnTo>
                  <a:pt x="529" y="0"/>
                </a:lnTo>
                <a:lnTo>
                  <a:pt x="305" y="202"/>
                </a:lnTo>
                <a:lnTo>
                  <a:pt x="286" y="202"/>
                </a:lnTo>
                <a:lnTo>
                  <a:pt x="464" y="0"/>
                </a:lnTo>
                <a:lnTo>
                  <a:pt x="396" y="0"/>
                </a:lnTo>
                <a:lnTo>
                  <a:pt x="212" y="202"/>
                </a:lnTo>
                <a:lnTo>
                  <a:pt x="116" y="202"/>
                </a:lnTo>
                <a:lnTo>
                  <a:pt x="259" y="0"/>
                </a:lnTo>
                <a:lnTo>
                  <a:pt x="0" y="0"/>
                </a:lnTo>
                <a:lnTo>
                  <a:pt x="41" y="202"/>
                </a:lnTo>
                <a:lnTo>
                  <a:pt x="614" y="202"/>
                </a:lnTo>
                <a:lnTo>
                  <a:pt x="649" y="0"/>
                </a:lnTo>
                <a:close/>
              </a:path>
            </a:pathLst>
          </a:custGeom>
          <a:solidFill>
            <a:srgbClr val="D6DB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4" name="ïsḻíḑe">
            <a:extLst>
              <a:ext uri="{FF2B5EF4-FFF2-40B4-BE49-F238E27FC236}">
                <a16:creationId xmlns:a16="http://schemas.microsoft.com/office/drawing/2014/main" id="{E3C1C46E-F916-4CBB-AA5F-48F1ECDF6EC0}"/>
              </a:ext>
            </a:extLst>
          </p:cNvPr>
          <p:cNvSpPr/>
          <p:nvPr/>
        </p:nvSpPr>
        <p:spPr bwMode="auto">
          <a:xfrm>
            <a:off x="2173142" y="4741975"/>
            <a:ext cx="772711" cy="240507"/>
          </a:xfrm>
          <a:custGeom>
            <a:avLst/>
            <a:gdLst>
              <a:gd name="T0" fmla="*/ 649 w 649"/>
              <a:gd name="T1" fmla="*/ 0 h 202"/>
              <a:gd name="T2" fmla="*/ 529 w 649"/>
              <a:gd name="T3" fmla="*/ 0 h 202"/>
              <a:gd name="T4" fmla="*/ 305 w 649"/>
              <a:gd name="T5" fmla="*/ 202 h 202"/>
              <a:gd name="T6" fmla="*/ 286 w 649"/>
              <a:gd name="T7" fmla="*/ 202 h 202"/>
              <a:gd name="T8" fmla="*/ 464 w 649"/>
              <a:gd name="T9" fmla="*/ 0 h 202"/>
              <a:gd name="T10" fmla="*/ 396 w 649"/>
              <a:gd name="T11" fmla="*/ 0 h 202"/>
              <a:gd name="T12" fmla="*/ 212 w 649"/>
              <a:gd name="T13" fmla="*/ 202 h 202"/>
              <a:gd name="T14" fmla="*/ 116 w 649"/>
              <a:gd name="T15" fmla="*/ 202 h 202"/>
              <a:gd name="T16" fmla="*/ 259 w 649"/>
              <a:gd name="T17" fmla="*/ 0 h 202"/>
              <a:gd name="T18" fmla="*/ 0 w 649"/>
              <a:gd name="T19" fmla="*/ 0 h 202"/>
              <a:gd name="T20" fmla="*/ 41 w 649"/>
              <a:gd name="T21" fmla="*/ 202 h 202"/>
              <a:gd name="T22" fmla="*/ 614 w 649"/>
              <a:gd name="T23" fmla="*/ 202 h 202"/>
              <a:gd name="T24" fmla="*/ 649 w 649"/>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9" h="202">
                <a:moveTo>
                  <a:pt x="649" y="0"/>
                </a:moveTo>
                <a:lnTo>
                  <a:pt x="529" y="0"/>
                </a:lnTo>
                <a:lnTo>
                  <a:pt x="305" y="202"/>
                </a:lnTo>
                <a:lnTo>
                  <a:pt x="286" y="202"/>
                </a:lnTo>
                <a:lnTo>
                  <a:pt x="464" y="0"/>
                </a:lnTo>
                <a:lnTo>
                  <a:pt x="396" y="0"/>
                </a:lnTo>
                <a:lnTo>
                  <a:pt x="212" y="202"/>
                </a:lnTo>
                <a:lnTo>
                  <a:pt x="116" y="202"/>
                </a:lnTo>
                <a:lnTo>
                  <a:pt x="259" y="0"/>
                </a:lnTo>
                <a:lnTo>
                  <a:pt x="0" y="0"/>
                </a:lnTo>
                <a:lnTo>
                  <a:pt x="41" y="202"/>
                </a:lnTo>
                <a:lnTo>
                  <a:pt x="614" y="202"/>
                </a:lnTo>
                <a:lnTo>
                  <a:pt x="6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5" name="íśľîḑe">
            <a:extLst>
              <a:ext uri="{FF2B5EF4-FFF2-40B4-BE49-F238E27FC236}">
                <a16:creationId xmlns:a16="http://schemas.microsoft.com/office/drawing/2014/main" id="{7494CC6B-9A44-4313-9911-1DBDDC88C11C}"/>
              </a:ext>
            </a:extLst>
          </p:cNvPr>
          <p:cNvSpPr/>
          <p:nvPr/>
        </p:nvSpPr>
        <p:spPr bwMode="auto">
          <a:xfrm>
            <a:off x="2189811" y="5005104"/>
            <a:ext cx="739374" cy="425054"/>
          </a:xfrm>
          <a:custGeom>
            <a:avLst/>
            <a:gdLst>
              <a:gd name="T0" fmla="*/ 27 w 973"/>
              <a:gd name="T1" fmla="*/ 0 h 561"/>
              <a:gd name="T2" fmla="*/ 946 w 973"/>
              <a:gd name="T3" fmla="*/ 0 h 561"/>
              <a:gd name="T4" fmla="*/ 973 w 973"/>
              <a:gd name="T5" fmla="*/ 27 h 561"/>
              <a:gd name="T6" fmla="*/ 973 w 973"/>
              <a:gd name="T7" fmla="*/ 534 h 561"/>
              <a:gd name="T8" fmla="*/ 946 w 973"/>
              <a:gd name="T9" fmla="*/ 561 h 561"/>
              <a:gd name="T10" fmla="*/ 27 w 973"/>
              <a:gd name="T11" fmla="*/ 561 h 561"/>
              <a:gd name="T12" fmla="*/ 0 w 973"/>
              <a:gd name="T13" fmla="*/ 534 h 561"/>
              <a:gd name="T14" fmla="*/ 0 w 973"/>
              <a:gd name="T15" fmla="*/ 27 h 561"/>
              <a:gd name="T16" fmla="*/ 27 w 973"/>
              <a:gd name="T17" fmla="*/ 0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3" h="561">
                <a:moveTo>
                  <a:pt x="27" y="0"/>
                </a:moveTo>
                <a:cubicBezTo>
                  <a:pt x="946" y="0"/>
                  <a:pt x="946" y="0"/>
                  <a:pt x="946" y="0"/>
                </a:cubicBezTo>
                <a:cubicBezTo>
                  <a:pt x="961" y="0"/>
                  <a:pt x="973" y="12"/>
                  <a:pt x="973" y="27"/>
                </a:cubicBezTo>
                <a:cubicBezTo>
                  <a:pt x="973" y="534"/>
                  <a:pt x="973" y="534"/>
                  <a:pt x="973" y="534"/>
                </a:cubicBezTo>
                <a:cubicBezTo>
                  <a:pt x="973" y="549"/>
                  <a:pt x="961" y="561"/>
                  <a:pt x="946" y="561"/>
                </a:cubicBezTo>
                <a:cubicBezTo>
                  <a:pt x="27" y="561"/>
                  <a:pt x="27" y="561"/>
                  <a:pt x="27" y="561"/>
                </a:cubicBezTo>
                <a:cubicBezTo>
                  <a:pt x="12" y="561"/>
                  <a:pt x="0" y="549"/>
                  <a:pt x="0" y="534"/>
                </a:cubicBezTo>
                <a:cubicBezTo>
                  <a:pt x="0" y="27"/>
                  <a:pt x="0" y="27"/>
                  <a:pt x="0" y="27"/>
                </a:cubicBezTo>
                <a:cubicBezTo>
                  <a:pt x="0" y="12"/>
                  <a:pt x="12" y="0"/>
                  <a:pt x="27" y="0"/>
                </a:cubicBezTo>
              </a:path>
            </a:pathLst>
          </a:custGeom>
          <a:solidFill>
            <a:srgbClr val="D6DBDF"/>
          </a:solidFill>
          <a:ln>
            <a:noFill/>
          </a:ln>
        </p:spPr>
        <p:txBody>
          <a:bodyPr anchor="ctr"/>
          <a:lstStyle/>
          <a:p>
            <a:pPr algn="ctr"/>
            <a:endParaRPr>
              <a:cs typeface="+mn-ea"/>
              <a:sym typeface="+mn-lt"/>
            </a:endParaRPr>
          </a:p>
        </p:txBody>
      </p:sp>
      <p:sp>
        <p:nvSpPr>
          <p:cNvPr id="676" name="išļîde">
            <a:extLst>
              <a:ext uri="{FF2B5EF4-FFF2-40B4-BE49-F238E27FC236}">
                <a16:creationId xmlns:a16="http://schemas.microsoft.com/office/drawing/2014/main" id="{A7F82336-9220-420F-8F51-2CCB5456376C}"/>
              </a:ext>
            </a:extLst>
          </p:cNvPr>
          <p:cNvSpPr/>
          <p:nvPr/>
        </p:nvSpPr>
        <p:spPr bwMode="auto">
          <a:xfrm>
            <a:off x="2460081" y="5301570"/>
            <a:ext cx="198833" cy="102394"/>
          </a:xfrm>
          <a:prstGeom prst="rect">
            <a:avLst/>
          </a:prstGeom>
          <a:solidFill>
            <a:srgbClr val="00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77" name="íŝ1iḍè">
            <a:extLst>
              <a:ext uri="{FF2B5EF4-FFF2-40B4-BE49-F238E27FC236}">
                <a16:creationId xmlns:a16="http://schemas.microsoft.com/office/drawing/2014/main" id="{5878B5BC-ECB0-489C-B369-3252083A495E}"/>
              </a:ext>
            </a:extLst>
          </p:cNvPr>
          <p:cNvSpPr/>
          <p:nvPr/>
        </p:nvSpPr>
        <p:spPr bwMode="auto">
          <a:xfrm>
            <a:off x="2460081" y="5301570"/>
            <a:ext cx="198833" cy="102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78" name="ïsliḓe">
            <a:extLst>
              <a:ext uri="{FF2B5EF4-FFF2-40B4-BE49-F238E27FC236}">
                <a16:creationId xmlns:a16="http://schemas.microsoft.com/office/drawing/2014/main" id="{4364591A-6325-4978-96FD-DDB26A0471DC}"/>
              </a:ext>
            </a:extLst>
          </p:cNvPr>
          <p:cNvSpPr/>
          <p:nvPr/>
        </p:nvSpPr>
        <p:spPr bwMode="auto">
          <a:xfrm>
            <a:off x="2226720" y="5040822"/>
            <a:ext cx="665556" cy="241698"/>
          </a:xfrm>
          <a:prstGeom prst="rect">
            <a:avLst/>
          </a:prstGeom>
          <a:solidFill>
            <a:srgbClr val="A5A8A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79" name="ïśḻíḑê">
            <a:extLst>
              <a:ext uri="{FF2B5EF4-FFF2-40B4-BE49-F238E27FC236}">
                <a16:creationId xmlns:a16="http://schemas.microsoft.com/office/drawing/2014/main" id="{43032DA4-CCBB-4EF2-BF32-C2FAF3D26765}"/>
              </a:ext>
            </a:extLst>
          </p:cNvPr>
          <p:cNvSpPr/>
          <p:nvPr/>
        </p:nvSpPr>
        <p:spPr bwMode="auto">
          <a:xfrm>
            <a:off x="2226720" y="5040822"/>
            <a:ext cx="665556" cy="241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80" name="íSḻïḑè">
            <a:extLst>
              <a:ext uri="{FF2B5EF4-FFF2-40B4-BE49-F238E27FC236}">
                <a16:creationId xmlns:a16="http://schemas.microsoft.com/office/drawing/2014/main" id="{BDF7DBCB-08AA-46B6-98BC-3E0C78274795}"/>
              </a:ext>
            </a:extLst>
          </p:cNvPr>
          <p:cNvSpPr/>
          <p:nvPr/>
        </p:nvSpPr>
        <p:spPr bwMode="auto">
          <a:xfrm>
            <a:off x="2474369" y="5309905"/>
            <a:ext cx="165496" cy="88107"/>
          </a:xfrm>
          <a:custGeom>
            <a:avLst/>
            <a:gdLst>
              <a:gd name="T0" fmla="*/ 206 w 218"/>
              <a:gd name="T1" fmla="*/ 0 h 117"/>
              <a:gd name="T2" fmla="*/ 13 w 218"/>
              <a:gd name="T3" fmla="*/ 0 h 117"/>
              <a:gd name="T4" fmla="*/ 0 w 218"/>
              <a:gd name="T5" fmla="*/ 58 h 117"/>
              <a:gd name="T6" fmla="*/ 13 w 218"/>
              <a:gd name="T7" fmla="*/ 117 h 117"/>
              <a:gd name="T8" fmla="*/ 206 w 218"/>
              <a:gd name="T9" fmla="*/ 117 h 117"/>
              <a:gd name="T10" fmla="*/ 218 w 218"/>
              <a:gd name="T11" fmla="*/ 58 h 117"/>
              <a:gd name="T12" fmla="*/ 206 w 218"/>
              <a:gd name="T13" fmla="*/ 0 h 117"/>
            </a:gdLst>
            <a:ahLst/>
            <a:cxnLst>
              <a:cxn ang="0">
                <a:pos x="T0" y="T1"/>
              </a:cxn>
              <a:cxn ang="0">
                <a:pos x="T2" y="T3"/>
              </a:cxn>
              <a:cxn ang="0">
                <a:pos x="T4" y="T5"/>
              </a:cxn>
              <a:cxn ang="0">
                <a:pos x="T6" y="T7"/>
              </a:cxn>
              <a:cxn ang="0">
                <a:pos x="T8" y="T9"/>
              </a:cxn>
              <a:cxn ang="0">
                <a:pos x="T10" y="T11"/>
              </a:cxn>
              <a:cxn ang="0">
                <a:pos x="T12" y="T13"/>
              </a:cxn>
            </a:cxnLst>
            <a:rect l="0" t="0" r="r" b="b"/>
            <a:pathLst>
              <a:path w="218" h="117">
                <a:moveTo>
                  <a:pt x="206" y="0"/>
                </a:moveTo>
                <a:cubicBezTo>
                  <a:pt x="13" y="0"/>
                  <a:pt x="13" y="0"/>
                  <a:pt x="13" y="0"/>
                </a:cubicBezTo>
                <a:cubicBezTo>
                  <a:pt x="6" y="0"/>
                  <a:pt x="0" y="26"/>
                  <a:pt x="0" y="58"/>
                </a:cubicBezTo>
                <a:cubicBezTo>
                  <a:pt x="0" y="91"/>
                  <a:pt x="6" y="117"/>
                  <a:pt x="13" y="117"/>
                </a:cubicBezTo>
                <a:cubicBezTo>
                  <a:pt x="206" y="117"/>
                  <a:pt x="206" y="117"/>
                  <a:pt x="206" y="117"/>
                </a:cubicBezTo>
                <a:cubicBezTo>
                  <a:pt x="213" y="117"/>
                  <a:pt x="218" y="91"/>
                  <a:pt x="218" y="58"/>
                </a:cubicBezTo>
                <a:cubicBezTo>
                  <a:pt x="218" y="26"/>
                  <a:pt x="213" y="0"/>
                  <a:pt x="206" y="0"/>
                </a:cubicBezTo>
              </a:path>
            </a:pathLst>
          </a:custGeom>
          <a:solidFill>
            <a:srgbClr val="00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1" name="ïşľïďe">
            <a:extLst>
              <a:ext uri="{FF2B5EF4-FFF2-40B4-BE49-F238E27FC236}">
                <a16:creationId xmlns:a16="http://schemas.microsoft.com/office/drawing/2014/main" id="{DB6375F4-4B37-46AA-94C1-7EB16DC273BA}"/>
              </a:ext>
            </a:extLst>
          </p:cNvPr>
          <p:cNvSpPr/>
          <p:nvPr/>
        </p:nvSpPr>
        <p:spPr bwMode="auto">
          <a:xfrm>
            <a:off x="2481512" y="4741975"/>
            <a:ext cx="163115" cy="1191"/>
          </a:xfrm>
          <a:prstGeom prst="rect">
            <a:avLst/>
          </a:prstGeom>
          <a:solidFill>
            <a:srgbClr val="9AA4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82" name="iṣľîḓê">
            <a:extLst>
              <a:ext uri="{FF2B5EF4-FFF2-40B4-BE49-F238E27FC236}">
                <a16:creationId xmlns:a16="http://schemas.microsoft.com/office/drawing/2014/main" id="{0698A754-1293-48A7-9EEF-D6FFD2BDC47E}"/>
              </a:ext>
            </a:extLst>
          </p:cNvPr>
          <p:cNvSpPr/>
          <p:nvPr/>
        </p:nvSpPr>
        <p:spPr bwMode="auto">
          <a:xfrm>
            <a:off x="2481512" y="4741975"/>
            <a:ext cx="163115" cy="1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83" name="iŝḷîḍè">
            <a:extLst>
              <a:ext uri="{FF2B5EF4-FFF2-40B4-BE49-F238E27FC236}">
                <a16:creationId xmlns:a16="http://schemas.microsoft.com/office/drawing/2014/main" id="{3F8854EA-3775-442B-9226-C587A2E5284F}"/>
              </a:ext>
            </a:extLst>
          </p:cNvPr>
          <p:cNvSpPr/>
          <p:nvPr/>
        </p:nvSpPr>
        <p:spPr bwMode="auto">
          <a:xfrm>
            <a:off x="2311254" y="4741975"/>
            <a:ext cx="333373" cy="240507"/>
          </a:xfrm>
          <a:custGeom>
            <a:avLst/>
            <a:gdLst>
              <a:gd name="T0" fmla="*/ 280 w 280"/>
              <a:gd name="T1" fmla="*/ 0 h 202"/>
              <a:gd name="T2" fmla="*/ 143 w 280"/>
              <a:gd name="T3" fmla="*/ 0 h 202"/>
              <a:gd name="T4" fmla="*/ 0 w 280"/>
              <a:gd name="T5" fmla="*/ 202 h 202"/>
              <a:gd name="T6" fmla="*/ 96 w 280"/>
              <a:gd name="T7" fmla="*/ 202 h 202"/>
              <a:gd name="T8" fmla="*/ 280 w 280"/>
              <a:gd name="T9" fmla="*/ 0 h 202"/>
            </a:gdLst>
            <a:ahLst/>
            <a:cxnLst>
              <a:cxn ang="0">
                <a:pos x="T0" y="T1"/>
              </a:cxn>
              <a:cxn ang="0">
                <a:pos x="T2" y="T3"/>
              </a:cxn>
              <a:cxn ang="0">
                <a:pos x="T4" y="T5"/>
              </a:cxn>
              <a:cxn ang="0">
                <a:pos x="T6" y="T7"/>
              </a:cxn>
              <a:cxn ang="0">
                <a:pos x="T8" y="T9"/>
              </a:cxn>
            </a:cxnLst>
            <a:rect l="0" t="0" r="r" b="b"/>
            <a:pathLst>
              <a:path w="280" h="202">
                <a:moveTo>
                  <a:pt x="280" y="0"/>
                </a:moveTo>
                <a:lnTo>
                  <a:pt x="143" y="0"/>
                </a:lnTo>
                <a:lnTo>
                  <a:pt x="0" y="202"/>
                </a:lnTo>
                <a:lnTo>
                  <a:pt x="96" y="202"/>
                </a:lnTo>
                <a:lnTo>
                  <a:pt x="280" y="0"/>
                </a:lnTo>
                <a:close/>
              </a:path>
            </a:pathLst>
          </a:custGeom>
          <a:solidFill>
            <a:srgbClr val="EBED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4" name="î$ļíḓe">
            <a:extLst>
              <a:ext uri="{FF2B5EF4-FFF2-40B4-BE49-F238E27FC236}">
                <a16:creationId xmlns:a16="http://schemas.microsoft.com/office/drawing/2014/main" id="{CAE1518E-539A-473C-953F-1823EF3E7A06}"/>
              </a:ext>
            </a:extLst>
          </p:cNvPr>
          <p:cNvSpPr/>
          <p:nvPr/>
        </p:nvSpPr>
        <p:spPr bwMode="auto">
          <a:xfrm>
            <a:off x="2311254" y="4741975"/>
            <a:ext cx="333373" cy="240507"/>
          </a:xfrm>
          <a:custGeom>
            <a:avLst/>
            <a:gdLst>
              <a:gd name="T0" fmla="*/ 280 w 280"/>
              <a:gd name="T1" fmla="*/ 0 h 202"/>
              <a:gd name="T2" fmla="*/ 143 w 280"/>
              <a:gd name="T3" fmla="*/ 0 h 202"/>
              <a:gd name="T4" fmla="*/ 0 w 280"/>
              <a:gd name="T5" fmla="*/ 202 h 202"/>
              <a:gd name="T6" fmla="*/ 96 w 280"/>
              <a:gd name="T7" fmla="*/ 202 h 202"/>
              <a:gd name="T8" fmla="*/ 280 w 280"/>
              <a:gd name="T9" fmla="*/ 0 h 202"/>
            </a:gdLst>
            <a:ahLst/>
            <a:cxnLst>
              <a:cxn ang="0">
                <a:pos x="T0" y="T1"/>
              </a:cxn>
              <a:cxn ang="0">
                <a:pos x="T2" y="T3"/>
              </a:cxn>
              <a:cxn ang="0">
                <a:pos x="T4" y="T5"/>
              </a:cxn>
              <a:cxn ang="0">
                <a:pos x="T6" y="T7"/>
              </a:cxn>
              <a:cxn ang="0">
                <a:pos x="T8" y="T9"/>
              </a:cxn>
            </a:cxnLst>
            <a:rect l="0" t="0" r="r" b="b"/>
            <a:pathLst>
              <a:path w="280" h="202">
                <a:moveTo>
                  <a:pt x="280" y="0"/>
                </a:moveTo>
                <a:lnTo>
                  <a:pt x="143" y="0"/>
                </a:lnTo>
                <a:lnTo>
                  <a:pt x="0" y="202"/>
                </a:lnTo>
                <a:lnTo>
                  <a:pt x="96" y="202"/>
                </a:lnTo>
                <a:lnTo>
                  <a:pt x="2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5" name="iṧlîḍê">
            <a:extLst>
              <a:ext uri="{FF2B5EF4-FFF2-40B4-BE49-F238E27FC236}">
                <a16:creationId xmlns:a16="http://schemas.microsoft.com/office/drawing/2014/main" id="{BA942E91-392D-45D1-AC56-64E1A64697B9}"/>
              </a:ext>
            </a:extLst>
          </p:cNvPr>
          <p:cNvSpPr/>
          <p:nvPr/>
        </p:nvSpPr>
        <p:spPr bwMode="auto">
          <a:xfrm>
            <a:off x="2725589" y="4741975"/>
            <a:ext cx="77390" cy="0"/>
          </a:xfrm>
          <a:custGeom>
            <a:avLst/>
            <a:gdLst>
              <a:gd name="T0" fmla="*/ 65 w 65"/>
              <a:gd name="T1" fmla="*/ 0 w 65"/>
              <a:gd name="T2" fmla="*/ 65 w 65"/>
              <a:gd name="T3" fmla="*/ 65 w 65"/>
            </a:gdLst>
            <a:ahLst/>
            <a:cxnLst>
              <a:cxn ang="0">
                <a:pos x="T0" y="0"/>
              </a:cxn>
              <a:cxn ang="0">
                <a:pos x="T1" y="0"/>
              </a:cxn>
              <a:cxn ang="0">
                <a:pos x="T2" y="0"/>
              </a:cxn>
              <a:cxn ang="0">
                <a:pos x="T3" y="0"/>
              </a:cxn>
            </a:cxnLst>
            <a:rect l="0" t="0" r="r" b="b"/>
            <a:pathLst>
              <a:path w="65">
                <a:moveTo>
                  <a:pt x="65" y="0"/>
                </a:moveTo>
                <a:lnTo>
                  <a:pt x="0" y="0"/>
                </a:lnTo>
                <a:lnTo>
                  <a:pt x="65" y="0"/>
                </a:lnTo>
                <a:lnTo>
                  <a:pt x="65" y="0"/>
                </a:lnTo>
                <a:close/>
              </a:path>
            </a:pathLst>
          </a:custGeom>
          <a:solidFill>
            <a:srgbClr val="9AA4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6" name="íṥ1îḍè">
            <a:extLst>
              <a:ext uri="{FF2B5EF4-FFF2-40B4-BE49-F238E27FC236}">
                <a16:creationId xmlns:a16="http://schemas.microsoft.com/office/drawing/2014/main" id="{51E73F08-95DB-490F-89C2-D291EBE52D0A}"/>
              </a:ext>
            </a:extLst>
          </p:cNvPr>
          <p:cNvSpPr/>
          <p:nvPr/>
        </p:nvSpPr>
        <p:spPr bwMode="auto">
          <a:xfrm>
            <a:off x="2725589" y="4741975"/>
            <a:ext cx="77390" cy="0"/>
          </a:xfrm>
          <a:custGeom>
            <a:avLst/>
            <a:gdLst>
              <a:gd name="T0" fmla="*/ 65 w 65"/>
              <a:gd name="T1" fmla="*/ 0 w 65"/>
              <a:gd name="T2" fmla="*/ 65 w 65"/>
              <a:gd name="T3" fmla="*/ 65 w 65"/>
            </a:gdLst>
            <a:ahLst/>
            <a:cxnLst>
              <a:cxn ang="0">
                <a:pos x="T0" y="0"/>
              </a:cxn>
              <a:cxn ang="0">
                <a:pos x="T1" y="0"/>
              </a:cxn>
              <a:cxn ang="0">
                <a:pos x="T2" y="0"/>
              </a:cxn>
              <a:cxn ang="0">
                <a:pos x="T3" y="0"/>
              </a:cxn>
            </a:cxnLst>
            <a:rect l="0" t="0" r="r" b="b"/>
            <a:pathLst>
              <a:path w="65">
                <a:moveTo>
                  <a:pt x="65" y="0"/>
                </a:moveTo>
                <a:lnTo>
                  <a:pt x="0" y="0"/>
                </a:lnTo>
                <a:lnTo>
                  <a:pt x="65" y="0"/>
                </a:lnTo>
                <a:lnTo>
                  <a:pt x="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7" name="ï$1ide">
            <a:extLst>
              <a:ext uri="{FF2B5EF4-FFF2-40B4-BE49-F238E27FC236}">
                <a16:creationId xmlns:a16="http://schemas.microsoft.com/office/drawing/2014/main" id="{2EE27924-9273-4F22-83E8-600404053733}"/>
              </a:ext>
            </a:extLst>
          </p:cNvPr>
          <p:cNvSpPr/>
          <p:nvPr/>
        </p:nvSpPr>
        <p:spPr bwMode="auto">
          <a:xfrm>
            <a:off x="2513659" y="4741975"/>
            <a:ext cx="289320" cy="240507"/>
          </a:xfrm>
          <a:custGeom>
            <a:avLst/>
            <a:gdLst>
              <a:gd name="T0" fmla="*/ 243 w 243"/>
              <a:gd name="T1" fmla="*/ 0 h 202"/>
              <a:gd name="T2" fmla="*/ 178 w 243"/>
              <a:gd name="T3" fmla="*/ 0 h 202"/>
              <a:gd name="T4" fmla="*/ 0 w 243"/>
              <a:gd name="T5" fmla="*/ 202 h 202"/>
              <a:gd name="T6" fmla="*/ 19 w 243"/>
              <a:gd name="T7" fmla="*/ 202 h 202"/>
              <a:gd name="T8" fmla="*/ 243 w 243"/>
              <a:gd name="T9" fmla="*/ 0 h 202"/>
            </a:gdLst>
            <a:ahLst/>
            <a:cxnLst>
              <a:cxn ang="0">
                <a:pos x="T0" y="T1"/>
              </a:cxn>
              <a:cxn ang="0">
                <a:pos x="T2" y="T3"/>
              </a:cxn>
              <a:cxn ang="0">
                <a:pos x="T4" y="T5"/>
              </a:cxn>
              <a:cxn ang="0">
                <a:pos x="T6" y="T7"/>
              </a:cxn>
              <a:cxn ang="0">
                <a:pos x="T8" y="T9"/>
              </a:cxn>
            </a:cxnLst>
            <a:rect l="0" t="0" r="r" b="b"/>
            <a:pathLst>
              <a:path w="243" h="202">
                <a:moveTo>
                  <a:pt x="243" y="0"/>
                </a:moveTo>
                <a:lnTo>
                  <a:pt x="178" y="0"/>
                </a:lnTo>
                <a:lnTo>
                  <a:pt x="0" y="202"/>
                </a:lnTo>
                <a:lnTo>
                  <a:pt x="19" y="202"/>
                </a:lnTo>
                <a:lnTo>
                  <a:pt x="243" y="0"/>
                </a:lnTo>
                <a:close/>
              </a:path>
            </a:pathLst>
          </a:custGeom>
          <a:solidFill>
            <a:srgbClr val="EBED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8" name="îsļidê">
            <a:extLst>
              <a:ext uri="{FF2B5EF4-FFF2-40B4-BE49-F238E27FC236}">
                <a16:creationId xmlns:a16="http://schemas.microsoft.com/office/drawing/2014/main" id="{6D8D16CD-9B85-49C0-BFC2-32D68AD08575}"/>
              </a:ext>
            </a:extLst>
          </p:cNvPr>
          <p:cNvSpPr/>
          <p:nvPr/>
        </p:nvSpPr>
        <p:spPr bwMode="auto">
          <a:xfrm>
            <a:off x="2513659" y="4741975"/>
            <a:ext cx="289320" cy="240507"/>
          </a:xfrm>
          <a:custGeom>
            <a:avLst/>
            <a:gdLst>
              <a:gd name="T0" fmla="*/ 243 w 243"/>
              <a:gd name="T1" fmla="*/ 0 h 202"/>
              <a:gd name="T2" fmla="*/ 178 w 243"/>
              <a:gd name="T3" fmla="*/ 0 h 202"/>
              <a:gd name="T4" fmla="*/ 0 w 243"/>
              <a:gd name="T5" fmla="*/ 202 h 202"/>
              <a:gd name="T6" fmla="*/ 19 w 243"/>
              <a:gd name="T7" fmla="*/ 202 h 202"/>
              <a:gd name="T8" fmla="*/ 243 w 243"/>
              <a:gd name="T9" fmla="*/ 0 h 202"/>
            </a:gdLst>
            <a:ahLst/>
            <a:cxnLst>
              <a:cxn ang="0">
                <a:pos x="T0" y="T1"/>
              </a:cxn>
              <a:cxn ang="0">
                <a:pos x="T2" y="T3"/>
              </a:cxn>
              <a:cxn ang="0">
                <a:pos x="T4" y="T5"/>
              </a:cxn>
              <a:cxn ang="0">
                <a:pos x="T6" y="T7"/>
              </a:cxn>
              <a:cxn ang="0">
                <a:pos x="T8" y="T9"/>
              </a:cxn>
            </a:cxnLst>
            <a:rect l="0" t="0" r="r" b="b"/>
            <a:pathLst>
              <a:path w="243" h="202">
                <a:moveTo>
                  <a:pt x="243" y="0"/>
                </a:moveTo>
                <a:lnTo>
                  <a:pt x="178" y="0"/>
                </a:lnTo>
                <a:lnTo>
                  <a:pt x="0" y="202"/>
                </a:lnTo>
                <a:lnTo>
                  <a:pt x="19" y="202"/>
                </a:lnTo>
                <a:lnTo>
                  <a:pt x="24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9" name="iŝļíḋè">
            <a:extLst>
              <a:ext uri="{FF2B5EF4-FFF2-40B4-BE49-F238E27FC236}">
                <a16:creationId xmlns:a16="http://schemas.microsoft.com/office/drawing/2014/main" id="{9D08E25C-438B-4435-9B40-05FBB67B27E4}"/>
              </a:ext>
            </a:extLst>
          </p:cNvPr>
          <p:cNvSpPr/>
          <p:nvPr/>
        </p:nvSpPr>
        <p:spPr bwMode="auto">
          <a:xfrm>
            <a:off x="2238626"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0" name="ïṩliḓe">
            <a:extLst>
              <a:ext uri="{FF2B5EF4-FFF2-40B4-BE49-F238E27FC236}">
                <a16:creationId xmlns:a16="http://schemas.microsoft.com/office/drawing/2014/main" id="{87245DBC-1551-40BC-92AE-E928A2140EAF}"/>
              </a:ext>
            </a:extLst>
          </p:cNvPr>
          <p:cNvSpPr/>
          <p:nvPr/>
        </p:nvSpPr>
        <p:spPr bwMode="auto">
          <a:xfrm>
            <a:off x="2288632"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1" name="ïṡlíḍe">
            <a:extLst>
              <a:ext uri="{FF2B5EF4-FFF2-40B4-BE49-F238E27FC236}">
                <a16:creationId xmlns:a16="http://schemas.microsoft.com/office/drawing/2014/main" id="{5BB70654-3EC0-42DB-B7C6-436F09C67F87}"/>
              </a:ext>
            </a:extLst>
          </p:cNvPr>
          <p:cNvSpPr/>
          <p:nvPr/>
        </p:nvSpPr>
        <p:spPr bwMode="auto">
          <a:xfrm>
            <a:off x="2338638"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2" name="îṩlíḑe">
            <a:extLst>
              <a:ext uri="{FF2B5EF4-FFF2-40B4-BE49-F238E27FC236}">
                <a16:creationId xmlns:a16="http://schemas.microsoft.com/office/drawing/2014/main" id="{AC74C73C-6D08-4C2E-BBF4-D1A910215EAA}"/>
              </a:ext>
            </a:extLst>
          </p:cNvPr>
          <p:cNvSpPr/>
          <p:nvPr/>
        </p:nvSpPr>
        <p:spPr bwMode="auto">
          <a:xfrm>
            <a:off x="2388644"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3" name="íṣ1íḓé">
            <a:extLst>
              <a:ext uri="{FF2B5EF4-FFF2-40B4-BE49-F238E27FC236}">
                <a16:creationId xmlns:a16="http://schemas.microsoft.com/office/drawing/2014/main" id="{D981FC89-7FA4-4717-A8B4-17E1408BDC1E}"/>
              </a:ext>
            </a:extLst>
          </p:cNvPr>
          <p:cNvSpPr/>
          <p:nvPr/>
        </p:nvSpPr>
        <p:spPr bwMode="auto">
          <a:xfrm>
            <a:off x="2438650"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4" name="îšļíḓé">
            <a:extLst>
              <a:ext uri="{FF2B5EF4-FFF2-40B4-BE49-F238E27FC236}">
                <a16:creationId xmlns:a16="http://schemas.microsoft.com/office/drawing/2014/main" id="{0CC5DEB0-2092-488F-BC47-FC96DF3CA21A}"/>
              </a:ext>
            </a:extLst>
          </p:cNvPr>
          <p:cNvSpPr/>
          <p:nvPr/>
        </p:nvSpPr>
        <p:spPr bwMode="auto">
          <a:xfrm>
            <a:off x="2488656"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5" name="íṧľîďê">
            <a:extLst>
              <a:ext uri="{FF2B5EF4-FFF2-40B4-BE49-F238E27FC236}">
                <a16:creationId xmlns:a16="http://schemas.microsoft.com/office/drawing/2014/main" id="{D9C73F12-2121-4CED-8D71-9E48C8E78F49}"/>
              </a:ext>
            </a:extLst>
          </p:cNvPr>
          <p:cNvSpPr/>
          <p:nvPr/>
        </p:nvSpPr>
        <p:spPr bwMode="auto">
          <a:xfrm>
            <a:off x="2538662" y="5055110"/>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3"/>
                  <a:pt x="50" y="6"/>
                </a:cubicBezTo>
                <a:cubicBezTo>
                  <a:pt x="50" y="49"/>
                  <a:pt x="50" y="49"/>
                  <a:pt x="50" y="49"/>
                </a:cubicBezTo>
                <a:cubicBezTo>
                  <a:pt x="50" y="53"/>
                  <a:pt x="48" y="55"/>
                  <a:pt x="45"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6" name="iŝľïḋé">
            <a:extLst>
              <a:ext uri="{FF2B5EF4-FFF2-40B4-BE49-F238E27FC236}">
                <a16:creationId xmlns:a16="http://schemas.microsoft.com/office/drawing/2014/main" id="{C32C379B-B3AA-4AD4-8269-CF379BC0588C}"/>
              </a:ext>
            </a:extLst>
          </p:cNvPr>
          <p:cNvSpPr/>
          <p:nvPr/>
        </p:nvSpPr>
        <p:spPr bwMode="auto">
          <a:xfrm>
            <a:off x="2588668" y="5055110"/>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3"/>
                  <a:pt x="50" y="6"/>
                </a:cubicBezTo>
                <a:cubicBezTo>
                  <a:pt x="50" y="49"/>
                  <a:pt x="50" y="49"/>
                  <a:pt x="50" y="49"/>
                </a:cubicBezTo>
                <a:cubicBezTo>
                  <a:pt x="50" y="53"/>
                  <a:pt x="48" y="55"/>
                  <a:pt x="45"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7" name="ïśḷíḍé">
            <a:extLst>
              <a:ext uri="{FF2B5EF4-FFF2-40B4-BE49-F238E27FC236}">
                <a16:creationId xmlns:a16="http://schemas.microsoft.com/office/drawing/2014/main" id="{15EE6DCE-73B4-491B-AEE8-6A903D2CCD0F}"/>
              </a:ext>
            </a:extLst>
          </p:cNvPr>
          <p:cNvSpPr/>
          <p:nvPr/>
        </p:nvSpPr>
        <p:spPr bwMode="auto">
          <a:xfrm>
            <a:off x="2638674" y="5055110"/>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3"/>
                  <a:pt x="50" y="6"/>
                </a:cubicBezTo>
                <a:cubicBezTo>
                  <a:pt x="50" y="49"/>
                  <a:pt x="50" y="49"/>
                  <a:pt x="50" y="49"/>
                </a:cubicBezTo>
                <a:cubicBezTo>
                  <a:pt x="50" y="53"/>
                  <a:pt x="48" y="55"/>
                  <a:pt x="45"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8" name="îṣ1ídé">
            <a:extLst>
              <a:ext uri="{FF2B5EF4-FFF2-40B4-BE49-F238E27FC236}">
                <a16:creationId xmlns:a16="http://schemas.microsoft.com/office/drawing/2014/main" id="{AF3FCADF-99CF-4EDB-BC2E-BF0B03BFA94E}"/>
              </a:ext>
            </a:extLst>
          </p:cNvPr>
          <p:cNvSpPr/>
          <p:nvPr/>
        </p:nvSpPr>
        <p:spPr bwMode="auto">
          <a:xfrm>
            <a:off x="2688680" y="5055110"/>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3"/>
                  <a:pt x="50" y="6"/>
                </a:cubicBezTo>
                <a:cubicBezTo>
                  <a:pt x="50" y="49"/>
                  <a:pt x="50" y="49"/>
                  <a:pt x="50" y="49"/>
                </a:cubicBezTo>
                <a:cubicBezTo>
                  <a:pt x="50" y="53"/>
                  <a:pt x="48" y="55"/>
                  <a:pt x="45"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9" name="iṡḷîḑê">
            <a:extLst>
              <a:ext uri="{FF2B5EF4-FFF2-40B4-BE49-F238E27FC236}">
                <a16:creationId xmlns:a16="http://schemas.microsoft.com/office/drawing/2014/main" id="{893901E5-0EFC-492D-9CB9-83EB94632669}"/>
              </a:ext>
            </a:extLst>
          </p:cNvPr>
          <p:cNvSpPr/>
          <p:nvPr/>
        </p:nvSpPr>
        <p:spPr bwMode="auto">
          <a:xfrm>
            <a:off x="2738686" y="5055110"/>
            <a:ext cx="38100" cy="41672"/>
          </a:xfrm>
          <a:custGeom>
            <a:avLst/>
            <a:gdLst>
              <a:gd name="T0" fmla="*/ 5 w 50"/>
              <a:gd name="T1" fmla="*/ 0 h 55"/>
              <a:gd name="T2" fmla="*/ 46 w 50"/>
              <a:gd name="T3" fmla="*/ 0 h 55"/>
              <a:gd name="T4" fmla="*/ 50 w 50"/>
              <a:gd name="T5" fmla="*/ 6 h 55"/>
              <a:gd name="T6" fmla="*/ 50 w 50"/>
              <a:gd name="T7" fmla="*/ 49 h 55"/>
              <a:gd name="T8" fmla="*/ 46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6" y="0"/>
                  <a:pt x="46" y="0"/>
                  <a:pt x="46" y="0"/>
                </a:cubicBezTo>
                <a:cubicBezTo>
                  <a:pt x="48" y="0"/>
                  <a:pt x="50" y="3"/>
                  <a:pt x="50" y="6"/>
                </a:cubicBezTo>
                <a:cubicBezTo>
                  <a:pt x="50" y="49"/>
                  <a:pt x="50" y="49"/>
                  <a:pt x="50" y="49"/>
                </a:cubicBezTo>
                <a:cubicBezTo>
                  <a:pt x="50" y="53"/>
                  <a:pt x="48" y="55"/>
                  <a:pt x="46"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0" name="îṩḷîdé">
            <a:extLst>
              <a:ext uri="{FF2B5EF4-FFF2-40B4-BE49-F238E27FC236}">
                <a16:creationId xmlns:a16="http://schemas.microsoft.com/office/drawing/2014/main" id="{A0A84FAE-AEA6-4054-98C5-DA6F847A4CCD}"/>
              </a:ext>
            </a:extLst>
          </p:cNvPr>
          <p:cNvSpPr/>
          <p:nvPr/>
        </p:nvSpPr>
        <p:spPr bwMode="auto">
          <a:xfrm>
            <a:off x="2313635" y="5113451"/>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1" name="ïşļíḋê">
            <a:extLst>
              <a:ext uri="{FF2B5EF4-FFF2-40B4-BE49-F238E27FC236}">
                <a16:creationId xmlns:a16="http://schemas.microsoft.com/office/drawing/2014/main" id="{7933B95E-C52D-4AF4-A7E0-61466F329FE6}"/>
              </a:ext>
            </a:extLst>
          </p:cNvPr>
          <p:cNvSpPr/>
          <p:nvPr/>
        </p:nvSpPr>
        <p:spPr bwMode="auto">
          <a:xfrm>
            <a:off x="2363641" y="5113451"/>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2" name="ïśľíḍè">
            <a:extLst>
              <a:ext uri="{FF2B5EF4-FFF2-40B4-BE49-F238E27FC236}">
                <a16:creationId xmlns:a16="http://schemas.microsoft.com/office/drawing/2014/main" id="{A69358EB-8CFF-4EBA-9D3E-550EEB110C7B}"/>
              </a:ext>
            </a:extLst>
          </p:cNvPr>
          <p:cNvSpPr/>
          <p:nvPr/>
        </p:nvSpPr>
        <p:spPr bwMode="auto">
          <a:xfrm>
            <a:off x="2413647" y="5113451"/>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3" name="ïśľïďe">
            <a:extLst>
              <a:ext uri="{FF2B5EF4-FFF2-40B4-BE49-F238E27FC236}">
                <a16:creationId xmlns:a16="http://schemas.microsoft.com/office/drawing/2014/main" id="{5B66180C-36CA-43F2-9AF3-159D093BB875}"/>
              </a:ext>
            </a:extLst>
          </p:cNvPr>
          <p:cNvSpPr/>
          <p:nvPr/>
        </p:nvSpPr>
        <p:spPr bwMode="auto">
          <a:xfrm>
            <a:off x="2463653" y="5113451"/>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8" y="0"/>
                  <a:pt x="49" y="2"/>
                  <a:pt x="49" y="5"/>
                </a:cubicBezTo>
                <a:cubicBezTo>
                  <a:pt x="49" y="49"/>
                  <a:pt x="49" y="49"/>
                  <a:pt x="49" y="49"/>
                </a:cubicBezTo>
                <a:cubicBezTo>
                  <a:pt x="49" y="52"/>
                  <a:pt x="48"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4" name="îşļîḍé">
            <a:extLst>
              <a:ext uri="{FF2B5EF4-FFF2-40B4-BE49-F238E27FC236}">
                <a16:creationId xmlns:a16="http://schemas.microsoft.com/office/drawing/2014/main" id="{045E548B-527A-4CD4-B89C-1FFCCC3E8D5B}"/>
              </a:ext>
            </a:extLst>
          </p:cNvPr>
          <p:cNvSpPr/>
          <p:nvPr/>
        </p:nvSpPr>
        <p:spPr bwMode="auto">
          <a:xfrm>
            <a:off x="2513659" y="5113451"/>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5" name="iṡ1îḍê">
            <a:extLst>
              <a:ext uri="{FF2B5EF4-FFF2-40B4-BE49-F238E27FC236}">
                <a16:creationId xmlns:a16="http://schemas.microsoft.com/office/drawing/2014/main" id="{A5D13BF1-6DBE-41DE-A817-E11B2586562E}"/>
              </a:ext>
            </a:extLst>
          </p:cNvPr>
          <p:cNvSpPr/>
          <p:nvPr/>
        </p:nvSpPr>
        <p:spPr bwMode="auto">
          <a:xfrm>
            <a:off x="2563665" y="5113451"/>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6" name="ïṡlíḑé">
            <a:extLst>
              <a:ext uri="{FF2B5EF4-FFF2-40B4-BE49-F238E27FC236}">
                <a16:creationId xmlns:a16="http://schemas.microsoft.com/office/drawing/2014/main" id="{639BB43E-8FFF-495E-8AD1-3487892A7F77}"/>
              </a:ext>
            </a:extLst>
          </p:cNvPr>
          <p:cNvSpPr/>
          <p:nvPr/>
        </p:nvSpPr>
        <p:spPr bwMode="auto">
          <a:xfrm>
            <a:off x="2613671" y="5113451"/>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7" name="i$liḑê">
            <a:extLst>
              <a:ext uri="{FF2B5EF4-FFF2-40B4-BE49-F238E27FC236}">
                <a16:creationId xmlns:a16="http://schemas.microsoft.com/office/drawing/2014/main" id="{7414B6F2-C7DE-4456-B74A-05503C57CB13}"/>
              </a:ext>
            </a:extLst>
          </p:cNvPr>
          <p:cNvSpPr/>
          <p:nvPr/>
        </p:nvSpPr>
        <p:spPr bwMode="auto">
          <a:xfrm>
            <a:off x="2663677" y="5113451"/>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8" name="íŝḻíďè">
            <a:extLst>
              <a:ext uri="{FF2B5EF4-FFF2-40B4-BE49-F238E27FC236}">
                <a16:creationId xmlns:a16="http://schemas.microsoft.com/office/drawing/2014/main" id="{BD4F6184-A601-4AE0-AF3B-BEFD45E4F25B}"/>
              </a:ext>
            </a:extLst>
          </p:cNvPr>
          <p:cNvSpPr/>
          <p:nvPr/>
        </p:nvSpPr>
        <p:spPr bwMode="auto">
          <a:xfrm>
            <a:off x="2713683" y="5113451"/>
            <a:ext cx="38100" cy="41672"/>
          </a:xfrm>
          <a:custGeom>
            <a:avLst/>
            <a:gdLst>
              <a:gd name="T0" fmla="*/ 5 w 50"/>
              <a:gd name="T1" fmla="*/ 0 h 55"/>
              <a:gd name="T2" fmla="*/ 46 w 50"/>
              <a:gd name="T3" fmla="*/ 0 h 55"/>
              <a:gd name="T4" fmla="*/ 50 w 50"/>
              <a:gd name="T5" fmla="*/ 5 h 55"/>
              <a:gd name="T6" fmla="*/ 50 w 50"/>
              <a:gd name="T7" fmla="*/ 49 h 55"/>
              <a:gd name="T8" fmla="*/ 46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6" y="0"/>
                  <a:pt x="46" y="0"/>
                  <a:pt x="46" y="0"/>
                </a:cubicBezTo>
                <a:cubicBezTo>
                  <a:pt x="48" y="0"/>
                  <a:pt x="50" y="2"/>
                  <a:pt x="50" y="5"/>
                </a:cubicBezTo>
                <a:cubicBezTo>
                  <a:pt x="50" y="49"/>
                  <a:pt x="50" y="49"/>
                  <a:pt x="50" y="49"/>
                </a:cubicBezTo>
                <a:cubicBezTo>
                  <a:pt x="50" y="52"/>
                  <a:pt x="48" y="55"/>
                  <a:pt x="46"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9" name="íṥļîďe">
            <a:extLst>
              <a:ext uri="{FF2B5EF4-FFF2-40B4-BE49-F238E27FC236}">
                <a16:creationId xmlns:a16="http://schemas.microsoft.com/office/drawing/2014/main" id="{3C8BED44-BCFA-464D-B7A7-52B0007D2EB1}"/>
              </a:ext>
            </a:extLst>
          </p:cNvPr>
          <p:cNvSpPr/>
          <p:nvPr/>
        </p:nvSpPr>
        <p:spPr bwMode="auto">
          <a:xfrm>
            <a:off x="2764880" y="5113451"/>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0" name="ïsľïḋê">
            <a:extLst>
              <a:ext uri="{FF2B5EF4-FFF2-40B4-BE49-F238E27FC236}">
                <a16:creationId xmlns:a16="http://schemas.microsoft.com/office/drawing/2014/main" id="{01D17B89-5880-4B10-B460-3803552CB501}"/>
              </a:ext>
            </a:extLst>
          </p:cNvPr>
          <p:cNvSpPr/>
          <p:nvPr/>
        </p:nvSpPr>
        <p:spPr bwMode="auto">
          <a:xfrm>
            <a:off x="2789883"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1" y="55"/>
                  <a:pt x="0" y="53"/>
                  <a:pt x="0" y="49"/>
                </a:cubicBezTo>
                <a:cubicBezTo>
                  <a:pt x="0" y="6"/>
                  <a:pt x="0" y="6"/>
                  <a:pt x="0" y="6"/>
                </a:cubicBezTo>
                <a:cubicBezTo>
                  <a:pt x="0" y="3"/>
                  <a:pt x="1"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1" name="ïsḻîḑe">
            <a:extLst>
              <a:ext uri="{FF2B5EF4-FFF2-40B4-BE49-F238E27FC236}">
                <a16:creationId xmlns:a16="http://schemas.microsoft.com/office/drawing/2014/main" id="{B57CEF71-A72B-46C8-B2A0-A3E996310C93}"/>
              </a:ext>
            </a:extLst>
          </p:cNvPr>
          <p:cNvSpPr/>
          <p:nvPr/>
        </p:nvSpPr>
        <p:spPr bwMode="auto">
          <a:xfrm>
            <a:off x="2839889"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2" name="iṥḷïḓé">
            <a:extLst>
              <a:ext uri="{FF2B5EF4-FFF2-40B4-BE49-F238E27FC236}">
                <a16:creationId xmlns:a16="http://schemas.microsoft.com/office/drawing/2014/main" id="{F92CAEE0-D33A-4951-A69A-9B072DA1AF31}"/>
              </a:ext>
            </a:extLst>
          </p:cNvPr>
          <p:cNvSpPr/>
          <p:nvPr/>
        </p:nvSpPr>
        <p:spPr bwMode="auto">
          <a:xfrm>
            <a:off x="2816076" y="5113451"/>
            <a:ext cx="60722" cy="41672"/>
          </a:xfrm>
          <a:custGeom>
            <a:avLst/>
            <a:gdLst>
              <a:gd name="T0" fmla="*/ 4 w 81"/>
              <a:gd name="T1" fmla="*/ 0 h 55"/>
              <a:gd name="T2" fmla="*/ 77 w 81"/>
              <a:gd name="T3" fmla="*/ 0 h 55"/>
              <a:gd name="T4" fmla="*/ 81 w 81"/>
              <a:gd name="T5" fmla="*/ 5 h 55"/>
              <a:gd name="T6" fmla="*/ 81 w 81"/>
              <a:gd name="T7" fmla="*/ 49 h 55"/>
              <a:gd name="T8" fmla="*/ 77 w 81"/>
              <a:gd name="T9" fmla="*/ 55 h 55"/>
              <a:gd name="T10" fmla="*/ 4 w 81"/>
              <a:gd name="T11" fmla="*/ 55 h 55"/>
              <a:gd name="T12" fmla="*/ 0 w 81"/>
              <a:gd name="T13" fmla="*/ 49 h 55"/>
              <a:gd name="T14" fmla="*/ 0 w 81"/>
              <a:gd name="T15" fmla="*/ 5 h 55"/>
              <a:gd name="T16" fmla="*/ 4 w 81"/>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55">
                <a:moveTo>
                  <a:pt x="4" y="0"/>
                </a:moveTo>
                <a:cubicBezTo>
                  <a:pt x="77" y="0"/>
                  <a:pt x="77" y="0"/>
                  <a:pt x="77" y="0"/>
                </a:cubicBezTo>
                <a:cubicBezTo>
                  <a:pt x="79" y="0"/>
                  <a:pt x="81" y="2"/>
                  <a:pt x="81" y="5"/>
                </a:cubicBezTo>
                <a:cubicBezTo>
                  <a:pt x="81" y="49"/>
                  <a:pt x="81" y="49"/>
                  <a:pt x="81" y="49"/>
                </a:cubicBezTo>
                <a:cubicBezTo>
                  <a:pt x="81" y="52"/>
                  <a:pt x="79" y="55"/>
                  <a:pt x="77"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3" name="ïṥlïḍê">
            <a:extLst>
              <a:ext uri="{FF2B5EF4-FFF2-40B4-BE49-F238E27FC236}">
                <a16:creationId xmlns:a16="http://schemas.microsoft.com/office/drawing/2014/main" id="{B1B1E63B-7ED4-4209-8B2E-6D2804F5F607}"/>
              </a:ext>
            </a:extLst>
          </p:cNvPr>
          <p:cNvSpPr/>
          <p:nvPr/>
        </p:nvSpPr>
        <p:spPr bwMode="auto">
          <a:xfrm>
            <a:off x="2238626" y="5113451"/>
            <a:ext cx="63103" cy="41672"/>
          </a:xfrm>
          <a:custGeom>
            <a:avLst/>
            <a:gdLst>
              <a:gd name="T0" fmla="*/ 5 w 84"/>
              <a:gd name="T1" fmla="*/ 0 h 55"/>
              <a:gd name="T2" fmla="*/ 80 w 84"/>
              <a:gd name="T3" fmla="*/ 0 h 55"/>
              <a:gd name="T4" fmla="*/ 84 w 84"/>
              <a:gd name="T5" fmla="*/ 5 h 55"/>
              <a:gd name="T6" fmla="*/ 84 w 84"/>
              <a:gd name="T7" fmla="*/ 49 h 55"/>
              <a:gd name="T8" fmla="*/ 80 w 84"/>
              <a:gd name="T9" fmla="*/ 55 h 55"/>
              <a:gd name="T10" fmla="*/ 5 w 84"/>
              <a:gd name="T11" fmla="*/ 55 h 55"/>
              <a:gd name="T12" fmla="*/ 0 w 84"/>
              <a:gd name="T13" fmla="*/ 49 h 55"/>
              <a:gd name="T14" fmla="*/ 0 w 84"/>
              <a:gd name="T15" fmla="*/ 5 h 55"/>
              <a:gd name="T16" fmla="*/ 5 w 84"/>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55">
                <a:moveTo>
                  <a:pt x="5" y="0"/>
                </a:moveTo>
                <a:cubicBezTo>
                  <a:pt x="80" y="0"/>
                  <a:pt x="80" y="0"/>
                  <a:pt x="80" y="0"/>
                </a:cubicBezTo>
                <a:cubicBezTo>
                  <a:pt x="82" y="0"/>
                  <a:pt x="84" y="2"/>
                  <a:pt x="84" y="5"/>
                </a:cubicBezTo>
                <a:cubicBezTo>
                  <a:pt x="84" y="49"/>
                  <a:pt x="84" y="49"/>
                  <a:pt x="84" y="49"/>
                </a:cubicBezTo>
                <a:cubicBezTo>
                  <a:pt x="84" y="52"/>
                  <a:pt x="82" y="55"/>
                  <a:pt x="80"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4" name="îṣľïḋê">
            <a:extLst>
              <a:ext uri="{FF2B5EF4-FFF2-40B4-BE49-F238E27FC236}">
                <a16:creationId xmlns:a16="http://schemas.microsoft.com/office/drawing/2014/main" id="{43D9C2B4-7AC8-409B-8EB0-9A49E9129382}"/>
              </a:ext>
            </a:extLst>
          </p:cNvPr>
          <p:cNvSpPr/>
          <p:nvPr/>
        </p:nvSpPr>
        <p:spPr bwMode="auto">
          <a:xfrm>
            <a:off x="2238626" y="5171792"/>
            <a:ext cx="75009" cy="41672"/>
          </a:xfrm>
          <a:custGeom>
            <a:avLst/>
            <a:gdLst>
              <a:gd name="T0" fmla="*/ 5 w 99"/>
              <a:gd name="T1" fmla="*/ 0 h 55"/>
              <a:gd name="T2" fmla="*/ 95 w 99"/>
              <a:gd name="T3" fmla="*/ 0 h 55"/>
              <a:gd name="T4" fmla="*/ 99 w 99"/>
              <a:gd name="T5" fmla="*/ 6 h 55"/>
              <a:gd name="T6" fmla="*/ 99 w 99"/>
              <a:gd name="T7" fmla="*/ 50 h 55"/>
              <a:gd name="T8" fmla="*/ 95 w 99"/>
              <a:gd name="T9" fmla="*/ 55 h 55"/>
              <a:gd name="T10" fmla="*/ 5 w 99"/>
              <a:gd name="T11" fmla="*/ 55 h 55"/>
              <a:gd name="T12" fmla="*/ 0 w 99"/>
              <a:gd name="T13" fmla="*/ 50 h 55"/>
              <a:gd name="T14" fmla="*/ 0 w 99"/>
              <a:gd name="T15" fmla="*/ 6 h 55"/>
              <a:gd name="T16" fmla="*/ 5 w 9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5">
                <a:moveTo>
                  <a:pt x="5" y="0"/>
                </a:moveTo>
                <a:cubicBezTo>
                  <a:pt x="95" y="0"/>
                  <a:pt x="95" y="0"/>
                  <a:pt x="95" y="0"/>
                </a:cubicBezTo>
                <a:cubicBezTo>
                  <a:pt x="97" y="0"/>
                  <a:pt x="99" y="3"/>
                  <a:pt x="99" y="6"/>
                </a:cubicBezTo>
                <a:cubicBezTo>
                  <a:pt x="99" y="50"/>
                  <a:pt x="99" y="50"/>
                  <a:pt x="99" y="50"/>
                </a:cubicBezTo>
                <a:cubicBezTo>
                  <a:pt x="99" y="53"/>
                  <a:pt x="97" y="55"/>
                  <a:pt x="95" y="55"/>
                </a:cubicBezTo>
                <a:cubicBezTo>
                  <a:pt x="5" y="55"/>
                  <a:pt x="5" y="55"/>
                  <a:pt x="5" y="55"/>
                </a:cubicBezTo>
                <a:cubicBezTo>
                  <a:pt x="2" y="55"/>
                  <a:pt x="0" y="53"/>
                  <a:pt x="0" y="50"/>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5" name="iṩļiḍè">
            <a:extLst>
              <a:ext uri="{FF2B5EF4-FFF2-40B4-BE49-F238E27FC236}">
                <a16:creationId xmlns:a16="http://schemas.microsoft.com/office/drawing/2014/main" id="{B628471F-FB2C-47EC-B39C-361948B2466A}"/>
              </a:ext>
            </a:extLst>
          </p:cNvPr>
          <p:cNvSpPr/>
          <p:nvPr/>
        </p:nvSpPr>
        <p:spPr bwMode="auto">
          <a:xfrm>
            <a:off x="2238626" y="5230132"/>
            <a:ext cx="36909"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6" name="i$ḻíḋè">
            <a:extLst>
              <a:ext uri="{FF2B5EF4-FFF2-40B4-BE49-F238E27FC236}">
                <a16:creationId xmlns:a16="http://schemas.microsoft.com/office/drawing/2014/main" id="{413E4FD9-0DCC-4B50-A7AC-08191898F10F}"/>
              </a:ext>
            </a:extLst>
          </p:cNvPr>
          <p:cNvSpPr/>
          <p:nvPr/>
        </p:nvSpPr>
        <p:spPr bwMode="auto">
          <a:xfrm>
            <a:off x="2288632" y="5230132"/>
            <a:ext cx="36909"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7" name="ïŝlïḍè">
            <a:extLst>
              <a:ext uri="{FF2B5EF4-FFF2-40B4-BE49-F238E27FC236}">
                <a16:creationId xmlns:a16="http://schemas.microsoft.com/office/drawing/2014/main" id="{9C0B5486-03FE-41DF-8888-33963EF22901}"/>
              </a:ext>
            </a:extLst>
          </p:cNvPr>
          <p:cNvSpPr/>
          <p:nvPr/>
        </p:nvSpPr>
        <p:spPr bwMode="auto">
          <a:xfrm>
            <a:off x="2338638" y="5230132"/>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8" name="îṥḷïḓè">
            <a:extLst>
              <a:ext uri="{FF2B5EF4-FFF2-40B4-BE49-F238E27FC236}">
                <a16:creationId xmlns:a16="http://schemas.microsoft.com/office/drawing/2014/main" id="{72C1132F-BD13-41FE-9D2A-65BF510886B7}"/>
              </a:ext>
            </a:extLst>
          </p:cNvPr>
          <p:cNvSpPr/>
          <p:nvPr/>
        </p:nvSpPr>
        <p:spPr bwMode="auto">
          <a:xfrm>
            <a:off x="2388644" y="5230132"/>
            <a:ext cx="327420" cy="41672"/>
          </a:xfrm>
          <a:custGeom>
            <a:avLst/>
            <a:gdLst>
              <a:gd name="T0" fmla="*/ 5 w 432"/>
              <a:gd name="T1" fmla="*/ 0 h 55"/>
              <a:gd name="T2" fmla="*/ 427 w 432"/>
              <a:gd name="T3" fmla="*/ 0 h 55"/>
              <a:gd name="T4" fmla="*/ 432 w 432"/>
              <a:gd name="T5" fmla="*/ 5 h 55"/>
              <a:gd name="T6" fmla="*/ 432 w 432"/>
              <a:gd name="T7" fmla="*/ 49 h 55"/>
              <a:gd name="T8" fmla="*/ 427 w 432"/>
              <a:gd name="T9" fmla="*/ 55 h 55"/>
              <a:gd name="T10" fmla="*/ 5 w 432"/>
              <a:gd name="T11" fmla="*/ 55 h 55"/>
              <a:gd name="T12" fmla="*/ 0 w 432"/>
              <a:gd name="T13" fmla="*/ 49 h 55"/>
              <a:gd name="T14" fmla="*/ 0 w 432"/>
              <a:gd name="T15" fmla="*/ 5 h 55"/>
              <a:gd name="T16" fmla="*/ 5 w 43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2" h="55">
                <a:moveTo>
                  <a:pt x="5" y="0"/>
                </a:moveTo>
                <a:cubicBezTo>
                  <a:pt x="427" y="0"/>
                  <a:pt x="427" y="0"/>
                  <a:pt x="427" y="0"/>
                </a:cubicBezTo>
                <a:cubicBezTo>
                  <a:pt x="430" y="0"/>
                  <a:pt x="432" y="2"/>
                  <a:pt x="432" y="5"/>
                </a:cubicBezTo>
                <a:cubicBezTo>
                  <a:pt x="432" y="49"/>
                  <a:pt x="432" y="49"/>
                  <a:pt x="432" y="49"/>
                </a:cubicBezTo>
                <a:cubicBezTo>
                  <a:pt x="432" y="52"/>
                  <a:pt x="430" y="55"/>
                  <a:pt x="427"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9" name="ïSļîḍé">
            <a:extLst>
              <a:ext uri="{FF2B5EF4-FFF2-40B4-BE49-F238E27FC236}">
                <a16:creationId xmlns:a16="http://schemas.microsoft.com/office/drawing/2014/main" id="{A08B373B-894E-4E8D-8C06-1972F09C986C}"/>
              </a:ext>
            </a:extLst>
          </p:cNvPr>
          <p:cNvSpPr/>
          <p:nvPr/>
        </p:nvSpPr>
        <p:spPr bwMode="auto">
          <a:xfrm>
            <a:off x="2325541" y="5171792"/>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0" name="íşḻïḍe">
            <a:extLst>
              <a:ext uri="{FF2B5EF4-FFF2-40B4-BE49-F238E27FC236}">
                <a16:creationId xmlns:a16="http://schemas.microsoft.com/office/drawing/2014/main" id="{1B7D722A-BFED-4615-98CF-0D6FDED0415C}"/>
              </a:ext>
            </a:extLst>
          </p:cNvPr>
          <p:cNvSpPr/>
          <p:nvPr/>
        </p:nvSpPr>
        <p:spPr bwMode="auto">
          <a:xfrm>
            <a:off x="2375547" y="5171792"/>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1" name="îš1íḓé">
            <a:extLst>
              <a:ext uri="{FF2B5EF4-FFF2-40B4-BE49-F238E27FC236}">
                <a16:creationId xmlns:a16="http://schemas.microsoft.com/office/drawing/2014/main" id="{20FEEF3A-74BF-4AC2-B012-C9B666ADF592}"/>
              </a:ext>
            </a:extLst>
          </p:cNvPr>
          <p:cNvSpPr/>
          <p:nvPr/>
        </p:nvSpPr>
        <p:spPr bwMode="auto">
          <a:xfrm>
            <a:off x="2425553" y="5171792"/>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2" name="îṡlïďê">
            <a:extLst>
              <a:ext uri="{FF2B5EF4-FFF2-40B4-BE49-F238E27FC236}">
                <a16:creationId xmlns:a16="http://schemas.microsoft.com/office/drawing/2014/main" id="{55C1C59B-35E2-4235-B6D5-BF9A9DA0C883}"/>
              </a:ext>
            </a:extLst>
          </p:cNvPr>
          <p:cNvSpPr/>
          <p:nvPr/>
        </p:nvSpPr>
        <p:spPr bwMode="auto">
          <a:xfrm>
            <a:off x="2475559" y="5171792"/>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3" name="îṧliḋé">
            <a:extLst>
              <a:ext uri="{FF2B5EF4-FFF2-40B4-BE49-F238E27FC236}">
                <a16:creationId xmlns:a16="http://schemas.microsoft.com/office/drawing/2014/main" id="{26ED370E-858C-43FC-A4E5-DB0FAC78E53D}"/>
              </a:ext>
            </a:extLst>
          </p:cNvPr>
          <p:cNvSpPr/>
          <p:nvPr/>
        </p:nvSpPr>
        <p:spPr bwMode="auto">
          <a:xfrm>
            <a:off x="2525565" y="5171792"/>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4" name="iśḷiḍè">
            <a:extLst>
              <a:ext uri="{FF2B5EF4-FFF2-40B4-BE49-F238E27FC236}">
                <a16:creationId xmlns:a16="http://schemas.microsoft.com/office/drawing/2014/main" id="{445C4108-3354-419F-87D8-AE2742FFA1D5}"/>
              </a:ext>
            </a:extLst>
          </p:cNvPr>
          <p:cNvSpPr/>
          <p:nvPr/>
        </p:nvSpPr>
        <p:spPr bwMode="auto">
          <a:xfrm>
            <a:off x="2575571" y="5171792"/>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5" name="ïṡḷíďè">
            <a:extLst>
              <a:ext uri="{FF2B5EF4-FFF2-40B4-BE49-F238E27FC236}">
                <a16:creationId xmlns:a16="http://schemas.microsoft.com/office/drawing/2014/main" id="{6E2FB4C3-6A84-47D6-9217-BF5AB5CB7284}"/>
              </a:ext>
            </a:extLst>
          </p:cNvPr>
          <p:cNvSpPr/>
          <p:nvPr/>
        </p:nvSpPr>
        <p:spPr bwMode="auto">
          <a:xfrm>
            <a:off x="2625577" y="5171792"/>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6"/>
                </a:cubicBezTo>
                <a:cubicBezTo>
                  <a:pt x="50" y="49"/>
                  <a:pt x="50" y="49"/>
                  <a:pt x="50" y="49"/>
                </a:cubicBezTo>
                <a:cubicBezTo>
                  <a:pt x="50" y="52"/>
                  <a:pt x="48" y="55"/>
                  <a:pt x="45"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6" name="îSľiḋè">
            <a:extLst>
              <a:ext uri="{FF2B5EF4-FFF2-40B4-BE49-F238E27FC236}">
                <a16:creationId xmlns:a16="http://schemas.microsoft.com/office/drawing/2014/main" id="{0286C107-6E49-4AA4-9F24-43742C1D2EF1}"/>
              </a:ext>
            </a:extLst>
          </p:cNvPr>
          <p:cNvSpPr/>
          <p:nvPr/>
        </p:nvSpPr>
        <p:spPr bwMode="auto">
          <a:xfrm>
            <a:off x="2675583" y="5171792"/>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6"/>
                </a:cubicBezTo>
                <a:cubicBezTo>
                  <a:pt x="50" y="49"/>
                  <a:pt x="50" y="49"/>
                  <a:pt x="50" y="49"/>
                </a:cubicBezTo>
                <a:cubicBezTo>
                  <a:pt x="50" y="52"/>
                  <a:pt x="48" y="55"/>
                  <a:pt x="45"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7" name="iśḷiḋè">
            <a:extLst>
              <a:ext uri="{FF2B5EF4-FFF2-40B4-BE49-F238E27FC236}">
                <a16:creationId xmlns:a16="http://schemas.microsoft.com/office/drawing/2014/main" id="{31325C13-A9FD-46F9-9773-38AB35A55008}"/>
              </a:ext>
            </a:extLst>
          </p:cNvPr>
          <p:cNvSpPr/>
          <p:nvPr/>
        </p:nvSpPr>
        <p:spPr bwMode="auto">
          <a:xfrm>
            <a:off x="2725589" y="5171792"/>
            <a:ext cx="65484" cy="41672"/>
          </a:xfrm>
          <a:custGeom>
            <a:avLst/>
            <a:gdLst>
              <a:gd name="T0" fmla="*/ 5 w 85"/>
              <a:gd name="T1" fmla="*/ 0 h 55"/>
              <a:gd name="T2" fmla="*/ 80 w 85"/>
              <a:gd name="T3" fmla="*/ 0 h 55"/>
              <a:gd name="T4" fmla="*/ 85 w 85"/>
              <a:gd name="T5" fmla="*/ 6 h 55"/>
              <a:gd name="T6" fmla="*/ 85 w 85"/>
              <a:gd name="T7" fmla="*/ 49 h 55"/>
              <a:gd name="T8" fmla="*/ 80 w 85"/>
              <a:gd name="T9" fmla="*/ 55 h 55"/>
              <a:gd name="T10" fmla="*/ 5 w 85"/>
              <a:gd name="T11" fmla="*/ 55 h 55"/>
              <a:gd name="T12" fmla="*/ 0 w 85"/>
              <a:gd name="T13" fmla="*/ 49 h 55"/>
              <a:gd name="T14" fmla="*/ 0 w 85"/>
              <a:gd name="T15" fmla="*/ 6 h 55"/>
              <a:gd name="T16" fmla="*/ 5 w 85"/>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55">
                <a:moveTo>
                  <a:pt x="5" y="0"/>
                </a:moveTo>
                <a:cubicBezTo>
                  <a:pt x="80" y="0"/>
                  <a:pt x="80" y="0"/>
                  <a:pt x="80" y="0"/>
                </a:cubicBezTo>
                <a:cubicBezTo>
                  <a:pt x="83" y="0"/>
                  <a:pt x="85" y="2"/>
                  <a:pt x="85" y="6"/>
                </a:cubicBezTo>
                <a:cubicBezTo>
                  <a:pt x="85" y="49"/>
                  <a:pt x="85" y="49"/>
                  <a:pt x="85" y="49"/>
                </a:cubicBezTo>
                <a:cubicBezTo>
                  <a:pt x="85" y="52"/>
                  <a:pt x="83" y="55"/>
                  <a:pt x="80"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8" name="iSlïḋé">
            <a:extLst>
              <a:ext uri="{FF2B5EF4-FFF2-40B4-BE49-F238E27FC236}">
                <a16:creationId xmlns:a16="http://schemas.microsoft.com/office/drawing/2014/main" id="{49AF766B-A0C4-48A4-B2CD-90E9FBAD8D77}"/>
              </a:ext>
            </a:extLst>
          </p:cNvPr>
          <p:cNvSpPr/>
          <p:nvPr/>
        </p:nvSpPr>
        <p:spPr bwMode="auto">
          <a:xfrm>
            <a:off x="2801789" y="5171792"/>
            <a:ext cx="75009" cy="41672"/>
          </a:xfrm>
          <a:custGeom>
            <a:avLst/>
            <a:gdLst>
              <a:gd name="T0" fmla="*/ 4 w 99"/>
              <a:gd name="T1" fmla="*/ 0 h 55"/>
              <a:gd name="T2" fmla="*/ 94 w 99"/>
              <a:gd name="T3" fmla="*/ 0 h 55"/>
              <a:gd name="T4" fmla="*/ 99 w 99"/>
              <a:gd name="T5" fmla="*/ 6 h 55"/>
              <a:gd name="T6" fmla="*/ 99 w 99"/>
              <a:gd name="T7" fmla="*/ 50 h 55"/>
              <a:gd name="T8" fmla="*/ 94 w 99"/>
              <a:gd name="T9" fmla="*/ 55 h 55"/>
              <a:gd name="T10" fmla="*/ 4 w 99"/>
              <a:gd name="T11" fmla="*/ 55 h 55"/>
              <a:gd name="T12" fmla="*/ 0 w 99"/>
              <a:gd name="T13" fmla="*/ 50 h 55"/>
              <a:gd name="T14" fmla="*/ 0 w 99"/>
              <a:gd name="T15" fmla="*/ 6 h 55"/>
              <a:gd name="T16" fmla="*/ 4 w 9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5">
                <a:moveTo>
                  <a:pt x="4" y="0"/>
                </a:moveTo>
                <a:cubicBezTo>
                  <a:pt x="94" y="0"/>
                  <a:pt x="94" y="0"/>
                  <a:pt x="94" y="0"/>
                </a:cubicBezTo>
                <a:cubicBezTo>
                  <a:pt x="97" y="0"/>
                  <a:pt x="99" y="3"/>
                  <a:pt x="99" y="6"/>
                </a:cubicBezTo>
                <a:cubicBezTo>
                  <a:pt x="99" y="50"/>
                  <a:pt x="99" y="50"/>
                  <a:pt x="99" y="50"/>
                </a:cubicBezTo>
                <a:cubicBezTo>
                  <a:pt x="99" y="53"/>
                  <a:pt x="97" y="55"/>
                  <a:pt x="94" y="55"/>
                </a:cubicBezTo>
                <a:cubicBezTo>
                  <a:pt x="4" y="55"/>
                  <a:pt x="4" y="55"/>
                  <a:pt x="4" y="55"/>
                </a:cubicBezTo>
                <a:cubicBezTo>
                  <a:pt x="2" y="55"/>
                  <a:pt x="0" y="53"/>
                  <a:pt x="0" y="50"/>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9" name="íśḷiďe">
            <a:extLst>
              <a:ext uri="{FF2B5EF4-FFF2-40B4-BE49-F238E27FC236}">
                <a16:creationId xmlns:a16="http://schemas.microsoft.com/office/drawing/2014/main" id="{1AA18C7F-CC80-4155-AA16-2217F133820A}"/>
              </a:ext>
            </a:extLst>
          </p:cNvPr>
          <p:cNvSpPr/>
          <p:nvPr/>
        </p:nvSpPr>
        <p:spPr bwMode="auto">
          <a:xfrm>
            <a:off x="2810123" y="5230132"/>
            <a:ext cx="28575" cy="14288"/>
          </a:xfrm>
          <a:custGeom>
            <a:avLst/>
            <a:gdLst>
              <a:gd name="T0" fmla="*/ 1 w 37"/>
              <a:gd name="T1" fmla="*/ 0 h 19"/>
              <a:gd name="T2" fmla="*/ 35 w 37"/>
              <a:gd name="T3" fmla="*/ 0 h 19"/>
              <a:gd name="T4" fmla="*/ 37 w 37"/>
              <a:gd name="T5" fmla="*/ 2 h 19"/>
              <a:gd name="T6" fmla="*/ 37 w 37"/>
              <a:gd name="T7" fmla="*/ 17 h 19"/>
              <a:gd name="T8" fmla="*/ 35 w 37"/>
              <a:gd name="T9" fmla="*/ 19 h 19"/>
              <a:gd name="T10" fmla="*/ 1 w 37"/>
              <a:gd name="T11" fmla="*/ 19 h 19"/>
              <a:gd name="T12" fmla="*/ 0 w 37"/>
              <a:gd name="T13" fmla="*/ 17 h 19"/>
              <a:gd name="T14" fmla="*/ 0 w 37"/>
              <a:gd name="T15" fmla="*/ 2 h 19"/>
              <a:gd name="T16" fmla="*/ 1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1" y="0"/>
                </a:moveTo>
                <a:cubicBezTo>
                  <a:pt x="35" y="0"/>
                  <a:pt x="35" y="0"/>
                  <a:pt x="35" y="0"/>
                </a:cubicBezTo>
                <a:cubicBezTo>
                  <a:pt x="36" y="0"/>
                  <a:pt x="37" y="1"/>
                  <a:pt x="37" y="2"/>
                </a:cubicBezTo>
                <a:cubicBezTo>
                  <a:pt x="37" y="17"/>
                  <a:pt x="37" y="17"/>
                  <a:pt x="37" y="17"/>
                </a:cubicBezTo>
                <a:cubicBezTo>
                  <a:pt x="37" y="18"/>
                  <a:pt x="36" y="19"/>
                  <a:pt x="35" y="19"/>
                </a:cubicBezTo>
                <a:cubicBezTo>
                  <a:pt x="1" y="19"/>
                  <a:pt x="1" y="19"/>
                  <a:pt x="1" y="19"/>
                </a:cubicBezTo>
                <a:cubicBezTo>
                  <a:pt x="0" y="19"/>
                  <a:pt x="0" y="18"/>
                  <a:pt x="0" y="17"/>
                </a:cubicBezTo>
                <a:cubicBezTo>
                  <a:pt x="0" y="2"/>
                  <a:pt x="0" y="2"/>
                  <a:pt x="0" y="2"/>
                </a:cubicBezTo>
                <a:cubicBezTo>
                  <a:pt x="0" y="1"/>
                  <a:pt x="0" y="0"/>
                  <a:pt x="1"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0" name="íṡļïḑè">
            <a:extLst>
              <a:ext uri="{FF2B5EF4-FFF2-40B4-BE49-F238E27FC236}">
                <a16:creationId xmlns:a16="http://schemas.microsoft.com/office/drawing/2014/main" id="{A74D870E-300E-4170-AE0A-A2689F8B5E25}"/>
              </a:ext>
            </a:extLst>
          </p:cNvPr>
          <p:cNvSpPr/>
          <p:nvPr/>
        </p:nvSpPr>
        <p:spPr bwMode="auto">
          <a:xfrm>
            <a:off x="2810123" y="5255136"/>
            <a:ext cx="28575" cy="14288"/>
          </a:xfrm>
          <a:custGeom>
            <a:avLst/>
            <a:gdLst>
              <a:gd name="T0" fmla="*/ 1 w 37"/>
              <a:gd name="T1" fmla="*/ 0 h 19"/>
              <a:gd name="T2" fmla="*/ 35 w 37"/>
              <a:gd name="T3" fmla="*/ 0 h 19"/>
              <a:gd name="T4" fmla="*/ 37 w 37"/>
              <a:gd name="T5" fmla="*/ 2 h 19"/>
              <a:gd name="T6" fmla="*/ 37 w 37"/>
              <a:gd name="T7" fmla="*/ 17 h 19"/>
              <a:gd name="T8" fmla="*/ 35 w 37"/>
              <a:gd name="T9" fmla="*/ 19 h 19"/>
              <a:gd name="T10" fmla="*/ 1 w 37"/>
              <a:gd name="T11" fmla="*/ 19 h 19"/>
              <a:gd name="T12" fmla="*/ 0 w 37"/>
              <a:gd name="T13" fmla="*/ 17 h 19"/>
              <a:gd name="T14" fmla="*/ 0 w 37"/>
              <a:gd name="T15" fmla="*/ 2 h 19"/>
              <a:gd name="T16" fmla="*/ 1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1" y="0"/>
                </a:moveTo>
                <a:cubicBezTo>
                  <a:pt x="35" y="0"/>
                  <a:pt x="35" y="0"/>
                  <a:pt x="35" y="0"/>
                </a:cubicBezTo>
                <a:cubicBezTo>
                  <a:pt x="36" y="0"/>
                  <a:pt x="37" y="1"/>
                  <a:pt x="37" y="2"/>
                </a:cubicBezTo>
                <a:cubicBezTo>
                  <a:pt x="37" y="17"/>
                  <a:pt x="37" y="17"/>
                  <a:pt x="37" y="17"/>
                </a:cubicBezTo>
                <a:cubicBezTo>
                  <a:pt x="37" y="18"/>
                  <a:pt x="36" y="19"/>
                  <a:pt x="35" y="19"/>
                </a:cubicBezTo>
                <a:cubicBezTo>
                  <a:pt x="1" y="19"/>
                  <a:pt x="1" y="19"/>
                  <a:pt x="1" y="19"/>
                </a:cubicBezTo>
                <a:cubicBezTo>
                  <a:pt x="0" y="19"/>
                  <a:pt x="0" y="18"/>
                  <a:pt x="0" y="17"/>
                </a:cubicBezTo>
                <a:cubicBezTo>
                  <a:pt x="0" y="2"/>
                  <a:pt x="0" y="2"/>
                  <a:pt x="0" y="2"/>
                </a:cubicBezTo>
                <a:cubicBezTo>
                  <a:pt x="0" y="1"/>
                  <a:pt x="0" y="0"/>
                  <a:pt x="1"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1" name="ïṩľïḋê">
            <a:extLst>
              <a:ext uri="{FF2B5EF4-FFF2-40B4-BE49-F238E27FC236}">
                <a16:creationId xmlns:a16="http://schemas.microsoft.com/office/drawing/2014/main" id="{DC6FFBB6-E73F-417E-9396-EF5FBCE3D8A1}"/>
              </a:ext>
            </a:extLst>
          </p:cNvPr>
          <p:cNvSpPr/>
          <p:nvPr/>
        </p:nvSpPr>
        <p:spPr bwMode="auto">
          <a:xfrm>
            <a:off x="2772023" y="5255136"/>
            <a:ext cx="28575" cy="14288"/>
          </a:xfrm>
          <a:custGeom>
            <a:avLst/>
            <a:gdLst>
              <a:gd name="T0" fmla="*/ 1 w 37"/>
              <a:gd name="T1" fmla="*/ 0 h 19"/>
              <a:gd name="T2" fmla="*/ 35 w 37"/>
              <a:gd name="T3" fmla="*/ 0 h 19"/>
              <a:gd name="T4" fmla="*/ 37 w 37"/>
              <a:gd name="T5" fmla="*/ 2 h 19"/>
              <a:gd name="T6" fmla="*/ 37 w 37"/>
              <a:gd name="T7" fmla="*/ 17 h 19"/>
              <a:gd name="T8" fmla="*/ 35 w 37"/>
              <a:gd name="T9" fmla="*/ 19 h 19"/>
              <a:gd name="T10" fmla="*/ 1 w 37"/>
              <a:gd name="T11" fmla="*/ 19 h 19"/>
              <a:gd name="T12" fmla="*/ 0 w 37"/>
              <a:gd name="T13" fmla="*/ 17 h 19"/>
              <a:gd name="T14" fmla="*/ 0 w 37"/>
              <a:gd name="T15" fmla="*/ 2 h 19"/>
              <a:gd name="T16" fmla="*/ 1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1" y="0"/>
                </a:moveTo>
                <a:cubicBezTo>
                  <a:pt x="35" y="0"/>
                  <a:pt x="35" y="0"/>
                  <a:pt x="35" y="0"/>
                </a:cubicBezTo>
                <a:cubicBezTo>
                  <a:pt x="36" y="0"/>
                  <a:pt x="37" y="1"/>
                  <a:pt x="37" y="2"/>
                </a:cubicBezTo>
                <a:cubicBezTo>
                  <a:pt x="37" y="17"/>
                  <a:pt x="37" y="17"/>
                  <a:pt x="37" y="17"/>
                </a:cubicBezTo>
                <a:cubicBezTo>
                  <a:pt x="37" y="18"/>
                  <a:pt x="36" y="19"/>
                  <a:pt x="35" y="19"/>
                </a:cubicBezTo>
                <a:cubicBezTo>
                  <a:pt x="1" y="19"/>
                  <a:pt x="1" y="19"/>
                  <a:pt x="1" y="19"/>
                </a:cubicBezTo>
                <a:cubicBezTo>
                  <a:pt x="0" y="19"/>
                  <a:pt x="0" y="18"/>
                  <a:pt x="0" y="17"/>
                </a:cubicBezTo>
                <a:cubicBezTo>
                  <a:pt x="0" y="2"/>
                  <a:pt x="0" y="2"/>
                  <a:pt x="0" y="2"/>
                </a:cubicBezTo>
                <a:cubicBezTo>
                  <a:pt x="0" y="1"/>
                  <a:pt x="0" y="0"/>
                  <a:pt x="1"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2" name="íṡļïďê">
            <a:extLst>
              <a:ext uri="{FF2B5EF4-FFF2-40B4-BE49-F238E27FC236}">
                <a16:creationId xmlns:a16="http://schemas.microsoft.com/office/drawing/2014/main" id="{364D327C-2E49-456F-87F3-F732FC5AD408}"/>
              </a:ext>
            </a:extLst>
          </p:cNvPr>
          <p:cNvSpPr/>
          <p:nvPr/>
        </p:nvSpPr>
        <p:spPr bwMode="auto">
          <a:xfrm>
            <a:off x="2848223" y="5255136"/>
            <a:ext cx="28575" cy="14288"/>
          </a:xfrm>
          <a:custGeom>
            <a:avLst/>
            <a:gdLst>
              <a:gd name="T0" fmla="*/ 1 w 37"/>
              <a:gd name="T1" fmla="*/ 0 h 19"/>
              <a:gd name="T2" fmla="*/ 35 w 37"/>
              <a:gd name="T3" fmla="*/ 0 h 19"/>
              <a:gd name="T4" fmla="*/ 37 w 37"/>
              <a:gd name="T5" fmla="*/ 2 h 19"/>
              <a:gd name="T6" fmla="*/ 37 w 37"/>
              <a:gd name="T7" fmla="*/ 17 h 19"/>
              <a:gd name="T8" fmla="*/ 35 w 37"/>
              <a:gd name="T9" fmla="*/ 19 h 19"/>
              <a:gd name="T10" fmla="*/ 1 w 37"/>
              <a:gd name="T11" fmla="*/ 19 h 19"/>
              <a:gd name="T12" fmla="*/ 0 w 37"/>
              <a:gd name="T13" fmla="*/ 17 h 19"/>
              <a:gd name="T14" fmla="*/ 0 w 37"/>
              <a:gd name="T15" fmla="*/ 2 h 19"/>
              <a:gd name="T16" fmla="*/ 1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1" y="0"/>
                </a:moveTo>
                <a:cubicBezTo>
                  <a:pt x="35" y="0"/>
                  <a:pt x="35" y="0"/>
                  <a:pt x="35" y="0"/>
                </a:cubicBezTo>
                <a:cubicBezTo>
                  <a:pt x="36" y="0"/>
                  <a:pt x="37" y="1"/>
                  <a:pt x="37" y="2"/>
                </a:cubicBezTo>
                <a:cubicBezTo>
                  <a:pt x="37" y="17"/>
                  <a:pt x="37" y="17"/>
                  <a:pt x="37" y="17"/>
                </a:cubicBezTo>
                <a:cubicBezTo>
                  <a:pt x="37" y="18"/>
                  <a:pt x="36" y="19"/>
                  <a:pt x="35" y="19"/>
                </a:cubicBezTo>
                <a:cubicBezTo>
                  <a:pt x="1" y="19"/>
                  <a:pt x="1" y="19"/>
                  <a:pt x="1" y="19"/>
                </a:cubicBezTo>
                <a:cubicBezTo>
                  <a:pt x="1" y="19"/>
                  <a:pt x="0" y="18"/>
                  <a:pt x="0" y="17"/>
                </a:cubicBezTo>
                <a:cubicBezTo>
                  <a:pt x="0" y="2"/>
                  <a:pt x="0" y="2"/>
                  <a:pt x="0" y="2"/>
                </a:cubicBezTo>
                <a:cubicBezTo>
                  <a:pt x="0" y="1"/>
                  <a:pt x="1" y="0"/>
                  <a:pt x="1"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3" name="iš1ídè">
            <a:extLst>
              <a:ext uri="{FF2B5EF4-FFF2-40B4-BE49-F238E27FC236}">
                <a16:creationId xmlns:a16="http://schemas.microsoft.com/office/drawing/2014/main" id="{3137792D-B6FA-4012-8341-F6C38781FA0A}"/>
              </a:ext>
            </a:extLst>
          </p:cNvPr>
          <p:cNvSpPr/>
          <p:nvPr/>
        </p:nvSpPr>
        <p:spPr bwMode="auto">
          <a:xfrm>
            <a:off x="2725589" y="5230132"/>
            <a:ext cx="36909"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4" name="iš1íďé">
            <a:extLst>
              <a:ext uri="{FF2B5EF4-FFF2-40B4-BE49-F238E27FC236}">
                <a16:creationId xmlns:a16="http://schemas.microsoft.com/office/drawing/2014/main" id="{F7193F6F-F53F-4334-BE7F-84FF5CB18E84}"/>
              </a:ext>
            </a:extLst>
          </p:cNvPr>
          <p:cNvSpPr/>
          <p:nvPr/>
        </p:nvSpPr>
        <p:spPr bwMode="auto">
          <a:xfrm>
            <a:off x="3691181" y="4992007"/>
            <a:ext cx="504822" cy="22622"/>
          </a:xfrm>
          <a:prstGeom prst="rect">
            <a:avLst/>
          </a:prstGeom>
          <a:solidFill>
            <a:srgbClr val="00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35" name="îṡ1íḓê">
            <a:extLst>
              <a:ext uri="{FF2B5EF4-FFF2-40B4-BE49-F238E27FC236}">
                <a16:creationId xmlns:a16="http://schemas.microsoft.com/office/drawing/2014/main" id="{925EE500-E9A8-4FDB-A62A-AE61491FCEF6}"/>
              </a:ext>
            </a:extLst>
          </p:cNvPr>
          <p:cNvSpPr/>
          <p:nvPr/>
        </p:nvSpPr>
        <p:spPr bwMode="auto">
          <a:xfrm>
            <a:off x="3514969" y="4706256"/>
            <a:ext cx="857245" cy="291704"/>
          </a:xfrm>
          <a:custGeom>
            <a:avLst/>
            <a:gdLst>
              <a:gd name="T0" fmla="*/ 1060 w 1130"/>
              <a:gd name="T1" fmla="*/ 0 h 384"/>
              <a:gd name="T2" fmla="*/ 60 w 1130"/>
              <a:gd name="T3" fmla="*/ 0 h 384"/>
              <a:gd name="T4" fmla="*/ 9 w 1130"/>
              <a:gd name="T5" fmla="*/ 63 h 384"/>
              <a:gd name="T6" fmla="*/ 9 w 1130"/>
              <a:gd name="T7" fmla="*/ 61 h 384"/>
              <a:gd name="T8" fmla="*/ 9 w 1130"/>
              <a:gd name="T9" fmla="*/ 68 h 384"/>
              <a:gd name="T10" fmla="*/ 82 w 1130"/>
              <a:gd name="T11" fmla="*/ 342 h 384"/>
              <a:gd name="T12" fmla="*/ 157 w 1130"/>
              <a:gd name="T13" fmla="*/ 384 h 384"/>
              <a:gd name="T14" fmla="*/ 993 w 1130"/>
              <a:gd name="T15" fmla="*/ 384 h 384"/>
              <a:gd name="T16" fmla="*/ 1066 w 1130"/>
              <a:gd name="T17" fmla="*/ 343 h 384"/>
              <a:gd name="T18" fmla="*/ 1123 w 1130"/>
              <a:gd name="T19" fmla="*/ 68 h 384"/>
              <a:gd name="T20" fmla="*/ 1123 w 1130"/>
              <a:gd name="T21" fmla="*/ 65 h 384"/>
              <a:gd name="T22" fmla="*/ 1123 w 1130"/>
              <a:gd name="T23" fmla="*/ 65 h 384"/>
              <a:gd name="T24" fmla="*/ 1126 w 1130"/>
              <a:gd name="T25" fmla="*/ 42 h 384"/>
              <a:gd name="T26" fmla="*/ 1060 w 1130"/>
              <a:gd name="T27" fmla="*/ 0 h 384"/>
              <a:gd name="T28" fmla="*/ 9 w 1130"/>
              <a:gd name="T29" fmla="*/ 58 h 384"/>
              <a:gd name="T30" fmla="*/ 9 w 1130"/>
              <a:gd name="T31" fmla="*/ 60 h 384"/>
              <a:gd name="T32" fmla="*/ 9 w 1130"/>
              <a:gd name="T33" fmla="*/ 58 h 384"/>
              <a:gd name="T34" fmla="*/ 11 w 1130"/>
              <a:gd name="T35" fmla="*/ 51 h 384"/>
              <a:gd name="T36" fmla="*/ 11 w 1130"/>
              <a:gd name="T37" fmla="*/ 52 h 384"/>
              <a:gd name="T38" fmla="*/ 11 w 1130"/>
              <a:gd name="T39" fmla="*/ 51 h 384"/>
              <a:gd name="T40" fmla="*/ 10 w 1130"/>
              <a:gd name="T41" fmla="*/ 54 h 384"/>
              <a:gd name="T42" fmla="*/ 10 w 1130"/>
              <a:gd name="T43" fmla="*/ 56 h 384"/>
              <a:gd name="T44" fmla="*/ 10 w 1130"/>
              <a:gd name="T45" fmla="*/ 54 h 384"/>
              <a:gd name="T46" fmla="*/ 51 w 1130"/>
              <a:gd name="T47" fmla="*/ 28 h 384"/>
              <a:gd name="T48" fmla="*/ 56 w 1130"/>
              <a:gd name="T49" fmla="*/ 27 h 384"/>
              <a:gd name="T50" fmla="*/ 51 w 1130"/>
              <a:gd name="T51" fmla="*/ 28 h 384"/>
              <a:gd name="T52" fmla="*/ 23 w 1130"/>
              <a:gd name="T53" fmla="*/ 38 h 384"/>
              <a:gd name="T54" fmla="*/ 23 w 1130"/>
              <a:gd name="T55" fmla="*/ 38 h 384"/>
              <a:gd name="T56" fmla="*/ 23 w 1130"/>
              <a:gd name="T57" fmla="*/ 38 h 384"/>
              <a:gd name="T58" fmla="*/ 26 w 1130"/>
              <a:gd name="T59" fmla="*/ 36 h 384"/>
              <a:gd name="T60" fmla="*/ 27 w 1130"/>
              <a:gd name="T61" fmla="*/ 35 h 384"/>
              <a:gd name="T62" fmla="*/ 26 w 1130"/>
              <a:gd name="T63" fmla="*/ 36 h 384"/>
              <a:gd name="T64" fmla="*/ 30 w 1130"/>
              <a:gd name="T65" fmla="*/ 34 h 384"/>
              <a:gd name="T66" fmla="*/ 31 w 1130"/>
              <a:gd name="T67" fmla="*/ 33 h 384"/>
              <a:gd name="T68" fmla="*/ 30 w 1130"/>
              <a:gd name="T69" fmla="*/ 34 h 384"/>
              <a:gd name="T70" fmla="*/ 34 w 1130"/>
              <a:gd name="T71" fmla="*/ 32 h 384"/>
              <a:gd name="T72" fmla="*/ 35 w 1130"/>
              <a:gd name="T73" fmla="*/ 31 h 384"/>
              <a:gd name="T74" fmla="*/ 34 w 1130"/>
              <a:gd name="T75" fmla="*/ 32 h 384"/>
              <a:gd name="T76" fmla="*/ 38 w 1130"/>
              <a:gd name="T77" fmla="*/ 30 h 384"/>
              <a:gd name="T78" fmla="*/ 40 w 1130"/>
              <a:gd name="T79" fmla="*/ 30 h 384"/>
              <a:gd name="T80" fmla="*/ 38 w 1130"/>
              <a:gd name="T81" fmla="*/ 30 h 384"/>
              <a:gd name="T82" fmla="*/ 42 w 1130"/>
              <a:gd name="T83" fmla="*/ 29 h 384"/>
              <a:gd name="T84" fmla="*/ 44 w 1130"/>
              <a:gd name="T85" fmla="*/ 29 h 384"/>
              <a:gd name="T86" fmla="*/ 42 w 1130"/>
              <a:gd name="T87" fmla="*/ 29 h 384"/>
              <a:gd name="T88" fmla="*/ 47 w 1130"/>
              <a:gd name="T89" fmla="*/ 28 h 384"/>
              <a:gd name="T90" fmla="*/ 49 w 1130"/>
              <a:gd name="T91" fmla="*/ 28 h 384"/>
              <a:gd name="T92" fmla="*/ 47 w 1130"/>
              <a:gd name="T93" fmla="*/ 2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30" h="384">
                <a:moveTo>
                  <a:pt x="1060" y="0"/>
                </a:moveTo>
                <a:cubicBezTo>
                  <a:pt x="60" y="0"/>
                  <a:pt x="60" y="0"/>
                  <a:pt x="60" y="0"/>
                </a:cubicBezTo>
                <a:cubicBezTo>
                  <a:pt x="14" y="0"/>
                  <a:pt x="0" y="29"/>
                  <a:pt x="9" y="63"/>
                </a:cubicBezTo>
                <a:cubicBezTo>
                  <a:pt x="9" y="62"/>
                  <a:pt x="9" y="62"/>
                  <a:pt x="9" y="61"/>
                </a:cubicBezTo>
                <a:cubicBezTo>
                  <a:pt x="9" y="64"/>
                  <a:pt x="9" y="66"/>
                  <a:pt x="9" y="68"/>
                </a:cubicBezTo>
                <a:cubicBezTo>
                  <a:pt x="82" y="342"/>
                  <a:pt x="82" y="342"/>
                  <a:pt x="82" y="342"/>
                </a:cubicBezTo>
                <a:cubicBezTo>
                  <a:pt x="93" y="383"/>
                  <a:pt x="103" y="384"/>
                  <a:pt x="157" y="384"/>
                </a:cubicBezTo>
                <a:cubicBezTo>
                  <a:pt x="993" y="384"/>
                  <a:pt x="993" y="384"/>
                  <a:pt x="993" y="384"/>
                </a:cubicBezTo>
                <a:cubicBezTo>
                  <a:pt x="1036" y="384"/>
                  <a:pt x="1058" y="384"/>
                  <a:pt x="1066" y="343"/>
                </a:cubicBezTo>
                <a:cubicBezTo>
                  <a:pt x="1123" y="68"/>
                  <a:pt x="1123" y="68"/>
                  <a:pt x="1123" y="68"/>
                </a:cubicBezTo>
                <a:cubicBezTo>
                  <a:pt x="1123" y="67"/>
                  <a:pt x="1123" y="66"/>
                  <a:pt x="1123" y="65"/>
                </a:cubicBezTo>
                <a:cubicBezTo>
                  <a:pt x="1123" y="65"/>
                  <a:pt x="1123" y="65"/>
                  <a:pt x="1123" y="65"/>
                </a:cubicBezTo>
                <a:cubicBezTo>
                  <a:pt x="1126" y="42"/>
                  <a:pt x="1126" y="42"/>
                  <a:pt x="1126" y="42"/>
                </a:cubicBezTo>
                <a:cubicBezTo>
                  <a:pt x="1130" y="9"/>
                  <a:pt x="1086" y="0"/>
                  <a:pt x="1060" y="0"/>
                </a:cubicBezTo>
                <a:moveTo>
                  <a:pt x="9" y="58"/>
                </a:moveTo>
                <a:cubicBezTo>
                  <a:pt x="9" y="58"/>
                  <a:pt x="9" y="59"/>
                  <a:pt x="9" y="60"/>
                </a:cubicBezTo>
                <a:cubicBezTo>
                  <a:pt x="9" y="59"/>
                  <a:pt x="9" y="58"/>
                  <a:pt x="9" y="58"/>
                </a:cubicBezTo>
                <a:moveTo>
                  <a:pt x="11" y="51"/>
                </a:moveTo>
                <a:cubicBezTo>
                  <a:pt x="11" y="52"/>
                  <a:pt x="11" y="52"/>
                  <a:pt x="11" y="52"/>
                </a:cubicBezTo>
                <a:cubicBezTo>
                  <a:pt x="11" y="51"/>
                  <a:pt x="11" y="51"/>
                  <a:pt x="11" y="51"/>
                </a:cubicBezTo>
                <a:moveTo>
                  <a:pt x="10" y="54"/>
                </a:moveTo>
                <a:cubicBezTo>
                  <a:pt x="10" y="55"/>
                  <a:pt x="10" y="55"/>
                  <a:pt x="10" y="56"/>
                </a:cubicBezTo>
                <a:cubicBezTo>
                  <a:pt x="10" y="55"/>
                  <a:pt x="10" y="55"/>
                  <a:pt x="10" y="54"/>
                </a:cubicBezTo>
                <a:moveTo>
                  <a:pt x="51" y="28"/>
                </a:moveTo>
                <a:cubicBezTo>
                  <a:pt x="52" y="27"/>
                  <a:pt x="54" y="27"/>
                  <a:pt x="56" y="27"/>
                </a:cubicBezTo>
                <a:cubicBezTo>
                  <a:pt x="54" y="27"/>
                  <a:pt x="52" y="27"/>
                  <a:pt x="51" y="28"/>
                </a:cubicBezTo>
                <a:moveTo>
                  <a:pt x="23" y="38"/>
                </a:moveTo>
                <a:cubicBezTo>
                  <a:pt x="23" y="38"/>
                  <a:pt x="23" y="38"/>
                  <a:pt x="23" y="38"/>
                </a:cubicBezTo>
                <a:cubicBezTo>
                  <a:pt x="23" y="38"/>
                  <a:pt x="23" y="38"/>
                  <a:pt x="23" y="38"/>
                </a:cubicBezTo>
                <a:moveTo>
                  <a:pt x="26" y="36"/>
                </a:moveTo>
                <a:cubicBezTo>
                  <a:pt x="27" y="35"/>
                  <a:pt x="27" y="35"/>
                  <a:pt x="27" y="35"/>
                </a:cubicBezTo>
                <a:cubicBezTo>
                  <a:pt x="26" y="36"/>
                  <a:pt x="26" y="36"/>
                  <a:pt x="26" y="36"/>
                </a:cubicBezTo>
                <a:moveTo>
                  <a:pt x="30" y="34"/>
                </a:moveTo>
                <a:cubicBezTo>
                  <a:pt x="31" y="33"/>
                  <a:pt x="31" y="33"/>
                  <a:pt x="31" y="33"/>
                </a:cubicBezTo>
                <a:cubicBezTo>
                  <a:pt x="30" y="34"/>
                  <a:pt x="30" y="34"/>
                  <a:pt x="30" y="34"/>
                </a:cubicBezTo>
                <a:moveTo>
                  <a:pt x="34" y="32"/>
                </a:moveTo>
                <a:cubicBezTo>
                  <a:pt x="34" y="32"/>
                  <a:pt x="35" y="32"/>
                  <a:pt x="35" y="31"/>
                </a:cubicBezTo>
                <a:cubicBezTo>
                  <a:pt x="35" y="32"/>
                  <a:pt x="34" y="32"/>
                  <a:pt x="34" y="32"/>
                </a:cubicBezTo>
                <a:moveTo>
                  <a:pt x="38" y="30"/>
                </a:moveTo>
                <a:cubicBezTo>
                  <a:pt x="38" y="30"/>
                  <a:pt x="39" y="30"/>
                  <a:pt x="40" y="30"/>
                </a:cubicBezTo>
                <a:cubicBezTo>
                  <a:pt x="39" y="30"/>
                  <a:pt x="38" y="30"/>
                  <a:pt x="38" y="30"/>
                </a:cubicBezTo>
                <a:moveTo>
                  <a:pt x="42" y="29"/>
                </a:moveTo>
                <a:cubicBezTo>
                  <a:pt x="43" y="29"/>
                  <a:pt x="44" y="29"/>
                  <a:pt x="44" y="29"/>
                </a:cubicBezTo>
                <a:cubicBezTo>
                  <a:pt x="44" y="29"/>
                  <a:pt x="43" y="29"/>
                  <a:pt x="42" y="29"/>
                </a:cubicBezTo>
                <a:moveTo>
                  <a:pt x="47" y="28"/>
                </a:moveTo>
                <a:cubicBezTo>
                  <a:pt x="47" y="28"/>
                  <a:pt x="48" y="28"/>
                  <a:pt x="49" y="28"/>
                </a:cubicBezTo>
                <a:cubicBezTo>
                  <a:pt x="48" y="28"/>
                  <a:pt x="47" y="28"/>
                  <a:pt x="47" y="28"/>
                </a:cubicBezTo>
              </a:path>
            </a:pathLst>
          </a:custGeom>
          <a:solidFill>
            <a:srgbClr val="34495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6" name="ïṩḷiḍê">
            <a:extLst>
              <a:ext uri="{FF2B5EF4-FFF2-40B4-BE49-F238E27FC236}">
                <a16:creationId xmlns:a16="http://schemas.microsoft.com/office/drawing/2014/main" id="{A355CC54-FD80-4E8E-AAF9-B36B3323D8F6}"/>
              </a:ext>
            </a:extLst>
          </p:cNvPr>
          <p:cNvSpPr/>
          <p:nvPr/>
        </p:nvSpPr>
        <p:spPr bwMode="auto">
          <a:xfrm>
            <a:off x="3518541" y="4706256"/>
            <a:ext cx="850102" cy="50006"/>
          </a:xfrm>
          <a:custGeom>
            <a:avLst/>
            <a:gdLst>
              <a:gd name="T0" fmla="*/ 1054 w 1120"/>
              <a:gd name="T1" fmla="*/ 0 h 65"/>
              <a:gd name="T2" fmla="*/ 442 w 1120"/>
              <a:gd name="T3" fmla="*/ 0 h 65"/>
              <a:gd name="T4" fmla="*/ 402 w 1120"/>
              <a:gd name="T5" fmla="*/ 0 h 65"/>
              <a:gd name="T6" fmla="*/ 54 w 1120"/>
              <a:gd name="T7" fmla="*/ 0 h 65"/>
              <a:gd name="T8" fmla="*/ 0 w 1120"/>
              <a:gd name="T9" fmla="*/ 44 h 65"/>
              <a:gd name="T10" fmla="*/ 3 w 1120"/>
              <a:gd name="T11" fmla="*/ 63 h 65"/>
              <a:gd name="T12" fmla="*/ 17 w 1120"/>
              <a:gd name="T13" fmla="*/ 38 h 65"/>
              <a:gd name="T14" fmla="*/ 17 w 1120"/>
              <a:gd name="T15" fmla="*/ 38 h 65"/>
              <a:gd name="T16" fmla="*/ 17 w 1120"/>
              <a:gd name="T17" fmla="*/ 38 h 65"/>
              <a:gd name="T18" fmla="*/ 41 w 1120"/>
              <a:gd name="T19" fmla="*/ 28 h 65"/>
              <a:gd name="T20" fmla="*/ 41 w 1120"/>
              <a:gd name="T21" fmla="*/ 28 h 65"/>
              <a:gd name="T22" fmla="*/ 41 w 1120"/>
              <a:gd name="T23" fmla="*/ 28 h 65"/>
              <a:gd name="T24" fmla="*/ 50 w 1120"/>
              <a:gd name="T25" fmla="*/ 27 h 65"/>
              <a:gd name="T26" fmla="*/ 1071 w 1120"/>
              <a:gd name="T27" fmla="*/ 27 h 65"/>
              <a:gd name="T28" fmla="*/ 1117 w 1120"/>
              <a:gd name="T29" fmla="*/ 65 h 65"/>
              <a:gd name="T30" fmla="*/ 1120 w 1120"/>
              <a:gd name="T31" fmla="*/ 42 h 65"/>
              <a:gd name="T32" fmla="*/ 1120 w 1120"/>
              <a:gd name="T33" fmla="*/ 38 h 65"/>
              <a:gd name="T34" fmla="*/ 1054 w 1120"/>
              <a:gd name="T3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0" h="65">
                <a:moveTo>
                  <a:pt x="1054" y="0"/>
                </a:moveTo>
                <a:cubicBezTo>
                  <a:pt x="442" y="0"/>
                  <a:pt x="442" y="0"/>
                  <a:pt x="442" y="0"/>
                </a:cubicBezTo>
                <a:cubicBezTo>
                  <a:pt x="402" y="0"/>
                  <a:pt x="402" y="0"/>
                  <a:pt x="402" y="0"/>
                </a:cubicBezTo>
                <a:cubicBezTo>
                  <a:pt x="54" y="0"/>
                  <a:pt x="54" y="0"/>
                  <a:pt x="54" y="0"/>
                </a:cubicBezTo>
                <a:cubicBezTo>
                  <a:pt x="17" y="0"/>
                  <a:pt x="0" y="19"/>
                  <a:pt x="0" y="44"/>
                </a:cubicBezTo>
                <a:cubicBezTo>
                  <a:pt x="0" y="50"/>
                  <a:pt x="1" y="56"/>
                  <a:pt x="3" y="63"/>
                </a:cubicBezTo>
                <a:cubicBezTo>
                  <a:pt x="3" y="53"/>
                  <a:pt x="9" y="44"/>
                  <a:pt x="17" y="38"/>
                </a:cubicBezTo>
                <a:cubicBezTo>
                  <a:pt x="17" y="38"/>
                  <a:pt x="17" y="38"/>
                  <a:pt x="17" y="38"/>
                </a:cubicBezTo>
                <a:cubicBezTo>
                  <a:pt x="17" y="38"/>
                  <a:pt x="17" y="38"/>
                  <a:pt x="17" y="38"/>
                </a:cubicBezTo>
                <a:cubicBezTo>
                  <a:pt x="24" y="33"/>
                  <a:pt x="32" y="30"/>
                  <a:pt x="41" y="28"/>
                </a:cubicBezTo>
                <a:cubicBezTo>
                  <a:pt x="41" y="28"/>
                  <a:pt x="41" y="28"/>
                  <a:pt x="41" y="28"/>
                </a:cubicBezTo>
                <a:cubicBezTo>
                  <a:pt x="41" y="28"/>
                  <a:pt x="41" y="28"/>
                  <a:pt x="41" y="28"/>
                </a:cubicBezTo>
                <a:cubicBezTo>
                  <a:pt x="44" y="28"/>
                  <a:pt x="47" y="27"/>
                  <a:pt x="50" y="27"/>
                </a:cubicBezTo>
                <a:cubicBezTo>
                  <a:pt x="1071" y="27"/>
                  <a:pt x="1071" y="27"/>
                  <a:pt x="1071" y="27"/>
                </a:cubicBezTo>
                <a:cubicBezTo>
                  <a:pt x="1092" y="27"/>
                  <a:pt x="1113" y="48"/>
                  <a:pt x="1117" y="65"/>
                </a:cubicBezTo>
                <a:cubicBezTo>
                  <a:pt x="1120" y="42"/>
                  <a:pt x="1120" y="42"/>
                  <a:pt x="1120" y="42"/>
                </a:cubicBezTo>
                <a:cubicBezTo>
                  <a:pt x="1120" y="41"/>
                  <a:pt x="1120" y="39"/>
                  <a:pt x="1120" y="38"/>
                </a:cubicBezTo>
                <a:cubicBezTo>
                  <a:pt x="1120" y="8"/>
                  <a:pt x="1079" y="0"/>
                  <a:pt x="1054" y="0"/>
                </a:cubicBezTo>
              </a:path>
            </a:pathLst>
          </a:custGeom>
          <a:solidFill>
            <a:srgbClr val="1A24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7" name="ïsḷíḍê">
            <a:extLst>
              <a:ext uri="{FF2B5EF4-FFF2-40B4-BE49-F238E27FC236}">
                <a16:creationId xmlns:a16="http://schemas.microsoft.com/office/drawing/2014/main" id="{14D38737-0607-4148-A06E-F401E002E86D}"/>
              </a:ext>
            </a:extLst>
          </p:cNvPr>
          <p:cNvSpPr/>
          <p:nvPr/>
        </p:nvSpPr>
        <p:spPr bwMode="auto">
          <a:xfrm>
            <a:off x="3560213" y="4741975"/>
            <a:ext cx="772711" cy="240507"/>
          </a:xfrm>
          <a:custGeom>
            <a:avLst/>
            <a:gdLst>
              <a:gd name="T0" fmla="*/ 649 w 649"/>
              <a:gd name="T1" fmla="*/ 0 h 202"/>
              <a:gd name="T2" fmla="*/ 529 w 649"/>
              <a:gd name="T3" fmla="*/ 0 h 202"/>
              <a:gd name="T4" fmla="*/ 305 w 649"/>
              <a:gd name="T5" fmla="*/ 202 h 202"/>
              <a:gd name="T6" fmla="*/ 285 w 649"/>
              <a:gd name="T7" fmla="*/ 202 h 202"/>
              <a:gd name="T8" fmla="*/ 464 w 649"/>
              <a:gd name="T9" fmla="*/ 0 h 202"/>
              <a:gd name="T10" fmla="*/ 396 w 649"/>
              <a:gd name="T11" fmla="*/ 0 h 202"/>
              <a:gd name="T12" fmla="*/ 211 w 649"/>
              <a:gd name="T13" fmla="*/ 202 h 202"/>
              <a:gd name="T14" fmla="*/ 116 w 649"/>
              <a:gd name="T15" fmla="*/ 202 h 202"/>
              <a:gd name="T16" fmla="*/ 259 w 649"/>
              <a:gd name="T17" fmla="*/ 0 h 202"/>
              <a:gd name="T18" fmla="*/ 0 w 649"/>
              <a:gd name="T19" fmla="*/ 0 h 202"/>
              <a:gd name="T20" fmla="*/ 40 w 649"/>
              <a:gd name="T21" fmla="*/ 202 h 202"/>
              <a:gd name="T22" fmla="*/ 614 w 649"/>
              <a:gd name="T23" fmla="*/ 202 h 202"/>
              <a:gd name="T24" fmla="*/ 649 w 649"/>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9" h="202">
                <a:moveTo>
                  <a:pt x="649" y="0"/>
                </a:moveTo>
                <a:lnTo>
                  <a:pt x="529" y="0"/>
                </a:lnTo>
                <a:lnTo>
                  <a:pt x="305" y="202"/>
                </a:lnTo>
                <a:lnTo>
                  <a:pt x="285" y="202"/>
                </a:lnTo>
                <a:lnTo>
                  <a:pt x="464" y="0"/>
                </a:lnTo>
                <a:lnTo>
                  <a:pt x="396" y="0"/>
                </a:lnTo>
                <a:lnTo>
                  <a:pt x="211" y="202"/>
                </a:lnTo>
                <a:lnTo>
                  <a:pt x="116" y="202"/>
                </a:lnTo>
                <a:lnTo>
                  <a:pt x="259" y="0"/>
                </a:lnTo>
                <a:lnTo>
                  <a:pt x="0" y="0"/>
                </a:lnTo>
                <a:lnTo>
                  <a:pt x="40" y="202"/>
                </a:lnTo>
                <a:lnTo>
                  <a:pt x="614" y="202"/>
                </a:lnTo>
                <a:lnTo>
                  <a:pt x="649" y="0"/>
                </a:lnTo>
                <a:close/>
              </a:path>
            </a:pathLst>
          </a:custGeom>
          <a:solidFill>
            <a:srgbClr val="D6DB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8" name="ïṥľïde">
            <a:extLst>
              <a:ext uri="{FF2B5EF4-FFF2-40B4-BE49-F238E27FC236}">
                <a16:creationId xmlns:a16="http://schemas.microsoft.com/office/drawing/2014/main" id="{519A4BC3-FF6E-434E-9DCC-D6973A6F8A82}"/>
              </a:ext>
            </a:extLst>
          </p:cNvPr>
          <p:cNvSpPr/>
          <p:nvPr/>
        </p:nvSpPr>
        <p:spPr bwMode="auto">
          <a:xfrm>
            <a:off x="3560213" y="4741975"/>
            <a:ext cx="772711" cy="240507"/>
          </a:xfrm>
          <a:custGeom>
            <a:avLst/>
            <a:gdLst>
              <a:gd name="T0" fmla="*/ 649 w 649"/>
              <a:gd name="T1" fmla="*/ 0 h 202"/>
              <a:gd name="T2" fmla="*/ 529 w 649"/>
              <a:gd name="T3" fmla="*/ 0 h 202"/>
              <a:gd name="T4" fmla="*/ 305 w 649"/>
              <a:gd name="T5" fmla="*/ 202 h 202"/>
              <a:gd name="T6" fmla="*/ 285 w 649"/>
              <a:gd name="T7" fmla="*/ 202 h 202"/>
              <a:gd name="T8" fmla="*/ 464 w 649"/>
              <a:gd name="T9" fmla="*/ 0 h 202"/>
              <a:gd name="T10" fmla="*/ 396 w 649"/>
              <a:gd name="T11" fmla="*/ 0 h 202"/>
              <a:gd name="T12" fmla="*/ 211 w 649"/>
              <a:gd name="T13" fmla="*/ 202 h 202"/>
              <a:gd name="T14" fmla="*/ 116 w 649"/>
              <a:gd name="T15" fmla="*/ 202 h 202"/>
              <a:gd name="T16" fmla="*/ 259 w 649"/>
              <a:gd name="T17" fmla="*/ 0 h 202"/>
              <a:gd name="T18" fmla="*/ 0 w 649"/>
              <a:gd name="T19" fmla="*/ 0 h 202"/>
              <a:gd name="T20" fmla="*/ 40 w 649"/>
              <a:gd name="T21" fmla="*/ 202 h 202"/>
              <a:gd name="T22" fmla="*/ 614 w 649"/>
              <a:gd name="T23" fmla="*/ 202 h 202"/>
              <a:gd name="T24" fmla="*/ 649 w 649"/>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9" h="202">
                <a:moveTo>
                  <a:pt x="649" y="0"/>
                </a:moveTo>
                <a:lnTo>
                  <a:pt x="529" y="0"/>
                </a:lnTo>
                <a:lnTo>
                  <a:pt x="305" y="202"/>
                </a:lnTo>
                <a:lnTo>
                  <a:pt x="285" y="202"/>
                </a:lnTo>
                <a:lnTo>
                  <a:pt x="464" y="0"/>
                </a:lnTo>
                <a:lnTo>
                  <a:pt x="396" y="0"/>
                </a:lnTo>
                <a:lnTo>
                  <a:pt x="211" y="202"/>
                </a:lnTo>
                <a:lnTo>
                  <a:pt x="116" y="202"/>
                </a:lnTo>
                <a:lnTo>
                  <a:pt x="259" y="0"/>
                </a:lnTo>
                <a:lnTo>
                  <a:pt x="0" y="0"/>
                </a:lnTo>
                <a:lnTo>
                  <a:pt x="40" y="202"/>
                </a:lnTo>
                <a:lnTo>
                  <a:pt x="614" y="202"/>
                </a:lnTo>
                <a:lnTo>
                  <a:pt x="6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9" name="ïSliḑé">
            <a:extLst>
              <a:ext uri="{FF2B5EF4-FFF2-40B4-BE49-F238E27FC236}">
                <a16:creationId xmlns:a16="http://schemas.microsoft.com/office/drawing/2014/main" id="{4A911F7B-CF53-4457-AD1C-48B40C3CF3A9}"/>
              </a:ext>
            </a:extLst>
          </p:cNvPr>
          <p:cNvSpPr/>
          <p:nvPr/>
        </p:nvSpPr>
        <p:spPr bwMode="auto">
          <a:xfrm>
            <a:off x="3576881" y="5005104"/>
            <a:ext cx="739374" cy="425054"/>
          </a:xfrm>
          <a:custGeom>
            <a:avLst/>
            <a:gdLst>
              <a:gd name="T0" fmla="*/ 28 w 974"/>
              <a:gd name="T1" fmla="*/ 0 h 561"/>
              <a:gd name="T2" fmla="*/ 946 w 974"/>
              <a:gd name="T3" fmla="*/ 0 h 561"/>
              <a:gd name="T4" fmla="*/ 974 w 974"/>
              <a:gd name="T5" fmla="*/ 27 h 561"/>
              <a:gd name="T6" fmla="*/ 974 w 974"/>
              <a:gd name="T7" fmla="*/ 534 h 561"/>
              <a:gd name="T8" fmla="*/ 946 w 974"/>
              <a:gd name="T9" fmla="*/ 561 h 561"/>
              <a:gd name="T10" fmla="*/ 28 w 974"/>
              <a:gd name="T11" fmla="*/ 561 h 561"/>
              <a:gd name="T12" fmla="*/ 0 w 974"/>
              <a:gd name="T13" fmla="*/ 534 h 561"/>
              <a:gd name="T14" fmla="*/ 0 w 974"/>
              <a:gd name="T15" fmla="*/ 27 h 561"/>
              <a:gd name="T16" fmla="*/ 28 w 974"/>
              <a:gd name="T17" fmla="*/ 0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4" h="561">
                <a:moveTo>
                  <a:pt x="28" y="0"/>
                </a:moveTo>
                <a:cubicBezTo>
                  <a:pt x="946" y="0"/>
                  <a:pt x="946" y="0"/>
                  <a:pt x="946" y="0"/>
                </a:cubicBezTo>
                <a:cubicBezTo>
                  <a:pt x="961" y="0"/>
                  <a:pt x="974" y="12"/>
                  <a:pt x="974" y="27"/>
                </a:cubicBezTo>
                <a:cubicBezTo>
                  <a:pt x="974" y="534"/>
                  <a:pt x="974" y="534"/>
                  <a:pt x="974" y="534"/>
                </a:cubicBezTo>
                <a:cubicBezTo>
                  <a:pt x="974" y="549"/>
                  <a:pt x="961" y="561"/>
                  <a:pt x="946" y="561"/>
                </a:cubicBezTo>
                <a:cubicBezTo>
                  <a:pt x="28" y="561"/>
                  <a:pt x="28" y="561"/>
                  <a:pt x="28" y="561"/>
                </a:cubicBezTo>
                <a:cubicBezTo>
                  <a:pt x="12" y="561"/>
                  <a:pt x="0" y="549"/>
                  <a:pt x="0" y="534"/>
                </a:cubicBezTo>
                <a:cubicBezTo>
                  <a:pt x="0" y="27"/>
                  <a:pt x="0" y="27"/>
                  <a:pt x="0" y="27"/>
                </a:cubicBezTo>
                <a:cubicBezTo>
                  <a:pt x="0" y="12"/>
                  <a:pt x="12" y="0"/>
                  <a:pt x="28" y="0"/>
                </a:cubicBezTo>
              </a:path>
            </a:pathLst>
          </a:custGeom>
          <a:solidFill>
            <a:srgbClr val="D6DBDF"/>
          </a:solidFill>
          <a:ln>
            <a:noFill/>
          </a:ln>
        </p:spPr>
        <p:txBody>
          <a:bodyPr anchor="ctr"/>
          <a:lstStyle/>
          <a:p>
            <a:pPr algn="ctr"/>
            <a:endParaRPr>
              <a:cs typeface="+mn-ea"/>
              <a:sym typeface="+mn-lt"/>
            </a:endParaRPr>
          </a:p>
        </p:txBody>
      </p:sp>
      <p:sp>
        <p:nvSpPr>
          <p:cNvPr id="740" name="íṩľïḍê">
            <a:extLst>
              <a:ext uri="{FF2B5EF4-FFF2-40B4-BE49-F238E27FC236}">
                <a16:creationId xmlns:a16="http://schemas.microsoft.com/office/drawing/2014/main" id="{2ADBA1B3-0AE3-476E-B3CA-AEA2842AAD67}"/>
              </a:ext>
            </a:extLst>
          </p:cNvPr>
          <p:cNvSpPr/>
          <p:nvPr/>
        </p:nvSpPr>
        <p:spPr bwMode="auto">
          <a:xfrm>
            <a:off x="3847152" y="5301570"/>
            <a:ext cx="197643" cy="102394"/>
          </a:xfrm>
          <a:prstGeom prst="rect">
            <a:avLst/>
          </a:prstGeom>
          <a:solidFill>
            <a:srgbClr val="00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41" name="îsļîďè">
            <a:extLst>
              <a:ext uri="{FF2B5EF4-FFF2-40B4-BE49-F238E27FC236}">
                <a16:creationId xmlns:a16="http://schemas.microsoft.com/office/drawing/2014/main" id="{A2E20033-5BFB-4FB6-BD3B-2802C0F60529}"/>
              </a:ext>
            </a:extLst>
          </p:cNvPr>
          <p:cNvSpPr/>
          <p:nvPr/>
        </p:nvSpPr>
        <p:spPr bwMode="auto">
          <a:xfrm>
            <a:off x="3847152" y="5301570"/>
            <a:ext cx="197643" cy="102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42" name="iṧľíḍe">
            <a:extLst>
              <a:ext uri="{FF2B5EF4-FFF2-40B4-BE49-F238E27FC236}">
                <a16:creationId xmlns:a16="http://schemas.microsoft.com/office/drawing/2014/main" id="{14B031B3-DC05-4A7B-8BAC-B82669755A11}"/>
              </a:ext>
            </a:extLst>
          </p:cNvPr>
          <p:cNvSpPr/>
          <p:nvPr/>
        </p:nvSpPr>
        <p:spPr bwMode="auto">
          <a:xfrm>
            <a:off x="3612600" y="5040822"/>
            <a:ext cx="665556" cy="241698"/>
          </a:xfrm>
          <a:prstGeom prst="rect">
            <a:avLst/>
          </a:prstGeom>
          <a:solidFill>
            <a:srgbClr val="A5A8A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43" name="îŝľíḋè">
            <a:extLst>
              <a:ext uri="{FF2B5EF4-FFF2-40B4-BE49-F238E27FC236}">
                <a16:creationId xmlns:a16="http://schemas.microsoft.com/office/drawing/2014/main" id="{24C1895D-512A-47A6-92D9-E5BA34C8071E}"/>
              </a:ext>
            </a:extLst>
          </p:cNvPr>
          <p:cNvSpPr/>
          <p:nvPr/>
        </p:nvSpPr>
        <p:spPr bwMode="auto">
          <a:xfrm>
            <a:off x="3612600" y="5040822"/>
            <a:ext cx="665556" cy="241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44" name="iṧliḋé">
            <a:extLst>
              <a:ext uri="{FF2B5EF4-FFF2-40B4-BE49-F238E27FC236}">
                <a16:creationId xmlns:a16="http://schemas.microsoft.com/office/drawing/2014/main" id="{B6DEEE32-DF0F-4619-95AE-588AB51E1D9D}"/>
              </a:ext>
            </a:extLst>
          </p:cNvPr>
          <p:cNvSpPr/>
          <p:nvPr/>
        </p:nvSpPr>
        <p:spPr bwMode="auto">
          <a:xfrm>
            <a:off x="3861439" y="5309905"/>
            <a:ext cx="165496" cy="88107"/>
          </a:xfrm>
          <a:custGeom>
            <a:avLst/>
            <a:gdLst>
              <a:gd name="T0" fmla="*/ 205 w 218"/>
              <a:gd name="T1" fmla="*/ 0 h 117"/>
              <a:gd name="T2" fmla="*/ 12 w 218"/>
              <a:gd name="T3" fmla="*/ 0 h 117"/>
              <a:gd name="T4" fmla="*/ 0 w 218"/>
              <a:gd name="T5" fmla="*/ 58 h 117"/>
              <a:gd name="T6" fmla="*/ 12 w 218"/>
              <a:gd name="T7" fmla="*/ 117 h 117"/>
              <a:gd name="T8" fmla="*/ 205 w 218"/>
              <a:gd name="T9" fmla="*/ 117 h 117"/>
              <a:gd name="T10" fmla="*/ 218 w 218"/>
              <a:gd name="T11" fmla="*/ 58 h 117"/>
              <a:gd name="T12" fmla="*/ 205 w 218"/>
              <a:gd name="T13" fmla="*/ 0 h 117"/>
            </a:gdLst>
            <a:ahLst/>
            <a:cxnLst>
              <a:cxn ang="0">
                <a:pos x="T0" y="T1"/>
              </a:cxn>
              <a:cxn ang="0">
                <a:pos x="T2" y="T3"/>
              </a:cxn>
              <a:cxn ang="0">
                <a:pos x="T4" y="T5"/>
              </a:cxn>
              <a:cxn ang="0">
                <a:pos x="T6" y="T7"/>
              </a:cxn>
              <a:cxn ang="0">
                <a:pos x="T8" y="T9"/>
              </a:cxn>
              <a:cxn ang="0">
                <a:pos x="T10" y="T11"/>
              </a:cxn>
              <a:cxn ang="0">
                <a:pos x="T12" y="T13"/>
              </a:cxn>
            </a:cxnLst>
            <a:rect l="0" t="0" r="r" b="b"/>
            <a:pathLst>
              <a:path w="218" h="117">
                <a:moveTo>
                  <a:pt x="205" y="0"/>
                </a:moveTo>
                <a:cubicBezTo>
                  <a:pt x="12" y="0"/>
                  <a:pt x="12" y="0"/>
                  <a:pt x="12" y="0"/>
                </a:cubicBezTo>
                <a:cubicBezTo>
                  <a:pt x="5" y="0"/>
                  <a:pt x="0" y="26"/>
                  <a:pt x="0" y="58"/>
                </a:cubicBezTo>
                <a:cubicBezTo>
                  <a:pt x="0" y="91"/>
                  <a:pt x="5" y="117"/>
                  <a:pt x="12" y="117"/>
                </a:cubicBezTo>
                <a:cubicBezTo>
                  <a:pt x="205" y="117"/>
                  <a:pt x="205" y="117"/>
                  <a:pt x="205" y="117"/>
                </a:cubicBezTo>
                <a:cubicBezTo>
                  <a:pt x="212" y="117"/>
                  <a:pt x="218" y="91"/>
                  <a:pt x="218" y="58"/>
                </a:cubicBezTo>
                <a:cubicBezTo>
                  <a:pt x="218" y="26"/>
                  <a:pt x="212" y="0"/>
                  <a:pt x="205" y="0"/>
                </a:cubicBezTo>
              </a:path>
            </a:pathLst>
          </a:custGeom>
          <a:solidFill>
            <a:srgbClr val="00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5" name="îŝḷiďê">
            <a:extLst>
              <a:ext uri="{FF2B5EF4-FFF2-40B4-BE49-F238E27FC236}">
                <a16:creationId xmlns:a16="http://schemas.microsoft.com/office/drawing/2014/main" id="{F808D7DB-0A48-4D0D-A051-DD6ACE2A0260}"/>
              </a:ext>
            </a:extLst>
          </p:cNvPr>
          <p:cNvSpPr/>
          <p:nvPr/>
        </p:nvSpPr>
        <p:spPr bwMode="auto">
          <a:xfrm>
            <a:off x="3868583" y="4741975"/>
            <a:ext cx="163115" cy="1191"/>
          </a:xfrm>
          <a:prstGeom prst="rect">
            <a:avLst/>
          </a:prstGeom>
          <a:solidFill>
            <a:srgbClr val="9AA4A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46" name="í$ḷiḓè">
            <a:extLst>
              <a:ext uri="{FF2B5EF4-FFF2-40B4-BE49-F238E27FC236}">
                <a16:creationId xmlns:a16="http://schemas.microsoft.com/office/drawing/2014/main" id="{FDBF4D29-4D46-4D3E-88E6-5A3FC0097738}"/>
              </a:ext>
            </a:extLst>
          </p:cNvPr>
          <p:cNvSpPr/>
          <p:nvPr/>
        </p:nvSpPr>
        <p:spPr bwMode="auto">
          <a:xfrm>
            <a:off x="3868583" y="4741975"/>
            <a:ext cx="163115" cy="1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47" name="iśļiḓè">
            <a:extLst>
              <a:ext uri="{FF2B5EF4-FFF2-40B4-BE49-F238E27FC236}">
                <a16:creationId xmlns:a16="http://schemas.microsoft.com/office/drawing/2014/main" id="{8B2054FD-B673-4306-8D4E-52EA50800E68}"/>
              </a:ext>
            </a:extLst>
          </p:cNvPr>
          <p:cNvSpPr/>
          <p:nvPr/>
        </p:nvSpPr>
        <p:spPr bwMode="auto">
          <a:xfrm>
            <a:off x="3698325" y="4741975"/>
            <a:ext cx="333373" cy="240507"/>
          </a:xfrm>
          <a:custGeom>
            <a:avLst/>
            <a:gdLst>
              <a:gd name="T0" fmla="*/ 280 w 280"/>
              <a:gd name="T1" fmla="*/ 0 h 202"/>
              <a:gd name="T2" fmla="*/ 143 w 280"/>
              <a:gd name="T3" fmla="*/ 0 h 202"/>
              <a:gd name="T4" fmla="*/ 0 w 280"/>
              <a:gd name="T5" fmla="*/ 202 h 202"/>
              <a:gd name="T6" fmla="*/ 95 w 280"/>
              <a:gd name="T7" fmla="*/ 202 h 202"/>
              <a:gd name="T8" fmla="*/ 280 w 280"/>
              <a:gd name="T9" fmla="*/ 0 h 202"/>
            </a:gdLst>
            <a:ahLst/>
            <a:cxnLst>
              <a:cxn ang="0">
                <a:pos x="T0" y="T1"/>
              </a:cxn>
              <a:cxn ang="0">
                <a:pos x="T2" y="T3"/>
              </a:cxn>
              <a:cxn ang="0">
                <a:pos x="T4" y="T5"/>
              </a:cxn>
              <a:cxn ang="0">
                <a:pos x="T6" y="T7"/>
              </a:cxn>
              <a:cxn ang="0">
                <a:pos x="T8" y="T9"/>
              </a:cxn>
            </a:cxnLst>
            <a:rect l="0" t="0" r="r" b="b"/>
            <a:pathLst>
              <a:path w="280" h="202">
                <a:moveTo>
                  <a:pt x="280" y="0"/>
                </a:moveTo>
                <a:lnTo>
                  <a:pt x="143" y="0"/>
                </a:lnTo>
                <a:lnTo>
                  <a:pt x="0" y="202"/>
                </a:lnTo>
                <a:lnTo>
                  <a:pt x="95" y="202"/>
                </a:lnTo>
                <a:lnTo>
                  <a:pt x="280" y="0"/>
                </a:lnTo>
                <a:close/>
              </a:path>
            </a:pathLst>
          </a:custGeom>
          <a:solidFill>
            <a:srgbClr val="EBED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8" name="îŝḷíḓê">
            <a:extLst>
              <a:ext uri="{FF2B5EF4-FFF2-40B4-BE49-F238E27FC236}">
                <a16:creationId xmlns:a16="http://schemas.microsoft.com/office/drawing/2014/main" id="{FFAF39CF-FB6E-4EE5-A35B-A7FE65D264AD}"/>
              </a:ext>
            </a:extLst>
          </p:cNvPr>
          <p:cNvSpPr/>
          <p:nvPr/>
        </p:nvSpPr>
        <p:spPr bwMode="auto">
          <a:xfrm>
            <a:off x="3698325" y="4741975"/>
            <a:ext cx="333373" cy="240507"/>
          </a:xfrm>
          <a:custGeom>
            <a:avLst/>
            <a:gdLst>
              <a:gd name="T0" fmla="*/ 280 w 280"/>
              <a:gd name="T1" fmla="*/ 0 h 202"/>
              <a:gd name="T2" fmla="*/ 143 w 280"/>
              <a:gd name="T3" fmla="*/ 0 h 202"/>
              <a:gd name="T4" fmla="*/ 0 w 280"/>
              <a:gd name="T5" fmla="*/ 202 h 202"/>
              <a:gd name="T6" fmla="*/ 95 w 280"/>
              <a:gd name="T7" fmla="*/ 202 h 202"/>
              <a:gd name="T8" fmla="*/ 280 w 280"/>
              <a:gd name="T9" fmla="*/ 0 h 202"/>
            </a:gdLst>
            <a:ahLst/>
            <a:cxnLst>
              <a:cxn ang="0">
                <a:pos x="T0" y="T1"/>
              </a:cxn>
              <a:cxn ang="0">
                <a:pos x="T2" y="T3"/>
              </a:cxn>
              <a:cxn ang="0">
                <a:pos x="T4" y="T5"/>
              </a:cxn>
              <a:cxn ang="0">
                <a:pos x="T6" y="T7"/>
              </a:cxn>
              <a:cxn ang="0">
                <a:pos x="T8" y="T9"/>
              </a:cxn>
            </a:cxnLst>
            <a:rect l="0" t="0" r="r" b="b"/>
            <a:pathLst>
              <a:path w="280" h="202">
                <a:moveTo>
                  <a:pt x="280" y="0"/>
                </a:moveTo>
                <a:lnTo>
                  <a:pt x="143" y="0"/>
                </a:lnTo>
                <a:lnTo>
                  <a:pt x="0" y="202"/>
                </a:lnTo>
                <a:lnTo>
                  <a:pt x="95" y="202"/>
                </a:lnTo>
                <a:lnTo>
                  <a:pt x="2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9" name="iS1iḑé">
            <a:extLst>
              <a:ext uri="{FF2B5EF4-FFF2-40B4-BE49-F238E27FC236}">
                <a16:creationId xmlns:a16="http://schemas.microsoft.com/office/drawing/2014/main" id="{07F3DA65-5EB2-42D1-8823-F4E1F284D529}"/>
              </a:ext>
            </a:extLst>
          </p:cNvPr>
          <p:cNvSpPr/>
          <p:nvPr/>
        </p:nvSpPr>
        <p:spPr bwMode="auto">
          <a:xfrm>
            <a:off x="4112660" y="4741975"/>
            <a:ext cx="77390" cy="0"/>
          </a:xfrm>
          <a:custGeom>
            <a:avLst/>
            <a:gdLst>
              <a:gd name="T0" fmla="*/ 65 w 65"/>
              <a:gd name="T1" fmla="*/ 0 w 65"/>
              <a:gd name="T2" fmla="*/ 65 w 65"/>
              <a:gd name="T3" fmla="*/ 65 w 65"/>
            </a:gdLst>
            <a:ahLst/>
            <a:cxnLst>
              <a:cxn ang="0">
                <a:pos x="T0" y="0"/>
              </a:cxn>
              <a:cxn ang="0">
                <a:pos x="T1" y="0"/>
              </a:cxn>
              <a:cxn ang="0">
                <a:pos x="T2" y="0"/>
              </a:cxn>
              <a:cxn ang="0">
                <a:pos x="T3" y="0"/>
              </a:cxn>
            </a:cxnLst>
            <a:rect l="0" t="0" r="r" b="b"/>
            <a:pathLst>
              <a:path w="65">
                <a:moveTo>
                  <a:pt x="65" y="0"/>
                </a:moveTo>
                <a:lnTo>
                  <a:pt x="0" y="0"/>
                </a:lnTo>
                <a:lnTo>
                  <a:pt x="65" y="0"/>
                </a:lnTo>
                <a:lnTo>
                  <a:pt x="65" y="0"/>
                </a:lnTo>
                <a:close/>
              </a:path>
            </a:pathLst>
          </a:custGeom>
          <a:solidFill>
            <a:srgbClr val="9AA4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50" name="îṩḷïde">
            <a:extLst>
              <a:ext uri="{FF2B5EF4-FFF2-40B4-BE49-F238E27FC236}">
                <a16:creationId xmlns:a16="http://schemas.microsoft.com/office/drawing/2014/main" id="{1DF65713-9CB3-4B3C-87D9-A7E59F486CA4}"/>
              </a:ext>
            </a:extLst>
          </p:cNvPr>
          <p:cNvSpPr/>
          <p:nvPr/>
        </p:nvSpPr>
        <p:spPr bwMode="auto">
          <a:xfrm>
            <a:off x="4112660" y="4741975"/>
            <a:ext cx="77390" cy="0"/>
          </a:xfrm>
          <a:custGeom>
            <a:avLst/>
            <a:gdLst>
              <a:gd name="T0" fmla="*/ 65 w 65"/>
              <a:gd name="T1" fmla="*/ 0 w 65"/>
              <a:gd name="T2" fmla="*/ 65 w 65"/>
              <a:gd name="T3" fmla="*/ 65 w 65"/>
            </a:gdLst>
            <a:ahLst/>
            <a:cxnLst>
              <a:cxn ang="0">
                <a:pos x="T0" y="0"/>
              </a:cxn>
              <a:cxn ang="0">
                <a:pos x="T1" y="0"/>
              </a:cxn>
              <a:cxn ang="0">
                <a:pos x="T2" y="0"/>
              </a:cxn>
              <a:cxn ang="0">
                <a:pos x="T3" y="0"/>
              </a:cxn>
            </a:cxnLst>
            <a:rect l="0" t="0" r="r" b="b"/>
            <a:pathLst>
              <a:path w="65">
                <a:moveTo>
                  <a:pt x="65" y="0"/>
                </a:moveTo>
                <a:lnTo>
                  <a:pt x="0" y="0"/>
                </a:lnTo>
                <a:lnTo>
                  <a:pt x="65" y="0"/>
                </a:lnTo>
                <a:lnTo>
                  <a:pt x="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51" name="îšḻíďe">
            <a:extLst>
              <a:ext uri="{FF2B5EF4-FFF2-40B4-BE49-F238E27FC236}">
                <a16:creationId xmlns:a16="http://schemas.microsoft.com/office/drawing/2014/main" id="{92D92AC0-95CC-43D3-B2F5-7FF9AF5193AD}"/>
              </a:ext>
            </a:extLst>
          </p:cNvPr>
          <p:cNvSpPr/>
          <p:nvPr/>
        </p:nvSpPr>
        <p:spPr bwMode="auto">
          <a:xfrm>
            <a:off x="3899539" y="4741975"/>
            <a:ext cx="290511" cy="240507"/>
          </a:xfrm>
          <a:custGeom>
            <a:avLst/>
            <a:gdLst>
              <a:gd name="T0" fmla="*/ 244 w 244"/>
              <a:gd name="T1" fmla="*/ 0 h 202"/>
              <a:gd name="T2" fmla="*/ 179 w 244"/>
              <a:gd name="T3" fmla="*/ 0 h 202"/>
              <a:gd name="T4" fmla="*/ 0 w 244"/>
              <a:gd name="T5" fmla="*/ 202 h 202"/>
              <a:gd name="T6" fmla="*/ 20 w 244"/>
              <a:gd name="T7" fmla="*/ 202 h 202"/>
              <a:gd name="T8" fmla="*/ 244 w 244"/>
              <a:gd name="T9" fmla="*/ 0 h 202"/>
            </a:gdLst>
            <a:ahLst/>
            <a:cxnLst>
              <a:cxn ang="0">
                <a:pos x="T0" y="T1"/>
              </a:cxn>
              <a:cxn ang="0">
                <a:pos x="T2" y="T3"/>
              </a:cxn>
              <a:cxn ang="0">
                <a:pos x="T4" y="T5"/>
              </a:cxn>
              <a:cxn ang="0">
                <a:pos x="T6" y="T7"/>
              </a:cxn>
              <a:cxn ang="0">
                <a:pos x="T8" y="T9"/>
              </a:cxn>
            </a:cxnLst>
            <a:rect l="0" t="0" r="r" b="b"/>
            <a:pathLst>
              <a:path w="244" h="202">
                <a:moveTo>
                  <a:pt x="244" y="0"/>
                </a:moveTo>
                <a:lnTo>
                  <a:pt x="179" y="0"/>
                </a:lnTo>
                <a:lnTo>
                  <a:pt x="0" y="202"/>
                </a:lnTo>
                <a:lnTo>
                  <a:pt x="20" y="202"/>
                </a:lnTo>
                <a:lnTo>
                  <a:pt x="244" y="0"/>
                </a:lnTo>
                <a:close/>
              </a:path>
            </a:pathLst>
          </a:custGeom>
          <a:solidFill>
            <a:srgbClr val="EBED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52" name="íṩḻide">
            <a:extLst>
              <a:ext uri="{FF2B5EF4-FFF2-40B4-BE49-F238E27FC236}">
                <a16:creationId xmlns:a16="http://schemas.microsoft.com/office/drawing/2014/main" id="{EC3C4468-694D-4ACA-B77C-818D3C7BA8AD}"/>
              </a:ext>
            </a:extLst>
          </p:cNvPr>
          <p:cNvSpPr/>
          <p:nvPr/>
        </p:nvSpPr>
        <p:spPr bwMode="auto">
          <a:xfrm>
            <a:off x="3899539" y="4741975"/>
            <a:ext cx="290511" cy="240507"/>
          </a:xfrm>
          <a:custGeom>
            <a:avLst/>
            <a:gdLst>
              <a:gd name="T0" fmla="*/ 244 w 244"/>
              <a:gd name="T1" fmla="*/ 0 h 202"/>
              <a:gd name="T2" fmla="*/ 179 w 244"/>
              <a:gd name="T3" fmla="*/ 0 h 202"/>
              <a:gd name="T4" fmla="*/ 0 w 244"/>
              <a:gd name="T5" fmla="*/ 202 h 202"/>
              <a:gd name="T6" fmla="*/ 20 w 244"/>
              <a:gd name="T7" fmla="*/ 202 h 202"/>
              <a:gd name="T8" fmla="*/ 244 w 244"/>
              <a:gd name="T9" fmla="*/ 0 h 202"/>
            </a:gdLst>
            <a:ahLst/>
            <a:cxnLst>
              <a:cxn ang="0">
                <a:pos x="T0" y="T1"/>
              </a:cxn>
              <a:cxn ang="0">
                <a:pos x="T2" y="T3"/>
              </a:cxn>
              <a:cxn ang="0">
                <a:pos x="T4" y="T5"/>
              </a:cxn>
              <a:cxn ang="0">
                <a:pos x="T6" y="T7"/>
              </a:cxn>
              <a:cxn ang="0">
                <a:pos x="T8" y="T9"/>
              </a:cxn>
            </a:cxnLst>
            <a:rect l="0" t="0" r="r" b="b"/>
            <a:pathLst>
              <a:path w="244" h="202">
                <a:moveTo>
                  <a:pt x="244" y="0"/>
                </a:moveTo>
                <a:lnTo>
                  <a:pt x="179" y="0"/>
                </a:lnTo>
                <a:lnTo>
                  <a:pt x="0" y="202"/>
                </a:lnTo>
                <a:lnTo>
                  <a:pt x="20" y="202"/>
                </a:lnTo>
                <a:lnTo>
                  <a:pt x="2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53" name="ïs1ïḑé">
            <a:extLst>
              <a:ext uri="{FF2B5EF4-FFF2-40B4-BE49-F238E27FC236}">
                <a16:creationId xmlns:a16="http://schemas.microsoft.com/office/drawing/2014/main" id="{5DA8401D-1A02-4DD7-B6B3-857D45BA1FAE}"/>
              </a:ext>
            </a:extLst>
          </p:cNvPr>
          <p:cNvSpPr/>
          <p:nvPr/>
        </p:nvSpPr>
        <p:spPr bwMode="auto">
          <a:xfrm>
            <a:off x="3624506"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54" name="ïṡ1ïďê">
            <a:extLst>
              <a:ext uri="{FF2B5EF4-FFF2-40B4-BE49-F238E27FC236}">
                <a16:creationId xmlns:a16="http://schemas.microsoft.com/office/drawing/2014/main" id="{027BAF7F-5C94-4361-94C4-F4FA17F26F0F}"/>
              </a:ext>
            </a:extLst>
          </p:cNvPr>
          <p:cNvSpPr/>
          <p:nvPr/>
        </p:nvSpPr>
        <p:spPr bwMode="auto">
          <a:xfrm>
            <a:off x="3674512"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55" name="ïṡļiḍè">
            <a:extLst>
              <a:ext uri="{FF2B5EF4-FFF2-40B4-BE49-F238E27FC236}">
                <a16:creationId xmlns:a16="http://schemas.microsoft.com/office/drawing/2014/main" id="{3F2C1A68-2A80-4A44-BDC7-A6CC1862F80F}"/>
              </a:ext>
            </a:extLst>
          </p:cNvPr>
          <p:cNvSpPr/>
          <p:nvPr/>
        </p:nvSpPr>
        <p:spPr bwMode="auto">
          <a:xfrm>
            <a:off x="3724518" y="5055110"/>
            <a:ext cx="36909"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56" name="îślíḍê">
            <a:extLst>
              <a:ext uri="{FF2B5EF4-FFF2-40B4-BE49-F238E27FC236}">
                <a16:creationId xmlns:a16="http://schemas.microsoft.com/office/drawing/2014/main" id="{87A4F925-F1C6-4C77-B930-A9FF37301DA3}"/>
              </a:ext>
            </a:extLst>
          </p:cNvPr>
          <p:cNvSpPr/>
          <p:nvPr/>
        </p:nvSpPr>
        <p:spPr bwMode="auto">
          <a:xfrm>
            <a:off x="3774524" y="5055110"/>
            <a:ext cx="38100" cy="41672"/>
          </a:xfrm>
          <a:custGeom>
            <a:avLst/>
            <a:gdLst>
              <a:gd name="T0" fmla="*/ 4 w 50"/>
              <a:gd name="T1" fmla="*/ 0 h 55"/>
              <a:gd name="T2" fmla="*/ 45 w 50"/>
              <a:gd name="T3" fmla="*/ 0 h 55"/>
              <a:gd name="T4" fmla="*/ 50 w 50"/>
              <a:gd name="T5" fmla="*/ 6 h 55"/>
              <a:gd name="T6" fmla="*/ 50 w 50"/>
              <a:gd name="T7" fmla="*/ 49 h 55"/>
              <a:gd name="T8" fmla="*/ 45 w 50"/>
              <a:gd name="T9" fmla="*/ 55 h 55"/>
              <a:gd name="T10" fmla="*/ 4 w 50"/>
              <a:gd name="T11" fmla="*/ 55 h 55"/>
              <a:gd name="T12" fmla="*/ 0 w 50"/>
              <a:gd name="T13" fmla="*/ 49 h 55"/>
              <a:gd name="T14" fmla="*/ 0 w 50"/>
              <a:gd name="T15" fmla="*/ 6 h 55"/>
              <a:gd name="T16" fmla="*/ 4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4" y="0"/>
                </a:moveTo>
                <a:cubicBezTo>
                  <a:pt x="45" y="0"/>
                  <a:pt x="45" y="0"/>
                  <a:pt x="45" y="0"/>
                </a:cubicBezTo>
                <a:cubicBezTo>
                  <a:pt x="48" y="0"/>
                  <a:pt x="50" y="3"/>
                  <a:pt x="50" y="6"/>
                </a:cubicBezTo>
                <a:cubicBezTo>
                  <a:pt x="50" y="49"/>
                  <a:pt x="50" y="49"/>
                  <a:pt x="50" y="49"/>
                </a:cubicBezTo>
                <a:cubicBezTo>
                  <a:pt x="50" y="53"/>
                  <a:pt x="48"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57" name="í$ḷíďe">
            <a:extLst>
              <a:ext uri="{FF2B5EF4-FFF2-40B4-BE49-F238E27FC236}">
                <a16:creationId xmlns:a16="http://schemas.microsoft.com/office/drawing/2014/main" id="{EFA9619E-9D4B-4829-8E04-1BB5859715CF}"/>
              </a:ext>
            </a:extLst>
          </p:cNvPr>
          <p:cNvSpPr/>
          <p:nvPr/>
        </p:nvSpPr>
        <p:spPr bwMode="auto">
          <a:xfrm>
            <a:off x="3824530" y="5055110"/>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3"/>
                  <a:pt x="50" y="6"/>
                </a:cubicBezTo>
                <a:cubicBezTo>
                  <a:pt x="50" y="49"/>
                  <a:pt x="50" y="49"/>
                  <a:pt x="50" y="49"/>
                </a:cubicBezTo>
                <a:cubicBezTo>
                  <a:pt x="50" y="53"/>
                  <a:pt x="48" y="55"/>
                  <a:pt x="45"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8" name="ï$ḻiḋè">
            <a:extLst>
              <a:ext uri="{FF2B5EF4-FFF2-40B4-BE49-F238E27FC236}">
                <a16:creationId xmlns:a16="http://schemas.microsoft.com/office/drawing/2014/main" id="{DEBEBCB0-571B-4AC5-87D9-A30C44661F66}"/>
              </a:ext>
            </a:extLst>
          </p:cNvPr>
          <p:cNvSpPr/>
          <p:nvPr/>
        </p:nvSpPr>
        <p:spPr bwMode="auto">
          <a:xfrm>
            <a:off x="3874566" y="5055099"/>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3"/>
                  <a:pt x="50" y="6"/>
                </a:cubicBezTo>
                <a:cubicBezTo>
                  <a:pt x="50" y="49"/>
                  <a:pt x="50" y="49"/>
                  <a:pt x="50" y="49"/>
                </a:cubicBezTo>
                <a:cubicBezTo>
                  <a:pt x="50" y="53"/>
                  <a:pt x="48" y="55"/>
                  <a:pt x="45"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9" name="îṣḻiďé">
            <a:extLst>
              <a:ext uri="{FF2B5EF4-FFF2-40B4-BE49-F238E27FC236}">
                <a16:creationId xmlns:a16="http://schemas.microsoft.com/office/drawing/2014/main" id="{8763747A-C18B-4431-8A5C-A165EE45BB45}"/>
              </a:ext>
            </a:extLst>
          </p:cNvPr>
          <p:cNvSpPr/>
          <p:nvPr/>
        </p:nvSpPr>
        <p:spPr bwMode="auto">
          <a:xfrm>
            <a:off x="3924572" y="5055099"/>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3"/>
                  <a:pt x="50" y="6"/>
                </a:cubicBezTo>
                <a:cubicBezTo>
                  <a:pt x="50" y="49"/>
                  <a:pt x="50" y="49"/>
                  <a:pt x="50" y="49"/>
                </a:cubicBezTo>
                <a:cubicBezTo>
                  <a:pt x="50" y="53"/>
                  <a:pt x="48" y="55"/>
                  <a:pt x="45"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0" name="iṧḻiḑé">
            <a:extLst>
              <a:ext uri="{FF2B5EF4-FFF2-40B4-BE49-F238E27FC236}">
                <a16:creationId xmlns:a16="http://schemas.microsoft.com/office/drawing/2014/main" id="{108056FF-7E37-4C3B-8503-CCA75C9FE786}"/>
              </a:ext>
            </a:extLst>
          </p:cNvPr>
          <p:cNvSpPr/>
          <p:nvPr/>
        </p:nvSpPr>
        <p:spPr bwMode="auto">
          <a:xfrm>
            <a:off x="3974579" y="5055099"/>
            <a:ext cx="38100" cy="41672"/>
          </a:xfrm>
          <a:custGeom>
            <a:avLst/>
            <a:gdLst>
              <a:gd name="T0" fmla="*/ 5 w 50"/>
              <a:gd name="T1" fmla="*/ 0 h 55"/>
              <a:gd name="T2" fmla="*/ 46 w 50"/>
              <a:gd name="T3" fmla="*/ 0 h 55"/>
              <a:gd name="T4" fmla="*/ 50 w 50"/>
              <a:gd name="T5" fmla="*/ 6 h 55"/>
              <a:gd name="T6" fmla="*/ 50 w 50"/>
              <a:gd name="T7" fmla="*/ 49 h 55"/>
              <a:gd name="T8" fmla="*/ 46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6" y="0"/>
                  <a:pt x="46" y="0"/>
                  <a:pt x="46" y="0"/>
                </a:cubicBezTo>
                <a:cubicBezTo>
                  <a:pt x="48" y="0"/>
                  <a:pt x="50" y="3"/>
                  <a:pt x="50" y="6"/>
                </a:cubicBezTo>
                <a:cubicBezTo>
                  <a:pt x="50" y="49"/>
                  <a:pt x="50" y="49"/>
                  <a:pt x="50" y="49"/>
                </a:cubicBezTo>
                <a:cubicBezTo>
                  <a:pt x="50" y="53"/>
                  <a:pt x="48" y="55"/>
                  <a:pt x="46" y="55"/>
                </a:cubicBezTo>
                <a:cubicBezTo>
                  <a:pt x="5" y="55"/>
                  <a:pt x="5" y="55"/>
                  <a:pt x="5" y="55"/>
                </a:cubicBezTo>
                <a:cubicBezTo>
                  <a:pt x="2" y="55"/>
                  <a:pt x="0" y="53"/>
                  <a:pt x="0" y="49"/>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1" name="îśḻîḍê">
            <a:extLst>
              <a:ext uri="{FF2B5EF4-FFF2-40B4-BE49-F238E27FC236}">
                <a16:creationId xmlns:a16="http://schemas.microsoft.com/office/drawing/2014/main" id="{4BE091DD-8276-40F5-820E-A0146CC0987F}"/>
              </a:ext>
            </a:extLst>
          </p:cNvPr>
          <p:cNvSpPr/>
          <p:nvPr/>
        </p:nvSpPr>
        <p:spPr bwMode="auto">
          <a:xfrm>
            <a:off x="4025776" y="5055099"/>
            <a:ext cx="36910"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1" y="55"/>
                  <a:pt x="0" y="53"/>
                  <a:pt x="0" y="49"/>
                </a:cubicBezTo>
                <a:cubicBezTo>
                  <a:pt x="0" y="6"/>
                  <a:pt x="0" y="6"/>
                  <a:pt x="0" y="6"/>
                </a:cubicBezTo>
                <a:cubicBezTo>
                  <a:pt x="0" y="3"/>
                  <a:pt x="1"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2" name="îśḷíḑè">
            <a:extLst>
              <a:ext uri="{FF2B5EF4-FFF2-40B4-BE49-F238E27FC236}">
                <a16:creationId xmlns:a16="http://schemas.microsoft.com/office/drawing/2014/main" id="{417CC5F1-6BC0-4094-9864-168B0D4E3F60}"/>
              </a:ext>
            </a:extLst>
          </p:cNvPr>
          <p:cNvSpPr/>
          <p:nvPr/>
        </p:nvSpPr>
        <p:spPr bwMode="auto">
          <a:xfrm>
            <a:off x="4075782" y="5055099"/>
            <a:ext cx="36910"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3" name="ïṥľïďê">
            <a:extLst>
              <a:ext uri="{FF2B5EF4-FFF2-40B4-BE49-F238E27FC236}">
                <a16:creationId xmlns:a16="http://schemas.microsoft.com/office/drawing/2014/main" id="{05536CD0-8BFA-4203-8B1F-63BDEECF49A2}"/>
              </a:ext>
            </a:extLst>
          </p:cNvPr>
          <p:cNvSpPr/>
          <p:nvPr/>
        </p:nvSpPr>
        <p:spPr bwMode="auto">
          <a:xfrm>
            <a:off x="4125788" y="5055099"/>
            <a:ext cx="38100"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4" name="ïŝ1iḍê">
            <a:extLst>
              <a:ext uri="{FF2B5EF4-FFF2-40B4-BE49-F238E27FC236}">
                <a16:creationId xmlns:a16="http://schemas.microsoft.com/office/drawing/2014/main" id="{CFA5F6F2-707B-4BB3-BACD-883FAD0BD42B}"/>
              </a:ext>
            </a:extLst>
          </p:cNvPr>
          <p:cNvSpPr/>
          <p:nvPr/>
        </p:nvSpPr>
        <p:spPr bwMode="auto">
          <a:xfrm>
            <a:off x="3699545" y="5113440"/>
            <a:ext cx="36910"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8" y="0"/>
                  <a:pt x="49" y="2"/>
                  <a:pt x="49" y="5"/>
                </a:cubicBezTo>
                <a:cubicBezTo>
                  <a:pt x="49" y="49"/>
                  <a:pt x="49" y="49"/>
                  <a:pt x="49" y="49"/>
                </a:cubicBezTo>
                <a:cubicBezTo>
                  <a:pt x="49" y="52"/>
                  <a:pt x="48"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5" name="íṩlîḍé">
            <a:extLst>
              <a:ext uri="{FF2B5EF4-FFF2-40B4-BE49-F238E27FC236}">
                <a16:creationId xmlns:a16="http://schemas.microsoft.com/office/drawing/2014/main" id="{32A60977-A75E-4FF7-A041-888F12623B84}"/>
              </a:ext>
            </a:extLst>
          </p:cNvPr>
          <p:cNvSpPr/>
          <p:nvPr/>
        </p:nvSpPr>
        <p:spPr bwMode="auto">
          <a:xfrm>
            <a:off x="3749551" y="5113440"/>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6" name="ï$ļiďé">
            <a:extLst>
              <a:ext uri="{FF2B5EF4-FFF2-40B4-BE49-F238E27FC236}">
                <a16:creationId xmlns:a16="http://schemas.microsoft.com/office/drawing/2014/main" id="{AFD86AF0-3C82-4E2B-B770-44ECA1973FF9}"/>
              </a:ext>
            </a:extLst>
          </p:cNvPr>
          <p:cNvSpPr/>
          <p:nvPr/>
        </p:nvSpPr>
        <p:spPr bwMode="auto">
          <a:xfrm>
            <a:off x="3799557" y="5113440"/>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7" name="i$ḷiḍê">
            <a:extLst>
              <a:ext uri="{FF2B5EF4-FFF2-40B4-BE49-F238E27FC236}">
                <a16:creationId xmlns:a16="http://schemas.microsoft.com/office/drawing/2014/main" id="{3934FD59-B901-46B0-A41B-688694520B2A}"/>
              </a:ext>
            </a:extLst>
          </p:cNvPr>
          <p:cNvSpPr/>
          <p:nvPr/>
        </p:nvSpPr>
        <p:spPr bwMode="auto">
          <a:xfrm>
            <a:off x="3849563" y="5113440"/>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8" name="îś1îḋè">
            <a:extLst>
              <a:ext uri="{FF2B5EF4-FFF2-40B4-BE49-F238E27FC236}">
                <a16:creationId xmlns:a16="http://schemas.microsoft.com/office/drawing/2014/main" id="{B82611CE-F280-44DD-BBC7-25680C466318}"/>
              </a:ext>
            </a:extLst>
          </p:cNvPr>
          <p:cNvSpPr/>
          <p:nvPr/>
        </p:nvSpPr>
        <p:spPr bwMode="auto">
          <a:xfrm>
            <a:off x="3899570" y="5113440"/>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9" name="íṡḻiḋê">
            <a:extLst>
              <a:ext uri="{FF2B5EF4-FFF2-40B4-BE49-F238E27FC236}">
                <a16:creationId xmlns:a16="http://schemas.microsoft.com/office/drawing/2014/main" id="{9CC06FA1-CFCD-4E76-91E3-28E65427E9CD}"/>
              </a:ext>
            </a:extLst>
          </p:cNvPr>
          <p:cNvSpPr/>
          <p:nvPr/>
        </p:nvSpPr>
        <p:spPr bwMode="auto">
          <a:xfrm>
            <a:off x="3949576" y="5113440"/>
            <a:ext cx="38100" cy="41672"/>
          </a:xfrm>
          <a:custGeom>
            <a:avLst/>
            <a:gdLst>
              <a:gd name="T0" fmla="*/ 5 w 50"/>
              <a:gd name="T1" fmla="*/ 0 h 55"/>
              <a:gd name="T2" fmla="*/ 46 w 50"/>
              <a:gd name="T3" fmla="*/ 0 h 55"/>
              <a:gd name="T4" fmla="*/ 50 w 50"/>
              <a:gd name="T5" fmla="*/ 5 h 55"/>
              <a:gd name="T6" fmla="*/ 50 w 50"/>
              <a:gd name="T7" fmla="*/ 49 h 55"/>
              <a:gd name="T8" fmla="*/ 46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6" y="0"/>
                  <a:pt x="46" y="0"/>
                  <a:pt x="46" y="0"/>
                </a:cubicBezTo>
                <a:cubicBezTo>
                  <a:pt x="48" y="0"/>
                  <a:pt x="50" y="2"/>
                  <a:pt x="50" y="5"/>
                </a:cubicBezTo>
                <a:cubicBezTo>
                  <a:pt x="50" y="49"/>
                  <a:pt x="50" y="49"/>
                  <a:pt x="50" y="49"/>
                </a:cubicBezTo>
                <a:cubicBezTo>
                  <a:pt x="50" y="52"/>
                  <a:pt x="48" y="55"/>
                  <a:pt x="46"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0" name="íṩḻiḍê">
            <a:extLst>
              <a:ext uri="{FF2B5EF4-FFF2-40B4-BE49-F238E27FC236}">
                <a16:creationId xmlns:a16="http://schemas.microsoft.com/office/drawing/2014/main" id="{42BC1561-8D6A-43F4-99F2-997C23201B9B}"/>
              </a:ext>
            </a:extLst>
          </p:cNvPr>
          <p:cNvSpPr/>
          <p:nvPr/>
        </p:nvSpPr>
        <p:spPr bwMode="auto">
          <a:xfrm>
            <a:off x="4000772" y="5113440"/>
            <a:ext cx="36910"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1" name="îSḻiḍè">
            <a:extLst>
              <a:ext uri="{FF2B5EF4-FFF2-40B4-BE49-F238E27FC236}">
                <a16:creationId xmlns:a16="http://schemas.microsoft.com/office/drawing/2014/main" id="{04C3A852-B0BF-4806-ABBF-86790BDECB8B}"/>
              </a:ext>
            </a:extLst>
          </p:cNvPr>
          <p:cNvSpPr/>
          <p:nvPr/>
        </p:nvSpPr>
        <p:spPr bwMode="auto">
          <a:xfrm>
            <a:off x="4050779" y="5113440"/>
            <a:ext cx="36910"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2" name="îŝļîḑé">
            <a:extLst>
              <a:ext uri="{FF2B5EF4-FFF2-40B4-BE49-F238E27FC236}">
                <a16:creationId xmlns:a16="http://schemas.microsoft.com/office/drawing/2014/main" id="{6D977133-8C5A-49A9-A8A8-145406468533}"/>
              </a:ext>
            </a:extLst>
          </p:cNvPr>
          <p:cNvSpPr/>
          <p:nvPr/>
        </p:nvSpPr>
        <p:spPr bwMode="auto">
          <a:xfrm>
            <a:off x="4100785" y="5113440"/>
            <a:ext cx="38100"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3" name="išliḍe">
            <a:extLst>
              <a:ext uri="{FF2B5EF4-FFF2-40B4-BE49-F238E27FC236}">
                <a16:creationId xmlns:a16="http://schemas.microsoft.com/office/drawing/2014/main" id="{B47D9FB0-4E9B-4197-BCD2-E19DDE0AF9B3}"/>
              </a:ext>
            </a:extLst>
          </p:cNvPr>
          <p:cNvSpPr/>
          <p:nvPr/>
        </p:nvSpPr>
        <p:spPr bwMode="auto">
          <a:xfrm>
            <a:off x="4150791" y="5113440"/>
            <a:ext cx="38100"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4" name="ïṧlïḍe">
            <a:extLst>
              <a:ext uri="{FF2B5EF4-FFF2-40B4-BE49-F238E27FC236}">
                <a16:creationId xmlns:a16="http://schemas.microsoft.com/office/drawing/2014/main" id="{36A6A8EE-D2CA-43E1-BCD1-826CB23BFDEA}"/>
              </a:ext>
            </a:extLst>
          </p:cNvPr>
          <p:cNvSpPr/>
          <p:nvPr/>
        </p:nvSpPr>
        <p:spPr bwMode="auto">
          <a:xfrm>
            <a:off x="4175795" y="5055099"/>
            <a:ext cx="38100"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5" name="ïṧ1ïḓè">
            <a:extLst>
              <a:ext uri="{FF2B5EF4-FFF2-40B4-BE49-F238E27FC236}">
                <a16:creationId xmlns:a16="http://schemas.microsoft.com/office/drawing/2014/main" id="{FA424A00-3DFE-478A-8CF8-6683786FF39C}"/>
              </a:ext>
            </a:extLst>
          </p:cNvPr>
          <p:cNvSpPr/>
          <p:nvPr/>
        </p:nvSpPr>
        <p:spPr bwMode="auto">
          <a:xfrm>
            <a:off x="4225801" y="5055099"/>
            <a:ext cx="38100"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3"/>
                  <a:pt x="49" y="6"/>
                </a:cubicBezTo>
                <a:cubicBezTo>
                  <a:pt x="49" y="49"/>
                  <a:pt x="49" y="49"/>
                  <a:pt x="49" y="49"/>
                </a:cubicBezTo>
                <a:cubicBezTo>
                  <a:pt x="49" y="53"/>
                  <a:pt x="47" y="55"/>
                  <a:pt x="45" y="55"/>
                </a:cubicBezTo>
                <a:cubicBezTo>
                  <a:pt x="4" y="55"/>
                  <a:pt x="4" y="55"/>
                  <a:pt x="4" y="55"/>
                </a:cubicBezTo>
                <a:cubicBezTo>
                  <a:pt x="2" y="55"/>
                  <a:pt x="0" y="53"/>
                  <a:pt x="0" y="49"/>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6" name="ïsḻïḑè">
            <a:extLst>
              <a:ext uri="{FF2B5EF4-FFF2-40B4-BE49-F238E27FC236}">
                <a16:creationId xmlns:a16="http://schemas.microsoft.com/office/drawing/2014/main" id="{A966773D-33EA-473E-8FD7-BF0D16F7D50E}"/>
              </a:ext>
            </a:extLst>
          </p:cNvPr>
          <p:cNvSpPr/>
          <p:nvPr/>
        </p:nvSpPr>
        <p:spPr bwMode="auto">
          <a:xfrm>
            <a:off x="4201988" y="5113440"/>
            <a:ext cx="61912" cy="41672"/>
          </a:xfrm>
          <a:custGeom>
            <a:avLst/>
            <a:gdLst>
              <a:gd name="T0" fmla="*/ 4 w 81"/>
              <a:gd name="T1" fmla="*/ 0 h 55"/>
              <a:gd name="T2" fmla="*/ 77 w 81"/>
              <a:gd name="T3" fmla="*/ 0 h 55"/>
              <a:gd name="T4" fmla="*/ 81 w 81"/>
              <a:gd name="T5" fmla="*/ 5 h 55"/>
              <a:gd name="T6" fmla="*/ 81 w 81"/>
              <a:gd name="T7" fmla="*/ 49 h 55"/>
              <a:gd name="T8" fmla="*/ 77 w 81"/>
              <a:gd name="T9" fmla="*/ 55 h 55"/>
              <a:gd name="T10" fmla="*/ 4 w 81"/>
              <a:gd name="T11" fmla="*/ 55 h 55"/>
              <a:gd name="T12" fmla="*/ 0 w 81"/>
              <a:gd name="T13" fmla="*/ 49 h 55"/>
              <a:gd name="T14" fmla="*/ 0 w 81"/>
              <a:gd name="T15" fmla="*/ 5 h 55"/>
              <a:gd name="T16" fmla="*/ 4 w 81"/>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55">
                <a:moveTo>
                  <a:pt x="4" y="0"/>
                </a:moveTo>
                <a:cubicBezTo>
                  <a:pt x="77" y="0"/>
                  <a:pt x="77" y="0"/>
                  <a:pt x="77" y="0"/>
                </a:cubicBezTo>
                <a:cubicBezTo>
                  <a:pt x="79" y="0"/>
                  <a:pt x="81" y="2"/>
                  <a:pt x="81" y="5"/>
                </a:cubicBezTo>
                <a:cubicBezTo>
                  <a:pt x="81" y="49"/>
                  <a:pt x="81" y="49"/>
                  <a:pt x="81" y="49"/>
                </a:cubicBezTo>
                <a:cubicBezTo>
                  <a:pt x="81" y="52"/>
                  <a:pt x="79" y="55"/>
                  <a:pt x="77"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7" name="ïṣḻïďé">
            <a:extLst>
              <a:ext uri="{FF2B5EF4-FFF2-40B4-BE49-F238E27FC236}">
                <a16:creationId xmlns:a16="http://schemas.microsoft.com/office/drawing/2014/main" id="{BB08BECF-096E-4CC2-9D00-4114C797AFC5}"/>
              </a:ext>
            </a:extLst>
          </p:cNvPr>
          <p:cNvSpPr/>
          <p:nvPr/>
        </p:nvSpPr>
        <p:spPr bwMode="auto">
          <a:xfrm>
            <a:off x="3625726" y="5113440"/>
            <a:ext cx="63103" cy="41672"/>
          </a:xfrm>
          <a:custGeom>
            <a:avLst/>
            <a:gdLst>
              <a:gd name="T0" fmla="*/ 4 w 84"/>
              <a:gd name="T1" fmla="*/ 0 h 55"/>
              <a:gd name="T2" fmla="*/ 79 w 84"/>
              <a:gd name="T3" fmla="*/ 0 h 55"/>
              <a:gd name="T4" fmla="*/ 84 w 84"/>
              <a:gd name="T5" fmla="*/ 5 h 55"/>
              <a:gd name="T6" fmla="*/ 84 w 84"/>
              <a:gd name="T7" fmla="*/ 49 h 55"/>
              <a:gd name="T8" fmla="*/ 79 w 84"/>
              <a:gd name="T9" fmla="*/ 55 h 55"/>
              <a:gd name="T10" fmla="*/ 4 w 84"/>
              <a:gd name="T11" fmla="*/ 55 h 55"/>
              <a:gd name="T12" fmla="*/ 0 w 84"/>
              <a:gd name="T13" fmla="*/ 49 h 55"/>
              <a:gd name="T14" fmla="*/ 0 w 84"/>
              <a:gd name="T15" fmla="*/ 5 h 55"/>
              <a:gd name="T16" fmla="*/ 4 w 84"/>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55">
                <a:moveTo>
                  <a:pt x="4" y="0"/>
                </a:moveTo>
                <a:cubicBezTo>
                  <a:pt x="79" y="0"/>
                  <a:pt x="79" y="0"/>
                  <a:pt x="79" y="0"/>
                </a:cubicBezTo>
                <a:cubicBezTo>
                  <a:pt x="82" y="0"/>
                  <a:pt x="84" y="2"/>
                  <a:pt x="84" y="5"/>
                </a:cubicBezTo>
                <a:cubicBezTo>
                  <a:pt x="84" y="49"/>
                  <a:pt x="84" y="49"/>
                  <a:pt x="84" y="49"/>
                </a:cubicBezTo>
                <a:cubicBezTo>
                  <a:pt x="84" y="52"/>
                  <a:pt x="82" y="55"/>
                  <a:pt x="79" y="55"/>
                </a:cubicBezTo>
                <a:cubicBezTo>
                  <a:pt x="4" y="55"/>
                  <a:pt x="4" y="55"/>
                  <a:pt x="4" y="55"/>
                </a:cubicBezTo>
                <a:cubicBezTo>
                  <a:pt x="1" y="55"/>
                  <a:pt x="0" y="52"/>
                  <a:pt x="0" y="49"/>
                </a:cubicBezTo>
                <a:cubicBezTo>
                  <a:pt x="0" y="5"/>
                  <a:pt x="0" y="5"/>
                  <a:pt x="0" y="5"/>
                </a:cubicBezTo>
                <a:cubicBezTo>
                  <a:pt x="0" y="2"/>
                  <a:pt x="1"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8" name="ïṥḷidè">
            <a:extLst>
              <a:ext uri="{FF2B5EF4-FFF2-40B4-BE49-F238E27FC236}">
                <a16:creationId xmlns:a16="http://schemas.microsoft.com/office/drawing/2014/main" id="{36CCB2F9-A434-437F-B0AF-DB82CE70B93E}"/>
              </a:ext>
            </a:extLst>
          </p:cNvPr>
          <p:cNvSpPr/>
          <p:nvPr/>
        </p:nvSpPr>
        <p:spPr bwMode="auto">
          <a:xfrm>
            <a:off x="3625726" y="5171780"/>
            <a:ext cx="73819" cy="41672"/>
          </a:xfrm>
          <a:custGeom>
            <a:avLst/>
            <a:gdLst>
              <a:gd name="T0" fmla="*/ 4 w 98"/>
              <a:gd name="T1" fmla="*/ 0 h 55"/>
              <a:gd name="T2" fmla="*/ 94 w 98"/>
              <a:gd name="T3" fmla="*/ 0 h 55"/>
              <a:gd name="T4" fmla="*/ 98 w 98"/>
              <a:gd name="T5" fmla="*/ 6 h 55"/>
              <a:gd name="T6" fmla="*/ 98 w 98"/>
              <a:gd name="T7" fmla="*/ 50 h 55"/>
              <a:gd name="T8" fmla="*/ 94 w 98"/>
              <a:gd name="T9" fmla="*/ 55 h 55"/>
              <a:gd name="T10" fmla="*/ 4 w 98"/>
              <a:gd name="T11" fmla="*/ 55 h 55"/>
              <a:gd name="T12" fmla="*/ 0 w 98"/>
              <a:gd name="T13" fmla="*/ 50 h 55"/>
              <a:gd name="T14" fmla="*/ 0 w 98"/>
              <a:gd name="T15" fmla="*/ 6 h 55"/>
              <a:gd name="T16" fmla="*/ 4 w 98"/>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55">
                <a:moveTo>
                  <a:pt x="4" y="0"/>
                </a:moveTo>
                <a:cubicBezTo>
                  <a:pt x="94" y="0"/>
                  <a:pt x="94" y="0"/>
                  <a:pt x="94" y="0"/>
                </a:cubicBezTo>
                <a:cubicBezTo>
                  <a:pt x="96" y="0"/>
                  <a:pt x="98" y="3"/>
                  <a:pt x="98" y="6"/>
                </a:cubicBezTo>
                <a:cubicBezTo>
                  <a:pt x="98" y="50"/>
                  <a:pt x="98" y="50"/>
                  <a:pt x="98" y="50"/>
                </a:cubicBezTo>
                <a:cubicBezTo>
                  <a:pt x="98" y="53"/>
                  <a:pt x="96" y="55"/>
                  <a:pt x="94" y="55"/>
                </a:cubicBezTo>
                <a:cubicBezTo>
                  <a:pt x="4" y="55"/>
                  <a:pt x="4" y="55"/>
                  <a:pt x="4" y="55"/>
                </a:cubicBezTo>
                <a:cubicBezTo>
                  <a:pt x="1" y="55"/>
                  <a:pt x="0" y="53"/>
                  <a:pt x="0" y="50"/>
                </a:cubicBezTo>
                <a:cubicBezTo>
                  <a:pt x="0" y="6"/>
                  <a:pt x="0" y="6"/>
                  <a:pt x="0" y="6"/>
                </a:cubicBezTo>
                <a:cubicBezTo>
                  <a:pt x="0" y="3"/>
                  <a:pt x="1"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9" name="î$ḻîḍé">
            <a:extLst>
              <a:ext uri="{FF2B5EF4-FFF2-40B4-BE49-F238E27FC236}">
                <a16:creationId xmlns:a16="http://schemas.microsoft.com/office/drawing/2014/main" id="{9FBE039A-C163-4685-9D67-F1F55C8E67BE}"/>
              </a:ext>
            </a:extLst>
          </p:cNvPr>
          <p:cNvSpPr/>
          <p:nvPr/>
        </p:nvSpPr>
        <p:spPr bwMode="auto">
          <a:xfrm>
            <a:off x="3625726" y="5230121"/>
            <a:ext cx="36910" cy="41672"/>
          </a:xfrm>
          <a:custGeom>
            <a:avLst/>
            <a:gdLst>
              <a:gd name="T0" fmla="*/ 4 w 49"/>
              <a:gd name="T1" fmla="*/ 0 h 55"/>
              <a:gd name="T2" fmla="*/ 44 w 49"/>
              <a:gd name="T3" fmla="*/ 0 h 55"/>
              <a:gd name="T4" fmla="*/ 49 w 49"/>
              <a:gd name="T5" fmla="*/ 5 h 55"/>
              <a:gd name="T6" fmla="*/ 49 w 49"/>
              <a:gd name="T7" fmla="*/ 49 h 55"/>
              <a:gd name="T8" fmla="*/ 44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4" y="0"/>
                  <a:pt x="44" y="0"/>
                  <a:pt x="44" y="0"/>
                </a:cubicBezTo>
                <a:cubicBezTo>
                  <a:pt x="47" y="0"/>
                  <a:pt x="49" y="2"/>
                  <a:pt x="49" y="5"/>
                </a:cubicBezTo>
                <a:cubicBezTo>
                  <a:pt x="49" y="49"/>
                  <a:pt x="49" y="49"/>
                  <a:pt x="49" y="49"/>
                </a:cubicBezTo>
                <a:cubicBezTo>
                  <a:pt x="49" y="52"/>
                  <a:pt x="47" y="55"/>
                  <a:pt x="44" y="55"/>
                </a:cubicBezTo>
                <a:cubicBezTo>
                  <a:pt x="4" y="55"/>
                  <a:pt x="4" y="55"/>
                  <a:pt x="4" y="55"/>
                </a:cubicBezTo>
                <a:cubicBezTo>
                  <a:pt x="1" y="55"/>
                  <a:pt x="0" y="52"/>
                  <a:pt x="0" y="49"/>
                </a:cubicBezTo>
                <a:cubicBezTo>
                  <a:pt x="0" y="5"/>
                  <a:pt x="0" y="5"/>
                  <a:pt x="0" y="5"/>
                </a:cubicBezTo>
                <a:cubicBezTo>
                  <a:pt x="0" y="2"/>
                  <a:pt x="1"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0" name="îŝḷïḍé">
            <a:extLst>
              <a:ext uri="{FF2B5EF4-FFF2-40B4-BE49-F238E27FC236}">
                <a16:creationId xmlns:a16="http://schemas.microsoft.com/office/drawing/2014/main" id="{413BAB55-C44A-4073-B257-030283E514C1}"/>
              </a:ext>
            </a:extLst>
          </p:cNvPr>
          <p:cNvSpPr/>
          <p:nvPr/>
        </p:nvSpPr>
        <p:spPr bwMode="auto">
          <a:xfrm>
            <a:off x="3674541" y="5230121"/>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1" name="íşḻiďè">
            <a:extLst>
              <a:ext uri="{FF2B5EF4-FFF2-40B4-BE49-F238E27FC236}">
                <a16:creationId xmlns:a16="http://schemas.microsoft.com/office/drawing/2014/main" id="{B9A10CFC-99FE-4E5D-AC17-C977EB2948FB}"/>
              </a:ext>
            </a:extLst>
          </p:cNvPr>
          <p:cNvSpPr/>
          <p:nvPr/>
        </p:nvSpPr>
        <p:spPr bwMode="auto">
          <a:xfrm>
            <a:off x="3724547" y="5230121"/>
            <a:ext cx="38100" cy="41672"/>
          </a:xfrm>
          <a:custGeom>
            <a:avLst/>
            <a:gdLst>
              <a:gd name="T0" fmla="*/ 5 w 50"/>
              <a:gd name="T1" fmla="*/ 0 h 55"/>
              <a:gd name="T2" fmla="*/ 45 w 50"/>
              <a:gd name="T3" fmla="*/ 0 h 55"/>
              <a:gd name="T4" fmla="*/ 50 w 50"/>
              <a:gd name="T5" fmla="*/ 5 h 55"/>
              <a:gd name="T6" fmla="*/ 50 w 50"/>
              <a:gd name="T7" fmla="*/ 49 h 55"/>
              <a:gd name="T8" fmla="*/ 45 w 50"/>
              <a:gd name="T9" fmla="*/ 55 h 55"/>
              <a:gd name="T10" fmla="*/ 5 w 50"/>
              <a:gd name="T11" fmla="*/ 55 h 55"/>
              <a:gd name="T12" fmla="*/ 0 w 50"/>
              <a:gd name="T13" fmla="*/ 49 h 55"/>
              <a:gd name="T14" fmla="*/ 0 w 50"/>
              <a:gd name="T15" fmla="*/ 5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5"/>
                </a:cubicBezTo>
                <a:cubicBezTo>
                  <a:pt x="50" y="49"/>
                  <a:pt x="50" y="49"/>
                  <a:pt x="50" y="49"/>
                </a:cubicBezTo>
                <a:cubicBezTo>
                  <a:pt x="50" y="52"/>
                  <a:pt x="48" y="55"/>
                  <a:pt x="45"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2" name="ï$lïḋê">
            <a:extLst>
              <a:ext uri="{FF2B5EF4-FFF2-40B4-BE49-F238E27FC236}">
                <a16:creationId xmlns:a16="http://schemas.microsoft.com/office/drawing/2014/main" id="{BD994AE5-6F1D-49C3-9A7C-9D69E9DC118A}"/>
              </a:ext>
            </a:extLst>
          </p:cNvPr>
          <p:cNvSpPr/>
          <p:nvPr/>
        </p:nvSpPr>
        <p:spPr bwMode="auto">
          <a:xfrm>
            <a:off x="3774554" y="5230121"/>
            <a:ext cx="328612" cy="41672"/>
          </a:xfrm>
          <a:custGeom>
            <a:avLst/>
            <a:gdLst>
              <a:gd name="T0" fmla="*/ 5 w 432"/>
              <a:gd name="T1" fmla="*/ 0 h 55"/>
              <a:gd name="T2" fmla="*/ 427 w 432"/>
              <a:gd name="T3" fmla="*/ 0 h 55"/>
              <a:gd name="T4" fmla="*/ 432 w 432"/>
              <a:gd name="T5" fmla="*/ 5 h 55"/>
              <a:gd name="T6" fmla="*/ 432 w 432"/>
              <a:gd name="T7" fmla="*/ 49 h 55"/>
              <a:gd name="T8" fmla="*/ 427 w 432"/>
              <a:gd name="T9" fmla="*/ 55 h 55"/>
              <a:gd name="T10" fmla="*/ 5 w 432"/>
              <a:gd name="T11" fmla="*/ 55 h 55"/>
              <a:gd name="T12" fmla="*/ 0 w 432"/>
              <a:gd name="T13" fmla="*/ 49 h 55"/>
              <a:gd name="T14" fmla="*/ 0 w 432"/>
              <a:gd name="T15" fmla="*/ 5 h 55"/>
              <a:gd name="T16" fmla="*/ 5 w 432"/>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2" h="55">
                <a:moveTo>
                  <a:pt x="5" y="0"/>
                </a:moveTo>
                <a:cubicBezTo>
                  <a:pt x="427" y="0"/>
                  <a:pt x="427" y="0"/>
                  <a:pt x="427" y="0"/>
                </a:cubicBezTo>
                <a:cubicBezTo>
                  <a:pt x="430" y="0"/>
                  <a:pt x="432" y="2"/>
                  <a:pt x="432" y="5"/>
                </a:cubicBezTo>
                <a:cubicBezTo>
                  <a:pt x="432" y="49"/>
                  <a:pt x="432" y="49"/>
                  <a:pt x="432" y="49"/>
                </a:cubicBezTo>
                <a:cubicBezTo>
                  <a:pt x="432" y="52"/>
                  <a:pt x="430" y="55"/>
                  <a:pt x="427" y="55"/>
                </a:cubicBezTo>
                <a:cubicBezTo>
                  <a:pt x="5" y="55"/>
                  <a:pt x="5" y="55"/>
                  <a:pt x="5" y="55"/>
                </a:cubicBezTo>
                <a:cubicBezTo>
                  <a:pt x="2" y="55"/>
                  <a:pt x="0" y="52"/>
                  <a:pt x="0" y="49"/>
                </a:cubicBezTo>
                <a:cubicBezTo>
                  <a:pt x="0" y="5"/>
                  <a:pt x="0" y="5"/>
                  <a:pt x="0" y="5"/>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3" name="işḻîdê">
            <a:extLst>
              <a:ext uri="{FF2B5EF4-FFF2-40B4-BE49-F238E27FC236}">
                <a16:creationId xmlns:a16="http://schemas.microsoft.com/office/drawing/2014/main" id="{17CCE4CC-4038-4A18-9809-4C62E38677ED}"/>
              </a:ext>
            </a:extLst>
          </p:cNvPr>
          <p:cNvSpPr/>
          <p:nvPr/>
        </p:nvSpPr>
        <p:spPr bwMode="auto">
          <a:xfrm>
            <a:off x="3711451" y="5171780"/>
            <a:ext cx="38100"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4" name="iṥḷîḋé">
            <a:extLst>
              <a:ext uri="{FF2B5EF4-FFF2-40B4-BE49-F238E27FC236}">
                <a16:creationId xmlns:a16="http://schemas.microsoft.com/office/drawing/2014/main" id="{66886BBB-6639-45BF-B708-8CE49E935B09}"/>
              </a:ext>
            </a:extLst>
          </p:cNvPr>
          <p:cNvSpPr/>
          <p:nvPr/>
        </p:nvSpPr>
        <p:spPr bwMode="auto">
          <a:xfrm>
            <a:off x="3761457" y="5171780"/>
            <a:ext cx="38100"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5" name="îsḷidê">
            <a:extLst>
              <a:ext uri="{FF2B5EF4-FFF2-40B4-BE49-F238E27FC236}">
                <a16:creationId xmlns:a16="http://schemas.microsoft.com/office/drawing/2014/main" id="{6EA21D01-4808-458F-B16E-D8A82E9A8542}"/>
              </a:ext>
            </a:extLst>
          </p:cNvPr>
          <p:cNvSpPr/>
          <p:nvPr/>
        </p:nvSpPr>
        <p:spPr bwMode="auto">
          <a:xfrm>
            <a:off x="3811463" y="5171780"/>
            <a:ext cx="38100" cy="41672"/>
          </a:xfrm>
          <a:custGeom>
            <a:avLst/>
            <a:gdLst>
              <a:gd name="T0" fmla="*/ 4 w 49"/>
              <a:gd name="T1" fmla="*/ 0 h 55"/>
              <a:gd name="T2" fmla="*/ 45 w 49"/>
              <a:gd name="T3" fmla="*/ 0 h 55"/>
              <a:gd name="T4" fmla="*/ 49 w 49"/>
              <a:gd name="T5" fmla="*/ 6 h 55"/>
              <a:gd name="T6" fmla="*/ 49 w 49"/>
              <a:gd name="T7" fmla="*/ 49 h 55"/>
              <a:gd name="T8" fmla="*/ 45 w 49"/>
              <a:gd name="T9" fmla="*/ 55 h 55"/>
              <a:gd name="T10" fmla="*/ 4 w 49"/>
              <a:gd name="T11" fmla="*/ 55 h 55"/>
              <a:gd name="T12" fmla="*/ 0 w 49"/>
              <a:gd name="T13" fmla="*/ 49 h 55"/>
              <a:gd name="T14" fmla="*/ 0 w 49"/>
              <a:gd name="T15" fmla="*/ 6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6"/>
                </a:cubicBezTo>
                <a:cubicBezTo>
                  <a:pt x="49" y="49"/>
                  <a:pt x="49" y="49"/>
                  <a:pt x="49" y="49"/>
                </a:cubicBezTo>
                <a:cubicBezTo>
                  <a:pt x="49" y="52"/>
                  <a:pt x="47"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6" name="îşlíḑê">
            <a:extLst>
              <a:ext uri="{FF2B5EF4-FFF2-40B4-BE49-F238E27FC236}">
                <a16:creationId xmlns:a16="http://schemas.microsoft.com/office/drawing/2014/main" id="{52F430E7-C9A1-4D3A-9394-005A873A8C98}"/>
              </a:ext>
            </a:extLst>
          </p:cNvPr>
          <p:cNvSpPr/>
          <p:nvPr/>
        </p:nvSpPr>
        <p:spPr bwMode="auto">
          <a:xfrm>
            <a:off x="3862660" y="5171780"/>
            <a:ext cx="36910" cy="41672"/>
          </a:xfrm>
          <a:custGeom>
            <a:avLst/>
            <a:gdLst>
              <a:gd name="T0" fmla="*/ 4 w 50"/>
              <a:gd name="T1" fmla="*/ 0 h 55"/>
              <a:gd name="T2" fmla="*/ 45 w 50"/>
              <a:gd name="T3" fmla="*/ 0 h 55"/>
              <a:gd name="T4" fmla="*/ 50 w 50"/>
              <a:gd name="T5" fmla="*/ 6 h 55"/>
              <a:gd name="T6" fmla="*/ 50 w 50"/>
              <a:gd name="T7" fmla="*/ 49 h 55"/>
              <a:gd name="T8" fmla="*/ 45 w 50"/>
              <a:gd name="T9" fmla="*/ 55 h 55"/>
              <a:gd name="T10" fmla="*/ 4 w 50"/>
              <a:gd name="T11" fmla="*/ 55 h 55"/>
              <a:gd name="T12" fmla="*/ 0 w 50"/>
              <a:gd name="T13" fmla="*/ 49 h 55"/>
              <a:gd name="T14" fmla="*/ 0 w 50"/>
              <a:gd name="T15" fmla="*/ 6 h 55"/>
              <a:gd name="T16" fmla="*/ 4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4" y="0"/>
                </a:moveTo>
                <a:cubicBezTo>
                  <a:pt x="45" y="0"/>
                  <a:pt x="45" y="0"/>
                  <a:pt x="45" y="0"/>
                </a:cubicBezTo>
                <a:cubicBezTo>
                  <a:pt x="48" y="0"/>
                  <a:pt x="50" y="2"/>
                  <a:pt x="50" y="6"/>
                </a:cubicBezTo>
                <a:cubicBezTo>
                  <a:pt x="50" y="49"/>
                  <a:pt x="50" y="49"/>
                  <a:pt x="50" y="49"/>
                </a:cubicBezTo>
                <a:cubicBezTo>
                  <a:pt x="50" y="52"/>
                  <a:pt x="48" y="55"/>
                  <a:pt x="45" y="55"/>
                </a:cubicBezTo>
                <a:cubicBezTo>
                  <a:pt x="4" y="55"/>
                  <a:pt x="4" y="55"/>
                  <a:pt x="4" y="55"/>
                </a:cubicBezTo>
                <a:cubicBezTo>
                  <a:pt x="2" y="55"/>
                  <a:pt x="0" y="52"/>
                  <a:pt x="0" y="49"/>
                </a:cubicBezTo>
                <a:cubicBezTo>
                  <a:pt x="0" y="6"/>
                  <a:pt x="0" y="6"/>
                  <a:pt x="0" y="6"/>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7" name="îṥļíḍê">
            <a:extLst>
              <a:ext uri="{FF2B5EF4-FFF2-40B4-BE49-F238E27FC236}">
                <a16:creationId xmlns:a16="http://schemas.microsoft.com/office/drawing/2014/main" id="{694E5B46-B59C-440E-B5F0-1773A0927218}"/>
              </a:ext>
            </a:extLst>
          </p:cNvPr>
          <p:cNvSpPr/>
          <p:nvPr/>
        </p:nvSpPr>
        <p:spPr bwMode="auto">
          <a:xfrm>
            <a:off x="3912666" y="5171780"/>
            <a:ext cx="3691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6"/>
                </a:cubicBezTo>
                <a:cubicBezTo>
                  <a:pt x="50" y="49"/>
                  <a:pt x="50" y="49"/>
                  <a:pt x="50" y="49"/>
                </a:cubicBezTo>
                <a:cubicBezTo>
                  <a:pt x="50" y="52"/>
                  <a:pt x="48" y="55"/>
                  <a:pt x="45"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8" name="iṣḻiḑè">
            <a:extLst>
              <a:ext uri="{FF2B5EF4-FFF2-40B4-BE49-F238E27FC236}">
                <a16:creationId xmlns:a16="http://schemas.microsoft.com/office/drawing/2014/main" id="{4E5026B4-6027-41F1-B549-362DAAD76B64}"/>
              </a:ext>
            </a:extLst>
          </p:cNvPr>
          <p:cNvSpPr/>
          <p:nvPr/>
        </p:nvSpPr>
        <p:spPr bwMode="auto">
          <a:xfrm>
            <a:off x="3962672" y="5171780"/>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6"/>
                </a:cubicBezTo>
                <a:cubicBezTo>
                  <a:pt x="50" y="49"/>
                  <a:pt x="50" y="49"/>
                  <a:pt x="50" y="49"/>
                </a:cubicBezTo>
                <a:cubicBezTo>
                  <a:pt x="50" y="52"/>
                  <a:pt x="48" y="55"/>
                  <a:pt x="45"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9" name="îsļïḓê">
            <a:extLst>
              <a:ext uri="{FF2B5EF4-FFF2-40B4-BE49-F238E27FC236}">
                <a16:creationId xmlns:a16="http://schemas.microsoft.com/office/drawing/2014/main" id="{843B5631-7F5B-4AFE-9164-F11C2E1438ED}"/>
              </a:ext>
            </a:extLst>
          </p:cNvPr>
          <p:cNvSpPr/>
          <p:nvPr/>
        </p:nvSpPr>
        <p:spPr bwMode="auto">
          <a:xfrm>
            <a:off x="4012679" y="5171780"/>
            <a:ext cx="38100" cy="41672"/>
          </a:xfrm>
          <a:custGeom>
            <a:avLst/>
            <a:gdLst>
              <a:gd name="T0" fmla="*/ 5 w 50"/>
              <a:gd name="T1" fmla="*/ 0 h 55"/>
              <a:gd name="T2" fmla="*/ 45 w 50"/>
              <a:gd name="T3" fmla="*/ 0 h 55"/>
              <a:gd name="T4" fmla="*/ 50 w 50"/>
              <a:gd name="T5" fmla="*/ 6 h 55"/>
              <a:gd name="T6" fmla="*/ 50 w 50"/>
              <a:gd name="T7" fmla="*/ 49 h 55"/>
              <a:gd name="T8" fmla="*/ 45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5" y="0"/>
                  <a:pt x="45" y="0"/>
                  <a:pt x="45" y="0"/>
                </a:cubicBezTo>
                <a:cubicBezTo>
                  <a:pt x="48" y="0"/>
                  <a:pt x="50" y="2"/>
                  <a:pt x="50" y="6"/>
                </a:cubicBezTo>
                <a:cubicBezTo>
                  <a:pt x="50" y="49"/>
                  <a:pt x="50" y="49"/>
                  <a:pt x="50" y="49"/>
                </a:cubicBezTo>
                <a:cubicBezTo>
                  <a:pt x="50" y="52"/>
                  <a:pt x="48" y="55"/>
                  <a:pt x="45"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0" name="ïṣḷíḓê">
            <a:extLst>
              <a:ext uri="{FF2B5EF4-FFF2-40B4-BE49-F238E27FC236}">
                <a16:creationId xmlns:a16="http://schemas.microsoft.com/office/drawing/2014/main" id="{74B77C72-A06A-4F1E-A713-46E4AFB4244B}"/>
              </a:ext>
            </a:extLst>
          </p:cNvPr>
          <p:cNvSpPr/>
          <p:nvPr/>
        </p:nvSpPr>
        <p:spPr bwMode="auto">
          <a:xfrm>
            <a:off x="4062685" y="5171780"/>
            <a:ext cx="38100" cy="41672"/>
          </a:xfrm>
          <a:custGeom>
            <a:avLst/>
            <a:gdLst>
              <a:gd name="T0" fmla="*/ 5 w 50"/>
              <a:gd name="T1" fmla="*/ 0 h 55"/>
              <a:gd name="T2" fmla="*/ 46 w 50"/>
              <a:gd name="T3" fmla="*/ 0 h 55"/>
              <a:gd name="T4" fmla="*/ 50 w 50"/>
              <a:gd name="T5" fmla="*/ 6 h 55"/>
              <a:gd name="T6" fmla="*/ 50 w 50"/>
              <a:gd name="T7" fmla="*/ 49 h 55"/>
              <a:gd name="T8" fmla="*/ 46 w 50"/>
              <a:gd name="T9" fmla="*/ 55 h 55"/>
              <a:gd name="T10" fmla="*/ 5 w 50"/>
              <a:gd name="T11" fmla="*/ 55 h 55"/>
              <a:gd name="T12" fmla="*/ 0 w 50"/>
              <a:gd name="T13" fmla="*/ 49 h 55"/>
              <a:gd name="T14" fmla="*/ 0 w 50"/>
              <a:gd name="T15" fmla="*/ 6 h 55"/>
              <a:gd name="T16" fmla="*/ 5 w 50"/>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5">
                <a:moveTo>
                  <a:pt x="5" y="0"/>
                </a:moveTo>
                <a:cubicBezTo>
                  <a:pt x="46" y="0"/>
                  <a:pt x="46" y="0"/>
                  <a:pt x="46" y="0"/>
                </a:cubicBezTo>
                <a:cubicBezTo>
                  <a:pt x="48" y="0"/>
                  <a:pt x="50" y="2"/>
                  <a:pt x="50" y="6"/>
                </a:cubicBezTo>
                <a:cubicBezTo>
                  <a:pt x="50" y="49"/>
                  <a:pt x="50" y="49"/>
                  <a:pt x="50" y="49"/>
                </a:cubicBezTo>
                <a:cubicBezTo>
                  <a:pt x="50" y="52"/>
                  <a:pt x="48" y="55"/>
                  <a:pt x="46"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1" name="îṣ1íḋè">
            <a:extLst>
              <a:ext uri="{FF2B5EF4-FFF2-40B4-BE49-F238E27FC236}">
                <a16:creationId xmlns:a16="http://schemas.microsoft.com/office/drawing/2014/main" id="{DDBCA13D-122D-4967-A8A2-BB44C0954782}"/>
              </a:ext>
            </a:extLst>
          </p:cNvPr>
          <p:cNvSpPr/>
          <p:nvPr/>
        </p:nvSpPr>
        <p:spPr bwMode="auto">
          <a:xfrm>
            <a:off x="4112691" y="5171780"/>
            <a:ext cx="64294" cy="41672"/>
          </a:xfrm>
          <a:custGeom>
            <a:avLst/>
            <a:gdLst>
              <a:gd name="T0" fmla="*/ 5 w 85"/>
              <a:gd name="T1" fmla="*/ 0 h 55"/>
              <a:gd name="T2" fmla="*/ 81 w 85"/>
              <a:gd name="T3" fmla="*/ 0 h 55"/>
              <a:gd name="T4" fmla="*/ 85 w 85"/>
              <a:gd name="T5" fmla="*/ 6 h 55"/>
              <a:gd name="T6" fmla="*/ 85 w 85"/>
              <a:gd name="T7" fmla="*/ 49 h 55"/>
              <a:gd name="T8" fmla="*/ 81 w 85"/>
              <a:gd name="T9" fmla="*/ 55 h 55"/>
              <a:gd name="T10" fmla="*/ 5 w 85"/>
              <a:gd name="T11" fmla="*/ 55 h 55"/>
              <a:gd name="T12" fmla="*/ 0 w 85"/>
              <a:gd name="T13" fmla="*/ 49 h 55"/>
              <a:gd name="T14" fmla="*/ 0 w 85"/>
              <a:gd name="T15" fmla="*/ 6 h 55"/>
              <a:gd name="T16" fmla="*/ 5 w 85"/>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55">
                <a:moveTo>
                  <a:pt x="5" y="0"/>
                </a:moveTo>
                <a:cubicBezTo>
                  <a:pt x="81" y="0"/>
                  <a:pt x="81" y="0"/>
                  <a:pt x="81" y="0"/>
                </a:cubicBezTo>
                <a:cubicBezTo>
                  <a:pt x="83" y="0"/>
                  <a:pt x="85" y="2"/>
                  <a:pt x="85" y="6"/>
                </a:cubicBezTo>
                <a:cubicBezTo>
                  <a:pt x="85" y="49"/>
                  <a:pt x="85" y="49"/>
                  <a:pt x="85" y="49"/>
                </a:cubicBezTo>
                <a:cubicBezTo>
                  <a:pt x="85" y="52"/>
                  <a:pt x="83" y="55"/>
                  <a:pt x="81" y="55"/>
                </a:cubicBezTo>
                <a:cubicBezTo>
                  <a:pt x="5" y="55"/>
                  <a:pt x="5" y="55"/>
                  <a:pt x="5" y="55"/>
                </a:cubicBezTo>
                <a:cubicBezTo>
                  <a:pt x="2" y="55"/>
                  <a:pt x="0" y="52"/>
                  <a:pt x="0" y="49"/>
                </a:cubicBezTo>
                <a:cubicBezTo>
                  <a:pt x="0" y="6"/>
                  <a:pt x="0" y="6"/>
                  <a:pt x="0" y="6"/>
                </a:cubicBezTo>
                <a:cubicBezTo>
                  <a:pt x="0" y="2"/>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2" name="îşľiďé">
            <a:extLst>
              <a:ext uri="{FF2B5EF4-FFF2-40B4-BE49-F238E27FC236}">
                <a16:creationId xmlns:a16="http://schemas.microsoft.com/office/drawing/2014/main" id="{B3DE6EBE-1B27-4B3F-B403-8C6187FE9F6F}"/>
              </a:ext>
            </a:extLst>
          </p:cNvPr>
          <p:cNvSpPr/>
          <p:nvPr/>
        </p:nvSpPr>
        <p:spPr bwMode="auto">
          <a:xfrm>
            <a:off x="4188891" y="5171780"/>
            <a:ext cx="75010" cy="41672"/>
          </a:xfrm>
          <a:custGeom>
            <a:avLst/>
            <a:gdLst>
              <a:gd name="T0" fmla="*/ 4 w 99"/>
              <a:gd name="T1" fmla="*/ 0 h 55"/>
              <a:gd name="T2" fmla="*/ 94 w 99"/>
              <a:gd name="T3" fmla="*/ 0 h 55"/>
              <a:gd name="T4" fmla="*/ 99 w 99"/>
              <a:gd name="T5" fmla="*/ 6 h 55"/>
              <a:gd name="T6" fmla="*/ 99 w 99"/>
              <a:gd name="T7" fmla="*/ 50 h 55"/>
              <a:gd name="T8" fmla="*/ 94 w 99"/>
              <a:gd name="T9" fmla="*/ 55 h 55"/>
              <a:gd name="T10" fmla="*/ 4 w 99"/>
              <a:gd name="T11" fmla="*/ 55 h 55"/>
              <a:gd name="T12" fmla="*/ 0 w 99"/>
              <a:gd name="T13" fmla="*/ 50 h 55"/>
              <a:gd name="T14" fmla="*/ 0 w 99"/>
              <a:gd name="T15" fmla="*/ 6 h 55"/>
              <a:gd name="T16" fmla="*/ 4 w 9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5">
                <a:moveTo>
                  <a:pt x="4" y="0"/>
                </a:moveTo>
                <a:cubicBezTo>
                  <a:pt x="94" y="0"/>
                  <a:pt x="94" y="0"/>
                  <a:pt x="94" y="0"/>
                </a:cubicBezTo>
                <a:cubicBezTo>
                  <a:pt x="97" y="0"/>
                  <a:pt x="99" y="3"/>
                  <a:pt x="99" y="6"/>
                </a:cubicBezTo>
                <a:cubicBezTo>
                  <a:pt x="99" y="50"/>
                  <a:pt x="99" y="50"/>
                  <a:pt x="99" y="50"/>
                </a:cubicBezTo>
                <a:cubicBezTo>
                  <a:pt x="99" y="53"/>
                  <a:pt x="97" y="55"/>
                  <a:pt x="94" y="55"/>
                </a:cubicBezTo>
                <a:cubicBezTo>
                  <a:pt x="4" y="55"/>
                  <a:pt x="4" y="55"/>
                  <a:pt x="4" y="55"/>
                </a:cubicBezTo>
                <a:cubicBezTo>
                  <a:pt x="2" y="55"/>
                  <a:pt x="0" y="53"/>
                  <a:pt x="0" y="50"/>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3" name="išlïḑé">
            <a:extLst>
              <a:ext uri="{FF2B5EF4-FFF2-40B4-BE49-F238E27FC236}">
                <a16:creationId xmlns:a16="http://schemas.microsoft.com/office/drawing/2014/main" id="{B0231E60-28B6-46D7-A447-69A13BDBD768}"/>
              </a:ext>
            </a:extLst>
          </p:cNvPr>
          <p:cNvSpPr/>
          <p:nvPr/>
        </p:nvSpPr>
        <p:spPr bwMode="auto">
          <a:xfrm>
            <a:off x="4197226" y="5230121"/>
            <a:ext cx="27385" cy="14287"/>
          </a:xfrm>
          <a:custGeom>
            <a:avLst/>
            <a:gdLst>
              <a:gd name="T0" fmla="*/ 2 w 37"/>
              <a:gd name="T1" fmla="*/ 0 h 19"/>
              <a:gd name="T2" fmla="*/ 35 w 37"/>
              <a:gd name="T3" fmla="*/ 0 h 19"/>
              <a:gd name="T4" fmla="*/ 37 w 37"/>
              <a:gd name="T5" fmla="*/ 2 h 19"/>
              <a:gd name="T6" fmla="*/ 37 w 37"/>
              <a:gd name="T7" fmla="*/ 17 h 19"/>
              <a:gd name="T8" fmla="*/ 35 w 37"/>
              <a:gd name="T9" fmla="*/ 19 h 19"/>
              <a:gd name="T10" fmla="*/ 2 w 37"/>
              <a:gd name="T11" fmla="*/ 19 h 19"/>
              <a:gd name="T12" fmla="*/ 0 w 37"/>
              <a:gd name="T13" fmla="*/ 17 h 19"/>
              <a:gd name="T14" fmla="*/ 0 w 37"/>
              <a:gd name="T15" fmla="*/ 2 h 19"/>
              <a:gd name="T16" fmla="*/ 2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2" y="0"/>
                </a:moveTo>
                <a:cubicBezTo>
                  <a:pt x="35" y="0"/>
                  <a:pt x="35" y="0"/>
                  <a:pt x="35" y="0"/>
                </a:cubicBezTo>
                <a:cubicBezTo>
                  <a:pt x="36" y="0"/>
                  <a:pt x="37" y="1"/>
                  <a:pt x="37" y="2"/>
                </a:cubicBezTo>
                <a:cubicBezTo>
                  <a:pt x="37" y="17"/>
                  <a:pt x="37" y="17"/>
                  <a:pt x="37" y="17"/>
                </a:cubicBezTo>
                <a:cubicBezTo>
                  <a:pt x="37" y="18"/>
                  <a:pt x="36" y="19"/>
                  <a:pt x="35" y="19"/>
                </a:cubicBezTo>
                <a:cubicBezTo>
                  <a:pt x="2" y="19"/>
                  <a:pt x="2" y="19"/>
                  <a:pt x="2" y="19"/>
                </a:cubicBezTo>
                <a:cubicBezTo>
                  <a:pt x="1" y="19"/>
                  <a:pt x="0" y="18"/>
                  <a:pt x="0" y="17"/>
                </a:cubicBezTo>
                <a:cubicBezTo>
                  <a:pt x="0" y="2"/>
                  <a:pt x="0" y="2"/>
                  <a:pt x="0" y="2"/>
                </a:cubicBezTo>
                <a:cubicBezTo>
                  <a:pt x="0" y="1"/>
                  <a:pt x="1" y="0"/>
                  <a:pt x="2"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4" name="îṩļíḍê">
            <a:extLst>
              <a:ext uri="{FF2B5EF4-FFF2-40B4-BE49-F238E27FC236}">
                <a16:creationId xmlns:a16="http://schemas.microsoft.com/office/drawing/2014/main" id="{5E9ED437-DCB7-4D76-B340-3C3EAB14F16E}"/>
              </a:ext>
            </a:extLst>
          </p:cNvPr>
          <p:cNvSpPr/>
          <p:nvPr/>
        </p:nvSpPr>
        <p:spPr bwMode="auto">
          <a:xfrm>
            <a:off x="4197226" y="5255124"/>
            <a:ext cx="27385" cy="14287"/>
          </a:xfrm>
          <a:custGeom>
            <a:avLst/>
            <a:gdLst>
              <a:gd name="T0" fmla="*/ 2 w 37"/>
              <a:gd name="T1" fmla="*/ 0 h 19"/>
              <a:gd name="T2" fmla="*/ 35 w 37"/>
              <a:gd name="T3" fmla="*/ 0 h 19"/>
              <a:gd name="T4" fmla="*/ 37 w 37"/>
              <a:gd name="T5" fmla="*/ 2 h 19"/>
              <a:gd name="T6" fmla="*/ 37 w 37"/>
              <a:gd name="T7" fmla="*/ 17 h 19"/>
              <a:gd name="T8" fmla="*/ 35 w 37"/>
              <a:gd name="T9" fmla="*/ 19 h 19"/>
              <a:gd name="T10" fmla="*/ 2 w 37"/>
              <a:gd name="T11" fmla="*/ 19 h 19"/>
              <a:gd name="T12" fmla="*/ 0 w 37"/>
              <a:gd name="T13" fmla="*/ 17 h 19"/>
              <a:gd name="T14" fmla="*/ 0 w 37"/>
              <a:gd name="T15" fmla="*/ 2 h 19"/>
              <a:gd name="T16" fmla="*/ 2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2" y="0"/>
                </a:moveTo>
                <a:cubicBezTo>
                  <a:pt x="35" y="0"/>
                  <a:pt x="35" y="0"/>
                  <a:pt x="35" y="0"/>
                </a:cubicBezTo>
                <a:cubicBezTo>
                  <a:pt x="36" y="0"/>
                  <a:pt x="37" y="1"/>
                  <a:pt x="37" y="2"/>
                </a:cubicBezTo>
                <a:cubicBezTo>
                  <a:pt x="37" y="17"/>
                  <a:pt x="37" y="17"/>
                  <a:pt x="37" y="17"/>
                </a:cubicBezTo>
                <a:cubicBezTo>
                  <a:pt x="37" y="18"/>
                  <a:pt x="36" y="19"/>
                  <a:pt x="35" y="19"/>
                </a:cubicBezTo>
                <a:cubicBezTo>
                  <a:pt x="2" y="19"/>
                  <a:pt x="2" y="19"/>
                  <a:pt x="2" y="19"/>
                </a:cubicBezTo>
                <a:cubicBezTo>
                  <a:pt x="1" y="19"/>
                  <a:pt x="0" y="18"/>
                  <a:pt x="0" y="17"/>
                </a:cubicBezTo>
                <a:cubicBezTo>
                  <a:pt x="0" y="2"/>
                  <a:pt x="0" y="2"/>
                  <a:pt x="0" y="2"/>
                </a:cubicBezTo>
                <a:cubicBezTo>
                  <a:pt x="0" y="1"/>
                  <a:pt x="1" y="0"/>
                  <a:pt x="2"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5" name="íṧlíḍê">
            <a:extLst>
              <a:ext uri="{FF2B5EF4-FFF2-40B4-BE49-F238E27FC236}">
                <a16:creationId xmlns:a16="http://schemas.microsoft.com/office/drawing/2014/main" id="{C57922B7-E195-4EAD-82F0-2B16D4E931AD}"/>
              </a:ext>
            </a:extLst>
          </p:cNvPr>
          <p:cNvSpPr/>
          <p:nvPr/>
        </p:nvSpPr>
        <p:spPr bwMode="auto">
          <a:xfrm>
            <a:off x="4159126" y="5255124"/>
            <a:ext cx="27385" cy="14287"/>
          </a:xfrm>
          <a:custGeom>
            <a:avLst/>
            <a:gdLst>
              <a:gd name="T0" fmla="*/ 1 w 37"/>
              <a:gd name="T1" fmla="*/ 0 h 19"/>
              <a:gd name="T2" fmla="*/ 35 w 37"/>
              <a:gd name="T3" fmla="*/ 0 h 19"/>
              <a:gd name="T4" fmla="*/ 37 w 37"/>
              <a:gd name="T5" fmla="*/ 2 h 19"/>
              <a:gd name="T6" fmla="*/ 37 w 37"/>
              <a:gd name="T7" fmla="*/ 17 h 19"/>
              <a:gd name="T8" fmla="*/ 35 w 37"/>
              <a:gd name="T9" fmla="*/ 19 h 19"/>
              <a:gd name="T10" fmla="*/ 1 w 37"/>
              <a:gd name="T11" fmla="*/ 19 h 19"/>
              <a:gd name="T12" fmla="*/ 0 w 37"/>
              <a:gd name="T13" fmla="*/ 17 h 19"/>
              <a:gd name="T14" fmla="*/ 0 w 37"/>
              <a:gd name="T15" fmla="*/ 2 h 19"/>
              <a:gd name="T16" fmla="*/ 1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1" y="0"/>
                </a:moveTo>
                <a:cubicBezTo>
                  <a:pt x="35" y="0"/>
                  <a:pt x="35" y="0"/>
                  <a:pt x="35" y="0"/>
                </a:cubicBezTo>
                <a:cubicBezTo>
                  <a:pt x="36" y="0"/>
                  <a:pt x="37" y="1"/>
                  <a:pt x="37" y="2"/>
                </a:cubicBezTo>
                <a:cubicBezTo>
                  <a:pt x="37" y="17"/>
                  <a:pt x="37" y="17"/>
                  <a:pt x="37" y="17"/>
                </a:cubicBezTo>
                <a:cubicBezTo>
                  <a:pt x="37" y="18"/>
                  <a:pt x="36" y="19"/>
                  <a:pt x="35" y="19"/>
                </a:cubicBezTo>
                <a:cubicBezTo>
                  <a:pt x="1" y="19"/>
                  <a:pt x="1" y="19"/>
                  <a:pt x="1" y="19"/>
                </a:cubicBezTo>
                <a:cubicBezTo>
                  <a:pt x="0" y="19"/>
                  <a:pt x="0" y="18"/>
                  <a:pt x="0" y="17"/>
                </a:cubicBezTo>
                <a:cubicBezTo>
                  <a:pt x="0" y="2"/>
                  <a:pt x="0" y="2"/>
                  <a:pt x="0" y="2"/>
                </a:cubicBezTo>
                <a:cubicBezTo>
                  <a:pt x="0" y="1"/>
                  <a:pt x="0" y="0"/>
                  <a:pt x="1"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6" name="i$ḻïḓé">
            <a:extLst>
              <a:ext uri="{FF2B5EF4-FFF2-40B4-BE49-F238E27FC236}">
                <a16:creationId xmlns:a16="http://schemas.microsoft.com/office/drawing/2014/main" id="{CBD598E0-CB59-4C5C-A6DE-A69A3AD3BEAF}"/>
              </a:ext>
            </a:extLst>
          </p:cNvPr>
          <p:cNvSpPr/>
          <p:nvPr/>
        </p:nvSpPr>
        <p:spPr bwMode="auto">
          <a:xfrm>
            <a:off x="4234135" y="5255124"/>
            <a:ext cx="28575" cy="14287"/>
          </a:xfrm>
          <a:custGeom>
            <a:avLst/>
            <a:gdLst>
              <a:gd name="T0" fmla="*/ 2 w 37"/>
              <a:gd name="T1" fmla="*/ 0 h 19"/>
              <a:gd name="T2" fmla="*/ 36 w 37"/>
              <a:gd name="T3" fmla="*/ 0 h 19"/>
              <a:gd name="T4" fmla="*/ 37 w 37"/>
              <a:gd name="T5" fmla="*/ 2 h 19"/>
              <a:gd name="T6" fmla="*/ 37 w 37"/>
              <a:gd name="T7" fmla="*/ 17 h 19"/>
              <a:gd name="T8" fmla="*/ 36 w 37"/>
              <a:gd name="T9" fmla="*/ 19 h 19"/>
              <a:gd name="T10" fmla="*/ 2 w 37"/>
              <a:gd name="T11" fmla="*/ 19 h 19"/>
              <a:gd name="T12" fmla="*/ 0 w 37"/>
              <a:gd name="T13" fmla="*/ 17 h 19"/>
              <a:gd name="T14" fmla="*/ 0 w 37"/>
              <a:gd name="T15" fmla="*/ 2 h 19"/>
              <a:gd name="T16" fmla="*/ 2 w 3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19">
                <a:moveTo>
                  <a:pt x="2" y="0"/>
                </a:moveTo>
                <a:cubicBezTo>
                  <a:pt x="36" y="0"/>
                  <a:pt x="36" y="0"/>
                  <a:pt x="36" y="0"/>
                </a:cubicBezTo>
                <a:cubicBezTo>
                  <a:pt x="36" y="0"/>
                  <a:pt x="37" y="1"/>
                  <a:pt x="37" y="2"/>
                </a:cubicBezTo>
                <a:cubicBezTo>
                  <a:pt x="37" y="17"/>
                  <a:pt x="37" y="17"/>
                  <a:pt x="37" y="17"/>
                </a:cubicBezTo>
                <a:cubicBezTo>
                  <a:pt x="37" y="18"/>
                  <a:pt x="36" y="19"/>
                  <a:pt x="36" y="19"/>
                </a:cubicBezTo>
                <a:cubicBezTo>
                  <a:pt x="2" y="19"/>
                  <a:pt x="2" y="19"/>
                  <a:pt x="2" y="19"/>
                </a:cubicBezTo>
                <a:cubicBezTo>
                  <a:pt x="1" y="19"/>
                  <a:pt x="0" y="18"/>
                  <a:pt x="0" y="17"/>
                </a:cubicBezTo>
                <a:cubicBezTo>
                  <a:pt x="0" y="2"/>
                  <a:pt x="0" y="2"/>
                  <a:pt x="0" y="2"/>
                </a:cubicBezTo>
                <a:cubicBezTo>
                  <a:pt x="0" y="1"/>
                  <a:pt x="1" y="0"/>
                  <a:pt x="2"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7" name="îṣlîḍé">
            <a:extLst>
              <a:ext uri="{FF2B5EF4-FFF2-40B4-BE49-F238E27FC236}">
                <a16:creationId xmlns:a16="http://schemas.microsoft.com/office/drawing/2014/main" id="{F145430F-7B25-4240-B2B6-6B9EC669C3E1}"/>
              </a:ext>
            </a:extLst>
          </p:cNvPr>
          <p:cNvSpPr/>
          <p:nvPr/>
        </p:nvSpPr>
        <p:spPr bwMode="auto">
          <a:xfrm>
            <a:off x="4111501" y="5230121"/>
            <a:ext cx="36910" cy="41672"/>
          </a:xfrm>
          <a:custGeom>
            <a:avLst/>
            <a:gdLst>
              <a:gd name="T0" fmla="*/ 4 w 49"/>
              <a:gd name="T1" fmla="*/ 0 h 55"/>
              <a:gd name="T2" fmla="*/ 45 w 49"/>
              <a:gd name="T3" fmla="*/ 0 h 55"/>
              <a:gd name="T4" fmla="*/ 49 w 49"/>
              <a:gd name="T5" fmla="*/ 5 h 55"/>
              <a:gd name="T6" fmla="*/ 49 w 49"/>
              <a:gd name="T7" fmla="*/ 49 h 55"/>
              <a:gd name="T8" fmla="*/ 45 w 49"/>
              <a:gd name="T9" fmla="*/ 55 h 55"/>
              <a:gd name="T10" fmla="*/ 4 w 49"/>
              <a:gd name="T11" fmla="*/ 55 h 55"/>
              <a:gd name="T12" fmla="*/ 0 w 49"/>
              <a:gd name="T13" fmla="*/ 49 h 55"/>
              <a:gd name="T14" fmla="*/ 0 w 49"/>
              <a:gd name="T15" fmla="*/ 5 h 55"/>
              <a:gd name="T16" fmla="*/ 4 w 49"/>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5">
                <a:moveTo>
                  <a:pt x="4" y="0"/>
                </a:moveTo>
                <a:cubicBezTo>
                  <a:pt x="45" y="0"/>
                  <a:pt x="45" y="0"/>
                  <a:pt x="45" y="0"/>
                </a:cubicBezTo>
                <a:cubicBezTo>
                  <a:pt x="47" y="0"/>
                  <a:pt x="49" y="2"/>
                  <a:pt x="49" y="5"/>
                </a:cubicBezTo>
                <a:cubicBezTo>
                  <a:pt x="49" y="49"/>
                  <a:pt x="49" y="49"/>
                  <a:pt x="49" y="49"/>
                </a:cubicBezTo>
                <a:cubicBezTo>
                  <a:pt x="49" y="52"/>
                  <a:pt x="47" y="55"/>
                  <a:pt x="45" y="55"/>
                </a:cubicBezTo>
                <a:cubicBezTo>
                  <a:pt x="4" y="55"/>
                  <a:pt x="4" y="55"/>
                  <a:pt x="4" y="55"/>
                </a:cubicBezTo>
                <a:cubicBezTo>
                  <a:pt x="2" y="55"/>
                  <a:pt x="0" y="52"/>
                  <a:pt x="0" y="49"/>
                </a:cubicBezTo>
                <a:cubicBezTo>
                  <a:pt x="0" y="5"/>
                  <a:pt x="0" y="5"/>
                  <a:pt x="0" y="5"/>
                </a:cubicBezTo>
                <a:cubicBezTo>
                  <a:pt x="0" y="2"/>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58" name="search-symbol-on-laptop_52085"/>
          <p:cNvSpPr>
            <a:spLocks noChangeAspect="1"/>
          </p:cNvSpPr>
          <p:nvPr/>
        </p:nvSpPr>
        <p:spPr bwMode="auto">
          <a:xfrm>
            <a:off x="2420746" y="2724613"/>
            <a:ext cx="609685" cy="495484"/>
          </a:xfrm>
          <a:custGeom>
            <a:avLst/>
            <a:gdLst>
              <a:gd name="connsiteX0" fmla="*/ 373273 h 605239"/>
              <a:gd name="connsiteY0" fmla="*/ 373273 h 605239"/>
              <a:gd name="connsiteX1" fmla="*/ 373273 h 605239"/>
              <a:gd name="connsiteY1" fmla="*/ 373273 h 605239"/>
              <a:gd name="connsiteX2" fmla="*/ 373273 h 605239"/>
              <a:gd name="connsiteY2" fmla="*/ 373273 h 605239"/>
              <a:gd name="connsiteX3" fmla="*/ 373273 h 605239"/>
              <a:gd name="connsiteY3" fmla="*/ 373273 h 605239"/>
              <a:gd name="connsiteX4" fmla="*/ 373273 h 605239"/>
              <a:gd name="connsiteY4" fmla="*/ 373273 h 605239"/>
              <a:gd name="connsiteX5" fmla="*/ 373273 h 605239"/>
              <a:gd name="connsiteY5" fmla="*/ 373273 h 605239"/>
              <a:gd name="connsiteX6" fmla="*/ 373273 h 605239"/>
              <a:gd name="connsiteY6" fmla="*/ 373273 h 605239"/>
              <a:gd name="connsiteX7" fmla="*/ 373273 h 605239"/>
              <a:gd name="connsiteY7" fmla="*/ 373273 h 605239"/>
              <a:gd name="connsiteX8" fmla="*/ 373273 h 605239"/>
              <a:gd name="connsiteY8" fmla="*/ 373273 h 605239"/>
              <a:gd name="connsiteX9" fmla="*/ 373273 h 605239"/>
              <a:gd name="connsiteY9" fmla="*/ 373273 h 605239"/>
              <a:gd name="connsiteX10" fmla="*/ 373273 h 605239"/>
              <a:gd name="connsiteY10" fmla="*/ 373273 h 605239"/>
              <a:gd name="connsiteX11" fmla="*/ 373273 h 605239"/>
              <a:gd name="connsiteY11" fmla="*/ 373273 h 605239"/>
              <a:gd name="connsiteX12" fmla="*/ 373273 h 605239"/>
              <a:gd name="connsiteY12" fmla="*/ 373273 h 605239"/>
              <a:gd name="connsiteX13" fmla="*/ 373273 h 605239"/>
              <a:gd name="connsiteY13" fmla="*/ 373273 h 605239"/>
              <a:gd name="connsiteX14" fmla="*/ 373273 h 605239"/>
              <a:gd name="connsiteY14" fmla="*/ 373273 h 605239"/>
              <a:gd name="connsiteX15" fmla="*/ 373273 h 605239"/>
              <a:gd name="connsiteY15" fmla="*/ 373273 h 605239"/>
              <a:gd name="connsiteX16" fmla="*/ 373273 h 605239"/>
              <a:gd name="connsiteY16" fmla="*/ 373273 h 605239"/>
              <a:gd name="connsiteX17" fmla="*/ 373273 h 605239"/>
              <a:gd name="connsiteY17" fmla="*/ 373273 h 605239"/>
              <a:gd name="connsiteX18" fmla="*/ 373273 h 605239"/>
              <a:gd name="connsiteY18" fmla="*/ 373273 h 605239"/>
              <a:gd name="connsiteX19" fmla="*/ 373273 h 605239"/>
              <a:gd name="connsiteY19" fmla="*/ 373273 h 605239"/>
              <a:gd name="connsiteX20" fmla="*/ 373273 h 605239"/>
              <a:gd name="connsiteY20" fmla="*/ 373273 h 605239"/>
              <a:gd name="connsiteX21" fmla="*/ 373273 h 605239"/>
              <a:gd name="connsiteY21" fmla="*/ 373273 h 605239"/>
              <a:gd name="connsiteX22" fmla="*/ 373273 h 605239"/>
              <a:gd name="connsiteY22" fmla="*/ 373273 h 605239"/>
              <a:gd name="connsiteX23" fmla="*/ 373273 h 605239"/>
              <a:gd name="connsiteY23" fmla="*/ 373273 h 605239"/>
              <a:gd name="connsiteX24" fmla="*/ 373273 h 605239"/>
              <a:gd name="connsiteY24" fmla="*/ 373273 h 605239"/>
              <a:gd name="connsiteX25" fmla="*/ 373273 h 605239"/>
              <a:gd name="connsiteY25" fmla="*/ 373273 h 605239"/>
              <a:gd name="connsiteX26" fmla="*/ 373273 h 605239"/>
              <a:gd name="connsiteY26" fmla="*/ 373273 h 605239"/>
              <a:gd name="connsiteX27" fmla="*/ 373273 h 605239"/>
              <a:gd name="connsiteY27" fmla="*/ 373273 h 605239"/>
              <a:gd name="connsiteX28" fmla="*/ 373273 h 605239"/>
              <a:gd name="connsiteY28" fmla="*/ 373273 h 605239"/>
              <a:gd name="connsiteX29" fmla="*/ 373273 h 605239"/>
              <a:gd name="connsiteY29" fmla="*/ 373273 h 605239"/>
              <a:gd name="connsiteX30" fmla="*/ 373273 h 605239"/>
              <a:gd name="connsiteY30" fmla="*/ 373273 h 60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1409" h="488759">
                <a:moveTo>
                  <a:pt x="0" y="418641"/>
                </a:moveTo>
                <a:lnTo>
                  <a:pt x="231090" y="418641"/>
                </a:lnTo>
                <a:lnTo>
                  <a:pt x="231090" y="454416"/>
                </a:lnTo>
                <a:lnTo>
                  <a:pt x="371754" y="454416"/>
                </a:lnTo>
                <a:lnTo>
                  <a:pt x="371754" y="418641"/>
                </a:lnTo>
                <a:lnTo>
                  <a:pt x="601409" y="418641"/>
                </a:lnTo>
                <a:lnTo>
                  <a:pt x="601409" y="488759"/>
                </a:lnTo>
                <a:lnTo>
                  <a:pt x="0" y="488759"/>
                </a:lnTo>
                <a:close/>
                <a:moveTo>
                  <a:pt x="284242" y="126825"/>
                </a:moveTo>
                <a:cubicBezTo>
                  <a:pt x="271673" y="126825"/>
                  <a:pt x="259105" y="131847"/>
                  <a:pt x="249768" y="141890"/>
                </a:cubicBezTo>
                <a:cubicBezTo>
                  <a:pt x="231094" y="160542"/>
                  <a:pt x="231094" y="192106"/>
                  <a:pt x="249768" y="210758"/>
                </a:cubicBezTo>
                <a:cubicBezTo>
                  <a:pt x="268441" y="230844"/>
                  <a:pt x="300043" y="230844"/>
                  <a:pt x="318716" y="210758"/>
                </a:cubicBezTo>
                <a:cubicBezTo>
                  <a:pt x="338826" y="192106"/>
                  <a:pt x="338826" y="160542"/>
                  <a:pt x="318716" y="141890"/>
                </a:cubicBezTo>
                <a:cubicBezTo>
                  <a:pt x="309380" y="131847"/>
                  <a:pt x="296811" y="126825"/>
                  <a:pt x="284242" y="126825"/>
                </a:cubicBezTo>
                <a:close/>
                <a:moveTo>
                  <a:pt x="284422" y="100282"/>
                </a:moveTo>
                <a:cubicBezTo>
                  <a:pt x="303993" y="100282"/>
                  <a:pt x="323744" y="107456"/>
                  <a:pt x="338826" y="121803"/>
                </a:cubicBezTo>
                <a:cubicBezTo>
                  <a:pt x="361809" y="144759"/>
                  <a:pt x="366119" y="179193"/>
                  <a:pt x="353191" y="207888"/>
                </a:cubicBezTo>
                <a:lnTo>
                  <a:pt x="397720" y="250931"/>
                </a:lnTo>
                <a:lnTo>
                  <a:pt x="360373" y="289669"/>
                </a:lnTo>
                <a:lnTo>
                  <a:pt x="315843" y="245192"/>
                </a:lnTo>
                <a:cubicBezTo>
                  <a:pt x="288551" y="258105"/>
                  <a:pt x="254077" y="252366"/>
                  <a:pt x="231094" y="229410"/>
                </a:cubicBezTo>
                <a:cubicBezTo>
                  <a:pt x="200929" y="200715"/>
                  <a:pt x="200929" y="151933"/>
                  <a:pt x="231094" y="121803"/>
                </a:cubicBezTo>
                <a:cubicBezTo>
                  <a:pt x="245459" y="107456"/>
                  <a:pt x="264850" y="100282"/>
                  <a:pt x="284422" y="100282"/>
                </a:cubicBezTo>
                <a:close/>
                <a:moveTo>
                  <a:pt x="100420" y="57336"/>
                </a:moveTo>
                <a:lnTo>
                  <a:pt x="100420" y="326820"/>
                </a:lnTo>
                <a:lnTo>
                  <a:pt x="500990" y="326820"/>
                </a:lnTo>
                <a:lnTo>
                  <a:pt x="500990" y="57336"/>
                </a:lnTo>
                <a:close/>
                <a:moveTo>
                  <a:pt x="42991" y="0"/>
                </a:moveTo>
                <a:lnTo>
                  <a:pt x="558419" y="0"/>
                </a:lnTo>
                <a:lnTo>
                  <a:pt x="558419" y="384156"/>
                </a:lnTo>
                <a:lnTo>
                  <a:pt x="42991" y="384156"/>
                </a:lnTo>
                <a:close/>
              </a:path>
            </a:pathLst>
          </a:custGeom>
          <a:solidFill>
            <a:schemeClr val="bg1">
              <a:lumMod val="75000"/>
            </a:schemeClr>
          </a:solidFill>
          <a:ln>
            <a:noFill/>
          </a:ln>
        </p:spPr>
        <p:txBody>
          <a:bodyPr/>
          <a:lstStyle/>
          <a:p>
            <a:endParaRPr lang="zh-CN" altLang="en-US">
              <a:cs typeface="+mn-ea"/>
              <a:sym typeface="+mn-lt"/>
            </a:endParaRPr>
          </a:p>
        </p:txBody>
      </p:sp>
      <p:grpSp>
        <p:nvGrpSpPr>
          <p:cNvPr id="9" name="组合 8"/>
          <p:cNvGrpSpPr/>
          <p:nvPr/>
        </p:nvGrpSpPr>
        <p:grpSpPr>
          <a:xfrm>
            <a:off x="1324184" y="4131038"/>
            <a:ext cx="418550" cy="309195"/>
            <a:chOff x="8578248" y="534084"/>
            <a:chExt cx="1162052" cy="858440"/>
          </a:xfrm>
        </p:grpSpPr>
        <p:sp>
          <p:nvSpPr>
            <p:cNvPr id="807" name="íṩľîḍè"/>
            <p:cNvSpPr/>
            <p:nvPr/>
          </p:nvSpPr>
          <p:spPr bwMode="auto">
            <a:xfrm>
              <a:off x="8603252" y="534084"/>
              <a:ext cx="894160" cy="652463"/>
            </a:xfrm>
            <a:custGeom>
              <a:avLst/>
              <a:gdLst>
                <a:gd name="T0" fmla="*/ 112 w 221"/>
                <a:gd name="T1" fmla="*/ 17 h 161"/>
                <a:gd name="T2" fmla="*/ 112 w 221"/>
                <a:gd name="T3" fmla="*/ 0 h 161"/>
                <a:gd name="T4" fmla="*/ 35 w 221"/>
                <a:gd name="T5" fmla="*/ 0 h 161"/>
                <a:gd name="T6" fmla="*/ 35 w 221"/>
                <a:gd name="T7" fmla="*/ 17 h 161"/>
                <a:gd name="T8" fmla="*/ 12 w 221"/>
                <a:gd name="T9" fmla="*/ 17 h 161"/>
                <a:gd name="T10" fmla="*/ 0 w 221"/>
                <a:gd name="T11" fmla="*/ 29 h 161"/>
                <a:gd name="T12" fmla="*/ 0 w 221"/>
                <a:gd name="T13" fmla="*/ 149 h 161"/>
                <a:gd name="T14" fmla="*/ 12 w 221"/>
                <a:gd name="T15" fmla="*/ 161 h 161"/>
                <a:gd name="T16" fmla="*/ 209 w 221"/>
                <a:gd name="T17" fmla="*/ 161 h 161"/>
                <a:gd name="T18" fmla="*/ 221 w 221"/>
                <a:gd name="T19" fmla="*/ 149 h 161"/>
                <a:gd name="T20" fmla="*/ 221 w 221"/>
                <a:gd name="T21" fmla="*/ 29 h 161"/>
                <a:gd name="T22" fmla="*/ 209 w 221"/>
                <a:gd name="T23" fmla="*/ 17 h 161"/>
                <a:gd name="T24" fmla="*/ 112 w 221"/>
                <a:gd name="T25" fmla="*/ 1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1" h="161">
                  <a:moveTo>
                    <a:pt x="112" y="17"/>
                  </a:moveTo>
                  <a:cubicBezTo>
                    <a:pt x="112" y="0"/>
                    <a:pt x="112" y="0"/>
                    <a:pt x="112" y="0"/>
                  </a:cubicBezTo>
                  <a:cubicBezTo>
                    <a:pt x="35" y="0"/>
                    <a:pt x="35" y="0"/>
                    <a:pt x="35" y="0"/>
                  </a:cubicBezTo>
                  <a:cubicBezTo>
                    <a:pt x="35" y="17"/>
                    <a:pt x="35" y="17"/>
                    <a:pt x="35" y="17"/>
                  </a:cubicBezTo>
                  <a:cubicBezTo>
                    <a:pt x="12" y="17"/>
                    <a:pt x="12" y="17"/>
                    <a:pt x="12" y="17"/>
                  </a:cubicBezTo>
                  <a:cubicBezTo>
                    <a:pt x="6" y="17"/>
                    <a:pt x="0" y="22"/>
                    <a:pt x="0" y="29"/>
                  </a:cubicBezTo>
                  <a:cubicBezTo>
                    <a:pt x="0" y="149"/>
                    <a:pt x="0" y="149"/>
                    <a:pt x="0" y="149"/>
                  </a:cubicBezTo>
                  <a:cubicBezTo>
                    <a:pt x="0" y="155"/>
                    <a:pt x="6" y="161"/>
                    <a:pt x="12" y="161"/>
                  </a:cubicBezTo>
                  <a:cubicBezTo>
                    <a:pt x="209" y="161"/>
                    <a:pt x="209" y="161"/>
                    <a:pt x="209" y="161"/>
                  </a:cubicBezTo>
                  <a:cubicBezTo>
                    <a:pt x="215" y="161"/>
                    <a:pt x="221" y="155"/>
                    <a:pt x="221" y="149"/>
                  </a:cubicBezTo>
                  <a:cubicBezTo>
                    <a:pt x="221" y="29"/>
                    <a:pt x="221" y="29"/>
                    <a:pt x="221" y="29"/>
                  </a:cubicBezTo>
                  <a:cubicBezTo>
                    <a:pt x="221" y="22"/>
                    <a:pt x="215" y="17"/>
                    <a:pt x="209" y="17"/>
                  </a:cubicBezTo>
                  <a:lnTo>
                    <a:pt x="112" y="17"/>
                  </a:lnTo>
                  <a:close/>
                </a:path>
              </a:pathLst>
            </a:custGeom>
            <a:solidFill>
              <a:srgbClr val="D49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08" name="íšľîďé"/>
            <p:cNvSpPr/>
            <p:nvPr/>
          </p:nvSpPr>
          <p:spPr bwMode="auto">
            <a:xfrm>
              <a:off x="8667546" y="691247"/>
              <a:ext cx="1072754" cy="535781"/>
            </a:xfrm>
            <a:custGeom>
              <a:avLst/>
              <a:gdLst>
                <a:gd name="T0" fmla="*/ 45 w 265"/>
                <a:gd name="T1" fmla="*/ 0 h 132"/>
                <a:gd name="T2" fmla="*/ 257 w 265"/>
                <a:gd name="T3" fmla="*/ 0 h 132"/>
                <a:gd name="T4" fmla="*/ 264 w 265"/>
                <a:gd name="T5" fmla="*/ 9 h 132"/>
                <a:gd name="T6" fmla="*/ 231 w 265"/>
                <a:gd name="T7" fmla="*/ 123 h 132"/>
                <a:gd name="T8" fmla="*/ 220 w 265"/>
                <a:gd name="T9" fmla="*/ 132 h 132"/>
                <a:gd name="T10" fmla="*/ 8 w 265"/>
                <a:gd name="T11" fmla="*/ 132 h 132"/>
                <a:gd name="T12" fmla="*/ 1 w 265"/>
                <a:gd name="T13" fmla="*/ 123 h 132"/>
                <a:gd name="T14" fmla="*/ 34 w 265"/>
                <a:gd name="T15" fmla="*/ 9 h 132"/>
                <a:gd name="T16" fmla="*/ 45 w 265"/>
                <a:gd name="T17"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5" h="132">
                  <a:moveTo>
                    <a:pt x="45" y="0"/>
                  </a:moveTo>
                  <a:cubicBezTo>
                    <a:pt x="257" y="0"/>
                    <a:pt x="257" y="0"/>
                    <a:pt x="257" y="0"/>
                  </a:cubicBezTo>
                  <a:cubicBezTo>
                    <a:pt x="262" y="0"/>
                    <a:pt x="265" y="4"/>
                    <a:pt x="264" y="9"/>
                  </a:cubicBezTo>
                  <a:cubicBezTo>
                    <a:pt x="231" y="123"/>
                    <a:pt x="231" y="123"/>
                    <a:pt x="231" y="123"/>
                  </a:cubicBezTo>
                  <a:cubicBezTo>
                    <a:pt x="230" y="128"/>
                    <a:pt x="225" y="132"/>
                    <a:pt x="220" y="132"/>
                  </a:cubicBezTo>
                  <a:cubicBezTo>
                    <a:pt x="8" y="132"/>
                    <a:pt x="8" y="132"/>
                    <a:pt x="8" y="132"/>
                  </a:cubicBezTo>
                  <a:cubicBezTo>
                    <a:pt x="3" y="132"/>
                    <a:pt x="0" y="128"/>
                    <a:pt x="1" y="123"/>
                  </a:cubicBezTo>
                  <a:cubicBezTo>
                    <a:pt x="34" y="9"/>
                    <a:pt x="34" y="9"/>
                    <a:pt x="34" y="9"/>
                  </a:cubicBezTo>
                  <a:cubicBezTo>
                    <a:pt x="35" y="4"/>
                    <a:pt x="40" y="0"/>
                    <a:pt x="45" y="0"/>
                  </a:cubicBezTo>
                  <a:close/>
                </a:path>
              </a:pathLst>
            </a:custGeom>
            <a:solidFill>
              <a:srgbClr val="FFC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09" name="iṧľiḋè"/>
            <p:cNvSpPr/>
            <p:nvPr/>
          </p:nvSpPr>
          <p:spPr bwMode="auto">
            <a:xfrm>
              <a:off x="8578248" y="1316324"/>
              <a:ext cx="1057275" cy="76200"/>
            </a:xfrm>
            <a:custGeom>
              <a:avLst/>
              <a:gdLst>
                <a:gd name="T0" fmla="*/ 10 w 261"/>
                <a:gd name="T1" fmla="*/ 0 h 19"/>
                <a:gd name="T2" fmla="*/ 251 w 261"/>
                <a:gd name="T3" fmla="*/ 0 h 19"/>
                <a:gd name="T4" fmla="*/ 261 w 261"/>
                <a:gd name="T5" fmla="*/ 9 h 19"/>
                <a:gd name="T6" fmla="*/ 261 w 261"/>
                <a:gd name="T7" fmla="*/ 9 h 19"/>
                <a:gd name="T8" fmla="*/ 251 w 261"/>
                <a:gd name="T9" fmla="*/ 19 h 19"/>
                <a:gd name="T10" fmla="*/ 10 w 261"/>
                <a:gd name="T11" fmla="*/ 19 h 19"/>
                <a:gd name="T12" fmla="*/ 0 w 261"/>
                <a:gd name="T13" fmla="*/ 9 h 19"/>
                <a:gd name="T14" fmla="*/ 0 w 261"/>
                <a:gd name="T15" fmla="*/ 9 h 19"/>
                <a:gd name="T16" fmla="*/ 10 w 261"/>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19">
                  <a:moveTo>
                    <a:pt x="10" y="0"/>
                  </a:moveTo>
                  <a:cubicBezTo>
                    <a:pt x="251" y="0"/>
                    <a:pt x="251" y="0"/>
                    <a:pt x="251" y="0"/>
                  </a:cubicBezTo>
                  <a:cubicBezTo>
                    <a:pt x="256" y="0"/>
                    <a:pt x="261" y="4"/>
                    <a:pt x="261" y="9"/>
                  </a:cubicBezTo>
                  <a:cubicBezTo>
                    <a:pt x="261" y="9"/>
                    <a:pt x="261" y="9"/>
                    <a:pt x="261" y="9"/>
                  </a:cubicBezTo>
                  <a:cubicBezTo>
                    <a:pt x="261" y="15"/>
                    <a:pt x="256" y="19"/>
                    <a:pt x="251" y="19"/>
                  </a:cubicBezTo>
                  <a:cubicBezTo>
                    <a:pt x="10" y="19"/>
                    <a:pt x="10" y="19"/>
                    <a:pt x="10" y="19"/>
                  </a:cubicBezTo>
                  <a:cubicBezTo>
                    <a:pt x="4" y="19"/>
                    <a:pt x="0" y="15"/>
                    <a:pt x="0" y="9"/>
                  </a:cubicBezTo>
                  <a:cubicBezTo>
                    <a:pt x="0" y="9"/>
                    <a:pt x="0" y="9"/>
                    <a:pt x="0" y="9"/>
                  </a:cubicBezTo>
                  <a:cubicBezTo>
                    <a:pt x="0" y="4"/>
                    <a:pt x="4" y="0"/>
                    <a:pt x="10" y="0"/>
                  </a:cubicBez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10" name="íslîḑè"/>
            <p:cNvSpPr/>
            <p:nvPr/>
          </p:nvSpPr>
          <p:spPr bwMode="auto">
            <a:xfrm>
              <a:off x="8578248" y="1352043"/>
              <a:ext cx="1057275" cy="40481"/>
            </a:xfrm>
            <a:custGeom>
              <a:avLst/>
              <a:gdLst>
                <a:gd name="T0" fmla="*/ 261 w 261"/>
                <a:gd name="T1" fmla="*/ 0 h 10"/>
                <a:gd name="T2" fmla="*/ 261 w 261"/>
                <a:gd name="T3" fmla="*/ 0 h 10"/>
                <a:gd name="T4" fmla="*/ 261 w 261"/>
                <a:gd name="T5" fmla="*/ 0 h 10"/>
                <a:gd name="T6" fmla="*/ 251 w 261"/>
                <a:gd name="T7" fmla="*/ 10 h 10"/>
                <a:gd name="T8" fmla="*/ 10 w 261"/>
                <a:gd name="T9" fmla="*/ 10 h 10"/>
                <a:gd name="T10" fmla="*/ 0 w 261"/>
                <a:gd name="T11" fmla="*/ 0 h 10"/>
                <a:gd name="T12" fmla="*/ 0 w 261"/>
                <a:gd name="T13" fmla="*/ 0 h 10"/>
                <a:gd name="T14" fmla="*/ 0 w 261"/>
                <a:gd name="T15" fmla="*/ 0 h 10"/>
                <a:gd name="T16" fmla="*/ 261 w 26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10">
                  <a:moveTo>
                    <a:pt x="261" y="0"/>
                  </a:moveTo>
                  <a:cubicBezTo>
                    <a:pt x="261" y="0"/>
                    <a:pt x="261" y="0"/>
                    <a:pt x="261" y="0"/>
                  </a:cubicBezTo>
                  <a:cubicBezTo>
                    <a:pt x="261" y="0"/>
                    <a:pt x="261" y="0"/>
                    <a:pt x="261" y="0"/>
                  </a:cubicBezTo>
                  <a:cubicBezTo>
                    <a:pt x="261" y="6"/>
                    <a:pt x="256" y="10"/>
                    <a:pt x="251" y="10"/>
                  </a:cubicBezTo>
                  <a:cubicBezTo>
                    <a:pt x="10" y="10"/>
                    <a:pt x="10" y="10"/>
                    <a:pt x="10" y="10"/>
                  </a:cubicBezTo>
                  <a:cubicBezTo>
                    <a:pt x="4" y="10"/>
                    <a:pt x="0" y="6"/>
                    <a:pt x="0" y="0"/>
                  </a:cubicBezTo>
                  <a:cubicBezTo>
                    <a:pt x="0" y="0"/>
                    <a:pt x="0" y="0"/>
                    <a:pt x="0" y="0"/>
                  </a:cubicBezTo>
                  <a:cubicBezTo>
                    <a:pt x="0" y="0"/>
                    <a:pt x="0" y="0"/>
                    <a:pt x="0" y="0"/>
                  </a:cubicBezTo>
                  <a:lnTo>
                    <a:pt x="261" y="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11" name="îšlîdè"/>
            <p:cNvSpPr/>
            <p:nvPr/>
          </p:nvSpPr>
          <p:spPr bwMode="auto">
            <a:xfrm>
              <a:off x="9080692" y="1227028"/>
              <a:ext cx="48816" cy="89297"/>
            </a:xfrm>
            <a:prstGeom prst="rect">
              <a:avLst/>
            </a:prstGeom>
            <a:solidFill>
              <a:srgbClr val="3F3F3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grpSp>
      <p:grpSp>
        <p:nvGrpSpPr>
          <p:cNvPr id="829" name="组合 828"/>
          <p:cNvGrpSpPr/>
          <p:nvPr/>
        </p:nvGrpSpPr>
        <p:grpSpPr>
          <a:xfrm>
            <a:off x="946684" y="4544159"/>
            <a:ext cx="340964" cy="377147"/>
            <a:chOff x="-1334203" y="1447789"/>
            <a:chExt cx="1103710" cy="1338263"/>
          </a:xfrm>
        </p:grpSpPr>
        <p:sp>
          <p:nvSpPr>
            <p:cNvPr id="830" name="î$líďè"/>
            <p:cNvSpPr/>
            <p:nvPr/>
          </p:nvSpPr>
          <p:spPr bwMode="auto">
            <a:xfrm>
              <a:off x="-1334203" y="1447789"/>
              <a:ext cx="1103710" cy="1338263"/>
            </a:xfrm>
            <a:custGeom>
              <a:avLst/>
              <a:gdLst>
                <a:gd name="T0" fmla="*/ 917 w 981"/>
                <a:gd name="T1" fmla="*/ 487 h 1189"/>
                <a:gd name="T2" fmla="*/ 816 w 981"/>
                <a:gd name="T3" fmla="*/ 487 h 1189"/>
                <a:gd name="T4" fmla="*/ 816 w 981"/>
                <a:gd name="T5" fmla="*/ 138 h 1189"/>
                <a:gd name="T6" fmla="*/ 816 w 981"/>
                <a:gd name="T7" fmla="*/ 136 h 1189"/>
                <a:gd name="T8" fmla="*/ 689 w 981"/>
                <a:gd name="T9" fmla="*/ 0 h 1189"/>
                <a:gd name="T10" fmla="*/ 682 w 981"/>
                <a:gd name="T11" fmla="*/ 0 h 1189"/>
                <a:gd name="T12" fmla="*/ 336 w 981"/>
                <a:gd name="T13" fmla="*/ 0 h 1189"/>
                <a:gd name="T14" fmla="*/ 208 w 981"/>
                <a:gd name="T15" fmla="*/ 45 h 1189"/>
                <a:gd name="T16" fmla="*/ 170 w 981"/>
                <a:gd name="T17" fmla="*/ 133 h 1189"/>
                <a:gd name="T18" fmla="*/ 170 w 981"/>
                <a:gd name="T19" fmla="*/ 487 h 1189"/>
                <a:gd name="T20" fmla="*/ 64 w 981"/>
                <a:gd name="T21" fmla="*/ 487 h 1189"/>
                <a:gd name="T22" fmla="*/ 0 w 981"/>
                <a:gd name="T23" fmla="*/ 551 h 1189"/>
                <a:gd name="T24" fmla="*/ 0 w 981"/>
                <a:gd name="T25" fmla="*/ 1125 h 1189"/>
                <a:gd name="T26" fmla="*/ 64 w 981"/>
                <a:gd name="T27" fmla="*/ 1189 h 1189"/>
                <a:gd name="T28" fmla="*/ 183 w 981"/>
                <a:gd name="T29" fmla="*/ 1189 h 1189"/>
                <a:gd name="T30" fmla="*/ 917 w 981"/>
                <a:gd name="T31" fmla="*/ 1189 h 1189"/>
                <a:gd name="T32" fmla="*/ 981 w 981"/>
                <a:gd name="T33" fmla="*/ 1125 h 1189"/>
                <a:gd name="T34" fmla="*/ 981 w 981"/>
                <a:gd name="T35" fmla="*/ 551 h 1189"/>
                <a:gd name="T36" fmla="*/ 917 w 981"/>
                <a:gd name="T37" fmla="*/ 487 h 1189"/>
                <a:gd name="T38" fmla="*/ 709 w 981"/>
                <a:gd name="T39" fmla="*/ 487 h 1189"/>
                <a:gd name="T40" fmla="*/ 605 w 981"/>
                <a:gd name="T41" fmla="*/ 487 h 1189"/>
                <a:gd name="T42" fmla="*/ 277 w 981"/>
                <a:gd name="T43" fmla="*/ 487 h 1189"/>
                <a:gd name="T44" fmla="*/ 277 w 981"/>
                <a:gd name="T45" fmla="*/ 134 h 1189"/>
                <a:gd name="T46" fmla="*/ 336 w 981"/>
                <a:gd name="T47" fmla="*/ 106 h 1189"/>
                <a:gd name="T48" fmla="*/ 678 w 981"/>
                <a:gd name="T49" fmla="*/ 106 h 1189"/>
                <a:gd name="T50" fmla="*/ 709 w 981"/>
                <a:gd name="T51" fmla="*/ 138 h 1189"/>
                <a:gd name="T52" fmla="*/ 709 w 981"/>
                <a:gd name="T53" fmla="*/ 313 h 1189"/>
                <a:gd name="T54" fmla="*/ 709 w 981"/>
                <a:gd name="T55" fmla="*/ 487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1" h="1189">
                  <a:moveTo>
                    <a:pt x="917" y="487"/>
                  </a:moveTo>
                  <a:cubicBezTo>
                    <a:pt x="816" y="487"/>
                    <a:pt x="816" y="487"/>
                    <a:pt x="816" y="487"/>
                  </a:cubicBezTo>
                  <a:cubicBezTo>
                    <a:pt x="816" y="138"/>
                    <a:pt x="816" y="138"/>
                    <a:pt x="816" y="138"/>
                  </a:cubicBezTo>
                  <a:cubicBezTo>
                    <a:pt x="816" y="138"/>
                    <a:pt x="816" y="137"/>
                    <a:pt x="816" y="136"/>
                  </a:cubicBezTo>
                  <a:cubicBezTo>
                    <a:pt x="814" y="42"/>
                    <a:pt x="733" y="6"/>
                    <a:pt x="689" y="0"/>
                  </a:cubicBezTo>
                  <a:cubicBezTo>
                    <a:pt x="687" y="0"/>
                    <a:pt x="685" y="0"/>
                    <a:pt x="682" y="0"/>
                  </a:cubicBezTo>
                  <a:cubicBezTo>
                    <a:pt x="336" y="0"/>
                    <a:pt x="336" y="0"/>
                    <a:pt x="336" y="0"/>
                  </a:cubicBezTo>
                  <a:cubicBezTo>
                    <a:pt x="281" y="0"/>
                    <a:pt x="238" y="15"/>
                    <a:pt x="208" y="45"/>
                  </a:cubicBezTo>
                  <a:cubicBezTo>
                    <a:pt x="172" y="82"/>
                    <a:pt x="170" y="125"/>
                    <a:pt x="170" y="133"/>
                  </a:cubicBezTo>
                  <a:cubicBezTo>
                    <a:pt x="170" y="487"/>
                    <a:pt x="170" y="487"/>
                    <a:pt x="170" y="487"/>
                  </a:cubicBezTo>
                  <a:cubicBezTo>
                    <a:pt x="64" y="487"/>
                    <a:pt x="64" y="487"/>
                    <a:pt x="64" y="487"/>
                  </a:cubicBezTo>
                  <a:cubicBezTo>
                    <a:pt x="28" y="487"/>
                    <a:pt x="0" y="515"/>
                    <a:pt x="0" y="551"/>
                  </a:cubicBezTo>
                  <a:cubicBezTo>
                    <a:pt x="0" y="1125"/>
                    <a:pt x="0" y="1125"/>
                    <a:pt x="0" y="1125"/>
                  </a:cubicBezTo>
                  <a:cubicBezTo>
                    <a:pt x="0" y="1160"/>
                    <a:pt x="28" y="1189"/>
                    <a:pt x="64" y="1189"/>
                  </a:cubicBezTo>
                  <a:cubicBezTo>
                    <a:pt x="183" y="1189"/>
                    <a:pt x="183" y="1189"/>
                    <a:pt x="183" y="1189"/>
                  </a:cubicBezTo>
                  <a:cubicBezTo>
                    <a:pt x="917" y="1189"/>
                    <a:pt x="917" y="1189"/>
                    <a:pt x="917" y="1189"/>
                  </a:cubicBezTo>
                  <a:cubicBezTo>
                    <a:pt x="952" y="1189"/>
                    <a:pt x="981" y="1160"/>
                    <a:pt x="981" y="1125"/>
                  </a:cubicBezTo>
                  <a:cubicBezTo>
                    <a:pt x="981" y="551"/>
                    <a:pt x="981" y="551"/>
                    <a:pt x="981" y="551"/>
                  </a:cubicBezTo>
                  <a:cubicBezTo>
                    <a:pt x="981" y="515"/>
                    <a:pt x="952" y="487"/>
                    <a:pt x="917" y="487"/>
                  </a:cubicBezTo>
                  <a:close/>
                  <a:moveTo>
                    <a:pt x="709" y="487"/>
                  </a:moveTo>
                  <a:cubicBezTo>
                    <a:pt x="605" y="487"/>
                    <a:pt x="605" y="487"/>
                    <a:pt x="605" y="487"/>
                  </a:cubicBezTo>
                  <a:cubicBezTo>
                    <a:pt x="277" y="487"/>
                    <a:pt x="277" y="487"/>
                    <a:pt x="277" y="487"/>
                  </a:cubicBezTo>
                  <a:cubicBezTo>
                    <a:pt x="277" y="134"/>
                    <a:pt x="277" y="134"/>
                    <a:pt x="277" y="134"/>
                  </a:cubicBezTo>
                  <a:cubicBezTo>
                    <a:pt x="279" y="117"/>
                    <a:pt x="300" y="106"/>
                    <a:pt x="336" y="106"/>
                  </a:cubicBezTo>
                  <a:cubicBezTo>
                    <a:pt x="678" y="106"/>
                    <a:pt x="678" y="106"/>
                    <a:pt x="678" y="106"/>
                  </a:cubicBezTo>
                  <a:cubicBezTo>
                    <a:pt x="686" y="108"/>
                    <a:pt x="709" y="115"/>
                    <a:pt x="709" y="138"/>
                  </a:cubicBezTo>
                  <a:cubicBezTo>
                    <a:pt x="709" y="313"/>
                    <a:pt x="709" y="313"/>
                    <a:pt x="709" y="313"/>
                  </a:cubicBezTo>
                  <a:lnTo>
                    <a:pt x="709" y="487"/>
                  </a:lnTo>
                  <a:close/>
                </a:path>
              </a:pathLst>
            </a:custGeom>
            <a:solidFill>
              <a:srgbClr val="FF69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31" name="ïslîḑè"/>
            <p:cNvSpPr/>
            <p:nvPr/>
          </p:nvSpPr>
          <p:spPr bwMode="auto">
            <a:xfrm>
              <a:off x="-1334203" y="1447789"/>
              <a:ext cx="917972" cy="1338263"/>
            </a:xfrm>
            <a:custGeom>
              <a:avLst/>
              <a:gdLst>
                <a:gd name="T0" fmla="*/ 277 w 816"/>
                <a:gd name="T1" fmla="*/ 487 h 1189"/>
                <a:gd name="T2" fmla="*/ 277 w 816"/>
                <a:gd name="T3" fmla="*/ 134 h 1189"/>
                <a:gd name="T4" fmla="*/ 336 w 816"/>
                <a:gd name="T5" fmla="*/ 106 h 1189"/>
                <a:gd name="T6" fmla="*/ 678 w 816"/>
                <a:gd name="T7" fmla="*/ 106 h 1189"/>
                <a:gd name="T8" fmla="*/ 709 w 816"/>
                <a:gd name="T9" fmla="*/ 138 h 1189"/>
                <a:gd name="T10" fmla="*/ 709 w 816"/>
                <a:gd name="T11" fmla="*/ 313 h 1189"/>
                <a:gd name="T12" fmla="*/ 816 w 816"/>
                <a:gd name="T13" fmla="*/ 136 h 1189"/>
                <a:gd name="T14" fmla="*/ 689 w 816"/>
                <a:gd name="T15" fmla="*/ 0 h 1189"/>
                <a:gd name="T16" fmla="*/ 682 w 816"/>
                <a:gd name="T17" fmla="*/ 0 h 1189"/>
                <a:gd name="T18" fmla="*/ 336 w 816"/>
                <a:gd name="T19" fmla="*/ 0 h 1189"/>
                <a:gd name="T20" fmla="*/ 208 w 816"/>
                <a:gd name="T21" fmla="*/ 45 h 1189"/>
                <a:gd name="T22" fmla="*/ 170 w 816"/>
                <a:gd name="T23" fmla="*/ 133 h 1189"/>
                <a:gd name="T24" fmla="*/ 170 w 816"/>
                <a:gd name="T25" fmla="*/ 487 h 1189"/>
                <a:gd name="T26" fmla="*/ 64 w 816"/>
                <a:gd name="T27" fmla="*/ 487 h 1189"/>
                <a:gd name="T28" fmla="*/ 0 w 816"/>
                <a:gd name="T29" fmla="*/ 551 h 1189"/>
                <a:gd name="T30" fmla="*/ 0 w 816"/>
                <a:gd name="T31" fmla="*/ 1125 h 1189"/>
                <a:gd name="T32" fmla="*/ 64 w 816"/>
                <a:gd name="T33" fmla="*/ 1189 h 1189"/>
                <a:gd name="T34" fmla="*/ 183 w 816"/>
                <a:gd name="T35" fmla="*/ 1189 h 1189"/>
                <a:gd name="T36" fmla="*/ 605 w 816"/>
                <a:gd name="T37" fmla="*/ 487 h 1189"/>
                <a:gd name="T38" fmla="*/ 277 w 816"/>
                <a:gd name="T39" fmla="*/ 487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6" h="1189">
                  <a:moveTo>
                    <a:pt x="277" y="487"/>
                  </a:moveTo>
                  <a:cubicBezTo>
                    <a:pt x="277" y="134"/>
                    <a:pt x="277" y="134"/>
                    <a:pt x="277" y="134"/>
                  </a:cubicBezTo>
                  <a:cubicBezTo>
                    <a:pt x="279" y="117"/>
                    <a:pt x="300" y="106"/>
                    <a:pt x="336" y="106"/>
                  </a:cubicBezTo>
                  <a:cubicBezTo>
                    <a:pt x="678" y="106"/>
                    <a:pt x="678" y="106"/>
                    <a:pt x="678" y="106"/>
                  </a:cubicBezTo>
                  <a:cubicBezTo>
                    <a:pt x="686" y="108"/>
                    <a:pt x="709" y="115"/>
                    <a:pt x="709" y="138"/>
                  </a:cubicBezTo>
                  <a:cubicBezTo>
                    <a:pt x="709" y="313"/>
                    <a:pt x="709" y="313"/>
                    <a:pt x="709" y="313"/>
                  </a:cubicBezTo>
                  <a:cubicBezTo>
                    <a:pt x="816" y="136"/>
                    <a:pt x="816" y="136"/>
                    <a:pt x="816" y="136"/>
                  </a:cubicBezTo>
                  <a:cubicBezTo>
                    <a:pt x="814" y="42"/>
                    <a:pt x="733" y="6"/>
                    <a:pt x="689" y="0"/>
                  </a:cubicBezTo>
                  <a:cubicBezTo>
                    <a:pt x="687" y="0"/>
                    <a:pt x="685" y="0"/>
                    <a:pt x="682" y="0"/>
                  </a:cubicBezTo>
                  <a:cubicBezTo>
                    <a:pt x="336" y="0"/>
                    <a:pt x="336" y="0"/>
                    <a:pt x="336" y="0"/>
                  </a:cubicBezTo>
                  <a:cubicBezTo>
                    <a:pt x="281" y="0"/>
                    <a:pt x="238" y="15"/>
                    <a:pt x="208" y="45"/>
                  </a:cubicBezTo>
                  <a:cubicBezTo>
                    <a:pt x="172" y="82"/>
                    <a:pt x="170" y="125"/>
                    <a:pt x="170" y="133"/>
                  </a:cubicBezTo>
                  <a:cubicBezTo>
                    <a:pt x="170" y="487"/>
                    <a:pt x="170" y="487"/>
                    <a:pt x="170" y="487"/>
                  </a:cubicBezTo>
                  <a:cubicBezTo>
                    <a:pt x="64" y="487"/>
                    <a:pt x="64" y="487"/>
                    <a:pt x="64" y="487"/>
                  </a:cubicBezTo>
                  <a:cubicBezTo>
                    <a:pt x="28" y="487"/>
                    <a:pt x="0" y="515"/>
                    <a:pt x="0" y="551"/>
                  </a:cubicBezTo>
                  <a:cubicBezTo>
                    <a:pt x="0" y="1125"/>
                    <a:pt x="0" y="1125"/>
                    <a:pt x="0" y="1125"/>
                  </a:cubicBezTo>
                  <a:cubicBezTo>
                    <a:pt x="0" y="1160"/>
                    <a:pt x="28" y="1189"/>
                    <a:pt x="64" y="1189"/>
                  </a:cubicBezTo>
                  <a:cubicBezTo>
                    <a:pt x="183" y="1189"/>
                    <a:pt x="183" y="1189"/>
                    <a:pt x="183" y="1189"/>
                  </a:cubicBezTo>
                  <a:cubicBezTo>
                    <a:pt x="605" y="487"/>
                    <a:pt x="605" y="487"/>
                    <a:pt x="605" y="487"/>
                  </a:cubicBezTo>
                  <a:lnTo>
                    <a:pt x="277" y="487"/>
                  </a:lnTo>
                  <a:close/>
                </a:path>
              </a:pathLst>
            </a:custGeom>
            <a:solidFill>
              <a:srgbClr val="E55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32" name="îṥľïḑe"/>
            <p:cNvSpPr/>
            <p:nvPr/>
          </p:nvSpPr>
          <p:spPr bwMode="auto">
            <a:xfrm>
              <a:off x="-938915" y="2137161"/>
              <a:ext cx="276225" cy="507206"/>
            </a:xfrm>
            <a:custGeom>
              <a:avLst/>
              <a:gdLst>
                <a:gd name="T0" fmla="*/ 245 w 245"/>
                <a:gd name="T1" fmla="*/ 123 h 451"/>
                <a:gd name="T2" fmla="*/ 122 w 245"/>
                <a:gd name="T3" fmla="*/ 0 h 451"/>
                <a:gd name="T4" fmla="*/ 0 w 245"/>
                <a:gd name="T5" fmla="*/ 123 h 451"/>
                <a:gd name="T6" fmla="*/ 73 w 245"/>
                <a:gd name="T7" fmla="*/ 235 h 451"/>
                <a:gd name="T8" fmla="*/ 73 w 245"/>
                <a:gd name="T9" fmla="*/ 402 h 451"/>
                <a:gd name="T10" fmla="*/ 122 w 245"/>
                <a:gd name="T11" fmla="*/ 451 h 451"/>
                <a:gd name="T12" fmla="*/ 172 w 245"/>
                <a:gd name="T13" fmla="*/ 402 h 451"/>
                <a:gd name="T14" fmla="*/ 172 w 245"/>
                <a:gd name="T15" fmla="*/ 235 h 451"/>
                <a:gd name="T16" fmla="*/ 245 w 245"/>
                <a:gd name="T17" fmla="*/ 12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451">
                  <a:moveTo>
                    <a:pt x="245" y="123"/>
                  </a:moveTo>
                  <a:cubicBezTo>
                    <a:pt x="245" y="55"/>
                    <a:pt x="190" y="0"/>
                    <a:pt x="122" y="0"/>
                  </a:cubicBezTo>
                  <a:cubicBezTo>
                    <a:pt x="54" y="0"/>
                    <a:pt x="0" y="55"/>
                    <a:pt x="0" y="123"/>
                  </a:cubicBezTo>
                  <a:cubicBezTo>
                    <a:pt x="0" y="173"/>
                    <a:pt x="30" y="216"/>
                    <a:pt x="73" y="235"/>
                  </a:cubicBezTo>
                  <a:cubicBezTo>
                    <a:pt x="73" y="402"/>
                    <a:pt x="73" y="402"/>
                    <a:pt x="73" y="402"/>
                  </a:cubicBezTo>
                  <a:cubicBezTo>
                    <a:pt x="73" y="429"/>
                    <a:pt x="95" y="451"/>
                    <a:pt x="122" y="451"/>
                  </a:cubicBezTo>
                  <a:cubicBezTo>
                    <a:pt x="149" y="451"/>
                    <a:pt x="172" y="429"/>
                    <a:pt x="172" y="402"/>
                  </a:cubicBezTo>
                  <a:cubicBezTo>
                    <a:pt x="172" y="235"/>
                    <a:pt x="172" y="235"/>
                    <a:pt x="172" y="235"/>
                  </a:cubicBezTo>
                  <a:cubicBezTo>
                    <a:pt x="215" y="216"/>
                    <a:pt x="245" y="173"/>
                    <a:pt x="245" y="123"/>
                  </a:cubicBezTo>
                  <a:close/>
                </a:path>
              </a:pathLst>
            </a:custGeom>
            <a:solidFill>
              <a:srgbClr val="331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grpSp>
        <p:nvGrpSpPr>
          <p:cNvPr id="833" name="组合 832"/>
          <p:cNvGrpSpPr/>
          <p:nvPr/>
        </p:nvGrpSpPr>
        <p:grpSpPr>
          <a:xfrm>
            <a:off x="2399831" y="4544159"/>
            <a:ext cx="340964" cy="377147"/>
            <a:chOff x="-1334203" y="1447789"/>
            <a:chExt cx="1103710" cy="1338263"/>
          </a:xfrm>
        </p:grpSpPr>
        <p:sp>
          <p:nvSpPr>
            <p:cNvPr id="834" name="î$líďè"/>
            <p:cNvSpPr/>
            <p:nvPr/>
          </p:nvSpPr>
          <p:spPr bwMode="auto">
            <a:xfrm>
              <a:off x="-1334203" y="1447789"/>
              <a:ext cx="1103710" cy="1338263"/>
            </a:xfrm>
            <a:custGeom>
              <a:avLst/>
              <a:gdLst>
                <a:gd name="T0" fmla="*/ 917 w 981"/>
                <a:gd name="T1" fmla="*/ 487 h 1189"/>
                <a:gd name="T2" fmla="*/ 816 w 981"/>
                <a:gd name="T3" fmla="*/ 487 h 1189"/>
                <a:gd name="T4" fmla="*/ 816 w 981"/>
                <a:gd name="T5" fmla="*/ 138 h 1189"/>
                <a:gd name="T6" fmla="*/ 816 w 981"/>
                <a:gd name="T7" fmla="*/ 136 h 1189"/>
                <a:gd name="T8" fmla="*/ 689 w 981"/>
                <a:gd name="T9" fmla="*/ 0 h 1189"/>
                <a:gd name="T10" fmla="*/ 682 w 981"/>
                <a:gd name="T11" fmla="*/ 0 h 1189"/>
                <a:gd name="T12" fmla="*/ 336 w 981"/>
                <a:gd name="T13" fmla="*/ 0 h 1189"/>
                <a:gd name="T14" fmla="*/ 208 w 981"/>
                <a:gd name="T15" fmla="*/ 45 h 1189"/>
                <a:gd name="T16" fmla="*/ 170 w 981"/>
                <a:gd name="T17" fmla="*/ 133 h 1189"/>
                <a:gd name="T18" fmla="*/ 170 w 981"/>
                <a:gd name="T19" fmla="*/ 487 h 1189"/>
                <a:gd name="T20" fmla="*/ 64 w 981"/>
                <a:gd name="T21" fmla="*/ 487 h 1189"/>
                <a:gd name="T22" fmla="*/ 0 w 981"/>
                <a:gd name="T23" fmla="*/ 551 h 1189"/>
                <a:gd name="T24" fmla="*/ 0 w 981"/>
                <a:gd name="T25" fmla="*/ 1125 h 1189"/>
                <a:gd name="T26" fmla="*/ 64 w 981"/>
                <a:gd name="T27" fmla="*/ 1189 h 1189"/>
                <a:gd name="T28" fmla="*/ 183 w 981"/>
                <a:gd name="T29" fmla="*/ 1189 h 1189"/>
                <a:gd name="T30" fmla="*/ 917 w 981"/>
                <a:gd name="T31" fmla="*/ 1189 h 1189"/>
                <a:gd name="T32" fmla="*/ 981 w 981"/>
                <a:gd name="T33" fmla="*/ 1125 h 1189"/>
                <a:gd name="T34" fmla="*/ 981 w 981"/>
                <a:gd name="T35" fmla="*/ 551 h 1189"/>
                <a:gd name="T36" fmla="*/ 917 w 981"/>
                <a:gd name="T37" fmla="*/ 487 h 1189"/>
                <a:gd name="T38" fmla="*/ 709 w 981"/>
                <a:gd name="T39" fmla="*/ 487 h 1189"/>
                <a:gd name="T40" fmla="*/ 605 w 981"/>
                <a:gd name="T41" fmla="*/ 487 h 1189"/>
                <a:gd name="T42" fmla="*/ 277 w 981"/>
                <a:gd name="T43" fmla="*/ 487 h 1189"/>
                <a:gd name="T44" fmla="*/ 277 w 981"/>
                <a:gd name="T45" fmla="*/ 134 h 1189"/>
                <a:gd name="T46" fmla="*/ 336 w 981"/>
                <a:gd name="T47" fmla="*/ 106 h 1189"/>
                <a:gd name="T48" fmla="*/ 678 w 981"/>
                <a:gd name="T49" fmla="*/ 106 h 1189"/>
                <a:gd name="T50" fmla="*/ 709 w 981"/>
                <a:gd name="T51" fmla="*/ 138 h 1189"/>
                <a:gd name="T52" fmla="*/ 709 w 981"/>
                <a:gd name="T53" fmla="*/ 313 h 1189"/>
                <a:gd name="T54" fmla="*/ 709 w 981"/>
                <a:gd name="T55" fmla="*/ 487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1" h="1189">
                  <a:moveTo>
                    <a:pt x="917" y="487"/>
                  </a:moveTo>
                  <a:cubicBezTo>
                    <a:pt x="816" y="487"/>
                    <a:pt x="816" y="487"/>
                    <a:pt x="816" y="487"/>
                  </a:cubicBezTo>
                  <a:cubicBezTo>
                    <a:pt x="816" y="138"/>
                    <a:pt x="816" y="138"/>
                    <a:pt x="816" y="138"/>
                  </a:cubicBezTo>
                  <a:cubicBezTo>
                    <a:pt x="816" y="138"/>
                    <a:pt x="816" y="137"/>
                    <a:pt x="816" y="136"/>
                  </a:cubicBezTo>
                  <a:cubicBezTo>
                    <a:pt x="814" y="42"/>
                    <a:pt x="733" y="6"/>
                    <a:pt x="689" y="0"/>
                  </a:cubicBezTo>
                  <a:cubicBezTo>
                    <a:pt x="687" y="0"/>
                    <a:pt x="685" y="0"/>
                    <a:pt x="682" y="0"/>
                  </a:cubicBezTo>
                  <a:cubicBezTo>
                    <a:pt x="336" y="0"/>
                    <a:pt x="336" y="0"/>
                    <a:pt x="336" y="0"/>
                  </a:cubicBezTo>
                  <a:cubicBezTo>
                    <a:pt x="281" y="0"/>
                    <a:pt x="238" y="15"/>
                    <a:pt x="208" y="45"/>
                  </a:cubicBezTo>
                  <a:cubicBezTo>
                    <a:pt x="172" y="82"/>
                    <a:pt x="170" y="125"/>
                    <a:pt x="170" y="133"/>
                  </a:cubicBezTo>
                  <a:cubicBezTo>
                    <a:pt x="170" y="487"/>
                    <a:pt x="170" y="487"/>
                    <a:pt x="170" y="487"/>
                  </a:cubicBezTo>
                  <a:cubicBezTo>
                    <a:pt x="64" y="487"/>
                    <a:pt x="64" y="487"/>
                    <a:pt x="64" y="487"/>
                  </a:cubicBezTo>
                  <a:cubicBezTo>
                    <a:pt x="28" y="487"/>
                    <a:pt x="0" y="515"/>
                    <a:pt x="0" y="551"/>
                  </a:cubicBezTo>
                  <a:cubicBezTo>
                    <a:pt x="0" y="1125"/>
                    <a:pt x="0" y="1125"/>
                    <a:pt x="0" y="1125"/>
                  </a:cubicBezTo>
                  <a:cubicBezTo>
                    <a:pt x="0" y="1160"/>
                    <a:pt x="28" y="1189"/>
                    <a:pt x="64" y="1189"/>
                  </a:cubicBezTo>
                  <a:cubicBezTo>
                    <a:pt x="183" y="1189"/>
                    <a:pt x="183" y="1189"/>
                    <a:pt x="183" y="1189"/>
                  </a:cubicBezTo>
                  <a:cubicBezTo>
                    <a:pt x="917" y="1189"/>
                    <a:pt x="917" y="1189"/>
                    <a:pt x="917" y="1189"/>
                  </a:cubicBezTo>
                  <a:cubicBezTo>
                    <a:pt x="952" y="1189"/>
                    <a:pt x="981" y="1160"/>
                    <a:pt x="981" y="1125"/>
                  </a:cubicBezTo>
                  <a:cubicBezTo>
                    <a:pt x="981" y="551"/>
                    <a:pt x="981" y="551"/>
                    <a:pt x="981" y="551"/>
                  </a:cubicBezTo>
                  <a:cubicBezTo>
                    <a:pt x="981" y="515"/>
                    <a:pt x="952" y="487"/>
                    <a:pt x="917" y="487"/>
                  </a:cubicBezTo>
                  <a:close/>
                  <a:moveTo>
                    <a:pt x="709" y="487"/>
                  </a:moveTo>
                  <a:cubicBezTo>
                    <a:pt x="605" y="487"/>
                    <a:pt x="605" y="487"/>
                    <a:pt x="605" y="487"/>
                  </a:cubicBezTo>
                  <a:cubicBezTo>
                    <a:pt x="277" y="487"/>
                    <a:pt x="277" y="487"/>
                    <a:pt x="277" y="487"/>
                  </a:cubicBezTo>
                  <a:cubicBezTo>
                    <a:pt x="277" y="134"/>
                    <a:pt x="277" y="134"/>
                    <a:pt x="277" y="134"/>
                  </a:cubicBezTo>
                  <a:cubicBezTo>
                    <a:pt x="279" y="117"/>
                    <a:pt x="300" y="106"/>
                    <a:pt x="336" y="106"/>
                  </a:cubicBezTo>
                  <a:cubicBezTo>
                    <a:pt x="678" y="106"/>
                    <a:pt x="678" y="106"/>
                    <a:pt x="678" y="106"/>
                  </a:cubicBezTo>
                  <a:cubicBezTo>
                    <a:pt x="686" y="108"/>
                    <a:pt x="709" y="115"/>
                    <a:pt x="709" y="138"/>
                  </a:cubicBezTo>
                  <a:cubicBezTo>
                    <a:pt x="709" y="313"/>
                    <a:pt x="709" y="313"/>
                    <a:pt x="709" y="313"/>
                  </a:cubicBezTo>
                  <a:lnTo>
                    <a:pt x="709" y="487"/>
                  </a:lnTo>
                  <a:close/>
                </a:path>
              </a:pathLst>
            </a:custGeom>
            <a:solidFill>
              <a:srgbClr val="FF69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35" name="ïslîḑè"/>
            <p:cNvSpPr/>
            <p:nvPr/>
          </p:nvSpPr>
          <p:spPr bwMode="auto">
            <a:xfrm>
              <a:off x="-1334203" y="1447789"/>
              <a:ext cx="917972" cy="1338263"/>
            </a:xfrm>
            <a:custGeom>
              <a:avLst/>
              <a:gdLst>
                <a:gd name="T0" fmla="*/ 277 w 816"/>
                <a:gd name="T1" fmla="*/ 487 h 1189"/>
                <a:gd name="T2" fmla="*/ 277 w 816"/>
                <a:gd name="T3" fmla="*/ 134 h 1189"/>
                <a:gd name="T4" fmla="*/ 336 w 816"/>
                <a:gd name="T5" fmla="*/ 106 h 1189"/>
                <a:gd name="T6" fmla="*/ 678 w 816"/>
                <a:gd name="T7" fmla="*/ 106 h 1189"/>
                <a:gd name="T8" fmla="*/ 709 w 816"/>
                <a:gd name="T9" fmla="*/ 138 h 1189"/>
                <a:gd name="T10" fmla="*/ 709 w 816"/>
                <a:gd name="T11" fmla="*/ 313 h 1189"/>
                <a:gd name="T12" fmla="*/ 816 w 816"/>
                <a:gd name="T13" fmla="*/ 136 h 1189"/>
                <a:gd name="T14" fmla="*/ 689 w 816"/>
                <a:gd name="T15" fmla="*/ 0 h 1189"/>
                <a:gd name="T16" fmla="*/ 682 w 816"/>
                <a:gd name="T17" fmla="*/ 0 h 1189"/>
                <a:gd name="T18" fmla="*/ 336 w 816"/>
                <a:gd name="T19" fmla="*/ 0 h 1189"/>
                <a:gd name="T20" fmla="*/ 208 w 816"/>
                <a:gd name="T21" fmla="*/ 45 h 1189"/>
                <a:gd name="T22" fmla="*/ 170 w 816"/>
                <a:gd name="T23" fmla="*/ 133 h 1189"/>
                <a:gd name="T24" fmla="*/ 170 w 816"/>
                <a:gd name="T25" fmla="*/ 487 h 1189"/>
                <a:gd name="T26" fmla="*/ 64 w 816"/>
                <a:gd name="T27" fmla="*/ 487 h 1189"/>
                <a:gd name="T28" fmla="*/ 0 w 816"/>
                <a:gd name="T29" fmla="*/ 551 h 1189"/>
                <a:gd name="T30" fmla="*/ 0 w 816"/>
                <a:gd name="T31" fmla="*/ 1125 h 1189"/>
                <a:gd name="T32" fmla="*/ 64 w 816"/>
                <a:gd name="T33" fmla="*/ 1189 h 1189"/>
                <a:gd name="T34" fmla="*/ 183 w 816"/>
                <a:gd name="T35" fmla="*/ 1189 h 1189"/>
                <a:gd name="T36" fmla="*/ 605 w 816"/>
                <a:gd name="T37" fmla="*/ 487 h 1189"/>
                <a:gd name="T38" fmla="*/ 277 w 816"/>
                <a:gd name="T39" fmla="*/ 487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6" h="1189">
                  <a:moveTo>
                    <a:pt x="277" y="487"/>
                  </a:moveTo>
                  <a:cubicBezTo>
                    <a:pt x="277" y="134"/>
                    <a:pt x="277" y="134"/>
                    <a:pt x="277" y="134"/>
                  </a:cubicBezTo>
                  <a:cubicBezTo>
                    <a:pt x="279" y="117"/>
                    <a:pt x="300" y="106"/>
                    <a:pt x="336" y="106"/>
                  </a:cubicBezTo>
                  <a:cubicBezTo>
                    <a:pt x="678" y="106"/>
                    <a:pt x="678" y="106"/>
                    <a:pt x="678" y="106"/>
                  </a:cubicBezTo>
                  <a:cubicBezTo>
                    <a:pt x="686" y="108"/>
                    <a:pt x="709" y="115"/>
                    <a:pt x="709" y="138"/>
                  </a:cubicBezTo>
                  <a:cubicBezTo>
                    <a:pt x="709" y="313"/>
                    <a:pt x="709" y="313"/>
                    <a:pt x="709" y="313"/>
                  </a:cubicBezTo>
                  <a:cubicBezTo>
                    <a:pt x="816" y="136"/>
                    <a:pt x="816" y="136"/>
                    <a:pt x="816" y="136"/>
                  </a:cubicBezTo>
                  <a:cubicBezTo>
                    <a:pt x="814" y="42"/>
                    <a:pt x="733" y="6"/>
                    <a:pt x="689" y="0"/>
                  </a:cubicBezTo>
                  <a:cubicBezTo>
                    <a:pt x="687" y="0"/>
                    <a:pt x="685" y="0"/>
                    <a:pt x="682" y="0"/>
                  </a:cubicBezTo>
                  <a:cubicBezTo>
                    <a:pt x="336" y="0"/>
                    <a:pt x="336" y="0"/>
                    <a:pt x="336" y="0"/>
                  </a:cubicBezTo>
                  <a:cubicBezTo>
                    <a:pt x="281" y="0"/>
                    <a:pt x="238" y="15"/>
                    <a:pt x="208" y="45"/>
                  </a:cubicBezTo>
                  <a:cubicBezTo>
                    <a:pt x="172" y="82"/>
                    <a:pt x="170" y="125"/>
                    <a:pt x="170" y="133"/>
                  </a:cubicBezTo>
                  <a:cubicBezTo>
                    <a:pt x="170" y="487"/>
                    <a:pt x="170" y="487"/>
                    <a:pt x="170" y="487"/>
                  </a:cubicBezTo>
                  <a:cubicBezTo>
                    <a:pt x="64" y="487"/>
                    <a:pt x="64" y="487"/>
                    <a:pt x="64" y="487"/>
                  </a:cubicBezTo>
                  <a:cubicBezTo>
                    <a:pt x="28" y="487"/>
                    <a:pt x="0" y="515"/>
                    <a:pt x="0" y="551"/>
                  </a:cubicBezTo>
                  <a:cubicBezTo>
                    <a:pt x="0" y="1125"/>
                    <a:pt x="0" y="1125"/>
                    <a:pt x="0" y="1125"/>
                  </a:cubicBezTo>
                  <a:cubicBezTo>
                    <a:pt x="0" y="1160"/>
                    <a:pt x="28" y="1189"/>
                    <a:pt x="64" y="1189"/>
                  </a:cubicBezTo>
                  <a:cubicBezTo>
                    <a:pt x="183" y="1189"/>
                    <a:pt x="183" y="1189"/>
                    <a:pt x="183" y="1189"/>
                  </a:cubicBezTo>
                  <a:cubicBezTo>
                    <a:pt x="605" y="487"/>
                    <a:pt x="605" y="487"/>
                    <a:pt x="605" y="487"/>
                  </a:cubicBezTo>
                  <a:lnTo>
                    <a:pt x="277" y="487"/>
                  </a:lnTo>
                  <a:close/>
                </a:path>
              </a:pathLst>
            </a:custGeom>
            <a:solidFill>
              <a:srgbClr val="E55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36" name="îṥľïḑe"/>
            <p:cNvSpPr/>
            <p:nvPr/>
          </p:nvSpPr>
          <p:spPr bwMode="auto">
            <a:xfrm>
              <a:off x="-938915" y="2137161"/>
              <a:ext cx="276225" cy="507206"/>
            </a:xfrm>
            <a:custGeom>
              <a:avLst/>
              <a:gdLst>
                <a:gd name="T0" fmla="*/ 245 w 245"/>
                <a:gd name="T1" fmla="*/ 123 h 451"/>
                <a:gd name="T2" fmla="*/ 122 w 245"/>
                <a:gd name="T3" fmla="*/ 0 h 451"/>
                <a:gd name="T4" fmla="*/ 0 w 245"/>
                <a:gd name="T5" fmla="*/ 123 h 451"/>
                <a:gd name="T6" fmla="*/ 73 w 245"/>
                <a:gd name="T7" fmla="*/ 235 h 451"/>
                <a:gd name="T8" fmla="*/ 73 w 245"/>
                <a:gd name="T9" fmla="*/ 402 h 451"/>
                <a:gd name="T10" fmla="*/ 122 w 245"/>
                <a:gd name="T11" fmla="*/ 451 h 451"/>
                <a:gd name="T12" fmla="*/ 172 w 245"/>
                <a:gd name="T13" fmla="*/ 402 h 451"/>
                <a:gd name="T14" fmla="*/ 172 w 245"/>
                <a:gd name="T15" fmla="*/ 235 h 451"/>
                <a:gd name="T16" fmla="*/ 245 w 245"/>
                <a:gd name="T17" fmla="*/ 12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451">
                  <a:moveTo>
                    <a:pt x="245" y="123"/>
                  </a:moveTo>
                  <a:cubicBezTo>
                    <a:pt x="245" y="55"/>
                    <a:pt x="190" y="0"/>
                    <a:pt x="122" y="0"/>
                  </a:cubicBezTo>
                  <a:cubicBezTo>
                    <a:pt x="54" y="0"/>
                    <a:pt x="0" y="55"/>
                    <a:pt x="0" y="123"/>
                  </a:cubicBezTo>
                  <a:cubicBezTo>
                    <a:pt x="0" y="173"/>
                    <a:pt x="30" y="216"/>
                    <a:pt x="73" y="235"/>
                  </a:cubicBezTo>
                  <a:cubicBezTo>
                    <a:pt x="73" y="402"/>
                    <a:pt x="73" y="402"/>
                    <a:pt x="73" y="402"/>
                  </a:cubicBezTo>
                  <a:cubicBezTo>
                    <a:pt x="73" y="429"/>
                    <a:pt x="95" y="451"/>
                    <a:pt x="122" y="451"/>
                  </a:cubicBezTo>
                  <a:cubicBezTo>
                    <a:pt x="149" y="451"/>
                    <a:pt x="172" y="429"/>
                    <a:pt x="172" y="402"/>
                  </a:cubicBezTo>
                  <a:cubicBezTo>
                    <a:pt x="172" y="235"/>
                    <a:pt x="172" y="235"/>
                    <a:pt x="172" y="235"/>
                  </a:cubicBezTo>
                  <a:cubicBezTo>
                    <a:pt x="215" y="216"/>
                    <a:pt x="245" y="173"/>
                    <a:pt x="245" y="123"/>
                  </a:cubicBezTo>
                  <a:close/>
                </a:path>
              </a:pathLst>
            </a:custGeom>
            <a:solidFill>
              <a:srgbClr val="331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grpSp>
        <p:nvGrpSpPr>
          <p:cNvPr id="837" name="组合 836"/>
          <p:cNvGrpSpPr/>
          <p:nvPr/>
        </p:nvGrpSpPr>
        <p:grpSpPr>
          <a:xfrm>
            <a:off x="3784466" y="4544159"/>
            <a:ext cx="340964" cy="377147"/>
            <a:chOff x="-1334203" y="1447789"/>
            <a:chExt cx="1103710" cy="1338263"/>
          </a:xfrm>
        </p:grpSpPr>
        <p:sp>
          <p:nvSpPr>
            <p:cNvPr id="838" name="î$líďè"/>
            <p:cNvSpPr/>
            <p:nvPr/>
          </p:nvSpPr>
          <p:spPr bwMode="auto">
            <a:xfrm>
              <a:off x="-1334203" y="1447789"/>
              <a:ext cx="1103710" cy="1338263"/>
            </a:xfrm>
            <a:custGeom>
              <a:avLst/>
              <a:gdLst>
                <a:gd name="T0" fmla="*/ 917 w 981"/>
                <a:gd name="T1" fmla="*/ 487 h 1189"/>
                <a:gd name="T2" fmla="*/ 816 w 981"/>
                <a:gd name="T3" fmla="*/ 487 h 1189"/>
                <a:gd name="T4" fmla="*/ 816 w 981"/>
                <a:gd name="T5" fmla="*/ 138 h 1189"/>
                <a:gd name="T6" fmla="*/ 816 w 981"/>
                <a:gd name="T7" fmla="*/ 136 h 1189"/>
                <a:gd name="T8" fmla="*/ 689 w 981"/>
                <a:gd name="T9" fmla="*/ 0 h 1189"/>
                <a:gd name="T10" fmla="*/ 682 w 981"/>
                <a:gd name="T11" fmla="*/ 0 h 1189"/>
                <a:gd name="T12" fmla="*/ 336 w 981"/>
                <a:gd name="T13" fmla="*/ 0 h 1189"/>
                <a:gd name="T14" fmla="*/ 208 w 981"/>
                <a:gd name="T15" fmla="*/ 45 h 1189"/>
                <a:gd name="T16" fmla="*/ 170 w 981"/>
                <a:gd name="T17" fmla="*/ 133 h 1189"/>
                <a:gd name="T18" fmla="*/ 170 w 981"/>
                <a:gd name="T19" fmla="*/ 487 h 1189"/>
                <a:gd name="T20" fmla="*/ 64 w 981"/>
                <a:gd name="T21" fmla="*/ 487 h 1189"/>
                <a:gd name="T22" fmla="*/ 0 w 981"/>
                <a:gd name="T23" fmla="*/ 551 h 1189"/>
                <a:gd name="T24" fmla="*/ 0 w 981"/>
                <a:gd name="T25" fmla="*/ 1125 h 1189"/>
                <a:gd name="T26" fmla="*/ 64 w 981"/>
                <a:gd name="T27" fmla="*/ 1189 h 1189"/>
                <a:gd name="T28" fmla="*/ 183 w 981"/>
                <a:gd name="T29" fmla="*/ 1189 h 1189"/>
                <a:gd name="T30" fmla="*/ 917 w 981"/>
                <a:gd name="T31" fmla="*/ 1189 h 1189"/>
                <a:gd name="T32" fmla="*/ 981 w 981"/>
                <a:gd name="T33" fmla="*/ 1125 h 1189"/>
                <a:gd name="T34" fmla="*/ 981 w 981"/>
                <a:gd name="T35" fmla="*/ 551 h 1189"/>
                <a:gd name="T36" fmla="*/ 917 w 981"/>
                <a:gd name="T37" fmla="*/ 487 h 1189"/>
                <a:gd name="T38" fmla="*/ 709 w 981"/>
                <a:gd name="T39" fmla="*/ 487 h 1189"/>
                <a:gd name="T40" fmla="*/ 605 w 981"/>
                <a:gd name="T41" fmla="*/ 487 h 1189"/>
                <a:gd name="T42" fmla="*/ 277 w 981"/>
                <a:gd name="T43" fmla="*/ 487 h 1189"/>
                <a:gd name="T44" fmla="*/ 277 w 981"/>
                <a:gd name="T45" fmla="*/ 134 h 1189"/>
                <a:gd name="T46" fmla="*/ 336 w 981"/>
                <a:gd name="T47" fmla="*/ 106 h 1189"/>
                <a:gd name="T48" fmla="*/ 678 w 981"/>
                <a:gd name="T49" fmla="*/ 106 h 1189"/>
                <a:gd name="T50" fmla="*/ 709 w 981"/>
                <a:gd name="T51" fmla="*/ 138 h 1189"/>
                <a:gd name="T52" fmla="*/ 709 w 981"/>
                <a:gd name="T53" fmla="*/ 313 h 1189"/>
                <a:gd name="T54" fmla="*/ 709 w 981"/>
                <a:gd name="T55" fmla="*/ 487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1" h="1189">
                  <a:moveTo>
                    <a:pt x="917" y="487"/>
                  </a:moveTo>
                  <a:cubicBezTo>
                    <a:pt x="816" y="487"/>
                    <a:pt x="816" y="487"/>
                    <a:pt x="816" y="487"/>
                  </a:cubicBezTo>
                  <a:cubicBezTo>
                    <a:pt x="816" y="138"/>
                    <a:pt x="816" y="138"/>
                    <a:pt x="816" y="138"/>
                  </a:cubicBezTo>
                  <a:cubicBezTo>
                    <a:pt x="816" y="138"/>
                    <a:pt x="816" y="137"/>
                    <a:pt x="816" y="136"/>
                  </a:cubicBezTo>
                  <a:cubicBezTo>
                    <a:pt x="814" y="42"/>
                    <a:pt x="733" y="6"/>
                    <a:pt x="689" y="0"/>
                  </a:cubicBezTo>
                  <a:cubicBezTo>
                    <a:pt x="687" y="0"/>
                    <a:pt x="685" y="0"/>
                    <a:pt x="682" y="0"/>
                  </a:cubicBezTo>
                  <a:cubicBezTo>
                    <a:pt x="336" y="0"/>
                    <a:pt x="336" y="0"/>
                    <a:pt x="336" y="0"/>
                  </a:cubicBezTo>
                  <a:cubicBezTo>
                    <a:pt x="281" y="0"/>
                    <a:pt x="238" y="15"/>
                    <a:pt x="208" y="45"/>
                  </a:cubicBezTo>
                  <a:cubicBezTo>
                    <a:pt x="172" y="82"/>
                    <a:pt x="170" y="125"/>
                    <a:pt x="170" y="133"/>
                  </a:cubicBezTo>
                  <a:cubicBezTo>
                    <a:pt x="170" y="487"/>
                    <a:pt x="170" y="487"/>
                    <a:pt x="170" y="487"/>
                  </a:cubicBezTo>
                  <a:cubicBezTo>
                    <a:pt x="64" y="487"/>
                    <a:pt x="64" y="487"/>
                    <a:pt x="64" y="487"/>
                  </a:cubicBezTo>
                  <a:cubicBezTo>
                    <a:pt x="28" y="487"/>
                    <a:pt x="0" y="515"/>
                    <a:pt x="0" y="551"/>
                  </a:cubicBezTo>
                  <a:cubicBezTo>
                    <a:pt x="0" y="1125"/>
                    <a:pt x="0" y="1125"/>
                    <a:pt x="0" y="1125"/>
                  </a:cubicBezTo>
                  <a:cubicBezTo>
                    <a:pt x="0" y="1160"/>
                    <a:pt x="28" y="1189"/>
                    <a:pt x="64" y="1189"/>
                  </a:cubicBezTo>
                  <a:cubicBezTo>
                    <a:pt x="183" y="1189"/>
                    <a:pt x="183" y="1189"/>
                    <a:pt x="183" y="1189"/>
                  </a:cubicBezTo>
                  <a:cubicBezTo>
                    <a:pt x="917" y="1189"/>
                    <a:pt x="917" y="1189"/>
                    <a:pt x="917" y="1189"/>
                  </a:cubicBezTo>
                  <a:cubicBezTo>
                    <a:pt x="952" y="1189"/>
                    <a:pt x="981" y="1160"/>
                    <a:pt x="981" y="1125"/>
                  </a:cubicBezTo>
                  <a:cubicBezTo>
                    <a:pt x="981" y="551"/>
                    <a:pt x="981" y="551"/>
                    <a:pt x="981" y="551"/>
                  </a:cubicBezTo>
                  <a:cubicBezTo>
                    <a:pt x="981" y="515"/>
                    <a:pt x="952" y="487"/>
                    <a:pt x="917" y="487"/>
                  </a:cubicBezTo>
                  <a:close/>
                  <a:moveTo>
                    <a:pt x="709" y="487"/>
                  </a:moveTo>
                  <a:cubicBezTo>
                    <a:pt x="605" y="487"/>
                    <a:pt x="605" y="487"/>
                    <a:pt x="605" y="487"/>
                  </a:cubicBezTo>
                  <a:cubicBezTo>
                    <a:pt x="277" y="487"/>
                    <a:pt x="277" y="487"/>
                    <a:pt x="277" y="487"/>
                  </a:cubicBezTo>
                  <a:cubicBezTo>
                    <a:pt x="277" y="134"/>
                    <a:pt x="277" y="134"/>
                    <a:pt x="277" y="134"/>
                  </a:cubicBezTo>
                  <a:cubicBezTo>
                    <a:pt x="279" y="117"/>
                    <a:pt x="300" y="106"/>
                    <a:pt x="336" y="106"/>
                  </a:cubicBezTo>
                  <a:cubicBezTo>
                    <a:pt x="678" y="106"/>
                    <a:pt x="678" y="106"/>
                    <a:pt x="678" y="106"/>
                  </a:cubicBezTo>
                  <a:cubicBezTo>
                    <a:pt x="686" y="108"/>
                    <a:pt x="709" y="115"/>
                    <a:pt x="709" y="138"/>
                  </a:cubicBezTo>
                  <a:cubicBezTo>
                    <a:pt x="709" y="313"/>
                    <a:pt x="709" y="313"/>
                    <a:pt x="709" y="313"/>
                  </a:cubicBezTo>
                  <a:lnTo>
                    <a:pt x="709" y="487"/>
                  </a:lnTo>
                  <a:close/>
                </a:path>
              </a:pathLst>
            </a:custGeom>
            <a:solidFill>
              <a:srgbClr val="FF69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39" name="ïslîḑè"/>
            <p:cNvSpPr/>
            <p:nvPr/>
          </p:nvSpPr>
          <p:spPr bwMode="auto">
            <a:xfrm>
              <a:off x="-1334203" y="1447789"/>
              <a:ext cx="917972" cy="1338263"/>
            </a:xfrm>
            <a:custGeom>
              <a:avLst/>
              <a:gdLst>
                <a:gd name="T0" fmla="*/ 277 w 816"/>
                <a:gd name="T1" fmla="*/ 487 h 1189"/>
                <a:gd name="T2" fmla="*/ 277 w 816"/>
                <a:gd name="T3" fmla="*/ 134 h 1189"/>
                <a:gd name="T4" fmla="*/ 336 w 816"/>
                <a:gd name="T5" fmla="*/ 106 h 1189"/>
                <a:gd name="T6" fmla="*/ 678 w 816"/>
                <a:gd name="T7" fmla="*/ 106 h 1189"/>
                <a:gd name="T8" fmla="*/ 709 w 816"/>
                <a:gd name="T9" fmla="*/ 138 h 1189"/>
                <a:gd name="T10" fmla="*/ 709 w 816"/>
                <a:gd name="T11" fmla="*/ 313 h 1189"/>
                <a:gd name="T12" fmla="*/ 816 w 816"/>
                <a:gd name="T13" fmla="*/ 136 h 1189"/>
                <a:gd name="T14" fmla="*/ 689 w 816"/>
                <a:gd name="T15" fmla="*/ 0 h 1189"/>
                <a:gd name="T16" fmla="*/ 682 w 816"/>
                <a:gd name="T17" fmla="*/ 0 h 1189"/>
                <a:gd name="T18" fmla="*/ 336 w 816"/>
                <a:gd name="T19" fmla="*/ 0 h 1189"/>
                <a:gd name="T20" fmla="*/ 208 w 816"/>
                <a:gd name="T21" fmla="*/ 45 h 1189"/>
                <a:gd name="T22" fmla="*/ 170 w 816"/>
                <a:gd name="T23" fmla="*/ 133 h 1189"/>
                <a:gd name="T24" fmla="*/ 170 w 816"/>
                <a:gd name="T25" fmla="*/ 487 h 1189"/>
                <a:gd name="T26" fmla="*/ 64 w 816"/>
                <a:gd name="T27" fmla="*/ 487 h 1189"/>
                <a:gd name="T28" fmla="*/ 0 w 816"/>
                <a:gd name="T29" fmla="*/ 551 h 1189"/>
                <a:gd name="T30" fmla="*/ 0 w 816"/>
                <a:gd name="T31" fmla="*/ 1125 h 1189"/>
                <a:gd name="T32" fmla="*/ 64 w 816"/>
                <a:gd name="T33" fmla="*/ 1189 h 1189"/>
                <a:gd name="T34" fmla="*/ 183 w 816"/>
                <a:gd name="T35" fmla="*/ 1189 h 1189"/>
                <a:gd name="T36" fmla="*/ 605 w 816"/>
                <a:gd name="T37" fmla="*/ 487 h 1189"/>
                <a:gd name="T38" fmla="*/ 277 w 816"/>
                <a:gd name="T39" fmla="*/ 487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16" h="1189">
                  <a:moveTo>
                    <a:pt x="277" y="487"/>
                  </a:moveTo>
                  <a:cubicBezTo>
                    <a:pt x="277" y="134"/>
                    <a:pt x="277" y="134"/>
                    <a:pt x="277" y="134"/>
                  </a:cubicBezTo>
                  <a:cubicBezTo>
                    <a:pt x="279" y="117"/>
                    <a:pt x="300" y="106"/>
                    <a:pt x="336" y="106"/>
                  </a:cubicBezTo>
                  <a:cubicBezTo>
                    <a:pt x="678" y="106"/>
                    <a:pt x="678" y="106"/>
                    <a:pt x="678" y="106"/>
                  </a:cubicBezTo>
                  <a:cubicBezTo>
                    <a:pt x="686" y="108"/>
                    <a:pt x="709" y="115"/>
                    <a:pt x="709" y="138"/>
                  </a:cubicBezTo>
                  <a:cubicBezTo>
                    <a:pt x="709" y="313"/>
                    <a:pt x="709" y="313"/>
                    <a:pt x="709" y="313"/>
                  </a:cubicBezTo>
                  <a:cubicBezTo>
                    <a:pt x="816" y="136"/>
                    <a:pt x="816" y="136"/>
                    <a:pt x="816" y="136"/>
                  </a:cubicBezTo>
                  <a:cubicBezTo>
                    <a:pt x="814" y="42"/>
                    <a:pt x="733" y="6"/>
                    <a:pt x="689" y="0"/>
                  </a:cubicBezTo>
                  <a:cubicBezTo>
                    <a:pt x="687" y="0"/>
                    <a:pt x="685" y="0"/>
                    <a:pt x="682" y="0"/>
                  </a:cubicBezTo>
                  <a:cubicBezTo>
                    <a:pt x="336" y="0"/>
                    <a:pt x="336" y="0"/>
                    <a:pt x="336" y="0"/>
                  </a:cubicBezTo>
                  <a:cubicBezTo>
                    <a:pt x="281" y="0"/>
                    <a:pt x="238" y="15"/>
                    <a:pt x="208" y="45"/>
                  </a:cubicBezTo>
                  <a:cubicBezTo>
                    <a:pt x="172" y="82"/>
                    <a:pt x="170" y="125"/>
                    <a:pt x="170" y="133"/>
                  </a:cubicBezTo>
                  <a:cubicBezTo>
                    <a:pt x="170" y="487"/>
                    <a:pt x="170" y="487"/>
                    <a:pt x="170" y="487"/>
                  </a:cubicBezTo>
                  <a:cubicBezTo>
                    <a:pt x="64" y="487"/>
                    <a:pt x="64" y="487"/>
                    <a:pt x="64" y="487"/>
                  </a:cubicBezTo>
                  <a:cubicBezTo>
                    <a:pt x="28" y="487"/>
                    <a:pt x="0" y="515"/>
                    <a:pt x="0" y="551"/>
                  </a:cubicBezTo>
                  <a:cubicBezTo>
                    <a:pt x="0" y="1125"/>
                    <a:pt x="0" y="1125"/>
                    <a:pt x="0" y="1125"/>
                  </a:cubicBezTo>
                  <a:cubicBezTo>
                    <a:pt x="0" y="1160"/>
                    <a:pt x="28" y="1189"/>
                    <a:pt x="64" y="1189"/>
                  </a:cubicBezTo>
                  <a:cubicBezTo>
                    <a:pt x="183" y="1189"/>
                    <a:pt x="183" y="1189"/>
                    <a:pt x="183" y="1189"/>
                  </a:cubicBezTo>
                  <a:cubicBezTo>
                    <a:pt x="605" y="487"/>
                    <a:pt x="605" y="487"/>
                    <a:pt x="605" y="487"/>
                  </a:cubicBezTo>
                  <a:lnTo>
                    <a:pt x="277" y="487"/>
                  </a:lnTo>
                  <a:close/>
                </a:path>
              </a:pathLst>
            </a:custGeom>
            <a:solidFill>
              <a:srgbClr val="E55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40" name="îṥľïḑe"/>
            <p:cNvSpPr/>
            <p:nvPr/>
          </p:nvSpPr>
          <p:spPr bwMode="auto">
            <a:xfrm>
              <a:off x="-938915" y="2137161"/>
              <a:ext cx="276225" cy="507206"/>
            </a:xfrm>
            <a:custGeom>
              <a:avLst/>
              <a:gdLst>
                <a:gd name="T0" fmla="*/ 245 w 245"/>
                <a:gd name="T1" fmla="*/ 123 h 451"/>
                <a:gd name="T2" fmla="*/ 122 w 245"/>
                <a:gd name="T3" fmla="*/ 0 h 451"/>
                <a:gd name="T4" fmla="*/ 0 w 245"/>
                <a:gd name="T5" fmla="*/ 123 h 451"/>
                <a:gd name="T6" fmla="*/ 73 w 245"/>
                <a:gd name="T7" fmla="*/ 235 h 451"/>
                <a:gd name="T8" fmla="*/ 73 w 245"/>
                <a:gd name="T9" fmla="*/ 402 h 451"/>
                <a:gd name="T10" fmla="*/ 122 w 245"/>
                <a:gd name="T11" fmla="*/ 451 h 451"/>
                <a:gd name="T12" fmla="*/ 172 w 245"/>
                <a:gd name="T13" fmla="*/ 402 h 451"/>
                <a:gd name="T14" fmla="*/ 172 w 245"/>
                <a:gd name="T15" fmla="*/ 235 h 451"/>
                <a:gd name="T16" fmla="*/ 245 w 245"/>
                <a:gd name="T17" fmla="*/ 12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5" h="451">
                  <a:moveTo>
                    <a:pt x="245" y="123"/>
                  </a:moveTo>
                  <a:cubicBezTo>
                    <a:pt x="245" y="55"/>
                    <a:pt x="190" y="0"/>
                    <a:pt x="122" y="0"/>
                  </a:cubicBezTo>
                  <a:cubicBezTo>
                    <a:pt x="54" y="0"/>
                    <a:pt x="0" y="55"/>
                    <a:pt x="0" y="123"/>
                  </a:cubicBezTo>
                  <a:cubicBezTo>
                    <a:pt x="0" y="173"/>
                    <a:pt x="30" y="216"/>
                    <a:pt x="73" y="235"/>
                  </a:cubicBezTo>
                  <a:cubicBezTo>
                    <a:pt x="73" y="402"/>
                    <a:pt x="73" y="402"/>
                    <a:pt x="73" y="402"/>
                  </a:cubicBezTo>
                  <a:cubicBezTo>
                    <a:pt x="73" y="429"/>
                    <a:pt x="95" y="451"/>
                    <a:pt x="122" y="451"/>
                  </a:cubicBezTo>
                  <a:cubicBezTo>
                    <a:pt x="149" y="451"/>
                    <a:pt x="172" y="429"/>
                    <a:pt x="172" y="402"/>
                  </a:cubicBezTo>
                  <a:cubicBezTo>
                    <a:pt x="172" y="235"/>
                    <a:pt x="172" y="235"/>
                    <a:pt x="172" y="235"/>
                  </a:cubicBezTo>
                  <a:cubicBezTo>
                    <a:pt x="215" y="216"/>
                    <a:pt x="245" y="173"/>
                    <a:pt x="245" y="123"/>
                  </a:cubicBezTo>
                  <a:close/>
                </a:path>
              </a:pathLst>
            </a:custGeom>
            <a:solidFill>
              <a:srgbClr val="331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grpSp>
        <p:nvGrpSpPr>
          <p:cNvPr id="853" name="组合 852"/>
          <p:cNvGrpSpPr/>
          <p:nvPr/>
        </p:nvGrpSpPr>
        <p:grpSpPr>
          <a:xfrm>
            <a:off x="2204553" y="4180923"/>
            <a:ext cx="418550" cy="309195"/>
            <a:chOff x="8578248" y="534084"/>
            <a:chExt cx="1162052" cy="858440"/>
          </a:xfrm>
        </p:grpSpPr>
        <p:sp>
          <p:nvSpPr>
            <p:cNvPr id="854" name="íṩľîḍè"/>
            <p:cNvSpPr/>
            <p:nvPr/>
          </p:nvSpPr>
          <p:spPr bwMode="auto">
            <a:xfrm>
              <a:off x="8603252" y="534084"/>
              <a:ext cx="894160" cy="652463"/>
            </a:xfrm>
            <a:custGeom>
              <a:avLst/>
              <a:gdLst>
                <a:gd name="T0" fmla="*/ 112 w 221"/>
                <a:gd name="T1" fmla="*/ 17 h 161"/>
                <a:gd name="T2" fmla="*/ 112 w 221"/>
                <a:gd name="T3" fmla="*/ 0 h 161"/>
                <a:gd name="T4" fmla="*/ 35 w 221"/>
                <a:gd name="T5" fmla="*/ 0 h 161"/>
                <a:gd name="T6" fmla="*/ 35 w 221"/>
                <a:gd name="T7" fmla="*/ 17 h 161"/>
                <a:gd name="T8" fmla="*/ 12 w 221"/>
                <a:gd name="T9" fmla="*/ 17 h 161"/>
                <a:gd name="T10" fmla="*/ 0 w 221"/>
                <a:gd name="T11" fmla="*/ 29 h 161"/>
                <a:gd name="T12" fmla="*/ 0 w 221"/>
                <a:gd name="T13" fmla="*/ 149 h 161"/>
                <a:gd name="T14" fmla="*/ 12 w 221"/>
                <a:gd name="T15" fmla="*/ 161 h 161"/>
                <a:gd name="T16" fmla="*/ 209 w 221"/>
                <a:gd name="T17" fmla="*/ 161 h 161"/>
                <a:gd name="T18" fmla="*/ 221 w 221"/>
                <a:gd name="T19" fmla="*/ 149 h 161"/>
                <a:gd name="T20" fmla="*/ 221 w 221"/>
                <a:gd name="T21" fmla="*/ 29 h 161"/>
                <a:gd name="T22" fmla="*/ 209 w 221"/>
                <a:gd name="T23" fmla="*/ 17 h 161"/>
                <a:gd name="T24" fmla="*/ 112 w 221"/>
                <a:gd name="T25" fmla="*/ 1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1" h="161">
                  <a:moveTo>
                    <a:pt x="112" y="17"/>
                  </a:moveTo>
                  <a:cubicBezTo>
                    <a:pt x="112" y="0"/>
                    <a:pt x="112" y="0"/>
                    <a:pt x="112" y="0"/>
                  </a:cubicBezTo>
                  <a:cubicBezTo>
                    <a:pt x="35" y="0"/>
                    <a:pt x="35" y="0"/>
                    <a:pt x="35" y="0"/>
                  </a:cubicBezTo>
                  <a:cubicBezTo>
                    <a:pt x="35" y="17"/>
                    <a:pt x="35" y="17"/>
                    <a:pt x="35" y="17"/>
                  </a:cubicBezTo>
                  <a:cubicBezTo>
                    <a:pt x="12" y="17"/>
                    <a:pt x="12" y="17"/>
                    <a:pt x="12" y="17"/>
                  </a:cubicBezTo>
                  <a:cubicBezTo>
                    <a:pt x="6" y="17"/>
                    <a:pt x="0" y="22"/>
                    <a:pt x="0" y="29"/>
                  </a:cubicBezTo>
                  <a:cubicBezTo>
                    <a:pt x="0" y="149"/>
                    <a:pt x="0" y="149"/>
                    <a:pt x="0" y="149"/>
                  </a:cubicBezTo>
                  <a:cubicBezTo>
                    <a:pt x="0" y="155"/>
                    <a:pt x="6" y="161"/>
                    <a:pt x="12" y="161"/>
                  </a:cubicBezTo>
                  <a:cubicBezTo>
                    <a:pt x="209" y="161"/>
                    <a:pt x="209" y="161"/>
                    <a:pt x="209" y="161"/>
                  </a:cubicBezTo>
                  <a:cubicBezTo>
                    <a:pt x="215" y="161"/>
                    <a:pt x="221" y="155"/>
                    <a:pt x="221" y="149"/>
                  </a:cubicBezTo>
                  <a:cubicBezTo>
                    <a:pt x="221" y="29"/>
                    <a:pt x="221" y="29"/>
                    <a:pt x="221" y="29"/>
                  </a:cubicBezTo>
                  <a:cubicBezTo>
                    <a:pt x="221" y="22"/>
                    <a:pt x="215" y="17"/>
                    <a:pt x="209" y="17"/>
                  </a:cubicBezTo>
                  <a:lnTo>
                    <a:pt x="112" y="17"/>
                  </a:lnTo>
                  <a:close/>
                </a:path>
              </a:pathLst>
            </a:custGeom>
            <a:solidFill>
              <a:srgbClr val="D49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5" name="íšľîďé"/>
            <p:cNvSpPr/>
            <p:nvPr/>
          </p:nvSpPr>
          <p:spPr bwMode="auto">
            <a:xfrm>
              <a:off x="8667546" y="691247"/>
              <a:ext cx="1072754" cy="535781"/>
            </a:xfrm>
            <a:custGeom>
              <a:avLst/>
              <a:gdLst>
                <a:gd name="T0" fmla="*/ 45 w 265"/>
                <a:gd name="T1" fmla="*/ 0 h 132"/>
                <a:gd name="T2" fmla="*/ 257 w 265"/>
                <a:gd name="T3" fmla="*/ 0 h 132"/>
                <a:gd name="T4" fmla="*/ 264 w 265"/>
                <a:gd name="T5" fmla="*/ 9 h 132"/>
                <a:gd name="T6" fmla="*/ 231 w 265"/>
                <a:gd name="T7" fmla="*/ 123 h 132"/>
                <a:gd name="T8" fmla="*/ 220 w 265"/>
                <a:gd name="T9" fmla="*/ 132 h 132"/>
                <a:gd name="T10" fmla="*/ 8 w 265"/>
                <a:gd name="T11" fmla="*/ 132 h 132"/>
                <a:gd name="T12" fmla="*/ 1 w 265"/>
                <a:gd name="T13" fmla="*/ 123 h 132"/>
                <a:gd name="T14" fmla="*/ 34 w 265"/>
                <a:gd name="T15" fmla="*/ 9 h 132"/>
                <a:gd name="T16" fmla="*/ 45 w 265"/>
                <a:gd name="T17"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5" h="132">
                  <a:moveTo>
                    <a:pt x="45" y="0"/>
                  </a:moveTo>
                  <a:cubicBezTo>
                    <a:pt x="257" y="0"/>
                    <a:pt x="257" y="0"/>
                    <a:pt x="257" y="0"/>
                  </a:cubicBezTo>
                  <a:cubicBezTo>
                    <a:pt x="262" y="0"/>
                    <a:pt x="265" y="4"/>
                    <a:pt x="264" y="9"/>
                  </a:cubicBezTo>
                  <a:cubicBezTo>
                    <a:pt x="231" y="123"/>
                    <a:pt x="231" y="123"/>
                    <a:pt x="231" y="123"/>
                  </a:cubicBezTo>
                  <a:cubicBezTo>
                    <a:pt x="230" y="128"/>
                    <a:pt x="225" y="132"/>
                    <a:pt x="220" y="132"/>
                  </a:cubicBezTo>
                  <a:cubicBezTo>
                    <a:pt x="8" y="132"/>
                    <a:pt x="8" y="132"/>
                    <a:pt x="8" y="132"/>
                  </a:cubicBezTo>
                  <a:cubicBezTo>
                    <a:pt x="3" y="132"/>
                    <a:pt x="0" y="128"/>
                    <a:pt x="1" y="123"/>
                  </a:cubicBezTo>
                  <a:cubicBezTo>
                    <a:pt x="34" y="9"/>
                    <a:pt x="34" y="9"/>
                    <a:pt x="34" y="9"/>
                  </a:cubicBezTo>
                  <a:cubicBezTo>
                    <a:pt x="35" y="4"/>
                    <a:pt x="40" y="0"/>
                    <a:pt x="45" y="0"/>
                  </a:cubicBezTo>
                  <a:close/>
                </a:path>
              </a:pathLst>
            </a:custGeom>
            <a:solidFill>
              <a:srgbClr val="FFC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6" name="iṧľiḋè"/>
            <p:cNvSpPr/>
            <p:nvPr/>
          </p:nvSpPr>
          <p:spPr bwMode="auto">
            <a:xfrm>
              <a:off x="8578248" y="1316324"/>
              <a:ext cx="1057275" cy="76200"/>
            </a:xfrm>
            <a:custGeom>
              <a:avLst/>
              <a:gdLst>
                <a:gd name="T0" fmla="*/ 10 w 261"/>
                <a:gd name="T1" fmla="*/ 0 h 19"/>
                <a:gd name="T2" fmla="*/ 251 w 261"/>
                <a:gd name="T3" fmla="*/ 0 h 19"/>
                <a:gd name="T4" fmla="*/ 261 w 261"/>
                <a:gd name="T5" fmla="*/ 9 h 19"/>
                <a:gd name="T6" fmla="*/ 261 w 261"/>
                <a:gd name="T7" fmla="*/ 9 h 19"/>
                <a:gd name="T8" fmla="*/ 251 w 261"/>
                <a:gd name="T9" fmla="*/ 19 h 19"/>
                <a:gd name="T10" fmla="*/ 10 w 261"/>
                <a:gd name="T11" fmla="*/ 19 h 19"/>
                <a:gd name="T12" fmla="*/ 0 w 261"/>
                <a:gd name="T13" fmla="*/ 9 h 19"/>
                <a:gd name="T14" fmla="*/ 0 w 261"/>
                <a:gd name="T15" fmla="*/ 9 h 19"/>
                <a:gd name="T16" fmla="*/ 10 w 261"/>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19">
                  <a:moveTo>
                    <a:pt x="10" y="0"/>
                  </a:moveTo>
                  <a:cubicBezTo>
                    <a:pt x="251" y="0"/>
                    <a:pt x="251" y="0"/>
                    <a:pt x="251" y="0"/>
                  </a:cubicBezTo>
                  <a:cubicBezTo>
                    <a:pt x="256" y="0"/>
                    <a:pt x="261" y="4"/>
                    <a:pt x="261" y="9"/>
                  </a:cubicBezTo>
                  <a:cubicBezTo>
                    <a:pt x="261" y="9"/>
                    <a:pt x="261" y="9"/>
                    <a:pt x="261" y="9"/>
                  </a:cubicBezTo>
                  <a:cubicBezTo>
                    <a:pt x="261" y="15"/>
                    <a:pt x="256" y="19"/>
                    <a:pt x="251" y="19"/>
                  </a:cubicBezTo>
                  <a:cubicBezTo>
                    <a:pt x="10" y="19"/>
                    <a:pt x="10" y="19"/>
                    <a:pt x="10" y="19"/>
                  </a:cubicBezTo>
                  <a:cubicBezTo>
                    <a:pt x="4" y="19"/>
                    <a:pt x="0" y="15"/>
                    <a:pt x="0" y="9"/>
                  </a:cubicBezTo>
                  <a:cubicBezTo>
                    <a:pt x="0" y="9"/>
                    <a:pt x="0" y="9"/>
                    <a:pt x="0" y="9"/>
                  </a:cubicBezTo>
                  <a:cubicBezTo>
                    <a:pt x="0" y="4"/>
                    <a:pt x="4" y="0"/>
                    <a:pt x="10" y="0"/>
                  </a:cubicBez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7" name="íslîḑè"/>
            <p:cNvSpPr/>
            <p:nvPr/>
          </p:nvSpPr>
          <p:spPr bwMode="auto">
            <a:xfrm>
              <a:off x="8578248" y="1352043"/>
              <a:ext cx="1057275" cy="40481"/>
            </a:xfrm>
            <a:custGeom>
              <a:avLst/>
              <a:gdLst>
                <a:gd name="T0" fmla="*/ 261 w 261"/>
                <a:gd name="T1" fmla="*/ 0 h 10"/>
                <a:gd name="T2" fmla="*/ 261 w 261"/>
                <a:gd name="T3" fmla="*/ 0 h 10"/>
                <a:gd name="T4" fmla="*/ 261 w 261"/>
                <a:gd name="T5" fmla="*/ 0 h 10"/>
                <a:gd name="T6" fmla="*/ 251 w 261"/>
                <a:gd name="T7" fmla="*/ 10 h 10"/>
                <a:gd name="T8" fmla="*/ 10 w 261"/>
                <a:gd name="T9" fmla="*/ 10 h 10"/>
                <a:gd name="T10" fmla="*/ 0 w 261"/>
                <a:gd name="T11" fmla="*/ 0 h 10"/>
                <a:gd name="T12" fmla="*/ 0 w 261"/>
                <a:gd name="T13" fmla="*/ 0 h 10"/>
                <a:gd name="T14" fmla="*/ 0 w 261"/>
                <a:gd name="T15" fmla="*/ 0 h 10"/>
                <a:gd name="T16" fmla="*/ 261 w 26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10">
                  <a:moveTo>
                    <a:pt x="261" y="0"/>
                  </a:moveTo>
                  <a:cubicBezTo>
                    <a:pt x="261" y="0"/>
                    <a:pt x="261" y="0"/>
                    <a:pt x="261" y="0"/>
                  </a:cubicBezTo>
                  <a:cubicBezTo>
                    <a:pt x="261" y="0"/>
                    <a:pt x="261" y="0"/>
                    <a:pt x="261" y="0"/>
                  </a:cubicBezTo>
                  <a:cubicBezTo>
                    <a:pt x="261" y="6"/>
                    <a:pt x="256" y="10"/>
                    <a:pt x="251" y="10"/>
                  </a:cubicBezTo>
                  <a:cubicBezTo>
                    <a:pt x="10" y="10"/>
                    <a:pt x="10" y="10"/>
                    <a:pt x="10" y="10"/>
                  </a:cubicBezTo>
                  <a:cubicBezTo>
                    <a:pt x="4" y="10"/>
                    <a:pt x="0" y="6"/>
                    <a:pt x="0" y="0"/>
                  </a:cubicBezTo>
                  <a:cubicBezTo>
                    <a:pt x="0" y="0"/>
                    <a:pt x="0" y="0"/>
                    <a:pt x="0" y="0"/>
                  </a:cubicBezTo>
                  <a:cubicBezTo>
                    <a:pt x="0" y="0"/>
                    <a:pt x="0" y="0"/>
                    <a:pt x="0" y="0"/>
                  </a:cubicBezTo>
                  <a:lnTo>
                    <a:pt x="261" y="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8" name="îšlîdè"/>
            <p:cNvSpPr/>
            <p:nvPr/>
          </p:nvSpPr>
          <p:spPr bwMode="auto">
            <a:xfrm>
              <a:off x="9080692" y="1227028"/>
              <a:ext cx="48816" cy="89297"/>
            </a:xfrm>
            <a:prstGeom prst="rect">
              <a:avLst/>
            </a:prstGeom>
            <a:solidFill>
              <a:srgbClr val="3F3F3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grpSp>
      <p:grpSp>
        <p:nvGrpSpPr>
          <p:cNvPr id="859" name="组合 858"/>
          <p:cNvGrpSpPr/>
          <p:nvPr/>
        </p:nvGrpSpPr>
        <p:grpSpPr>
          <a:xfrm>
            <a:off x="3548605" y="4139115"/>
            <a:ext cx="418550" cy="309195"/>
            <a:chOff x="8578248" y="534084"/>
            <a:chExt cx="1162052" cy="858440"/>
          </a:xfrm>
        </p:grpSpPr>
        <p:sp>
          <p:nvSpPr>
            <p:cNvPr id="860" name="íṩľîḍè"/>
            <p:cNvSpPr/>
            <p:nvPr/>
          </p:nvSpPr>
          <p:spPr bwMode="auto">
            <a:xfrm>
              <a:off x="8603252" y="534084"/>
              <a:ext cx="894160" cy="652463"/>
            </a:xfrm>
            <a:custGeom>
              <a:avLst/>
              <a:gdLst>
                <a:gd name="T0" fmla="*/ 112 w 221"/>
                <a:gd name="T1" fmla="*/ 17 h 161"/>
                <a:gd name="T2" fmla="*/ 112 w 221"/>
                <a:gd name="T3" fmla="*/ 0 h 161"/>
                <a:gd name="T4" fmla="*/ 35 w 221"/>
                <a:gd name="T5" fmla="*/ 0 h 161"/>
                <a:gd name="T6" fmla="*/ 35 w 221"/>
                <a:gd name="T7" fmla="*/ 17 h 161"/>
                <a:gd name="T8" fmla="*/ 12 w 221"/>
                <a:gd name="T9" fmla="*/ 17 h 161"/>
                <a:gd name="T10" fmla="*/ 0 w 221"/>
                <a:gd name="T11" fmla="*/ 29 h 161"/>
                <a:gd name="T12" fmla="*/ 0 w 221"/>
                <a:gd name="T13" fmla="*/ 149 h 161"/>
                <a:gd name="T14" fmla="*/ 12 w 221"/>
                <a:gd name="T15" fmla="*/ 161 h 161"/>
                <a:gd name="T16" fmla="*/ 209 w 221"/>
                <a:gd name="T17" fmla="*/ 161 h 161"/>
                <a:gd name="T18" fmla="*/ 221 w 221"/>
                <a:gd name="T19" fmla="*/ 149 h 161"/>
                <a:gd name="T20" fmla="*/ 221 w 221"/>
                <a:gd name="T21" fmla="*/ 29 h 161"/>
                <a:gd name="T22" fmla="*/ 209 w 221"/>
                <a:gd name="T23" fmla="*/ 17 h 161"/>
                <a:gd name="T24" fmla="*/ 112 w 221"/>
                <a:gd name="T25" fmla="*/ 1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1" h="161">
                  <a:moveTo>
                    <a:pt x="112" y="17"/>
                  </a:moveTo>
                  <a:cubicBezTo>
                    <a:pt x="112" y="0"/>
                    <a:pt x="112" y="0"/>
                    <a:pt x="112" y="0"/>
                  </a:cubicBezTo>
                  <a:cubicBezTo>
                    <a:pt x="35" y="0"/>
                    <a:pt x="35" y="0"/>
                    <a:pt x="35" y="0"/>
                  </a:cubicBezTo>
                  <a:cubicBezTo>
                    <a:pt x="35" y="17"/>
                    <a:pt x="35" y="17"/>
                    <a:pt x="35" y="17"/>
                  </a:cubicBezTo>
                  <a:cubicBezTo>
                    <a:pt x="12" y="17"/>
                    <a:pt x="12" y="17"/>
                    <a:pt x="12" y="17"/>
                  </a:cubicBezTo>
                  <a:cubicBezTo>
                    <a:pt x="6" y="17"/>
                    <a:pt x="0" y="22"/>
                    <a:pt x="0" y="29"/>
                  </a:cubicBezTo>
                  <a:cubicBezTo>
                    <a:pt x="0" y="149"/>
                    <a:pt x="0" y="149"/>
                    <a:pt x="0" y="149"/>
                  </a:cubicBezTo>
                  <a:cubicBezTo>
                    <a:pt x="0" y="155"/>
                    <a:pt x="6" y="161"/>
                    <a:pt x="12" y="161"/>
                  </a:cubicBezTo>
                  <a:cubicBezTo>
                    <a:pt x="209" y="161"/>
                    <a:pt x="209" y="161"/>
                    <a:pt x="209" y="161"/>
                  </a:cubicBezTo>
                  <a:cubicBezTo>
                    <a:pt x="215" y="161"/>
                    <a:pt x="221" y="155"/>
                    <a:pt x="221" y="149"/>
                  </a:cubicBezTo>
                  <a:cubicBezTo>
                    <a:pt x="221" y="29"/>
                    <a:pt x="221" y="29"/>
                    <a:pt x="221" y="29"/>
                  </a:cubicBezTo>
                  <a:cubicBezTo>
                    <a:pt x="221" y="22"/>
                    <a:pt x="215" y="17"/>
                    <a:pt x="209" y="17"/>
                  </a:cubicBezTo>
                  <a:lnTo>
                    <a:pt x="112" y="17"/>
                  </a:lnTo>
                  <a:close/>
                </a:path>
              </a:pathLst>
            </a:custGeom>
            <a:solidFill>
              <a:srgbClr val="D49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1" name="íšľîďé"/>
            <p:cNvSpPr/>
            <p:nvPr/>
          </p:nvSpPr>
          <p:spPr bwMode="auto">
            <a:xfrm>
              <a:off x="8667546" y="691247"/>
              <a:ext cx="1072754" cy="535781"/>
            </a:xfrm>
            <a:custGeom>
              <a:avLst/>
              <a:gdLst>
                <a:gd name="T0" fmla="*/ 45 w 265"/>
                <a:gd name="T1" fmla="*/ 0 h 132"/>
                <a:gd name="T2" fmla="*/ 257 w 265"/>
                <a:gd name="T3" fmla="*/ 0 h 132"/>
                <a:gd name="T4" fmla="*/ 264 w 265"/>
                <a:gd name="T5" fmla="*/ 9 h 132"/>
                <a:gd name="T6" fmla="*/ 231 w 265"/>
                <a:gd name="T7" fmla="*/ 123 h 132"/>
                <a:gd name="T8" fmla="*/ 220 w 265"/>
                <a:gd name="T9" fmla="*/ 132 h 132"/>
                <a:gd name="T10" fmla="*/ 8 w 265"/>
                <a:gd name="T11" fmla="*/ 132 h 132"/>
                <a:gd name="T12" fmla="*/ 1 w 265"/>
                <a:gd name="T13" fmla="*/ 123 h 132"/>
                <a:gd name="T14" fmla="*/ 34 w 265"/>
                <a:gd name="T15" fmla="*/ 9 h 132"/>
                <a:gd name="T16" fmla="*/ 45 w 265"/>
                <a:gd name="T17"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5" h="132">
                  <a:moveTo>
                    <a:pt x="45" y="0"/>
                  </a:moveTo>
                  <a:cubicBezTo>
                    <a:pt x="257" y="0"/>
                    <a:pt x="257" y="0"/>
                    <a:pt x="257" y="0"/>
                  </a:cubicBezTo>
                  <a:cubicBezTo>
                    <a:pt x="262" y="0"/>
                    <a:pt x="265" y="4"/>
                    <a:pt x="264" y="9"/>
                  </a:cubicBezTo>
                  <a:cubicBezTo>
                    <a:pt x="231" y="123"/>
                    <a:pt x="231" y="123"/>
                    <a:pt x="231" y="123"/>
                  </a:cubicBezTo>
                  <a:cubicBezTo>
                    <a:pt x="230" y="128"/>
                    <a:pt x="225" y="132"/>
                    <a:pt x="220" y="132"/>
                  </a:cubicBezTo>
                  <a:cubicBezTo>
                    <a:pt x="8" y="132"/>
                    <a:pt x="8" y="132"/>
                    <a:pt x="8" y="132"/>
                  </a:cubicBezTo>
                  <a:cubicBezTo>
                    <a:pt x="3" y="132"/>
                    <a:pt x="0" y="128"/>
                    <a:pt x="1" y="123"/>
                  </a:cubicBezTo>
                  <a:cubicBezTo>
                    <a:pt x="34" y="9"/>
                    <a:pt x="34" y="9"/>
                    <a:pt x="34" y="9"/>
                  </a:cubicBezTo>
                  <a:cubicBezTo>
                    <a:pt x="35" y="4"/>
                    <a:pt x="40" y="0"/>
                    <a:pt x="45" y="0"/>
                  </a:cubicBezTo>
                  <a:close/>
                </a:path>
              </a:pathLst>
            </a:custGeom>
            <a:solidFill>
              <a:srgbClr val="FFCF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2" name="iṧľiḋè"/>
            <p:cNvSpPr/>
            <p:nvPr/>
          </p:nvSpPr>
          <p:spPr bwMode="auto">
            <a:xfrm>
              <a:off x="8578248" y="1316324"/>
              <a:ext cx="1057275" cy="76200"/>
            </a:xfrm>
            <a:custGeom>
              <a:avLst/>
              <a:gdLst>
                <a:gd name="T0" fmla="*/ 10 w 261"/>
                <a:gd name="T1" fmla="*/ 0 h 19"/>
                <a:gd name="T2" fmla="*/ 251 w 261"/>
                <a:gd name="T3" fmla="*/ 0 h 19"/>
                <a:gd name="T4" fmla="*/ 261 w 261"/>
                <a:gd name="T5" fmla="*/ 9 h 19"/>
                <a:gd name="T6" fmla="*/ 261 w 261"/>
                <a:gd name="T7" fmla="*/ 9 h 19"/>
                <a:gd name="T8" fmla="*/ 251 w 261"/>
                <a:gd name="T9" fmla="*/ 19 h 19"/>
                <a:gd name="T10" fmla="*/ 10 w 261"/>
                <a:gd name="T11" fmla="*/ 19 h 19"/>
                <a:gd name="T12" fmla="*/ 0 w 261"/>
                <a:gd name="T13" fmla="*/ 9 h 19"/>
                <a:gd name="T14" fmla="*/ 0 w 261"/>
                <a:gd name="T15" fmla="*/ 9 h 19"/>
                <a:gd name="T16" fmla="*/ 10 w 261"/>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19">
                  <a:moveTo>
                    <a:pt x="10" y="0"/>
                  </a:moveTo>
                  <a:cubicBezTo>
                    <a:pt x="251" y="0"/>
                    <a:pt x="251" y="0"/>
                    <a:pt x="251" y="0"/>
                  </a:cubicBezTo>
                  <a:cubicBezTo>
                    <a:pt x="256" y="0"/>
                    <a:pt x="261" y="4"/>
                    <a:pt x="261" y="9"/>
                  </a:cubicBezTo>
                  <a:cubicBezTo>
                    <a:pt x="261" y="9"/>
                    <a:pt x="261" y="9"/>
                    <a:pt x="261" y="9"/>
                  </a:cubicBezTo>
                  <a:cubicBezTo>
                    <a:pt x="261" y="15"/>
                    <a:pt x="256" y="19"/>
                    <a:pt x="251" y="19"/>
                  </a:cubicBezTo>
                  <a:cubicBezTo>
                    <a:pt x="10" y="19"/>
                    <a:pt x="10" y="19"/>
                    <a:pt x="10" y="19"/>
                  </a:cubicBezTo>
                  <a:cubicBezTo>
                    <a:pt x="4" y="19"/>
                    <a:pt x="0" y="15"/>
                    <a:pt x="0" y="9"/>
                  </a:cubicBezTo>
                  <a:cubicBezTo>
                    <a:pt x="0" y="9"/>
                    <a:pt x="0" y="9"/>
                    <a:pt x="0" y="9"/>
                  </a:cubicBezTo>
                  <a:cubicBezTo>
                    <a:pt x="0" y="4"/>
                    <a:pt x="4" y="0"/>
                    <a:pt x="10" y="0"/>
                  </a:cubicBez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3" name="íslîḑè"/>
            <p:cNvSpPr/>
            <p:nvPr/>
          </p:nvSpPr>
          <p:spPr bwMode="auto">
            <a:xfrm>
              <a:off x="8578248" y="1352043"/>
              <a:ext cx="1057275" cy="40481"/>
            </a:xfrm>
            <a:custGeom>
              <a:avLst/>
              <a:gdLst>
                <a:gd name="T0" fmla="*/ 261 w 261"/>
                <a:gd name="T1" fmla="*/ 0 h 10"/>
                <a:gd name="T2" fmla="*/ 261 w 261"/>
                <a:gd name="T3" fmla="*/ 0 h 10"/>
                <a:gd name="T4" fmla="*/ 261 w 261"/>
                <a:gd name="T5" fmla="*/ 0 h 10"/>
                <a:gd name="T6" fmla="*/ 251 w 261"/>
                <a:gd name="T7" fmla="*/ 10 h 10"/>
                <a:gd name="T8" fmla="*/ 10 w 261"/>
                <a:gd name="T9" fmla="*/ 10 h 10"/>
                <a:gd name="T10" fmla="*/ 0 w 261"/>
                <a:gd name="T11" fmla="*/ 0 h 10"/>
                <a:gd name="T12" fmla="*/ 0 w 261"/>
                <a:gd name="T13" fmla="*/ 0 h 10"/>
                <a:gd name="T14" fmla="*/ 0 w 261"/>
                <a:gd name="T15" fmla="*/ 0 h 10"/>
                <a:gd name="T16" fmla="*/ 261 w 26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10">
                  <a:moveTo>
                    <a:pt x="261" y="0"/>
                  </a:moveTo>
                  <a:cubicBezTo>
                    <a:pt x="261" y="0"/>
                    <a:pt x="261" y="0"/>
                    <a:pt x="261" y="0"/>
                  </a:cubicBezTo>
                  <a:cubicBezTo>
                    <a:pt x="261" y="0"/>
                    <a:pt x="261" y="0"/>
                    <a:pt x="261" y="0"/>
                  </a:cubicBezTo>
                  <a:cubicBezTo>
                    <a:pt x="261" y="6"/>
                    <a:pt x="256" y="10"/>
                    <a:pt x="251" y="10"/>
                  </a:cubicBezTo>
                  <a:cubicBezTo>
                    <a:pt x="10" y="10"/>
                    <a:pt x="10" y="10"/>
                    <a:pt x="10" y="10"/>
                  </a:cubicBezTo>
                  <a:cubicBezTo>
                    <a:pt x="4" y="10"/>
                    <a:pt x="0" y="6"/>
                    <a:pt x="0" y="0"/>
                  </a:cubicBezTo>
                  <a:cubicBezTo>
                    <a:pt x="0" y="0"/>
                    <a:pt x="0" y="0"/>
                    <a:pt x="0" y="0"/>
                  </a:cubicBezTo>
                  <a:cubicBezTo>
                    <a:pt x="0" y="0"/>
                    <a:pt x="0" y="0"/>
                    <a:pt x="0" y="0"/>
                  </a:cubicBezTo>
                  <a:lnTo>
                    <a:pt x="261" y="0"/>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4" name="îšlîdè"/>
            <p:cNvSpPr/>
            <p:nvPr/>
          </p:nvSpPr>
          <p:spPr bwMode="auto">
            <a:xfrm>
              <a:off x="9080692" y="1227028"/>
              <a:ext cx="48816" cy="89297"/>
            </a:xfrm>
            <a:prstGeom prst="rect">
              <a:avLst/>
            </a:prstGeom>
            <a:solidFill>
              <a:srgbClr val="3F3F3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grpSp>
      <p:sp>
        <p:nvSpPr>
          <p:cNvPr id="865" name="magnifying-glass_44794"/>
          <p:cNvSpPr>
            <a:spLocks noChangeAspect="1"/>
          </p:cNvSpPr>
          <p:nvPr/>
        </p:nvSpPr>
        <p:spPr bwMode="auto">
          <a:xfrm>
            <a:off x="1469997" y="4222283"/>
            <a:ext cx="145397" cy="147838"/>
          </a:xfrm>
          <a:custGeom>
            <a:avLst/>
            <a:gdLst>
              <a:gd name="T0" fmla="*/ 472 w 487"/>
              <a:gd name="T1" fmla="*/ 427 h 496"/>
              <a:gd name="T2" fmla="*/ 381 w 487"/>
              <a:gd name="T3" fmla="*/ 336 h 496"/>
              <a:gd name="T4" fmla="*/ 356 w 487"/>
              <a:gd name="T5" fmla="*/ 325 h 496"/>
              <a:gd name="T6" fmla="*/ 400 w 487"/>
              <a:gd name="T7" fmla="*/ 200 h 496"/>
              <a:gd name="T8" fmla="*/ 200 w 487"/>
              <a:gd name="T9" fmla="*/ 0 h 496"/>
              <a:gd name="T10" fmla="*/ 0 w 487"/>
              <a:gd name="T11" fmla="*/ 200 h 496"/>
              <a:gd name="T12" fmla="*/ 200 w 487"/>
              <a:gd name="T13" fmla="*/ 400 h 496"/>
              <a:gd name="T14" fmla="*/ 312 w 487"/>
              <a:gd name="T15" fmla="*/ 365 h 496"/>
              <a:gd name="T16" fmla="*/ 324 w 487"/>
              <a:gd name="T17" fmla="*/ 393 h 496"/>
              <a:gd name="T18" fmla="*/ 415 w 487"/>
              <a:gd name="T19" fmla="*/ 484 h 496"/>
              <a:gd name="T20" fmla="*/ 443 w 487"/>
              <a:gd name="T21" fmla="*/ 496 h 496"/>
              <a:gd name="T22" fmla="*/ 472 w 487"/>
              <a:gd name="T23" fmla="*/ 484 h 496"/>
              <a:gd name="T24" fmla="*/ 472 w 487"/>
              <a:gd name="T25" fmla="*/ 427 h 496"/>
              <a:gd name="T26" fmla="*/ 200 w 487"/>
              <a:gd name="T27" fmla="*/ 333 h 496"/>
              <a:gd name="T28" fmla="*/ 67 w 487"/>
              <a:gd name="T29" fmla="*/ 200 h 496"/>
              <a:gd name="T30" fmla="*/ 200 w 487"/>
              <a:gd name="T31" fmla="*/ 67 h 496"/>
              <a:gd name="T32" fmla="*/ 333 w 487"/>
              <a:gd name="T33" fmla="*/ 200 h 496"/>
              <a:gd name="T34" fmla="*/ 200 w 487"/>
              <a:gd name="T35" fmla="*/ 333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7" h="496">
                <a:moveTo>
                  <a:pt x="472" y="427"/>
                </a:moveTo>
                <a:lnTo>
                  <a:pt x="381" y="336"/>
                </a:lnTo>
                <a:cubicBezTo>
                  <a:pt x="374" y="329"/>
                  <a:pt x="365" y="326"/>
                  <a:pt x="356" y="325"/>
                </a:cubicBezTo>
                <a:cubicBezTo>
                  <a:pt x="384" y="291"/>
                  <a:pt x="400" y="247"/>
                  <a:pt x="400" y="200"/>
                </a:cubicBezTo>
                <a:cubicBezTo>
                  <a:pt x="400" y="90"/>
                  <a:pt x="310" y="0"/>
                  <a:pt x="200" y="0"/>
                </a:cubicBezTo>
                <a:cubicBezTo>
                  <a:pt x="90" y="0"/>
                  <a:pt x="0" y="90"/>
                  <a:pt x="0" y="200"/>
                </a:cubicBezTo>
                <a:cubicBezTo>
                  <a:pt x="0" y="310"/>
                  <a:pt x="90" y="400"/>
                  <a:pt x="200" y="400"/>
                </a:cubicBezTo>
                <a:cubicBezTo>
                  <a:pt x="242" y="400"/>
                  <a:pt x="280" y="387"/>
                  <a:pt x="312" y="365"/>
                </a:cubicBezTo>
                <a:cubicBezTo>
                  <a:pt x="313" y="375"/>
                  <a:pt x="316" y="385"/>
                  <a:pt x="324" y="393"/>
                </a:cubicBezTo>
                <a:lnTo>
                  <a:pt x="415" y="484"/>
                </a:lnTo>
                <a:cubicBezTo>
                  <a:pt x="423" y="492"/>
                  <a:pt x="433" y="496"/>
                  <a:pt x="443" y="496"/>
                </a:cubicBezTo>
                <a:cubicBezTo>
                  <a:pt x="454" y="496"/>
                  <a:pt x="464" y="492"/>
                  <a:pt x="472" y="484"/>
                </a:cubicBezTo>
                <a:cubicBezTo>
                  <a:pt x="487" y="468"/>
                  <a:pt x="487" y="443"/>
                  <a:pt x="472" y="427"/>
                </a:cubicBezTo>
                <a:close/>
                <a:moveTo>
                  <a:pt x="200" y="333"/>
                </a:moveTo>
                <a:cubicBezTo>
                  <a:pt x="127" y="333"/>
                  <a:pt x="67" y="274"/>
                  <a:pt x="67" y="200"/>
                </a:cubicBezTo>
                <a:cubicBezTo>
                  <a:pt x="67" y="126"/>
                  <a:pt x="127" y="67"/>
                  <a:pt x="200" y="67"/>
                </a:cubicBezTo>
                <a:cubicBezTo>
                  <a:pt x="274" y="67"/>
                  <a:pt x="333" y="126"/>
                  <a:pt x="333" y="200"/>
                </a:cubicBezTo>
                <a:cubicBezTo>
                  <a:pt x="333" y="274"/>
                  <a:pt x="274" y="333"/>
                  <a:pt x="200" y="333"/>
                </a:cubicBezTo>
                <a:close/>
              </a:path>
            </a:pathLst>
          </a:custGeom>
          <a:solidFill>
            <a:srgbClr val="E55E00"/>
          </a:solidFill>
          <a:ln>
            <a:noFill/>
          </a:ln>
        </p:spPr>
        <p:txBody>
          <a:bodyPr/>
          <a:lstStyle/>
          <a:p>
            <a:endParaRPr lang="zh-CN" altLang="en-US">
              <a:cs typeface="+mn-ea"/>
              <a:sym typeface="+mn-lt"/>
            </a:endParaRPr>
          </a:p>
        </p:txBody>
      </p:sp>
      <p:sp>
        <p:nvSpPr>
          <p:cNvPr id="866" name="magnifying-glass_44794"/>
          <p:cNvSpPr>
            <a:spLocks noChangeAspect="1"/>
          </p:cNvSpPr>
          <p:nvPr/>
        </p:nvSpPr>
        <p:spPr bwMode="auto">
          <a:xfrm>
            <a:off x="2350305" y="4256467"/>
            <a:ext cx="145397" cy="147838"/>
          </a:xfrm>
          <a:custGeom>
            <a:avLst/>
            <a:gdLst>
              <a:gd name="T0" fmla="*/ 472 w 487"/>
              <a:gd name="T1" fmla="*/ 427 h 496"/>
              <a:gd name="T2" fmla="*/ 381 w 487"/>
              <a:gd name="T3" fmla="*/ 336 h 496"/>
              <a:gd name="T4" fmla="*/ 356 w 487"/>
              <a:gd name="T5" fmla="*/ 325 h 496"/>
              <a:gd name="T6" fmla="*/ 400 w 487"/>
              <a:gd name="T7" fmla="*/ 200 h 496"/>
              <a:gd name="T8" fmla="*/ 200 w 487"/>
              <a:gd name="T9" fmla="*/ 0 h 496"/>
              <a:gd name="T10" fmla="*/ 0 w 487"/>
              <a:gd name="T11" fmla="*/ 200 h 496"/>
              <a:gd name="T12" fmla="*/ 200 w 487"/>
              <a:gd name="T13" fmla="*/ 400 h 496"/>
              <a:gd name="T14" fmla="*/ 312 w 487"/>
              <a:gd name="T15" fmla="*/ 365 h 496"/>
              <a:gd name="T16" fmla="*/ 324 w 487"/>
              <a:gd name="T17" fmla="*/ 393 h 496"/>
              <a:gd name="T18" fmla="*/ 415 w 487"/>
              <a:gd name="T19" fmla="*/ 484 h 496"/>
              <a:gd name="T20" fmla="*/ 443 w 487"/>
              <a:gd name="T21" fmla="*/ 496 h 496"/>
              <a:gd name="T22" fmla="*/ 472 w 487"/>
              <a:gd name="T23" fmla="*/ 484 h 496"/>
              <a:gd name="T24" fmla="*/ 472 w 487"/>
              <a:gd name="T25" fmla="*/ 427 h 496"/>
              <a:gd name="T26" fmla="*/ 200 w 487"/>
              <a:gd name="T27" fmla="*/ 333 h 496"/>
              <a:gd name="T28" fmla="*/ 67 w 487"/>
              <a:gd name="T29" fmla="*/ 200 h 496"/>
              <a:gd name="T30" fmla="*/ 200 w 487"/>
              <a:gd name="T31" fmla="*/ 67 h 496"/>
              <a:gd name="T32" fmla="*/ 333 w 487"/>
              <a:gd name="T33" fmla="*/ 200 h 496"/>
              <a:gd name="T34" fmla="*/ 200 w 487"/>
              <a:gd name="T35" fmla="*/ 333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7" h="496">
                <a:moveTo>
                  <a:pt x="472" y="427"/>
                </a:moveTo>
                <a:lnTo>
                  <a:pt x="381" y="336"/>
                </a:lnTo>
                <a:cubicBezTo>
                  <a:pt x="374" y="329"/>
                  <a:pt x="365" y="326"/>
                  <a:pt x="356" y="325"/>
                </a:cubicBezTo>
                <a:cubicBezTo>
                  <a:pt x="384" y="291"/>
                  <a:pt x="400" y="247"/>
                  <a:pt x="400" y="200"/>
                </a:cubicBezTo>
                <a:cubicBezTo>
                  <a:pt x="400" y="90"/>
                  <a:pt x="310" y="0"/>
                  <a:pt x="200" y="0"/>
                </a:cubicBezTo>
                <a:cubicBezTo>
                  <a:pt x="90" y="0"/>
                  <a:pt x="0" y="90"/>
                  <a:pt x="0" y="200"/>
                </a:cubicBezTo>
                <a:cubicBezTo>
                  <a:pt x="0" y="310"/>
                  <a:pt x="90" y="400"/>
                  <a:pt x="200" y="400"/>
                </a:cubicBezTo>
                <a:cubicBezTo>
                  <a:pt x="242" y="400"/>
                  <a:pt x="280" y="387"/>
                  <a:pt x="312" y="365"/>
                </a:cubicBezTo>
                <a:cubicBezTo>
                  <a:pt x="313" y="375"/>
                  <a:pt x="316" y="385"/>
                  <a:pt x="324" y="393"/>
                </a:cubicBezTo>
                <a:lnTo>
                  <a:pt x="415" y="484"/>
                </a:lnTo>
                <a:cubicBezTo>
                  <a:pt x="423" y="492"/>
                  <a:pt x="433" y="496"/>
                  <a:pt x="443" y="496"/>
                </a:cubicBezTo>
                <a:cubicBezTo>
                  <a:pt x="454" y="496"/>
                  <a:pt x="464" y="492"/>
                  <a:pt x="472" y="484"/>
                </a:cubicBezTo>
                <a:cubicBezTo>
                  <a:pt x="487" y="468"/>
                  <a:pt x="487" y="443"/>
                  <a:pt x="472" y="427"/>
                </a:cubicBezTo>
                <a:close/>
                <a:moveTo>
                  <a:pt x="200" y="333"/>
                </a:moveTo>
                <a:cubicBezTo>
                  <a:pt x="127" y="333"/>
                  <a:pt x="67" y="274"/>
                  <a:pt x="67" y="200"/>
                </a:cubicBezTo>
                <a:cubicBezTo>
                  <a:pt x="67" y="126"/>
                  <a:pt x="127" y="67"/>
                  <a:pt x="200" y="67"/>
                </a:cubicBezTo>
                <a:cubicBezTo>
                  <a:pt x="274" y="67"/>
                  <a:pt x="333" y="126"/>
                  <a:pt x="333" y="200"/>
                </a:cubicBezTo>
                <a:cubicBezTo>
                  <a:pt x="333" y="274"/>
                  <a:pt x="274" y="333"/>
                  <a:pt x="200" y="333"/>
                </a:cubicBezTo>
                <a:close/>
              </a:path>
            </a:pathLst>
          </a:custGeom>
          <a:solidFill>
            <a:srgbClr val="E55E00"/>
          </a:solidFill>
          <a:ln>
            <a:noFill/>
          </a:ln>
        </p:spPr>
        <p:txBody>
          <a:bodyPr/>
          <a:lstStyle/>
          <a:p>
            <a:endParaRPr lang="zh-CN" altLang="en-US">
              <a:cs typeface="+mn-ea"/>
              <a:sym typeface="+mn-lt"/>
            </a:endParaRPr>
          </a:p>
        </p:txBody>
      </p:sp>
      <p:sp>
        <p:nvSpPr>
          <p:cNvPr id="867" name="magnifying-glass_44794"/>
          <p:cNvSpPr>
            <a:spLocks noChangeAspect="1"/>
          </p:cNvSpPr>
          <p:nvPr/>
        </p:nvSpPr>
        <p:spPr bwMode="auto">
          <a:xfrm>
            <a:off x="3699759" y="4213737"/>
            <a:ext cx="145397" cy="147838"/>
          </a:xfrm>
          <a:custGeom>
            <a:avLst/>
            <a:gdLst>
              <a:gd name="T0" fmla="*/ 472 w 487"/>
              <a:gd name="T1" fmla="*/ 427 h 496"/>
              <a:gd name="T2" fmla="*/ 381 w 487"/>
              <a:gd name="T3" fmla="*/ 336 h 496"/>
              <a:gd name="T4" fmla="*/ 356 w 487"/>
              <a:gd name="T5" fmla="*/ 325 h 496"/>
              <a:gd name="T6" fmla="*/ 400 w 487"/>
              <a:gd name="T7" fmla="*/ 200 h 496"/>
              <a:gd name="T8" fmla="*/ 200 w 487"/>
              <a:gd name="T9" fmla="*/ 0 h 496"/>
              <a:gd name="T10" fmla="*/ 0 w 487"/>
              <a:gd name="T11" fmla="*/ 200 h 496"/>
              <a:gd name="T12" fmla="*/ 200 w 487"/>
              <a:gd name="T13" fmla="*/ 400 h 496"/>
              <a:gd name="T14" fmla="*/ 312 w 487"/>
              <a:gd name="T15" fmla="*/ 365 h 496"/>
              <a:gd name="T16" fmla="*/ 324 w 487"/>
              <a:gd name="T17" fmla="*/ 393 h 496"/>
              <a:gd name="T18" fmla="*/ 415 w 487"/>
              <a:gd name="T19" fmla="*/ 484 h 496"/>
              <a:gd name="T20" fmla="*/ 443 w 487"/>
              <a:gd name="T21" fmla="*/ 496 h 496"/>
              <a:gd name="T22" fmla="*/ 472 w 487"/>
              <a:gd name="T23" fmla="*/ 484 h 496"/>
              <a:gd name="T24" fmla="*/ 472 w 487"/>
              <a:gd name="T25" fmla="*/ 427 h 496"/>
              <a:gd name="T26" fmla="*/ 200 w 487"/>
              <a:gd name="T27" fmla="*/ 333 h 496"/>
              <a:gd name="T28" fmla="*/ 67 w 487"/>
              <a:gd name="T29" fmla="*/ 200 h 496"/>
              <a:gd name="T30" fmla="*/ 200 w 487"/>
              <a:gd name="T31" fmla="*/ 67 h 496"/>
              <a:gd name="T32" fmla="*/ 333 w 487"/>
              <a:gd name="T33" fmla="*/ 200 h 496"/>
              <a:gd name="T34" fmla="*/ 200 w 487"/>
              <a:gd name="T35" fmla="*/ 333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7" h="496">
                <a:moveTo>
                  <a:pt x="472" y="427"/>
                </a:moveTo>
                <a:lnTo>
                  <a:pt x="381" y="336"/>
                </a:lnTo>
                <a:cubicBezTo>
                  <a:pt x="374" y="329"/>
                  <a:pt x="365" y="326"/>
                  <a:pt x="356" y="325"/>
                </a:cubicBezTo>
                <a:cubicBezTo>
                  <a:pt x="384" y="291"/>
                  <a:pt x="400" y="247"/>
                  <a:pt x="400" y="200"/>
                </a:cubicBezTo>
                <a:cubicBezTo>
                  <a:pt x="400" y="90"/>
                  <a:pt x="310" y="0"/>
                  <a:pt x="200" y="0"/>
                </a:cubicBezTo>
                <a:cubicBezTo>
                  <a:pt x="90" y="0"/>
                  <a:pt x="0" y="90"/>
                  <a:pt x="0" y="200"/>
                </a:cubicBezTo>
                <a:cubicBezTo>
                  <a:pt x="0" y="310"/>
                  <a:pt x="90" y="400"/>
                  <a:pt x="200" y="400"/>
                </a:cubicBezTo>
                <a:cubicBezTo>
                  <a:pt x="242" y="400"/>
                  <a:pt x="280" y="387"/>
                  <a:pt x="312" y="365"/>
                </a:cubicBezTo>
                <a:cubicBezTo>
                  <a:pt x="313" y="375"/>
                  <a:pt x="316" y="385"/>
                  <a:pt x="324" y="393"/>
                </a:cubicBezTo>
                <a:lnTo>
                  <a:pt x="415" y="484"/>
                </a:lnTo>
                <a:cubicBezTo>
                  <a:pt x="423" y="492"/>
                  <a:pt x="433" y="496"/>
                  <a:pt x="443" y="496"/>
                </a:cubicBezTo>
                <a:cubicBezTo>
                  <a:pt x="454" y="496"/>
                  <a:pt x="464" y="492"/>
                  <a:pt x="472" y="484"/>
                </a:cubicBezTo>
                <a:cubicBezTo>
                  <a:pt x="487" y="468"/>
                  <a:pt x="487" y="443"/>
                  <a:pt x="472" y="427"/>
                </a:cubicBezTo>
                <a:close/>
                <a:moveTo>
                  <a:pt x="200" y="333"/>
                </a:moveTo>
                <a:cubicBezTo>
                  <a:pt x="127" y="333"/>
                  <a:pt x="67" y="274"/>
                  <a:pt x="67" y="200"/>
                </a:cubicBezTo>
                <a:cubicBezTo>
                  <a:pt x="67" y="126"/>
                  <a:pt x="127" y="67"/>
                  <a:pt x="200" y="67"/>
                </a:cubicBezTo>
                <a:cubicBezTo>
                  <a:pt x="274" y="67"/>
                  <a:pt x="333" y="126"/>
                  <a:pt x="333" y="200"/>
                </a:cubicBezTo>
                <a:cubicBezTo>
                  <a:pt x="333" y="274"/>
                  <a:pt x="274" y="333"/>
                  <a:pt x="200" y="333"/>
                </a:cubicBezTo>
                <a:close/>
              </a:path>
            </a:pathLst>
          </a:custGeom>
          <a:solidFill>
            <a:srgbClr val="E55E00"/>
          </a:solidFill>
          <a:ln>
            <a:noFill/>
          </a:ln>
        </p:spPr>
        <p:txBody>
          <a:bodyPr/>
          <a:lstStyle/>
          <a:p>
            <a:endParaRPr lang="zh-CN" altLang="en-US">
              <a:cs typeface="+mn-ea"/>
              <a:sym typeface="+mn-lt"/>
            </a:endParaRPr>
          </a:p>
        </p:txBody>
      </p:sp>
      <p:grpSp>
        <p:nvGrpSpPr>
          <p:cNvPr id="918" name="0c41068a-e527-47e7-8fe5-4085eb075ef0"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6420818" y="1689224"/>
            <a:ext cx="2084706" cy="1538991"/>
            <a:chOff x="2994025" y="1274763"/>
            <a:chExt cx="6203951" cy="4579937"/>
          </a:xfrm>
        </p:grpSpPr>
        <p:sp>
          <p:nvSpPr>
            <p:cNvPr id="919" name="ïŝḻïḑé"/>
            <p:cNvSpPr/>
            <p:nvPr/>
          </p:nvSpPr>
          <p:spPr bwMode="auto">
            <a:xfrm>
              <a:off x="5121275" y="1401763"/>
              <a:ext cx="225425" cy="334962"/>
            </a:xfrm>
            <a:custGeom>
              <a:avLst/>
              <a:gdLst>
                <a:gd name="T0" fmla="*/ 2 w 110"/>
                <a:gd name="T1" fmla="*/ 0 h 163"/>
                <a:gd name="T2" fmla="*/ 57 w 110"/>
                <a:gd name="T3" fmla="*/ 33 h 163"/>
                <a:gd name="T4" fmla="*/ 89 w 110"/>
                <a:gd name="T5" fmla="*/ 149 h 163"/>
                <a:gd name="T6" fmla="*/ 83 w 110"/>
                <a:gd name="T7" fmla="*/ 162 h 163"/>
                <a:gd name="T8" fmla="*/ 0 w 110"/>
                <a:gd name="T9" fmla="*/ 0 h 163"/>
              </a:gdLst>
              <a:ahLst/>
              <a:cxnLst>
                <a:cxn ang="0">
                  <a:pos x="T0" y="T1"/>
                </a:cxn>
                <a:cxn ang="0">
                  <a:pos x="T2" y="T3"/>
                </a:cxn>
                <a:cxn ang="0">
                  <a:pos x="T4" y="T5"/>
                </a:cxn>
                <a:cxn ang="0">
                  <a:pos x="T6" y="T7"/>
                </a:cxn>
                <a:cxn ang="0">
                  <a:pos x="T8" y="T9"/>
                </a:cxn>
              </a:cxnLst>
              <a:rect l="0" t="0" r="r" b="b"/>
              <a:pathLst>
                <a:path w="110" h="163">
                  <a:moveTo>
                    <a:pt x="2" y="0"/>
                  </a:moveTo>
                  <a:cubicBezTo>
                    <a:pt x="57" y="33"/>
                    <a:pt x="57" y="33"/>
                    <a:pt x="57" y="33"/>
                  </a:cubicBezTo>
                  <a:cubicBezTo>
                    <a:pt x="96" y="58"/>
                    <a:pt x="110" y="108"/>
                    <a:pt x="89" y="149"/>
                  </a:cubicBezTo>
                  <a:cubicBezTo>
                    <a:pt x="85" y="158"/>
                    <a:pt x="82" y="163"/>
                    <a:pt x="83" y="162"/>
                  </a:cubicBezTo>
                  <a:cubicBezTo>
                    <a:pt x="85" y="160"/>
                    <a:pt x="0" y="0"/>
                    <a:pt x="0" y="0"/>
                  </a:cubicBezTo>
                </a:path>
              </a:pathLst>
            </a:custGeom>
            <a:solidFill>
              <a:srgbClr val="7C4B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0" name="ïṥḷîḍè"/>
            <p:cNvSpPr/>
            <p:nvPr/>
          </p:nvSpPr>
          <p:spPr bwMode="auto">
            <a:xfrm>
              <a:off x="4683125" y="2003425"/>
              <a:ext cx="250825" cy="463550"/>
            </a:xfrm>
            <a:custGeom>
              <a:avLst/>
              <a:gdLst>
                <a:gd name="T0" fmla="*/ 75 w 122"/>
                <a:gd name="T1" fmla="*/ 226 h 226"/>
                <a:gd name="T2" fmla="*/ 47 w 122"/>
                <a:gd name="T3" fmla="*/ 226 h 226"/>
                <a:gd name="T4" fmla="*/ 0 w 122"/>
                <a:gd name="T5" fmla="*/ 179 h 226"/>
                <a:gd name="T6" fmla="*/ 0 w 122"/>
                <a:gd name="T7" fmla="*/ 47 h 226"/>
                <a:gd name="T8" fmla="*/ 47 w 122"/>
                <a:gd name="T9" fmla="*/ 0 h 226"/>
                <a:gd name="T10" fmla="*/ 75 w 122"/>
                <a:gd name="T11" fmla="*/ 0 h 226"/>
                <a:gd name="T12" fmla="*/ 122 w 122"/>
                <a:gd name="T13" fmla="*/ 47 h 226"/>
                <a:gd name="T14" fmla="*/ 122 w 122"/>
                <a:gd name="T15" fmla="*/ 179 h 226"/>
                <a:gd name="T16" fmla="*/ 75 w 122"/>
                <a:gd name="T17"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226">
                  <a:moveTo>
                    <a:pt x="75" y="226"/>
                  </a:moveTo>
                  <a:cubicBezTo>
                    <a:pt x="47" y="226"/>
                    <a:pt x="47" y="226"/>
                    <a:pt x="47" y="226"/>
                  </a:cubicBezTo>
                  <a:cubicBezTo>
                    <a:pt x="21" y="226"/>
                    <a:pt x="0" y="205"/>
                    <a:pt x="0" y="179"/>
                  </a:cubicBezTo>
                  <a:cubicBezTo>
                    <a:pt x="0" y="47"/>
                    <a:pt x="0" y="47"/>
                    <a:pt x="0" y="47"/>
                  </a:cubicBezTo>
                  <a:cubicBezTo>
                    <a:pt x="0" y="21"/>
                    <a:pt x="21" y="0"/>
                    <a:pt x="47" y="0"/>
                  </a:cubicBezTo>
                  <a:cubicBezTo>
                    <a:pt x="75" y="0"/>
                    <a:pt x="75" y="0"/>
                    <a:pt x="75" y="0"/>
                  </a:cubicBezTo>
                  <a:cubicBezTo>
                    <a:pt x="101" y="0"/>
                    <a:pt x="122" y="21"/>
                    <a:pt x="122" y="47"/>
                  </a:cubicBezTo>
                  <a:cubicBezTo>
                    <a:pt x="122" y="179"/>
                    <a:pt x="122" y="179"/>
                    <a:pt x="122" y="179"/>
                  </a:cubicBezTo>
                  <a:cubicBezTo>
                    <a:pt x="122" y="205"/>
                    <a:pt x="101" y="226"/>
                    <a:pt x="75" y="226"/>
                  </a:cubicBezTo>
                </a:path>
              </a:pathLst>
            </a:custGeom>
            <a:solidFill>
              <a:srgbClr val="FCBB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1" name="is1ïḑe"/>
            <p:cNvSpPr/>
            <p:nvPr/>
          </p:nvSpPr>
          <p:spPr bwMode="auto">
            <a:xfrm>
              <a:off x="4471988" y="1323975"/>
              <a:ext cx="820738" cy="812800"/>
            </a:xfrm>
            <a:custGeom>
              <a:avLst/>
              <a:gdLst>
                <a:gd name="T0" fmla="*/ 399 w 400"/>
                <a:gd name="T1" fmla="*/ 200 h 396"/>
                <a:gd name="T2" fmla="*/ 350 w 400"/>
                <a:gd name="T3" fmla="*/ 240 h 396"/>
                <a:gd name="T4" fmla="*/ 358 w 400"/>
                <a:gd name="T5" fmla="*/ 263 h 396"/>
                <a:gd name="T6" fmla="*/ 351 w 400"/>
                <a:gd name="T7" fmla="*/ 274 h 396"/>
                <a:gd name="T8" fmla="*/ 287 w 400"/>
                <a:gd name="T9" fmla="*/ 379 h 396"/>
                <a:gd name="T10" fmla="*/ 203 w 400"/>
                <a:gd name="T11" fmla="*/ 391 h 396"/>
                <a:gd name="T12" fmla="*/ 161 w 400"/>
                <a:gd name="T13" fmla="*/ 392 h 396"/>
                <a:gd name="T14" fmla="*/ 99 w 400"/>
                <a:gd name="T15" fmla="*/ 387 h 396"/>
                <a:gd name="T16" fmla="*/ 82 w 400"/>
                <a:gd name="T17" fmla="*/ 375 h 396"/>
                <a:gd name="T18" fmla="*/ 56 w 400"/>
                <a:gd name="T19" fmla="*/ 342 h 396"/>
                <a:gd name="T20" fmla="*/ 47 w 400"/>
                <a:gd name="T21" fmla="*/ 327 h 396"/>
                <a:gd name="T22" fmla="*/ 2 w 400"/>
                <a:gd name="T23" fmla="*/ 172 h 396"/>
                <a:gd name="T24" fmla="*/ 221 w 400"/>
                <a:gd name="T25" fmla="*/ 8 h 396"/>
                <a:gd name="T26" fmla="*/ 230 w 400"/>
                <a:gd name="T27" fmla="*/ 9 h 396"/>
                <a:gd name="T28" fmla="*/ 375 w 400"/>
                <a:gd name="T29" fmla="*/ 93 h 396"/>
                <a:gd name="T30" fmla="*/ 380 w 400"/>
                <a:gd name="T31" fmla="*/ 100 h 396"/>
                <a:gd name="T32" fmla="*/ 380 w 400"/>
                <a:gd name="T33" fmla="*/ 100 h 396"/>
                <a:gd name="T34" fmla="*/ 395 w 400"/>
                <a:gd name="T35" fmla="*/ 179 h 396"/>
                <a:gd name="T36" fmla="*/ 399 w 400"/>
                <a:gd name="T37" fmla="*/ 200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0" h="396">
                  <a:moveTo>
                    <a:pt x="399" y="200"/>
                  </a:moveTo>
                  <a:cubicBezTo>
                    <a:pt x="400" y="211"/>
                    <a:pt x="350" y="229"/>
                    <a:pt x="350" y="240"/>
                  </a:cubicBezTo>
                  <a:cubicBezTo>
                    <a:pt x="358" y="263"/>
                    <a:pt x="358" y="263"/>
                    <a:pt x="358" y="263"/>
                  </a:cubicBezTo>
                  <a:cubicBezTo>
                    <a:pt x="297" y="240"/>
                    <a:pt x="351" y="274"/>
                    <a:pt x="351" y="274"/>
                  </a:cubicBezTo>
                  <a:cubicBezTo>
                    <a:pt x="332" y="328"/>
                    <a:pt x="339" y="358"/>
                    <a:pt x="287" y="379"/>
                  </a:cubicBezTo>
                  <a:cubicBezTo>
                    <a:pt x="261" y="389"/>
                    <a:pt x="233" y="394"/>
                    <a:pt x="203" y="391"/>
                  </a:cubicBezTo>
                  <a:cubicBezTo>
                    <a:pt x="188" y="390"/>
                    <a:pt x="175" y="391"/>
                    <a:pt x="161" y="392"/>
                  </a:cubicBezTo>
                  <a:cubicBezTo>
                    <a:pt x="138" y="394"/>
                    <a:pt x="118" y="396"/>
                    <a:pt x="99" y="387"/>
                  </a:cubicBezTo>
                  <a:cubicBezTo>
                    <a:pt x="93" y="385"/>
                    <a:pt x="88" y="381"/>
                    <a:pt x="82" y="375"/>
                  </a:cubicBezTo>
                  <a:cubicBezTo>
                    <a:pt x="72" y="365"/>
                    <a:pt x="63" y="354"/>
                    <a:pt x="56" y="342"/>
                  </a:cubicBezTo>
                  <a:cubicBezTo>
                    <a:pt x="53" y="337"/>
                    <a:pt x="50" y="332"/>
                    <a:pt x="47" y="327"/>
                  </a:cubicBezTo>
                  <a:cubicBezTo>
                    <a:pt x="32" y="297"/>
                    <a:pt x="0" y="208"/>
                    <a:pt x="2" y="172"/>
                  </a:cubicBezTo>
                  <a:cubicBezTo>
                    <a:pt x="9" y="69"/>
                    <a:pt x="108" y="0"/>
                    <a:pt x="221" y="8"/>
                  </a:cubicBezTo>
                  <a:cubicBezTo>
                    <a:pt x="224" y="8"/>
                    <a:pt x="227" y="8"/>
                    <a:pt x="230" y="9"/>
                  </a:cubicBezTo>
                  <a:cubicBezTo>
                    <a:pt x="291" y="13"/>
                    <a:pt x="343" y="45"/>
                    <a:pt x="375" y="93"/>
                  </a:cubicBezTo>
                  <a:cubicBezTo>
                    <a:pt x="377" y="95"/>
                    <a:pt x="379" y="98"/>
                    <a:pt x="380" y="100"/>
                  </a:cubicBezTo>
                  <a:cubicBezTo>
                    <a:pt x="380" y="100"/>
                    <a:pt x="380" y="100"/>
                    <a:pt x="380" y="100"/>
                  </a:cubicBezTo>
                  <a:cubicBezTo>
                    <a:pt x="390" y="115"/>
                    <a:pt x="395" y="179"/>
                    <a:pt x="395" y="179"/>
                  </a:cubicBezTo>
                  <a:cubicBezTo>
                    <a:pt x="397" y="186"/>
                    <a:pt x="398" y="193"/>
                    <a:pt x="399" y="200"/>
                  </a:cubicBezTo>
                </a:path>
              </a:pathLst>
            </a:custGeom>
            <a:solidFill>
              <a:srgbClr val="7C4B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2" name="ïṥḻiḍè"/>
            <p:cNvSpPr/>
            <p:nvPr/>
          </p:nvSpPr>
          <p:spPr bwMode="auto">
            <a:xfrm>
              <a:off x="4633913" y="1462088"/>
              <a:ext cx="647700" cy="822325"/>
            </a:xfrm>
            <a:custGeom>
              <a:avLst/>
              <a:gdLst>
                <a:gd name="T0" fmla="*/ 315 w 316"/>
                <a:gd name="T1" fmla="*/ 166 h 401"/>
                <a:gd name="T2" fmla="*/ 314 w 316"/>
                <a:gd name="T3" fmla="*/ 194 h 401"/>
                <a:gd name="T4" fmla="*/ 311 w 316"/>
                <a:gd name="T5" fmla="*/ 241 h 401"/>
                <a:gd name="T6" fmla="*/ 308 w 316"/>
                <a:gd name="T7" fmla="*/ 258 h 401"/>
                <a:gd name="T8" fmla="*/ 302 w 316"/>
                <a:gd name="T9" fmla="*/ 311 h 401"/>
                <a:gd name="T10" fmla="*/ 178 w 316"/>
                <a:gd name="T11" fmla="*/ 400 h 401"/>
                <a:gd name="T12" fmla="*/ 172 w 316"/>
                <a:gd name="T13" fmla="*/ 400 h 401"/>
                <a:gd name="T14" fmla="*/ 150 w 316"/>
                <a:gd name="T15" fmla="*/ 401 h 401"/>
                <a:gd name="T16" fmla="*/ 129 w 316"/>
                <a:gd name="T17" fmla="*/ 398 h 401"/>
                <a:gd name="T18" fmla="*/ 91 w 316"/>
                <a:gd name="T19" fmla="*/ 386 h 401"/>
                <a:gd name="T20" fmla="*/ 91 w 316"/>
                <a:gd name="T21" fmla="*/ 386 h 401"/>
                <a:gd name="T22" fmla="*/ 20 w 316"/>
                <a:gd name="T23" fmla="*/ 320 h 401"/>
                <a:gd name="T24" fmla="*/ 0 w 316"/>
                <a:gd name="T25" fmla="*/ 249 h 401"/>
                <a:gd name="T26" fmla="*/ 0 w 316"/>
                <a:gd name="T27" fmla="*/ 244 h 401"/>
                <a:gd name="T28" fmla="*/ 0 w 316"/>
                <a:gd name="T29" fmla="*/ 237 h 401"/>
                <a:gd name="T30" fmla="*/ 0 w 316"/>
                <a:gd name="T31" fmla="*/ 236 h 401"/>
                <a:gd name="T32" fmla="*/ 0 w 316"/>
                <a:gd name="T33" fmla="*/ 231 h 401"/>
                <a:gd name="T34" fmla="*/ 1 w 316"/>
                <a:gd name="T35" fmla="*/ 218 h 401"/>
                <a:gd name="T36" fmla="*/ 3 w 316"/>
                <a:gd name="T37" fmla="*/ 172 h 401"/>
                <a:gd name="T38" fmla="*/ 4 w 316"/>
                <a:gd name="T39" fmla="*/ 171 h 401"/>
                <a:gd name="T40" fmla="*/ 4 w 316"/>
                <a:gd name="T41" fmla="*/ 171 h 401"/>
                <a:gd name="T42" fmla="*/ 4 w 316"/>
                <a:gd name="T43" fmla="*/ 163 h 401"/>
                <a:gd name="T44" fmla="*/ 4 w 316"/>
                <a:gd name="T45" fmla="*/ 156 h 401"/>
                <a:gd name="T46" fmla="*/ 5 w 316"/>
                <a:gd name="T47" fmla="*/ 150 h 401"/>
                <a:gd name="T48" fmla="*/ 5 w 316"/>
                <a:gd name="T49" fmla="*/ 148 h 401"/>
                <a:gd name="T50" fmla="*/ 11 w 316"/>
                <a:gd name="T51" fmla="*/ 118 h 401"/>
                <a:gd name="T52" fmla="*/ 18 w 316"/>
                <a:gd name="T53" fmla="*/ 98 h 401"/>
                <a:gd name="T54" fmla="*/ 19 w 316"/>
                <a:gd name="T55" fmla="*/ 95 h 401"/>
                <a:gd name="T56" fmla="*/ 28 w 316"/>
                <a:gd name="T57" fmla="*/ 79 h 401"/>
                <a:gd name="T58" fmla="*/ 28 w 316"/>
                <a:gd name="T59" fmla="*/ 79 h 401"/>
                <a:gd name="T60" fmla="*/ 72 w 316"/>
                <a:gd name="T61" fmla="*/ 31 h 401"/>
                <a:gd name="T62" fmla="*/ 83 w 316"/>
                <a:gd name="T63" fmla="*/ 24 h 401"/>
                <a:gd name="T64" fmla="*/ 173 w 316"/>
                <a:gd name="T65" fmla="*/ 2 h 401"/>
                <a:gd name="T66" fmla="*/ 242 w 316"/>
                <a:gd name="T67" fmla="*/ 25 h 401"/>
                <a:gd name="T68" fmla="*/ 278 w 316"/>
                <a:gd name="T69" fmla="*/ 54 h 401"/>
                <a:gd name="T70" fmla="*/ 309 w 316"/>
                <a:gd name="T71" fmla="*/ 109 h 401"/>
                <a:gd name="T72" fmla="*/ 310 w 316"/>
                <a:gd name="T73" fmla="*/ 112 h 401"/>
                <a:gd name="T74" fmla="*/ 314 w 316"/>
                <a:gd name="T75" fmla="*/ 133 h 401"/>
                <a:gd name="T76" fmla="*/ 315 w 316"/>
                <a:gd name="T77" fmla="*/ 16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6" h="401">
                  <a:moveTo>
                    <a:pt x="315" y="166"/>
                  </a:moveTo>
                  <a:cubicBezTo>
                    <a:pt x="314" y="194"/>
                    <a:pt x="314" y="194"/>
                    <a:pt x="314" y="194"/>
                  </a:cubicBezTo>
                  <a:cubicBezTo>
                    <a:pt x="311" y="241"/>
                    <a:pt x="311" y="241"/>
                    <a:pt x="311" y="241"/>
                  </a:cubicBezTo>
                  <a:cubicBezTo>
                    <a:pt x="308" y="258"/>
                    <a:pt x="308" y="258"/>
                    <a:pt x="308" y="258"/>
                  </a:cubicBezTo>
                  <a:cubicBezTo>
                    <a:pt x="307" y="265"/>
                    <a:pt x="304" y="304"/>
                    <a:pt x="302" y="311"/>
                  </a:cubicBezTo>
                  <a:cubicBezTo>
                    <a:pt x="289" y="377"/>
                    <a:pt x="246" y="391"/>
                    <a:pt x="178" y="400"/>
                  </a:cubicBezTo>
                  <a:cubicBezTo>
                    <a:pt x="176" y="400"/>
                    <a:pt x="174" y="400"/>
                    <a:pt x="172" y="400"/>
                  </a:cubicBezTo>
                  <a:cubicBezTo>
                    <a:pt x="165" y="401"/>
                    <a:pt x="158" y="401"/>
                    <a:pt x="150" y="401"/>
                  </a:cubicBezTo>
                  <a:cubicBezTo>
                    <a:pt x="143" y="400"/>
                    <a:pt x="136" y="399"/>
                    <a:pt x="129" y="398"/>
                  </a:cubicBezTo>
                  <a:cubicBezTo>
                    <a:pt x="116" y="396"/>
                    <a:pt x="103" y="391"/>
                    <a:pt x="91" y="386"/>
                  </a:cubicBezTo>
                  <a:cubicBezTo>
                    <a:pt x="91" y="386"/>
                    <a:pt x="91" y="386"/>
                    <a:pt x="91" y="386"/>
                  </a:cubicBezTo>
                  <a:cubicBezTo>
                    <a:pt x="61" y="372"/>
                    <a:pt x="36" y="349"/>
                    <a:pt x="20" y="320"/>
                  </a:cubicBezTo>
                  <a:cubicBezTo>
                    <a:pt x="8" y="299"/>
                    <a:pt x="1" y="275"/>
                    <a:pt x="0" y="249"/>
                  </a:cubicBezTo>
                  <a:cubicBezTo>
                    <a:pt x="0" y="247"/>
                    <a:pt x="0" y="245"/>
                    <a:pt x="0" y="244"/>
                  </a:cubicBezTo>
                  <a:cubicBezTo>
                    <a:pt x="0" y="242"/>
                    <a:pt x="0" y="239"/>
                    <a:pt x="0" y="237"/>
                  </a:cubicBezTo>
                  <a:cubicBezTo>
                    <a:pt x="0" y="236"/>
                    <a:pt x="0" y="236"/>
                    <a:pt x="0" y="236"/>
                  </a:cubicBezTo>
                  <a:cubicBezTo>
                    <a:pt x="0" y="231"/>
                    <a:pt x="0" y="231"/>
                    <a:pt x="0" y="231"/>
                  </a:cubicBezTo>
                  <a:cubicBezTo>
                    <a:pt x="1" y="218"/>
                    <a:pt x="1" y="218"/>
                    <a:pt x="1" y="218"/>
                  </a:cubicBezTo>
                  <a:cubicBezTo>
                    <a:pt x="3" y="172"/>
                    <a:pt x="3" y="172"/>
                    <a:pt x="3" y="172"/>
                  </a:cubicBezTo>
                  <a:cubicBezTo>
                    <a:pt x="4" y="171"/>
                    <a:pt x="4" y="171"/>
                    <a:pt x="4" y="171"/>
                  </a:cubicBezTo>
                  <a:cubicBezTo>
                    <a:pt x="4" y="171"/>
                    <a:pt x="4" y="171"/>
                    <a:pt x="4" y="171"/>
                  </a:cubicBezTo>
                  <a:cubicBezTo>
                    <a:pt x="4" y="163"/>
                    <a:pt x="4" y="163"/>
                    <a:pt x="4" y="163"/>
                  </a:cubicBezTo>
                  <a:cubicBezTo>
                    <a:pt x="4" y="156"/>
                    <a:pt x="4" y="156"/>
                    <a:pt x="4" y="156"/>
                  </a:cubicBezTo>
                  <a:cubicBezTo>
                    <a:pt x="5" y="150"/>
                    <a:pt x="5" y="150"/>
                    <a:pt x="5" y="150"/>
                  </a:cubicBezTo>
                  <a:cubicBezTo>
                    <a:pt x="5" y="148"/>
                    <a:pt x="5" y="148"/>
                    <a:pt x="5" y="148"/>
                  </a:cubicBezTo>
                  <a:cubicBezTo>
                    <a:pt x="5" y="138"/>
                    <a:pt x="8" y="128"/>
                    <a:pt x="11" y="118"/>
                  </a:cubicBezTo>
                  <a:cubicBezTo>
                    <a:pt x="13" y="111"/>
                    <a:pt x="15" y="104"/>
                    <a:pt x="18" y="98"/>
                  </a:cubicBezTo>
                  <a:cubicBezTo>
                    <a:pt x="19" y="97"/>
                    <a:pt x="19" y="96"/>
                    <a:pt x="19" y="95"/>
                  </a:cubicBezTo>
                  <a:cubicBezTo>
                    <a:pt x="22" y="89"/>
                    <a:pt x="25" y="84"/>
                    <a:pt x="28" y="79"/>
                  </a:cubicBezTo>
                  <a:cubicBezTo>
                    <a:pt x="28" y="79"/>
                    <a:pt x="28" y="79"/>
                    <a:pt x="28" y="79"/>
                  </a:cubicBezTo>
                  <a:cubicBezTo>
                    <a:pt x="39" y="60"/>
                    <a:pt x="54" y="44"/>
                    <a:pt x="72" y="31"/>
                  </a:cubicBezTo>
                  <a:cubicBezTo>
                    <a:pt x="76" y="29"/>
                    <a:pt x="80" y="26"/>
                    <a:pt x="83" y="24"/>
                  </a:cubicBezTo>
                  <a:cubicBezTo>
                    <a:pt x="110" y="8"/>
                    <a:pt x="141" y="0"/>
                    <a:pt x="173" y="2"/>
                  </a:cubicBezTo>
                  <a:cubicBezTo>
                    <a:pt x="200" y="3"/>
                    <a:pt x="220" y="11"/>
                    <a:pt x="242" y="25"/>
                  </a:cubicBezTo>
                  <a:cubicBezTo>
                    <a:pt x="256" y="32"/>
                    <a:pt x="268" y="42"/>
                    <a:pt x="278" y="54"/>
                  </a:cubicBezTo>
                  <a:cubicBezTo>
                    <a:pt x="292" y="69"/>
                    <a:pt x="302" y="88"/>
                    <a:pt x="309" y="109"/>
                  </a:cubicBezTo>
                  <a:cubicBezTo>
                    <a:pt x="309" y="110"/>
                    <a:pt x="310" y="111"/>
                    <a:pt x="310" y="112"/>
                  </a:cubicBezTo>
                  <a:cubicBezTo>
                    <a:pt x="312" y="119"/>
                    <a:pt x="314" y="126"/>
                    <a:pt x="314" y="133"/>
                  </a:cubicBezTo>
                  <a:cubicBezTo>
                    <a:pt x="316" y="144"/>
                    <a:pt x="316" y="155"/>
                    <a:pt x="315" y="166"/>
                  </a:cubicBezTo>
                </a:path>
              </a:pathLst>
            </a:custGeom>
            <a:solidFill>
              <a:srgbClr val="FFC7B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3" name="iŝḷíḋe"/>
            <p:cNvSpPr/>
            <p:nvPr/>
          </p:nvSpPr>
          <p:spPr bwMode="auto">
            <a:xfrm>
              <a:off x="4459288" y="1274763"/>
              <a:ext cx="771525" cy="931862"/>
            </a:xfrm>
            <a:custGeom>
              <a:avLst/>
              <a:gdLst>
                <a:gd name="T0" fmla="*/ 343 w 376"/>
                <a:gd name="T1" fmla="*/ 117 h 454"/>
                <a:gd name="T2" fmla="*/ 285 w 376"/>
                <a:gd name="T3" fmla="*/ 243 h 454"/>
                <a:gd name="T4" fmla="*/ 282 w 376"/>
                <a:gd name="T5" fmla="*/ 289 h 454"/>
                <a:gd name="T6" fmla="*/ 275 w 376"/>
                <a:gd name="T7" fmla="*/ 310 h 454"/>
                <a:gd name="T8" fmla="*/ 260 w 376"/>
                <a:gd name="T9" fmla="*/ 322 h 454"/>
                <a:gd name="T10" fmla="*/ 244 w 376"/>
                <a:gd name="T11" fmla="*/ 306 h 454"/>
                <a:gd name="T12" fmla="*/ 244 w 376"/>
                <a:gd name="T13" fmla="*/ 305 h 454"/>
                <a:gd name="T14" fmla="*/ 245 w 376"/>
                <a:gd name="T15" fmla="*/ 271 h 454"/>
                <a:gd name="T16" fmla="*/ 228 w 376"/>
                <a:gd name="T17" fmla="*/ 316 h 454"/>
                <a:gd name="T18" fmla="*/ 174 w 376"/>
                <a:gd name="T19" fmla="*/ 403 h 454"/>
                <a:gd name="T20" fmla="*/ 106 w 376"/>
                <a:gd name="T21" fmla="*/ 454 h 454"/>
                <a:gd name="T22" fmla="*/ 0 w 376"/>
                <a:gd name="T23" fmla="*/ 247 h 454"/>
                <a:gd name="T24" fmla="*/ 2 w 376"/>
                <a:gd name="T25" fmla="*/ 211 h 454"/>
                <a:gd name="T26" fmla="*/ 8 w 376"/>
                <a:gd name="T27" fmla="*/ 179 h 454"/>
                <a:gd name="T28" fmla="*/ 293 w 376"/>
                <a:gd name="T29" fmla="*/ 69 h 454"/>
                <a:gd name="T30" fmla="*/ 343 w 376"/>
                <a:gd name="T31" fmla="*/ 117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6" h="454">
                  <a:moveTo>
                    <a:pt x="343" y="117"/>
                  </a:moveTo>
                  <a:cubicBezTo>
                    <a:pt x="376" y="208"/>
                    <a:pt x="289" y="201"/>
                    <a:pt x="285" y="243"/>
                  </a:cubicBezTo>
                  <a:cubicBezTo>
                    <a:pt x="285" y="248"/>
                    <a:pt x="283" y="255"/>
                    <a:pt x="282" y="289"/>
                  </a:cubicBezTo>
                  <a:cubicBezTo>
                    <a:pt x="275" y="310"/>
                    <a:pt x="275" y="310"/>
                    <a:pt x="275" y="310"/>
                  </a:cubicBezTo>
                  <a:cubicBezTo>
                    <a:pt x="273" y="317"/>
                    <a:pt x="267" y="322"/>
                    <a:pt x="260" y="322"/>
                  </a:cubicBezTo>
                  <a:cubicBezTo>
                    <a:pt x="251" y="322"/>
                    <a:pt x="244" y="315"/>
                    <a:pt x="244" y="306"/>
                  </a:cubicBezTo>
                  <a:cubicBezTo>
                    <a:pt x="244" y="305"/>
                    <a:pt x="244" y="305"/>
                    <a:pt x="244" y="305"/>
                  </a:cubicBezTo>
                  <a:cubicBezTo>
                    <a:pt x="245" y="271"/>
                    <a:pt x="245" y="271"/>
                    <a:pt x="245" y="271"/>
                  </a:cubicBezTo>
                  <a:cubicBezTo>
                    <a:pt x="228" y="316"/>
                    <a:pt x="228" y="316"/>
                    <a:pt x="228" y="316"/>
                  </a:cubicBezTo>
                  <a:cubicBezTo>
                    <a:pt x="216" y="349"/>
                    <a:pt x="197" y="378"/>
                    <a:pt x="174" y="403"/>
                  </a:cubicBezTo>
                  <a:cubicBezTo>
                    <a:pt x="154" y="424"/>
                    <a:pt x="132" y="441"/>
                    <a:pt x="106" y="454"/>
                  </a:cubicBezTo>
                  <a:cubicBezTo>
                    <a:pt x="106" y="454"/>
                    <a:pt x="0" y="391"/>
                    <a:pt x="0" y="247"/>
                  </a:cubicBezTo>
                  <a:cubicBezTo>
                    <a:pt x="0" y="235"/>
                    <a:pt x="0" y="223"/>
                    <a:pt x="2" y="211"/>
                  </a:cubicBezTo>
                  <a:cubicBezTo>
                    <a:pt x="3" y="199"/>
                    <a:pt x="5" y="189"/>
                    <a:pt x="8" y="179"/>
                  </a:cubicBezTo>
                  <a:cubicBezTo>
                    <a:pt x="52" y="0"/>
                    <a:pt x="272" y="61"/>
                    <a:pt x="293" y="69"/>
                  </a:cubicBezTo>
                  <a:cubicBezTo>
                    <a:pt x="315" y="77"/>
                    <a:pt x="343" y="117"/>
                    <a:pt x="343" y="117"/>
                  </a:cubicBezTo>
                </a:path>
              </a:pathLst>
            </a:custGeom>
            <a:solidFill>
              <a:srgbClr val="7C4B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4" name="ïšḻiḑè"/>
            <p:cNvSpPr/>
            <p:nvPr/>
          </p:nvSpPr>
          <p:spPr bwMode="auto">
            <a:xfrm>
              <a:off x="5257800" y="1881188"/>
              <a:ext cx="60325" cy="160337"/>
            </a:xfrm>
            <a:custGeom>
              <a:avLst/>
              <a:gdLst>
                <a:gd name="T0" fmla="*/ 30 w 30"/>
                <a:gd name="T1" fmla="*/ 58 h 78"/>
                <a:gd name="T2" fmla="*/ 30 w 30"/>
                <a:gd name="T3" fmla="*/ 60 h 78"/>
                <a:gd name="T4" fmla="*/ 0 w 30"/>
                <a:gd name="T5" fmla="*/ 77 h 78"/>
                <a:gd name="T6" fmla="*/ 3 w 30"/>
                <a:gd name="T7" fmla="*/ 0 h 78"/>
                <a:gd name="T8" fmla="*/ 30 w 30"/>
                <a:gd name="T9" fmla="*/ 58 h 78"/>
              </a:gdLst>
              <a:ahLst/>
              <a:cxnLst>
                <a:cxn ang="0">
                  <a:pos x="T0" y="T1"/>
                </a:cxn>
                <a:cxn ang="0">
                  <a:pos x="T2" y="T3"/>
                </a:cxn>
                <a:cxn ang="0">
                  <a:pos x="T4" y="T5"/>
                </a:cxn>
                <a:cxn ang="0">
                  <a:pos x="T6" y="T7"/>
                </a:cxn>
                <a:cxn ang="0">
                  <a:pos x="T8" y="T9"/>
                </a:cxn>
              </a:cxnLst>
              <a:rect l="0" t="0" r="r" b="b"/>
              <a:pathLst>
                <a:path w="30" h="78">
                  <a:moveTo>
                    <a:pt x="30" y="58"/>
                  </a:moveTo>
                  <a:cubicBezTo>
                    <a:pt x="30" y="60"/>
                    <a:pt x="30" y="60"/>
                    <a:pt x="30" y="60"/>
                  </a:cubicBezTo>
                  <a:cubicBezTo>
                    <a:pt x="30" y="70"/>
                    <a:pt x="21" y="78"/>
                    <a:pt x="0" y="77"/>
                  </a:cubicBezTo>
                  <a:cubicBezTo>
                    <a:pt x="3" y="0"/>
                    <a:pt x="3" y="0"/>
                    <a:pt x="3" y="0"/>
                  </a:cubicBezTo>
                  <a:cubicBezTo>
                    <a:pt x="20" y="26"/>
                    <a:pt x="29" y="42"/>
                    <a:pt x="30" y="58"/>
                  </a:cubicBezTo>
                  <a:close/>
                </a:path>
              </a:pathLst>
            </a:custGeom>
            <a:solidFill>
              <a:srgbClr val="FFC7B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5" name="ïṡľïḍê"/>
            <p:cNvSpPr/>
            <p:nvPr/>
          </p:nvSpPr>
          <p:spPr bwMode="auto">
            <a:xfrm>
              <a:off x="5180013" y="1768475"/>
              <a:ext cx="136525" cy="41275"/>
            </a:xfrm>
            <a:custGeom>
              <a:avLst/>
              <a:gdLst>
                <a:gd name="T0" fmla="*/ 57 w 67"/>
                <a:gd name="T1" fmla="*/ 20 h 20"/>
                <a:gd name="T2" fmla="*/ 9 w 67"/>
                <a:gd name="T3" fmla="*/ 20 h 20"/>
                <a:gd name="T4" fmla="*/ 0 w 67"/>
                <a:gd name="T5" fmla="*/ 10 h 20"/>
                <a:gd name="T6" fmla="*/ 9 w 67"/>
                <a:gd name="T7" fmla="*/ 0 h 20"/>
                <a:gd name="T8" fmla="*/ 57 w 67"/>
                <a:gd name="T9" fmla="*/ 0 h 20"/>
                <a:gd name="T10" fmla="*/ 67 w 67"/>
                <a:gd name="T11" fmla="*/ 10 h 20"/>
                <a:gd name="T12" fmla="*/ 57 w 67"/>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67" h="20">
                  <a:moveTo>
                    <a:pt x="57" y="20"/>
                  </a:moveTo>
                  <a:cubicBezTo>
                    <a:pt x="9" y="20"/>
                    <a:pt x="9" y="20"/>
                    <a:pt x="9" y="20"/>
                  </a:cubicBezTo>
                  <a:cubicBezTo>
                    <a:pt x="4" y="20"/>
                    <a:pt x="0" y="15"/>
                    <a:pt x="0" y="10"/>
                  </a:cubicBezTo>
                  <a:cubicBezTo>
                    <a:pt x="0" y="4"/>
                    <a:pt x="4" y="0"/>
                    <a:pt x="9" y="0"/>
                  </a:cubicBezTo>
                  <a:cubicBezTo>
                    <a:pt x="57" y="0"/>
                    <a:pt x="57" y="0"/>
                    <a:pt x="57" y="0"/>
                  </a:cubicBezTo>
                  <a:cubicBezTo>
                    <a:pt x="62" y="0"/>
                    <a:pt x="67" y="4"/>
                    <a:pt x="67" y="10"/>
                  </a:cubicBezTo>
                  <a:cubicBezTo>
                    <a:pt x="67" y="15"/>
                    <a:pt x="62" y="20"/>
                    <a:pt x="57" y="20"/>
                  </a:cubicBezTo>
                  <a:close/>
                </a:path>
              </a:pathLst>
            </a:custGeom>
            <a:solidFill>
              <a:srgbClr val="7C4B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6" name="íṥḻïḋé"/>
            <p:cNvSpPr/>
            <p:nvPr/>
          </p:nvSpPr>
          <p:spPr bwMode="auto">
            <a:xfrm>
              <a:off x="5226050" y="1830388"/>
              <a:ext cx="28575" cy="50800"/>
            </a:xfrm>
            <a:custGeom>
              <a:avLst/>
              <a:gdLst>
                <a:gd name="T0" fmla="*/ 7 w 14"/>
                <a:gd name="T1" fmla="*/ 25 h 25"/>
                <a:gd name="T2" fmla="*/ 7 w 14"/>
                <a:gd name="T3" fmla="*/ 25 h 25"/>
                <a:gd name="T4" fmla="*/ 0 w 14"/>
                <a:gd name="T5" fmla="*/ 18 h 25"/>
                <a:gd name="T6" fmla="*/ 0 w 14"/>
                <a:gd name="T7" fmla="*/ 8 h 25"/>
                <a:gd name="T8" fmla="*/ 7 w 14"/>
                <a:gd name="T9" fmla="*/ 0 h 25"/>
                <a:gd name="T10" fmla="*/ 14 w 14"/>
                <a:gd name="T11" fmla="*/ 8 h 25"/>
                <a:gd name="T12" fmla="*/ 14 w 14"/>
                <a:gd name="T13" fmla="*/ 18 h 25"/>
                <a:gd name="T14" fmla="*/ 7 w 14"/>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5">
                  <a:moveTo>
                    <a:pt x="7" y="25"/>
                  </a:moveTo>
                  <a:cubicBezTo>
                    <a:pt x="7" y="25"/>
                    <a:pt x="7" y="25"/>
                    <a:pt x="7" y="25"/>
                  </a:cubicBezTo>
                  <a:cubicBezTo>
                    <a:pt x="3" y="25"/>
                    <a:pt x="0" y="22"/>
                    <a:pt x="0" y="18"/>
                  </a:cubicBezTo>
                  <a:cubicBezTo>
                    <a:pt x="0" y="8"/>
                    <a:pt x="0" y="8"/>
                    <a:pt x="0" y="8"/>
                  </a:cubicBezTo>
                  <a:cubicBezTo>
                    <a:pt x="0" y="4"/>
                    <a:pt x="3" y="0"/>
                    <a:pt x="7" y="0"/>
                  </a:cubicBezTo>
                  <a:cubicBezTo>
                    <a:pt x="11" y="0"/>
                    <a:pt x="14" y="4"/>
                    <a:pt x="14" y="8"/>
                  </a:cubicBezTo>
                  <a:cubicBezTo>
                    <a:pt x="14" y="18"/>
                    <a:pt x="14" y="18"/>
                    <a:pt x="14" y="18"/>
                  </a:cubicBezTo>
                  <a:cubicBezTo>
                    <a:pt x="14" y="22"/>
                    <a:pt x="11" y="25"/>
                    <a:pt x="7" y="25"/>
                  </a:cubicBezTo>
                  <a:close/>
                </a:path>
              </a:pathLst>
            </a:custGeom>
            <a:solidFill>
              <a:srgbClr val="0813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7" name="í$ḷiḑè"/>
            <p:cNvSpPr/>
            <p:nvPr/>
          </p:nvSpPr>
          <p:spPr bwMode="auto">
            <a:xfrm>
              <a:off x="4459288" y="1641475"/>
              <a:ext cx="357188" cy="565150"/>
            </a:xfrm>
            <a:custGeom>
              <a:avLst/>
              <a:gdLst>
                <a:gd name="T0" fmla="*/ 8 w 174"/>
                <a:gd name="T1" fmla="*/ 0 h 275"/>
                <a:gd name="T2" fmla="*/ 8 w 174"/>
                <a:gd name="T3" fmla="*/ 0 h 275"/>
                <a:gd name="T4" fmla="*/ 2 w 174"/>
                <a:gd name="T5" fmla="*/ 32 h 275"/>
                <a:gd name="T6" fmla="*/ 0 w 174"/>
                <a:gd name="T7" fmla="*/ 68 h 275"/>
                <a:gd name="T8" fmla="*/ 106 w 174"/>
                <a:gd name="T9" fmla="*/ 275 h 275"/>
                <a:gd name="T10" fmla="*/ 174 w 174"/>
                <a:gd name="T11" fmla="*/ 224 h 275"/>
                <a:gd name="T12" fmla="*/ 56 w 174"/>
                <a:gd name="T13" fmla="*/ 121 h 275"/>
                <a:gd name="T14" fmla="*/ 8 w 174"/>
                <a:gd name="T15" fmla="*/ 0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4" h="275">
                  <a:moveTo>
                    <a:pt x="8" y="0"/>
                  </a:moveTo>
                  <a:cubicBezTo>
                    <a:pt x="8" y="0"/>
                    <a:pt x="8" y="0"/>
                    <a:pt x="8" y="0"/>
                  </a:cubicBezTo>
                  <a:cubicBezTo>
                    <a:pt x="5" y="10"/>
                    <a:pt x="3" y="20"/>
                    <a:pt x="2" y="32"/>
                  </a:cubicBezTo>
                  <a:cubicBezTo>
                    <a:pt x="0" y="44"/>
                    <a:pt x="0" y="56"/>
                    <a:pt x="0" y="68"/>
                  </a:cubicBezTo>
                  <a:cubicBezTo>
                    <a:pt x="0" y="212"/>
                    <a:pt x="106" y="275"/>
                    <a:pt x="106" y="275"/>
                  </a:cubicBezTo>
                  <a:cubicBezTo>
                    <a:pt x="132" y="262"/>
                    <a:pt x="154" y="245"/>
                    <a:pt x="174" y="224"/>
                  </a:cubicBezTo>
                  <a:cubicBezTo>
                    <a:pt x="157" y="219"/>
                    <a:pt x="104" y="199"/>
                    <a:pt x="56" y="121"/>
                  </a:cubicBezTo>
                  <a:cubicBezTo>
                    <a:pt x="25" y="69"/>
                    <a:pt x="12" y="28"/>
                    <a:pt x="8" y="0"/>
                  </a:cubicBezTo>
                </a:path>
              </a:pathLst>
            </a:custGeom>
            <a:solidFill>
              <a:srgbClr val="6540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8" name="îšlíḑê"/>
            <p:cNvSpPr/>
            <p:nvPr/>
          </p:nvSpPr>
          <p:spPr bwMode="auto">
            <a:xfrm>
              <a:off x="4919663" y="1811338"/>
              <a:ext cx="338138" cy="519112"/>
            </a:xfrm>
            <a:custGeom>
              <a:avLst/>
              <a:gdLst>
                <a:gd name="T0" fmla="*/ 165 w 165"/>
                <a:gd name="T1" fmla="*/ 135 h 253"/>
                <a:gd name="T2" fmla="*/ 163 w 165"/>
                <a:gd name="T3" fmla="*/ 189 h 253"/>
                <a:gd name="T4" fmla="*/ 68 w 165"/>
                <a:gd name="T5" fmla="*/ 249 h 253"/>
                <a:gd name="T6" fmla="*/ 4 w 165"/>
                <a:gd name="T7" fmla="*/ 242 h 253"/>
                <a:gd name="T8" fmla="*/ 11 w 165"/>
                <a:gd name="T9" fmla="*/ 186 h 253"/>
                <a:gd name="T10" fmla="*/ 28 w 165"/>
                <a:gd name="T11" fmla="*/ 80 h 253"/>
                <a:gd name="T12" fmla="*/ 0 w 165"/>
                <a:gd name="T13" fmla="*/ 0 h 253"/>
                <a:gd name="T14" fmla="*/ 58 w 165"/>
                <a:gd name="T15" fmla="*/ 24 h 253"/>
                <a:gd name="T16" fmla="*/ 58 w 165"/>
                <a:gd name="T17" fmla="*/ 24 h 253"/>
                <a:gd name="T18" fmla="*/ 163 w 165"/>
                <a:gd name="T19" fmla="*/ 136 h 253"/>
                <a:gd name="T20" fmla="*/ 165 w 165"/>
                <a:gd name="T21" fmla="*/ 13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5" h="253">
                  <a:moveTo>
                    <a:pt x="165" y="135"/>
                  </a:moveTo>
                  <a:cubicBezTo>
                    <a:pt x="163" y="189"/>
                    <a:pt x="163" y="189"/>
                    <a:pt x="163" y="189"/>
                  </a:cubicBezTo>
                  <a:cubicBezTo>
                    <a:pt x="163" y="235"/>
                    <a:pt x="109" y="253"/>
                    <a:pt x="68" y="249"/>
                  </a:cubicBezTo>
                  <a:cubicBezTo>
                    <a:pt x="4" y="242"/>
                    <a:pt x="4" y="242"/>
                    <a:pt x="4" y="242"/>
                  </a:cubicBezTo>
                  <a:cubicBezTo>
                    <a:pt x="11" y="186"/>
                    <a:pt x="11" y="186"/>
                    <a:pt x="11" y="186"/>
                  </a:cubicBezTo>
                  <a:cubicBezTo>
                    <a:pt x="28" y="80"/>
                    <a:pt x="28" y="80"/>
                    <a:pt x="28" y="80"/>
                  </a:cubicBezTo>
                  <a:cubicBezTo>
                    <a:pt x="0" y="0"/>
                    <a:pt x="0" y="0"/>
                    <a:pt x="0" y="0"/>
                  </a:cubicBezTo>
                  <a:cubicBezTo>
                    <a:pt x="58" y="24"/>
                    <a:pt x="58" y="24"/>
                    <a:pt x="58" y="24"/>
                  </a:cubicBezTo>
                  <a:cubicBezTo>
                    <a:pt x="58" y="24"/>
                    <a:pt x="58" y="24"/>
                    <a:pt x="58" y="24"/>
                  </a:cubicBezTo>
                  <a:cubicBezTo>
                    <a:pt x="54" y="88"/>
                    <a:pt x="99" y="139"/>
                    <a:pt x="163" y="136"/>
                  </a:cubicBezTo>
                  <a:lnTo>
                    <a:pt x="165" y="135"/>
                  </a:lnTo>
                  <a:close/>
                </a:path>
              </a:pathLst>
            </a:custGeom>
            <a:solidFill>
              <a:srgbClr val="7C4B3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9" name="ïṣlîḓè"/>
            <p:cNvSpPr/>
            <p:nvPr/>
          </p:nvSpPr>
          <p:spPr bwMode="auto">
            <a:xfrm>
              <a:off x="4857750" y="1808163"/>
              <a:ext cx="119063" cy="177800"/>
            </a:xfrm>
            <a:custGeom>
              <a:avLst/>
              <a:gdLst>
                <a:gd name="T0" fmla="*/ 47 w 58"/>
                <a:gd name="T1" fmla="*/ 0 h 87"/>
                <a:gd name="T2" fmla="*/ 58 w 58"/>
                <a:gd name="T3" fmla="*/ 12 h 87"/>
                <a:gd name="T4" fmla="*/ 58 w 58"/>
                <a:gd name="T5" fmla="*/ 52 h 87"/>
                <a:gd name="T6" fmla="*/ 58 w 58"/>
                <a:gd name="T7" fmla="*/ 87 h 87"/>
                <a:gd name="T8" fmla="*/ 44 w 58"/>
                <a:gd name="T9" fmla="*/ 87 h 87"/>
                <a:gd name="T10" fmla="*/ 41 w 58"/>
                <a:gd name="T11" fmla="*/ 87 h 87"/>
                <a:gd name="T12" fmla="*/ 0 w 58"/>
                <a:gd name="T13" fmla="*/ 42 h 87"/>
                <a:gd name="T14" fmla="*/ 13 w 58"/>
                <a:gd name="T15" fmla="*/ 12 h 87"/>
                <a:gd name="T16" fmla="*/ 41 w 58"/>
                <a:gd name="T17" fmla="*/ 0 h 87"/>
                <a:gd name="T18" fmla="*/ 41 w 58"/>
                <a:gd name="T19" fmla="*/ 0 h 87"/>
                <a:gd name="T20" fmla="*/ 44 w 58"/>
                <a:gd name="T21" fmla="*/ 0 h 87"/>
                <a:gd name="T22" fmla="*/ 47 w 58"/>
                <a:gd name="T2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87">
                  <a:moveTo>
                    <a:pt x="47" y="0"/>
                  </a:moveTo>
                  <a:cubicBezTo>
                    <a:pt x="53" y="0"/>
                    <a:pt x="58" y="5"/>
                    <a:pt x="58" y="12"/>
                  </a:cubicBezTo>
                  <a:cubicBezTo>
                    <a:pt x="58" y="52"/>
                    <a:pt x="58" y="52"/>
                    <a:pt x="58" y="52"/>
                  </a:cubicBezTo>
                  <a:cubicBezTo>
                    <a:pt x="58" y="87"/>
                    <a:pt x="58" y="87"/>
                    <a:pt x="58" y="87"/>
                  </a:cubicBezTo>
                  <a:cubicBezTo>
                    <a:pt x="44" y="87"/>
                    <a:pt x="44" y="87"/>
                    <a:pt x="44" y="87"/>
                  </a:cubicBezTo>
                  <a:cubicBezTo>
                    <a:pt x="43" y="87"/>
                    <a:pt x="42" y="87"/>
                    <a:pt x="41" y="87"/>
                  </a:cubicBezTo>
                  <a:cubicBezTo>
                    <a:pt x="18" y="85"/>
                    <a:pt x="0" y="65"/>
                    <a:pt x="0" y="42"/>
                  </a:cubicBezTo>
                  <a:cubicBezTo>
                    <a:pt x="0" y="30"/>
                    <a:pt x="5" y="20"/>
                    <a:pt x="13" y="12"/>
                  </a:cubicBezTo>
                  <a:cubicBezTo>
                    <a:pt x="20" y="5"/>
                    <a:pt x="30" y="1"/>
                    <a:pt x="41" y="0"/>
                  </a:cubicBezTo>
                  <a:cubicBezTo>
                    <a:pt x="41" y="0"/>
                    <a:pt x="41" y="0"/>
                    <a:pt x="41" y="0"/>
                  </a:cubicBezTo>
                  <a:cubicBezTo>
                    <a:pt x="42" y="0"/>
                    <a:pt x="43" y="0"/>
                    <a:pt x="44" y="0"/>
                  </a:cubicBezTo>
                  <a:lnTo>
                    <a:pt x="47" y="0"/>
                  </a:lnTo>
                  <a:close/>
                </a:path>
              </a:pathLst>
            </a:custGeom>
            <a:solidFill>
              <a:srgbClr val="FCBB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0" name="íšļîďe"/>
            <p:cNvSpPr/>
            <p:nvPr/>
          </p:nvSpPr>
          <p:spPr bwMode="auto">
            <a:xfrm>
              <a:off x="4105275" y="4213225"/>
              <a:ext cx="758825" cy="139700"/>
            </a:xfrm>
            <a:prstGeom prst="rect">
              <a:avLst/>
            </a:prstGeom>
            <a:solidFill>
              <a:srgbClr val="08134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31" name="ïs1iḑê"/>
            <p:cNvSpPr/>
            <p:nvPr/>
          </p:nvSpPr>
          <p:spPr bwMode="auto">
            <a:xfrm>
              <a:off x="3846513" y="5519738"/>
              <a:ext cx="0" cy="53975"/>
            </a:xfrm>
            <a:custGeom>
              <a:avLst/>
              <a:gdLst>
                <a:gd name="T0" fmla="*/ 0 h 34"/>
                <a:gd name="T1" fmla="*/ 34 h 34"/>
                <a:gd name="T2" fmla="*/ 0 h 34"/>
              </a:gdLst>
              <a:ahLst/>
              <a:cxnLst>
                <a:cxn ang="0">
                  <a:pos x="0" y="T0"/>
                </a:cxn>
                <a:cxn ang="0">
                  <a:pos x="0" y="T1"/>
                </a:cxn>
                <a:cxn ang="0">
                  <a:pos x="0" y="T2"/>
                </a:cxn>
              </a:cxnLst>
              <a:rect l="0" t="0" r="r" b="b"/>
              <a:pathLst>
                <a:path h="34">
                  <a:moveTo>
                    <a:pt x="0" y="0"/>
                  </a:moveTo>
                  <a:lnTo>
                    <a:pt x="0" y="34"/>
                  </a:lnTo>
                  <a:lnTo>
                    <a:pt x="0" y="0"/>
                  </a:lnTo>
                  <a:close/>
                </a:path>
              </a:pathLst>
            </a:custGeom>
            <a:solidFill>
              <a:srgbClr val="313D6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2" name="î$ľiďê"/>
            <p:cNvSpPr/>
            <p:nvPr/>
          </p:nvSpPr>
          <p:spPr bwMode="auto">
            <a:xfrm>
              <a:off x="3846513" y="5519738"/>
              <a:ext cx="0" cy="53975"/>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3" name="íṧlîḓé"/>
            <p:cNvSpPr/>
            <p:nvPr/>
          </p:nvSpPr>
          <p:spPr bwMode="auto">
            <a:xfrm>
              <a:off x="7008813" y="4225925"/>
              <a:ext cx="696913" cy="139700"/>
            </a:xfrm>
            <a:prstGeom prst="rect">
              <a:avLst/>
            </a:prstGeom>
            <a:solidFill>
              <a:srgbClr val="716F8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34" name="iṥḷíďê"/>
            <p:cNvSpPr/>
            <p:nvPr/>
          </p:nvSpPr>
          <p:spPr bwMode="auto">
            <a:xfrm>
              <a:off x="7593013" y="3748088"/>
              <a:ext cx="157163" cy="1973262"/>
            </a:xfrm>
            <a:prstGeom prst="rect">
              <a:avLst/>
            </a:prstGeom>
            <a:solidFill>
              <a:srgbClr val="716F8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35" name="îšḻíḍè"/>
            <p:cNvSpPr/>
            <p:nvPr/>
          </p:nvSpPr>
          <p:spPr bwMode="auto">
            <a:xfrm>
              <a:off x="6956425" y="3738563"/>
              <a:ext cx="158750" cy="1982787"/>
            </a:xfrm>
            <a:prstGeom prst="rect">
              <a:avLst/>
            </a:prstGeom>
            <a:solidFill>
              <a:srgbClr val="B1AEC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36" name="iṧlíḋè"/>
            <p:cNvSpPr/>
            <p:nvPr/>
          </p:nvSpPr>
          <p:spPr bwMode="auto">
            <a:xfrm>
              <a:off x="6956425" y="3657600"/>
              <a:ext cx="158750" cy="846137"/>
            </a:xfrm>
            <a:prstGeom prst="rect">
              <a:avLst/>
            </a:prstGeom>
            <a:solidFill>
              <a:srgbClr val="716F8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37" name="íṥľîďè"/>
            <p:cNvSpPr/>
            <p:nvPr/>
          </p:nvSpPr>
          <p:spPr bwMode="auto">
            <a:xfrm>
              <a:off x="3214688" y="4225925"/>
              <a:ext cx="695325" cy="139700"/>
            </a:xfrm>
            <a:prstGeom prst="rect">
              <a:avLst/>
            </a:prstGeom>
            <a:solidFill>
              <a:srgbClr val="716F8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38" name="îṧḷídê"/>
            <p:cNvSpPr/>
            <p:nvPr/>
          </p:nvSpPr>
          <p:spPr bwMode="auto">
            <a:xfrm>
              <a:off x="3797300" y="3748088"/>
              <a:ext cx="160338" cy="1973262"/>
            </a:xfrm>
            <a:prstGeom prst="rect">
              <a:avLst/>
            </a:prstGeom>
            <a:solidFill>
              <a:srgbClr val="716F8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39" name="iš1ïḍè"/>
            <p:cNvSpPr/>
            <p:nvPr/>
          </p:nvSpPr>
          <p:spPr bwMode="auto">
            <a:xfrm>
              <a:off x="3162300" y="3738563"/>
              <a:ext cx="160338" cy="1982787"/>
            </a:xfrm>
            <a:prstGeom prst="rect">
              <a:avLst/>
            </a:prstGeom>
            <a:solidFill>
              <a:srgbClr val="716F8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40" name="íṩliḍé"/>
            <p:cNvSpPr/>
            <p:nvPr/>
          </p:nvSpPr>
          <p:spPr bwMode="auto">
            <a:xfrm>
              <a:off x="6089650" y="2422525"/>
              <a:ext cx="522288" cy="1123950"/>
            </a:xfrm>
            <a:prstGeom prst="rect">
              <a:avLst/>
            </a:prstGeom>
            <a:solidFill>
              <a:srgbClr val="58566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41" name="ï$ḷïde"/>
            <p:cNvSpPr/>
            <p:nvPr/>
          </p:nvSpPr>
          <p:spPr bwMode="auto">
            <a:xfrm>
              <a:off x="6089650" y="2422525"/>
              <a:ext cx="522288" cy="1123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42" name="îSļïḋe"/>
            <p:cNvSpPr/>
            <p:nvPr/>
          </p:nvSpPr>
          <p:spPr bwMode="auto">
            <a:xfrm>
              <a:off x="5451475" y="2060575"/>
              <a:ext cx="1716088" cy="1117600"/>
            </a:xfrm>
            <a:custGeom>
              <a:avLst/>
              <a:gdLst>
                <a:gd name="T0" fmla="*/ 837 w 837"/>
                <a:gd name="T1" fmla="*/ 545 h 545"/>
                <a:gd name="T2" fmla="*/ 0 w 837"/>
                <a:gd name="T3" fmla="*/ 545 h 545"/>
                <a:gd name="T4" fmla="*/ 0 w 837"/>
                <a:gd name="T5" fmla="*/ 34 h 545"/>
                <a:gd name="T6" fmla="*/ 33 w 837"/>
                <a:gd name="T7" fmla="*/ 0 h 545"/>
                <a:gd name="T8" fmla="*/ 803 w 837"/>
                <a:gd name="T9" fmla="*/ 0 h 545"/>
                <a:gd name="T10" fmla="*/ 837 w 837"/>
                <a:gd name="T11" fmla="*/ 34 h 545"/>
                <a:gd name="T12" fmla="*/ 837 w 837"/>
                <a:gd name="T13" fmla="*/ 545 h 545"/>
              </a:gdLst>
              <a:ahLst/>
              <a:cxnLst>
                <a:cxn ang="0">
                  <a:pos x="T0" y="T1"/>
                </a:cxn>
                <a:cxn ang="0">
                  <a:pos x="T2" y="T3"/>
                </a:cxn>
                <a:cxn ang="0">
                  <a:pos x="T4" y="T5"/>
                </a:cxn>
                <a:cxn ang="0">
                  <a:pos x="T6" y="T7"/>
                </a:cxn>
                <a:cxn ang="0">
                  <a:pos x="T8" y="T9"/>
                </a:cxn>
                <a:cxn ang="0">
                  <a:pos x="T10" y="T11"/>
                </a:cxn>
                <a:cxn ang="0">
                  <a:pos x="T12" y="T13"/>
                </a:cxn>
              </a:cxnLst>
              <a:rect l="0" t="0" r="r" b="b"/>
              <a:pathLst>
                <a:path w="837" h="545">
                  <a:moveTo>
                    <a:pt x="837" y="545"/>
                  </a:moveTo>
                  <a:cubicBezTo>
                    <a:pt x="0" y="545"/>
                    <a:pt x="0" y="545"/>
                    <a:pt x="0" y="545"/>
                  </a:cubicBezTo>
                  <a:cubicBezTo>
                    <a:pt x="0" y="34"/>
                    <a:pt x="0" y="34"/>
                    <a:pt x="0" y="34"/>
                  </a:cubicBezTo>
                  <a:cubicBezTo>
                    <a:pt x="0" y="15"/>
                    <a:pt x="15" y="0"/>
                    <a:pt x="33" y="0"/>
                  </a:cubicBezTo>
                  <a:cubicBezTo>
                    <a:pt x="803" y="0"/>
                    <a:pt x="803" y="0"/>
                    <a:pt x="803" y="0"/>
                  </a:cubicBezTo>
                  <a:cubicBezTo>
                    <a:pt x="822" y="0"/>
                    <a:pt x="837" y="15"/>
                    <a:pt x="837" y="34"/>
                  </a:cubicBezTo>
                  <a:cubicBezTo>
                    <a:pt x="837" y="545"/>
                    <a:pt x="837" y="545"/>
                    <a:pt x="837" y="545"/>
                  </a:cubicBezTo>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3" name="íṣḷíďe"/>
            <p:cNvSpPr/>
            <p:nvPr/>
          </p:nvSpPr>
          <p:spPr bwMode="auto">
            <a:xfrm>
              <a:off x="5435600" y="3148013"/>
              <a:ext cx="1716088" cy="198437"/>
            </a:xfrm>
            <a:custGeom>
              <a:avLst/>
              <a:gdLst>
                <a:gd name="T0" fmla="*/ 766 w 837"/>
                <a:gd name="T1" fmla="*/ 97 h 97"/>
                <a:gd name="T2" fmla="*/ 70 w 837"/>
                <a:gd name="T3" fmla="*/ 97 h 97"/>
                <a:gd name="T4" fmla="*/ 0 w 837"/>
                <a:gd name="T5" fmla="*/ 27 h 97"/>
                <a:gd name="T6" fmla="*/ 0 w 837"/>
                <a:gd name="T7" fmla="*/ 0 h 97"/>
                <a:gd name="T8" fmla="*/ 837 w 837"/>
                <a:gd name="T9" fmla="*/ 0 h 97"/>
                <a:gd name="T10" fmla="*/ 837 w 837"/>
                <a:gd name="T11" fmla="*/ 27 h 97"/>
                <a:gd name="T12" fmla="*/ 766 w 837"/>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837" h="97">
                  <a:moveTo>
                    <a:pt x="766" y="97"/>
                  </a:moveTo>
                  <a:cubicBezTo>
                    <a:pt x="70" y="97"/>
                    <a:pt x="70" y="97"/>
                    <a:pt x="70" y="97"/>
                  </a:cubicBezTo>
                  <a:cubicBezTo>
                    <a:pt x="31" y="97"/>
                    <a:pt x="0" y="66"/>
                    <a:pt x="0" y="27"/>
                  </a:cubicBezTo>
                  <a:cubicBezTo>
                    <a:pt x="0" y="0"/>
                    <a:pt x="0" y="0"/>
                    <a:pt x="0" y="0"/>
                  </a:cubicBezTo>
                  <a:cubicBezTo>
                    <a:pt x="837" y="0"/>
                    <a:pt x="837" y="0"/>
                    <a:pt x="837" y="0"/>
                  </a:cubicBezTo>
                  <a:cubicBezTo>
                    <a:pt x="837" y="27"/>
                    <a:pt x="837" y="27"/>
                    <a:pt x="837" y="27"/>
                  </a:cubicBezTo>
                  <a:cubicBezTo>
                    <a:pt x="837" y="66"/>
                    <a:pt x="805" y="97"/>
                    <a:pt x="766" y="97"/>
                  </a:cubicBezTo>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4" name="i$ḷiḋé"/>
            <p:cNvSpPr/>
            <p:nvPr/>
          </p:nvSpPr>
          <p:spPr bwMode="auto">
            <a:xfrm>
              <a:off x="5392738" y="2060575"/>
              <a:ext cx="1716088" cy="1117600"/>
            </a:xfrm>
            <a:custGeom>
              <a:avLst/>
              <a:gdLst>
                <a:gd name="T0" fmla="*/ 837 w 837"/>
                <a:gd name="T1" fmla="*/ 34 h 545"/>
                <a:gd name="T2" fmla="*/ 837 w 837"/>
                <a:gd name="T3" fmla="*/ 545 h 545"/>
                <a:gd name="T4" fmla="*/ 0 w 837"/>
                <a:gd name="T5" fmla="*/ 545 h 545"/>
                <a:gd name="T6" fmla="*/ 0 w 837"/>
                <a:gd name="T7" fmla="*/ 34 h 545"/>
                <a:gd name="T8" fmla="*/ 33 w 837"/>
                <a:gd name="T9" fmla="*/ 0 h 545"/>
                <a:gd name="T10" fmla="*/ 804 w 837"/>
                <a:gd name="T11" fmla="*/ 0 h 545"/>
                <a:gd name="T12" fmla="*/ 837 w 837"/>
                <a:gd name="T13" fmla="*/ 34 h 545"/>
              </a:gdLst>
              <a:ahLst/>
              <a:cxnLst>
                <a:cxn ang="0">
                  <a:pos x="T0" y="T1"/>
                </a:cxn>
                <a:cxn ang="0">
                  <a:pos x="T2" y="T3"/>
                </a:cxn>
                <a:cxn ang="0">
                  <a:pos x="T4" y="T5"/>
                </a:cxn>
                <a:cxn ang="0">
                  <a:pos x="T6" y="T7"/>
                </a:cxn>
                <a:cxn ang="0">
                  <a:pos x="T8" y="T9"/>
                </a:cxn>
                <a:cxn ang="0">
                  <a:pos x="T10" y="T11"/>
                </a:cxn>
                <a:cxn ang="0">
                  <a:pos x="T12" y="T13"/>
                </a:cxn>
              </a:cxnLst>
              <a:rect l="0" t="0" r="r" b="b"/>
              <a:pathLst>
                <a:path w="837" h="545">
                  <a:moveTo>
                    <a:pt x="837" y="34"/>
                  </a:moveTo>
                  <a:cubicBezTo>
                    <a:pt x="837" y="545"/>
                    <a:pt x="837" y="545"/>
                    <a:pt x="837" y="545"/>
                  </a:cubicBezTo>
                  <a:cubicBezTo>
                    <a:pt x="0" y="545"/>
                    <a:pt x="0" y="545"/>
                    <a:pt x="0" y="545"/>
                  </a:cubicBezTo>
                  <a:cubicBezTo>
                    <a:pt x="0" y="34"/>
                    <a:pt x="0" y="34"/>
                    <a:pt x="0" y="34"/>
                  </a:cubicBezTo>
                  <a:cubicBezTo>
                    <a:pt x="0" y="15"/>
                    <a:pt x="15" y="0"/>
                    <a:pt x="33" y="0"/>
                  </a:cubicBezTo>
                  <a:cubicBezTo>
                    <a:pt x="804" y="0"/>
                    <a:pt x="804" y="0"/>
                    <a:pt x="804" y="0"/>
                  </a:cubicBezTo>
                  <a:cubicBezTo>
                    <a:pt x="822" y="0"/>
                    <a:pt x="837" y="15"/>
                    <a:pt x="837" y="34"/>
                  </a:cubicBezTo>
                </a:path>
              </a:pathLst>
            </a:custGeom>
            <a:solidFill>
              <a:srgbClr val="76768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5" name="íslïďê"/>
            <p:cNvSpPr/>
            <p:nvPr/>
          </p:nvSpPr>
          <p:spPr bwMode="auto">
            <a:xfrm>
              <a:off x="5454650" y="2122488"/>
              <a:ext cx="1590675" cy="965200"/>
            </a:xfrm>
            <a:custGeom>
              <a:avLst/>
              <a:gdLst>
                <a:gd name="T0" fmla="*/ 776 w 776"/>
                <a:gd name="T1" fmla="*/ 3 h 471"/>
                <a:gd name="T2" fmla="*/ 776 w 776"/>
                <a:gd name="T3" fmla="*/ 468 h 471"/>
                <a:gd name="T4" fmla="*/ 773 w 776"/>
                <a:gd name="T5" fmla="*/ 471 h 471"/>
                <a:gd name="T6" fmla="*/ 3 w 776"/>
                <a:gd name="T7" fmla="*/ 471 h 471"/>
                <a:gd name="T8" fmla="*/ 0 w 776"/>
                <a:gd name="T9" fmla="*/ 468 h 471"/>
                <a:gd name="T10" fmla="*/ 0 w 776"/>
                <a:gd name="T11" fmla="*/ 3 h 471"/>
                <a:gd name="T12" fmla="*/ 3 w 776"/>
                <a:gd name="T13" fmla="*/ 0 h 471"/>
                <a:gd name="T14" fmla="*/ 773 w 776"/>
                <a:gd name="T15" fmla="*/ 0 h 471"/>
                <a:gd name="T16" fmla="*/ 776 w 776"/>
                <a:gd name="T17" fmla="*/ 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6" h="471">
                  <a:moveTo>
                    <a:pt x="776" y="3"/>
                  </a:moveTo>
                  <a:cubicBezTo>
                    <a:pt x="776" y="468"/>
                    <a:pt x="776" y="468"/>
                    <a:pt x="776" y="468"/>
                  </a:cubicBezTo>
                  <a:cubicBezTo>
                    <a:pt x="776" y="470"/>
                    <a:pt x="775" y="471"/>
                    <a:pt x="773" y="471"/>
                  </a:cubicBezTo>
                  <a:cubicBezTo>
                    <a:pt x="3" y="471"/>
                    <a:pt x="3" y="471"/>
                    <a:pt x="3" y="471"/>
                  </a:cubicBezTo>
                  <a:cubicBezTo>
                    <a:pt x="2" y="471"/>
                    <a:pt x="0" y="470"/>
                    <a:pt x="0" y="468"/>
                  </a:cubicBezTo>
                  <a:cubicBezTo>
                    <a:pt x="0" y="3"/>
                    <a:pt x="0" y="3"/>
                    <a:pt x="0" y="3"/>
                  </a:cubicBezTo>
                  <a:cubicBezTo>
                    <a:pt x="0" y="1"/>
                    <a:pt x="2" y="0"/>
                    <a:pt x="3" y="0"/>
                  </a:cubicBezTo>
                  <a:cubicBezTo>
                    <a:pt x="773" y="0"/>
                    <a:pt x="773" y="0"/>
                    <a:pt x="773" y="0"/>
                  </a:cubicBezTo>
                  <a:cubicBezTo>
                    <a:pt x="775" y="0"/>
                    <a:pt x="776" y="1"/>
                    <a:pt x="776" y="3"/>
                  </a:cubicBezTo>
                </a:path>
              </a:pathLst>
            </a:custGeom>
            <a:solidFill>
              <a:srgbClr val="1F346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6" name="íS1ïḑé"/>
            <p:cNvSpPr/>
            <p:nvPr/>
          </p:nvSpPr>
          <p:spPr bwMode="auto">
            <a:xfrm>
              <a:off x="5392738" y="3148013"/>
              <a:ext cx="1716088" cy="198437"/>
            </a:xfrm>
            <a:custGeom>
              <a:avLst/>
              <a:gdLst>
                <a:gd name="T0" fmla="*/ 837 w 837"/>
                <a:gd name="T1" fmla="*/ 0 h 97"/>
                <a:gd name="T2" fmla="*/ 837 w 837"/>
                <a:gd name="T3" fmla="*/ 27 h 97"/>
                <a:gd name="T4" fmla="*/ 796 w 837"/>
                <a:gd name="T5" fmla="*/ 91 h 97"/>
                <a:gd name="T6" fmla="*/ 766 w 837"/>
                <a:gd name="T7" fmla="*/ 97 h 97"/>
                <a:gd name="T8" fmla="*/ 70 w 837"/>
                <a:gd name="T9" fmla="*/ 97 h 97"/>
                <a:gd name="T10" fmla="*/ 0 w 837"/>
                <a:gd name="T11" fmla="*/ 27 h 97"/>
                <a:gd name="T12" fmla="*/ 0 w 837"/>
                <a:gd name="T13" fmla="*/ 0 h 97"/>
                <a:gd name="T14" fmla="*/ 837 w 837"/>
                <a:gd name="T15" fmla="*/ 0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7" h="97">
                  <a:moveTo>
                    <a:pt x="837" y="0"/>
                  </a:moveTo>
                  <a:cubicBezTo>
                    <a:pt x="837" y="27"/>
                    <a:pt x="837" y="27"/>
                    <a:pt x="837" y="27"/>
                  </a:cubicBezTo>
                  <a:cubicBezTo>
                    <a:pt x="837" y="55"/>
                    <a:pt x="820" y="79"/>
                    <a:pt x="796" y="91"/>
                  </a:cubicBezTo>
                  <a:cubicBezTo>
                    <a:pt x="787" y="95"/>
                    <a:pt x="777" y="97"/>
                    <a:pt x="766" y="97"/>
                  </a:cubicBezTo>
                  <a:cubicBezTo>
                    <a:pt x="70" y="97"/>
                    <a:pt x="70" y="97"/>
                    <a:pt x="70" y="97"/>
                  </a:cubicBezTo>
                  <a:cubicBezTo>
                    <a:pt x="31" y="97"/>
                    <a:pt x="0" y="66"/>
                    <a:pt x="0" y="27"/>
                  </a:cubicBezTo>
                  <a:cubicBezTo>
                    <a:pt x="0" y="0"/>
                    <a:pt x="0" y="0"/>
                    <a:pt x="0" y="0"/>
                  </a:cubicBezTo>
                  <a:cubicBezTo>
                    <a:pt x="837" y="0"/>
                    <a:pt x="837" y="0"/>
                    <a:pt x="837" y="0"/>
                  </a:cubicBezTo>
                </a:path>
              </a:pathLst>
            </a:custGeom>
            <a:solidFill>
              <a:srgbClr val="ABA9C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7" name="îŝḷîḓe"/>
            <p:cNvSpPr/>
            <p:nvPr/>
          </p:nvSpPr>
          <p:spPr bwMode="auto">
            <a:xfrm>
              <a:off x="5546725" y="2238375"/>
              <a:ext cx="533400" cy="19050"/>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48" name="íṩļïḓê"/>
            <p:cNvSpPr/>
            <p:nvPr/>
          </p:nvSpPr>
          <p:spPr bwMode="auto">
            <a:xfrm>
              <a:off x="6310313" y="2238375"/>
              <a:ext cx="252413" cy="19050"/>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49" name="î$ļide"/>
            <p:cNvSpPr/>
            <p:nvPr/>
          </p:nvSpPr>
          <p:spPr bwMode="auto">
            <a:xfrm>
              <a:off x="6675438" y="2238375"/>
              <a:ext cx="252413" cy="19050"/>
            </a:xfrm>
            <a:prstGeom prst="rect">
              <a:avLst/>
            </a:prstGeom>
            <a:solidFill>
              <a:srgbClr val="FFC5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0" name="ïşḻiḑê"/>
            <p:cNvSpPr/>
            <p:nvPr/>
          </p:nvSpPr>
          <p:spPr bwMode="auto">
            <a:xfrm>
              <a:off x="6584950" y="2238375"/>
              <a:ext cx="60325" cy="19050"/>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1" name="ïṧ1îḍè"/>
            <p:cNvSpPr/>
            <p:nvPr/>
          </p:nvSpPr>
          <p:spPr bwMode="auto">
            <a:xfrm>
              <a:off x="6103938" y="2238375"/>
              <a:ext cx="177800" cy="19050"/>
            </a:xfrm>
            <a:prstGeom prst="rect">
              <a:avLst/>
            </a:prstGeom>
            <a:solidFill>
              <a:srgbClr val="EA544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2" name="iṩ1iḑe"/>
            <p:cNvSpPr/>
            <p:nvPr/>
          </p:nvSpPr>
          <p:spPr bwMode="auto">
            <a:xfrm>
              <a:off x="5546725" y="2713038"/>
              <a:ext cx="533400"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3" name="íṡľîḓê"/>
            <p:cNvSpPr/>
            <p:nvPr/>
          </p:nvSpPr>
          <p:spPr bwMode="auto">
            <a:xfrm>
              <a:off x="6310313" y="2713038"/>
              <a:ext cx="252413" cy="17462"/>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4" name="iṡľídê"/>
            <p:cNvSpPr/>
            <p:nvPr/>
          </p:nvSpPr>
          <p:spPr bwMode="auto">
            <a:xfrm>
              <a:off x="6675438" y="2713038"/>
              <a:ext cx="252413" cy="17462"/>
            </a:xfrm>
            <a:prstGeom prst="rect">
              <a:avLst/>
            </a:prstGeom>
            <a:solidFill>
              <a:srgbClr val="FFC5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5" name="isḻïďé"/>
            <p:cNvSpPr/>
            <p:nvPr/>
          </p:nvSpPr>
          <p:spPr bwMode="auto">
            <a:xfrm>
              <a:off x="6584950" y="2713038"/>
              <a:ext cx="60325"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6" name="îṣ1ïďê"/>
            <p:cNvSpPr/>
            <p:nvPr/>
          </p:nvSpPr>
          <p:spPr bwMode="auto">
            <a:xfrm>
              <a:off x="6103938" y="2713038"/>
              <a:ext cx="177800" cy="17462"/>
            </a:xfrm>
            <a:prstGeom prst="rect">
              <a:avLst/>
            </a:prstGeom>
            <a:solidFill>
              <a:srgbClr val="A29FB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7" name="iṥḻíďe"/>
            <p:cNvSpPr/>
            <p:nvPr/>
          </p:nvSpPr>
          <p:spPr bwMode="auto">
            <a:xfrm>
              <a:off x="6394450" y="2554288"/>
              <a:ext cx="533400" cy="19050"/>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8" name="ïṣļíḓé"/>
            <p:cNvSpPr/>
            <p:nvPr/>
          </p:nvSpPr>
          <p:spPr bwMode="auto">
            <a:xfrm>
              <a:off x="5911850" y="2554288"/>
              <a:ext cx="250825" cy="19050"/>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9" name="îSlide"/>
            <p:cNvSpPr/>
            <p:nvPr/>
          </p:nvSpPr>
          <p:spPr bwMode="auto">
            <a:xfrm>
              <a:off x="5546725" y="2554288"/>
              <a:ext cx="252413" cy="19050"/>
            </a:xfrm>
            <a:prstGeom prst="rect">
              <a:avLst/>
            </a:prstGeom>
            <a:solidFill>
              <a:srgbClr val="FFC54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0" name="íṡḷiḑè"/>
            <p:cNvSpPr/>
            <p:nvPr/>
          </p:nvSpPr>
          <p:spPr bwMode="auto">
            <a:xfrm>
              <a:off x="5829300" y="2554288"/>
              <a:ext cx="58738" cy="19050"/>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1" name="íSļíḍê"/>
            <p:cNvSpPr/>
            <p:nvPr/>
          </p:nvSpPr>
          <p:spPr bwMode="auto">
            <a:xfrm>
              <a:off x="6192838" y="2554288"/>
              <a:ext cx="177800" cy="19050"/>
            </a:xfrm>
            <a:prstGeom prst="rect">
              <a:avLst/>
            </a:prstGeom>
            <a:solidFill>
              <a:srgbClr val="A29FB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2" name="iṩļîḓe"/>
            <p:cNvSpPr/>
            <p:nvPr/>
          </p:nvSpPr>
          <p:spPr bwMode="auto">
            <a:xfrm>
              <a:off x="5546725" y="2319338"/>
              <a:ext cx="200025" cy="17462"/>
            </a:xfrm>
            <a:prstGeom prst="rect">
              <a:avLst/>
            </a:prstGeom>
            <a:solidFill>
              <a:srgbClr val="EA544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3" name="ïŝľiḑè"/>
            <p:cNvSpPr/>
            <p:nvPr/>
          </p:nvSpPr>
          <p:spPr bwMode="auto">
            <a:xfrm>
              <a:off x="6145213" y="2319338"/>
              <a:ext cx="85725"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4" name="iṧľiḍê"/>
            <p:cNvSpPr/>
            <p:nvPr/>
          </p:nvSpPr>
          <p:spPr bwMode="auto">
            <a:xfrm>
              <a:off x="6510338" y="2319338"/>
              <a:ext cx="417513" cy="17462"/>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5" name="íṩľïḍè"/>
            <p:cNvSpPr/>
            <p:nvPr/>
          </p:nvSpPr>
          <p:spPr bwMode="auto">
            <a:xfrm>
              <a:off x="6253163" y="2319338"/>
              <a:ext cx="225425"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6" name="iṧ1îďê"/>
            <p:cNvSpPr/>
            <p:nvPr/>
          </p:nvSpPr>
          <p:spPr bwMode="auto">
            <a:xfrm>
              <a:off x="5772150" y="2319338"/>
              <a:ext cx="341313"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7" name="îṩlîḋè"/>
            <p:cNvSpPr/>
            <p:nvPr/>
          </p:nvSpPr>
          <p:spPr bwMode="auto">
            <a:xfrm>
              <a:off x="5546725" y="2790825"/>
              <a:ext cx="200025"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8" name="iSľiḍè"/>
            <p:cNvSpPr/>
            <p:nvPr/>
          </p:nvSpPr>
          <p:spPr bwMode="auto">
            <a:xfrm>
              <a:off x="6145213" y="2790825"/>
              <a:ext cx="85725"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9" name="îśḷidé"/>
            <p:cNvSpPr/>
            <p:nvPr/>
          </p:nvSpPr>
          <p:spPr bwMode="auto">
            <a:xfrm>
              <a:off x="6510338" y="2790825"/>
              <a:ext cx="417513"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70" name="isḷîďê"/>
            <p:cNvSpPr/>
            <p:nvPr/>
          </p:nvSpPr>
          <p:spPr bwMode="auto">
            <a:xfrm>
              <a:off x="6253163" y="2790825"/>
              <a:ext cx="225425"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71" name="ís1iḍê"/>
            <p:cNvSpPr/>
            <p:nvPr/>
          </p:nvSpPr>
          <p:spPr bwMode="auto">
            <a:xfrm>
              <a:off x="5772150" y="2790825"/>
              <a:ext cx="341313"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72" name="i$ḷîḑe"/>
            <p:cNvSpPr/>
            <p:nvPr/>
          </p:nvSpPr>
          <p:spPr bwMode="auto">
            <a:xfrm>
              <a:off x="5546725" y="2632075"/>
              <a:ext cx="200025" cy="19050"/>
            </a:xfrm>
            <a:prstGeom prst="rect">
              <a:avLst/>
            </a:prstGeom>
            <a:solidFill>
              <a:srgbClr val="EA544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73" name="iṩľïdè"/>
            <p:cNvSpPr/>
            <p:nvPr/>
          </p:nvSpPr>
          <p:spPr bwMode="auto">
            <a:xfrm>
              <a:off x="6145213" y="2632075"/>
              <a:ext cx="85725" cy="19050"/>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74" name="îṡ1iḋe"/>
            <p:cNvSpPr/>
            <p:nvPr/>
          </p:nvSpPr>
          <p:spPr bwMode="auto">
            <a:xfrm>
              <a:off x="6510338" y="2632075"/>
              <a:ext cx="417513" cy="19050"/>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75" name="îşḷíḑê"/>
            <p:cNvSpPr/>
            <p:nvPr/>
          </p:nvSpPr>
          <p:spPr bwMode="auto">
            <a:xfrm>
              <a:off x="6253163" y="2632075"/>
              <a:ext cx="225425" cy="19050"/>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76" name="isļíḋe"/>
            <p:cNvSpPr/>
            <p:nvPr/>
          </p:nvSpPr>
          <p:spPr bwMode="auto">
            <a:xfrm>
              <a:off x="5772150" y="2632075"/>
              <a:ext cx="341313" cy="19050"/>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77" name="ísļîde"/>
            <p:cNvSpPr/>
            <p:nvPr/>
          </p:nvSpPr>
          <p:spPr bwMode="auto">
            <a:xfrm>
              <a:off x="5546725" y="2397125"/>
              <a:ext cx="200025" cy="17462"/>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78" name="îsḷîdé"/>
            <p:cNvSpPr/>
            <p:nvPr/>
          </p:nvSpPr>
          <p:spPr bwMode="auto">
            <a:xfrm>
              <a:off x="5772150" y="2397125"/>
              <a:ext cx="341313"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79" name="iS1ídé"/>
            <p:cNvSpPr/>
            <p:nvPr/>
          </p:nvSpPr>
          <p:spPr bwMode="auto">
            <a:xfrm>
              <a:off x="5915025" y="2474913"/>
              <a:ext cx="198438" cy="17462"/>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80" name="ïṩḷïḍè"/>
            <p:cNvSpPr/>
            <p:nvPr/>
          </p:nvSpPr>
          <p:spPr bwMode="auto">
            <a:xfrm>
              <a:off x="5546725" y="2474913"/>
              <a:ext cx="344488" cy="17462"/>
            </a:xfrm>
            <a:prstGeom prst="rect">
              <a:avLst/>
            </a:prstGeom>
            <a:solidFill>
              <a:srgbClr val="6E89C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81" name="iṧḷïḍè"/>
            <p:cNvSpPr/>
            <p:nvPr/>
          </p:nvSpPr>
          <p:spPr bwMode="auto">
            <a:xfrm>
              <a:off x="5862638" y="3500438"/>
              <a:ext cx="776288" cy="77787"/>
            </a:xfrm>
            <a:custGeom>
              <a:avLst/>
              <a:gdLst>
                <a:gd name="T0" fmla="*/ 360 w 379"/>
                <a:gd name="T1" fmla="*/ 38 h 38"/>
                <a:gd name="T2" fmla="*/ 19 w 379"/>
                <a:gd name="T3" fmla="*/ 38 h 38"/>
                <a:gd name="T4" fmla="*/ 0 w 379"/>
                <a:gd name="T5" fmla="*/ 19 h 38"/>
                <a:gd name="T6" fmla="*/ 19 w 379"/>
                <a:gd name="T7" fmla="*/ 0 h 38"/>
                <a:gd name="T8" fmla="*/ 360 w 379"/>
                <a:gd name="T9" fmla="*/ 0 h 38"/>
                <a:gd name="T10" fmla="*/ 379 w 379"/>
                <a:gd name="T11" fmla="*/ 19 h 38"/>
                <a:gd name="T12" fmla="*/ 360 w 379"/>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379" h="38">
                  <a:moveTo>
                    <a:pt x="360" y="38"/>
                  </a:moveTo>
                  <a:cubicBezTo>
                    <a:pt x="19" y="38"/>
                    <a:pt x="19" y="38"/>
                    <a:pt x="19" y="38"/>
                  </a:cubicBezTo>
                  <a:cubicBezTo>
                    <a:pt x="8" y="38"/>
                    <a:pt x="0" y="29"/>
                    <a:pt x="0" y="19"/>
                  </a:cubicBezTo>
                  <a:cubicBezTo>
                    <a:pt x="0" y="8"/>
                    <a:pt x="8" y="0"/>
                    <a:pt x="19" y="0"/>
                  </a:cubicBezTo>
                  <a:cubicBezTo>
                    <a:pt x="360" y="0"/>
                    <a:pt x="360" y="0"/>
                    <a:pt x="360" y="0"/>
                  </a:cubicBezTo>
                  <a:cubicBezTo>
                    <a:pt x="371" y="0"/>
                    <a:pt x="379" y="8"/>
                    <a:pt x="379" y="19"/>
                  </a:cubicBezTo>
                  <a:cubicBezTo>
                    <a:pt x="379" y="29"/>
                    <a:pt x="371" y="38"/>
                    <a:pt x="360" y="38"/>
                  </a:cubicBezTo>
                  <a:close/>
                </a:path>
              </a:pathLst>
            </a:custGeom>
            <a:solidFill>
              <a:srgbClr val="4A496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2" name="îšlíḓê"/>
            <p:cNvSpPr/>
            <p:nvPr/>
          </p:nvSpPr>
          <p:spPr bwMode="auto">
            <a:xfrm>
              <a:off x="5680075" y="3570288"/>
              <a:ext cx="2205038" cy="177800"/>
            </a:xfrm>
            <a:custGeom>
              <a:avLst/>
              <a:gdLst>
                <a:gd name="T0" fmla="*/ 1076 w 1076"/>
                <a:gd name="T1" fmla="*/ 87 h 87"/>
                <a:gd name="T2" fmla="*/ 0 w 1076"/>
                <a:gd name="T3" fmla="*/ 87 h 87"/>
                <a:gd name="T4" fmla="*/ 0 w 1076"/>
                <a:gd name="T5" fmla="*/ 31 h 87"/>
                <a:gd name="T6" fmla="*/ 30 w 1076"/>
                <a:gd name="T7" fmla="*/ 0 h 87"/>
                <a:gd name="T8" fmla="*/ 1046 w 1076"/>
                <a:gd name="T9" fmla="*/ 0 h 87"/>
                <a:gd name="T10" fmla="*/ 1076 w 1076"/>
                <a:gd name="T11" fmla="*/ 31 h 87"/>
                <a:gd name="T12" fmla="*/ 1076 w 1076"/>
                <a:gd name="T13" fmla="*/ 87 h 87"/>
              </a:gdLst>
              <a:ahLst/>
              <a:cxnLst>
                <a:cxn ang="0">
                  <a:pos x="T0" y="T1"/>
                </a:cxn>
                <a:cxn ang="0">
                  <a:pos x="T2" y="T3"/>
                </a:cxn>
                <a:cxn ang="0">
                  <a:pos x="T4" y="T5"/>
                </a:cxn>
                <a:cxn ang="0">
                  <a:pos x="T6" y="T7"/>
                </a:cxn>
                <a:cxn ang="0">
                  <a:pos x="T8" y="T9"/>
                </a:cxn>
                <a:cxn ang="0">
                  <a:pos x="T10" y="T11"/>
                </a:cxn>
                <a:cxn ang="0">
                  <a:pos x="T12" y="T13"/>
                </a:cxn>
              </a:cxnLst>
              <a:rect l="0" t="0" r="r" b="b"/>
              <a:pathLst>
                <a:path w="1076" h="87">
                  <a:moveTo>
                    <a:pt x="1076" y="87"/>
                  </a:moveTo>
                  <a:cubicBezTo>
                    <a:pt x="0" y="87"/>
                    <a:pt x="0" y="87"/>
                    <a:pt x="0" y="87"/>
                  </a:cubicBezTo>
                  <a:cubicBezTo>
                    <a:pt x="0" y="31"/>
                    <a:pt x="0" y="31"/>
                    <a:pt x="0" y="31"/>
                  </a:cubicBezTo>
                  <a:cubicBezTo>
                    <a:pt x="0" y="14"/>
                    <a:pt x="13" y="0"/>
                    <a:pt x="30" y="0"/>
                  </a:cubicBezTo>
                  <a:cubicBezTo>
                    <a:pt x="1046" y="0"/>
                    <a:pt x="1046" y="0"/>
                    <a:pt x="1046" y="0"/>
                  </a:cubicBezTo>
                  <a:cubicBezTo>
                    <a:pt x="1062" y="0"/>
                    <a:pt x="1076" y="14"/>
                    <a:pt x="1076" y="31"/>
                  </a:cubicBezTo>
                  <a:lnTo>
                    <a:pt x="1076" y="87"/>
                  </a:lnTo>
                  <a:close/>
                </a:path>
              </a:pathLst>
            </a:custGeom>
            <a:solidFill>
              <a:srgbClr val="E7927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3" name="îSľïḋe"/>
            <p:cNvSpPr/>
            <p:nvPr/>
          </p:nvSpPr>
          <p:spPr bwMode="auto">
            <a:xfrm>
              <a:off x="2994025" y="3570288"/>
              <a:ext cx="4248150" cy="177800"/>
            </a:xfrm>
            <a:custGeom>
              <a:avLst/>
              <a:gdLst>
                <a:gd name="T0" fmla="*/ 2072 w 2072"/>
                <a:gd name="T1" fmla="*/ 31 h 87"/>
                <a:gd name="T2" fmla="*/ 2072 w 2072"/>
                <a:gd name="T3" fmla="*/ 87 h 87"/>
                <a:gd name="T4" fmla="*/ 0 w 2072"/>
                <a:gd name="T5" fmla="*/ 87 h 87"/>
                <a:gd name="T6" fmla="*/ 0 w 2072"/>
                <a:gd name="T7" fmla="*/ 31 h 87"/>
                <a:gd name="T8" fmla="*/ 30 w 2072"/>
                <a:gd name="T9" fmla="*/ 0 h 87"/>
                <a:gd name="T10" fmla="*/ 2042 w 2072"/>
                <a:gd name="T11" fmla="*/ 0 h 87"/>
                <a:gd name="T12" fmla="*/ 2072 w 2072"/>
                <a:gd name="T13" fmla="*/ 31 h 87"/>
              </a:gdLst>
              <a:ahLst/>
              <a:cxnLst>
                <a:cxn ang="0">
                  <a:pos x="T0" y="T1"/>
                </a:cxn>
                <a:cxn ang="0">
                  <a:pos x="T2" y="T3"/>
                </a:cxn>
                <a:cxn ang="0">
                  <a:pos x="T4" y="T5"/>
                </a:cxn>
                <a:cxn ang="0">
                  <a:pos x="T6" y="T7"/>
                </a:cxn>
                <a:cxn ang="0">
                  <a:pos x="T8" y="T9"/>
                </a:cxn>
                <a:cxn ang="0">
                  <a:pos x="T10" y="T11"/>
                </a:cxn>
                <a:cxn ang="0">
                  <a:pos x="T12" y="T13"/>
                </a:cxn>
              </a:cxnLst>
              <a:rect l="0" t="0" r="r" b="b"/>
              <a:pathLst>
                <a:path w="2072" h="87">
                  <a:moveTo>
                    <a:pt x="2072" y="31"/>
                  </a:moveTo>
                  <a:cubicBezTo>
                    <a:pt x="2072" y="87"/>
                    <a:pt x="2072" y="87"/>
                    <a:pt x="2072" y="87"/>
                  </a:cubicBezTo>
                  <a:cubicBezTo>
                    <a:pt x="0" y="87"/>
                    <a:pt x="0" y="87"/>
                    <a:pt x="0" y="87"/>
                  </a:cubicBezTo>
                  <a:cubicBezTo>
                    <a:pt x="0" y="31"/>
                    <a:pt x="0" y="31"/>
                    <a:pt x="0" y="31"/>
                  </a:cubicBezTo>
                  <a:cubicBezTo>
                    <a:pt x="0" y="14"/>
                    <a:pt x="14" y="0"/>
                    <a:pt x="30" y="0"/>
                  </a:cubicBezTo>
                  <a:cubicBezTo>
                    <a:pt x="2042" y="0"/>
                    <a:pt x="2042" y="0"/>
                    <a:pt x="2042" y="0"/>
                  </a:cubicBezTo>
                  <a:cubicBezTo>
                    <a:pt x="2059" y="0"/>
                    <a:pt x="2072" y="14"/>
                    <a:pt x="2072" y="31"/>
                  </a:cubicBezTo>
                  <a:close/>
                </a:path>
              </a:pathLst>
            </a:custGeom>
            <a:solidFill>
              <a:srgbClr val="A5483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4" name="íşḻidé"/>
            <p:cNvSpPr/>
            <p:nvPr/>
          </p:nvSpPr>
          <p:spPr bwMode="auto">
            <a:xfrm>
              <a:off x="4865688" y="3570288"/>
              <a:ext cx="1147763" cy="177800"/>
            </a:xfrm>
            <a:custGeom>
              <a:avLst/>
              <a:gdLst>
                <a:gd name="T0" fmla="*/ 560 w 560"/>
                <a:gd name="T1" fmla="*/ 0 h 87"/>
                <a:gd name="T2" fmla="*/ 507 w 560"/>
                <a:gd name="T3" fmla="*/ 87 h 87"/>
                <a:gd name="T4" fmla="*/ 0 w 560"/>
                <a:gd name="T5" fmla="*/ 87 h 87"/>
                <a:gd name="T6" fmla="*/ 7 w 560"/>
                <a:gd name="T7" fmla="*/ 0 h 87"/>
                <a:gd name="T8" fmla="*/ 560 w 560"/>
                <a:gd name="T9" fmla="*/ 0 h 87"/>
              </a:gdLst>
              <a:ahLst/>
              <a:cxnLst>
                <a:cxn ang="0">
                  <a:pos x="T0" y="T1"/>
                </a:cxn>
                <a:cxn ang="0">
                  <a:pos x="T2" y="T3"/>
                </a:cxn>
                <a:cxn ang="0">
                  <a:pos x="T4" y="T5"/>
                </a:cxn>
                <a:cxn ang="0">
                  <a:pos x="T6" y="T7"/>
                </a:cxn>
                <a:cxn ang="0">
                  <a:pos x="T8" y="T9"/>
                </a:cxn>
              </a:cxnLst>
              <a:rect l="0" t="0" r="r" b="b"/>
              <a:pathLst>
                <a:path w="560" h="87">
                  <a:moveTo>
                    <a:pt x="560" y="0"/>
                  </a:moveTo>
                  <a:cubicBezTo>
                    <a:pt x="543" y="27"/>
                    <a:pt x="524" y="59"/>
                    <a:pt x="507" y="87"/>
                  </a:cubicBezTo>
                  <a:cubicBezTo>
                    <a:pt x="0" y="87"/>
                    <a:pt x="0" y="87"/>
                    <a:pt x="0" y="87"/>
                  </a:cubicBezTo>
                  <a:cubicBezTo>
                    <a:pt x="7" y="0"/>
                    <a:pt x="7" y="0"/>
                    <a:pt x="7" y="0"/>
                  </a:cubicBezTo>
                  <a:lnTo>
                    <a:pt x="560" y="0"/>
                  </a:lnTo>
                  <a:close/>
                </a:path>
              </a:pathLst>
            </a:custGeom>
            <a:solidFill>
              <a:srgbClr val="8435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5" name="ïṧ1ïḍê"/>
            <p:cNvSpPr/>
            <p:nvPr/>
          </p:nvSpPr>
          <p:spPr bwMode="auto">
            <a:xfrm>
              <a:off x="8107363" y="4352925"/>
              <a:ext cx="1090613" cy="1368425"/>
            </a:xfrm>
            <a:prstGeom prst="rect">
              <a:avLst/>
            </a:prstGeom>
            <a:solidFill>
              <a:srgbClr val="7F395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86" name="íṡḷiḍe"/>
            <p:cNvSpPr/>
            <p:nvPr/>
          </p:nvSpPr>
          <p:spPr bwMode="auto">
            <a:xfrm>
              <a:off x="7720013" y="4352925"/>
              <a:ext cx="1073150" cy="1368425"/>
            </a:xfrm>
            <a:prstGeom prst="rect">
              <a:avLst/>
            </a:prstGeom>
            <a:solidFill>
              <a:srgbClr val="6E385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87" name="íşḷíde"/>
            <p:cNvSpPr/>
            <p:nvPr/>
          </p:nvSpPr>
          <p:spPr bwMode="auto">
            <a:xfrm>
              <a:off x="7707313" y="4456113"/>
              <a:ext cx="1019175" cy="368300"/>
            </a:xfrm>
            <a:prstGeom prst="rect">
              <a:avLst/>
            </a:prstGeom>
            <a:solidFill>
              <a:srgbClr val="DF7D5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88" name="íşľiḓe"/>
            <p:cNvSpPr/>
            <p:nvPr/>
          </p:nvSpPr>
          <p:spPr bwMode="auto">
            <a:xfrm>
              <a:off x="7707313" y="4891088"/>
              <a:ext cx="1019175" cy="368300"/>
            </a:xfrm>
            <a:prstGeom prst="rect">
              <a:avLst/>
            </a:prstGeom>
            <a:solidFill>
              <a:srgbClr val="DF7D5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89" name="iş1îḑè"/>
            <p:cNvSpPr/>
            <p:nvPr/>
          </p:nvSpPr>
          <p:spPr bwMode="auto">
            <a:xfrm>
              <a:off x="7707313" y="5326063"/>
              <a:ext cx="1019175" cy="395287"/>
            </a:xfrm>
            <a:prstGeom prst="rect">
              <a:avLst/>
            </a:prstGeom>
            <a:solidFill>
              <a:srgbClr val="DF7D5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90" name="íSļiďé"/>
            <p:cNvSpPr/>
            <p:nvPr/>
          </p:nvSpPr>
          <p:spPr bwMode="auto">
            <a:xfrm>
              <a:off x="8010525" y="4619625"/>
              <a:ext cx="295275" cy="41275"/>
            </a:xfrm>
            <a:custGeom>
              <a:avLst/>
              <a:gdLst>
                <a:gd name="T0" fmla="*/ 10 w 144"/>
                <a:gd name="T1" fmla="*/ 20 h 20"/>
                <a:gd name="T2" fmla="*/ 134 w 144"/>
                <a:gd name="T3" fmla="*/ 20 h 20"/>
                <a:gd name="T4" fmla="*/ 144 w 144"/>
                <a:gd name="T5" fmla="*/ 10 h 20"/>
                <a:gd name="T6" fmla="*/ 134 w 144"/>
                <a:gd name="T7" fmla="*/ 0 h 20"/>
                <a:gd name="T8" fmla="*/ 10 w 144"/>
                <a:gd name="T9" fmla="*/ 0 h 20"/>
                <a:gd name="T10" fmla="*/ 0 w 144"/>
                <a:gd name="T11" fmla="*/ 10 h 20"/>
                <a:gd name="T12" fmla="*/ 10 w 144"/>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44" h="20">
                  <a:moveTo>
                    <a:pt x="10" y="20"/>
                  </a:moveTo>
                  <a:cubicBezTo>
                    <a:pt x="134" y="20"/>
                    <a:pt x="134" y="20"/>
                    <a:pt x="134" y="20"/>
                  </a:cubicBezTo>
                  <a:cubicBezTo>
                    <a:pt x="140" y="20"/>
                    <a:pt x="144" y="15"/>
                    <a:pt x="144" y="10"/>
                  </a:cubicBezTo>
                  <a:cubicBezTo>
                    <a:pt x="144" y="5"/>
                    <a:pt x="140" y="0"/>
                    <a:pt x="134" y="0"/>
                  </a:cubicBezTo>
                  <a:cubicBezTo>
                    <a:pt x="10" y="0"/>
                    <a:pt x="10" y="0"/>
                    <a:pt x="10" y="0"/>
                  </a:cubicBezTo>
                  <a:cubicBezTo>
                    <a:pt x="5" y="0"/>
                    <a:pt x="0" y="5"/>
                    <a:pt x="0" y="10"/>
                  </a:cubicBezTo>
                  <a:cubicBezTo>
                    <a:pt x="0" y="15"/>
                    <a:pt x="5" y="20"/>
                    <a:pt x="10"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1" name="íṥľíďè"/>
            <p:cNvSpPr/>
            <p:nvPr/>
          </p:nvSpPr>
          <p:spPr bwMode="auto">
            <a:xfrm>
              <a:off x="8002588" y="5053013"/>
              <a:ext cx="293688" cy="38100"/>
            </a:xfrm>
            <a:custGeom>
              <a:avLst/>
              <a:gdLst>
                <a:gd name="T0" fmla="*/ 9 w 143"/>
                <a:gd name="T1" fmla="*/ 19 h 19"/>
                <a:gd name="T2" fmla="*/ 133 w 143"/>
                <a:gd name="T3" fmla="*/ 19 h 19"/>
                <a:gd name="T4" fmla="*/ 143 w 143"/>
                <a:gd name="T5" fmla="*/ 9 h 19"/>
                <a:gd name="T6" fmla="*/ 133 w 143"/>
                <a:gd name="T7" fmla="*/ 0 h 19"/>
                <a:gd name="T8" fmla="*/ 9 w 143"/>
                <a:gd name="T9" fmla="*/ 0 h 19"/>
                <a:gd name="T10" fmla="*/ 0 w 143"/>
                <a:gd name="T11" fmla="*/ 9 h 19"/>
                <a:gd name="T12" fmla="*/ 9 w 143"/>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43" h="19">
                  <a:moveTo>
                    <a:pt x="9" y="19"/>
                  </a:moveTo>
                  <a:cubicBezTo>
                    <a:pt x="133" y="19"/>
                    <a:pt x="133" y="19"/>
                    <a:pt x="133" y="19"/>
                  </a:cubicBezTo>
                  <a:cubicBezTo>
                    <a:pt x="139" y="19"/>
                    <a:pt x="143" y="15"/>
                    <a:pt x="143" y="9"/>
                  </a:cubicBezTo>
                  <a:cubicBezTo>
                    <a:pt x="143" y="4"/>
                    <a:pt x="139" y="0"/>
                    <a:pt x="133" y="0"/>
                  </a:cubicBezTo>
                  <a:cubicBezTo>
                    <a:pt x="9" y="0"/>
                    <a:pt x="9" y="0"/>
                    <a:pt x="9" y="0"/>
                  </a:cubicBezTo>
                  <a:cubicBezTo>
                    <a:pt x="4" y="0"/>
                    <a:pt x="0" y="4"/>
                    <a:pt x="0" y="9"/>
                  </a:cubicBezTo>
                  <a:cubicBezTo>
                    <a:pt x="0" y="15"/>
                    <a:pt x="4" y="19"/>
                    <a:pt x="9"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2" name="iṡļiḍè"/>
            <p:cNvSpPr/>
            <p:nvPr/>
          </p:nvSpPr>
          <p:spPr bwMode="auto">
            <a:xfrm>
              <a:off x="8002588" y="5483225"/>
              <a:ext cx="293688" cy="39687"/>
            </a:xfrm>
            <a:custGeom>
              <a:avLst/>
              <a:gdLst>
                <a:gd name="T0" fmla="*/ 9 w 143"/>
                <a:gd name="T1" fmla="*/ 19 h 19"/>
                <a:gd name="T2" fmla="*/ 133 w 143"/>
                <a:gd name="T3" fmla="*/ 19 h 19"/>
                <a:gd name="T4" fmla="*/ 143 w 143"/>
                <a:gd name="T5" fmla="*/ 10 h 19"/>
                <a:gd name="T6" fmla="*/ 133 w 143"/>
                <a:gd name="T7" fmla="*/ 0 h 19"/>
                <a:gd name="T8" fmla="*/ 9 w 143"/>
                <a:gd name="T9" fmla="*/ 0 h 19"/>
                <a:gd name="T10" fmla="*/ 0 w 143"/>
                <a:gd name="T11" fmla="*/ 10 h 19"/>
                <a:gd name="T12" fmla="*/ 9 w 143"/>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43" h="19">
                  <a:moveTo>
                    <a:pt x="9" y="19"/>
                  </a:moveTo>
                  <a:cubicBezTo>
                    <a:pt x="133" y="19"/>
                    <a:pt x="133" y="19"/>
                    <a:pt x="133" y="19"/>
                  </a:cubicBezTo>
                  <a:cubicBezTo>
                    <a:pt x="139" y="19"/>
                    <a:pt x="143" y="15"/>
                    <a:pt x="143" y="10"/>
                  </a:cubicBezTo>
                  <a:cubicBezTo>
                    <a:pt x="143" y="5"/>
                    <a:pt x="139" y="0"/>
                    <a:pt x="133" y="0"/>
                  </a:cubicBezTo>
                  <a:cubicBezTo>
                    <a:pt x="9" y="0"/>
                    <a:pt x="9" y="0"/>
                    <a:pt x="9" y="0"/>
                  </a:cubicBezTo>
                  <a:cubicBezTo>
                    <a:pt x="4" y="0"/>
                    <a:pt x="0" y="5"/>
                    <a:pt x="0" y="10"/>
                  </a:cubicBezTo>
                  <a:cubicBezTo>
                    <a:pt x="0" y="15"/>
                    <a:pt x="4" y="19"/>
                    <a:pt x="9"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3" name="ísḻïḓe"/>
            <p:cNvSpPr/>
            <p:nvPr/>
          </p:nvSpPr>
          <p:spPr bwMode="auto">
            <a:xfrm>
              <a:off x="5230813" y="5613400"/>
              <a:ext cx="565150" cy="198437"/>
            </a:xfrm>
            <a:custGeom>
              <a:avLst/>
              <a:gdLst>
                <a:gd name="T0" fmla="*/ 0 w 276"/>
                <a:gd name="T1" fmla="*/ 94 h 97"/>
                <a:gd name="T2" fmla="*/ 249 w 276"/>
                <a:gd name="T3" fmla="*/ 97 h 97"/>
                <a:gd name="T4" fmla="*/ 276 w 276"/>
                <a:gd name="T5" fmla="*/ 70 h 97"/>
                <a:gd name="T6" fmla="*/ 258 w 276"/>
                <a:gd name="T7" fmla="*/ 45 h 97"/>
                <a:gd name="T8" fmla="*/ 135 w 276"/>
                <a:gd name="T9" fmla="*/ 0 h 97"/>
                <a:gd name="T10" fmla="*/ 1 w 276"/>
                <a:gd name="T11" fmla="*/ 2 h 97"/>
                <a:gd name="T12" fmla="*/ 0 w 276"/>
                <a:gd name="T13" fmla="*/ 94 h 97"/>
              </a:gdLst>
              <a:ahLst/>
              <a:cxnLst>
                <a:cxn ang="0">
                  <a:pos x="T0" y="T1"/>
                </a:cxn>
                <a:cxn ang="0">
                  <a:pos x="T2" y="T3"/>
                </a:cxn>
                <a:cxn ang="0">
                  <a:pos x="T4" y="T5"/>
                </a:cxn>
                <a:cxn ang="0">
                  <a:pos x="T6" y="T7"/>
                </a:cxn>
                <a:cxn ang="0">
                  <a:pos x="T8" y="T9"/>
                </a:cxn>
                <a:cxn ang="0">
                  <a:pos x="T10" y="T11"/>
                </a:cxn>
                <a:cxn ang="0">
                  <a:pos x="T12" y="T13"/>
                </a:cxn>
              </a:cxnLst>
              <a:rect l="0" t="0" r="r" b="b"/>
              <a:pathLst>
                <a:path w="276" h="97">
                  <a:moveTo>
                    <a:pt x="0" y="94"/>
                  </a:moveTo>
                  <a:cubicBezTo>
                    <a:pt x="249" y="97"/>
                    <a:pt x="249" y="97"/>
                    <a:pt x="249" y="97"/>
                  </a:cubicBezTo>
                  <a:cubicBezTo>
                    <a:pt x="263" y="97"/>
                    <a:pt x="276" y="85"/>
                    <a:pt x="276" y="70"/>
                  </a:cubicBezTo>
                  <a:cubicBezTo>
                    <a:pt x="276" y="59"/>
                    <a:pt x="269" y="48"/>
                    <a:pt x="258" y="45"/>
                  </a:cubicBezTo>
                  <a:cubicBezTo>
                    <a:pt x="135" y="0"/>
                    <a:pt x="135" y="0"/>
                    <a:pt x="135" y="0"/>
                  </a:cubicBezTo>
                  <a:cubicBezTo>
                    <a:pt x="1" y="2"/>
                    <a:pt x="1" y="2"/>
                    <a:pt x="1" y="2"/>
                  </a:cubicBezTo>
                  <a:lnTo>
                    <a:pt x="0" y="94"/>
                  </a:lnTo>
                  <a:close/>
                </a:path>
              </a:pathLst>
            </a:custGeom>
            <a:solidFill>
              <a:srgbClr val="7F395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4" name="iŝ1iḓè"/>
            <p:cNvSpPr/>
            <p:nvPr/>
          </p:nvSpPr>
          <p:spPr bwMode="auto">
            <a:xfrm>
              <a:off x="5233988" y="5786438"/>
              <a:ext cx="554038" cy="39687"/>
            </a:xfrm>
            <a:custGeom>
              <a:avLst/>
              <a:gdLst>
                <a:gd name="T0" fmla="*/ 251 w 270"/>
                <a:gd name="T1" fmla="*/ 19 h 19"/>
                <a:gd name="T2" fmla="*/ 0 w 270"/>
                <a:gd name="T3" fmla="*/ 18 h 19"/>
                <a:gd name="T4" fmla="*/ 0 w 270"/>
                <a:gd name="T5" fmla="*/ 0 h 19"/>
                <a:gd name="T6" fmla="*/ 270 w 270"/>
                <a:gd name="T7" fmla="*/ 1 h 19"/>
                <a:gd name="T8" fmla="*/ 251 w 270"/>
                <a:gd name="T9" fmla="*/ 19 h 19"/>
              </a:gdLst>
              <a:ahLst/>
              <a:cxnLst>
                <a:cxn ang="0">
                  <a:pos x="T0" y="T1"/>
                </a:cxn>
                <a:cxn ang="0">
                  <a:pos x="T2" y="T3"/>
                </a:cxn>
                <a:cxn ang="0">
                  <a:pos x="T4" y="T5"/>
                </a:cxn>
                <a:cxn ang="0">
                  <a:pos x="T6" y="T7"/>
                </a:cxn>
                <a:cxn ang="0">
                  <a:pos x="T8" y="T9"/>
                </a:cxn>
              </a:cxnLst>
              <a:rect l="0" t="0" r="r" b="b"/>
              <a:pathLst>
                <a:path w="270" h="19">
                  <a:moveTo>
                    <a:pt x="251" y="19"/>
                  </a:moveTo>
                  <a:cubicBezTo>
                    <a:pt x="0" y="18"/>
                    <a:pt x="0" y="18"/>
                    <a:pt x="0" y="18"/>
                  </a:cubicBezTo>
                  <a:cubicBezTo>
                    <a:pt x="0" y="0"/>
                    <a:pt x="0" y="0"/>
                    <a:pt x="0" y="0"/>
                  </a:cubicBezTo>
                  <a:cubicBezTo>
                    <a:pt x="270" y="1"/>
                    <a:pt x="270" y="1"/>
                    <a:pt x="270" y="1"/>
                  </a:cubicBezTo>
                  <a:cubicBezTo>
                    <a:pt x="270" y="11"/>
                    <a:pt x="261" y="19"/>
                    <a:pt x="251" y="19"/>
                  </a:cubicBezTo>
                  <a:close/>
                </a:path>
              </a:pathLst>
            </a:custGeom>
            <a:solidFill>
              <a:srgbClr val="0813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5" name="îṧḻíḓè"/>
            <p:cNvSpPr/>
            <p:nvPr/>
          </p:nvSpPr>
          <p:spPr bwMode="auto">
            <a:xfrm flipV="1">
              <a:off x="5500688" y="5624513"/>
              <a:ext cx="60325" cy="63500"/>
            </a:xfrm>
            <a:prstGeom prst="line">
              <a:avLst/>
            </a:prstGeom>
            <a:noFill/>
            <a:ln w="11113" cap="rnd">
              <a:solidFill>
                <a:srgbClr val="081344"/>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cs typeface="+mn-ea"/>
                <a:sym typeface="+mn-lt"/>
              </a:endParaRPr>
            </a:p>
          </p:txBody>
        </p:sp>
        <p:sp>
          <p:nvSpPr>
            <p:cNvPr id="996" name="îśḻiďé"/>
            <p:cNvSpPr/>
            <p:nvPr/>
          </p:nvSpPr>
          <p:spPr bwMode="auto">
            <a:xfrm flipV="1">
              <a:off x="5546725" y="5643563"/>
              <a:ext cx="58738" cy="63500"/>
            </a:xfrm>
            <a:prstGeom prst="line">
              <a:avLst/>
            </a:prstGeom>
            <a:noFill/>
            <a:ln w="11113" cap="rnd">
              <a:solidFill>
                <a:srgbClr val="081344"/>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cs typeface="+mn-ea"/>
                <a:sym typeface="+mn-lt"/>
              </a:endParaRPr>
            </a:p>
          </p:txBody>
        </p:sp>
        <p:sp>
          <p:nvSpPr>
            <p:cNvPr id="997" name="îş1iďè"/>
            <p:cNvSpPr/>
            <p:nvPr/>
          </p:nvSpPr>
          <p:spPr bwMode="auto">
            <a:xfrm flipV="1">
              <a:off x="5588000" y="5659438"/>
              <a:ext cx="66675" cy="71437"/>
            </a:xfrm>
            <a:prstGeom prst="line">
              <a:avLst/>
            </a:prstGeom>
            <a:noFill/>
            <a:ln w="11113" cap="rnd">
              <a:solidFill>
                <a:srgbClr val="081344"/>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cs typeface="+mn-ea"/>
                <a:sym typeface="+mn-lt"/>
              </a:endParaRPr>
            </a:p>
          </p:txBody>
        </p:sp>
        <p:sp>
          <p:nvSpPr>
            <p:cNvPr id="998" name="ísļîḋè"/>
            <p:cNvSpPr/>
            <p:nvPr/>
          </p:nvSpPr>
          <p:spPr bwMode="auto">
            <a:xfrm>
              <a:off x="4535488" y="4075113"/>
              <a:ext cx="1023938" cy="1562100"/>
            </a:xfrm>
            <a:custGeom>
              <a:avLst/>
              <a:gdLst>
                <a:gd name="T0" fmla="*/ 330 w 499"/>
                <a:gd name="T1" fmla="*/ 762 h 762"/>
                <a:gd name="T2" fmla="*/ 322 w 499"/>
                <a:gd name="T3" fmla="*/ 250 h 762"/>
                <a:gd name="T4" fmla="*/ 0 w 499"/>
                <a:gd name="T5" fmla="*/ 154 h 762"/>
                <a:gd name="T6" fmla="*/ 71 w 499"/>
                <a:gd name="T7" fmla="*/ 0 h 762"/>
                <a:gd name="T8" fmla="*/ 460 w 499"/>
                <a:gd name="T9" fmla="*/ 169 h 762"/>
                <a:gd name="T10" fmla="*/ 490 w 499"/>
                <a:gd name="T11" fmla="*/ 524 h 762"/>
                <a:gd name="T12" fmla="*/ 478 w 499"/>
                <a:gd name="T13" fmla="*/ 756 h 762"/>
                <a:gd name="T14" fmla="*/ 330 w 499"/>
                <a:gd name="T15" fmla="*/ 762 h 7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9" h="762">
                  <a:moveTo>
                    <a:pt x="330" y="762"/>
                  </a:moveTo>
                  <a:cubicBezTo>
                    <a:pt x="345" y="520"/>
                    <a:pt x="341" y="295"/>
                    <a:pt x="322" y="250"/>
                  </a:cubicBezTo>
                  <a:cubicBezTo>
                    <a:pt x="303" y="222"/>
                    <a:pt x="151" y="160"/>
                    <a:pt x="0" y="154"/>
                  </a:cubicBezTo>
                  <a:cubicBezTo>
                    <a:pt x="71" y="0"/>
                    <a:pt x="71" y="0"/>
                    <a:pt x="71" y="0"/>
                  </a:cubicBezTo>
                  <a:cubicBezTo>
                    <a:pt x="269" y="10"/>
                    <a:pt x="411" y="84"/>
                    <a:pt x="460" y="169"/>
                  </a:cubicBezTo>
                  <a:cubicBezTo>
                    <a:pt x="481" y="205"/>
                    <a:pt x="499" y="277"/>
                    <a:pt x="490" y="524"/>
                  </a:cubicBezTo>
                  <a:cubicBezTo>
                    <a:pt x="484" y="654"/>
                    <a:pt x="478" y="756"/>
                    <a:pt x="478" y="756"/>
                  </a:cubicBezTo>
                  <a:lnTo>
                    <a:pt x="330" y="762"/>
                  </a:lnTo>
                  <a:close/>
                </a:path>
              </a:pathLst>
            </a:custGeom>
            <a:solidFill>
              <a:srgbClr val="1C1C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9" name="îṣlíďe"/>
            <p:cNvSpPr/>
            <p:nvPr/>
          </p:nvSpPr>
          <p:spPr bwMode="auto">
            <a:xfrm>
              <a:off x="5683250" y="5624513"/>
              <a:ext cx="566738" cy="196850"/>
            </a:xfrm>
            <a:custGeom>
              <a:avLst/>
              <a:gdLst>
                <a:gd name="T0" fmla="*/ 0 w 276"/>
                <a:gd name="T1" fmla="*/ 94 h 96"/>
                <a:gd name="T2" fmla="*/ 249 w 276"/>
                <a:gd name="T3" fmla="*/ 96 h 96"/>
                <a:gd name="T4" fmla="*/ 276 w 276"/>
                <a:gd name="T5" fmla="*/ 69 h 96"/>
                <a:gd name="T6" fmla="*/ 258 w 276"/>
                <a:gd name="T7" fmla="*/ 44 h 96"/>
                <a:gd name="T8" fmla="*/ 135 w 276"/>
                <a:gd name="T9" fmla="*/ 0 h 96"/>
                <a:gd name="T10" fmla="*/ 1 w 276"/>
                <a:gd name="T11" fmla="*/ 2 h 96"/>
                <a:gd name="T12" fmla="*/ 0 w 276"/>
                <a:gd name="T13" fmla="*/ 94 h 96"/>
              </a:gdLst>
              <a:ahLst/>
              <a:cxnLst>
                <a:cxn ang="0">
                  <a:pos x="T0" y="T1"/>
                </a:cxn>
                <a:cxn ang="0">
                  <a:pos x="T2" y="T3"/>
                </a:cxn>
                <a:cxn ang="0">
                  <a:pos x="T4" y="T5"/>
                </a:cxn>
                <a:cxn ang="0">
                  <a:pos x="T6" y="T7"/>
                </a:cxn>
                <a:cxn ang="0">
                  <a:pos x="T8" y="T9"/>
                </a:cxn>
                <a:cxn ang="0">
                  <a:pos x="T10" y="T11"/>
                </a:cxn>
                <a:cxn ang="0">
                  <a:pos x="T12" y="T13"/>
                </a:cxn>
              </a:cxnLst>
              <a:rect l="0" t="0" r="r" b="b"/>
              <a:pathLst>
                <a:path w="276" h="96">
                  <a:moveTo>
                    <a:pt x="0" y="94"/>
                  </a:moveTo>
                  <a:cubicBezTo>
                    <a:pt x="249" y="96"/>
                    <a:pt x="249" y="96"/>
                    <a:pt x="249" y="96"/>
                  </a:cubicBezTo>
                  <a:cubicBezTo>
                    <a:pt x="264" y="96"/>
                    <a:pt x="276" y="84"/>
                    <a:pt x="276" y="69"/>
                  </a:cubicBezTo>
                  <a:cubicBezTo>
                    <a:pt x="276" y="58"/>
                    <a:pt x="269" y="48"/>
                    <a:pt x="258" y="44"/>
                  </a:cubicBezTo>
                  <a:cubicBezTo>
                    <a:pt x="135" y="0"/>
                    <a:pt x="135" y="0"/>
                    <a:pt x="135" y="0"/>
                  </a:cubicBezTo>
                  <a:cubicBezTo>
                    <a:pt x="1" y="2"/>
                    <a:pt x="1" y="2"/>
                    <a:pt x="1" y="2"/>
                  </a:cubicBezTo>
                  <a:lnTo>
                    <a:pt x="0" y="94"/>
                  </a:lnTo>
                  <a:close/>
                </a:path>
              </a:pathLst>
            </a:custGeom>
            <a:solidFill>
              <a:srgbClr val="A052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0" name="îṡḷïḓe"/>
            <p:cNvSpPr/>
            <p:nvPr/>
          </p:nvSpPr>
          <p:spPr bwMode="auto">
            <a:xfrm>
              <a:off x="5680075" y="5799138"/>
              <a:ext cx="561975" cy="36512"/>
            </a:xfrm>
            <a:custGeom>
              <a:avLst/>
              <a:gdLst>
                <a:gd name="T0" fmla="*/ 256 w 274"/>
                <a:gd name="T1" fmla="*/ 18 h 18"/>
                <a:gd name="T2" fmla="*/ 0 w 274"/>
                <a:gd name="T3" fmla="*/ 18 h 18"/>
                <a:gd name="T4" fmla="*/ 0 w 274"/>
                <a:gd name="T5" fmla="*/ 0 h 18"/>
                <a:gd name="T6" fmla="*/ 274 w 274"/>
                <a:gd name="T7" fmla="*/ 0 h 18"/>
                <a:gd name="T8" fmla="*/ 256 w 274"/>
                <a:gd name="T9" fmla="*/ 18 h 18"/>
              </a:gdLst>
              <a:ahLst/>
              <a:cxnLst>
                <a:cxn ang="0">
                  <a:pos x="T0" y="T1"/>
                </a:cxn>
                <a:cxn ang="0">
                  <a:pos x="T2" y="T3"/>
                </a:cxn>
                <a:cxn ang="0">
                  <a:pos x="T4" y="T5"/>
                </a:cxn>
                <a:cxn ang="0">
                  <a:pos x="T6" y="T7"/>
                </a:cxn>
                <a:cxn ang="0">
                  <a:pos x="T8" y="T9"/>
                </a:cxn>
              </a:cxnLst>
              <a:rect l="0" t="0" r="r" b="b"/>
              <a:pathLst>
                <a:path w="274" h="18">
                  <a:moveTo>
                    <a:pt x="256" y="18"/>
                  </a:moveTo>
                  <a:cubicBezTo>
                    <a:pt x="0" y="18"/>
                    <a:pt x="0" y="18"/>
                    <a:pt x="0" y="18"/>
                  </a:cubicBezTo>
                  <a:cubicBezTo>
                    <a:pt x="0" y="0"/>
                    <a:pt x="0" y="0"/>
                    <a:pt x="0" y="0"/>
                  </a:cubicBezTo>
                  <a:cubicBezTo>
                    <a:pt x="274" y="0"/>
                    <a:pt x="274" y="0"/>
                    <a:pt x="274" y="0"/>
                  </a:cubicBezTo>
                  <a:cubicBezTo>
                    <a:pt x="274" y="10"/>
                    <a:pt x="266" y="18"/>
                    <a:pt x="256" y="18"/>
                  </a:cubicBezTo>
                  <a:close/>
                </a:path>
              </a:pathLst>
            </a:custGeom>
            <a:solidFill>
              <a:srgbClr val="0813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1" name="íṧļiḑe"/>
            <p:cNvSpPr/>
            <p:nvPr/>
          </p:nvSpPr>
          <p:spPr bwMode="auto">
            <a:xfrm flipV="1">
              <a:off x="5954713" y="5635625"/>
              <a:ext cx="60325" cy="63500"/>
            </a:xfrm>
            <a:prstGeom prst="line">
              <a:avLst/>
            </a:prstGeom>
            <a:noFill/>
            <a:ln w="11113" cap="rnd">
              <a:solidFill>
                <a:srgbClr val="081344"/>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cs typeface="+mn-ea"/>
                <a:sym typeface="+mn-lt"/>
              </a:endParaRPr>
            </a:p>
          </p:txBody>
        </p:sp>
        <p:sp>
          <p:nvSpPr>
            <p:cNvPr id="1002" name="íṡlidê"/>
            <p:cNvSpPr/>
            <p:nvPr/>
          </p:nvSpPr>
          <p:spPr bwMode="auto">
            <a:xfrm flipV="1">
              <a:off x="5999163" y="5653088"/>
              <a:ext cx="60325" cy="63500"/>
            </a:xfrm>
            <a:prstGeom prst="line">
              <a:avLst/>
            </a:prstGeom>
            <a:noFill/>
            <a:ln w="11113" cap="rnd">
              <a:solidFill>
                <a:srgbClr val="081344"/>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cs typeface="+mn-ea"/>
                <a:sym typeface="+mn-lt"/>
              </a:endParaRPr>
            </a:p>
          </p:txBody>
        </p:sp>
        <p:sp>
          <p:nvSpPr>
            <p:cNvPr id="1003" name="isḷîḑé"/>
            <p:cNvSpPr/>
            <p:nvPr/>
          </p:nvSpPr>
          <p:spPr bwMode="auto">
            <a:xfrm flipV="1">
              <a:off x="6040438" y="5670550"/>
              <a:ext cx="68263" cy="71437"/>
            </a:xfrm>
            <a:prstGeom prst="line">
              <a:avLst/>
            </a:prstGeom>
            <a:noFill/>
            <a:ln w="11113" cap="rnd">
              <a:solidFill>
                <a:srgbClr val="081344"/>
              </a:solidFill>
              <a:prstDash val="solid"/>
              <a:miter lim="800000"/>
              <a:headEnd/>
              <a:tailEnd/>
            </a:ln>
            <a:extLst>
              <a:ext uri="{909E8E84-426E-40DD-AFC4-6F175D3DCCD1}">
                <a14:hiddenFill xmlns:a14="http://schemas.microsoft.com/office/drawing/2010/main">
                  <a:noFill/>
                </a14:hiddenFill>
              </a:ext>
            </a:extLst>
          </p:spPr>
          <p:txBody>
            <a:bodyPr anchor="ctr"/>
            <a:lstStyle/>
            <a:p>
              <a:pPr algn="ctr"/>
              <a:endParaRPr>
                <a:cs typeface="+mn-ea"/>
                <a:sym typeface="+mn-lt"/>
              </a:endParaRPr>
            </a:p>
          </p:txBody>
        </p:sp>
        <p:sp>
          <p:nvSpPr>
            <p:cNvPr id="1004" name="ïşļîďe"/>
            <p:cNvSpPr/>
            <p:nvPr/>
          </p:nvSpPr>
          <p:spPr bwMode="auto">
            <a:xfrm>
              <a:off x="4987925" y="4075113"/>
              <a:ext cx="1023938" cy="1562100"/>
            </a:xfrm>
            <a:custGeom>
              <a:avLst/>
              <a:gdLst>
                <a:gd name="T0" fmla="*/ 330 w 499"/>
                <a:gd name="T1" fmla="*/ 762 h 762"/>
                <a:gd name="T2" fmla="*/ 322 w 499"/>
                <a:gd name="T3" fmla="*/ 250 h 762"/>
                <a:gd name="T4" fmla="*/ 0 w 499"/>
                <a:gd name="T5" fmla="*/ 154 h 762"/>
                <a:gd name="T6" fmla="*/ 71 w 499"/>
                <a:gd name="T7" fmla="*/ 0 h 762"/>
                <a:gd name="T8" fmla="*/ 460 w 499"/>
                <a:gd name="T9" fmla="*/ 169 h 762"/>
                <a:gd name="T10" fmla="*/ 490 w 499"/>
                <a:gd name="T11" fmla="*/ 524 h 762"/>
                <a:gd name="T12" fmla="*/ 478 w 499"/>
                <a:gd name="T13" fmla="*/ 756 h 762"/>
                <a:gd name="T14" fmla="*/ 330 w 499"/>
                <a:gd name="T15" fmla="*/ 762 h 7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9" h="762">
                  <a:moveTo>
                    <a:pt x="330" y="762"/>
                  </a:moveTo>
                  <a:cubicBezTo>
                    <a:pt x="345" y="520"/>
                    <a:pt x="341" y="295"/>
                    <a:pt x="322" y="250"/>
                  </a:cubicBezTo>
                  <a:cubicBezTo>
                    <a:pt x="303" y="222"/>
                    <a:pt x="151" y="160"/>
                    <a:pt x="0" y="154"/>
                  </a:cubicBezTo>
                  <a:cubicBezTo>
                    <a:pt x="71" y="0"/>
                    <a:pt x="71" y="0"/>
                    <a:pt x="71" y="0"/>
                  </a:cubicBezTo>
                  <a:cubicBezTo>
                    <a:pt x="269" y="10"/>
                    <a:pt x="411" y="84"/>
                    <a:pt x="460" y="169"/>
                  </a:cubicBezTo>
                  <a:cubicBezTo>
                    <a:pt x="481" y="205"/>
                    <a:pt x="499" y="277"/>
                    <a:pt x="490" y="524"/>
                  </a:cubicBezTo>
                  <a:cubicBezTo>
                    <a:pt x="484" y="654"/>
                    <a:pt x="478" y="756"/>
                    <a:pt x="478" y="756"/>
                  </a:cubicBezTo>
                  <a:lnTo>
                    <a:pt x="330" y="762"/>
                  </a:lnTo>
                  <a:close/>
                </a:path>
              </a:pathLst>
            </a:custGeom>
            <a:solidFill>
              <a:srgbClr val="1C1C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5" name="iSľîḑé"/>
            <p:cNvSpPr/>
            <p:nvPr/>
          </p:nvSpPr>
          <p:spPr bwMode="auto">
            <a:xfrm>
              <a:off x="4381500" y="4035425"/>
              <a:ext cx="847725" cy="358775"/>
            </a:xfrm>
            <a:custGeom>
              <a:avLst/>
              <a:gdLst>
                <a:gd name="T0" fmla="*/ 413 w 413"/>
                <a:gd name="T1" fmla="*/ 63 h 175"/>
                <a:gd name="T2" fmla="*/ 388 w 413"/>
                <a:gd name="T3" fmla="*/ 134 h 175"/>
                <a:gd name="T4" fmla="*/ 301 w 413"/>
                <a:gd name="T5" fmla="*/ 175 h 175"/>
                <a:gd name="T6" fmla="*/ 112 w 413"/>
                <a:gd name="T7" fmla="*/ 175 h 175"/>
                <a:gd name="T8" fmla="*/ 96 w 413"/>
                <a:gd name="T9" fmla="*/ 174 h 175"/>
                <a:gd name="T10" fmla="*/ 57 w 413"/>
                <a:gd name="T11" fmla="*/ 161 h 175"/>
                <a:gd name="T12" fmla="*/ 51 w 413"/>
                <a:gd name="T13" fmla="*/ 157 h 175"/>
                <a:gd name="T14" fmla="*/ 0 w 413"/>
                <a:gd name="T15" fmla="*/ 63 h 175"/>
                <a:gd name="T16" fmla="*/ 3 w 413"/>
                <a:gd name="T17" fmla="*/ 3 h 175"/>
                <a:gd name="T18" fmla="*/ 410 w 413"/>
                <a:gd name="T19" fmla="*/ 0 h 175"/>
                <a:gd name="T20" fmla="*/ 413 w 413"/>
                <a:gd name="T21" fmla="*/ 6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3" h="175">
                  <a:moveTo>
                    <a:pt x="413" y="63"/>
                  </a:moveTo>
                  <a:cubicBezTo>
                    <a:pt x="413" y="90"/>
                    <a:pt x="404" y="115"/>
                    <a:pt x="388" y="134"/>
                  </a:cubicBezTo>
                  <a:cubicBezTo>
                    <a:pt x="367" y="159"/>
                    <a:pt x="336" y="175"/>
                    <a:pt x="301" y="175"/>
                  </a:cubicBezTo>
                  <a:cubicBezTo>
                    <a:pt x="112" y="175"/>
                    <a:pt x="112" y="175"/>
                    <a:pt x="112" y="175"/>
                  </a:cubicBezTo>
                  <a:cubicBezTo>
                    <a:pt x="107" y="175"/>
                    <a:pt x="101" y="175"/>
                    <a:pt x="96" y="174"/>
                  </a:cubicBezTo>
                  <a:cubicBezTo>
                    <a:pt x="82" y="172"/>
                    <a:pt x="69" y="167"/>
                    <a:pt x="57" y="161"/>
                  </a:cubicBezTo>
                  <a:cubicBezTo>
                    <a:pt x="55" y="160"/>
                    <a:pt x="53" y="158"/>
                    <a:pt x="51" y="157"/>
                  </a:cubicBezTo>
                  <a:cubicBezTo>
                    <a:pt x="20" y="137"/>
                    <a:pt x="0" y="102"/>
                    <a:pt x="0" y="63"/>
                  </a:cubicBezTo>
                  <a:cubicBezTo>
                    <a:pt x="3" y="3"/>
                    <a:pt x="3" y="3"/>
                    <a:pt x="3" y="3"/>
                  </a:cubicBezTo>
                  <a:cubicBezTo>
                    <a:pt x="410" y="0"/>
                    <a:pt x="410" y="0"/>
                    <a:pt x="410" y="0"/>
                  </a:cubicBezTo>
                  <a:lnTo>
                    <a:pt x="413" y="63"/>
                  </a:lnTo>
                  <a:close/>
                </a:path>
              </a:pathLst>
            </a:custGeom>
            <a:solidFill>
              <a:srgbClr val="1C1C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6" name="ïṧ1ïḑe"/>
            <p:cNvSpPr/>
            <p:nvPr/>
          </p:nvSpPr>
          <p:spPr bwMode="auto">
            <a:xfrm>
              <a:off x="5462588" y="3419475"/>
              <a:ext cx="255588" cy="90487"/>
            </a:xfrm>
            <a:custGeom>
              <a:avLst/>
              <a:gdLst>
                <a:gd name="T0" fmla="*/ 16 w 125"/>
                <a:gd name="T1" fmla="*/ 43 h 44"/>
                <a:gd name="T2" fmla="*/ 113 w 125"/>
                <a:gd name="T3" fmla="*/ 27 h 44"/>
                <a:gd name="T4" fmla="*/ 124 w 125"/>
                <a:gd name="T5" fmla="*/ 12 h 44"/>
                <a:gd name="T6" fmla="*/ 109 w 125"/>
                <a:gd name="T7" fmla="*/ 2 h 44"/>
                <a:gd name="T8" fmla="*/ 12 w 125"/>
                <a:gd name="T9" fmla="*/ 17 h 44"/>
                <a:gd name="T10" fmla="*/ 1 w 125"/>
                <a:gd name="T11" fmla="*/ 32 h 44"/>
                <a:gd name="T12" fmla="*/ 16 w 125"/>
                <a:gd name="T13" fmla="*/ 43 h 44"/>
              </a:gdLst>
              <a:ahLst/>
              <a:cxnLst>
                <a:cxn ang="0">
                  <a:pos x="T0" y="T1"/>
                </a:cxn>
                <a:cxn ang="0">
                  <a:pos x="T2" y="T3"/>
                </a:cxn>
                <a:cxn ang="0">
                  <a:pos x="T4" y="T5"/>
                </a:cxn>
                <a:cxn ang="0">
                  <a:pos x="T6" y="T7"/>
                </a:cxn>
                <a:cxn ang="0">
                  <a:pos x="T8" y="T9"/>
                </a:cxn>
                <a:cxn ang="0">
                  <a:pos x="T10" y="T11"/>
                </a:cxn>
                <a:cxn ang="0">
                  <a:pos x="T12" y="T13"/>
                </a:cxn>
              </a:cxnLst>
              <a:rect l="0" t="0" r="r" b="b"/>
              <a:pathLst>
                <a:path w="125" h="44">
                  <a:moveTo>
                    <a:pt x="16" y="43"/>
                  </a:moveTo>
                  <a:cubicBezTo>
                    <a:pt x="113" y="27"/>
                    <a:pt x="113" y="27"/>
                    <a:pt x="113" y="27"/>
                  </a:cubicBezTo>
                  <a:cubicBezTo>
                    <a:pt x="121" y="26"/>
                    <a:pt x="125" y="20"/>
                    <a:pt x="124" y="12"/>
                  </a:cubicBezTo>
                  <a:cubicBezTo>
                    <a:pt x="123" y="5"/>
                    <a:pt x="116" y="0"/>
                    <a:pt x="109" y="2"/>
                  </a:cubicBezTo>
                  <a:cubicBezTo>
                    <a:pt x="12" y="17"/>
                    <a:pt x="12" y="17"/>
                    <a:pt x="12" y="17"/>
                  </a:cubicBezTo>
                  <a:cubicBezTo>
                    <a:pt x="5" y="18"/>
                    <a:pt x="0" y="25"/>
                    <a:pt x="1" y="32"/>
                  </a:cubicBezTo>
                  <a:cubicBezTo>
                    <a:pt x="2" y="39"/>
                    <a:pt x="9" y="44"/>
                    <a:pt x="16" y="43"/>
                  </a:cubicBezTo>
                  <a:close/>
                </a:path>
              </a:pathLst>
            </a:custGeom>
            <a:solidFill>
              <a:srgbClr val="FCBB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7" name="îśļíḍê"/>
            <p:cNvSpPr/>
            <p:nvPr/>
          </p:nvSpPr>
          <p:spPr bwMode="auto">
            <a:xfrm>
              <a:off x="5526088" y="3481388"/>
              <a:ext cx="217488" cy="82550"/>
            </a:xfrm>
            <a:custGeom>
              <a:avLst/>
              <a:gdLst>
                <a:gd name="T0" fmla="*/ 16 w 106"/>
                <a:gd name="T1" fmla="*/ 39 h 40"/>
                <a:gd name="T2" fmla="*/ 94 w 106"/>
                <a:gd name="T3" fmla="*/ 27 h 40"/>
                <a:gd name="T4" fmla="*/ 105 w 106"/>
                <a:gd name="T5" fmla="*/ 12 h 40"/>
                <a:gd name="T6" fmla="*/ 90 w 106"/>
                <a:gd name="T7" fmla="*/ 1 h 40"/>
                <a:gd name="T8" fmla="*/ 12 w 106"/>
                <a:gd name="T9" fmla="*/ 13 h 40"/>
                <a:gd name="T10" fmla="*/ 1 w 106"/>
                <a:gd name="T11" fmla="*/ 28 h 40"/>
                <a:gd name="T12" fmla="*/ 16 w 106"/>
                <a:gd name="T13" fmla="*/ 39 h 40"/>
              </a:gdLst>
              <a:ahLst/>
              <a:cxnLst>
                <a:cxn ang="0">
                  <a:pos x="T0" y="T1"/>
                </a:cxn>
                <a:cxn ang="0">
                  <a:pos x="T2" y="T3"/>
                </a:cxn>
                <a:cxn ang="0">
                  <a:pos x="T4" y="T5"/>
                </a:cxn>
                <a:cxn ang="0">
                  <a:pos x="T6" y="T7"/>
                </a:cxn>
                <a:cxn ang="0">
                  <a:pos x="T8" y="T9"/>
                </a:cxn>
                <a:cxn ang="0">
                  <a:pos x="T10" y="T11"/>
                </a:cxn>
                <a:cxn ang="0">
                  <a:pos x="T12" y="T13"/>
                </a:cxn>
              </a:cxnLst>
              <a:rect l="0" t="0" r="r" b="b"/>
              <a:pathLst>
                <a:path w="106" h="40">
                  <a:moveTo>
                    <a:pt x="16" y="39"/>
                  </a:moveTo>
                  <a:cubicBezTo>
                    <a:pt x="94" y="27"/>
                    <a:pt x="94" y="27"/>
                    <a:pt x="94" y="27"/>
                  </a:cubicBezTo>
                  <a:cubicBezTo>
                    <a:pt x="101" y="26"/>
                    <a:pt x="106" y="19"/>
                    <a:pt x="105" y="12"/>
                  </a:cubicBezTo>
                  <a:cubicBezTo>
                    <a:pt x="104" y="5"/>
                    <a:pt x="97" y="0"/>
                    <a:pt x="90" y="1"/>
                  </a:cubicBezTo>
                  <a:cubicBezTo>
                    <a:pt x="12" y="13"/>
                    <a:pt x="12" y="13"/>
                    <a:pt x="12" y="13"/>
                  </a:cubicBezTo>
                  <a:cubicBezTo>
                    <a:pt x="5" y="15"/>
                    <a:pt x="0" y="21"/>
                    <a:pt x="1" y="28"/>
                  </a:cubicBezTo>
                  <a:cubicBezTo>
                    <a:pt x="2" y="36"/>
                    <a:pt x="9" y="40"/>
                    <a:pt x="16" y="39"/>
                  </a:cubicBezTo>
                  <a:close/>
                </a:path>
              </a:pathLst>
            </a:custGeom>
            <a:solidFill>
              <a:srgbClr val="FCBB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8" name="iśļîḍê"/>
            <p:cNvSpPr/>
            <p:nvPr/>
          </p:nvSpPr>
          <p:spPr bwMode="auto">
            <a:xfrm>
              <a:off x="5489575" y="3546475"/>
              <a:ext cx="247650" cy="88900"/>
            </a:xfrm>
            <a:custGeom>
              <a:avLst/>
              <a:gdLst>
                <a:gd name="T0" fmla="*/ 16 w 121"/>
                <a:gd name="T1" fmla="*/ 41 h 43"/>
                <a:gd name="T2" fmla="*/ 109 w 121"/>
                <a:gd name="T3" fmla="*/ 27 h 43"/>
                <a:gd name="T4" fmla="*/ 119 w 121"/>
                <a:gd name="T5" fmla="*/ 12 h 43"/>
                <a:gd name="T6" fmla="*/ 104 w 121"/>
                <a:gd name="T7" fmla="*/ 1 h 43"/>
                <a:gd name="T8" fmla="*/ 12 w 121"/>
                <a:gd name="T9" fmla="*/ 16 h 43"/>
                <a:gd name="T10" fmla="*/ 1 w 121"/>
                <a:gd name="T11" fmla="*/ 31 h 43"/>
                <a:gd name="T12" fmla="*/ 16 w 121"/>
                <a:gd name="T13" fmla="*/ 41 h 43"/>
              </a:gdLst>
              <a:ahLst/>
              <a:cxnLst>
                <a:cxn ang="0">
                  <a:pos x="T0" y="T1"/>
                </a:cxn>
                <a:cxn ang="0">
                  <a:pos x="T2" y="T3"/>
                </a:cxn>
                <a:cxn ang="0">
                  <a:pos x="T4" y="T5"/>
                </a:cxn>
                <a:cxn ang="0">
                  <a:pos x="T6" y="T7"/>
                </a:cxn>
                <a:cxn ang="0">
                  <a:pos x="T8" y="T9"/>
                </a:cxn>
                <a:cxn ang="0">
                  <a:pos x="T10" y="T11"/>
                </a:cxn>
                <a:cxn ang="0">
                  <a:pos x="T12" y="T13"/>
                </a:cxn>
              </a:cxnLst>
              <a:rect l="0" t="0" r="r" b="b"/>
              <a:pathLst>
                <a:path w="121" h="43">
                  <a:moveTo>
                    <a:pt x="16" y="41"/>
                  </a:moveTo>
                  <a:cubicBezTo>
                    <a:pt x="109" y="27"/>
                    <a:pt x="109" y="27"/>
                    <a:pt x="109" y="27"/>
                  </a:cubicBezTo>
                  <a:cubicBezTo>
                    <a:pt x="116" y="26"/>
                    <a:pt x="121" y="19"/>
                    <a:pt x="119" y="12"/>
                  </a:cubicBezTo>
                  <a:cubicBezTo>
                    <a:pt x="118" y="5"/>
                    <a:pt x="112" y="0"/>
                    <a:pt x="104" y="1"/>
                  </a:cubicBezTo>
                  <a:cubicBezTo>
                    <a:pt x="12" y="16"/>
                    <a:pt x="12" y="16"/>
                    <a:pt x="12" y="16"/>
                  </a:cubicBezTo>
                  <a:cubicBezTo>
                    <a:pt x="5" y="17"/>
                    <a:pt x="0" y="23"/>
                    <a:pt x="1" y="31"/>
                  </a:cubicBezTo>
                  <a:cubicBezTo>
                    <a:pt x="2" y="38"/>
                    <a:pt x="9" y="43"/>
                    <a:pt x="16" y="41"/>
                  </a:cubicBezTo>
                  <a:close/>
                </a:path>
              </a:pathLst>
            </a:custGeom>
            <a:solidFill>
              <a:srgbClr val="FCBB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9" name="íšḷiďê"/>
            <p:cNvSpPr/>
            <p:nvPr/>
          </p:nvSpPr>
          <p:spPr bwMode="auto">
            <a:xfrm>
              <a:off x="5316538" y="3454400"/>
              <a:ext cx="265113" cy="231775"/>
            </a:xfrm>
            <a:custGeom>
              <a:avLst/>
              <a:gdLst>
                <a:gd name="T0" fmla="*/ 129 w 129"/>
                <a:gd name="T1" fmla="*/ 1 h 113"/>
                <a:gd name="T2" fmla="*/ 103 w 129"/>
                <a:gd name="T3" fmla="*/ 1 h 113"/>
                <a:gd name="T4" fmla="*/ 39 w 129"/>
                <a:gd name="T5" fmla="*/ 15 h 113"/>
                <a:gd name="T6" fmla="*/ 0 w 129"/>
                <a:gd name="T7" fmla="*/ 34 h 113"/>
                <a:gd name="T8" fmla="*/ 25 w 129"/>
                <a:gd name="T9" fmla="*/ 100 h 113"/>
                <a:gd name="T10" fmla="*/ 125 w 129"/>
                <a:gd name="T11" fmla="*/ 79 h 113"/>
                <a:gd name="T12" fmla="*/ 129 w 129"/>
                <a:gd name="T13" fmla="*/ 1 h 113"/>
              </a:gdLst>
              <a:ahLst/>
              <a:cxnLst>
                <a:cxn ang="0">
                  <a:pos x="T0" y="T1"/>
                </a:cxn>
                <a:cxn ang="0">
                  <a:pos x="T2" y="T3"/>
                </a:cxn>
                <a:cxn ang="0">
                  <a:pos x="T4" y="T5"/>
                </a:cxn>
                <a:cxn ang="0">
                  <a:pos x="T6" y="T7"/>
                </a:cxn>
                <a:cxn ang="0">
                  <a:pos x="T8" y="T9"/>
                </a:cxn>
                <a:cxn ang="0">
                  <a:pos x="T10" y="T11"/>
                </a:cxn>
                <a:cxn ang="0">
                  <a:pos x="T12" y="T13"/>
                </a:cxn>
              </a:cxnLst>
              <a:rect l="0" t="0" r="r" b="b"/>
              <a:pathLst>
                <a:path w="129" h="113">
                  <a:moveTo>
                    <a:pt x="129" y="1"/>
                  </a:moveTo>
                  <a:cubicBezTo>
                    <a:pt x="128" y="1"/>
                    <a:pt x="116" y="1"/>
                    <a:pt x="103" y="1"/>
                  </a:cubicBezTo>
                  <a:cubicBezTo>
                    <a:pt x="81" y="0"/>
                    <a:pt x="59" y="5"/>
                    <a:pt x="39" y="15"/>
                  </a:cubicBezTo>
                  <a:cubicBezTo>
                    <a:pt x="0" y="34"/>
                    <a:pt x="0" y="34"/>
                    <a:pt x="0" y="34"/>
                  </a:cubicBezTo>
                  <a:cubicBezTo>
                    <a:pt x="0" y="34"/>
                    <a:pt x="22" y="99"/>
                    <a:pt x="25" y="100"/>
                  </a:cubicBezTo>
                  <a:cubicBezTo>
                    <a:pt x="99" y="113"/>
                    <a:pt x="125" y="79"/>
                    <a:pt x="125" y="79"/>
                  </a:cubicBezTo>
                  <a:lnTo>
                    <a:pt x="129" y="1"/>
                  </a:lnTo>
                  <a:close/>
                </a:path>
              </a:pathLst>
            </a:custGeom>
            <a:solidFill>
              <a:srgbClr val="FCBB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0" name="îşḻîdè"/>
            <p:cNvSpPr/>
            <p:nvPr/>
          </p:nvSpPr>
          <p:spPr bwMode="auto">
            <a:xfrm>
              <a:off x="5395913" y="3457575"/>
              <a:ext cx="68263" cy="2174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011" name="ïṣḷîḍè"/>
            <p:cNvSpPr/>
            <p:nvPr/>
          </p:nvSpPr>
          <p:spPr bwMode="auto">
            <a:xfrm>
              <a:off x="4373563" y="2735263"/>
              <a:ext cx="1027113" cy="963612"/>
            </a:xfrm>
            <a:custGeom>
              <a:avLst/>
              <a:gdLst>
                <a:gd name="T0" fmla="*/ 284 w 501"/>
                <a:gd name="T1" fmla="*/ 470 h 470"/>
                <a:gd name="T2" fmla="*/ 103 w 501"/>
                <a:gd name="T3" fmla="*/ 354 h 470"/>
                <a:gd name="T4" fmla="*/ 101 w 501"/>
                <a:gd name="T5" fmla="*/ 351 h 470"/>
                <a:gd name="T6" fmla="*/ 0 w 501"/>
                <a:gd name="T7" fmla="*/ 41 h 470"/>
                <a:gd name="T8" fmla="*/ 125 w 501"/>
                <a:gd name="T9" fmla="*/ 0 h 470"/>
                <a:gd name="T10" fmla="*/ 224 w 501"/>
                <a:gd name="T11" fmla="*/ 302 h 470"/>
                <a:gd name="T12" fmla="*/ 284 w 501"/>
                <a:gd name="T13" fmla="*/ 339 h 470"/>
                <a:gd name="T14" fmla="*/ 500 w 501"/>
                <a:gd name="T15" fmla="*/ 336 h 470"/>
                <a:gd name="T16" fmla="*/ 501 w 501"/>
                <a:gd name="T17" fmla="*/ 468 h 470"/>
                <a:gd name="T18" fmla="*/ 286 w 501"/>
                <a:gd name="T19" fmla="*/ 470 h 470"/>
                <a:gd name="T20" fmla="*/ 284 w 501"/>
                <a:gd name="T21" fmla="*/ 47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1" h="470">
                  <a:moveTo>
                    <a:pt x="284" y="470"/>
                  </a:moveTo>
                  <a:cubicBezTo>
                    <a:pt x="206" y="470"/>
                    <a:pt x="135" y="425"/>
                    <a:pt x="103" y="354"/>
                  </a:cubicBezTo>
                  <a:cubicBezTo>
                    <a:pt x="101" y="351"/>
                    <a:pt x="101" y="351"/>
                    <a:pt x="101" y="351"/>
                  </a:cubicBezTo>
                  <a:cubicBezTo>
                    <a:pt x="0" y="41"/>
                    <a:pt x="0" y="41"/>
                    <a:pt x="0" y="41"/>
                  </a:cubicBezTo>
                  <a:cubicBezTo>
                    <a:pt x="125" y="0"/>
                    <a:pt x="125" y="0"/>
                    <a:pt x="125" y="0"/>
                  </a:cubicBezTo>
                  <a:cubicBezTo>
                    <a:pt x="224" y="302"/>
                    <a:pt x="224" y="302"/>
                    <a:pt x="224" y="302"/>
                  </a:cubicBezTo>
                  <a:cubicBezTo>
                    <a:pt x="235" y="325"/>
                    <a:pt x="259" y="339"/>
                    <a:pt x="284" y="339"/>
                  </a:cubicBezTo>
                  <a:cubicBezTo>
                    <a:pt x="500" y="336"/>
                    <a:pt x="500" y="336"/>
                    <a:pt x="500" y="336"/>
                  </a:cubicBezTo>
                  <a:cubicBezTo>
                    <a:pt x="501" y="468"/>
                    <a:pt x="501" y="468"/>
                    <a:pt x="501" y="468"/>
                  </a:cubicBezTo>
                  <a:cubicBezTo>
                    <a:pt x="286" y="470"/>
                    <a:pt x="286" y="470"/>
                    <a:pt x="286" y="470"/>
                  </a:cubicBezTo>
                  <a:cubicBezTo>
                    <a:pt x="285" y="470"/>
                    <a:pt x="284" y="470"/>
                    <a:pt x="284" y="470"/>
                  </a:cubicBezTo>
                  <a:close/>
                </a:path>
              </a:pathLst>
            </a:custGeom>
            <a:solidFill>
              <a:srgbClr val="1C1C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2" name="îsļîďe"/>
            <p:cNvSpPr/>
            <p:nvPr/>
          </p:nvSpPr>
          <p:spPr bwMode="auto">
            <a:xfrm>
              <a:off x="6081713" y="3338513"/>
              <a:ext cx="346075" cy="192087"/>
            </a:xfrm>
            <a:custGeom>
              <a:avLst/>
              <a:gdLst>
                <a:gd name="T0" fmla="*/ 153 w 169"/>
                <a:gd name="T1" fmla="*/ 48 h 94"/>
                <a:gd name="T2" fmla="*/ 119 w 169"/>
                <a:gd name="T3" fmla="*/ 15 h 94"/>
                <a:gd name="T4" fmla="*/ 118 w 169"/>
                <a:gd name="T5" fmla="*/ 15 h 94"/>
                <a:gd name="T6" fmla="*/ 54 w 169"/>
                <a:gd name="T7" fmla="*/ 0 h 94"/>
                <a:gd name="T8" fmla="*/ 11 w 169"/>
                <a:gd name="T9" fmla="*/ 1 h 94"/>
                <a:gd name="T10" fmla="*/ 1 w 169"/>
                <a:gd name="T11" fmla="*/ 91 h 94"/>
                <a:gd name="T12" fmla="*/ 153 w 169"/>
                <a:gd name="T13" fmla="*/ 88 h 94"/>
                <a:gd name="T14" fmla="*/ 164 w 169"/>
                <a:gd name="T15" fmla="*/ 68 h 94"/>
                <a:gd name="T16" fmla="*/ 153 w 169"/>
                <a:gd name="T17" fmla="*/ 4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94">
                  <a:moveTo>
                    <a:pt x="153" y="48"/>
                  </a:moveTo>
                  <a:cubicBezTo>
                    <a:pt x="145" y="34"/>
                    <a:pt x="133" y="22"/>
                    <a:pt x="119" y="15"/>
                  </a:cubicBezTo>
                  <a:cubicBezTo>
                    <a:pt x="118" y="15"/>
                    <a:pt x="118" y="15"/>
                    <a:pt x="118" y="15"/>
                  </a:cubicBezTo>
                  <a:cubicBezTo>
                    <a:pt x="98" y="5"/>
                    <a:pt x="76" y="0"/>
                    <a:pt x="54" y="0"/>
                  </a:cubicBezTo>
                  <a:cubicBezTo>
                    <a:pt x="11" y="1"/>
                    <a:pt x="11" y="1"/>
                    <a:pt x="11" y="1"/>
                  </a:cubicBezTo>
                  <a:cubicBezTo>
                    <a:pt x="11" y="1"/>
                    <a:pt x="0" y="94"/>
                    <a:pt x="1" y="91"/>
                  </a:cubicBezTo>
                  <a:cubicBezTo>
                    <a:pt x="2" y="85"/>
                    <a:pt x="105" y="87"/>
                    <a:pt x="153" y="88"/>
                  </a:cubicBezTo>
                  <a:cubicBezTo>
                    <a:pt x="163" y="88"/>
                    <a:pt x="169" y="77"/>
                    <a:pt x="164" y="68"/>
                  </a:cubicBezTo>
                  <a:lnTo>
                    <a:pt x="153" y="48"/>
                  </a:lnTo>
                  <a:close/>
                </a:path>
              </a:pathLst>
            </a:custGeom>
            <a:solidFill>
              <a:srgbClr val="FCBBA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3" name="iṥļïḍé"/>
            <p:cNvSpPr/>
            <p:nvPr/>
          </p:nvSpPr>
          <p:spPr bwMode="auto">
            <a:xfrm>
              <a:off x="6049963" y="3325813"/>
              <a:ext cx="84138" cy="2254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014" name="îṣļîḋé"/>
            <p:cNvSpPr/>
            <p:nvPr/>
          </p:nvSpPr>
          <p:spPr bwMode="auto">
            <a:xfrm>
              <a:off x="4970463" y="2579688"/>
              <a:ext cx="1117600" cy="996950"/>
            </a:xfrm>
            <a:custGeom>
              <a:avLst/>
              <a:gdLst>
                <a:gd name="T0" fmla="*/ 327 w 545"/>
                <a:gd name="T1" fmla="*/ 486 h 486"/>
                <a:gd name="T2" fmla="*/ 146 w 545"/>
                <a:gd name="T3" fmla="*/ 371 h 486"/>
                <a:gd name="T4" fmla="*/ 0 w 545"/>
                <a:gd name="T5" fmla="*/ 55 h 486"/>
                <a:gd name="T6" fmla="*/ 120 w 545"/>
                <a:gd name="T7" fmla="*/ 0 h 486"/>
                <a:gd name="T8" fmla="*/ 266 w 545"/>
                <a:gd name="T9" fmla="*/ 315 h 486"/>
                <a:gd name="T10" fmla="*/ 328 w 545"/>
                <a:gd name="T11" fmla="*/ 355 h 486"/>
                <a:gd name="T12" fmla="*/ 543 w 545"/>
                <a:gd name="T13" fmla="*/ 353 h 486"/>
                <a:gd name="T14" fmla="*/ 545 w 545"/>
                <a:gd name="T15" fmla="*/ 484 h 486"/>
                <a:gd name="T16" fmla="*/ 329 w 545"/>
                <a:gd name="T17" fmla="*/ 486 h 486"/>
                <a:gd name="T18" fmla="*/ 327 w 545"/>
                <a:gd name="T19" fmla="*/ 486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5" h="486">
                  <a:moveTo>
                    <a:pt x="327" y="486"/>
                  </a:moveTo>
                  <a:cubicBezTo>
                    <a:pt x="250" y="486"/>
                    <a:pt x="179" y="441"/>
                    <a:pt x="146" y="371"/>
                  </a:cubicBezTo>
                  <a:cubicBezTo>
                    <a:pt x="0" y="55"/>
                    <a:pt x="0" y="55"/>
                    <a:pt x="0" y="55"/>
                  </a:cubicBezTo>
                  <a:cubicBezTo>
                    <a:pt x="120" y="0"/>
                    <a:pt x="120" y="0"/>
                    <a:pt x="120" y="0"/>
                  </a:cubicBezTo>
                  <a:cubicBezTo>
                    <a:pt x="266" y="315"/>
                    <a:pt x="266" y="315"/>
                    <a:pt x="266" y="315"/>
                  </a:cubicBezTo>
                  <a:cubicBezTo>
                    <a:pt x="277" y="340"/>
                    <a:pt x="301" y="355"/>
                    <a:pt x="328" y="355"/>
                  </a:cubicBezTo>
                  <a:cubicBezTo>
                    <a:pt x="543" y="353"/>
                    <a:pt x="543" y="353"/>
                    <a:pt x="543" y="353"/>
                  </a:cubicBezTo>
                  <a:cubicBezTo>
                    <a:pt x="545" y="484"/>
                    <a:pt x="545" y="484"/>
                    <a:pt x="545" y="484"/>
                  </a:cubicBezTo>
                  <a:cubicBezTo>
                    <a:pt x="329" y="486"/>
                    <a:pt x="329" y="486"/>
                    <a:pt x="329" y="486"/>
                  </a:cubicBezTo>
                  <a:cubicBezTo>
                    <a:pt x="329" y="486"/>
                    <a:pt x="328" y="486"/>
                    <a:pt x="327" y="486"/>
                  </a:cubicBezTo>
                  <a:close/>
                </a:path>
              </a:pathLst>
            </a:custGeom>
            <a:solidFill>
              <a:srgbClr val="2525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5" name="ïṣḷíḍé"/>
            <p:cNvSpPr/>
            <p:nvPr/>
          </p:nvSpPr>
          <p:spPr bwMode="auto">
            <a:xfrm>
              <a:off x="4352925" y="2414588"/>
              <a:ext cx="947738" cy="1838325"/>
            </a:xfrm>
            <a:custGeom>
              <a:avLst/>
              <a:gdLst>
                <a:gd name="T0" fmla="*/ 462 w 462"/>
                <a:gd name="T1" fmla="*/ 196 h 896"/>
                <a:gd name="T2" fmla="*/ 460 w 462"/>
                <a:gd name="T3" fmla="*/ 472 h 896"/>
                <a:gd name="T4" fmla="*/ 457 w 462"/>
                <a:gd name="T5" fmla="*/ 824 h 896"/>
                <a:gd name="T6" fmla="*/ 427 w 462"/>
                <a:gd name="T7" fmla="*/ 844 h 896"/>
                <a:gd name="T8" fmla="*/ 329 w 462"/>
                <a:gd name="T9" fmla="*/ 879 h 896"/>
                <a:gd name="T10" fmla="*/ 132 w 462"/>
                <a:gd name="T11" fmla="*/ 894 h 896"/>
                <a:gd name="T12" fmla="*/ 0 w 462"/>
                <a:gd name="T13" fmla="*/ 886 h 896"/>
                <a:gd name="T14" fmla="*/ 2 w 462"/>
                <a:gd name="T15" fmla="*/ 196 h 896"/>
                <a:gd name="T16" fmla="*/ 165 w 462"/>
                <a:gd name="T17" fmla="*/ 3 h 896"/>
                <a:gd name="T18" fmla="*/ 199 w 462"/>
                <a:gd name="T19" fmla="*/ 0 h 896"/>
                <a:gd name="T20" fmla="*/ 265 w 462"/>
                <a:gd name="T21" fmla="*/ 0 h 896"/>
                <a:gd name="T22" fmla="*/ 462 w 462"/>
                <a:gd name="T23" fmla="*/ 196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896">
                  <a:moveTo>
                    <a:pt x="462" y="196"/>
                  </a:moveTo>
                  <a:cubicBezTo>
                    <a:pt x="460" y="472"/>
                    <a:pt x="460" y="472"/>
                    <a:pt x="460" y="472"/>
                  </a:cubicBezTo>
                  <a:cubicBezTo>
                    <a:pt x="457" y="824"/>
                    <a:pt x="457" y="824"/>
                    <a:pt x="457" y="824"/>
                  </a:cubicBezTo>
                  <a:cubicBezTo>
                    <a:pt x="457" y="824"/>
                    <a:pt x="449" y="832"/>
                    <a:pt x="427" y="844"/>
                  </a:cubicBezTo>
                  <a:cubicBezTo>
                    <a:pt x="407" y="854"/>
                    <a:pt x="376" y="867"/>
                    <a:pt x="329" y="879"/>
                  </a:cubicBezTo>
                  <a:cubicBezTo>
                    <a:pt x="275" y="893"/>
                    <a:pt x="198" y="896"/>
                    <a:pt x="132" y="894"/>
                  </a:cubicBezTo>
                  <a:cubicBezTo>
                    <a:pt x="59" y="892"/>
                    <a:pt x="0" y="886"/>
                    <a:pt x="0" y="886"/>
                  </a:cubicBezTo>
                  <a:cubicBezTo>
                    <a:pt x="2" y="196"/>
                    <a:pt x="2" y="196"/>
                    <a:pt x="2" y="196"/>
                  </a:cubicBezTo>
                  <a:cubicBezTo>
                    <a:pt x="2" y="99"/>
                    <a:pt x="72" y="19"/>
                    <a:pt x="165" y="3"/>
                  </a:cubicBezTo>
                  <a:cubicBezTo>
                    <a:pt x="176" y="1"/>
                    <a:pt x="187" y="0"/>
                    <a:pt x="199" y="0"/>
                  </a:cubicBezTo>
                  <a:cubicBezTo>
                    <a:pt x="265" y="0"/>
                    <a:pt x="265" y="0"/>
                    <a:pt x="265" y="0"/>
                  </a:cubicBezTo>
                  <a:cubicBezTo>
                    <a:pt x="374" y="0"/>
                    <a:pt x="462" y="88"/>
                    <a:pt x="462" y="196"/>
                  </a:cubicBezTo>
                  <a:close/>
                </a:path>
              </a:pathLst>
            </a:custGeom>
            <a:solidFill>
              <a:srgbClr val="2525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6" name="isliḓé"/>
            <p:cNvSpPr/>
            <p:nvPr/>
          </p:nvSpPr>
          <p:spPr bwMode="auto">
            <a:xfrm>
              <a:off x="4670425" y="4675188"/>
              <a:ext cx="138113" cy="781050"/>
            </a:xfrm>
            <a:prstGeom prst="rect">
              <a:avLst/>
            </a:prstGeom>
            <a:solidFill>
              <a:srgbClr val="B1AEC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017" name="iṡḷíďè"/>
            <p:cNvSpPr/>
            <p:nvPr/>
          </p:nvSpPr>
          <p:spPr bwMode="auto">
            <a:xfrm>
              <a:off x="4670425" y="4718050"/>
              <a:ext cx="138113" cy="173037"/>
            </a:xfrm>
            <a:custGeom>
              <a:avLst/>
              <a:gdLst>
                <a:gd name="T0" fmla="*/ 0 w 67"/>
                <a:gd name="T1" fmla="*/ 0 h 84"/>
                <a:gd name="T2" fmla="*/ 0 w 67"/>
                <a:gd name="T3" fmla="*/ 84 h 84"/>
                <a:gd name="T4" fmla="*/ 67 w 67"/>
                <a:gd name="T5" fmla="*/ 59 h 84"/>
                <a:gd name="T6" fmla="*/ 67 w 67"/>
                <a:gd name="T7" fmla="*/ 3 h 84"/>
                <a:gd name="T8" fmla="*/ 0 w 67"/>
                <a:gd name="T9" fmla="*/ 0 h 84"/>
              </a:gdLst>
              <a:ahLst/>
              <a:cxnLst>
                <a:cxn ang="0">
                  <a:pos x="T0" y="T1"/>
                </a:cxn>
                <a:cxn ang="0">
                  <a:pos x="T2" y="T3"/>
                </a:cxn>
                <a:cxn ang="0">
                  <a:pos x="T4" y="T5"/>
                </a:cxn>
                <a:cxn ang="0">
                  <a:pos x="T6" y="T7"/>
                </a:cxn>
                <a:cxn ang="0">
                  <a:pos x="T8" y="T9"/>
                </a:cxn>
              </a:cxnLst>
              <a:rect l="0" t="0" r="r" b="b"/>
              <a:pathLst>
                <a:path w="67" h="84">
                  <a:moveTo>
                    <a:pt x="0" y="0"/>
                  </a:moveTo>
                  <a:cubicBezTo>
                    <a:pt x="0" y="84"/>
                    <a:pt x="0" y="84"/>
                    <a:pt x="0" y="84"/>
                  </a:cubicBezTo>
                  <a:cubicBezTo>
                    <a:pt x="67" y="59"/>
                    <a:pt x="67" y="59"/>
                    <a:pt x="67" y="59"/>
                  </a:cubicBezTo>
                  <a:cubicBezTo>
                    <a:pt x="67" y="3"/>
                    <a:pt x="67" y="3"/>
                    <a:pt x="67" y="3"/>
                  </a:cubicBezTo>
                  <a:cubicBezTo>
                    <a:pt x="50" y="2"/>
                    <a:pt x="18" y="1"/>
                    <a:pt x="0" y="0"/>
                  </a:cubicBezTo>
                  <a:close/>
                </a:path>
              </a:pathLst>
            </a:custGeom>
            <a:solidFill>
              <a:srgbClr val="716F8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8" name="íšḻîdè"/>
            <p:cNvSpPr/>
            <p:nvPr/>
          </p:nvSpPr>
          <p:spPr bwMode="auto">
            <a:xfrm>
              <a:off x="4267200" y="4589463"/>
              <a:ext cx="966788" cy="153987"/>
            </a:xfrm>
            <a:custGeom>
              <a:avLst/>
              <a:gdLst>
                <a:gd name="T0" fmla="*/ 435 w 472"/>
                <a:gd name="T1" fmla="*/ 75 h 75"/>
                <a:gd name="T2" fmla="*/ 37 w 472"/>
                <a:gd name="T3" fmla="*/ 75 h 75"/>
                <a:gd name="T4" fmla="*/ 0 w 472"/>
                <a:gd name="T5" fmla="*/ 37 h 75"/>
                <a:gd name="T6" fmla="*/ 37 w 472"/>
                <a:gd name="T7" fmla="*/ 0 h 75"/>
                <a:gd name="T8" fmla="*/ 435 w 472"/>
                <a:gd name="T9" fmla="*/ 0 h 75"/>
                <a:gd name="T10" fmla="*/ 472 w 472"/>
                <a:gd name="T11" fmla="*/ 37 h 75"/>
                <a:gd name="T12" fmla="*/ 435 w 472"/>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472" h="75">
                  <a:moveTo>
                    <a:pt x="435" y="75"/>
                  </a:moveTo>
                  <a:cubicBezTo>
                    <a:pt x="37" y="75"/>
                    <a:pt x="37" y="75"/>
                    <a:pt x="37" y="75"/>
                  </a:cubicBezTo>
                  <a:cubicBezTo>
                    <a:pt x="17" y="75"/>
                    <a:pt x="0" y="58"/>
                    <a:pt x="0" y="37"/>
                  </a:cubicBezTo>
                  <a:cubicBezTo>
                    <a:pt x="0" y="17"/>
                    <a:pt x="17" y="0"/>
                    <a:pt x="37" y="0"/>
                  </a:cubicBezTo>
                  <a:cubicBezTo>
                    <a:pt x="435" y="0"/>
                    <a:pt x="435" y="0"/>
                    <a:pt x="435" y="0"/>
                  </a:cubicBezTo>
                  <a:cubicBezTo>
                    <a:pt x="455" y="0"/>
                    <a:pt x="472" y="17"/>
                    <a:pt x="472" y="37"/>
                  </a:cubicBezTo>
                  <a:cubicBezTo>
                    <a:pt x="472" y="58"/>
                    <a:pt x="455" y="75"/>
                    <a:pt x="435" y="75"/>
                  </a:cubicBezTo>
                  <a:close/>
                </a:path>
              </a:pathLst>
            </a:custGeom>
            <a:solidFill>
              <a:srgbClr val="2D2D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9" name="íṧļídè"/>
            <p:cNvSpPr/>
            <p:nvPr/>
          </p:nvSpPr>
          <p:spPr bwMode="auto">
            <a:xfrm>
              <a:off x="4156075" y="5454650"/>
              <a:ext cx="1160463" cy="254000"/>
            </a:xfrm>
            <a:custGeom>
              <a:avLst/>
              <a:gdLst>
                <a:gd name="T0" fmla="*/ 566 w 566"/>
                <a:gd name="T1" fmla="*/ 124 h 124"/>
                <a:gd name="T2" fmla="*/ 524 w 566"/>
                <a:gd name="T3" fmla="*/ 124 h 124"/>
                <a:gd name="T4" fmla="*/ 434 w 566"/>
                <a:gd name="T5" fmla="*/ 39 h 124"/>
                <a:gd name="T6" fmla="*/ 132 w 566"/>
                <a:gd name="T7" fmla="*/ 39 h 124"/>
                <a:gd name="T8" fmla="*/ 41 w 566"/>
                <a:gd name="T9" fmla="*/ 124 h 124"/>
                <a:gd name="T10" fmla="*/ 0 w 566"/>
                <a:gd name="T11" fmla="*/ 124 h 124"/>
                <a:gd name="T12" fmla="*/ 132 w 566"/>
                <a:gd name="T13" fmla="*/ 0 h 124"/>
                <a:gd name="T14" fmla="*/ 434 w 566"/>
                <a:gd name="T15" fmla="*/ 0 h 124"/>
                <a:gd name="T16" fmla="*/ 566 w 566"/>
                <a:gd name="T1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6" h="124">
                  <a:moveTo>
                    <a:pt x="566" y="124"/>
                  </a:moveTo>
                  <a:cubicBezTo>
                    <a:pt x="524" y="124"/>
                    <a:pt x="524" y="124"/>
                    <a:pt x="524" y="124"/>
                  </a:cubicBezTo>
                  <a:cubicBezTo>
                    <a:pt x="524" y="77"/>
                    <a:pt x="484" y="39"/>
                    <a:pt x="434" y="39"/>
                  </a:cubicBezTo>
                  <a:cubicBezTo>
                    <a:pt x="132" y="39"/>
                    <a:pt x="132" y="39"/>
                    <a:pt x="132" y="39"/>
                  </a:cubicBezTo>
                  <a:cubicBezTo>
                    <a:pt x="82" y="39"/>
                    <a:pt x="41" y="77"/>
                    <a:pt x="41" y="124"/>
                  </a:cubicBezTo>
                  <a:cubicBezTo>
                    <a:pt x="0" y="124"/>
                    <a:pt x="0" y="124"/>
                    <a:pt x="0" y="124"/>
                  </a:cubicBezTo>
                  <a:cubicBezTo>
                    <a:pt x="0" y="56"/>
                    <a:pt x="59" y="0"/>
                    <a:pt x="132" y="0"/>
                  </a:cubicBezTo>
                  <a:cubicBezTo>
                    <a:pt x="434" y="0"/>
                    <a:pt x="434" y="0"/>
                    <a:pt x="434" y="0"/>
                  </a:cubicBezTo>
                  <a:cubicBezTo>
                    <a:pt x="507" y="0"/>
                    <a:pt x="566" y="56"/>
                    <a:pt x="566" y="124"/>
                  </a:cubicBezTo>
                  <a:close/>
                </a:path>
              </a:pathLst>
            </a:custGeom>
            <a:solidFill>
              <a:srgbClr val="2D2D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0" name="ïśľiďê"/>
            <p:cNvSpPr/>
            <p:nvPr/>
          </p:nvSpPr>
          <p:spPr bwMode="auto">
            <a:xfrm>
              <a:off x="4638675" y="5334000"/>
              <a:ext cx="198438" cy="122237"/>
            </a:xfrm>
            <a:prstGeom prst="rect">
              <a:avLst/>
            </a:prstGeom>
            <a:solidFill>
              <a:srgbClr val="2D2D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021" name="íṡļïḍê"/>
            <p:cNvSpPr/>
            <p:nvPr/>
          </p:nvSpPr>
          <p:spPr bwMode="auto">
            <a:xfrm>
              <a:off x="4125913" y="5721350"/>
              <a:ext cx="141288" cy="133350"/>
            </a:xfrm>
            <a:prstGeom prst="ellipse">
              <a:avLst/>
            </a:prstGeom>
            <a:solidFill>
              <a:srgbClr val="0813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2" name="ïšḻïḓe"/>
            <p:cNvSpPr/>
            <p:nvPr/>
          </p:nvSpPr>
          <p:spPr bwMode="auto">
            <a:xfrm>
              <a:off x="4103688" y="5673725"/>
              <a:ext cx="193675" cy="106362"/>
            </a:xfrm>
            <a:custGeom>
              <a:avLst/>
              <a:gdLst>
                <a:gd name="T0" fmla="*/ 95 w 95"/>
                <a:gd name="T1" fmla="*/ 52 h 52"/>
                <a:gd name="T2" fmla="*/ 0 w 95"/>
                <a:gd name="T3" fmla="*/ 52 h 52"/>
                <a:gd name="T4" fmla="*/ 0 w 95"/>
                <a:gd name="T5" fmla="*/ 44 h 52"/>
                <a:gd name="T6" fmla="*/ 44 w 95"/>
                <a:gd name="T7" fmla="*/ 0 h 52"/>
                <a:gd name="T8" fmla="*/ 51 w 95"/>
                <a:gd name="T9" fmla="*/ 0 h 52"/>
                <a:gd name="T10" fmla="*/ 95 w 95"/>
                <a:gd name="T11" fmla="*/ 44 h 52"/>
                <a:gd name="T12" fmla="*/ 95 w 95"/>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95" h="52">
                  <a:moveTo>
                    <a:pt x="95" y="52"/>
                  </a:moveTo>
                  <a:cubicBezTo>
                    <a:pt x="0" y="52"/>
                    <a:pt x="0" y="52"/>
                    <a:pt x="0" y="52"/>
                  </a:cubicBezTo>
                  <a:cubicBezTo>
                    <a:pt x="0" y="44"/>
                    <a:pt x="0" y="44"/>
                    <a:pt x="0" y="44"/>
                  </a:cubicBezTo>
                  <a:cubicBezTo>
                    <a:pt x="0" y="19"/>
                    <a:pt x="20" y="0"/>
                    <a:pt x="44" y="0"/>
                  </a:cubicBezTo>
                  <a:cubicBezTo>
                    <a:pt x="51" y="0"/>
                    <a:pt x="51" y="0"/>
                    <a:pt x="51" y="0"/>
                  </a:cubicBezTo>
                  <a:cubicBezTo>
                    <a:pt x="75" y="0"/>
                    <a:pt x="95" y="19"/>
                    <a:pt x="95" y="44"/>
                  </a:cubicBezTo>
                  <a:lnTo>
                    <a:pt x="95" y="52"/>
                  </a:lnTo>
                  <a:close/>
                </a:path>
              </a:pathLst>
            </a:custGeom>
            <a:solidFill>
              <a:srgbClr val="072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3" name="îśḷíḋè"/>
            <p:cNvSpPr/>
            <p:nvPr/>
          </p:nvSpPr>
          <p:spPr bwMode="auto">
            <a:xfrm>
              <a:off x="5208588" y="5721350"/>
              <a:ext cx="141288" cy="133350"/>
            </a:xfrm>
            <a:prstGeom prst="ellipse">
              <a:avLst/>
            </a:prstGeom>
            <a:solidFill>
              <a:srgbClr val="0813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4" name="ï$ľídé"/>
            <p:cNvSpPr/>
            <p:nvPr/>
          </p:nvSpPr>
          <p:spPr bwMode="auto">
            <a:xfrm>
              <a:off x="5187950" y="5673725"/>
              <a:ext cx="192088" cy="106362"/>
            </a:xfrm>
            <a:custGeom>
              <a:avLst/>
              <a:gdLst>
                <a:gd name="T0" fmla="*/ 94 w 94"/>
                <a:gd name="T1" fmla="*/ 52 h 52"/>
                <a:gd name="T2" fmla="*/ 0 w 94"/>
                <a:gd name="T3" fmla="*/ 52 h 52"/>
                <a:gd name="T4" fmla="*/ 0 w 94"/>
                <a:gd name="T5" fmla="*/ 44 h 52"/>
                <a:gd name="T6" fmla="*/ 44 w 94"/>
                <a:gd name="T7" fmla="*/ 0 h 52"/>
                <a:gd name="T8" fmla="*/ 50 w 94"/>
                <a:gd name="T9" fmla="*/ 0 h 52"/>
                <a:gd name="T10" fmla="*/ 94 w 94"/>
                <a:gd name="T11" fmla="*/ 44 h 52"/>
                <a:gd name="T12" fmla="*/ 94 w 94"/>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94" h="52">
                  <a:moveTo>
                    <a:pt x="94" y="52"/>
                  </a:moveTo>
                  <a:cubicBezTo>
                    <a:pt x="0" y="52"/>
                    <a:pt x="0" y="52"/>
                    <a:pt x="0" y="52"/>
                  </a:cubicBezTo>
                  <a:cubicBezTo>
                    <a:pt x="0" y="44"/>
                    <a:pt x="0" y="44"/>
                    <a:pt x="0" y="44"/>
                  </a:cubicBezTo>
                  <a:cubicBezTo>
                    <a:pt x="0" y="19"/>
                    <a:pt x="19" y="0"/>
                    <a:pt x="44" y="0"/>
                  </a:cubicBezTo>
                  <a:cubicBezTo>
                    <a:pt x="50" y="0"/>
                    <a:pt x="50" y="0"/>
                    <a:pt x="50" y="0"/>
                  </a:cubicBezTo>
                  <a:cubicBezTo>
                    <a:pt x="74" y="0"/>
                    <a:pt x="94" y="19"/>
                    <a:pt x="94" y="44"/>
                  </a:cubicBezTo>
                  <a:lnTo>
                    <a:pt x="94" y="52"/>
                  </a:lnTo>
                  <a:close/>
                </a:path>
              </a:pathLst>
            </a:custGeom>
            <a:solidFill>
              <a:srgbClr val="072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5" name="iš1ïḍè"/>
            <p:cNvSpPr/>
            <p:nvPr/>
          </p:nvSpPr>
          <p:spPr bwMode="auto">
            <a:xfrm>
              <a:off x="4684713" y="5480050"/>
              <a:ext cx="112713" cy="241300"/>
            </a:xfrm>
            <a:prstGeom prst="rect">
              <a:avLst/>
            </a:prstGeom>
            <a:solidFill>
              <a:srgbClr val="2D2D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026" name="íSľiḓé"/>
            <p:cNvSpPr/>
            <p:nvPr/>
          </p:nvSpPr>
          <p:spPr bwMode="auto">
            <a:xfrm>
              <a:off x="4675188" y="5721350"/>
              <a:ext cx="141288" cy="133350"/>
            </a:xfrm>
            <a:prstGeom prst="ellipse">
              <a:avLst/>
            </a:prstGeom>
            <a:solidFill>
              <a:srgbClr val="08134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7" name="îśľiḑè"/>
            <p:cNvSpPr/>
            <p:nvPr/>
          </p:nvSpPr>
          <p:spPr bwMode="auto">
            <a:xfrm>
              <a:off x="4652963" y="5673725"/>
              <a:ext cx="193675" cy="106362"/>
            </a:xfrm>
            <a:custGeom>
              <a:avLst/>
              <a:gdLst>
                <a:gd name="T0" fmla="*/ 95 w 95"/>
                <a:gd name="T1" fmla="*/ 52 h 52"/>
                <a:gd name="T2" fmla="*/ 0 w 95"/>
                <a:gd name="T3" fmla="*/ 52 h 52"/>
                <a:gd name="T4" fmla="*/ 0 w 95"/>
                <a:gd name="T5" fmla="*/ 44 h 52"/>
                <a:gd name="T6" fmla="*/ 44 w 95"/>
                <a:gd name="T7" fmla="*/ 0 h 52"/>
                <a:gd name="T8" fmla="*/ 51 w 95"/>
                <a:gd name="T9" fmla="*/ 0 h 52"/>
                <a:gd name="T10" fmla="*/ 95 w 95"/>
                <a:gd name="T11" fmla="*/ 44 h 52"/>
                <a:gd name="T12" fmla="*/ 95 w 95"/>
                <a:gd name="T13" fmla="*/ 52 h 52"/>
              </a:gdLst>
              <a:ahLst/>
              <a:cxnLst>
                <a:cxn ang="0">
                  <a:pos x="T0" y="T1"/>
                </a:cxn>
                <a:cxn ang="0">
                  <a:pos x="T2" y="T3"/>
                </a:cxn>
                <a:cxn ang="0">
                  <a:pos x="T4" y="T5"/>
                </a:cxn>
                <a:cxn ang="0">
                  <a:pos x="T6" y="T7"/>
                </a:cxn>
                <a:cxn ang="0">
                  <a:pos x="T8" y="T9"/>
                </a:cxn>
                <a:cxn ang="0">
                  <a:pos x="T10" y="T11"/>
                </a:cxn>
                <a:cxn ang="0">
                  <a:pos x="T12" y="T13"/>
                </a:cxn>
              </a:cxnLst>
              <a:rect l="0" t="0" r="r" b="b"/>
              <a:pathLst>
                <a:path w="95" h="52">
                  <a:moveTo>
                    <a:pt x="95" y="52"/>
                  </a:moveTo>
                  <a:cubicBezTo>
                    <a:pt x="0" y="52"/>
                    <a:pt x="0" y="52"/>
                    <a:pt x="0" y="52"/>
                  </a:cubicBezTo>
                  <a:cubicBezTo>
                    <a:pt x="0" y="44"/>
                    <a:pt x="0" y="44"/>
                    <a:pt x="0" y="44"/>
                  </a:cubicBezTo>
                  <a:cubicBezTo>
                    <a:pt x="0" y="19"/>
                    <a:pt x="20" y="0"/>
                    <a:pt x="44" y="0"/>
                  </a:cubicBezTo>
                  <a:cubicBezTo>
                    <a:pt x="51" y="0"/>
                    <a:pt x="51" y="0"/>
                    <a:pt x="51" y="0"/>
                  </a:cubicBezTo>
                  <a:cubicBezTo>
                    <a:pt x="75" y="0"/>
                    <a:pt x="95" y="19"/>
                    <a:pt x="95" y="44"/>
                  </a:cubicBezTo>
                  <a:lnTo>
                    <a:pt x="95" y="52"/>
                  </a:lnTo>
                  <a:close/>
                </a:path>
              </a:pathLst>
            </a:custGeom>
            <a:solidFill>
              <a:srgbClr val="07205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8" name="îṡ1îḑê"/>
            <p:cNvSpPr/>
            <p:nvPr/>
          </p:nvSpPr>
          <p:spPr bwMode="auto">
            <a:xfrm>
              <a:off x="3641725" y="3014663"/>
              <a:ext cx="1020763" cy="1655762"/>
            </a:xfrm>
            <a:custGeom>
              <a:avLst/>
              <a:gdLst>
                <a:gd name="T0" fmla="*/ 6 w 498"/>
                <a:gd name="T1" fmla="*/ 92 h 808"/>
                <a:gd name="T2" fmla="*/ 95 w 498"/>
                <a:gd name="T3" fmla="*/ 734 h 808"/>
                <a:gd name="T4" fmla="*/ 173 w 498"/>
                <a:gd name="T5" fmla="*/ 804 h 808"/>
                <a:gd name="T6" fmla="*/ 498 w 498"/>
                <a:gd name="T7" fmla="*/ 808 h 808"/>
                <a:gd name="T8" fmla="*/ 317 w 498"/>
                <a:gd name="T9" fmla="*/ 0 h 808"/>
                <a:gd name="T10" fmla="*/ 87 w 498"/>
                <a:gd name="T11" fmla="*/ 0 h 808"/>
                <a:gd name="T12" fmla="*/ 6 w 498"/>
                <a:gd name="T13" fmla="*/ 92 h 808"/>
              </a:gdLst>
              <a:ahLst/>
              <a:cxnLst>
                <a:cxn ang="0">
                  <a:pos x="T0" y="T1"/>
                </a:cxn>
                <a:cxn ang="0">
                  <a:pos x="T2" y="T3"/>
                </a:cxn>
                <a:cxn ang="0">
                  <a:pos x="T4" y="T5"/>
                </a:cxn>
                <a:cxn ang="0">
                  <a:pos x="T6" y="T7"/>
                </a:cxn>
                <a:cxn ang="0">
                  <a:pos x="T8" y="T9"/>
                </a:cxn>
                <a:cxn ang="0">
                  <a:pos x="T10" y="T11"/>
                </a:cxn>
                <a:cxn ang="0">
                  <a:pos x="T12" y="T13"/>
                </a:cxn>
              </a:cxnLst>
              <a:rect l="0" t="0" r="r" b="b"/>
              <a:pathLst>
                <a:path w="498" h="808">
                  <a:moveTo>
                    <a:pt x="6" y="92"/>
                  </a:moveTo>
                  <a:cubicBezTo>
                    <a:pt x="95" y="734"/>
                    <a:pt x="95" y="734"/>
                    <a:pt x="95" y="734"/>
                  </a:cubicBezTo>
                  <a:cubicBezTo>
                    <a:pt x="101" y="773"/>
                    <a:pt x="133" y="803"/>
                    <a:pt x="173" y="804"/>
                  </a:cubicBezTo>
                  <a:cubicBezTo>
                    <a:pt x="498" y="808"/>
                    <a:pt x="498" y="808"/>
                    <a:pt x="498" y="808"/>
                  </a:cubicBezTo>
                  <a:cubicBezTo>
                    <a:pt x="317" y="0"/>
                    <a:pt x="317" y="0"/>
                    <a:pt x="317" y="0"/>
                  </a:cubicBezTo>
                  <a:cubicBezTo>
                    <a:pt x="87" y="0"/>
                    <a:pt x="87" y="0"/>
                    <a:pt x="87" y="0"/>
                  </a:cubicBezTo>
                  <a:cubicBezTo>
                    <a:pt x="37" y="0"/>
                    <a:pt x="0" y="43"/>
                    <a:pt x="6" y="92"/>
                  </a:cubicBezTo>
                  <a:close/>
                </a:path>
              </a:pathLst>
            </a:custGeom>
            <a:solidFill>
              <a:srgbClr val="9F29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9" name="îṩ1idé"/>
            <p:cNvSpPr/>
            <p:nvPr/>
          </p:nvSpPr>
          <p:spPr bwMode="auto">
            <a:xfrm>
              <a:off x="4379913" y="4384675"/>
              <a:ext cx="1211263" cy="285750"/>
            </a:xfrm>
            <a:custGeom>
              <a:avLst/>
              <a:gdLst>
                <a:gd name="T0" fmla="*/ 521 w 591"/>
                <a:gd name="T1" fmla="*/ 140 h 140"/>
                <a:gd name="T2" fmla="*/ 70 w 591"/>
                <a:gd name="T3" fmla="*/ 140 h 140"/>
                <a:gd name="T4" fmla="*/ 0 w 591"/>
                <a:gd name="T5" fmla="*/ 70 h 140"/>
                <a:gd name="T6" fmla="*/ 70 w 591"/>
                <a:gd name="T7" fmla="*/ 0 h 140"/>
                <a:gd name="T8" fmla="*/ 521 w 591"/>
                <a:gd name="T9" fmla="*/ 0 h 140"/>
                <a:gd name="T10" fmla="*/ 591 w 591"/>
                <a:gd name="T11" fmla="*/ 70 h 140"/>
                <a:gd name="T12" fmla="*/ 521 w 591"/>
                <a:gd name="T13" fmla="*/ 140 h 140"/>
              </a:gdLst>
              <a:ahLst/>
              <a:cxnLst>
                <a:cxn ang="0">
                  <a:pos x="T0" y="T1"/>
                </a:cxn>
                <a:cxn ang="0">
                  <a:pos x="T2" y="T3"/>
                </a:cxn>
                <a:cxn ang="0">
                  <a:pos x="T4" y="T5"/>
                </a:cxn>
                <a:cxn ang="0">
                  <a:pos x="T6" y="T7"/>
                </a:cxn>
                <a:cxn ang="0">
                  <a:pos x="T8" y="T9"/>
                </a:cxn>
                <a:cxn ang="0">
                  <a:pos x="T10" y="T11"/>
                </a:cxn>
                <a:cxn ang="0">
                  <a:pos x="T12" y="T13"/>
                </a:cxn>
              </a:cxnLst>
              <a:rect l="0" t="0" r="r" b="b"/>
              <a:pathLst>
                <a:path w="591" h="140">
                  <a:moveTo>
                    <a:pt x="521" y="140"/>
                  </a:moveTo>
                  <a:cubicBezTo>
                    <a:pt x="70" y="140"/>
                    <a:pt x="70" y="140"/>
                    <a:pt x="70" y="140"/>
                  </a:cubicBezTo>
                  <a:cubicBezTo>
                    <a:pt x="31" y="140"/>
                    <a:pt x="0" y="108"/>
                    <a:pt x="0" y="70"/>
                  </a:cubicBezTo>
                  <a:cubicBezTo>
                    <a:pt x="0" y="31"/>
                    <a:pt x="31" y="0"/>
                    <a:pt x="70" y="0"/>
                  </a:cubicBezTo>
                  <a:cubicBezTo>
                    <a:pt x="521" y="0"/>
                    <a:pt x="521" y="0"/>
                    <a:pt x="521" y="0"/>
                  </a:cubicBezTo>
                  <a:cubicBezTo>
                    <a:pt x="560" y="0"/>
                    <a:pt x="591" y="31"/>
                    <a:pt x="591" y="70"/>
                  </a:cubicBezTo>
                  <a:cubicBezTo>
                    <a:pt x="591" y="108"/>
                    <a:pt x="560" y="140"/>
                    <a:pt x="521" y="140"/>
                  </a:cubicBezTo>
                  <a:close/>
                </a:path>
              </a:pathLst>
            </a:custGeom>
            <a:solidFill>
              <a:srgbClr val="F1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0" name="íslïďé"/>
            <p:cNvSpPr/>
            <p:nvPr/>
          </p:nvSpPr>
          <p:spPr bwMode="auto">
            <a:xfrm>
              <a:off x="4352925" y="2420938"/>
              <a:ext cx="338138" cy="1827212"/>
            </a:xfrm>
            <a:custGeom>
              <a:avLst/>
              <a:gdLst>
                <a:gd name="T0" fmla="*/ 108 w 165"/>
                <a:gd name="T1" fmla="*/ 173 h 891"/>
                <a:gd name="T2" fmla="*/ 132 w 165"/>
                <a:gd name="T3" fmla="*/ 891 h 891"/>
                <a:gd name="T4" fmla="*/ 0 w 165"/>
                <a:gd name="T5" fmla="*/ 883 h 891"/>
                <a:gd name="T6" fmla="*/ 2 w 165"/>
                <a:gd name="T7" fmla="*/ 193 h 891"/>
                <a:gd name="T8" fmla="*/ 165 w 165"/>
                <a:gd name="T9" fmla="*/ 0 h 891"/>
                <a:gd name="T10" fmla="*/ 108 w 165"/>
                <a:gd name="T11" fmla="*/ 173 h 891"/>
              </a:gdLst>
              <a:ahLst/>
              <a:cxnLst>
                <a:cxn ang="0">
                  <a:pos x="T0" y="T1"/>
                </a:cxn>
                <a:cxn ang="0">
                  <a:pos x="T2" y="T3"/>
                </a:cxn>
                <a:cxn ang="0">
                  <a:pos x="T4" y="T5"/>
                </a:cxn>
                <a:cxn ang="0">
                  <a:pos x="T6" y="T7"/>
                </a:cxn>
                <a:cxn ang="0">
                  <a:pos x="T8" y="T9"/>
                </a:cxn>
                <a:cxn ang="0">
                  <a:pos x="T10" y="T11"/>
                </a:cxn>
              </a:cxnLst>
              <a:rect l="0" t="0" r="r" b="b"/>
              <a:pathLst>
                <a:path w="165" h="891">
                  <a:moveTo>
                    <a:pt x="108" y="173"/>
                  </a:moveTo>
                  <a:cubicBezTo>
                    <a:pt x="100" y="299"/>
                    <a:pt x="124" y="756"/>
                    <a:pt x="132" y="891"/>
                  </a:cubicBezTo>
                  <a:cubicBezTo>
                    <a:pt x="59" y="889"/>
                    <a:pt x="0" y="883"/>
                    <a:pt x="0" y="883"/>
                  </a:cubicBezTo>
                  <a:cubicBezTo>
                    <a:pt x="2" y="193"/>
                    <a:pt x="2" y="193"/>
                    <a:pt x="2" y="193"/>
                  </a:cubicBezTo>
                  <a:cubicBezTo>
                    <a:pt x="2" y="96"/>
                    <a:pt x="72" y="16"/>
                    <a:pt x="165" y="0"/>
                  </a:cubicBezTo>
                  <a:cubicBezTo>
                    <a:pt x="165" y="0"/>
                    <a:pt x="119" y="24"/>
                    <a:pt x="108" y="173"/>
                  </a:cubicBezTo>
                  <a:close/>
                </a:path>
              </a:pathLst>
            </a:custGeom>
            <a:solidFill>
              <a:srgbClr val="1C1C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1" name="ïSļíḑé"/>
            <p:cNvSpPr/>
            <p:nvPr/>
          </p:nvSpPr>
          <p:spPr bwMode="auto">
            <a:xfrm>
              <a:off x="4624388" y="2322513"/>
              <a:ext cx="415925" cy="117475"/>
            </a:xfrm>
            <a:custGeom>
              <a:avLst/>
              <a:gdLst>
                <a:gd name="T0" fmla="*/ 262 w 262"/>
                <a:gd name="T1" fmla="*/ 74 h 74"/>
                <a:gd name="T2" fmla="*/ 0 w 262"/>
                <a:gd name="T3" fmla="*/ 74 h 74"/>
                <a:gd name="T4" fmla="*/ 0 w 262"/>
                <a:gd name="T5" fmla="*/ 0 h 74"/>
                <a:gd name="T6" fmla="*/ 262 w 262"/>
                <a:gd name="T7" fmla="*/ 31 h 74"/>
                <a:gd name="T8" fmla="*/ 262 w 262"/>
                <a:gd name="T9" fmla="*/ 74 h 74"/>
              </a:gdLst>
              <a:ahLst/>
              <a:cxnLst>
                <a:cxn ang="0">
                  <a:pos x="T0" y="T1"/>
                </a:cxn>
                <a:cxn ang="0">
                  <a:pos x="T2" y="T3"/>
                </a:cxn>
                <a:cxn ang="0">
                  <a:pos x="T4" y="T5"/>
                </a:cxn>
                <a:cxn ang="0">
                  <a:pos x="T6" y="T7"/>
                </a:cxn>
                <a:cxn ang="0">
                  <a:pos x="T8" y="T9"/>
                </a:cxn>
              </a:cxnLst>
              <a:rect l="0" t="0" r="r" b="b"/>
              <a:pathLst>
                <a:path w="262" h="74">
                  <a:moveTo>
                    <a:pt x="262" y="74"/>
                  </a:moveTo>
                  <a:lnTo>
                    <a:pt x="0" y="74"/>
                  </a:lnTo>
                  <a:lnTo>
                    <a:pt x="0" y="0"/>
                  </a:lnTo>
                  <a:lnTo>
                    <a:pt x="262" y="31"/>
                  </a:lnTo>
                  <a:lnTo>
                    <a:pt x="262"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2" name="îŝľiḓê"/>
            <p:cNvSpPr/>
            <p:nvPr/>
          </p:nvSpPr>
          <p:spPr bwMode="auto">
            <a:xfrm>
              <a:off x="4164013" y="3005138"/>
              <a:ext cx="442913" cy="1631950"/>
            </a:xfrm>
            <a:custGeom>
              <a:avLst/>
              <a:gdLst>
                <a:gd name="T0" fmla="*/ 99 w 216"/>
                <a:gd name="T1" fmla="*/ 723 h 795"/>
                <a:gd name="T2" fmla="*/ 5 w 216"/>
                <a:gd name="T3" fmla="*/ 65 h 795"/>
                <a:gd name="T4" fmla="*/ 54 w 216"/>
                <a:gd name="T5" fmla="*/ 4 h 795"/>
                <a:gd name="T6" fmla="*/ 118 w 216"/>
                <a:gd name="T7" fmla="*/ 50 h 795"/>
                <a:gd name="T8" fmla="*/ 212 w 216"/>
                <a:gd name="T9" fmla="*/ 709 h 795"/>
                <a:gd name="T10" fmla="*/ 163 w 216"/>
                <a:gd name="T11" fmla="*/ 770 h 795"/>
                <a:gd name="T12" fmla="*/ 99 w 216"/>
                <a:gd name="T13" fmla="*/ 723 h 795"/>
              </a:gdLst>
              <a:ahLst/>
              <a:cxnLst>
                <a:cxn ang="0">
                  <a:pos x="T0" y="T1"/>
                </a:cxn>
                <a:cxn ang="0">
                  <a:pos x="T2" y="T3"/>
                </a:cxn>
                <a:cxn ang="0">
                  <a:pos x="T4" y="T5"/>
                </a:cxn>
                <a:cxn ang="0">
                  <a:pos x="T6" y="T7"/>
                </a:cxn>
                <a:cxn ang="0">
                  <a:pos x="T8" y="T9"/>
                </a:cxn>
                <a:cxn ang="0">
                  <a:pos x="T10" y="T11"/>
                </a:cxn>
                <a:cxn ang="0">
                  <a:pos x="T12" y="T13"/>
                </a:cxn>
              </a:cxnLst>
              <a:rect l="0" t="0" r="r" b="b"/>
              <a:pathLst>
                <a:path w="216" h="795">
                  <a:moveTo>
                    <a:pt x="99" y="723"/>
                  </a:moveTo>
                  <a:cubicBezTo>
                    <a:pt x="5" y="65"/>
                    <a:pt x="5" y="65"/>
                    <a:pt x="5" y="65"/>
                  </a:cubicBezTo>
                  <a:cubicBezTo>
                    <a:pt x="0" y="35"/>
                    <a:pt x="22" y="8"/>
                    <a:pt x="54" y="4"/>
                  </a:cubicBezTo>
                  <a:cubicBezTo>
                    <a:pt x="85" y="0"/>
                    <a:pt x="114" y="21"/>
                    <a:pt x="118" y="50"/>
                  </a:cubicBezTo>
                  <a:cubicBezTo>
                    <a:pt x="212" y="709"/>
                    <a:pt x="212" y="709"/>
                    <a:pt x="212" y="709"/>
                  </a:cubicBezTo>
                  <a:cubicBezTo>
                    <a:pt x="216" y="738"/>
                    <a:pt x="194" y="766"/>
                    <a:pt x="163" y="770"/>
                  </a:cubicBezTo>
                  <a:cubicBezTo>
                    <a:pt x="132" y="773"/>
                    <a:pt x="116" y="795"/>
                    <a:pt x="99" y="723"/>
                  </a:cubicBezTo>
                  <a:close/>
                </a:path>
              </a:pathLst>
            </a:custGeom>
            <a:solidFill>
              <a:srgbClr val="F1474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3" name="ïšļiḓé"/>
            <p:cNvSpPr/>
            <p:nvPr/>
          </p:nvSpPr>
          <p:spPr bwMode="auto">
            <a:xfrm>
              <a:off x="5132388" y="3060700"/>
              <a:ext cx="163513" cy="1085850"/>
            </a:xfrm>
            <a:custGeom>
              <a:avLst/>
              <a:gdLst>
                <a:gd name="T0" fmla="*/ 80 w 80"/>
                <a:gd name="T1" fmla="*/ 157 h 529"/>
                <a:gd name="T2" fmla="*/ 77 w 80"/>
                <a:gd name="T3" fmla="*/ 509 h 529"/>
                <a:gd name="T4" fmla="*/ 47 w 80"/>
                <a:gd name="T5" fmla="*/ 529 h 529"/>
                <a:gd name="T6" fmla="*/ 0 w 80"/>
                <a:gd name="T7" fmla="*/ 0 h 529"/>
                <a:gd name="T8" fmla="*/ 80 w 80"/>
                <a:gd name="T9" fmla="*/ 157 h 529"/>
              </a:gdLst>
              <a:ahLst/>
              <a:cxnLst>
                <a:cxn ang="0">
                  <a:pos x="T0" y="T1"/>
                </a:cxn>
                <a:cxn ang="0">
                  <a:pos x="T2" y="T3"/>
                </a:cxn>
                <a:cxn ang="0">
                  <a:pos x="T4" y="T5"/>
                </a:cxn>
                <a:cxn ang="0">
                  <a:pos x="T6" y="T7"/>
                </a:cxn>
                <a:cxn ang="0">
                  <a:pos x="T8" y="T9"/>
                </a:cxn>
              </a:cxnLst>
              <a:rect l="0" t="0" r="r" b="b"/>
              <a:pathLst>
                <a:path w="80" h="529">
                  <a:moveTo>
                    <a:pt x="80" y="157"/>
                  </a:moveTo>
                  <a:cubicBezTo>
                    <a:pt x="77" y="509"/>
                    <a:pt x="77" y="509"/>
                    <a:pt x="77" y="509"/>
                  </a:cubicBezTo>
                  <a:cubicBezTo>
                    <a:pt x="77" y="509"/>
                    <a:pt x="69" y="517"/>
                    <a:pt x="47" y="529"/>
                  </a:cubicBezTo>
                  <a:cubicBezTo>
                    <a:pt x="0" y="0"/>
                    <a:pt x="0" y="0"/>
                    <a:pt x="0" y="0"/>
                  </a:cubicBezTo>
                  <a:cubicBezTo>
                    <a:pt x="0" y="0"/>
                    <a:pt x="43" y="107"/>
                    <a:pt x="80" y="157"/>
                  </a:cubicBezTo>
                  <a:close/>
                </a:path>
              </a:pathLst>
            </a:custGeom>
            <a:solidFill>
              <a:srgbClr val="1C1C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4" name="îṥlíḋê"/>
            <p:cNvSpPr/>
            <p:nvPr/>
          </p:nvSpPr>
          <p:spPr bwMode="auto">
            <a:xfrm>
              <a:off x="6704013" y="2827338"/>
              <a:ext cx="401638" cy="320675"/>
            </a:xfrm>
            <a:prstGeom prst="rect">
              <a:avLst/>
            </a:prstGeom>
            <a:solidFill>
              <a:srgbClr val="56566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035" name="íśḻîḑé"/>
            <p:cNvSpPr/>
            <p:nvPr/>
          </p:nvSpPr>
          <p:spPr bwMode="auto">
            <a:xfrm>
              <a:off x="6759575" y="2801938"/>
              <a:ext cx="285750" cy="285750"/>
            </a:xfrm>
            <a:custGeom>
              <a:avLst/>
              <a:gdLst>
                <a:gd name="T0" fmla="*/ 126 w 139"/>
                <a:gd name="T1" fmla="*/ 0 h 139"/>
                <a:gd name="T2" fmla="*/ 0 w 139"/>
                <a:gd name="T3" fmla="*/ 139 h 139"/>
                <a:gd name="T4" fmla="*/ 136 w 139"/>
                <a:gd name="T5" fmla="*/ 139 h 139"/>
                <a:gd name="T6" fmla="*/ 139 w 139"/>
                <a:gd name="T7" fmla="*/ 136 h 139"/>
                <a:gd name="T8" fmla="*/ 139 w 139"/>
                <a:gd name="T9" fmla="*/ 12 h 139"/>
                <a:gd name="T10" fmla="*/ 126 w 139"/>
                <a:gd name="T11" fmla="*/ 0 h 139"/>
              </a:gdLst>
              <a:ahLst/>
              <a:cxnLst>
                <a:cxn ang="0">
                  <a:pos x="T0" y="T1"/>
                </a:cxn>
                <a:cxn ang="0">
                  <a:pos x="T2" y="T3"/>
                </a:cxn>
                <a:cxn ang="0">
                  <a:pos x="T4" y="T5"/>
                </a:cxn>
                <a:cxn ang="0">
                  <a:pos x="T6" y="T7"/>
                </a:cxn>
                <a:cxn ang="0">
                  <a:pos x="T8" y="T9"/>
                </a:cxn>
                <a:cxn ang="0">
                  <a:pos x="T10" y="T11"/>
                </a:cxn>
              </a:cxnLst>
              <a:rect l="0" t="0" r="r" b="b"/>
              <a:pathLst>
                <a:path w="139" h="139">
                  <a:moveTo>
                    <a:pt x="126" y="0"/>
                  </a:moveTo>
                  <a:cubicBezTo>
                    <a:pt x="101" y="30"/>
                    <a:pt x="51" y="85"/>
                    <a:pt x="0" y="139"/>
                  </a:cubicBezTo>
                  <a:cubicBezTo>
                    <a:pt x="136" y="139"/>
                    <a:pt x="136" y="139"/>
                    <a:pt x="136" y="139"/>
                  </a:cubicBezTo>
                  <a:cubicBezTo>
                    <a:pt x="138" y="139"/>
                    <a:pt x="139" y="138"/>
                    <a:pt x="139" y="136"/>
                  </a:cubicBezTo>
                  <a:cubicBezTo>
                    <a:pt x="139" y="12"/>
                    <a:pt x="139" y="12"/>
                    <a:pt x="139" y="12"/>
                  </a:cubicBezTo>
                  <a:cubicBezTo>
                    <a:pt x="126" y="0"/>
                    <a:pt x="126" y="0"/>
                    <a:pt x="126" y="0"/>
                  </a:cubicBezTo>
                </a:path>
              </a:pathLst>
            </a:custGeom>
            <a:solidFill>
              <a:srgbClr val="16264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6" name="iṣľïḋé"/>
            <p:cNvSpPr/>
            <p:nvPr/>
          </p:nvSpPr>
          <p:spPr bwMode="auto">
            <a:xfrm>
              <a:off x="6511925" y="3148013"/>
              <a:ext cx="546100" cy="198437"/>
            </a:xfrm>
            <a:custGeom>
              <a:avLst/>
              <a:gdLst>
                <a:gd name="T0" fmla="*/ 266 w 266"/>
                <a:gd name="T1" fmla="*/ 0 h 97"/>
                <a:gd name="T2" fmla="*/ 94 w 266"/>
                <a:gd name="T3" fmla="*/ 0 h 97"/>
                <a:gd name="T4" fmla="*/ 0 w 266"/>
                <a:gd name="T5" fmla="*/ 97 h 97"/>
                <a:gd name="T6" fmla="*/ 220 w 266"/>
                <a:gd name="T7" fmla="*/ 97 h 97"/>
                <a:gd name="T8" fmla="*/ 250 w 266"/>
                <a:gd name="T9" fmla="*/ 91 h 97"/>
                <a:gd name="T10" fmla="*/ 266 w 266"/>
                <a:gd name="T11" fmla="*/ 0 h 97"/>
              </a:gdLst>
              <a:ahLst/>
              <a:cxnLst>
                <a:cxn ang="0">
                  <a:pos x="T0" y="T1"/>
                </a:cxn>
                <a:cxn ang="0">
                  <a:pos x="T2" y="T3"/>
                </a:cxn>
                <a:cxn ang="0">
                  <a:pos x="T4" y="T5"/>
                </a:cxn>
                <a:cxn ang="0">
                  <a:pos x="T6" y="T7"/>
                </a:cxn>
                <a:cxn ang="0">
                  <a:pos x="T8" y="T9"/>
                </a:cxn>
                <a:cxn ang="0">
                  <a:pos x="T10" y="T11"/>
                </a:cxn>
              </a:cxnLst>
              <a:rect l="0" t="0" r="r" b="b"/>
              <a:pathLst>
                <a:path w="266" h="97">
                  <a:moveTo>
                    <a:pt x="266" y="0"/>
                  </a:moveTo>
                  <a:cubicBezTo>
                    <a:pt x="94" y="0"/>
                    <a:pt x="94" y="0"/>
                    <a:pt x="94" y="0"/>
                  </a:cubicBezTo>
                  <a:cubicBezTo>
                    <a:pt x="56" y="39"/>
                    <a:pt x="21" y="76"/>
                    <a:pt x="0" y="97"/>
                  </a:cubicBezTo>
                  <a:cubicBezTo>
                    <a:pt x="220" y="97"/>
                    <a:pt x="220" y="97"/>
                    <a:pt x="220" y="97"/>
                  </a:cubicBezTo>
                  <a:cubicBezTo>
                    <a:pt x="231" y="97"/>
                    <a:pt x="241" y="95"/>
                    <a:pt x="250" y="91"/>
                  </a:cubicBezTo>
                  <a:cubicBezTo>
                    <a:pt x="266" y="0"/>
                    <a:pt x="266" y="0"/>
                    <a:pt x="266" y="0"/>
                  </a:cubicBezTo>
                </a:path>
              </a:pathLst>
            </a:custGeom>
            <a:solidFill>
              <a:srgbClr val="7C7B9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Tree>
    <p:extLst>
      <p:ext uri="{BB962C8B-B14F-4D97-AF65-F5344CB8AC3E}">
        <p14:creationId xmlns:p14="http://schemas.microsoft.com/office/powerpoint/2010/main" val="240413635"/>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87" name="圆角矩形 786"/>
          <p:cNvSpPr/>
          <p:nvPr/>
        </p:nvSpPr>
        <p:spPr>
          <a:xfrm>
            <a:off x="5324880" y="4981981"/>
            <a:ext cx="763889" cy="632304"/>
          </a:xfrm>
          <a:prstGeom prst="roundRect">
            <a:avLst/>
          </a:prstGeom>
          <a:solidFill>
            <a:srgbClr val="D6DB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86" name="圆角矩形 785"/>
          <p:cNvSpPr/>
          <p:nvPr/>
        </p:nvSpPr>
        <p:spPr>
          <a:xfrm>
            <a:off x="5324880" y="3608069"/>
            <a:ext cx="763889" cy="632304"/>
          </a:xfrm>
          <a:prstGeom prst="roundRect">
            <a:avLst/>
          </a:prstGeom>
          <a:solidFill>
            <a:srgbClr val="D6DB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81" name="圆角矩形 780"/>
          <p:cNvSpPr/>
          <p:nvPr/>
        </p:nvSpPr>
        <p:spPr>
          <a:xfrm>
            <a:off x="346691" y="1384100"/>
            <a:ext cx="4476661" cy="852520"/>
          </a:xfrm>
          <a:prstGeom prst="roundRect">
            <a:avLst/>
          </a:prstGeom>
          <a:noFill/>
          <a:ln w="6350">
            <a:solidFill>
              <a:srgbClr val="3F3F3F"/>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80" name="圆角矩形 779"/>
          <p:cNvSpPr/>
          <p:nvPr/>
        </p:nvSpPr>
        <p:spPr>
          <a:xfrm>
            <a:off x="3947246" y="1494105"/>
            <a:ext cx="763889" cy="632304"/>
          </a:xfrm>
          <a:prstGeom prst="roundRect">
            <a:avLst/>
          </a:prstGeom>
          <a:solidFill>
            <a:srgbClr val="D6DB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79" name="圆角矩形 778"/>
          <p:cNvSpPr/>
          <p:nvPr/>
        </p:nvSpPr>
        <p:spPr>
          <a:xfrm>
            <a:off x="1908503" y="1494105"/>
            <a:ext cx="1888551" cy="632304"/>
          </a:xfrm>
          <a:prstGeom prst="roundRect">
            <a:avLst/>
          </a:prstGeom>
          <a:solidFill>
            <a:srgbClr val="D6DB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6" name="圆角矩形 35"/>
          <p:cNvSpPr/>
          <p:nvPr/>
        </p:nvSpPr>
        <p:spPr>
          <a:xfrm>
            <a:off x="473109" y="1494105"/>
            <a:ext cx="1280003" cy="632304"/>
          </a:xfrm>
          <a:prstGeom prst="roundRect">
            <a:avLst/>
          </a:prstGeom>
          <a:solidFill>
            <a:srgbClr val="D6DB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3" name="组合 2"/>
          <p:cNvGrpSpPr/>
          <p:nvPr/>
        </p:nvGrpSpPr>
        <p:grpSpPr>
          <a:xfrm>
            <a:off x="1076723" y="3646290"/>
            <a:ext cx="2930400" cy="2519014"/>
            <a:chOff x="928881" y="3853643"/>
            <a:chExt cx="2930400" cy="2519014"/>
          </a:xfrm>
        </p:grpSpPr>
        <p:sp>
          <p:nvSpPr>
            <p:cNvPr id="652" name="íṩ1ïḋè">
              <a:extLst>
                <a:ext uri="{FF2B5EF4-FFF2-40B4-BE49-F238E27FC236}">
                  <a16:creationId xmlns:a16="http://schemas.microsoft.com/office/drawing/2014/main" id="{E4566EC9-A991-4253-AD93-8E9B49D5E50D}"/>
                </a:ext>
              </a:extLst>
            </p:cNvPr>
            <p:cNvSpPr/>
            <p:nvPr/>
          </p:nvSpPr>
          <p:spPr bwMode="auto">
            <a:xfrm>
              <a:off x="1095971" y="6253967"/>
              <a:ext cx="73750"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3" name="îSľiḑé">
              <a:extLst>
                <a:ext uri="{FF2B5EF4-FFF2-40B4-BE49-F238E27FC236}">
                  <a16:creationId xmlns:a16="http://schemas.microsoft.com/office/drawing/2014/main" id="{54D91752-6162-47D2-947A-B9800DB165FC}"/>
                </a:ext>
              </a:extLst>
            </p:cNvPr>
            <p:cNvSpPr/>
            <p:nvPr/>
          </p:nvSpPr>
          <p:spPr bwMode="auto">
            <a:xfrm>
              <a:off x="1180091"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4" name="ïŝľîďê">
              <a:extLst>
                <a:ext uri="{FF2B5EF4-FFF2-40B4-BE49-F238E27FC236}">
                  <a16:creationId xmlns:a16="http://schemas.microsoft.com/office/drawing/2014/main" id="{9891474D-4B0D-4B15-9326-5CDDF0FB4174}"/>
                </a:ext>
              </a:extLst>
            </p:cNvPr>
            <p:cNvSpPr/>
            <p:nvPr/>
          </p:nvSpPr>
          <p:spPr bwMode="auto">
            <a:xfrm>
              <a:off x="1264212" y="6253967"/>
              <a:ext cx="71445"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5" name="îšľîḋé">
              <a:extLst>
                <a:ext uri="{FF2B5EF4-FFF2-40B4-BE49-F238E27FC236}">
                  <a16:creationId xmlns:a16="http://schemas.microsoft.com/office/drawing/2014/main" id="{74E035EE-7A36-404D-A7F4-CE306EAD6441}"/>
                </a:ext>
              </a:extLst>
            </p:cNvPr>
            <p:cNvSpPr/>
            <p:nvPr/>
          </p:nvSpPr>
          <p:spPr bwMode="auto">
            <a:xfrm>
              <a:off x="1346029"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6" name="ïṥlíḑè">
              <a:extLst>
                <a:ext uri="{FF2B5EF4-FFF2-40B4-BE49-F238E27FC236}">
                  <a16:creationId xmlns:a16="http://schemas.microsoft.com/office/drawing/2014/main" id="{101FD4EC-6CA1-4704-9A2B-406764E8469D}"/>
                </a:ext>
              </a:extLst>
            </p:cNvPr>
            <p:cNvSpPr/>
            <p:nvPr/>
          </p:nvSpPr>
          <p:spPr bwMode="auto">
            <a:xfrm>
              <a:off x="1430150"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7" name="íṡľïḓê">
              <a:extLst>
                <a:ext uri="{FF2B5EF4-FFF2-40B4-BE49-F238E27FC236}">
                  <a16:creationId xmlns:a16="http://schemas.microsoft.com/office/drawing/2014/main" id="{7882AF53-A44A-4637-8647-3EBF1DBAD516}"/>
                </a:ext>
              </a:extLst>
            </p:cNvPr>
            <p:cNvSpPr/>
            <p:nvPr/>
          </p:nvSpPr>
          <p:spPr bwMode="auto">
            <a:xfrm>
              <a:off x="1514270" y="6253967"/>
              <a:ext cx="70293"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8" name="iŝ1îḍê">
              <a:extLst>
                <a:ext uri="{FF2B5EF4-FFF2-40B4-BE49-F238E27FC236}">
                  <a16:creationId xmlns:a16="http://schemas.microsoft.com/office/drawing/2014/main" id="{0692A6DD-9AF8-4EA8-A102-F5D13563411C}"/>
                </a:ext>
              </a:extLst>
            </p:cNvPr>
            <p:cNvSpPr/>
            <p:nvPr/>
          </p:nvSpPr>
          <p:spPr bwMode="auto">
            <a:xfrm>
              <a:off x="1597239" y="6253967"/>
              <a:ext cx="71445"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9" name="iṧlíḍe">
              <a:extLst>
                <a:ext uri="{FF2B5EF4-FFF2-40B4-BE49-F238E27FC236}">
                  <a16:creationId xmlns:a16="http://schemas.microsoft.com/office/drawing/2014/main" id="{9693B49F-2E41-4D0C-9F14-B55D0C6A1B35}"/>
                </a:ext>
              </a:extLst>
            </p:cNvPr>
            <p:cNvSpPr/>
            <p:nvPr/>
          </p:nvSpPr>
          <p:spPr bwMode="auto">
            <a:xfrm>
              <a:off x="1680208"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0" name="iṧľiďe">
              <a:extLst>
                <a:ext uri="{FF2B5EF4-FFF2-40B4-BE49-F238E27FC236}">
                  <a16:creationId xmlns:a16="http://schemas.microsoft.com/office/drawing/2014/main" id="{857998B6-C51A-4158-8808-7108A2D3D889}"/>
                </a:ext>
              </a:extLst>
            </p:cNvPr>
            <p:cNvSpPr/>
            <p:nvPr/>
          </p:nvSpPr>
          <p:spPr bwMode="auto">
            <a:xfrm>
              <a:off x="1763176"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1" name="íṥ1îḋé">
              <a:extLst>
                <a:ext uri="{FF2B5EF4-FFF2-40B4-BE49-F238E27FC236}">
                  <a16:creationId xmlns:a16="http://schemas.microsoft.com/office/drawing/2014/main" id="{64568A80-3D71-4742-839C-C5CEEA925D40}"/>
                </a:ext>
              </a:extLst>
            </p:cNvPr>
            <p:cNvSpPr/>
            <p:nvPr/>
          </p:nvSpPr>
          <p:spPr bwMode="auto">
            <a:xfrm>
              <a:off x="1847297"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2" name="i$ļïḓe">
              <a:extLst>
                <a:ext uri="{FF2B5EF4-FFF2-40B4-BE49-F238E27FC236}">
                  <a16:creationId xmlns:a16="http://schemas.microsoft.com/office/drawing/2014/main" id="{EAA5FB07-814D-436E-A4A2-9B370356363D}"/>
                </a:ext>
              </a:extLst>
            </p:cNvPr>
            <p:cNvSpPr/>
            <p:nvPr/>
          </p:nvSpPr>
          <p:spPr bwMode="auto">
            <a:xfrm>
              <a:off x="1931418"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3" name="is1îḋe">
              <a:extLst>
                <a:ext uri="{FF2B5EF4-FFF2-40B4-BE49-F238E27FC236}">
                  <a16:creationId xmlns:a16="http://schemas.microsoft.com/office/drawing/2014/main" id="{A4D4C92A-079F-4B00-AAAE-92AEFABBFD10}"/>
                </a:ext>
              </a:extLst>
            </p:cNvPr>
            <p:cNvSpPr/>
            <p:nvPr/>
          </p:nvSpPr>
          <p:spPr bwMode="auto">
            <a:xfrm>
              <a:off x="2015539" y="6253967"/>
              <a:ext cx="70293"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4" name="ïşľîḑé">
              <a:extLst>
                <a:ext uri="{FF2B5EF4-FFF2-40B4-BE49-F238E27FC236}">
                  <a16:creationId xmlns:a16="http://schemas.microsoft.com/office/drawing/2014/main" id="{9FEC3DDF-03B0-448C-9215-AC9B6AA2E61A}"/>
                </a:ext>
              </a:extLst>
            </p:cNvPr>
            <p:cNvSpPr/>
            <p:nvPr/>
          </p:nvSpPr>
          <p:spPr bwMode="auto">
            <a:xfrm>
              <a:off x="2097353"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5" name="íṡliḋé">
              <a:extLst>
                <a:ext uri="{FF2B5EF4-FFF2-40B4-BE49-F238E27FC236}">
                  <a16:creationId xmlns:a16="http://schemas.microsoft.com/office/drawing/2014/main" id="{C989D94E-AD4C-4D12-BEB6-B400F9DF40F0}"/>
                </a:ext>
              </a:extLst>
            </p:cNvPr>
            <p:cNvSpPr/>
            <p:nvPr/>
          </p:nvSpPr>
          <p:spPr bwMode="auto">
            <a:xfrm>
              <a:off x="2181476"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6" name="iśľíḍe">
              <a:extLst>
                <a:ext uri="{FF2B5EF4-FFF2-40B4-BE49-F238E27FC236}">
                  <a16:creationId xmlns:a16="http://schemas.microsoft.com/office/drawing/2014/main" id="{D30019E5-4ADD-4C75-9051-9714CC23B920}"/>
                </a:ext>
              </a:extLst>
            </p:cNvPr>
            <p:cNvSpPr/>
            <p:nvPr/>
          </p:nvSpPr>
          <p:spPr bwMode="auto">
            <a:xfrm>
              <a:off x="2264443"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3"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7" name="îŝļíḍè">
              <a:extLst>
                <a:ext uri="{FF2B5EF4-FFF2-40B4-BE49-F238E27FC236}">
                  <a16:creationId xmlns:a16="http://schemas.microsoft.com/office/drawing/2014/main" id="{7721DE2A-F8B4-4534-A60E-9A99DF277C97}"/>
                </a:ext>
              </a:extLst>
            </p:cNvPr>
            <p:cNvSpPr/>
            <p:nvPr/>
          </p:nvSpPr>
          <p:spPr bwMode="auto">
            <a:xfrm>
              <a:off x="2348566" y="6253967"/>
              <a:ext cx="71445"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8" name="íś1iḍe">
              <a:extLst>
                <a:ext uri="{FF2B5EF4-FFF2-40B4-BE49-F238E27FC236}">
                  <a16:creationId xmlns:a16="http://schemas.microsoft.com/office/drawing/2014/main" id="{2FF14899-E48C-4147-80A0-9D088EAE7972}"/>
                </a:ext>
              </a:extLst>
            </p:cNvPr>
            <p:cNvSpPr/>
            <p:nvPr/>
          </p:nvSpPr>
          <p:spPr bwMode="auto">
            <a:xfrm>
              <a:off x="2432685" y="6253967"/>
              <a:ext cx="70293"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9" name="iṥļíḋê">
              <a:extLst>
                <a:ext uri="{FF2B5EF4-FFF2-40B4-BE49-F238E27FC236}">
                  <a16:creationId xmlns:a16="http://schemas.microsoft.com/office/drawing/2014/main" id="{E93DA862-8836-46F3-92F2-EADA04A02C5B}"/>
                </a:ext>
              </a:extLst>
            </p:cNvPr>
            <p:cNvSpPr/>
            <p:nvPr/>
          </p:nvSpPr>
          <p:spPr bwMode="auto">
            <a:xfrm>
              <a:off x="2514501"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0" name="ïşḻîḋê">
              <a:extLst>
                <a:ext uri="{FF2B5EF4-FFF2-40B4-BE49-F238E27FC236}">
                  <a16:creationId xmlns:a16="http://schemas.microsoft.com/office/drawing/2014/main" id="{02278A18-F097-4CD7-96F4-E17810C19907}"/>
                </a:ext>
              </a:extLst>
            </p:cNvPr>
            <p:cNvSpPr/>
            <p:nvPr/>
          </p:nvSpPr>
          <p:spPr bwMode="auto">
            <a:xfrm>
              <a:off x="2598622"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1" name="í$ḻïḓè">
              <a:extLst>
                <a:ext uri="{FF2B5EF4-FFF2-40B4-BE49-F238E27FC236}">
                  <a16:creationId xmlns:a16="http://schemas.microsoft.com/office/drawing/2014/main" id="{422A471D-320E-4E77-B208-9229CF00124B}"/>
                </a:ext>
              </a:extLst>
            </p:cNvPr>
            <p:cNvSpPr/>
            <p:nvPr/>
          </p:nvSpPr>
          <p:spPr bwMode="auto">
            <a:xfrm>
              <a:off x="2681590"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2" name="îṧḷïďé">
              <a:extLst>
                <a:ext uri="{FF2B5EF4-FFF2-40B4-BE49-F238E27FC236}">
                  <a16:creationId xmlns:a16="http://schemas.microsoft.com/office/drawing/2014/main" id="{A2B64A6D-D3CC-4B76-A52C-6D9FFEBF9252}"/>
                </a:ext>
              </a:extLst>
            </p:cNvPr>
            <p:cNvSpPr/>
            <p:nvPr/>
          </p:nvSpPr>
          <p:spPr bwMode="auto">
            <a:xfrm>
              <a:off x="2765711" y="6253967"/>
              <a:ext cx="71445"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3" name="îśľidè">
              <a:extLst>
                <a:ext uri="{FF2B5EF4-FFF2-40B4-BE49-F238E27FC236}">
                  <a16:creationId xmlns:a16="http://schemas.microsoft.com/office/drawing/2014/main" id="{D87256A9-96A6-4E28-9D87-54C6BAF0B764}"/>
                </a:ext>
              </a:extLst>
            </p:cNvPr>
            <p:cNvSpPr/>
            <p:nvPr/>
          </p:nvSpPr>
          <p:spPr bwMode="auto">
            <a:xfrm>
              <a:off x="2847528" y="6253967"/>
              <a:ext cx="73750"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4" name="íṡḻïḓé">
              <a:extLst>
                <a:ext uri="{FF2B5EF4-FFF2-40B4-BE49-F238E27FC236}">
                  <a16:creationId xmlns:a16="http://schemas.microsoft.com/office/drawing/2014/main" id="{9E0598FB-214F-4170-BD6E-91A12C0E4298}"/>
                </a:ext>
              </a:extLst>
            </p:cNvPr>
            <p:cNvSpPr/>
            <p:nvPr/>
          </p:nvSpPr>
          <p:spPr bwMode="auto">
            <a:xfrm>
              <a:off x="2931648"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5" name="iṧḻîḍè">
              <a:extLst>
                <a:ext uri="{FF2B5EF4-FFF2-40B4-BE49-F238E27FC236}">
                  <a16:creationId xmlns:a16="http://schemas.microsoft.com/office/drawing/2014/main" id="{740008A6-5409-471A-A490-311CB6A5695C}"/>
                </a:ext>
              </a:extLst>
            </p:cNvPr>
            <p:cNvSpPr/>
            <p:nvPr/>
          </p:nvSpPr>
          <p:spPr bwMode="auto">
            <a:xfrm>
              <a:off x="3015769"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6" name="íSľîde">
              <a:extLst>
                <a:ext uri="{FF2B5EF4-FFF2-40B4-BE49-F238E27FC236}">
                  <a16:creationId xmlns:a16="http://schemas.microsoft.com/office/drawing/2014/main" id="{EF36B23E-C0A5-4445-AFAD-1C2584532BEA}"/>
                </a:ext>
              </a:extLst>
            </p:cNvPr>
            <p:cNvSpPr/>
            <p:nvPr/>
          </p:nvSpPr>
          <p:spPr bwMode="auto">
            <a:xfrm>
              <a:off x="3099890" y="6253967"/>
              <a:ext cx="70293"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7" name="íṣľîḋé">
              <a:extLst>
                <a:ext uri="{FF2B5EF4-FFF2-40B4-BE49-F238E27FC236}">
                  <a16:creationId xmlns:a16="http://schemas.microsoft.com/office/drawing/2014/main" id="{65CA2271-4C1E-44ED-A7AD-3BBD0D48E009}"/>
                </a:ext>
              </a:extLst>
            </p:cNvPr>
            <p:cNvSpPr/>
            <p:nvPr/>
          </p:nvSpPr>
          <p:spPr bwMode="auto">
            <a:xfrm>
              <a:off x="3182859" y="6253967"/>
              <a:ext cx="71445"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8" name="íṡļïḑe">
              <a:extLst>
                <a:ext uri="{FF2B5EF4-FFF2-40B4-BE49-F238E27FC236}">
                  <a16:creationId xmlns:a16="http://schemas.microsoft.com/office/drawing/2014/main" id="{C05E2E34-F03B-474A-ACD5-6D2F048D3CD4}"/>
                </a:ext>
              </a:extLst>
            </p:cNvPr>
            <p:cNvSpPr/>
            <p:nvPr/>
          </p:nvSpPr>
          <p:spPr bwMode="auto">
            <a:xfrm>
              <a:off x="3265825"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9" name="íṣḻîḋê">
              <a:extLst>
                <a:ext uri="{FF2B5EF4-FFF2-40B4-BE49-F238E27FC236}">
                  <a16:creationId xmlns:a16="http://schemas.microsoft.com/office/drawing/2014/main" id="{8FC43A35-8AD7-489B-AEBA-A9A0985B8D75}"/>
                </a:ext>
              </a:extLst>
            </p:cNvPr>
            <p:cNvSpPr/>
            <p:nvPr/>
          </p:nvSpPr>
          <p:spPr bwMode="auto">
            <a:xfrm>
              <a:off x="3348794"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0" name="ïṩľíḑê">
              <a:extLst>
                <a:ext uri="{FF2B5EF4-FFF2-40B4-BE49-F238E27FC236}">
                  <a16:creationId xmlns:a16="http://schemas.microsoft.com/office/drawing/2014/main" id="{D10BF03D-6877-4192-AA51-B6BFC8EC83F2}"/>
                </a:ext>
              </a:extLst>
            </p:cNvPr>
            <p:cNvSpPr/>
            <p:nvPr/>
          </p:nvSpPr>
          <p:spPr bwMode="auto">
            <a:xfrm>
              <a:off x="3432915"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1" name="í$líḍê">
              <a:extLst>
                <a:ext uri="{FF2B5EF4-FFF2-40B4-BE49-F238E27FC236}">
                  <a16:creationId xmlns:a16="http://schemas.microsoft.com/office/drawing/2014/main" id="{461BFF95-5C2B-4824-B45F-EDABD2EA5EEE}"/>
                </a:ext>
              </a:extLst>
            </p:cNvPr>
            <p:cNvSpPr/>
            <p:nvPr/>
          </p:nvSpPr>
          <p:spPr bwMode="auto">
            <a:xfrm>
              <a:off x="3517036" y="6253967"/>
              <a:ext cx="70293"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2" name="işliďè">
              <a:extLst>
                <a:ext uri="{FF2B5EF4-FFF2-40B4-BE49-F238E27FC236}">
                  <a16:creationId xmlns:a16="http://schemas.microsoft.com/office/drawing/2014/main" id="{E1375F45-7B4E-4C27-82CE-52BFB2EF013F}"/>
                </a:ext>
              </a:extLst>
            </p:cNvPr>
            <p:cNvSpPr/>
            <p:nvPr/>
          </p:nvSpPr>
          <p:spPr bwMode="auto">
            <a:xfrm>
              <a:off x="3598852"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3" name="ïṧ1iḑè">
              <a:extLst>
                <a:ext uri="{FF2B5EF4-FFF2-40B4-BE49-F238E27FC236}">
                  <a16:creationId xmlns:a16="http://schemas.microsoft.com/office/drawing/2014/main" id="{D65DB0A4-D87E-4FEC-BB42-A1FAA5C9E214}"/>
                </a:ext>
              </a:extLst>
            </p:cNvPr>
            <p:cNvSpPr/>
            <p:nvPr/>
          </p:nvSpPr>
          <p:spPr bwMode="auto">
            <a:xfrm>
              <a:off x="3682973"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4" name="iś1ïdê">
              <a:extLst>
                <a:ext uri="{FF2B5EF4-FFF2-40B4-BE49-F238E27FC236}">
                  <a16:creationId xmlns:a16="http://schemas.microsoft.com/office/drawing/2014/main" id="{B31B860B-D3B3-47E2-94D6-89C3490AF134}"/>
                </a:ext>
              </a:extLst>
            </p:cNvPr>
            <p:cNvSpPr/>
            <p:nvPr/>
          </p:nvSpPr>
          <p:spPr bwMode="auto">
            <a:xfrm>
              <a:off x="992260" y="6279318"/>
              <a:ext cx="2867021" cy="93339"/>
            </a:xfrm>
            <a:custGeom>
              <a:avLst/>
              <a:gdLst>
                <a:gd name="T0" fmla="*/ 1748 w 1814"/>
                <a:gd name="T1" fmla="*/ 0 h 59"/>
                <a:gd name="T2" fmla="*/ 1695 w 1814"/>
                <a:gd name="T3" fmla="*/ 0 h 59"/>
                <a:gd name="T4" fmla="*/ 1642 w 1814"/>
                <a:gd name="T5" fmla="*/ 0 h 59"/>
                <a:gd name="T6" fmla="*/ 1589 w 1814"/>
                <a:gd name="T7" fmla="*/ 0 h 59"/>
                <a:gd name="T8" fmla="*/ 1537 w 1814"/>
                <a:gd name="T9" fmla="*/ 0 h 59"/>
                <a:gd name="T10" fmla="*/ 1484 w 1814"/>
                <a:gd name="T11" fmla="*/ 0 h 59"/>
                <a:gd name="T12" fmla="*/ 1431 w 1814"/>
                <a:gd name="T13" fmla="*/ 0 h 59"/>
                <a:gd name="T14" fmla="*/ 1378 w 1814"/>
                <a:gd name="T15" fmla="*/ 0 h 59"/>
                <a:gd name="T16" fmla="*/ 1326 w 1814"/>
                <a:gd name="T17" fmla="*/ 0 h 59"/>
                <a:gd name="T18" fmla="*/ 1273 w 1814"/>
                <a:gd name="T19" fmla="*/ 0 h 59"/>
                <a:gd name="T20" fmla="*/ 1220 w 1814"/>
                <a:gd name="T21" fmla="*/ 0 h 59"/>
                <a:gd name="T22" fmla="*/ 1167 w 1814"/>
                <a:gd name="T23" fmla="*/ 0 h 59"/>
                <a:gd name="T24" fmla="*/ 1114 w 1814"/>
                <a:gd name="T25" fmla="*/ 0 h 59"/>
                <a:gd name="T26" fmla="*/ 1062 w 1814"/>
                <a:gd name="T27" fmla="*/ 0 h 59"/>
                <a:gd name="T28" fmla="*/ 1009 w 1814"/>
                <a:gd name="T29" fmla="*/ 0 h 59"/>
                <a:gd name="T30" fmla="*/ 956 w 1814"/>
                <a:gd name="T31" fmla="*/ 0 h 59"/>
                <a:gd name="T32" fmla="*/ 903 w 1814"/>
                <a:gd name="T33" fmla="*/ 0 h 59"/>
                <a:gd name="T34" fmla="*/ 851 w 1814"/>
                <a:gd name="T35" fmla="*/ 0 h 59"/>
                <a:gd name="T36" fmla="*/ 798 w 1814"/>
                <a:gd name="T37" fmla="*/ 0 h 59"/>
                <a:gd name="T38" fmla="*/ 745 w 1814"/>
                <a:gd name="T39" fmla="*/ 0 h 59"/>
                <a:gd name="T40" fmla="*/ 692 w 1814"/>
                <a:gd name="T41" fmla="*/ 0 h 59"/>
                <a:gd name="T42" fmla="*/ 639 w 1814"/>
                <a:gd name="T43" fmla="*/ 0 h 59"/>
                <a:gd name="T44" fmla="*/ 587 w 1814"/>
                <a:gd name="T45" fmla="*/ 0 h 59"/>
                <a:gd name="T46" fmla="*/ 534 w 1814"/>
                <a:gd name="T47" fmla="*/ 0 h 59"/>
                <a:gd name="T48" fmla="*/ 481 w 1814"/>
                <a:gd name="T49" fmla="*/ 0 h 59"/>
                <a:gd name="T50" fmla="*/ 428 w 1814"/>
                <a:gd name="T51" fmla="*/ 0 h 59"/>
                <a:gd name="T52" fmla="*/ 375 w 1814"/>
                <a:gd name="T53" fmla="*/ 0 h 59"/>
                <a:gd name="T54" fmla="*/ 323 w 1814"/>
                <a:gd name="T55" fmla="*/ 0 h 59"/>
                <a:gd name="T56" fmla="*/ 270 w 1814"/>
                <a:gd name="T57" fmla="*/ 0 h 59"/>
                <a:gd name="T58" fmla="*/ 217 w 1814"/>
                <a:gd name="T59" fmla="*/ 0 h 59"/>
                <a:gd name="T60" fmla="*/ 164 w 1814"/>
                <a:gd name="T61" fmla="*/ 0 h 59"/>
                <a:gd name="T62" fmla="*/ 112 w 1814"/>
                <a:gd name="T63" fmla="*/ 0 h 59"/>
                <a:gd name="T64" fmla="*/ 63 w 1814"/>
                <a:gd name="T65" fmla="*/ 0 h 59"/>
                <a:gd name="T66" fmla="*/ 1814 w 1814"/>
                <a:gd name="T6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4" h="59">
                  <a:moveTo>
                    <a:pt x="1751" y="0"/>
                  </a:moveTo>
                  <a:cubicBezTo>
                    <a:pt x="1748" y="0"/>
                    <a:pt x="1748" y="0"/>
                    <a:pt x="1748" y="0"/>
                  </a:cubicBezTo>
                  <a:cubicBezTo>
                    <a:pt x="1702" y="0"/>
                    <a:pt x="1702" y="0"/>
                    <a:pt x="1702" y="0"/>
                  </a:cubicBezTo>
                  <a:cubicBezTo>
                    <a:pt x="1695" y="0"/>
                    <a:pt x="1695" y="0"/>
                    <a:pt x="1695" y="0"/>
                  </a:cubicBezTo>
                  <a:cubicBezTo>
                    <a:pt x="1649" y="0"/>
                    <a:pt x="1649" y="0"/>
                    <a:pt x="1649" y="0"/>
                  </a:cubicBezTo>
                  <a:cubicBezTo>
                    <a:pt x="1642" y="0"/>
                    <a:pt x="1642" y="0"/>
                    <a:pt x="1642" y="0"/>
                  </a:cubicBezTo>
                  <a:cubicBezTo>
                    <a:pt x="1597" y="0"/>
                    <a:pt x="1597" y="0"/>
                    <a:pt x="1597" y="0"/>
                  </a:cubicBezTo>
                  <a:cubicBezTo>
                    <a:pt x="1589" y="0"/>
                    <a:pt x="1589" y="0"/>
                    <a:pt x="1589" y="0"/>
                  </a:cubicBezTo>
                  <a:cubicBezTo>
                    <a:pt x="1544" y="0"/>
                    <a:pt x="1544" y="0"/>
                    <a:pt x="1544" y="0"/>
                  </a:cubicBezTo>
                  <a:cubicBezTo>
                    <a:pt x="1537" y="0"/>
                    <a:pt x="1537" y="0"/>
                    <a:pt x="1537" y="0"/>
                  </a:cubicBezTo>
                  <a:cubicBezTo>
                    <a:pt x="1491" y="0"/>
                    <a:pt x="1491" y="0"/>
                    <a:pt x="1491" y="0"/>
                  </a:cubicBezTo>
                  <a:cubicBezTo>
                    <a:pt x="1484" y="0"/>
                    <a:pt x="1484" y="0"/>
                    <a:pt x="1484" y="0"/>
                  </a:cubicBezTo>
                  <a:cubicBezTo>
                    <a:pt x="1438" y="0"/>
                    <a:pt x="1438" y="0"/>
                    <a:pt x="1438" y="0"/>
                  </a:cubicBezTo>
                  <a:cubicBezTo>
                    <a:pt x="1431" y="0"/>
                    <a:pt x="1431" y="0"/>
                    <a:pt x="1431" y="0"/>
                  </a:cubicBezTo>
                  <a:cubicBezTo>
                    <a:pt x="1386" y="0"/>
                    <a:pt x="1386" y="0"/>
                    <a:pt x="1386" y="0"/>
                  </a:cubicBezTo>
                  <a:cubicBezTo>
                    <a:pt x="1378" y="0"/>
                    <a:pt x="1378" y="0"/>
                    <a:pt x="1378" y="0"/>
                  </a:cubicBezTo>
                  <a:cubicBezTo>
                    <a:pt x="1333" y="0"/>
                    <a:pt x="1333" y="0"/>
                    <a:pt x="1333" y="0"/>
                  </a:cubicBezTo>
                  <a:cubicBezTo>
                    <a:pt x="1326" y="0"/>
                    <a:pt x="1326" y="0"/>
                    <a:pt x="1326" y="0"/>
                  </a:cubicBezTo>
                  <a:cubicBezTo>
                    <a:pt x="1280" y="0"/>
                    <a:pt x="1280" y="0"/>
                    <a:pt x="1280" y="0"/>
                  </a:cubicBezTo>
                  <a:cubicBezTo>
                    <a:pt x="1273" y="0"/>
                    <a:pt x="1273" y="0"/>
                    <a:pt x="1273" y="0"/>
                  </a:cubicBezTo>
                  <a:cubicBezTo>
                    <a:pt x="1227" y="0"/>
                    <a:pt x="1227" y="0"/>
                    <a:pt x="1227" y="0"/>
                  </a:cubicBezTo>
                  <a:cubicBezTo>
                    <a:pt x="1220" y="0"/>
                    <a:pt x="1220" y="0"/>
                    <a:pt x="1220" y="0"/>
                  </a:cubicBezTo>
                  <a:cubicBezTo>
                    <a:pt x="1174" y="0"/>
                    <a:pt x="1174" y="0"/>
                    <a:pt x="1174" y="0"/>
                  </a:cubicBezTo>
                  <a:cubicBezTo>
                    <a:pt x="1167" y="0"/>
                    <a:pt x="1167" y="0"/>
                    <a:pt x="1167" y="0"/>
                  </a:cubicBezTo>
                  <a:cubicBezTo>
                    <a:pt x="1122" y="0"/>
                    <a:pt x="1122" y="0"/>
                    <a:pt x="1122" y="0"/>
                  </a:cubicBezTo>
                  <a:cubicBezTo>
                    <a:pt x="1114" y="0"/>
                    <a:pt x="1114" y="0"/>
                    <a:pt x="1114" y="0"/>
                  </a:cubicBezTo>
                  <a:cubicBezTo>
                    <a:pt x="1069" y="0"/>
                    <a:pt x="1069" y="0"/>
                    <a:pt x="1069" y="0"/>
                  </a:cubicBezTo>
                  <a:cubicBezTo>
                    <a:pt x="1062" y="0"/>
                    <a:pt x="1062" y="0"/>
                    <a:pt x="1062" y="0"/>
                  </a:cubicBezTo>
                  <a:cubicBezTo>
                    <a:pt x="1016" y="0"/>
                    <a:pt x="1016" y="0"/>
                    <a:pt x="1016" y="0"/>
                  </a:cubicBezTo>
                  <a:cubicBezTo>
                    <a:pt x="1009" y="0"/>
                    <a:pt x="1009" y="0"/>
                    <a:pt x="1009" y="0"/>
                  </a:cubicBezTo>
                  <a:cubicBezTo>
                    <a:pt x="963" y="0"/>
                    <a:pt x="963" y="0"/>
                    <a:pt x="963" y="0"/>
                  </a:cubicBezTo>
                  <a:cubicBezTo>
                    <a:pt x="956" y="0"/>
                    <a:pt x="956" y="0"/>
                    <a:pt x="956" y="0"/>
                  </a:cubicBezTo>
                  <a:cubicBezTo>
                    <a:pt x="911" y="0"/>
                    <a:pt x="911" y="0"/>
                    <a:pt x="911" y="0"/>
                  </a:cubicBezTo>
                  <a:cubicBezTo>
                    <a:pt x="903" y="0"/>
                    <a:pt x="903" y="0"/>
                    <a:pt x="903" y="0"/>
                  </a:cubicBezTo>
                  <a:cubicBezTo>
                    <a:pt x="858" y="0"/>
                    <a:pt x="858" y="0"/>
                    <a:pt x="858" y="0"/>
                  </a:cubicBezTo>
                  <a:cubicBezTo>
                    <a:pt x="851" y="0"/>
                    <a:pt x="851" y="0"/>
                    <a:pt x="851" y="0"/>
                  </a:cubicBezTo>
                  <a:cubicBezTo>
                    <a:pt x="805" y="0"/>
                    <a:pt x="805" y="0"/>
                    <a:pt x="805" y="0"/>
                  </a:cubicBezTo>
                  <a:cubicBezTo>
                    <a:pt x="798" y="0"/>
                    <a:pt x="798" y="0"/>
                    <a:pt x="798" y="0"/>
                  </a:cubicBezTo>
                  <a:cubicBezTo>
                    <a:pt x="752" y="0"/>
                    <a:pt x="752" y="0"/>
                    <a:pt x="752" y="0"/>
                  </a:cubicBezTo>
                  <a:cubicBezTo>
                    <a:pt x="745" y="0"/>
                    <a:pt x="745" y="0"/>
                    <a:pt x="745" y="0"/>
                  </a:cubicBezTo>
                  <a:cubicBezTo>
                    <a:pt x="699" y="0"/>
                    <a:pt x="699" y="0"/>
                    <a:pt x="699" y="0"/>
                  </a:cubicBezTo>
                  <a:cubicBezTo>
                    <a:pt x="692" y="0"/>
                    <a:pt x="692" y="0"/>
                    <a:pt x="692" y="0"/>
                  </a:cubicBezTo>
                  <a:cubicBezTo>
                    <a:pt x="647" y="0"/>
                    <a:pt x="647" y="0"/>
                    <a:pt x="647" y="0"/>
                  </a:cubicBezTo>
                  <a:cubicBezTo>
                    <a:pt x="639" y="0"/>
                    <a:pt x="639" y="0"/>
                    <a:pt x="639" y="0"/>
                  </a:cubicBezTo>
                  <a:cubicBezTo>
                    <a:pt x="594" y="0"/>
                    <a:pt x="594" y="0"/>
                    <a:pt x="594" y="0"/>
                  </a:cubicBezTo>
                  <a:cubicBezTo>
                    <a:pt x="587" y="0"/>
                    <a:pt x="587" y="0"/>
                    <a:pt x="587" y="0"/>
                  </a:cubicBezTo>
                  <a:cubicBezTo>
                    <a:pt x="541" y="0"/>
                    <a:pt x="541" y="0"/>
                    <a:pt x="541" y="0"/>
                  </a:cubicBezTo>
                  <a:cubicBezTo>
                    <a:pt x="534" y="0"/>
                    <a:pt x="534" y="0"/>
                    <a:pt x="534" y="0"/>
                  </a:cubicBezTo>
                  <a:cubicBezTo>
                    <a:pt x="488" y="0"/>
                    <a:pt x="488" y="0"/>
                    <a:pt x="488" y="0"/>
                  </a:cubicBezTo>
                  <a:cubicBezTo>
                    <a:pt x="481" y="0"/>
                    <a:pt x="481" y="0"/>
                    <a:pt x="481" y="0"/>
                  </a:cubicBezTo>
                  <a:cubicBezTo>
                    <a:pt x="435" y="0"/>
                    <a:pt x="435" y="0"/>
                    <a:pt x="435" y="0"/>
                  </a:cubicBezTo>
                  <a:cubicBezTo>
                    <a:pt x="428" y="0"/>
                    <a:pt x="428" y="0"/>
                    <a:pt x="428" y="0"/>
                  </a:cubicBezTo>
                  <a:cubicBezTo>
                    <a:pt x="383" y="0"/>
                    <a:pt x="383" y="0"/>
                    <a:pt x="383" y="0"/>
                  </a:cubicBezTo>
                  <a:cubicBezTo>
                    <a:pt x="375" y="0"/>
                    <a:pt x="375" y="0"/>
                    <a:pt x="375" y="0"/>
                  </a:cubicBezTo>
                  <a:cubicBezTo>
                    <a:pt x="330" y="0"/>
                    <a:pt x="330" y="0"/>
                    <a:pt x="330" y="0"/>
                  </a:cubicBezTo>
                  <a:cubicBezTo>
                    <a:pt x="323" y="0"/>
                    <a:pt x="323" y="0"/>
                    <a:pt x="323" y="0"/>
                  </a:cubicBezTo>
                  <a:cubicBezTo>
                    <a:pt x="277" y="0"/>
                    <a:pt x="277" y="0"/>
                    <a:pt x="277" y="0"/>
                  </a:cubicBezTo>
                  <a:cubicBezTo>
                    <a:pt x="270" y="0"/>
                    <a:pt x="270" y="0"/>
                    <a:pt x="270" y="0"/>
                  </a:cubicBezTo>
                  <a:cubicBezTo>
                    <a:pt x="224" y="0"/>
                    <a:pt x="224" y="0"/>
                    <a:pt x="224" y="0"/>
                  </a:cubicBezTo>
                  <a:cubicBezTo>
                    <a:pt x="217" y="0"/>
                    <a:pt x="217" y="0"/>
                    <a:pt x="217" y="0"/>
                  </a:cubicBezTo>
                  <a:cubicBezTo>
                    <a:pt x="172" y="0"/>
                    <a:pt x="172" y="0"/>
                    <a:pt x="172" y="0"/>
                  </a:cubicBezTo>
                  <a:cubicBezTo>
                    <a:pt x="164" y="0"/>
                    <a:pt x="164" y="0"/>
                    <a:pt x="164" y="0"/>
                  </a:cubicBezTo>
                  <a:cubicBezTo>
                    <a:pt x="119" y="0"/>
                    <a:pt x="119" y="0"/>
                    <a:pt x="119" y="0"/>
                  </a:cubicBezTo>
                  <a:cubicBezTo>
                    <a:pt x="112" y="0"/>
                    <a:pt x="112" y="0"/>
                    <a:pt x="112" y="0"/>
                  </a:cubicBezTo>
                  <a:cubicBezTo>
                    <a:pt x="66" y="0"/>
                    <a:pt x="66" y="0"/>
                    <a:pt x="66" y="0"/>
                  </a:cubicBezTo>
                  <a:cubicBezTo>
                    <a:pt x="63" y="0"/>
                    <a:pt x="63" y="0"/>
                    <a:pt x="63" y="0"/>
                  </a:cubicBezTo>
                  <a:cubicBezTo>
                    <a:pt x="30" y="0"/>
                    <a:pt x="2" y="26"/>
                    <a:pt x="0" y="59"/>
                  </a:cubicBezTo>
                  <a:cubicBezTo>
                    <a:pt x="1814" y="59"/>
                    <a:pt x="1814" y="59"/>
                    <a:pt x="1814" y="59"/>
                  </a:cubicBezTo>
                  <a:cubicBezTo>
                    <a:pt x="1812" y="26"/>
                    <a:pt x="1784" y="0"/>
                    <a:pt x="175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1" name="ïṥḷïḓe">
              <a:extLst>
                <a:ext uri="{FF2B5EF4-FFF2-40B4-BE49-F238E27FC236}">
                  <a16:creationId xmlns:a16="http://schemas.microsoft.com/office/drawing/2014/main" id="{99A0F47A-EA3F-4E1A-8275-5A1DC2D6931B}"/>
                </a:ext>
              </a:extLst>
            </p:cNvPr>
            <p:cNvSpPr/>
            <p:nvPr/>
          </p:nvSpPr>
          <p:spPr bwMode="auto">
            <a:xfrm>
              <a:off x="2021301" y="5748089"/>
              <a:ext cx="796267" cy="315740"/>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12" name="íŝḷîḍe">
              <a:extLst>
                <a:ext uri="{FF2B5EF4-FFF2-40B4-BE49-F238E27FC236}">
                  <a16:creationId xmlns:a16="http://schemas.microsoft.com/office/drawing/2014/main" id="{74B59F59-0700-4739-B401-442EB693E51B}"/>
                </a:ext>
              </a:extLst>
            </p:cNvPr>
            <p:cNvSpPr/>
            <p:nvPr/>
          </p:nvSpPr>
          <p:spPr bwMode="auto">
            <a:xfrm>
              <a:off x="2021301" y="5748089"/>
              <a:ext cx="796267" cy="315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13" name="íṩḻiḑé">
              <a:extLst>
                <a:ext uri="{FF2B5EF4-FFF2-40B4-BE49-F238E27FC236}">
                  <a16:creationId xmlns:a16="http://schemas.microsoft.com/office/drawing/2014/main" id="{496E15D5-D108-4E01-A819-3F31F97F3176}"/>
                </a:ext>
              </a:extLst>
            </p:cNvPr>
            <p:cNvSpPr/>
            <p:nvPr/>
          </p:nvSpPr>
          <p:spPr bwMode="auto">
            <a:xfrm>
              <a:off x="1919895" y="6063829"/>
              <a:ext cx="1001383" cy="82969"/>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4" name="iṣ1iḋê">
              <a:extLst>
                <a:ext uri="{FF2B5EF4-FFF2-40B4-BE49-F238E27FC236}">
                  <a16:creationId xmlns:a16="http://schemas.microsoft.com/office/drawing/2014/main" id="{AF079A27-CD2C-4C35-8004-E4B293B7F38C}"/>
                </a:ext>
              </a:extLst>
            </p:cNvPr>
            <p:cNvSpPr/>
            <p:nvPr/>
          </p:nvSpPr>
          <p:spPr bwMode="auto">
            <a:xfrm>
              <a:off x="1919895" y="6063829"/>
              <a:ext cx="1001383" cy="82969"/>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5" name="îṧḻidé">
              <a:extLst>
                <a:ext uri="{FF2B5EF4-FFF2-40B4-BE49-F238E27FC236}">
                  <a16:creationId xmlns:a16="http://schemas.microsoft.com/office/drawing/2014/main" id="{CB046B5E-FC92-4CE5-A8A3-4DB6103A7BAC}"/>
                </a:ext>
              </a:extLst>
            </p:cNvPr>
            <p:cNvSpPr/>
            <p:nvPr/>
          </p:nvSpPr>
          <p:spPr bwMode="auto">
            <a:xfrm>
              <a:off x="1052183" y="5653597"/>
              <a:ext cx="2737958" cy="94492"/>
            </a:xfrm>
            <a:custGeom>
              <a:avLst/>
              <a:gdLst>
                <a:gd name="T0" fmla="*/ 1613 w 1732"/>
                <a:gd name="T1" fmla="*/ 60 h 60"/>
                <a:gd name="T2" fmla="*/ 1613 w 1732"/>
                <a:gd name="T3" fmla="*/ 40 h 60"/>
                <a:gd name="T4" fmla="*/ 1622 w 1732"/>
                <a:gd name="T5" fmla="*/ 40 h 60"/>
                <a:gd name="T6" fmla="*/ 1622 w 1732"/>
                <a:gd name="T7" fmla="*/ 60 h 60"/>
                <a:gd name="T8" fmla="*/ 1613 w 1732"/>
                <a:gd name="T9" fmla="*/ 60 h 60"/>
                <a:gd name="T10" fmla="*/ 1631 w 1732"/>
                <a:gd name="T11" fmla="*/ 60 h 60"/>
                <a:gd name="T12" fmla="*/ 1631 w 1732"/>
                <a:gd name="T13" fmla="*/ 40 h 60"/>
                <a:gd name="T14" fmla="*/ 1640 w 1732"/>
                <a:gd name="T15" fmla="*/ 40 h 60"/>
                <a:gd name="T16" fmla="*/ 1640 w 1732"/>
                <a:gd name="T17" fmla="*/ 60 h 60"/>
                <a:gd name="T18" fmla="*/ 1631 w 1732"/>
                <a:gd name="T19" fmla="*/ 60 h 60"/>
                <a:gd name="T20" fmla="*/ 1649 w 1732"/>
                <a:gd name="T21" fmla="*/ 60 h 60"/>
                <a:gd name="T22" fmla="*/ 1649 w 1732"/>
                <a:gd name="T23" fmla="*/ 40 h 60"/>
                <a:gd name="T24" fmla="*/ 1658 w 1732"/>
                <a:gd name="T25" fmla="*/ 40 h 60"/>
                <a:gd name="T26" fmla="*/ 1658 w 1732"/>
                <a:gd name="T27" fmla="*/ 60 h 60"/>
                <a:gd name="T28" fmla="*/ 1649 w 1732"/>
                <a:gd name="T29" fmla="*/ 60 h 60"/>
                <a:gd name="T30" fmla="*/ 1666 w 1732"/>
                <a:gd name="T31" fmla="*/ 60 h 60"/>
                <a:gd name="T32" fmla="*/ 1666 w 1732"/>
                <a:gd name="T33" fmla="*/ 40 h 60"/>
                <a:gd name="T34" fmla="*/ 1676 w 1732"/>
                <a:gd name="T35" fmla="*/ 40 h 60"/>
                <a:gd name="T36" fmla="*/ 1676 w 1732"/>
                <a:gd name="T37" fmla="*/ 60 h 60"/>
                <a:gd name="T38" fmla="*/ 1666 w 1732"/>
                <a:gd name="T39" fmla="*/ 60 h 60"/>
                <a:gd name="T40" fmla="*/ 1732 w 1732"/>
                <a:gd name="T41" fmla="*/ 0 h 60"/>
                <a:gd name="T42" fmla="*/ 1681 w 1732"/>
                <a:gd name="T43" fmla="*/ 0 h 60"/>
                <a:gd name="T44" fmla="*/ 1640 w 1732"/>
                <a:gd name="T45" fmla="*/ 20 h 60"/>
                <a:gd name="T46" fmla="*/ 10 w 1732"/>
                <a:gd name="T47" fmla="*/ 20 h 60"/>
                <a:gd name="T48" fmla="*/ 0 w 1732"/>
                <a:gd name="T49" fmla="*/ 19 h 60"/>
                <a:gd name="T50" fmla="*/ 50 w 1732"/>
                <a:gd name="T51" fmla="*/ 60 h 60"/>
                <a:gd name="T52" fmla="*/ 613 w 1732"/>
                <a:gd name="T53" fmla="*/ 60 h 60"/>
                <a:gd name="T54" fmla="*/ 1117 w 1732"/>
                <a:gd name="T55" fmla="*/ 60 h 60"/>
                <a:gd name="T56" fmla="*/ 1680 w 1732"/>
                <a:gd name="T57" fmla="*/ 60 h 60"/>
                <a:gd name="T58" fmla="*/ 1732 w 1732"/>
                <a:gd name="T59" fmla="*/ 9 h 60"/>
                <a:gd name="T60" fmla="*/ 1732 w 1732"/>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2" h="60">
                  <a:moveTo>
                    <a:pt x="1613" y="60"/>
                  </a:moveTo>
                  <a:cubicBezTo>
                    <a:pt x="1613" y="40"/>
                    <a:pt x="1613" y="40"/>
                    <a:pt x="1613" y="40"/>
                  </a:cubicBezTo>
                  <a:cubicBezTo>
                    <a:pt x="1622" y="40"/>
                    <a:pt x="1622" y="40"/>
                    <a:pt x="1622" y="40"/>
                  </a:cubicBezTo>
                  <a:cubicBezTo>
                    <a:pt x="1622" y="60"/>
                    <a:pt x="1622" y="60"/>
                    <a:pt x="1622" y="60"/>
                  </a:cubicBezTo>
                  <a:cubicBezTo>
                    <a:pt x="1613" y="60"/>
                    <a:pt x="1613" y="60"/>
                    <a:pt x="1613" y="60"/>
                  </a:cubicBezTo>
                  <a:moveTo>
                    <a:pt x="1631" y="60"/>
                  </a:moveTo>
                  <a:cubicBezTo>
                    <a:pt x="1631" y="40"/>
                    <a:pt x="1631" y="40"/>
                    <a:pt x="1631" y="40"/>
                  </a:cubicBezTo>
                  <a:cubicBezTo>
                    <a:pt x="1640" y="40"/>
                    <a:pt x="1640" y="40"/>
                    <a:pt x="1640" y="40"/>
                  </a:cubicBezTo>
                  <a:cubicBezTo>
                    <a:pt x="1640" y="60"/>
                    <a:pt x="1640" y="60"/>
                    <a:pt x="1640" y="60"/>
                  </a:cubicBezTo>
                  <a:cubicBezTo>
                    <a:pt x="1631" y="60"/>
                    <a:pt x="1631" y="60"/>
                    <a:pt x="1631" y="60"/>
                  </a:cubicBezTo>
                  <a:moveTo>
                    <a:pt x="1649" y="60"/>
                  </a:moveTo>
                  <a:cubicBezTo>
                    <a:pt x="1649" y="40"/>
                    <a:pt x="1649" y="40"/>
                    <a:pt x="1649" y="40"/>
                  </a:cubicBezTo>
                  <a:cubicBezTo>
                    <a:pt x="1658" y="40"/>
                    <a:pt x="1658" y="40"/>
                    <a:pt x="1658" y="40"/>
                  </a:cubicBezTo>
                  <a:cubicBezTo>
                    <a:pt x="1658" y="60"/>
                    <a:pt x="1658" y="60"/>
                    <a:pt x="1658" y="60"/>
                  </a:cubicBezTo>
                  <a:cubicBezTo>
                    <a:pt x="1649" y="60"/>
                    <a:pt x="1649" y="60"/>
                    <a:pt x="1649" y="60"/>
                  </a:cubicBezTo>
                  <a:moveTo>
                    <a:pt x="1666" y="60"/>
                  </a:moveTo>
                  <a:cubicBezTo>
                    <a:pt x="1666" y="40"/>
                    <a:pt x="1666" y="40"/>
                    <a:pt x="1666" y="40"/>
                  </a:cubicBezTo>
                  <a:cubicBezTo>
                    <a:pt x="1676" y="40"/>
                    <a:pt x="1676" y="40"/>
                    <a:pt x="1676" y="40"/>
                  </a:cubicBezTo>
                  <a:cubicBezTo>
                    <a:pt x="1676" y="60"/>
                    <a:pt x="1676" y="60"/>
                    <a:pt x="1676" y="60"/>
                  </a:cubicBezTo>
                  <a:cubicBezTo>
                    <a:pt x="1666" y="60"/>
                    <a:pt x="1666" y="60"/>
                    <a:pt x="1666" y="60"/>
                  </a:cubicBezTo>
                  <a:moveTo>
                    <a:pt x="1732" y="0"/>
                  </a:moveTo>
                  <a:cubicBezTo>
                    <a:pt x="1681" y="0"/>
                    <a:pt x="1681" y="0"/>
                    <a:pt x="1681" y="0"/>
                  </a:cubicBezTo>
                  <a:cubicBezTo>
                    <a:pt x="1672" y="12"/>
                    <a:pt x="1657" y="20"/>
                    <a:pt x="1640" y="20"/>
                  </a:cubicBezTo>
                  <a:cubicBezTo>
                    <a:pt x="10" y="20"/>
                    <a:pt x="10" y="20"/>
                    <a:pt x="10" y="20"/>
                  </a:cubicBezTo>
                  <a:cubicBezTo>
                    <a:pt x="7" y="20"/>
                    <a:pt x="3" y="20"/>
                    <a:pt x="0" y="19"/>
                  </a:cubicBezTo>
                  <a:cubicBezTo>
                    <a:pt x="5" y="43"/>
                    <a:pt x="25" y="60"/>
                    <a:pt x="50" y="60"/>
                  </a:cubicBezTo>
                  <a:cubicBezTo>
                    <a:pt x="613" y="60"/>
                    <a:pt x="613" y="60"/>
                    <a:pt x="613" y="60"/>
                  </a:cubicBezTo>
                  <a:cubicBezTo>
                    <a:pt x="1117" y="60"/>
                    <a:pt x="1117" y="60"/>
                    <a:pt x="1117" y="60"/>
                  </a:cubicBezTo>
                  <a:cubicBezTo>
                    <a:pt x="1680" y="60"/>
                    <a:pt x="1680" y="60"/>
                    <a:pt x="1680" y="60"/>
                  </a:cubicBezTo>
                  <a:cubicBezTo>
                    <a:pt x="1709" y="60"/>
                    <a:pt x="1732" y="37"/>
                    <a:pt x="1732" y="9"/>
                  </a:cubicBezTo>
                  <a:cubicBezTo>
                    <a:pt x="1732" y="0"/>
                    <a:pt x="1732" y="0"/>
                    <a:pt x="1732"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6" name="iSľïďé">
              <a:extLst>
                <a:ext uri="{FF2B5EF4-FFF2-40B4-BE49-F238E27FC236}">
                  <a16:creationId xmlns:a16="http://schemas.microsoft.com/office/drawing/2014/main" id="{75E4D82B-07B5-4BC8-B345-DA93D496D8FC}"/>
                </a:ext>
              </a:extLst>
            </p:cNvPr>
            <p:cNvSpPr/>
            <p:nvPr/>
          </p:nvSpPr>
          <p:spPr bwMode="auto">
            <a:xfrm>
              <a:off x="3709478" y="3918175"/>
              <a:ext cx="80664" cy="1735423"/>
            </a:xfrm>
            <a:custGeom>
              <a:avLst/>
              <a:gdLst>
                <a:gd name="T0" fmla="*/ 10 w 51"/>
                <a:gd name="T1" fmla="*/ 0 h 1099"/>
                <a:gd name="T2" fmla="*/ 11 w 51"/>
                <a:gd name="T3" fmla="*/ 10 h 1099"/>
                <a:gd name="T4" fmla="*/ 11 w 51"/>
                <a:gd name="T5" fmla="*/ 1059 h 1099"/>
                <a:gd name="T6" fmla="*/ 11 w 51"/>
                <a:gd name="T7" fmla="*/ 1068 h 1099"/>
                <a:gd name="T8" fmla="*/ 0 w 51"/>
                <a:gd name="T9" fmla="*/ 1099 h 1099"/>
                <a:gd name="T10" fmla="*/ 51 w 51"/>
                <a:gd name="T11" fmla="*/ 1099 h 1099"/>
                <a:gd name="T12" fmla="*/ 51 w 51"/>
                <a:gd name="T13" fmla="*/ 50 h 1099"/>
                <a:gd name="T14" fmla="*/ 10 w 51"/>
                <a:gd name="T15" fmla="*/ 0 h 10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099">
                  <a:moveTo>
                    <a:pt x="10" y="0"/>
                  </a:moveTo>
                  <a:cubicBezTo>
                    <a:pt x="11" y="3"/>
                    <a:pt x="11" y="7"/>
                    <a:pt x="11" y="10"/>
                  </a:cubicBezTo>
                  <a:cubicBezTo>
                    <a:pt x="11" y="1059"/>
                    <a:pt x="11" y="1059"/>
                    <a:pt x="11" y="1059"/>
                  </a:cubicBezTo>
                  <a:cubicBezTo>
                    <a:pt x="11" y="1068"/>
                    <a:pt x="11" y="1068"/>
                    <a:pt x="11" y="1068"/>
                  </a:cubicBezTo>
                  <a:cubicBezTo>
                    <a:pt x="11" y="1079"/>
                    <a:pt x="7" y="1090"/>
                    <a:pt x="0" y="1099"/>
                  </a:cubicBezTo>
                  <a:cubicBezTo>
                    <a:pt x="51" y="1099"/>
                    <a:pt x="51" y="1099"/>
                    <a:pt x="51" y="1099"/>
                  </a:cubicBezTo>
                  <a:cubicBezTo>
                    <a:pt x="51" y="50"/>
                    <a:pt x="51" y="50"/>
                    <a:pt x="51" y="50"/>
                  </a:cubicBezTo>
                  <a:cubicBezTo>
                    <a:pt x="51" y="25"/>
                    <a:pt x="33" y="5"/>
                    <a:pt x="10"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7" name="íṧľîde">
              <a:extLst>
                <a:ext uri="{FF2B5EF4-FFF2-40B4-BE49-F238E27FC236}">
                  <a16:creationId xmlns:a16="http://schemas.microsoft.com/office/drawing/2014/main" id="{4BC21A19-B8A0-4C5C-8642-483520DC6004}"/>
                </a:ext>
              </a:extLst>
            </p:cNvPr>
            <p:cNvSpPr/>
            <p:nvPr/>
          </p:nvSpPr>
          <p:spPr bwMode="auto">
            <a:xfrm>
              <a:off x="1033746"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8" name="í$lïdè">
              <a:extLst>
                <a:ext uri="{FF2B5EF4-FFF2-40B4-BE49-F238E27FC236}">
                  <a16:creationId xmlns:a16="http://schemas.microsoft.com/office/drawing/2014/main" id="{91D23938-C418-4772-B4C8-BC123BE30BA6}"/>
                </a:ext>
              </a:extLst>
            </p:cNvPr>
            <p:cNvSpPr/>
            <p:nvPr/>
          </p:nvSpPr>
          <p:spPr bwMode="auto">
            <a:xfrm>
              <a:off x="1116714" y="6190587"/>
              <a:ext cx="71445"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9" name="íS1ïḍè">
              <a:extLst>
                <a:ext uri="{FF2B5EF4-FFF2-40B4-BE49-F238E27FC236}">
                  <a16:creationId xmlns:a16="http://schemas.microsoft.com/office/drawing/2014/main" id="{9E7A5FCB-2D78-47AA-9244-23A71DA7B100}"/>
                </a:ext>
              </a:extLst>
            </p:cNvPr>
            <p:cNvSpPr/>
            <p:nvPr/>
          </p:nvSpPr>
          <p:spPr bwMode="auto">
            <a:xfrm>
              <a:off x="1200835" y="6190587"/>
              <a:ext cx="71445"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0" name="îṧļiḓê">
              <a:extLst>
                <a:ext uri="{FF2B5EF4-FFF2-40B4-BE49-F238E27FC236}">
                  <a16:creationId xmlns:a16="http://schemas.microsoft.com/office/drawing/2014/main" id="{24C3AD0D-03A2-4255-9D8E-E7F68907829F}"/>
                </a:ext>
              </a:extLst>
            </p:cNvPr>
            <p:cNvSpPr/>
            <p:nvPr/>
          </p:nvSpPr>
          <p:spPr bwMode="auto">
            <a:xfrm>
              <a:off x="1282649"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1" name="îšľíḑê">
              <a:extLst>
                <a:ext uri="{FF2B5EF4-FFF2-40B4-BE49-F238E27FC236}">
                  <a16:creationId xmlns:a16="http://schemas.microsoft.com/office/drawing/2014/main" id="{F9F2C7B1-B41C-4A4E-A9B9-AB664775D672}"/>
                </a:ext>
              </a:extLst>
            </p:cNvPr>
            <p:cNvSpPr/>
            <p:nvPr/>
          </p:nvSpPr>
          <p:spPr bwMode="auto">
            <a:xfrm>
              <a:off x="1366770"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2" name="iş1ïďè">
              <a:extLst>
                <a:ext uri="{FF2B5EF4-FFF2-40B4-BE49-F238E27FC236}">
                  <a16:creationId xmlns:a16="http://schemas.microsoft.com/office/drawing/2014/main" id="{B9947814-FC91-4757-AAF2-2C0F4A108308}"/>
                </a:ext>
              </a:extLst>
            </p:cNvPr>
            <p:cNvSpPr/>
            <p:nvPr/>
          </p:nvSpPr>
          <p:spPr bwMode="auto">
            <a:xfrm>
              <a:off x="1450893" y="6190587"/>
              <a:ext cx="70293"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3" name="îšlïḓê">
              <a:extLst>
                <a:ext uri="{FF2B5EF4-FFF2-40B4-BE49-F238E27FC236}">
                  <a16:creationId xmlns:a16="http://schemas.microsoft.com/office/drawing/2014/main" id="{1DC72AC9-EE85-4C93-BFBF-F0E37519874C}"/>
                </a:ext>
              </a:extLst>
            </p:cNvPr>
            <p:cNvSpPr/>
            <p:nvPr/>
          </p:nvSpPr>
          <p:spPr bwMode="auto">
            <a:xfrm>
              <a:off x="1533860"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4" name="iṩļîḑé">
              <a:extLst>
                <a:ext uri="{FF2B5EF4-FFF2-40B4-BE49-F238E27FC236}">
                  <a16:creationId xmlns:a16="http://schemas.microsoft.com/office/drawing/2014/main" id="{2AFDDB18-9C39-4982-B3A1-E08E474F3CED}"/>
                </a:ext>
              </a:extLst>
            </p:cNvPr>
            <p:cNvSpPr/>
            <p:nvPr/>
          </p:nvSpPr>
          <p:spPr bwMode="auto">
            <a:xfrm>
              <a:off x="1616828"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3"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3"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5" name="ís1ïde">
              <a:extLst>
                <a:ext uri="{FF2B5EF4-FFF2-40B4-BE49-F238E27FC236}">
                  <a16:creationId xmlns:a16="http://schemas.microsoft.com/office/drawing/2014/main" id="{FFB977DC-E701-462A-BB33-45ED827DE46F}"/>
                </a:ext>
              </a:extLst>
            </p:cNvPr>
            <p:cNvSpPr/>
            <p:nvPr/>
          </p:nvSpPr>
          <p:spPr bwMode="auto">
            <a:xfrm>
              <a:off x="1700949"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6" name="is1îďe">
              <a:extLst>
                <a:ext uri="{FF2B5EF4-FFF2-40B4-BE49-F238E27FC236}">
                  <a16:creationId xmlns:a16="http://schemas.microsoft.com/office/drawing/2014/main" id="{6EB697C9-57FD-44A6-8D84-3A11E7623832}"/>
                </a:ext>
              </a:extLst>
            </p:cNvPr>
            <p:cNvSpPr/>
            <p:nvPr/>
          </p:nvSpPr>
          <p:spPr bwMode="auto">
            <a:xfrm>
              <a:off x="1783918"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7" name="îşļíďe">
              <a:extLst>
                <a:ext uri="{FF2B5EF4-FFF2-40B4-BE49-F238E27FC236}">
                  <a16:creationId xmlns:a16="http://schemas.microsoft.com/office/drawing/2014/main" id="{F4106C58-8E17-48E0-864C-0C89B0AC9953}"/>
                </a:ext>
              </a:extLst>
            </p:cNvPr>
            <p:cNvSpPr/>
            <p:nvPr/>
          </p:nvSpPr>
          <p:spPr bwMode="auto">
            <a:xfrm>
              <a:off x="1868039" y="6190587"/>
              <a:ext cx="71445"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8" name="iślïḋé">
              <a:extLst>
                <a:ext uri="{FF2B5EF4-FFF2-40B4-BE49-F238E27FC236}">
                  <a16:creationId xmlns:a16="http://schemas.microsoft.com/office/drawing/2014/main" id="{170DC84D-C8F5-4F68-BC9D-D77131BC9051}"/>
                </a:ext>
              </a:extLst>
            </p:cNvPr>
            <p:cNvSpPr/>
            <p:nvPr/>
          </p:nvSpPr>
          <p:spPr bwMode="auto">
            <a:xfrm>
              <a:off x="1952160" y="6190587"/>
              <a:ext cx="70293"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9" name="iš1îdè">
              <a:extLst>
                <a:ext uri="{FF2B5EF4-FFF2-40B4-BE49-F238E27FC236}">
                  <a16:creationId xmlns:a16="http://schemas.microsoft.com/office/drawing/2014/main" id="{C6E073FB-0896-45D6-B89A-47906B754606}"/>
                </a:ext>
              </a:extLst>
            </p:cNvPr>
            <p:cNvSpPr/>
            <p:nvPr/>
          </p:nvSpPr>
          <p:spPr bwMode="auto">
            <a:xfrm>
              <a:off x="2033976"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0" name="íSlîďè">
              <a:extLst>
                <a:ext uri="{FF2B5EF4-FFF2-40B4-BE49-F238E27FC236}">
                  <a16:creationId xmlns:a16="http://schemas.microsoft.com/office/drawing/2014/main" id="{60289154-28B7-461D-A0DA-B211FE3245E5}"/>
                </a:ext>
              </a:extLst>
            </p:cNvPr>
            <p:cNvSpPr/>
            <p:nvPr/>
          </p:nvSpPr>
          <p:spPr bwMode="auto">
            <a:xfrm>
              <a:off x="2118097"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1" name="îśḻiďé">
              <a:extLst>
                <a:ext uri="{FF2B5EF4-FFF2-40B4-BE49-F238E27FC236}">
                  <a16:creationId xmlns:a16="http://schemas.microsoft.com/office/drawing/2014/main" id="{637E13CF-2BD0-4E33-AB32-C23AADA53D90}"/>
                </a:ext>
              </a:extLst>
            </p:cNvPr>
            <p:cNvSpPr/>
            <p:nvPr/>
          </p:nvSpPr>
          <p:spPr bwMode="auto">
            <a:xfrm>
              <a:off x="2201066"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2" name="íSḻiḋé">
              <a:extLst>
                <a:ext uri="{FF2B5EF4-FFF2-40B4-BE49-F238E27FC236}">
                  <a16:creationId xmlns:a16="http://schemas.microsoft.com/office/drawing/2014/main" id="{46C3ED52-AFF0-457C-86FA-C73DCA18642A}"/>
                </a:ext>
              </a:extLst>
            </p:cNvPr>
            <p:cNvSpPr/>
            <p:nvPr/>
          </p:nvSpPr>
          <p:spPr bwMode="auto">
            <a:xfrm>
              <a:off x="2285186"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3" name="íŝļíḍè">
              <a:extLst>
                <a:ext uri="{FF2B5EF4-FFF2-40B4-BE49-F238E27FC236}">
                  <a16:creationId xmlns:a16="http://schemas.microsoft.com/office/drawing/2014/main" id="{8BDB0DED-FF3F-44AE-9C39-6B09556A5D34}"/>
                </a:ext>
              </a:extLst>
            </p:cNvPr>
            <p:cNvSpPr/>
            <p:nvPr/>
          </p:nvSpPr>
          <p:spPr bwMode="auto">
            <a:xfrm>
              <a:off x="2369307" y="6190587"/>
              <a:ext cx="71445"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4" name="îṣḻîḓe">
              <a:extLst>
                <a:ext uri="{FF2B5EF4-FFF2-40B4-BE49-F238E27FC236}">
                  <a16:creationId xmlns:a16="http://schemas.microsoft.com/office/drawing/2014/main" id="{4AF25DE2-7109-4B85-A740-6A54ABFD191A}"/>
                </a:ext>
              </a:extLst>
            </p:cNvPr>
            <p:cNvSpPr/>
            <p:nvPr/>
          </p:nvSpPr>
          <p:spPr bwMode="auto">
            <a:xfrm>
              <a:off x="2451122"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5" name="ïṥ1îdê">
              <a:extLst>
                <a:ext uri="{FF2B5EF4-FFF2-40B4-BE49-F238E27FC236}">
                  <a16:creationId xmlns:a16="http://schemas.microsoft.com/office/drawing/2014/main" id="{BDB77417-2619-4813-98A8-2EE995B5A1EF}"/>
                </a:ext>
              </a:extLst>
            </p:cNvPr>
            <p:cNvSpPr/>
            <p:nvPr/>
          </p:nvSpPr>
          <p:spPr bwMode="auto">
            <a:xfrm>
              <a:off x="2535242"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6" name="ïšḻiḑé">
              <a:extLst>
                <a:ext uri="{FF2B5EF4-FFF2-40B4-BE49-F238E27FC236}">
                  <a16:creationId xmlns:a16="http://schemas.microsoft.com/office/drawing/2014/main" id="{BCFAD073-CFB3-4FA3-A41E-907D80A88EA5}"/>
                </a:ext>
              </a:extLst>
            </p:cNvPr>
            <p:cNvSpPr/>
            <p:nvPr/>
          </p:nvSpPr>
          <p:spPr bwMode="auto">
            <a:xfrm>
              <a:off x="2619365" y="6190587"/>
              <a:ext cx="70293"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7" name="í$ľíḑe">
              <a:extLst>
                <a:ext uri="{FF2B5EF4-FFF2-40B4-BE49-F238E27FC236}">
                  <a16:creationId xmlns:a16="http://schemas.microsoft.com/office/drawing/2014/main" id="{23BCB672-7A76-418D-A4D4-2ED564EDC58E}"/>
                </a:ext>
              </a:extLst>
            </p:cNvPr>
            <p:cNvSpPr/>
            <p:nvPr/>
          </p:nvSpPr>
          <p:spPr bwMode="auto">
            <a:xfrm>
              <a:off x="2702334"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8" name="îsḷíḋè">
              <a:extLst>
                <a:ext uri="{FF2B5EF4-FFF2-40B4-BE49-F238E27FC236}">
                  <a16:creationId xmlns:a16="http://schemas.microsoft.com/office/drawing/2014/main" id="{2028892F-847B-4185-A879-E3C424B9A010}"/>
                </a:ext>
              </a:extLst>
            </p:cNvPr>
            <p:cNvSpPr/>
            <p:nvPr/>
          </p:nvSpPr>
          <p:spPr bwMode="auto">
            <a:xfrm>
              <a:off x="2785301"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9" name="ïşļïḋè">
              <a:extLst>
                <a:ext uri="{FF2B5EF4-FFF2-40B4-BE49-F238E27FC236}">
                  <a16:creationId xmlns:a16="http://schemas.microsoft.com/office/drawing/2014/main" id="{009556F5-F850-4C12-9C6C-013A3E198AD9}"/>
                </a:ext>
              </a:extLst>
            </p:cNvPr>
            <p:cNvSpPr/>
            <p:nvPr/>
          </p:nvSpPr>
          <p:spPr bwMode="auto">
            <a:xfrm>
              <a:off x="2868269"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0" name="îsļîdè">
              <a:extLst>
                <a:ext uri="{FF2B5EF4-FFF2-40B4-BE49-F238E27FC236}">
                  <a16:creationId xmlns:a16="http://schemas.microsoft.com/office/drawing/2014/main" id="{C88FBCEA-EA58-43AA-B692-074CEF1D15FB}"/>
                </a:ext>
              </a:extLst>
            </p:cNvPr>
            <p:cNvSpPr/>
            <p:nvPr/>
          </p:nvSpPr>
          <p:spPr bwMode="auto">
            <a:xfrm>
              <a:off x="2952390"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1" name="îṣḻidè">
              <a:extLst>
                <a:ext uri="{FF2B5EF4-FFF2-40B4-BE49-F238E27FC236}">
                  <a16:creationId xmlns:a16="http://schemas.microsoft.com/office/drawing/2014/main" id="{A3BF89DD-8493-4943-B6D0-671751ECCBD8}"/>
                </a:ext>
              </a:extLst>
            </p:cNvPr>
            <p:cNvSpPr/>
            <p:nvPr/>
          </p:nvSpPr>
          <p:spPr bwMode="auto">
            <a:xfrm>
              <a:off x="3036511" y="6190587"/>
              <a:ext cx="70293"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2" name="ïs1ide">
              <a:extLst>
                <a:ext uri="{FF2B5EF4-FFF2-40B4-BE49-F238E27FC236}">
                  <a16:creationId xmlns:a16="http://schemas.microsoft.com/office/drawing/2014/main" id="{672095FF-ED3A-40AA-A9CF-E747FE3EA206}"/>
                </a:ext>
              </a:extLst>
            </p:cNvPr>
            <p:cNvSpPr/>
            <p:nvPr/>
          </p:nvSpPr>
          <p:spPr bwMode="auto">
            <a:xfrm>
              <a:off x="3119480" y="6190587"/>
              <a:ext cx="71445"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3" name="ïs1îdé">
              <a:extLst>
                <a:ext uri="{FF2B5EF4-FFF2-40B4-BE49-F238E27FC236}">
                  <a16:creationId xmlns:a16="http://schemas.microsoft.com/office/drawing/2014/main" id="{F0A89C11-C6AA-4D2A-AA59-FEBF3CED951E}"/>
                </a:ext>
              </a:extLst>
            </p:cNvPr>
            <p:cNvSpPr/>
            <p:nvPr/>
          </p:nvSpPr>
          <p:spPr bwMode="auto">
            <a:xfrm>
              <a:off x="3202448"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4" name="îṥľîďe">
              <a:extLst>
                <a:ext uri="{FF2B5EF4-FFF2-40B4-BE49-F238E27FC236}">
                  <a16:creationId xmlns:a16="http://schemas.microsoft.com/office/drawing/2014/main" id="{8FD98319-B0C4-48C7-A91F-48420232BE7F}"/>
                </a:ext>
              </a:extLst>
            </p:cNvPr>
            <p:cNvSpPr/>
            <p:nvPr/>
          </p:nvSpPr>
          <p:spPr bwMode="auto">
            <a:xfrm>
              <a:off x="3285417" y="6190587"/>
              <a:ext cx="73750"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5" name="iSļîḓé">
              <a:extLst>
                <a:ext uri="{FF2B5EF4-FFF2-40B4-BE49-F238E27FC236}">
                  <a16:creationId xmlns:a16="http://schemas.microsoft.com/office/drawing/2014/main" id="{DE6D289E-1D92-4BDD-BCBD-6D9DB33AD59E}"/>
                </a:ext>
              </a:extLst>
            </p:cNvPr>
            <p:cNvSpPr/>
            <p:nvPr/>
          </p:nvSpPr>
          <p:spPr bwMode="auto">
            <a:xfrm>
              <a:off x="3369536" y="6190587"/>
              <a:ext cx="71445"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6" name="ïṣ1iḓê">
              <a:extLst>
                <a:ext uri="{FF2B5EF4-FFF2-40B4-BE49-F238E27FC236}">
                  <a16:creationId xmlns:a16="http://schemas.microsoft.com/office/drawing/2014/main" id="{1F8EF9F2-21EA-45B1-83C1-36F1D40C83FF}"/>
                </a:ext>
              </a:extLst>
            </p:cNvPr>
            <p:cNvSpPr/>
            <p:nvPr/>
          </p:nvSpPr>
          <p:spPr bwMode="auto">
            <a:xfrm>
              <a:off x="3453659"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7" name="íṥ1íḑe">
              <a:extLst>
                <a:ext uri="{FF2B5EF4-FFF2-40B4-BE49-F238E27FC236}">
                  <a16:creationId xmlns:a16="http://schemas.microsoft.com/office/drawing/2014/main" id="{2C69F3F0-8974-417F-AD23-1FBAB0610F01}"/>
                </a:ext>
              </a:extLst>
            </p:cNvPr>
            <p:cNvSpPr/>
            <p:nvPr/>
          </p:nvSpPr>
          <p:spPr bwMode="auto">
            <a:xfrm>
              <a:off x="3537780" y="6190587"/>
              <a:ext cx="70293"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8" name="iŝḻíde">
              <a:extLst>
                <a:ext uri="{FF2B5EF4-FFF2-40B4-BE49-F238E27FC236}">
                  <a16:creationId xmlns:a16="http://schemas.microsoft.com/office/drawing/2014/main" id="{BD9E0BB0-F908-487C-9B76-EEE8EF30169C}"/>
                </a:ext>
              </a:extLst>
            </p:cNvPr>
            <p:cNvSpPr/>
            <p:nvPr/>
          </p:nvSpPr>
          <p:spPr bwMode="auto">
            <a:xfrm>
              <a:off x="3619594"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9" name="iš1iḋé">
              <a:extLst>
                <a:ext uri="{FF2B5EF4-FFF2-40B4-BE49-F238E27FC236}">
                  <a16:creationId xmlns:a16="http://schemas.microsoft.com/office/drawing/2014/main" id="{B2811368-CECD-4DAC-8A56-84C2C006CF16}"/>
                </a:ext>
              </a:extLst>
            </p:cNvPr>
            <p:cNvSpPr/>
            <p:nvPr/>
          </p:nvSpPr>
          <p:spPr bwMode="auto">
            <a:xfrm>
              <a:off x="928881" y="6215938"/>
              <a:ext cx="2868173" cy="93339"/>
            </a:xfrm>
            <a:custGeom>
              <a:avLst/>
              <a:gdLst>
                <a:gd name="T0" fmla="*/ 1814 w 1814"/>
                <a:gd name="T1" fmla="*/ 59 h 59"/>
                <a:gd name="T2" fmla="*/ 1751 w 1814"/>
                <a:gd name="T3" fmla="*/ 0 h 59"/>
                <a:gd name="T4" fmla="*/ 63 w 1814"/>
                <a:gd name="T5" fmla="*/ 0 h 59"/>
                <a:gd name="T6" fmla="*/ 0 w 1814"/>
                <a:gd name="T7" fmla="*/ 59 h 59"/>
                <a:gd name="T8" fmla="*/ 1814 w 1814"/>
                <a:gd name="T9" fmla="*/ 59 h 59"/>
              </a:gdLst>
              <a:ahLst/>
              <a:cxnLst>
                <a:cxn ang="0">
                  <a:pos x="T0" y="T1"/>
                </a:cxn>
                <a:cxn ang="0">
                  <a:pos x="T2" y="T3"/>
                </a:cxn>
                <a:cxn ang="0">
                  <a:pos x="T4" y="T5"/>
                </a:cxn>
                <a:cxn ang="0">
                  <a:pos x="T6" y="T7"/>
                </a:cxn>
                <a:cxn ang="0">
                  <a:pos x="T8" y="T9"/>
                </a:cxn>
              </a:cxnLst>
              <a:rect l="0" t="0" r="r" b="b"/>
              <a:pathLst>
                <a:path w="1814" h="59">
                  <a:moveTo>
                    <a:pt x="1814" y="59"/>
                  </a:moveTo>
                  <a:cubicBezTo>
                    <a:pt x="1812" y="26"/>
                    <a:pt x="1784" y="0"/>
                    <a:pt x="1751" y="0"/>
                  </a:cubicBezTo>
                  <a:cubicBezTo>
                    <a:pt x="63" y="0"/>
                    <a:pt x="63" y="0"/>
                    <a:pt x="63" y="0"/>
                  </a:cubicBezTo>
                  <a:cubicBezTo>
                    <a:pt x="30" y="0"/>
                    <a:pt x="2" y="26"/>
                    <a:pt x="0" y="59"/>
                  </a:cubicBezTo>
                  <a:lnTo>
                    <a:pt x="1814" y="5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66" name="ïşļíḋê">
              <a:extLst>
                <a:ext uri="{FF2B5EF4-FFF2-40B4-BE49-F238E27FC236}">
                  <a16:creationId xmlns:a16="http://schemas.microsoft.com/office/drawing/2014/main" id="{17026F46-9F5B-4B2C-B128-62403A27214A}"/>
                </a:ext>
              </a:extLst>
            </p:cNvPr>
            <p:cNvSpPr/>
            <p:nvPr/>
          </p:nvSpPr>
          <p:spPr bwMode="auto">
            <a:xfrm>
              <a:off x="1957921" y="5623637"/>
              <a:ext cx="797419" cy="45978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67" name="î$ḻiḓê">
              <a:extLst>
                <a:ext uri="{FF2B5EF4-FFF2-40B4-BE49-F238E27FC236}">
                  <a16:creationId xmlns:a16="http://schemas.microsoft.com/office/drawing/2014/main" id="{7A148716-1752-4914-B573-43054D7DBB54}"/>
                </a:ext>
              </a:extLst>
            </p:cNvPr>
            <p:cNvSpPr/>
            <p:nvPr/>
          </p:nvSpPr>
          <p:spPr bwMode="auto">
            <a:xfrm>
              <a:off x="1856516" y="6001604"/>
              <a:ext cx="1001383" cy="81816"/>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68" name="í$1îďè">
              <a:extLst>
                <a:ext uri="{FF2B5EF4-FFF2-40B4-BE49-F238E27FC236}">
                  <a16:creationId xmlns:a16="http://schemas.microsoft.com/office/drawing/2014/main" id="{CA3EB3A5-9BD8-4F67-9872-455D0DFCF342}"/>
                </a:ext>
              </a:extLst>
            </p:cNvPr>
            <p:cNvSpPr/>
            <p:nvPr/>
          </p:nvSpPr>
          <p:spPr bwMode="auto">
            <a:xfrm>
              <a:off x="987651" y="3853643"/>
              <a:ext cx="2739110" cy="1831069"/>
            </a:xfrm>
            <a:custGeom>
              <a:avLst/>
              <a:gdLst>
                <a:gd name="T0" fmla="*/ 1733 w 1733"/>
                <a:gd name="T1" fmla="*/ 1109 h 1160"/>
                <a:gd name="T2" fmla="*/ 1681 w 1733"/>
                <a:gd name="T3" fmla="*/ 1160 h 1160"/>
                <a:gd name="T4" fmla="*/ 51 w 1733"/>
                <a:gd name="T5" fmla="*/ 1160 h 1160"/>
                <a:gd name="T6" fmla="*/ 0 w 1733"/>
                <a:gd name="T7" fmla="*/ 1109 h 1160"/>
                <a:gd name="T8" fmla="*/ 0 w 1733"/>
                <a:gd name="T9" fmla="*/ 51 h 1160"/>
                <a:gd name="T10" fmla="*/ 51 w 1733"/>
                <a:gd name="T11" fmla="*/ 0 h 1160"/>
                <a:gd name="T12" fmla="*/ 1681 w 1733"/>
                <a:gd name="T13" fmla="*/ 0 h 1160"/>
                <a:gd name="T14" fmla="*/ 1733 w 1733"/>
                <a:gd name="T15" fmla="*/ 51 h 1160"/>
                <a:gd name="T16" fmla="*/ 1733 w 1733"/>
                <a:gd name="T17" fmla="*/ 1109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3" h="1160">
                  <a:moveTo>
                    <a:pt x="1733" y="1109"/>
                  </a:moveTo>
                  <a:cubicBezTo>
                    <a:pt x="1733" y="1137"/>
                    <a:pt x="1710" y="1160"/>
                    <a:pt x="1681" y="1160"/>
                  </a:cubicBezTo>
                  <a:cubicBezTo>
                    <a:pt x="51" y="1160"/>
                    <a:pt x="51" y="1160"/>
                    <a:pt x="51" y="1160"/>
                  </a:cubicBezTo>
                  <a:cubicBezTo>
                    <a:pt x="23" y="1160"/>
                    <a:pt x="0" y="1137"/>
                    <a:pt x="0" y="1109"/>
                  </a:cubicBezTo>
                  <a:cubicBezTo>
                    <a:pt x="0" y="51"/>
                    <a:pt x="0" y="51"/>
                    <a:pt x="0" y="51"/>
                  </a:cubicBezTo>
                  <a:cubicBezTo>
                    <a:pt x="0" y="23"/>
                    <a:pt x="23" y="0"/>
                    <a:pt x="51" y="0"/>
                  </a:cubicBezTo>
                  <a:cubicBezTo>
                    <a:pt x="1681" y="0"/>
                    <a:pt x="1681" y="0"/>
                    <a:pt x="1681" y="0"/>
                  </a:cubicBezTo>
                  <a:cubicBezTo>
                    <a:pt x="1710" y="0"/>
                    <a:pt x="1733" y="23"/>
                    <a:pt x="1733" y="51"/>
                  </a:cubicBezTo>
                  <a:cubicBezTo>
                    <a:pt x="1733" y="1109"/>
                    <a:pt x="1733" y="1109"/>
                    <a:pt x="1733" y="1109"/>
                  </a:cubicBezTo>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69" name="îśliḍe">
              <a:extLst>
                <a:ext uri="{FF2B5EF4-FFF2-40B4-BE49-F238E27FC236}">
                  <a16:creationId xmlns:a16="http://schemas.microsoft.com/office/drawing/2014/main" id="{0D7A07D3-0282-46FE-AFFB-620B920F1552}"/>
                </a:ext>
              </a:extLst>
            </p:cNvPr>
            <p:cNvSpPr/>
            <p:nvPr/>
          </p:nvSpPr>
          <p:spPr bwMode="auto">
            <a:xfrm>
              <a:off x="987651" y="3853643"/>
              <a:ext cx="2739110" cy="1736575"/>
            </a:xfrm>
            <a:custGeom>
              <a:avLst/>
              <a:gdLst>
                <a:gd name="T0" fmla="*/ 1733 w 1733"/>
                <a:gd name="T1" fmla="*/ 1100 h 1100"/>
                <a:gd name="T2" fmla="*/ 1733 w 1733"/>
                <a:gd name="T3" fmla="*/ 51 h 1100"/>
                <a:gd name="T4" fmla="*/ 1681 w 1733"/>
                <a:gd name="T5" fmla="*/ 0 h 1100"/>
                <a:gd name="T6" fmla="*/ 51 w 1733"/>
                <a:gd name="T7" fmla="*/ 0 h 1100"/>
                <a:gd name="T8" fmla="*/ 0 w 1733"/>
                <a:gd name="T9" fmla="*/ 51 h 1100"/>
                <a:gd name="T10" fmla="*/ 0 w 1733"/>
                <a:gd name="T11" fmla="*/ 1100 h 1100"/>
                <a:gd name="T12" fmla="*/ 1733 w 1733"/>
                <a:gd name="T13" fmla="*/ 1100 h 1100"/>
              </a:gdLst>
              <a:ahLst/>
              <a:cxnLst>
                <a:cxn ang="0">
                  <a:pos x="T0" y="T1"/>
                </a:cxn>
                <a:cxn ang="0">
                  <a:pos x="T2" y="T3"/>
                </a:cxn>
                <a:cxn ang="0">
                  <a:pos x="T4" y="T5"/>
                </a:cxn>
                <a:cxn ang="0">
                  <a:pos x="T6" y="T7"/>
                </a:cxn>
                <a:cxn ang="0">
                  <a:pos x="T8" y="T9"/>
                </a:cxn>
                <a:cxn ang="0">
                  <a:pos x="T10" y="T11"/>
                </a:cxn>
                <a:cxn ang="0">
                  <a:pos x="T12" y="T13"/>
                </a:cxn>
              </a:cxnLst>
              <a:rect l="0" t="0" r="r" b="b"/>
              <a:pathLst>
                <a:path w="1733" h="1100">
                  <a:moveTo>
                    <a:pt x="1733" y="1100"/>
                  </a:moveTo>
                  <a:cubicBezTo>
                    <a:pt x="1733" y="51"/>
                    <a:pt x="1733" y="51"/>
                    <a:pt x="1733" y="51"/>
                  </a:cubicBezTo>
                  <a:cubicBezTo>
                    <a:pt x="1733" y="23"/>
                    <a:pt x="1710" y="0"/>
                    <a:pt x="1681" y="0"/>
                  </a:cubicBezTo>
                  <a:cubicBezTo>
                    <a:pt x="51" y="0"/>
                    <a:pt x="51" y="0"/>
                    <a:pt x="51" y="0"/>
                  </a:cubicBezTo>
                  <a:cubicBezTo>
                    <a:pt x="23" y="0"/>
                    <a:pt x="0" y="23"/>
                    <a:pt x="0" y="51"/>
                  </a:cubicBezTo>
                  <a:cubicBezTo>
                    <a:pt x="0" y="1100"/>
                    <a:pt x="0" y="1100"/>
                    <a:pt x="0" y="1100"/>
                  </a:cubicBezTo>
                  <a:cubicBezTo>
                    <a:pt x="1733" y="1100"/>
                    <a:pt x="1733" y="1100"/>
                    <a:pt x="1733" y="110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70" name="ïŝļíḋe">
              <a:extLst>
                <a:ext uri="{FF2B5EF4-FFF2-40B4-BE49-F238E27FC236}">
                  <a16:creationId xmlns:a16="http://schemas.microsoft.com/office/drawing/2014/main" id="{C80C31CC-2354-4B1A-9795-369A6FC37DE2}"/>
                </a:ext>
              </a:extLst>
            </p:cNvPr>
            <p:cNvSpPr/>
            <p:nvPr/>
          </p:nvSpPr>
          <p:spPr bwMode="auto">
            <a:xfrm>
              <a:off x="1102886" y="3951333"/>
              <a:ext cx="2507491" cy="1552201"/>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close/>
                </a:path>
              </a:pathLst>
            </a:custGeom>
            <a:solidFill>
              <a:schemeClr val="bg1"/>
            </a:solidFill>
            <a:ln>
              <a:noFill/>
            </a:ln>
          </p:spPr>
          <p:txBody>
            <a:bodyPr anchor="ctr"/>
            <a:lstStyle/>
            <a:p>
              <a:pPr algn="ctr"/>
              <a:endParaRPr>
                <a:cs typeface="+mn-ea"/>
                <a:sym typeface="+mn-lt"/>
              </a:endParaRPr>
            </a:p>
          </p:txBody>
        </p:sp>
        <p:sp>
          <p:nvSpPr>
            <p:cNvPr id="771" name="isḷíḑé">
              <a:extLst>
                <a:ext uri="{FF2B5EF4-FFF2-40B4-BE49-F238E27FC236}">
                  <a16:creationId xmlns:a16="http://schemas.microsoft.com/office/drawing/2014/main" id="{5D5A47FA-9775-4CEC-9F1F-64E396253E36}"/>
                </a:ext>
              </a:extLst>
            </p:cNvPr>
            <p:cNvSpPr/>
            <p:nvPr/>
          </p:nvSpPr>
          <p:spPr bwMode="auto">
            <a:xfrm>
              <a:off x="1102886" y="3968876"/>
              <a:ext cx="2507491" cy="1552201"/>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grpSp>
        <p:nvGrpSpPr>
          <p:cNvPr id="18" name="Group 20"/>
          <p:cNvGrpSpPr>
            <a:grpSpLocks/>
          </p:cNvGrpSpPr>
          <p:nvPr/>
        </p:nvGrpSpPr>
        <p:grpSpPr bwMode="auto">
          <a:xfrm>
            <a:off x="7792759" y="4824242"/>
            <a:ext cx="894674" cy="1022517"/>
            <a:chOff x="22475" y="1"/>
            <a:chExt cx="716221" cy="1046764"/>
          </a:xfrm>
        </p:grpSpPr>
        <p:pic>
          <p:nvPicPr>
            <p:cNvPr id="19" name="图片 6" descr="20100418143303-1941608904.jpg"/>
            <p:cNvPicPr>
              <a:picLocks noChangeAspect="1" noChangeArrowheads="1"/>
            </p:cNvPicPr>
            <p:nvPr/>
          </p:nvPicPr>
          <p:blipFill>
            <a:blip r:embed="rId3" cstate="print"/>
            <a:srcRect/>
            <a:stretch>
              <a:fillRect/>
            </a:stretch>
          </p:blipFill>
          <p:spPr bwMode="auto">
            <a:xfrm>
              <a:off x="22475" y="1"/>
              <a:ext cx="716221" cy="1046764"/>
            </a:xfrm>
            <a:prstGeom prst="rect">
              <a:avLst/>
            </a:prstGeom>
            <a:noFill/>
            <a:ln w="6350">
              <a:solidFill>
                <a:schemeClr val="bg1">
                  <a:lumMod val="50000"/>
                </a:schemeClr>
              </a:solidFill>
              <a:miter lim="800000"/>
              <a:headEnd/>
              <a:tailEnd/>
            </a:ln>
          </p:spPr>
        </p:pic>
        <p:sp>
          <p:nvSpPr>
            <p:cNvPr id="20" name="TextBox 7"/>
            <p:cNvSpPr txBox="1">
              <a:spLocks noChangeArrowheads="1"/>
            </p:cNvSpPr>
            <p:nvPr/>
          </p:nvSpPr>
          <p:spPr bwMode="auto">
            <a:xfrm>
              <a:off x="60298" y="327115"/>
              <a:ext cx="627236" cy="441105"/>
            </a:xfrm>
            <a:prstGeom prst="rect">
              <a:avLst/>
            </a:prstGeom>
            <a:noFill/>
            <a:ln w="9525">
              <a:noFill/>
              <a:miter lim="800000"/>
              <a:headEnd/>
              <a:tailEnd/>
            </a:ln>
          </p:spPr>
          <p:txBody>
            <a:bodyPr wrap="square">
              <a:spAutoFit/>
            </a:bodyPr>
            <a:lstStyle/>
            <a:p>
              <a:pPr algn="ctr"/>
              <a:r>
                <a:rPr lang="en-US" altLang="zh-CN" sz="1100" b="1" dirty="0">
                  <a:solidFill>
                    <a:srgbClr val="C00000"/>
                  </a:solidFill>
                  <a:cs typeface="+mn-ea"/>
                  <a:sym typeface="+mn-lt"/>
                </a:rPr>
                <a:t>garbled text</a:t>
              </a:r>
              <a:endParaRPr lang="zh-CN" altLang="en-US" sz="1100" b="1" dirty="0">
                <a:solidFill>
                  <a:srgbClr val="C00000"/>
                </a:solidFill>
                <a:cs typeface="+mn-ea"/>
                <a:sym typeface="+mn-lt"/>
              </a:endParaRPr>
            </a:p>
          </p:txBody>
        </p:sp>
      </p:grpSp>
      <p:sp>
        <p:nvSpPr>
          <p:cNvPr id="45" name="Rectangle 2"/>
          <p:cNvSpPr>
            <a:spLocks noGrp="1" noChangeArrowheads="1"/>
          </p:cNvSpPr>
          <p:nvPr>
            <p:ph type="title"/>
          </p:nvPr>
        </p:nvSpPr>
        <p:spPr>
          <a:xfrm>
            <a:off x="326810" y="453228"/>
            <a:ext cx="5699309" cy="690139"/>
          </a:xfrm>
          <a:prstGeom prst="rect">
            <a:avLst/>
          </a:prstGeom>
        </p:spPr>
        <p:txBody>
          <a:bodyPr>
            <a:normAutofit fontScale="90000"/>
          </a:bodyPr>
          <a:lstStyle/>
          <a:p>
            <a:pPr eaLnBrk="1" hangingPunct="1"/>
            <a:r>
              <a:rPr sz="3600" b="1">
                <a:solidFill>
                  <a:srgbClr val="00428C"/>
                </a:solidFill>
                <a:latin typeface="+mn-lt"/>
              </a:rPr>
              <a:t>Encrypted Protection for Sensitive Content</a:t>
            </a:r>
            <a:endParaRPr lang="en-US" altLang="zh-CN" sz="2400" b="1" dirty="0">
              <a:solidFill>
                <a:srgbClr val="00428C"/>
              </a:solidFill>
              <a:latin typeface="+mn-lt"/>
              <a:ea typeface="+mn-ea"/>
              <a:cs typeface="+mn-ea"/>
              <a:sym typeface="+mn-lt"/>
            </a:endParaRPr>
          </a:p>
        </p:txBody>
      </p:sp>
      <p:sp>
        <p:nvSpPr>
          <p:cNvPr id="51" name="qq-social-logo-of-a-penguin_49013"/>
          <p:cNvSpPr>
            <a:spLocks noChangeAspect="1"/>
          </p:cNvSpPr>
          <p:nvPr/>
        </p:nvSpPr>
        <p:spPr bwMode="auto">
          <a:xfrm>
            <a:off x="2051956" y="1575251"/>
            <a:ext cx="442857" cy="452147"/>
          </a:xfrm>
          <a:custGeom>
            <a:avLst/>
            <a:gdLst>
              <a:gd name="connsiteX0" fmla="*/ 120973 w 594062"/>
              <a:gd name="connsiteY0" fmla="*/ 518014 h 606524"/>
              <a:gd name="connsiteX1" fmla="*/ 103971 w 594062"/>
              <a:gd name="connsiteY1" fmla="*/ 521582 h 606524"/>
              <a:gd name="connsiteX2" fmla="*/ 89678 w 594062"/>
              <a:gd name="connsiteY2" fmla="*/ 529409 h 606524"/>
              <a:gd name="connsiteX3" fmla="*/ 82301 w 594062"/>
              <a:gd name="connsiteY3" fmla="*/ 537696 h 606524"/>
              <a:gd name="connsiteX4" fmla="*/ 81840 w 594062"/>
              <a:gd name="connsiteY4" fmla="*/ 543221 h 606524"/>
              <a:gd name="connsiteX5" fmla="*/ 86911 w 594062"/>
              <a:gd name="connsiteY5" fmla="*/ 543221 h 606524"/>
              <a:gd name="connsiteX6" fmla="*/ 97977 w 594062"/>
              <a:gd name="connsiteY6" fmla="*/ 541379 h 606524"/>
              <a:gd name="connsiteX7" fmla="*/ 83684 w 594062"/>
              <a:gd name="connsiteY7" fmla="*/ 554270 h 606524"/>
              <a:gd name="connsiteX8" fmla="*/ 83684 w 594062"/>
              <a:gd name="connsiteY8" fmla="*/ 575448 h 606524"/>
              <a:gd name="connsiteX9" fmla="*/ 118725 w 594062"/>
              <a:gd name="connsiteY9" fmla="*/ 592943 h 606524"/>
              <a:gd name="connsiteX10" fmla="*/ 242293 w 594062"/>
              <a:gd name="connsiteY10" fmla="*/ 592943 h 606524"/>
              <a:gd name="connsiteX11" fmla="*/ 273185 w 594062"/>
              <a:gd name="connsiteY11" fmla="*/ 579131 h 606524"/>
              <a:gd name="connsiteX12" fmla="*/ 275491 w 594062"/>
              <a:gd name="connsiteY12" fmla="*/ 574988 h 606524"/>
              <a:gd name="connsiteX13" fmla="*/ 271341 w 594062"/>
              <a:gd name="connsiteY13" fmla="*/ 573606 h 606524"/>
              <a:gd name="connsiteX14" fmla="*/ 212784 w 594062"/>
              <a:gd name="connsiteY14" fmla="*/ 560715 h 606524"/>
              <a:gd name="connsiteX15" fmla="*/ 137629 w 594062"/>
              <a:gd name="connsiteY15" fmla="*/ 524805 h 606524"/>
              <a:gd name="connsiteX16" fmla="*/ 120973 w 594062"/>
              <a:gd name="connsiteY16" fmla="*/ 518014 h 606524"/>
              <a:gd name="connsiteX17" fmla="*/ 485163 w 594062"/>
              <a:gd name="connsiteY17" fmla="*/ 514044 h 606524"/>
              <a:gd name="connsiteX18" fmla="*/ 476979 w 594062"/>
              <a:gd name="connsiteY18" fmla="*/ 518820 h 606524"/>
              <a:gd name="connsiteX19" fmla="*/ 351567 w 594062"/>
              <a:gd name="connsiteY19" fmla="*/ 575908 h 606524"/>
              <a:gd name="connsiteX20" fmla="*/ 364939 w 594062"/>
              <a:gd name="connsiteY20" fmla="*/ 584195 h 606524"/>
              <a:gd name="connsiteX21" fmla="*/ 501877 w 594062"/>
              <a:gd name="connsiteY21" fmla="*/ 587878 h 606524"/>
              <a:gd name="connsiteX22" fmla="*/ 537380 w 594062"/>
              <a:gd name="connsiteY22" fmla="*/ 562097 h 606524"/>
              <a:gd name="connsiteX23" fmla="*/ 522625 w 594062"/>
              <a:gd name="connsiteY23" fmla="*/ 539077 h 606524"/>
              <a:gd name="connsiteX24" fmla="*/ 501416 w 594062"/>
              <a:gd name="connsiteY24" fmla="*/ 539077 h 606524"/>
              <a:gd name="connsiteX25" fmla="*/ 497266 w 594062"/>
              <a:gd name="connsiteY25" fmla="*/ 537696 h 606524"/>
              <a:gd name="connsiteX26" fmla="*/ 500033 w 594062"/>
              <a:gd name="connsiteY26" fmla="*/ 534934 h 606524"/>
              <a:gd name="connsiteX27" fmla="*/ 518937 w 594062"/>
              <a:gd name="connsiteY27" fmla="*/ 530790 h 606524"/>
              <a:gd name="connsiteX28" fmla="*/ 494039 w 594062"/>
              <a:gd name="connsiteY28" fmla="*/ 516518 h 606524"/>
              <a:gd name="connsiteX29" fmla="*/ 485163 w 594062"/>
              <a:gd name="connsiteY29" fmla="*/ 514044 h 606524"/>
              <a:gd name="connsiteX30" fmla="*/ 171288 w 594062"/>
              <a:gd name="connsiteY30" fmla="*/ 348477 h 606524"/>
              <a:gd name="connsiteX31" fmla="*/ 166677 w 594062"/>
              <a:gd name="connsiteY31" fmla="*/ 350318 h 606524"/>
              <a:gd name="connsiteX32" fmla="*/ 158839 w 594062"/>
              <a:gd name="connsiteY32" fmla="*/ 409248 h 606524"/>
              <a:gd name="connsiteX33" fmla="*/ 185120 w 594062"/>
              <a:gd name="connsiteY33" fmla="*/ 443777 h 606524"/>
              <a:gd name="connsiteX34" fmla="*/ 225694 w 594062"/>
              <a:gd name="connsiteY34" fmla="*/ 445618 h 606524"/>
              <a:gd name="connsiteX35" fmla="*/ 239526 w 594062"/>
              <a:gd name="connsiteY35" fmla="*/ 431346 h 606524"/>
              <a:gd name="connsiteX36" fmla="*/ 237682 w 594062"/>
              <a:gd name="connsiteY36" fmla="*/ 378862 h 606524"/>
              <a:gd name="connsiteX37" fmla="*/ 223389 w 594062"/>
              <a:gd name="connsiteY37" fmla="*/ 368273 h 606524"/>
              <a:gd name="connsiteX38" fmla="*/ 219700 w 594062"/>
              <a:gd name="connsiteY38" fmla="*/ 378862 h 606524"/>
              <a:gd name="connsiteX39" fmla="*/ 220161 w 594062"/>
              <a:gd name="connsiteY39" fmla="*/ 397738 h 606524"/>
              <a:gd name="connsiteX40" fmla="*/ 220161 w 594062"/>
              <a:gd name="connsiteY40" fmla="*/ 412931 h 606524"/>
              <a:gd name="connsiteX41" fmla="*/ 216934 w 594062"/>
              <a:gd name="connsiteY41" fmla="*/ 405565 h 606524"/>
              <a:gd name="connsiteX42" fmla="*/ 210940 w 594062"/>
              <a:gd name="connsiteY42" fmla="*/ 368734 h 606524"/>
              <a:gd name="connsiteX43" fmla="*/ 207251 w 594062"/>
              <a:gd name="connsiteY43" fmla="*/ 362749 h 606524"/>
              <a:gd name="connsiteX44" fmla="*/ 171288 w 594062"/>
              <a:gd name="connsiteY44" fmla="*/ 348477 h 606524"/>
              <a:gd name="connsiteX45" fmla="*/ 126564 w 594062"/>
              <a:gd name="connsiteY45" fmla="*/ 325976 h 606524"/>
              <a:gd name="connsiteX46" fmla="*/ 122414 w 594062"/>
              <a:gd name="connsiteY46" fmla="*/ 330982 h 606524"/>
              <a:gd name="connsiteX47" fmla="*/ 119187 w 594062"/>
              <a:gd name="connsiteY47" fmla="*/ 337427 h 606524"/>
              <a:gd name="connsiteX48" fmla="*/ 108582 w 594062"/>
              <a:gd name="connsiteY48" fmla="*/ 434569 h 606524"/>
              <a:gd name="connsiteX49" fmla="*/ 166677 w 594062"/>
              <a:gd name="connsiteY49" fmla="*/ 521122 h 606524"/>
              <a:gd name="connsiteX50" fmla="*/ 214629 w 594062"/>
              <a:gd name="connsiteY50" fmla="*/ 548745 h 606524"/>
              <a:gd name="connsiteX51" fmla="*/ 300850 w 594062"/>
              <a:gd name="connsiteY51" fmla="*/ 568542 h 606524"/>
              <a:gd name="connsiteX52" fmla="*/ 358484 w 594062"/>
              <a:gd name="connsiteY52" fmla="*/ 568082 h 606524"/>
              <a:gd name="connsiteX53" fmla="*/ 482512 w 594062"/>
              <a:gd name="connsiteY53" fmla="*/ 490736 h 606524"/>
              <a:gd name="connsiteX54" fmla="*/ 511098 w 594062"/>
              <a:gd name="connsiteY54" fmla="*/ 417995 h 606524"/>
              <a:gd name="connsiteX55" fmla="*/ 483895 w 594062"/>
              <a:gd name="connsiteY55" fmla="*/ 330061 h 606524"/>
              <a:gd name="connsiteX56" fmla="*/ 477901 w 594062"/>
              <a:gd name="connsiteY56" fmla="*/ 328680 h 606524"/>
              <a:gd name="connsiteX57" fmla="*/ 441016 w 594062"/>
              <a:gd name="connsiteY57" fmla="*/ 349397 h 606524"/>
              <a:gd name="connsiteX58" fmla="*/ 305460 w 594062"/>
              <a:gd name="connsiteY58" fmla="*/ 380243 h 606524"/>
              <a:gd name="connsiteX59" fmla="*/ 245059 w 594062"/>
              <a:gd name="connsiteY59" fmla="*/ 372417 h 606524"/>
              <a:gd name="connsiteX60" fmla="*/ 245520 w 594062"/>
              <a:gd name="connsiteY60" fmla="*/ 383006 h 606524"/>
              <a:gd name="connsiteX61" fmla="*/ 246904 w 594062"/>
              <a:gd name="connsiteY61" fmla="*/ 432728 h 606524"/>
              <a:gd name="connsiteX62" fmla="*/ 231227 w 594062"/>
              <a:gd name="connsiteY62" fmla="*/ 454366 h 606524"/>
              <a:gd name="connsiteX63" fmla="*/ 177743 w 594062"/>
              <a:gd name="connsiteY63" fmla="*/ 450683 h 606524"/>
              <a:gd name="connsiteX64" fmla="*/ 154689 w 594062"/>
              <a:gd name="connsiteY64" fmla="*/ 421218 h 606524"/>
              <a:gd name="connsiteX65" fmla="*/ 157456 w 594062"/>
              <a:gd name="connsiteY65" fmla="*/ 346175 h 606524"/>
              <a:gd name="connsiteX66" fmla="*/ 154689 w 594062"/>
              <a:gd name="connsiteY66" fmla="*/ 340190 h 606524"/>
              <a:gd name="connsiteX67" fmla="*/ 133480 w 594062"/>
              <a:gd name="connsiteY67" fmla="*/ 328220 h 606524"/>
              <a:gd name="connsiteX68" fmla="*/ 126564 w 594062"/>
              <a:gd name="connsiteY68" fmla="*/ 325976 h 606524"/>
              <a:gd name="connsiteX69" fmla="*/ 104893 w 594062"/>
              <a:gd name="connsiteY69" fmla="*/ 216806 h 606524"/>
              <a:gd name="connsiteX70" fmla="*/ 103049 w 594062"/>
              <a:gd name="connsiteY70" fmla="*/ 217266 h 606524"/>
              <a:gd name="connsiteX71" fmla="*/ 109043 w 594062"/>
              <a:gd name="connsiteY71" fmla="*/ 257320 h 606524"/>
              <a:gd name="connsiteX72" fmla="*/ 129330 w 594062"/>
              <a:gd name="connsiteY72" fmla="*/ 292309 h 606524"/>
              <a:gd name="connsiteX73" fmla="*/ 94750 w 594062"/>
              <a:gd name="connsiteY73" fmla="*/ 239365 h 606524"/>
              <a:gd name="connsiteX74" fmla="*/ 97516 w 594062"/>
              <a:gd name="connsiteY74" fmla="*/ 290928 h 606524"/>
              <a:gd name="connsiteX75" fmla="*/ 168060 w 594062"/>
              <a:gd name="connsiteY75" fmla="*/ 340650 h 606524"/>
              <a:gd name="connsiteX76" fmla="*/ 268574 w 594062"/>
              <a:gd name="connsiteY76" fmla="*/ 369655 h 606524"/>
              <a:gd name="connsiteX77" fmla="*/ 356178 w 594062"/>
              <a:gd name="connsiteY77" fmla="*/ 368273 h 606524"/>
              <a:gd name="connsiteX78" fmla="*/ 494961 w 594062"/>
              <a:gd name="connsiteY78" fmla="*/ 311646 h 606524"/>
              <a:gd name="connsiteX79" fmla="*/ 533691 w 594062"/>
              <a:gd name="connsiteY79" fmla="*/ 257320 h 606524"/>
              <a:gd name="connsiteX80" fmla="*/ 529541 w 594062"/>
              <a:gd name="connsiteY80" fmla="*/ 223712 h 606524"/>
              <a:gd name="connsiteX81" fmla="*/ 443321 w 594062"/>
              <a:gd name="connsiteY81" fmla="*/ 320393 h 606524"/>
              <a:gd name="connsiteX82" fmla="*/ 514326 w 594062"/>
              <a:gd name="connsiteY82" fmla="*/ 236602 h 606524"/>
              <a:gd name="connsiteX83" fmla="*/ 506949 w 594062"/>
              <a:gd name="connsiteY83" fmla="*/ 243048 h 606524"/>
              <a:gd name="connsiteX84" fmla="*/ 362172 w 594062"/>
              <a:gd name="connsiteY84" fmla="*/ 307042 h 606524"/>
              <a:gd name="connsiteX85" fmla="*/ 204946 w 594062"/>
              <a:gd name="connsiteY85" fmla="*/ 289547 h 606524"/>
              <a:gd name="connsiteX86" fmla="*/ 104893 w 594062"/>
              <a:gd name="connsiteY86" fmla="*/ 216806 h 606524"/>
              <a:gd name="connsiteX87" fmla="*/ 316757 w 594062"/>
              <a:gd name="connsiteY87" fmla="*/ 207368 h 606524"/>
              <a:gd name="connsiteX88" fmla="*/ 245520 w 594062"/>
              <a:gd name="connsiteY88" fmla="*/ 215425 h 606524"/>
              <a:gd name="connsiteX89" fmla="*/ 184659 w 594062"/>
              <a:gd name="connsiteY89" fmla="*/ 240286 h 606524"/>
              <a:gd name="connsiteX90" fmla="*/ 184659 w 594062"/>
              <a:gd name="connsiteY90" fmla="*/ 254558 h 606524"/>
              <a:gd name="connsiteX91" fmla="*/ 221545 w 594062"/>
              <a:gd name="connsiteY91" fmla="*/ 266988 h 606524"/>
              <a:gd name="connsiteX92" fmla="*/ 211401 w 594062"/>
              <a:gd name="connsiteY92" fmla="*/ 250874 h 606524"/>
              <a:gd name="connsiteX93" fmla="*/ 421189 w 594062"/>
              <a:gd name="connsiteY93" fmla="*/ 248573 h 606524"/>
              <a:gd name="connsiteX94" fmla="*/ 405052 w 594062"/>
              <a:gd name="connsiteY94" fmla="*/ 266528 h 606524"/>
              <a:gd name="connsiteX95" fmla="*/ 442399 w 594062"/>
              <a:gd name="connsiteY95" fmla="*/ 254097 h 606524"/>
              <a:gd name="connsiteX96" fmla="*/ 442860 w 594062"/>
              <a:gd name="connsiteY96" fmla="*/ 238444 h 606524"/>
              <a:gd name="connsiteX97" fmla="*/ 387992 w 594062"/>
              <a:gd name="connsiteY97" fmla="*/ 215885 h 606524"/>
              <a:gd name="connsiteX98" fmla="*/ 316757 w 594062"/>
              <a:gd name="connsiteY98" fmla="*/ 207368 h 606524"/>
              <a:gd name="connsiteX99" fmla="*/ 364938 w 594062"/>
              <a:gd name="connsiteY99" fmla="*/ 124274 h 606524"/>
              <a:gd name="connsiteX100" fmla="*/ 371854 w 594062"/>
              <a:gd name="connsiteY100" fmla="*/ 149583 h 606524"/>
              <a:gd name="connsiteX101" fmla="*/ 366321 w 594062"/>
              <a:gd name="connsiteY101" fmla="*/ 144061 h 606524"/>
              <a:gd name="connsiteX102" fmla="*/ 360328 w 594062"/>
              <a:gd name="connsiteY102" fmla="*/ 134398 h 606524"/>
              <a:gd name="connsiteX103" fmla="*/ 352951 w 594062"/>
              <a:gd name="connsiteY103" fmla="*/ 144981 h 606524"/>
              <a:gd name="connsiteX104" fmla="*/ 348802 w 594062"/>
              <a:gd name="connsiteY104" fmla="*/ 149583 h 606524"/>
              <a:gd name="connsiteX105" fmla="*/ 345574 w 594062"/>
              <a:gd name="connsiteY105" fmla="*/ 143601 h 606524"/>
              <a:gd name="connsiteX106" fmla="*/ 364938 w 594062"/>
              <a:gd name="connsiteY106" fmla="*/ 124274 h 606524"/>
              <a:gd name="connsiteX107" fmla="*/ 282038 w 594062"/>
              <a:gd name="connsiteY107" fmla="*/ 119309 h 606524"/>
              <a:gd name="connsiteX108" fmla="*/ 289757 w 594062"/>
              <a:gd name="connsiteY108" fmla="*/ 124776 h 606524"/>
              <a:gd name="connsiteX109" fmla="*/ 290678 w 594062"/>
              <a:gd name="connsiteY109" fmla="*/ 154242 h 606524"/>
              <a:gd name="connsiteX110" fmla="*/ 281001 w 594062"/>
              <a:gd name="connsiteY110" fmla="*/ 161149 h 606524"/>
              <a:gd name="connsiteX111" fmla="*/ 271324 w 594062"/>
              <a:gd name="connsiteY111" fmla="*/ 153322 h 606524"/>
              <a:gd name="connsiteX112" fmla="*/ 269020 w 594062"/>
              <a:gd name="connsiteY112" fmla="*/ 140430 h 606524"/>
              <a:gd name="connsiteX113" fmla="*/ 273628 w 594062"/>
              <a:gd name="connsiteY113" fmla="*/ 123856 h 606524"/>
              <a:gd name="connsiteX114" fmla="*/ 282038 w 594062"/>
              <a:gd name="connsiteY114" fmla="*/ 119309 h 606524"/>
              <a:gd name="connsiteX115" fmla="*/ 365861 w 594062"/>
              <a:gd name="connsiteY115" fmla="*/ 85826 h 606524"/>
              <a:gd name="connsiteX116" fmla="*/ 340963 w 594062"/>
              <a:gd name="connsiteY116" fmla="*/ 102630 h 606524"/>
              <a:gd name="connsiteX117" fmla="*/ 331741 w 594062"/>
              <a:gd name="connsiteY117" fmla="*/ 139461 h 606524"/>
              <a:gd name="connsiteX118" fmla="*/ 343729 w 594062"/>
              <a:gd name="connsiteY118" fmla="*/ 182277 h 606524"/>
              <a:gd name="connsiteX119" fmla="*/ 379693 w 594062"/>
              <a:gd name="connsiteY119" fmla="*/ 190564 h 606524"/>
              <a:gd name="connsiteX120" fmla="*/ 396753 w 594062"/>
              <a:gd name="connsiteY120" fmla="*/ 166163 h 606524"/>
              <a:gd name="connsiteX121" fmla="*/ 390759 w 594062"/>
              <a:gd name="connsiteY121" fmla="*/ 102169 h 606524"/>
              <a:gd name="connsiteX122" fmla="*/ 365861 w 594062"/>
              <a:gd name="connsiteY122" fmla="*/ 85826 h 606524"/>
              <a:gd name="connsiteX123" fmla="*/ 264136 w 594062"/>
              <a:gd name="connsiteY123" fmla="*/ 85192 h 606524"/>
              <a:gd name="connsiteX124" fmla="*/ 241832 w 594062"/>
              <a:gd name="connsiteY124" fmla="*/ 98026 h 606524"/>
              <a:gd name="connsiteX125" fmla="*/ 242293 w 594062"/>
              <a:gd name="connsiteY125" fmla="*/ 182737 h 606524"/>
              <a:gd name="connsiteX126" fmla="*/ 284251 w 594062"/>
              <a:gd name="connsiteY126" fmla="*/ 184118 h 606524"/>
              <a:gd name="connsiteX127" fmla="*/ 299005 w 594062"/>
              <a:gd name="connsiteY127" fmla="*/ 141763 h 606524"/>
              <a:gd name="connsiteX128" fmla="*/ 286095 w 594062"/>
              <a:gd name="connsiteY128" fmla="*/ 97565 h 606524"/>
              <a:gd name="connsiteX129" fmla="*/ 264136 w 594062"/>
              <a:gd name="connsiteY129" fmla="*/ 85192 h 606524"/>
              <a:gd name="connsiteX130" fmla="*/ 299293 w 594062"/>
              <a:gd name="connsiteY130" fmla="*/ 251 h 606524"/>
              <a:gd name="connsiteX131" fmla="*/ 344651 w 594062"/>
              <a:gd name="connsiteY131" fmla="*/ 1805 h 606524"/>
              <a:gd name="connsiteX132" fmla="*/ 427644 w 594062"/>
              <a:gd name="connsiteY132" fmla="*/ 27126 h 606524"/>
              <a:gd name="connsiteX133" fmla="*/ 513404 w 594062"/>
              <a:gd name="connsiteY133" fmla="*/ 140381 h 606524"/>
              <a:gd name="connsiteX134" fmla="*/ 521703 w 594062"/>
              <a:gd name="connsiteY134" fmla="*/ 183197 h 606524"/>
              <a:gd name="connsiteX135" fmla="*/ 532308 w 594062"/>
              <a:gd name="connsiteY135" fmla="*/ 209900 h 606524"/>
              <a:gd name="connsiteX136" fmla="*/ 537380 w 594062"/>
              <a:gd name="connsiteY136" fmla="*/ 268369 h 606524"/>
              <a:gd name="connsiteX137" fmla="*/ 539224 w 594062"/>
              <a:gd name="connsiteY137" fmla="*/ 277117 h 606524"/>
              <a:gd name="connsiteX138" fmla="*/ 580720 w 594062"/>
              <a:gd name="connsiteY138" fmla="*/ 352620 h 606524"/>
              <a:gd name="connsiteX139" fmla="*/ 589020 w 594062"/>
              <a:gd name="connsiteY139" fmla="*/ 450222 h 606524"/>
              <a:gd name="connsiteX140" fmla="*/ 581181 w 594062"/>
              <a:gd name="connsiteY140" fmla="*/ 464494 h 606524"/>
              <a:gd name="connsiteX141" fmla="*/ 555822 w 594062"/>
              <a:gd name="connsiteY141" fmla="*/ 464955 h 606524"/>
              <a:gd name="connsiteX142" fmla="*/ 534613 w 594062"/>
              <a:gd name="connsiteY142" fmla="*/ 431346 h 606524"/>
              <a:gd name="connsiteX143" fmla="*/ 489428 w 594062"/>
              <a:gd name="connsiteY143" fmla="*/ 507771 h 606524"/>
              <a:gd name="connsiteX144" fmla="*/ 497727 w 594062"/>
              <a:gd name="connsiteY144" fmla="*/ 513296 h 606524"/>
              <a:gd name="connsiteX145" fmla="*/ 529541 w 594062"/>
              <a:gd name="connsiteY145" fmla="*/ 531711 h 606524"/>
              <a:gd name="connsiteX146" fmla="*/ 527697 w 594062"/>
              <a:gd name="connsiteY146" fmla="*/ 582814 h 606524"/>
              <a:gd name="connsiteX147" fmla="*/ 472368 w 594062"/>
              <a:gd name="connsiteY147" fmla="*/ 599848 h 606524"/>
              <a:gd name="connsiteX148" fmla="*/ 387070 w 594062"/>
              <a:gd name="connsiteY148" fmla="*/ 596626 h 606524"/>
              <a:gd name="connsiteX149" fmla="*/ 331741 w 594062"/>
              <a:gd name="connsiteY149" fmla="*/ 581433 h 606524"/>
              <a:gd name="connsiteX150" fmla="*/ 298083 w 594062"/>
              <a:gd name="connsiteY150" fmla="*/ 577289 h 606524"/>
              <a:gd name="connsiteX151" fmla="*/ 293933 w 594062"/>
              <a:gd name="connsiteY151" fmla="*/ 579591 h 606524"/>
              <a:gd name="connsiteX152" fmla="*/ 249209 w 594062"/>
              <a:gd name="connsiteY152" fmla="*/ 600309 h 606524"/>
              <a:gd name="connsiteX153" fmla="*/ 165755 w 594062"/>
              <a:gd name="connsiteY153" fmla="*/ 605373 h 606524"/>
              <a:gd name="connsiteX154" fmla="*/ 98899 w 594062"/>
              <a:gd name="connsiteY154" fmla="*/ 592022 h 606524"/>
              <a:gd name="connsiteX155" fmla="*/ 82301 w 594062"/>
              <a:gd name="connsiteY155" fmla="*/ 581893 h 606524"/>
              <a:gd name="connsiteX156" fmla="*/ 73079 w 594062"/>
              <a:gd name="connsiteY156" fmla="*/ 543681 h 606524"/>
              <a:gd name="connsiteX157" fmla="*/ 100283 w 594062"/>
              <a:gd name="connsiteY157" fmla="*/ 518360 h 606524"/>
              <a:gd name="connsiteX158" fmla="*/ 123797 w 594062"/>
              <a:gd name="connsiteY158" fmla="*/ 514677 h 606524"/>
              <a:gd name="connsiteX159" fmla="*/ 111809 w 594062"/>
              <a:gd name="connsiteY159" fmla="*/ 503167 h 606524"/>
              <a:gd name="connsiteX160" fmla="*/ 80918 w 594062"/>
              <a:gd name="connsiteY160" fmla="*/ 467717 h 606524"/>
              <a:gd name="connsiteX161" fmla="*/ 63397 w 594062"/>
              <a:gd name="connsiteY161" fmla="*/ 426743 h 606524"/>
              <a:gd name="connsiteX162" fmla="*/ 60630 w 594062"/>
              <a:gd name="connsiteY162" fmla="*/ 423520 h 606524"/>
              <a:gd name="connsiteX163" fmla="*/ 57864 w 594062"/>
              <a:gd name="connsiteY163" fmla="*/ 426743 h 606524"/>
              <a:gd name="connsiteX164" fmla="*/ 34810 w 594062"/>
              <a:gd name="connsiteY164" fmla="*/ 457589 h 606524"/>
              <a:gd name="connsiteX165" fmla="*/ 18673 w 594062"/>
              <a:gd name="connsiteY165" fmla="*/ 466336 h 606524"/>
              <a:gd name="connsiteX166" fmla="*/ 5763 w 594062"/>
              <a:gd name="connsiteY166" fmla="*/ 459430 h 606524"/>
              <a:gd name="connsiteX167" fmla="*/ 230 w 594062"/>
              <a:gd name="connsiteY167" fmla="*/ 419376 h 606524"/>
              <a:gd name="connsiteX168" fmla="*/ 32044 w 594062"/>
              <a:gd name="connsiteY168" fmla="*/ 326378 h 606524"/>
              <a:gd name="connsiteX169" fmla="*/ 79995 w 594062"/>
              <a:gd name="connsiteY169" fmla="*/ 274815 h 606524"/>
              <a:gd name="connsiteX170" fmla="*/ 83684 w 594062"/>
              <a:gd name="connsiteY170" fmla="*/ 265607 h 606524"/>
              <a:gd name="connsiteX171" fmla="*/ 88295 w 594062"/>
              <a:gd name="connsiteY171" fmla="*/ 233840 h 606524"/>
              <a:gd name="connsiteX172" fmla="*/ 96133 w 594062"/>
              <a:gd name="connsiteY172" fmla="*/ 208979 h 606524"/>
              <a:gd name="connsiteX173" fmla="*/ 102588 w 594062"/>
              <a:gd name="connsiteY173" fmla="*/ 192405 h 606524"/>
              <a:gd name="connsiteX174" fmla="*/ 105354 w 594062"/>
              <a:gd name="connsiteY174" fmla="*/ 173529 h 606524"/>
              <a:gd name="connsiteX175" fmla="*/ 140857 w 594062"/>
              <a:gd name="connsiteY175" fmla="*/ 85595 h 606524"/>
              <a:gd name="connsiteX176" fmla="*/ 254281 w 594062"/>
              <a:gd name="connsiteY176" fmla="*/ 5948 h 606524"/>
              <a:gd name="connsiteX177" fmla="*/ 299293 w 594062"/>
              <a:gd name="connsiteY177" fmla="*/ 251 h 6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594062" h="606524">
                <a:moveTo>
                  <a:pt x="120973" y="518014"/>
                </a:moveTo>
                <a:cubicBezTo>
                  <a:pt x="115498" y="517669"/>
                  <a:pt x="109965" y="519050"/>
                  <a:pt x="103971" y="521582"/>
                </a:cubicBezTo>
                <a:cubicBezTo>
                  <a:pt x="98899" y="523884"/>
                  <a:pt x="94289" y="526647"/>
                  <a:pt x="89678" y="529409"/>
                </a:cubicBezTo>
                <a:cubicBezTo>
                  <a:pt x="86450" y="531251"/>
                  <a:pt x="83684" y="534473"/>
                  <a:pt x="82301" y="537696"/>
                </a:cubicBezTo>
                <a:cubicBezTo>
                  <a:pt x="81379" y="539077"/>
                  <a:pt x="81379" y="541840"/>
                  <a:pt x="81840" y="543221"/>
                </a:cubicBezTo>
                <a:cubicBezTo>
                  <a:pt x="83223" y="545062"/>
                  <a:pt x="85067" y="543681"/>
                  <a:pt x="86911" y="543221"/>
                </a:cubicBezTo>
                <a:cubicBezTo>
                  <a:pt x="90600" y="542300"/>
                  <a:pt x="94289" y="541840"/>
                  <a:pt x="97977" y="541379"/>
                </a:cubicBezTo>
                <a:cubicBezTo>
                  <a:pt x="93367" y="545983"/>
                  <a:pt x="88295" y="549666"/>
                  <a:pt x="83684" y="554270"/>
                </a:cubicBezTo>
                <a:cubicBezTo>
                  <a:pt x="76307" y="562097"/>
                  <a:pt x="76307" y="568082"/>
                  <a:pt x="83684" y="575448"/>
                </a:cubicBezTo>
                <a:cubicBezTo>
                  <a:pt x="93367" y="585116"/>
                  <a:pt x="105815" y="589720"/>
                  <a:pt x="118725" y="592943"/>
                </a:cubicBezTo>
                <a:cubicBezTo>
                  <a:pt x="159761" y="603992"/>
                  <a:pt x="201257" y="601690"/>
                  <a:pt x="242293" y="592943"/>
                </a:cubicBezTo>
                <a:cubicBezTo>
                  <a:pt x="253359" y="590180"/>
                  <a:pt x="264424" y="587418"/>
                  <a:pt x="273185" y="579131"/>
                </a:cubicBezTo>
                <a:cubicBezTo>
                  <a:pt x="274107" y="578210"/>
                  <a:pt x="276874" y="577289"/>
                  <a:pt x="275491" y="574988"/>
                </a:cubicBezTo>
                <a:cubicBezTo>
                  <a:pt x="275029" y="573146"/>
                  <a:pt x="272724" y="574067"/>
                  <a:pt x="271341" y="573606"/>
                </a:cubicBezTo>
                <a:cubicBezTo>
                  <a:pt x="251514" y="570844"/>
                  <a:pt x="232149" y="566700"/>
                  <a:pt x="212784" y="560715"/>
                </a:cubicBezTo>
                <a:cubicBezTo>
                  <a:pt x="186042" y="552428"/>
                  <a:pt x="160222" y="541840"/>
                  <a:pt x="137629" y="524805"/>
                </a:cubicBezTo>
                <a:cubicBezTo>
                  <a:pt x="131866" y="520432"/>
                  <a:pt x="126449" y="518360"/>
                  <a:pt x="120973" y="518014"/>
                </a:cubicBezTo>
                <a:close/>
                <a:moveTo>
                  <a:pt x="485163" y="514044"/>
                </a:moveTo>
                <a:cubicBezTo>
                  <a:pt x="482627" y="514331"/>
                  <a:pt x="480207" y="515828"/>
                  <a:pt x="476979" y="518820"/>
                </a:cubicBezTo>
                <a:cubicBezTo>
                  <a:pt x="441016" y="550126"/>
                  <a:pt x="399058" y="568542"/>
                  <a:pt x="351567" y="575908"/>
                </a:cubicBezTo>
                <a:cubicBezTo>
                  <a:pt x="353873" y="582814"/>
                  <a:pt x="359867" y="582814"/>
                  <a:pt x="364939" y="584195"/>
                </a:cubicBezTo>
                <a:cubicBezTo>
                  <a:pt x="410124" y="598007"/>
                  <a:pt x="455770" y="602611"/>
                  <a:pt x="501877" y="587878"/>
                </a:cubicBezTo>
                <a:cubicBezTo>
                  <a:pt x="516170" y="583274"/>
                  <a:pt x="530925" y="577750"/>
                  <a:pt x="537380" y="562097"/>
                </a:cubicBezTo>
                <a:cubicBezTo>
                  <a:pt x="541990" y="550126"/>
                  <a:pt x="535535" y="539998"/>
                  <a:pt x="522625" y="539077"/>
                </a:cubicBezTo>
                <a:cubicBezTo>
                  <a:pt x="515248" y="539077"/>
                  <a:pt x="508332" y="539077"/>
                  <a:pt x="501416" y="539077"/>
                </a:cubicBezTo>
                <a:cubicBezTo>
                  <a:pt x="499572" y="539077"/>
                  <a:pt x="497727" y="539998"/>
                  <a:pt x="497266" y="537696"/>
                </a:cubicBezTo>
                <a:cubicBezTo>
                  <a:pt x="497266" y="536775"/>
                  <a:pt x="499111" y="535394"/>
                  <a:pt x="500033" y="534934"/>
                </a:cubicBezTo>
                <a:cubicBezTo>
                  <a:pt x="505105" y="531711"/>
                  <a:pt x="511560" y="531251"/>
                  <a:pt x="518937" y="530790"/>
                </a:cubicBezTo>
                <a:cubicBezTo>
                  <a:pt x="509715" y="523424"/>
                  <a:pt x="501877" y="520201"/>
                  <a:pt x="494039" y="516518"/>
                </a:cubicBezTo>
                <a:cubicBezTo>
                  <a:pt x="490350" y="514676"/>
                  <a:pt x="487699" y="513756"/>
                  <a:pt x="485163" y="514044"/>
                </a:cubicBezTo>
                <a:close/>
                <a:moveTo>
                  <a:pt x="171288" y="348477"/>
                </a:moveTo>
                <a:cubicBezTo>
                  <a:pt x="168521" y="347096"/>
                  <a:pt x="167599" y="347096"/>
                  <a:pt x="166677" y="350318"/>
                </a:cubicBezTo>
                <a:cubicBezTo>
                  <a:pt x="162988" y="369655"/>
                  <a:pt x="158378" y="388991"/>
                  <a:pt x="158839" y="409248"/>
                </a:cubicBezTo>
                <a:cubicBezTo>
                  <a:pt x="159300" y="430426"/>
                  <a:pt x="166216" y="439633"/>
                  <a:pt x="185120" y="443777"/>
                </a:cubicBezTo>
                <a:cubicBezTo>
                  <a:pt x="198491" y="446539"/>
                  <a:pt x="211862" y="446079"/>
                  <a:pt x="225694" y="445618"/>
                </a:cubicBezTo>
                <a:cubicBezTo>
                  <a:pt x="235377" y="445158"/>
                  <a:pt x="239526" y="440094"/>
                  <a:pt x="239526" y="431346"/>
                </a:cubicBezTo>
                <a:cubicBezTo>
                  <a:pt x="240449" y="413852"/>
                  <a:pt x="239065" y="396357"/>
                  <a:pt x="237682" y="378862"/>
                </a:cubicBezTo>
                <a:cubicBezTo>
                  <a:pt x="236760" y="371956"/>
                  <a:pt x="230305" y="367353"/>
                  <a:pt x="223389" y="368273"/>
                </a:cubicBezTo>
                <a:cubicBezTo>
                  <a:pt x="217856" y="369194"/>
                  <a:pt x="219700" y="375640"/>
                  <a:pt x="219700" y="378862"/>
                </a:cubicBezTo>
                <a:lnTo>
                  <a:pt x="220161" y="397738"/>
                </a:lnTo>
                <a:lnTo>
                  <a:pt x="220161" y="412931"/>
                </a:lnTo>
                <a:cubicBezTo>
                  <a:pt x="218778" y="409248"/>
                  <a:pt x="217856" y="407406"/>
                  <a:pt x="216934" y="405565"/>
                </a:cubicBezTo>
                <a:cubicBezTo>
                  <a:pt x="212784" y="393595"/>
                  <a:pt x="211401" y="381625"/>
                  <a:pt x="210940" y="368734"/>
                </a:cubicBezTo>
                <a:cubicBezTo>
                  <a:pt x="210479" y="365971"/>
                  <a:pt x="211401" y="363670"/>
                  <a:pt x="207251" y="362749"/>
                </a:cubicBezTo>
                <a:cubicBezTo>
                  <a:pt x="194802" y="359066"/>
                  <a:pt x="183276" y="353541"/>
                  <a:pt x="171288" y="348477"/>
                </a:cubicBezTo>
                <a:close/>
                <a:moveTo>
                  <a:pt x="126564" y="325976"/>
                </a:moveTo>
                <a:cubicBezTo>
                  <a:pt x="124835" y="326609"/>
                  <a:pt x="123567" y="328450"/>
                  <a:pt x="122414" y="330982"/>
                </a:cubicBezTo>
                <a:cubicBezTo>
                  <a:pt x="121492" y="333284"/>
                  <a:pt x="120109" y="335125"/>
                  <a:pt x="119187" y="337427"/>
                </a:cubicBezTo>
                <a:cubicBezTo>
                  <a:pt x="104893" y="368734"/>
                  <a:pt x="102127" y="401421"/>
                  <a:pt x="108582" y="434569"/>
                </a:cubicBezTo>
                <a:cubicBezTo>
                  <a:pt x="115959" y="470940"/>
                  <a:pt x="138552" y="498103"/>
                  <a:pt x="166677" y="521122"/>
                </a:cubicBezTo>
                <a:cubicBezTo>
                  <a:pt x="181431" y="533092"/>
                  <a:pt x="198030" y="541379"/>
                  <a:pt x="214629" y="548745"/>
                </a:cubicBezTo>
                <a:cubicBezTo>
                  <a:pt x="242293" y="560255"/>
                  <a:pt x="271341" y="565780"/>
                  <a:pt x="300850" y="568542"/>
                </a:cubicBezTo>
                <a:cubicBezTo>
                  <a:pt x="319753" y="570384"/>
                  <a:pt x="339119" y="572686"/>
                  <a:pt x="358484" y="568082"/>
                </a:cubicBezTo>
                <a:cubicBezTo>
                  <a:pt x="408740" y="556572"/>
                  <a:pt x="450698" y="531711"/>
                  <a:pt x="482512" y="490736"/>
                </a:cubicBezTo>
                <a:cubicBezTo>
                  <a:pt x="499111" y="469098"/>
                  <a:pt x="509715" y="445158"/>
                  <a:pt x="511098" y="417995"/>
                </a:cubicBezTo>
                <a:cubicBezTo>
                  <a:pt x="512943" y="385308"/>
                  <a:pt x="501877" y="356764"/>
                  <a:pt x="483895" y="330061"/>
                </a:cubicBezTo>
                <a:cubicBezTo>
                  <a:pt x="481590" y="326838"/>
                  <a:pt x="480668" y="326838"/>
                  <a:pt x="477901" y="328680"/>
                </a:cubicBezTo>
                <a:cubicBezTo>
                  <a:pt x="465913" y="336507"/>
                  <a:pt x="453926" y="343412"/>
                  <a:pt x="441016" y="349397"/>
                </a:cubicBezTo>
                <a:cubicBezTo>
                  <a:pt x="398136" y="369655"/>
                  <a:pt x="352951" y="381164"/>
                  <a:pt x="305460" y="380243"/>
                </a:cubicBezTo>
                <a:cubicBezTo>
                  <a:pt x="285173" y="379783"/>
                  <a:pt x="264885" y="377942"/>
                  <a:pt x="245059" y="372417"/>
                </a:cubicBezTo>
                <a:lnTo>
                  <a:pt x="245520" y="383006"/>
                </a:lnTo>
                <a:lnTo>
                  <a:pt x="246904" y="432728"/>
                </a:lnTo>
                <a:cubicBezTo>
                  <a:pt x="246904" y="443317"/>
                  <a:pt x="238604" y="452985"/>
                  <a:pt x="231227" y="454366"/>
                </a:cubicBezTo>
                <a:cubicBezTo>
                  <a:pt x="213245" y="457128"/>
                  <a:pt x="194802" y="458049"/>
                  <a:pt x="177743" y="450683"/>
                </a:cubicBezTo>
                <a:cubicBezTo>
                  <a:pt x="165294" y="445618"/>
                  <a:pt x="156072" y="435950"/>
                  <a:pt x="154689" y="421218"/>
                </a:cubicBezTo>
                <a:cubicBezTo>
                  <a:pt x="151923" y="395897"/>
                  <a:pt x="154228" y="371036"/>
                  <a:pt x="157456" y="346175"/>
                </a:cubicBezTo>
                <a:cubicBezTo>
                  <a:pt x="157917" y="342952"/>
                  <a:pt x="157456" y="341571"/>
                  <a:pt x="154689" y="340190"/>
                </a:cubicBezTo>
                <a:cubicBezTo>
                  <a:pt x="147312" y="336507"/>
                  <a:pt x="139935" y="332824"/>
                  <a:pt x="133480" y="328220"/>
                </a:cubicBezTo>
                <a:cubicBezTo>
                  <a:pt x="130483" y="325918"/>
                  <a:pt x="128293" y="325342"/>
                  <a:pt x="126564" y="325976"/>
                </a:cubicBezTo>
                <a:close/>
                <a:moveTo>
                  <a:pt x="104893" y="216806"/>
                </a:moveTo>
                <a:cubicBezTo>
                  <a:pt x="104893" y="216806"/>
                  <a:pt x="103971" y="217266"/>
                  <a:pt x="103049" y="217266"/>
                </a:cubicBezTo>
                <a:cubicBezTo>
                  <a:pt x="102588" y="231078"/>
                  <a:pt x="102127" y="244429"/>
                  <a:pt x="109043" y="257320"/>
                </a:cubicBezTo>
                <a:cubicBezTo>
                  <a:pt x="115498" y="268830"/>
                  <a:pt x="122875" y="280339"/>
                  <a:pt x="129330" y="292309"/>
                </a:cubicBezTo>
                <a:cubicBezTo>
                  <a:pt x="111348" y="278958"/>
                  <a:pt x="98438" y="262384"/>
                  <a:pt x="94750" y="239365"/>
                </a:cubicBezTo>
                <a:cubicBezTo>
                  <a:pt x="82301" y="255478"/>
                  <a:pt x="84145" y="273434"/>
                  <a:pt x="97516" y="290928"/>
                </a:cubicBezTo>
                <a:cubicBezTo>
                  <a:pt x="115959" y="314408"/>
                  <a:pt x="141318" y="328680"/>
                  <a:pt x="168060" y="340650"/>
                </a:cubicBezTo>
                <a:cubicBezTo>
                  <a:pt x="200335" y="355382"/>
                  <a:pt x="233532" y="365511"/>
                  <a:pt x="268574" y="369655"/>
                </a:cubicBezTo>
                <a:cubicBezTo>
                  <a:pt x="298083" y="373338"/>
                  <a:pt x="327131" y="373798"/>
                  <a:pt x="356178" y="368273"/>
                </a:cubicBezTo>
                <a:cubicBezTo>
                  <a:pt x="406435" y="359066"/>
                  <a:pt x="452081" y="338348"/>
                  <a:pt x="494961" y="311646"/>
                </a:cubicBezTo>
                <a:cubicBezTo>
                  <a:pt x="515248" y="299215"/>
                  <a:pt x="529080" y="281720"/>
                  <a:pt x="533691" y="257320"/>
                </a:cubicBezTo>
                <a:cubicBezTo>
                  <a:pt x="535535" y="244889"/>
                  <a:pt x="534613" y="231078"/>
                  <a:pt x="529541" y="223712"/>
                </a:cubicBezTo>
                <a:cubicBezTo>
                  <a:pt x="513404" y="266988"/>
                  <a:pt x="489428" y="303819"/>
                  <a:pt x="443321" y="320393"/>
                </a:cubicBezTo>
                <a:cubicBezTo>
                  <a:pt x="476979" y="300136"/>
                  <a:pt x="504643" y="275735"/>
                  <a:pt x="514326" y="236602"/>
                </a:cubicBezTo>
                <a:cubicBezTo>
                  <a:pt x="512021" y="238444"/>
                  <a:pt x="509254" y="240746"/>
                  <a:pt x="506949" y="243048"/>
                </a:cubicBezTo>
                <a:cubicBezTo>
                  <a:pt x="465452" y="279879"/>
                  <a:pt x="416579" y="301057"/>
                  <a:pt x="362172" y="307042"/>
                </a:cubicBezTo>
                <a:cubicBezTo>
                  <a:pt x="308688" y="313027"/>
                  <a:pt x="256125" y="307502"/>
                  <a:pt x="204946" y="289547"/>
                </a:cubicBezTo>
                <a:cubicBezTo>
                  <a:pt x="164372" y="275275"/>
                  <a:pt x="129330" y="253176"/>
                  <a:pt x="104893" y="216806"/>
                </a:cubicBezTo>
                <a:close/>
                <a:moveTo>
                  <a:pt x="316757" y="207368"/>
                </a:moveTo>
                <a:cubicBezTo>
                  <a:pt x="293011" y="207483"/>
                  <a:pt x="269266" y="210361"/>
                  <a:pt x="245520" y="215425"/>
                </a:cubicBezTo>
                <a:cubicBezTo>
                  <a:pt x="223850" y="220029"/>
                  <a:pt x="203102" y="227395"/>
                  <a:pt x="184659" y="240286"/>
                </a:cubicBezTo>
                <a:cubicBezTo>
                  <a:pt x="176360" y="245810"/>
                  <a:pt x="175898" y="249493"/>
                  <a:pt x="184659" y="254558"/>
                </a:cubicBezTo>
                <a:cubicBezTo>
                  <a:pt x="195725" y="260082"/>
                  <a:pt x="207712" y="263305"/>
                  <a:pt x="221545" y="266988"/>
                </a:cubicBezTo>
                <a:cubicBezTo>
                  <a:pt x="217395" y="261003"/>
                  <a:pt x="214629" y="255939"/>
                  <a:pt x="211401" y="250874"/>
                </a:cubicBezTo>
                <a:cubicBezTo>
                  <a:pt x="281023" y="301057"/>
                  <a:pt x="350184" y="297374"/>
                  <a:pt x="421189" y="248573"/>
                </a:cubicBezTo>
                <a:cubicBezTo>
                  <a:pt x="417040" y="257780"/>
                  <a:pt x="410585" y="261003"/>
                  <a:pt x="405052" y="266528"/>
                </a:cubicBezTo>
                <a:cubicBezTo>
                  <a:pt x="419806" y="266528"/>
                  <a:pt x="431333" y="261003"/>
                  <a:pt x="442399" y="254097"/>
                </a:cubicBezTo>
                <a:cubicBezTo>
                  <a:pt x="453003" y="247652"/>
                  <a:pt x="453003" y="245350"/>
                  <a:pt x="442860" y="238444"/>
                </a:cubicBezTo>
                <a:cubicBezTo>
                  <a:pt x="425800" y="227855"/>
                  <a:pt x="407357" y="220949"/>
                  <a:pt x="387992" y="215885"/>
                </a:cubicBezTo>
                <a:cubicBezTo>
                  <a:pt x="364247" y="209900"/>
                  <a:pt x="340502" y="207253"/>
                  <a:pt x="316757" y="207368"/>
                </a:cubicBezTo>
                <a:close/>
                <a:moveTo>
                  <a:pt x="364938" y="124274"/>
                </a:moveTo>
                <a:cubicBezTo>
                  <a:pt x="375542" y="127955"/>
                  <a:pt x="376003" y="149123"/>
                  <a:pt x="371854" y="149583"/>
                </a:cubicBezTo>
                <a:cubicBezTo>
                  <a:pt x="368627" y="150043"/>
                  <a:pt x="366782" y="146822"/>
                  <a:pt x="366321" y="144061"/>
                </a:cubicBezTo>
                <a:cubicBezTo>
                  <a:pt x="365860" y="140380"/>
                  <a:pt x="365399" y="134398"/>
                  <a:pt x="360328" y="134398"/>
                </a:cubicBezTo>
                <a:cubicBezTo>
                  <a:pt x="354795" y="134858"/>
                  <a:pt x="354334" y="140380"/>
                  <a:pt x="352951" y="144981"/>
                </a:cubicBezTo>
                <a:cubicBezTo>
                  <a:pt x="352490" y="147282"/>
                  <a:pt x="352029" y="150503"/>
                  <a:pt x="348802" y="149583"/>
                </a:cubicBezTo>
                <a:cubicBezTo>
                  <a:pt x="345574" y="149123"/>
                  <a:pt x="345574" y="145901"/>
                  <a:pt x="345574" y="143601"/>
                </a:cubicBezTo>
                <a:cubicBezTo>
                  <a:pt x="345574" y="130256"/>
                  <a:pt x="355256" y="120593"/>
                  <a:pt x="364938" y="124274"/>
                </a:cubicBezTo>
                <a:close/>
                <a:moveTo>
                  <a:pt x="282038" y="119309"/>
                </a:moveTo>
                <a:cubicBezTo>
                  <a:pt x="284918" y="119482"/>
                  <a:pt x="287683" y="121323"/>
                  <a:pt x="289757" y="124776"/>
                </a:cubicBezTo>
                <a:cubicBezTo>
                  <a:pt x="295286" y="133985"/>
                  <a:pt x="295747" y="144114"/>
                  <a:pt x="290678" y="154242"/>
                </a:cubicBezTo>
                <a:cubicBezTo>
                  <a:pt x="288835" y="157926"/>
                  <a:pt x="286070" y="161609"/>
                  <a:pt x="281001" y="161149"/>
                </a:cubicBezTo>
                <a:cubicBezTo>
                  <a:pt x="275932" y="160688"/>
                  <a:pt x="273168" y="157465"/>
                  <a:pt x="271324" y="153322"/>
                </a:cubicBezTo>
                <a:cubicBezTo>
                  <a:pt x="269481" y="149178"/>
                  <a:pt x="269020" y="145034"/>
                  <a:pt x="269020" y="140430"/>
                </a:cubicBezTo>
                <a:cubicBezTo>
                  <a:pt x="269020" y="134445"/>
                  <a:pt x="269942" y="128460"/>
                  <a:pt x="273628" y="123856"/>
                </a:cubicBezTo>
                <a:cubicBezTo>
                  <a:pt x="276163" y="120633"/>
                  <a:pt x="279158" y="119137"/>
                  <a:pt x="282038" y="119309"/>
                </a:cubicBezTo>
                <a:close/>
                <a:moveTo>
                  <a:pt x="365861" y="85826"/>
                </a:moveTo>
                <a:cubicBezTo>
                  <a:pt x="356754" y="85941"/>
                  <a:pt x="347648" y="91581"/>
                  <a:pt x="340963" y="102630"/>
                </a:cubicBezTo>
                <a:cubicBezTo>
                  <a:pt x="334047" y="114139"/>
                  <a:pt x="331280" y="126570"/>
                  <a:pt x="331741" y="139461"/>
                </a:cubicBezTo>
                <a:cubicBezTo>
                  <a:pt x="330819" y="155114"/>
                  <a:pt x="334508" y="169846"/>
                  <a:pt x="343729" y="182277"/>
                </a:cubicBezTo>
                <a:cubicBezTo>
                  <a:pt x="352951" y="194707"/>
                  <a:pt x="365861" y="197470"/>
                  <a:pt x="379693" y="190564"/>
                </a:cubicBezTo>
                <a:cubicBezTo>
                  <a:pt x="389836" y="185499"/>
                  <a:pt x="393986" y="176292"/>
                  <a:pt x="396753" y="166163"/>
                </a:cubicBezTo>
                <a:cubicBezTo>
                  <a:pt x="402747" y="144985"/>
                  <a:pt x="402285" y="121045"/>
                  <a:pt x="390759" y="102169"/>
                </a:cubicBezTo>
                <a:cubicBezTo>
                  <a:pt x="384073" y="91120"/>
                  <a:pt x="374967" y="85711"/>
                  <a:pt x="365861" y="85826"/>
                </a:cubicBezTo>
                <a:close/>
                <a:moveTo>
                  <a:pt x="264136" y="85192"/>
                </a:moveTo>
                <a:cubicBezTo>
                  <a:pt x="256240" y="85250"/>
                  <a:pt x="248287" y="89509"/>
                  <a:pt x="241832" y="98026"/>
                </a:cubicBezTo>
                <a:cubicBezTo>
                  <a:pt x="224772" y="119664"/>
                  <a:pt x="225233" y="161099"/>
                  <a:pt x="242293" y="182737"/>
                </a:cubicBezTo>
                <a:cubicBezTo>
                  <a:pt x="254281" y="197470"/>
                  <a:pt x="271341" y="198390"/>
                  <a:pt x="284251" y="184118"/>
                </a:cubicBezTo>
                <a:cubicBezTo>
                  <a:pt x="295317" y="171688"/>
                  <a:pt x="298544" y="156495"/>
                  <a:pt x="299005" y="141763"/>
                </a:cubicBezTo>
                <a:cubicBezTo>
                  <a:pt x="299005" y="124728"/>
                  <a:pt x="295778" y="110456"/>
                  <a:pt x="286095" y="97565"/>
                </a:cubicBezTo>
                <a:cubicBezTo>
                  <a:pt x="279871" y="89278"/>
                  <a:pt x="272033" y="85135"/>
                  <a:pt x="264136" y="85192"/>
                </a:cubicBezTo>
                <a:close/>
                <a:moveTo>
                  <a:pt x="299293" y="251"/>
                </a:moveTo>
                <a:cubicBezTo>
                  <a:pt x="314336" y="-382"/>
                  <a:pt x="329436" y="194"/>
                  <a:pt x="344651" y="1805"/>
                </a:cubicBezTo>
                <a:cubicBezTo>
                  <a:pt x="373699" y="5027"/>
                  <a:pt x="401824" y="12854"/>
                  <a:pt x="427644" y="27126"/>
                </a:cubicBezTo>
                <a:cubicBezTo>
                  <a:pt x="473291" y="51527"/>
                  <a:pt x="500033" y="91120"/>
                  <a:pt x="513404" y="140381"/>
                </a:cubicBezTo>
                <a:cubicBezTo>
                  <a:pt x="517092" y="154653"/>
                  <a:pt x="520781" y="168465"/>
                  <a:pt x="521703" y="183197"/>
                </a:cubicBezTo>
                <a:cubicBezTo>
                  <a:pt x="522164" y="193326"/>
                  <a:pt x="527697" y="201613"/>
                  <a:pt x="532308" y="209900"/>
                </a:cubicBezTo>
                <a:cubicBezTo>
                  <a:pt x="542912" y="228776"/>
                  <a:pt x="545679" y="248112"/>
                  <a:pt x="537380" y="268369"/>
                </a:cubicBezTo>
                <a:cubicBezTo>
                  <a:pt x="535535" y="272513"/>
                  <a:pt x="537841" y="274354"/>
                  <a:pt x="539224" y="277117"/>
                </a:cubicBezTo>
                <a:cubicBezTo>
                  <a:pt x="556284" y="300596"/>
                  <a:pt x="570116" y="325918"/>
                  <a:pt x="580720" y="352620"/>
                </a:cubicBezTo>
                <a:cubicBezTo>
                  <a:pt x="593630" y="384387"/>
                  <a:pt x="598702" y="416614"/>
                  <a:pt x="589020" y="450222"/>
                </a:cubicBezTo>
                <a:cubicBezTo>
                  <a:pt x="587175" y="455747"/>
                  <a:pt x="584870" y="460351"/>
                  <a:pt x="581181" y="464494"/>
                </a:cubicBezTo>
                <a:cubicBezTo>
                  <a:pt x="572421" y="475083"/>
                  <a:pt x="564583" y="475544"/>
                  <a:pt x="555822" y="464955"/>
                </a:cubicBezTo>
                <a:cubicBezTo>
                  <a:pt x="547523" y="454826"/>
                  <a:pt x="541068" y="443317"/>
                  <a:pt x="534613" y="431346"/>
                </a:cubicBezTo>
                <a:cubicBezTo>
                  <a:pt x="523547" y="459430"/>
                  <a:pt x="512021" y="487053"/>
                  <a:pt x="489428" y="507771"/>
                </a:cubicBezTo>
                <a:cubicBezTo>
                  <a:pt x="491733" y="510994"/>
                  <a:pt x="494961" y="511914"/>
                  <a:pt x="497727" y="513296"/>
                </a:cubicBezTo>
                <a:cubicBezTo>
                  <a:pt x="508793" y="518360"/>
                  <a:pt x="519859" y="524345"/>
                  <a:pt x="529541" y="531711"/>
                </a:cubicBezTo>
                <a:cubicBezTo>
                  <a:pt x="550290" y="546904"/>
                  <a:pt x="549367" y="569463"/>
                  <a:pt x="527697" y="582814"/>
                </a:cubicBezTo>
                <a:cubicBezTo>
                  <a:pt x="510637" y="592943"/>
                  <a:pt x="491733" y="597546"/>
                  <a:pt x="472368" y="599848"/>
                </a:cubicBezTo>
                <a:cubicBezTo>
                  <a:pt x="443782" y="603532"/>
                  <a:pt x="415657" y="601230"/>
                  <a:pt x="387070" y="596626"/>
                </a:cubicBezTo>
                <a:cubicBezTo>
                  <a:pt x="368166" y="593863"/>
                  <a:pt x="349723" y="588339"/>
                  <a:pt x="331741" y="581433"/>
                </a:cubicBezTo>
                <a:cubicBezTo>
                  <a:pt x="320676" y="577289"/>
                  <a:pt x="309149" y="580512"/>
                  <a:pt x="298083" y="577289"/>
                </a:cubicBezTo>
                <a:cubicBezTo>
                  <a:pt x="296239" y="576829"/>
                  <a:pt x="295317" y="578671"/>
                  <a:pt x="293933" y="579591"/>
                </a:cubicBezTo>
                <a:cubicBezTo>
                  <a:pt x="280101" y="588339"/>
                  <a:pt x="265346" y="595705"/>
                  <a:pt x="249209" y="600309"/>
                </a:cubicBezTo>
                <a:cubicBezTo>
                  <a:pt x="222006" y="607675"/>
                  <a:pt x="193419" y="607215"/>
                  <a:pt x="165755" y="605373"/>
                </a:cubicBezTo>
                <a:cubicBezTo>
                  <a:pt x="142701" y="603992"/>
                  <a:pt x="120109" y="600769"/>
                  <a:pt x="98899" y="592022"/>
                </a:cubicBezTo>
                <a:cubicBezTo>
                  <a:pt x="92905" y="589260"/>
                  <a:pt x="87373" y="586037"/>
                  <a:pt x="82301" y="581893"/>
                </a:cubicBezTo>
                <a:cubicBezTo>
                  <a:pt x="69391" y="571765"/>
                  <a:pt x="70313" y="557953"/>
                  <a:pt x="73079" y="543681"/>
                </a:cubicBezTo>
                <a:cubicBezTo>
                  <a:pt x="76307" y="529409"/>
                  <a:pt x="87373" y="522503"/>
                  <a:pt x="100283" y="518360"/>
                </a:cubicBezTo>
                <a:cubicBezTo>
                  <a:pt x="107660" y="515597"/>
                  <a:pt x="115498" y="514677"/>
                  <a:pt x="123797" y="514677"/>
                </a:cubicBezTo>
                <a:cubicBezTo>
                  <a:pt x="121492" y="508692"/>
                  <a:pt x="115498" y="506850"/>
                  <a:pt x="111809" y="503167"/>
                </a:cubicBezTo>
                <a:cubicBezTo>
                  <a:pt x="99822" y="492578"/>
                  <a:pt x="88756" y="481529"/>
                  <a:pt x="80918" y="467717"/>
                </a:cubicBezTo>
                <a:cubicBezTo>
                  <a:pt x="73540" y="454826"/>
                  <a:pt x="66624" y="441475"/>
                  <a:pt x="63397" y="426743"/>
                </a:cubicBezTo>
                <a:cubicBezTo>
                  <a:pt x="62936" y="425361"/>
                  <a:pt x="62936" y="423520"/>
                  <a:pt x="60630" y="423520"/>
                </a:cubicBezTo>
                <a:cubicBezTo>
                  <a:pt x="58325" y="423520"/>
                  <a:pt x="58786" y="425361"/>
                  <a:pt x="57864" y="426743"/>
                </a:cubicBezTo>
                <a:cubicBezTo>
                  <a:pt x="52792" y="439173"/>
                  <a:pt x="44954" y="448841"/>
                  <a:pt x="34810" y="457589"/>
                </a:cubicBezTo>
                <a:cubicBezTo>
                  <a:pt x="30200" y="461732"/>
                  <a:pt x="24667" y="464494"/>
                  <a:pt x="18673" y="466336"/>
                </a:cubicBezTo>
                <a:cubicBezTo>
                  <a:pt x="11296" y="468638"/>
                  <a:pt x="8068" y="465415"/>
                  <a:pt x="5763" y="459430"/>
                </a:cubicBezTo>
                <a:cubicBezTo>
                  <a:pt x="1152" y="446539"/>
                  <a:pt x="-692" y="433188"/>
                  <a:pt x="230" y="419376"/>
                </a:cubicBezTo>
                <a:cubicBezTo>
                  <a:pt x="2074" y="385308"/>
                  <a:pt x="13140" y="354462"/>
                  <a:pt x="32044" y="326378"/>
                </a:cubicBezTo>
                <a:cubicBezTo>
                  <a:pt x="45415" y="306581"/>
                  <a:pt x="61091" y="289087"/>
                  <a:pt x="79995" y="274815"/>
                </a:cubicBezTo>
                <a:cubicBezTo>
                  <a:pt x="83223" y="272513"/>
                  <a:pt x="84606" y="270211"/>
                  <a:pt x="83684" y="265607"/>
                </a:cubicBezTo>
                <a:cubicBezTo>
                  <a:pt x="81379" y="254558"/>
                  <a:pt x="82762" y="243508"/>
                  <a:pt x="88295" y="233840"/>
                </a:cubicBezTo>
                <a:cubicBezTo>
                  <a:pt x="92444" y="226014"/>
                  <a:pt x="94750" y="217727"/>
                  <a:pt x="96133" y="208979"/>
                </a:cubicBezTo>
                <a:cubicBezTo>
                  <a:pt x="97055" y="202994"/>
                  <a:pt x="99360" y="197470"/>
                  <a:pt x="102588" y="192405"/>
                </a:cubicBezTo>
                <a:cubicBezTo>
                  <a:pt x="106738" y="186881"/>
                  <a:pt x="104432" y="179975"/>
                  <a:pt x="105354" y="173529"/>
                </a:cubicBezTo>
                <a:cubicBezTo>
                  <a:pt x="109043" y="140842"/>
                  <a:pt x="122414" y="112298"/>
                  <a:pt x="140857" y="85595"/>
                </a:cubicBezTo>
                <a:cubicBezTo>
                  <a:pt x="168982" y="45542"/>
                  <a:pt x="204946" y="16537"/>
                  <a:pt x="254281" y="5948"/>
                </a:cubicBezTo>
                <a:cubicBezTo>
                  <a:pt x="269266" y="2726"/>
                  <a:pt x="284251" y="884"/>
                  <a:pt x="299293" y="251"/>
                </a:cubicBezTo>
                <a:close/>
              </a:path>
            </a:pathLst>
          </a:custGeom>
          <a:solidFill>
            <a:srgbClr val="3F3F3F"/>
          </a:solidFill>
          <a:ln>
            <a:noFill/>
          </a:ln>
        </p:spPr>
        <p:txBody>
          <a:bodyPr/>
          <a:lstStyle/>
          <a:p>
            <a:endParaRPr lang="zh-CN" altLang="en-US">
              <a:cs typeface="+mn-ea"/>
              <a:sym typeface="+mn-lt"/>
            </a:endParaRPr>
          </a:p>
        </p:txBody>
      </p:sp>
      <p:sp>
        <p:nvSpPr>
          <p:cNvPr id="52" name="man-with-sunglasses-and-suit_74288"/>
          <p:cNvSpPr>
            <a:spLocks noChangeAspect="1"/>
          </p:cNvSpPr>
          <p:nvPr/>
        </p:nvSpPr>
        <p:spPr bwMode="auto">
          <a:xfrm>
            <a:off x="5521085" y="5042814"/>
            <a:ext cx="371479" cy="537208"/>
          </a:xfrm>
          <a:custGeom>
            <a:avLst/>
            <a:gdLst>
              <a:gd name="connsiteX0" fmla="*/ 108467 w 419158"/>
              <a:gd name="connsiteY0" fmla="*/ 299127 h 606157"/>
              <a:gd name="connsiteX1" fmla="*/ 124410 w 419158"/>
              <a:gd name="connsiteY1" fmla="*/ 316658 h 606157"/>
              <a:gd name="connsiteX2" fmla="*/ 104197 w 419158"/>
              <a:gd name="connsiteY2" fmla="*/ 322723 h 606157"/>
              <a:gd name="connsiteX3" fmla="*/ 171953 w 419158"/>
              <a:gd name="connsiteY3" fmla="*/ 510732 h 606157"/>
              <a:gd name="connsiteX4" fmla="*/ 190268 w 419158"/>
              <a:gd name="connsiteY4" fmla="*/ 388962 h 606157"/>
              <a:gd name="connsiteX5" fmla="*/ 228891 w 419158"/>
              <a:gd name="connsiteY5" fmla="*/ 388962 h 606157"/>
              <a:gd name="connsiteX6" fmla="*/ 247206 w 419158"/>
              <a:gd name="connsiteY6" fmla="*/ 510826 h 606157"/>
              <a:gd name="connsiteX7" fmla="*/ 314962 w 419158"/>
              <a:gd name="connsiteY7" fmla="*/ 322723 h 606157"/>
              <a:gd name="connsiteX8" fmla="*/ 294749 w 419158"/>
              <a:gd name="connsiteY8" fmla="*/ 316658 h 606157"/>
              <a:gd name="connsiteX9" fmla="*/ 310691 w 419158"/>
              <a:gd name="connsiteY9" fmla="*/ 299127 h 606157"/>
              <a:gd name="connsiteX10" fmla="*/ 318473 w 419158"/>
              <a:gd name="connsiteY10" fmla="*/ 301496 h 606157"/>
              <a:gd name="connsiteX11" fmla="*/ 389456 w 419158"/>
              <a:gd name="connsiteY11" fmla="*/ 322628 h 606157"/>
              <a:gd name="connsiteX12" fmla="*/ 419158 w 419158"/>
              <a:gd name="connsiteY12" fmla="*/ 362428 h 606157"/>
              <a:gd name="connsiteX13" fmla="*/ 419158 w 419158"/>
              <a:gd name="connsiteY13" fmla="*/ 396922 h 606157"/>
              <a:gd name="connsiteX14" fmla="*/ 209627 w 419158"/>
              <a:gd name="connsiteY14" fmla="*/ 606157 h 606157"/>
              <a:gd name="connsiteX15" fmla="*/ 209532 w 419158"/>
              <a:gd name="connsiteY15" fmla="*/ 606157 h 606157"/>
              <a:gd name="connsiteX16" fmla="*/ 0 w 419158"/>
              <a:gd name="connsiteY16" fmla="*/ 396922 h 606157"/>
              <a:gd name="connsiteX17" fmla="*/ 0 w 419158"/>
              <a:gd name="connsiteY17" fmla="*/ 362428 h 606157"/>
              <a:gd name="connsiteX18" fmla="*/ 29702 w 419158"/>
              <a:gd name="connsiteY18" fmla="*/ 322628 h 606157"/>
              <a:gd name="connsiteX19" fmla="*/ 83537 w 419158"/>
              <a:gd name="connsiteY19" fmla="*/ 148678 h 606157"/>
              <a:gd name="connsiteX20" fmla="*/ 83062 w 419158"/>
              <a:gd name="connsiteY20" fmla="*/ 148772 h 606157"/>
              <a:gd name="connsiteX21" fmla="*/ 73098 w 419158"/>
              <a:gd name="connsiteY21" fmla="*/ 161849 h 606157"/>
              <a:gd name="connsiteX22" fmla="*/ 74996 w 419158"/>
              <a:gd name="connsiteY22" fmla="*/ 190182 h 606157"/>
              <a:gd name="connsiteX23" fmla="*/ 103180 w 419158"/>
              <a:gd name="connsiteY23" fmla="*/ 218231 h 606157"/>
              <a:gd name="connsiteX24" fmla="*/ 113429 w 419158"/>
              <a:gd name="connsiteY24" fmla="*/ 224580 h 606157"/>
              <a:gd name="connsiteX25" fmla="*/ 209558 w 419158"/>
              <a:gd name="connsiteY25" fmla="*/ 312611 h 606157"/>
              <a:gd name="connsiteX26" fmla="*/ 305783 w 419158"/>
              <a:gd name="connsiteY26" fmla="*/ 224580 h 606157"/>
              <a:gd name="connsiteX27" fmla="*/ 315747 w 419158"/>
              <a:gd name="connsiteY27" fmla="*/ 218231 h 606157"/>
              <a:gd name="connsiteX28" fmla="*/ 344216 w 419158"/>
              <a:gd name="connsiteY28" fmla="*/ 190182 h 606157"/>
              <a:gd name="connsiteX29" fmla="*/ 336150 w 419158"/>
              <a:gd name="connsiteY29" fmla="*/ 148772 h 606157"/>
              <a:gd name="connsiteX30" fmla="*/ 335770 w 419158"/>
              <a:gd name="connsiteY30" fmla="*/ 148678 h 606157"/>
              <a:gd name="connsiteX31" fmla="*/ 330266 w 419158"/>
              <a:gd name="connsiteY31" fmla="*/ 149436 h 606157"/>
              <a:gd name="connsiteX32" fmla="*/ 304644 w 419158"/>
              <a:gd name="connsiteY32" fmla="*/ 175400 h 606157"/>
              <a:gd name="connsiteX33" fmla="*/ 304644 w 419158"/>
              <a:gd name="connsiteY33" fmla="*/ 178337 h 606157"/>
              <a:gd name="connsiteX34" fmla="*/ 281015 w 419158"/>
              <a:gd name="connsiteY34" fmla="*/ 201932 h 606157"/>
              <a:gd name="connsiteX35" fmla="*/ 244955 w 419158"/>
              <a:gd name="connsiteY35" fmla="*/ 201932 h 606157"/>
              <a:gd name="connsiteX36" fmla="*/ 221231 w 419158"/>
              <a:gd name="connsiteY36" fmla="*/ 178337 h 606157"/>
              <a:gd name="connsiteX37" fmla="*/ 221231 w 419158"/>
              <a:gd name="connsiteY37" fmla="*/ 176537 h 606157"/>
              <a:gd name="connsiteX38" fmla="*/ 197886 w 419158"/>
              <a:gd name="connsiteY38" fmla="*/ 176537 h 606157"/>
              <a:gd name="connsiteX39" fmla="*/ 197886 w 419158"/>
              <a:gd name="connsiteY39" fmla="*/ 178337 h 606157"/>
              <a:gd name="connsiteX40" fmla="*/ 174257 w 419158"/>
              <a:gd name="connsiteY40" fmla="*/ 201932 h 606157"/>
              <a:gd name="connsiteX41" fmla="*/ 138197 w 419158"/>
              <a:gd name="connsiteY41" fmla="*/ 201932 h 606157"/>
              <a:gd name="connsiteX42" fmla="*/ 114473 w 419158"/>
              <a:gd name="connsiteY42" fmla="*/ 178337 h 606157"/>
              <a:gd name="connsiteX43" fmla="*/ 114473 w 419158"/>
              <a:gd name="connsiteY43" fmla="*/ 175589 h 606157"/>
              <a:gd name="connsiteX44" fmla="*/ 88566 w 419158"/>
              <a:gd name="connsiteY44" fmla="*/ 149246 h 606157"/>
              <a:gd name="connsiteX45" fmla="*/ 83537 w 419158"/>
              <a:gd name="connsiteY45" fmla="*/ 148678 h 606157"/>
              <a:gd name="connsiteX46" fmla="*/ 137058 w 419158"/>
              <a:gd name="connsiteY46" fmla="*/ 52307 h 606157"/>
              <a:gd name="connsiteX47" fmla="*/ 136299 w 419158"/>
              <a:gd name="connsiteY47" fmla="*/ 60172 h 606157"/>
              <a:gd name="connsiteX48" fmla="*/ 128138 w 419158"/>
              <a:gd name="connsiteY48" fmla="*/ 88790 h 606157"/>
              <a:gd name="connsiteX49" fmla="*/ 103180 w 419158"/>
              <a:gd name="connsiteY49" fmla="*/ 139581 h 606157"/>
              <a:gd name="connsiteX50" fmla="*/ 115611 w 419158"/>
              <a:gd name="connsiteY50" fmla="*/ 150383 h 606157"/>
              <a:gd name="connsiteX51" fmla="*/ 119882 w 419158"/>
              <a:gd name="connsiteY51" fmla="*/ 147730 h 606157"/>
              <a:gd name="connsiteX52" fmla="*/ 192572 w 419158"/>
              <a:gd name="connsiteY52" fmla="*/ 147730 h 606157"/>
              <a:gd name="connsiteX53" fmla="*/ 197886 w 419158"/>
              <a:gd name="connsiteY53" fmla="*/ 153131 h 606157"/>
              <a:gd name="connsiteX54" fmla="*/ 197886 w 419158"/>
              <a:gd name="connsiteY54" fmla="*/ 156353 h 606157"/>
              <a:gd name="connsiteX55" fmla="*/ 221231 w 419158"/>
              <a:gd name="connsiteY55" fmla="*/ 156353 h 606157"/>
              <a:gd name="connsiteX56" fmla="*/ 221231 w 419158"/>
              <a:gd name="connsiteY56" fmla="*/ 153131 h 606157"/>
              <a:gd name="connsiteX57" fmla="*/ 226545 w 419158"/>
              <a:gd name="connsiteY57" fmla="*/ 147730 h 606157"/>
              <a:gd name="connsiteX58" fmla="*/ 299330 w 419158"/>
              <a:gd name="connsiteY58" fmla="*/ 147730 h 606157"/>
              <a:gd name="connsiteX59" fmla="*/ 303600 w 419158"/>
              <a:gd name="connsiteY59" fmla="*/ 150478 h 606157"/>
              <a:gd name="connsiteX60" fmla="*/ 316032 w 419158"/>
              <a:gd name="connsiteY60" fmla="*/ 139581 h 606157"/>
              <a:gd name="connsiteX61" fmla="*/ 291074 w 419158"/>
              <a:gd name="connsiteY61" fmla="*/ 88790 h 606157"/>
              <a:gd name="connsiteX62" fmla="*/ 282913 w 419158"/>
              <a:gd name="connsiteY62" fmla="*/ 60172 h 606157"/>
              <a:gd name="connsiteX63" fmla="*/ 282154 w 419158"/>
              <a:gd name="connsiteY63" fmla="*/ 52307 h 606157"/>
              <a:gd name="connsiteX64" fmla="*/ 209558 w 419158"/>
              <a:gd name="connsiteY64" fmla="*/ 66237 h 606157"/>
              <a:gd name="connsiteX65" fmla="*/ 137058 w 419158"/>
              <a:gd name="connsiteY65" fmla="*/ 52307 h 606157"/>
              <a:gd name="connsiteX66" fmla="*/ 209558 w 419158"/>
              <a:gd name="connsiteY66" fmla="*/ 0 h 606157"/>
              <a:gd name="connsiteX67" fmla="*/ 344595 w 419158"/>
              <a:gd name="connsiteY67" fmla="*/ 129157 h 606157"/>
              <a:gd name="connsiteX68" fmla="*/ 364334 w 419158"/>
              <a:gd name="connsiteY68" fmla="*/ 197194 h 606157"/>
              <a:gd name="connsiteX69" fmla="*/ 322674 w 419158"/>
              <a:gd name="connsiteY69" fmla="*/ 238888 h 606157"/>
              <a:gd name="connsiteX70" fmla="*/ 228822 w 419158"/>
              <a:gd name="connsiteY70" fmla="*/ 331563 h 606157"/>
              <a:gd name="connsiteX71" fmla="*/ 228822 w 419158"/>
              <a:gd name="connsiteY71" fmla="*/ 353358 h 606157"/>
              <a:gd name="connsiteX72" fmla="*/ 228822 w 419158"/>
              <a:gd name="connsiteY72" fmla="*/ 374773 h 606157"/>
              <a:gd name="connsiteX73" fmla="*/ 190389 w 419158"/>
              <a:gd name="connsiteY73" fmla="*/ 374773 h 606157"/>
              <a:gd name="connsiteX74" fmla="*/ 190389 w 419158"/>
              <a:gd name="connsiteY74" fmla="*/ 353358 h 606157"/>
              <a:gd name="connsiteX75" fmla="*/ 190389 w 419158"/>
              <a:gd name="connsiteY75" fmla="*/ 331563 h 606157"/>
              <a:gd name="connsiteX76" fmla="*/ 96442 w 419158"/>
              <a:gd name="connsiteY76" fmla="*/ 238699 h 606157"/>
              <a:gd name="connsiteX77" fmla="*/ 54878 w 419158"/>
              <a:gd name="connsiteY77" fmla="*/ 197194 h 606157"/>
              <a:gd name="connsiteX78" fmla="*/ 52411 w 419158"/>
              <a:gd name="connsiteY78" fmla="*/ 156448 h 606157"/>
              <a:gd name="connsiteX79" fmla="*/ 74616 w 419158"/>
              <a:gd name="connsiteY79" fmla="*/ 129157 h 606157"/>
              <a:gd name="connsiteX80" fmla="*/ 209558 w 419158"/>
              <a:gd name="connsiteY80" fmla="*/ 0 h 60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19158" h="606157">
                <a:moveTo>
                  <a:pt x="108467" y="299127"/>
                </a:moveTo>
                <a:cubicBezTo>
                  <a:pt x="113591" y="305571"/>
                  <a:pt x="118906" y="311352"/>
                  <a:pt x="124410" y="316658"/>
                </a:cubicBezTo>
                <a:lnTo>
                  <a:pt x="104197" y="322723"/>
                </a:lnTo>
                <a:cubicBezTo>
                  <a:pt x="117197" y="393984"/>
                  <a:pt x="141681" y="472353"/>
                  <a:pt x="171953" y="510732"/>
                </a:cubicBezTo>
                <a:lnTo>
                  <a:pt x="190268" y="388962"/>
                </a:lnTo>
                <a:lnTo>
                  <a:pt x="228891" y="388962"/>
                </a:lnTo>
                <a:lnTo>
                  <a:pt x="247206" y="510826"/>
                </a:lnTo>
                <a:cubicBezTo>
                  <a:pt x="277383" y="472448"/>
                  <a:pt x="301961" y="393984"/>
                  <a:pt x="314962" y="322723"/>
                </a:cubicBezTo>
                <a:lnTo>
                  <a:pt x="294749" y="316658"/>
                </a:lnTo>
                <a:cubicBezTo>
                  <a:pt x="300253" y="311352"/>
                  <a:pt x="305567" y="305571"/>
                  <a:pt x="310691" y="299127"/>
                </a:cubicBezTo>
                <a:lnTo>
                  <a:pt x="318473" y="301496"/>
                </a:lnTo>
                <a:lnTo>
                  <a:pt x="389456" y="322628"/>
                </a:lnTo>
                <a:cubicBezTo>
                  <a:pt x="407011" y="327840"/>
                  <a:pt x="419158" y="344045"/>
                  <a:pt x="419158" y="362428"/>
                </a:cubicBezTo>
                <a:lnTo>
                  <a:pt x="419158" y="396922"/>
                </a:lnTo>
                <a:cubicBezTo>
                  <a:pt x="419158" y="512437"/>
                  <a:pt x="325306" y="606157"/>
                  <a:pt x="209627" y="606157"/>
                </a:cubicBezTo>
                <a:lnTo>
                  <a:pt x="209532" y="606157"/>
                </a:lnTo>
                <a:cubicBezTo>
                  <a:pt x="93853" y="606157"/>
                  <a:pt x="0" y="512437"/>
                  <a:pt x="0" y="396922"/>
                </a:cubicBezTo>
                <a:lnTo>
                  <a:pt x="0" y="362428"/>
                </a:lnTo>
                <a:cubicBezTo>
                  <a:pt x="0" y="344045"/>
                  <a:pt x="12052" y="327840"/>
                  <a:pt x="29702" y="322628"/>
                </a:cubicBezTo>
                <a:close/>
                <a:moveTo>
                  <a:pt x="83537" y="148678"/>
                </a:moveTo>
                <a:cubicBezTo>
                  <a:pt x="83347" y="148678"/>
                  <a:pt x="83157" y="148772"/>
                  <a:pt x="83062" y="148772"/>
                </a:cubicBezTo>
                <a:cubicBezTo>
                  <a:pt x="76799" y="150857"/>
                  <a:pt x="74142" y="157964"/>
                  <a:pt x="73098" y="161849"/>
                </a:cubicBezTo>
                <a:cubicBezTo>
                  <a:pt x="70915" y="170093"/>
                  <a:pt x="71580" y="180422"/>
                  <a:pt x="74996" y="190182"/>
                </a:cubicBezTo>
                <a:cubicBezTo>
                  <a:pt x="81354" y="208376"/>
                  <a:pt x="94260" y="218231"/>
                  <a:pt x="103180" y="218231"/>
                </a:cubicBezTo>
                <a:cubicBezTo>
                  <a:pt x="107450" y="218231"/>
                  <a:pt x="111721" y="220695"/>
                  <a:pt x="113429" y="224580"/>
                </a:cubicBezTo>
                <a:cubicBezTo>
                  <a:pt x="132028" y="267127"/>
                  <a:pt x="167045" y="312611"/>
                  <a:pt x="209558" y="312611"/>
                </a:cubicBezTo>
                <a:cubicBezTo>
                  <a:pt x="252167" y="312611"/>
                  <a:pt x="287183" y="267127"/>
                  <a:pt x="305783" y="224580"/>
                </a:cubicBezTo>
                <a:cubicBezTo>
                  <a:pt x="307491" y="220600"/>
                  <a:pt x="310528" y="218705"/>
                  <a:pt x="315747" y="218231"/>
                </a:cubicBezTo>
                <a:cubicBezTo>
                  <a:pt x="324857" y="218231"/>
                  <a:pt x="337858" y="208376"/>
                  <a:pt x="344216" y="190182"/>
                </a:cubicBezTo>
                <a:cubicBezTo>
                  <a:pt x="351238" y="169904"/>
                  <a:pt x="345639" y="152089"/>
                  <a:pt x="336150" y="148772"/>
                </a:cubicBezTo>
                <a:cubicBezTo>
                  <a:pt x="336055" y="148772"/>
                  <a:pt x="335960" y="148678"/>
                  <a:pt x="335770" y="148678"/>
                </a:cubicBezTo>
                <a:cubicBezTo>
                  <a:pt x="333967" y="148299"/>
                  <a:pt x="331974" y="148488"/>
                  <a:pt x="330266" y="149436"/>
                </a:cubicBezTo>
                <a:cubicBezTo>
                  <a:pt x="318689" y="155690"/>
                  <a:pt x="308440" y="169714"/>
                  <a:pt x="304644" y="175400"/>
                </a:cubicBezTo>
                <a:lnTo>
                  <a:pt x="304644" y="178337"/>
                </a:lnTo>
                <a:cubicBezTo>
                  <a:pt x="304644" y="191319"/>
                  <a:pt x="294016" y="201932"/>
                  <a:pt x="281015" y="201932"/>
                </a:cubicBezTo>
                <a:lnTo>
                  <a:pt x="244955" y="201932"/>
                </a:lnTo>
                <a:cubicBezTo>
                  <a:pt x="231859" y="201932"/>
                  <a:pt x="221231" y="191319"/>
                  <a:pt x="221231" y="178337"/>
                </a:cubicBezTo>
                <a:lnTo>
                  <a:pt x="221231" y="176537"/>
                </a:lnTo>
                <a:cubicBezTo>
                  <a:pt x="211267" y="166966"/>
                  <a:pt x="208040" y="166966"/>
                  <a:pt x="197886" y="176537"/>
                </a:cubicBezTo>
                <a:lnTo>
                  <a:pt x="197886" y="178337"/>
                </a:lnTo>
                <a:cubicBezTo>
                  <a:pt x="197886" y="191319"/>
                  <a:pt x="187353" y="201932"/>
                  <a:pt x="174257" y="201932"/>
                </a:cubicBezTo>
                <a:lnTo>
                  <a:pt x="138197" y="201932"/>
                </a:lnTo>
                <a:cubicBezTo>
                  <a:pt x="125101" y="201932"/>
                  <a:pt x="114473" y="191319"/>
                  <a:pt x="114473" y="178337"/>
                </a:cubicBezTo>
                <a:lnTo>
                  <a:pt x="114473" y="175589"/>
                </a:lnTo>
                <a:cubicBezTo>
                  <a:pt x="111056" y="170283"/>
                  <a:pt x="100808" y="155879"/>
                  <a:pt x="88566" y="149246"/>
                </a:cubicBezTo>
                <a:cubicBezTo>
                  <a:pt x="87048" y="148393"/>
                  <a:pt x="85245" y="148204"/>
                  <a:pt x="83537" y="148678"/>
                </a:cubicBezTo>
                <a:close/>
                <a:moveTo>
                  <a:pt x="137058" y="52307"/>
                </a:moveTo>
                <a:lnTo>
                  <a:pt x="136299" y="60172"/>
                </a:lnTo>
                <a:cubicBezTo>
                  <a:pt x="135255" y="70122"/>
                  <a:pt x="132503" y="79882"/>
                  <a:pt x="128138" y="88790"/>
                </a:cubicBezTo>
                <a:lnTo>
                  <a:pt x="103180" y="139581"/>
                </a:lnTo>
                <a:cubicBezTo>
                  <a:pt x="108115" y="142992"/>
                  <a:pt x="112195" y="146782"/>
                  <a:pt x="115611" y="150383"/>
                </a:cubicBezTo>
                <a:cubicBezTo>
                  <a:pt x="116560" y="148962"/>
                  <a:pt x="117984" y="147730"/>
                  <a:pt x="119882" y="147730"/>
                </a:cubicBezTo>
                <a:lnTo>
                  <a:pt x="192572" y="147730"/>
                </a:lnTo>
                <a:cubicBezTo>
                  <a:pt x="195514" y="147730"/>
                  <a:pt x="197886" y="150194"/>
                  <a:pt x="197886" y="153131"/>
                </a:cubicBezTo>
                <a:lnTo>
                  <a:pt x="197886" y="156353"/>
                </a:lnTo>
                <a:cubicBezTo>
                  <a:pt x="206237" y="151047"/>
                  <a:pt x="212975" y="151047"/>
                  <a:pt x="221231" y="156353"/>
                </a:cubicBezTo>
                <a:lnTo>
                  <a:pt x="221231" y="153131"/>
                </a:lnTo>
                <a:cubicBezTo>
                  <a:pt x="221231" y="150194"/>
                  <a:pt x="223603" y="147730"/>
                  <a:pt x="226545" y="147730"/>
                </a:cubicBezTo>
                <a:lnTo>
                  <a:pt x="299330" y="147730"/>
                </a:lnTo>
                <a:cubicBezTo>
                  <a:pt x="301228" y="147730"/>
                  <a:pt x="302651" y="148962"/>
                  <a:pt x="303600" y="150478"/>
                </a:cubicBezTo>
                <a:cubicBezTo>
                  <a:pt x="307017" y="146782"/>
                  <a:pt x="311192" y="142992"/>
                  <a:pt x="316032" y="139581"/>
                </a:cubicBezTo>
                <a:lnTo>
                  <a:pt x="291074" y="88790"/>
                </a:lnTo>
                <a:cubicBezTo>
                  <a:pt x="286709" y="79882"/>
                  <a:pt x="283957" y="70122"/>
                  <a:pt x="282913" y="60172"/>
                </a:cubicBezTo>
                <a:lnTo>
                  <a:pt x="282154" y="52307"/>
                </a:lnTo>
                <a:cubicBezTo>
                  <a:pt x="266116" y="60646"/>
                  <a:pt x="239830" y="66237"/>
                  <a:pt x="209558" y="66237"/>
                </a:cubicBezTo>
                <a:cubicBezTo>
                  <a:pt x="179381" y="66237"/>
                  <a:pt x="153095" y="60646"/>
                  <a:pt x="137058" y="52307"/>
                </a:cubicBezTo>
                <a:close/>
                <a:moveTo>
                  <a:pt x="209558" y="0"/>
                </a:moveTo>
                <a:cubicBezTo>
                  <a:pt x="279402" y="0"/>
                  <a:pt x="337383" y="56098"/>
                  <a:pt x="344595" y="129157"/>
                </a:cubicBezTo>
                <a:cubicBezTo>
                  <a:pt x="366137" y="137780"/>
                  <a:pt x="374772" y="167250"/>
                  <a:pt x="364334" y="197194"/>
                </a:cubicBezTo>
                <a:cubicBezTo>
                  <a:pt x="356647" y="219273"/>
                  <a:pt x="340135" y="235477"/>
                  <a:pt x="322674" y="238888"/>
                </a:cubicBezTo>
                <a:cubicBezTo>
                  <a:pt x="303600" y="279730"/>
                  <a:pt x="270576" y="321424"/>
                  <a:pt x="228822" y="331563"/>
                </a:cubicBezTo>
                <a:lnTo>
                  <a:pt x="228822" y="353358"/>
                </a:lnTo>
                <a:lnTo>
                  <a:pt x="228822" y="374773"/>
                </a:lnTo>
                <a:lnTo>
                  <a:pt x="190389" y="374773"/>
                </a:lnTo>
                <a:lnTo>
                  <a:pt x="190389" y="353358"/>
                </a:lnTo>
                <a:lnTo>
                  <a:pt x="190389" y="331563"/>
                </a:lnTo>
                <a:cubicBezTo>
                  <a:pt x="148635" y="321424"/>
                  <a:pt x="115517" y="279635"/>
                  <a:pt x="96442" y="238699"/>
                </a:cubicBezTo>
                <a:cubicBezTo>
                  <a:pt x="78697" y="235098"/>
                  <a:pt x="62470" y="219084"/>
                  <a:pt x="54878" y="197194"/>
                </a:cubicBezTo>
                <a:cubicBezTo>
                  <a:pt x="50038" y="183359"/>
                  <a:pt x="49184" y="168861"/>
                  <a:pt x="52411" y="156448"/>
                </a:cubicBezTo>
                <a:cubicBezTo>
                  <a:pt x="55922" y="143276"/>
                  <a:pt x="63893" y="133421"/>
                  <a:pt x="74616" y="129157"/>
                </a:cubicBezTo>
                <a:cubicBezTo>
                  <a:pt x="81828" y="56098"/>
                  <a:pt x="139715" y="0"/>
                  <a:pt x="209558" y="0"/>
                </a:cubicBezTo>
                <a:close/>
              </a:path>
            </a:pathLst>
          </a:custGeom>
          <a:solidFill>
            <a:srgbClr val="3F3F3F"/>
          </a:solidFill>
          <a:ln>
            <a:noFill/>
          </a:ln>
        </p:spPr>
        <p:txBody>
          <a:bodyPr/>
          <a:lstStyle/>
          <a:p>
            <a:endParaRPr lang="zh-CN" altLang="en-US">
              <a:cs typeface="+mn-ea"/>
              <a:sym typeface="+mn-lt"/>
            </a:endParaRPr>
          </a:p>
        </p:txBody>
      </p:sp>
      <p:sp>
        <p:nvSpPr>
          <p:cNvPr id="54" name="team_287728"/>
          <p:cNvSpPr>
            <a:spLocks noChangeAspect="1"/>
          </p:cNvSpPr>
          <p:nvPr/>
        </p:nvSpPr>
        <p:spPr bwMode="auto">
          <a:xfrm>
            <a:off x="5401982" y="3701652"/>
            <a:ext cx="609685" cy="401240"/>
          </a:xfrm>
          <a:custGeom>
            <a:avLst/>
            <a:gdLst>
              <a:gd name="T0" fmla="*/ 6099 w 6827"/>
              <a:gd name="T1" fmla="*/ 3018 h 4500"/>
              <a:gd name="T2" fmla="*/ 6330 w 6827"/>
              <a:gd name="T3" fmla="*/ 1276 h 4500"/>
              <a:gd name="T4" fmla="*/ 4643 w 6827"/>
              <a:gd name="T5" fmla="*/ 1574 h 4500"/>
              <a:gd name="T6" fmla="*/ 2009 w 6827"/>
              <a:gd name="T7" fmla="*/ 1371 h 4500"/>
              <a:gd name="T8" fmla="*/ 2634 w 6827"/>
              <a:gd name="T9" fmla="*/ 2936 h 4500"/>
              <a:gd name="T10" fmla="*/ 1911 w 6827"/>
              <a:gd name="T11" fmla="*/ 2947 h 4500"/>
              <a:gd name="T12" fmla="*/ 2110 w 6827"/>
              <a:gd name="T13" fmla="*/ 1591 h 4500"/>
              <a:gd name="T14" fmla="*/ 1560 w 6827"/>
              <a:gd name="T15" fmla="*/ 1090 h 4500"/>
              <a:gd name="T16" fmla="*/ 806 w 6827"/>
              <a:gd name="T17" fmla="*/ 2741 h 4500"/>
              <a:gd name="T18" fmla="*/ 234 w 6827"/>
              <a:gd name="T19" fmla="*/ 3231 h 4500"/>
              <a:gd name="T20" fmla="*/ 1280 w 6827"/>
              <a:gd name="T21" fmla="*/ 3931 h 4500"/>
              <a:gd name="T22" fmla="*/ 5546 w 6827"/>
              <a:gd name="T23" fmla="*/ 4500 h 4500"/>
              <a:gd name="T24" fmla="*/ 6827 w 6827"/>
              <a:gd name="T25" fmla="*/ 3542 h 4500"/>
              <a:gd name="T26" fmla="*/ 6288 w 6827"/>
              <a:gd name="T27" fmla="*/ 1794 h 4500"/>
              <a:gd name="T28" fmla="*/ 5320 w 6827"/>
              <a:gd name="T29" fmla="*/ 1588 h 4500"/>
              <a:gd name="T30" fmla="*/ 5246 w 6827"/>
              <a:gd name="T31" fmla="*/ 1879 h 4500"/>
              <a:gd name="T32" fmla="*/ 5867 w 6827"/>
              <a:gd name="T33" fmla="*/ 2623 h 4500"/>
              <a:gd name="T34" fmla="*/ 5110 w 6827"/>
              <a:gd name="T35" fmla="*/ 2114 h 4500"/>
              <a:gd name="T36" fmla="*/ 5153 w 6827"/>
              <a:gd name="T37" fmla="*/ 2947 h 4500"/>
              <a:gd name="T38" fmla="*/ 4985 w 6827"/>
              <a:gd name="T39" fmla="*/ 1749 h 4500"/>
              <a:gd name="T40" fmla="*/ 4995 w 6827"/>
              <a:gd name="T41" fmla="*/ 1561 h 4500"/>
              <a:gd name="T42" fmla="*/ 4846 w 6827"/>
              <a:gd name="T43" fmla="*/ 3129 h 4500"/>
              <a:gd name="T44" fmla="*/ 4191 w 6827"/>
              <a:gd name="T45" fmla="*/ 2743 h 4500"/>
              <a:gd name="T46" fmla="*/ 2757 w 6827"/>
              <a:gd name="T47" fmla="*/ 477 h 4500"/>
              <a:gd name="T48" fmla="*/ 4298 w 6827"/>
              <a:gd name="T49" fmla="*/ 1043 h 4500"/>
              <a:gd name="T50" fmla="*/ 2361 w 6827"/>
              <a:gd name="T51" fmla="*/ 1201 h 4500"/>
              <a:gd name="T52" fmla="*/ 2737 w 6827"/>
              <a:gd name="T53" fmla="*/ 1534 h 4500"/>
              <a:gd name="T54" fmla="*/ 4330 w 6827"/>
              <a:gd name="T55" fmla="*/ 1536 h 4500"/>
              <a:gd name="T56" fmla="*/ 2853 w 6827"/>
              <a:gd name="T57" fmla="*/ 2560 h 4500"/>
              <a:gd name="T58" fmla="*/ 1468 w 6827"/>
              <a:gd name="T59" fmla="*/ 1404 h 4500"/>
              <a:gd name="T60" fmla="*/ 1144 w 6827"/>
              <a:gd name="T61" fmla="*/ 1449 h 4500"/>
              <a:gd name="T62" fmla="*/ 1836 w 6827"/>
              <a:gd name="T63" fmla="*/ 2153 h 4500"/>
              <a:gd name="T64" fmla="*/ 878 w 6827"/>
              <a:gd name="T65" fmla="*/ 2153 h 4500"/>
              <a:gd name="T66" fmla="*/ 284 w 6827"/>
              <a:gd name="T67" fmla="*/ 3542 h 4500"/>
              <a:gd name="T68" fmla="*/ 597 w 6827"/>
              <a:gd name="T69" fmla="*/ 3395 h 4500"/>
              <a:gd name="T70" fmla="*/ 1066 w 6827"/>
              <a:gd name="T71" fmla="*/ 3057 h 4500"/>
              <a:gd name="T72" fmla="*/ 1649 w 6827"/>
              <a:gd name="T73" fmla="*/ 3058 h 4500"/>
              <a:gd name="T74" fmla="*/ 1631 w 6827"/>
              <a:gd name="T75" fmla="*/ 3396 h 4500"/>
              <a:gd name="T76" fmla="*/ 1564 w 6827"/>
              <a:gd name="T77" fmla="*/ 3884 h 4500"/>
              <a:gd name="T78" fmla="*/ 2858 w 6827"/>
              <a:gd name="T79" fmla="*/ 3116 h 4500"/>
              <a:gd name="T80" fmla="*/ 3294 w 6827"/>
              <a:gd name="T81" fmla="*/ 3647 h 4500"/>
              <a:gd name="T82" fmla="*/ 3572 w 6827"/>
              <a:gd name="T83" fmla="*/ 3362 h 4500"/>
              <a:gd name="T84" fmla="*/ 3413 w 6827"/>
              <a:gd name="T85" fmla="*/ 3220 h 4500"/>
              <a:gd name="T86" fmla="*/ 5262 w 6827"/>
              <a:gd name="T87" fmla="*/ 4216 h 4500"/>
              <a:gd name="T88" fmla="*/ 3969 w 6827"/>
              <a:gd name="T89" fmla="*/ 3116 h 4500"/>
              <a:gd name="T90" fmla="*/ 5262 w 6827"/>
              <a:gd name="T91" fmla="*/ 3884 h 4500"/>
              <a:gd name="T92" fmla="*/ 5196 w 6827"/>
              <a:gd name="T93" fmla="*/ 3396 h 4500"/>
              <a:gd name="T94" fmla="*/ 5407 w 6827"/>
              <a:gd name="T95" fmla="*/ 3076 h 4500"/>
              <a:gd name="T96" fmla="*/ 5762 w 6827"/>
              <a:gd name="T97" fmla="*/ 3059 h 4500"/>
              <a:gd name="T98" fmla="*/ 6516 w 6827"/>
              <a:gd name="T99" fmla="*/ 3505 h 4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27" h="4500">
                <a:moveTo>
                  <a:pt x="6603" y="3234"/>
                </a:moveTo>
                <a:lnTo>
                  <a:pt x="6593" y="3231"/>
                </a:lnTo>
                <a:cubicBezTo>
                  <a:pt x="6446" y="3192"/>
                  <a:pt x="6396" y="3154"/>
                  <a:pt x="6331" y="3129"/>
                </a:cubicBezTo>
                <a:cubicBezTo>
                  <a:pt x="6217" y="3086"/>
                  <a:pt x="6145" y="3049"/>
                  <a:pt x="6099" y="3018"/>
                </a:cubicBezTo>
                <a:lnTo>
                  <a:pt x="6268" y="2875"/>
                </a:lnTo>
                <a:cubicBezTo>
                  <a:pt x="6426" y="2742"/>
                  <a:pt x="6535" y="2554"/>
                  <a:pt x="6583" y="2332"/>
                </a:cubicBezTo>
                <a:cubicBezTo>
                  <a:pt x="6625" y="2137"/>
                  <a:pt x="6617" y="1919"/>
                  <a:pt x="6562" y="1718"/>
                </a:cubicBezTo>
                <a:cubicBezTo>
                  <a:pt x="6514" y="1546"/>
                  <a:pt x="6434" y="1394"/>
                  <a:pt x="6330" y="1276"/>
                </a:cubicBezTo>
                <a:cubicBezTo>
                  <a:pt x="6211" y="1144"/>
                  <a:pt x="6065" y="1060"/>
                  <a:pt x="5907" y="1034"/>
                </a:cubicBezTo>
                <a:cubicBezTo>
                  <a:pt x="5796" y="1017"/>
                  <a:pt x="5693" y="1008"/>
                  <a:pt x="5598" y="1008"/>
                </a:cubicBezTo>
                <a:cubicBezTo>
                  <a:pt x="5324" y="1008"/>
                  <a:pt x="5174" y="1082"/>
                  <a:pt x="5098" y="1140"/>
                </a:cubicBezTo>
                <a:cubicBezTo>
                  <a:pt x="5060" y="1157"/>
                  <a:pt x="4782" y="1292"/>
                  <a:pt x="4643" y="1574"/>
                </a:cubicBezTo>
                <a:cubicBezTo>
                  <a:pt x="4679" y="1329"/>
                  <a:pt x="4710" y="702"/>
                  <a:pt x="4192" y="233"/>
                </a:cubicBezTo>
                <a:cubicBezTo>
                  <a:pt x="4072" y="124"/>
                  <a:pt x="3785" y="0"/>
                  <a:pt x="3429" y="0"/>
                </a:cubicBezTo>
                <a:cubicBezTo>
                  <a:pt x="3179" y="0"/>
                  <a:pt x="2894" y="62"/>
                  <a:pt x="2610" y="233"/>
                </a:cubicBezTo>
                <a:cubicBezTo>
                  <a:pt x="2262" y="444"/>
                  <a:pt x="2009" y="1371"/>
                  <a:pt x="2009" y="1371"/>
                </a:cubicBezTo>
                <a:cubicBezTo>
                  <a:pt x="2009" y="1371"/>
                  <a:pt x="2085" y="1414"/>
                  <a:pt x="2220" y="1456"/>
                </a:cubicBezTo>
                <a:cubicBezTo>
                  <a:pt x="2210" y="1528"/>
                  <a:pt x="2204" y="1602"/>
                  <a:pt x="2204" y="1679"/>
                </a:cubicBezTo>
                <a:cubicBezTo>
                  <a:pt x="2204" y="2072"/>
                  <a:pt x="2391" y="2456"/>
                  <a:pt x="2635" y="2743"/>
                </a:cubicBezTo>
                <a:lnTo>
                  <a:pt x="2634" y="2936"/>
                </a:lnTo>
                <a:cubicBezTo>
                  <a:pt x="2633" y="2938"/>
                  <a:pt x="2633" y="2939"/>
                  <a:pt x="2632" y="2941"/>
                </a:cubicBezTo>
                <a:cubicBezTo>
                  <a:pt x="2611" y="2981"/>
                  <a:pt x="2541" y="3059"/>
                  <a:pt x="2301" y="3166"/>
                </a:cubicBezTo>
                <a:cubicBezTo>
                  <a:pt x="2271" y="3152"/>
                  <a:pt x="2246" y="3139"/>
                  <a:pt x="2218" y="3129"/>
                </a:cubicBezTo>
                <a:cubicBezTo>
                  <a:pt x="1986" y="3041"/>
                  <a:pt x="1926" y="2977"/>
                  <a:pt x="1911" y="2947"/>
                </a:cubicBezTo>
                <a:cubicBezTo>
                  <a:pt x="1910" y="2946"/>
                  <a:pt x="1910" y="2944"/>
                  <a:pt x="1909" y="2943"/>
                </a:cubicBezTo>
                <a:lnTo>
                  <a:pt x="1908" y="2741"/>
                </a:lnTo>
                <a:cubicBezTo>
                  <a:pt x="2032" y="2575"/>
                  <a:pt x="2120" y="2368"/>
                  <a:pt x="2120" y="2154"/>
                </a:cubicBezTo>
                <a:cubicBezTo>
                  <a:pt x="2120" y="2154"/>
                  <a:pt x="2207" y="1815"/>
                  <a:pt x="2110" y="1591"/>
                </a:cubicBezTo>
                <a:cubicBezTo>
                  <a:pt x="2017" y="1377"/>
                  <a:pt x="1774" y="1372"/>
                  <a:pt x="1753" y="1372"/>
                </a:cubicBezTo>
                <a:lnTo>
                  <a:pt x="1751" y="1372"/>
                </a:lnTo>
                <a:cubicBezTo>
                  <a:pt x="1751" y="1372"/>
                  <a:pt x="1736" y="1240"/>
                  <a:pt x="1894" y="1145"/>
                </a:cubicBezTo>
                <a:cubicBezTo>
                  <a:pt x="1921" y="1129"/>
                  <a:pt x="1769" y="1090"/>
                  <a:pt x="1560" y="1090"/>
                </a:cubicBezTo>
                <a:cubicBezTo>
                  <a:pt x="1240" y="1090"/>
                  <a:pt x="785" y="1182"/>
                  <a:pt x="623" y="1590"/>
                </a:cubicBezTo>
                <a:cubicBezTo>
                  <a:pt x="522" y="1844"/>
                  <a:pt x="596" y="2218"/>
                  <a:pt x="596" y="2218"/>
                </a:cubicBezTo>
                <a:lnTo>
                  <a:pt x="596" y="2218"/>
                </a:lnTo>
                <a:cubicBezTo>
                  <a:pt x="612" y="2409"/>
                  <a:pt x="695" y="2592"/>
                  <a:pt x="806" y="2741"/>
                </a:cubicBezTo>
                <a:lnTo>
                  <a:pt x="805" y="2943"/>
                </a:lnTo>
                <a:cubicBezTo>
                  <a:pt x="805" y="2944"/>
                  <a:pt x="804" y="2946"/>
                  <a:pt x="804" y="2947"/>
                </a:cubicBezTo>
                <a:cubicBezTo>
                  <a:pt x="788" y="2977"/>
                  <a:pt x="728" y="3041"/>
                  <a:pt x="496" y="3129"/>
                </a:cubicBezTo>
                <a:cubicBezTo>
                  <a:pt x="430" y="3154"/>
                  <a:pt x="381" y="3192"/>
                  <a:pt x="234" y="3231"/>
                </a:cubicBezTo>
                <a:lnTo>
                  <a:pt x="224" y="3234"/>
                </a:lnTo>
                <a:cubicBezTo>
                  <a:pt x="90" y="3278"/>
                  <a:pt x="0" y="3402"/>
                  <a:pt x="0" y="3542"/>
                </a:cubicBezTo>
                <a:lnTo>
                  <a:pt x="0" y="3931"/>
                </a:lnTo>
                <a:lnTo>
                  <a:pt x="1280" y="3931"/>
                </a:lnTo>
                <a:lnTo>
                  <a:pt x="1280" y="4500"/>
                </a:lnTo>
                <a:lnTo>
                  <a:pt x="2844" y="4500"/>
                </a:lnTo>
                <a:lnTo>
                  <a:pt x="3982" y="4500"/>
                </a:lnTo>
                <a:lnTo>
                  <a:pt x="5546" y="4500"/>
                </a:lnTo>
                <a:lnTo>
                  <a:pt x="5546" y="3931"/>
                </a:lnTo>
                <a:lnTo>
                  <a:pt x="5588" y="3931"/>
                </a:lnTo>
                <a:lnTo>
                  <a:pt x="6827" y="3931"/>
                </a:lnTo>
                <a:lnTo>
                  <a:pt x="6827" y="3542"/>
                </a:lnTo>
                <a:cubicBezTo>
                  <a:pt x="6827" y="3402"/>
                  <a:pt x="6737" y="3279"/>
                  <a:pt x="6603" y="3234"/>
                </a:cubicBezTo>
                <a:close/>
                <a:moveTo>
                  <a:pt x="5598" y="1292"/>
                </a:moveTo>
                <a:cubicBezTo>
                  <a:pt x="5678" y="1292"/>
                  <a:pt x="5766" y="1300"/>
                  <a:pt x="5861" y="1315"/>
                </a:cubicBezTo>
                <a:cubicBezTo>
                  <a:pt x="6051" y="1346"/>
                  <a:pt x="6214" y="1529"/>
                  <a:pt x="6288" y="1794"/>
                </a:cubicBezTo>
                <a:cubicBezTo>
                  <a:pt x="6332" y="1953"/>
                  <a:pt x="6340" y="2144"/>
                  <a:pt x="6293" y="2317"/>
                </a:cubicBezTo>
                <a:cubicBezTo>
                  <a:pt x="6260" y="2166"/>
                  <a:pt x="6198" y="2004"/>
                  <a:pt x="6080" y="1869"/>
                </a:cubicBezTo>
                <a:cubicBezTo>
                  <a:pt x="5915" y="1682"/>
                  <a:pt x="5681" y="1587"/>
                  <a:pt x="5383" y="1587"/>
                </a:cubicBezTo>
                <a:cubicBezTo>
                  <a:pt x="5362" y="1587"/>
                  <a:pt x="5341" y="1587"/>
                  <a:pt x="5320" y="1588"/>
                </a:cubicBezTo>
                <a:lnTo>
                  <a:pt x="5306" y="1345"/>
                </a:lnTo>
                <a:cubicBezTo>
                  <a:pt x="5353" y="1321"/>
                  <a:pt x="5443" y="1292"/>
                  <a:pt x="5598" y="1292"/>
                </a:cubicBezTo>
                <a:close/>
                <a:moveTo>
                  <a:pt x="5110" y="2114"/>
                </a:moveTo>
                <a:cubicBezTo>
                  <a:pt x="5159" y="1988"/>
                  <a:pt x="5214" y="1914"/>
                  <a:pt x="5246" y="1879"/>
                </a:cubicBezTo>
                <a:cubicBezTo>
                  <a:pt x="5294" y="1874"/>
                  <a:pt x="5340" y="1871"/>
                  <a:pt x="5383" y="1871"/>
                </a:cubicBezTo>
                <a:cubicBezTo>
                  <a:pt x="5598" y="1871"/>
                  <a:pt x="5756" y="1931"/>
                  <a:pt x="5865" y="2056"/>
                </a:cubicBezTo>
                <a:cubicBezTo>
                  <a:pt x="5949" y="2151"/>
                  <a:pt x="5993" y="2271"/>
                  <a:pt x="6017" y="2384"/>
                </a:cubicBezTo>
                <a:cubicBezTo>
                  <a:pt x="5983" y="2467"/>
                  <a:pt x="5932" y="2548"/>
                  <a:pt x="5867" y="2623"/>
                </a:cubicBezTo>
                <a:cubicBezTo>
                  <a:pt x="5738" y="2771"/>
                  <a:pt x="5618" y="2818"/>
                  <a:pt x="5588" y="2818"/>
                </a:cubicBezTo>
                <a:cubicBezTo>
                  <a:pt x="5559" y="2818"/>
                  <a:pt x="5439" y="2771"/>
                  <a:pt x="5310" y="2623"/>
                </a:cubicBezTo>
                <a:cubicBezTo>
                  <a:pt x="5183" y="2477"/>
                  <a:pt x="5110" y="2305"/>
                  <a:pt x="5110" y="2151"/>
                </a:cubicBezTo>
                <a:cubicBezTo>
                  <a:pt x="5110" y="2138"/>
                  <a:pt x="5110" y="2126"/>
                  <a:pt x="5110" y="2114"/>
                </a:cubicBezTo>
                <a:close/>
                <a:moveTo>
                  <a:pt x="5019" y="2712"/>
                </a:moveTo>
                <a:cubicBezTo>
                  <a:pt x="5060" y="2771"/>
                  <a:pt x="5107" y="2826"/>
                  <a:pt x="5155" y="2874"/>
                </a:cubicBezTo>
                <a:lnTo>
                  <a:pt x="5155" y="2944"/>
                </a:lnTo>
                <a:cubicBezTo>
                  <a:pt x="5154" y="2945"/>
                  <a:pt x="5154" y="2946"/>
                  <a:pt x="5153" y="2947"/>
                </a:cubicBezTo>
                <a:cubicBezTo>
                  <a:pt x="5143" y="2968"/>
                  <a:pt x="5111" y="3004"/>
                  <a:pt x="5016" y="3054"/>
                </a:cubicBezTo>
                <a:lnTo>
                  <a:pt x="5019" y="2712"/>
                </a:lnTo>
                <a:close/>
                <a:moveTo>
                  <a:pt x="4995" y="1561"/>
                </a:moveTo>
                <a:lnTo>
                  <a:pt x="4985" y="1749"/>
                </a:lnTo>
                <a:cubicBezTo>
                  <a:pt x="4961" y="1782"/>
                  <a:pt x="4935" y="1822"/>
                  <a:pt x="4909" y="1870"/>
                </a:cubicBezTo>
                <a:cubicBezTo>
                  <a:pt x="4887" y="1911"/>
                  <a:pt x="4867" y="1954"/>
                  <a:pt x="4849" y="1999"/>
                </a:cubicBezTo>
                <a:cubicBezTo>
                  <a:pt x="4848" y="1973"/>
                  <a:pt x="4847" y="1946"/>
                  <a:pt x="4847" y="1919"/>
                </a:cubicBezTo>
                <a:cubicBezTo>
                  <a:pt x="4847" y="1764"/>
                  <a:pt x="4916" y="1646"/>
                  <a:pt x="4995" y="1561"/>
                </a:cubicBezTo>
                <a:close/>
                <a:moveTo>
                  <a:pt x="4656" y="2519"/>
                </a:moveTo>
                <a:cubicBezTo>
                  <a:pt x="4704" y="2658"/>
                  <a:pt x="4752" y="2735"/>
                  <a:pt x="4758" y="2743"/>
                </a:cubicBezTo>
                <a:lnTo>
                  <a:pt x="4973" y="3076"/>
                </a:lnTo>
                <a:cubicBezTo>
                  <a:pt x="4938" y="3092"/>
                  <a:pt x="4896" y="3110"/>
                  <a:pt x="4846" y="3129"/>
                </a:cubicBezTo>
                <a:cubicBezTo>
                  <a:pt x="4789" y="3151"/>
                  <a:pt x="4745" y="3181"/>
                  <a:pt x="4640" y="3215"/>
                </a:cubicBezTo>
                <a:cubicBezTo>
                  <a:pt x="4307" y="3083"/>
                  <a:pt x="4218" y="2987"/>
                  <a:pt x="4195" y="2941"/>
                </a:cubicBezTo>
                <a:cubicBezTo>
                  <a:pt x="4194" y="2939"/>
                  <a:pt x="4193" y="2938"/>
                  <a:pt x="4192" y="2936"/>
                </a:cubicBezTo>
                <a:lnTo>
                  <a:pt x="4191" y="2743"/>
                </a:lnTo>
                <a:cubicBezTo>
                  <a:pt x="4356" y="2550"/>
                  <a:pt x="4495" y="2311"/>
                  <a:pt x="4567" y="2056"/>
                </a:cubicBezTo>
                <a:cubicBezTo>
                  <a:pt x="4578" y="2220"/>
                  <a:pt x="4608" y="2375"/>
                  <a:pt x="4656" y="2519"/>
                </a:cubicBezTo>
                <a:close/>
                <a:moveTo>
                  <a:pt x="2444" y="985"/>
                </a:moveTo>
                <a:cubicBezTo>
                  <a:pt x="2612" y="580"/>
                  <a:pt x="2734" y="491"/>
                  <a:pt x="2757" y="477"/>
                </a:cubicBezTo>
                <a:cubicBezTo>
                  <a:pt x="2968" y="350"/>
                  <a:pt x="3194" y="285"/>
                  <a:pt x="3429" y="285"/>
                </a:cubicBezTo>
                <a:cubicBezTo>
                  <a:pt x="3728" y="285"/>
                  <a:pt x="3944" y="392"/>
                  <a:pt x="4001" y="444"/>
                </a:cubicBezTo>
                <a:cubicBezTo>
                  <a:pt x="4196" y="621"/>
                  <a:pt x="4316" y="845"/>
                  <a:pt x="4359" y="1111"/>
                </a:cubicBezTo>
                <a:cubicBezTo>
                  <a:pt x="4341" y="1087"/>
                  <a:pt x="4321" y="1065"/>
                  <a:pt x="4298" y="1043"/>
                </a:cubicBezTo>
                <a:cubicBezTo>
                  <a:pt x="4210" y="962"/>
                  <a:pt x="4104" y="921"/>
                  <a:pt x="3981" y="921"/>
                </a:cubicBezTo>
                <a:cubicBezTo>
                  <a:pt x="3849" y="921"/>
                  <a:pt x="3695" y="968"/>
                  <a:pt x="3450" y="1083"/>
                </a:cubicBezTo>
                <a:cubicBezTo>
                  <a:pt x="3216" y="1193"/>
                  <a:pt x="2976" y="1249"/>
                  <a:pt x="2737" y="1249"/>
                </a:cubicBezTo>
                <a:cubicBezTo>
                  <a:pt x="2588" y="1249"/>
                  <a:pt x="2460" y="1227"/>
                  <a:pt x="2361" y="1201"/>
                </a:cubicBezTo>
                <a:cubicBezTo>
                  <a:pt x="2384" y="1135"/>
                  <a:pt x="2412" y="1061"/>
                  <a:pt x="2444" y="985"/>
                </a:cubicBezTo>
                <a:close/>
                <a:moveTo>
                  <a:pt x="2489" y="1679"/>
                </a:moveTo>
                <a:cubicBezTo>
                  <a:pt x="2489" y="1624"/>
                  <a:pt x="2492" y="1570"/>
                  <a:pt x="2499" y="1518"/>
                </a:cubicBezTo>
                <a:cubicBezTo>
                  <a:pt x="2572" y="1527"/>
                  <a:pt x="2651" y="1534"/>
                  <a:pt x="2737" y="1534"/>
                </a:cubicBezTo>
                <a:cubicBezTo>
                  <a:pt x="2976" y="1534"/>
                  <a:pt x="3261" y="1486"/>
                  <a:pt x="3571" y="1340"/>
                </a:cubicBezTo>
                <a:cubicBezTo>
                  <a:pt x="3774" y="1245"/>
                  <a:pt x="3897" y="1205"/>
                  <a:pt x="3981" y="1205"/>
                </a:cubicBezTo>
                <a:cubicBezTo>
                  <a:pt x="4115" y="1205"/>
                  <a:pt x="4146" y="1308"/>
                  <a:pt x="4240" y="1448"/>
                </a:cubicBezTo>
                <a:cubicBezTo>
                  <a:pt x="4261" y="1480"/>
                  <a:pt x="4293" y="1509"/>
                  <a:pt x="4330" y="1536"/>
                </a:cubicBezTo>
                <a:cubicBezTo>
                  <a:pt x="4335" y="1583"/>
                  <a:pt x="4338" y="1631"/>
                  <a:pt x="4338" y="1679"/>
                </a:cubicBezTo>
                <a:cubicBezTo>
                  <a:pt x="4338" y="1968"/>
                  <a:pt x="4205" y="2289"/>
                  <a:pt x="3974" y="2560"/>
                </a:cubicBezTo>
                <a:cubicBezTo>
                  <a:pt x="3739" y="2836"/>
                  <a:pt x="3510" y="2936"/>
                  <a:pt x="3413" y="2936"/>
                </a:cubicBezTo>
                <a:cubicBezTo>
                  <a:pt x="3317" y="2936"/>
                  <a:pt x="3088" y="2836"/>
                  <a:pt x="2853" y="2560"/>
                </a:cubicBezTo>
                <a:cubicBezTo>
                  <a:pt x="2621" y="2289"/>
                  <a:pt x="2489" y="1968"/>
                  <a:pt x="2489" y="1679"/>
                </a:cubicBezTo>
                <a:close/>
                <a:moveTo>
                  <a:pt x="1144" y="1449"/>
                </a:moveTo>
                <a:cubicBezTo>
                  <a:pt x="1233" y="1410"/>
                  <a:pt x="1346" y="1386"/>
                  <a:pt x="1466" y="1378"/>
                </a:cubicBezTo>
                <a:cubicBezTo>
                  <a:pt x="1467" y="1389"/>
                  <a:pt x="1468" y="1397"/>
                  <a:pt x="1468" y="1404"/>
                </a:cubicBezTo>
                <a:lnTo>
                  <a:pt x="1485" y="1571"/>
                </a:lnTo>
                <a:cubicBezTo>
                  <a:pt x="1443" y="1574"/>
                  <a:pt x="1400" y="1576"/>
                  <a:pt x="1357" y="1576"/>
                </a:cubicBezTo>
                <a:cubicBezTo>
                  <a:pt x="1216" y="1576"/>
                  <a:pt x="1080" y="1558"/>
                  <a:pt x="992" y="1543"/>
                </a:cubicBezTo>
                <a:cubicBezTo>
                  <a:pt x="1033" y="1506"/>
                  <a:pt x="1083" y="1474"/>
                  <a:pt x="1144" y="1449"/>
                </a:cubicBezTo>
                <a:close/>
                <a:moveTo>
                  <a:pt x="964" y="1827"/>
                </a:moveTo>
                <a:cubicBezTo>
                  <a:pt x="1064" y="1843"/>
                  <a:pt x="1207" y="1861"/>
                  <a:pt x="1357" y="1861"/>
                </a:cubicBezTo>
                <a:cubicBezTo>
                  <a:pt x="1505" y="1861"/>
                  <a:pt x="1649" y="1844"/>
                  <a:pt x="1751" y="1828"/>
                </a:cubicBezTo>
                <a:cubicBezTo>
                  <a:pt x="1807" y="1917"/>
                  <a:pt x="1836" y="2027"/>
                  <a:pt x="1836" y="2153"/>
                </a:cubicBezTo>
                <a:cubicBezTo>
                  <a:pt x="1836" y="2307"/>
                  <a:pt x="1763" y="2479"/>
                  <a:pt x="1636" y="2625"/>
                </a:cubicBezTo>
                <a:cubicBezTo>
                  <a:pt x="1507" y="2773"/>
                  <a:pt x="1386" y="2820"/>
                  <a:pt x="1357" y="2821"/>
                </a:cubicBezTo>
                <a:cubicBezTo>
                  <a:pt x="1328" y="2820"/>
                  <a:pt x="1207" y="2773"/>
                  <a:pt x="1078" y="2625"/>
                </a:cubicBezTo>
                <a:cubicBezTo>
                  <a:pt x="951" y="2479"/>
                  <a:pt x="878" y="2307"/>
                  <a:pt x="878" y="2153"/>
                </a:cubicBezTo>
                <a:cubicBezTo>
                  <a:pt x="878" y="2027"/>
                  <a:pt x="908" y="1916"/>
                  <a:pt x="964" y="1827"/>
                </a:cubicBezTo>
                <a:close/>
                <a:moveTo>
                  <a:pt x="1338" y="3647"/>
                </a:moveTo>
                <a:lnTo>
                  <a:pt x="284" y="3647"/>
                </a:lnTo>
                <a:lnTo>
                  <a:pt x="284" y="3542"/>
                </a:lnTo>
                <a:lnTo>
                  <a:pt x="284" y="3542"/>
                </a:lnTo>
                <a:cubicBezTo>
                  <a:pt x="284" y="3526"/>
                  <a:pt x="295" y="3511"/>
                  <a:pt x="310" y="3505"/>
                </a:cubicBezTo>
                <a:cubicBezTo>
                  <a:pt x="435" y="3471"/>
                  <a:pt x="506" y="3437"/>
                  <a:pt x="558" y="3412"/>
                </a:cubicBezTo>
                <a:cubicBezTo>
                  <a:pt x="574" y="3405"/>
                  <a:pt x="587" y="3399"/>
                  <a:pt x="597" y="3395"/>
                </a:cubicBezTo>
                <a:cubicBezTo>
                  <a:pt x="855" y="3296"/>
                  <a:pt x="993" y="3201"/>
                  <a:pt x="1057" y="3076"/>
                </a:cubicBezTo>
                <a:lnTo>
                  <a:pt x="1057" y="3076"/>
                </a:lnTo>
                <a:lnTo>
                  <a:pt x="1057" y="3076"/>
                </a:lnTo>
                <a:cubicBezTo>
                  <a:pt x="1061" y="3068"/>
                  <a:pt x="1064" y="3062"/>
                  <a:pt x="1066" y="3057"/>
                </a:cubicBezTo>
                <a:lnTo>
                  <a:pt x="1087" y="3009"/>
                </a:lnTo>
                <a:cubicBezTo>
                  <a:pt x="1182" y="3070"/>
                  <a:pt x="1276" y="3105"/>
                  <a:pt x="1357" y="3105"/>
                </a:cubicBezTo>
                <a:cubicBezTo>
                  <a:pt x="1438" y="3105"/>
                  <a:pt x="1532" y="3070"/>
                  <a:pt x="1627" y="3009"/>
                </a:cubicBezTo>
                <a:lnTo>
                  <a:pt x="1649" y="3058"/>
                </a:lnTo>
                <a:cubicBezTo>
                  <a:pt x="1651" y="3063"/>
                  <a:pt x="1654" y="3069"/>
                  <a:pt x="1658" y="3078"/>
                </a:cubicBezTo>
                <a:cubicBezTo>
                  <a:pt x="1704" y="3166"/>
                  <a:pt x="1786" y="3239"/>
                  <a:pt x="1922" y="3309"/>
                </a:cubicBezTo>
                <a:cubicBezTo>
                  <a:pt x="1843" y="3335"/>
                  <a:pt x="1751" y="3363"/>
                  <a:pt x="1646" y="3391"/>
                </a:cubicBezTo>
                <a:lnTo>
                  <a:pt x="1631" y="3396"/>
                </a:lnTo>
                <a:cubicBezTo>
                  <a:pt x="1501" y="3439"/>
                  <a:pt x="1398" y="3531"/>
                  <a:pt x="1338" y="3647"/>
                </a:cubicBezTo>
                <a:close/>
                <a:moveTo>
                  <a:pt x="2898" y="4216"/>
                </a:moveTo>
                <a:lnTo>
                  <a:pt x="1564" y="4216"/>
                </a:lnTo>
                <a:lnTo>
                  <a:pt x="1564" y="3884"/>
                </a:lnTo>
                <a:cubicBezTo>
                  <a:pt x="1564" y="3786"/>
                  <a:pt x="1625" y="3700"/>
                  <a:pt x="1717" y="3667"/>
                </a:cubicBezTo>
                <a:lnTo>
                  <a:pt x="1723" y="3665"/>
                </a:lnTo>
                <a:cubicBezTo>
                  <a:pt x="1965" y="3600"/>
                  <a:pt x="2144" y="3536"/>
                  <a:pt x="2252" y="3495"/>
                </a:cubicBezTo>
                <a:cubicBezTo>
                  <a:pt x="2575" y="3371"/>
                  <a:pt x="2765" y="3252"/>
                  <a:pt x="2858" y="3116"/>
                </a:cubicBezTo>
                <a:lnTo>
                  <a:pt x="3022" y="3552"/>
                </a:lnTo>
                <a:lnTo>
                  <a:pt x="2898" y="4216"/>
                </a:lnTo>
                <a:close/>
                <a:moveTo>
                  <a:pt x="3187" y="4216"/>
                </a:moveTo>
                <a:lnTo>
                  <a:pt x="3294" y="3647"/>
                </a:lnTo>
                <a:lnTo>
                  <a:pt x="3533" y="3647"/>
                </a:lnTo>
                <a:lnTo>
                  <a:pt x="3640" y="4216"/>
                </a:lnTo>
                <a:lnTo>
                  <a:pt x="3187" y="4216"/>
                </a:lnTo>
                <a:close/>
                <a:moveTo>
                  <a:pt x="3572" y="3362"/>
                </a:moveTo>
                <a:lnTo>
                  <a:pt x="3255" y="3362"/>
                </a:lnTo>
                <a:lnTo>
                  <a:pt x="3184" y="3176"/>
                </a:lnTo>
                <a:lnTo>
                  <a:pt x="3201" y="3176"/>
                </a:lnTo>
                <a:cubicBezTo>
                  <a:pt x="3275" y="3205"/>
                  <a:pt x="3347" y="3220"/>
                  <a:pt x="3413" y="3220"/>
                </a:cubicBezTo>
                <a:cubicBezTo>
                  <a:pt x="3479" y="3220"/>
                  <a:pt x="3551" y="3205"/>
                  <a:pt x="3626" y="3176"/>
                </a:cubicBezTo>
                <a:lnTo>
                  <a:pt x="3642" y="3176"/>
                </a:lnTo>
                <a:lnTo>
                  <a:pt x="3572" y="3362"/>
                </a:lnTo>
                <a:close/>
                <a:moveTo>
                  <a:pt x="5262" y="4216"/>
                </a:moveTo>
                <a:lnTo>
                  <a:pt x="5262" y="4216"/>
                </a:lnTo>
                <a:lnTo>
                  <a:pt x="3929" y="4216"/>
                </a:lnTo>
                <a:lnTo>
                  <a:pt x="3804" y="3552"/>
                </a:lnTo>
                <a:lnTo>
                  <a:pt x="3969" y="3116"/>
                </a:lnTo>
                <a:cubicBezTo>
                  <a:pt x="4061" y="3252"/>
                  <a:pt x="4252" y="3370"/>
                  <a:pt x="4575" y="3495"/>
                </a:cubicBezTo>
                <a:cubicBezTo>
                  <a:pt x="4682" y="3536"/>
                  <a:pt x="4861" y="3599"/>
                  <a:pt x="5104" y="3665"/>
                </a:cubicBezTo>
                <a:lnTo>
                  <a:pt x="5109" y="3667"/>
                </a:lnTo>
                <a:cubicBezTo>
                  <a:pt x="5201" y="3699"/>
                  <a:pt x="5262" y="3786"/>
                  <a:pt x="5262" y="3884"/>
                </a:cubicBezTo>
                <a:lnTo>
                  <a:pt x="5262" y="4216"/>
                </a:lnTo>
                <a:close/>
                <a:moveTo>
                  <a:pt x="5588" y="3647"/>
                </a:moveTo>
                <a:lnTo>
                  <a:pt x="5489" y="3647"/>
                </a:lnTo>
                <a:cubicBezTo>
                  <a:pt x="5429" y="3531"/>
                  <a:pt x="5326" y="3439"/>
                  <a:pt x="5196" y="3396"/>
                </a:cubicBezTo>
                <a:lnTo>
                  <a:pt x="5182" y="3392"/>
                </a:lnTo>
                <a:cubicBezTo>
                  <a:pt x="5135" y="3379"/>
                  <a:pt x="5090" y="3366"/>
                  <a:pt x="5048" y="3354"/>
                </a:cubicBezTo>
                <a:cubicBezTo>
                  <a:pt x="5242" y="3269"/>
                  <a:pt x="5351" y="3184"/>
                  <a:pt x="5406" y="3077"/>
                </a:cubicBezTo>
                <a:lnTo>
                  <a:pt x="5407" y="3076"/>
                </a:lnTo>
                <a:lnTo>
                  <a:pt x="5407" y="3075"/>
                </a:lnTo>
                <a:cubicBezTo>
                  <a:pt x="5410" y="3069"/>
                  <a:pt x="5413" y="3064"/>
                  <a:pt x="5415" y="3059"/>
                </a:cubicBezTo>
                <a:cubicBezTo>
                  <a:pt x="5476" y="3087"/>
                  <a:pt x="5535" y="3103"/>
                  <a:pt x="5588" y="3103"/>
                </a:cubicBezTo>
                <a:cubicBezTo>
                  <a:pt x="5641" y="3103"/>
                  <a:pt x="5701" y="3087"/>
                  <a:pt x="5762" y="3059"/>
                </a:cubicBezTo>
                <a:cubicBezTo>
                  <a:pt x="5764" y="3064"/>
                  <a:pt x="5767" y="3070"/>
                  <a:pt x="5770" y="3077"/>
                </a:cubicBezTo>
                <a:cubicBezTo>
                  <a:pt x="5834" y="3201"/>
                  <a:pt x="5972" y="3296"/>
                  <a:pt x="6230" y="3395"/>
                </a:cubicBezTo>
                <a:cubicBezTo>
                  <a:pt x="6239" y="3399"/>
                  <a:pt x="6252" y="3405"/>
                  <a:pt x="6269" y="3413"/>
                </a:cubicBezTo>
                <a:cubicBezTo>
                  <a:pt x="6321" y="3438"/>
                  <a:pt x="6392" y="3472"/>
                  <a:pt x="6516" y="3505"/>
                </a:cubicBezTo>
                <a:cubicBezTo>
                  <a:pt x="6532" y="3511"/>
                  <a:pt x="6542" y="3526"/>
                  <a:pt x="6542" y="3542"/>
                </a:cubicBezTo>
                <a:lnTo>
                  <a:pt x="6542" y="3647"/>
                </a:lnTo>
                <a:lnTo>
                  <a:pt x="5588" y="3647"/>
                </a:lnTo>
                <a:close/>
              </a:path>
            </a:pathLst>
          </a:custGeom>
          <a:solidFill>
            <a:srgbClr val="3F3F3F"/>
          </a:solidFill>
          <a:ln>
            <a:noFill/>
          </a:ln>
        </p:spPr>
        <p:txBody>
          <a:bodyPr/>
          <a:lstStyle/>
          <a:p>
            <a:endParaRPr lang="zh-CN" altLang="en-US">
              <a:cs typeface="+mn-ea"/>
              <a:sym typeface="+mn-lt"/>
            </a:endParaRPr>
          </a:p>
        </p:txBody>
      </p:sp>
      <p:sp>
        <p:nvSpPr>
          <p:cNvPr id="648" name="written-letter_73473"/>
          <p:cNvSpPr>
            <a:spLocks noChangeAspect="1"/>
          </p:cNvSpPr>
          <p:nvPr/>
        </p:nvSpPr>
        <p:spPr bwMode="auto">
          <a:xfrm>
            <a:off x="3213300" y="1617871"/>
            <a:ext cx="416183" cy="366906"/>
          </a:xfrm>
          <a:custGeom>
            <a:avLst/>
            <a:gdLst>
              <a:gd name="T0" fmla="*/ 472622 w 604011"/>
              <a:gd name="T1" fmla="*/ 472622 w 604011"/>
              <a:gd name="T2" fmla="*/ 472622 w 604011"/>
              <a:gd name="T3" fmla="*/ 472622 w 604011"/>
              <a:gd name="T4" fmla="*/ 472622 w 604011"/>
              <a:gd name="T5" fmla="*/ 472622 w 604011"/>
              <a:gd name="T6" fmla="*/ 472622 w 604011"/>
              <a:gd name="T7" fmla="*/ 472622 w 604011"/>
              <a:gd name="T8" fmla="*/ 472622 w 604011"/>
              <a:gd name="T9" fmla="*/ 472622 w 604011"/>
              <a:gd name="T10" fmla="*/ 472622 w 604011"/>
              <a:gd name="T11" fmla="*/ 472622 w 604011"/>
              <a:gd name="T12" fmla="*/ 472622 w 604011"/>
              <a:gd name="T13" fmla="*/ 472622 w 604011"/>
              <a:gd name="T14" fmla="*/ 472622 w 604011"/>
              <a:gd name="T15" fmla="*/ 472622 w 604011"/>
              <a:gd name="T16" fmla="*/ 472622 w 604011"/>
              <a:gd name="T17" fmla="*/ 472622 w 604011"/>
              <a:gd name="T18" fmla="*/ 472622 w 604011"/>
              <a:gd name="T19" fmla="*/ 472622 w 604011"/>
              <a:gd name="T20" fmla="*/ 472622 w 604011"/>
              <a:gd name="T21" fmla="*/ 472622 w 604011"/>
              <a:gd name="T22" fmla="*/ 472622 w 604011"/>
              <a:gd name="T23" fmla="*/ 472622 w 604011"/>
              <a:gd name="T24" fmla="*/ 472622 w 604011"/>
              <a:gd name="T25" fmla="*/ 472622 w 604011"/>
              <a:gd name="T26" fmla="*/ 472622 w 604011"/>
              <a:gd name="T27" fmla="*/ 472622 w 604011"/>
              <a:gd name="T28" fmla="*/ 472622 w 604011"/>
              <a:gd name="T29" fmla="*/ 472622 w 604011"/>
              <a:gd name="T30" fmla="*/ 472622 w 604011"/>
              <a:gd name="T31" fmla="*/ 472622 w 604011"/>
              <a:gd name="T32" fmla="*/ 472622 w 604011"/>
              <a:gd name="T33" fmla="*/ 472622 w 604011"/>
              <a:gd name="T34" fmla="*/ 472622 w 604011"/>
              <a:gd name="T35" fmla="*/ 472622 w 604011"/>
              <a:gd name="T36" fmla="*/ 472622 w 604011"/>
              <a:gd name="T37" fmla="*/ 472622 w 604011"/>
              <a:gd name="T38" fmla="*/ 472622 w 604011"/>
              <a:gd name="T39" fmla="*/ 472622 w 604011"/>
              <a:gd name="T40" fmla="*/ 472622 w 604011"/>
              <a:gd name="T41" fmla="*/ 472622 w 604011"/>
              <a:gd name="T42" fmla="*/ 472622 w 604011"/>
              <a:gd name="T43" fmla="*/ 472622 w 604011"/>
              <a:gd name="T44" fmla="*/ 472622 w 604011"/>
              <a:gd name="T45" fmla="*/ 472622 w 604011"/>
              <a:gd name="T46" fmla="*/ 472622 w 604011"/>
              <a:gd name="T47" fmla="*/ 472622 w 604011"/>
              <a:gd name="T48" fmla="*/ 472622 w 604011"/>
              <a:gd name="T49" fmla="*/ 472622 w 604011"/>
              <a:gd name="T50" fmla="*/ 472622 w 604011"/>
              <a:gd name="T51" fmla="*/ 472622 w 604011"/>
              <a:gd name="T52" fmla="*/ 472622 w 604011"/>
              <a:gd name="T53" fmla="*/ 472622 w 604011"/>
              <a:gd name="T54" fmla="*/ 472622 w 604011"/>
              <a:gd name="T55" fmla="*/ 472622 w 604011"/>
              <a:gd name="T56" fmla="*/ 472622 w 604011"/>
              <a:gd name="T57" fmla="*/ 472622 w 604011"/>
              <a:gd name="T58" fmla="*/ 472622 w 604011"/>
              <a:gd name="T59" fmla="*/ 472622 w 604011"/>
              <a:gd name="T60" fmla="*/ 472622 w 604011"/>
              <a:gd name="T61" fmla="*/ 472622 w 604011"/>
              <a:gd name="T62" fmla="*/ 472622 w 604011"/>
              <a:gd name="T63" fmla="*/ 472622 w 604011"/>
              <a:gd name="T64" fmla="*/ 472622 w 604011"/>
              <a:gd name="T65" fmla="*/ 472622 w 604011"/>
              <a:gd name="T66" fmla="*/ 472622 w 604011"/>
              <a:gd name="T67" fmla="*/ 472622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22" h="2315">
                <a:moveTo>
                  <a:pt x="751" y="330"/>
                </a:moveTo>
                <a:cubicBezTo>
                  <a:pt x="751" y="293"/>
                  <a:pt x="781" y="263"/>
                  <a:pt x="818" y="263"/>
                </a:cubicBezTo>
                <a:lnTo>
                  <a:pt x="1754" y="263"/>
                </a:lnTo>
                <a:cubicBezTo>
                  <a:pt x="1791" y="263"/>
                  <a:pt x="1821" y="293"/>
                  <a:pt x="1821" y="330"/>
                </a:cubicBezTo>
                <a:cubicBezTo>
                  <a:pt x="1821" y="367"/>
                  <a:pt x="1791" y="397"/>
                  <a:pt x="1754" y="397"/>
                </a:cubicBezTo>
                <a:lnTo>
                  <a:pt x="818" y="397"/>
                </a:lnTo>
                <a:cubicBezTo>
                  <a:pt x="781" y="397"/>
                  <a:pt x="751" y="367"/>
                  <a:pt x="751" y="330"/>
                </a:cubicBezTo>
                <a:close/>
                <a:moveTo>
                  <a:pt x="2622" y="837"/>
                </a:moveTo>
                <a:lnTo>
                  <a:pt x="2622" y="2035"/>
                </a:lnTo>
                <a:cubicBezTo>
                  <a:pt x="2622" y="2189"/>
                  <a:pt x="2497" y="2315"/>
                  <a:pt x="2343" y="2315"/>
                </a:cubicBezTo>
                <a:lnTo>
                  <a:pt x="279" y="2315"/>
                </a:lnTo>
                <a:cubicBezTo>
                  <a:pt x="125" y="2315"/>
                  <a:pt x="0" y="2189"/>
                  <a:pt x="0" y="2035"/>
                </a:cubicBezTo>
                <a:lnTo>
                  <a:pt x="0" y="837"/>
                </a:lnTo>
                <a:cubicBezTo>
                  <a:pt x="0" y="683"/>
                  <a:pt x="125" y="558"/>
                  <a:pt x="279" y="558"/>
                </a:cubicBezTo>
                <a:lnTo>
                  <a:pt x="486" y="558"/>
                </a:lnTo>
                <a:lnTo>
                  <a:pt x="486" y="183"/>
                </a:lnTo>
                <a:cubicBezTo>
                  <a:pt x="486" y="82"/>
                  <a:pt x="569" y="0"/>
                  <a:pt x="670" y="0"/>
                </a:cubicBezTo>
                <a:lnTo>
                  <a:pt x="1927" y="0"/>
                </a:lnTo>
                <a:cubicBezTo>
                  <a:pt x="2028" y="0"/>
                  <a:pt x="2111" y="82"/>
                  <a:pt x="2111" y="183"/>
                </a:cubicBezTo>
                <a:lnTo>
                  <a:pt x="2111" y="558"/>
                </a:lnTo>
                <a:lnTo>
                  <a:pt x="2343" y="558"/>
                </a:lnTo>
                <a:cubicBezTo>
                  <a:pt x="2497" y="558"/>
                  <a:pt x="2622" y="683"/>
                  <a:pt x="2622" y="837"/>
                </a:cubicBezTo>
                <a:close/>
                <a:moveTo>
                  <a:pt x="2420" y="1997"/>
                </a:moveTo>
                <a:lnTo>
                  <a:pt x="1583" y="1452"/>
                </a:lnTo>
                <a:lnTo>
                  <a:pt x="2422" y="861"/>
                </a:lnTo>
                <a:cubicBezTo>
                  <a:pt x="2452" y="839"/>
                  <a:pt x="2459" y="798"/>
                  <a:pt x="2438" y="768"/>
                </a:cubicBezTo>
                <a:cubicBezTo>
                  <a:pt x="2417" y="738"/>
                  <a:pt x="2375" y="730"/>
                  <a:pt x="2345" y="752"/>
                </a:cubicBezTo>
                <a:lnTo>
                  <a:pt x="1978" y="1011"/>
                </a:lnTo>
                <a:lnTo>
                  <a:pt x="1978" y="778"/>
                </a:lnTo>
                <a:lnTo>
                  <a:pt x="1978" y="764"/>
                </a:lnTo>
                <a:lnTo>
                  <a:pt x="1978" y="183"/>
                </a:lnTo>
                <a:cubicBezTo>
                  <a:pt x="1978" y="156"/>
                  <a:pt x="1955" y="133"/>
                  <a:pt x="1927" y="133"/>
                </a:cubicBezTo>
                <a:lnTo>
                  <a:pt x="670" y="133"/>
                </a:lnTo>
                <a:cubicBezTo>
                  <a:pt x="642" y="133"/>
                  <a:pt x="620" y="156"/>
                  <a:pt x="620" y="183"/>
                </a:cubicBezTo>
                <a:lnTo>
                  <a:pt x="620" y="755"/>
                </a:lnTo>
                <a:lnTo>
                  <a:pt x="620" y="755"/>
                </a:lnTo>
                <a:lnTo>
                  <a:pt x="620" y="995"/>
                </a:lnTo>
                <a:lnTo>
                  <a:pt x="279" y="756"/>
                </a:lnTo>
                <a:cubicBezTo>
                  <a:pt x="249" y="735"/>
                  <a:pt x="208" y="742"/>
                  <a:pt x="186" y="773"/>
                </a:cubicBezTo>
                <a:cubicBezTo>
                  <a:pt x="165" y="803"/>
                  <a:pt x="173" y="844"/>
                  <a:pt x="203" y="865"/>
                </a:cubicBezTo>
                <a:lnTo>
                  <a:pt x="1046" y="1458"/>
                </a:lnTo>
                <a:lnTo>
                  <a:pt x="205" y="2005"/>
                </a:lnTo>
                <a:cubicBezTo>
                  <a:pt x="174" y="2025"/>
                  <a:pt x="165" y="2066"/>
                  <a:pt x="185" y="2097"/>
                </a:cubicBezTo>
                <a:cubicBezTo>
                  <a:pt x="198" y="2117"/>
                  <a:pt x="219" y="2127"/>
                  <a:pt x="241" y="2127"/>
                </a:cubicBezTo>
                <a:cubicBezTo>
                  <a:pt x="254" y="2127"/>
                  <a:pt x="266" y="2124"/>
                  <a:pt x="277" y="2117"/>
                </a:cubicBezTo>
                <a:lnTo>
                  <a:pt x="1161" y="1542"/>
                </a:lnTo>
                <a:cubicBezTo>
                  <a:pt x="1162" y="1541"/>
                  <a:pt x="1162" y="1540"/>
                  <a:pt x="1163" y="1540"/>
                </a:cubicBezTo>
                <a:lnTo>
                  <a:pt x="1201" y="1566"/>
                </a:lnTo>
                <a:cubicBezTo>
                  <a:pt x="1234" y="1589"/>
                  <a:pt x="1272" y="1601"/>
                  <a:pt x="1311" y="1601"/>
                </a:cubicBezTo>
                <a:cubicBezTo>
                  <a:pt x="1350" y="1601"/>
                  <a:pt x="1389" y="1589"/>
                  <a:pt x="1422" y="1566"/>
                </a:cubicBezTo>
                <a:lnTo>
                  <a:pt x="1466" y="1535"/>
                </a:lnTo>
                <a:lnTo>
                  <a:pt x="2347" y="2108"/>
                </a:lnTo>
                <a:cubicBezTo>
                  <a:pt x="2359" y="2116"/>
                  <a:pt x="2371" y="2119"/>
                  <a:pt x="2384" y="2119"/>
                </a:cubicBezTo>
                <a:cubicBezTo>
                  <a:pt x="2405" y="2119"/>
                  <a:pt x="2427" y="2109"/>
                  <a:pt x="2440" y="2089"/>
                </a:cubicBezTo>
                <a:cubicBezTo>
                  <a:pt x="2460" y="2058"/>
                  <a:pt x="2451" y="2017"/>
                  <a:pt x="2420" y="1997"/>
                </a:cubicBezTo>
                <a:close/>
                <a:moveTo>
                  <a:pt x="818" y="695"/>
                </a:moveTo>
                <a:lnTo>
                  <a:pt x="1754" y="695"/>
                </a:lnTo>
                <a:cubicBezTo>
                  <a:pt x="1791" y="695"/>
                  <a:pt x="1821" y="665"/>
                  <a:pt x="1821" y="628"/>
                </a:cubicBezTo>
                <a:cubicBezTo>
                  <a:pt x="1821" y="591"/>
                  <a:pt x="1791" y="561"/>
                  <a:pt x="1754" y="561"/>
                </a:cubicBezTo>
                <a:lnTo>
                  <a:pt x="818" y="561"/>
                </a:lnTo>
                <a:cubicBezTo>
                  <a:pt x="781" y="561"/>
                  <a:pt x="751" y="591"/>
                  <a:pt x="751" y="628"/>
                </a:cubicBezTo>
                <a:cubicBezTo>
                  <a:pt x="751" y="665"/>
                  <a:pt x="781" y="695"/>
                  <a:pt x="818" y="695"/>
                </a:cubicBezTo>
                <a:close/>
                <a:moveTo>
                  <a:pt x="818" y="993"/>
                </a:moveTo>
                <a:lnTo>
                  <a:pt x="1754" y="993"/>
                </a:lnTo>
                <a:cubicBezTo>
                  <a:pt x="1791" y="993"/>
                  <a:pt x="1821" y="963"/>
                  <a:pt x="1821" y="926"/>
                </a:cubicBezTo>
                <a:cubicBezTo>
                  <a:pt x="1821" y="889"/>
                  <a:pt x="1791" y="859"/>
                  <a:pt x="1754" y="859"/>
                </a:cubicBezTo>
                <a:lnTo>
                  <a:pt x="818" y="859"/>
                </a:lnTo>
                <a:cubicBezTo>
                  <a:pt x="781" y="859"/>
                  <a:pt x="751" y="889"/>
                  <a:pt x="751" y="926"/>
                </a:cubicBezTo>
                <a:cubicBezTo>
                  <a:pt x="751" y="963"/>
                  <a:pt x="781" y="993"/>
                  <a:pt x="818" y="993"/>
                </a:cubicBezTo>
                <a:close/>
              </a:path>
            </a:pathLst>
          </a:custGeom>
          <a:solidFill>
            <a:srgbClr val="3F3F3F"/>
          </a:solidFill>
          <a:ln>
            <a:noFill/>
          </a:ln>
        </p:spPr>
        <p:txBody>
          <a:bodyPr/>
          <a:lstStyle/>
          <a:p>
            <a:endParaRPr lang="zh-CN" altLang="en-US">
              <a:cs typeface="+mn-ea"/>
              <a:sym typeface="+mn-lt"/>
            </a:endParaRPr>
          </a:p>
        </p:txBody>
      </p:sp>
      <p:sp>
        <p:nvSpPr>
          <p:cNvPr id="649" name="live-chat_72439"/>
          <p:cNvSpPr>
            <a:spLocks noChangeAspect="1"/>
          </p:cNvSpPr>
          <p:nvPr/>
        </p:nvSpPr>
        <p:spPr bwMode="auto">
          <a:xfrm>
            <a:off x="2628984" y="1604849"/>
            <a:ext cx="450145" cy="392951"/>
          </a:xfrm>
          <a:custGeom>
            <a:avLst/>
            <a:gdLst>
              <a:gd name="connsiteX0" fmla="*/ 424975 w 608697"/>
              <a:gd name="connsiteY0" fmla="*/ 168488 h 531358"/>
              <a:gd name="connsiteX1" fmla="*/ 387604 w 608697"/>
              <a:gd name="connsiteY1" fmla="*/ 205806 h 531358"/>
              <a:gd name="connsiteX2" fmla="*/ 424975 w 608697"/>
              <a:gd name="connsiteY2" fmla="*/ 243124 h 531358"/>
              <a:gd name="connsiteX3" fmla="*/ 462346 w 608697"/>
              <a:gd name="connsiteY3" fmla="*/ 205806 h 531358"/>
              <a:gd name="connsiteX4" fmla="*/ 424975 w 608697"/>
              <a:gd name="connsiteY4" fmla="*/ 168488 h 531358"/>
              <a:gd name="connsiteX5" fmla="*/ 287947 w 608697"/>
              <a:gd name="connsiteY5" fmla="*/ 168488 h 531358"/>
              <a:gd name="connsiteX6" fmla="*/ 250576 w 608697"/>
              <a:gd name="connsiteY6" fmla="*/ 205806 h 531358"/>
              <a:gd name="connsiteX7" fmla="*/ 287947 w 608697"/>
              <a:gd name="connsiteY7" fmla="*/ 243124 h 531358"/>
              <a:gd name="connsiteX8" fmla="*/ 325318 w 608697"/>
              <a:gd name="connsiteY8" fmla="*/ 205806 h 531358"/>
              <a:gd name="connsiteX9" fmla="*/ 287947 w 608697"/>
              <a:gd name="connsiteY9" fmla="*/ 168488 h 531358"/>
              <a:gd name="connsiteX10" fmla="*/ 102356 w 608697"/>
              <a:gd name="connsiteY10" fmla="*/ 121231 h 531358"/>
              <a:gd name="connsiteX11" fmla="*/ 98850 w 608697"/>
              <a:gd name="connsiteY11" fmla="*/ 127711 h 531358"/>
              <a:gd name="connsiteX12" fmla="*/ 76842 w 608697"/>
              <a:gd name="connsiteY12" fmla="*/ 217990 h 531358"/>
              <a:gd name="connsiteX13" fmla="*/ 98850 w 608697"/>
              <a:gd name="connsiteY13" fmla="*/ 308194 h 531358"/>
              <a:gd name="connsiteX14" fmla="*/ 157488 w 608697"/>
              <a:gd name="connsiteY14" fmla="*/ 380223 h 531358"/>
              <a:gd name="connsiteX15" fmla="*/ 344668 w 608697"/>
              <a:gd name="connsiteY15" fmla="*/ 444729 h 531358"/>
              <a:gd name="connsiteX16" fmla="*/ 370257 w 608697"/>
              <a:gd name="connsiteY16" fmla="*/ 443687 h 531358"/>
              <a:gd name="connsiteX17" fmla="*/ 236717 w 608697"/>
              <a:gd name="connsiteY17" fmla="*/ 477876 h 531358"/>
              <a:gd name="connsiteX18" fmla="*/ 198072 w 608697"/>
              <a:gd name="connsiteY18" fmla="*/ 475344 h 531358"/>
              <a:gd name="connsiteX19" fmla="*/ 82437 w 608697"/>
              <a:gd name="connsiteY19" fmla="*/ 531284 h 531358"/>
              <a:gd name="connsiteX20" fmla="*/ 81542 w 608697"/>
              <a:gd name="connsiteY20" fmla="*/ 531358 h 531358"/>
              <a:gd name="connsiteX21" fmla="*/ 75051 w 608697"/>
              <a:gd name="connsiteY21" fmla="*/ 527857 h 531358"/>
              <a:gd name="connsiteX22" fmla="*/ 74753 w 608697"/>
              <a:gd name="connsiteY22" fmla="*/ 519738 h 531358"/>
              <a:gd name="connsiteX23" fmla="*/ 88778 w 608697"/>
              <a:gd name="connsiteY23" fmla="*/ 435046 h 531358"/>
              <a:gd name="connsiteX24" fmla="*/ 0 w 608697"/>
              <a:gd name="connsiteY24" fmla="*/ 282198 h 531358"/>
              <a:gd name="connsiteX25" fmla="*/ 102356 w 608697"/>
              <a:gd name="connsiteY25" fmla="*/ 121231 h 531358"/>
              <a:gd name="connsiteX26" fmla="*/ 356424 w 608697"/>
              <a:gd name="connsiteY26" fmla="*/ 0 h 531358"/>
              <a:gd name="connsiteX27" fmla="*/ 608697 w 608697"/>
              <a:gd name="connsiteY27" fmla="*/ 211244 h 531358"/>
              <a:gd name="connsiteX28" fmla="*/ 518290 w 608697"/>
              <a:gd name="connsiteY28" fmla="*/ 373401 h 531358"/>
              <a:gd name="connsiteX29" fmla="*/ 531941 w 608697"/>
              <a:gd name="connsiteY29" fmla="*/ 441109 h 531358"/>
              <a:gd name="connsiteX30" fmla="*/ 531120 w 608697"/>
              <a:gd name="connsiteY30" fmla="*/ 465391 h 531358"/>
              <a:gd name="connsiteX31" fmla="*/ 511577 w 608697"/>
              <a:gd name="connsiteY31" fmla="*/ 475894 h 531358"/>
              <a:gd name="connsiteX32" fmla="*/ 509041 w 608697"/>
              <a:gd name="connsiteY32" fmla="*/ 475745 h 531358"/>
              <a:gd name="connsiteX33" fmla="*/ 391408 w 608697"/>
              <a:gd name="connsiteY33" fmla="*/ 420476 h 531358"/>
              <a:gd name="connsiteX34" fmla="*/ 356424 w 608697"/>
              <a:gd name="connsiteY34" fmla="*/ 422487 h 531358"/>
              <a:gd name="connsiteX35" fmla="*/ 104225 w 608697"/>
              <a:gd name="connsiteY35" fmla="*/ 211244 h 531358"/>
              <a:gd name="connsiteX36" fmla="*/ 356424 w 608697"/>
              <a:gd name="connsiteY36" fmla="*/ 0 h 5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8697" h="531358">
                <a:moveTo>
                  <a:pt x="424975" y="168488"/>
                </a:moveTo>
                <a:cubicBezTo>
                  <a:pt x="404312" y="168488"/>
                  <a:pt x="387604" y="185248"/>
                  <a:pt x="387604" y="205806"/>
                </a:cubicBezTo>
                <a:cubicBezTo>
                  <a:pt x="387604" y="226439"/>
                  <a:pt x="404312" y="243124"/>
                  <a:pt x="424975" y="243124"/>
                </a:cubicBezTo>
                <a:cubicBezTo>
                  <a:pt x="445562" y="243124"/>
                  <a:pt x="462346" y="226439"/>
                  <a:pt x="462346" y="205806"/>
                </a:cubicBezTo>
                <a:cubicBezTo>
                  <a:pt x="462346" y="185248"/>
                  <a:pt x="445637" y="168488"/>
                  <a:pt x="424975" y="168488"/>
                </a:cubicBezTo>
                <a:close/>
                <a:moveTo>
                  <a:pt x="287947" y="168488"/>
                </a:moveTo>
                <a:cubicBezTo>
                  <a:pt x="267285" y="168488"/>
                  <a:pt x="250576" y="185248"/>
                  <a:pt x="250576" y="205806"/>
                </a:cubicBezTo>
                <a:cubicBezTo>
                  <a:pt x="250576" y="226439"/>
                  <a:pt x="267285" y="243124"/>
                  <a:pt x="287947" y="243124"/>
                </a:cubicBezTo>
                <a:cubicBezTo>
                  <a:pt x="308610" y="243124"/>
                  <a:pt x="325318" y="226439"/>
                  <a:pt x="325318" y="205806"/>
                </a:cubicBezTo>
                <a:cubicBezTo>
                  <a:pt x="325318" y="185248"/>
                  <a:pt x="308610" y="168488"/>
                  <a:pt x="287947" y="168488"/>
                </a:cubicBezTo>
                <a:close/>
                <a:moveTo>
                  <a:pt x="102356" y="121231"/>
                </a:moveTo>
                <a:cubicBezTo>
                  <a:pt x="101162" y="123317"/>
                  <a:pt x="99969" y="125477"/>
                  <a:pt x="98850" y="127711"/>
                </a:cubicBezTo>
                <a:cubicBezTo>
                  <a:pt x="84227" y="156240"/>
                  <a:pt x="76842" y="186631"/>
                  <a:pt x="76842" y="217990"/>
                </a:cubicBezTo>
                <a:cubicBezTo>
                  <a:pt x="76842" y="249275"/>
                  <a:pt x="84227" y="279666"/>
                  <a:pt x="98850" y="308194"/>
                </a:cubicBezTo>
                <a:cubicBezTo>
                  <a:pt x="112726" y="335308"/>
                  <a:pt x="132496" y="359516"/>
                  <a:pt x="157488" y="380223"/>
                </a:cubicBezTo>
                <a:cubicBezTo>
                  <a:pt x="207845" y="421787"/>
                  <a:pt x="274317" y="444729"/>
                  <a:pt x="344668" y="444729"/>
                </a:cubicBezTo>
                <a:cubicBezTo>
                  <a:pt x="353173" y="444729"/>
                  <a:pt x="361752" y="444357"/>
                  <a:pt x="370257" y="443687"/>
                </a:cubicBezTo>
                <a:cubicBezTo>
                  <a:pt x="332209" y="465288"/>
                  <a:pt x="286254" y="477876"/>
                  <a:pt x="236717" y="477876"/>
                </a:cubicBezTo>
                <a:cubicBezTo>
                  <a:pt x="223736" y="477876"/>
                  <a:pt x="210755" y="477057"/>
                  <a:pt x="198072" y="475344"/>
                </a:cubicBezTo>
                <a:cubicBezTo>
                  <a:pt x="160397" y="499478"/>
                  <a:pt x="110637" y="528155"/>
                  <a:pt x="82437" y="531284"/>
                </a:cubicBezTo>
                <a:cubicBezTo>
                  <a:pt x="82138" y="531358"/>
                  <a:pt x="81840" y="531358"/>
                  <a:pt x="81542" y="531358"/>
                </a:cubicBezTo>
                <a:cubicBezTo>
                  <a:pt x="78930" y="531358"/>
                  <a:pt x="76469" y="530017"/>
                  <a:pt x="75051" y="527857"/>
                </a:cubicBezTo>
                <a:cubicBezTo>
                  <a:pt x="73410" y="525399"/>
                  <a:pt x="73335" y="522271"/>
                  <a:pt x="74753" y="519738"/>
                </a:cubicBezTo>
                <a:cubicBezTo>
                  <a:pt x="75051" y="519291"/>
                  <a:pt x="99223" y="476014"/>
                  <a:pt x="88778" y="435046"/>
                </a:cubicBezTo>
                <a:cubicBezTo>
                  <a:pt x="32303" y="397653"/>
                  <a:pt x="0" y="342160"/>
                  <a:pt x="0" y="282198"/>
                </a:cubicBezTo>
                <a:cubicBezTo>
                  <a:pt x="0" y="215532"/>
                  <a:pt x="40584" y="156538"/>
                  <a:pt x="102356" y="121231"/>
                </a:cubicBezTo>
                <a:close/>
                <a:moveTo>
                  <a:pt x="356424" y="0"/>
                </a:moveTo>
                <a:cubicBezTo>
                  <a:pt x="495540" y="0"/>
                  <a:pt x="608697" y="94747"/>
                  <a:pt x="608697" y="211244"/>
                </a:cubicBezTo>
                <a:cubicBezTo>
                  <a:pt x="608697" y="274408"/>
                  <a:pt x="575802" y="333178"/>
                  <a:pt x="518290" y="373401"/>
                </a:cubicBezTo>
                <a:cubicBezTo>
                  <a:pt x="512845" y="406324"/>
                  <a:pt x="531717" y="440811"/>
                  <a:pt x="531941" y="441109"/>
                </a:cubicBezTo>
                <a:cubicBezTo>
                  <a:pt x="536267" y="448781"/>
                  <a:pt x="535969" y="458092"/>
                  <a:pt x="531120" y="465391"/>
                </a:cubicBezTo>
                <a:cubicBezTo>
                  <a:pt x="526794" y="472021"/>
                  <a:pt x="519484" y="475894"/>
                  <a:pt x="511577" y="475894"/>
                </a:cubicBezTo>
                <a:cubicBezTo>
                  <a:pt x="510756" y="475894"/>
                  <a:pt x="509936" y="475894"/>
                  <a:pt x="509041" y="475745"/>
                </a:cubicBezTo>
                <a:cubicBezTo>
                  <a:pt x="484574" y="473064"/>
                  <a:pt x="444966" y="454442"/>
                  <a:pt x="391408" y="420476"/>
                </a:cubicBezTo>
                <a:cubicBezTo>
                  <a:pt x="379920" y="421817"/>
                  <a:pt x="368135" y="422487"/>
                  <a:pt x="356424" y="422487"/>
                </a:cubicBezTo>
                <a:cubicBezTo>
                  <a:pt x="217382" y="422487"/>
                  <a:pt x="104225" y="327741"/>
                  <a:pt x="104225" y="211244"/>
                </a:cubicBezTo>
                <a:cubicBezTo>
                  <a:pt x="104225" y="94747"/>
                  <a:pt x="217382" y="0"/>
                  <a:pt x="356424" y="0"/>
                </a:cubicBezTo>
                <a:close/>
              </a:path>
            </a:pathLst>
          </a:custGeom>
          <a:solidFill>
            <a:srgbClr val="3F3F3F"/>
          </a:solidFill>
          <a:ln>
            <a:noFill/>
          </a:ln>
        </p:spPr>
        <p:txBody>
          <a:bodyPr/>
          <a:lstStyle/>
          <a:p>
            <a:endParaRPr lang="zh-CN" altLang="en-US">
              <a:cs typeface="+mn-ea"/>
              <a:sym typeface="+mn-lt"/>
            </a:endParaRPr>
          </a:p>
        </p:txBody>
      </p:sp>
      <p:grpSp>
        <p:nvGrpSpPr>
          <p:cNvPr id="26" name="组合 25"/>
          <p:cNvGrpSpPr/>
          <p:nvPr/>
        </p:nvGrpSpPr>
        <p:grpSpPr>
          <a:xfrm>
            <a:off x="1267217" y="4024929"/>
            <a:ext cx="2527633" cy="1064301"/>
            <a:chOff x="1119375" y="4261590"/>
            <a:chExt cx="2527633" cy="1064301"/>
          </a:xfrm>
        </p:grpSpPr>
        <p:sp>
          <p:nvSpPr>
            <p:cNvPr id="56" name="files_221427"/>
            <p:cNvSpPr>
              <a:spLocks noChangeAspect="1"/>
            </p:cNvSpPr>
            <p:nvPr/>
          </p:nvSpPr>
          <p:spPr bwMode="auto">
            <a:xfrm>
              <a:off x="1341026" y="4376329"/>
              <a:ext cx="447810" cy="609685"/>
            </a:xfrm>
            <a:custGeom>
              <a:avLst/>
              <a:gdLst>
                <a:gd name="connsiteX0" fmla="*/ 70724 w 444390"/>
                <a:gd name="connsiteY0" fmla="*/ 484079 h 605028"/>
                <a:gd name="connsiteX1" fmla="*/ 373698 w 444390"/>
                <a:gd name="connsiteY1" fmla="*/ 484079 h 605028"/>
                <a:gd name="connsiteX2" fmla="*/ 383806 w 444390"/>
                <a:gd name="connsiteY2" fmla="*/ 494170 h 605028"/>
                <a:gd name="connsiteX3" fmla="*/ 373698 w 444390"/>
                <a:gd name="connsiteY3" fmla="*/ 504261 h 605028"/>
                <a:gd name="connsiteX4" fmla="*/ 70724 w 444390"/>
                <a:gd name="connsiteY4" fmla="*/ 504261 h 605028"/>
                <a:gd name="connsiteX5" fmla="*/ 60616 w 444390"/>
                <a:gd name="connsiteY5" fmla="*/ 494170 h 605028"/>
                <a:gd name="connsiteX6" fmla="*/ 70724 w 444390"/>
                <a:gd name="connsiteY6" fmla="*/ 484079 h 605028"/>
                <a:gd name="connsiteX7" fmla="*/ 70724 w 444390"/>
                <a:gd name="connsiteY7" fmla="*/ 423604 h 605028"/>
                <a:gd name="connsiteX8" fmla="*/ 373698 w 444390"/>
                <a:gd name="connsiteY8" fmla="*/ 423604 h 605028"/>
                <a:gd name="connsiteX9" fmla="*/ 383806 w 444390"/>
                <a:gd name="connsiteY9" fmla="*/ 433695 h 605028"/>
                <a:gd name="connsiteX10" fmla="*/ 373698 w 444390"/>
                <a:gd name="connsiteY10" fmla="*/ 443786 h 605028"/>
                <a:gd name="connsiteX11" fmla="*/ 70724 w 444390"/>
                <a:gd name="connsiteY11" fmla="*/ 443786 h 605028"/>
                <a:gd name="connsiteX12" fmla="*/ 60616 w 444390"/>
                <a:gd name="connsiteY12" fmla="*/ 433695 h 605028"/>
                <a:gd name="connsiteX13" fmla="*/ 70724 w 444390"/>
                <a:gd name="connsiteY13" fmla="*/ 423604 h 605028"/>
                <a:gd name="connsiteX14" fmla="*/ 70724 w 444390"/>
                <a:gd name="connsiteY14" fmla="*/ 363059 h 605028"/>
                <a:gd name="connsiteX15" fmla="*/ 373698 w 444390"/>
                <a:gd name="connsiteY15" fmla="*/ 363059 h 605028"/>
                <a:gd name="connsiteX16" fmla="*/ 383806 w 444390"/>
                <a:gd name="connsiteY16" fmla="*/ 373150 h 605028"/>
                <a:gd name="connsiteX17" fmla="*/ 373698 w 444390"/>
                <a:gd name="connsiteY17" fmla="*/ 383241 h 605028"/>
                <a:gd name="connsiteX18" fmla="*/ 70724 w 444390"/>
                <a:gd name="connsiteY18" fmla="*/ 383241 h 605028"/>
                <a:gd name="connsiteX19" fmla="*/ 60616 w 444390"/>
                <a:gd name="connsiteY19" fmla="*/ 373150 h 605028"/>
                <a:gd name="connsiteX20" fmla="*/ 70724 w 444390"/>
                <a:gd name="connsiteY20" fmla="*/ 363059 h 605028"/>
                <a:gd name="connsiteX21" fmla="*/ 70724 w 444390"/>
                <a:gd name="connsiteY21" fmla="*/ 302585 h 605028"/>
                <a:gd name="connsiteX22" fmla="*/ 373698 w 444390"/>
                <a:gd name="connsiteY22" fmla="*/ 302585 h 605028"/>
                <a:gd name="connsiteX23" fmla="*/ 383806 w 444390"/>
                <a:gd name="connsiteY23" fmla="*/ 312676 h 605028"/>
                <a:gd name="connsiteX24" fmla="*/ 373698 w 444390"/>
                <a:gd name="connsiteY24" fmla="*/ 322767 h 605028"/>
                <a:gd name="connsiteX25" fmla="*/ 70724 w 444390"/>
                <a:gd name="connsiteY25" fmla="*/ 322767 h 605028"/>
                <a:gd name="connsiteX26" fmla="*/ 60616 w 444390"/>
                <a:gd name="connsiteY26" fmla="*/ 312676 h 605028"/>
                <a:gd name="connsiteX27" fmla="*/ 70724 w 444390"/>
                <a:gd name="connsiteY27" fmla="*/ 302585 h 605028"/>
                <a:gd name="connsiteX28" fmla="*/ 70724 w 444390"/>
                <a:gd name="connsiteY28" fmla="*/ 242039 h 605028"/>
                <a:gd name="connsiteX29" fmla="*/ 373698 w 444390"/>
                <a:gd name="connsiteY29" fmla="*/ 242039 h 605028"/>
                <a:gd name="connsiteX30" fmla="*/ 383806 w 444390"/>
                <a:gd name="connsiteY30" fmla="*/ 252130 h 605028"/>
                <a:gd name="connsiteX31" fmla="*/ 373698 w 444390"/>
                <a:gd name="connsiteY31" fmla="*/ 262221 h 605028"/>
                <a:gd name="connsiteX32" fmla="*/ 70724 w 444390"/>
                <a:gd name="connsiteY32" fmla="*/ 262221 h 605028"/>
                <a:gd name="connsiteX33" fmla="*/ 60616 w 444390"/>
                <a:gd name="connsiteY33" fmla="*/ 252130 h 605028"/>
                <a:gd name="connsiteX34" fmla="*/ 70724 w 444390"/>
                <a:gd name="connsiteY34" fmla="*/ 242039 h 605028"/>
                <a:gd name="connsiteX35" fmla="*/ 70724 w 444390"/>
                <a:gd name="connsiteY35" fmla="*/ 181565 h 605028"/>
                <a:gd name="connsiteX36" fmla="*/ 373698 w 444390"/>
                <a:gd name="connsiteY36" fmla="*/ 181565 h 605028"/>
                <a:gd name="connsiteX37" fmla="*/ 383806 w 444390"/>
                <a:gd name="connsiteY37" fmla="*/ 191656 h 605028"/>
                <a:gd name="connsiteX38" fmla="*/ 373698 w 444390"/>
                <a:gd name="connsiteY38" fmla="*/ 201747 h 605028"/>
                <a:gd name="connsiteX39" fmla="*/ 70724 w 444390"/>
                <a:gd name="connsiteY39" fmla="*/ 201747 h 605028"/>
                <a:gd name="connsiteX40" fmla="*/ 60616 w 444390"/>
                <a:gd name="connsiteY40" fmla="*/ 191656 h 605028"/>
                <a:gd name="connsiteX41" fmla="*/ 70724 w 444390"/>
                <a:gd name="connsiteY41" fmla="*/ 181565 h 605028"/>
                <a:gd name="connsiteX42" fmla="*/ 70723 w 444390"/>
                <a:gd name="connsiteY42" fmla="*/ 121020 h 605028"/>
                <a:gd name="connsiteX43" fmla="*/ 252467 w 444390"/>
                <a:gd name="connsiteY43" fmla="*/ 121020 h 605028"/>
                <a:gd name="connsiteX44" fmla="*/ 262574 w 444390"/>
                <a:gd name="connsiteY44" fmla="*/ 131111 h 605028"/>
                <a:gd name="connsiteX45" fmla="*/ 252467 w 444390"/>
                <a:gd name="connsiteY45" fmla="*/ 141202 h 605028"/>
                <a:gd name="connsiteX46" fmla="*/ 70723 w 444390"/>
                <a:gd name="connsiteY46" fmla="*/ 141202 h 605028"/>
                <a:gd name="connsiteX47" fmla="*/ 60616 w 444390"/>
                <a:gd name="connsiteY47" fmla="*/ 131111 h 605028"/>
                <a:gd name="connsiteX48" fmla="*/ 70723 w 444390"/>
                <a:gd name="connsiteY48" fmla="*/ 121020 h 605028"/>
                <a:gd name="connsiteX49" fmla="*/ 323232 w 444390"/>
                <a:gd name="connsiteY49" fmla="*/ 34328 h 605028"/>
                <a:gd name="connsiteX50" fmla="*/ 323232 w 444390"/>
                <a:gd name="connsiteY50" fmla="*/ 110914 h 605028"/>
                <a:gd name="connsiteX51" fmla="*/ 333248 w 444390"/>
                <a:gd name="connsiteY51" fmla="*/ 121006 h 605028"/>
                <a:gd name="connsiteX52" fmla="*/ 410040 w 444390"/>
                <a:gd name="connsiteY52" fmla="*/ 121006 h 605028"/>
                <a:gd name="connsiteX53" fmla="*/ 30320 w 444390"/>
                <a:gd name="connsiteY53" fmla="*/ 20183 h 605028"/>
                <a:gd name="connsiteX54" fmla="*/ 20213 w 444390"/>
                <a:gd name="connsiteY54" fmla="*/ 30274 h 605028"/>
                <a:gd name="connsiteX55" fmla="*/ 20213 w 444390"/>
                <a:gd name="connsiteY55" fmla="*/ 574754 h 605028"/>
                <a:gd name="connsiteX56" fmla="*/ 30320 w 444390"/>
                <a:gd name="connsiteY56" fmla="*/ 584845 h 605028"/>
                <a:gd name="connsiteX57" fmla="*/ 414101 w 444390"/>
                <a:gd name="connsiteY57" fmla="*/ 584845 h 605028"/>
                <a:gd name="connsiteX58" fmla="*/ 424208 w 444390"/>
                <a:gd name="connsiteY58" fmla="*/ 574754 h 605028"/>
                <a:gd name="connsiteX59" fmla="*/ 424208 w 444390"/>
                <a:gd name="connsiteY59" fmla="*/ 141188 h 605028"/>
                <a:gd name="connsiteX60" fmla="*/ 333248 w 444390"/>
                <a:gd name="connsiteY60" fmla="*/ 141188 h 605028"/>
                <a:gd name="connsiteX61" fmla="*/ 303018 w 444390"/>
                <a:gd name="connsiteY61" fmla="*/ 110914 h 605028"/>
                <a:gd name="connsiteX62" fmla="*/ 303018 w 444390"/>
                <a:gd name="connsiteY62" fmla="*/ 20183 h 605028"/>
                <a:gd name="connsiteX63" fmla="*/ 30320 w 444390"/>
                <a:gd name="connsiteY63" fmla="*/ 0 h 605028"/>
                <a:gd name="connsiteX64" fmla="*/ 312493 w 444390"/>
                <a:gd name="connsiteY64" fmla="*/ 0 h 605028"/>
                <a:gd name="connsiteX65" fmla="*/ 315201 w 444390"/>
                <a:gd name="connsiteY65" fmla="*/ 180 h 605028"/>
                <a:gd name="connsiteX66" fmla="*/ 321878 w 444390"/>
                <a:gd name="connsiteY66" fmla="*/ 4775 h 605028"/>
                <a:gd name="connsiteX67" fmla="*/ 439638 w 444390"/>
                <a:gd name="connsiteY67" fmla="*/ 122357 h 605028"/>
                <a:gd name="connsiteX68" fmla="*/ 444241 w 444390"/>
                <a:gd name="connsiteY68" fmla="*/ 129025 h 605028"/>
                <a:gd name="connsiteX69" fmla="*/ 444331 w 444390"/>
                <a:gd name="connsiteY69" fmla="*/ 131638 h 605028"/>
                <a:gd name="connsiteX70" fmla="*/ 444331 w 444390"/>
                <a:gd name="connsiteY70" fmla="*/ 574754 h 605028"/>
                <a:gd name="connsiteX71" fmla="*/ 414101 w 444390"/>
                <a:gd name="connsiteY71" fmla="*/ 605028 h 605028"/>
                <a:gd name="connsiteX72" fmla="*/ 30320 w 444390"/>
                <a:gd name="connsiteY72" fmla="*/ 605028 h 605028"/>
                <a:gd name="connsiteX73" fmla="*/ 0 w 444390"/>
                <a:gd name="connsiteY73" fmla="*/ 574754 h 605028"/>
                <a:gd name="connsiteX74" fmla="*/ 0 w 444390"/>
                <a:gd name="connsiteY74" fmla="*/ 30274 h 605028"/>
                <a:gd name="connsiteX75" fmla="*/ 30320 w 444390"/>
                <a:gd name="connsiteY75" fmla="*/ 0 h 60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44390" h="605028">
                  <a:moveTo>
                    <a:pt x="70724" y="484079"/>
                  </a:moveTo>
                  <a:lnTo>
                    <a:pt x="373698" y="484079"/>
                  </a:lnTo>
                  <a:cubicBezTo>
                    <a:pt x="379745" y="484079"/>
                    <a:pt x="383806" y="488133"/>
                    <a:pt x="383806" y="494170"/>
                  </a:cubicBezTo>
                  <a:cubicBezTo>
                    <a:pt x="383806" y="500207"/>
                    <a:pt x="379745" y="504261"/>
                    <a:pt x="373698" y="504261"/>
                  </a:cubicBezTo>
                  <a:lnTo>
                    <a:pt x="70724" y="504261"/>
                  </a:lnTo>
                  <a:cubicBezTo>
                    <a:pt x="64677" y="504261"/>
                    <a:pt x="60616" y="500207"/>
                    <a:pt x="60616" y="494170"/>
                  </a:cubicBezTo>
                  <a:cubicBezTo>
                    <a:pt x="60616" y="488133"/>
                    <a:pt x="64677" y="484079"/>
                    <a:pt x="70724" y="484079"/>
                  </a:cubicBezTo>
                  <a:close/>
                  <a:moveTo>
                    <a:pt x="70724" y="423604"/>
                  </a:moveTo>
                  <a:lnTo>
                    <a:pt x="373698" y="423604"/>
                  </a:lnTo>
                  <a:cubicBezTo>
                    <a:pt x="379745" y="423604"/>
                    <a:pt x="383806" y="427658"/>
                    <a:pt x="383806" y="433695"/>
                  </a:cubicBezTo>
                  <a:cubicBezTo>
                    <a:pt x="383806" y="439732"/>
                    <a:pt x="379745" y="443786"/>
                    <a:pt x="373698" y="443786"/>
                  </a:cubicBezTo>
                  <a:lnTo>
                    <a:pt x="70724" y="443786"/>
                  </a:lnTo>
                  <a:cubicBezTo>
                    <a:pt x="64677" y="443786"/>
                    <a:pt x="60616" y="439732"/>
                    <a:pt x="60616" y="433695"/>
                  </a:cubicBezTo>
                  <a:cubicBezTo>
                    <a:pt x="60616" y="427658"/>
                    <a:pt x="64677" y="423604"/>
                    <a:pt x="70724" y="423604"/>
                  </a:cubicBezTo>
                  <a:close/>
                  <a:moveTo>
                    <a:pt x="70724" y="363059"/>
                  </a:moveTo>
                  <a:lnTo>
                    <a:pt x="373698" y="363059"/>
                  </a:lnTo>
                  <a:cubicBezTo>
                    <a:pt x="379745" y="363059"/>
                    <a:pt x="383806" y="367113"/>
                    <a:pt x="383806" y="373150"/>
                  </a:cubicBezTo>
                  <a:cubicBezTo>
                    <a:pt x="383806" y="379187"/>
                    <a:pt x="379745" y="383241"/>
                    <a:pt x="373698" y="383241"/>
                  </a:cubicBezTo>
                  <a:lnTo>
                    <a:pt x="70724" y="383241"/>
                  </a:lnTo>
                  <a:cubicBezTo>
                    <a:pt x="64677" y="383241"/>
                    <a:pt x="60616" y="379187"/>
                    <a:pt x="60616" y="373150"/>
                  </a:cubicBezTo>
                  <a:cubicBezTo>
                    <a:pt x="60616" y="367113"/>
                    <a:pt x="64677" y="363059"/>
                    <a:pt x="70724" y="363059"/>
                  </a:cubicBezTo>
                  <a:close/>
                  <a:moveTo>
                    <a:pt x="70724" y="302585"/>
                  </a:moveTo>
                  <a:lnTo>
                    <a:pt x="373698" y="302585"/>
                  </a:lnTo>
                  <a:cubicBezTo>
                    <a:pt x="379745" y="302585"/>
                    <a:pt x="383806" y="306639"/>
                    <a:pt x="383806" y="312676"/>
                  </a:cubicBezTo>
                  <a:cubicBezTo>
                    <a:pt x="383806" y="318713"/>
                    <a:pt x="379745" y="322767"/>
                    <a:pt x="373698" y="322767"/>
                  </a:cubicBezTo>
                  <a:lnTo>
                    <a:pt x="70724" y="322767"/>
                  </a:lnTo>
                  <a:cubicBezTo>
                    <a:pt x="64677" y="322767"/>
                    <a:pt x="60616" y="318713"/>
                    <a:pt x="60616" y="312676"/>
                  </a:cubicBezTo>
                  <a:cubicBezTo>
                    <a:pt x="60616" y="306639"/>
                    <a:pt x="64677" y="302585"/>
                    <a:pt x="70724" y="302585"/>
                  </a:cubicBezTo>
                  <a:close/>
                  <a:moveTo>
                    <a:pt x="70724" y="242039"/>
                  </a:moveTo>
                  <a:lnTo>
                    <a:pt x="373698" y="242039"/>
                  </a:lnTo>
                  <a:cubicBezTo>
                    <a:pt x="379745" y="242039"/>
                    <a:pt x="383806" y="246093"/>
                    <a:pt x="383806" y="252130"/>
                  </a:cubicBezTo>
                  <a:cubicBezTo>
                    <a:pt x="383806" y="258167"/>
                    <a:pt x="379745" y="262221"/>
                    <a:pt x="373698" y="262221"/>
                  </a:cubicBezTo>
                  <a:lnTo>
                    <a:pt x="70724" y="262221"/>
                  </a:lnTo>
                  <a:cubicBezTo>
                    <a:pt x="64677" y="262221"/>
                    <a:pt x="60616" y="258167"/>
                    <a:pt x="60616" y="252130"/>
                  </a:cubicBezTo>
                  <a:cubicBezTo>
                    <a:pt x="60616" y="246093"/>
                    <a:pt x="64677" y="242039"/>
                    <a:pt x="70724" y="242039"/>
                  </a:cubicBezTo>
                  <a:close/>
                  <a:moveTo>
                    <a:pt x="70724" y="181565"/>
                  </a:moveTo>
                  <a:lnTo>
                    <a:pt x="373698" y="181565"/>
                  </a:lnTo>
                  <a:cubicBezTo>
                    <a:pt x="379745" y="181565"/>
                    <a:pt x="383806" y="185619"/>
                    <a:pt x="383806" y="191656"/>
                  </a:cubicBezTo>
                  <a:cubicBezTo>
                    <a:pt x="383806" y="197693"/>
                    <a:pt x="379745" y="201747"/>
                    <a:pt x="373698" y="201747"/>
                  </a:cubicBezTo>
                  <a:lnTo>
                    <a:pt x="70724" y="201747"/>
                  </a:lnTo>
                  <a:cubicBezTo>
                    <a:pt x="64677" y="201747"/>
                    <a:pt x="60616" y="197693"/>
                    <a:pt x="60616" y="191656"/>
                  </a:cubicBezTo>
                  <a:cubicBezTo>
                    <a:pt x="60616" y="185619"/>
                    <a:pt x="64677" y="181565"/>
                    <a:pt x="70724" y="181565"/>
                  </a:cubicBezTo>
                  <a:close/>
                  <a:moveTo>
                    <a:pt x="70723" y="121020"/>
                  </a:moveTo>
                  <a:lnTo>
                    <a:pt x="252467" y="121020"/>
                  </a:lnTo>
                  <a:cubicBezTo>
                    <a:pt x="258513" y="121020"/>
                    <a:pt x="262574" y="125074"/>
                    <a:pt x="262574" y="131111"/>
                  </a:cubicBezTo>
                  <a:cubicBezTo>
                    <a:pt x="262574" y="137148"/>
                    <a:pt x="258513" y="141202"/>
                    <a:pt x="252467" y="141202"/>
                  </a:cubicBezTo>
                  <a:lnTo>
                    <a:pt x="70723" y="141202"/>
                  </a:lnTo>
                  <a:cubicBezTo>
                    <a:pt x="64677" y="141202"/>
                    <a:pt x="60616" y="137148"/>
                    <a:pt x="60616" y="131111"/>
                  </a:cubicBezTo>
                  <a:cubicBezTo>
                    <a:pt x="60616" y="125074"/>
                    <a:pt x="64677" y="121020"/>
                    <a:pt x="70723" y="121020"/>
                  </a:cubicBezTo>
                  <a:close/>
                  <a:moveTo>
                    <a:pt x="323232" y="34328"/>
                  </a:moveTo>
                  <a:lnTo>
                    <a:pt x="323232" y="110914"/>
                  </a:lnTo>
                  <a:cubicBezTo>
                    <a:pt x="323232" y="117041"/>
                    <a:pt x="327202" y="121006"/>
                    <a:pt x="333248" y="121006"/>
                  </a:cubicBezTo>
                  <a:lnTo>
                    <a:pt x="410040" y="121006"/>
                  </a:lnTo>
                  <a:close/>
                  <a:moveTo>
                    <a:pt x="30320" y="20183"/>
                  </a:moveTo>
                  <a:cubicBezTo>
                    <a:pt x="24274" y="20183"/>
                    <a:pt x="20213" y="25228"/>
                    <a:pt x="20213" y="30274"/>
                  </a:cubicBezTo>
                  <a:lnTo>
                    <a:pt x="20213" y="574754"/>
                  </a:lnTo>
                  <a:cubicBezTo>
                    <a:pt x="20213" y="580881"/>
                    <a:pt x="24274" y="584845"/>
                    <a:pt x="30320" y="584845"/>
                  </a:cubicBezTo>
                  <a:lnTo>
                    <a:pt x="414101" y="584845"/>
                  </a:lnTo>
                  <a:cubicBezTo>
                    <a:pt x="420147" y="584845"/>
                    <a:pt x="424208" y="580881"/>
                    <a:pt x="424208" y="574754"/>
                  </a:cubicBezTo>
                  <a:lnTo>
                    <a:pt x="424208" y="141188"/>
                  </a:lnTo>
                  <a:lnTo>
                    <a:pt x="333248" y="141188"/>
                  </a:lnTo>
                  <a:cubicBezTo>
                    <a:pt x="316103" y="141188"/>
                    <a:pt x="303018" y="128124"/>
                    <a:pt x="303018" y="110914"/>
                  </a:cubicBezTo>
                  <a:lnTo>
                    <a:pt x="303018" y="20183"/>
                  </a:lnTo>
                  <a:close/>
                  <a:moveTo>
                    <a:pt x="30320" y="0"/>
                  </a:moveTo>
                  <a:lnTo>
                    <a:pt x="312493" y="0"/>
                  </a:lnTo>
                  <a:cubicBezTo>
                    <a:pt x="313396" y="0"/>
                    <a:pt x="314298" y="0"/>
                    <a:pt x="315201" y="180"/>
                  </a:cubicBezTo>
                  <a:cubicBezTo>
                    <a:pt x="318178" y="721"/>
                    <a:pt x="320525" y="2343"/>
                    <a:pt x="321878" y="4775"/>
                  </a:cubicBezTo>
                  <a:lnTo>
                    <a:pt x="439638" y="122357"/>
                  </a:lnTo>
                  <a:cubicBezTo>
                    <a:pt x="442075" y="123709"/>
                    <a:pt x="443699" y="126051"/>
                    <a:pt x="444241" y="129025"/>
                  </a:cubicBezTo>
                  <a:cubicBezTo>
                    <a:pt x="444421" y="129926"/>
                    <a:pt x="444421" y="130737"/>
                    <a:pt x="444331" y="131638"/>
                  </a:cubicBezTo>
                  <a:lnTo>
                    <a:pt x="444331" y="574754"/>
                  </a:lnTo>
                  <a:cubicBezTo>
                    <a:pt x="444331" y="591963"/>
                    <a:pt x="431246" y="605028"/>
                    <a:pt x="414101" y="605028"/>
                  </a:cubicBezTo>
                  <a:lnTo>
                    <a:pt x="30320" y="605028"/>
                  </a:lnTo>
                  <a:cubicBezTo>
                    <a:pt x="13175" y="605028"/>
                    <a:pt x="0" y="591963"/>
                    <a:pt x="0" y="574754"/>
                  </a:cubicBezTo>
                  <a:lnTo>
                    <a:pt x="0" y="30274"/>
                  </a:lnTo>
                  <a:cubicBezTo>
                    <a:pt x="0" y="13155"/>
                    <a:pt x="13175" y="0"/>
                    <a:pt x="30320" y="0"/>
                  </a:cubicBezTo>
                  <a:close/>
                </a:path>
              </a:pathLst>
            </a:custGeom>
            <a:solidFill>
              <a:srgbClr val="3F3F3F"/>
            </a:solidFill>
            <a:ln>
              <a:noFill/>
            </a:ln>
          </p:spPr>
          <p:txBody>
            <a:bodyPr/>
            <a:lstStyle/>
            <a:p>
              <a:endParaRPr lang="zh-CN" altLang="en-US">
                <a:cs typeface="+mn-ea"/>
                <a:sym typeface="+mn-lt"/>
              </a:endParaRPr>
            </a:p>
          </p:txBody>
        </p:sp>
        <p:sp>
          <p:nvSpPr>
            <p:cNvPr id="772" name="files_221427"/>
            <p:cNvSpPr>
              <a:spLocks noChangeAspect="1"/>
            </p:cNvSpPr>
            <p:nvPr/>
          </p:nvSpPr>
          <p:spPr bwMode="auto">
            <a:xfrm>
              <a:off x="2912658" y="4376329"/>
              <a:ext cx="447810" cy="609685"/>
            </a:xfrm>
            <a:custGeom>
              <a:avLst/>
              <a:gdLst>
                <a:gd name="connsiteX0" fmla="*/ 70724 w 444390"/>
                <a:gd name="connsiteY0" fmla="*/ 484079 h 605028"/>
                <a:gd name="connsiteX1" fmla="*/ 373698 w 444390"/>
                <a:gd name="connsiteY1" fmla="*/ 484079 h 605028"/>
                <a:gd name="connsiteX2" fmla="*/ 383806 w 444390"/>
                <a:gd name="connsiteY2" fmla="*/ 494170 h 605028"/>
                <a:gd name="connsiteX3" fmla="*/ 373698 w 444390"/>
                <a:gd name="connsiteY3" fmla="*/ 504261 h 605028"/>
                <a:gd name="connsiteX4" fmla="*/ 70724 w 444390"/>
                <a:gd name="connsiteY4" fmla="*/ 504261 h 605028"/>
                <a:gd name="connsiteX5" fmla="*/ 60616 w 444390"/>
                <a:gd name="connsiteY5" fmla="*/ 494170 h 605028"/>
                <a:gd name="connsiteX6" fmla="*/ 70724 w 444390"/>
                <a:gd name="connsiteY6" fmla="*/ 484079 h 605028"/>
                <a:gd name="connsiteX7" fmla="*/ 70724 w 444390"/>
                <a:gd name="connsiteY7" fmla="*/ 423604 h 605028"/>
                <a:gd name="connsiteX8" fmla="*/ 373698 w 444390"/>
                <a:gd name="connsiteY8" fmla="*/ 423604 h 605028"/>
                <a:gd name="connsiteX9" fmla="*/ 383806 w 444390"/>
                <a:gd name="connsiteY9" fmla="*/ 433695 h 605028"/>
                <a:gd name="connsiteX10" fmla="*/ 373698 w 444390"/>
                <a:gd name="connsiteY10" fmla="*/ 443786 h 605028"/>
                <a:gd name="connsiteX11" fmla="*/ 70724 w 444390"/>
                <a:gd name="connsiteY11" fmla="*/ 443786 h 605028"/>
                <a:gd name="connsiteX12" fmla="*/ 60616 w 444390"/>
                <a:gd name="connsiteY12" fmla="*/ 433695 h 605028"/>
                <a:gd name="connsiteX13" fmla="*/ 70724 w 444390"/>
                <a:gd name="connsiteY13" fmla="*/ 423604 h 605028"/>
                <a:gd name="connsiteX14" fmla="*/ 70724 w 444390"/>
                <a:gd name="connsiteY14" fmla="*/ 363059 h 605028"/>
                <a:gd name="connsiteX15" fmla="*/ 373698 w 444390"/>
                <a:gd name="connsiteY15" fmla="*/ 363059 h 605028"/>
                <a:gd name="connsiteX16" fmla="*/ 383806 w 444390"/>
                <a:gd name="connsiteY16" fmla="*/ 373150 h 605028"/>
                <a:gd name="connsiteX17" fmla="*/ 373698 w 444390"/>
                <a:gd name="connsiteY17" fmla="*/ 383241 h 605028"/>
                <a:gd name="connsiteX18" fmla="*/ 70724 w 444390"/>
                <a:gd name="connsiteY18" fmla="*/ 383241 h 605028"/>
                <a:gd name="connsiteX19" fmla="*/ 60616 w 444390"/>
                <a:gd name="connsiteY19" fmla="*/ 373150 h 605028"/>
                <a:gd name="connsiteX20" fmla="*/ 70724 w 444390"/>
                <a:gd name="connsiteY20" fmla="*/ 363059 h 605028"/>
                <a:gd name="connsiteX21" fmla="*/ 70724 w 444390"/>
                <a:gd name="connsiteY21" fmla="*/ 302585 h 605028"/>
                <a:gd name="connsiteX22" fmla="*/ 373698 w 444390"/>
                <a:gd name="connsiteY22" fmla="*/ 302585 h 605028"/>
                <a:gd name="connsiteX23" fmla="*/ 383806 w 444390"/>
                <a:gd name="connsiteY23" fmla="*/ 312676 h 605028"/>
                <a:gd name="connsiteX24" fmla="*/ 373698 w 444390"/>
                <a:gd name="connsiteY24" fmla="*/ 322767 h 605028"/>
                <a:gd name="connsiteX25" fmla="*/ 70724 w 444390"/>
                <a:gd name="connsiteY25" fmla="*/ 322767 h 605028"/>
                <a:gd name="connsiteX26" fmla="*/ 60616 w 444390"/>
                <a:gd name="connsiteY26" fmla="*/ 312676 h 605028"/>
                <a:gd name="connsiteX27" fmla="*/ 70724 w 444390"/>
                <a:gd name="connsiteY27" fmla="*/ 302585 h 605028"/>
                <a:gd name="connsiteX28" fmla="*/ 70724 w 444390"/>
                <a:gd name="connsiteY28" fmla="*/ 242039 h 605028"/>
                <a:gd name="connsiteX29" fmla="*/ 373698 w 444390"/>
                <a:gd name="connsiteY29" fmla="*/ 242039 h 605028"/>
                <a:gd name="connsiteX30" fmla="*/ 383806 w 444390"/>
                <a:gd name="connsiteY30" fmla="*/ 252130 h 605028"/>
                <a:gd name="connsiteX31" fmla="*/ 373698 w 444390"/>
                <a:gd name="connsiteY31" fmla="*/ 262221 h 605028"/>
                <a:gd name="connsiteX32" fmla="*/ 70724 w 444390"/>
                <a:gd name="connsiteY32" fmla="*/ 262221 h 605028"/>
                <a:gd name="connsiteX33" fmla="*/ 60616 w 444390"/>
                <a:gd name="connsiteY33" fmla="*/ 252130 h 605028"/>
                <a:gd name="connsiteX34" fmla="*/ 70724 w 444390"/>
                <a:gd name="connsiteY34" fmla="*/ 242039 h 605028"/>
                <a:gd name="connsiteX35" fmla="*/ 70724 w 444390"/>
                <a:gd name="connsiteY35" fmla="*/ 181565 h 605028"/>
                <a:gd name="connsiteX36" fmla="*/ 373698 w 444390"/>
                <a:gd name="connsiteY36" fmla="*/ 181565 h 605028"/>
                <a:gd name="connsiteX37" fmla="*/ 383806 w 444390"/>
                <a:gd name="connsiteY37" fmla="*/ 191656 h 605028"/>
                <a:gd name="connsiteX38" fmla="*/ 373698 w 444390"/>
                <a:gd name="connsiteY38" fmla="*/ 201747 h 605028"/>
                <a:gd name="connsiteX39" fmla="*/ 70724 w 444390"/>
                <a:gd name="connsiteY39" fmla="*/ 201747 h 605028"/>
                <a:gd name="connsiteX40" fmla="*/ 60616 w 444390"/>
                <a:gd name="connsiteY40" fmla="*/ 191656 h 605028"/>
                <a:gd name="connsiteX41" fmla="*/ 70724 w 444390"/>
                <a:gd name="connsiteY41" fmla="*/ 181565 h 605028"/>
                <a:gd name="connsiteX42" fmla="*/ 70723 w 444390"/>
                <a:gd name="connsiteY42" fmla="*/ 121020 h 605028"/>
                <a:gd name="connsiteX43" fmla="*/ 252467 w 444390"/>
                <a:gd name="connsiteY43" fmla="*/ 121020 h 605028"/>
                <a:gd name="connsiteX44" fmla="*/ 262574 w 444390"/>
                <a:gd name="connsiteY44" fmla="*/ 131111 h 605028"/>
                <a:gd name="connsiteX45" fmla="*/ 252467 w 444390"/>
                <a:gd name="connsiteY45" fmla="*/ 141202 h 605028"/>
                <a:gd name="connsiteX46" fmla="*/ 70723 w 444390"/>
                <a:gd name="connsiteY46" fmla="*/ 141202 h 605028"/>
                <a:gd name="connsiteX47" fmla="*/ 60616 w 444390"/>
                <a:gd name="connsiteY47" fmla="*/ 131111 h 605028"/>
                <a:gd name="connsiteX48" fmla="*/ 70723 w 444390"/>
                <a:gd name="connsiteY48" fmla="*/ 121020 h 605028"/>
                <a:gd name="connsiteX49" fmla="*/ 323232 w 444390"/>
                <a:gd name="connsiteY49" fmla="*/ 34328 h 605028"/>
                <a:gd name="connsiteX50" fmla="*/ 323232 w 444390"/>
                <a:gd name="connsiteY50" fmla="*/ 110914 h 605028"/>
                <a:gd name="connsiteX51" fmla="*/ 333248 w 444390"/>
                <a:gd name="connsiteY51" fmla="*/ 121006 h 605028"/>
                <a:gd name="connsiteX52" fmla="*/ 410040 w 444390"/>
                <a:gd name="connsiteY52" fmla="*/ 121006 h 605028"/>
                <a:gd name="connsiteX53" fmla="*/ 30320 w 444390"/>
                <a:gd name="connsiteY53" fmla="*/ 20183 h 605028"/>
                <a:gd name="connsiteX54" fmla="*/ 20213 w 444390"/>
                <a:gd name="connsiteY54" fmla="*/ 30274 h 605028"/>
                <a:gd name="connsiteX55" fmla="*/ 20213 w 444390"/>
                <a:gd name="connsiteY55" fmla="*/ 574754 h 605028"/>
                <a:gd name="connsiteX56" fmla="*/ 30320 w 444390"/>
                <a:gd name="connsiteY56" fmla="*/ 584845 h 605028"/>
                <a:gd name="connsiteX57" fmla="*/ 414101 w 444390"/>
                <a:gd name="connsiteY57" fmla="*/ 584845 h 605028"/>
                <a:gd name="connsiteX58" fmla="*/ 424208 w 444390"/>
                <a:gd name="connsiteY58" fmla="*/ 574754 h 605028"/>
                <a:gd name="connsiteX59" fmla="*/ 424208 w 444390"/>
                <a:gd name="connsiteY59" fmla="*/ 141188 h 605028"/>
                <a:gd name="connsiteX60" fmla="*/ 333248 w 444390"/>
                <a:gd name="connsiteY60" fmla="*/ 141188 h 605028"/>
                <a:gd name="connsiteX61" fmla="*/ 303018 w 444390"/>
                <a:gd name="connsiteY61" fmla="*/ 110914 h 605028"/>
                <a:gd name="connsiteX62" fmla="*/ 303018 w 444390"/>
                <a:gd name="connsiteY62" fmla="*/ 20183 h 605028"/>
                <a:gd name="connsiteX63" fmla="*/ 30320 w 444390"/>
                <a:gd name="connsiteY63" fmla="*/ 0 h 605028"/>
                <a:gd name="connsiteX64" fmla="*/ 312493 w 444390"/>
                <a:gd name="connsiteY64" fmla="*/ 0 h 605028"/>
                <a:gd name="connsiteX65" fmla="*/ 315201 w 444390"/>
                <a:gd name="connsiteY65" fmla="*/ 180 h 605028"/>
                <a:gd name="connsiteX66" fmla="*/ 321878 w 444390"/>
                <a:gd name="connsiteY66" fmla="*/ 4775 h 605028"/>
                <a:gd name="connsiteX67" fmla="*/ 439638 w 444390"/>
                <a:gd name="connsiteY67" fmla="*/ 122357 h 605028"/>
                <a:gd name="connsiteX68" fmla="*/ 444241 w 444390"/>
                <a:gd name="connsiteY68" fmla="*/ 129025 h 605028"/>
                <a:gd name="connsiteX69" fmla="*/ 444331 w 444390"/>
                <a:gd name="connsiteY69" fmla="*/ 131638 h 605028"/>
                <a:gd name="connsiteX70" fmla="*/ 444331 w 444390"/>
                <a:gd name="connsiteY70" fmla="*/ 574754 h 605028"/>
                <a:gd name="connsiteX71" fmla="*/ 414101 w 444390"/>
                <a:gd name="connsiteY71" fmla="*/ 605028 h 605028"/>
                <a:gd name="connsiteX72" fmla="*/ 30320 w 444390"/>
                <a:gd name="connsiteY72" fmla="*/ 605028 h 605028"/>
                <a:gd name="connsiteX73" fmla="*/ 0 w 444390"/>
                <a:gd name="connsiteY73" fmla="*/ 574754 h 605028"/>
                <a:gd name="connsiteX74" fmla="*/ 0 w 444390"/>
                <a:gd name="connsiteY74" fmla="*/ 30274 h 605028"/>
                <a:gd name="connsiteX75" fmla="*/ 30320 w 444390"/>
                <a:gd name="connsiteY75" fmla="*/ 0 h 60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44390" h="605028">
                  <a:moveTo>
                    <a:pt x="70724" y="484079"/>
                  </a:moveTo>
                  <a:lnTo>
                    <a:pt x="373698" y="484079"/>
                  </a:lnTo>
                  <a:cubicBezTo>
                    <a:pt x="379745" y="484079"/>
                    <a:pt x="383806" y="488133"/>
                    <a:pt x="383806" y="494170"/>
                  </a:cubicBezTo>
                  <a:cubicBezTo>
                    <a:pt x="383806" y="500207"/>
                    <a:pt x="379745" y="504261"/>
                    <a:pt x="373698" y="504261"/>
                  </a:cubicBezTo>
                  <a:lnTo>
                    <a:pt x="70724" y="504261"/>
                  </a:lnTo>
                  <a:cubicBezTo>
                    <a:pt x="64677" y="504261"/>
                    <a:pt x="60616" y="500207"/>
                    <a:pt x="60616" y="494170"/>
                  </a:cubicBezTo>
                  <a:cubicBezTo>
                    <a:pt x="60616" y="488133"/>
                    <a:pt x="64677" y="484079"/>
                    <a:pt x="70724" y="484079"/>
                  </a:cubicBezTo>
                  <a:close/>
                  <a:moveTo>
                    <a:pt x="70724" y="423604"/>
                  </a:moveTo>
                  <a:lnTo>
                    <a:pt x="373698" y="423604"/>
                  </a:lnTo>
                  <a:cubicBezTo>
                    <a:pt x="379745" y="423604"/>
                    <a:pt x="383806" y="427658"/>
                    <a:pt x="383806" y="433695"/>
                  </a:cubicBezTo>
                  <a:cubicBezTo>
                    <a:pt x="383806" y="439732"/>
                    <a:pt x="379745" y="443786"/>
                    <a:pt x="373698" y="443786"/>
                  </a:cubicBezTo>
                  <a:lnTo>
                    <a:pt x="70724" y="443786"/>
                  </a:lnTo>
                  <a:cubicBezTo>
                    <a:pt x="64677" y="443786"/>
                    <a:pt x="60616" y="439732"/>
                    <a:pt x="60616" y="433695"/>
                  </a:cubicBezTo>
                  <a:cubicBezTo>
                    <a:pt x="60616" y="427658"/>
                    <a:pt x="64677" y="423604"/>
                    <a:pt x="70724" y="423604"/>
                  </a:cubicBezTo>
                  <a:close/>
                  <a:moveTo>
                    <a:pt x="70724" y="363059"/>
                  </a:moveTo>
                  <a:lnTo>
                    <a:pt x="373698" y="363059"/>
                  </a:lnTo>
                  <a:cubicBezTo>
                    <a:pt x="379745" y="363059"/>
                    <a:pt x="383806" y="367113"/>
                    <a:pt x="383806" y="373150"/>
                  </a:cubicBezTo>
                  <a:cubicBezTo>
                    <a:pt x="383806" y="379187"/>
                    <a:pt x="379745" y="383241"/>
                    <a:pt x="373698" y="383241"/>
                  </a:cubicBezTo>
                  <a:lnTo>
                    <a:pt x="70724" y="383241"/>
                  </a:lnTo>
                  <a:cubicBezTo>
                    <a:pt x="64677" y="383241"/>
                    <a:pt x="60616" y="379187"/>
                    <a:pt x="60616" y="373150"/>
                  </a:cubicBezTo>
                  <a:cubicBezTo>
                    <a:pt x="60616" y="367113"/>
                    <a:pt x="64677" y="363059"/>
                    <a:pt x="70724" y="363059"/>
                  </a:cubicBezTo>
                  <a:close/>
                  <a:moveTo>
                    <a:pt x="70724" y="302585"/>
                  </a:moveTo>
                  <a:lnTo>
                    <a:pt x="373698" y="302585"/>
                  </a:lnTo>
                  <a:cubicBezTo>
                    <a:pt x="379745" y="302585"/>
                    <a:pt x="383806" y="306639"/>
                    <a:pt x="383806" y="312676"/>
                  </a:cubicBezTo>
                  <a:cubicBezTo>
                    <a:pt x="383806" y="318713"/>
                    <a:pt x="379745" y="322767"/>
                    <a:pt x="373698" y="322767"/>
                  </a:cubicBezTo>
                  <a:lnTo>
                    <a:pt x="70724" y="322767"/>
                  </a:lnTo>
                  <a:cubicBezTo>
                    <a:pt x="64677" y="322767"/>
                    <a:pt x="60616" y="318713"/>
                    <a:pt x="60616" y="312676"/>
                  </a:cubicBezTo>
                  <a:cubicBezTo>
                    <a:pt x="60616" y="306639"/>
                    <a:pt x="64677" y="302585"/>
                    <a:pt x="70724" y="302585"/>
                  </a:cubicBezTo>
                  <a:close/>
                  <a:moveTo>
                    <a:pt x="70724" y="242039"/>
                  </a:moveTo>
                  <a:lnTo>
                    <a:pt x="373698" y="242039"/>
                  </a:lnTo>
                  <a:cubicBezTo>
                    <a:pt x="379745" y="242039"/>
                    <a:pt x="383806" y="246093"/>
                    <a:pt x="383806" y="252130"/>
                  </a:cubicBezTo>
                  <a:cubicBezTo>
                    <a:pt x="383806" y="258167"/>
                    <a:pt x="379745" y="262221"/>
                    <a:pt x="373698" y="262221"/>
                  </a:cubicBezTo>
                  <a:lnTo>
                    <a:pt x="70724" y="262221"/>
                  </a:lnTo>
                  <a:cubicBezTo>
                    <a:pt x="64677" y="262221"/>
                    <a:pt x="60616" y="258167"/>
                    <a:pt x="60616" y="252130"/>
                  </a:cubicBezTo>
                  <a:cubicBezTo>
                    <a:pt x="60616" y="246093"/>
                    <a:pt x="64677" y="242039"/>
                    <a:pt x="70724" y="242039"/>
                  </a:cubicBezTo>
                  <a:close/>
                  <a:moveTo>
                    <a:pt x="70724" y="181565"/>
                  </a:moveTo>
                  <a:lnTo>
                    <a:pt x="373698" y="181565"/>
                  </a:lnTo>
                  <a:cubicBezTo>
                    <a:pt x="379745" y="181565"/>
                    <a:pt x="383806" y="185619"/>
                    <a:pt x="383806" y="191656"/>
                  </a:cubicBezTo>
                  <a:cubicBezTo>
                    <a:pt x="383806" y="197693"/>
                    <a:pt x="379745" y="201747"/>
                    <a:pt x="373698" y="201747"/>
                  </a:cubicBezTo>
                  <a:lnTo>
                    <a:pt x="70724" y="201747"/>
                  </a:lnTo>
                  <a:cubicBezTo>
                    <a:pt x="64677" y="201747"/>
                    <a:pt x="60616" y="197693"/>
                    <a:pt x="60616" y="191656"/>
                  </a:cubicBezTo>
                  <a:cubicBezTo>
                    <a:pt x="60616" y="185619"/>
                    <a:pt x="64677" y="181565"/>
                    <a:pt x="70724" y="181565"/>
                  </a:cubicBezTo>
                  <a:close/>
                  <a:moveTo>
                    <a:pt x="70723" y="121020"/>
                  </a:moveTo>
                  <a:lnTo>
                    <a:pt x="252467" y="121020"/>
                  </a:lnTo>
                  <a:cubicBezTo>
                    <a:pt x="258513" y="121020"/>
                    <a:pt x="262574" y="125074"/>
                    <a:pt x="262574" y="131111"/>
                  </a:cubicBezTo>
                  <a:cubicBezTo>
                    <a:pt x="262574" y="137148"/>
                    <a:pt x="258513" y="141202"/>
                    <a:pt x="252467" y="141202"/>
                  </a:cubicBezTo>
                  <a:lnTo>
                    <a:pt x="70723" y="141202"/>
                  </a:lnTo>
                  <a:cubicBezTo>
                    <a:pt x="64677" y="141202"/>
                    <a:pt x="60616" y="137148"/>
                    <a:pt x="60616" y="131111"/>
                  </a:cubicBezTo>
                  <a:cubicBezTo>
                    <a:pt x="60616" y="125074"/>
                    <a:pt x="64677" y="121020"/>
                    <a:pt x="70723" y="121020"/>
                  </a:cubicBezTo>
                  <a:close/>
                  <a:moveTo>
                    <a:pt x="323232" y="34328"/>
                  </a:moveTo>
                  <a:lnTo>
                    <a:pt x="323232" y="110914"/>
                  </a:lnTo>
                  <a:cubicBezTo>
                    <a:pt x="323232" y="117041"/>
                    <a:pt x="327202" y="121006"/>
                    <a:pt x="333248" y="121006"/>
                  </a:cubicBezTo>
                  <a:lnTo>
                    <a:pt x="410040" y="121006"/>
                  </a:lnTo>
                  <a:close/>
                  <a:moveTo>
                    <a:pt x="30320" y="20183"/>
                  </a:moveTo>
                  <a:cubicBezTo>
                    <a:pt x="24274" y="20183"/>
                    <a:pt x="20213" y="25228"/>
                    <a:pt x="20213" y="30274"/>
                  </a:cubicBezTo>
                  <a:lnTo>
                    <a:pt x="20213" y="574754"/>
                  </a:lnTo>
                  <a:cubicBezTo>
                    <a:pt x="20213" y="580881"/>
                    <a:pt x="24274" y="584845"/>
                    <a:pt x="30320" y="584845"/>
                  </a:cubicBezTo>
                  <a:lnTo>
                    <a:pt x="414101" y="584845"/>
                  </a:lnTo>
                  <a:cubicBezTo>
                    <a:pt x="420147" y="584845"/>
                    <a:pt x="424208" y="580881"/>
                    <a:pt x="424208" y="574754"/>
                  </a:cubicBezTo>
                  <a:lnTo>
                    <a:pt x="424208" y="141188"/>
                  </a:lnTo>
                  <a:lnTo>
                    <a:pt x="333248" y="141188"/>
                  </a:lnTo>
                  <a:cubicBezTo>
                    <a:pt x="316103" y="141188"/>
                    <a:pt x="303018" y="128124"/>
                    <a:pt x="303018" y="110914"/>
                  </a:cubicBezTo>
                  <a:lnTo>
                    <a:pt x="303018" y="20183"/>
                  </a:lnTo>
                  <a:close/>
                  <a:moveTo>
                    <a:pt x="30320" y="0"/>
                  </a:moveTo>
                  <a:lnTo>
                    <a:pt x="312493" y="0"/>
                  </a:lnTo>
                  <a:cubicBezTo>
                    <a:pt x="313396" y="0"/>
                    <a:pt x="314298" y="0"/>
                    <a:pt x="315201" y="180"/>
                  </a:cubicBezTo>
                  <a:cubicBezTo>
                    <a:pt x="318178" y="721"/>
                    <a:pt x="320525" y="2343"/>
                    <a:pt x="321878" y="4775"/>
                  </a:cubicBezTo>
                  <a:lnTo>
                    <a:pt x="439638" y="122357"/>
                  </a:lnTo>
                  <a:cubicBezTo>
                    <a:pt x="442075" y="123709"/>
                    <a:pt x="443699" y="126051"/>
                    <a:pt x="444241" y="129025"/>
                  </a:cubicBezTo>
                  <a:cubicBezTo>
                    <a:pt x="444421" y="129926"/>
                    <a:pt x="444421" y="130737"/>
                    <a:pt x="444331" y="131638"/>
                  </a:cubicBezTo>
                  <a:lnTo>
                    <a:pt x="444331" y="574754"/>
                  </a:lnTo>
                  <a:cubicBezTo>
                    <a:pt x="444331" y="591963"/>
                    <a:pt x="431246" y="605028"/>
                    <a:pt x="414101" y="605028"/>
                  </a:cubicBezTo>
                  <a:lnTo>
                    <a:pt x="30320" y="605028"/>
                  </a:lnTo>
                  <a:cubicBezTo>
                    <a:pt x="13175" y="605028"/>
                    <a:pt x="0" y="591963"/>
                    <a:pt x="0" y="574754"/>
                  </a:cubicBezTo>
                  <a:lnTo>
                    <a:pt x="0" y="30274"/>
                  </a:lnTo>
                  <a:cubicBezTo>
                    <a:pt x="0" y="13155"/>
                    <a:pt x="13175" y="0"/>
                    <a:pt x="30320" y="0"/>
                  </a:cubicBezTo>
                  <a:close/>
                </a:path>
              </a:pathLst>
            </a:custGeom>
            <a:solidFill>
              <a:srgbClr val="3F3F3F"/>
            </a:solidFill>
            <a:ln>
              <a:noFill/>
            </a:ln>
          </p:spPr>
          <p:txBody>
            <a:bodyPr/>
            <a:lstStyle/>
            <a:p>
              <a:endParaRPr lang="zh-CN" altLang="en-US">
                <a:cs typeface="+mn-ea"/>
                <a:sym typeface="+mn-lt"/>
              </a:endParaRPr>
            </a:p>
          </p:txBody>
        </p:sp>
        <p:pic>
          <p:nvPicPr>
            <p:cNvPr id="23" name="Picture 3" descr="E:\市场部文档\产品图片\400个常用ppt图标_ppt宝藏_www.pptbz\400个常用ppt图标_ppt宝藏_www.pptbz\400个常用ppt图标(57)_ppt宝藏_www.pptbz.com.png"/>
            <p:cNvPicPr>
              <a:picLocks noChangeAspect="1" noChangeArrowheads="1"/>
            </p:cNvPicPr>
            <p:nvPr/>
          </p:nvPicPr>
          <p:blipFill>
            <a:blip r:embed="rId4"/>
            <a:srcRect/>
            <a:stretch>
              <a:fillRect/>
            </a:stretch>
          </p:blipFill>
          <p:spPr bwMode="auto">
            <a:xfrm>
              <a:off x="3056370" y="4609278"/>
              <a:ext cx="495812" cy="495812"/>
            </a:xfrm>
            <a:prstGeom prst="rect">
              <a:avLst/>
            </a:prstGeom>
            <a:noFill/>
          </p:spPr>
        </p:pic>
        <p:sp>
          <p:nvSpPr>
            <p:cNvPr id="773" name="TextBox 7"/>
            <p:cNvSpPr txBox="1"/>
            <p:nvPr/>
          </p:nvSpPr>
          <p:spPr>
            <a:xfrm>
              <a:off x="1119375" y="5005352"/>
              <a:ext cx="901209" cy="307777"/>
            </a:xfrm>
            <a:prstGeom prst="rect">
              <a:avLst/>
            </a:prstGeom>
            <a:noFill/>
          </p:spPr>
          <p:txBody>
            <a:bodyPr wrap="none" rtlCol="0">
              <a:spAutoFit/>
            </a:bodyPr>
            <a:lstStyle/>
            <a:p>
              <a:pPr algn="ctr"/>
              <a:r>
                <a:rPr lang="en-US" altLang="zh-CN" sz="1400" dirty="0">
                  <a:cs typeface="+mn-ea"/>
                  <a:sym typeface="+mn-lt"/>
                </a:rPr>
                <a:t>plain text</a:t>
              </a:r>
              <a:endParaRPr lang="zh-CN" altLang="en-US" sz="1400" dirty="0">
                <a:cs typeface="+mn-ea"/>
                <a:sym typeface="+mn-lt"/>
              </a:endParaRPr>
            </a:p>
          </p:txBody>
        </p:sp>
        <p:sp>
          <p:nvSpPr>
            <p:cNvPr id="774" name="TextBox 7"/>
            <p:cNvSpPr txBox="1"/>
            <p:nvPr/>
          </p:nvSpPr>
          <p:spPr>
            <a:xfrm>
              <a:off x="2686489" y="5018114"/>
              <a:ext cx="960519" cy="307777"/>
            </a:xfrm>
            <a:prstGeom prst="rect">
              <a:avLst/>
            </a:prstGeom>
            <a:noFill/>
          </p:spPr>
          <p:txBody>
            <a:bodyPr wrap="none" rtlCol="0">
              <a:spAutoFit/>
            </a:bodyPr>
            <a:lstStyle/>
            <a:p>
              <a:pPr algn="ctr"/>
              <a:r>
                <a:rPr lang="en-US" altLang="zh-CN" sz="1400" dirty="0">
                  <a:cs typeface="+mn-ea"/>
                  <a:sym typeface="+mn-lt"/>
                </a:rPr>
                <a:t>ciphertext</a:t>
              </a:r>
              <a:endParaRPr lang="zh-CN" altLang="en-US" sz="1400" dirty="0">
                <a:cs typeface="+mn-ea"/>
                <a:sym typeface="+mn-lt"/>
              </a:endParaRPr>
            </a:p>
          </p:txBody>
        </p:sp>
        <p:cxnSp>
          <p:nvCxnSpPr>
            <p:cNvPr id="25" name="直接箭头连接符 24"/>
            <p:cNvCxnSpPr/>
            <p:nvPr/>
          </p:nvCxnSpPr>
          <p:spPr>
            <a:xfrm>
              <a:off x="1868039" y="4706758"/>
              <a:ext cx="969117" cy="0"/>
            </a:xfrm>
            <a:prstGeom prst="straightConnector1">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sp>
          <p:nvSpPr>
            <p:cNvPr id="775" name="TextBox 9"/>
            <p:cNvSpPr txBox="1"/>
            <p:nvPr/>
          </p:nvSpPr>
          <p:spPr>
            <a:xfrm>
              <a:off x="1764638" y="4261590"/>
              <a:ext cx="1113805" cy="430887"/>
            </a:xfrm>
            <a:prstGeom prst="rect">
              <a:avLst/>
            </a:prstGeom>
            <a:noFill/>
          </p:spPr>
          <p:txBody>
            <a:bodyPr wrap="square" rtlCol="0">
              <a:spAutoFit/>
            </a:bodyPr>
            <a:lstStyle/>
            <a:p>
              <a:pPr algn="ctr"/>
              <a:r>
                <a:rPr lang="en-US" altLang="zh-CN" sz="1100" b="1" dirty="0">
                  <a:cs typeface="+mn-ea"/>
                  <a:sym typeface="+mn-lt"/>
                </a:rPr>
                <a:t>Encrypt new documents</a:t>
              </a:r>
              <a:endParaRPr lang="zh-CN" altLang="en-US" sz="1100" b="1" dirty="0">
                <a:cs typeface="+mn-ea"/>
                <a:sym typeface="+mn-lt"/>
              </a:endParaRPr>
            </a:p>
          </p:txBody>
        </p:sp>
        <p:sp>
          <p:nvSpPr>
            <p:cNvPr id="776" name="文本框 775"/>
            <p:cNvSpPr txBox="1"/>
            <p:nvPr/>
          </p:nvSpPr>
          <p:spPr>
            <a:xfrm>
              <a:off x="1802532" y="4734879"/>
              <a:ext cx="1055097" cy="276999"/>
            </a:xfrm>
            <a:prstGeom prst="rect">
              <a:avLst/>
            </a:prstGeom>
            <a:noFill/>
          </p:spPr>
          <p:txBody>
            <a:bodyPr wrap="none" rtlCol="0">
              <a:spAutoFit/>
            </a:bodyPr>
            <a:lstStyle/>
            <a:p>
              <a:pPr algn="ctr"/>
              <a:r>
                <a:rPr lang="zh-CN" altLang="en-US" sz="1200" dirty="0">
                  <a:cs typeface="+mn-ea"/>
                  <a:sym typeface="+mn-lt"/>
                </a:rPr>
                <a:t>（</a:t>
              </a:r>
              <a:r>
                <a:rPr lang="en-US" altLang="zh-CN" sz="1200" dirty="0">
                  <a:cs typeface="+mn-ea"/>
                  <a:sym typeface="+mn-lt"/>
                </a:rPr>
                <a:t>AES256</a:t>
              </a:r>
              <a:r>
                <a:rPr lang="zh-CN" altLang="en-US" sz="1200" dirty="0">
                  <a:cs typeface="+mn-ea"/>
                  <a:sym typeface="+mn-lt"/>
                </a:rPr>
                <a:t>）</a:t>
              </a:r>
            </a:p>
          </p:txBody>
        </p:sp>
      </p:grpSp>
      <p:grpSp>
        <p:nvGrpSpPr>
          <p:cNvPr id="34" name="组合 33"/>
          <p:cNvGrpSpPr/>
          <p:nvPr/>
        </p:nvGrpSpPr>
        <p:grpSpPr>
          <a:xfrm>
            <a:off x="677526" y="1602922"/>
            <a:ext cx="477194" cy="464245"/>
            <a:chOff x="677527" y="1445385"/>
            <a:chExt cx="643461" cy="625999"/>
          </a:xfrm>
          <a:solidFill>
            <a:srgbClr val="3F3F3F"/>
          </a:solidFill>
        </p:grpSpPr>
        <p:sp>
          <p:nvSpPr>
            <p:cNvPr id="50" name="server-document_31272"/>
            <p:cNvSpPr>
              <a:spLocks noChangeAspect="1"/>
            </p:cNvSpPr>
            <p:nvPr/>
          </p:nvSpPr>
          <p:spPr bwMode="auto">
            <a:xfrm>
              <a:off x="677527" y="1445385"/>
              <a:ext cx="538286" cy="609685"/>
            </a:xfrm>
            <a:custGeom>
              <a:avLst/>
              <a:gdLst>
                <a:gd name="T0" fmla="*/ 2404 w 4774"/>
                <a:gd name="T1" fmla="*/ 3877 h 5415"/>
                <a:gd name="T2" fmla="*/ 554 w 4774"/>
                <a:gd name="T3" fmla="*/ 4300 h 5415"/>
                <a:gd name="T4" fmla="*/ 1849 w 4774"/>
                <a:gd name="T5" fmla="*/ 864 h 5415"/>
                <a:gd name="T6" fmla="*/ 1849 w 4774"/>
                <a:gd name="T7" fmla="*/ 590 h 5415"/>
                <a:gd name="T8" fmla="*/ 1849 w 4774"/>
                <a:gd name="T9" fmla="*/ 864 h 5415"/>
                <a:gd name="T10" fmla="*/ 2875 w 4774"/>
                <a:gd name="T11" fmla="*/ 727 h 5415"/>
                <a:gd name="T12" fmla="*/ 2601 w 4774"/>
                <a:gd name="T13" fmla="*/ 727 h 5415"/>
                <a:gd name="T14" fmla="*/ 554 w 4774"/>
                <a:gd name="T15" fmla="*/ 3187 h 5415"/>
                <a:gd name="T16" fmla="*/ 2404 w 4774"/>
                <a:gd name="T17" fmla="*/ 2764 h 5415"/>
                <a:gd name="T18" fmla="*/ 554 w 4774"/>
                <a:gd name="T19" fmla="*/ 3187 h 5415"/>
                <a:gd name="T20" fmla="*/ 2404 w 4774"/>
                <a:gd name="T21" fmla="*/ 2345 h 5415"/>
                <a:gd name="T22" fmla="*/ 330 w 4774"/>
                <a:gd name="T23" fmla="*/ 2540 h 5415"/>
                <a:gd name="T24" fmla="*/ 2404 w 4774"/>
                <a:gd name="T25" fmla="*/ 3411 h 5415"/>
                <a:gd name="T26" fmla="*/ 330 w 4774"/>
                <a:gd name="T27" fmla="*/ 3653 h 5415"/>
                <a:gd name="T28" fmla="*/ 2404 w 4774"/>
                <a:gd name="T29" fmla="*/ 4524 h 5415"/>
                <a:gd name="T30" fmla="*/ 0 w 4774"/>
                <a:gd name="T31" fmla="*/ 4999 h 5415"/>
                <a:gd name="T32" fmla="*/ 3562 w 4774"/>
                <a:gd name="T33" fmla="*/ 0 h 5415"/>
                <a:gd name="T34" fmla="*/ 2377 w 4774"/>
                <a:gd name="T35" fmla="*/ 727 h 5415"/>
                <a:gd name="T36" fmla="*/ 3099 w 4774"/>
                <a:gd name="T37" fmla="*/ 727 h 5415"/>
                <a:gd name="T38" fmla="*/ 2377 w 4774"/>
                <a:gd name="T39" fmla="*/ 727 h 5415"/>
                <a:gd name="T40" fmla="*/ 1849 w 4774"/>
                <a:gd name="T41" fmla="*/ 1088 h 5415"/>
                <a:gd name="T42" fmla="*/ 1849 w 4774"/>
                <a:gd name="T43" fmla="*/ 365 h 5415"/>
                <a:gd name="T44" fmla="*/ 3269 w 4774"/>
                <a:gd name="T45" fmla="*/ 1411 h 5415"/>
                <a:gd name="T46" fmla="*/ 330 w 4774"/>
                <a:gd name="T47" fmla="*/ 2283 h 5415"/>
                <a:gd name="T48" fmla="*/ 3269 w 4774"/>
                <a:gd name="T49" fmla="*/ 1411 h 5415"/>
                <a:gd name="T50" fmla="*/ 554 w 4774"/>
                <a:gd name="T51" fmla="*/ 2059 h 5415"/>
                <a:gd name="T52" fmla="*/ 3045 w 4774"/>
                <a:gd name="T53" fmla="*/ 1636 h 5415"/>
                <a:gd name="T54" fmla="*/ 2875 w 4774"/>
                <a:gd name="T55" fmla="*/ 1773 h 5415"/>
                <a:gd name="T56" fmla="*/ 2534 w 4774"/>
                <a:gd name="T57" fmla="*/ 1891 h 5415"/>
                <a:gd name="T58" fmla="*/ 2875 w 4774"/>
                <a:gd name="T59" fmla="*/ 1773 h 5415"/>
                <a:gd name="T60" fmla="*/ 4774 w 4774"/>
                <a:gd name="T61" fmla="*/ 5415 h 5415"/>
                <a:gd name="T62" fmla="*/ 2682 w 4774"/>
                <a:gd name="T63" fmla="*/ 2576 h 5415"/>
                <a:gd name="T64" fmla="*/ 4774 w 4774"/>
                <a:gd name="T65" fmla="*/ 3181 h 5415"/>
                <a:gd name="T66" fmla="*/ 4610 w 4774"/>
                <a:gd name="T67" fmla="*/ 3223 h 5415"/>
                <a:gd name="T68" fmla="*/ 4274 w 4774"/>
                <a:gd name="T69" fmla="*/ 3223 h 5415"/>
                <a:gd name="T70" fmla="*/ 4125 w 4774"/>
                <a:gd name="T71" fmla="*/ 3372 h 5415"/>
                <a:gd name="T72" fmla="*/ 2832 w 4774"/>
                <a:gd name="T73" fmla="*/ 2725 h 5415"/>
                <a:gd name="T74" fmla="*/ 4625 w 4774"/>
                <a:gd name="T75" fmla="*/ 5265 h 5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74" h="5415">
                  <a:moveTo>
                    <a:pt x="554" y="3877"/>
                  </a:moveTo>
                  <a:lnTo>
                    <a:pt x="2404" y="3877"/>
                  </a:lnTo>
                  <a:lnTo>
                    <a:pt x="2404" y="4300"/>
                  </a:lnTo>
                  <a:lnTo>
                    <a:pt x="554" y="4300"/>
                  </a:lnTo>
                  <a:lnTo>
                    <a:pt x="554" y="3877"/>
                  </a:lnTo>
                  <a:close/>
                  <a:moveTo>
                    <a:pt x="1849" y="864"/>
                  </a:moveTo>
                  <a:cubicBezTo>
                    <a:pt x="1925" y="864"/>
                    <a:pt x="1986" y="802"/>
                    <a:pt x="1986" y="727"/>
                  </a:cubicBezTo>
                  <a:cubicBezTo>
                    <a:pt x="1986" y="651"/>
                    <a:pt x="1925" y="590"/>
                    <a:pt x="1849" y="590"/>
                  </a:cubicBezTo>
                  <a:cubicBezTo>
                    <a:pt x="1774" y="590"/>
                    <a:pt x="1713" y="651"/>
                    <a:pt x="1713" y="727"/>
                  </a:cubicBezTo>
                  <a:cubicBezTo>
                    <a:pt x="1713" y="802"/>
                    <a:pt x="1774" y="864"/>
                    <a:pt x="1849" y="864"/>
                  </a:cubicBezTo>
                  <a:close/>
                  <a:moveTo>
                    <a:pt x="2738" y="864"/>
                  </a:moveTo>
                  <a:cubicBezTo>
                    <a:pt x="2814" y="864"/>
                    <a:pt x="2875" y="802"/>
                    <a:pt x="2875" y="727"/>
                  </a:cubicBezTo>
                  <a:cubicBezTo>
                    <a:pt x="2875" y="651"/>
                    <a:pt x="2814" y="590"/>
                    <a:pt x="2738" y="590"/>
                  </a:cubicBezTo>
                  <a:cubicBezTo>
                    <a:pt x="2663" y="590"/>
                    <a:pt x="2601" y="651"/>
                    <a:pt x="2601" y="727"/>
                  </a:cubicBezTo>
                  <a:cubicBezTo>
                    <a:pt x="2601" y="802"/>
                    <a:pt x="2663" y="864"/>
                    <a:pt x="2738" y="864"/>
                  </a:cubicBezTo>
                  <a:close/>
                  <a:moveTo>
                    <a:pt x="554" y="3187"/>
                  </a:moveTo>
                  <a:lnTo>
                    <a:pt x="2404" y="3187"/>
                  </a:lnTo>
                  <a:lnTo>
                    <a:pt x="2404" y="2764"/>
                  </a:lnTo>
                  <a:lnTo>
                    <a:pt x="554" y="2764"/>
                  </a:lnTo>
                  <a:lnTo>
                    <a:pt x="554" y="3187"/>
                  </a:lnTo>
                  <a:close/>
                  <a:moveTo>
                    <a:pt x="3562" y="2345"/>
                  </a:moveTo>
                  <a:lnTo>
                    <a:pt x="2404" y="2345"/>
                  </a:lnTo>
                  <a:lnTo>
                    <a:pt x="2404" y="2540"/>
                  </a:lnTo>
                  <a:lnTo>
                    <a:pt x="330" y="2540"/>
                  </a:lnTo>
                  <a:lnTo>
                    <a:pt x="330" y="3411"/>
                  </a:lnTo>
                  <a:lnTo>
                    <a:pt x="2404" y="3411"/>
                  </a:lnTo>
                  <a:lnTo>
                    <a:pt x="2404" y="3653"/>
                  </a:lnTo>
                  <a:lnTo>
                    <a:pt x="330" y="3653"/>
                  </a:lnTo>
                  <a:lnTo>
                    <a:pt x="330" y="4524"/>
                  </a:lnTo>
                  <a:lnTo>
                    <a:pt x="2404" y="4524"/>
                  </a:lnTo>
                  <a:lnTo>
                    <a:pt x="2404" y="4999"/>
                  </a:lnTo>
                  <a:lnTo>
                    <a:pt x="0" y="4999"/>
                  </a:lnTo>
                  <a:lnTo>
                    <a:pt x="0" y="0"/>
                  </a:lnTo>
                  <a:lnTo>
                    <a:pt x="3562" y="0"/>
                  </a:lnTo>
                  <a:lnTo>
                    <a:pt x="3562" y="2345"/>
                  </a:lnTo>
                  <a:close/>
                  <a:moveTo>
                    <a:pt x="2377" y="727"/>
                  </a:moveTo>
                  <a:cubicBezTo>
                    <a:pt x="2377" y="926"/>
                    <a:pt x="2539" y="1088"/>
                    <a:pt x="2738" y="1088"/>
                  </a:cubicBezTo>
                  <a:cubicBezTo>
                    <a:pt x="2937" y="1088"/>
                    <a:pt x="3099" y="926"/>
                    <a:pt x="3099" y="727"/>
                  </a:cubicBezTo>
                  <a:cubicBezTo>
                    <a:pt x="3099" y="527"/>
                    <a:pt x="2937" y="365"/>
                    <a:pt x="2738" y="365"/>
                  </a:cubicBezTo>
                  <a:cubicBezTo>
                    <a:pt x="2539" y="365"/>
                    <a:pt x="2377" y="527"/>
                    <a:pt x="2377" y="727"/>
                  </a:cubicBezTo>
                  <a:close/>
                  <a:moveTo>
                    <a:pt x="1488" y="727"/>
                  </a:moveTo>
                  <a:cubicBezTo>
                    <a:pt x="1488" y="926"/>
                    <a:pt x="1650" y="1088"/>
                    <a:pt x="1849" y="1088"/>
                  </a:cubicBezTo>
                  <a:cubicBezTo>
                    <a:pt x="2049" y="1088"/>
                    <a:pt x="2211" y="926"/>
                    <a:pt x="2211" y="727"/>
                  </a:cubicBezTo>
                  <a:cubicBezTo>
                    <a:pt x="2211" y="527"/>
                    <a:pt x="2049" y="365"/>
                    <a:pt x="1849" y="365"/>
                  </a:cubicBezTo>
                  <a:cubicBezTo>
                    <a:pt x="1650" y="365"/>
                    <a:pt x="1488" y="527"/>
                    <a:pt x="1488" y="727"/>
                  </a:cubicBezTo>
                  <a:close/>
                  <a:moveTo>
                    <a:pt x="3269" y="1411"/>
                  </a:moveTo>
                  <a:lnTo>
                    <a:pt x="330" y="1411"/>
                  </a:lnTo>
                  <a:lnTo>
                    <a:pt x="330" y="2283"/>
                  </a:lnTo>
                  <a:lnTo>
                    <a:pt x="3269" y="2283"/>
                  </a:lnTo>
                  <a:lnTo>
                    <a:pt x="3269" y="1411"/>
                  </a:lnTo>
                  <a:close/>
                  <a:moveTo>
                    <a:pt x="3045" y="2059"/>
                  </a:moveTo>
                  <a:lnTo>
                    <a:pt x="554" y="2059"/>
                  </a:lnTo>
                  <a:lnTo>
                    <a:pt x="554" y="1636"/>
                  </a:lnTo>
                  <a:lnTo>
                    <a:pt x="3045" y="1636"/>
                  </a:lnTo>
                  <a:lnTo>
                    <a:pt x="3045" y="2059"/>
                  </a:lnTo>
                  <a:close/>
                  <a:moveTo>
                    <a:pt x="2875" y="1773"/>
                  </a:moveTo>
                  <a:lnTo>
                    <a:pt x="2534" y="1773"/>
                  </a:lnTo>
                  <a:lnTo>
                    <a:pt x="2534" y="1891"/>
                  </a:lnTo>
                  <a:lnTo>
                    <a:pt x="2875" y="1891"/>
                  </a:lnTo>
                  <a:lnTo>
                    <a:pt x="2875" y="1773"/>
                  </a:lnTo>
                  <a:close/>
                  <a:moveTo>
                    <a:pt x="4774" y="3181"/>
                  </a:moveTo>
                  <a:lnTo>
                    <a:pt x="4774" y="5415"/>
                  </a:lnTo>
                  <a:lnTo>
                    <a:pt x="2682" y="5415"/>
                  </a:lnTo>
                  <a:lnTo>
                    <a:pt x="2682" y="2576"/>
                  </a:lnTo>
                  <a:lnTo>
                    <a:pt x="4222" y="2576"/>
                  </a:lnTo>
                  <a:lnTo>
                    <a:pt x="4774" y="3181"/>
                  </a:lnTo>
                  <a:close/>
                  <a:moveTo>
                    <a:pt x="4274" y="3223"/>
                  </a:moveTo>
                  <a:lnTo>
                    <a:pt x="4610" y="3223"/>
                  </a:lnTo>
                  <a:lnTo>
                    <a:pt x="4274" y="2855"/>
                  </a:lnTo>
                  <a:lnTo>
                    <a:pt x="4274" y="3223"/>
                  </a:lnTo>
                  <a:close/>
                  <a:moveTo>
                    <a:pt x="4625" y="3372"/>
                  </a:moveTo>
                  <a:lnTo>
                    <a:pt x="4125" y="3372"/>
                  </a:lnTo>
                  <a:lnTo>
                    <a:pt x="4125" y="2725"/>
                  </a:lnTo>
                  <a:lnTo>
                    <a:pt x="2832" y="2725"/>
                  </a:lnTo>
                  <a:lnTo>
                    <a:pt x="2832" y="5265"/>
                  </a:lnTo>
                  <a:lnTo>
                    <a:pt x="4625" y="5265"/>
                  </a:lnTo>
                  <a:lnTo>
                    <a:pt x="4625" y="3372"/>
                  </a:lnTo>
                  <a:close/>
                </a:path>
              </a:pathLst>
            </a:custGeom>
            <a:grpFill/>
            <a:ln>
              <a:noFill/>
            </a:ln>
          </p:spPr>
          <p:txBody>
            <a:bodyPr/>
            <a:lstStyle/>
            <a:p>
              <a:endParaRPr lang="zh-CN" altLang="en-US">
                <a:cs typeface="+mn-ea"/>
                <a:sym typeface="+mn-lt"/>
              </a:endParaRPr>
            </a:p>
          </p:txBody>
        </p:sp>
        <p:sp>
          <p:nvSpPr>
            <p:cNvPr id="31" name="文本框 30"/>
            <p:cNvSpPr txBox="1"/>
            <p:nvPr/>
          </p:nvSpPr>
          <p:spPr>
            <a:xfrm>
              <a:off x="870956" y="1780874"/>
              <a:ext cx="450032" cy="290510"/>
            </a:xfrm>
            <a:prstGeom prst="rect">
              <a:avLst/>
            </a:prstGeom>
            <a:noFill/>
          </p:spPr>
          <p:txBody>
            <a:bodyPr wrap="none" rtlCol="0">
              <a:spAutoFit/>
            </a:bodyPr>
            <a:lstStyle/>
            <a:p>
              <a:pPr algn="ctr"/>
              <a:r>
                <a:rPr lang="en-US" altLang="zh-CN" sz="800" dirty="0">
                  <a:solidFill>
                    <a:srgbClr val="3F3F3F"/>
                  </a:solidFill>
                  <a:cs typeface="+mn-ea"/>
                  <a:sym typeface="+mn-lt"/>
                </a:rPr>
                <a:t>OA</a:t>
              </a:r>
              <a:endParaRPr lang="zh-CN" altLang="en-US" sz="800" dirty="0">
                <a:solidFill>
                  <a:srgbClr val="3F3F3F"/>
                </a:solidFill>
                <a:cs typeface="+mn-ea"/>
                <a:sym typeface="+mn-lt"/>
              </a:endParaRPr>
            </a:p>
          </p:txBody>
        </p:sp>
      </p:grpSp>
      <p:grpSp>
        <p:nvGrpSpPr>
          <p:cNvPr id="35" name="组合 34"/>
          <p:cNvGrpSpPr/>
          <p:nvPr/>
        </p:nvGrpSpPr>
        <p:grpSpPr>
          <a:xfrm>
            <a:off x="1209480" y="1602922"/>
            <a:ext cx="515354" cy="464245"/>
            <a:chOff x="1468105" y="1445385"/>
            <a:chExt cx="694915" cy="625999"/>
          </a:xfrm>
          <a:solidFill>
            <a:srgbClr val="3F3F3F"/>
          </a:solidFill>
        </p:grpSpPr>
        <p:sp>
          <p:nvSpPr>
            <p:cNvPr id="777" name="server-document_31272"/>
            <p:cNvSpPr>
              <a:spLocks noChangeAspect="1"/>
            </p:cNvSpPr>
            <p:nvPr/>
          </p:nvSpPr>
          <p:spPr bwMode="auto">
            <a:xfrm>
              <a:off x="1468105" y="1445385"/>
              <a:ext cx="538286" cy="609685"/>
            </a:xfrm>
            <a:custGeom>
              <a:avLst/>
              <a:gdLst>
                <a:gd name="T0" fmla="*/ 2404 w 4774"/>
                <a:gd name="T1" fmla="*/ 3877 h 5415"/>
                <a:gd name="T2" fmla="*/ 554 w 4774"/>
                <a:gd name="T3" fmla="*/ 4300 h 5415"/>
                <a:gd name="T4" fmla="*/ 1849 w 4774"/>
                <a:gd name="T5" fmla="*/ 864 h 5415"/>
                <a:gd name="T6" fmla="*/ 1849 w 4774"/>
                <a:gd name="T7" fmla="*/ 590 h 5415"/>
                <a:gd name="T8" fmla="*/ 1849 w 4774"/>
                <a:gd name="T9" fmla="*/ 864 h 5415"/>
                <a:gd name="T10" fmla="*/ 2875 w 4774"/>
                <a:gd name="T11" fmla="*/ 727 h 5415"/>
                <a:gd name="T12" fmla="*/ 2601 w 4774"/>
                <a:gd name="T13" fmla="*/ 727 h 5415"/>
                <a:gd name="T14" fmla="*/ 554 w 4774"/>
                <a:gd name="T15" fmla="*/ 3187 h 5415"/>
                <a:gd name="T16" fmla="*/ 2404 w 4774"/>
                <a:gd name="T17" fmla="*/ 2764 h 5415"/>
                <a:gd name="T18" fmla="*/ 554 w 4774"/>
                <a:gd name="T19" fmla="*/ 3187 h 5415"/>
                <a:gd name="T20" fmla="*/ 2404 w 4774"/>
                <a:gd name="T21" fmla="*/ 2345 h 5415"/>
                <a:gd name="T22" fmla="*/ 330 w 4774"/>
                <a:gd name="T23" fmla="*/ 2540 h 5415"/>
                <a:gd name="T24" fmla="*/ 2404 w 4774"/>
                <a:gd name="T25" fmla="*/ 3411 h 5415"/>
                <a:gd name="T26" fmla="*/ 330 w 4774"/>
                <a:gd name="T27" fmla="*/ 3653 h 5415"/>
                <a:gd name="T28" fmla="*/ 2404 w 4774"/>
                <a:gd name="T29" fmla="*/ 4524 h 5415"/>
                <a:gd name="T30" fmla="*/ 0 w 4774"/>
                <a:gd name="T31" fmla="*/ 4999 h 5415"/>
                <a:gd name="T32" fmla="*/ 3562 w 4774"/>
                <a:gd name="T33" fmla="*/ 0 h 5415"/>
                <a:gd name="T34" fmla="*/ 2377 w 4774"/>
                <a:gd name="T35" fmla="*/ 727 h 5415"/>
                <a:gd name="T36" fmla="*/ 3099 w 4774"/>
                <a:gd name="T37" fmla="*/ 727 h 5415"/>
                <a:gd name="T38" fmla="*/ 2377 w 4774"/>
                <a:gd name="T39" fmla="*/ 727 h 5415"/>
                <a:gd name="T40" fmla="*/ 1849 w 4774"/>
                <a:gd name="T41" fmla="*/ 1088 h 5415"/>
                <a:gd name="T42" fmla="*/ 1849 w 4774"/>
                <a:gd name="T43" fmla="*/ 365 h 5415"/>
                <a:gd name="T44" fmla="*/ 3269 w 4774"/>
                <a:gd name="T45" fmla="*/ 1411 h 5415"/>
                <a:gd name="T46" fmla="*/ 330 w 4774"/>
                <a:gd name="T47" fmla="*/ 2283 h 5415"/>
                <a:gd name="T48" fmla="*/ 3269 w 4774"/>
                <a:gd name="T49" fmla="*/ 1411 h 5415"/>
                <a:gd name="T50" fmla="*/ 554 w 4774"/>
                <a:gd name="T51" fmla="*/ 2059 h 5415"/>
                <a:gd name="T52" fmla="*/ 3045 w 4774"/>
                <a:gd name="T53" fmla="*/ 1636 h 5415"/>
                <a:gd name="T54" fmla="*/ 2875 w 4774"/>
                <a:gd name="T55" fmla="*/ 1773 h 5415"/>
                <a:gd name="T56" fmla="*/ 2534 w 4774"/>
                <a:gd name="T57" fmla="*/ 1891 h 5415"/>
                <a:gd name="T58" fmla="*/ 2875 w 4774"/>
                <a:gd name="T59" fmla="*/ 1773 h 5415"/>
                <a:gd name="T60" fmla="*/ 4774 w 4774"/>
                <a:gd name="T61" fmla="*/ 5415 h 5415"/>
                <a:gd name="T62" fmla="*/ 2682 w 4774"/>
                <a:gd name="T63" fmla="*/ 2576 h 5415"/>
                <a:gd name="T64" fmla="*/ 4774 w 4774"/>
                <a:gd name="T65" fmla="*/ 3181 h 5415"/>
                <a:gd name="T66" fmla="*/ 4610 w 4774"/>
                <a:gd name="T67" fmla="*/ 3223 h 5415"/>
                <a:gd name="T68" fmla="*/ 4274 w 4774"/>
                <a:gd name="T69" fmla="*/ 3223 h 5415"/>
                <a:gd name="T70" fmla="*/ 4125 w 4774"/>
                <a:gd name="T71" fmla="*/ 3372 h 5415"/>
                <a:gd name="T72" fmla="*/ 2832 w 4774"/>
                <a:gd name="T73" fmla="*/ 2725 h 5415"/>
                <a:gd name="T74" fmla="*/ 4625 w 4774"/>
                <a:gd name="T75" fmla="*/ 5265 h 5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74" h="5415">
                  <a:moveTo>
                    <a:pt x="554" y="3877"/>
                  </a:moveTo>
                  <a:lnTo>
                    <a:pt x="2404" y="3877"/>
                  </a:lnTo>
                  <a:lnTo>
                    <a:pt x="2404" y="4300"/>
                  </a:lnTo>
                  <a:lnTo>
                    <a:pt x="554" y="4300"/>
                  </a:lnTo>
                  <a:lnTo>
                    <a:pt x="554" y="3877"/>
                  </a:lnTo>
                  <a:close/>
                  <a:moveTo>
                    <a:pt x="1849" y="864"/>
                  </a:moveTo>
                  <a:cubicBezTo>
                    <a:pt x="1925" y="864"/>
                    <a:pt x="1986" y="802"/>
                    <a:pt x="1986" y="727"/>
                  </a:cubicBezTo>
                  <a:cubicBezTo>
                    <a:pt x="1986" y="651"/>
                    <a:pt x="1925" y="590"/>
                    <a:pt x="1849" y="590"/>
                  </a:cubicBezTo>
                  <a:cubicBezTo>
                    <a:pt x="1774" y="590"/>
                    <a:pt x="1713" y="651"/>
                    <a:pt x="1713" y="727"/>
                  </a:cubicBezTo>
                  <a:cubicBezTo>
                    <a:pt x="1713" y="802"/>
                    <a:pt x="1774" y="864"/>
                    <a:pt x="1849" y="864"/>
                  </a:cubicBezTo>
                  <a:close/>
                  <a:moveTo>
                    <a:pt x="2738" y="864"/>
                  </a:moveTo>
                  <a:cubicBezTo>
                    <a:pt x="2814" y="864"/>
                    <a:pt x="2875" y="802"/>
                    <a:pt x="2875" y="727"/>
                  </a:cubicBezTo>
                  <a:cubicBezTo>
                    <a:pt x="2875" y="651"/>
                    <a:pt x="2814" y="590"/>
                    <a:pt x="2738" y="590"/>
                  </a:cubicBezTo>
                  <a:cubicBezTo>
                    <a:pt x="2663" y="590"/>
                    <a:pt x="2601" y="651"/>
                    <a:pt x="2601" y="727"/>
                  </a:cubicBezTo>
                  <a:cubicBezTo>
                    <a:pt x="2601" y="802"/>
                    <a:pt x="2663" y="864"/>
                    <a:pt x="2738" y="864"/>
                  </a:cubicBezTo>
                  <a:close/>
                  <a:moveTo>
                    <a:pt x="554" y="3187"/>
                  </a:moveTo>
                  <a:lnTo>
                    <a:pt x="2404" y="3187"/>
                  </a:lnTo>
                  <a:lnTo>
                    <a:pt x="2404" y="2764"/>
                  </a:lnTo>
                  <a:lnTo>
                    <a:pt x="554" y="2764"/>
                  </a:lnTo>
                  <a:lnTo>
                    <a:pt x="554" y="3187"/>
                  </a:lnTo>
                  <a:close/>
                  <a:moveTo>
                    <a:pt x="3562" y="2345"/>
                  </a:moveTo>
                  <a:lnTo>
                    <a:pt x="2404" y="2345"/>
                  </a:lnTo>
                  <a:lnTo>
                    <a:pt x="2404" y="2540"/>
                  </a:lnTo>
                  <a:lnTo>
                    <a:pt x="330" y="2540"/>
                  </a:lnTo>
                  <a:lnTo>
                    <a:pt x="330" y="3411"/>
                  </a:lnTo>
                  <a:lnTo>
                    <a:pt x="2404" y="3411"/>
                  </a:lnTo>
                  <a:lnTo>
                    <a:pt x="2404" y="3653"/>
                  </a:lnTo>
                  <a:lnTo>
                    <a:pt x="330" y="3653"/>
                  </a:lnTo>
                  <a:lnTo>
                    <a:pt x="330" y="4524"/>
                  </a:lnTo>
                  <a:lnTo>
                    <a:pt x="2404" y="4524"/>
                  </a:lnTo>
                  <a:lnTo>
                    <a:pt x="2404" y="4999"/>
                  </a:lnTo>
                  <a:lnTo>
                    <a:pt x="0" y="4999"/>
                  </a:lnTo>
                  <a:lnTo>
                    <a:pt x="0" y="0"/>
                  </a:lnTo>
                  <a:lnTo>
                    <a:pt x="3562" y="0"/>
                  </a:lnTo>
                  <a:lnTo>
                    <a:pt x="3562" y="2345"/>
                  </a:lnTo>
                  <a:close/>
                  <a:moveTo>
                    <a:pt x="2377" y="727"/>
                  </a:moveTo>
                  <a:cubicBezTo>
                    <a:pt x="2377" y="926"/>
                    <a:pt x="2539" y="1088"/>
                    <a:pt x="2738" y="1088"/>
                  </a:cubicBezTo>
                  <a:cubicBezTo>
                    <a:pt x="2937" y="1088"/>
                    <a:pt x="3099" y="926"/>
                    <a:pt x="3099" y="727"/>
                  </a:cubicBezTo>
                  <a:cubicBezTo>
                    <a:pt x="3099" y="527"/>
                    <a:pt x="2937" y="365"/>
                    <a:pt x="2738" y="365"/>
                  </a:cubicBezTo>
                  <a:cubicBezTo>
                    <a:pt x="2539" y="365"/>
                    <a:pt x="2377" y="527"/>
                    <a:pt x="2377" y="727"/>
                  </a:cubicBezTo>
                  <a:close/>
                  <a:moveTo>
                    <a:pt x="1488" y="727"/>
                  </a:moveTo>
                  <a:cubicBezTo>
                    <a:pt x="1488" y="926"/>
                    <a:pt x="1650" y="1088"/>
                    <a:pt x="1849" y="1088"/>
                  </a:cubicBezTo>
                  <a:cubicBezTo>
                    <a:pt x="2049" y="1088"/>
                    <a:pt x="2211" y="926"/>
                    <a:pt x="2211" y="727"/>
                  </a:cubicBezTo>
                  <a:cubicBezTo>
                    <a:pt x="2211" y="527"/>
                    <a:pt x="2049" y="365"/>
                    <a:pt x="1849" y="365"/>
                  </a:cubicBezTo>
                  <a:cubicBezTo>
                    <a:pt x="1650" y="365"/>
                    <a:pt x="1488" y="527"/>
                    <a:pt x="1488" y="727"/>
                  </a:cubicBezTo>
                  <a:close/>
                  <a:moveTo>
                    <a:pt x="3269" y="1411"/>
                  </a:moveTo>
                  <a:lnTo>
                    <a:pt x="330" y="1411"/>
                  </a:lnTo>
                  <a:lnTo>
                    <a:pt x="330" y="2283"/>
                  </a:lnTo>
                  <a:lnTo>
                    <a:pt x="3269" y="2283"/>
                  </a:lnTo>
                  <a:lnTo>
                    <a:pt x="3269" y="1411"/>
                  </a:lnTo>
                  <a:close/>
                  <a:moveTo>
                    <a:pt x="3045" y="2059"/>
                  </a:moveTo>
                  <a:lnTo>
                    <a:pt x="554" y="2059"/>
                  </a:lnTo>
                  <a:lnTo>
                    <a:pt x="554" y="1636"/>
                  </a:lnTo>
                  <a:lnTo>
                    <a:pt x="3045" y="1636"/>
                  </a:lnTo>
                  <a:lnTo>
                    <a:pt x="3045" y="2059"/>
                  </a:lnTo>
                  <a:close/>
                  <a:moveTo>
                    <a:pt x="2875" y="1773"/>
                  </a:moveTo>
                  <a:lnTo>
                    <a:pt x="2534" y="1773"/>
                  </a:lnTo>
                  <a:lnTo>
                    <a:pt x="2534" y="1891"/>
                  </a:lnTo>
                  <a:lnTo>
                    <a:pt x="2875" y="1891"/>
                  </a:lnTo>
                  <a:lnTo>
                    <a:pt x="2875" y="1773"/>
                  </a:lnTo>
                  <a:close/>
                  <a:moveTo>
                    <a:pt x="4774" y="3181"/>
                  </a:moveTo>
                  <a:lnTo>
                    <a:pt x="4774" y="5415"/>
                  </a:lnTo>
                  <a:lnTo>
                    <a:pt x="2682" y="5415"/>
                  </a:lnTo>
                  <a:lnTo>
                    <a:pt x="2682" y="2576"/>
                  </a:lnTo>
                  <a:lnTo>
                    <a:pt x="4222" y="2576"/>
                  </a:lnTo>
                  <a:lnTo>
                    <a:pt x="4774" y="3181"/>
                  </a:lnTo>
                  <a:close/>
                  <a:moveTo>
                    <a:pt x="4274" y="3223"/>
                  </a:moveTo>
                  <a:lnTo>
                    <a:pt x="4610" y="3223"/>
                  </a:lnTo>
                  <a:lnTo>
                    <a:pt x="4274" y="2855"/>
                  </a:lnTo>
                  <a:lnTo>
                    <a:pt x="4274" y="3223"/>
                  </a:lnTo>
                  <a:close/>
                  <a:moveTo>
                    <a:pt x="4625" y="3372"/>
                  </a:moveTo>
                  <a:lnTo>
                    <a:pt x="4125" y="3372"/>
                  </a:lnTo>
                  <a:lnTo>
                    <a:pt x="4125" y="2725"/>
                  </a:lnTo>
                  <a:lnTo>
                    <a:pt x="2832" y="2725"/>
                  </a:lnTo>
                  <a:lnTo>
                    <a:pt x="2832" y="5265"/>
                  </a:lnTo>
                  <a:lnTo>
                    <a:pt x="4625" y="5265"/>
                  </a:lnTo>
                  <a:lnTo>
                    <a:pt x="4625" y="3372"/>
                  </a:lnTo>
                  <a:close/>
                </a:path>
              </a:pathLst>
            </a:custGeom>
            <a:grpFill/>
            <a:ln>
              <a:noFill/>
            </a:ln>
          </p:spPr>
          <p:txBody>
            <a:bodyPr/>
            <a:lstStyle/>
            <a:p>
              <a:endParaRPr lang="zh-CN" altLang="en-US">
                <a:cs typeface="+mn-ea"/>
                <a:sym typeface="+mn-lt"/>
              </a:endParaRPr>
            </a:p>
          </p:txBody>
        </p:sp>
        <p:sp>
          <p:nvSpPr>
            <p:cNvPr id="778" name="文本框 777"/>
            <p:cNvSpPr txBox="1"/>
            <p:nvPr/>
          </p:nvSpPr>
          <p:spPr>
            <a:xfrm>
              <a:off x="1628690" y="1780874"/>
              <a:ext cx="534330" cy="290510"/>
            </a:xfrm>
            <a:prstGeom prst="rect">
              <a:avLst/>
            </a:prstGeom>
            <a:noFill/>
          </p:spPr>
          <p:txBody>
            <a:bodyPr wrap="none" rtlCol="0">
              <a:spAutoFit/>
            </a:bodyPr>
            <a:lstStyle/>
            <a:p>
              <a:pPr algn="ctr"/>
              <a:r>
                <a:rPr lang="en-US" altLang="zh-CN" sz="800" dirty="0">
                  <a:solidFill>
                    <a:srgbClr val="3F3F3F"/>
                  </a:solidFill>
                  <a:cs typeface="+mn-ea"/>
                  <a:sym typeface="+mn-lt"/>
                </a:rPr>
                <a:t>ERP</a:t>
              </a:r>
              <a:endParaRPr lang="zh-CN" altLang="en-US" sz="800" dirty="0">
                <a:solidFill>
                  <a:srgbClr val="3F3F3F"/>
                </a:solidFill>
                <a:cs typeface="+mn-ea"/>
                <a:sym typeface="+mn-lt"/>
              </a:endParaRPr>
            </a:p>
          </p:txBody>
        </p:sp>
      </p:grpSp>
      <p:cxnSp>
        <p:nvCxnSpPr>
          <p:cNvPr id="783" name="直接箭头连接符 782"/>
          <p:cNvCxnSpPr/>
          <p:nvPr/>
        </p:nvCxnSpPr>
        <p:spPr>
          <a:xfrm>
            <a:off x="2580527" y="2343150"/>
            <a:ext cx="0" cy="1152525"/>
          </a:xfrm>
          <a:prstGeom prst="straightConnector1">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sp>
        <p:nvSpPr>
          <p:cNvPr id="784" name="TextBox 9"/>
          <p:cNvSpPr txBox="1"/>
          <p:nvPr/>
        </p:nvSpPr>
        <p:spPr>
          <a:xfrm>
            <a:off x="2688921" y="2601807"/>
            <a:ext cx="3203644" cy="704488"/>
          </a:xfrm>
          <a:prstGeom prst="rect">
            <a:avLst/>
          </a:prstGeom>
          <a:noFill/>
        </p:spPr>
        <p:txBody>
          <a:bodyPr wrap="square" rtlCol="0">
            <a:spAutoFit/>
          </a:bodyPr>
          <a:lstStyle/>
          <a:p>
            <a:r>
              <a:rPr sz="1200" dirty="0"/>
              <a:t>Encrypt server downloads, IM reception, email attachments, and USB imports</a:t>
            </a:r>
            <a:endParaRPr lang="en-US" altLang="zh-CN" sz="1200" dirty="0">
              <a:cs typeface="+mn-ea"/>
              <a:sym typeface="+mn-lt"/>
            </a:endParaRPr>
          </a:p>
          <a:p>
            <a:pPr>
              <a:lnSpc>
                <a:spcPct val="150000"/>
              </a:lnSpc>
            </a:pPr>
            <a:endParaRPr lang="en-US" altLang="zh-CN" sz="1200" dirty="0">
              <a:cs typeface="+mn-ea"/>
              <a:sym typeface="+mn-lt"/>
            </a:endParaRPr>
          </a:p>
        </p:txBody>
      </p:sp>
      <p:sp>
        <p:nvSpPr>
          <p:cNvPr id="785" name="圆角矩形 784"/>
          <p:cNvSpPr/>
          <p:nvPr/>
        </p:nvSpPr>
        <p:spPr>
          <a:xfrm>
            <a:off x="540091" y="2704850"/>
            <a:ext cx="1914978" cy="478911"/>
          </a:xfrm>
          <a:prstGeom prst="round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a:t>Based on Sensitive Content Recognition</a:t>
            </a:r>
          </a:p>
        </p:txBody>
      </p:sp>
      <p:sp>
        <p:nvSpPr>
          <p:cNvPr id="788" name="TextBox 12"/>
          <p:cNvSpPr txBox="1"/>
          <p:nvPr/>
        </p:nvSpPr>
        <p:spPr>
          <a:xfrm>
            <a:off x="6248092" y="3494363"/>
            <a:ext cx="2505006" cy="1169551"/>
          </a:xfrm>
          <a:prstGeom prst="rect">
            <a:avLst/>
          </a:prstGeom>
          <a:noFill/>
        </p:spPr>
        <p:txBody>
          <a:bodyPr wrap="square" rtlCol="0">
            <a:spAutoFit/>
          </a:bodyPr>
          <a:lstStyle/>
          <a:p>
            <a:pPr algn="just"/>
            <a:r>
              <a:rPr sz="1400">
                <a:solidFill>
                  <a:srgbClr val="3F3F3F"/>
                </a:solidFill>
              </a:rPr>
              <a:t>Authorized users use documents normally with restrictions on copy, screenshot, and print to prevent leakage during use</a:t>
            </a:r>
            <a:endParaRPr lang="en-US" altLang="zh-CN" sz="1400" dirty="0">
              <a:solidFill>
                <a:srgbClr val="3F3F3F"/>
              </a:solidFill>
              <a:cs typeface="+mn-ea"/>
              <a:sym typeface="+mn-lt"/>
            </a:endParaRPr>
          </a:p>
        </p:txBody>
      </p:sp>
      <p:sp>
        <p:nvSpPr>
          <p:cNvPr id="789" name="TextBox 15"/>
          <p:cNvSpPr txBox="1"/>
          <p:nvPr/>
        </p:nvSpPr>
        <p:spPr>
          <a:xfrm>
            <a:off x="6368839" y="5248101"/>
            <a:ext cx="1085229" cy="830997"/>
          </a:xfrm>
          <a:prstGeom prst="rect">
            <a:avLst/>
          </a:prstGeom>
          <a:noFill/>
        </p:spPr>
        <p:txBody>
          <a:bodyPr wrap="square" rtlCol="0">
            <a:spAutoFit/>
          </a:bodyPr>
          <a:lstStyle/>
          <a:p>
            <a:pPr algn="ctr"/>
            <a:r>
              <a:rPr sz="1200" dirty="0"/>
              <a:t>Unauthorized users cannot open the document</a:t>
            </a:r>
          </a:p>
        </p:txBody>
      </p:sp>
      <p:cxnSp>
        <p:nvCxnSpPr>
          <p:cNvPr id="791" name="直接箭头连接符 790"/>
          <p:cNvCxnSpPr/>
          <p:nvPr/>
        </p:nvCxnSpPr>
        <p:spPr>
          <a:xfrm>
            <a:off x="6166727" y="5229503"/>
            <a:ext cx="1481704" cy="0"/>
          </a:xfrm>
          <a:prstGeom prst="straightConnector1">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cxnSp>
        <p:nvCxnSpPr>
          <p:cNvPr id="794" name="肘形连接符 793"/>
          <p:cNvCxnSpPr/>
          <p:nvPr/>
        </p:nvCxnSpPr>
        <p:spPr>
          <a:xfrm flipV="1">
            <a:off x="4108820" y="3933835"/>
            <a:ext cx="1056737" cy="564383"/>
          </a:xfrm>
          <a:prstGeom prst="bentConnector3">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cxnSp>
        <p:nvCxnSpPr>
          <p:cNvPr id="796" name="肘形连接符 795"/>
          <p:cNvCxnSpPr/>
          <p:nvPr/>
        </p:nvCxnSpPr>
        <p:spPr>
          <a:xfrm>
            <a:off x="4108820" y="4833408"/>
            <a:ext cx="990223" cy="478010"/>
          </a:xfrm>
          <a:prstGeom prst="bentConnector3">
            <a:avLst>
              <a:gd name="adj1" fmla="val 54810"/>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grpSp>
        <p:nvGrpSpPr>
          <p:cNvPr id="834" name="16c1efc9-4d2a-4da0-944a-eb4d4703779c"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p:cNvGrpSpPr>
            <a:grpSpLocks noChangeAspect="1"/>
          </p:cNvGrpSpPr>
          <p:nvPr>
            <p:custDataLst>
              <p:tags r:id="rId1"/>
            </p:custDataLst>
          </p:nvPr>
        </p:nvGrpSpPr>
        <p:grpSpPr>
          <a:xfrm>
            <a:off x="5521085" y="1330334"/>
            <a:ext cx="3019549" cy="1917804"/>
            <a:chOff x="2413000" y="1231224"/>
            <a:chExt cx="7366001" cy="4678363"/>
          </a:xfrm>
        </p:grpSpPr>
        <p:sp>
          <p:nvSpPr>
            <p:cNvPr id="835" name="işḻîdê">
              <a:extLst>
                <a:ext uri="{FF2B5EF4-FFF2-40B4-BE49-F238E27FC236}">
                  <a16:creationId xmlns:a16="http://schemas.microsoft.com/office/drawing/2014/main" id="{D92E3EB2-5814-46B6-B874-83B7DE8C6972}"/>
                </a:ext>
              </a:extLst>
            </p:cNvPr>
            <p:cNvSpPr/>
            <p:nvPr/>
          </p:nvSpPr>
          <p:spPr bwMode="auto">
            <a:xfrm>
              <a:off x="4962525" y="2759987"/>
              <a:ext cx="2705100" cy="123825"/>
            </a:xfrm>
            <a:prstGeom prst="rect">
              <a:avLst/>
            </a:prstGeom>
            <a:solidFill>
              <a:srgbClr val="00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836" name="ïṥḷiḑé">
              <a:extLst>
                <a:ext uri="{FF2B5EF4-FFF2-40B4-BE49-F238E27FC236}">
                  <a16:creationId xmlns:a16="http://schemas.microsoft.com/office/drawing/2014/main" id="{D484AB83-4BC3-4219-9DBD-6B496D1CA2F1}"/>
                </a:ext>
              </a:extLst>
            </p:cNvPr>
            <p:cNvSpPr/>
            <p:nvPr/>
          </p:nvSpPr>
          <p:spPr bwMode="auto">
            <a:xfrm>
              <a:off x="4013200" y="1231224"/>
              <a:ext cx="4594225" cy="1563688"/>
            </a:xfrm>
            <a:custGeom>
              <a:avLst/>
              <a:gdLst>
                <a:gd name="T0" fmla="*/ 3339 w 3558"/>
                <a:gd name="T1" fmla="*/ 0 h 1212"/>
                <a:gd name="T2" fmla="*/ 189 w 3558"/>
                <a:gd name="T3" fmla="*/ 0 h 1212"/>
                <a:gd name="T4" fmla="*/ 28 w 3558"/>
                <a:gd name="T5" fmla="*/ 198 h 1212"/>
                <a:gd name="T6" fmla="*/ 28 w 3558"/>
                <a:gd name="T7" fmla="*/ 194 h 1212"/>
                <a:gd name="T8" fmla="*/ 30 w 3558"/>
                <a:gd name="T9" fmla="*/ 216 h 1212"/>
                <a:gd name="T10" fmla="*/ 258 w 3558"/>
                <a:gd name="T11" fmla="*/ 1077 h 1212"/>
                <a:gd name="T12" fmla="*/ 493 w 3558"/>
                <a:gd name="T13" fmla="*/ 1211 h 1212"/>
                <a:gd name="T14" fmla="*/ 3128 w 3558"/>
                <a:gd name="T15" fmla="*/ 1211 h 1212"/>
                <a:gd name="T16" fmla="*/ 3358 w 3558"/>
                <a:gd name="T17" fmla="*/ 1080 h 1212"/>
                <a:gd name="T18" fmla="*/ 3536 w 3558"/>
                <a:gd name="T19" fmla="*/ 216 h 1212"/>
                <a:gd name="T20" fmla="*/ 3537 w 3558"/>
                <a:gd name="T21" fmla="*/ 206 h 1212"/>
                <a:gd name="T22" fmla="*/ 3537 w 3558"/>
                <a:gd name="T23" fmla="*/ 207 h 1212"/>
                <a:gd name="T24" fmla="*/ 3546 w 3558"/>
                <a:gd name="T25" fmla="*/ 133 h 1212"/>
                <a:gd name="T26" fmla="*/ 3339 w 3558"/>
                <a:gd name="T27" fmla="*/ 0 h 1212"/>
                <a:gd name="T28" fmla="*/ 29 w 3558"/>
                <a:gd name="T29" fmla="*/ 183 h 1212"/>
                <a:gd name="T30" fmla="*/ 28 w 3558"/>
                <a:gd name="T31" fmla="*/ 189 h 1212"/>
                <a:gd name="T32" fmla="*/ 29 w 3558"/>
                <a:gd name="T33" fmla="*/ 183 h 1212"/>
                <a:gd name="T34" fmla="*/ 36 w 3558"/>
                <a:gd name="T35" fmla="*/ 163 h 1212"/>
                <a:gd name="T36" fmla="*/ 35 w 3558"/>
                <a:gd name="T37" fmla="*/ 166 h 1212"/>
                <a:gd name="T38" fmla="*/ 36 w 3558"/>
                <a:gd name="T39" fmla="*/ 163 h 1212"/>
                <a:gd name="T40" fmla="*/ 32 w 3558"/>
                <a:gd name="T41" fmla="*/ 172 h 1212"/>
                <a:gd name="T42" fmla="*/ 30 w 3558"/>
                <a:gd name="T43" fmla="*/ 177 h 1212"/>
                <a:gd name="T44" fmla="*/ 32 w 3558"/>
                <a:gd name="T45" fmla="*/ 172 h 1212"/>
                <a:gd name="T46" fmla="*/ 161 w 3558"/>
                <a:gd name="T47" fmla="*/ 88 h 1212"/>
                <a:gd name="T48" fmla="*/ 175 w 3558"/>
                <a:gd name="T49" fmla="*/ 87 h 1212"/>
                <a:gd name="T50" fmla="*/ 161 w 3558"/>
                <a:gd name="T51" fmla="*/ 88 h 1212"/>
                <a:gd name="T52" fmla="*/ 73 w 3558"/>
                <a:gd name="T53" fmla="*/ 120 h 1212"/>
                <a:gd name="T54" fmla="*/ 74 w 3558"/>
                <a:gd name="T55" fmla="*/ 120 h 1212"/>
                <a:gd name="T56" fmla="*/ 73 w 3558"/>
                <a:gd name="T57" fmla="*/ 120 h 1212"/>
                <a:gd name="T58" fmla="*/ 83 w 3558"/>
                <a:gd name="T59" fmla="*/ 113 h 1212"/>
                <a:gd name="T60" fmla="*/ 86 w 3558"/>
                <a:gd name="T61" fmla="*/ 112 h 1212"/>
                <a:gd name="T62" fmla="*/ 83 w 3558"/>
                <a:gd name="T63" fmla="*/ 113 h 1212"/>
                <a:gd name="T64" fmla="*/ 95 w 3558"/>
                <a:gd name="T65" fmla="*/ 107 h 1212"/>
                <a:gd name="T66" fmla="*/ 98 w 3558"/>
                <a:gd name="T67" fmla="*/ 105 h 1212"/>
                <a:gd name="T68" fmla="*/ 95 w 3558"/>
                <a:gd name="T69" fmla="*/ 107 h 1212"/>
                <a:gd name="T70" fmla="*/ 107 w 3558"/>
                <a:gd name="T71" fmla="*/ 101 h 1212"/>
                <a:gd name="T72" fmla="*/ 111 w 3558"/>
                <a:gd name="T73" fmla="*/ 100 h 1212"/>
                <a:gd name="T74" fmla="*/ 107 w 3558"/>
                <a:gd name="T75" fmla="*/ 101 h 1212"/>
                <a:gd name="T76" fmla="*/ 120 w 3558"/>
                <a:gd name="T77" fmla="*/ 96 h 1212"/>
                <a:gd name="T78" fmla="*/ 125 w 3558"/>
                <a:gd name="T79" fmla="*/ 95 h 1212"/>
                <a:gd name="T80" fmla="*/ 120 w 3558"/>
                <a:gd name="T81" fmla="*/ 96 h 1212"/>
                <a:gd name="T82" fmla="*/ 133 w 3558"/>
                <a:gd name="T83" fmla="*/ 93 h 1212"/>
                <a:gd name="T84" fmla="*/ 139 w 3558"/>
                <a:gd name="T85" fmla="*/ 91 h 1212"/>
                <a:gd name="T86" fmla="*/ 133 w 3558"/>
                <a:gd name="T87" fmla="*/ 93 h 1212"/>
                <a:gd name="T88" fmla="*/ 147 w 3558"/>
                <a:gd name="T89" fmla="*/ 90 h 1212"/>
                <a:gd name="T90" fmla="*/ 155 w 3558"/>
                <a:gd name="T91" fmla="*/ 88 h 1212"/>
                <a:gd name="T92" fmla="*/ 147 w 3558"/>
                <a:gd name="T93" fmla="*/ 90 h 1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58" h="1212">
                  <a:moveTo>
                    <a:pt x="3339" y="0"/>
                  </a:moveTo>
                  <a:cubicBezTo>
                    <a:pt x="189" y="0"/>
                    <a:pt x="189" y="0"/>
                    <a:pt x="189" y="0"/>
                  </a:cubicBezTo>
                  <a:cubicBezTo>
                    <a:pt x="44" y="0"/>
                    <a:pt x="0" y="91"/>
                    <a:pt x="28" y="198"/>
                  </a:cubicBezTo>
                  <a:cubicBezTo>
                    <a:pt x="28" y="197"/>
                    <a:pt x="28" y="195"/>
                    <a:pt x="28" y="194"/>
                  </a:cubicBezTo>
                  <a:cubicBezTo>
                    <a:pt x="28" y="201"/>
                    <a:pt x="28" y="209"/>
                    <a:pt x="30" y="216"/>
                  </a:cubicBezTo>
                  <a:cubicBezTo>
                    <a:pt x="258" y="1077"/>
                    <a:pt x="258" y="1077"/>
                    <a:pt x="258" y="1077"/>
                  </a:cubicBezTo>
                  <a:cubicBezTo>
                    <a:pt x="293" y="1208"/>
                    <a:pt x="323" y="1212"/>
                    <a:pt x="493" y="1211"/>
                  </a:cubicBezTo>
                  <a:cubicBezTo>
                    <a:pt x="3128" y="1211"/>
                    <a:pt x="3128" y="1211"/>
                    <a:pt x="3128" y="1211"/>
                  </a:cubicBezTo>
                  <a:cubicBezTo>
                    <a:pt x="3265" y="1211"/>
                    <a:pt x="3331" y="1211"/>
                    <a:pt x="3358" y="1080"/>
                  </a:cubicBezTo>
                  <a:cubicBezTo>
                    <a:pt x="3536" y="216"/>
                    <a:pt x="3536" y="216"/>
                    <a:pt x="3536" y="216"/>
                  </a:cubicBezTo>
                  <a:cubicBezTo>
                    <a:pt x="3537" y="213"/>
                    <a:pt x="3537" y="210"/>
                    <a:pt x="3537" y="206"/>
                  </a:cubicBezTo>
                  <a:cubicBezTo>
                    <a:pt x="3537" y="207"/>
                    <a:pt x="3537" y="207"/>
                    <a:pt x="3537" y="207"/>
                  </a:cubicBezTo>
                  <a:cubicBezTo>
                    <a:pt x="3546" y="133"/>
                    <a:pt x="3546" y="133"/>
                    <a:pt x="3546" y="133"/>
                  </a:cubicBezTo>
                  <a:cubicBezTo>
                    <a:pt x="3558" y="28"/>
                    <a:pt x="3420" y="0"/>
                    <a:pt x="3339" y="0"/>
                  </a:cubicBezTo>
                  <a:moveTo>
                    <a:pt x="29" y="183"/>
                  </a:moveTo>
                  <a:cubicBezTo>
                    <a:pt x="29" y="185"/>
                    <a:pt x="28" y="187"/>
                    <a:pt x="28" y="189"/>
                  </a:cubicBezTo>
                  <a:cubicBezTo>
                    <a:pt x="28" y="187"/>
                    <a:pt x="29" y="185"/>
                    <a:pt x="29" y="183"/>
                  </a:cubicBezTo>
                  <a:moveTo>
                    <a:pt x="36" y="163"/>
                  </a:moveTo>
                  <a:cubicBezTo>
                    <a:pt x="36" y="164"/>
                    <a:pt x="35" y="165"/>
                    <a:pt x="35" y="166"/>
                  </a:cubicBezTo>
                  <a:cubicBezTo>
                    <a:pt x="35" y="165"/>
                    <a:pt x="36" y="164"/>
                    <a:pt x="36" y="163"/>
                  </a:cubicBezTo>
                  <a:moveTo>
                    <a:pt x="32" y="172"/>
                  </a:moveTo>
                  <a:cubicBezTo>
                    <a:pt x="32" y="174"/>
                    <a:pt x="31" y="175"/>
                    <a:pt x="30" y="177"/>
                  </a:cubicBezTo>
                  <a:cubicBezTo>
                    <a:pt x="31" y="175"/>
                    <a:pt x="32" y="174"/>
                    <a:pt x="32" y="172"/>
                  </a:cubicBezTo>
                  <a:moveTo>
                    <a:pt x="161" y="88"/>
                  </a:moveTo>
                  <a:cubicBezTo>
                    <a:pt x="166" y="87"/>
                    <a:pt x="170" y="87"/>
                    <a:pt x="175" y="87"/>
                  </a:cubicBezTo>
                  <a:cubicBezTo>
                    <a:pt x="170" y="87"/>
                    <a:pt x="166" y="87"/>
                    <a:pt x="161" y="88"/>
                  </a:cubicBezTo>
                  <a:moveTo>
                    <a:pt x="73" y="120"/>
                  </a:moveTo>
                  <a:cubicBezTo>
                    <a:pt x="74" y="120"/>
                    <a:pt x="74" y="120"/>
                    <a:pt x="74" y="120"/>
                  </a:cubicBezTo>
                  <a:cubicBezTo>
                    <a:pt x="73" y="120"/>
                    <a:pt x="73" y="120"/>
                    <a:pt x="73" y="120"/>
                  </a:cubicBezTo>
                  <a:moveTo>
                    <a:pt x="83" y="113"/>
                  </a:moveTo>
                  <a:cubicBezTo>
                    <a:pt x="84" y="113"/>
                    <a:pt x="85" y="113"/>
                    <a:pt x="86" y="112"/>
                  </a:cubicBezTo>
                  <a:cubicBezTo>
                    <a:pt x="85" y="113"/>
                    <a:pt x="84" y="113"/>
                    <a:pt x="83" y="113"/>
                  </a:cubicBezTo>
                  <a:moveTo>
                    <a:pt x="95" y="107"/>
                  </a:moveTo>
                  <a:cubicBezTo>
                    <a:pt x="96" y="107"/>
                    <a:pt x="97" y="106"/>
                    <a:pt x="98" y="105"/>
                  </a:cubicBezTo>
                  <a:cubicBezTo>
                    <a:pt x="97" y="106"/>
                    <a:pt x="96" y="107"/>
                    <a:pt x="95" y="107"/>
                  </a:cubicBezTo>
                  <a:moveTo>
                    <a:pt x="107" y="101"/>
                  </a:moveTo>
                  <a:cubicBezTo>
                    <a:pt x="108" y="101"/>
                    <a:pt x="110" y="100"/>
                    <a:pt x="111" y="100"/>
                  </a:cubicBezTo>
                  <a:cubicBezTo>
                    <a:pt x="110" y="100"/>
                    <a:pt x="108" y="101"/>
                    <a:pt x="107" y="101"/>
                  </a:cubicBezTo>
                  <a:moveTo>
                    <a:pt x="120" y="96"/>
                  </a:moveTo>
                  <a:cubicBezTo>
                    <a:pt x="121" y="96"/>
                    <a:pt x="123" y="95"/>
                    <a:pt x="125" y="95"/>
                  </a:cubicBezTo>
                  <a:cubicBezTo>
                    <a:pt x="123" y="95"/>
                    <a:pt x="121" y="96"/>
                    <a:pt x="120" y="96"/>
                  </a:cubicBezTo>
                  <a:moveTo>
                    <a:pt x="133" y="93"/>
                  </a:moveTo>
                  <a:cubicBezTo>
                    <a:pt x="135" y="92"/>
                    <a:pt x="137" y="92"/>
                    <a:pt x="139" y="91"/>
                  </a:cubicBezTo>
                  <a:cubicBezTo>
                    <a:pt x="137" y="92"/>
                    <a:pt x="135" y="92"/>
                    <a:pt x="133" y="93"/>
                  </a:cubicBezTo>
                  <a:moveTo>
                    <a:pt x="147" y="90"/>
                  </a:moveTo>
                  <a:cubicBezTo>
                    <a:pt x="149" y="89"/>
                    <a:pt x="152" y="89"/>
                    <a:pt x="155" y="88"/>
                  </a:cubicBezTo>
                  <a:cubicBezTo>
                    <a:pt x="152" y="89"/>
                    <a:pt x="149" y="89"/>
                    <a:pt x="147" y="90"/>
                  </a:cubicBezTo>
                </a:path>
              </a:pathLst>
            </a:custGeom>
            <a:solidFill>
              <a:srgbClr val="34495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37" name="ïş1îḓé">
              <a:extLst>
                <a:ext uri="{FF2B5EF4-FFF2-40B4-BE49-F238E27FC236}">
                  <a16:creationId xmlns:a16="http://schemas.microsoft.com/office/drawing/2014/main" id="{1BDE1560-27D7-4503-BD86-EC01BC6BFD81}"/>
                </a:ext>
              </a:extLst>
            </p:cNvPr>
            <p:cNvSpPr/>
            <p:nvPr/>
          </p:nvSpPr>
          <p:spPr bwMode="auto">
            <a:xfrm>
              <a:off x="4048125" y="1486812"/>
              <a:ext cx="4532313" cy="11113"/>
            </a:xfrm>
            <a:custGeom>
              <a:avLst/>
              <a:gdLst>
                <a:gd name="T0" fmla="*/ 3509 w 3509"/>
                <a:gd name="T1" fmla="*/ 8 h 9"/>
                <a:gd name="T2" fmla="*/ 3509 w 3509"/>
                <a:gd name="T3" fmla="*/ 8 h 9"/>
                <a:gd name="T4" fmla="*/ 3509 w 3509"/>
                <a:gd name="T5" fmla="*/ 9 h 9"/>
                <a:gd name="T6" fmla="*/ 3509 w 3509"/>
                <a:gd name="T7" fmla="*/ 8 h 9"/>
                <a:gd name="T8" fmla="*/ 0 w 3509"/>
                <a:gd name="T9" fmla="*/ 0 h 9"/>
                <a:gd name="T10" fmla="*/ 0 w 3509"/>
                <a:gd name="T11" fmla="*/ 0 h 9"/>
                <a:gd name="T12" fmla="*/ 0 w 3509"/>
                <a:gd name="T13" fmla="*/ 0 h 9"/>
                <a:gd name="T14" fmla="*/ 0 w 350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09" h="9">
                  <a:moveTo>
                    <a:pt x="3509" y="8"/>
                  </a:moveTo>
                  <a:cubicBezTo>
                    <a:pt x="3509" y="8"/>
                    <a:pt x="3509" y="8"/>
                    <a:pt x="3509" y="8"/>
                  </a:cubicBezTo>
                  <a:cubicBezTo>
                    <a:pt x="3509" y="8"/>
                    <a:pt x="3509" y="9"/>
                    <a:pt x="3509" y="9"/>
                  </a:cubicBezTo>
                  <a:cubicBezTo>
                    <a:pt x="3509" y="8"/>
                    <a:pt x="3509" y="8"/>
                    <a:pt x="3509" y="8"/>
                  </a:cubicBezTo>
                  <a:moveTo>
                    <a:pt x="0" y="0"/>
                  </a:moveTo>
                  <a:cubicBezTo>
                    <a:pt x="0" y="0"/>
                    <a:pt x="0" y="0"/>
                    <a:pt x="0" y="0"/>
                  </a:cubicBezTo>
                  <a:cubicBezTo>
                    <a:pt x="0" y="0"/>
                    <a:pt x="0" y="0"/>
                    <a:pt x="0" y="0"/>
                  </a:cubicBezTo>
                  <a:cubicBezTo>
                    <a:pt x="0" y="0"/>
                    <a:pt x="0" y="0"/>
                    <a:pt x="0" y="0"/>
                  </a:cubicBezTo>
                </a:path>
              </a:pathLst>
            </a:custGeom>
            <a:solidFill>
              <a:srgbClr val="7F7F7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38" name="íśļidè">
              <a:extLst>
                <a:ext uri="{FF2B5EF4-FFF2-40B4-BE49-F238E27FC236}">
                  <a16:creationId xmlns:a16="http://schemas.microsoft.com/office/drawing/2014/main" id="{A6DA3F3C-C634-4B3F-9F4A-68FC68F332CC}"/>
                </a:ext>
              </a:extLst>
            </p:cNvPr>
            <p:cNvSpPr/>
            <p:nvPr/>
          </p:nvSpPr>
          <p:spPr bwMode="auto">
            <a:xfrm>
              <a:off x="4038600" y="1231224"/>
              <a:ext cx="4554538" cy="266700"/>
            </a:xfrm>
            <a:custGeom>
              <a:avLst/>
              <a:gdLst>
                <a:gd name="T0" fmla="*/ 3319 w 3527"/>
                <a:gd name="T1" fmla="*/ 0 h 207"/>
                <a:gd name="T2" fmla="*/ 169 w 3527"/>
                <a:gd name="T3" fmla="*/ 0 h 207"/>
                <a:gd name="T4" fmla="*/ 0 w 3527"/>
                <a:gd name="T5" fmla="*/ 141 h 207"/>
                <a:gd name="T6" fmla="*/ 8 w 3527"/>
                <a:gd name="T7" fmla="*/ 198 h 207"/>
                <a:gd name="T8" fmla="*/ 8 w 3527"/>
                <a:gd name="T9" fmla="*/ 198 h 207"/>
                <a:gd name="T10" fmla="*/ 155 w 3527"/>
                <a:gd name="T11" fmla="*/ 87 h 207"/>
                <a:gd name="T12" fmla="*/ 3371 w 3527"/>
                <a:gd name="T13" fmla="*/ 87 h 207"/>
                <a:gd name="T14" fmla="*/ 3517 w 3527"/>
                <a:gd name="T15" fmla="*/ 206 h 207"/>
                <a:gd name="T16" fmla="*/ 3517 w 3527"/>
                <a:gd name="T17" fmla="*/ 206 h 207"/>
                <a:gd name="T18" fmla="*/ 3517 w 3527"/>
                <a:gd name="T19" fmla="*/ 207 h 207"/>
                <a:gd name="T20" fmla="*/ 3517 w 3527"/>
                <a:gd name="T21" fmla="*/ 207 h 207"/>
                <a:gd name="T22" fmla="*/ 3526 w 3527"/>
                <a:gd name="T23" fmla="*/ 133 h 207"/>
                <a:gd name="T24" fmla="*/ 3527 w 3527"/>
                <a:gd name="T25" fmla="*/ 121 h 207"/>
                <a:gd name="T26" fmla="*/ 3319 w 3527"/>
                <a:gd name="T27"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27" h="207">
                  <a:moveTo>
                    <a:pt x="3319" y="0"/>
                  </a:moveTo>
                  <a:cubicBezTo>
                    <a:pt x="169" y="0"/>
                    <a:pt x="169" y="0"/>
                    <a:pt x="169" y="0"/>
                  </a:cubicBezTo>
                  <a:cubicBezTo>
                    <a:pt x="51" y="0"/>
                    <a:pt x="0" y="60"/>
                    <a:pt x="0" y="141"/>
                  </a:cubicBezTo>
                  <a:cubicBezTo>
                    <a:pt x="0" y="159"/>
                    <a:pt x="2" y="178"/>
                    <a:pt x="8" y="198"/>
                  </a:cubicBezTo>
                  <a:cubicBezTo>
                    <a:pt x="8" y="198"/>
                    <a:pt x="8" y="198"/>
                    <a:pt x="8" y="198"/>
                  </a:cubicBezTo>
                  <a:cubicBezTo>
                    <a:pt x="7" y="137"/>
                    <a:pt x="83" y="87"/>
                    <a:pt x="155" y="87"/>
                  </a:cubicBezTo>
                  <a:cubicBezTo>
                    <a:pt x="3371" y="87"/>
                    <a:pt x="3371" y="87"/>
                    <a:pt x="3371" y="87"/>
                  </a:cubicBezTo>
                  <a:cubicBezTo>
                    <a:pt x="3438" y="87"/>
                    <a:pt x="3505" y="152"/>
                    <a:pt x="3517" y="206"/>
                  </a:cubicBezTo>
                  <a:cubicBezTo>
                    <a:pt x="3517" y="206"/>
                    <a:pt x="3517" y="206"/>
                    <a:pt x="3517" y="206"/>
                  </a:cubicBezTo>
                  <a:cubicBezTo>
                    <a:pt x="3517" y="207"/>
                    <a:pt x="3517" y="207"/>
                    <a:pt x="3517" y="207"/>
                  </a:cubicBezTo>
                  <a:cubicBezTo>
                    <a:pt x="3517" y="207"/>
                    <a:pt x="3517" y="207"/>
                    <a:pt x="3517" y="207"/>
                  </a:cubicBezTo>
                  <a:cubicBezTo>
                    <a:pt x="3526" y="133"/>
                    <a:pt x="3526" y="133"/>
                    <a:pt x="3526" y="133"/>
                  </a:cubicBezTo>
                  <a:cubicBezTo>
                    <a:pt x="3526" y="129"/>
                    <a:pt x="3527" y="125"/>
                    <a:pt x="3527" y="121"/>
                  </a:cubicBezTo>
                  <a:cubicBezTo>
                    <a:pt x="3526" y="26"/>
                    <a:pt x="3396" y="0"/>
                    <a:pt x="3319" y="0"/>
                  </a:cubicBezTo>
                </a:path>
              </a:pathLst>
            </a:custGeom>
            <a:solidFill>
              <a:srgbClr val="1A242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39" name="îṧlíḋê">
              <a:extLst>
                <a:ext uri="{FF2B5EF4-FFF2-40B4-BE49-F238E27FC236}">
                  <a16:creationId xmlns:a16="http://schemas.microsoft.com/office/drawing/2014/main" id="{D54E6C4C-3359-4BF7-9F63-29ECB02A0D02}"/>
                </a:ext>
              </a:extLst>
            </p:cNvPr>
            <p:cNvSpPr/>
            <p:nvPr/>
          </p:nvSpPr>
          <p:spPr bwMode="auto">
            <a:xfrm>
              <a:off x="4256088" y="1416962"/>
              <a:ext cx="4141788" cy="1295400"/>
            </a:xfrm>
            <a:custGeom>
              <a:avLst/>
              <a:gdLst>
                <a:gd name="T0" fmla="*/ 2609 w 2609"/>
                <a:gd name="T1" fmla="*/ 0 h 816"/>
                <a:gd name="T2" fmla="*/ 2128 w 2609"/>
                <a:gd name="T3" fmla="*/ 1 h 816"/>
                <a:gd name="T4" fmla="*/ 1225 w 2609"/>
                <a:gd name="T5" fmla="*/ 815 h 816"/>
                <a:gd name="T6" fmla="*/ 1148 w 2609"/>
                <a:gd name="T7" fmla="*/ 815 h 816"/>
                <a:gd name="T8" fmla="*/ 1865 w 2609"/>
                <a:gd name="T9" fmla="*/ 1 h 816"/>
                <a:gd name="T10" fmla="*/ 1592 w 2609"/>
                <a:gd name="T11" fmla="*/ 2 h 816"/>
                <a:gd name="T12" fmla="*/ 851 w 2609"/>
                <a:gd name="T13" fmla="*/ 815 h 816"/>
                <a:gd name="T14" fmla="*/ 467 w 2609"/>
                <a:gd name="T15" fmla="*/ 815 h 816"/>
                <a:gd name="T16" fmla="*/ 1042 w 2609"/>
                <a:gd name="T17" fmla="*/ 2 h 816"/>
                <a:gd name="T18" fmla="*/ 0 w 2609"/>
                <a:gd name="T19" fmla="*/ 3 h 816"/>
                <a:gd name="T20" fmla="*/ 163 w 2609"/>
                <a:gd name="T21" fmla="*/ 816 h 816"/>
                <a:gd name="T22" fmla="*/ 2468 w 2609"/>
                <a:gd name="T23" fmla="*/ 815 h 816"/>
                <a:gd name="T24" fmla="*/ 2609 w 2609"/>
                <a:gd name="T25"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09" h="816">
                  <a:moveTo>
                    <a:pt x="2609" y="0"/>
                  </a:moveTo>
                  <a:lnTo>
                    <a:pt x="2128" y="1"/>
                  </a:lnTo>
                  <a:lnTo>
                    <a:pt x="1225" y="815"/>
                  </a:lnTo>
                  <a:lnTo>
                    <a:pt x="1148" y="815"/>
                  </a:lnTo>
                  <a:lnTo>
                    <a:pt x="1865" y="1"/>
                  </a:lnTo>
                  <a:lnTo>
                    <a:pt x="1592" y="2"/>
                  </a:lnTo>
                  <a:lnTo>
                    <a:pt x="851" y="815"/>
                  </a:lnTo>
                  <a:lnTo>
                    <a:pt x="467" y="815"/>
                  </a:lnTo>
                  <a:lnTo>
                    <a:pt x="1042" y="2"/>
                  </a:lnTo>
                  <a:lnTo>
                    <a:pt x="0" y="3"/>
                  </a:lnTo>
                  <a:lnTo>
                    <a:pt x="163" y="816"/>
                  </a:lnTo>
                  <a:lnTo>
                    <a:pt x="2468" y="815"/>
                  </a:lnTo>
                  <a:lnTo>
                    <a:pt x="2609" y="0"/>
                  </a:lnTo>
                  <a:close/>
                </a:path>
              </a:pathLst>
            </a:custGeom>
            <a:solidFill>
              <a:srgbClr val="D6DBD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40" name="îş1iḍê">
              <a:extLst>
                <a:ext uri="{FF2B5EF4-FFF2-40B4-BE49-F238E27FC236}">
                  <a16:creationId xmlns:a16="http://schemas.microsoft.com/office/drawing/2014/main" id="{ED4DFBFD-265F-473E-87EF-61C7209A5B00}"/>
                </a:ext>
              </a:extLst>
            </p:cNvPr>
            <p:cNvSpPr/>
            <p:nvPr/>
          </p:nvSpPr>
          <p:spPr bwMode="auto">
            <a:xfrm>
              <a:off x="4256088" y="1416962"/>
              <a:ext cx="4141788" cy="1295400"/>
            </a:xfrm>
            <a:custGeom>
              <a:avLst/>
              <a:gdLst>
                <a:gd name="T0" fmla="*/ 2609 w 2609"/>
                <a:gd name="T1" fmla="*/ 0 h 816"/>
                <a:gd name="T2" fmla="*/ 2128 w 2609"/>
                <a:gd name="T3" fmla="*/ 1 h 816"/>
                <a:gd name="T4" fmla="*/ 1225 w 2609"/>
                <a:gd name="T5" fmla="*/ 815 h 816"/>
                <a:gd name="T6" fmla="*/ 1148 w 2609"/>
                <a:gd name="T7" fmla="*/ 815 h 816"/>
                <a:gd name="T8" fmla="*/ 1865 w 2609"/>
                <a:gd name="T9" fmla="*/ 1 h 816"/>
                <a:gd name="T10" fmla="*/ 1592 w 2609"/>
                <a:gd name="T11" fmla="*/ 2 h 816"/>
                <a:gd name="T12" fmla="*/ 851 w 2609"/>
                <a:gd name="T13" fmla="*/ 815 h 816"/>
                <a:gd name="T14" fmla="*/ 467 w 2609"/>
                <a:gd name="T15" fmla="*/ 815 h 816"/>
                <a:gd name="T16" fmla="*/ 1042 w 2609"/>
                <a:gd name="T17" fmla="*/ 2 h 816"/>
                <a:gd name="T18" fmla="*/ 0 w 2609"/>
                <a:gd name="T19" fmla="*/ 3 h 816"/>
                <a:gd name="T20" fmla="*/ 163 w 2609"/>
                <a:gd name="T21" fmla="*/ 816 h 816"/>
                <a:gd name="T22" fmla="*/ 2468 w 2609"/>
                <a:gd name="T23" fmla="*/ 815 h 816"/>
                <a:gd name="T24" fmla="*/ 2609 w 2609"/>
                <a:gd name="T25"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09" h="816">
                  <a:moveTo>
                    <a:pt x="2609" y="0"/>
                  </a:moveTo>
                  <a:lnTo>
                    <a:pt x="2128" y="1"/>
                  </a:lnTo>
                  <a:lnTo>
                    <a:pt x="1225" y="815"/>
                  </a:lnTo>
                  <a:lnTo>
                    <a:pt x="1148" y="815"/>
                  </a:lnTo>
                  <a:lnTo>
                    <a:pt x="1865" y="1"/>
                  </a:lnTo>
                  <a:lnTo>
                    <a:pt x="1592" y="2"/>
                  </a:lnTo>
                  <a:lnTo>
                    <a:pt x="851" y="815"/>
                  </a:lnTo>
                  <a:lnTo>
                    <a:pt x="467" y="815"/>
                  </a:lnTo>
                  <a:lnTo>
                    <a:pt x="1042" y="2"/>
                  </a:lnTo>
                  <a:lnTo>
                    <a:pt x="0" y="3"/>
                  </a:lnTo>
                  <a:lnTo>
                    <a:pt x="163" y="816"/>
                  </a:lnTo>
                  <a:lnTo>
                    <a:pt x="2468" y="815"/>
                  </a:lnTo>
                  <a:lnTo>
                    <a:pt x="26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41" name="îś1îḓe">
              <a:extLst>
                <a:ext uri="{FF2B5EF4-FFF2-40B4-BE49-F238E27FC236}">
                  <a16:creationId xmlns:a16="http://schemas.microsoft.com/office/drawing/2014/main" id="{A5CDB0FF-C655-440F-9FC1-E6161A5C22FD}"/>
                </a:ext>
              </a:extLst>
            </p:cNvPr>
            <p:cNvSpPr/>
            <p:nvPr/>
          </p:nvSpPr>
          <p:spPr bwMode="auto">
            <a:xfrm>
              <a:off x="4346575" y="2833012"/>
              <a:ext cx="3960813" cy="2282825"/>
            </a:xfrm>
            <a:custGeom>
              <a:avLst/>
              <a:gdLst>
                <a:gd name="T0" fmla="*/ 88 w 3067"/>
                <a:gd name="T1" fmla="*/ 0 h 1769"/>
                <a:gd name="T2" fmla="*/ 2980 w 3067"/>
                <a:gd name="T3" fmla="*/ 0 h 1769"/>
                <a:gd name="T4" fmla="*/ 3067 w 3067"/>
                <a:gd name="T5" fmla="*/ 87 h 1769"/>
                <a:gd name="T6" fmla="*/ 3067 w 3067"/>
                <a:gd name="T7" fmla="*/ 1682 h 1769"/>
                <a:gd name="T8" fmla="*/ 2980 w 3067"/>
                <a:gd name="T9" fmla="*/ 1769 h 1769"/>
                <a:gd name="T10" fmla="*/ 88 w 3067"/>
                <a:gd name="T11" fmla="*/ 1769 h 1769"/>
                <a:gd name="T12" fmla="*/ 0 w 3067"/>
                <a:gd name="T13" fmla="*/ 1682 h 1769"/>
                <a:gd name="T14" fmla="*/ 0 w 3067"/>
                <a:gd name="T15" fmla="*/ 87 h 1769"/>
                <a:gd name="T16" fmla="*/ 88 w 3067"/>
                <a:gd name="T17" fmla="*/ 0 h 1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7" h="1769">
                  <a:moveTo>
                    <a:pt x="88" y="0"/>
                  </a:moveTo>
                  <a:cubicBezTo>
                    <a:pt x="2980" y="0"/>
                    <a:pt x="2980" y="0"/>
                    <a:pt x="2980" y="0"/>
                  </a:cubicBezTo>
                  <a:cubicBezTo>
                    <a:pt x="3028" y="0"/>
                    <a:pt x="3067" y="39"/>
                    <a:pt x="3067" y="87"/>
                  </a:cubicBezTo>
                  <a:cubicBezTo>
                    <a:pt x="3067" y="1682"/>
                    <a:pt x="3067" y="1682"/>
                    <a:pt x="3067" y="1682"/>
                  </a:cubicBezTo>
                  <a:cubicBezTo>
                    <a:pt x="3067" y="1730"/>
                    <a:pt x="3028" y="1769"/>
                    <a:pt x="2980" y="1769"/>
                  </a:cubicBezTo>
                  <a:cubicBezTo>
                    <a:pt x="88" y="1769"/>
                    <a:pt x="88" y="1769"/>
                    <a:pt x="88" y="1769"/>
                  </a:cubicBezTo>
                  <a:cubicBezTo>
                    <a:pt x="40" y="1769"/>
                    <a:pt x="0" y="1730"/>
                    <a:pt x="0" y="1682"/>
                  </a:cubicBezTo>
                  <a:cubicBezTo>
                    <a:pt x="0" y="87"/>
                    <a:pt x="0" y="87"/>
                    <a:pt x="0" y="87"/>
                  </a:cubicBezTo>
                  <a:cubicBezTo>
                    <a:pt x="0" y="39"/>
                    <a:pt x="40" y="0"/>
                    <a:pt x="88" y="0"/>
                  </a:cubicBezTo>
                </a:path>
              </a:pathLst>
            </a:custGeom>
            <a:solidFill>
              <a:srgbClr val="ECF0F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42" name="iSlïde">
              <a:extLst>
                <a:ext uri="{FF2B5EF4-FFF2-40B4-BE49-F238E27FC236}">
                  <a16:creationId xmlns:a16="http://schemas.microsoft.com/office/drawing/2014/main" id="{27CE078D-B682-414F-8826-5356FCA380F7}"/>
                </a:ext>
              </a:extLst>
            </p:cNvPr>
            <p:cNvSpPr/>
            <p:nvPr/>
          </p:nvSpPr>
          <p:spPr bwMode="auto">
            <a:xfrm>
              <a:off x="5797550" y="4420512"/>
              <a:ext cx="1057275" cy="552450"/>
            </a:xfrm>
            <a:prstGeom prst="rect">
              <a:avLst/>
            </a:prstGeom>
            <a:solidFill>
              <a:srgbClr val="0033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843" name="ïṧḷíḑê">
              <a:extLst>
                <a:ext uri="{FF2B5EF4-FFF2-40B4-BE49-F238E27FC236}">
                  <a16:creationId xmlns:a16="http://schemas.microsoft.com/office/drawing/2014/main" id="{C5C30DF9-F6A6-4DD4-ADBC-DD832EAF58EB}"/>
                </a:ext>
              </a:extLst>
            </p:cNvPr>
            <p:cNvSpPr/>
            <p:nvPr/>
          </p:nvSpPr>
          <p:spPr bwMode="auto">
            <a:xfrm>
              <a:off x="5797550" y="4420512"/>
              <a:ext cx="10572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844" name="îSḷîdè">
              <a:extLst>
                <a:ext uri="{FF2B5EF4-FFF2-40B4-BE49-F238E27FC236}">
                  <a16:creationId xmlns:a16="http://schemas.microsoft.com/office/drawing/2014/main" id="{0F988A3E-C0FB-4224-A4CB-CFEF0C7C142E}"/>
                </a:ext>
              </a:extLst>
            </p:cNvPr>
            <p:cNvSpPr/>
            <p:nvPr/>
          </p:nvSpPr>
          <p:spPr bwMode="auto">
            <a:xfrm>
              <a:off x="4541838" y="3025099"/>
              <a:ext cx="3568700" cy="1295400"/>
            </a:xfrm>
            <a:prstGeom prst="rect">
              <a:avLst/>
            </a:prstGeom>
            <a:solidFill>
              <a:srgbClr val="A5A8A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845" name="ïṡľïḋé">
              <a:extLst>
                <a:ext uri="{FF2B5EF4-FFF2-40B4-BE49-F238E27FC236}">
                  <a16:creationId xmlns:a16="http://schemas.microsoft.com/office/drawing/2014/main" id="{C4B9F889-9EE1-45C6-8598-8D89EF7B9560}"/>
                </a:ext>
              </a:extLst>
            </p:cNvPr>
            <p:cNvSpPr/>
            <p:nvPr/>
          </p:nvSpPr>
          <p:spPr bwMode="auto">
            <a:xfrm>
              <a:off x="4541838" y="3025099"/>
              <a:ext cx="35687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846" name="íŝļídè">
              <a:extLst>
                <a:ext uri="{FF2B5EF4-FFF2-40B4-BE49-F238E27FC236}">
                  <a16:creationId xmlns:a16="http://schemas.microsoft.com/office/drawing/2014/main" id="{E27F0C8D-D8DB-4574-88E3-576DCC0FDA17}"/>
                </a:ext>
              </a:extLst>
            </p:cNvPr>
            <p:cNvSpPr/>
            <p:nvPr/>
          </p:nvSpPr>
          <p:spPr bwMode="auto">
            <a:xfrm>
              <a:off x="5870575" y="4463374"/>
              <a:ext cx="885825" cy="476250"/>
            </a:xfrm>
            <a:custGeom>
              <a:avLst/>
              <a:gdLst>
                <a:gd name="T0" fmla="*/ 648 w 687"/>
                <a:gd name="T1" fmla="*/ 0 h 370"/>
                <a:gd name="T2" fmla="*/ 40 w 687"/>
                <a:gd name="T3" fmla="*/ 0 h 370"/>
                <a:gd name="T4" fmla="*/ 0 w 687"/>
                <a:gd name="T5" fmla="*/ 185 h 370"/>
                <a:gd name="T6" fmla="*/ 40 w 687"/>
                <a:gd name="T7" fmla="*/ 370 h 370"/>
                <a:gd name="T8" fmla="*/ 648 w 687"/>
                <a:gd name="T9" fmla="*/ 370 h 370"/>
                <a:gd name="T10" fmla="*/ 687 w 687"/>
                <a:gd name="T11" fmla="*/ 185 h 370"/>
                <a:gd name="T12" fmla="*/ 648 w 687"/>
                <a:gd name="T13" fmla="*/ 0 h 370"/>
              </a:gdLst>
              <a:ahLst/>
              <a:cxnLst>
                <a:cxn ang="0">
                  <a:pos x="T0" y="T1"/>
                </a:cxn>
                <a:cxn ang="0">
                  <a:pos x="T2" y="T3"/>
                </a:cxn>
                <a:cxn ang="0">
                  <a:pos x="T4" y="T5"/>
                </a:cxn>
                <a:cxn ang="0">
                  <a:pos x="T6" y="T7"/>
                </a:cxn>
                <a:cxn ang="0">
                  <a:pos x="T8" y="T9"/>
                </a:cxn>
                <a:cxn ang="0">
                  <a:pos x="T10" y="T11"/>
                </a:cxn>
                <a:cxn ang="0">
                  <a:pos x="T12" y="T13"/>
                </a:cxn>
              </a:cxnLst>
              <a:rect l="0" t="0" r="r" b="b"/>
              <a:pathLst>
                <a:path w="687" h="370">
                  <a:moveTo>
                    <a:pt x="648" y="0"/>
                  </a:moveTo>
                  <a:cubicBezTo>
                    <a:pt x="40" y="0"/>
                    <a:pt x="40" y="0"/>
                    <a:pt x="40" y="0"/>
                  </a:cubicBezTo>
                  <a:cubicBezTo>
                    <a:pt x="18" y="0"/>
                    <a:pt x="0" y="83"/>
                    <a:pt x="0" y="185"/>
                  </a:cubicBezTo>
                  <a:cubicBezTo>
                    <a:pt x="0" y="287"/>
                    <a:pt x="18" y="370"/>
                    <a:pt x="40" y="370"/>
                  </a:cubicBezTo>
                  <a:cubicBezTo>
                    <a:pt x="648" y="370"/>
                    <a:pt x="648" y="370"/>
                    <a:pt x="648" y="370"/>
                  </a:cubicBezTo>
                  <a:cubicBezTo>
                    <a:pt x="670" y="370"/>
                    <a:pt x="687" y="287"/>
                    <a:pt x="687" y="185"/>
                  </a:cubicBezTo>
                  <a:cubicBezTo>
                    <a:pt x="687" y="83"/>
                    <a:pt x="670" y="0"/>
                    <a:pt x="648" y="0"/>
                  </a:cubicBezTo>
                </a:path>
              </a:pathLst>
            </a:custGeom>
            <a:solidFill>
              <a:srgbClr val="0024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47" name="íṣļíde">
              <a:extLst>
                <a:ext uri="{FF2B5EF4-FFF2-40B4-BE49-F238E27FC236}">
                  <a16:creationId xmlns:a16="http://schemas.microsoft.com/office/drawing/2014/main" id="{85920E56-F8B0-4965-A2E3-9CCE475782E5}"/>
                </a:ext>
              </a:extLst>
            </p:cNvPr>
            <p:cNvSpPr/>
            <p:nvPr/>
          </p:nvSpPr>
          <p:spPr bwMode="auto">
            <a:xfrm>
              <a:off x="5910263" y="1416962"/>
              <a:ext cx="874713" cy="3175"/>
            </a:xfrm>
            <a:custGeom>
              <a:avLst/>
              <a:gdLst>
                <a:gd name="T0" fmla="*/ 1 w 551"/>
                <a:gd name="T1" fmla="*/ 0 h 2"/>
                <a:gd name="T2" fmla="*/ 0 w 551"/>
                <a:gd name="T3" fmla="*/ 2 h 2"/>
                <a:gd name="T4" fmla="*/ 550 w 551"/>
                <a:gd name="T5" fmla="*/ 2 h 2"/>
                <a:gd name="T6" fmla="*/ 551 w 551"/>
                <a:gd name="T7" fmla="*/ 0 h 2"/>
                <a:gd name="T8" fmla="*/ 1 w 551"/>
                <a:gd name="T9" fmla="*/ 0 h 2"/>
              </a:gdLst>
              <a:ahLst/>
              <a:cxnLst>
                <a:cxn ang="0">
                  <a:pos x="T0" y="T1"/>
                </a:cxn>
                <a:cxn ang="0">
                  <a:pos x="T2" y="T3"/>
                </a:cxn>
                <a:cxn ang="0">
                  <a:pos x="T4" y="T5"/>
                </a:cxn>
                <a:cxn ang="0">
                  <a:pos x="T6" y="T7"/>
                </a:cxn>
                <a:cxn ang="0">
                  <a:pos x="T8" y="T9"/>
                </a:cxn>
              </a:cxnLst>
              <a:rect l="0" t="0" r="r" b="b"/>
              <a:pathLst>
                <a:path w="551" h="2">
                  <a:moveTo>
                    <a:pt x="1" y="0"/>
                  </a:moveTo>
                  <a:lnTo>
                    <a:pt x="0" y="2"/>
                  </a:lnTo>
                  <a:lnTo>
                    <a:pt x="550" y="2"/>
                  </a:lnTo>
                  <a:lnTo>
                    <a:pt x="551" y="0"/>
                  </a:lnTo>
                  <a:lnTo>
                    <a:pt x="1" y="0"/>
                  </a:lnTo>
                  <a:close/>
                </a:path>
              </a:pathLst>
            </a:custGeom>
            <a:solidFill>
              <a:srgbClr val="9AA4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48" name="iŝḷïḑè">
              <a:extLst>
                <a:ext uri="{FF2B5EF4-FFF2-40B4-BE49-F238E27FC236}">
                  <a16:creationId xmlns:a16="http://schemas.microsoft.com/office/drawing/2014/main" id="{DE5254F3-8437-49C3-BEF5-A5B56908E8A1}"/>
                </a:ext>
              </a:extLst>
            </p:cNvPr>
            <p:cNvSpPr/>
            <p:nvPr/>
          </p:nvSpPr>
          <p:spPr bwMode="auto">
            <a:xfrm>
              <a:off x="5910263" y="1416962"/>
              <a:ext cx="874713" cy="3175"/>
            </a:xfrm>
            <a:custGeom>
              <a:avLst/>
              <a:gdLst>
                <a:gd name="T0" fmla="*/ 1 w 551"/>
                <a:gd name="T1" fmla="*/ 0 h 2"/>
                <a:gd name="T2" fmla="*/ 0 w 551"/>
                <a:gd name="T3" fmla="*/ 2 h 2"/>
                <a:gd name="T4" fmla="*/ 550 w 551"/>
                <a:gd name="T5" fmla="*/ 2 h 2"/>
                <a:gd name="T6" fmla="*/ 551 w 551"/>
                <a:gd name="T7" fmla="*/ 0 h 2"/>
                <a:gd name="T8" fmla="*/ 1 w 551"/>
                <a:gd name="T9" fmla="*/ 0 h 2"/>
              </a:gdLst>
              <a:ahLst/>
              <a:cxnLst>
                <a:cxn ang="0">
                  <a:pos x="T0" y="T1"/>
                </a:cxn>
                <a:cxn ang="0">
                  <a:pos x="T2" y="T3"/>
                </a:cxn>
                <a:cxn ang="0">
                  <a:pos x="T4" y="T5"/>
                </a:cxn>
                <a:cxn ang="0">
                  <a:pos x="T6" y="T7"/>
                </a:cxn>
                <a:cxn ang="0">
                  <a:pos x="T8" y="T9"/>
                </a:cxn>
              </a:cxnLst>
              <a:rect l="0" t="0" r="r" b="b"/>
              <a:pathLst>
                <a:path w="551" h="2">
                  <a:moveTo>
                    <a:pt x="1" y="0"/>
                  </a:moveTo>
                  <a:lnTo>
                    <a:pt x="0" y="2"/>
                  </a:lnTo>
                  <a:lnTo>
                    <a:pt x="550" y="2"/>
                  </a:lnTo>
                  <a:lnTo>
                    <a:pt x="55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49" name="iślíḍè">
              <a:extLst>
                <a:ext uri="{FF2B5EF4-FFF2-40B4-BE49-F238E27FC236}">
                  <a16:creationId xmlns:a16="http://schemas.microsoft.com/office/drawing/2014/main" id="{F8BAD05B-CF81-43CB-A4CF-1258CFEC69DD}"/>
                </a:ext>
              </a:extLst>
            </p:cNvPr>
            <p:cNvSpPr/>
            <p:nvPr/>
          </p:nvSpPr>
          <p:spPr bwMode="auto">
            <a:xfrm>
              <a:off x="4997450" y="1420137"/>
              <a:ext cx="1785938" cy="1290638"/>
            </a:xfrm>
            <a:custGeom>
              <a:avLst/>
              <a:gdLst>
                <a:gd name="T0" fmla="*/ 1125 w 1125"/>
                <a:gd name="T1" fmla="*/ 0 h 813"/>
                <a:gd name="T2" fmla="*/ 575 w 1125"/>
                <a:gd name="T3" fmla="*/ 0 h 813"/>
                <a:gd name="T4" fmla="*/ 0 w 1125"/>
                <a:gd name="T5" fmla="*/ 813 h 813"/>
                <a:gd name="T6" fmla="*/ 384 w 1125"/>
                <a:gd name="T7" fmla="*/ 813 h 813"/>
                <a:gd name="T8" fmla="*/ 1125 w 1125"/>
                <a:gd name="T9" fmla="*/ 0 h 813"/>
              </a:gdLst>
              <a:ahLst/>
              <a:cxnLst>
                <a:cxn ang="0">
                  <a:pos x="T0" y="T1"/>
                </a:cxn>
                <a:cxn ang="0">
                  <a:pos x="T2" y="T3"/>
                </a:cxn>
                <a:cxn ang="0">
                  <a:pos x="T4" y="T5"/>
                </a:cxn>
                <a:cxn ang="0">
                  <a:pos x="T6" y="T7"/>
                </a:cxn>
                <a:cxn ang="0">
                  <a:pos x="T8" y="T9"/>
                </a:cxn>
              </a:cxnLst>
              <a:rect l="0" t="0" r="r" b="b"/>
              <a:pathLst>
                <a:path w="1125" h="813">
                  <a:moveTo>
                    <a:pt x="1125" y="0"/>
                  </a:moveTo>
                  <a:lnTo>
                    <a:pt x="575" y="0"/>
                  </a:lnTo>
                  <a:lnTo>
                    <a:pt x="0" y="813"/>
                  </a:lnTo>
                  <a:lnTo>
                    <a:pt x="384" y="813"/>
                  </a:lnTo>
                  <a:lnTo>
                    <a:pt x="1125" y="0"/>
                  </a:lnTo>
                  <a:close/>
                </a:path>
              </a:pathLst>
            </a:custGeom>
            <a:solidFill>
              <a:srgbClr val="EBED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0" name="iSlïďè">
              <a:extLst>
                <a:ext uri="{FF2B5EF4-FFF2-40B4-BE49-F238E27FC236}">
                  <a16:creationId xmlns:a16="http://schemas.microsoft.com/office/drawing/2014/main" id="{A03BAA88-8170-47E6-8851-D1711FD44406}"/>
                </a:ext>
              </a:extLst>
            </p:cNvPr>
            <p:cNvSpPr/>
            <p:nvPr/>
          </p:nvSpPr>
          <p:spPr bwMode="auto">
            <a:xfrm>
              <a:off x="4997450" y="1420137"/>
              <a:ext cx="1785938" cy="1290638"/>
            </a:xfrm>
            <a:custGeom>
              <a:avLst/>
              <a:gdLst>
                <a:gd name="T0" fmla="*/ 1125 w 1125"/>
                <a:gd name="T1" fmla="*/ 0 h 813"/>
                <a:gd name="T2" fmla="*/ 575 w 1125"/>
                <a:gd name="T3" fmla="*/ 0 h 813"/>
                <a:gd name="T4" fmla="*/ 0 w 1125"/>
                <a:gd name="T5" fmla="*/ 813 h 813"/>
                <a:gd name="T6" fmla="*/ 384 w 1125"/>
                <a:gd name="T7" fmla="*/ 813 h 813"/>
                <a:gd name="T8" fmla="*/ 1125 w 1125"/>
                <a:gd name="T9" fmla="*/ 0 h 813"/>
              </a:gdLst>
              <a:ahLst/>
              <a:cxnLst>
                <a:cxn ang="0">
                  <a:pos x="T0" y="T1"/>
                </a:cxn>
                <a:cxn ang="0">
                  <a:pos x="T2" y="T3"/>
                </a:cxn>
                <a:cxn ang="0">
                  <a:pos x="T4" y="T5"/>
                </a:cxn>
                <a:cxn ang="0">
                  <a:pos x="T6" y="T7"/>
                </a:cxn>
                <a:cxn ang="0">
                  <a:pos x="T8" y="T9"/>
                </a:cxn>
              </a:cxnLst>
              <a:rect l="0" t="0" r="r" b="b"/>
              <a:pathLst>
                <a:path w="1125" h="813">
                  <a:moveTo>
                    <a:pt x="1125" y="0"/>
                  </a:moveTo>
                  <a:lnTo>
                    <a:pt x="575" y="0"/>
                  </a:lnTo>
                  <a:lnTo>
                    <a:pt x="0" y="813"/>
                  </a:lnTo>
                  <a:lnTo>
                    <a:pt x="384" y="813"/>
                  </a:lnTo>
                  <a:lnTo>
                    <a:pt x="112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1" name="ïSḷîḋè">
              <a:extLst>
                <a:ext uri="{FF2B5EF4-FFF2-40B4-BE49-F238E27FC236}">
                  <a16:creationId xmlns:a16="http://schemas.microsoft.com/office/drawing/2014/main" id="{41D78F34-FD20-41F4-AFC4-13DB9FF8ED22}"/>
                </a:ext>
              </a:extLst>
            </p:cNvPr>
            <p:cNvSpPr/>
            <p:nvPr/>
          </p:nvSpPr>
          <p:spPr bwMode="auto">
            <a:xfrm>
              <a:off x="7216775" y="1418549"/>
              <a:ext cx="417513" cy="0"/>
            </a:xfrm>
            <a:custGeom>
              <a:avLst/>
              <a:gdLst>
                <a:gd name="T0" fmla="*/ 263 w 263"/>
                <a:gd name="T1" fmla="*/ 0 w 263"/>
                <a:gd name="T2" fmla="*/ 263 w 263"/>
                <a:gd name="T3" fmla="*/ 263 w 263"/>
              </a:gdLst>
              <a:ahLst/>
              <a:cxnLst>
                <a:cxn ang="0">
                  <a:pos x="T0" y="0"/>
                </a:cxn>
                <a:cxn ang="0">
                  <a:pos x="T1" y="0"/>
                </a:cxn>
                <a:cxn ang="0">
                  <a:pos x="T2" y="0"/>
                </a:cxn>
                <a:cxn ang="0">
                  <a:pos x="T3" y="0"/>
                </a:cxn>
              </a:cxnLst>
              <a:rect l="0" t="0" r="r" b="b"/>
              <a:pathLst>
                <a:path w="263">
                  <a:moveTo>
                    <a:pt x="263" y="0"/>
                  </a:moveTo>
                  <a:lnTo>
                    <a:pt x="0" y="0"/>
                  </a:lnTo>
                  <a:lnTo>
                    <a:pt x="263" y="0"/>
                  </a:lnTo>
                  <a:lnTo>
                    <a:pt x="263" y="0"/>
                  </a:lnTo>
                  <a:close/>
                </a:path>
              </a:pathLst>
            </a:custGeom>
            <a:solidFill>
              <a:srgbClr val="9AA4A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2" name="îṥḷíďe">
              <a:extLst>
                <a:ext uri="{FF2B5EF4-FFF2-40B4-BE49-F238E27FC236}">
                  <a16:creationId xmlns:a16="http://schemas.microsoft.com/office/drawing/2014/main" id="{26961594-E81C-4C25-BE65-10D5EC52BB0B}"/>
                </a:ext>
              </a:extLst>
            </p:cNvPr>
            <p:cNvSpPr/>
            <p:nvPr/>
          </p:nvSpPr>
          <p:spPr bwMode="auto">
            <a:xfrm>
              <a:off x="7216775" y="1418549"/>
              <a:ext cx="417513" cy="0"/>
            </a:xfrm>
            <a:custGeom>
              <a:avLst/>
              <a:gdLst>
                <a:gd name="T0" fmla="*/ 263 w 263"/>
                <a:gd name="T1" fmla="*/ 0 w 263"/>
                <a:gd name="T2" fmla="*/ 263 w 263"/>
                <a:gd name="T3" fmla="*/ 263 w 263"/>
              </a:gdLst>
              <a:ahLst/>
              <a:cxnLst>
                <a:cxn ang="0">
                  <a:pos x="T0" y="0"/>
                </a:cxn>
                <a:cxn ang="0">
                  <a:pos x="T1" y="0"/>
                </a:cxn>
                <a:cxn ang="0">
                  <a:pos x="T2" y="0"/>
                </a:cxn>
                <a:cxn ang="0">
                  <a:pos x="T3" y="0"/>
                </a:cxn>
              </a:cxnLst>
              <a:rect l="0" t="0" r="r" b="b"/>
              <a:pathLst>
                <a:path w="263">
                  <a:moveTo>
                    <a:pt x="263" y="0"/>
                  </a:moveTo>
                  <a:lnTo>
                    <a:pt x="0" y="0"/>
                  </a:lnTo>
                  <a:lnTo>
                    <a:pt x="263" y="0"/>
                  </a:lnTo>
                  <a:lnTo>
                    <a:pt x="2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3" name="i$1îḍè">
              <a:extLst>
                <a:ext uri="{FF2B5EF4-FFF2-40B4-BE49-F238E27FC236}">
                  <a16:creationId xmlns:a16="http://schemas.microsoft.com/office/drawing/2014/main" id="{0F877D49-9F8A-42C5-A9BF-F064FD920CA6}"/>
                </a:ext>
              </a:extLst>
            </p:cNvPr>
            <p:cNvSpPr/>
            <p:nvPr/>
          </p:nvSpPr>
          <p:spPr bwMode="auto">
            <a:xfrm>
              <a:off x="6078538" y="1418549"/>
              <a:ext cx="1555750" cy="1292225"/>
            </a:xfrm>
            <a:custGeom>
              <a:avLst/>
              <a:gdLst>
                <a:gd name="T0" fmla="*/ 980 w 980"/>
                <a:gd name="T1" fmla="*/ 0 h 814"/>
                <a:gd name="T2" fmla="*/ 717 w 980"/>
                <a:gd name="T3" fmla="*/ 0 h 814"/>
                <a:gd name="T4" fmla="*/ 0 w 980"/>
                <a:gd name="T5" fmla="*/ 814 h 814"/>
                <a:gd name="T6" fmla="*/ 77 w 980"/>
                <a:gd name="T7" fmla="*/ 814 h 814"/>
                <a:gd name="T8" fmla="*/ 980 w 980"/>
                <a:gd name="T9" fmla="*/ 0 h 814"/>
              </a:gdLst>
              <a:ahLst/>
              <a:cxnLst>
                <a:cxn ang="0">
                  <a:pos x="T0" y="T1"/>
                </a:cxn>
                <a:cxn ang="0">
                  <a:pos x="T2" y="T3"/>
                </a:cxn>
                <a:cxn ang="0">
                  <a:pos x="T4" y="T5"/>
                </a:cxn>
                <a:cxn ang="0">
                  <a:pos x="T6" y="T7"/>
                </a:cxn>
                <a:cxn ang="0">
                  <a:pos x="T8" y="T9"/>
                </a:cxn>
              </a:cxnLst>
              <a:rect l="0" t="0" r="r" b="b"/>
              <a:pathLst>
                <a:path w="980" h="814">
                  <a:moveTo>
                    <a:pt x="980" y="0"/>
                  </a:moveTo>
                  <a:lnTo>
                    <a:pt x="717" y="0"/>
                  </a:lnTo>
                  <a:lnTo>
                    <a:pt x="0" y="814"/>
                  </a:lnTo>
                  <a:lnTo>
                    <a:pt x="77" y="814"/>
                  </a:lnTo>
                  <a:lnTo>
                    <a:pt x="980" y="0"/>
                  </a:lnTo>
                  <a:close/>
                </a:path>
              </a:pathLst>
            </a:custGeom>
            <a:solidFill>
              <a:srgbClr val="EBED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4" name="îṧḷïďê">
              <a:extLst>
                <a:ext uri="{FF2B5EF4-FFF2-40B4-BE49-F238E27FC236}">
                  <a16:creationId xmlns:a16="http://schemas.microsoft.com/office/drawing/2014/main" id="{F44DE841-E1A8-48A4-A133-02A088D86430}"/>
                </a:ext>
              </a:extLst>
            </p:cNvPr>
            <p:cNvSpPr/>
            <p:nvPr/>
          </p:nvSpPr>
          <p:spPr bwMode="auto">
            <a:xfrm>
              <a:off x="6078538" y="1418549"/>
              <a:ext cx="1555750" cy="1292225"/>
            </a:xfrm>
            <a:custGeom>
              <a:avLst/>
              <a:gdLst>
                <a:gd name="T0" fmla="*/ 980 w 980"/>
                <a:gd name="T1" fmla="*/ 0 h 814"/>
                <a:gd name="T2" fmla="*/ 717 w 980"/>
                <a:gd name="T3" fmla="*/ 0 h 814"/>
                <a:gd name="T4" fmla="*/ 0 w 980"/>
                <a:gd name="T5" fmla="*/ 814 h 814"/>
                <a:gd name="T6" fmla="*/ 77 w 980"/>
                <a:gd name="T7" fmla="*/ 814 h 814"/>
                <a:gd name="T8" fmla="*/ 980 w 980"/>
                <a:gd name="T9" fmla="*/ 0 h 814"/>
              </a:gdLst>
              <a:ahLst/>
              <a:cxnLst>
                <a:cxn ang="0">
                  <a:pos x="T0" y="T1"/>
                </a:cxn>
                <a:cxn ang="0">
                  <a:pos x="T2" y="T3"/>
                </a:cxn>
                <a:cxn ang="0">
                  <a:pos x="T4" y="T5"/>
                </a:cxn>
                <a:cxn ang="0">
                  <a:pos x="T6" y="T7"/>
                </a:cxn>
                <a:cxn ang="0">
                  <a:pos x="T8" y="T9"/>
                </a:cxn>
              </a:cxnLst>
              <a:rect l="0" t="0" r="r" b="b"/>
              <a:pathLst>
                <a:path w="980" h="814">
                  <a:moveTo>
                    <a:pt x="980" y="0"/>
                  </a:moveTo>
                  <a:lnTo>
                    <a:pt x="717" y="0"/>
                  </a:lnTo>
                  <a:lnTo>
                    <a:pt x="0" y="814"/>
                  </a:lnTo>
                  <a:lnTo>
                    <a:pt x="77" y="814"/>
                  </a:lnTo>
                  <a:lnTo>
                    <a:pt x="9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5" name="íslíḋê">
              <a:extLst>
                <a:ext uri="{FF2B5EF4-FFF2-40B4-BE49-F238E27FC236}">
                  <a16:creationId xmlns:a16="http://schemas.microsoft.com/office/drawing/2014/main" id="{5033219F-C48A-4350-84F5-69713D2B3E22}"/>
                </a:ext>
              </a:extLst>
            </p:cNvPr>
            <p:cNvSpPr/>
            <p:nvPr/>
          </p:nvSpPr>
          <p:spPr bwMode="auto">
            <a:xfrm>
              <a:off x="4602163" y="3102887"/>
              <a:ext cx="201613" cy="222250"/>
            </a:xfrm>
            <a:custGeom>
              <a:avLst/>
              <a:gdLst>
                <a:gd name="T0" fmla="*/ 14 w 156"/>
                <a:gd name="T1" fmla="*/ 0 h 173"/>
                <a:gd name="T2" fmla="*/ 143 w 156"/>
                <a:gd name="T3" fmla="*/ 0 h 173"/>
                <a:gd name="T4" fmla="*/ 156 w 156"/>
                <a:gd name="T5" fmla="*/ 17 h 173"/>
                <a:gd name="T6" fmla="*/ 156 w 156"/>
                <a:gd name="T7" fmla="*/ 156 h 173"/>
                <a:gd name="T8" fmla="*/ 143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3" y="0"/>
                    <a:pt x="143" y="0"/>
                    <a:pt x="143" y="0"/>
                  </a:cubicBezTo>
                  <a:cubicBezTo>
                    <a:pt x="150" y="0"/>
                    <a:pt x="156" y="8"/>
                    <a:pt x="156" y="17"/>
                  </a:cubicBezTo>
                  <a:cubicBezTo>
                    <a:pt x="156" y="156"/>
                    <a:pt x="156" y="156"/>
                    <a:pt x="156" y="156"/>
                  </a:cubicBezTo>
                  <a:cubicBezTo>
                    <a:pt x="156" y="165"/>
                    <a:pt x="150" y="173"/>
                    <a:pt x="143" y="173"/>
                  </a:cubicBezTo>
                  <a:cubicBezTo>
                    <a:pt x="14" y="173"/>
                    <a:pt x="14" y="173"/>
                    <a:pt x="14" y="173"/>
                  </a:cubicBezTo>
                  <a:cubicBezTo>
                    <a:pt x="7" y="173"/>
                    <a:pt x="0" y="165"/>
                    <a:pt x="0" y="156"/>
                  </a:cubicBezTo>
                  <a:cubicBezTo>
                    <a:pt x="0" y="17"/>
                    <a:pt x="0" y="17"/>
                    <a:pt x="0" y="17"/>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6" name="iŝļiḓê">
              <a:extLst>
                <a:ext uri="{FF2B5EF4-FFF2-40B4-BE49-F238E27FC236}">
                  <a16:creationId xmlns:a16="http://schemas.microsoft.com/office/drawing/2014/main" id="{02914205-B338-4787-B556-E59884C93A56}"/>
                </a:ext>
              </a:extLst>
            </p:cNvPr>
            <p:cNvSpPr/>
            <p:nvPr/>
          </p:nvSpPr>
          <p:spPr bwMode="auto">
            <a:xfrm>
              <a:off x="4870450" y="3102887"/>
              <a:ext cx="201613" cy="222250"/>
            </a:xfrm>
            <a:custGeom>
              <a:avLst/>
              <a:gdLst>
                <a:gd name="T0" fmla="*/ 14 w 156"/>
                <a:gd name="T1" fmla="*/ 0 h 173"/>
                <a:gd name="T2" fmla="*/ 143 w 156"/>
                <a:gd name="T3" fmla="*/ 0 h 173"/>
                <a:gd name="T4" fmla="*/ 156 w 156"/>
                <a:gd name="T5" fmla="*/ 17 h 173"/>
                <a:gd name="T6" fmla="*/ 156 w 156"/>
                <a:gd name="T7" fmla="*/ 156 h 173"/>
                <a:gd name="T8" fmla="*/ 143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3" y="0"/>
                    <a:pt x="143" y="0"/>
                    <a:pt x="143" y="0"/>
                  </a:cubicBezTo>
                  <a:cubicBezTo>
                    <a:pt x="150" y="0"/>
                    <a:pt x="156" y="8"/>
                    <a:pt x="156" y="17"/>
                  </a:cubicBezTo>
                  <a:cubicBezTo>
                    <a:pt x="156" y="156"/>
                    <a:pt x="156" y="156"/>
                    <a:pt x="156" y="156"/>
                  </a:cubicBezTo>
                  <a:cubicBezTo>
                    <a:pt x="156" y="165"/>
                    <a:pt x="150" y="173"/>
                    <a:pt x="143" y="173"/>
                  </a:cubicBezTo>
                  <a:cubicBezTo>
                    <a:pt x="14" y="173"/>
                    <a:pt x="14" y="173"/>
                    <a:pt x="14" y="173"/>
                  </a:cubicBezTo>
                  <a:cubicBezTo>
                    <a:pt x="7" y="173"/>
                    <a:pt x="0" y="165"/>
                    <a:pt x="0" y="156"/>
                  </a:cubicBezTo>
                  <a:cubicBezTo>
                    <a:pt x="0" y="17"/>
                    <a:pt x="0" y="17"/>
                    <a:pt x="0" y="17"/>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7" name="íṩľíḍe">
              <a:extLst>
                <a:ext uri="{FF2B5EF4-FFF2-40B4-BE49-F238E27FC236}">
                  <a16:creationId xmlns:a16="http://schemas.microsoft.com/office/drawing/2014/main" id="{33B7EFF6-FF8F-4C65-B4B1-4675330372B0}"/>
                </a:ext>
              </a:extLst>
            </p:cNvPr>
            <p:cNvSpPr/>
            <p:nvPr/>
          </p:nvSpPr>
          <p:spPr bwMode="auto">
            <a:xfrm>
              <a:off x="5140325" y="3102887"/>
              <a:ext cx="201613" cy="222250"/>
            </a:xfrm>
            <a:custGeom>
              <a:avLst/>
              <a:gdLst>
                <a:gd name="T0" fmla="*/ 14 w 156"/>
                <a:gd name="T1" fmla="*/ 0 h 173"/>
                <a:gd name="T2" fmla="*/ 142 w 156"/>
                <a:gd name="T3" fmla="*/ 0 h 173"/>
                <a:gd name="T4" fmla="*/ 156 w 156"/>
                <a:gd name="T5" fmla="*/ 17 h 173"/>
                <a:gd name="T6" fmla="*/ 156 w 156"/>
                <a:gd name="T7" fmla="*/ 156 h 173"/>
                <a:gd name="T8" fmla="*/ 142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2" y="0"/>
                    <a:pt x="142" y="0"/>
                    <a:pt x="142" y="0"/>
                  </a:cubicBezTo>
                  <a:cubicBezTo>
                    <a:pt x="149" y="0"/>
                    <a:pt x="156" y="8"/>
                    <a:pt x="156" y="17"/>
                  </a:cubicBezTo>
                  <a:cubicBezTo>
                    <a:pt x="156" y="156"/>
                    <a:pt x="156" y="156"/>
                    <a:pt x="156" y="156"/>
                  </a:cubicBezTo>
                  <a:cubicBezTo>
                    <a:pt x="156" y="165"/>
                    <a:pt x="149" y="173"/>
                    <a:pt x="142" y="173"/>
                  </a:cubicBezTo>
                  <a:cubicBezTo>
                    <a:pt x="14" y="173"/>
                    <a:pt x="14" y="173"/>
                    <a:pt x="14" y="173"/>
                  </a:cubicBezTo>
                  <a:cubicBezTo>
                    <a:pt x="6" y="173"/>
                    <a:pt x="0" y="165"/>
                    <a:pt x="0" y="156"/>
                  </a:cubicBezTo>
                  <a:cubicBezTo>
                    <a:pt x="0" y="17"/>
                    <a:pt x="0" y="17"/>
                    <a:pt x="0" y="17"/>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8" name="îŝľidè">
              <a:extLst>
                <a:ext uri="{FF2B5EF4-FFF2-40B4-BE49-F238E27FC236}">
                  <a16:creationId xmlns:a16="http://schemas.microsoft.com/office/drawing/2014/main" id="{81A6D151-550C-43A8-85B4-6F227D27517E}"/>
                </a:ext>
              </a:extLst>
            </p:cNvPr>
            <p:cNvSpPr/>
            <p:nvPr/>
          </p:nvSpPr>
          <p:spPr bwMode="auto">
            <a:xfrm>
              <a:off x="5408613" y="3102887"/>
              <a:ext cx="201613" cy="222250"/>
            </a:xfrm>
            <a:custGeom>
              <a:avLst/>
              <a:gdLst>
                <a:gd name="T0" fmla="*/ 14 w 156"/>
                <a:gd name="T1" fmla="*/ 0 h 173"/>
                <a:gd name="T2" fmla="*/ 142 w 156"/>
                <a:gd name="T3" fmla="*/ 0 h 173"/>
                <a:gd name="T4" fmla="*/ 156 w 156"/>
                <a:gd name="T5" fmla="*/ 17 h 173"/>
                <a:gd name="T6" fmla="*/ 156 w 156"/>
                <a:gd name="T7" fmla="*/ 156 h 173"/>
                <a:gd name="T8" fmla="*/ 142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2" y="0"/>
                    <a:pt x="142" y="0"/>
                    <a:pt x="142" y="0"/>
                  </a:cubicBezTo>
                  <a:cubicBezTo>
                    <a:pt x="150" y="0"/>
                    <a:pt x="156" y="8"/>
                    <a:pt x="156" y="17"/>
                  </a:cubicBezTo>
                  <a:cubicBezTo>
                    <a:pt x="156" y="156"/>
                    <a:pt x="156" y="156"/>
                    <a:pt x="156" y="156"/>
                  </a:cubicBezTo>
                  <a:cubicBezTo>
                    <a:pt x="156" y="165"/>
                    <a:pt x="150" y="173"/>
                    <a:pt x="142" y="173"/>
                  </a:cubicBezTo>
                  <a:cubicBezTo>
                    <a:pt x="14" y="173"/>
                    <a:pt x="14" y="173"/>
                    <a:pt x="14" y="173"/>
                  </a:cubicBezTo>
                  <a:cubicBezTo>
                    <a:pt x="6" y="173"/>
                    <a:pt x="0" y="165"/>
                    <a:pt x="0" y="156"/>
                  </a:cubicBezTo>
                  <a:cubicBezTo>
                    <a:pt x="0" y="17"/>
                    <a:pt x="0" y="17"/>
                    <a:pt x="0" y="17"/>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9" name="íṡļïḋe">
              <a:extLst>
                <a:ext uri="{FF2B5EF4-FFF2-40B4-BE49-F238E27FC236}">
                  <a16:creationId xmlns:a16="http://schemas.microsoft.com/office/drawing/2014/main" id="{7CCCD82D-0179-430B-AD0D-234CC80204C5}"/>
                </a:ext>
              </a:extLst>
            </p:cNvPr>
            <p:cNvSpPr/>
            <p:nvPr/>
          </p:nvSpPr>
          <p:spPr bwMode="auto">
            <a:xfrm>
              <a:off x="5676900" y="3102887"/>
              <a:ext cx="201613" cy="222250"/>
            </a:xfrm>
            <a:custGeom>
              <a:avLst/>
              <a:gdLst>
                <a:gd name="T0" fmla="*/ 14 w 156"/>
                <a:gd name="T1" fmla="*/ 0 h 173"/>
                <a:gd name="T2" fmla="*/ 142 w 156"/>
                <a:gd name="T3" fmla="*/ 0 h 173"/>
                <a:gd name="T4" fmla="*/ 156 w 156"/>
                <a:gd name="T5" fmla="*/ 17 h 173"/>
                <a:gd name="T6" fmla="*/ 156 w 156"/>
                <a:gd name="T7" fmla="*/ 156 h 173"/>
                <a:gd name="T8" fmla="*/ 142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2" y="0"/>
                    <a:pt x="142" y="0"/>
                    <a:pt x="142" y="0"/>
                  </a:cubicBezTo>
                  <a:cubicBezTo>
                    <a:pt x="150" y="0"/>
                    <a:pt x="156" y="8"/>
                    <a:pt x="156" y="17"/>
                  </a:cubicBezTo>
                  <a:cubicBezTo>
                    <a:pt x="156" y="156"/>
                    <a:pt x="156" y="156"/>
                    <a:pt x="156" y="156"/>
                  </a:cubicBezTo>
                  <a:cubicBezTo>
                    <a:pt x="156" y="165"/>
                    <a:pt x="150" y="173"/>
                    <a:pt x="142" y="173"/>
                  </a:cubicBezTo>
                  <a:cubicBezTo>
                    <a:pt x="14" y="173"/>
                    <a:pt x="14" y="173"/>
                    <a:pt x="14" y="173"/>
                  </a:cubicBezTo>
                  <a:cubicBezTo>
                    <a:pt x="6" y="173"/>
                    <a:pt x="0" y="165"/>
                    <a:pt x="0" y="156"/>
                  </a:cubicBezTo>
                  <a:cubicBezTo>
                    <a:pt x="0" y="17"/>
                    <a:pt x="0" y="17"/>
                    <a:pt x="0" y="17"/>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0" name="îš1îḋe">
              <a:extLst>
                <a:ext uri="{FF2B5EF4-FFF2-40B4-BE49-F238E27FC236}">
                  <a16:creationId xmlns:a16="http://schemas.microsoft.com/office/drawing/2014/main" id="{9A689FA3-29CC-4B8E-AE3A-DE6DF18AFB47}"/>
                </a:ext>
              </a:extLst>
            </p:cNvPr>
            <p:cNvSpPr/>
            <p:nvPr/>
          </p:nvSpPr>
          <p:spPr bwMode="auto">
            <a:xfrm>
              <a:off x="5946775" y="3102887"/>
              <a:ext cx="200025" cy="222250"/>
            </a:xfrm>
            <a:custGeom>
              <a:avLst/>
              <a:gdLst>
                <a:gd name="T0" fmla="*/ 14 w 156"/>
                <a:gd name="T1" fmla="*/ 0 h 173"/>
                <a:gd name="T2" fmla="*/ 142 w 156"/>
                <a:gd name="T3" fmla="*/ 0 h 173"/>
                <a:gd name="T4" fmla="*/ 156 w 156"/>
                <a:gd name="T5" fmla="*/ 17 h 173"/>
                <a:gd name="T6" fmla="*/ 156 w 156"/>
                <a:gd name="T7" fmla="*/ 156 h 173"/>
                <a:gd name="T8" fmla="*/ 142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2" y="0"/>
                    <a:pt x="142" y="0"/>
                    <a:pt x="142" y="0"/>
                  </a:cubicBezTo>
                  <a:cubicBezTo>
                    <a:pt x="150" y="0"/>
                    <a:pt x="156" y="8"/>
                    <a:pt x="156" y="17"/>
                  </a:cubicBezTo>
                  <a:cubicBezTo>
                    <a:pt x="156" y="156"/>
                    <a:pt x="156" y="156"/>
                    <a:pt x="156" y="156"/>
                  </a:cubicBezTo>
                  <a:cubicBezTo>
                    <a:pt x="156" y="165"/>
                    <a:pt x="150" y="173"/>
                    <a:pt x="142" y="173"/>
                  </a:cubicBezTo>
                  <a:cubicBezTo>
                    <a:pt x="14" y="173"/>
                    <a:pt x="14" y="173"/>
                    <a:pt x="14" y="173"/>
                  </a:cubicBezTo>
                  <a:cubicBezTo>
                    <a:pt x="7" y="173"/>
                    <a:pt x="0" y="165"/>
                    <a:pt x="0" y="156"/>
                  </a:cubicBezTo>
                  <a:cubicBezTo>
                    <a:pt x="0" y="17"/>
                    <a:pt x="0" y="17"/>
                    <a:pt x="0" y="17"/>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1" name="i$ľïḋè">
              <a:extLst>
                <a:ext uri="{FF2B5EF4-FFF2-40B4-BE49-F238E27FC236}">
                  <a16:creationId xmlns:a16="http://schemas.microsoft.com/office/drawing/2014/main" id="{F6C7D09D-BEAB-43BB-A7A4-CB0D08551212}"/>
                </a:ext>
              </a:extLst>
            </p:cNvPr>
            <p:cNvSpPr/>
            <p:nvPr/>
          </p:nvSpPr>
          <p:spPr bwMode="auto">
            <a:xfrm>
              <a:off x="6215063" y="3102887"/>
              <a:ext cx="201613" cy="222250"/>
            </a:xfrm>
            <a:custGeom>
              <a:avLst/>
              <a:gdLst>
                <a:gd name="T0" fmla="*/ 14 w 156"/>
                <a:gd name="T1" fmla="*/ 0 h 173"/>
                <a:gd name="T2" fmla="*/ 142 w 156"/>
                <a:gd name="T3" fmla="*/ 0 h 173"/>
                <a:gd name="T4" fmla="*/ 156 w 156"/>
                <a:gd name="T5" fmla="*/ 17 h 173"/>
                <a:gd name="T6" fmla="*/ 156 w 156"/>
                <a:gd name="T7" fmla="*/ 156 h 173"/>
                <a:gd name="T8" fmla="*/ 142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2" y="0"/>
                    <a:pt x="142" y="0"/>
                    <a:pt x="142" y="0"/>
                  </a:cubicBezTo>
                  <a:cubicBezTo>
                    <a:pt x="150" y="0"/>
                    <a:pt x="156" y="8"/>
                    <a:pt x="156" y="17"/>
                  </a:cubicBezTo>
                  <a:cubicBezTo>
                    <a:pt x="156" y="156"/>
                    <a:pt x="156" y="156"/>
                    <a:pt x="156" y="156"/>
                  </a:cubicBezTo>
                  <a:cubicBezTo>
                    <a:pt x="156" y="165"/>
                    <a:pt x="150" y="173"/>
                    <a:pt x="142" y="173"/>
                  </a:cubicBezTo>
                  <a:cubicBezTo>
                    <a:pt x="14" y="173"/>
                    <a:pt x="14" y="173"/>
                    <a:pt x="14" y="173"/>
                  </a:cubicBezTo>
                  <a:cubicBezTo>
                    <a:pt x="7" y="173"/>
                    <a:pt x="0" y="165"/>
                    <a:pt x="0" y="156"/>
                  </a:cubicBezTo>
                  <a:cubicBezTo>
                    <a:pt x="0" y="17"/>
                    <a:pt x="0" y="17"/>
                    <a:pt x="0" y="17"/>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2" name="íSļiḋê">
              <a:extLst>
                <a:ext uri="{FF2B5EF4-FFF2-40B4-BE49-F238E27FC236}">
                  <a16:creationId xmlns:a16="http://schemas.microsoft.com/office/drawing/2014/main" id="{95C7A271-74D8-4267-9A7C-EF363158C4EC}"/>
                </a:ext>
              </a:extLst>
            </p:cNvPr>
            <p:cNvSpPr/>
            <p:nvPr/>
          </p:nvSpPr>
          <p:spPr bwMode="auto">
            <a:xfrm>
              <a:off x="6483350" y="3102887"/>
              <a:ext cx="201613" cy="222250"/>
            </a:xfrm>
            <a:custGeom>
              <a:avLst/>
              <a:gdLst>
                <a:gd name="T0" fmla="*/ 14 w 156"/>
                <a:gd name="T1" fmla="*/ 0 h 173"/>
                <a:gd name="T2" fmla="*/ 142 w 156"/>
                <a:gd name="T3" fmla="*/ 0 h 173"/>
                <a:gd name="T4" fmla="*/ 156 w 156"/>
                <a:gd name="T5" fmla="*/ 17 h 173"/>
                <a:gd name="T6" fmla="*/ 156 w 156"/>
                <a:gd name="T7" fmla="*/ 156 h 173"/>
                <a:gd name="T8" fmla="*/ 142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2" y="0"/>
                    <a:pt x="142" y="0"/>
                    <a:pt x="142" y="0"/>
                  </a:cubicBezTo>
                  <a:cubicBezTo>
                    <a:pt x="150" y="0"/>
                    <a:pt x="156" y="8"/>
                    <a:pt x="156" y="17"/>
                  </a:cubicBezTo>
                  <a:cubicBezTo>
                    <a:pt x="156" y="156"/>
                    <a:pt x="156" y="156"/>
                    <a:pt x="156" y="156"/>
                  </a:cubicBezTo>
                  <a:cubicBezTo>
                    <a:pt x="156" y="165"/>
                    <a:pt x="150" y="173"/>
                    <a:pt x="142" y="173"/>
                  </a:cubicBezTo>
                  <a:cubicBezTo>
                    <a:pt x="14" y="173"/>
                    <a:pt x="14" y="173"/>
                    <a:pt x="14" y="173"/>
                  </a:cubicBezTo>
                  <a:cubicBezTo>
                    <a:pt x="7" y="173"/>
                    <a:pt x="0" y="165"/>
                    <a:pt x="0" y="156"/>
                  </a:cubicBezTo>
                  <a:cubicBezTo>
                    <a:pt x="0" y="17"/>
                    <a:pt x="0" y="17"/>
                    <a:pt x="0" y="17"/>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3" name="ïśľïḋe">
              <a:extLst>
                <a:ext uri="{FF2B5EF4-FFF2-40B4-BE49-F238E27FC236}">
                  <a16:creationId xmlns:a16="http://schemas.microsoft.com/office/drawing/2014/main" id="{9B35BBA2-B951-4E96-9FDB-4B2944C07CC5}"/>
                </a:ext>
              </a:extLst>
            </p:cNvPr>
            <p:cNvSpPr/>
            <p:nvPr/>
          </p:nvSpPr>
          <p:spPr bwMode="auto">
            <a:xfrm>
              <a:off x="6753225" y="3102887"/>
              <a:ext cx="200025" cy="222250"/>
            </a:xfrm>
            <a:custGeom>
              <a:avLst/>
              <a:gdLst>
                <a:gd name="T0" fmla="*/ 14 w 155"/>
                <a:gd name="T1" fmla="*/ 0 h 173"/>
                <a:gd name="T2" fmla="*/ 142 w 155"/>
                <a:gd name="T3" fmla="*/ 0 h 173"/>
                <a:gd name="T4" fmla="*/ 155 w 155"/>
                <a:gd name="T5" fmla="*/ 17 h 173"/>
                <a:gd name="T6" fmla="*/ 155 w 155"/>
                <a:gd name="T7" fmla="*/ 156 h 173"/>
                <a:gd name="T8" fmla="*/ 142 w 155"/>
                <a:gd name="T9" fmla="*/ 173 h 173"/>
                <a:gd name="T10" fmla="*/ 14 w 155"/>
                <a:gd name="T11" fmla="*/ 173 h 173"/>
                <a:gd name="T12" fmla="*/ 0 w 155"/>
                <a:gd name="T13" fmla="*/ 156 h 173"/>
                <a:gd name="T14" fmla="*/ 0 w 155"/>
                <a:gd name="T15" fmla="*/ 17 h 173"/>
                <a:gd name="T16" fmla="*/ 14 w 155"/>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173">
                  <a:moveTo>
                    <a:pt x="14" y="0"/>
                  </a:moveTo>
                  <a:cubicBezTo>
                    <a:pt x="142" y="0"/>
                    <a:pt x="142" y="0"/>
                    <a:pt x="142" y="0"/>
                  </a:cubicBezTo>
                  <a:cubicBezTo>
                    <a:pt x="149" y="0"/>
                    <a:pt x="155" y="8"/>
                    <a:pt x="155" y="17"/>
                  </a:cubicBezTo>
                  <a:cubicBezTo>
                    <a:pt x="155" y="156"/>
                    <a:pt x="155" y="156"/>
                    <a:pt x="155" y="156"/>
                  </a:cubicBezTo>
                  <a:cubicBezTo>
                    <a:pt x="155" y="165"/>
                    <a:pt x="149" y="173"/>
                    <a:pt x="142" y="173"/>
                  </a:cubicBezTo>
                  <a:cubicBezTo>
                    <a:pt x="14" y="173"/>
                    <a:pt x="14" y="173"/>
                    <a:pt x="14" y="173"/>
                  </a:cubicBezTo>
                  <a:cubicBezTo>
                    <a:pt x="6" y="173"/>
                    <a:pt x="0" y="165"/>
                    <a:pt x="0" y="156"/>
                  </a:cubicBezTo>
                  <a:cubicBezTo>
                    <a:pt x="0" y="17"/>
                    <a:pt x="0" y="17"/>
                    <a:pt x="0" y="17"/>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4" name="îsḻïdê">
              <a:extLst>
                <a:ext uri="{FF2B5EF4-FFF2-40B4-BE49-F238E27FC236}">
                  <a16:creationId xmlns:a16="http://schemas.microsoft.com/office/drawing/2014/main" id="{2F7D24AC-798F-41E4-A3AD-6DD93422AD7C}"/>
                </a:ext>
              </a:extLst>
            </p:cNvPr>
            <p:cNvSpPr/>
            <p:nvPr/>
          </p:nvSpPr>
          <p:spPr bwMode="auto">
            <a:xfrm>
              <a:off x="7021513" y="3102887"/>
              <a:ext cx="201613" cy="222250"/>
            </a:xfrm>
            <a:custGeom>
              <a:avLst/>
              <a:gdLst>
                <a:gd name="T0" fmla="*/ 14 w 156"/>
                <a:gd name="T1" fmla="*/ 0 h 173"/>
                <a:gd name="T2" fmla="*/ 142 w 156"/>
                <a:gd name="T3" fmla="*/ 0 h 173"/>
                <a:gd name="T4" fmla="*/ 156 w 156"/>
                <a:gd name="T5" fmla="*/ 17 h 173"/>
                <a:gd name="T6" fmla="*/ 156 w 156"/>
                <a:gd name="T7" fmla="*/ 156 h 173"/>
                <a:gd name="T8" fmla="*/ 142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2" y="0"/>
                    <a:pt x="142" y="0"/>
                    <a:pt x="142" y="0"/>
                  </a:cubicBezTo>
                  <a:cubicBezTo>
                    <a:pt x="149" y="0"/>
                    <a:pt x="156" y="8"/>
                    <a:pt x="156" y="17"/>
                  </a:cubicBezTo>
                  <a:cubicBezTo>
                    <a:pt x="156" y="156"/>
                    <a:pt x="156" y="156"/>
                    <a:pt x="156" y="156"/>
                  </a:cubicBezTo>
                  <a:cubicBezTo>
                    <a:pt x="156" y="165"/>
                    <a:pt x="149" y="173"/>
                    <a:pt x="142" y="173"/>
                  </a:cubicBezTo>
                  <a:cubicBezTo>
                    <a:pt x="14" y="173"/>
                    <a:pt x="14" y="173"/>
                    <a:pt x="14" y="173"/>
                  </a:cubicBezTo>
                  <a:cubicBezTo>
                    <a:pt x="6" y="173"/>
                    <a:pt x="0" y="165"/>
                    <a:pt x="0" y="156"/>
                  </a:cubicBezTo>
                  <a:cubicBezTo>
                    <a:pt x="0" y="17"/>
                    <a:pt x="0" y="17"/>
                    <a:pt x="0" y="17"/>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5" name="í$ľíḑê">
              <a:extLst>
                <a:ext uri="{FF2B5EF4-FFF2-40B4-BE49-F238E27FC236}">
                  <a16:creationId xmlns:a16="http://schemas.microsoft.com/office/drawing/2014/main" id="{E677EA7F-A1D7-49B4-BBC5-7193726745DA}"/>
                </a:ext>
              </a:extLst>
            </p:cNvPr>
            <p:cNvSpPr/>
            <p:nvPr/>
          </p:nvSpPr>
          <p:spPr bwMode="auto">
            <a:xfrm>
              <a:off x="7289800" y="3102887"/>
              <a:ext cx="201613" cy="222250"/>
            </a:xfrm>
            <a:custGeom>
              <a:avLst/>
              <a:gdLst>
                <a:gd name="T0" fmla="*/ 14 w 156"/>
                <a:gd name="T1" fmla="*/ 0 h 173"/>
                <a:gd name="T2" fmla="*/ 142 w 156"/>
                <a:gd name="T3" fmla="*/ 0 h 173"/>
                <a:gd name="T4" fmla="*/ 156 w 156"/>
                <a:gd name="T5" fmla="*/ 17 h 173"/>
                <a:gd name="T6" fmla="*/ 156 w 156"/>
                <a:gd name="T7" fmla="*/ 156 h 173"/>
                <a:gd name="T8" fmla="*/ 142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2" y="0"/>
                    <a:pt x="142" y="0"/>
                    <a:pt x="142" y="0"/>
                  </a:cubicBezTo>
                  <a:cubicBezTo>
                    <a:pt x="150" y="0"/>
                    <a:pt x="156" y="8"/>
                    <a:pt x="156" y="17"/>
                  </a:cubicBezTo>
                  <a:cubicBezTo>
                    <a:pt x="156" y="156"/>
                    <a:pt x="156" y="156"/>
                    <a:pt x="156" y="156"/>
                  </a:cubicBezTo>
                  <a:cubicBezTo>
                    <a:pt x="156" y="165"/>
                    <a:pt x="150" y="173"/>
                    <a:pt x="142" y="173"/>
                  </a:cubicBezTo>
                  <a:cubicBezTo>
                    <a:pt x="14" y="173"/>
                    <a:pt x="14" y="173"/>
                    <a:pt x="14" y="173"/>
                  </a:cubicBezTo>
                  <a:cubicBezTo>
                    <a:pt x="6" y="173"/>
                    <a:pt x="0" y="165"/>
                    <a:pt x="0" y="156"/>
                  </a:cubicBezTo>
                  <a:cubicBezTo>
                    <a:pt x="0" y="17"/>
                    <a:pt x="0" y="17"/>
                    <a:pt x="0" y="17"/>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6" name="ïŝlíḋe">
              <a:extLst>
                <a:ext uri="{FF2B5EF4-FFF2-40B4-BE49-F238E27FC236}">
                  <a16:creationId xmlns:a16="http://schemas.microsoft.com/office/drawing/2014/main" id="{501B1F59-4105-4D9B-9B15-85D0D28DDC5E}"/>
                </a:ext>
              </a:extLst>
            </p:cNvPr>
            <p:cNvSpPr/>
            <p:nvPr/>
          </p:nvSpPr>
          <p:spPr bwMode="auto">
            <a:xfrm>
              <a:off x="5005388" y="34140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49" y="0"/>
                    <a:pt x="156" y="8"/>
                    <a:pt x="156" y="18"/>
                  </a:cubicBezTo>
                  <a:cubicBezTo>
                    <a:pt x="156" y="156"/>
                    <a:pt x="156" y="156"/>
                    <a:pt x="156" y="156"/>
                  </a:cubicBezTo>
                  <a:cubicBezTo>
                    <a:pt x="156" y="166"/>
                    <a:pt x="149"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7" name="îšľiḓe">
              <a:extLst>
                <a:ext uri="{FF2B5EF4-FFF2-40B4-BE49-F238E27FC236}">
                  <a16:creationId xmlns:a16="http://schemas.microsoft.com/office/drawing/2014/main" id="{B8B37F5B-5D72-4EB9-9CE2-6D91241B03CE}"/>
                </a:ext>
              </a:extLst>
            </p:cNvPr>
            <p:cNvSpPr/>
            <p:nvPr/>
          </p:nvSpPr>
          <p:spPr bwMode="auto">
            <a:xfrm>
              <a:off x="5273675" y="34140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50" y="0"/>
                    <a:pt x="156" y="8"/>
                    <a:pt x="156" y="18"/>
                  </a:cubicBezTo>
                  <a:cubicBezTo>
                    <a:pt x="156" y="156"/>
                    <a:pt x="156" y="156"/>
                    <a:pt x="156" y="156"/>
                  </a:cubicBezTo>
                  <a:cubicBezTo>
                    <a:pt x="156" y="166"/>
                    <a:pt x="150"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8" name="ïś1îďê">
              <a:extLst>
                <a:ext uri="{FF2B5EF4-FFF2-40B4-BE49-F238E27FC236}">
                  <a16:creationId xmlns:a16="http://schemas.microsoft.com/office/drawing/2014/main" id="{5D6BD01E-3F78-43FB-820A-6D0BE703017A}"/>
                </a:ext>
              </a:extLst>
            </p:cNvPr>
            <p:cNvSpPr/>
            <p:nvPr/>
          </p:nvSpPr>
          <p:spPr bwMode="auto">
            <a:xfrm>
              <a:off x="5543550" y="34140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50" y="0"/>
                    <a:pt x="156" y="8"/>
                    <a:pt x="156" y="18"/>
                  </a:cubicBezTo>
                  <a:cubicBezTo>
                    <a:pt x="156" y="156"/>
                    <a:pt x="156" y="156"/>
                    <a:pt x="156" y="156"/>
                  </a:cubicBezTo>
                  <a:cubicBezTo>
                    <a:pt x="156" y="166"/>
                    <a:pt x="150"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69" name="ïšļïde">
              <a:extLst>
                <a:ext uri="{FF2B5EF4-FFF2-40B4-BE49-F238E27FC236}">
                  <a16:creationId xmlns:a16="http://schemas.microsoft.com/office/drawing/2014/main" id="{900786FE-959F-4AF3-A693-5DF7BAD2A35D}"/>
                </a:ext>
              </a:extLst>
            </p:cNvPr>
            <p:cNvSpPr/>
            <p:nvPr/>
          </p:nvSpPr>
          <p:spPr bwMode="auto">
            <a:xfrm>
              <a:off x="5811838" y="34140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50" y="0"/>
                    <a:pt x="156" y="8"/>
                    <a:pt x="156" y="18"/>
                  </a:cubicBezTo>
                  <a:cubicBezTo>
                    <a:pt x="156" y="156"/>
                    <a:pt x="156" y="156"/>
                    <a:pt x="156" y="156"/>
                  </a:cubicBezTo>
                  <a:cubicBezTo>
                    <a:pt x="156" y="166"/>
                    <a:pt x="150" y="174"/>
                    <a:pt x="142" y="174"/>
                  </a:cubicBezTo>
                  <a:cubicBezTo>
                    <a:pt x="14" y="174"/>
                    <a:pt x="14" y="174"/>
                    <a:pt x="14" y="174"/>
                  </a:cubicBezTo>
                  <a:cubicBezTo>
                    <a:pt x="7" y="174"/>
                    <a:pt x="0" y="166"/>
                    <a:pt x="0" y="156"/>
                  </a:cubicBezTo>
                  <a:cubicBezTo>
                    <a:pt x="0" y="18"/>
                    <a:pt x="0" y="18"/>
                    <a:pt x="0" y="18"/>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70" name="iś1îḍê">
              <a:extLst>
                <a:ext uri="{FF2B5EF4-FFF2-40B4-BE49-F238E27FC236}">
                  <a16:creationId xmlns:a16="http://schemas.microsoft.com/office/drawing/2014/main" id="{D54452B5-FDC0-470D-8642-2FC18AEFC78A}"/>
                </a:ext>
              </a:extLst>
            </p:cNvPr>
            <p:cNvSpPr/>
            <p:nvPr/>
          </p:nvSpPr>
          <p:spPr bwMode="auto">
            <a:xfrm>
              <a:off x="6080125" y="3414037"/>
              <a:ext cx="201613" cy="223838"/>
            </a:xfrm>
            <a:custGeom>
              <a:avLst/>
              <a:gdLst>
                <a:gd name="T0" fmla="*/ 14 w 156"/>
                <a:gd name="T1" fmla="*/ 0 h 174"/>
                <a:gd name="T2" fmla="*/ 143 w 156"/>
                <a:gd name="T3" fmla="*/ 0 h 174"/>
                <a:gd name="T4" fmla="*/ 156 w 156"/>
                <a:gd name="T5" fmla="*/ 18 h 174"/>
                <a:gd name="T6" fmla="*/ 156 w 156"/>
                <a:gd name="T7" fmla="*/ 156 h 174"/>
                <a:gd name="T8" fmla="*/ 143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3" y="0"/>
                    <a:pt x="143" y="0"/>
                    <a:pt x="143" y="0"/>
                  </a:cubicBezTo>
                  <a:cubicBezTo>
                    <a:pt x="150" y="0"/>
                    <a:pt x="156" y="8"/>
                    <a:pt x="156" y="18"/>
                  </a:cubicBezTo>
                  <a:cubicBezTo>
                    <a:pt x="156" y="156"/>
                    <a:pt x="156" y="156"/>
                    <a:pt x="156" y="156"/>
                  </a:cubicBezTo>
                  <a:cubicBezTo>
                    <a:pt x="156" y="166"/>
                    <a:pt x="150" y="174"/>
                    <a:pt x="143" y="174"/>
                  </a:cubicBezTo>
                  <a:cubicBezTo>
                    <a:pt x="14" y="174"/>
                    <a:pt x="14" y="174"/>
                    <a:pt x="14" y="174"/>
                  </a:cubicBezTo>
                  <a:cubicBezTo>
                    <a:pt x="7" y="174"/>
                    <a:pt x="0" y="166"/>
                    <a:pt x="0" y="156"/>
                  </a:cubicBezTo>
                  <a:cubicBezTo>
                    <a:pt x="0" y="18"/>
                    <a:pt x="0" y="18"/>
                    <a:pt x="0" y="18"/>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71" name="ïşļîdé">
              <a:extLst>
                <a:ext uri="{FF2B5EF4-FFF2-40B4-BE49-F238E27FC236}">
                  <a16:creationId xmlns:a16="http://schemas.microsoft.com/office/drawing/2014/main" id="{8BDC2AA1-92E4-4E72-B661-BCC96961CF45}"/>
                </a:ext>
              </a:extLst>
            </p:cNvPr>
            <p:cNvSpPr/>
            <p:nvPr/>
          </p:nvSpPr>
          <p:spPr bwMode="auto">
            <a:xfrm>
              <a:off x="6348413" y="3414037"/>
              <a:ext cx="201613" cy="223838"/>
            </a:xfrm>
            <a:custGeom>
              <a:avLst/>
              <a:gdLst>
                <a:gd name="T0" fmla="*/ 14 w 156"/>
                <a:gd name="T1" fmla="*/ 0 h 174"/>
                <a:gd name="T2" fmla="*/ 143 w 156"/>
                <a:gd name="T3" fmla="*/ 0 h 174"/>
                <a:gd name="T4" fmla="*/ 156 w 156"/>
                <a:gd name="T5" fmla="*/ 18 h 174"/>
                <a:gd name="T6" fmla="*/ 156 w 156"/>
                <a:gd name="T7" fmla="*/ 156 h 174"/>
                <a:gd name="T8" fmla="*/ 143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3" y="0"/>
                    <a:pt x="143" y="0"/>
                    <a:pt x="143" y="0"/>
                  </a:cubicBezTo>
                  <a:cubicBezTo>
                    <a:pt x="150" y="0"/>
                    <a:pt x="156" y="8"/>
                    <a:pt x="156" y="18"/>
                  </a:cubicBezTo>
                  <a:cubicBezTo>
                    <a:pt x="156" y="156"/>
                    <a:pt x="156" y="156"/>
                    <a:pt x="156" y="156"/>
                  </a:cubicBezTo>
                  <a:cubicBezTo>
                    <a:pt x="156" y="166"/>
                    <a:pt x="150" y="174"/>
                    <a:pt x="143" y="174"/>
                  </a:cubicBezTo>
                  <a:cubicBezTo>
                    <a:pt x="14" y="174"/>
                    <a:pt x="14" y="174"/>
                    <a:pt x="14" y="174"/>
                  </a:cubicBezTo>
                  <a:cubicBezTo>
                    <a:pt x="7" y="174"/>
                    <a:pt x="0" y="166"/>
                    <a:pt x="0" y="156"/>
                  </a:cubicBezTo>
                  <a:cubicBezTo>
                    <a:pt x="0" y="18"/>
                    <a:pt x="0" y="18"/>
                    <a:pt x="0" y="18"/>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72" name="îṣ1idè">
              <a:extLst>
                <a:ext uri="{FF2B5EF4-FFF2-40B4-BE49-F238E27FC236}">
                  <a16:creationId xmlns:a16="http://schemas.microsoft.com/office/drawing/2014/main" id="{71417A07-AC41-4343-8062-8008103C62F2}"/>
                </a:ext>
              </a:extLst>
            </p:cNvPr>
            <p:cNvSpPr/>
            <p:nvPr/>
          </p:nvSpPr>
          <p:spPr bwMode="auto">
            <a:xfrm>
              <a:off x="6618288" y="34140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49" y="0"/>
                    <a:pt x="156" y="8"/>
                    <a:pt x="156" y="18"/>
                  </a:cubicBezTo>
                  <a:cubicBezTo>
                    <a:pt x="156" y="156"/>
                    <a:pt x="156" y="156"/>
                    <a:pt x="156" y="156"/>
                  </a:cubicBezTo>
                  <a:cubicBezTo>
                    <a:pt x="156" y="166"/>
                    <a:pt x="149"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73" name="îṩlïdê">
              <a:extLst>
                <a:ext uri="{FF2B5EF4-FFF2-40B4-BE49-F238E27FC236}">
                  <a16:creationId xmlns:a16="http://schemas.microsoft.com/office/drawing/2014/main" id="{03FCB40E-8A54-47D0-A7E4-40CD712A5B38}"/>
                </a:ext>
              </a:extLst>
            </p:cNvPr>
            <p:cNvSpPr/>
            <p:nvPr/>
          </p:nvSpPr>
          <p:spPr bwMode="auto">
            <a:xfrm>
              <a:off x="6888163" y="34140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50" y="0"/>
                    <a:pt x="156" y="8"/>
                    <a:pt x="156" y="18"/>
                  </a:cubicBezTo>
                  <a:cubicBezTo>
                    <a:pt x="156" y="156"/>
                    <a:pt x="156" y="156"/>
                    <a:pt x="156" y="156"/>
                  </a:cubicBezTo>
                  <a:cubicBezTo>
                    <a:pt x="156" y="166"/>
                    <a:pt x="150"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74" name="îṣlîḑé">
              <a:extLst>
                <a:ext uri="{FF2B5EF4-FFF2-40B4-BE49-F238E27FC236}">
                  <a16:creationId xmlns:a16="http://schemas.microsoft.com/office/drawing/2014/main" id="{6CFC5607-12AD-4567-AC1A-CA5D2E7C5DC2}"/>
                </a:ext>
              </a:extLst>
            </p:cNvPr>
            <p:cNvSpPr/>
            <p:nvPr/>
          </p:nvSpPr>
          <p:spPr bwMode="auto">
            <a:xfrm>
              <a:off x="7156450" y="34140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50" y="0"/>
                    <a:pt x="156" y="8"/>
                    <a:pt x="156" y="18"/>
                  </a:cubicBezTo>
                  <a:cubicBezTo>
                    <a:pt x="156" y="156"/>
                    <a:pt x="156" y="156"/>
                    <a:pt x="156" y="156"/>
                  </a:cubicBezTo>
                  <a:cubicBezTo>
                    <a:pt x="156" y="166"/>
                    <a:pt x="150"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75" name="íşļidê">
              <a:extLst>
                <a:ext uri="{FF2B5EF4-FFF2-40B4-BE49-F238E27FC236}">
                  <a16:creationId xmlns:a16="http://schemas.microsoft.com/office/drawing/2014/main" id="{763F0840-D5F1-43F4-AA48-43E3764D389E}"/>
                </a:ext>
              </a:extLst>
            </p:cNvPr>
            <p:cNvSpPr/>
            <p:nvPr/>
          </p:nvSpPr>
          <p:spPr bwMode="auto">
            <a:xfrm>
              <a:off x="7424738" y="34140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50" y="0"/>
                    <a:pt x="156" y="8"/>
                    <a:pt x="156" y="18"/>
                  </a:cubicBezTo>
                  <a:cubicBezTo>
                    <a:pt x="156" y="156"/>
                    <a:pt x="156" y="156"/>
                    <a:pt x="156" y="156"/>
                  </a:cubicBezTo>
                  <a:cubicBezTo>
                    <a:pt x="156" y="166"/>
                    <a:pt x="150" y="174"/>
                    <a:pt x="142" y="174"/>
                  </a:cubicBezTo>
                  <a:cubicBezTo>
                    <a:pt x="14" y="174"/>
                    <a:pt x="14" y="174"/>
                    <a:pt x="14" y="174"/>
                  </a:cubicBezTo>
                  <a:cubicBezTo>
                    <a:pt x="7" y="174"/>
                    <a:pt x="0" y="166"/>
                    <a:pt x="0" y="156"/>
                  </a:cubicBezTo>
                  <a:cubicBezTo>
                    <a:pt x="0" y="18"/>
                    <a:pt x="0" y="18"/>
                    <a:pt x="0" y="18"/>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76" name="isľíḍê">
              <a:extLst>
                <a:ext uri="{FF2B5EF4-FFF2-40B4-BE49-F238E27FC236}">
                  <a16:creationId xmlns:a16="http://schemas.microsoft.com/office/drawing/2014/main" id="{0382EA8F-FF30-4D86-A055-744DD86961AB}"/>
                </a:ext>
              </a:extLst>
            </p:cNvPr>
            <p:cNvSpPr/>
            <p:nvPr/>
          </p:nvSpPr>
          <p:spPr bwMode="auto">
            <a:xfrm>
              <a:off x="7559675" y="3102887"/>
              <a:ext cx="201613" cy="222250"/>
            </a:xfrm>
            <a:custGeom>
              <a:avLst/>
              <a:gdLst>
                <a:gd name="T0" fmla="*/ 14 w 156"/>
                <a:gd name="T1" fmla="*/ 0 h 173"/>
                <a:gd name="T2" fmla="*/ 142 w 156"/>
                <a:gd name="T3" fmla="*/ 0 h 173"/>
                <a:gd name="T4" fmla="*/ 156 w 156"/>
                <a:gd name="T5" fmla="*/ 17 h 173"/>
                <a:gd name="T6" fmla="*/ 156 w 156"/>
                <a:gd name="T7" fmla="*/ 156 h 173"/>
                <a:gd name="T8" fmla="*/ 142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2" y="0"/>
                    <a:pt x="142" y="0"/>
                    <a:pt x="142" y="0"/>
                  </a:cubicBezTo>
                  <a:cubicBezTo>
                    <a:pt x="150" y="0"/>
                    <a:pt x="156" y="8"/>
                    <a:pt x="156" y="17"/>
                  </a:cubicBezTo>
                  <a:cubicBezTo>
                    <a:pt x="156" y="156"/>
                    <a:pt x="156" y="156"/>
                    <a:pt x="156" y="156"/>
                  </a:cubicBezTo>
                  <a:cubicBezTo>
                    <a:pt x="156" y="165"/>
                    <a:pt x="150" y="173"/>
                    <a:pt x="142" y="173"/>
                  </a:cubicBezTo>
                  <a:cubicBezTo>
                    <a:pt x="14" y="173"/>
                    <a:pt x="14" y="173"/>
                    <a:pt x="14" y="173"/>
                  </a:cubicBezTo>
                  <a:cubicBezTo>
                    <a:pt x="6" y="173"/>
                    <a:pt x="0" y="165"/>
                    <a:pt x="0" y="156"/>
                  </a:cubicBezTo>
                  <a:cubicBezTo>
                    <a:pt x="0" y="17"/>
                    <a:pt x="0" y="17"/>
                    <a:pt x="0" y="17"/>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77" name="îs1îdè">
              <a:extLst>
                <a:ext uri="{FF2B5EF4-FFF2-40B4-BE49-F238E27FC236}">
                  <a16:creationId xmlns:a16="http://schemas.microsoft.com/office/drawing/2014/main" id="{E4821F2A-2DEF-48F0-BCE7-79F6A2201A23}"/>
                </a:ext>
              </a:extLst>
            </p:cNvPr>
            <p:cNvSpPr/>
            <p:nvPr/>
          </p:nvSpPr>
          <p:spPr bwMode="auto">
            <a:xfrm>
              <a:off x="7827963" y="3102887"/>
              <a:ext cx="201613" cy="222250"/>
            </a:xfrm>
            <a:custGeom>
              <a:avLst/>
              <a:gdLst>
                <a:gd name="T0" fmla="*/ 14 w 156"/>
                <a:gd name="T1" fmla="*/ 0 h 173"/>
                <a:gd name="T2" fmla="*/ 142 w 156"/>
                <a:gd name="T3" fmla="*/ 0 h 173"/>
                <a:gd name="T4" fmla="*/ 156 w 156"/>
                <a:gd name="T5" fmla="*/ 17 h 173"/>
                <a:gd name="T6" fmla="*/ 156 w 156"/>
                <a:gd name="T7" fmla="*/ 156 h 173"/>
                <a:gd name="T8" fmla="*/ 142 w 156"/>
                <a:gd name="T9" fmla="*/ 173 h 173"/>
                <a:gd name="T10" fmla="*/ 14 w 156"/>
                <a:gd name="T11" fmla="*/ 173 h 173"/>
                <a:gd name="T12" fmla="*/ 0 w 156"/>
                <a:gd name="T13" fmla="*/ 156 h 173"/>
                <a:gd name="T14" fmla="*/ 0 w 156"/>
                <a:gd name="T15" fmla="*/ 17 h 173"/>
                <a:gd name="T16" fmla="*/ 14 w 156"/>
                <a:gd name="T1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3">
                  <a:moveTo>
                    <a:pt x="14" y="0"/>
                  </a:moveTo>
                  <a:cubicBezTo>
                    <a:pt x="142" y="0"/>
                    <a:pt x="142" y="0"/>
                    <a:pt x="142" y="0"/>
                  </a:cubicBezTo>
                  <a:cubicBezTo>
                    <a:pt x="150" y="0"/>
                    <a:pt x="156" y="8"/>
                    <a:pt x="156" y="17"/>
                  </a:cubicBezTo>
                  <a:cubicBezTo>
                    <a:pt x="156" y="156"/>
                    <a:pt x="156" y="156"/>
                    <a:pt x="156" y="156"/>
                  </a:cubicBezTo>
                  <a:cubicBezTo>
                    <a:pt x="156" y="165"/>
                    <a:pt x="150" y="173"/>
                    <a:pt x="142" y="173"/>
                  </a:cubicBezTo>
                  <a:cubicBezTo>
                    <a:pt x="14" y="173"/>
                    <a:pt x="14" y="173"/>
                    <a:pt x="14" y="173"/>
                  </a:cubicBezTo>
                  <a:cubicBezTo>
                    <a:pt x="6" y="173"/>
                    <a:pt x="0" y="165"/>
                    <a:pt x="0" y="156"/>
                  </a:cubicBezTo>
                  <a:cubicBezTo>
                    <a:pt x="0" y="17"/>
                    <a:pt x="0" y="17"/>
                    <a:pt x="0" y="17"/>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78" name="ïŝḷidé">
              <a:extLst>
                <a:ext uri="{FF2B5EF4-FFF2-40B4-BE49-F238E27FC236}">
                  <a16:creationId xmlns:a16="http://schemas.microsoft.com/office/drawing/2014/main" id="{714E390E-744D-482B-9A65-E380A1052428}"/>
                </a:ext>
              </a:extLst>
            </p:cNvPr>
            <p:cNvSpPr/>
            <p:nvPr/>
          </p:nvSpPr>
          <p:spPr bwMode="auto">
            <a:xfrm>
              <a:off x="7699375" y="3414037"/>
              <a:ext cx="330200" cy="223838"/>
            </a:xfrm>
            <a:custGeom>
              <a:avLst/>
              <a:gdLst>
                <a:gd name="T0" fmla="*/ 14 w 256"/>
                <a:gd name="T1" fmla="*/ 0 h 174"/>
                <a:gd name="T2" fmla="*/ 242 w 256"/>
                <a:gd name="T3" fmla="*/ 0 h 174"/>
                <a:gd name="T4" fmla="*/ 256 w 256"/>
                <a:gd name="T5" fmla="*/ 18 h 174"/>
                <a:gd name="T6" fmla="*/ 256 w 256"/>
                <a:gd name="T7" fmla="*/ 156 h 174"/>
                <a:gd name="T8" fmla="*/ 242 w 256"/>
                <a:gd name="T9" fmla="*/ 174 h 174"/>
                <a:gd name="T10" fmla="*/ 14 w 256"/>
                <a:gd name="T11" fmla="*/ 174 h 174"/>
                <a:gd name="T12" fmla="*/ 0 w 256"/>
                <a:gd name="T13" fmla="*/ 156 h 174"/>
                <a:gd name="T14" fmla="*/ 0 w 256"/>
                <a:gd name="T15" fmla="*/ 18 h 174"/>
                <a:gd name="T16" fmla="*/ 14 w 2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 h="174">
                  <a:moveTo>
                    <a:pt x="14" y="0"/>
                  </a:moveTo>
                  <a:cubicBezTo>
                    <a:pt x="242" y="0"/>
                    <a:pt x="242" y="0"/>
                    <a:pt x="242" y="0"/>
                  </a:cubicBezTo>
                  <a:cubicBezTo>
                    <a:pt x="250" y="0"/>
                    <a:pt x="256" y="8"/>
                    <a:pt x="256" y="18"/>
                  </a:cubicBezTo>
                  <a:cubicBezTo>
                    <a:pt x="256" y="156"/>
                    <a:pt x="256" y="156"/>
                    <a:pt x="256" y="156"/>
                  </a:cubicBezTo>
                  <a:cubicBezTo>
                    <a:pt x="256" y="166"/>
                    <a:pt x="250" y="174"/>
                    <a:pt x="2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79" name="ïṡ1íḓê">
              <a:extLst>
                <a:ext uri="{FF2B5EF4-FFF2-40B4-BE49-F238E27FC236}">
                  <a16:creationId xmlns:a16="http://schemas.microsoft.com/office/drawing/2014/main" id="{E5B424D2-B368-4DCF-888A-AED83A9162CA}"/>
                </a:ext>
              </a:extLst>
            </p:cNvPr>
            <p:cNvSpPr/>
            <p:nvPr/>
          </p:nvSpPr>
          <p:spPr bwMode="auto">
            <a:xfrm>
              <a:off x="4603750" y="3414037"/>
              <a:ext cx="342900" cy="223838"/>
            </a:xfrm>
            <a:custGeom>
              <a:avLst/>
              <a:gdLst>
                <a:gd name="T0" fmla="*/ 14 w 265"/>
                <a:gd name="T1" fmla="*/ 0 h 174"/>
                <a:gd name="T2" fmla="*/ 251 w 265"/>
                <a:gd name="T3" fmla="*/ 0 h 174"/>
                <a:gd name="T4" fmla="*/ 265 w 265"/>
                <a:gd name="T5" fmla="*/ 18 h 174"/>
                <a:gd name="T6" fmla="*/ 265 w 265"/>
                <a:gd name="T7" fmla="*/ 156 h 174"/>
                <a:gd name="T8" fmla="*/ 251 w 265"/>
                <a:gd name="T9" fmla="*/ 174 h 174"/>
                <a:gd name="T10" fmla="*/ 14 w 265"/>
                <a:gd name="T11" fmla="*/ 174 h 174"/>
                <a:gd name="T12" fmla="*/ 0 w 265"/>
                <a:gd name="T13" fmla="*/ 156 h 174"/>
                <a:gd name="T14" fmla="*/ 0 w 265"/>
                <a:gd name="T15" fmla="*/ 18 h 174"/>
                <a:gd name="T16" fmla="*/ 14 w 265"/>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5" h="174">
                  <a:moveTo>
                    <a:pt x="14" y="0"/>
                  </a:moveTo>
                  <a:cubicBezTo>
                    <a:pt x="251" y="0"/>
                    <a:pt x="251" y="0"/>
                    <a:pt x="251" y="0"/>
                  </a:cubicBezTo>
                  <a:cubicBezTo>
                    <a:pt x="259" y="0"/>
                    <a:pt x="265" y="8"/>
                    <a:pt x="265" y="18"/>
                  </a:cubicBezTo>
                  <a:cubicBezTo>
                    <a:pt x="265" y="156"/>
                    <a:pt x="265" y="156"/>
                    <a:pt x="265" y="156"/>
                  </a:cubicBezTo>
                  <a:cubicBezTo>
                    <a:pt x="265" y="166"/>
                    <a:pt x="259" y="174"/>
                    <a:pt x="251" y="174"/>
                  </a:cubicBezTo>
                  <a:cubicBezTo>
                    <a:pt x="14" y="174"/>
                    <a:pt x="14" y="174"/>
                    <a:pt x="14" y="174"/>
                  </a:cubicBezTo>
                  <a:cubicBezTo>
                    <a:pt x="7" y="174"/>
                    <a:pt x="0" y="166"/>
                    <a:pt x="0" y="156"/>
                  </a:cubicBezTo>
                  <a:cubicBezTo>
                    <a:pt x="0" y="18"/>
                    <a:pt x="0" y="18"/>
                    <a:pt x="0" y="18"/>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0" name="ï$lïḍe">
              <a:extLst>
                <a:ext uri="{FF2B5EF4-FFF2-40B4-BE49-F238E27FC236}">
                  <a16:creationId xmlns:a16="http://schemas.microsoft.com/office/drawing/2014/main" id="{F6254A97-0B66-4D9A-9FF8-1B5D01C77CB1}"/>
                </a:ext>
              </a:extLst>
            </p:cNvPr>
            <p:cNvSpPr/>
            <p:nvPr/>
          </p:nvSpPr>
          <p:spPr bwMode="auto">
            <a:xfrm>
              <a:off x="4603750" y="3725187"/>
              <a:ext cx="401638" cy="223838"/>
            </a:xfrm>
            <a:custGeom>
              <a:avLst/>
              <a:gdLst>
                <a:gd name="T0" fmla="*/ 14 w 311"/>
                <a:gd name="T1" fmla="*/ 0 h 174"/>
                <a:gd name="T2" fmla="*/ 298 w 311"/>
                <a:gd name="T3" fmla="*/ 0 h 174"/>
                <a:gd name="T4" fmla="*/ 311 w 311"/>
                <a:gd name="T5" fmla="*/ 18 h 174"/>
                <a:gd name="T6" fmla="*/ 311 w 311"/>
                <a:gd name="T7" fmla="*/ 156 h 174"/>
                <a:gd name="T8" fmla="*/ 298 w 311"/>
                <a:gd name="T9" fmla="*/ 174 h 174"/>
                <a:gd name="T10" fmla="*/ 14 w 311"/>
                <a:gd name="T11" fmla="*/ 174 h 174"/>
                <a:gd name="T12" fmla="*/ 0 w 311"/>
                <a:gd name="T13" fmla="*/ 156 h 174"/>
                <a:gd name="T14" fmla="*/ 0 w 311"/>
                <a:gd name="T15" fmla="*/ 18 h 174"/>
                <a:gd name="T16" fmla="*/ 14 w 311"/>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1" h="174">
                  <a:moveTo>
                    <a:pt x="14" y="0"/>
                  </a:moveTo>
                  <a:cubicBezTo>
                    <a:pt x="298" y="0"/>
                    <a:pt x="298" y="0"/>
                    <a:pt x="298" y="0"/>
                  </a:cubicBezTo>
                  <a:cubicBezTo>
                    <a:pt x="305" y="0"/>
                    <a:pt x="311" y="8"/>
                    <a:pt x="311" y="18"/>
                  </a:cubicBezTo>
                  <a:cubicBezTo>
                    <a:pt x="311" y="156"/>
                    <a:pt x="311" y="156"/>
                    <a:pt x="311" y="156"/>
                  </a:cubicBezTo>
                  <a:cubicBezTo>
                    <a:pt x="311" y="166"/>
                    <a:pt x="305" y="174"/>
                    <a:pt x="298" y="174"/>
                  </a:cubicBezTo>
                  <a:cubicBezTo>
                    <a:pt x="14" y="174"/>
                    <a:pt x="14" y="174"/>
                    <a:pt x="14" y="174"/>
                  </a:cubicBezTo>
                  <a:cubicBezTo>
                    <a:pt x="7" y="174"/>
                    <a:pt x="0" y="166"/>
                    <a:pt x="0" y="156"/>
                  </a:cubicBezTo>
                  <a:cubicBezTo>
                    <a:pt x="0" y="18"/>
                    <a:pt x="0" y="18"/>
                    <a:pt x="0" y="18"/>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1" name="ïṣļiďê">
              <a:extLst>
                <a:ext uri="{FF2B5EF4-FFF2-40B4-BE49-F238E27FC236}">
                  <a16:creationId xmlns:a16="http://schemas.microsoft.com/office/drawing/2014/main" id="{52757E4C-9276-4454-83B2-5232FEBEE635}"/>
                </a:ext>
              </a:extLst>
            </p:cNvPr>
            <p:cNvSpPr/>
            <p:nvPr/>
          </p:nvSpPr>
          <p:spPr bwMode="auto">
            <a:xfrm>
              <a:off x="4603750" y="40363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50" y="0"/>
                    <a:pt x="156" y="8"/>
                    <a:pt x="156" y="18"/>
                  </a:cubicBezTo>
                  <a:cubicBezTo>
                    <a:pt x="156" y="156"/>
                    <a:pt x="156" y="156"/>
                    <a:pt x="156" y="156"/>
                  </a:cubicBezTo>
                  <a:cubicBezTo>
                    <a:pt x="156" y="166"/>
                    <a:pt x="150" y="174"/>
                    <a:pt x="142" y="174"/>
                  </a:cubicBezTo>
                  <a:cubicBezTo>
                    <a:pt x="14" y="174"/>
                    <a:pt x="14" y="174"/>
                    <a:pt x="14" y="174"/>
                  </a:cubicBezTo>
                  <a:cubicBezTo>
                    <a:pt x="7" y="174"/>
                    <a:pt x="0" y="166"/>
                    <a:pt x="0" y="156"/>
                  </a:cubicBezTo>
                  <a:cubicBezTo>
                    <a:pt x="0" y="18"/>
                    <a:pt x="0" y="18"/>
                    <a:pt x="0" y="18"/>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2" name="ï$1íḍê">
              <a:extLst>
                <a:ext uri="{FF2B5EF4-FFF2-40B4-BE49-F238E27FC236}">
                  <a16:creationId xmlns:a16="http://schemas.microsoft.com/office/drawing/2014/main" id="{8F09062B-4804-4456-BBA7-31AE0AD6050A}"/>
                </a:ext>
              </a:extLst>
            </p:cNvPr>
            <p:cNvSpPr/>
            <p:nvPr/>
          </p:nvSpPr>
          <p:spPr bwMode="auto">
            <a:xfrm>
              <a:off x="4872038" y="40363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49" y="0"/>
                    <a:pt x="156" y="8"/>
                    <a:pt x="156" y="18"/>
                  </a:cubicBezTo>
                  <a:cubicBezTo>
                    <a:pt x="156" y="156"/>
                    <a:pt x="156" y="156"/>
                    <a:pt x="156" y="156"/>
                  </a:cubicBezTo>
                  <a:cubicBezTo>
                    <a:pt x="156" y="166"/>
                    <a:pt x="149" y="174"/>
                    <a:pt x="142" y="174"/>
                  </a:cubicBezTo>
                  <a:cubicBezTo>
                    <a:pt x="14" y="174"/>
                    <a:pt x="14" y="174"/>
                    <a:pt x="14" y="174"/>
                  </a:cubicBezTo>
                  <a:cubicBezTo>
                    <a:pt x="7" y="174"/>
                    <a:pt x="0" y="166"/>
                    <a:pt x="0" y="156"/>
                  </a:cubicBezTo>
                  <a:cubicBezTo>
                    <a:pt x="0" y="18"/>
                    <a:pt x="0" y="18"/>
                    <a:pt x="0" y="18"/>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3" name="îSļïḑê">
              <a:extLst>
                <a:ext uri="{FF2B5EF4-FFF2-40B4-BE49-F238E27FC236}">
                  <a16:creationId xmlns:a16="http://schemas.microsoft.com/office/drawing/2014/main" id="{5F6658F4-E254-4947-B1FF-48E52E46838D}"/>
                </a:ext>
              </a:extLst>
            </p:cNvPr>
            <p:cNvSpPr/>
            <p:nvPr/>
          </p:nvSpPr>
          <p:spPr bwMode="auto">
            <a:xfrm>
              <a:off x="5141913" y="40363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50" y="0"/>
                    <a:pt x="156" y="8"/>
                    <a:pt x="156" y="18"/>
                  </a:cubicBezTo>
                  <a:cubicBezTo>
                    <a:pt x="156" y="156"/>
                    <a:pt x="156" y="156"/>
                    <a:pt x="156" y="156"/>
                  </a:cubicBezTo>
                  <a:cubicBezTo>
                    <a:pt x="156" y="166"/>
                    <a:pt x="150"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4" name="ïsḷïḋé">
              <a:extLst>
                <a:ext uri="{FF2B5EF4-FFF2-40B4-BE49-F238E27FC236}">
                  <a16:creationId xmlns:a16="http://schemas.microsoft.com/office/drawing/2014/main" id="{AA769A1C-5A5B-4DC7-8E6F-8F9CC99268E4}"/>
                </a:ext>
              </a:extLst>
            </p:cNvPr>
            <p:cNvSpPr/>
            <p:nvPr/>
          </p:nvSpPr>
          <p:spPr bwMode="auto">
            <a:xfrm>
              <a:off x="5410200" y="4036337"/>
              <a:ext cx="1754188" cy="223838"/>
            </a:xfrm>
            <a:custGeom>
              <a:avLst/>
              <a:gdLst>
                <a:gd name="T0" fmla="*/ 14 w 1358"/>
                <a:gd name="T1" fmla="*/ 0 h 174"/>
                <a:gd name="T2" fmla="*/ 1345 w 1358"/>
                <a:gd name="T3" fmla="*/ 0 h 174"/>
                <a:gd name="T4" fmla="*/ 1358 w 1358"/>
                <a:gd name="T5" fmla="*/ 18 h 174"/>
                <a:gd name="T6" fmla="*/ 1358 w 1358"/>
                <a:gd name="T7" fmla="*/ 156 h 174"/>
                <a:gd name="T8" fmla="*/ 1345 w 1358"/>
                <a:gd name="T9" fmla="*/ 174 h 174"/>
                <a:gd name="T10" fmla="*/ 14 w 1358"/>
                <a:gd name="T11" fmla="*/ 174 h 174"/>
                <a:gd name="T12" fmla="*/ 0 w 1358"/>
                <a:gd name="T13" fmla="*/ 156 h 174"/>
                <a:gd name="T14" fmla="*/ 0 w 1358"/>
                <a:gd name="T15" fmla="*/ 18 h 174"/>
                <a:gd name="T16" fmla="*/ 14 w 1358"/>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8" h="174">
                  <a:moveTo>
                    <a:pt x="14" y="0"/>
                  </a:moveTo>
                  <a:cubicBezTo>
                    <a:pt x="1345" y="0"/>
                    <a:pt x="1345" y="0"/>
                    <a:pt x="1345" y="0"/>
                  </a:cubicBezTo>
                  <a:cubicBezTo>
                    <a:pt x="1352" y="0"/>
                    <a:pt x="1358" y="8"/>
                    <a:pt x="1358" y="18"/>
                  </a:cubicBezTo>
                  <a:cubicBezTo>
                    <a:pt x="1358" y="156"/>
                    <a:pt x="1358" y="156"/>
                    <a:pt x="1358" y="156"/>
                  </a:cubicBezTo>
                  <a:cubicBezTo>
                    <a:pt x="1358" y="166"/>
                    <a:pt x="1352" y="174"/>
                    <a:pt x="1345"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5" name="ïšlîḓe">
              <a:extLst>
                <a:ext uri="{FF2B5EF4-FFF2-40B4-BE49-F238E27FC236}">
                  <a16:creationId xmlns:a16="http://schemas.microsoft.com/office/drawing/2014/main" id="{1D179E44-D341-4658-BCAF-004C596F865F}"/>
                </a:ext>
              </a:extLst>
            </p:cNvPr>
            <p:cNvSpPr/>
            <p:nvPr/>
          </p:nvSpPr>
          <p:spPr bwMode="auto">
            <a:xfrm>
              <a:off x="5070475" y="3726774"/>
              <a:ext cx="200025" cy="225425"/>
            </a:xfrm>
            <a:custGeom>
              <a:avLst/>
              <a:gdLst>
                <a:gd name="T0" fmla="*/ 13 w 155"/>
                <a:gd name="T1" fmla="*/ 0 h 174"/>
                <a:gd name="T2" fmla="*/ 141 w 155"/>
                <a:gd name="T3" fmla="*/ 0 h 174"/>
                <a:gd name="T4" fmla="*/ 155 w 155"/>
                <a:gd name="T5" fmla="*/ 18 h 174"/>
                <a:gd name="T6" fmla="*/ 155 w 155"/>
                <a:gd name="T7" fmla="*/ 156 h 174"/>
                <a:gd name="T8" fmla="*/ 141 w 155"/>
                <a:gd name="T9" fmla="*/ 174 h 174"/>
                <a:gd name="T10" fmla="*/ 13 w 155"/>
                <a:gd name="T11" fmla="*/ 174 h 174"/>
                <a:gd name="T12" fmla="*/ 0 w 155"/>
                <a:gd name="T13" fmla="*/ 156 h 174"/>
                <a:gd name="T14" fmla="*/ 0 w 155"/>
                <a:gd name="T15" fmla="*/ 18 h 174"/>
                <a:gd name="T16" fmla="*/ 13 w 155"/>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174">
                  <a:moveTo>
                    <a:pt x="13" y="0"/>
                  </a:moveTo>
                  <a:cubicBezTo>
                    <a:pt x="141" y="0"/>
                    <a:pt x="141" y="0"/>
                    <a:pt x="141" y="0"/>
                  </a:cubicBezTo>
                  <a:cubicBezTo>
                    <a:pt x="149" y="0"/>
                    <a:pt x="155" y="8"/>
                    <a:pt x="155" y="18"/>
                  </a:cubicBezTo>
                  <a:cubicBezTo>
                    <a:pt x="155" y="156"/>
                    <a:pt x="155" y="156"/>
                    <a:pt x="155" y="156"/>
                  </a:cubicBezTo>
                  <a:cubicBezTo>
                    <a:pt x="155" y="166"/>
                    <a:pt x="149" y="174"/>
                    <a:pt x="141" y="174"/>
                  </a:cubicBezTo>
                  <a:cubicBezTo>
                    <a:pt x="13" y="174"/>
                    <a:pt x="13" y="174"/>
                    <a:pt x="13" y="174"/>
                  </a:cubicBezTo>
                  <a:cubicBezTo>
                    <a:pt x="6" y="174"/>
                    <a:pt x="0" y="166"/>
                    <a:pt x="0" y="156"/>
                  </a:cubicBezTo>
                  <a:cubicBezTo>
                    <a:pt x="0" y="18"/>
                    <a:pt x="0" y="18"/>
                    <a:pt x="0" y="18"/>
                  </a:cubicBezTo>
                  <a:cubicBezTo>
                    <a:pt x="0" y="8"/>
                    <a:pt x="6" y="0"/>
                    <a:pt x="13"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6" name="îṣḷïḓè">
              <a:extLst>
                <a:ext uri="{FF2B5EF4-FFF2-40B4-BE49-F238E27FC236}">
                  <a16:creationId xmlns:a16="http://schemas.microsoft.com/office/drawing/2014/main" id="{91A958C1-6F3F-46B9-952F-AFA0BDAE0CA4}"/>
                </a:ext>
              </a:extLst>
            </p:cNvPr>
            <p:cNvSpPr/>
            <p:nvPr/>
          </p:nvSpPr>
          <p:spPr bwMode="auto">
            <a:xfrm>
              <a:off x="5338763" y="3726774"/>
              <a:ext cx="201613" cy="225425"/>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49" y="0"/>
                    <a:pt x="156" y="8"/>
                    <a:pt x="156" y="18"/>
                  </a:cubicBezTo>
                  <a:cubicBezTo>
                    <a:pt x="156" y="156"/>
                    <a:pt x="156" y="156"/>
                    <a:pt x="156" y="156"/>
                  </a:cubicBezTo>
                  <a:cubicBezTo>
                    <a:pt x="156" y="166"/>
                    <a:pt x="149"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7" name="îšḷïḋê">
              <a:extLst>
                <a:ext uri="{FF2B5EF4-FFF2-40B4-BE49-F238E27FC236}">
                  <a16:creationId xmlns:a16="http://schemas.microsoft.com/office/drawing/2014/main" id="{6D0C8E33-9A90-4823-91D1-7D0EC1A7EDAE}"/>
                </a:ext>
              </a:extLst>
            </p:cNvPr>
            <p:cNvSpPr/>
            <p:nvPr/>
          </p:nvSpPr>
          <p:spPr bwMode="auto">
            <a:xfrm>
              <a:off x="5607050" y="3726774"/>
              <a:ext cx="201613" cy="225425"/>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49" y="0"/>
                    <a:pt x="156" y="8"/>
                    <a:pt x="156" y="18"/>
                  </a:cubicBezTo>
                  <a:cubicBezTo>
                    <a:pt x="156" y="156"/>
                    <a:pt x="156" y="156"/>
                    <a:pt x="156" y="156"/>
                  </a:cubicBezTo>
                  <a:cubicBezTo>
                    <a:pt x="156" y="166"/>
                    <a:pt x="149"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8" name="îṡ1iḑé">
              <a:extLst>
                <a:ext uri="{FF2B5EF4-FFF2-40B4-BE49-F238E27FC236}">
                  <a16:creationId xmlns:a16="http://schemas.microsoft.com/office/drawing/2014/main" id="{148AD640-8829-42C5-901A-DC2834113563}"/>
                </a:ext>
              </a:extLst>
            </p:cNvPr>
            <p:cNvSpPr/>
            <p:nvPr/>
          </p:nvSpPr>
          <p:spPr bwMode="auto">
            <a:xfrm>
              <a:off x="5876925" y="3726774"/>
              <a:ext cx="201613" cy="225425"/>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50" y="0"/>
                    <a:pt x="156" y="8"/>
                    <a:pt x="156" y="18"/>
                  </a:cubicBezTo>
                  <a:cubicBezTo>
                    <a:pt x="156" y="156"/>
                    <a:pt x="156" y="156"/>
                    <a:pt x="156" y="156"/>
                  </a:cubicBezTo>
                  <a:cubicBezTo>
                    <a:pt x="156" y="166"/>
                    <a:pt x="150"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9" name="išļíďe">
              <a:extLst>
                <a:ext uri="{FF2B5EF4-FFF2-40B4-BE49-F238E27FC236}">
                  <a16:creationId xmlns:a16="http://schemas.microsoft.com/office/drawing/2014/main" id="{3935BD2C-3A09-4830-B6BD-58776573A4F9}"/>
                </a:ext>
              </a:extLst>
            </p:cNvPr>
            <p:cNvSpPr/>
            <p:nvPr/>
          </p:nvSpPr>
          <p:spPr bwMode="auto">
            <a:xfrm>
              <a:off x="6145213" y="3726774"/>
              <a:ext cx="201613" cy="225425"/>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50" y="0"/>
                    <a:pt x="156" y="8"/>
                    <a:pt x="156" y="18"/>
                  </a:cubicBezTo>
                  <a:cubicBezTo>
                    <a:pt x="156" y="156"/>
                    <a:pt x="156" y="156"/>
                    <a:pt x="156" y="156"/>
                  </a:cubicBezTo>
                  <a:cubicBezTo>
                    <a:pt x="156" y="166"/>
                    <a:pt x="150"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0" name="íSľïḋe">
              <a:extLst>
                <a:ext uri="{FF2B5EF4-FFF2-40B4-BE49-F238E27FC236}">
                  <a16:creationId xmlns:a16="http://schemas.microsoft.com/office/drawing/2014/main" id="{821400A8-DAFD-4DA8-BC56-5A6F26C23299}"/>
                </a:ext>
              </a:extLst>
            </p:cNvPr>
            <p:cNvSpPr/>
            <p:nvPr/>
          </p:nvSpPr>
          <p:spPr bwMode="auto">
            <a:xfrm>
              <a:off x="6413500" y="3726774"/>
              <a:ext cx="201613" cy="225425"/>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50" y="0"/>
                    <a:pt x="156" y="8"/>
                    <a:pt x="156" y="18"/>
                  </a:cubicBezTo>
                  <a:cubicBezTo>
                    <a:pt x="156" y="156"/>
                    <a:pt x="156" y="156"/>
                    <a:pt x="156" y="156"/>
                  </a:cubicBezTo>
                  <a:cubicBezTo>
                    <a:pt x="156" y="166"/>
                    <a:pt x="150"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1" name="î$ļïḓé">
              <a:extLst>
                <a:ext uri="{FF2B5EF4-FFF2-40B4-BE49-F238E27FC236}">
                  <a16:creationId xmlns:a16="http://schemas.microsoft.com/office/drawing/2014/main" id="{EEFF99E2-FB45-4F9B-B332-5773F6ED2AB0}"/>
                </a:ext>
              </a:extLst>
            </p:cNvPr>
            <p:cNvSpPr/>
            <p:nvPr/>
          </p:nvSpPr>
          <p:spPr bwMode="auto">
            <a:xfrm>
              <a:off x="6683375" y="3726774"/>
              <a:ext cx="200025" cy="225425"/>
            </a:xfrm>
            <a:custGeom>
              <a:avLst/>
              <a:gdLst>
                <a:gd name="T0" fmla="*/ 13 w 155"/>
                <a:gd name="T1" fmla="*/ 0 h 174"/>
                <a:gd name="T2" fmla="*/ 141 w 155"/>
                <a:gd name="T3" fmla="*/ 0 h 174"/>
                <a:gd name="T4" fmla="*/ 155 w 155"/>
                <a:gd name="T5" fmla="*/ 18 h 174"/>
                <a:gd name="T6" fmla="*/ 155 w 155"/>
                <a:gd name="T7" fmla="*/ 156 h 174"/>
                <a:gd name="T8" fmla="*/ 141 w 155"/>
                <a:gd name="T9" fmla="*/ 174 h 174"/>
                <a:gd name="T10" fmla="*/ 13 w 155"/>
                <a:gd name="T11" fmla="*/ 174 h 174"/>
                <a:gd name="T12" fmla="*/ 0 w 155"/>
                <a:gd name="T13" fmla="*/ 156 h 174"/>
                <a:gd name="T14" fmla="*/ 0 w 155"/>
                <a:gd name="T15" fmla="*/ 18 h 174"/>
                <a:gd name="T16" fmla="*/ 13 w 155"/>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174">
                  <a:moveTo>
                    <a:pt x="13" y="0"/>
                  </a:moveTo>
                  <a:cubicBezTo>
                    <a:pt x="141" y="0"/>
                    <a:pt x="141" y="0"/>
                    <a:pt x="141" y="0"/>
                  </a:cubicBezTo>
                  <a:cubicBezTo>
                    <a:pt x="149" y="0"/>
                    <a:pt x="155" y="8"/>
                    <a:pt x="155" y="18"/>
                  </a:cubicBezTo>
                  <a:cubicBezTo>
                    <a:pt x="155" y="156"/>
                    <a:pt x="155" y="156"/>
                    <a:pt x="155" y="156"/>
                  </a:cubicBezTo>
                  <a:cubicBezTo>
                    <a:pt x="155" y="166"/>
                    <a:pt x="149" y="174"/>
                    <a:pt x="141" y="174"/>
                  </a:cubicBezTo>
                  <a:cubicBezTo>
                    <a:pt x="13" y="174"/>
                    <a:pt x="13" y="174"/>
                    <a:pt x="13" y="174"/>
                  </a:cubicBezTo>
                  <a:cubicBezTo>
                    <a:pt x="6" y="174"/>
                    <a:pt x="0" y="166"/>
                    <a:pt x="0" y="156"/>
                  </a:cubicBezTo>
                  <a:cubicBezTo>
                    <a:pt x="0" y="18"/>
                    <a:pt x="0" y="18"/>
                    <a:pt x="0" y="18"/>
                  </a:cubicBezTo>
                  <a:cubicBezTo>
                    <a:pt x="0" y="8"/>
                    <a:pt x="6" y="0"/>
                    <a:pt x="13"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2" name="iṧľidê">
              <a:extLst>
                <a:ext uri="{FF2B5EF4-FFF2-40B4-BE49-F238E27FC236}">
                  <a16:creationId xmlns:a16="http://schemas.microsoft.com/office/drawing/2014/main" id="{8E1ECF7D-29BA-459E-A7AD-307F7D3A0903}"/>
                </a:ext>
              </a:extLst>
            </p:cNvPr>
            <p:cNvSpPr/>
            <p:nvPr/>
          </p:nvSpPr>
          <p:spPr bwMode="auto">
            <a:xfrm>
              <a:off x="6951663" y="3726774"/>
              <a:ext cx="200025" cy="225425"/>
            </a:xfrm>
            <a:custGeom>
              <a:avLst/>
              <a:gdLst>
                <a:gd name="T0" fmla="*/ 13 w 155"/>
                <a:gd name="T1" fmla="*/ 0 h 174"/>
                <a:gd name="T2" fmla="*/ 142 w 155"/>
                <a:gd name="T3" fmla="*/ 0 h 174"/>
                <a:gd name="T4" fmla="*/ 155 w 155"/>
                <a:gd name="T5" fmla="*/ 18 h 174"/>
                <a:gd name="T6" fmla="*/ 155 w 155"/>
                <a:gd name="T7" fmla="*/ 156 h 174"/>
                <a:gd name="T8" fmla="*/ 142 w 155"/>
                <a:gd name="T9" fmla="*/ 174 h 174"/>
                <a:gd name="T10" fmla="*/ 13 w 155"/>
                <a:gd name="T11" fmla="*/ 174 h 174"/>
                <a:gd name="T12" fmla="*/ 0 w 155"/>
                <a:gd name="T13" fmla="*/ 156 h 174"/>
                <a:gd name="T14" fmla="*/ 0 w 155"/>
                <a:gd name="T15" fmla="*/ 18 h 174"/>
                <a:gd name="T16" fmla="*/ 13 w 155"/>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174">
                  <a:moveTo>
                    <a:pt x="13" y="0"/>
                  </a:moveTo>
                  <a:cubicBezTo>
                    <a:pt x="142" y="0"/>
                    <a:pt x="142" y="0"/>
                    <a:pt x="142" y="0"/>
                  </a:cubicBezTo>
                  <a:cubicBezTo>
                    <a:pt x="149" y="0"/>
                    <a:pt x="155" y="8"/>
                    <a:pt x="155" y="18"/>
                  </a:cubicBezTo>
                  <a:cubicBezTo>
                    <a:pt x="155" y="156"/>
                    <a:pt x="155" y="156"/>
                    <a:pt x="155" y="156"/>
                  </a:cubicBezTo>
                  <a:cubicBezTo>
                    <a:pt x="155" y="166"/>
                    <a:pt x="149" y="174"/>
                    <a:pt x="142" y="174"/>
                  </a:cubicBezTo>
                  <a:cubicBezTo>
                    <a:pt x="13" y="174"/>
                    <a:pt x="13" y="174"/>
                    <a:pt x="13" y="174"/>
                  </a:cubicBezTo>
                  <a:cubicBezTo>
                    <a:pt x="6" y="174"/>
                    <a:pt x="0" y="166"/>
                    <a:pt x="0" y="156"/>
                  </a:cubicBezTo>
                  <a:cubicBezTo>
                    <a:pt x="0" y="18"/>
                    <a:pt x="0" y="18"/>
                    <a:pt x="0" y="18"/>
                  </a:cubicBezTo>
                  <a:cubicBezTo>
                    <a:pt x="0" y="8"/>
                    <a:pt x="6" y="0"/>
                    <a:pt x="13"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3" name="isḻïḍê">
              <a:extLst>
                <a:ext uri="{FF2B5EF4-FFF2-40B4-BE49-F238E27FC236}">
                  <a16:creationId xmlns:a16="http://schemas.microsoft.com/office/drawing/2014/main" id="{6931983F-B4A3-4BF7-9A20-53FD0E4BDECB}"/>
                </a:ext>
              </a:extLst>
            </p:cNvPr>
            <p:cNvSpPr/>
            <p:nvPr/>
          </p:nvSpPr>
          <p:spPr bwMode="auto">
            <a:xfrm>
              <a:off x="7221538" y="3726774"/>
              <a:ext cx="342900" cy="225425"/>
            </a:xfrm>
            <a:custGeom>
              <a:avLst/>
              <a:gdLst>
                <a:gd name="T0" fmla="*/ 14 w 266"/>
                <a:gd name="T1" fmla="*/ 0 h 174"/>
                <a:gd name="T2" fmla="*/ 252 w 266"/>
                <a:gd name="T3" fmla="*/ 0 h 174"/>
                <a:gd name="T4" fmla="*/ 266 w 266"/>
                <a:gd name="T5" fmla="*/ 18 h 174"/>
                <a:gd name="T6" fmla="*/ 266 w 266"/>
                <a:gd name="T7" fmla="*/ 156 h 174"/>
                <a:gd name="T8" fmla="*/ 252 w 266"/>
                <a:gd name="T9" fmla="*/ 174 h 174"/>
                <a:gd name="T10" fmla="*/ 14 w 266"/>
                <a:gd name="T11" fmla="*/ 174 h 174"/>
                <a:gd name="T12" fmla="*/ 0 w 266"/>
                <a:gd name="T13" fmla="*/ 156 h 174"/>
                <a:gd name="T14" fmla="*/ 0 w 266"/>
                <a:gd name="T15" fmla="*/ 18 h 174"/>
                <a:gd name="T16" fmla="*/ 14 w 26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6" h="174">
                  <a:moveTo>
                    <a:pt x="14" y="0"/>
                  </a:moveTo>
                  <a:cubicBezTo>
                    <a:pt x="252" y="0"/>
                    <a:pt x="252" y="0"/>
                    <a:pt x="252" y="0"/>
                  </a:cubicBezTo>
                  <a:cubicBezTo>
                    <a:pt x="260" y="0"/>
                    <a:pt x="266" y="8"/>
                    <a:pt x="266" y="18"/>
                  </a:cubicBezTo>
                  <a:cubicBezTo>
                    <a:pt x="266" y="156"/>
                    <a:pt x="266" y="156"/>
                    <a:pt x="266" y="156"/>
                  </a:cubicBezTo>
                  <a:cubicBezTo>
                    <a:pt x="266" y="166"/>
                    <a:pt x="260" y="174"/>
                    <a:pt x="25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4" name="îṥľîḍê">
              <a:extLst>
                <a:ext uri="{FF2B5EF4-FFF2-40B4-BE49-F238E27FC236}">
                  <a16:creationId xmlns:a16="http://schemas.microsoft.com/office/drawing/2014/main" id="{745D07CD-4CE4-40B4-AA42-239366BD5CB6}"/>
                </a:ext>
              </a:extLst>
            </p:cNvPr>
            <p:cNvSpPr/>
            <p:nvPr/>
          </p:nvSpPr>
          <p:spPr bwMode="auto">
            <a:xfrm>
              <a:off x="7624763" y="3725187"/>
              <a:ext cx="403225" cy="223838"/>
            </a:xfrm>
            <a:custGeom>
              <a:avLst/>
              <a:gdLst>
                <a:gd name="T0" fmla="*/ 14 w 312"/>
                <a:gd name="T1" fmla="*/ 0 h 174"/>
                <a:gd name="T2" fmla="*/ 298 w 312"/>
                <a:gd name="T3" fmla="*/ 0 h 174"/>
                <a:gd name="T4" fmla="*/ 312 w 312"/>
                <a:gd name="T5" fmla="*/ 18 h 174"/>
                <a:gd name="T6" fmla="*/ 312 w 312"/>
                <a:gd name="T7" fmla="*/ 156 h 174"/>
                <a:gd name="T8" fmla="*/ 298 w 312"/>
                <a:gd name="T9" fmla="*/ 174 h 174"/>
                <a:gd name="T10" fmla="*/ 14 w 312"/>
                <a:gd name="T11" fmla="*/ 174 h 174"/>
                <a:gd name="T12" fmla="*/ 0 w 312"/>
                <a:gd name="T13" fmla="*/ 156 h 174"/>
                <a:gd name="T14" fmla="*/ 0 w 312"/>
                <a:gd name="T15" fmla="*/ 18 h 174"/>
                <a:gd name="T16" fmla="*/ 14 w 312"/>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174">
                  <a:moveTo>
                    <a:pt x="14" y="0"/>
                  </a:moveTo>
                  <a:cubicBezTo>
                    <a:pt x="298" y="0"/>
                    <a:pt x="298" y="0"/>
                    <a:pt x="298" y="0"/>
                  </a:cubicBezTo>
                  <a:cubicBezTo>
                    <a:pt x="305" y="0"/>
                    <a:pt x="312" y="8"/>
                    <a:pt x="312" y="18"/>
                  </a:cubicBezTo>
                  <a:cubicBezTo>
                    <a:pt x="312" y="156"/>
                    <a:pt x="312" y="156"/>
                    <a:pt x="312" y="156"/>
                  </a:cubicBezTo>
                  <a:cubicBezTo>
                    <a:pt x="312" y="166"/>
                    <a:pt x="305" y="174"/>
                    <a:pt x="298" y="174"/>
                  </a:cubicBezTo>
                  <a:cubicBezTo>
                    <a:pt x="14" y="174"/>
                    <a:pt x="14" y="174"/>
                    <a:pt x="14" y="174"/>
                  </a:cubicBezTo>
                  <a:cubicBezTo>
                    <a:pt x="7" y="174"/>
                    <a:pt x="0" y="166"/>
                    <a:pt x="0" y="156"/>
                  </a:cubicBezTo>
                  <a:cubicBezTo>
                    <a:pt x="0" y="18"/>
                    <a:pt x="0" y="18"/>
                    <a:pt x="0" y="18"/>
                  </a:cubicBezTo>
                  <a:cubicBezTo>
                    <a:pt x="0" y="8"/>
                    <a:pt x="7"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5" name="îśļîḑé">
              <a:extLst>
                <a:ext uri="{FF2B5EF4-FFF2-40B4-BE49-F238E27FC236}">
                  <a16:creationId xmlns:a16="http://schemas.microsoft.com/office/drawing/2014/main" id="{9E9E010B-AF77-40AD-A596-19F60CC73F5C}"/>
                </a:ext>
              </a:extLst>
            </p:cNvPr>
            <p:cNvSpPr/>
            <p:nvPr/>
          </p:nvSpPr>
          <p:spPr bwMode="auto">
            <a:xfrm>
              <a:off x="7670800" y="4036337"/>
              <a:ext cx="149225" cy="76200"/>
            </a:xfrm>
            <a:custGeom>
              <a:avLst/>
              <a:gdLst>
                <a:gd name="T0" fmla="*/ 5 w 116"/>
                <a:gd name="T1" fmla="*/ 0 h 60"/>
                <a:gd name="T2" fmla="*/ 112 w 116"/>
                <a:gd name="T3" fmla="*/ 0 h 60"/>
                <a:gd name="T4" fmla="*/ 116 w 116"/>
                <a:gd name="T5" fmla="*/ 6 h 60"/>
                <a:gd name="T6" fmla="*/ 116 w 116"/>
                <a:gd name="T7" fmla="*/ 54 h 60"/>
                <a:gd name="T8" fmla="*/ 112 w 116"/>
                <a:gd name="T9" fmla="*/ 60 h 60"/>
                <a:gd name="T10" fmla="*/ 5 w 116"/>
                <a:gd name="T11" fmla="*/ 60 h 60"/>
                <a:gd name="T12" fmla="*/ 0 w 116"/>
                <a:gd name="T13" fmla="*/ 54 h 60"/>
                <a:gd name="T14" fmla="*/ 0 w 116"/>
                <a:gd name="T15" fmla="*/ 6 h 60"/>
                <a:gd name="T16" fmla="*/ 5 w 116"/>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0">
                  <a:moveTo>
                    <a:pt x="5" y="0"/>
                  </a:moveTo>
                  <a:cubicBezTo>
                    <a:pt x="112" y="0"/>
                    <a:pt x="112" y="0"/>
                    <a:pt x="112" y="0"/>
                  </a:cubicBezTo>
                  <a:cubicBezTo>
                    <a:pt x="114" y="0"/>
                    <a:pt x="116" y="3"/>
                    <a:pt x="116" y="6"/>
                  </a:cubicBezTo>
                  <a:cubicBezTo>
                    <a:pt x="116" y="54"/>
                    <a:pt x="116" y="54"/>
                    <a:pt x="116" y="54"/>
                  </a:cubicBezTo>
                  <a:cubicBezTo>
                    <a:pt x="116" y="58"/>
                    <a:pt x="114" y="60"/>
                    <a:pt x="112" y="60"/>
                  </a:cubicBezTo>
                  <a:cubicBezTo>
                    <a:pt x="5" y="60"/>
                    <a:pt x="5" y="60"/>
                    <a:pt x="5" y="60"/>
                  </a:cubicBezTo>
                  <a:cubicBezTo>
                    <a:pt x="2" y="60"/>
                    <a:pt x="0" y="58"/>
                    <a:pt x="0" y="54"/>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6" name="iṧļîde">
              <a:extLst>
                <a:ext uri="{FF2B5EF4-FFF2-40B4-BE49-F238E27FC236}">
                  <a16:creationId xmlns:a16="http://schemas.microsoft.com/office/drawing/2014/main" id="{EC0342C0-E885-4745-9035-7513907D1F83}"/>
                </a:ext>
              </a:extLst>
            </p:cNvPr>
            <p:cNvSpPr/>
            <p:nvPr/>
          </p:nvSpPr>
          <p:spPr bwMode="auto">
            <a:xfrm>
              <a:off x="7670800" y="4169687"/>
              <a:ext cx="149225" cy="77788"/>
            </a:xfrm>
            <a:custGeom>
              <a:avLst/>
              <a:gdLst>
                <a:gd name="T0" fmla="*/ 5 w 116"/>
                <a:gd name="T1" fmla="*/ 0 h 60"/>
                <a:gd name="T2" fmla="*/ 112 w 116"/>
                <a:gd name="T3" fmla="*/ 0 h 60"/>
                <a:gd name="T4" fmla="*/ 116 w 116"/>
                <a:gd name="T5" fmla="*/ 6 h 60"/>
                <a:gd name="T6" fmla="*/ 116 w 116"/>
                <a:gd name="T7" fmla="*/ 54 h 60"/>
                <a:gd name="T8" fmla="*/ 112 w 116"/>
                <a:gd name="T9" fmla="*/ 60 h 60"/>
                <a:gd name="T10" fmla="*/ 5 w 116"/>
                <a:gd name="T11" fmla="*/ 60 h 60"/>
                <a:gd name="T12" fmla="*/ 0 w 116"/>
                <a:gd name="T13" fmla="*/ 54 h 60"/>
                <a:gd name="T14" fmla="*/ 0 w 116"/>
                <a:gd name="T15" fmla="*/ 6 h 60"/>
                <a:gd name="T16" fmla="*/ 5 w 116"/>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0">
                  <a:moveTo>
                    <a:pt x="5" y="0"/>
                  </a:moveTo>
                  <a:cubicBezTo>
                    <a:pt x="112" y="0"/>
                    <a:pt x="112" y="0"/>
                    <a:pt x="112" y="0"/>
                  </a:cubicBezTo>
                  <a:cubicBezTo>
                    <a:pt x="114" y="0"/>
                    <a:pt x="116" y="3"/>
                    <a:pt x="116" y="6"/>
                  </a:cubicBezTo>
                  <a:cubicBezTo>
                    <a:pt x="116" y="54"/>
                    <a:pt x="116" y="54"/>
                    <a:pt x="116" y="54"/>
                  </a:cubicBezTo>
                  <a:cubicBezTo>
                    <a:pt x="116" y="57"/>
                    <a:pt x="114" y="60"/>
                    <a:pt x="112" y="60"/>
                  </a:cubicBezTo>
                  <a:cubicBezTo>
                    <a:pt x="5" y="60"/>
                    <a:pt x="5" y="60"/>
                    <a:pt x="5" y="60"/>
                  </a:cubicBezTo>
                  <a:cubicBezTo>
                    <a:pt x="2" y="60"/>
                    <a:pt x="0" y="57"/>
                    <a:pt x="0" y="54"/>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7" name="íṣļídé">
              <a:extLst>
                <a:ext uri="{FF2B5EF4-FFF2-40B4-BE49-F238E27FC236}">
                  <a16:creationId xmlns:a16="http://schemas.microsoft.com/office/drawing/2014/main" id="{87CB65B3-401F-4920-8789-6F51D67B2A70}"/>
                </a:ext>
              </a:extLst>
            </p:cNvPr>
            <p:cNvSpPr/>
            <p:nvPr/>
          </p:nvSpPr>
          <p:spPr bwMode="auto">
            <a:xfrm>
              <a:off x="7466013" y="4169687"/>
              <a:ext cx="149225" cy="77788"/>
            </a:xfrm>
            <a:custGeom>
              <a:avLst/>
              <a:gdLst>
                <a:gd name="T0" fmla="*/ 4 w 116"/>
                <a:gd name="T1" fmla="*/ 0 h 60"/>
                <a:gd name="T2" fmla="*/ 111 w 116"/>
                <a:gd name="T3" fmla="*/ 0 h 60"/>
                <a:gd name="T4" fmla="*/ 116 w 116"/>
                <a:gd name="T5" fmla="*/ 6 h 60"/>
                <a:gd name="T6" fmla="*/ 116 w 116"/>
                <a:gd name="T7" fmla="*/ 54 h 60"/>
                <a:gd name="T8" fmla="*/ 111 w 116"/>
                <a:gd name="T9" fmla="*/ 60 h 60"/>
                <a:gd name="T10" fmla="*/ 4 w 116"/>
                <a:gd name="T11" fmla="*/ 60 h 60"/>
                <a:gd name="T12" fmla="*/ 0 w 116"/>
                <a:gd name="T13" fmla="*/ 54 h 60"/>
                <a:gd name="T14" fmla="*/ 0 w 116"/>
                <a:gd name="T15" fmla="*/ 6 h 60"/>
                <a:gd name="T16" fmla="*/ 4 w 116"/>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0">
                  <a:moveTo>
                    <a:pt x="4" y="0"/>
                  </a:moveTo>
                  <a:cubicBezTo>
                    <a:pt x="111" y="0"/>
                    <a:pt x="111" y="0"/>
                    <a:pt x="111" y="0"/>
                  </a:cubicBezTo>
                  <a:cubicBezTo>
                    <a:pt x="114" y="0"/>
                    <a:pt x="116" y="3"/>
                    <a:pt x="116" y="6"/>
                  </a:cubicBezTo>
                  <a:cubicBezTo>
                    <a:pt x="116" y="54"/>
                    <a:pt x="116" y="54"/>
                    <a:pt x="116" y="54"/>
                  </a:cubicBezTo>
                  <a:cubicBezTo>
                    <a:pt x="116" y="57"/>
                    <a:pt x="114" y="60"/>
                    <a:pt x="111" y="60"/>
                  </a:cubicBezTo>
                  <a:cubicBezTo>
                    <a:pt x="4" y="60"/>
                    <a:pt x="4" y="60"/>
                    <a:pt x="4" y="60"/>
                  </a:cubicBezTo>
                  <a:cubicBezTo>
                    <a:pt x="2" y="60"/>
                    <a:pt x="0" y="57"/>
                    <a:pt x="0" y="54"/>
                  </a:cubicBezTo>
                  <a:cubicBezTo>
                    <a:pt x="0" y="6"/>
                    <a:pt x="0" y="6"/>
                    <a:pt x="0" y="6"/>
                  </a:cubicBezTo>
                  <a:cubicBezTo>
                    <a:pt x="0" y="3"/>
                    <a:pt x="2" y="0"/>
                    <a:pt x="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8" name="íSḷïdê">
              <a:extLst>
                <a:ext uri="{FF2B5EF4-FFF2-40B4-BE49-F238E27FC236}">
                  <a16:creationId xmlns:a16="http://schemas.microsoft.com/office/drawing/2014/main" id="{77F9AA37-EED5-4BD7-9C4F-CD3C616DF4C3}"/>
                </a:ext>
              </a:extLst>
            </p:cNvPr>
            <p:cNvSpPr/>
            <p:nvPr/>
          </p:nvSpPr>
          <p:spPr bwMode="auto">
            <a:xfrm>
              <a:off x="7874000" y="4169687"/>
              <a:ext cx="150813" cy="77788"/>
            </a:xfrm>
            <a:custGeom>
              <a:avLst/>
              <a:gdLst>
                <a:gd name="T0" fmla="*/ 5 w 116"/>
                <a:gd name="T1" fmla="*/ 0 h 60"/>
                <a:gd name="T2" fmla="*/ 112 w 116"/>
                <a:gd name="T3" fmla="*/ 0 h 60"/>
                <a:gd name="T4" fmla="*/ 116 w 116"/>
                <a:gd name="T5" fmla="*/ 6 h 60"/>
                <a:gd name="T6" fmla="*/ 116 w 116"/>
                <a:gd name="T7" fmla="*/ 54 h 60"/>
                <a:gd name="T8" fmla="*/ 112 w 116"/>
                <a:gd name="T9" fmla="*/ 60 h 60"/>
                <a:gd name="T10" fmla="*/ 5 w 116"/>
                <a:gd name="T11" fmla="*/ 60 h 60"/>
                <a:gd name="T12" fmla="*/ 0 w 116"/>
                <a:gd name="T13" fmla="*/ 54 h 60"/>
                <a:gd name="T14" fmla="*/ 0 w 116"/>
                <a:gd name="T15" fmla="*/ 6 h 60"/>
                <a:gd name="T16" fmla="*/ 5 w 116"/>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0">
                  <a:moveTo>
                    <a:pt x="5" y="0"/>
                  </a:moveTo>
                  <a:cubicBezTo>
                    <a:pt x="112" y="0"/>
                    <a:pt x="112" y="0"/>
                    <a:pt x="112" y="0"/>
                  </a:cubicBezTo>
                  <a:cubicBezTo>
                    <a:pt x="114" y="0"/>
                    <a:pt x="116" y="3"/>
                    <a:pt x="116" y="6"/>
                  </a:cubicBezTo>
                  <a:cubicBezTo>
                    <a:pt x="116" y="54"/>
                    <a:pt x="116" y="54"/>
                    <a:pt x="116" y="54"/>
                  </a:cubicBezTo>
                  <a:cubicBezTo>
                    <a:pt x="116" y="57"/>
                    <a:pt x="114" y="60"/>
                    <a:pt x="112" y="60"/>
                  </a:cubicBezTo>
                  <a:cubicBezTo>
                    <a:pt x="5" y="60"/>
                    <a:pt x="5" y="60"/>
                    <a:pt x="5" y="60"/>
                  </a:cubicBezTo>
                  <a:cubicBezTo>
                    <a:pt x="2" y="60"/>
                    <a:pt x="0" y="57"/>
                    <a:pt x="0" y="54"/>
                  </a:cubicBezTo>
                  <a:cubicBezTo>
                    <a:pt x="0" y="6"/>
                    <a:pt x="0" y="6"/>
                    <a:pt x="0" y="6"/>
                  </a:cubicBezTo>
                  <a:cubicBezTo>
                    <a:pt x="0" y="3"/>
                    <a:pt x="2" y="0"/>
                    <a:pt x="5"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9" name="íṥļíḋé">
              <a:extLst>
                <a:ext uri="{FF2B5EF4-FFF2-40B4-BE49-F238E27FC236}">
                  <a16:creationId xmlns:a16="http://schemas.microsoft.com/office/drawing/2014/main" id="{DEE31F3D-FF28-4D7D-937E-E3564697752E}"/>
                </a:ext>
              </a:extLst>
            </p:cNvPr>
            <p:cNvSpPr/>
            <p:nvPr/>
          </p:nvSpPr>
          <p:spPr bwMode="auto">
            <a:xfrm>
              <a:off x="7213600" y="4036337"/>
              <a:ext cx="201613" cy="223838"/>
            </a:xfrm>
            <a:custGeom>
              <a:avLst/>
              <a:gdLst>
                <a:gd name="T0" fmla="*/ 14 w 156"/>
                <a:gd name="T1" fmla="*/ 0 h 174"/>
                <a:gd name="T2" fmla="*/ 142 w 156"/>
                <a:gd name="T3" fmla="*/ 0 h 174"/>
                <a:gd name="T4" fmla="*/ 156 w 156"/>
                <a:gd name="T5" fmla="*/ 18 h 174"/>
                <a:gd name="T6" fmla="*/ 156 w 156"/>
                <a:gd name="T7" fmla="*/ 156 h 174"/>
                <a:gd name="T8" fmla="*/ 142 w 156"/>
                <a:gd name="T9" fmla="*/ 174 h 174"/>
                <a:gd name="T10" fmla="*/ 14 w 156"/>
                <a:gd name="T11" fmla="*/ 174 h 174"/>
                <a:gd name="T12" fmla="*/ 0 w 156"/>
                <a:gd name="T13" fmla="*/ 156 h 174"/>
                <a:gd name="T14" fmla="*/ 0 w 156"/>
                <a:gd name="T15" fmla="*/ 18 h 174"/>
                <a:gd name="T16" fmla="*/ 14 w 156"/>
                <a:gd name="T17"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74">
                  <a:moveTo>
                    <a:pt x="14" y="0"/>
                  </a:moveTo>
                  <a:cubicBezTo>
                    <a:pt x="142" y="0"/>
                    <a:pt x="142" y="0"/>
                    <a:pt x="142" y="0"/>
                  </a:cubicBezTo>
                  <a:cubicBezTo>
                    <a:pt x="149" y="0"/>
                    <a:pt x="156" y="8"/>
                    <a:pt x="156" y="18"/>
                  </a:cubicBezTo>
                  <a:cubicBezTo>
                    <a:pt x="156" y="156"/>
                    <a:pt x="156" y="156"/>
                    <a:pt x="156" y="156"/>
                  </a:cubicBezTo>
                  <a:cubicBezTo>
                    <a:pt x="156" y="166"/>
                    <a:pt x="149" y="174"/>
                    <a:pt x="142" y="174"/>
                  </a:cubicBezTo>
                  <a:cubicBezTo>
                    <a:pt x="14" y="174"/>
                    <a:pt x="14" y="174"/>
                    <a:pt x="14" y="174"/>
                  </a:cubicBezTo>
                  <a:cubicBezTo>
                    <a:pt x="6" y="174"/>
                    <a:pt x="0" y="166"/>
                    <a:pt x="0" y="156"/>
                  </a:cubicBezTo>
                  <a:cubicBezTo>
                    <a:pt x="0" y="18"/>
                    <a:pt x="0" y="18"/>
                    <a:pt x="0" y="18"/>
                  </a:cubicBezTo>
                  <a:cubicBezTo>
                    <a:pt x="0" y="8"/>
                    <a:pt x="6" y="0"/>
                    <a:pt x="14"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0" name="îSḷîḍè">
              <a:extLst>
                <a:ext uri="{FF2B5EF4-FFF2-40B4-BE49-F238E27FC236}">
                  <a16:creationId xmlns:a16="http://schemas.microsoft.com/office/drawing/2014/main" id="{6CB7CFE6-631E-4D59-B123-018F5C04E68A}"/>
                </a:ext>
              </a:extLst>
            </p:cNvPr>
            <p:cNvSpPr/>
            <p:nvPr/>
          </p:nvSpPr>
          <p:spPr bwMode="auto">
            <a:xfrm>
              <a:off x="5375275" y="3971249"/>
              <a:ext cx="831850" cy="1938338"/>
            </a:xfrm>
            <a:custGeom>
              <a:avLst/>
              <a:gdLst>
                <a:gd name="T0" fmla="*/ 567 w 644"/>
                <a:gd name="T1" fmla="*/ 666 h 1502"/>
                <a:gd name="T2" fmla="*/ 568 w 644"/>
                <a:gd name="T3" fmla="*/ 707 h 1502"/>
                <a:gd name="T4" fmla="*/ 529 w 644"/>
                <a:gd name="T5" fmla="*/ 732 h 1502"/>
                <a:gd name="T6" fmla="*/ 528 w 644"/>
                <a:gd name="T7" fmla="*/ 714 h 1502"/>
                <a:gd name="T8" fmla="*/ 528 w 644"/>
                <a:gd name="T9" fmla="*/ 692 h 1502"/>
                <a:gd name="T10" fmla="*/ 528 w 644"/>
                <a:gd name="T11" fmla="*/ 196 h 1502"/>
                <a:gd name="T12" fmla="*/ 476 w 644"/>
                <a:gd name="T13" fmla="*/ 143 h 1502"/>
                <a:gd name="T14" fmla="*/ 473 w 644"/>
                <a:gd name="T15" fmla="*/ 143 h 1502"/>
                <a:gd name="T16" fmla="*/ 420 w 644"/>
                <a:gd name="T17" fmla="*/ 196 h 1502"/>
                <a:gd name="T18" fmla="*/ 420 w 644"/>
                <a:gd name="T19" fmla="*/ 467 h 1502"/>
                <a:gd name="T20" fmla="*/ 386 w 644"/>
                <a:gd name="T21" fmla="*/ 465 h 1502"/>
                <a:gd name="T22" fmla="*/ 386 w 644"/>
                <a:gd name="T23" fmla="*/ 52 h 1502"/>
                <a:gd name="T24" fmla="*/ 334 w 644"/>
                <a:gd name="T25" fmla="*/ 0 h 1502"/>
                <a:gd name="T26" fmla="*/ 331 w 644"/>
                <a:gd name="T27" fmla="*/ 0 h 1502"/>
                <a:gd name="T28" fmla="*/ 278 w 644"/>
                <a:gd name="T29" fmla="*/ 52 h 1502"/>
                <a:gd name="T30" fmla="*/ 278 w 644"/>
                <a:gd name="T31" fmla="*/ 467 h 1502"/>
                <a:gd name="T32" fmla="*/ 249 w 644"/>
                <a:gd name="T33" fmla="*/ 467 h 1502"/>
                <a:gd name="T34" fmla="*/ 249 w 644"/>
                <a:gd name="T35" fmla="*/ 164 h 1502"/>
                <a:gd name="T36" fmla="*/ 196 w 644"/>
                <a:gd name="T37" fmla="*/ 111 h 1502"/>
                <a:gd name="T38" fmla="*/ 193 w 644"/>
                <a:gd name="T39" fmla="*/ 111 h 1502"/>
                <a:gd name="T40" fmla="*/ 140 w 644"/>
                <a:gd name="T41" fmla="*/ 164 h 1502"/>
                <a:gd name="T42" fmla="*/ 140 w 644"/>
                <a:gd name="T43" fmla="*/ 480 h 1502"/>
                <a:gd name="T44" fmla="*/ 108 w 644"/>
                <a:gd name="T45" fmla="*/ 479 h 1502"/>
                <a:gd name="T46" fmla="*/ 108 w 644"/>
                <a:gd name="T47" fmla="*/ 313 h 1502"/>
                <a:gd name="T48" fmla="*/ 56 w 644"/>
                <a:gd name="T49" fmla="*/ 260 h 1502"/>
                <a:gd name="T50" fmla="*/ 53 w 644"/>
                <a:gd name="T51" fmla="*/ 260 h 1502"/>
                <a:gd name="T52" fmla="*/ 0 w 644"/>
                <a:gd name="T53" fmla="*/ 313 h 1502"/>
                <a:gd name="T54" fmla="*/ 0 w 644"/>
                <a:gd name="T55" fmla="*/ 669 h 1502"/>
                <a:gd name="T56" fmla="*/ 0 w 644"/>
                <a:gd name="T57" fmla="*/ 831 h 1502"/>
                <a:gd name="T58" fmla="*/ 0 w 644"/>
                <a:gd name="T59" fmla="*/ 902 h 1502"/>
                <a:gd name="T60" fmla="*/ 57 w 644"/>
                <a:gd name="T61" fmla="*/ 987 h 1502"/>
                <a:gd name="T62" fmla="*/ 56 w 644"/>
                <a:gd name="T63" fmla="*/ 1391 h 1502"/>
                <a:gd name="T64" fmla="*/ 441 w 644"/>
                <a:gd name="T65" fmla="*/ 1502 h 1502"/>
                <a:gd name="T66" fmla="*/ 444 w 644"/>
                <a:gd name="T67" fmla="*/ 1000 h 1502"/>
                <a:gd name="T68" fmla="*/ 528 w 644"/>
                <a:gd name="T69" fmla="*/ 902 h 1502"/>
                <a:gd name="T70" fmla="*/ 528 w 644"/>
                <a:gd name="T71" fmla="*/ 850 h 1502"/>
                <a:gd name="T72" fmla="*/ 644 w 644"/>
                <a:gd name="T73" fmla="*/ 751 h 1502"/>
                <a:gd name="T74" fmla="*/ 639 w 644"/>
                <a:gd name="T75" fmla="*/ 600 h 1502"/>
                <a:gd name="T76" fmla="*/ 567 w 644"/>
                <a:gd name="T77" fmla="*/ 666 h 1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4" h="1502">
                  <a:moveTo>
                    <a:pt x="567" y="666"/>
                  </a:moveTo>
                  <a:cubicBezTo>
                    <a:pt x="568" y="707"/>
                    <a:pt x="568" y="707"/>
                    <a:pt x="568" y="707"/>
                  </a:cubicBezTo>
                  <a:cubicBezTo>
                    <a:pt x="568" y="707"/>
                    <a:pt x="532" y="732"/>
                    <a:pt x="529" y="732"/>
                  </a:cubicBezTo>
                  <a:cubicBezTo>
                    <a:pt x="528" y="714"/>
                    <a:pt x="528" y="714"/>
                    <a:pt x="528" y="714"/>
                  </a:cubicBezTo>
                  <a:cubicBezTo>
                    <a:pt x="528" y="692"/>
                    <a:pt x="528" y="692"/>
                    <a:pt x="528" y="692"/>
                  </a:cubicBezTo>
                  <a:cubicBezTo>
                    <a:pt x="528" y="196"/>
                    <a:pt x="528" y="196"/>
                    <a:pt x="528" y="196"/>
                  </a:cubicBezTo>
                  <a:cubicBezTo>
                    <a:pt x="528" y="167"/>
                    <a:pt x="505" y="143"/>
                    <a:pt x="476" y="143"/>
                  </a:cubicBezTo>
                  <a:cubicBezTo>
                    <a:pt x="473" y="143"/>
                    <a:pt x="473" y="143"/>
                    <a:pt x="473" y="143"/>
                  </a:cubicBezTo>
                  <a:cubicBezTo>
                    <a:pt x="444" y="143"/>
                    <a:pt x="420" y="167"/>
                    <a:pt x="420" y="196"/>
                  </a:cubicBezTo>
                  <a:cubicBezTo>
                    <a:pt x="420" y="467"/>
                    <a:pt x="420" y="467"/>
                    <a:pt x="420" y="467"/>
                  </a:cubicBezTo>
                  <a:cubicBezTo>
                    <a:pt x="409" y="474"/>
                    <a:pt x="394" y="474"/>
                    <a:pt x="386" y="465"/>
                  </a:cubicBezTo>
                  <a:cubicBezTo>
                    <a:pt x="386" y="52"/>
                    <a:pt x="386" y="52"/>
                    <a:pt x="386" y="52"/>
                  </a:cubicBezTo>
                  <a:cubicBezTo>
                    <a:pt x="386" y="23"/>
                    <a:pt x="363" y="0"/>
                    <a:pt x="334" y="0"/>
                  </a:cubicBezTo>
                  <a:cubicBezTo>
                    <a:pt x="331" y="0"/>
                    <a:pt x="331" y="0"/>
                    <a:pt x="331" y="0"/>
                  </a:cubicBezTo>
                  <a:cubicBezTo>
                    <a:pt x="302" y="0"/>
                    <a:pt x="278" y="23"/>
                    <a:pt x="278" y="52"/>
                  </a:cubicBezTo>
                  <a:cubicBezTo>
                    <a:pt x="278" y="467"/>
                    <a:pt x="278" y="467"/>
                    <a:pt x="278" y="467"/>
                  </a:cubicBezTo>
                  <a:cubicBezTo>
                    <a:pt x="270" y="472"/>
                    <a:pt x="258" y="471"/>
                    <a:pt x="249" y="467"/>
                  </a:cubicBezTo>
                  <a:cubicBezTo>
                    <a:pt x="249" y="164"/>
                    <a:pt x="249" y="164"/>
                    <a:pt x="249" y="164"/>
                  </a:cubicBezTo>
                  <a:cubicBezTo>
                    <a:pt x="249" y="135"/>
                    <a:pt x="225" y="111"/>
                    <a:pt x="196" y="111"/>
                  </a:cubicBezTo>
                  <a:cubicBezTo>
                    <a:pt x="193" y="111"/>
                    <a:pt x="193" y="111"/>
                    <a:pt x="193" y="111"/>
                  </a:cubicBezTo>
                  <a:cubicBezTo>
                    <a:pt x="164" y="111"/>
                    <a:pt x="140" y="135"/>
                    <a:pt x="140" y="164"/>
                  </a:cubicBezTo>
                  <a:cubicBezTo>
                    <a:pt x="140" y="480"/>
                    <a:pt x="140" y="480"/>
                    <a:pt x="140" y="480"/>
                  </a:cubicBezTo>
                  <a:cubicBezTo>
                    <a:pt x="130" y="486"/>
                    <a:pt x="117" y="486"/>
                    <a:pt x="108" y="479"/>
                  </a:cubicBezTo>
                  <a:cubicBezTo>
                    <a:pt x="108" y="313"/>
                    <a:pt x="108" y="313"/>
                    <a:pt x="108" y="313"/>
                  </a:cubicBezTo>
                  <a:cubicBezTo>
                    <a:pt x="108" y="284"/>
                    <a:pt x="85" y="260"/>
                    <a:pt x="56" y="260"/>
                  </a:cubicBezTo>
                  <a:cubicBezTo>
                    <a:pt x="53" y="260"/>
                    <a:pt x="53" y="260"/>
                    <a:pt x="53" y="260"/>
                  </a:cubicBezTo>
                  <a:cubicBezTo>
                    <a:pt x="23" y="260"/>
                    <a:pt x="0" y="284"/>
                    <a:pt x="0" y="313"/>
                  </a:cubicBezTo>
                  <a:cubicBezTo>
                    <a:pt x="0" y="669"/>
                    <a:pt x="0" y="669"/>
                    <a:pt x="0" y="669"/>
                  </a:cubicBezTo>
                  <a:cubicBezTo>
                    <a:pt x="0" y="831"/>
                    <a:pt x="0" y="831"/>
                    <a:pt x="0" y="831"/>
                  </a:cubicBezTo>
                  <a:cubicBezTo>
                    <a:pt x="0" y="902"/>
                    <a:pt x="0" y="902"/>
                    <a:pt x="0" y="902"/>
                  </a:cubicBezTo>
                  <a:cubicBezTo>
                    <a:pt x="57" y="987"/>
                    <a:pt x="57" y="987"/>
                    <a:pt x="57" y="987"/>
                  </a:cubicBezTo>
                  <a:cubicBezTo>
                    <a:pt x="56" y="1391"/>
                    <a:pt x="56" y="1391"/>
                    <a:pt x="56" y="1391"/>
                  </a:cubicBezTo>
                  <a:cubicBezTo>
                    <a:pt x="178" y="1443"/>
                    <a:pt x="307" y="1481"/>
                    <a:pt x="441" y="1502"/>
                  </a:cubicBezTo>
                  <a:cubicBezTo>
                    <a:pt x="444" y="1000"/>
                    <a:pt x="444" y="1000"/>
                    <a:pt x="444" y="1000"/>
                  </a:cubicBezTo>
                  <a:cubicBezTo>
                    <a:pt x="528" y="902"/>
                    <a:pt x="528" y="902"/>
                    <a:pt x="528" y="902"/>
                  </a:cubicBezTo>
                  <a:cubicBezTo>
                    <a:pt x="528" y="850"/>
                    <a:pt x="528" y="850"/>
                    <a:pt x="528" y="850"/>
                  </a:cubicBezTo>
                  <a:cubicBezTo>
                    <a:pt x="566" y="833"/>
                    <a:pt x="607" y="795"/>
                    <a:pt x="644" y="751"/>
                  </a:cubicBezTo>
                  <a:cubicBezTo>
                    <a:pt x="639" y="600"/>
                    <a:pt x="639" y="600"/>
                    <a:pt x="639" y="600"/>
                  </a:cubicBezTo>
                  <a:cubicBezTo>
                    <a:pt x="603" y="580"/>
                    <a:pt x="566" y="625"/>
                    <a:pt x="567" y="666"/>
                  </a:cubicBezTo>
                  <a:close/>
                </a:path>
              </a:pathLst>
            </a:custGeom>
            <a:solidFill>
              <a:srgbClr val="EFC7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1" name="iṣlîdè">
              <a:extLst>
                <a:ext uri="{FF2B5EF4-FFF2-40B4-BE49-F238E27FC236}">
                  <a16:creationId xmlns:a16="http://schemas.microsoft.com/office/drawing/2014/main" id="{03BCF0FA-9EEF-4CC4-A8F4-4654A92D83EA}"/>
                </a:ext>
              </a:extLst>
            </p:cNvPr>
            <p:cNvSpPr/>
            <p:nvPr/>
          </p:nvSpPr>
          <p:spPr bwMode="auto">
            <a:xfrm>
              <a:off x="6446838" y="4309387"/>
              <a:ext cx="831850" cy="1584325"/>
            </a:xfrm>
            <a:custGeom>
              <a:avLst/>
              <a:gdLst>
                <a:gd name="T0" fmla="*/ 591 w 644"/>
                <a:gd name="T1" fmla="*/ 261 h 1228"/>
                <a:gd name="T2" fmla="*/ 588 w 644"/>
                <a:gd name="T3" fmla="*/ 261 h 1228"/>
                <a:gd name="T4" fmla="*/ 535 w 644"/>
                <a:gd name="T5" fmla="*/ 313 h 1228"/>
                <a:gd name="T6" fmla="*/ 535 w 644"/>
                <a:gd name="T7" fmla="*/ 479 h 1228"/>
                <a:gd name="T8" fmla="*/ 503 w 644"/>
                <a:gd name="T9" fmla="*/ 480 h 1228"/>
                <a:gd name="T10" fmla="*/ 503 w 644"/>
                <a:gd name="T11" fmla="*/ 164 h 1228"/>
                <a:gd name="T12" fmla="*/ 450 w 644"/>
                <a:gd name="T13" fmla="*/ 111 h 1228"/>
                <a:gd name="T14" fmla="*/ 447 w 644"/>
                <a:gd name="T15" fmla="*/ 111 h 1228"/>
                <a:gd name="T16" fmla="*/ 395 w 644"/>
                <a:gd name="T17" fmla="*/ 164 h 1228"/>
                <a:gd name="T18" fmla="*/ 395 w 644"/>
                <a:gd name="T19" fmla="*/ 467 h 1228"/>
                <a:gd name="T20" fmla="*/ 366 w 644"/>
                <a:gd name="T21" fmla="*/ 467 h 1228"/>
                <a:gd name="T22" fmla="*/ 366 w 644"/>
                <a:gd name="T23" fmla="*/ 53 h 1228"/>
                <a:gd name="T24" fmla="*/ 313 w 644"/>
                <a:gd name="T25" fmla="*/ 0 h 1228"/>
                <a:gd name="T26" fmla="*/ 310 w 644"/>
                <a:gd name="T27" fmla="*/ 0 h 1228"/>
                <a:gd name="T28" fmla="*/ 257 w 644"/>
                <a:gd name="T29" fmla="*/ 53 h 1228"/>
                <a:gd name="T30" fmla="*/ 257 w 644"/>
                <a:gd name="T31" fmla="*/ 465 h 1228"/>
                <a:gd name="T32" fmla="*/ 224 w 644"/>
                <a:gd name="T33" fmla="*/ 467 h 1228"/>
                <a:gd name="T34" fmla="*/ 224 w 644"/>
                <a:gd name="T35" fmla="*/ 196 h 1228"/>
                <a:gd name="T36" fmla="*/ 171 w 644"/>
                <a:gd name="T37" fmla="*/ 144 h 1228"/>
                <a:gd name="T38" fmla="*/ 168 w 644"/>
                <a:gd name="T39" fmla="*/ 144 h 1228"/>
                <a:gd name="T40" fmla="*/ 115 w 644"/>
                <a:gd name="T41" fmla="*/ 196 h 1228"/>
                <a:gd name="T42" fmla="*/ 115 w 644"/>
                <a:gd name="T43" fmla="*/ 693 h 1228"/>
                <a:gd name="T44" fmla="*/ 115 w 644"/>
                <a:gd name="T45" fmla="*/ 715 h 1228"/>
                <a:gd name="T46" fmla="*/ 115 w 644"/>
                <a:gd name="T47" fmla="*/ 732 h 1228"/>
                <a:gd name="T48" fmla="*/ 76 w 644"/>
                <a:gd name="T49" fmla="*/ 708 h 1228"/>
                <a:gd name="T50" fmla="*/ 76 w 644"/>
                <a:gd name="T51" fmla="*/ 666 h 1228"/>
                <a:gd name="T52" fmla="*/ 5 w 644"/>
                <a:gd name="T53" fmla="*/ 601 h 1228"/>
                <a:gd name="T54" fmla="*/ 0 w 644"/>
                <a:gd name="T55" fmla="*/ 751 h 1228"/>
                <a:gd name="T56" fmla="*/ 115 w 644"/>
                <a:gd name="T57" fmla="*/ 850 h 1228"/>
                <a:gd name="T58" fmla="*/ 115 w 644"/>
                <a:gd name="T59" fmla="*/ 902 h 1228"/>
                <a:gd name="T60" fmla="*/ 200 w 644"/>
                <a:gd name="T61" fmla="*/ 1000 h 1228"/>
                <a:gd name="T62" fmla="*/ 201 w 644"/>
                <a:gd name="T63" fmla="*/ 1228 h 1228"/>
                <a:gd name="T64" fmla="*/ 587 w 644"/>
                <a:gd name="T65" fmla="*/ 1097 h 1228"/>
                <a:gd name="T66" fmla="*/ 587 w 644"/>
                <a:gd name="T67" fmla="*/ 987 h 1228"/>
                <a:gd name="T68" fmla="*/ 644 w 644"/>
                <a:gd name="T69" fmla="*/ 902 h 1228"/>
                <a:gd name="T70" fmla="*/ 644 w 644"/>
                <a:gd name="T71" fmla="*/ 832 h 1228"/>
                <a:gd name="T72" fmla="*/ 644 w 644"/>
                <a:gd name="T73" fmla="*/ 669 h 1228"/>
                <a:gd name="T74" fmla="*/ 644 w 644"/>
                <a:gd name="T75" fmla="*/ 313 h 1228"/>
                <a:gd name="T76" fmla="*/ 591 w 644"/>
                <a:gd name="T77" fmla="*/ 261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4" h="1228">
                  <a:moveTo>
                    <a:pt x="591" y="261"/>
                  </a:moveTo>
                  <a:cubicBezTo>
                    <a:pt x="588" y="261"/>
                    <a:pt x="588" y="261"/>
                    <a:pt x="588" y="261"/>
                  </a:cubicBezTo>
                  <a:cubicBezTo>
                    <a:pt x="559" y="261"/>
                    <a:pt x="535" y="284"/>
                    <a:pt x="535" y="313"/>
                  </a:cubicBezTo>
                  <a:cubicBezTo>
                    <a:pt x="535" y="479"/>
                    <a:pt x="535" y="479"/>
                    <a:pt x="535" y="479"/>
                  </a:cubicBezTo>
                  <a:cubicBezTo>
                    <a:pt x="527" y="486"/>
                    <a:pt x="513" y="487"/>
                    <a:pt x="503" y="480"/>
                  </a:cubicBezTo>
                  <a:cubicBezTo>
                    <a:pt x="503" y="164"/>
                    <a:pt x="503" y="164"/>
                    <a:pt x="503" y="164"/>
                  </a:cubicBezTo>
                  <a:cubicBezTo>
                    <a:pt x="503" y="135"/>
                    <a:pt x="480" y="111"/>
                    <a:pt x="450" y="111"/>
                  </a:cubicBezTo>
                  <a:cubicBezTo>
                    <a:pt x="447" y="111"/>
                    <a:pt x="447" y="111"/>
                    <a:pt x="447" y="111"/>
                  </a:cubicBezTo>
                  <a:cubicBezTo>
                    <a:pt x="418" y="111"/>
                    <a:pt x="395" y="135"/>
                    <a:pt x="395" y="164"/>
                  </a:cubicBezTo>
                  <a:cubicBezTo>
                    <a:pt x="395" y="467"/>
                    <a:pt x="395" y="467"/>
                    <a:pt x="395" y="467"/>
                  </a:cubicBezTo>
                  <a:cubicBezTo>
                    <a:pt x="386" y="472"/>
                    <a:pt x="373" y="473"/>
                    <a:pt x="366" y="467"/>
                  </a:cubicBezTo>
                  <a:cubicBezTo>
                    <a:pt x="366" y="53"/>
                    <a:pt x="366" y="53"/>
                    <a:pt x="366" y="53"/>
                  </a:cubicBezTo>
                  <a:cubicBezTo>
                    <a:pt x="366" y="24"/>
                    <a:pt x="342" y="0"/>
                    <a:pt x="313" y="0"/>
                  </a:cubicBezTo>
                  <a:cubicBezTo>
                    <a:pt x="310" y="0"/>
                    <a:pt x="310" y="0"/>
                    <a:pt x="310" y="0"/>
                  </a:cubicBezTo>
                  <a:cubicBezTo>
                    <a:pt x="281" y="0"/>
                    <a:pt x="257" y="24"/>
                    <a:pt x="257" y="53"/>
                  </a:cubicBezTo>
                  <a:cubicBezTo>
                    <a:pt x="257" y="465"/>
                    <a:pt x="257" y="465"/>
                    <a:pt x="257" y="465"/>
                  </a:cubicBezTo>
                  <a:cubicBezTo>
                    <a:pt x="249" y="474"/>
                    <a:pt x="235" y="474"/>
                    <a:pt x="224" y="467"/>
                  </a:cubicBezTo>
                  <a:cubicBezTo>
                    <a:pt x="224" y="196"/>
                    <a:pt x="224" y="196"/>
                    <a:pt x="224" y="196"/>
                  </a:cubicBezTo>
                  <a:cubicBezTo>
                    <a:pt x="224" y="167"/>
                    <a:pt x="200" y="144"/>
                    <a:pt x="171" y="144"/>
                  </a:cubicBezTo>
                  <a:cubicBezTo>
                    <a:pt x="168" y="144"/>
                    <a:pt x="168" y="144"/>
                    <a:pt x="168" y="144"/>
                  </a:cubicBezTo>
                  <a:cubicBezTo>
                    <a:pt x="139" y="144"/>
                    <a:pt x="115" y="167"/>
                    <a:pt x="115" y="196"/>
                  </a:cubicBezTo>
                  <a:cubicBezTo>
                    <a:pt x="115" y="693"/>
                    <a:pt x="115" y="693"/>
                    <a:pt x="115" y="693"/>
                  </a:cubicBezTo>
                  <a:cubicBezTo>
                    <a:pt x="115" y="715"/>
                    <a:pt x="115" y="715"/>
                    <a:pt x="115" y="715"/>
                  </a:cubicBezTo>
                  <a:cubicBezTo>
                    <a:pt x="115" y="732"/>
                    <a:pt x="115" y="732"/>
                    <a:pt x="115" y="732"/>
                  </a:cubicBezTo>
                  <a:cubicBezTo>
                    <a:pt x="112" y="732"/>
                    <a:pt x="76" y="708"/>
                    <a:pt x="76" y="708"/>
                  </a:cubicBezTo>
                  <a:cubicBezTo>
                    <a:pt x="76" y="666"/>
                    <a:pt x="76" y="666"/>
                    <a:pt x="76" y="666"/>
                  </a:cubicBezTo>
                  <a:cubicBezTo>
                    <a:pt x="77" y="626"/>
                    <a:pt x="41" y="581"/>
                    <a:pt x="5" y="601"/>
                  </a:cubicBezTo>
                  <a:cubicBezTo>
                    <a:pt x="0" y="751"/>
                    <a:pt x="0" y="751"/>
                    <a:pt x="0" y="751"/>
                  </a:cubicBezTo>
                  <a:cubicBezTo>
                    <a:pt x="37" y="795"/>
                    <a:pt x="78" y="833"/>
                    <a:pt x="115" y="850"/>
                  </a:cubicBezTo>
                  <a:cubicBezTo>
                    <a:pt x="115" y="902"/>
                    <a:pt x="115" y="902"/>
                    <a:pt x="115" y="902"/>
                  </a:cubicBezTo>
                  <a:cubicBezTo>
                    <a:pt x="200" y="1000"/>
                    <a:pt x="200" y="1000"/>
                    <a:pt x="200" y="1000"/>
                  </a:cubicBezTo>
                  <a:cubicBezTo>
                    <a:pt x="201" y="1228"/>
                    <a:pt x="201" y="1228"/>
                    <a:pt x="201" y="1228"/>
                  </a:cubicBezTo>
                  <a:cubicBezTo>
                    <a:pt x="337" y="1200"/>
                    <a:pt x="466" y="1156"/>
                    <a:pt x="587" y="1097"/>
                  </a:cubicBezTo>
                  <a:cubicBezTo>
                    <a:pt x="587" y="987"/>
                    <a:pt x="587" y="987"/>
                    <a:pt x="587" y="987"/>
                  </a:cubicBezTo>
                  <a:cubicBezTo>
                    <a:pt x="644" y="902"/>
                    <a:pt x="644" y="902"/>
                    <a:pt x="644" y="902"/>
                  </a:cubicBezTo>
                  <a:cubicBezTo>
                    <a:pt x="644" y="832"/>
                    <a:pt x="644" y="832"/>
                    <a:pt x="644" y="832"/>
                  </a:cubicBezTo>
                  <a:cubicBezTo>
                    <a:pt x="644" y="669"/>
                    <a:pt x="644" y="669"/>
                    <a:pt x="644" y="669"/>
                  </a:cubicBezTo>
                  <a:cubicBezTo>
                    <a:pt x="644" y="313"/>
                    <a:pt x="644" y="313"/>
                    <a:pt x="644" y="313"/>
                  </a:cubicBezTo>
                  <a:cubicBezTo>
                    <a:pt x="644" y="284"/>
                    <a:pt x="620" y="261"/>
                    <a:pt x="591" y="261"/>
                  </a:cubicBezTo>
                  <a:close/>
                </a:path>
              </a:pathLst>
            </a:custGeom>
            <a:solidFill>
              <a:srgbClr val="EFC76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2" name="iṥḻïḍê">
              <a:extLst>
                <a:ext uri="{FF2B5EF4-FFF2-40B4-BE49-F238E27FC236}">
                  <a16:creationId xmlns:a16="http://schemas.microsoft.com/office/drawing/2014/main" id="{51029273-97F9-4168-9B29-9A8622DFD962}"/>
                </a:ext>
              </a:extLst>
            </p:cNvPr>
            <p:cNvSpPr/>
            <p:nvPr/>
          </p:nvSpPr>
          <p:spPr bwMode="auto">
            <a:xfrm>
              <a:off x="5399088" y="4330024"/>
              <a:ext cx="90488" cy="122238"/>
            </a:xfrm>
            <a:custGeom>
              <a:avLst/>
              <a:gdLst>
                <a:gd name="T0" fmla="*/ 70 w 70"/>
                <a:gd name="T1" fmla="*/ 60 h 95"/>
                <a:gd name="T2" fmla="*/ 35 w 70"/>
                <a:gd name="T3" fmla="*/ 95 h 95"/>
                <a:gd name="T4" fmla="*/ 0 w 70"/>
                <a:gd name="T5" fmla="*/ 60 h 95"/>
                <a:gd name="T6" fmla="*/ 0 w 70"/>
                <a:gd name="T7" fmla="*/ 35 h 95"/>
                <a:gd name="T8" fmla="*/ 35 w 70"/>
                <a:gd name="T9" fmla="*/ 0 h 95"/>
                <a:gd name="T10" fmla="*/ 70 w 70"/>
                <a:gd name="T11" fmla="*/ 35 h 95"/>
                <a:gd name="T12" fmla="*/ 70 w 70"/>
                <a:gd name="T13" fmla="*/ 60 h 95"/>
              </a:gdLst>
              <a:ahLst/>
              <a:cxnLst>
                <a:cxn ang="0">
                  <a:pos x="T0" y="T1"/>
                </a:cxn>
                <a:cxn ang="0">
                  <a:pos x="T2" y="T3"/>
                </a:cxn>
                <a:cxn ang="0">
                  <a:pos x="T4" y="T5"/>
                </a:cxn>
                <a:cxn ang="0">
                  <a:pos x="T6" y="T7"/>
                </a:cxn>
                <a:cxn ang="0">
                  <a:pos x="T8" y="T9"/>
                </a:cxn>
                <a:cxn ang="0">
                  <a:pos x="T10" y="T11"/>
                </a:cxn>
                <a:cxn ang="0">
                  <a:pos x="T12" y="T13"/>
                </a:cxn>
              </a:cxnLst>
              <a:rect l="0" t="0" r="r" b="b"/>
              <a:pathLst>
                <a:path w="70" h="95">
                  <a:moveTo>
                    <a:pt x="70" y="60"/>
                  </a:moveTo>
                  <a:cubicBezTo>
                    <a:pt x="70" y="79"/>
                    <a:pt x="54" y="95"/>
                    <a:pt x="35" y="95"/>
                  </a:cubicBezTo>
                  <a:cubicBezTo>
                    <a:pt x="16" y="95"/>
                    <a:pt x="0" y="79"/>
                    <a:pt x="0" y="60"/>
                  </a:cubicBezTo>
                  <a:cubicBezTo>
                    <a:pt x="0" y="35"/>
                    <a:pt x="0" y="35"/>
                    <a:pt x="0" y="35"/>
                  </a:cubicBezTo>
                  <a:cubicBezTo>
                    <a:pt x="0" y="16"/>
                    <a:pt x="16" y="0"/>
                    <a:pt x="35" y="0"/>
                  </a:cubicBezTo>
                  <a:cubicBezTo>
                    <a:pt x="54" y="0"/>
                    <a:pt x="70" y="16"/>
                    <a:pt x="70" y="35"/>
                  </a:cubicBezTo>
                  <a:lnTo>
                    <a:pt x="70" y="6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3" name="iṡļîḋè">
              <a:extLst>
                <a:ext uri="{FF2B5EF4-FFF2-40B4-BE49-F238E27FC236}">
                  <a16:creationId xmlns:a16="http://schemas.microsoft.com/office/drawing/2014/main" id="{E777D484-B692-4E1C-B395-E10232D3F495}"/>
                </a:ext>
              </a:extLst>
            </p:cNvPr>
            <p:cNvSpPr/>
            <p:nvPr/>
          </p:nvSpPr>
          <p:spPr bwMode="auto">
            <a:xfrm>
              <a:off x="5576888" y="4137937"/>
              <a:ext cx="88900" cy="122238"/>
            </a:xfrm>
            <a:custGeom>
              <a:avLst/>
              <a:gdLst>
                <a:gd name="T0" fmla="*/ 69 w 69"/>
                <a:gd name="T1" fmla="*/ 60 h 95"/>
                <a:gd name="T2" fmla="*/ 34 w 69"/>
                <a:gd name="T3" fmla="*/ 95 h 95"/>
                <a:gd name="T4" fmla="*/ 0 w 69"/>
                <a:gd name="T5" fmla="*/ 60 h 95"/>
                <a:gd name="T6" fmla="*/ 0 w 69"/>
                <a:gd name="T7" fmla="*/ 34 h 95"/>
                <a:gd name="T8" fmla="*/ 34 w 69"/>
                <a:gd name="T9" fmla="*/ 0 h 95"/>
                <a:gd name="T10" fmla="*/ 69 w 69"/>
                <a:gd name="T11" fmla="*/ 34 h 95"/>
                <a:gd name="T12" fmla="*/ 69 w 69"/>
                <a:gd name="T13" fmla="*/ 60 h 95"/>
              </a:gdLst>
              <a:ahLst/>
              <a:cxnLst>
                <a:cxn ang="0">
                  <a:pos x="T0" y="T1"/>
                </a:cxn>
                <a:cxn ang="0">
                  <a:pos x="T2" y="T3"/>
                </a:cxn>
                <a:cxn ang="0">
                  <a:pos x="T4" y="T5"/>
                </a:cxn>
                <a:cxn ang="0">
                  <a:pos x="T6" y="T7"/>
                </a:cxn>
                <a:cxn ang="0">
                  <a:pos x="T8" y="T9"/>
                </a:cxn>
                <a:cxn ang="0">
                  <a:pos x="T10" y="T11"/>
                </a:cxn>
                <a:cxn ang="0">
                  <a:pos x="T12" y="T13"/>
                </a:cxn>
              </a:cxnLst>
              <a:rect l="0" t="0" r="r" b="b"/>
              <a:pathLst>
                <a:path w="69" h="95">
                  <a:moveTo>
                    <a:pt x="69" y="60"/>
                  </a:moveTo>
                  <a:cubicBezTo>
                    <a:pt x="69" y="79"/>
                    <a:pt x="54" y="95"/>
                    <a:pt x="34" y="95"/>
                  </a:cubicBezTo>
                  <a:cubicBezTo>
                    <a:pt x="15" y="95"/>
                    <a:pt x="0" y="79"/>
                    <a:pt x="0" y="60"/>
                  </a:cubicBezTo>
                  <a:cubicBezTo>
                    <a:pt x="0" y="34"/>
                    <a:pt x="0" y="34"/>
                    <a:pt x="0" y="34"/>
                  </a:cubicBezTo>
                  <a:cubicBezTo>
                    <a:pt x="0" y="15"/>
                    <a:pt x="15" y="0"/>
                    <a:pt x="34" y="0"/>
                  </a:cubicBezTo>
                  <a:cubicBezTo>
                    <a:pt x="54" y="0"/>
                    <a:pt x="69" y="15"/>
                    <a:pt x="69" y="34"/>
                  </a:cubicBezTo>
                  <a:lnTo>
                    <a:pt x="69" y="6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4" name="iṧ1ïdê">
              <a:extLst>
                <a:ext uri="{FF2B5EF4-FFF2-40B4-BE49-F238E27FC236}">
                  <a16:creationId xmlns:a16="http://schemas.microsoft.com/office/drawing/2014/main" id="{93036486-BEF5-4C71-98C5-0BABDCB73C46}"/>
                </a:ext>
              </a:extLst>
            </p:cNvPr>
            <p:cNvSpPr/>
            <p:nvPr/>
          </p:nvSpPr>
          <p:spPr bwMode="auto">
            <a:xfrm>
              <a:off x="5761038" y="4001412"/>
              <a:ext cx="88900" cy="122238"/>
            </a:xfrm>
            <a:custGeom>
              <a:avLst/>
              <a:gdLst>
                <a:gd name="T0" fmla="*/ 69 w 69"/>
                <a:gd name="T1" fmla="*/ 60 h 95"/>
                <a:gd name="T2" fmla="*/ 34 w 69"/>
                <a:gd name="T3" fmla="*/ 95 h 95"/>
                <a:gd name="T4" fmla="*/ 0 w 69"/>
                <a:gd name="T5" fmla="*/ 60 h 95"/>
                <a:gd name="T6" fmla="*/ 0 w 69"/>
                <a:gd name="T7" fmla="*/ 35 h 95"/>
                <a:gd name="T8" fmla="*/ 34 w 69"/>
                <a:gd name="T9" fmla="*/ 0 h 95"/>
                <a:gd name="T10" fmla="*/ 69 w 69"/>
                <a:gd name="T11" fmla="*/ 35 h 95"/>
                <a:gd name="T12" fmla="*/ 69 w 69"/>
                <a:gd name="T13" fmla="*/ 60 h 95"/>
              </a:gdLst>
              <a:ahLst/>
              <a:cxnLst>
                <a:cxn ang="0">
                  <a:pos x="T0" y="T1"/>
                </a:cxn>
                <a:cxn ang="0">
                  <a:pos x="T2" y="T3"/>
                </a:cxn>
                <a:cxn ang="0">
                  <a:pos x="T4" y="T5"/>
                </a:cxn>
                <a:cxn ang="0">
                  <a:pos x="T6" y="T7"/>
                </a:cxn>
                <a:cxn ang="0">
                  <a:pos x="T8" y="T9"/>
                </a:cxn>
                <a:cxn ang="0">
                  <a:pos x="T10" y="T11"/>
                </a:cxn>
                <a:cxn ang="0">
                  <a:pos x="T12" y="T13"/>
                </a:cxn>
              </a:cxnLst>
              <a:rect l="0" t="0" r="r" b="b"/>
              <a:pathLst>
                <a:path w="69" h="95">
                  <a:moveTo>
                    <a:pt x="69" y="60"/>
                  </a:moveTo>
                  <a:cubicBezTo>
                    <a:pt x="69" y="80"/>
                    <a:pt x="54" y="95"/>
                    <a:pt x="34" y="95"/>
                  </a:cubicBezTo>
                  <a:cubicBezTo>
                    <a:pt x="15" y="95"/>
                    <a:pt x="0" y="80"/>
                    <a:pt x="0" y="60"/>
                  </a:cubicBezTo>
                  <a:cubicBezTo>
                    <a:pt x="0" y="35"/>
                    <a:pt x="0" y="35"/>
                    <a:pt x="0" y="35"/>
                  </a:cubicBezTo>
                  <a:cubicBezTo>
                    <a:pt x="0" y="16"/>
                    <a:pt x="15" y="0"/>
                    <a:pt x="34" y="0"/>
                  </a:cubicBezTo>
                  <a:cubicBezTo>
                    <a:pt x="54" y="0"/>
                    <a:pt x="69" y="16"/>
                    <a:pt x="69" y="35"/>
                  </a:cubicBezTo>
                  <a:lnTo>
                    <a:pt x="69" y="6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5" name="iṣļïďe">
              <a:extLst>
                <a:ext uri="{FF2B5EF4-FFF2-40B4-BE49-F238E27FC236}">
                  <a16:creationId xmlns:a16="http://schemas.microsoft.com/office/drawing/2014/main" id="{290C199F-CB3B-4911-820C-B21106D68AED}"/>
                </a:ext>
              </a:extLst>
            </p:cNvPr>
            <p:cNvSpPr/>
            <p:nvPr/>
          </p:nvSpPr>
          <p:spPr bwMode="auto">
            <a:xfrm>
              <a:off x="5940425" y="4187149"/>
              <a:ext cx="90488" cy="122238"/>
            </a:xfrm>
            <a:custGeom>
              <a:avLst/>
              <a:gdLst>
                <a:gd name="T0" fmla="*/ 70 w 70"/>
                <a:gd name="T1" fmla="*/ 61 h 95"/>
                <a:gd name="T2" fmla="*/ 35 w 70"/>
                <a:gd name="T3" fmla="*/ 95 h 95"/>
                <a:gd name="T4" fmla="*/ 0 w 70"/>
                <a:gd name="T5" fmla="*/ 61 h 95"/>
                <a:gd name="T6" fmla="*/ 0 w 70"/>
                <a:gd name="T7" fmla="*/ 35 h 95"/>
                <a:gd name="T8" fmla="*/ 35 w 70"/>
                <a:gd name="T9" fmla="*/ 0 h 95"/>
                <a:gd name="T10" fmla="*/ 70 w 70"/>
                <a:gd name="T11" fmla="*/ 35 h 95"/>
                <a:gd name="T12" fmla="*/ 70 w 70"/>
                <a:gd name="T13" fmla="*/ 61 h 95"/>
              </a:gdLst>
              <a:ahLst/>
              <a:cxnLst>
                <a:cxn ang="0">
                  <a:pos x="T0" y="T1"/>
                </a:cxn>
                <a:cxn ang="0">
                  <a:pos x="T2" y="T3"/>
                </a:cxn>
                <a:cxn ang="0">
                  <a:pos x="T4" y="T5"/>
                </a:cxn>
                <a:cxn ang="0">
                  <a:pos x="T6" y="T7"/>
                </a:cxn>
                <a:cxn ang="0">
                  <a:pos x="T8" y="T9"/>
                </a:cxn>
                <a:cxn ang="0">
                  <a:pos x="T10" y="T11"/>
                </a:cxn>
                <a:cxn ang="0">
                  <a:pos x="T12" y="T13"/>
                </a:cxn>
              </a:cxnLst>
              <a:rect l="0" t="0" r="r" b="b"/>
              <a:pathLst>
                <a:path w="70" h="95">
                  <a:moveTo>
                    <a:pt x="70" y="61"/>
                  </a:moveTo>
                  <a:cubicBezTo>
                    <a:pt x="70" y="80"/>
                    <a:pt x="54" y="95"/>
                    <a:pt x="35" y="95"/>
                  </a:cubicBezTo>
                  <a:cubicBezTo>
                    <a:pt x="16" y="95"/>
                    <a:pt x="0" y="80"/>
                    <a:pt x="0" y="61"/>
                  </a:cubicBezTo>
                  <a:cubicBezTo>
                    <a:pt x="0" y="35"/>
                    <a:pt x="0" y="35"/>
                    <a:pt x="0" y="35"/>
                  </a:cubicBezTo>
                  <a:cubicBezTo>
                    <a:pt x="0" y="16"/>
                    <a:pt x="16" y="0"/>
                    <a:pt x="35" y="0"/>
                  </a:cubicBezTo>
                  <a:cubicBezTo>
                    <a:pt x="54" y="0"/>
                    <a:pt x="70" y="16"/>
                    <a:pt x="70" y="35"/>
                  </a:cubicBezTo>
                  <a:lnTo>
                    <a:pt x="70" y="61"/>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6" name="íŝliḋè">
              <a:extLst>
                <a:ext uri="{FF2B5EF4-FFF2-40B4-BE49-F238E27FC236}">
                  <a16:creationId xmlns:a16="http://schemas.microsoft.com/office/drawing/2014/main" id="{E3CB9802-42DC-4B20-96AF-7429D5B84895}"/>
                </a:ext>
              </a:extLst>
            </p:cNvPr>
            <p:cNvSpPr/>
            <p:nvPr/>
          </p:nvSpPr>
          <p:spPr bwMode="auto">
            <a:xfrm>
              <a:off x="6161088" y="4742774"/>
              <a:ext cx="42863" cy="120650"/>
            </a:xfrm>
            <a:custGeom>
              <a:avLst/>
              <a:gdLst>
                <a:gd name="T0" fmla="*/ 0 w 33"/>
                <a:gd name="T1" fmla="*/ 33 h 93"/>
                <a:gd name="T2" fmla="*/ 0 w 33"/>
                <a:gd name="T3" fmla="*/ 59 h 93"/>
                <a:gd name="T4" fmla="*/ 33 w 33"/>
                <a:gd name="T5" fmla="*/ 93 h 93"/>
                <a:gd name="T6" fmla="*/ 30 w 33"/>
                <a:gd name="T7" fmla="*/ 2 h 93"/>
                <a:gd name="T8" fmla="*/ 25 w 33"/>
                <a:gd name="T9" fmla="*/ 0 h 93"/>
                <a:gd name="T10" fmla="*/ 0 w 33"/>
                <a:gd name="T11" fmla="*/ 33 h 93"/>
              </a:gdLst>
              <a:ahLst/>
              <a:cxnLst>
                <a:cxn ang="0">
                  <a:pos x="T0" y="T1"/>
                </a:cxn>
                <a:cxn ang="0">
                  <a:pos x="T2" y="T3"/>
                </a:cxn>
                <a:cxn ang="0">
                  <a:pos x="T4" y="T5"/>
                </a:cxn>
                <a:cxn ang="0">
                  <a:pos x="T6" y="T7"/>
                </a:cxn>
                <a:cxn ang="0">
                  <a:pos x="T8" y="T9"/>
                </a:cxn>
                <a:cxn ang="0">
                  <a:pos x="T10" y="T11"/>
                </a:cxn>
              </a:cxnLst>
              <a:rect l="0" t="0" r="r" b="b"/>
              <a:pathLst>
                <a:path w="33" h="93">
                  <a:moveTo>
                    <a:pt x="0" y="33"/>
                  </a:moveTo>
                  <a:cubicBezTo>
                    <a:pt x="0" y="59"/>
                    <a:pt x="0" y="59"/>
                    <a:pt x="0" y="59"/>
                  </a:cubicBezTo>
                  <a:cubicBezTo>
                    <a:pt x="0" y="77"/>
                    <a:pt x="15" y="92"/>
                    <a:pt x="33" y="93"/>
                  </a:cubicBezTo>
                  <a:cubicBezTo>
                    <a:pt x="30" y="2"/>
                    <a:pt x="30" y="2"/>
                    <a:pt x="30" y="2"/>
                  </a:cubicBezTo>
                  <a:cubicBezTo>
                    <a:pt x="28" y="1"/>
                    <a:pt x="27" y="1"/>
                    <a:pt x="25" y="0"/>
                  </a:cubicBezTo>
                  <a:cubicBezTo>
                    <a:pt x="11" y="4"/>
                    <a:pt x="0" y="17"/>
                    <a:pt x="0" y="33"/>
                  </a:cubicBez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7" name="íṣḻíḑé">
              <a:extLst>
                <a:ext uri="{FF2B5EF4-FFF2-40B4-BE49-F238E27FC236}">
                  <a16:creationId xmlns:a16="http://schemas.microsoft.com/office/drawing/2014/main" id="{89A3FEE2-5CA3-454C-B732-4C2936410603}"/>
                </a:ext>
              </a:extLst>
            </p:cNvPr>
            <p:cNvSpPr/>
            <p:nvPr/>
          </p:nvSpPr>
          <p:spPr bwMode="auto">
            <a:xfrm>
              <a:off x="6450013" y="5082499"/>
              <a:ext cx="42863" cy="119063"/>
            </a:xfrm>
            <a:custGeom>
              <a:avLst/>
              <a:gdLst>
                <a:gd name="T0" fmla="*/ 33 w 33"/>
                <a:gd name="T1" fmla="*/ 33 h 93"/>
                <a:gd name="T2" fmla="*/ 33 w 33"/>
                <a:gd name="T3" fmla="*/ 58 h 93"/>
                <a:gd name="T4" fmla="*/ 0 w 33"/>
                <a:gd name="T5" fmla="*/ 93 h 93"/>
                <a:gd name="T6" fmla="*/ 3 w 33"/>
                <a:gd name="T7" fmla="*/ 2 h 93"/>
                <a:gd name="T8" fmla="*/ 7 w 33"/>
                <a:gd name="T9" fmla="*/ 0 h 93"/>
                <a:gd name="T10" fmla="*/ 33 w 33"/>
                <a:gd name="T11" fmla="*/ 33 h 93"/>
              </a:gdLst>
              <a:ahLst/>
              <a:cxnLst>
                <a:cxn ang="0">
                  <a:pos x="T0" y="T1"/>
                </a:cxn>
                <a:cxn ang="0">
                  <a:pos x="T2" y="T3"/>
                </a:cxn>
                <a:cxn ang="0">
                  <a:pos x="T4" y="T5"/>
                </a:cxn>
                <a:cxn ang="0">
                  <a:pos x="T6" y="T7"/>
                </a:cxn>
                <a:cxn ang="0">
                  <a:pos x="T8" y="T9"/>
                </a:cxn>
                <a:cxn ang="0">
                  <a:pos x="T10" y="T11"/>
                </a:cxn>
              </a:cxnLst>
              <a:rect l="0" t="0" r="r" b="b"/>
              <a:pathLst>
                <a:path w="33" h="93">
                  <a:moveTo>
                    <a:pt x="33" y="33"/>
                  </a:moveTo>
                  <a:cubicBezTo>
                    <a:pt x="33" y="58"/>
                    <a:pt x="33" y="58"/>
                    <a:pt x="33" y="58"/>
                  </a:cubicBezTo>
                  <a:cubicBezTo>
                    <a:pt x="33" y="77"/>
                    <a:pt x="18" y="92"/>
                    <a:pt x="0" y="93"/>
                  </a:cubicBezTo>
                  <a:cubicBezTo>
                    <a:pt x="3" y="2"/>
                    <a:pt x="3" y="2"/>
                    <a:pt x="3" y="2"/>
                  </a:cubicBezTo>
                  <a:cubicBezTo>
                    <a:pt x="4" y="1"/>
                    <a:pt x="6" y="0"/>
                    <a:pt x="7" y="0"/>
                  </a:cubicBezTo>
                  <a:cubicBezTo>
                    <a:pt x="22" y="4"/>
                    <a:pt x="33" y="17"/>
                    <a:pt x="33" y="33"/>
                  </a:cubicBez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8" name="ïṣ1ïḋê">
              <a:extLst>
                <a:ext uri="{FF2B5EF4-FFF2-40B4-BE49-F238E27FC236}">
                  <a16:creationId xmlns:a16="http://schemas.microsoft.com/office/drawing/2014/main" id="{437AB2B9-CFF1-4262-A092-2CBCA3B075CE}"/>
                </a:ext>
              </a:extLst>
            </p:cNvPr>
            <p:cNvSpPr/>
            <p:nvPr/>
          </p:nvSpPr>
          <p:spPr bwMode="auto">
            <a:xfrm>
              <a:off x="6618288" y="4531637"/>
              <a:ext cx="90488" cy="122238"/>
            </a:xfrm>
            <a:custGeom>
              <a:avLst/>
              <a:gdLst>
                <a:gd name="T0" fmla="*/ 70 w 70"/>
                <a:gd name="T1" fmla="*/ 60 h 95"/>
                <a:gd name="T2" fmla="*/ 35 w 70"/>
                <a:gd name="T3" fmla="*/ 95 h 95"/>
                <a:gd name="T4" fmla="*/ 0 w 70"/>
                <a:gd name="T5" fmla="*/ 60 h 95"/>
                <a:gd name="T6" fmla="*/ 0 w 70"/>
                <a:gd name="T7" fmla="*/ 35 h 95"/>
                <a:gd name="T8" fmla="*/ 35 w 70"/>
                <a:gd name="T9" fmla="*/ 0 h 95"/>
                <a:gd name="T10" fmla="*/ 70 w 70"/>
                <a:gd name="T11" fmla="*/ 35 h 95"/>
                <a:gd name="T12" fmla="*/ 70 w 70"/>
                <a:gd name="T13" fmla="*/ 60 h 95"/>
              </a:gdLst>
              <a:ahLst/>
              <a:cxnLst>
                <a:cxn ang="0">
                  <a:pos x="T0" y="T1"/>
                </a:cxn>
                <a:cxn ang="0">
                  <a:pos x="T2" y="T3"/>
                </a:cxn>
                <a:cxn ang="0">
                  <a:pos x="T4" y="T5"/>
                </a:cxn>
                <a:cxn ang="0">
                  <a:pos x="T6" y="T7"/>
                </a:cxn>
                <a:cxn ang="0">
                  <a:pos x="T8" y="T9"/>
                </a:cxn>
                <a:cxn ang="0">
                  <a:pos x="T10" y="T11"/>
                </a:cxn>
                <a:cxn ang="0">
                  <a:pos x="T12" y="T13"/>
                </a:cxn>
              </a:cxnLst>
              <a:rect l="0" t="0" r="r" b="b"/>
              <a:pathLst>
                <a:path w="70" h="95">
                  <a:moveTo>
                    <a:pt x="70" y="60"/>
                  </a:moveTo>
                  <a:cubicBezTo>
                    <a:pt x="70" y="79"/>
                    <a:pt x="54" y="95"/>
                    <a:pt x="35" y="95"/>
                  </a:cubicBezTo>
                  <a:cubicBezTo>
                    <a:pt x="16" y="95"/>
                    <a:pt x="0" y="79"/>
                    <a:pt x="0" y="60"/>
                  </a:cubicBezTo>
                  <a:cubicBezTo>
                    <a:pt x="0" y="35"/>
                    <a:pt x="0" y="35"/>
                    <a:pt x="0" y="35"/>
                  </a:cubicBezTo>
                  <a:cubicBezTo>
                    <a:pt x="0" y="15"/>
                    <a:pt x="16" y="0"/>
                    <a:pt x="35" y="0"/>
                  </a:cubicBezTo>
                  <a:cubicBezTo>
                    <a:pt x="54" y="0"/>
                    <a:pt x="70" y="15"/>
                    <a:pt x="70" y="35"/>
                  </a:cubicBezTo>
                  <a:lnTo>
                    <a:pt x="70" y="6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9" name="işḷiḑé">
              <a:extLst>
                <a:ext uri="{FF2B5EF4-FFF2-40B4-BE49-F238E27FC236}">
                  <a16:creationId xmlns:a16="http://schemas.microsoft.com/office/drawing/2014/main" id="{AADB08C6-AAF8-428F-BBA6-8543544A8FEE}"/>
                </a:ext>
              </a:extLst>
            </p:cNvPr>
            <p:cNvSpPr/>
            <p:nvPr/>
          </p:nvSpPr>
          <p:spPr bwMode="auto">
            <a:xfrm>
              <a:off x="6805613" y="4341137"/>
              <a:ext cx="90488" cy="122238"/>
            </a:xfrm>
            <a:custGeom>
              <a:avLst/>
              <a:gdLst>
                <a:gd name="T0" fmla="*/ 70 w 70"/>
                <a:gd name="T1" fmla="*/ 60 h 95"/>
                <a:gd name="T2" fmla="*/ 35 w 70"/>
                <a:gd name="T3" fmla="*/ 95 h 95"/>
                <a:gd name="T4" fmla="*/ 0 w 70"/>
                <a:gd name="T5" fmla="*/ 60 h 95"/>
                <a:gd name="T6" fmla="*/ 0 w 70"/>
                <a:gd name="T7" fmla="*/ 34 h 95"/>
                <a:gd name="T8" fmla="*/ 35 w 70"/>
                <a:gd name="T9" fmla="*/ 0 h 95"/>
                <a:gd name="T10" fmla="*/ 70 w 70"/>
                <a:gd name="T11" fmla="*/ 34 h 95"/>
                <a:gd name="T12" fmla="*/ 70 w 70"/>
                <a:gd name="T13" fmla="*/ 60 h 95"/>
              </a:gdLst>
              <a:ahLst/>
              <a:cxnLst>
                <a:cxn ang="0">
                  <a:pos x="T0" y="T1"/>
                </a:cxn>
                <a:cxn ang="0">
                  <a:pos x="T2" y="T3"/>
                </a:cxn>
                <a:cxn ang="0">
                  <a:pos x="T4" y="T5"/>
                </a:cxn>
                <a:cxn ang="0">
                  <a:pos x="T6" y="T7"/>
                </a:cxn>
                <a:cxn ang="0">
                  <a:pos x="T8" y="T9"/>
                </a:cxn>
                <a:cxn ang="0">
                  <a:pos x="T10" y="T11"/>
                </a:cxn>
                <a:cxn ang="0">
                  <a:pos x="T12" y="T13"/>
                </a:cxn>
              </a:cxnLst>
              <a:rect l="0" t="0" r="r" b="b"/>
              <a:pathLst>
                <a:path w="70" h="95">
                  <a:moveTo>
                    <a:pt x="70" y="60"/>
                  </a:moveTo>
                  <a:cubicBezTo>
                    <a:pt x="70" y="79"/>
                    <a:pt x="54" y="95"/>
                    <a:pt x="35" y="95"/>
                  </a:cubicBezTo>
                  <a:cubicBezTo>
                    <a:pt x="16" y="95"/>
                    <a:pt x="0" y="79"/>
                    <a:pt x="0" y="60"/>
                  </a:cubicBezTo>
                  <a:cubicBezTo>
                    <a:pt x="0" y="34"/>
                    <a:pt x="0" y="34"/>
                    <a:pt x="0" y="34"/>
                  </a:cubicBezTo>
                  <a:cubicBezTo>
                    <a:pt x="0" y="15"/>
                    <a:pt x="16" y="0"/>
                    <a:pt x="35" y="0"/>
                  </a:cubicBezTo>
                  <a:cubicBezTo>
                    <a:pt x="54" y="0"/>
                    <a:pt x="70" y="15"/>
                    <a:pt x="70" y="34"/>
                  </a:cubicBezTo>
                  <a:lnTo>
                    <a:pt x="70" y="6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0" name="í$ľíḑé">
              <a:extLst>
                <a:ext uri="{FF2B5EF4-FFF2-40B4-BE49-F238E27FC236}">
                  <a16:creationId xmlns:a16="http://schemas.microsoft.com/office/drawing/2014/main" id="{A09D5D26-6964-4925-9DAE-0610C9042D43}"/>
                </a:ext>
              </a:extLst>
            </p:cNvPr>
            <p:cNvSpPr/>
            <p:nvPr/>
          </p:nvSpPr>
          <p:spPr bwMode="auto">
            <a:xfrm>
              <a:off x="6983413" y="4482424"/>
              <a:ext cx="88900" cy="120650"/>
            </a:xfrm>
            <a:custGeom>
              <a:avLst/>
              <a:gdLst>
                <a:gd name="T0" fmla="*/ 69 w 69"/>
                <a:gd name="T1" fmla="*/ 60 h 94"/>
                <a:gd name="T2" fmla="*/ 35 w 69"/>
                <a:gd name="T3" fmla="*/ 94 h 94"/>
                <a:gd name="T4" fmla="*/ 0 w 69"/>
                <a:gd name="T5" fmla="*/ 60 h 94"/>
                <a:gd name="T6" fmla="*/ 0 w 69"/>
                <a:gd name="T7" fmla="*/ 34 h 94"/>
                <a:gd name="T8" fmla="*/ 35 w 69"/>
                <a:gd name="T9" fmla="*/ 0 h 94"/>
                <a:gd name="T10" fmla="*/ 69 w 69"/>
                <a:gd name="T11" fmla="*/ 34 h 94"/>
                <a:gd name="T12" fmla="*/ 69 w 69"/>
                <a:gd name="T13" fmla="*/ 60 h 94"/>
              </a:gdLst>
              <a:ahLst/>
              <a:cxnLst>
                <a:cxn ang="0">
                  <a:pos x="T0" y="T1"/>
                </a:cxn>
                <a:cxn ang="0">
                  <a:pos x="T2" y="T3"/>
                </a:cxn>
                <a:cxn ang="0">
                  <a:pos x="T4" y="T5"/>
                </a:cxn>
                <a:cxn ang="0">
                  <a:pos x="T6" y="T7"/>
                </a:cxn>
                <a:cxn ang="0">
                  <a:pos x="T8" y="T9"/>
                </a:cxn>
                <a:cxn ang="0">
                  <a:pos x="T10" y="T11"/>
                </a:cxn>
                <a:cxn ang="0">
                  <a:pos x="T12" y="T13"/>
                </a:cxn>
              </a:cxnLst>
              <a:rect l="0" t="0" r="r" b="b"/>
              <a:pathLst>
                <a:path w="69" h="94">
                  <a:moveTo>
                    <a:pt x="69" y="60"/>
                  </a:moveTo>
                  <a:cubicBezTo>
                    <a:pt x="69" y="79"/>
                    <a:pt x="54" y="94"/>
                    <a:pt x="35" y="94"/>
                  </a:cubicBezTo>
                  <a:cubicBezTo>
                    <a:pt x="15" y="94"/>
                    <a:pt x="0" y="79"/>
                    <a:pt x="0" y="60"/>
                  </a:cubicBezTo>
                  <a:cubicBezTo>
                    <a:pt x="0" y="34"/>
                    <a:pt x="0" y="34"/>
                    <a:pt x="0" y="34"/>
                  </a:cubicBezTo>
                  <a:cubicBezTo>
                    <a:pt x="0" y="15"/>
                    <a:pt x="15" y="0"/>
                    <a:pt x="35" y="0"/>
                  </a:cubicBezTo>
                  <a:cubicBezTo>
                    <a:pt x="54" y="0"/>
                    <a:pt x="69" y="15"/>
                    <a:pt x="69" y="34"/>
                  </a:cubicBezTo>
                  <a:lnTo>
                    <a:pt x="69" y="6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1" name="ï$ļïḍê">
              <a:extLst>
                <a:ext uri="{FF2B5EF4-FFF2-40B4-BE49-F238E27FC236}">
                  <a16:creationId xmlns:a16="http://schemas.microsoft.com/office/drawing/2014/main" id="{4EE88540-9BA8-4146-99AD-B874455CD352}"/>
                </a:ext>
              </a:extLst>
            </p:cNvPr>
            <p:cNvSpPr/>
            <p:nvPr/>
          </p:nvSpPr>
          <p:spPr bwMode="auto">
            <a:xfrm>
              <a:off x="7165975" y="4679274"/>
              <a:ext cx="88900" cy="122238"/>
            </a:xfrm>
            <a:custGeom>
              <a:avLst/>
              <a:gdLst>
                <a:gd name="T0" fmla="*/ 69 w 69"/>
                <a:gd name="T1" fmla="*/ 60 h 95"/>
                <a:gd name="T2" fmla="*/ 34 w 69"/>
                <a:gd name="T3" fmla="*/ 95 h 95"/>
                <a:gd name="T4" fmla="*/ 0 w 69"/>
                <a:gd name="T5" fmla="*/ 60 h 95"/>
                <a:gd name="T6" fmla="*/ 0 w 69"/>
                <a:gd name="T7" fmla="*/ 35 h 95"/>
                <a:gd name="T8" fmla="*/ 34 w 69"/>
                <a:gd name="T9" fmla="*/ 0 h 95"/>
                <a:gd name="T10" fmla="*/ 69 w 69"/>
                <a:gd name="T11" fmla="*/ 35 h 95"/>
                <a:gd name="T12" fmla="*/ 69 w 69"/>
                <a:gd name="T13" fmla="*/ 60 h 95"/>
              </a:gdLst>
              <a:ahLst/>
              <a:cxnLst>
                <a:cxn ang="0">
                  <a:pos x="T0" y="T1"/>
                </a:cxn>
                <a:cxn ang="0">
                  <a:pos x="T2" y="T3"/>
                </a:cxn>
                <a:cxn ang="0">
                  <a:pos x="T4" y="T5"/>
                </a:cxn>
                <a:cxn ang="0">
                  <a:pos x="T6" y="T7"/>
                </a:cxn>
                <a:cxn ang="0">
                  <a:pos x="T8" y="T9"/>
                </a:cxn>
                <a:cxn ang="0">
                  <a:pos x="T10" y="T11"/>
                </a:cxn>
                <a:cxn ang="0">
                  <a:pos x="T12" y="T13"/>
                </a:cxn>
              </a:cxnLst>
              <a:rect l="0" t="0" r="r" b="b"/>
              <a:pathLst>
                <a:path w="69" h="95">
                  <a:moveTo>
                    <a:pt x="69" y="60"/>
                  </a:moveTo>
                  <a:cubicBezTo>
                    <a:pt x="69" y="80"/>
                    <a:pt x="53" y="95"/>
                    <a:pt x="34" y="95"/>
                  </a:cubicBezTo>
                  <a:cubicBezTo>
                    <a:pt x="15" y="95"/>
                    <a:pt x="0" y="80"/>
                    <a:pt x="0" y="60"/>
                  </a:cubicBezTo>
                  <a:cubicBezTo>
                    <a:pt x="0" y="35"/>
                    <a:pt x="0" y="35"/>
                    <a:pt x="0" y="35"/>
                  </a:cubicBezTo>
                  <a:cubicBezTo>
                    <a:pt x="0" y="16"/>
                    <a:pt x="15" y="0"/>
                    <a:pt x="34" y="0"/>
                  </a:cubicBezTo>
                  <a:cubicBezTo>
                    <a:pt x="53" y="0"/>
                    <a:pt x="69" y="16"/>
                    <a:pt x="69" y="35"/>
                  </a:cubicBezTo>
                  <a:lnTo>
                    <a:pt x="69" y="60"/>
                  </a:lnTo>
                  <a:close/>
                </a:path>
              </a:pathLst>
            </a:custGeom>
            <a:solidFill>
              <a:srgbClr val="EFEFE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2" name="îS1iḍé">
              <a:extLst>
                <a:ext uri="{FF2B5EF4-FFF2-40B4-BE49-F238E27FC236}">
                  <a16:creationId xmlns:a16="http://schemas.microsoft.com/office/drawing/2014/main" id="{67AADEB5-BC3D-480B-9C76-B79F546EF18C}"/>
                </a:ext>
              </a:extLst>
            </p:cNvPr>
            <p:cNvSpPr/>
            <p:nvPr/>
          </p:nvSpPr>
          <p:spPr bwMode="auto">
            <a:xfrm>
              <a:off x="2711450" y="3458487"/>
              <a:ext cx="573088" cy="160338"/>
            </a:xfrm>
            <a:custGeom>
              <a:avLst/>
              <a:gdLst>
                <a:gd name="T0" fmla="*/ 5 w 361"/>
                <a:gd name="T1" fmla="*/ 101 h 101"/>
                <a:gd name="T2" fmla="*/ 0 w 361"/>
                <a:gd name="T3" fmla="*/ 75 h 101"/>
                <a:gd name="T4" fmla="*/ 354 w 361"/>
                <a:gd name="T5" fmla="*/ 0 h 101"/>
                <a:gd name="T6" fmla="*/ 361 w 361"/>
                <a:gd name="T7" fmla="*/ 26 h 101"/>
                <a:gd name="T8" fmla="*/ 5 w 361"/>
                <a:gd name="T9" fmla="*/ 101 h 101"/>
              </a:gdLst>
              <a:ahLst/>
              <a:cxnLst>
                <a:cxn ang="0">
                  <a:pos x="T0" y="T1"/>
                </a:cxn>
                <a:cxn ang="0">
                  <a:pos x="T2" y="T3"/>
                </a:cxn>
                <a:cxn ang="0">
                  <a:pos x="T4" y="T5"/>
                </a:cxn>
                <a:cxn ang="0">
                  <a:pos x="T6" y="T7"/>
                </a:cxn>
                <a:cxn ang="0">
                  <a:pos x="T8" y="T9"/>
                </a:cxn>
              </a:cxnLst>
              <a:rect l="0" t="0" r="r" b="b"/>
              <a:pathLst>
                <a:path w="361" h="101">
                  <a:moveTo>
                    <a:pt x="5" y="101"/>
                  </a:moveTo>
                  <a:lnTo>
                    <a:pt x="0" y="75"/>
                  </a:lnTo>
                  <a:lnTo>
                    <a:pt x="354" y="0"/>
                  </a:lnTo>
                  <a:lnTo>
                    <a:pt x="361" y="26"/>
                  </a:lnTo>
                  <a:lnTo>
                    <a:pt x="5" y="101"/>
                  </a:lnTo>
                  <a:close/>
                </a:path>
              </a:pathLst>
            </a:custGeom>
            <a:solidFill>
              <a:srgbClr val="F1C4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3" name="îṧlîďé">
              <a:extLst>
                <a:ext uri="{FF2B5EF4-FFF2-40B4-BE49-F238E27FC236}">
                  <a16:creationId xmlns:a16="http://schemas.microsoft.com/office/drawing/2014/main" id="{7FC48FB5-DC16-4427-BA15-3AD52D387634}"/>
                </a:ext>
              </a:extLst>
            </p:cNvPr>
            <p:cNvSpPr/>
            <p:nvPr/>
          </p:nvSpPr>
          <p:spPr bwMode="auto">
            <a:xfrm>
              <a:off x="2898775" y="2990174"/>
              <a:ext cx="438150" cy="454025"/>
            </a:xfrm>
            <a:custGeom>
              <a:avLst/>
              <a:gdLst>
                <a:gd name="T0" fmla="*/ 0 w 276"/>
                <a:gd name="T1" fmla="*/ 18 h 286"/>
                <a:gd name="T2" fmla="*/ 18 w 276"/>
                <a:gd name="T3" fmla="*/ 0 h 286"/>
                <a:gd name="T4" fmla="*/ 276 w 276"/>
                <a:gd name="T5" fmla="*/ 268 h 286"/>
                <a:gd name="T6" fmla="*/ 257 w 276"/>
                <a:gd name="T7" fmla="*/ 286 h 286"/>
                <a:gd name="T8" fmla="*/ 0 w 276"/>
                <a:gd name="T9" fmla="*/ 18 h 286"/>
              </a:gdLst>
              <a:ahLst/>
              <a:cxnLst>
                <a:cxn ang="0">
                  <a:pos x="T0" y="T1"/>
                </a:cxn>
                <a:cxn ang="0">
                  <a:pos x="T2" y="T3"/>
                </a:cxn>
                <a:cxn ang="0">
                  <a:pos x="T4" y="T5"/>
                </a:cxn>
                <a:cxn ang="0">
                  <a:pos x="T6" y="T7"/>
                </a:cxn>
                <a:cxn ang="0">
                  <a:pos x="T8" y="T9"/>
                </a:cxn>
              </a:cxnLst>
              <a:rect l="0" t="0" r="r" b="b"/>
              <a:pathLst>
                <a:path w="276" h="286">
                  <a:moveTo>
                    <a:pt x="0" y="18"/>
                  </a:moveTo>
                  <a:lnTo>
                    <a:pt x="18" y="0"/>
                  </a:lnTo>
                  <a:lnTo>
                    <a:pt x="276" y="268"/>
                  </a:lnTo>
                  <a:lnTo>
                    <a:pt x="257" y="286"/>
                  </a:lnTo>
                  <a:lnTo>
                    <a:pt x="0" y="18"/>
                  </a:lnTo>
                  <a:close/>
                </a:path>
              </a:pathLst>
            </a:custGeom>
            <a:solidFill>
              <a:srgbClr val="F1C4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4" name="ï$ľîḓê">
              <a:extLst>
                <a:ext uri="{FF2B5EF4-FFF2-40B4-BE49-F238E27FC236}">
                  <a16:creationId xmlns:a16="http://schemas.microsoft.com/office/drawing/2014/main" id="{D8B96794-5D7B-4A83-8953-D93605ED93D4}"/>
                </a:ext>
              </a:extLst>
            </p:cNvPr>
            <p:cNvSpPr/>
            <p:nvPr/>
          </p:nvSpPr>
          <p:spPr bwMode="auto">
            <a:xfrm>
              <a:off x="2584450" y="3053674"/>
              <a:ext cx="309563" cy="528638"/>
            </a:xfrm>
            <a:custGeom>
              <a:avLst/>
              <a:gdLst>
                <a:gd name="T0" fmla="*/ 172 w 195"/>
                <a:gd name="T1" fmla="*/ 0 h 333"/>
                <a:gd name="T2" fmla="*/ 195 w 195"/>
                <a:gd name="T3" fmla="*/ 13 h 333"/>
                <a:gd name="T4" fmla="*/ 23 w 195"/>
                <a:gd name="T5" fmla="*/ 333 h 333"/>
                <a:gd name="T6" fmla="*/ 0 w 195"/>
                <a:gd name="T7" fmla="*/ 319 h 333"/>
                <a:gd name="T8" fmla="*/ 172 w 195"/>
                <a:gd name="T9" fmla="*/ 0 h 333"/>
              </a:gdLst>
              <a:ahLst/>
              <a:cxnLst>
                <a:cxn ang="0">
                  <a:pos x="T0" y="T1"/>
                </a:cxn>
                <a:cxn ang="0">
                  <a:pos x="T2" y="T3"/>
                </a:cxn>
                <a:cxn ang="0">
                  <a:pos x="T4" y="T5"/>
                </a:cxn>
                <a:cxn ang="0">
                  <a:pos x="T6" y="T7"/>
                </a:cxn>
                <a:cxn ang="0">
                  <a:pos x="T8" y="T9"/>
                </a:cxn>
              </a:cxnLst>
              <a:rect l="0" t="0" r="r" b="b"/>
              <a:pathLst>
                <a:path w="195" h="333">
                  <a:moveTo>
                    <a:pt x="172" y="0"/>
                  </a:moveTo>
                  <a:lnTo>
                    <a:pt x="195" y="13"/>
                  </a:lnTo>
                  <a:lnTo>
                    <a:pt x="23" y="333"/>
                  </a:lnTo>
                  <a:lnTo>
                    <a:pt x="0" y="319"/>
                  </a:lnTo>
                  <a:lnTo>
                    <a:pt x="172" y="0"/>
                  </a:lnTo>
                  <a:close/>
                </a:path>
              </a:pathLst>
            </a:custGeom>
            <a:solidFill>
              <a:srgbClr val="F1C4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5" name="ís1îďe">
              <a:extLst>
                <a:ext uri="{FF2B5EF4-FFF2-40B4-BE49-F238E27FC236}">
                  <a16:creationId xmlns:a16="http://schemas.microsoft.com/office/drawing/2014/main" id="{35B7B822-E7A0-444A-8DCB-D06FECEA27A6}"/>
                </a:ext>
              </a:extLst>
            </p:cNvPr>
            <p:cNvSpPr/>
            <p:nvPr/>
          </p:nvSpPr>
          <p:spPr bwMode="auto">
            <a:xfrm>
              <a:off x="2413000" y="3434674"/>
              <a:ext cx="346075" cy="349250"/>
            </a:xfrm>
            <a:custGeom>
              <a:avLst/>
              <a:gdLst>
                <a:gd name="T0" fmla="*/ 228 w 268"/>
                <a:gd name="T1" fmla="*/ 66 h 271"/>
                <a:gd name="T2" fmla="*/ 205 w 268"/>
                <a:gd name="T3" fmla="*/ 233 h 271"/>
                <a:gd name="T4" fmla="*/ 39 w 268"/>
                <a:gd name="T5" fmla="*/ 205 h 271"/>
                <a:gd name="T6" fmla="*/ 62 w 268"/>
                <a:gd name="T7" fmla="*/ 38 h 271"/>
                <a:gd name="T8" fmla="*/ 228 w 268"/>
                <a:gd name="T9" fmla="*/ 66 h 271"/>
              </a:gdLst>
              <a:ahLst/>
              <a:cxnLst>
                <a:cxn ang="0">
                  <a:pos x="T0" y="T1"/>
                </a:cxn>
                <a:cxn ang="0">
                  <a:pos x="T2" y="T3"/>
                </a:cxn>
                <a:cxn ang="0">
                  <a:pos x="T4" y="T5"/>
                </a:cxn>
                <a:cxn ang="0">
                  <a:pos x="T6" y="T7"/>
                </a:cxn>
                <a:cxn ang="0">
                  <a:pos x="T8" y="T9"/>
                </a:cxn>
              </a:cxnLst>
              <a:rect l="0" t="0" r="r" b="b"/>
              <a:pathLst>
                <a:path w="268" h="271">
                  <a:moveTo>
                    <a:pt x="228" y="66"/>
                  </a:moveTo>
                  <a:cubicBezTo>
                    <a:pt x="268" y="119"/>
                    <a:pt x="258" y="194"/>
                    <a:pt x="205" y="233"/>
                  </a:cubicBezTo>
                  <a:cubicBezTo>
                    <a:pt x="153" y="271"/>
                    <a:pt x="79" y="259"/>
                    <a:pt x="39" y="205"/>
                  </a:cubicBezTo>
                  <a:cubicBezTo>
                    <a:pt x="0" y="151"/>
                    <a:pt x="10" y="76"/>
                    <a:pt x="62" y="38"/>
                  </a:cubicBezTo>
                  <a:cubicBezTo>
                    <a:pt x="114" y="0"/>
                    <a:pt x="189" y="12"/>
                    <a:pt x="228" y="66"/>
                  </a:cubicBezTo>
                  <a:close/>
                </a:path>
              </a:pathLst>
            </a:custGeom>
            <a:solidFill>
              <a:srgbClr val="F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6" name="iS1íḑè">
              <a:extLst>
                <a:ext uri="{FF2B5EF4-FFF2-40B4-BE49-F238E27FC236}">
                  <a16:creationId xmlns:a16="http://schemas.microsoft.com/office/drawing/2014/main" id="{278F52D5-83CB-47CE-9254-2DCA853D8209}"/>
                </a:ext>
              </a:extLst>
            </p:cNvPr>
            <p:cNvSpPr/>
            <p:nvPr/>
          </p:nvSpPr>
          <p:spPr bwMode="auto">
            <a:xfrm>
              <a:off x="2768600" y="2867937"/>
              <a:ext cx="288925" cy="290513"/>
            </a:xfrm>
            <a:custGeom>
              <a:avLst/>
              <a:gdLst>
                <a:gd name="T0" fmla="*/ 190 w 223"/>
                <a:gd name="T1" fmla="*/ 55 h 225"/>
                <a:gd name="T2" fmla="*/ 171 w 223"/>
                <a:gd name="T3" fmla="*/ 193 h 225"/>
                <a:gd name="T4" fmla="*/ 33 w 223"/>
                <a:gd name="T5" fmla="*/ 170 h 225"/>
                <a:gd name="T6" fmla="*/ 52 w 223"/>
                <a:gd name="T7" fmla="*/ 32 h 225"/>
                <a:gd name="T8" fmla="*/ 190 w 223"/>
                <a:gd name="T9" fmla="*/ 55 h 225"/>
              </a:gdLst>
              <a:ahLst/>
              <a:cxnLst>
                <a:cxn ang="0">
                  <a:pos x="T0" y="T1"/>
                </a:cxn>
                <a:cxn ang="0">
                  <a:pos x="T2" y="T3"/>
                </a:cxn>
                <a:cxn ang="0">
                  <a:pos x="T4" y="T5"/>
                </a:cxn>
                <a:cxn ang="0">
                  <a:pos x="T6" y="T7"/>
                </a:cxn>
                <a:cxn ang="0">
                  <a:pos x="T8" y="T9"/>
                </a:cxn>
              </a:cxnLst>
              <a:rect l="0" t="0" r="r" b="b"/>
              <a:pathLst>
                <a:path w="223" h="225">
                  <a:moveTo>
                    <a:pt x="190" y="55"/>
                  </a:moveTo>
                  <a:cubicBezTo>
                    <a:pt x="223" y="99"/>
                    <a:pt x="214" y="161"/>
                    <a:pt x="171" y="193"/>
                  </a:cubicBezTo>
                  <a:cubicBezTo>
                    <a:pt x="128" y="225"/>
                    <a:pt x="66" y="215"/>
                    <a:pt x="33" y="170"/>
                  </a:cubicBezTo>
                  <a:cubicBezTo>
                    <a:pt x="0" y="126"/>
                    <a:pt x="9" y="64"/>
                    <a:pt x="52" y="32"/>
                  </a:cubicBezTo>
                  <a:cubicBezTo>
                    <a:pt x="95" y="0"/>
                    <a:pt x="157" y="10"/>
                    <a:pt x="190" y="55"/>
                  </a:cubicBezTo>
                  <a:close/>
                </a:path>
              </a:pathLst>
            </a:custGeom>
            <a:solidFill>
              <a:srgbClr val="F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7" name="iş1íḍe">
              <a:extLst>
                <a:ext uri="{FF2B5EF4-FFF2-40B4-BE49-F238E27FC236}">
                  <a16:creationId xmlns:a16="http://schemas.microsoft.com/office/drawing/2014/main" id="{C7C728F2-EE3B-4D4D-BE6C-FD36ABF875D5}"/>
                </a:ext>
              </a:extLst>
            </p:cNvPr>
            <p:cNvSpPr/>
            <p:nvPr/>
          </p:nvSpPr>
          <p:spPr bwMode="auto">
            <a:xfrm>
              <a:off x="3175000" y="3231474"/>
              <a:ext cx="436563" cy="441325"/>
            </a:xfrm>
            <a:custGeom>
              <a:avLst/>
              <a:gdLst>
                <a:gd name="T0" fmla="*/ 288 w 338"/>
                <a:gd name="T1" fmla="*/ 83 h 342"/>
                <a:gd name="T2" fmla="*/ 260 w 338"/>
                <a:gd name="T3" fmla="*/ 294 h 342"/>
                <a:gd name="T4" fmla="*/ 50 w 338"/>
                <a:gd name="T5" fmla="*/ 259 h 342"/>
                <a:gd name="T6" fmla="*/ 79 w 338"/>
                <a:gd name="T7" fmla="*/ 48 h 342"/>
                <a:gd name="T8" fmla="*/ 288 w 338"/>
                <a:gd name="T9" fmla="*/ 83 h 342"/>
              </a:gdLst>
              <a:ahLst/>
              <a:cxnLst>
                <a:cxn ang="0">
                  <a:pos x="T0" y="T1"/>
                </a:cxn>
                <a:cxn ang="0">
                  <a:pos x="T2" y="T3"/>
                </a:cxn>
                <a:cxn ang="0">
                  <a:pos x="T4" y="T5"/>
                </a:cxn>
                <a:cxn ang="0">
                  <a:pos x="T6" y="T7"/>
                </a:cxn>
                <a:cxn ang="0">
                  <a:pos x="T8" y="T9"/>
                </a:cxn>
              </a:cxnLst>
              <a:rect l="0" t="0" r="r" b="b"/>
              <a:pathLst>
                <a:path w="338" h="342">
                  <a:moveTo>
                    <a:pt x="288" y="83"/>
                  </a:moveTo>
                  <a:cubicBezTo>
                    <a:pt x="338" y="151"/>
                    <a:pt x="325" y="245"/>
                    <a:pt x="260" y="294"/>
                  </a:cubicBezTo>
                  <a:cubicBezTo>
                    <a:pt x="194" y="342"/>
                    <a:pt x="100" y="326"/>
                    <a:pt x="50" y="259"/>
                  </a:cubicBezTo>
                  <a:cubicBezTo>
                    <a:pt x="0" y="191"/>
                    <a:pt x="13" y="97"/>
                    <a:pt x="79" y="48"/>
                  </a:cubicBezTo>
                  <a:cubicBezTo>
                    <a:pt x="145" y="0"/>
                    <a:pt x="238" y="15"/>
                    <a:pt x="288" y="83"/>
                  </a:cubicBezTo>
                  <a:close/>
                </a:path>
              </a:pathLst>
            </a:custGeom>
            <a:solidFill>
              <a:srgbClr val="F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8" name="ïsļíḑê">
              <a:extLst>
                <a:ext uri="{FF2B5EF4-FFF2-40B4-BE49-F238E27FC236}">
                  <a16:creationId xmlns:a16="http://schemas.microsoft.com/office/drawing/2014/main" id="{77A8E4D1-9D23-4DB9-BC30-D04D27D7D522}"/>
                </a:ext>
              </a:extLst>
            </p:cNvPr>
            <p:cNvSpPr/>
            <p:nvPr/>
          </p:nvSpPr>
          <p:spPr bwMode="auto">
            <a:xfrm>
              <a:off x="3956050" y="3366412"/>
              <a:ext cx="173038" cy="122238"/>
            </a:xfrm>
            <a:custGeom>
              <a:avLst/>
              <a:gdLst>
                <a:gd name="T0" fmla="*/ 0 w 109"/>
                <a:gd name="T1" fmla="*/ 9 h 77"/>
                <a:gd name="T2" fmla="*/ 5 w 109"/>
                <a:gd name="T3" fmla="*/ 0 h 77"/>
                <a:gd name="T4" fmla="*/ 109 w 109"/>
                <a:gd name="T5" fmla="*/ 70 h 77"/>
                <a:gd name="T6" fmla="*/ 104 w 109"/>
                <a:gd name="T7" fmla="*/ 77 h 77"/>
                <a:gd name="T8" fmla="*/ 0 w 109"/>
                <a:gd name="T9" fmla="*/ 9 h 77"/>
              </a:gdLst>
              <a:ahLst/>
              <a:cxnLst>
                <a:cxn ang="0">
                  <a:pos x="T0" y="T1"/>
                </a:cxn>
                <a:cxn ang="0">
                  <a:pos x="T2" y="T3"/>
                </a:cxn>
                <a:cxn ang="0">
                  <a:pos x="T4" y="T5"/>
                </a:cxn>
                <a:cxn ang="0">
                  <a:pos x="T6" y="T7"/>
                </a:cxn>
                <a:cxn ang="0">
                  <a:pos x="T8" y="T9"/>
                </a:cxn>
              </a:cxnLst>
              <a:rect l="0" t="0" r="r" b="b"/>
              <a:pathLst>
                <a:path w="109" h="77">
                  <a:moveTo>
                    <a:pt x="0" y="9"/>
                  </a:moveTo>
                  <a:lnTo>
                    <a:pt x="5" y="0"/>
                  </a:lnTo>
                  <a:lnTo>
                    <a:pt x="109" y="70"/>
                  </a:lnTo>
                  <a:lnTo>
                    <a:pt x="104" y="77"/>
                  </a:lnTo>
                  <a:lnTo>
                    <a:pt x="0" y="9"/>
                  </a:lnTo>
                  <a:close/>
                </a:path>
              </a:pathLst>
            </a:custGeom>
            <a:solidFill>
              <a:srgbClr val="F1C4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9" name="íṧlïḍè">
              <a:extLst>
                <a:ext uri="{FF2B5EF4-FFF2-40B4-BE49-F238E27FC236}">
                  <a16:creationId xmlns:a16="http://schemas.microsoft.com/office/drawing/2014/main" id="{5139A8F5-77D4-4C0B-B619-ED02500537C1}"/>
                </a:ext>
              </a:extLst>
            </p:cNvPr>
            <p:cNvSpPr/>
            <p:nvPr/>
          </p:nvSpPr>
          <p:spPr bwMode="auto">
            <a:xfrm>
              <a:off x="4097338" y="3248937"/>
              <a:ext cx="46038" cy="198438"/>
            </a:xfrm>
            <a:custGeom>
              <a:avLst/>
              <a:gdLst>
                <a:gd name="T0" fmla="*/ 29 w 29"/>
                <a:gd name="T1" fmla="*/ 123 h 125"/>
                <a:gd name="T2" fmla="*/ 20 w 29"/>
                <a:gd name="T3" fmla="*/ 125 h 125"/>
                <a:gd name="T4" fmla="*/ 0 w 29"/>
                <a:gd name="T5" fmla="*/ 2 h 125"/>
                <a:gd name="T6" fmla="*/ 8 w 29"/>
                <a:gd name="T7" fmla="*/ 0 h 125"/>
                <a:gd name="T8" fmla="*/ 29 w 29"/>
                <a:gd name="T9" fmla="*/ 123 h 125"/>
              </a:gdLst>
              <a:ahLst/>
              <a:cxnLst>
                <a:cxn ang="0">
                  <a:pos x="T0" y="T1"/>
                </a:cxn>
                <a:cxn ang="0">
                  <a:pos x="T2" y="T3"/>
                </a:cxn>
                <a:cxn ang="0">
                  <a:pos x="T4" y="T5"/>
                </a:cxn>
                <a:cxn ang="0">
                  <a:pos x="T6" y="T7"/>
                </a:cxn>
                <a:cxn ang="0">
                  <a:pos x="T8" y="T9"/>
                </a:cxn>
              </a:cxnLst>
              <a:rect l="0" t="0" r="r" b="b"/>
              <a:pathLst>
                <a:path w="29" h="125">
                  <a:moveTo>
                    <a:pt x="29" y="123"/>
                  </a:moveTo>
                  <a:lnTo>
                    <a:pt x="20" y="125"/>
                  </a:lnTo>
                  <a:lnTo>
                    <a:pt x="0" y="2"/>
                  </a:lnTo>
                  <a:lnTo>
                    <a:pt x="8" y="0"/>
                  </a:lnTo>
                  <a:lnTo>
                    <a:pt x="29" y="123"/>
                  </a:lnTo>
                  <a:close/>
                </a:path>
              </a:pathLst>
            </a:custGeom>
            <a:solidFill>
              <a:srgbClr val="F1C4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0" name="i$ľîḑè">
              <a:extLst>
                <a:ext uri="{FF2B5EF4-FFF2-40B4-BE49-F238E27FC236}">
                  <a16:creationId xmlns:a16="http://schemas.microsoft.com/office/drawing/2014/main" id="{FA1C857D-EECC-4370-8902-3459AF00B791}"/>
                </a:ext>
              </a:extLst>
            </p:cNvPr>
            <p:cNvSpPr/>
            <p:nvPr/>
          </p:nvSpPr>
          <p:spPr bwMode="auto">
            <a:xfrm>
              <a:off x="3937000" y="3228299"/>
              <a:ext cx="155575" cy="136525"/>
            </a:xfrm>
            <a:custGeom>
              <a:avLst/>
              <a:gdLst>
                <a:gd name="T0" fmla="*/ 5 w 98"/>
                <a:gd name="T1" fmla="*/ 86 h 86"/>
                <a:gd name="T2" fmla="*/ 0 w 98"/>
                <a:gd name="T3" fmla="*/ 78 h 86"/>
                <a:gd name="T4" fmla="*/ 92 w 98"/>
                <a:gd name="T5" fmla="*/ 0 h 86"/>
                <a:gd name="T6" fmla="*/ 98 w 98"/>
                <a:gd name="T7" fmla="*/ 8 h 86"/>
                <a:gd name="T8" fmla="*/ 5 w 98"/>
                <a:gd name="T9" fmla="*/ 86 h 86"/>
              </a:gdLst>
              <a:ahLst/>
              <a:cxnLst>
                <a:cxn ang="0">
                  <a:pos x="T0" y="T1"/>
                </a:cxn>
                <a:cxn ang="0">
                  <a:pos x="T2" y="T3"/>
                </a:cxn>
                <a:cxn ang="0">
                  <a:pos x="T4" y="T5"/>
                </a:cxn>
                <a:cxn ang="0">
                  <a:pos x="T6" y="T7"/>
                </a:cxn>
                <a:cxn ang="0">
                  <a:pos x="T8" y="T9"/>
                </a:cxn>
              </a:cxnLst>
              <a:rect l="0" t="0" r="r" b="b"/>
              <a:pathLst>
                <a:path w="98" h="86">
                  <a:moveTo>
                    <a:pt x="5" y="86"/>
                  </a:moveTo>
                  <a:lnTo>
                    <a:pt x="0" y="78"/>
                  </a:lnTo>
                  <a:lnTo>
                    <a:pt x="92" y="0"/>
                  </a:lnTo>
                  <a:lnTo>
                    <a:pt x="98" y="8"/>
                  </a:lnTo>
                  <a:lnTo>
                    <a:pt x="5" y="86"/>
                  </a:lnTo>
                  <a:close/>
                </a:path>
              </a:pathLst>
            </a:custGeom>
            <a:solidFill>
              <a:srgbClr val="F1C4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1" name="îšliďè">
              <a:extLst>
                <a:ext uri="{FF2B5EF4-FFF2-40B4-BE49-F238E27FC236}">
                  <a16:creationId xmlns:a16="http://schemas.microsoft.com/office/drawing/2014/main" id="{354D790F-C924-44FD-A5E1-14E80A4B0FB4}"/>
                </a:ext>
              </a:extLst>
            </p:cNvPr>
            <p:cNvSpPr/>
            <p:nvPr/>
          </p:nvSpPr>
          <p:spPr bwMode="auto">
            <a:xfrm>
              <a:off x="4078288" y="3429912"/>
              <a:ext cx="117475" cy="119063"/>
            </a:xfrm>
            <a:custGeom>
              <a:avLst/>
              <a:gdLst>
                <a:gd name="T0" fmla="*/ 24 w 91"/>
                <a:gd name="T1" fmla="*/ 12 h 92"/>
                <a:gd name="T2" fmla="*/ 79 w 91"/>
                <a:gd name="T3" fmla="*/ 25 h 92"/>
                <a:gd name="T4" fmla="*/ 67 w 91"/>
                <a:gd name="T5" fmla="*/ 81 h 92"/>
                <a:gd name="T6" fmla="*/ 12 w 91"/>
                <a:gd name="T7" fmla="*/ 67 h 92"/>
                <a:gd name="T8" fmla="*/ 24 w 91"/>
                <a:gd name="T9" fmla="*/ 12 h 92"/>
              </a:gdLst>
              <a:ahLst/>
              <a:cxnLst>
                <a:cxn ang="0">
                  <a:pos x="T0" y="T1"/>
                </a:cxn>
                <a:cxn ang="0">
                  <a:pos x="T2" y="T3"/>
                </a:cxn>
                <a:cxn ang="0">
                  <a:pos x="T4" y="T5"/>
                </a:cxn>
                <a:cxn ang="0">
                  <a:pos x="T6" y="T7"/>
                </a:cxn>
                <a:cxn ang="0">
                  <a:pos x="T8" y="T9"/>
                </a:cxn>
              </a:cxnLst>
              <a:rect l="0" t="0" r="r" b="b"/>
              <a:pathLst>
                <a:path w="91" h="92">
                  <a:moveTo>
                    <a:pt x="24" y="12"/>
                  </a:moveTo>
                  <a:cubicBezTo>
                    <a:pt x="42" y="0"/>
                    <a:pt x="67" y="6"/>
                    <a:pt x="79" y="25"/>
                  </a:cubicBezTo>
                  <a:cubicBezTo>
                    <a:pt x="91" y="44"/>
                    <a:pt x="85" y="69"/>
                    <a:pt x="67" y="81"/>
                  </a:cubicBezTo>
                  <a:cubicBezTo>
                    <a:pt x="49" y="92"/>
                    <a:pt x="24" y="86"/>
                    <a:pt x="12" y="67"/>
                  </a:cubicBezTo>
                  <a:cubicBezTo>
                    <a:pt x="0" y="48"/>
                    <a:pt x="5" y="24"/>
                    <a:pt x="24" y="12"/>
                  </a:cubicBezTo>
                  <a:close/>
                </a:path>
              </a:pathLst>
            </a:custGeom>
            <a:solidFill>
              <a:srgbClr val="F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2" name="î$lïḍe">
              <a:extLst>
                <a:ext uri="{FF2B5EF4-FFF2-40B4-BE49-F238E27FC236}">
                  <a16:creationId xmlns:a16="http://schemas.microsoft.com/office/drawing/2014/main" id="{901ED0EC-23CB-415E-A52E-C8293367EB16}"/>
                </a:ext>
              </a:extLst>
            </p:cNvPr>
            <p:cNvSpPr/>
            <p:nvPr/>
          </p:nvSpPr>
          <p:spPr bwMode="auto">
            <a:xfrm>
              <a:off x="3895725" y="3310849"/>
              <a:ext cx="96838" cy="96838"/>
            </a:xfrm>
            <a:custGeom>
              <a:avLst/>
              <a:gdLst>
                <a:gd name="T0" fmla="*/ 20 w 75"/>
                <a:gd name="T1" fmla="*/ 9 h 76"/>
                <a:gd name="T2" fmla="*/ 65 w 75"/>
                <a:gd name="T3" fmla="*/ 20 h 76"/>
                <a:gd name="T4" fmla="*/ 56 w 75"/>
                <a:gd name="T5" fmla="*/ 66 h 76"/>
                <a:gd name="T6" fmla="*/ 10 w 75"/>
                <a:gd name="T7" fmla="*/ 55 h 76"/>
                <a:gd name="T8" fmla="*/ 20 w 75"/>
                <a:gd name="T9" fmla="*/ 9 h 76"/>
              </a:gdLst>
              <a:ahLst/>
              <a:cxnLst>
                <a:cxn ang="0">
                  <a:pos x="T0" y="T1"/>
                </a:cxn>
                <a:cxn ang="0">
                  <a:pos x="T2" y="T3"/>
                </a:cxn>
                <a:cxn ang="0">
                  <a:pos x="T4" y="T5"/>
                </a:cxn>
                <a:cxn ang="0">
                  <a:pos x="T6" y="T7"/>
                </a:cxn>
                <a:cxn ang="0">
                  <a:pos x="T8" y="T9"/>
                </a:cxn>
              </a:cxnLst>
              <a:rect l="0" t="0" r="r" b="b"/>
              <a:pathLst>
                <a:path w="75" h="76">
                  <a:moveTo>
                    <a:pt x="20" y="9"/>
                  </a:moveTo>
                  <a:cubicBezTo>
                    <a:pt x="35" y="0"/>
                    <a:pt x="55" y="5"/>
                    <a:pt x="65" y="20"/>
                  </a:cubicBezTo>
                  <a:cubicBezTo>
                    <a:pt x="75" y="36"/>
                    <a:pt x="71" y="57"/>
                    <a:pt x="56" y="66"/>
                  </a:cubicBezTo>
                  <a:cubicBezTo>
                    <a:pt x="40" y="76"/>
                    <a:pt x="20" y="71"/>
                    <a:pt x="10" y="55"/>
                  </a:cubicBezTo>
                  <a:cubicBezTo>
                    <a:pt x="0" y="40"/>
                    <a:pt x="4" y="19"/>
                    <a:pt x="20" y="9"/>
                  </a:cubicBezTo>
                  <a:close/>
                </a:path>
              </a:pathLst>
            </a:custGeom>
            <a:solidFill>
              <a:srgbClr val="F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3" name="íṣḻiḓé">
              <a:extLst>
                <a:ext uri="{FF2B5EF4-FFF2-40B4-BE49-F238E27FC236}">
                  <a16:creationId xmlns:a16="http://schemas.microsoft.com/office/drawing/2014/main" id="{F031CDEF-976C-4845-881E-D524F545805E}"/>
                </a:ext>
              </a:extLst>
            </p:cNvPr>
            <p:cNvSpPr/>
            <p:nvPr/>
          </p:nvSpPr>
          <p:spPr bwMode="auto">
            <a:xfrm>
              <a:off x="4022725" y="3137812"/>
              <a:ext cx="147638" cy="147638"/>
            </a:xfrm>
            <a:custGeom>
              <a:avLst/>
              <a:gdLst>
                <a:gd name="T0" fmla="*/ 30 w 114"/>
                <a:gd name="T1" fmla="*/ 14 h 115"/>
                <a:gd name="T2" fmla="*/ 99 w 114"/>
                <a:gd name="T3" fmla="*/ 31 h 115"/>
                <a:gd name="T4" fmla="*/ 85 w 114"/>
                <a:gd name="T5" fmla="*/ 101 h 115"/>
                <a:gd name="T6" fmla="*/ 15 w 114"/>
                <a:gd name="T7" fmla="*/ 84 h 115"/>
                <a:gd name="T8" fmla="*/ 30 w 114"/>
                <a:gd name="T9" fmla="*/ 14 h 115"/>
              </a:gdLst>
              <a:ahLst/>
              <a:cxnLst>
                <a:cxn ang="0">
                  <a:pos x="T0" y="T1"/>
                </a:cxn>
                <a:cxn ang="0">
                  <a:pos x="T2" y="T3"/>
                </a:cxn>
                <a:cxn ang="0">
                  <a:pos x="T4" y="T5"/>
                </a:cxn>
                <a:cxn ang="0">
                  <a:pos x="T6" y="T7"/>
                </a:cxn>
                <a:cxn ang="0">
                  <a:pos x="T8" y="T9"/>
                </a:cxn>
              </a:cxnLst>
              <a:rect l="0" t="0" r="r" b="b"/>
              <a:pathLst>
                <a:path w="114" h="115">
                  <a:moveTo>
                    <a:pt x="30" y="14"/>
                  </a:moveTo>
                  <a:cubicBezTo>
                    <a:pt x="53" y="0"/>
                    <a:pt x="84" y="7"/>
                    <a:pt x="99" y="31"/>
                  </a:cubicBezTo>
                  <a:cubicBezTo>
                    <a:pt x="114" y="55"/>
                    <a:pt x="108" y="86"/>
                    <a:pt x="85" y="101"/>
                  </a:cubicBezTo>
                  <a:cubicBezTo>
                    <a:pt x="61" y="115"/>
                    <a:pt x="30" y="108"/>
                    <a:pt x="15" y="84"/>
                  </a:cubicBezTo>
                  <a:cubicBezTo>
                    <a:pt x="0" y="60"/>
                    <a:pt x="6" y="29"/>
                    <a:pt x="30" y="14"/>
                  </a:cubicBezTo>
                  <a:close/>
                </a:path>
              </a:pathLst>
            </a:custGeom>
            <a:solidFill>
              <a:srgbClr val="F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4" name="íSľíḋe">
              <a:extLst>
                <a:ext uri="{FF2B5EF4-FFF2-40B4-BE49-F238E27FC236}">
                  <a16:creationId xmlns:a16="http://schemas.microsoft.com/office/drawing/2014/main" id="{C250D422-AF1F-4F0A-A1B6-114329C0CBD0}"/>
                </a:ext>
              </a:extLst>
            </p:cNvPr>
            <p:cNvSpPr/>
            <p:nvPr/>
          </p:nvSpPr>
          <p:spPr bwMode="auto">
            <a:xfrm>
              <a:off x="3578225" y="2383749"/>
              <a:ext cx="80963" cy="350838"/>
            </a:xfrm>
            <a:custGeom>
              <a:avLst/>
              <a:gdLst>
                <a:gd name="T0" fmla="*/ 51 w 51"/>
                <a:gd name="T1" fmla="*/ 219 h 221"/>
                <a:gd name="T2" fmla="*/ 35 w 51"/>
                <a:gd name="T3" fmla="*/ 221 h 221"/>
                <a:gd name="T4" fmla="*/ 0 w 51"/>
                <a:gd name="T5" fmla="*/ 2 h 221"/>
                <a:gd name="T6" fmla="*/ 16 w 51"/>
                <a:gd name="T7" fmla="*/ 0 h 221"/>
                <a:gd name="T8" fmla="*/ 51 w 51"/>
                <a:gd name="T9" fmla="*/ 219 h 221"/>
              </a:gdLst>
              <a:ahLst/>
              <a:cxnLst>
                <a:cxn ang="0">
                  <a:pos x="T0" y="T1"/>
                </a:cxn>
                <a:cxn ang="0">
                  <a:pos x="T2" y="T3"/>
                </a:cxn>
                <a:cxn ang="0">
                  <a:pos x="T4" y="T5"/>
                </a:cxn>
                <a:cxn ang="0">
                  <a:pos x="T6" y="T7"/>
                </a:cxn>
                <a:cxn ang="0">
                  <a:pos x="T8" y="T9"/>
                </a:cxn>
              </a:cxnLst>
              <a:rect l="0" t="0" r="r" b="b"/>
              <a:pathLst>
                <a:path w="51" h="221">
                  <a:moveTo>
                    <a:pt x="51" y="219"/>
                  </a:moveTo>
                  <a:lnTo>
                    <a:pt x="35" y="221"/>
                  </a:lnTo>
                  <a:lnTo>
                    <a:pt x="0" y="2"/>
                  </a:lnTo>
                  <a:lnTo>
                    <a:pt x="16" y="0"/>
                  </a:lnTo>
                  <a:lnTo>
                    <a:pt x="51" y="219"/>
                  </a:lnTo>
                  <a:close/>
                </a:path>
              </a:pathLst>
            </a:custGeom>
            <a:solidFill>
              <a:srgbClr val="F1C4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5" name="ï$ļîḋè">
              <a:extLst>
                <a:ext uri="{FF2B5EF4-FFF2-40B4-BE49-F238E27FC236}">
                  <a16:creationId xmlns:a16="http://schemas.microsoft.com/office/drawing/2014/main" id="{53927142-9D1C-4345-8415-98E49E6961C3}"/>
                </a:ext>
              </a:extLst>
            </p:cNvPr>
            <p:cNvSpPr/>
            <p:nvPr/>
          </p:nvSpPr>
          <p:spPr bwMode="auto">
            <a:xfrm>
              <a:off x="3290888" y="2347237"/>
              <a:ext cx="279400" cy="239713"/>
            </a:xfrm>
            <a:custGeom>
              <a:avLst/>
              <a:gdLst>
                <a:gd name="T0" fmla="*/ 10 w 176"/>
                <a:gd name="T1" fmla="*/ 151 h 151"/>
                <a:gd name="T2" fmla="*/ 0 w 176"/>
                <a:gd name="T3" fmla="*/ 139 h 151"/>
                <a:gd name="T4" fmla="*/ 166 w 176"/>
                <a:gd name="T5" fmla="*/ 0 h 151"/>
                <a:gd name="T6" fmla="*/ 176 w 176"/>
                <a:gd name="T7" fmla="*/ 12 h 151"/>
                <a:gd name="T8" fmla="*/ 10 w 176"/>
                <a:gd name="T9" fmla="*/ 151 h 151"/>
              </a:gdLst>
              <a:ahLst/>
              <a:cxnLst>
                <a:cxn ang="0">
                  <a:pos x="T0" y="T1"/>
                </a:cxn>
                <a:cxn ang="0">
                  <a:pos x="T2" y="T3"/>
                </a:cxn>
                <a:cxn ang="0">
                  <a:pos x="T4" y="T5"/>
                </a:cxn>
                <a:cxn ang="0">
                  <a:pos x="T6" y="T7"/>
                </a:cxn>
                <a:cxn ang="0">
                  <a:pos x="T8" y="T9"/>
                </a:cxn>
              </a:cxnLst>
              <a:rect l="0" t="0" r="r" b="b"/>
              <a:pathLst>
                <a:path w="176" h="151">
                  <a:moveTo>
                    <a:pt x="10" y="151"/>
                  </a:moveTo>
                  <a:lnTo>
                    <a:pt x="0" y="139"/>
                  </a:lnTo>
                  <a:lnTo>
                    <a:pt x="166" y="0"/>
                  </a:lnTo>
                  <a:lnTo>
                    <a:pt x="176" y="12"/>
                  </a:lnTo>
                  <a:lnTo>
                    <a:pt x="10" y="151"/>
                  </a:lnTo>
                  <a:close/>
                </a:path>
              </a:pathLst>
            </a:custGeom>
            <a:solidFill>
              <a:srgbClr val="F1C4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6" name="ïṥlïḓé">
              <a:extLst>
                <a:ext uri="{FF2B5EF4-FFF2-40B4-BE49-F238E27FC236}">
                  <a16:creationId xmlns:a16="http://schemas.microsoft.com/office/drawing/2014/main" id="{43DACCD5-5FB8-4E0D-A068-61C35A9767AE}"/>
                </a:ext>
              </a:extLst>
            </p:cNvPr>
            <p:cNvSpPr/>
            <p:nvPr/>
          </p:nvSpPr>
          <p:spPr bwMode="auto">
            <a:xfrm>
              <a:off x="3327400" y="2593299"/>
              <a:ext cx="306388" cy="215900"/>
            </a:xfrm>
            <a:custGeom>
              <a:avLst/>
              <a:gdLst>
                <a:gd name="T0" fmla="*/ 0 w 193"/>
                <a:gd name="T1" fmla="*/ 13 h 136"/>
                <a:gd name="T2" fmla="*/ 8 w 193"/>
                <a:gd name="T3" fmla="*/ 0 h 136"/>
                <a:gd name="T4" fmla="*/ 193 w 193"/>
                <a:gd name="T5" fmla="*/ 123 h 136"/>
                <a:gd name="T6" fmla="*/ 185 w 193"/>
                <a:gd name="T7" fmla="*/ 136 h 136"/>
                <a:gd name="T8" fmla="*/ 0 w 193"/>
                <a:gd name="T9" fmla="*/ 13 h 136"/>
              </a:gdLst>
              <a:ahLst/>
              <a:cxnLst>
                <a:cxn ang="0">
                  <a:pos x="T0" y="T1"/>
                </a:cxn>
                <a:cxn ang="0">
                  <a:pos x="T2" y="T3"/>
                </a:cxn>
                <a:cxn ang="0">
                  <a:pos x="T4" y="T5"/>
                </a:cxn>
                <a:cxn ang="0">
                  <a:pos x="T6" y="T7"/>
                </a:cxn>
                <a:cxn ang="0">
                  <a:pos x="T8" y="T9"/>
                </a:cxn>
              </a:cxnLst>
              <a:rect l="0" t="0" r="r" b="b"/>
              <a:pathLst>
                <a:path w="193" h="136">
                  <a:moveTo>
                    <a:pt x="0" y="13"/>
                  </a:moveTo>
                  <a:lnTo>
                    <a:pt x="8" y="0"/>
                  </a:lnTo>
                  <a:lnTo>
                    <a:pt x="193" y="123"/>
                  </a:lnTo>
                  <a:lnTo>
                    <a:pt x="185" y="136"/>
                  </a:lnTo>
                  <a:lnTo>
                    <a:pt x="0" y="13"/>
                  </a:lnTo>
                  <a:close/>
                </a:path>
              </a:pathLst>
            </a:custGeom>
            <a:solidFill>
              <a:srgbClr val="F1C4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7" name="ïṧlíḓè">
              <a:extLst>
                <a:ext uri="{FF2B5EF4-FFF2-40B4-BE49-F238E27FC236}">
                  <a16:creationId xmlns:a16="http://schemas.microsoft.com/office/drawing/2014/main" id="{6DDC58C0-20AE-416E-86D0-3AD427D973CC}"/>
                </a:ext>
              </a:extLst>
            </p:cNvPr>
            <p:cNvSpPr/>
            <p:nvPr/>
          </p:nvSpPr>
          <p:spPr bwMode="auto">
            <a:xfrm>
              <a:off x="3544888" y="2706012"/>
              <a:ext cx="209550" cy="212725"/>
            </a:xfrm>
            <a:custGeom>
              <a:avLst/>
              <a:gdLst>
                <a:gd name="T0" fmla="*/ 42 w 162"/>
                <a:gd name="T1" fmla="*/ 21 h 164"/>
                <a:gd name="T2" fmla="*/ 140 w 162"/>
                <a:gd name="T3" fmla="*/ 45 h 164"/>
                <a:gd name="T4" fmla="*/ 120 w 162"/>
                <a:gd name="T5" fmla="*/ 143 h 164"/>
                <a:gd name="T6" fmla="*/ 21 w 162"/>
                <a:gd name="T7" fmla="*/ 120 h 164"/>
                <a:gd name="T8" fmla="*/ 42 w 162"/>
                <a:gd name="T9" fmla="*/ 21 h 164"/>
              </a:gdLst>
              <a:ahLst/>
              <a:cxnLst>
                <a:cxn ang="0">
                  <a:pos x="T0" y="T1"/>
                </a:cxn>
                <a:cxn ang="0">
                  <a:pos x="T2" y="T3"/>
                </a:cxn>
                <a:cxn ang="0">
                  <a:pos x="T4" y="T5"/>
                </a:cxn>
                <a:cxn ang="0">
                  <a:pos x="T6" y="T7"/>
                </a:cxn>
                <a:cxn ang="0">
                  <a:pos x="T8" y="T9"/>
                </a:cxn>
              </a:cxnLst>
              <a:rect l="0" t="0" r="r" b="b"/>
              <a:pathLst>
                <a:path w="162" h="164">
                  <a:moveTo>
                    <a:pt x="42" y="21"/>
                  </a:moveTo>
                  <a:cubicBezTo>
                    <a:pt x="75" y="0"/>
                    <a:pt x="119" y="11"/>
                    <a:pt x="140" y="45"/>
                  </a:cubicBezTo>
                  <a:cubicBezTo>
                    <a:pt x="162" y="79"/>
                    <a:pt x="152" y="123"/>
                    <a:pt x="120" y="143"/>
                  </a:cubicBezTo>
                  <a:cubicBezTo>
                    <a:pt x="87" y="164"/>
                    <a:pt x="43" y="153"/>
                    <a:pt x="21" y="120"/>
                  </a:cubicBezTo>
                  <a:cubicBezTo>
                    <a:pt x="0" y="86"/>
                    <a:pt x="9" y="42"/>
                    <a:pt x="42" y="21"/>
                  </a:cubicBezTo>
                  <a:close/>
                </a:path>
              </a:pathLst>
            </a:custGeom>
            <a:solidFill>
              <a:srgbClr val="F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8" name="îṥľiḍê">
              <a:extLst>
                <a:ext uri="{FF2B5EF4-FFF2-40B4-BE49-F238E27FC236}">
                  <a16:creationId xmlns:a16="http://schemas.microsoft.com/office/drawing/2014/main" id="{1C40CFF9-CE9B-4368-B98A-FF536E320878}"/>
                </a:ext>
              </a:extLst>
            </p:cNvPr>
            <p:cNvSpPr/>
            <p:nvPr/>
          </p:nvSpPr>
          <p:spPr bwMode="auto">
            <a:xfrm>
              <a:off x="3216275" y="2490112"/>
              <a:ext cx="174625" cy="176213"/>
            </a:xfrm>
            <a:custGeom>
              <a:avLst/>
              <a:gdLst>
                <a:gd name="T0" fmla="*/ 35 w 135"/>
                <a:gd name="T1" fmla="*/ 17 h 136"/>
                <a:gd name="T2" fmla="*/ 117 w 135"/>
                <a:gd name="T3" fmla="*/ 37 h 136"/>
                <a:gd name="T4" fmla="*/ 100 w 135"/>
                <a:gd name="T5" fmla="*/ 119 h 136"/>
                <a:gd name="T6" fmla="*/ 18 w 135"/>
                <a:gd name="T7" fmla="*/ 99 h 136"/>
                <a:gd name="T8" fmla="*/ 35 w 135"/>
                <a:gd name="T9" fmla="*/ 17 h 136"/>
              </a:gdLst>
              <a:ahLst/>
              <a:cxnLst>
                <a:cxn ang="0">
                  <a:pos x="T0" y="T1"/>
                </a:cxn>
                <a:cxn ang="0">
                  <a:pos x="T2" y="T3"/>
                </a:cxn>
                <a:cxn ang="0">
                  <a:pos x="T4" y="T5"/>
                </a:cxn>
                <a:cxn ang="0">
                  <a:pos x="T6" y="T7"/>
                </a:cxn>
                <a:cxn ang="0">
                  <a:pos x="T8" y="T9"/>
                </a:cxn>
              </a:cxnLst>
              <a:rect l="0" t="0" r="r" b="b"/>
              <a:pathLst>
                <a:path w="135" h="136">
                  <a:moveTo>
                    <a:pt x="35" y="17"/>
                  </a:moveTo>
                  <a:cubicBezTo>
                    <a:pt x="62" y="0"/>
                    <a:pt x="99" y="9"/>
                    <a:pt x="117" y="37"/>
                  </a:cubicBezTo>
                  <a:cubicBezTo>
                    <a:pt x="135" y="65"/>
                    <a:pt x="127" y="102"/>
                    <a:pt x="100" y="119"/>
                  </a:cubicBezTo>
                  <a:cubicBezTo>
                    <a:pt x="72" y="136"/>
                    <a:pt x="36" y="127"/>
                    <a:pt x="18" y="99"/>
                  </a:cubicBezTo>
                  <a:cubicBezTo>
                    <a:pt x="0" y="71"/>
                    <a:pt x="8" y="34"/>
                    <a:pt x="35" y="17"/>
                  </a:cubicBezTo>
                  <a:close/>
                </a:path>
              </a:pathLst>
            </a:custGeom>
            <a:solidFill>
              <a:srgbClr val="F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9" name="îSľïḋé">
              <a:extLst>
                <a:ext uri="{FF2B5EF4-FFF2-40B4-BE49-F238E27FC236}">
                  <a16:creationId xmlns:a16="http://schemas.microsoft.com/office/drawing/2014/main" id="{D55E9887-89A3-4D6F-8DA9-82ADC52B47A0}"/>
                </a:ext>
              </a:extLst>
            </p:cNvPr>
            <p:cNvSpPr/>
            <p:nvPr/>
          </p:nvSpPr>
          <p:spPr bwMode="auto">
            <a:xfrm>
              <a:off x="3444875" y="2182137"/>
              <a:ext cx="263525" cy="266700"/>
            </a:xfrm>
            <a:custGeom>
              <a:avLst/>
              <a:gdLst>
                <a:gd name="T0" fmla="*/ 53 w 204"/>
                <a:gd name="T1" fmla="*/ 26 h 206"/>
                <a:gd name="T2" fmla="*/ 177 w 204"/>
                <a:gd name="T3" fmla="*/ 56 h 206"/>
                <a:gd name="T4" fmla="*/ 151 w 204"/>
                <a:gd name="T5" fmla="*/ 180 h 206"/>
                <a:gd name="T6" fmla="*/ 27 w 204"/>
                <a:gd name="T7" fmla="*/ 150 h 206"/>
                <a:gd name="T8" fmla="*/ 53 w 204"/>
                <a:gd name="T9" fmla="*/ 26 h 206"/>
              </a:gdLst>
              <a:ahLst/>
              <a:cxnLst>
                <a:cxn ang="0">
                  <a:pos x="T0" y="T1"/>
                </a:cxn>
                <a:cxn ang="0">
                  <a:pos x="T2" y="T3"/>
                </a:cxn>
                <a:cxn ang="0">
                  <a:pos x="T4" y="T5"/>
                </a:cxn>
                <a:cxn ang="0">
                  <a:pos x="T6" y="T7"/>
                </a:cxn>
                <a:cxn ang="0">
                  <a:pos x="T8" y="T9"/>
                </a:cxn>
              </a:cxnLst>
              <a:rect l="0" t="0" r="r" b="b"/>
              <a:pathLst>
                <a:path w="204" h="206">
                  <a:moveTo>
                    <a:pt x="53" y="26"/>
                  </a:moveTo>
                  <a:cubicBezTo>
                    <a:pt x="95" y="0"/>
                    <a:pt x="150" y="13"/>
                    <a:pt x="177" y="56"/>
                  </a:cubicBezTo>
                  <a:cubicBezTo>
                    <a:pt x="204" y="98"/>
                    <a:pt x="193" y="154"/>
                    <a:pt x="151" y="180"/>
                  </a:cubicBezTo>
                  <a:cubicBezTo>
                    <a:pt x="109" y="206"/>
                    <a:pt x="54" y="193"/>
                    <a:pt x="27" y="150"/>
                  </a:cubicBezTo>
                  <a:cubicBezTo>
                    <a:pt x="0" y="108"/>
                    <a:pt x="12" y="52"/>
                    <a:pt x="53" y="26"/>
                  </a:cubicBezTo>
                  <a:close/>
                </a:path>
              </a:pathLst>
            </a:custGeom>
            <a:solidFill>
              <a:srgbClr val="F4646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0" name="ïśļidê">
              <a:extLst>
                <a:ext uri="{FF2B5EF4-FFF2-40B4-BE49-F238E27FC236}">
                  <a16:creationId xmlns:a16="http://schemas.microsoft.com/office/drawing/2014/main" id="{E63A8F0A-4FCF-47EC-A5EC-C77019E5268B}"/>
                </a:ext>
              </a:extLst>
            </p:cNvPr>
            <p:cNvSpPr/>
            <p:nvPr/>
          </p:nvSpPr>
          <p:spPr bwMode="auto">
            <a:xfrm>
              <a:off x="8810625" y="1824949"/>
              <a:ext cx="612775" cy="757238"/>
            </a:xfrm>
            <a:custGeom>
              <a:avLst/>
              <a:gdLst>
                <a:gd name="T0" fmla="*/ 0 w 474"/>
                <a:gd name="T1" fmla="*/ 84 h 587"/>
                <a:gd name="T2" fmla="*/ 20 w 474"/>
                <a:gd name="T3" fmla="*/ 0 h 587"/>
                <a:gd name="T4" fmla="*/ 108 w 474"/>
                <a:gd name="T5" fmla="*/ 20 h 587"/>
                <a:gd name="T6" fmla="*/ 232 w 474"/>
                <a:gd name="T7" fmla="*/ 52 h 587"/>
                <a:gd name="T8" fmla="*/ 263 w 474"/>
                <a:gd name="T9" fmla="*/ 42 h 587"/>
                <a:gd name="T10" fmla="*/ 300 w 474"/>
                <a:gd name="T11" fmla="*/ 34 h 587"/>
                <a:gd name="T12" fmla="*/ 385 w 474"/>
                <a:gd name="T13" fmla="*/ 58 h 587"/>
                <a:gd name="T14" fmla="*/ 401 w 474"/>
                <a:gd name="T15" fmla="*/ 75 h 587"/>
                <a:gd name="T16" fmla="*/ 401 w 474"/>
                <a:gd name="T17" fmla="*/ 96 h 587"/>
                <a:gd name="T18" fmla="*/ 453 w 474"/>
                <a:gd name="T19" fmla="*/ 109 h 587"/>
                <a:gd name="T20" fmla="*/ 464 w 474"/>
                <a:gd name="T21" fmla="*/ 148 h 587"/>
                <a:gd name="T22" fmla="*/ 338 w 474"/>
                <a:gd name="T23" fmla="*/ 587 h 587"/>
                <a:gd name="T24" fmla="*/ 0 w 474"/>
                <a:gd name="T25" fmla="*/ 84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4" h="587">
                  <a:moveTo>
                    <a:pt x="0" y="84"/>
                  </a:moveTo>
                  <a:cubicBezTo>
                    <a:pt x="0" y="84"/>
                    <a:pt x="16" y="0"/>
                    <a:pt x="20" y="0"/>
                  </a:cubicBezTo>
                  <a:cubicBezTo>
                    <a:pt x="25" y="0"/>
                    <a:pt x="41" y="3"/>
                    <a:pt x="108" y="20"/>
                  </a:cubicBezTo>
                  <a:cubicBezTo>
                    <a:pt x="175" y="37"/>
                    <a:pt x="232" y="52"/>
                    <a:pt x="232" y="52"/>
                  </a:cubicBezTo>
                  <a:cubicBezTo>
                    <a:pt x="232" y="52"/>
                    <a:pt x="257" y="59"/>
                    <a:pt x="263" y="42"/>
                  </a:cubicBezTo>
                  <a:cubicBezTo>
                    <a:pt x="269" y="25"/>
                    <a:pt x="266" y="25"/>
                    <a:pt x="300" y="34"/>
                  </a:cubicBezTo>
                  <a:cubicBezTo>
                    <a:pt x="333" y="43"/>
                    <a:pt x="385" y="58"/>
                    <a:pt x="385" y="58"/>
                  </a:cubicBezTo>
                  <a:cubicBezTo>
                    <a:pt x="385" y="58"/>
                    <a:pt x="401" y="63"/>
                    <a:pt x="401" y="75"/>
                  </a:cubicBezTo>
                  <a:cubicBezTo>
                    <a:pt x="401" y="87"/>
                    <a:pt x="401" y="96"/>
                    <a:pt x="401" y="96"/>
                  </a:cubicBezTo>
                  <a:cubicBezTo>
                    <a:pt x="453" y="109"/>
                    <a:pt x="453" y="109"/>
                    <a:pt x="453" y="109"/>
                  </a:cubicBezTo>
                  <a:cubicBezTo>
                    <a:pt x="453" y="109"/>
                    <a:pt x="474" y="113"/>
                    <a:pt x="464" y="148"/>
                  </a:cubicBezTo>
                  <a:cubicBezTo>
                    <a:pt x="453" y="183"/>
                    <a:pt x="338" y="587"/>
                    <a:pt x="338" y="587"/>
                  </a:cubicBezTo>
                  <a:lnTo>
                    <a:pt x="0" y="84"/>
                  </a:lnTo>
                  <a:close/>
                </a:path>
              </a:pathLst>
            </a:custGeom>
            <a:solidFill>
              <a:srgbClr val="3F3F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1" name="îS1ïďê">
              <a:extLst>
                <a:ext uri="{FF2B5EF4-FFF2-40B4-BE49-F238E27FC236}">
                  <a16:creationId xmlns:a16="http://schemas.microsoft.com/office/drawing/2014/main" id="{39B1D18C-B890-4203-A927-346CA5AE5D3F}"/>
                </a:ext>
              </a:extLst>
            </p:cNvPr>
            <p:cNvSpPr/>
            <p:nvPr/>
          </p:nvSpPr>
          <p:spPr bwMode="auto">
            <a:xfrm>
              <a:off x="8799513" y="1813837"/>
              <a:ext cx="611188" cy="758825"/>
            </a:xfrm>
            <a:custGeom>
              <a:avLst/>
              <a:gdLst>
                <a:gd name="T0" fmla="*/ 0 w 474"/>
                <a:gd name="T1" fmla="*/ 83 h 587"/>
                <a:gd name="T2" fmla="*/ 20 w 474"/>
                <a:gd name="T3" fmla="*/ 0 h 587"/>
                <a:gd name="T4" fmla="*/ 108 w 474"/>
                <a:gd name="T5" fmla="*/ 19 h 587"/>
                <a:gd name="T6" fmla="*/ 233 w 474"/>
                <a:gd name="T7" fmla="*/ 51 h 587"/>
                <a:gd name="T8" fmla="*/ 263 w 474"/>
                <a:gd name="T9" fmla="*/ 41 h 587"/>
                <a:gd name="T10" fmla="*/ 300 w 474"/>
                <a:gd name="T11" fmla="*/ 33 h 587"/>
                <a:gd name="T12" fmla="*/ 385 w 474"/>
                <a:gd name="T13" fmla="*/ 57 h 587"/>
                <a:gd name="T14" fmla="*/ 401 w 474"/>
                <a:gd name="T15" fmla="*/ 74 h 587"/>
                <a:gd name="T16" fmla="*/ 401 w 474"/>
                <a:gd name="T17" fmla="*/ 95 h 587"/>
                <a:gd name="T18" fmla="*/ 454 w 474"/>
                <a:gd name="T19" fmla="*/ 108 h 587"/>
                <a:gd name="T20" fmla="*/ 464 w 474"/>
                <a:gd name="T21" fmla="*/ 147 h 587"/>
                <a:gd name="T22" fmla="*/ 338 w 474"/>
                <a:gd name="T23" fmla="*/ 587 h 587"/>
                <a:gd name="T24" fmla="*/ 0 w 474"/>
                <a:gd name="T25" fmla="*/ 83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4" h="587">
                  <a:moveTo>
                    <a:pt x="0" y="83"/>
                  </a:moveTo>
                  <a:cubicBezTo>
                    <a:pt x="0" y="83"/>
                    <a:pt x="16" y="0"/>
                    <a:pt x="20" y="0"/>
                  </a:cubicBezTo>
                  <a:cubicBezTo>
                    <a:pt x="25" y="0"/>
                    <a:pt x="41" y="2"/>
                    <a:pt x="108" y="19"/>
                  </a:cubicBezTo>
                  <a:cubicBezTo>
                    <a:pt x="176" y="36"/>
                    <a:pt x="233" y="51"/>
                    <a:pt x="233" y="51"/>
                  </a:cubicBezTo>
                  <a:cubicBezTo>
                    <a:pt x="233" y="51"/>
                    <a:pt x="258" y="58"/>
                    <a:pt x="263" y="41"/>
                  </a:cubicBezTo>
                  <a:cubicBezTo>
                    <a:pt x="269" y="25"/>
                    <a:pt x="266" y="25"/>
                    <a:pt x="300" y="33"/>
                  </a:cubicBezTo>
                  <a:cubicBezTo>
                    <a:pt x="334" y="42"/>
                    <a:pt x="385" y="57"/>
                    <a:pt x="385" y="57"/>
                  </a:cubicBezTo>
                  <a:cubicBezTo>
                    <a:pt x="385" y="57"/>
                    <a:pt x="401" y="63"/>
                    <a:pt x="401" y="74"/>
                  </a:cubicBezTo>
                  <a:cubicBezTo>
                    <a:pt x="401" y="86"/>
                    <a:pt x="401" y="95"/>
                    <a:pt x="401" y="95"/>
                  </a:cubicBezTo>
                  <a:cubicBezTo>
                    <a:pt x="454" y="108"/>
                    <a:pt x="454" y="108"/>
                    <a:pt x="454" y="108"/>
                  </a:cubicBezTo>
                  <a:cubicBezTo>
                    <a:pt x="454" y="108"/>
                    <a:pt x="474" y="112"/>
                    <a:pt x="464" y="147"/>
                  </a:cubicBezTo>
                  <a:cubicBezTo>
                    <a:pt x="454" y="183"/>
                    <a:pt x="338" y="587"/>
                    <a:pt x="338" y="587"/>
                  </a:cubicBezTo>
                  <a:lnTo>
                    <a:pt x="0" y="83"/>
                  </a:lnTo>
                  <a:close/>
                </a:path>
              </a:pathLst>
            </a:custGeom>
            <a:solidFill>
              <a:srgbClr val="F1C40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2" name="îṣḻíḋe">
              <a:extLst>
                <a:ext uri="{FF2B5EF4-FFF2-40B4-BE49-F238E27FC236}">
                  <a16:creationId xmlns:a16="http://schemas.microsoft.com/office/drawing/2014/main" id="{C369A2C2-8F8C-4094-8071-F7085F424A5E}"/>
                </a:ext>
              </a:extLst>
            </p:cNvPr>
            <p:cNvSpPr/>
            <p:nvPr/>
          </p:nvSpPr>
          <p:spPr bwMode="auto">
            <a:xfrm>
              <a:off x="8613775" y="1842412"/>
              <a:ext cx="642938" cy="739775"/>
            </a:xfrm>
            <a:custGeom>
              <a:avLst/>
              <a:gdLst>
                <a:gd name="T0" fmla="*/ 499 w 499"/>
                <a:gd name="T1" fmla="*/ 543 h 573"/>
                <a:gd name="T2" fmla="*/ 416 w 499"/>
                <a:gd name="T3" fmla="*/ 149 h 573"/>
                <a:gd name="T4" fmla="*/ 393 w 499"/>
                <a:gd name="T5" fmla="*/ 121 h 573"/>
                <a:gd name="T6" fmla="*/ 349 w 499"/>
                <a:gd name="T7" fmla="*/ 109 h 573"/>
                <a:gd name="T8" fmla="*/ 323 w 499"/>
                <a:gd name="T9" fmla="*/ 71 h 573"/>
                <a:gd name="T10" fmla="*/ 204 w 499"/>
                <a:gd name="T11" fmla="*/ 35 h 573"/>
                <a:gd name="T12" fmla="*/ 191 w 499"/>
                <a:gd name="T13" fmla="*/ 44 h 573"/>
                <a:gd name="T14" fmla="*/ 191 w 499"/>
                <a:gd name="T15" fmla="*/ 54 h 573"/>
                <a:gd name="T16" fmla="*/ 17 w 499"/>
                <a:gd name="T17" fmla="*/ 0 h 573"/>
                <a:gd name="T18" fmla="*/ 0 w 499"/>
                <a:gd name="T19" fmla="*/ 6 h 573"/>
                <a:gd name="T20" fmla="*/ 102 w 499"/>
                <a:gd name="T21" fmla="*/ 379 h 573"/>
                <a:gd name="T22" fmla="*/ 491 w 499"/>
                <a:gd name="T23" fmla="*/ 573 h 573"/>
                <a:gd name="T24" fmla="*/ 499 w 499"/>
                <a:gd name="T25" fmla="*/ 54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9" h="573">
                  <a:moveTo>
                    <a:pt x="499" y="543"/>
                  </a:moveTo>
                  <a:cubicBezTo>
                    <a:pt x="416" y="149"/>
                    <a:pt x="416" y="149"/>
                    <a:pt x="416" y="149"/>
                  </a:cubicBezTo>
                  <a:cubicBezTo>
                    <a:pt x="416" y="149"/>
                    <a:pt x="421" y="131"/>
                    <a:pt x="393" y="121"/>
                  </a:cubicBezTo>
                  <a:cubicBezTo>
                    <a:pt x="365" y="111"/>
                    <a:pt x="349" y="109"/>
                    <a:pt x="349" y="109"/>
                  </a:cubicBezTo>
                  <a:cubicBezTo>
                    <a:pt x="349" y="109"/>
                    <a:pt x="354" y="80"/>
                    <a:pt x="323" y="71"/>
                  </a:cubicBezTo>
                  <a:cubicBezTo>
                    <a:pt x="293" y="63"/>
                    <a:pt x="204" y="35"/>
                    <a:pt x="204" y="35"/>
                  </a:cubicBezTo>
                  <a:cubicBezTo>
                    <a:pt x="191" y="44"/>
                    <a:pt x="191" y="44"/>
                    <a:pt x="191" y="44"/>
                  </a:cubicBezTo>
                  <a:cubicBezTo>
                    <a:pt x="191" y="54"/>
                    <a:pt x="191" y="54"/>
                    <a:pt x="191" y="54"/>
                  </a:cubicBezTo>
                  <a:cubicBezTo>
                    <a:pt x="17" y="0"/>
                    <a:pt x="17" y="0"/>
                    <a:pt x="17" y="0"/>
                  </a:cubicBezTo>
                  <a:cubicBezTo>
                    <a:pt x="0" y="6"/>
                    <a:pt x="0" y="6"/>
                    <a:pt x="0" y="6"/>
                  </a:cubicBezTo>
                  <a:cubicBezTo>
                    <a:pt x="102" y="379"/>
                    <a:pt x="102" y="379"/>
                    <a:pt x="102" y="379"/>
                  </a:cubicBezTo>
                  <a:cubicBezTo>
                    <a:pt x="491" y="573"/>
                    <a:pt x="491" y="573"/>
                    <a:pt x="491" y="573"/>
                  </a:cubicBezTo>
                  <a:lnTo>
                    <a:pt x="499" y="543"/>
                  </a:lnTo>
                  <a:close/>
                </a:path>
              </a:pathLst>
            </a:custGeom>
            <a:solidFill>
              <a:srgbClr val="4C4C4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3" name="íSliḓê">
              <a:extLst>
                <a:ext uri="{FF2B5EF4-FFF2-40B4-BE49-F238E27FC236}">
                  <a16:creationId xmlns:a16="http://schemas.microsoft.com/office/drawing/2014/main" id="{B8D5092B-A57B-4481-8E23-007437351C84}"/>
                </a:ext>
              </a:extLst>
            </p:cNvPr>
            <p:cNvSpPr/>
            <p:nvPr/>
          </p:nvSpPr>
          <p:spPr bwMode="auto">
            <a:xfrm>
              <a:off x="8605838" y="1834474"/>
              <a:ext cx="641350" cy="747713"/>
            </a:xfrm>
            <a:custGeom>
              <a:avLst/>
              <a:gdLst>
                <a:gd name="T0" fmla="*/ 496 w 496"/>
                <a:gd name="T1" fmla="*/ 579 h 579"/>
                <a:gd name="T2" fmla="*/ 408 w 496"/>
                <a:gd name="T3" fmla="*/ 164 h 579"/>
                <a:gd name="T4" fmla="*/ 385 w 496"/>
                <a:gd name="T5" fmla="*/ 136 h 579"/>
                <a:gd name="T6" fmla="*/ 341 w 496"/>
                <a:gd name="T7" fmla="*/ 124 h 579"/>
                <a:gd name="T8" fmla="*/ 315 w 496"/>
                <a:gd name="T9" fmla="*/ 86 h 579"/>
                <a:gd name="T10" fmla="*/ 196 w 496"/>
                <a:gd name="T11" fmla="*/ 50 h 579"/>
                <a:gd name="T12" fmla="*/ 183 w 496"/>
                <a:gd name="T13" fmla="*/ 69 h 579"/>
                <a:gd name="T14" fmla="*/ 8 w 496"/>
                <a:gd name="T15" fmla="*/ 14 h 579"/>
                <a:gd name="T16" fmla="*/ 8 w 496"/>
                <a:gd name="T17" fmla="*/ 42 h 579"/>
                <a:gd name="T18" fmla="*/ 93 w 496"/>
                <a:gd name="T19" fmla="*/ 393 h 579"/>
                <a:gd name="T20" fmla="*/ 496 w 496"/>
                <a:gd name="T21" fmla="*/ 579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6" h="579">
                  <a:moveTo>
                    <a:pt x="496" y="579"/>
                  </a:moveTo>
                  <a:cubicBezTo>
                    <a:pt x="408" y="164"/>
                    <a:pt x="408" y="164"/>
                    <a:pt x="408" y="164"/>
                  </a:cubicBezTo>
                  <a:cubicBezTo>
                    <a:pt x="408" y="164"/>
                    <a:pt x="412" y="146"/>
                    <a:pt x="385" y="136"/>
                  </a:cubicBezTo>
                  <a:cubicBezTo>
                    <a:pt x="357" y="126"/>
                    <a:pt x="341" y="124"/>
                    <a:pt x="341" y="124"/>
                  </a:cubicBezTo>
                  <a:cubicBezTo>
                    <a:pt x="341" y="124"/>
                    <a:pt x="346" y="95"/>
                    <a:pt x="315" y="86"/>
                  </a:cubicBezTo>
                  <a:cubicBezTo>
                    <a:pt x="285" y="77"/>
                    <a:pt x="196" y="50"/>
                    <a:pt x="196" y="50"/>
                  </a:cubicBezTo>
                  <a:cubicBezTo>
                    <a:pt x="183" y="69"/>
                    <a:pt x="183" y="69"/>
                    <a:pt x="183" y="69"/>
                  </a:cubicBezTo>
                  <a:cubicBezTo>
                    <a:pt x="8" y="14"/>
                    <a:pt x="8" y="14"/>
                    <a:pt x="8" y="14"/>
                  </a:cubicBezTo>
                  <a:cubicBezTo>
                    <a:pt x="8" y="14"/>
                    <a:pt x="0" y="0"/>
                    <a:pt x="8" y="42"/>
                  </a:cubicBezTo>
                  <a:cubicBezTo>
                    <a:pt x="17" y="85"/>
                    <a:pt x="93" y="393"/>
                    <a:pt x="93" y="393"/>
                  </a:cubicBezTo>
                  <a:lnTo>
                    <a:pt x="496" y="579"/>
                  </a:lnTo>
                  <a:close/>
                </a:path>
              </a:pathLst>
            </a:custGeom>
            <a:solidFill>
              <a:srgbClr val="E67E2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4" name="îŝḷïďe">
              <a:extLst>
                <a:ext uri="{FF2B5EF4-FFF2-40B4-BE49-F238E27FC236}">
                  <a16:creationId xmlns:a16="http://schemas.microsoft.com/office/drawing/2014/main" id="{63DDEF74-ADE4-45C9-BAB6-3EFF19E57E3E}"/>
                </a:ext>
              </a:extLst>
            </p:cNvPr>
            <p:cNvSpPr/>
            <p:nvPr/>
          </p:nvSpPr>
          <p:spPr bwMode="auto">
            <a:xfrm>
              <a:off x="8420100" y="3077487"/>
              <a:ext cx="1358900" cy="1736725"/>
            </a:xfrm>
            <a:custGeom>
              <a:avLst/>
              <a:gdLst>
                <a:gd name="T0" fmla="*/ 64 w 1052"/>
                <a:gd name="T1" fmla="*/ 0 h 1345"/>
                <a:gd name="T2" fmla="*/ 989 w 1052"/>
                <a:gd name="T3" fmla="*/ 0 h 1345"/>
                <a:gd name="T4" fmla="*/ 1052 w 1052"/>
                <a:gd name="T5" fmla="*/ 68 h 1345"/>
                <a:gd name="T6" fmla="*/ 1052 w 1052"/>
                <a:gd name="T7" fmla="*/ 1276 h 1345"/>
                <a:gd name="T8" fmla="*/ 989 w 1052"/>
                <a:gd name="T9" fmla="*/ 1345 h 1345"/>
                <a:gd name="T10" fmla="*/ 64 w 1052"/>
                <a:gd name="T11" fmla="*/ 1345 h 1345"/>
                <a:gd name="T12" fmla="*/ 0 w 1052"/>
                <a:gd name="T13" fmla="*/ 1276 h 1345"/>
                <a:gd name="T14" fmla="*/ 0 w 1052"/>
                <a:gd name="T15" fmla="*/ 68 h 1345"/>
                <a:gd name="T16" fmla="*/ 64 w 1052"/>
                <a:gd name="T17" fmla="*/ 0 h 1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2" h="1345">
                  <a:moveTo>
                    <a:pt x="64" y="0"/>
                  </a:moveTo>
                  <a:cubicBezTo>
                    <a:pt x="989" y="0"/>
                    <a:pt x="989" y="0"/>
                    <a:pt x="989" y="0"/>
                  </a:cubicBezTo>
                  <a:cubicBezTo>
                    <a:pt x="1024" y="0"/>
                    <a:pt x="1052" y="30"/>
                    <a:pt x="1052" y="68"/>
                  </a:cubicBezTo>
                  <a:cubicBezTo>
                    <a:pt x="1052" y="1276"/>
                    <a:pt x="1052" y="1276"/>
                    <a:pt x="1052" y="1276"/>
                  </a:cubicBezTo>
                  <a:cubicBezTo>
                    <a:pt x="1052" y="1314"/>
                    <a:pt x="1024" y="1345"/>
                    <a:pt x="989" y="1345"/>
                  </a:cubicBezTo>
                  <a:cubicBezTo>
                    <a:pt x="64" y="1345"/>
                    <a:pt x="64" y="1345"/>
                    <a:pt x="64" y="1345"/>
                  </a:cubicBezTo>
                  <a:cubicBezTo>
                    <a:pt x="29" y="1345"/>
                    <a:pt x="0" y="1314"/>
                    <a:pt x="0" y="1276"/>
                  </a:cubicBezTo>
                  <a:cubicBezTo>
                    <a:pt x="0" y="68"/>
                    <a:pt x="0" y="68"/>
                    <a:pt x="0" y="68"/>
                  </a:cubicBezTo>
                  <a:cubicBezTo>
                    <a:pt x="0" y="30"/>
                    <a:pt x="29" y="0"/>
                    <a:pt x="64" y="0"/>
                  </a:cubicBezTo>
                </a:path>
              </a:pathLst>
            </a:custGeom>
            <a:solidFill>
              <a:srgbClr val="F39C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5" name="ïSľîďè">
              <a:extLst>
                <a:ext uri="{FF2B5EF4-FFF2-40B4-BE49-F238E27FC236}">
                  <a16:creationId xmlns:a16="http://schemas.microsoft.com/office/drawing/2014/main" id="{9247901B-F5E3-4E20-A171-DC6DEF4E75E8}"/>
                </a:ext>
              </a:extLst>
            </p:cNvPr>
            <p:cNvSpPr/>
            <p:nvPr/>
          </p:nvSpPr>
          <p:spPr bwMode="auto">
            <a:xfrm>
              <a:off x="8486775" y="3153687"/>
              <a:ext cx="1227138" cy="1582738"/>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36" name="ïṧļíḑé">
              <a:extLst>
                <a:ext uri="{FF2B5EF4-FFF2-40B4-BE49-F238E27FC236}">
                  <a16:creationId xmlns:a16="http://schemas.microsoft.com/office/drawing/2014/main" id="{156C62F8-9EB9-4E48-B476-C553953E6673}"/>
                </a:ext>
              </a:extLst>
            </p:cNvPr>
            <p:cNvSpPr/>
            <p:nvPr/>
          </p:nvSpPr>
          <p:spPr bwMode="auto">
            <a:xfrm>
              <a:off x="8486775" y="3153687"/>
              <a:ext cx="1227138" cy="158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37" name="íŝļîḍê">
              <a:extLst>
                <a:ext uri="{FF2B5EF4-FFF2-40B4-BE49-F238E27FC236}">
                  <a16:creationId xmlns:a16="http://schemas.microsoft.com/office/drawing/2014/main" id="{788F0C7F-A376-42EB-A648-C3F1355BF6EA}"/>
                </a:ext>
              </a:extLst>
            </p:cNvPr>
            <p:cNvSpPr/>
            <p:nvPr/>
          </p:nvSpPr>
          <p:spPr bwMode="auto">
            <a:xfrm>
              <a:off x="8845550" y="2904449"/>
              <a:ext cx="509588" cy="249238"/>
            </a:xfrm>
            <a:custGeom>
              <a:avLst/>
              <a:gdLst>
                <a:gd name="T0" fmla="*/ 0 w 321"/>
                <a:gd name="T1" fmla="*/ 0 h 157"/>
                <a:gd name="T2" fmla="*/ 321 w 321"/>
                <a:gd name="T3" fmla="*/ 0 h 157"/>
                <a:gd name="T4" fmla="*/ 321 w 321"/>
                <a:gd name="T5" fmla="*/ 157 h 157"/>
                <a:gd name="T6" fmla="*/ 303 w 321"/>
                <a:gd name="T7" fmla="*/ 157 h 157"/>
                <a:gd name="T8" fmla="*/ 303 w 321"/>
                <a:gd name="T9" fmla="*/ 20 h 157"/>
                <a:gd name="T10" fmla="*/ 17 w 321"/>
                <a:gd name="T11" fmla="*/ 20 h 157"/>
                <a:gd name="T12" fmla="*/ 17 w 321"/>
                <a:gd name="T13" fmla="*/ 157 h 157"/>
                <a:gd name="T14" fmla="*/ 0 w 321"/>
                <a:gd name="T15" fmla="*/ 157 h 157"/>
                <a:gd name="T16" fmla="*/ 0 w 321"/>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1" h="157">
                  <a:moveTo>
                    <a:pt x="0" y="0"/>
                  </a:moveTo>
                  <a:lnTo>
                    <a:pt x="321" y="0"/>
                  </a:lnTo>
                  <a:lnTo>
                    <a:pt x="321" y="157"/>
                  </a:lnTo>
                  <a:lnTo>
                    <a:pt x="303" y="157"/>
                  </a:lnTo>
                  <a:lnTo>
                    <a:pt x="303" y="20"/>
                  </a:lnTo>
                  <a:lnTo>
                    <a:pt x="17" y="20"/>
                  </a:lnTo>
                  <a:lnTo>
                    <a:pt x="17" y="157"/>
                  </a:lnTo>
                  <a:lnTo>
                    <a:pt x="0" y="157"/>
                  </a:lnTo>
                  <a:lnTo>
                    <a:pt x="0" y="0"/>
                  </a:lnTo>
                  <a:close/>
                </a:path>
              </a:pathLst>
            </a:custGeom>
            <a:solidFill>
              <a:srgbClr val="4746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8" name="ïśḷíḍe">
              <a:extLst>
                <a:ext uri="{FF2B5EF4-FFF2-40B4-BE49-F238E27FC236}">
                  <a16:creationId xmlns:a16="http://schemas.microsoft.com/office/drawing/2014/main" id="{7ADBFD79-8018-46C5-A087-7D82ECC9A468}"/>
                </a:ext>
              </a:extLst>
            </p:cNvPr>
            <p:cNvSpPr/>
            <p:nvPr/>
          </p:nvSpPr>
          <p:spPr bwMode="auto">
            <a:xfrm>
              <a:off x="8845550" y="2904449"/>
              <a:ext cx="509588" cy="249238"/>
            </a:xfrm>
            <a:custGeom>
              <a:avLst/>
              <a:gdLst>
                <a:gd name="T0" fmla="*/ 0 w 321"/>
                <a:gd name="T1" fmla="*/ 0 h 157"/>
                <a:gd name="T2" fmla="*/ 321 w 321"/>
                <a:gd name="T3" fmla="*/ 0 h 157"/>
                <a:gd name="T4" fmla="*/ 321 w 321"/>
                <a:gd name="T5" fmla="*/ 157 h 157"/>
                <a:gd name="T6" fmla="*/ 303 w 321"/>
                <a:gd name="T7" fmla="*/ 157 h 157"/>
                <a:gd name="T8" fmla="*/ 303 w 321"/>
                <a:gd name="T9" fmla="*/ 20 h 157"/>
                <a:gd name="T10" fmla="*/ 17 w 321"/>
                <a:gd name="T11" fmla="*/ 20 h 157"/>
                <a:gd name="T12" fmla="*/ 17 w 321"/>
                <a:gd name="T13" fmla="*/ 157 h 157"/>
                <a:gd name="T14" fmla="*/ 0 w 321"/>
                <a:gd name="T15" fmla="*/ 157 h 157"/>
                <a:gd name="T16" fmla="*/ 0 w 321"/>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1" h="157">
                  <a:moveTo>
                    <a:pt x="0" y="0"/>
                  </a:moveTo>
                  <a:lnTo>
                    <a:pt x="321" y="0"/>
                  </a:lnTo>
                  <a:lnTo>
                    <a:pt x="321" y="157"/>
                  </a:lnTo>
                  <a:lnTo>
                    <a:pt x="303" y="157"/>
                  </a:lnTo>
                  <a:lnTo>
                    <a:pt x="303" y="20"/>
                  </a:lnTo>
                  <a:lnTo>
                    <a:pt x="17" y="20"/>
                  </a:lnTo>
                  <a:lnTo>
                    <a:pt x="17" y="157"/>
                  </a:lnTo>
                  <a:lnTo>
                    <a:pt x="0" y="15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9" name="íṧļîḍè">
              <a:extLst>
                <a:ext uri="{FF2B5EF4-FFF2-40B4-BE49-F238E27FC236}">
                  <a16:creationId xmlns:a16="http://schemas.microsoft.com/office/drawing/2014/main" id="{2BDFCABE-BD8F-424F-B106-34B8F0DECAD0}"/>
                </a:ext>
              </a:extLst>
            </p:cNvPr>
            <p:cNvSpPr/>
            <p:nvPr/>
          </p:nvSpPr>
          <p:spPr bwMode="auto">
            <a:xfrm>
              <a:off x="8783638" y="3053674"/>
              <a:ext cx="633413" cy="160338"/>
            </a:xfrm>
            <a:custGeom>
              <a:avLst/>
              <a:gdLst>
                <a:gd name="T0" fmla="*/ 17 w 491"/>
                <a:gd name="T1" fmla="*/ 0 h 124"/>
                <a:gd name="T2" fmla="*/ 474 w 491"/>
                <a:gd name="T3" fmla="*/ 0 h 124"/>
                <a:gd name="T4" fmla="*/ 491 w 491"/>
                <a:gd name="T5" fmla="*/ 19 h 124"/>
                <a:gd name="T6" fmla="*/ 491 w 491"/>
                <a:gd name="T7" fmla="*/ 106 h 124"/>
                <a:gd name="T8" fmla="*/ 474 w 491"/>
                <a:gd name="T9" fmla="*/ 124 h 124"/>
                <a:gd name="T10" fmla="*/ 17 w 491"/>
                <a:gd name="T11" fmla="*/ 124 h 124"/>
                <a:gd name="T12" fmla="*/ 0 w 491"/>
                <a:gd name="T13" fmla="*/ 106 h 124"/>
                <a:gd name="T14" fmla="*/ 0 w 491"/>
                <a:gd name="T15" fmla="*/ 19 h 124"/>
                <a:gd name="T16" fmla="*/ 17 w 491"/>
                <a:gd name="T1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1" h="124">
                  <a:moveTo>
                    <a:pt x="17" y="0"/>
                  </a:moveTo>
                  <a:cubicBezTo>
                    <a:pt x="474" y="0"/>
                    <a:pt x="474" y="0"/>
                    <a:pt x="474" y="0"/>
                  </a:cubicBezTo>
                  <a:cubicBezTo>
                    <a:pt x="483" y="0"/>
                    <a:pt x="491" y="8"/>
                    <a:pt x="491" y="19"/>
                  </a:cubicBezTo>
                  <a:cubicBezTo>
                    <a:pt x="491" y="106"/>
                    <a:pt x="491" y="106"/>
                    <a:pt x="491" y="106"/>
                  </a:cubicBezTo>
                  <a:cubicBezTo>
                    <a:pt x="491" y="116"/>
                    <a:pt x="483" y="124"/>
                    <a:pt x="474" y="124"/>
                  </a:cubicBezTo>
                  <a:cubicBezTo>
                    <a:pt x="17" y="124"/>
                    <a:pt x="17" y="124"/>
                    <a:pt x="17" y="124"/>
                  </a:cubicBezTo>
                  <a:cubicBezTo>
                    <a:pt x="7" y="124"/>
                    <a:pt x="0" y="116"/>
                    <a:pt x="0" y="106"/>
                  </a:cubicBezTo>
                  <a:cubicBezTo>
                    <a:pt x="0" y="19"/>
                    <a:pt x="0" y="19"/>
                    <a:pt x="0" y="19"/>
                  </a:cubicBezTo>
                  <a:cubicBezTo>
                    <a:pt x="0" y="8"/>
                    <a:pt x="7" y="0"/>
                    <a:pt x="17" y="0"/>
                  </a:cubicBezTo>
                </a:path>
              </a:pathLst>
            </a:custGeom>
            <a:solidFill>
              <a:srgbClr val="D8484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0" name="iş1ïďê">
              <a:extLst>
                <a:ext uri="{FF2B5EF4-FFF2-40B4-BE49-F238E27FC236}">
                  <a16:creationId xmlns:a16="http://schemas.microsoft.com/office/drawing/2014/main" id="{281F9A3A-8764-4C7D-841F-BDDC5A5C551A}"/>
                </a:ext>
              </a:extLst>
            </p:cNvPr>
            <p:cNvSpPr/>
            <p:nvPr/>
          </p:nvSpPr>
          <p:spPr bwMode="auto">
            <a:xfrm>
              <a:off x="9085263" y="3053674"/>
              <a:ext cx="331788" cy="160338"/>
            </a:xfrm>
            <a:prstGeom prst="rect">
              <a:avLst/>
            </a:prstGeom>
            <a:solidFill>
              <a:srgbClr val="B4404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41" name="íşḷíḍè">
              <a:extLst>
                <a:ext uri="{FF2B5EF4-FFF2-40B4-BE49-F238E27FC236}">
                  <a16:creationId xmlns:a16="http://schemas.microsoft.com/office/drawing/2014/main" id="{CAA776F6-1269-4BB1-B639-369B4322F8C9}"/>
                </a:ext>
              </a:extLst>
            </p:cNvPr>
            <p:cNvSpPr/>
            <p:nvPr/>
          </p:nvSpPr>
          <p:spPr bwMode="auto">
            <a:xfrm>
              <a:off x="9085263" y="3077487"/>
              <a:ext cx="693738" cy="1736725"/>
            </a:xfrm>
            <a:custGeom>
              <a:avLst/>
              <a:gdLst>
                <a:gd name="T0" fmla="*/ 474 w 537"/>
                <a:gd name="T1" fmla="*/ 0 h 1345"/>
                <a:gd name="T2" fmla="*/ 257 w 537"/>
                <a:gd name="T3" fmla="*/ 0 h 1345"/>
                <a:gd name="T4" fmla="*/ 257 w 537"/>
                <a:gd name="T5" fmla="*/ 59 h 1345"/>
                <a:gd name="T6" fmla="*/ 486 w 537"/>
                <a:gd name="T7" fmla="*/ 59 h 1345"/>
                <a:gd name="T8" fmla="*/ 486 w 537"/>
                <a:gd name="T9" fmla="*/ 1285 h 1345"/>
                <a:gd name="T10" fmla="*/ 0 w 537"/>
                <a:gd name="T11" fmla="*/ 1285 h 1345"/>
                <a:gd name="T12" fmla="*/ 0 w 537"/>
                <a:gd name="T13" fmla="*/ 1345 h 1345"/>
                <a:gd name="T14" fmla="*/ 474 w 537"/>
                <a:gd name="T15" fmla="*/ 1345 h 1345"/>
                <a:gd name="T16" fmla="*/ 537 w 537"/>
                <a:gd name="T17" fmla="*/ 1276 h 1345"/>
                <a:gd name="T18" fmla="*/ 537 w 537"/>
                <a:gd name="T19" fmla="*/ 68 h 1345"/>
                <a:gd name="T20" fmla="*/ 474 w 537"/>
                <a:gd name="T21" fmla="*/ 0 h 1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7" h="1345">
                  <a:moveTo>
                    <a:pt x="474" y="0"/>
                  </a:moveTo>
                  <a:cubicBezTo>
                    <a:pt x="257" y="0"/>
                    <a:pt x="257" y="0"/>
                    <a:pt x="257" y="0"/>
                  </a:cubicBezTo>
                  <a:cubicBezTo>
                    <a:pt x="257" y="59"/>
                    <a:pt x="257" y="59"/>
                    <a:pt x="257" y="59"/>
                  </a:cubicBezTo>
                  <a:cubicBezTo>
                    <a:pt x="486" y="59"/>
                    <a:pt x="486" y="59"/>
                    <a:pt x="486" y="59"/>
                  </a:cubicBezTo>
                  <a:cubicBezTo>
                    <a:pt x="486" y="1285"/>
                    <a:pt x="486" y="1285"/>
                    <a:pt x="486" y="1285"/>
                  </a:cubicBezTo>
                  <a:cubicBezTo>
                    <a:pt x="0" y="1285"/>
                    <a:pt x="0" y="1285"/>
                    <a:pt x="0" y="1285"/>
                  </a:cubicBezTo>
                  <a:cubicBezTo>
                    <a:pt x="0" y="1345"/>
                    <a:pt x="0" y="1345"/>
                    <a:pt x="0" y="1345"/>
                  </a:cubicBezTo>
                  <a:cubicBezTo>
                    <a:pt x="474" y="1345"/>
                    <a:pt x="474" y="1345"/>
                    <a:pt x="474" y="1345"/>
                  </a:cubicBezTo>
                  <a:cubicBezTo>
                    <a:pt x="509" y="1345"/>
                    <a:pt x="537" y="1314"/>
                    <a:pt x="537" y="1276"/>
                  </a:cubicBezTo>
                  <a:cubicBezTo>
                    <a:pt x="537" y="68"/>
                    <a:pt x="537" y="68"/>
                    <a:pt x="537" y="68"/>
                  </a:cubicBezTo>
                  <a:cubicBezTo>
                    <a:pt x="537" y="30"/>
                    <a:pt x="509" y="0"/>
                    <a:pt x="474" y="0"/>
                  </a:cubicBezTo>
                </a:path>
              </a:pathLst>
            </a:custGeom>
            <a:solidFill>
              <a:srgbClr val="DE8F1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2" name="íSľîḓe">
              <a:extLst>
                <a:ext uri="{FF2B5EF4-FFF2-40B4-BE49-F238E27FC236}">
                  <a16:creationId xmlns:a16="http://schemas.microsoft.com/office/drawing/2014/main" id="{8C70831F-9666-4850-96EA-721B34232919}"/>
                </a:ext>
              </a:extLst>
            </p:cNvPr>
            <p:cNvSpPr/>
            <p:nvPr/>
          </p:nvSpPr>
          <p:spPr bwMode="auto">
            <a:xfrm>
              <a:off x="9085263" y="3153687"/>
              <a:ext cx="628650" cy="1582738"/>
            </a:xfrm>
            <a:custGeom>
              <a:avLst/>
              <a:gdLst>
                <a:gd name="T0" fmla="*/ 486 w 486"/>
                <a:gd name="T1" fmla="*/ 0 h 1226"/>
                <a:gd name="T2" fmla="*/ 257 w 486"/>
                <a:gd name="T3" fmla="*/ 0 h 1226"/>
                <a:gd name="T4" fmla="*/ 257 w 486"/>
                <a:gd name="T5" fmla="*/ 28 h 1226"/>
                <a:gd name="T6" fmla="*/ 257 w 486"/>
                <a:gd name="T7" fmla="*/ 28 h 1226"/>
                <a:gd name="T8" fmla="*/ 240 w 486"/>
                <a:gd name="T9" fmla="*/ 46 h 1226"/>
                <a:gd name="T10" fmla="*/ 0 w 486"/>
                <a:gd name="T11" fmla="*/ 46 h 1226"/>
                <a:gd name="T12" fmla="*/ 0 w 486"/>
                <a:gd name="T13" fmla="*/ 1226 h 1226"/>
                <a:gd name="T14" fmla="*/ 486 w 486"/>
                <a:gd name="T15" fmla="*/ 1226 h 1226"/>
                <a:gd name="T16" fmla="*/ 486 w 486"/>
                <a:gd name="T17" fmla="*/ 0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6" h="1226">
                  <a:moveTo>
                    <a:pt x="486" y="0"/>
                  </a:moveTo>
                  <a:cubicBezTo>
                    <a:pt x="257" y="0"/>
                    <a:pt x="257" y="0"/>
                    <a:pt x="257" y="0"/>
                  </a:cubicBezTo>
                  <a:cubicBezTo>
                    <a:pt x="257" y="28"/>
                    <a:pt x="257" y="28"/>
                    <a:pt x="257" y="28"/>
                  </a:cubicBezTo>
                  <a:cubicBezTo>
                    <a:pt x="257" y="28"/>
                    <a:pt x="257" y="28"/>
                    <a:pt x="257" y="28"/>
                  </a:cubicBezTo>
                  <a:cubicBezTo>
                    <a:pt x="257" y="38"/>
                    <a:pt x="249" y="46"/>
                    <a:pt x="240" y="46"/>
                  </a:cubicBezTo>
                  <a:cubicBezTo>
                    <a:pt x="0" y="46"/>
                    <a:pt x="0" y="46"/>
                    <a:pt x="0" y="46"/>
                  </a:cubicBezTo>
                  <a:cubicBezTo>
                    <a:pt x="0" y="1226"/>
                    <a:pt x="0" y="1226"/>
                    <a:pt x="0" y="1226"/>
                  </a:cubicBezTo>
                  <a:cubicBezTo>
                    <a:pt x="486" y="1226"/>
                    <a:pt x="486" y="1226"/>
                    <a:pt x="486" y="1226"/>
                  </a:cubicBezTo>
                  <a:cubicBezTo>
                    <a:pt x="486" y="0"/>
                    <a:pt x="486" y="0"/>
                    <a:pt x="486" y="0"/>
                  </a:cubicBezTo>
                </a:path>
              </a:pathLst>
            </a:custGeom>
            <a:solidFill>
              <a:srgbClr val="D2D2D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3" name="i$lïḓé">
              <a:extLst>
                <a:ext uri="{FF2B5EF4-FFF2-40B4-BE49-F238E27FC236}">
                  <a16:creationId xmlns:a16="http://schemas.microsoft.com/office/drawing/2014/main" id="{5ACAEC78-2B54-4C85-8DE4-D47DCD0BA134}"/>
                </a:ext>
              </a:extLst>
            </p:cNvPr>
            <p:cNvSpPr/>
            <p:nvPr/>
          </p:nvSpPr>
          <p:spPr bwMode="auto">
            <a:xfrm>
              <a:off x="9085263" y="3077487"/>
              <a:ext cx="331788" cy="136525"/>
            </a:xfrm>
            <a:custGeom>
              <a:avLst/>
              <a:gdLst>
                <a:gd name="T0" fmla="*/ 257 w 257"/>
                <a:gd name="T1" fmla="*/ 0 h 105"/>
                <a:gd name="T2" fmla="*/ 0 w 257"/>
                <a:gd name="T3" fmla="*/ 0 h 105"/>
                <a:gd name="T4" fmla="*/ 0 w 257"/>
                <a:gd name="T5" fmla="*/ 105 h 105"/>
                <a:gd name="T6" fmla="*/ 240 w 257"/>
                <a:gd name="T7" fmla="*/ 105 h 105"/>
                <a:gd name="T8" fmla="*/ 257 w 257"/>
                <a:gd name="T9" fmla="*/ 87 h 105"/>
                <a:gd name="T10" fmla="*/ 257 w 257"/>
                <a:gd name="T11" fmla="*/ 59 h 105"/>
                <a:gd name="T12" fmla="*/ 257 w 257"/>
                <a:gd name="T13" fmla="*/ 0 h 105"/>
                <a:gd name="T14" fmla="*/ 257 w 257"/>
                <a:gd name="T15" fmla="*/ 0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105">
                  <a:moveTo>
                    <a:pt x="257" y="0"/>
                  </a:moveTo>
                  <a:cubicBezTo>
                    <a:pt x="0" y="0"/>
                    <a:pt x="0" y="0"/>
                    <a:pt x="0" y="0"/>
                  </a:cubicBezTo>
                  <a:cubicBezTo>
                    <a:pt x="0" y="105"/>
                    <a:pt x="0" y="105"/>
                    <a:pt x="0" y="105"/>
                  </a:cubicBezTo>
                  <a:cubicBezTo>
                    <a:pt x="240" y="105"/>
                    <a:pt x="240" y="105"/>
                    <a:pt x="240" y="105"/>
                  </a:cubicBezTo>
                  <a:cubicBezTo>
                    <a:pt x="249" y="105"/>
                    <a:pt x="257" y="97"/>
                    <a:pt x="257" y="87"/>
                  </a:cubicBezTo>
                  <a:cubicBezTo>
                    <a:pt x="257" y="59"/>
                    <a:pt x="257" y="59"/>
                    <a:pt x="257" y="59"/>
                  </a:cubicBezTo>
                  <a:cubicBezTo>
                    <a:pt x="257" y="0"/>
                    <a:pt x="257" y="0"/>
                    <a:pt x="257" y="0"/>
                  </a:cubicBezTo>
                  <a:cubicBezTo>
                    <a:pt x="257" y="0"/>
                    <a:pt x="257" y="0"/>
                    <a:pt x="257" y="0"/>
                  </a:cubicBezTo>
                </a:path>
              </a:pathLst>
            </a:custGeom>
            <a:solidFill>
              <a:srgbClr val="A53D3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4" name="íṣļiḍe">
              <a:extLst>
                <a:ext uri="{FF2B5EF4-FFF2-40B4-BE49-F238E27FC236}">
                  <a16:creationId xmlns:a16="http://schemas.microsoft.com/office/drawing/2014/main" id="{40AC0121-C31A-407E-9BFD-34AAA45FFB28}"/>
                </a:ext>
              </a:extLst>
            </p:cNvPr>
            <p:cNvSpPr/>
            <p:nvPr/>
          </p:nvSpPr>
          <p:spPr bwMode="auto">
            <a:xfrm>
              <a:off x="8639175" y="3448962"/>
              <a:ext cx="893763" cy="3016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45" name="ï$liḋé">
              <a:extLst>
                <a:ext uri="{FF2B5EF4-FFF2-40B4-BE49-F238E27FC236}">
                  <a16:creationId xmlns:a16="http://schemas.microsoft.com/office/drawing/2014/main" id="{61A278F7-52C6-417D-B01B-FDFD8A584B32}"/>
                </a:ext>
              </a:extLst>
            </p:cNvPr>
            <p:cNvSpPr/>
            <p:nvPr/>
          </p:nvSpPr>
          <p:spPr bwMode="auto">
            <a:xfrm>
              <a:off x="8639175" y="3518812"/>
              <a:ext cx="893763" cy="28575"/>
            </a:xfrm>
            <a:prstGeom prst="rect">
              <a:avLst/>
            </a:prstGeom>
            <a:solidFill>
              <a:srgbClr val="33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46" name="îṩḷîdè">
              <a:extLst>
                <a:ext uri="{FF2B5EF4-FFF2-40B4-BE49-F238E27FC236}">
                  <a16:creationId xmlns:a16="http://schemas.microsoft.com/office/drawing/2014/main" id="{A34FC794-F8DF-46A3-AAA2-7C85DB92B700}"/>
                </a:ext>
              </a:extLst>
            </p:cNvPr>
            <p:cNvSpPr/>
            <p:nvPr/>
          </p:nvSpPr>
          <p:spPr bwMode="auto">
            <a:xfrm>
              <a:off x="8639175" y="3583899"/>
              <a:ext cx="893763" cy="285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47" name="iṩḻíďè">
              <a:extLst>
                <a:ext uri="{FF2B5EF4-FFF2-40B4-BE49-F238E27FC236}">
                  <a16:creationId xmlns:a16="http://schemas.microsoft.com/office/drawing/2014/main" id="{7A15D6E2-0EB2-41A7-8FB8-E9E3A6891C28}"/>
                </a:ext>
              </a:extLst>
            </p:cNvPr>
            <p:cNvSpPr/>
            <p:nvPr/>
          </p:nvSpPr>
          <p:spPr bwMode="auto">
            <a:xfrm>
              <a:off x="8639175" y="3652162"/>
              <a:ext cx="893763" cy="3016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48" name="ïṣ1íḑè">
              <a:extLst>
                <a:ext uri="{FF2B5EF4-FFF2-40B4-BE49-F238E27FC236}">
                  <a16:creationId xmlns:a16="http://schemas.microsoft.com/office/drawing/2014/main" id="{E46ED210-A897-4843-9CDF-F9CFA767E5C0}"/>
                </a:ext>
              </a:extLst>
            </p:cNvPr>
            <p:cNvSpPr/>
            <p:nvPr/>
          </p:nvSpPr>
          <p:spPr bwMode="auto">
            <a:xfrm>
              <a:off x="8639175" y="3720424"/>
              <a:ext cx="893763" cy="28575"/>
            </a:xfrm>
            <a:prstGeom prst="rect">
              <a:avLst/>
            </a:prstGeom>
            <a:solidFill>
              <a:srgbClr val="3366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49" name="iṡ1íḍè">
              <a:extLst>
                <a:ext uri="{FF2B5EF4-FFF2-40B4-BE49-F238E27FC236}">
                  <a16:creationId xmlns:a16="http://schemas.microsoft.com/office/drawing/2014/main" id="{0F3FA158-2BDB-4C3F-B75C-45BCE6BE7584}"/>
                </a:ext>
              </a:extLst>
            </p:cNvPr>
            <p:cNvSpPr/>
            <p:nvPr/>
          </p:nvSpPr>
          <p:spPr bwMode="auto">
            <a:xfrm>
              <a:off x="8639175" y="3783924"/>
              <a:ext cx="893763" cy="3016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0" name="iśļîḑe">
              <a:extLst>
                <a:ext uri="{FF2B5EF4-FFF2-40B4-BE49-F238E27FC236}">
                  <a16:creationId xmlns:a16="http://schemas.microsoft.com/office/drawing/2014/main" id="{E159A016-1E26-4B95-B3A2-EB33C46FC061}"/>
                </a:ext>
              </a:extLst>
            </p:cNvPr>
            <p:cNvSpPr/>
            <p:nvPr/>
          </p:nvSpPr>
          <p:spPr bwMode="auto">
            <a:xfrm>
              <a:off x="8639175" y="3853774"/>
              <a:ext cx="893763" cy="285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1" name="i$ḷïďe">
              <a:extLst>
                <a:ext uri="{FF2B5EF4-FFF2-40B4-BE49-F238E27FC236}">
                  <a16:creationId xmlns:a16="http://schemas.microsoft.com/office/drawing/2014/main" id="{28939DE4-AB0E-47C8-95C7-EDEA2806BC1D}"/>
                </a:ext>
              </a:extLst>
            </p:cNvPr>
            <p:cNvSpPr/>
            <p:nvPr/>
          </p:nvSpPr>
          <p:spPr bwMode="auto">
            <a:xfrm>
              <a:off x="8620125" y="4611012"/>
              <a:ext cx="893763" cy="2381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52" name="íṥ1ïḑè">
              <a:extLst>
                <a:ext uri="{FF2B5EF4-FFF2-40B4-BE49-F238E27FC236}">
                  <a16:creationId xmlns:a16="http://schemas.microsoft.com/office/drawing/2014/main" id="{1D4A8040-9B58-4D88-AC32-821412F5C697}"/>
                </a:ext>
              </a:extLst>
            </p:cNvPr>
            <p:cNvSpPr/>
            <p:nvPr/>
          </p:nvSpPr>
          <p:spPr bwMode="auto">
            <a:xfrm>
              <a:off x="8675688" y="4366537"/>
              <a:ext cx="47625" cy="238125"/>
            </a:xfrm>
            <a:custGeom>
              <a:avLst/>
              <a:gdLst>
                <a:gd name="T0" fmla="*/ 18 w 37"/>
                <a:gd name="T1" fmla="*/ 0 h 184"/>
                <a:gd name="T2" fmla="*/ 18 w 37"/>
                <a:gd name="T3" fmla="*/ 0 h 184"/>
                <a:gd name="T4" fmla="*/ 37 w 37"/>
                <a:gd name="T5" fmla="*/ 16 h 184"/>
                <a:gd name="T6" fmla="*/ 37 w 37"/>
                <a:gd name="T7" fmla="*/ 184 h 184"/>
                <a:gd name="T8" fmla="*/ 0 w 37"/>
                <a:gd name="T9" fmla="*/ 184 h 184"/>
                <a:gd name="T10" fmla="*/ 0 w 37"/>
                <a:gd name="T11" fmla="*/ 16 h 184"/>
                <a:gd name="T12" fmla="*/ 18 w 37"/>
                <a:gd name="T13" fmla="*/ 0 h 184"/>
              </a:gdLst>
              <a:ahLst/>
              <a:cxnLst>
                <a:cxn ang="0">
                  <a:pos x="T0" y="T1"/>
                </a:cxn>
                <a:cxn ang="0">
                  <a:pos x="T2" y="T3"/>
                </a:cxn>
                <a:cxn ang="0">
                  <a:pos x="T4" y="T5"/>
                </a:cxn>
                <a:cxn ang="0">
                  <a:pos x="T6" y="T7"/>
                </a:cxn>
                <a:cxn ang="0">
                  <a:pos x="T8" y="T9"/>
                </a:cxn>
                <a:cxn ang="0">
                  <a:pos x="T10" y="T11"/>
                </a:cxn>
                <a:cxn ang="0">
                  <a:pos x="T12" y="T13"/>
                </a:cxn>
              </a:cxnLst>
              <a:rect l="0" t="0" r="r" b="b"/>
              <a:pathLst>
                <a:path w="37" h="184">
                  <a:moveTo>
                    <a:pt x="18" y="0"/>
                  </a:moveTo>
                  <a:cubicBezTo>
                    <a:pt x="18" y="0"/>
                    <a:pt x="18" y="0"/>
                    <a:pt x="18" y="0"/>
                  </a:cubicBezTo>
                  <a:cubicBezTo>
                    <a:pt x="28" y="0"/>
                    <a:pt x="37" y="7"/>
                    <a:pt x="37" y="16"/>
                  </a:cubicBezTo>
                  <a:cubicBezTo>
                    <a:pt x="37" y="184"/>
                    <a:pt x="37" y="184"/>
                    <a:pt x="37" y="184"/>
                  </a:cubicBezTo>
                  <a:cubicBezTo>
                    <a:pt x="0" y="184"/>
                    <a:pt x="0" y="184"/>
                    <a:pt x="0" y="184"/>
                  </a:cubicBezTo>
                  <a:cubicBezTo>
                    <a:pt x="0" y="16"/>
                    <a:pt x="0" y="16"/>
                    <a:pt x="0" y="16"/>
                  </a:cubicBezTo>
                  <a:cubicBezTo>
                    <a:pt x="0" y="7"/>
                    <a:pt x="8" y="0"/>
                    <a:pt x="18" y="0"/>
                  </a:cubicBezTo>
                  <a:close/>
                </a:path>
              </a:pathLst>
            </a:custGeom>
            <a:solidFill>
              <a:srgbClr val="FF66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3" name="îsḷiḍê">
              <a:extLst>
                <a:ext uri="{FF2B5EF4-FFF2-40B4-BE49-F238E27FC236}">
                  <a16:creationId xmlns:a16="http://schemas.microsoft.com/office/drawing/2014/main" id="{4CC55E6C-EEE9-4865-B347-724E25BD04C1}"/>
                </a:ext>
              </a:extLst>
            </p:cNvPr>
            <p:cNvSpPr/>
            <p:nvPr/>
          </p:nvSpPr>
          <p:spPr bwMode="auto">
            <a:xfrm>
              <a:off x="8767763" y="4341137"/>
              <a:ext cx="46038" cy="263525"/>
            </a:xfrm>
            <a:custGeom>
              <a:avLst/>
              <a:gdLst>
                <a:gd name="T0" fmla="*/ 18 w 36"/>
                <a:gd name="T1" fmla="*/ 0 h 204"/>
                <a:gd name="T2" fmla="*/ 18 w 36"/>
                <a:gd name="T3" fmla="*/ 0 h 204"/>
                <a:gd name="T4" fmla="*/ 36 w 36"/>
                <a:gd name="T5" fmla="*/ 18 h 204"/>
                <a:gd name="T6" fmla="*/ 36 w 36"/>
                <a:gd name="T7" fmla="*/ 204 h 204"/>
                <a:gd name="T8" fmla="*/ 0 w 36"/>
                <a:gd name="T9" fmla="*/ 204 h 204"/>
                <a:gd name="T10" fmla="*/ 0 w 36"/>
                <a:gd name="T11" fmla="*/ 18 h 204"/>
                <a:gd name="T12" fmla="*/ 18 w 36"/>
                <a:gd name="T13" fmla="*/ 0 h 204"/>
              </a:gdLst>
              <a:ahLst/>
              <a:cxnLst>
                <a:cxn ang="0">
                  <a:pos x="T0" y="T1"/>
                </a:cxn>
                <a:cxn ang="0">
                  <a:pos x="T2" y="T3"/>
                </a:cxn>
                <a:cxn ang="0">
                  <a:pos x="T4" y="T5"/>
                </a:cxn>
                <a:cxn ang="0">
                  <a:pos x="T6" y="T7"/>
                </a:cxn>
                <a:cxn ang="0">
                  <a:pos x="T8" y="T9"/>
                </a:cxn>
                <a:cxn ang="0">
                  <a:pos x="T10" y="T11"/>
                </a:cxn>
                <a:cxn ang="0">
                  <a:pos x="T12" y="T13"/>
                </a:cxn>
              </a:cxnLst>
              <a:rect l="0" t="0" r="r" b="b"/>
              <a:pathLst>
                <a:path w="36" h="204">
                  <a:moveTo>
                    <a:pt x="18" y="0"/>
                  </a:moveTo>
                  <a:cubicBezTo>
                    <a:pt x="18" y="0"/>
                    <a:pt x="18" y="0"/>
                    <a:pt x="18" y="0"/>
                  </a:cubicBezTo>
                  <a:cubicBezTo>
                    <a:pt x="28" y="0"/>
                    <a:pt x="36" y="8"/>
                    <a:pt x="36" y="18"/>
                  </a:cubicBezTo>
                  <a:cubicBezTo>
                    <a:pt x="36" y="204"/>
                    <a:pt x="36" y="204"/>
                    <a:pt x="36" y="204"/>
                  </a:cubicBezTo>
                  <a:cubicBezTo>
                    <a:pt x="0" y="204"/>
                    <a:pt x="0" y="204"/>
                    <a:pt x="0" y="204"/>
                  </a:cubicBezTo>
                  <a:cubicBezTo>
                    <a:pt x="0" y="18"/>
                    <a:pt x="0" y="18"/>
                    <a:pt x="0" y="18"/>
                  </a:cubicBezTo>
                  <a:cubicBezTo>
                    <a:pt x="0" y="8"/>
                    <a:pt x="8" y="0"/>
                    <a:pt x="18" y="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4" name="ïṩḷïďê">
              <a:extLst>
                <a:ext uri="{FF2B5EF4-FFF2-40B4-BE49-F238E27FC236}">
                  <a16:creationId xmlns:a16="http://schemas.microsoft.com/office/drawing/2014/main" id="{35CA7D02-0AFA-4929-8A11-830B8E201029}"/>
                </a:ext>
              </a:extLst>
            </p:cNvPr>
            <p:cNvSpPr/>
            <p:nvPr/>
          </p:nvSpPr>
          <p:spPr bwMode="auto">
            <a:xfrm>
              <a:off x="8858250" y="4368124"/>
              <a:ext cx="46038" cy="238125"/>
            </a:xfrm>
            <a:custGeom>
              <a:avLst/>
              <a:gdLst>
                <a:gd name="T0" fmla="*/ 18 w 36"/>
                <a:gd name="T1" fmla="*/ 0 h 184"/>
                <a:gd name="T2" fmla="*/ 18 w 36"/>
                <a:gd name="T3" fmla="*/ 0 h 184"/>
                <a:gd name="T4" fmla="*/ 36 w 36"/>
                <a:gd name="T5" fmla="*/ 16 h 184"/>
                <a:gd name="T6" fmla="*/ 36 w 36"/>
                <a:gd name="T7" fmla="*/ 184 h 184"/>
                <a:gd name="T8" fmla="*/ 0 w 36"/>
                <a:gd name="T9" fmla="*/ 184 h 184"/>
                <a:gd name="T10" fmla="*/ 0 w 36"/>
                <a:gd name="T11" fmla="*/ 16 h 184"/>
                <a:gd name="T12" fmla="*/ 18 w 36"/>
                <a:gd name="T13" fmla="*/ 0 h 184"/>
              </a:gdLst>
              <a:ahLst/>
              <a:cxnLst>
                <a:cxn ang="0">
                  <a:pos x="T0" y="T1"/>
                </a:cxn>
                <a:cxn ang="0">
                  <a:pos x="T2" y="T3"/>
                </a:cxn>
                <a:cxn ang="0">
                  <a:pos x="T4" y="T5"/>
                </a:cxn>
                <a:cxn ang="0">
                  <a:pos x="T6" y="T7"/>
                </a:cxn>
                <a:cxn ang="0">
                  <a:pos x="T8" y="T9"/>
                </a:cxn>
                <a:cxn ang="0">
                  <a:pos x="T10" y="T11"/>
                </a:cxn>
                <a:cxn ang="0">
                  <a:pos x="T12" y="T13"/>
                </a:cxn>
              </a:cxnLst>
              <a:rect l="0" t="0" r="r" b="b"/>
              <a:pathLst>
                <a:path w="36" h="184">
                  <a:moveTo>
                    <a:pt x="18" y="0"/>
                  </a:moveTo>
                  <a:cubicBezTo>
                    <a:pt x="18" y="0"/>
                    <a:pt x="18" y="0"/>
                    <a:pt x="18" y="0"/>
                  </a:cubicBezTo>
                  <a:cubicBezTo>
                    <a:pt x="28" y="0"/>
                    <a:pt x="36" y="7"/>
                    <a:pt x="36" y="16"/>
                  </a:cubicBezTo>
                  <a:cubicBezTo>
                    <a:pt x="36" y="184"/>
                    <a:pt x="36" y="184"/>
                    <a:pt x="36" y="184"/>
                  </a:cubicBezTo>
                  <a:cubicBezTo>
                    <a:pt x="0" y="184"/>
                    <a:pt x="0" y="184"/>
                    <a:pt x="0" y="184"/>
                  </a:cubicBezTo>
                  <a:cubicBezTo>
                    <a:pt x="0" y="16"/>
                    <a:pt x="0" y="16"/>
                    <a:pt x="0" y="16"/>
                  </a:cubicBezTo>
                  <a:cubicBezTo>
                    <a:pt x="0" y="7"/>
                    <a:pt x="8" y="0"/>
                    <a:pt x="18" y="0"/>
                  </a:cubicBezTo>
                  <a:close/>
                </a:path>
              </a:pathLst>
            </a:custGeom>
            <a:solidFill>
              <a:srgbClr val="FF66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5" name="í$1íḍê">
              <a:extLst>
                <a:ext uri="{FF2B5EF4-FFF2-40B4-BE49-F238E27FC236}">
                  <a16:creationId xmlns:a16="http://schemas.microsoft.com/office/drawing/2014/main" id="{F3967F75-CBCE-4316-9039-FB10008FBCD2}"/>
                </a:ext>
              </a:extLst>
            </p:cNvPr>
            <p:cNvSpPr/>
            <p:nvPr/>
          </p:nvSpPr>
          <p:spPr bwMode="auto">
            <a:xfrm>
              <a:off x="8956675" y="4244299"/>
              <a:ext cx="47625" cy="361950"/>
            </a:xfrm>
            <a:custGeom>
              <a:avLst/>
              <a:gdLst>
                <a:gd name="T0" fmla="*/ 18 w 37"/>
                <a:gd name="T1" fmla="*/ 0 h 280"/>
                <a:gd name="T2" fmla="*/ 18 w 37"/>
                <a:gd name="T3" fmla="*/ 0 h 280"/>
                <a:gd name="T4" fmla="*/ 37 w 37"/>
                <a:gd name="T5" fmla="*/ 25 h 280"/>
                <a:gd name="T6" fmla="*/ 37 w 37"/>
                <a:gd name="T7" fmla="*/ 280 h 280"/>
                <a:gd name="T8" fmla="*/ 0 w 37"/>
                <a:gd name="T9" fmla="*/ 280 h 280"/>
                <a:gd name="T10" fmla="*/ 0 w 37"/>
                <a:gd name="T11" fmla="*/ 25 h 280"/>
                <a:gd name="T12" fmla="*/ 18 w 37"/>
                <a:gd name="T13" fmla="*/ 0 h 280"/>
              </a:gdLst>
              <a:ahLst/>
              <a:cxnLst>
                <a:cxn ang="0">
                  <a:pos x="T0" y="T1"/>
                </a:cxn>
                <a:cxn ang="0">
                  <a:pos x="T2" y="T3"/>
                </a:cxn>
                <a:cxn ang="0">
                  <a:pos x="T4" y="T5"/>
                </a:cxn>
                <a:cxn ang="0">
                  <a:pos x="T6" y="T7"/>
                </a:cxn>
                <a:cxn ang="0">
                  <a:pos x="T8" y="T9"/>
                </a:cxn>
                <a:cxn ang="0">
                  <a:pos x="T10" y="T11"/>
                </a:cxn>
                <a:cxn ang="0">
                  <a:pos x="T12" y="T13"/>
                </a:cxn>
              </a:cxnLst>
              <a:rect l="0" t="0" r="r" b="b"/>
              <a:pathLst>
                <a:path w="37" h="280">
                  <a:moveTo>
                    <a:pt x="18" y="0"/>
                  </a:moveTo>
                  <a:cubicBezTo>
                    <a:pt x="18" y="0"/>
                    <a:pt x="18" y="0"/>
                    <a:pt x="18" y="0"/>
                  </a:cubicBezTo>
                  <a:cubicBezTo>
                    <a:pt x="28" y="0"/>
                    <a:pt x="37" y="11"/>
                    <a:pt x="37" y="25"/>
                  </a:cubicBezTo>
                  <a:cubicBezTo>
                    <a:pt x="37" y="280"/>
                    <a:pt x="37" y="280"/>
                    <a:pt x="37" y="280"/>
                  </a:cubicBezTo>
                  <a:cubicBezTo>
                    <a:pt x="0" y="280"/>
                    <a:pt x="0" y="280"/>
                    <a:pt x="0" y="280"/>
                  </a:cubicBezTo>
                  <a:cubicBezTo>
                    <a:pt x="0" y="25"/>
                    <a:pt x="0" y="25"/>
                    <a:pt x="0" y="25"/>
                  </a:cubicBezTo>
                  <a:cubicBezTo>
                    <a:pt x="0" y="11"/>
                    <a:pt x="8" y="0"/>
                    <a:pt x="18" y="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6" name="ïṣḻïdé">
              <a:extLst>
                <a:ext uri="{FF2B5EF4-FFF2-40B4-BE49-F238E27FC236}">
                  <a16:creationId xmlns:a16="http://schemas.microsoft.com/office/drawing/2014/main" id="{8704D51C-A958-486B-8107-C4097DC363ED}"/>
                </a:ext>
              </a:extLst>
            </p:cNvPr>
            <p:cNvSpPr/>
            <p:nvPr/>
          </p:nvSpPr>
          <p:spPr bwMode="auto">
            <a:xfrm>
              <a:off x="9051925" y="4379237"/>
              <a:ext cx="46038" cy="227013"/>
            </a:xfrm>
            <a:custGeom>
              <a:avLst/>
              <a:gdLst>
                <a:gd name="T0" fmla="*/ 18 w 36"/>
                <a:gd name="T1" fmla="*/ 0 h 176"/>
                <a:gd name="T2" fmla="*/ 18 w 36"/>
                <a:gd name="T3" fmla="*/ 0 h 176"/>
                <a:gd name="T4" fmla="*/ 36 w 36"/>
                <a:gd name="T5" fmla="*/ 15 h 176"/>
                <a:gd name="T6" fmla="*/ 36 w 36"/>
                <a:gd name="T7" fmla="*/ 176 h 176"/>
                <a:gd name="T8" fmla="*/ 0 w 36"/>
                <a:gd name="T9" fmla="*/ 176 h 176"/>
                <a:gd name="T10" fmla="*/ 0 w 36"/>
                <a:gd name="T11" fmla="*/ 15 h 176"/>
                <a:gd name="T12" fmla="*/ 18 w 36"/>
                <a:gd name="T13" fmla="*/ 0 h 176"/>
              </a:gdLst>
              <a:ahLst/>
              <a:cxnLst>
                <a:cxn ang="0">
                  <a:pos x="T0" y="T1"/>
                </a:cxn>
                <a:cxn ang="0">
                  <a:pos x="T2" y="T3"/>
                </a:cxn>
                <a:cxn ang="0">
                  <a:pos x="T4" y="T5"/>
                </a:cxn>
                <a:cxn ang="0">
                  <a:pos x="T6" y="T7"/>
                </a:cxn>
                <a:cxn ang="0">
                  <a:pos x="T8" y="T9"/>
                </a:cxn>
                <a:cxn ang="0">
                  <a:pos x="T10" y="T11"/>
                </a:cxn>
                <a:cxn ang="0">
                  <a:pos x="T12" y="T13"/>
                </a:cxn>
              </a:cxnLst>
              <a:rect l="0" t="0" r="r" b="b"/>
              <a:pathLst>
                <a:path w="36" h="176">
                  <a:moveTo>
                    <a:pt x="18" y="0"/>
                  </a:moveTo>
                  <a:cubicBezTo>
                    <a:pt x="18" y="0"/>
                    <a:pt x="18" y="0"/>
                    <a:pt x="18" y="0"/>
                  </a:cubicBezTo>
                  <a:cubicBezTo>
                    <a:pt x="28" y="0"/>
                    <a:pt x="36" y="7"/>
                    <a:pt x="36" y="15"/>
                  </a:cubicBezTo>
                  <a:cubicBezTo>
                    <a:pt x="36" y="176"/>
                    <a:pt x="36" y="176"/>
                    <a:pt x="36" y="176"/>
                  </a:cubicBezTo>
                  <a:cubicBezTo>
                    <a:pt x="0" y="176"/>
                    <a:pt x="0" y="176"/>
                    <a:pt x="0" y="176"/>
                  </a:cubicBezTo>
                  <a:cubicBezTo>
                    <a:pt x="0" y="15"/>
                    <a:pt x="0" y="15"/>
                    <a:pt x="0" y="15"/>
                  </a:cubicBezTo>
                  <a:cubicBezTo>
                    <a:pt x="0" y="7"/>
                    <a:pt x="8" y="0"/>
                    <a:pt x="18" y="0"/>
                  </a:cubicBezTo>
                  <a:close/>
                </a:path>
              </a:pathLst>
            </a:custGeom>
            <a:solidFill>
              <a:srgbClr val="FF66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7" name="îşļïdê">
              <a:extLst>
                <a:ext uri="{FF2B5EF4-FFF2-40B4-BE49-F238E27FC236}">
                  <a16:creationId xmlns:a16="http://schemas.microsoft.com/office/drawing/2014/main" id="{D7AD1066-84B2-4E00-B4FA-3F64BC3A2ED5}"/>
                </a:ext>
              </a:extLst>
            </p:cNvPr>
            <p:cNvSpPr/>
            <p:nvPr/>
          </p:nvSpPr>
          <p:spPr bwMode="auto">
            <a:xfrm>
              <a:off x="9148763" y="4469724"/>
              <a:ext cx="46038" cy="136525"/>
            </a:xfrm>
            <a:custGeom>
              <a:avLst/>
              <a:gdLst>
                <a:gd name="T0" fmla="*/ 18 w 36"/>
                <a:gd name="T1" fmla="*/ 0 h 105"/>
                <a:gd name="T2" fmla="*/ 18 w 36"/>
                <a:gd name="T3" fmla="*/ 0 h 105"/>
                <a:gd name="T4" fmla="*/ 36 w 36"/>
                <a:gd name="T5" fmla="*/ 9 h 105"/>
                <a:gd name="T6" fmla="*/ 36 w 36"/>
                <a:gd name="T7" fmla="*/ 105 h 105"/>
                <a:gd name="T8" fmla="*/ 0 w 36"/>
                <a:gd name="T9" fmla="*/ 105 h 105"/>
                <a:gd name="T10" fmla="*/ 0 w 36"/>
                <a:gd name="T11" fmla="*/ 9 h 105"/>
                <a:gd name="T12" fmla="*/ 18 w 36"/>
                <a:gd name="T13" fmla="*/ 0 h 105"/>
              </a:gdLst>
              <a:ahLst/>
              <a:cxnLst>
                <a:cxn ang="0">
                  <a:pos x="T0" y="T1"/>
                </a:cxn>
                <a:cxn ang="0">
                  <a:pos x="T2" y="T3"/>
                </a:cxn>
                <a:cxn ang="0">
                  <a:pos x="T4" y="T5"/>
                </a:cxn>
                <a:cxn ang="0">
                  <a:pos x="T6" y="T7"/>
                </a:cxn>
                <a:cxn ang="0">
                  <a:pos x="T8" y="T9"/>
                </a:cxn>
                <a:cxn ang="0">
                  <a:pos x="T10" y="T11"/>
                </a:cxn>
                <a:cxn ang="0">
                  <a:pos x="T12" y="T13"/>
                </a:cxn>
              </a:cxnLst>
              <a:rect l="0" t="0" r="r" b="b"/>
              <a:pathLst>
                <a:path w="36" h="105">
                  <a:moveTo>
                    <a:pt x="18" y="0"/>
                  </a:moveTo>
                  <a:cubicBezTo>
                    <a:pt x="18" y="0"/>
                    <a:pt x="18" y="0"/>
                    <a:pt x="18" y="0"/>
                  </a:cubicBezTo>
                  <a:cubicBezTo>
                    <a:pt x="28" y="0"/>
                    <a:pt x="36" y="4"/>
                    <a:pt x="36" y="9"/>
                  </a:cubicBezTo>
                  <a:cubicBezTo>
                    <a:pt x="36" y="105"/>
                    <a:pt x="36" y="105"/>
                    <a:pt x="36" y="105"/>
                  </a:cubicBezTo>
                  <a:cubicBezTo>
                    <a:pt x="0" y="105"/>
                    <a:pt x="0" y="105"/>
                    <a:pt x="0" y="105"/>
                  </a:cubicBezTo>
                  <a:cubicBezTo>
                    <a:pt x="0" y="9"/>
                    <a:pt x="0" y="9"/>
                    <a:pt x="0" y="9"/>
                  </a:cubicBezTo>
                  <a:cubicBezTo>
                    <a:pt x="0" y="4"/>
                    <a:pt x="8" y="0"/>
                    <a:pt x="18" y="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8" name="iṩḷïḑè">
              <a:extLst>
                <a:ext uri="{FF2B5EF4-FFF2-40B4-BE49-F238E27FC236}">
                  <a16:creationId xmlns:a16="http://schemas.microsoft.com/office/drawing/2014/main" id="{7DE51701-4C05-4F44-997B-1C0A0F978B56}"/>
                </a:ext>
              </a:extLst>
            </p:cNvPr>
            <p:cNvSpPr/>
            <p:nvPr/>
          </p:nvSpPr>
          <p:spPr bwMode="auto">
            <a:xfrm>
              <a:off x="9248775" y="4245887"/>
              <a:ext cx="47625" cy="360363"/>
            </a:xfrm>
            <a:custGeom>
              <a:avLst/>
              <a:gdLst>
                <a:gd name="T0" fmla="*/ 18 w 37"/>
                <a:gd name="T1" fmla="*/ 0 h 279"/>
                <a:gd name="T2" fmla="*/ 18 w 37"/>
                <a:gd name="T3" fmla="*/ 0 h 279"/>
                <a:gd name="T4" fmla="*/ 37 w 37"/>
                <a:gd name="T5" fmla="*/ 25 h 279"/>
                <a:gd name="T6" fmla="*/ 37 w 37"/>
                <a:gd name="T7" fmla="*/ 279 h 279"/>
                <a:gd name="T8" fmla="*/ 0 w 37"/>
                <a:gd name="T9" fmla="*/ 279 h 279"/>
                <a:gd name="T10" fmla="*/ 0 w 37"/>
                <a:gd name="T11" fmla="*/ 25 h 279"/>
                <a:gd name="T12" fmla="*/ 18 w 37"/>
                <a:gd name="T13" fmla="*/ 0 h 279"/>
              </a:gdLst>
              <a:ahLst/>
              <a:cxnLst>
                <a:cxn ang="0">
                  <a:pos x="T0" y="T1"/>
                </a:cxn>
                <a:cxn ang="0">
                  <a:pos x="T2" y="T3"/>
                </a:cxn>
                <a:cxn ang="0">
                  <a:pos x="T4" y="T5"/>
                </a:cxn>
                <a:cxn ang="0">
                  <a:pos x="T6" y="T7"/>
                </a:cxn>
                <a:cxn ang="0">
                  <a:pos x="T8" y="T9"/>
                </a:cxn>
                <a:cxn ang="0">
                  <a:pos x="T10" y="T11"/>
                </a:cxn>
                <a:cxn ang="0">
                  <a:pos x="T12" y="T13"/>
                </a:cxn>
              </a:cxnLst>
              <a:rect l="0" t="0" r="r" b="b"/>
              <a:pathLst>
                <a:path w="37" h="279">
                  <a:moveTo>
                    <a:pt x="18" y="0"/>
                  </a:moveTo>
                  <a:cubicBezTo>
                    <a:pt x="18" y="0"/>
                    <a:pt x="18" y="0"/>
                    <a:pt x="18" y="0"/>
                  </a:cubicBezTo>
                  <a:cubicBezTo>
                    <a:pt x="28" y="0"/>
                    <a:pt x="37" y="11"/>
                    <a:pt x="37" y="25"/>
                  </a:cubicBezTo>
                  <a:cubicBezTo>
                    <a:pt x="37" y="279"/>
                    <a:pt x="37" y="279"/>
                    <a:pt x="37" y="279"/>
                  </a:cubicBezTo>
                  <a:cubicBezTo>
                    <a:pt x="0" y="279"/>
                    <a:pt x="0" y="279"/>
                    <a:pt x="0" y="279"/>
                  </a:cubicBezTo>
                  <a:cubicBezTo>
                    <a:pt x="0" y="25"/>
                    <a:pt x="0" y="25"/>
                    <a:pt x="0" y="25"/>
                  </a:cubicBezTo>
                  <a:cubicBezTo>
                    <a:pt x="0" y="11"/>
                    <a:pt x="8" y="0"/>
                    <a:pt x="18" y="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9" name="îşḻîḑe">
              <a:extLst>
                <a:ext uri="{FF2B5EF4-FFF2-40B4-BE49-F238E27FC236}">
                  <a16:creationId xmlns:a16="http://schemas.microsoft.com/office/drawing/2014/main" id="{2351A013-4B18-4EB1-BAAE-F131FA66B9D8}"/>
                </a:ext>
              </a:extLst>
            </p:cNvPr>
            <p:cNvSpPr/>
            <p:nvPr/>
          </p:nvSpPr>
          <p:spPr bwMode="auto">
            <a:xfrm>
              <a:off x="9334500" y="4269699"/>
              <a:ext cx="47625" cy="336550"/>
            </a:xfrm>
            <a:custGeom>
              <a:avLst/>
              <a:gdLst>
                <a:gd name="T0" fmla="*/ 18 w 37"/>
                <a:gd name="T1" fmla="*/ 0 h 261"/>
                <a:gd name="T2" fmla="*/ 18 w 37"/>
                <a:gd name="T3" fmla="*/ 0 h 261"/>
                <a:gd name="T4" fmla="*/ 37 w 37"/>
                <a:gd name="T5" fmla="*/ 23 h 261"/>
                <a:gd name="T6" fmla="*/ 37 w 37"/>
                <a:gd name="T7" fmla="*/ 261 h 261"/>
                <a:gd name="T8" fmla="*/ 0 w 37"/>
                <a:gd name="T9" fmla="*/ 261 h 261"/>
                <a:gd name="T10" fmla="*/ 0 w 37"/>
                <a:gd name="T11" fmla="*/ 23 h 261"/>
                <a:gd name="T12" fmla="*/ 18 w 37"/>
                <a:gd name="T13" fmla="*/ 0 h 261"/>
              </a:gdLst>
              <a:ahLst/>
              <a:cxnLst>
                <a:cxn ang="0">
                  <a:pos x="T0" y="T1"/>
                </a:cxn>
                <a:cxn ang="0">
                  <a:pos x="T2" y="T3"/>
                </a:cxn>
                <a:cxn ang="0">
                  <a:pos x="T4" y="T5"/>
                </a:cxn>
                <a:cxn ang="0">
                  <a:pos x="T6" y="T7"/>
                </a:cxn>
                <a:cxn ang="0">
                  <a:pos x="T8" y="T9"/>
                </a:cxn>
                <a:cxn ang="0">
                  <a:pos x="T10" y="T11"/>
                </a:cxn>
                <a:cxn ang="0">
                  <a:pos x="T12" y="T13"/>
                </a:cxn>
              </a:cxnLst>
              <a:rect l="0" t="0" r="r" b="b"/>
              <a:pathLst>
                <a:path w="37" h="261">
                  <a:moveTo>
                    <a:pt x="18" y="0"/>
                  </a:moveTo>
                  <a:cubicBezTo>
                    <a:pt x="18" y="0"/>
                    <a:pt x="18" y="0"/>
                    <a:pt x="18" y="0"/>
                  </a:cubicBezTo>
                  <a:cubicBezTo>
                    <a:pt x="28" y="0"/>
                    <a:pt x="37" y="11"/>
                    <a:pt x="37" y="23"/>
                  </a:cubicBezTo>
                  <a:cubicBezTo>
                    <a:pt x="37" y="261"/>
                    <a:pt x="37" y="261"/>
                    <a:pt x="37" y="261"/>
                  </a:cubicBezTo>
                  <a:cubicBezTo>
                    <a:pt x="0" y="261"/>
                    <a:pt x="0" y="261"/>
                    <a:pt x="0" y="261"/>
                  </a:cubicBezTo>
                  <a:cubicBezTo>
                    <a:pt x="0" y="23"/>
                    <a:pt x="0" y="23"/>
                    <a:pt x="0" y="23"/>
                  </a:cubicBezTo>
                  <a:cubicBezTo>
                    <a:pt x="0" y="11"/>
                    <a:pt x="8" y="0"/>
                    <a:pt x="18" y="0"/>
                  </a:cubicBezTo>
                  <a:close/>
                </a:path>
              </a:pathLst>
            </a:custGeom>
            <a:solidFill>
              <a:srgbClr val="33CC9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0" name="í$lîḋê">
              <a:extLst>
                <a:ext uri="{FF2B5EF4-FFF2-40B4-BE49-F238E27FC236}">
                  <a16:creationId xmlns:a16="http://schemas.microsoft.com/office/drawing/2014/main" id="{B73987CB-3DC6-4704-9D21-4AF644F2A313}"/>
                </a:ext>
              </a:extLst>
            </p:cNvPr>
            <p:cNvSpPr/>
            <p:nvPr/>
          </p:nvSpPr>
          <p:spPr bwMode="auto">
            <a:xfrm>
              <a:off x="9413875" y="4187149"/>
              <a:ext cx="47625" cy="419100"/>
            </a:xfrm>
            <a:custGeom>
              <a:avLst/>
              <a:gdLst>
                <a:gd name="T0" fmla="*/ 18 w 37"/>
                <a:gd name="T1" fmla="*/ 0 h 325"/>
                <a:gd name="T2" fmla="*/ 18 w 37"/>
                <a:gd name="T3" fmla="*/ 0 h 325"/>
                <a:gd name="T4" fmla="*/ 37 w 37"/>
                <a:gd name="T5" fmla="*/ 28 h 325"/>
                <a:gd name="T6" fmla="*/ 37 w 37"/>
                <a:gd name="T7" fmla="*/ 325 h 325"/>
                <a:gd name="T8" fmla="*/ 0 w 37"/>
                <a:gd name="T9" fmla="*/ 325 h 325"/>
                <a:gd name="T10" fmla="*/ 0 w 37"/>
                <a:gd name="T11" fmla="*/ 28 h 325"/>
                <a:gd name="T12" fmla="*/ 18 w 37"/>
                <a:gd name="T13" fmla="*/ 0 h 325"/>
              </a:gdLst>
              <a:ahLst/>
              <a:cxnLst>
                <a:cxn ang="0">
                  <a:pos x="T0" y="T1"/>
                </a:cxn>
                <a:cxn ang="0">
                  <a:pos x="T2" y="T3"/>
                </a:cxn>
                <a:cxn ang="0">
                  <a:pos x="T4" y="T5"/>
                </a:cxn>
                <a:cxn ang="0">
                  <a:pos x="T6" y="T7"/>
                </a:cxn>
                <a:cxn ang="0">
                  <a:pos x="T8" y="T9"/>
                </a:cxn>
                <a:cxn ang="0">
                  <a:pos x="T10" y="T11"/>
                </a:cxn>
                <a:cxn ang="0">
                  <a:pos x="T12" y="T13"/>
                </a:cxn>
              </a:cxnLst>
              <a:rect l="0" t="0" r="r" b="b"/>
              <a:pathLst>
                <a:path w="37" h="325">
                  <a:moveTo>
                    <a:pt x="18" y="0"/>
                  </a:moveTo>
                  <a:cubicBezTo>
                    <a:pt x="18" y="0"/>
                    <a:pt x="18" y="0"/>
                    <a:pt x="18" y="0"/>
                  </a:cubicBezTo>
                  <a:cubicBezTo>
                    <a:pt x="29" y="0"/>
                    <a:pt x="37" y="13"/>
                    <a:pt x="37" y="28"/>
                  </a:cubicBezTo>
                  <a:cubicBezTo>
                    <a:pt x="37" y="325"/>
                    <a:pt x="37" y="325"/>
                    <a:pt x="37" y="325"/>
                  </a:cubicBezTo>
                  <a:cubicBezTo>
                    <a:pt x="0" y="325"/>
                    <a:pt x="0" y="325"/>
                    <a:pt x="0" y="325"/>
                  </a:cubicBezTo>
                  <a:cubicBezTo>
                    <a:pt x="0" y="28"/>
                    <a:pt x="0" y="28"/>
                    <a:pt x="0" y="28"/>
                  </a:cubicBezTo>
                  <a:cubicBezTo>
                    <a:pt x="0" y="13"/>
                    <a:pt x="9" y="0"/>
                    <a:pt x="18" y="0"/>
                  </a:cubicBezTo>
                  <a:close/>
                </a:path>
              </a:pathLst>
            </a:custGeom>
            <a:solidFill>
              <a:srgbClr val="FF66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1" name="išlíďê">
              <a:extLst>
                <a:ext uri="{FF2B5EF4-FFF2-40B4-BE49-F238E27FC236}">
                  <a16:creationId xmlns:a16="http://schemas.microsoft.com/office/drawing/2014/main" id="{D853FB89-39CF-46D9-A535-47A77EAE3D4A}"/>
                </a:ext>
              </a:extLst>
            </p:cNvPr>
            <p:cNvSpPr/>
            <p:nvPr/>
          </p:nvSpPr>
          <p:spPr bwMode="auto">
            <a:xfrm>
              <a:off x="9569450" y="4263349"/>
              <a:ext cx="84138" cy="74613"/>
            </a:xfrm>
            <a:prstGeom prst="rect">
              <a:avLst/>
            </a:prstGeom>
            <a:solidFill>
              <a:srgbClr val="FF663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2" name="íş1ïḑè">
              <a:extLst>
                <a:ext uri="{FF2B5EF4-FFF2-40B4-BE49-F238E27FC236}">
                  <a16:creationId xmlns:a16="http://schemas.microsoft.com/office/drawing/2014/main" id="{5696DA48-FBEC-4190-8281-B8533AC3DEF8}"/>
                </a:ext>
              </a:extLst>
            </p:cNvPr>
            <p:cNvSpPr/>
            <p:nvPr/>
          </p:nvSpPr>
          <p:spPr bwMode="auto">
            <a:xfrm>
              <a:off x="9569450" y="4387174"/>
              <a:ext cx="84138" cy="74613"/>
            </a:xfrm>
            <a:prstGeom prst="rect">
              <a:avLst/>
            </a:prstGeom>
            <a:solidFill>
              <a:srgbClr val="33CC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3" name="islïḓè">
              <a:extLst>
                <a:ext uri="{FF2B5EF4-FFF2-40B4-BE49-F238E27FC236}">
                  <a16:creationId xmlns:a16="http://schemas.microsoft.com/office/drawing/2014/main" id="{DF070F3F-75E9-46B0-803C-4100F125B11D}"/>
                </a:ext>
              </a:extLst>
            </p:cNvPr>
            <p:cNvSpPr/>
            <p:nvPr/>
          </p:nvSpPr>
          <p:spPr bwMode="auto">
            <a:xfrm>
              <a:off x="9569450" y="4512587"/>
              <a:ext cx="84138" cy="74613"/>
            </a:xfrm>
            <a:prstGeom prst="rect">
              <a:avLst/>
            </a:prstGeom>
            <a:solidFill>
              <a:srgbClr val="0056A3"/>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64" name="iŝļîďè">
              <a:extLst>
                <a:ext uri="{FF2B5EF4-FFF2-40B4-BE49-F238E27FC236}">
                  <a16:creationId xmlns:a16="http://schemas.microsoft.com/office/drawing/2014/main" id="{E2789637-0EAA-4EF6-AB9C-967DFD9377EA}"/>
                </a:ext>
              </a:extLst>
            </p:cNvPr>
            <p:cNvSpPr/>
            <p:nvPr/>
          </p:nvSpPr>
          <p:spPr bwMode="auto">
            <a:xfrm>
              <a:off x="3332163" y="3666449"/>
              <a:ext cx="1000125" cy="966788"/>
            </a:xfrm>
            <a:custGeom>
              <a:avLst/>
              <a:gdLst>
                <a:gd name="T0" fmla="*/ 608 w 774"/>
                <a:gd name="T1" fmla="*/ 642 h 749"/>
                <a:gd name="T2" fmla="*/ 656 w 774"/>
                <a:gd name="T3" fmla="*/ 166 h 749"/>
                <a:gd name="T4" fmla="*/ 181 w 774"/>
                <a:gd name="T5" fmla="*/ 118 h 749"/>
                <a:gd name="T6" fmla="*/ 107 w 774"/>
                <a:gd name="T7" fmla="*/ 557 h 749"/>
                <a:gd name="T8" fmla="*/ 100 w 774"/>
                <a:gd name="T9" fmla="*/ 562 h 749"/>
                <a:gd name="T10" fmla="*/ 23 w 774"/>
                <a:gd name="T11" fmla="*/ 625 h 749"/>
                <a:gd name="T12" fmla="*/ 16 w 774"/>
                <a:gd name="T13" fmla="*/ 691 h 749"/>
                <a:gd name="T14" fmla="*/ 83 w 774"/>
                <a:gd name="T15" fmla="*/ 698 h 749"/>
                <a:gd name="T16" fmla="*/ 160 w 774"/>
                <a:gd name="T17" fmla="*/ 635 h 749"/>
                <a:gd name="T18" fmla="*/ 166 w 774"/>
                <a:gd name="T19" fmla="*/ 629 h 749"/>
                <a:gd name="T20" fmla="*/ 608 w 774"/>
                <a:gd name="T21" fmla="*/ 64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4" h="749">
                  <a:moveTo>
                    <a:pt x="608" y="642"/>
                  </a:moveTo>
                  <a:cubicBezTo>
                    <a:pt x="753" y="524"/>
                    <a:pt x="774" y="311"/>
                    <a:pt x="656" y="166"/>
                  </a:cubicBezTo>
                  <a:cubicBezTo>
                    <a:pt x="538" y="22"/>
                    <a:pt x="325" y="0"/>
                    <a:pt x="181" y="118"/>
                  </a:cubicBezTo>
                  <a:cubicBezTo>
                    <a:pt x="48" y="227"/>
                    <a:pt x="19" y="415"/>
                    <a:pt x="107" y="557"/>
                  </a:cubicBezTo>
                  <a:cubicBezTo>
                    <a:pt x="105" y="558"/>
                    <a:pt x="102" y="560"/>
                    <a:pt x="100" y="562"/>
                  </a:cubicBezTo>
                  <a:cubicBezTo>
                    <a:pt x="23" y="625"/>
                    <a:pt x="23" y="625"/>
                    <a:pt x="23" y="625"/>
                  </a:cubicBezTo>
                  <a:cubicBezTo>
                    <a:pt x="3" y="641"/>
                    <a:pt x="0" y="671"/>
                    <a:pt x="16" y="691"/>
                  </a:cubicBezTo>
                  <a:cubicBezTo>
                    <a:pt x="33" y="711"/>
                    <a:pt x="63" y="714"/>
                    <a:pt x="83" y="698"/>
                  </a:cubicBezTo>
                  <a:cubicBezTo>
                    <a:pt x="160" y="635"/>
                    <a:pt x="160" y="635"/>
                    <a:pt x="160" y="635"/>
                  </a:cubicBezTo>
                  <a:cubicBezTo>
                    <a:pt x="162" y="633"/>
                    <a:pt x="164" y="631"/>
                    <a:pt x="166" y="629"/>
                  </a:cubicBezTo>
                  <a:cubicBezTo>
                    <a:pt x="288" y="741"/>
                    <a:pt x="476" y="749"/>
                    <a:pt x="608" y="642"/>
                  </a:cubicBezTo>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5" name="ï$ḻïḋê">
              <a:extLst>
                <a:ext uri="{FF2B5EF4-FFF2-40B4-BE49-F238E27FC236}">
                  <a16:creationId xmlns:a16="http://schemas.microsoft.com/office/drawing/2014/main" id="{65DE8410-7A0B-4970-A42D-21F2269F8D8E}"/>
                </a:ext>
              </a:extLst>
            </p:cNvPr>
            <p:cNvSpPr/>
            <p:nvPr/>
          </p:nvSpPr>
          <p:spPr bwMode="auto">
            <a:xfrm>
              <a:off x="3436938" y="3752174"/>
              <a:ext cx="809625" cy="809625"/>
            </a:xfrm>
            <a:custGeom>
              <a:avLst/>
              <a:gdLst>
                <a:gd name="T0" fmla="*/ 490 w 627"/>
                <a:gd name="T1" fmla="*/ 530 h 628"/>
                <a:gd name="T2" fmla="*/ 97 w 627"/>
                <a:gd name="T3" fmla="*/ 491 h 628"/>
                <a:gd name="T4" fmla="*/ 137 w 627"/>
                <a:gd name="T5" fmla="*/ 98 h 628"/>
                <a:gd name="T6" fmla="*/ 530 w 627"/>
                <a:gd name="T7" fmla="*/ 137 h 628"/>
                <a:gd name="T8" fmla="*/ 490 w 627"/>
                <a:gd name="T9" fmla="*/ 530 h 628"/>
              </a:gdLst>
              <a:ahLst/>
              <a:cxnLst>
                <a:cxn ang="0">
                  <a:pos x="T0" y="T1"/>
                </a:cxn>
                <a:cxn ang="0">
                  <a:pos x="T2" y="T3"/>
                </a:cxn>
                <a:cxn ang="0">
                  <a:pos x="T4" y="T5"/>
                </a:cxn>
                <a:cxn ang="0">
                  <a:pos x="T6" y="T7"/>
                </a:cxn>
                <a:cxn ang="0">
                  <a:pos x="T8" y="T9"/>
                </a:cxn>
              </a:cxnLst>
              <a:rect l="0" t="0" r="r" b="b"/>
              <a:pathLst>
                <a:path w="627" h="628">
                  <a:moveTo>
                    <a:pt x="490" y="530"/>
                  </a:moveTo>
                  <a:cubicBezTo>
                    <a:pt x="371" y="628"/>
                    <a:pt x="195" y="610"/>
                    <a:pt x="97" y="491"/>
                  </a:cubicBezTo>
                  <a:cubicBezTo>
                    <a:pt x="0" y="371"/>
                    <a:pt x="18" y="195"/>
                    <a:pt x="137" y="98"/>
                  </a:cubicBezTo>
                  <a:cubicBezTo>
                    <a:pt x="256" y="0"/>
                    <a:pt x="432" y="18"/>
                    <a:pt x="530" y="137"/>
                  </a:cubicBezTo>
                  <a:cubicBezTo>
                    <a:pt x="627" y="257"/>
                    <a:pt x="609" y="433"/>
                    <a:pt x="490" y="530"/>
                  </a:cubicBezTo>
                </a:path>
              </a:pathLst>
            </a:custGeom>
            <a:solidFill>
              <a:srgbClr val="88604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6" name="íşḷïḑè">
              <a:extLst>
                <a:ext uri="{FF2B5EF4-FFF2-40B4-BE49-F238E27FC236}">
                  <a16:creationId xmlns:a16="http://schemas.microsoft.com/office/drawing/2014/main" id="{761F0F65-BA1C-46C2-B766-15D54A914451}"/>
                </a:ext>
              </a:extLst>
            </p:cNvPr>
            <p:cNvSpPr/>
            <p:nvPr/>
          </p:nvSpPr>
          <p:spPr bwMode="auto">
            <a:xfrm>
              <a:off x="3613150" y="3929974"/>
              <a:ext cx="455613" cy="454025"/>
            </a:xfrm>
            <a:custGeom>
              <a:avLst/>
              <a:gdLst>
                <a:gd name="T0" fmla="*/ 276 w 353"/>
                <a:gd name="T1" fmla="*/ 297 h 352"/>
                <a:gd name="T2" fmla="*/ 55 w 353"/>
                <a:gd name="T3" fmla="*/ 275 h 352"/>
                <a:gd name="T4" fmla="*/ 77 w 353"/>
                <a:gd name="T5" fmla="*/ 55 h 352"/>
                <a:gd name="T6" fmla="*/ 298 w 353"/>
                <a:gd name="T7" fmla="*/ 77 h 352"/>
                <a:gd name="T8" fmla="*/ 276 w 353"/>
                <a:gd name="T9" fmla="*/ 297 h 352"/>
              </a:gdLst>
              <a:ahLst/>
              <a:cxnLst>
                <a:cxn ang="0">
                  <a:pos x="T0" y="T1"/>
                </a:cxn>
                <a:cxn ang="0">
                  <a:pos x="T2" y="T3"/>
                </a:cxn>
                <a:cxn ang="0">
                  <a:pos x="T4" y="T5"/>
                </a:cxn>
                <a:cxn ang="0">
                  <a:pos x="T6" y="T7"/>
                </a:cxn>
                <a:cxn ang="0">
                  <a:pos x="T8" y="T9"/>
                </a:cxn>
              </a:cxnLst>
              <a:rect l="0" t="0" r="r" b="b"/>
              <a:pathLst>
                <a:path w="353" h="352">
                  <a:moveTo>
                    <a:pt x="276" y="297"/>
                  </a:moveTo>
                  <a:cubicBezTo>
                    <a:pt x="209" y="352"/>
                    <a:pt x="110" y="342"/>
                    <a:pt x="55" y="275"/>
                  </a:cubicBezTo>
                  <a:cubicBezTo>
                    <a:pt x="0" y="208"/>
                    <a:pt x="10" y="109"/>
                    <a:pt x="77" y="55"/>
                  </a:cubicBezTo>
                  <a:cubicBezTo>
                    <a:pt x="144" y="0"/>
                    <a:pt x="243" y="10"/>
                    <a:pt x="298" y="77"/>
                  </a:cubicBezTo>
                  <a:cubicBezTo>
                    <a:pt x="353" y="144"/>
                    <a:pt x="343" y="243"/>
                    <a:pt x="276" y="297"/>
                  </a:cubicBezTo>
                  <a:close/>
                </a:path>
              </a:pathLst>
            </a:custGeom>
            <a:solidFill>
              <a:srgbClr val="78574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7" name="îšļïḋé">
              <a:extLst>
                <a:ext uri="{FF2B5EF4-FFF2-40B4-BE49-F238E27FC236}">
                  <a16:creationId xmlns:a16="http://schemas.microsoft.com/office/drawing/2014/main" id="{B7137030-530B-4A65-8487-DC87832100F7}"/>
                </a:ext>
              </a:extLst>
            </p:cNvPr>
            <p:cNvSpPr/>
            <p:nvPr/>
          </p:nvSpPr>
          <p:spPr bwMode="auto">
            <a:xfrm>
              <a:off x="3613150" y="3796624"/>
              <a:ext cx="511175" cy="136525"/>
            </a:xfrm>
            <a:custGeom>
              <a:avLst/>
              <a:gdLst>
                <a:gd name="T0" fmla="*/ 391 w 395"/>
                <a:gd name="T1" fmla="*/ 101 h 106"/>
                <a:gd name="T2" fmla="*/ 393 w 395"/>
                <a:gd name="T3" fmla="*/ 102 h 106"/>
                <a:gd name="T4" fmla="*/ 395 w 395"/>
                <a:gd name="T5" fmla="*/ 106 h 106"/>
                <a:gd name="T6" fmla="*/ 393 w 395"/>
                <a:gd name="T7" fmla="*/ 102 h 106"/>
                <a:gd name="T8" fmla="*/ 391 w 395"/>
                <a:gd name="T9" fmla="*/ 101 h 106"/>
                <a:gd name="T10" fmla="*/ 1 w 395"/>
                <a:gd name="T11" fmla="*/ 62 h 106"/>
                <a:gd name="T12" fmla="*/ 0 w 395"/>
                <a:gd name="T13" fmla="*/ 63 h 106"/>
                <a:gd name="T14" fmla="*/ 0 w 395"/>
                <a:gd name="T15" fmla="*/ 63 h 106"/>
                <a:gd name="T16" fmla="*/ 0 w 395"/>
                <a:gd name="T17" fmla="*/ 63 h 106"/>
                <a:gd name="T18" fmla="*/ 1 w 395"/>
                <a:gd name="T19" fmla="*/ 62 h 106"/>
                <a:gd name="T20" fmla="*/ 176 w 395"/>
                <a:gd name="T21" fmla="*/ 0 h 106"/>
                <a:gd name="T22" fmla="*/ 3 w 395"/>
                <a:gd name="T23" fmla="*/ 60 h 106"/>
                <a:gd name="T24" fmla="*/ 176 w 395"/>
                <a:gd name="T25" fmla="*/ 0 h 106"/>
                <a:gd name="T26" fmla="*/ 176 w 395"/>
                <a:gd name="T27" fmla="*/ 0 h 106"/>
                <a:gd name="T28" fmla="*/ 176 w 395"/>
                <a:gd name="T29" fmla="*/ 0 h 106"/>
                <a:gd name="T30" fmla="*/ 176 w 395"/>
                <a:gd name="T31" fmla="*/ 0 h 106"/>
                <a:gd name="T32" fmla="*/ 176 w 395"/>
                <a:gd name="T3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5" h="106">
                  <a:moveTo>
                    <a:pt x="391" y="101"/>
                  </a:moveTo>
                  <a:cubicBezTo>
                    <a:pt x="392" y="101"/>
                    <a:pt x="392" y="102"/>
                    <a:pt x="393" y="102"/>
                  </a:cubicBezTo>
                  <a:cubicBezTo>
                    <a:pt x="393" y="104"/>
                    <a:pt x="394" y="105"/>
                    <a:pt x="395" y="106"/>
                  </a:cubicBezTo>
                  <a:cubicBezTo>
                    <a:pt x="394" y="105"/>
                    <a:pt x="393" y="104"/>
                    <a:pt x="393" y="102"/>
                  </a:cubicBezTo>
                  <a:cubicBezTo>
                    <a:pt x="392" y="102"/>
                    <a:pt x="392" y="101"/>
                    <a:pt x="391" y="101"/>
                  </a:cubicBezTo>
                  <a:moveTo>
                    <a:pt x="1" y="62"/>
                  </a:moveTo>
                  <a:cubicBezTo>
                    <a:pt x="0" y="62"/>
                    <a:pt x="0" y="63"/>
                    <a:pt x="0" y="63"/>
                  </a:cubicBezTo>
                  <a:cubicBezTo>
                    <a:pt x="0" y="63"/>
                    <a:pt x="0" y="63"/>
                    <a:pt x="0" y="63"/>
                  </a:cubicBezTo>
                  <a:cubicBezTo>
                    <a:pt x="0" y="63"/>
                    <a:pt x="0" y="63"/>
                    <a:pt x="0" y="63"/>
                  </a:cubicBezTo>
                  <a:cubicBezTo>
                    <a:pt x="0" y="63"/>
                    <a:pt x="0" y="62"/>
                    <a:pt x="1" y="62"/>
                  </a:cubicBezTo>
                  <a:moveTo>
                    <a:pt x="176" y="0"/>
                  </a:moveTo>
                  <a:cubicBezTo>
                    <a:pt x="115" y="0"/>
                    <a:pt x="54" y="20"/>
                    <a:pt x="3" y="60"/>
                  </a:cubicBezTo>
                  <a:cubicBezTo>
                    <a:pt x="54" y="20"/>
                    <a:pt x="115" y="0"/>
                    <a:pt x="176" y="0"/>
                  </a:cubicBezTo>
                  <a:moveTo>
                    <a:pt x="176" y="0"/>
                  </a:moveTo>
                  <a:cubicBezTo>
                    <a:pt x="176" y="0"/>
                    <a:pt x="176" y="0"/>
                    <a:pt x="176" y="0"/>
                  </a:cubicBezTo>
                  <a:cubicBezTo>
                    <a:pt x="176" y="0"/>
                    <a:pt x="176" y="0"/>
                    <a:pt x="176" y="0"/>
                  </a:cubicBezTo>
                  <a:cubicBezTo>
                    <a:pt x="176" y="0"/>
                    <a:pt x="176" y="0"/>
                    <a:pt x="176" y="0"/>
                  </a:cubicBezTo>
                </a:path>
              </a:pathLst>
            </a:custGeom>
            <a:solidFill>
              <a:srgbClr val="BEBEBE"/>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8" name="íṣľíḑé">
              <a:extLst>
                <a:ext uri="{FF2B5EF4-FFF2-40B4-BE49-F238E27FC236}">
                  <a16:creationId xmlns:a16="http://schemas.microsoft.com/office/drawing/2014/main" id="{5C058D63-08F1-4E12-96B7-CC15B6E2164F}"/>
                </a:ext>
              </a:extLst>
            </p:cNvPr>
            <p:cNvSpPr/>
            <p:nvPr/>
          </p:nvSpPr>
          <p:spPr bwMode="auto">
            <a:xfrm>
              <a:off x="3549650" y="3796624"/>
              <a:ext cx="609600" cy="192088"/>
            </a:xfrm>
            <a:custGeom>
              <a:avLst/>
              <a:gdLst>
                <a:gd name="T0" fmla="*/ 225 w 472"/>
                <a:gd name="T1" fmla="*/ 0 h 149"/>
                <a:gd name="T2" fmla="*/ 225 w 472"/>
                <a:gd name="T3" fmla="*/ 0 h 149"/>
                <a:gd name="T4" fmla="*/ 52 w 472"/>
                <a:gd name="T5" fmla="*/ 60 h 149"/>
                <a:gd name="T6" fmla="*/ 50 w 472"/>
                <a:gd name="T7" fmla="*/ 62 h 149"/>
                <a:gd name="T8" fmla="*/ 49 w 472"/>
                <a:gd name="T9" fmla="*/ 63 h 149"/>
                <a:gd name="T10" fmla="*/ 49 w 472"/>
                <a:gd name="T11" fmla="*/ 63 h 149"/>
                <a:gd name="T12" fmla="*/ 0 w 472"/>
                <a:gd name="T13" fmla="*/ 115 h 149"/>
                <a:gd name="T14" fmla="*/ 178 w 472"/>
                <a:gd name="T15" fmla="*/ 99 h 149"/>
                <a:gd name="T16" fmla="*/ 472 w 472"/>
                <a:gd name="T17" fmla="*/ 149 h 149"/>
                <a:gd name="T18" fmla="*/ 444 w 472"/>
                <a:gd name="T19" fmla="*/ 106 h 149"/>
                <a:gd name="T20" fmla="*/ 442 w 472"/>
                <a:gd name="T21" fmla="*/ 102 h 149"/>
                <a:gd name="T22" fmla="*/ 440 w 472"/>
                <a:gd name="T23" fmla="*/ 101 h 149"/>
                <a:gd name="T24" fmla="*/ 225 w 472"/>
                <a:gd name="T25" fmla="*/ 0 h 149"/>
                <a:gd name="T26" fmla="*/ 225 w 472"/>
                <a:gd name="T27"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2" h="149">
                  <a:moveTo>
                    <a:pt x="225" y="0"/>
                  </a:moveTo>
                  <a:cubicBezTo>
                    <a:pt x="225" y="0"/>
                    <a:pt x="225" y="0"/>
                    <a:pt x="225" y="0"/>
                  </a:cubicBezTo>
                  <a:cubicBezTo>
                    <a:pt x="164" y="0"/>
                    <a:pt x="103" y="20"/>
                    <a:pt x="52" y="60"/>
                  </a:cubicBezTo>
                  <a:cubicBezTo>
                    <a:pt x="51" y="61"/>
                    <a:pt x="51" y="62"/>
                    <a:pt x="50" y="62"/>
                  </a:cubicBezTo>
                  <a:cubicBezTo>
                    <a:pt x="49" y="62"/>
                    <a:pt x="49" y="63"/>
                    <a:pt x="49" y="63"/>
                  </a:cubicBezTo>
                  <a:cubicBezTo>
                    <a:pt x="49" y="63"/>
                    <a:pt x="49" y="63"/>
                    <a:pt x="49" y="63"/>
                  </a:cubicBezTo>
                  <a:cubicBezTo>
                    <a:pt x="30" y="79"/>
                    <a:pt x="14" y="96"/>
                    <a:pt x="0" y="115"/>
                  </a:cubicBezTo>
                  <a:cubicBezTo>
                    <a:pt x="46" y="107"/>
                    <a:pt x="107" y="99"/>
                    <a:pt x="178" y="99"/>
                  </a:cubicBezTo>
                  <a:cubicBezTo>
                    <a:pt x="266" y="99"/>
                    <a:pt x="367" y="111"/>
                    <a:pt x="472" y="149"/>
                  </a:cubicBezTo>
                  <a:cubicBezTo>
                    <a:pt x="464" y="134"/>
                    <a:pt x="455" y="120"/>
                    <a:pt x="444" y="106"/>
                  </a:cubicBezTo>
                  <a:cubicBezTo>
                    <a:pt x="443" y="105"/>
                    <a:pt x="442" y="104"/>
                    <a:pt x="442" y="102"/>
                  </a:cubicBezTo>
                  <a:cubicBezTo>
                    <a:pt x="441" y="102"/>
                    <a:pt x="441" y="101"/>
                    <a:pt x="440" y="101"/>
                  </a:cubicBezTo>
                  <a:cubicBezTo>
                    <a:pt x="385" y="34"/>
                    <a:pt x="306" y="0"/>
                    <a:pt x="225" y="0"/>
                  </a:cubicBezTo>
                  <a:cubicBezTo>
                    <a:pt x="225" y="0"/>
                    <a:pt x="225" y="0"/>
                    <a:pt x="225" y="0"/>
                  </a:cubicBezTo>
                </a:path>
              </a:pathLst>
            </a:custGeom>
            <a:solidFill>
              <a:srgbClr val="6D4D3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grpSp>
        <p:nvGrpSpPr>
          <p:cNvPr id="255" name="组合 254"/>
          <p:cNvGrpSpPr/>
          <p:nvPr/>
        </p:nvGrpSpPr>
        <p:grpSpPr>
          <a:xfrm>
            <a:off x="4122835" y="1647246"/>
            <a:ext cx="441517" cy="357014"/>
            <a:chOff x="4122835" y="1647246"/>
            <a:chExt cx="441517" cy="357014"/>
          </a:xfrm>
        </p:grpSpPr>
        <p:sp>
          <p:nvSpPr>
            <p:cNvPr id="256" name="desktop-computer-screen-with-flash-drive-symbol_30885"/>
            <p:cNvSpPr>
              <a:spLocks noChangeAspect="1"/>
            </p:cNvSpPr>
            <p:nvPr/>
          </p:nvSpPr>
          <p:spPr bwMode="auto">
            <a:xfrm>
              <a:off x="4122835" y="1647246"/>
              <a:ext cx="441517" cy="357014"/>
            </a:xfrm>
            <a:custGeom>
              <a:avLst/>
              <a:gdLst>
                <a:gd name="connsiteX0" fmla="*/ 515586 w 603546"/>
                <a:gd name="connsiteY0" fmla="*/ 224330 h 488031"/>
                <a:gd name="connsiteX1" fmla="*/ 508415 w 603546"/>
                <a:gd name="connsiteY1" fmla="*/ 236738 h 488031"/>
                <a:gd name="connsiteX2" fmla="*/ 513435 w 603546"/>
                <a:gd name="connsiteY2" fmla="*/ 236738 h 488031"/>
                <a:gd name="connsiteX3" fmla="*/ 513435 w 603546"/>
                <a:gd name="connsiteY3" fmla="*/ 299254 h 488031"/>
                <a:gd name="connsiteX4" fmla="*/ 513196 w 603546"/>
                <a:gd name="connsiteY4" fmla="*/ 299015 h 488031"/>
                <a:gd name="connsiteX5" fmla="*/ 501006 w 603546"/>
                <a:gd name="connsiteY5" fmla="*/ 287562 h 488031"/>
                <a:gd name="connsiteX6" fmla="*/ 499094 w 603546"/>
                <a:gd name="connsiteY6" fmla="*/ 283267 h 488031"/>
                <a:gd name="connsiteX7" fmla="*/ 499094 w 603546"/>
                <a:gd name="connsiteY7" fmla="*/ 273245 h 488031"/>
                <a:gd name="connsiteX8" fmla="*/ 499333 w 603546"/>
                <a:gd name="connsiteY8" fmla="*/ 273007 h 488031"/>
                <a:gd name="connsiteX9" fmla="*/ 503157 w 603546"/>
                <a:gd name="connsiteY9" fmla="*/ 267519 h 488031"/>
                <a:gd name="connsiteX10" fmla="*/ 496225 w 603546"/>
                <a:gd name="connsiteY10" fmla="*/ 261315 h 488031"/>
                <a:gd name="connsiteX11" fmla="*/ 490967 w 603546"/>
                <a:gd name="connsiteY11" fmla="*/ 266564 h 488031"/>
                <a:gd name="connsiteX12" fmla="*/ 494791 w 603546"/>
                <a:gd name="connsiteY12" fmla="*/ 273007 h 488031"/>
                <a:gd name="connsiteX13" fmla="*/ 495030 w 603546"/>
                <a:gd name="connsiteY13" fmla="*/ 273245 h 488031"/>
                <a:gd name="connsiteX14" fmla="*/ 495030 w 603546"/>
                <a:gd name="connsiteY14" fmla="*/ 282790 h 488031"/>
                <a:gd name="connsiteX15" fmla="*/ 498615 w 603546"/>
                <a:gd name="connsiteY15" fmla="*/ 290664 h 488031"/>
                <a:gd name="connsiteX16" fmla="*/ 511762 w 603546"/>
                <a:gd name="connsiteY16" fmla="*/ 303549 h 488031"/>
                <a:gd name="connsiteX17" fmla="*/ 512001 w 603546"/>
                <a:gd name="connsiteY17" fmla="*/ 303787 h 488031"/>
                <a:gd name="connsiteX18" fmla="*/ 513435 w 603546"/>
                <a:gd name="connsiteY18" fmla="*/ 307605 h 488031"/>
                <a:gd name="connsiteX19" fmla="*/ 513435 w 603546"/>
                <a:gd name="connsiteY19" fmla="*/ 314048 h 488031"/>
                <a:gd name="connsiteX20" fmla="*/ 513196 w 603546"/>
                <a:gd name="connsiteY20" fmla="*/ 314525 h 488031"/>
                <a:gd name="connsiteX21" fmla="*/ 505547 w 603546"/>
                <a:gd name="connsiteY21" fmla="*/ 326455 h 488031"/>
                <a:gd name="connsiteX22" fmla="*/ 517259 w 603546"/>
                <a:gd name="connsiteY22" fmla="*/ 334568 h 488031"/>
                <a:gd name="connsiteX23" fmla="*/ 525625 w 603546"/>
                <a:gd name="connsiteY23" fmla="*/ 323353 h 488031"/>
                <a:gd name="connsiteX24" fmla="*/ 517976 w 603546"/>
                <a:gd name="connsiteY24" fmla="*/ 314525 h 488031"/>
                <a:gd name="connsiteX25" fmla="*/ 517498 w 603546"/>
                <a:gd name="connsiteY25" fmla="*/ 314048 h 488031"/>
                <a:gd name="connsiteX26" fmla="*/ 517498 w 603546"/>
                <a:gd name="connsiteY26" fmla="*/ 292334 h 488031"/>
                <a:gd name="connsiteX27" fmla="*/ 517737 w 603546"/>
                <a:gd name="connsiteY27" fmla="*/ 291380 h 488031"/>
                <a:gd name="connsiteX28" fmla="*/ 519171 w 603546"/>
                <a:gd name="connsiteY28" fmla="*/ 288039 h 488031"/>
                <a:gd name="connsiteX29" fmla="*/ 529210 w 603546"/>
                <a:gd name="connsiteY29" fmla="*/ 278733 h 488031"/>
                <a:gd name="connsiteX30" fmla="*/ 533035 w 603546"/>
                <a:gd name="connsiteY30" fmla="*/ 274916 h 488031"/>
                <a:gd name="connsiteX31" fmla="*/ 535903 w 603546"/>
                <a:gd name="connsiteY31" fmla="*/ 267519 h 488031"/>
                <a:gd name="connsiteX32" fmla="*/ 535903 w 603546"/>
                <a:gd name="connsiteY32" fmla="*/ 258452 h 488031"/>
                <a:gd name="connsiteX33" fmla="*/ 535903 w 603546"/>
                <a:gd name="connsiteY33" fmla="*/ 258213 h 488031"/>
                <a:gd name="connsiteX34" fmla="*/ 539966 w 603546"/>
                <a:gd name="connsiteY34" fmla="*/ 258213 h 488031"/>
                <a:gd name="connsiteX35" fmla="*/ 540205 w 603546"/>
                <a:gd name="connsiteY35" fmla="*/ 245805 h 488031"/>
                <a:gd name="connsiteX36" fmla="*/ 527776 w 603546"/>
                <a:gd name="connsiteY36" fmla="*/ 245805 h 488031"/>
                <a:gd name="connsiteX37" fmla="*/ 527776 w 603546"/>
                <a:gd name="connsiteY37" fmla="*/ 258213 h 488031"/>
                <a:gd name="connsiteX38" fmla="*/ 531839 w 603546"/>
                <a:gd name="connsiteY38" fmla="*/ 258213 h 488031"/>
                <a:gd name="connsiteX39" fmla="*/ 531839 w 603546"/>
                <a:gd name="connsiteY39" fmla="*/ 258452 h 488031"/>
                <a:gd name="connsiteX40" fmla="*/ 531839 w 603546"/>
                <a:gd name="connsiteY40" fmla="*/ 267996 h 488031"/>
                <a:gd name="connsiteX41" fmla="*/ 531839 w 603546"/>
                <a:gd name="connsiteY41" fmla="*/ 268712 h 488031"/>
                <a:gd name="connsiteX42" fmla="*/ 530405 w 603546"/>
                <a:gd name="connsiteY42" fmla="*/ 271814 h 488031"/>
                <a:gd name="connsiteX43" fmla="*/ 517737 w 603546"/>
                <a:gd name="connsiteY43" fmla="*/ 283744 h 488031"/>
                <a:gd name="connsiteX44" fmla="*/ 517737 w 603546"/>
                <a:gd name="connsiteY44" fmla="*/ 236738 h 488031"/>
                <a:gd name="connsiteX45" fmla="*/ 522757 w 603546"/>
                <a:gd name="connsiteY45" fmla="*/ 236738 h 488031"/>
                <a:gd name="connsiteX46" fmla="*/ 515586 w 603546"/>
                <a:gd name="connsiteY46" fmla="*/ 224330 h 488031"/>
                <a:gd name="connsiteX47" fmla="*/ 428104 w 603546"/>
                <a:gd name="connsiteY47" fmla="*/ 204287 h 488031"/>
                <a:gd name="connsiteX48" fmla="*/ 438621 w 603546"/>
                <a:gd name="connsiteY48" fmla="*/ 209298 h 488031"/>
                <a:gd name="connsiteX49" fmla="*/ 592312 w 603546"/>
                <a:gd name="connsiteY49" fmla="*/ 209298 h 488031"/>
                <a:gd name="connsiteX50" fmla="*/ 602829 w 603546"/>
                <a:gd name="connsiteY50" fmla="*/ 204287 h 488031"/>
                <a:gd name="connsiteX51" fmla="*/ 603546 w 603546"/>
                <a:gd name="connsiteY51" fmla="*/ 210014 h 488031"/>
                <a:gd name="connsiteX52" fmla="*/ 603546 w 603546"/>
                <a:gd name="connsiteY52" fmla="*/ 328841 h 488031"/>
                <a:gd name="connsiteX53" fmla="*/ 568410 w 603546"/>
                <a:gd name="connsiteY53" fmla="*/ 363201 h 488031"/>
                <a:gd name="connsiteX54" fmla="*/ 568171 w 603546"/>
                <a:gd name="connsiteY54" fmla="*/ 363201 h 488031"/>
                <a:gd name="connsiteX55" fmla="*/ 462762 w 603546"/>
                <a:gd name="connsiteY55" fmla="*/ 363201 h 488031"/>
                <a:gd name="connsiteX56" fmla="*/ 427626 w 603546"/>
                <a:gd name="connsiteY56" fmla="*/ 328841 h 488031"/>
                <a:gd name="connsiteX57" fmla="*/ 427626 w 603546"/>
                <a:gd name="connsiteY57" fmla="*/ 210014 h 488031"/>
                <a:gd name="connsiteX58" fmla="*/ 428104 w 603546"/>
                <a:gd name="connsiteY58" fmla="*/ 204287 h 488031"/>
                <a:gd name="connsiteX59" fmla="*/ 270791 w 603546"/>
                <a:gd name="connsiteY59" fmla="*/ 137462 h 488031"/>
                <a:gd name="connsiteX60" fmla="*/ 404904 w 603546"/>
                <a:gd name="connsiteY60" fmla="*/ 204274 h 488031"/>
                <a:gd name="connsiteX61" fmla="*/ 270791 w 603546"/>
                <a:gd name="connsiteY61" fmla="*/ 271325 h 488031"/>
                <a:gd name="connsiteX62" fmla="*/ 270791 w 603546"/>
                <a:gd name="connsiteY62" fmla="*/ 224557 h 488031"/>
                <a:gd name="connsiteX63" fmla="*/ 213178 w 603546"/>
                <a:gd name="connsiteY63" fmla="*/ 224557 h 488031"/>
                <a:gd name="connsiteX64" fmla="*/ 213178 w 603546"/>
                <a:gd name="connsiteY64" fmla="*/ 184469 h 488031"/>
                <a:gd name="connsiteX65" fmla="*/ 270791 w 603546"/>
                <a:gd name="connsiteY65" fmla="*/ 184469 h 488031"/>
                <a:gd name="connsiteX66" fmla="*/ 533021 w 603546"/>
                <a:gd name="connsiteY66" fmla="*/ 131493 h 488031"/>
                <a:gd name="connsiteX67" fmla="*/ 533021 w 603546"/>
                <a:gd name="connsiteY67" fmla="*/ 157519 h 488031"/>
                <a:gd name="connsiteX68" fmla="*/ 559086 w 603546"/>
                <a:gd name="connsiteY68" fmla="*/ 157519 h 488031"/>
                <a:gd name="connsiteX69" fmla="*/ 559086 w 603546"/>
                <a:gd name="connsiteY69" fmla="*/ 131493 h 488031"/>
                <a:gd name="connsiteX70" fmla="*/ 471804 w 603546"/>
                <a:gd name="connsiteY70" fmla="*/ 131493 h 488031"/>
                <a:gd name="connsiteX71" fmla="*/ 471804 w 603546"/>
                <a:gd name="connsiteY71" fmla="*/ 157519 h 488031"/>
                <a:gd name="connsiteX72" fmla="*/ 497869 w 603546"/>
                <a:gd name="connsiteY72" fmla="*/ 157519 h 488031"/>
                <a:gd name="connsiteX73" fmla="*/ 497869 w 603546"/>
                <a:gd name="connsiteY73" fmla="*/ 131493 h 488031"/>
                <a:gd name="connsiteX74" fmla="*/ 455782 w 603546"/>
                <a:gd name="connsiteY74" fmla="*/ 85173 h 488031"/>
                <a:gd name="connsiteX75" fmla="*/ 575108 w 603546"/>
                <a:gd name="connsiteY75" fmla="*/ 85173 h 488031"/>
                <a:gd name="connsiteX76" fmla="*/ 575108 w 603546"/>
                <a:gd name="connsiteY76" fmla="*/ 192856 h 488031"/>
                <a:gd name="connsiteX77" fmla="*/ 455782 w 603546"/>
                <a:gd name="connsiteY77" fmla="*/ 192856 h 488031"/>
                <a:gd name="connsiteX78" fmla="*/ 48758 w 603546"/>
                <a:gd name="connsiteY78" fmla="*/ 0 h 488031"/>
                <a:gd name="connsiteX79" fmla="*/ 514354 w 603546"/>
                <a:gd name="connsiteY79" fmla="*/ 0 h 488031"/>
                <a:gd name="connsiteX80" fmla="*/ 563112 w 603546"/>
                <a:gd name="connsiteY80" fmla="*/ 48684 h 488031"/>
                <a:gd name="connsiteX81" fmla="*/ 563112 w 603546"/>
                <a:gd name="connsiteY81" fmla="*/ 65150 h 488031"/>
                <a:gd name="connsiteX82" fmla="*/ 543274 w 603546"/>
                <a:gd name="connsiteY82" fmla="*/ 65150 h 488031"/>
                <a:gd name="connsiteX83" fmla="*/ 543274 w 603546"/>
                <a:gd name="connsiteY83" fmla="*/ 48684 h 488031"/>
                <a:gd name="connsiteX84" fmla="*/ 514354 w 603546"/>
                <a:gd name="connsiteY84" fmla="*/ 19807 h 488031"/>
                <a:gd name="connsiteX85" fmla="*/ 48758 w 603546"/>
                <a:gd name="connsiteY85" fmla="*/ 19807 h 488031"/>
                <a:gd name="connsiteX86" fmla="*/ 19838 w 603546"/>
                <a:gd name="connsiteY86" fmla="*/ 48684 h 488031"/>
                <a:gd name="connsiteX87" fmla="*/ 19838 w 603546"/>
                <a:gd name="connsiteY87" fmla="*/ 298785 h 488031"/>
                <a:gd name="connsiteX88" fmla="*/ 48758 w 603546"/>
                <a:gd name="connsiteY88" fmla="*/ 327661 h 488031"/>
                <a:gd name="connsiteX89" fmla="*/ 404886 w 603546"/>
                <a:gd name="connsiteY89" fmla="*/ 327661 h 488031"/>
                <a:gd name="connsiteX90" fmla="*/ 404886 w 603546"/>
                <a:gd name="connsiteY90" fmla="*/ 330048 h 488031"/>
                <a:gd name="connsiteX91" fmla="*/ 458186 w 603546"/>
                <a:gd name="connsiteY91" fmla="*/ 383027 h 488031"/>
                <a:gd name="connsiteX92" fmla="*/ 556181 w 603546"/>
                <a:gd name="connsiteY92" fmla="*/ 383027 h 488031"/>
                <a:gd name="connsiteX93" fmla="*/ 514354 w 603546"/>
                <a:gd name="connsiteY93" fmla="*/ 406892 h 488031"/>
                <a:gd name="connsiteX94" fmla="*/ 301394 w 603546"/>
                <a:gd name="connsiteY94" fmla="*/ 406892 h 488031"/>
                <a:gd name="connsiteX95" fmla="*/ 301394 w 603546"/>
                <a:gd name="connsiteY95" fmla="*/ 448416 h 488031"/>
                <a:gd name="connsiteX96" fmla="*/ 450537 w 603546"/>
                <a:gd name="connsiteY96" fmla="*/ 448416 h 488031"/>
                <a:gd name="connsiteX97" fmla="*/ 470375 w 603546"/>
                <a:gd name="connsiteY97" fmla="*/ 468224 h 488031"/>
                <a:gd name="connsiteX98" fmla="*/ 470375 w 603546"/>
                <a:gd name="connsiteY98" fmla="*/ 488031 h 488031"/>
                <a:gd name="connsiteX99" fmla="*/ 92737 w 603546"/>
                <a:gd name="connsiteY99" fmla="*/ 488031 h 488031"/>
                <a:gd name="connsiteX100" fmla="*/ 92737 w 603546"/>
                <a:gd name="connsiteY100" fmla="*/ 468224 h 488031"/>
                <a:gd name="connsiteX101" fmla="*/ 112575 w 603546"/>
                <a:gd name="connsiteY101" fmla="*/ 448416 h 488031"/>
                <a:gd name="connsiteX102" fmla="*/ 261718 w 603546"/>
                <a:gd name="connsiteY102" fmla="*/ 448416 h 488031"/>
                <a:gd name="connsiteX103" fmla="*/ 261718 w 603546"/>
                <a:gd name="connsiteY103" fmla="*/ 406892 h 488031"/>
                <a:gd name="connsiteX104" fmla="*/ 48758 w 603546"/>
                <a:gd name="connsiteY104" fmla="*/ 406892 h 488031"/>
                <a:gd name="connsiteX105" fmla="*/ 0 w 603546"/>
                <a:gd name="connsiteY105" fmla="*/ 358208 h 488031"/>
                <a:gd name="connsiteX106" fmla="*/ 0 w 603546"/>
                <a:gd name="connsiteY106" fmla="*/ 48684 h 488031"/>
                <a:gd name="connsiteX107" fmla="*/ 48758 w 603546"/>
                <a:gd name="connsiteY107" fmla="*/ 0 h 48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603546" h="488031">
                  <a:moveTo>
                    <a:pt x="515586" y="224330"/>
                  </a:moveTo>
                  <a:cubicBezTo>
                    <a:pt x="513196" y="228387"/>
                    <a:pt x="510806" y="232443"/>
                    <a:pt x="508415" y="236738"/>
                  </a:cubicBezTo>
                  <a:lnTo>
                    <a:pt x="513435" y="236738"/>
                  </a:lnTo>
                  <a:lnTo>
                    <a:pt x="513435" y="299254"/>
                  </a:lnTo>
                  <a:cubicBezTo>
                    <a:pt x="513435" y="299254"/>
                    <a:pt x="513435" y="299015"/>
                    <a:pt x="513196" y="299015"/>
                  </a:cubicBezTo>
                  <a:cubicBezTo>
                    <a:pt x="509132" y="295198"/>
                    <a:pt x="505069" y="291380"/>
                    <a:pt x="501006" y="287562"/>
                  </a:cubicBezTo>
                  <a:cubicBezTo>
                    <a:pt x="499811" y="286369"/>
                    <a:pt x="499094" y="284937"/>
                    <a:pt x="499094" y="283267"/>
                  </a:cubicBezTo>
                  <a:lnTo>
                    <a:pt x="499094" y="273245"/>
                  </a:lnTo>
                  <a:cubicBezTo>
                    <a:pt x="499094" y="273245"/>
                    <a:pt x="499094" y="273007"/>
                    <a:pt x="499333" y="273007"/>
                  </a:cubicBezTo>
                  <a:cubicBezTo>
                    <a:pt x="501723" y="271814"/>
                    <a:pt x="503157" y="270143"/>
                    <a:pt x="503157" y="267519"/>
                  </a:cubicBezTo>
                  <a:cubicBezTo>
                    <a:pt x="503396" y="263701"/>
                    <a:pt x="500050" y="260838"/>
                    <a:pt x="496225" y="261315"/>
                  </a:cubicBezTo>
                  <a:cubicBezTo>
                    <a:pt x="493596" y="261554"/>
                    <a:pt x="491445" y="263701"/>
                    <a:pt x="490967" y="266564"/>
                  </a:cubicBezTo>
                  <a:cubicBezTo>
                    <a:pt x="490728" y="269428"/>
                    <a:pt x="492162" y="271814"/>
                    <a:pt x="494791" y="273007"/>
                  </a:cubicBezTo>
                  <a:cubicBezTo>
                    <a:pt x="495030" y="273007"/>
                    <a:pt x="495030" y="273245"/>
                    <a:pt x="495030" y="273245"/>
                  </a:cubicBezTo>
                  <a:lnTo>
                    <a:pt x="495030" y="282790"/>
                  </a:lnTo>
                  <a:cubicBezTo>
                    <a:pt x="495030" y="285892"/>
                    <a:pt x="496225" y="288755"/>
                    <a:pt x="498615" y="290664"/>
                  </a:cubicBezTo>
                  <a:cubicBezTo>
                    <a:pt x="502918" y="294959"/>
                    <a:pt x="507459" y="299254"/>
                    <a:pt x="511762" y="303549"/>
                  </a:cubicBezTo>
                  <a:cubicBezTo>
                    <a:pt x="512001" y="303549"/>
                    <a:pt x="512001" y="303549"/>
                    <a:pt x="512001" y="303787"/>
                  </a:cubicBezTo>
                  <a:cubicBezTo>
                    <a:pt x="512957" y="304742"/>
                    <a:pt x="513435" y="306174"/>
                    <a:pt x="513435" y="307605"/>
                  </a:cubicBezTo>
                  <a:cubicBezTo>
                    <a:pt x="513435" y="309753"/>
                    <a:pt x="513435" y="311900"/>
                    <a:pt x="513435" y="314048"/>
                  </a:cubicBezTo>
                  <a:cubicBezTo>
                    <a:pt x="513435" y="314286"/>
                    <a:pt x="513435" y="314525"/>
                    <a:pt x="513196" y="314525"/>
                  </a:cubicBezTo>
                  <a:cubicBezTo>
                    <a:pt x="507698" y="315957"/>
                    <a:pt x="504352" y="321206"/>
                    <a:pt x="505547" y="326455"/>
                  </a:cubicBezTo>
                  <a:cubicBezTo>
                    <a:pt x="506503" y="331943"/>
                    <a:pt x="511762" y="335523"/>
                    <a:pt x="517259" y="334568"/>
                  </a:cubicBezTo>
                  <a:cubicBezTo>
                    <a:pt x="522757" y="333852"/>
                    <a:pt x="526342" y="328603"/>
                    <a:pt x="525625" y="323353"/>
                  </a:cubicBezTo>
                  <a:cubicBezTo>
                    <a:pt x="525147" y="319058"/>
                    <a:pt x="522040" y="315479"/>
                    <a:pt x="517976" y="314525"/>
                  </a:cubicBezTo>
                  <a:cubicBezTo>
                    <a:pt x="517737" y="314525"/>
                    <a:pt x="517498" y="314525"/>
                    <a:pt x="517498" y="314048"/>
                  </a:cubicBezTo>
                  <a:lnTo>
                    <a:pt x="517498" y="292334"/>
                  </a:lnTo>
                  <a:cubicBezTo>
                    <a:pt x="517498" y="292096"/>
                    <a:pt x="517498" y="291618"/>
                    <a:pt x="517737" y="291380"/>
                  </a:cubicBezTo>
                  <a:cubicBezTo>
                    <a:pt x="517737" y="290187"/>
                    <a:pt x="518215" y="288994"/>
                    <a:pt x="519171" y="288039"/>
                  </a:cubicBezTo>
                  <a:cubicBezTo>
                    <a:pt x="522518" y="284937"/>
                    <a:pt x="525864" y="281835"/>
                    <a:pt x="529210" y="278733"/>
                  </a:cubicBezTo>
                  <a:cubicBezTo>
                    <a:pt x="530405" y="277540"/>
                    <a:pt x="531839" y="276347"/>
                    <a:pt x="533035" y="274916"/>
                  </a:cubicBezTo>
                  <a:cubicBezTo>
                    <a:pt x="534947" y="273007"/>
                    <a:pt x="535903" y="270382"/>
                    <a:pt x="535903" y="267519"/>
                  </a:cubicBezTo>
                  <a:lnTo>
                    <a:pt x="535903" y="258452"/>
                  </a:lnTo>
                  <a:cubicBezTo>
                    <a:pt x="535903" y="258213"/>
                    <a:pt x="535903" y="258213"/>
                    <a:pt x="535903" y="258213"/>
                  </a:cubicBezTo>
                  <a:cubicBezTo>
                    <a:pt x="537337" y="258213"/>
                    <a:pt x="538771" y="257974"/>
                    <a:pt x="539966" y="258213"/>
                  </a:cubicBezTo>
                  <a:cubicBezTo>
                    <a:pt x="539966" y="253918"/>
                    <a:pt x="539966" y="249862"/>
                    <a:pt x="540205" y="245805"/>
                  </a:cubicBezTo>
                  <a:lnTo>
                    <a:pt x="527776" y="245805"/>
                  </a:lnTo>
                  <a:lnTo>
                    <a:pt x="527776" y="258213"/>
                  </a:lnTo>
                  <a:lnTo>
                    <a:pt x="531839" y="258213"/>
                  </a:lnTo>
                  <a:lnTo>
                    <a:pt x="531839" y="258452"/>
                  </a:lnTo>
                  <a:lnTo>
                    <a:pt x="531839" y="267996"/>
                  </a:lnTo>
                  <a:cubicBezTo>
                    <a:pt x="531839" y="268235"/>
                    <a:pt x="531839" y="268473"/>
                    <a:pt x="531839" y="268712"/>
                  </a:cubicBezTo>
                  <a:cubicBezTo>
                    <a:pt x="531600" y="269905"/>
                    <a:pt x="531122" y="271098"/>
                    <a:pt x="530405" y="271814"/>
                  </a:cubicBezTo>
                  <a:cubicBezTo>
                    <a:pt x="526342" y="275870"/>
                    <a:pt x="522040" y="279926"/>
                    <a:pt x="517737" y="283744"/>
                  </a:cubicBezTo>
                  <a:lnTo>
                    <a:pt x="517737" y="236738"/>
                  </a:lnTo>
                  <a:lnTo>
                    <a:pt x="522757" y="236738"/>
                  </a:lnTo>
                  <a:cubicBezTo>
                    <a:pt x="520366" y="232443"/>
                    <a:pt x="517976" y="228387"/>
                    <a:pt x="515586" y="224330"/>
                  </a:cubicBezTo>
                  <a:close/>
                  <a:moveTo>
                    <a:pt x="428104" y="204287"/>
                  </a:moveTo>
                  <a:cubicBezTo>
                    <a:pt x="428582" y="207151"/>
                    <a:pt x="432167" y="209298"/>
                    <a:pt x="438621" y="209298"/>
                  </a:cubicBezTo>
                  <a:lnTo>
                    <a:pt x="592312" y="209298"/>
                  </a:lnTo>
                  <a:cubicBezTo>
                    <a:pt x="598766" y="209298"/>
                    <a:pt x="602351" y="207151"/>
                    <a:pt x="602829" y="204287"/>
                  </a:cubicBezTo>
                  <a:cubicBezTo>
                    <a:pt x="603307" y="205958"/>
                    <a:pt x="603546" y="207866"/>
                    <a:pt x="603546" y="210014"/>
                  </a:cubicBezTo>
                  <a:lnTo>
                    <a:pt x="603546" y="328841"/>
                  </a:lnTo>
                  <a:cubicBezTo>
                    <a:pt x="603546" y="347692"/>
                    <a:pt x="587771" y="363201"/>
                    <a:pt x="568410" y="363201"/>
                  </a:cubicBezTo>
                  <a:lnTo>
                    <a:pt x="568171" y="363201"/>
                  </a:lnTo>
                  <a:lnTo>
                    <a:pt x="462762" y="363201"/>
                  </a:lnTo>
                  <a:cubicBezTo>
                    <a:pt x="443401" y="363201"/>
                    <a:pt x="427626" y="347692"/>
                    <a:pt x="427626" y="328841"/>
                  </a:cubicBezTo>
                  <a:lnTo>
                    <a:pt x="427626" y="210014"/>
                  </a:lnTo>
                  <a:cubicBezTo>
                    <a:pt x="427626" y="207866"/>
                    <a:pt x="427865" y="205958"/>
                    <a:pt x="428104" y="204287"/>
                  </a:cubicBezTo>
                  <a:close/>
                  <a:moveTo>
                    <a:pt x="270791" y="137462"/>
                  </a:moveTo>
                  <a:lnTo>
                    <a:pt x="404904" y="204274"/>
                  </a:lnTo>
                  <a:lnTo>
                    <a:pt x="270791" y="271325"/>
                  </a:lnTo>
                  <a:lnTo>
                    <a:pt x="270791" y="224557"/>
                  </a:lnTo>
                  <a:lnTo>
                    <a:pt x="213178" y="224557"/>
                  </a:lnTo>
                  <a:lnTo>
                    <a:pt x="213178" y="184469"/>
                  </a:lnTo>
                  <a:lnTo>
                    <a:pt x="270791" y="184469"/>
                  </a:lnTo>
                  <a:close/>
                  <a:moveTo>
                    <a:pt x="533021" y="131493"/>
                  </a:moveTo>
                  <a:lnTo>
                    <a:pt x="533021" y="157519"/>
                  </a:lnTo>
                  <a:lnTo>
                    <a:pt x="559086" y="157519"/>
                  </a:lnTo>
                  <a:lnTo>
                    <a:pt x="559086" y="131493"/>
                  </a:lnTo>
                  <a:close/>
                  <a:moveTo>
                    <a:pt x="471804" y="131493"/>
                  </a:moveTo>
                  <a:lnTo>
                    <a:pt x="471804" y="157519"/>
                  </a:lnTo>
                  <a:lnTo>
                    <a:pt x="497869" y="157519"/>
                  </a:lnTo>
                  <a:lnTo>
                    <a:pt x="497869" y="131493"/>
                  </a:lnTo>
                  <a:close/>
                  <a:moveTo>
                    <a:pt x="455782" y="85173"/>
                  </a:moveTo>
                  <a:lnTo>
                    <a:pt x="575108" y="85173"/>
                  </a:lnTo>
                  <a:lnTo>
                    <a:pt x="575108" y="192856"/>
                  </a:lnTo>
                  <a:lnTo>
                    <a:pt x="455782" y="192856"/>
                  </a:lnTo>
                  <a:close/>
                  <a:moveTo>
                    <a:pt x="48758" y="0"/>
                  </a:moveTo>
                  <a:lnTo>
                    <a:pt x="514354" y="0"/>
                  </a:lnTo>
                  <a:cubicBezTo>
                    <a:pt x="541362" y="0"/>
                    <a:pt x="563112" y="21955"/>
                    <a:pt x="563112" y="48684"/>
                  </a:cubicBezTo>
                  <a:lnTo>
                    <a:pt x="563112" y="65150"/>
                  </a:lnTo>
                  <a:lnTo>
                    <a:pt x="543274" y="65150"/>
                  </a:lnTo>
                  <a:lnTo>
                    <a:pt x="543274" y="48684"/>
                  </a:lnTo>
                  <a:cubicBezTo>
                    <a:pt x="543274" y="32694"/>
                    <a:pt x="530367" y="19807"/>
                    <a:pt x="514354" y="19807"/>
                  </a:cubicBezTo>
                  <a:lnTo>
                    <a:pt x="48758" y="19807"/>
                  </a:lnTo>
                  <a:cubicBezTo>
                    <a:pt x="32745" y="19807"/>
                    <a:pt x="19838" y="32694"/>
                    <a:pt x="19838" y="48684"/>
                  </a:cubicBezTo>
                  <a:lnTo>
                    <a:pt x="19838" y="298785"/>
                  </a:lnTo>
                  <a:cubicBezTo>
                    <a:pt x="19838" y="314774"/>
                    <a:pt x="32745" y="327661"/>
                    <a:pt x="48758" y="327661"/>
                  </a:cubicBezTo>
                  <a:lnTo>
                    <a:pt x="404886" y="327661"/>
                  </a:lnTo>
                  <a:lnTo>
                    <a:pt x="404886" y="330048"/>
                  </a:lnTo>
                  <a:cubicBezTo>
                    <a:pt x="404886" y="359162"/>
                    <a:pt x="428787" y="383027"/>
                    <a:pt x="458186" y="383027"/>
                  </a:cubicBezTo>
                  <a:lnTo>
                    <a:pt x="556181" y="383027"/>
                  </a:lnTo>
                  <a:cubicBezTo>
                    <a:pt x="547576" y="397346"/>
                    <a:pt x="532279" y="406892"/>
                    <a:pt x="514354" y="406892"/>
                  </a:cubicBezTo>
                  <a:lnTo>
                    <a:pt x="301394" y="406892"/>
                  </a:lnTo>
                  <a:lnTo>
                    <a:pt x="301394" y="448416"/>
                  </a:lnTo>
                  <a:lnTo>
                    <a:pt x="450537" y="448416"/>
                  </a:lnTo>
                  <a:lnTo>
                    <a:pt x="470375" y="468224"/>
                  </a:lnTo>
                  <a:lnTo>
                    <a:pt x="470375" y="488031"/>
                  </a:lnTo>
                  <a:lnTo>
                    <a:pt x="92737" y="488031"/>
                  </a:lnTo>
                  <a:lnTo>
                    <a:pt x="92737" y="468224"/>
                  </a:lnTo>
                  <a:lnTo>
                    <a:pt x="112575" y="448416"/>
                  </a:lnTo>
                  <a:lnTo>
                    <a:pt x="261718" y="448416"/>
                  </a:lnTo>
                  <a:lnTo>
                    <a:pt x="261718" y="406892"/>
                  </a:lnTo>
                  <a:lnTo>
                    <a:pt x="48758" y="406892"/>
                  </a:lnTo>
                  <a:cubicBezTo>
                    <a:pt x="21989" y="406892"/>
                    <a:pt x="0" y="384936"/>
                    <a:pt x="0" y="358208"/>
                  </a:cubicBezTo>
                  <a:lnTo>
                    <a:pt x="0" y="48684"/>
                  </a:lnTo>
                  <a:cubicBezTo>
                    <a:pt x="0" y="21955"/>
                    <a:pt x="21989" y="0"/>
                    <a:pt x="48758" y="0"/>
                  </a:cubicBezTo>
                  <a:close/>
                </a:path>
              </a:pathLst>
            </a:custGeom>
            <a:solidFill>
              <a:srgbClr val="3F3F3F"/>
            </a:solidFill>
            <a:ln>
              <a:noFill/>
            </a:ln>
          </p:spPr>
          <p:txBody>
            <a:bodyPr/>
            <a:lstStyle/>
            <a:p>
              <a:endParaRPr lang="zh-CN" altLang="en-US">
                <a:cs typeface="+mn-ea"/>
                <a:sym typeface="+mn-lt"/>
              </a:endParaRPr>
            </a:p>
          </p:txBody>
        </p:sp>
        <p:sp>
          <p:nvSpPr>
            <p:cNvPr id="257" name="矩形 256"/>
            <p:cNvSpPr/>
            <p:nvPr/>
          </p:nvSpPr>
          <p:spPr>
            <a:xfrm>
              <a:off x="4210941" y="1728927"/>
              <a:ext cx="221892" cy="117464"/>
            </a:xfrm>
            <a:prstGeom prst="rect">
              <a:avLst/>
            </a:prstGeom>
            <a:solidFill>
              <a:srgbClr val="D6DBD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58" name="左箭头 257"/>
            <p:cNvSpPr/>
            <p:nvPr/>
          </p:nvSpPr>
          <p:spPr>
            <a:xfrm>
              <a:off x="4232632" y="1710918"/>
              <a:ext cx="159323" cy="153481"/>
            </a:xfrm>
            <a:prstGeom prst="leftArrow">
              <a:avLst/>
            </a:prstGeom>
            <a:solidFill>
              <a:srgbClr val="3F3F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Tree>
    <p:extLst>
      <p:ext uri="{BB962C8B-B14F-4D97-AF65-F5344CB8AC3E}">
        <p14:creationId xmlns:p14="http://schemas.microsoft.com/office/powerpoint/2010/main" val="1794111699"/>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Rectangle 2"/>
          <p:cNvSpPr>
            <a:spLocks noGrp="1" noChangeArrowheads="1"/>
          </p:cNvSpPr>
          <p:nvPr>
            <p:ph type="title"/>
          </p:nvPr>
        </p:nvSpPr>
        <p:spPr>
          <a:xfrm>
            <a:off x="321481" y="557795"/>
            <a:ext cx="5699309" cy="690139"/>
          </a:xfrm>
          <a:prstGeom prst="rect">
            <a:avLst/>
          </a:prstGeom>
        </p:spPr>
        <p:txBody>
          <a:bodyPr>
            <a:normAutofit fontScale="90000"/>
          </a:bodyPr>
          <a:lstStyle/>
          <a:p>
            <a:pPr eaLnBrk="1" hangingPunct="1"/>
            <a:r>
              <a:rPr sz="3600" b="1">
                <a:solidFill>
                  <a:srgbClr val="00428C"/>
                </a:solidFill>
                <a:latin typeface="+mn-lt"/>
              </a:rPr>
              <a:t>Sensitive Content Transmission Blocking</a:t>
            </a:r>
            <a:endParaRPr lang="en-US" altLang="zh-CN" sz="2400" b="1" dirty="0">
              <a:solidFill>
                <a:srgbClr val="00428C"/>
              </a:solidFill>
              <a:latin typeface="+mn-lt"/>
              <a:ea typeface="+mn-ea"/>
              <a:cs typeface="+mn-ea"/>
              <a:sym typeface="+mn-lt"/>
            </a:endParaRPr>
          </a:p>
        </p:txBody>
      </p:sp>
      <p:sp>
        <p:nvSpPr>
          <p:cNvPr id="164" name="圆角矩形 6">
            <a:extLst>
              <a:ext uri="{FF2B5EF4-FFF2-40B4-BE49-F238E27FC236}">
                <a16:creationId xmlns:a16="http://schemas.microsoft.com/office/drawing/2014/main" id="{EF97A962-394F-4188-A711-0C8275B2943D}"/>
              </a:ext>
            </a:extLst>
          </p:cNvPr>
          <p:cNvSpPr/>
          <p:nvPr/>
        </p:nvSpPr>
        <p:spPr>
          <a:xfrm>
            <a:off x="6603060" y="1552575"/>
            <a:ext cx="2361428" cy="4923527"/>
          </a:xfrm>
          <a:prstGeom prst="roundRect">
            <a:avLst/>
          </a:prstGeom>
          <a:noFill/>
          <a:ln w="9525">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66" name="组合 165">
            <a:extLst>
              <a:ext uri="{FF2B5EF4-FFF2-40B4-BE49-F238E27FC236}">
                <a16:creationId xmlns:a16="http://schemas.microsoft.com/office/drawing/2014/main" id="{63F12CCC-29F6-4AE7-A153-84FB83591BDB}"/>
              </a:ext>
            </a:extLst>
          </p:cNvPr>
          <p:cNvGrpSpPr/>
          <p:nvPr/>
        </p:nvGrpSpPr>
        <p:grpSpPr>
          <a:xfrm>
            <a:off x="629975" y="2683777"/>
            <a:ext cx="2930400" cy="2519014"/>
            <a:chOff x="928881" y="3853643"/>
            <a:chExt cx="2930400" cy="2519014"/>
          </a:xfrm>
        </p:grpSpPr>
        <p:sp>
          <p:nvSpPr>
            <p:cNvPr id="167" name="íṩ1ïḋè">
              <a:extLst>
                <a:ext uri="{FF2B5EF4-FFF2-40B4-BE49-F238E27FC236}">
                  <a16:creationId xmlns:a16="http://schemas.microsoft.com/office/drawing/2014/main" id="{3F09FE74-E77E-4303-9778-5795A1E8809C}"/>
                </a:ext>
              </a:extLst>
            </p:cNvPr>
            <p:cNvSpPr/>
            <p:nvPr/>
          </p:nvSpPr>
          <p:spPr bwMode="auto">
            <a:xfrm>
              <a:off x="1095971" y="6253967"/>
              <a:ext cx="73750"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8" name="îSľiḑé">
              <a:extLst>
                <a:ext uri="{FF2B5EF4-FFF2-40B4-BE49-F238E27FC236}">
                  <a16:creationId xmlns:a16="http://schemas.microsoft.com/office/drawing/2014/main" id="{32C1E582-9D4B-402E-937B-C2E0C39101CB}"/>
                </a:ext>
              </a:extLst>
            </p:cNvPr>
            <p:cNvSpPr/>
            <p:nvPr/>
          </p:nvSpPr>
          <p:spPr bwMode="auto">
            <a:xfrm>
              <a:off x="1180091"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9" name="ïŝľîďê">
              <a:extLst>
                <a:ext uri="{FF2B5EF4-FFF2-40B4-BE49-F238E27FC236}">
                  <a16:creationId xmlns:a16="http://schemas.microsoft.com/office/drawing/2014/main" id="{2EDB647B-5B6D-43F3-84C0-F52AFC0C5AE5}"/>
                </a:ext>
              </a:extLst>
            </p:cNvPr>
            <p:cNvSpPr/>
            <p:nvPr/>
          </p:nvSpPr>
          <p:spPr bwMode="auto">
            <a:xfrm>
              <a:off x="1264212" y="6253967"/>
              <a:ext cx="71445"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0" name="îšľîḋé">
              <a:extLst>
                <a:ext uri="{FF2B5EF4-FFF2-40B4-BE49-F238E27FC236}">
                  <a16:creationId xmlns:a16="http://schemas.microsoft.com/office/drawing/2014/main" id="{D8A64964-9468-4C96-B3E3-E2C8E7732EBA}"/>
                </a:ext>
              </a:extLst>
            </p:cNvPr>
            <p:cNvSpPr/>
            <p:nvPr/>
          </p:nvSpPr>
          <p:spPr bwMode="auto">
            <a:xfrm>
              <a:off x="1346029"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1" name="ïṥlíḑè">
              <a:extLst>
                <a:ext uri="{FF2B5EF4-FFF2-40B4-BE49-F238E27FC236}">
                  <a16:creationId xmlns:a16="http://schemas.microsoft.com/office/drawing/2014/main" id="{43A1BAEA-22EA-4E0F-8A91-FFB8AF98D398}"/>
                </a:ext>
              </a:extLst>
            </p:cNvPr>
            <p:cNvSpPr/>
            <p:nvPr/>
          </p:nvSpPr>
          <p:spPr bwMode="auto">
            <a:xfrm>
              <a:off x="1430150"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2" name="íṡľïḓê">
              <a:extLst>
                <a:ext uri="{FF2B5EF4-FFF2-40B4-BE49-F238E27FC236}">
                  <a16:creationId xmlns:a16="http://schemas.microsoft.com/office/drawing/2014/main" id="{5D5A8586-EFCC-4384-A900-74D78B66361A}"/>
                </a:ext>
              </a:extLst>
            </p:cNvPr>
            <p:cNvSpPr/>
            <p:nvPr/>
          </p:nvSpPr>
          <p:spPr bwMode="auto">
            <a:xfrm>
              <a:off x="1514270" y="6253967"/>
              <a:ext cx="70293"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3" name="iŝ1îḍê">
              <a:extLst>
                <a:ext uri="{FF2B5EF4-FFF2-40B4-BE49-F238E27FC236}">
                  <a16:creationId xmlns:a16="http://schemas.microsoft.com/office/drawing/2014/main" id="{19D945F2-03D4-47A8-A797-BF9FE2794519}"/>
                </a:ext>
              </a:extLst>
            </p:cNvPr>
            <p:cNvSpPr/>
            <p:nvPr/>
          </p:nvSpPr>
          <p:spPr bwMode="auto">
            <a:xfrm>
              <a:off x="1597239" y="6253967"/>
              <a:ext cx="71445"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4" name="iṧlíḍe">
              <a:extLst>
                <a:ext uri="{FF2B5EF4-FFF2-40B4-BE49-F238E27FC236}">
                  <a16:creationId xmlns:a16="http://schemas.microsoft.com/office/drawing/2014/main" id="{6B33CB51-2246-4A49-B1AB-CF22CDCB1408}"/>
                </a:ext>
              </a:extLst>
            </p:cNvPr>
            <p:cNvSpPr/>
            <p:nvPr/>
          </p:nvSpPr>
          <p:spPr bwMode="auto">
            <a:xfrm>
              <a:off x="1680208"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5" name="iṧľiďe">
              <a:extLst>
                <a:ext uri="{FF2B5EF4-FFF2-40B4-BE49-F238E27FC236}">
                  <a16:creationId xmlns:a16="http://schemas.microsoft.com/office/drawing/2014/main" id="{5D5FF044-203D-48A1-8F8A-E4748AD5FD9F}"/>
                </a:ext>
              </a:extLst>
            </p:cNvPr>
            <p:cNvSpPr/>
            <p:nvPr/>
          </p:nvSpPr>
          <p:spPr bwMode="auto">
            <a:xfrm>
              <a:off x="1763176"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6" name="íṥ1îḋé">
              <a:extLst>
                <a:ext uri="{FF2B5EF4-FFF2-40B4-BE49-F238E27FC236}">
                  <a16:creationId xmlns:a16="http://schemas.microsoft.com/office/drawing/2014/main" id="{01D97992-C8F5-4CA5-A426-7AE1B63FE945}"/>
                </a:ext>
              </a:extLst>
            </p:cNvPr>
            <p:cNvSpPr/>
            <p:nvPr/>
          </p:nvSpPr>
          <p:spPr bwMode="auto">
            <a:xfrm>
              <a:off x="1847297"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7" name="i$ļïḓe">
              <a:extLst>
                <a:ext uri="{FF2B5EF4-FFF2-40B4-BE49-F238E27FC236}">
                  <a16:creationId xmlns:a16="http://schemas.microsoft.com/office/drawing/2014/main" id="{F92EEAC3-CEE1-4FE4-8F8D-793C622E687B}"/>
                </a:ext>
              </a:extLst>
            </p:cNvPr>
            <p:cNvSpPr/>
            <p:nvPr/>
          </p:nvSpPr>
          <p:spPr bwMode="auto">
            <a:xfrm>
              <a:off x="1931418"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8" name="is1îḋe">
              <a:extLst>
                <a:ext uri="{FF2B5EF4-FFF2-40B4-BE49-F238E27FC236}">
                  <a16:creationId xmlns:a16="http://schemas.microsoft.com/office/drawing/2014/main" id="{C222A869-01A4-4AB1-AC47-C899532649F4}"/>
                </a:ext>
              </a:extLst>
            </p:cNvPr>
            <p:cNvSpPr/>
            <p:nvPr/>
          </p:nvSpPr>
          <p:spPr bwMode="auto">
            <a:xfrm>
              <a:off x="2015539" y="6253967"/>
              <a:ext cx="70293"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79" name="ïşľîḑé">
              <a:extLst>
                <a:ext uri="{FF2B5EF4-FFF2-40B4-BE49-F238E27FC236}">
                  <a16:creationId xmlns:a16="http://schemas.microsoft.com/office/drawing/2014/main" id="{D87007D2-8A61-4257-902C-5168D44F745C}"/>
                </a:ext>
              </a:extLst>
            </p:cNvPr>
            <p:cNvSpPr/>
            <p:nvPr/>
          </p:nvSpPr>
          <p:spPr bwMode="auto">
            <a:xfrm>
              <a:off x="2097353"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0" name="íṡliḋé">
              <a:extLst>
                <a:ext uri="{FF2B5EF4-FFF2-40B4-BE49-F238E27FC236}">
                  <a16:creationId xmlns:a16="http://schemas.microsoft.com/office/drawing/2014/main" id="{D527BB80-6D76-453C-AF8D-62E11CE0D5FC}"/>
                </a:ext>
              </a:extLst>
            </p:cNvPr>
            <p:cNvSpPr/>
            <p:nvPr/>
          </p:nvSpPr>
          <p:spPr bwMode="auto">
            <a:xfrm>
              <a:off x="2181476"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1" name="iśľíḍe">
              <a:extLst>
                <a:ext uri="{FF2B5EF4-FFF2-40B4-BE49-F238E27FC236}">
                  <a16:creationId xmlns:a16="http://schemas.microsoft.com/office/drawing/2014/main" id="{65EB9EE8-6B4E-4A3B-9E8B-ED442B32E4D6}"/>
                </a:ext>
              </a:extLst>
            </p:cNvPr>
            <p:cNvSpPr/>
            <p:nvPr/>
          </p:nvSpPr>
          <p:spPr bwMode="auto">
            <a:xfrm>
              <a:off x="2264443"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3"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2" name="îŝļíḍè">
              <a:extLst>
                <a:ext uri="{FF2B5EF4-FFF2-40B4-BE49-F238E27FC236}">
                  <a16:creationId xmlns:a16="http://schemas.microsoft.com/office/drawing/2014/main" id="{609CF8EC-0C7A-4FB2-8501-321A7AA665BB}"/>
                </a:ext>
              </a:extLst>
            </p:cNvPr>
            <p:cNvSpPr/>
            <p:nvPr/>
          </p:nvSpPr>
          <p:spPr bwMode="auto">
            <a:xfrm>
              <a:off x="2348566" y="6253967"/>
              <a:ext cx="71445"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3" name="íś1iḍe">
              <a:extLst>
                <a:ext uri="{FF2B5EF4-FFF2-40B4-BE49-F238E27FC236}">
                  <a16:creationId xmlns:a16="http://schemas.microsoft.com/office/drawing/2014/main" id="{B592C2F5-F1B5-46DA-A902-29D3E2D7E707}"/>
                </a:ext>
              </a:extLst>
            </p:cNvPr>
            <p:cNvSpPr/>
            <p:nvPr/>
          </p:nvSpPr>
          <p:spPr bwMode="auto">
            <a:xfrm>
              <a:off x="2432685" y="6253967"/>
              <a:ext cx="70293"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4" name="iṥļíḋê">
              <a:extLst>
                <a:ext uri="{FF2B5EF4-FFF2-40B4-BE49-F238E27FC236}">
                  <a16:creationId xmlns:a16="http://schemas.microsoft.com/office/drawing/2014/main" id="{AFED157F-9321-4059-8F82-D8D02D56C1BD}"/>
                </a:ext>
              </a:extLst>
            </p:cNvPr>
            <p:cNvSpPr/>
            <p:nvPr/>
          </p:nvSpPr>
          <p:spPr bwMode="auto">
            <a:xfrm>
              <a:off x="2514501"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5" name="ïşḻîḋê">
              <a:extLst>
                <a:ext uri="{FF2B5EF4-FFF2-40B4-BE49-F238E27FC236}">
                  <a16:creationId xmlns:a16="http://schemas.microsoft.com/office/drawing/2014/main" id="{7D7A02F0-D0A0-4859-80A8-331D39EBE4E7}"/>
                </a:ext>
              </a:extLst>
            </p:cNvPr>
            <p:cNvSpPr/>
            <p:nvPr/>
          </p:nvSpPr>
          <p:spPr bwMode="auto">
            <a:xfrm>
              <a:off x="2598622"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6" name="í$ḻïḓè">
              <a:extLst>
                <a:ext uri="{FF2B5EF4-FFF2-40B4-BE49-F238E27FC236}">
                  <a16:creationId xmlns:a16="http://schemas.microsoft.com/office/drawing/2014/main" id="{714CAD4B-84E1-4C4E-A497-980DF92BAED3}"/>
                </a:ext>
              </a:extLst>
            </p:cNvPr>
            <p:cNvSpPr/>
            <p:nvPr/>
          </p:nvSpPr>
          <p:spPr bwMode="auto">
            <a:xfrm>
              <a:off x="2681590"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7" name="îṧḷïďé">
              <a:extLst>
                <a:ext uri="{FF2B5EF4-FFF2-40B4-BE49-F238E27FC236}">
                  <a16:creationId xmlns:a16="http://schemas.microsoft.com/office/drawing/2014/main" id="{47A885FD-7FAF-445C-89E2-D23F64E13785}"/>
                </a:ext>
              </a:extLst>
            </p:cNvPr>
            <p:cNvSpPr/>
            <p:nvPr/>
          </p:nvSpPr>
          <p:spPr bwMode="auto">
            <a:xfrm>
              <a:off x="2765711" y="6253967"/>
              <a:ext cx="71445"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8" name="îśľidè">
              <a:extLst>
                <a:ext uri="{FF2B5EF4-FFF2-40B4-BE49-F238E27FC236}">
                  <a16:creationId xmlns:a16="http://schemas.microsoft.com/office/drawing/2014/main" id="{AA1F1932-794F-4CB9-933F-6F48B80AFEB1}"/>
                </a:ext>
              </a:extLst>
            </p:cNvPr>
            <p:cNvSpPr/>
            <p:nvPr/>
          </p:nvSpPr>
          <p:spPr bwMode="auto">
            <a:xfrm>
              <a:off x="2847528" y="6253967"/>
              <a:ext cx="73750"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9" name="íṡḻïḓé">
              <a:extLst>
                <a:ext uri="{FF2B5EF4-FFF2-40B4-BE49-F238E27FC236}">
                  <a16:creationId xmlns:a16="http://schemas.microsoft.com/office/drawing/2014/main" id="{37D1033F-FB50-4BFE-BAB4-514E45310CA4}"/>
                </a:ext>
              </a:extLst>
            </p:cNvPr>
            <p:cNvSpPr/>
            <p:nvPr/>
          </p:nvSpPr>
          <p:spPr bwMode="auto">
            <a:xfrm>
              <a:off x="2931648"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0" name="iṧḻîḍè">
              <a:extLst>
                <a:ext uri="{FF2B5EF4-FFF2-40B4-BE49-F238E27FC236}">
                  <a16:creationId xmlns:a16="http://schemas.microsoft.com/office/drawing/2014/main" id="{15A61CFD-9E8D-47CF-A65C-895ABC231468}"/>
                </a:ext>
              </a:extLst>
            </p:cNvPr>
            <p:cNvSpPr/>
            <p:nvPr/>
          </p:nvSpPr>
          <p:spPr bwMode="auto">
            <a:xfrm>
              <a:off x="3015769"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1" name="íSľîde">
              <a:extLst>
                <a:ext uri="{FF2B5EF4-FFF2-40B4-BE49-F238E27FC236}">
                  <a16:creationId xmlns:a16="http://schemas.microsoft.com/office/drawing/2014/main" id="{8E2ED59D-BC3C-43CB-9A67-7B37C9FA6A16}"/>
                </a:ext>
              </a:extLst>
            </p:cNvPr>
            <p:cNvSpPr/>
            <p:nvPr/>
          </p:nvSpPr>
          <p:spPr bwMode="auto">
            <a:xfrm>
              <a:off x="3099890" y="6253967"/>
              <a:ext cx="70293"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2" name="íṣľîḋé">
              <a:extLst>
                <a:ext uri="{FF2B5EF4-FFF2-40B4-BE49-F238E27FC236}">
                  <a16:creationId xmlns:a16="http://schemas.microsoft.com/office/drawing/2014/main" id="{D7BD7E9A-0365-482B-97D4-95D387D00255}"/>
                </a:ext>
              </a:extLst>
            </p:cNvPr>
            <p:cNvSpPr/>
            <p:nvPr/>
          </p:nvSpPr>
          <p:spPr bwMode="auto">
            <a:xfrm>
              <a:off x="3182859" y="6253967"/>
              <a:ext cx="71445" cy="25351"/>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3" name="íṡļïḑe">
              <a:extLst>
                <a:ext uri="{FF2B5EF4-FFF2-40B4-BE49-F238E27FC236}">
                  <a16:creationId xmlns:a16="http://schemas.microsoft.com/office/drawing/2014/main" id="{8976AC23-6670-4E57-AF62-3E3FE1BFB631}"/>
                </a:ext>
              </a:extLst>
            </p:cNvPr>
            <p:cNvSpPr/>
            <p:nvPr/>
          </p:nvSpPr>
          <p:spPr bwMode="auto">
            <a:xfrm>
              <a:off x="3265825"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4" name="íṣḻîḋê">
              <a:extLst>
                <a:ext uri="{FF2B5EF4-FFF2-40B4-BE49-F238E27FC236}">
                  <a16:creationId xmlns:a16="http://schemas.microsoft.com/office/drawing/2014/main" id="{BDCA1DED-94DA-4650-9B36-A30DD5EF885D}"/>
                </a:ext>
              </a:extLst>
            </p:cNvPr>
            <p:cNvSpPr/>
            <p:nvPr/>
          </p:nvSpPr>
          <p:spPr bwMode="auto">
            <a:xfrm>
              <a:off x="3348794"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5" name="ïṩľíḑê">
              <a:extLst>
                <a:ext uri="{FF2B5EF4-FFF2-40B4-BE49-F238E27FC236}">
                  <a16:creationId xmlns:a16="http://schemas.microsoft.com/office/drawing/2014/main" id="{9C74FAC5-F368-4B21-BF9D-48EC4544859F}"/>
                </a:ext>
              </a:extLst>
            </p:cNvPr>
            <p:cNvSpPr/>
            <p:nvPr/>
          </p:nvSpPr>
          <p:spPr bwMode="auto">
            <a:xfrm>
              <a:off x="3432915" y="6253967"/>
              <a:ext cx="71445" cy="25351"/>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6" name="í$líḍê">
              <a:extLst>
                <a:ext uri="{FF2B5EF4-FFF2-40B4-BE49-F238E27FC236}">
                  <a16:creationId xmlns:a16="http://schemas.microsoft.com/office/drawing/2014/main" id="{5EC49A5B-E629-4C48-A39E-A6DE74DA1821}"/>
                </a:ext>
              </a:extLst>
            </p:cNvPr>
            <p:cNvSpPr/>
            <p:nvPr/>
          </p:nvSpPr>
          <p:spPr bwMode="auto">
            <a:xfrm>
              <a:off x="3517036" y="6253967"/>
              <a:ext cx="70293" cy="25351"/>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7" name="işliďè">
              <a:extLst>
                <a:ext uri="{FF2B5EF4-FFF2-40B4-BE49-F238E27FC236}">
                  <a16:creationId xmlns:a16="http://schemas.microsoft.com/office/drawing/2014/main" id="{DE212CD0-8B0E-441F-99CA-F97A51342B67}"/>
                </a:ext>
              </a:extLst>
            </p:cNvPr>
            <p:cNvSpPr/>
            <p:nvPr/>
          </p:nvSpPr>
          <p:spPr bwMode="auto">
            <a:xfrm>
              <a:off x="3598852"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8" name="ïṧ1iḑè">
              <a:extLst>
                <a:ext uri="{FF2B5EF4-FFF2-40B4-BE49-F238E27FC236}">
                  <a16:creationId xmlns:a16="http://schemas.microsoft.com/office/drawing/2014/main" id="{E497E0DD-C75C-4D4B-8BAF-4B35552AA99A}"/>
                </a:ext>
              </a:extLst>
            </p:cNvPr>
            <p:cNvSpPr/>
            <p:nvPr/>
          </p:nvSpPr>
          <p:spPr bwMode="auto">
            <a:xfrm>
              <a:off x="3682973" y="6253967"/>
              <a:ext cx="72598" cy="25351"/>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9" name="iś1ïdê">
              <a:extLst>
                <a:ext uri="{FF2B5EF4-FFF2-40B4-BE49-F238E27FC236}">
                  <a16:creationId xmlns:a16="http://schemas.microsoft.com/office/drawing/2014/main" id="{9F91BFC2-2D17-4FAE-A951-CAE90DC27729}"/>
                </a:ext>
              </a:extLst>
            </p:cNvPr>
            <p:cNvSpPr/>
            <p:nvPr/>
          </p:nvSpPr>
          <p:spPr bwMode="auto">
            <a:xfrm>
              <a:off x="992260" y="6279318"/>
              <a:ext cx="2867021" cy="93339"/>
            </a:xfrm>
            <a:custGeom>
              <a:avLst/>
              <a:gdLst>
                <a:gd name="T0" fmla="*/ 1748 w 1814"/>
                <a:gd name="T1" fmla="*/ 0 h 59"/>
                <a:gd name="T2" fmla="*/ 1695 w 1814"/>
                <a:gd name="T3" fmla="*/ 0 h 59"/>
                <a:gd name="T4" fmla="*/ 1642 w 1814"/>
                <a:gd name="T5" fmla="*/ 0 h 59"/>
                <a:gd name="T6" fmla="*/ 1589 w 1814"/>
                <a:gd name="T7" fmla="*/ 0 h 59"/>
                <a:gd name="T8" fmla="*/ 1537 w 1814"/>
                <a:gd name="T9" fmla="*/ 0 h 59"/>
                <a:gd name="T10" fmla="*/ 1484 w 1814"/>
                <a:gd name="T11" fmla="*/ 0 h 59"/>
                <a:gd name="T12" fmla="*/ 1431 w 1814"/>
                <a:gd name="T13" fmla="*/ 0 h 59"/>
                <a:gd name="T14" fmla="*/ 1378 w 1814"/>
                <a:gd name="T15" fmla="*/ 0 h 59"/>
                <a:gd name="T16" fmla="*/ 1326 w 1814"/>
                <a:gd name="T17" fmla="*/ 0 h 59"/>
                <a:gd name="T18" fmla="*/ 1273 w 1814"/>
                <a:gd name="T19" fmla="*/ 0 h 59"/>
                <a:gd name="T20" fmla="*/ 1220 w 1814"/>
                <a:gd name="T21" fmla="*/ 0 h 59"/>
                <a:gd name="T22" fmla="*/ 1167 w 1814"/>
                <a:gd name="T23" fmla="*/ 0 h 59"/>
                <a:gd name="T24" fmla="*/ 1114 w 1814"/>
                <a:gd name="T25" fmla="*/ 0 h 59"/>
                <a:gd name="T26" fmla="*/ 1062 w 1814"/>
                <a:gd name="T27" fmla="*/ 0 h 59"/>
                <a:gd name="T28" fmla="*/ 1009 w 1814"/>
                <a:gd name="T29" fmla="*/ 0 h 59"/>
                <a:gd name="T30" fmla="*/ 956 w 1814"/>
                <a:gd name="T31" fmla="*/ 0 h 59"/>
                <a:gd name="T32" fmla="*/ 903 w 1814"/>
                <a:gd name="T33" fmla="*/ 0 h 59"/>
                <a:gd name="T34" fmla="*/ 851 w 1814"/>
                <a:gd name="T35" fmla="*/ 0 h 59"/>
                <a:gd name="T36" fmla="*/ 798 w 1814"/>
                <a:gd name="T37" fmla="*/ 0 h 59"/>
                <a:gd name="T38" fmla="*/ 745 w 1814"/>
                <a:gd name="T39" fmla="*/ 0 h 59"/>
                <a:gd name="T40" fmla="*/ 692 w 1814"/>
                <a:gd name="T41" fmla="*/ 0 h 59"/>
                <a:gd name="T42" fmla="*/ 639 w 1814"/>
                <a:gd name="T43" fmla="*/ 0 h 59"/>
                <a:gd name="T44" fmla="*/ 587 w 1814"/>
                <a:gd name="T45" fmla="*/ 0 h 59"/>
                <a:gd name="T46" fmla="*/ 534 w 1814"/>
                <a:gd name="T47" fmla="*/ 0 h 59"/>
                <a:gd name="T48" fmla="*/ 481 w 1814"/>
                <a:gd name="T49" fmla="*/ 0 h 59"/>
                <a:gd name="T50" fmla="*/ 428 w 1814"/>
                <a:gd name="T51" fmla="*/ 0 h 59"/>
                <a:gd name="T52" fmla="*/ 375 w 1814"/>
                <a:gd name="T53" fmla="*/ 0 h 59"/>
                <a:gd name="T54" fmla="*/ 323 w 1814"/>
                <a:gd name="T55" fmla="*/ 0 h 59"/>
                <a:gd name="T56" fmla="*/ 270 w 1814"/>
                <a:gd name="T57" fmla="*/ 0 h 59"/>
                <a:gd name="T58" fmla="*/ 217 w 1814"/>
                <a:gd name="T59" fmla="*/ 0 h 59"/>
                <a:gd name="T60" fmla="*/ 164 w 1814"/>
                <a:gd name="T61" fmla="*/ 0 h 59"/>
                <a:gd name="T62" fmla="*/ 112 w 1814"/>
                <a:gd name="T63" fmla="*/ 0 h 59"/>
                <a:gd name="T64" fmla="*/ 63 w 1814"/>
                <a:gd name="T65" fmla="*/ 0 h 59"/>
                <a:gd name="T66" fmla="*/ 1814 w 1814"/>
                <a:gd name="T6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4" h="59">
                  <a:moveTo>
                    <a:pt x="1751" y="0"/>
                  </a:moveTo>
                  <a:cubicBezTo>
                    <a:pt x="1748" y="0"/>
                    <a:pt x="1748" y="0"/>
                    <a:pt x="1748" y="0"/>
                  </a:cubicBezTo>
                  <a:cubicBezTo>
                    <a:pt x="1702" y="0"/>
                    <a:pt x="1702" y="0"/>
                    <a:pt x="1702" y="0"/>
                  </a:cubicBezTo>
                  <a:cubicBezTo>
                    <a:pt x="1695" y="0"/>
                    <a:pt x="1695" y="0"/>
                    <a:pt x="1695" y="0"/>
                  </a:cubicBezTo>
                  <a:cubicBezTo>
                    <a:pt x="1649" y="0"/>
                    <a:pt x="1649" y="0"/>
                    <a:pt x="1649" y="0"/>
                  </a:cubicBezTo>
                  <a:cubicBezTo>
                    <a:pt x="1642" y="0"/>
                    <a:pt x="1642" y="0"/>
                    <a:pt x="1642" y="0"/>
                  </a:cubicBezTo>
                  <a:cubicBezTo>
                    <a:pt x="1597" y="0"/>
                    <a:pt x="1597" y="0"/>
                    <a:pt x="1597" y="0"/>
                  </a:cubicBezTo>
                  <a:cubicBezTo>
                    <a:pt x="1589" y="0"/>
                    <a:pt x="1589" y="0"/>
                    <a:pt x="1589" y="0"/>
                  </a:cubicBezTo>
                  <a:cubicBezTo>
                    <a:pt x="1544" y="0"/>
                    <a:pt x="1544" y="0"/>
                    <a:pt x="1544" y="0"/>
                  </a:cubicBezTo>
                  <a:cubicBezTo>
                    <a:pt x="1537" y="0"/>
                    <a:pt x="1537" y="0"/>
                    <a:pt x="1537" y="0"/>
                  </a:cubicBezTo>
                  <a:cubicBezTo>
                    <a:pt x="1491" y="0"/>
                    <a:pt x="1491" y="0"/>
                    <a:pt x="1491" y="0"/>
                  </a:cubicBezTo>
                  <a:cubicBezTo>
                    <a:pt x="1484" y="0"/>
                    <a:pt x="1484" y="0"/>
                    <a:pt x="1484" y="0"/>
                  </a:cubicBezTo>
                  <a:cubicBezTo>
                    <a:pt x="1438" y="0"/>
                    <a:pt x="1438" y="0"/>
                    <a:pt x="1438" y="0"/>
                  </a:cubicBezTo>
                  <a:cubicBezTo>
                    <a:pt x="1431" y="0"/>
                    <a:pt x="1431" y="0"/>
                    <a:pt x="1431" y="0"/>
                  </a:cubicBezTo>
                  <a:cubicBezTo>
                    <a:pt x="1386" y="0"/>
                    <a:pt x="1386" y="0"/>
                    <a:pt x="1386" y="0"/>
                  </a:cubicBezTo>
                  <a:cubicBezTo>
                    <a:pt x="1378" y="0"/>
                    <a:pt x="1378" y="0"/>
                    <a:pt x="1378" y="0"/>
                  </a:cubicBezTo>
                  <a:cubicBezTo>
                    <a:pt x="1333" y="0"/>
                    <a:pt x="1333" y="0"/>
                    <a:pt x="1333" y="0"/>
                  </a:cubicBezTo>
                  <a:cubicBezTo>
                    <a:pt x="1326" y="0"/>
                    <a:pt x="1326" y="0"/>
                    <a:pt x="1326" y="0"/>
                  </a:cubicBezTo>
                  <a:cubicBezTo>
                    <a:pt x="1280" y="0"/>
                    <a:pt x="1280" y="0"/>
                    <a:pt x="1280" y="0"/>
                  </a:cubicBezTo>
                  <a:cubicBezTo>
                    <a:pt x="1273" y="0"/>
                    <a:pt x="1273" y="0"/>
                    <a:pt x="1273" y="0"/>
                  </a:cubicBezTo>
                  <a:cubicBezTo>
                    <a:pt x="1227" y="0"/>
                    <a:pt x="1227" y="0"/>
                    <a:pt x="1227" y="0"/>
                  </a:cubicBezTo>
                  <a:cubicBezTo>
                    <a:pt x="1220" y="0"/>
                    <a:pt x="1220" y="0"/>
                    <a:pt x="1220" y="0"/>
                  </a:cubicBezTo>
                  <a:cubicBezTo>
                    <a:pt x="1174" y="0"/>
                    <a:pt x="1174" y="0"/>
                    <a:pt x="1174" y="0"/>
                  </a:cubicBezTo>
                  <a:cubicBezTo>
                    <a:pt x="1167" y="0"/>
                    <a:pt x="1167" y="0"/>
                    <a:pt x="1167" y="0"/>
                  </a:cubicBezTo>
                  <a:cubicBezTo>
                    <a:pt x="1122" y="0"/>
                    <a:pt x="1122" y="0"/>
                    <a:pt x="1122" y="0"/>
                  </a:cubicBezTo>
                  <a:cubicBezTo>
                    <a:pt x="1114" y="0"/>
                    <a:pt x="1114" y="0"/>
                    <a:pt x="1114" y="0"/>
                  </a:cubicBezTo>
                  <a:cubicBezTo>
                    <a:pt x="1069" y="0"/>
                    <a:pt x="1069" y="0"/>
                    <a:pt x="1069" y="0"/>
                  </a:cubicBezTo>
                  <a:cubicBezTo>
                    <a:pt x="1062" y="0"/>
                    <a:pt x="1062" y="0"/>
                    <a:pt x="1062" y="0"/>
                  </a:cubicBezTo>
                  <a:cubicBezTo>
                    <a:pt x="1016" y="0"/>
                    <a:pt x="1016" y="0"/>
                    <a:pt x="1016" y="0"/>
                  </a:cubicBezTo>
                  <a:cubicBezTo>
                    <a:pt x="1009" y="0"/>
                    <a:pt x="1009" y="0"/>
                    <a:pt x="1009" y="0"/>
                  </a:cubicBezTo>
                  <a:cubicBezTo>
                    <a:pt x="963" y="0"/>
                    <a:pt x="963" y="0"/>
                    <a:pt x="963" y="0"/>
                  </a:cubicBezTo>
                  <a:cubicBezTo>
                    <a:pt x="956" y="0"/>
                    <a:pt x="956" y="0"/>
                    <a:pt x="956" y="0"/>
                  </a:cubicBezTo>
                  <a:cubicBezTo>
                    <a:pt x="911" y="0"/>
                    <a:pt x="911" y="0"/>
                    <a:pt x="911" y="0"/>
                  </a:cubicBezTo>
                  <a:cubicBezTo>
                    <a:pt x="903" y="0"/>
                    <a:pt x="903" y="0"/>
                    <a:pt x="903" y="0"/>
                  </a:cubicBezTo>
                  <a:cubicBezTo>
                    <a:pt x="858" y="0"/>
                    <a:pt x="858" y="0"/>
                    <a:pt x="858" y="0"/>
                  </a:cubicBezTo>
                  <a:cubicBezTo>
                    <a:pt x="851" y="0"/>
                    <a:pt x="851" y="0"/>
                    <a:pt x="851" y="0"/>
                  </a:cubicBezTo>
                  <a:cubicBezTo>
                    <a:pt x="805" y="0"/>
                    <a:pt x="805" y="0"/>
                    <a:pt x="805" y="0"/>
                  </a:cubicBezTo>
                  <a:cubicBezTo>
                    <a:pt x="798" y="0"/>
                    <a:pt x="798" y="0"/>
                    <a:pt x="798" y="0"/>
                  </a:cubicBezTo>
                  <a:cubicBezTo>
                    <a:pt x="752" y="0"/>
                    <a:pt x="752" y="0"/>
                    <a:pt x="752" y="0"/>
                  </a:cubicBezTo>
                  <a:cubicBezTo>
                    <a:pt x="745" y="0"/>
                    <a:pt x="745" y="0"/>
                    <a:pt x="745" y="0"/>
                  </a:cubicBezTo>
                  <a:cubicBezTo>
                    <a:pt x="699" y="0"/>
                    <a:pt x="699" y="0"/>
                    <a:pt x="699" y="0"/>
                  </a:cubicBezTo>
                  <a:cubicBezTo>
                    <a:pt x="692" y="0"/>
                    <a:pt x="692" y="0"/>
                    <a:pt x="692" y="0"/>
                  </a:cubicBezTo>
                  <a:cubicBezTo>
                    <a:pt x="647" y="0"/>
                    <a:pt x="647" y="0"/>
                    <a:pt x="647" y="0"/>
                  </a:cubicBezTo>
                  <a:cubicBezTo>
                    <a:pt x="639" y="0"/>
                    <a:pt x="639" y="0"/>
                    <a:pt x="639" y="0"/>
                  </a:cubicBezTo>
                  <a:cubicBezTo>
                    <a:pt x="594" y="0"/>
                    <a:pt x="594" y="0"/>
                    <a:pt x="594" y="0"/>
                  </a:cubicBezTo>
                  <a:cubicBezTo>
                    <a:pt x="587" y="0"/>
                    <a:pt x="587" y="0"/>
                    <a:pt x="587" y="0"/>
                  </a:cubicBezTo>
                  <a:cubicBezTo>
                    <a:pt x="541" y="0"/>
                    <a:pt x="541" y="0"/>
                    <a:pt x="541" y="0"/>
                  </a:cubicBezTo>
                  <a:cubicBezTo>
                    <a:pt x="534" y="0"/>
                    <a:pt x="534" y="0"/>
                    <a:pt x="534" y="0"/>
                  </a:cubicBezTo>
                  <a:cubicBezTo>
                    <a:pt x="488" y="0"/>
                    <a:pt x="488" y="0"/>
                    <a:pt x="488" y="0"/>
                  </a:cubicBezTo>
                  <a:cubicBezTo>
                    <a:pt x="481" y="0"/>
                    <a:pt x="481" y="0"/>
                    <a:pt x="481" y="0"/>
                  </a:cubicBezTo>
                  <a:cubicBezTo>
                    <a:pt x="435" y="0"/>
                    <a:pt x="435" y="0"/>
                    <a:pt x="435" y="0"/>
                  </a:cubicBezTo>
                  <a:cubicBezTo>
                    <a:pt x="428" y="0"/>
                    <a:pt x="428" y="0"/>
                    <a:pt x="428" y="0"/>
                  </a:cubicBezTo>
                  <a:cubicBezTo>
                    <a:pt x="383" y="0"/>
                    <a:pt x="383" y="0"/>
                    <a:pt x="383" y="0"/>
                  </a:cubicBezTo>
                  <a:cubicBezTo>
                    <a:pt x="375" y="0"/>
                    <a:pt x="375" y="0"/>
                    <a:pt x="375" y="0"/>
                  </a:cubicBezTo>
                  <a:cubicBezTo>
                    <a:pt x="330" y="0"/>
                    <a:pt x="330" y="0"/>
                    <a:pt x="330" y="0"/>
                  </a:cubicBezTo>
                  <a:cubicBezTo>
                    <a:pt x="323" y="0"/>
                    <a:pt x="323" y="0"/>
                    <a:pt x="323" y="0"/>
                  </a:cubicBezTo>
                  <a:cubicBezTo>
                    <a:pt x="277" y="0"/>
                    <a:pt x="277" y="0"/>
                    <a:pt x="277" y="0"/>
                  </a:cubicBezTo>
                  <a:cubicBezTo>
                    <a:pt x="270" y="0"/>
                    <a:pt x="270" y="0"/>
                    <a:pt x="270" y="0"/>
                  </a:cubicBezTo>
                  <a:cubicBezTo>
                    <a:pt x="224" y="0"/>
                    <a:pt x="224" y="0"/>
                    <a:pt x="224" y="0"/>
                  </a:cubicBezTo>
                  <a:cubicBezTo>
                    <a:pt x="217" y="0"/>
                    <a:pt x="217" y="0"/>
                    <a:pt x="217" y="0"/>
                  </a:cubicBezTo>
                  <a:cubicBezTo>
                    <a:pt x="172" y="0"/>
                    <a:pt x="172" y="0"/>
                    <a:pt x="172" y="0"/>
                  </a:cubicBezTo>
                  <a:cubicBezTo>
                    <a:pt x="164" y="0"/>
                    <a:pt x="164" y="0"/>
                    <a:pt x="164" y="0"/>
                  </a:cubicBezTo>
                  <a:cubicBezTo>
                    <a:pt x="119" y="0"/>
                    <a:pt x="119" y="0"/>
                    <a:pt x="119" y="0"/>
                  </a:cubicBezTo>
                  <a:cubicBezTo>
                    <a:pt x="112" y="0"/>
                    <a:pt x="112" y="0"/>
                    <a:pt x="112" y="0"/>
                  </a:cubicBezTo>
                  <a:cubicBezTo>
                    <a:pt x="66" y="0"/>
                    <a:pt x="66" y="0"/>
                    <a:pt x="66" y="0"/>
                  </a:cubicBezTo>
                  <a:cubicBezTo>
                    <a:pt x="63" y="0"/>
                    <a:pt x="63" y="0"/>
                    <a:pt x="63" y="0"/>
                  </a:cubicBezTo>
                  <a:cubicBezTo>
                    <a:pt x="30" y="0"/>
                    <a:pt x="2" y="26"/>
                    <a:pt x="0" y="59"/>
                  </a:cubicBezTo>
                  <a:cubicBezTo>
                    <a:pt x="1814" y="59"/>
                    <a:pt x="1814" y="59"/>
                    <a:pt x="1814" y="59"/>
                  </a:cubicBezTo>
                  <a:cubicBezTo>
                    <a:pt x="1812" y="26"/>
                    <a:pt x="1784" y="0"/>
                    <a:pt x="175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0" name="ïṥḷïḓe">
              <a:extLst>
                <a:ext uri="{FF2B5EF4-FFF2-40B4-BE49-F238E27FC236}">
                  <a16:creationId xmlns:a16="http://schemas.microsoft.com/office/drawing/2014/main" id="{7ABC62A7-1E8A-4A85-8904-4E6A4C89B1C4}"/>
                </a:ext>
              </a:extLst>
            </p:cNvPr>
            <p:cNvSpPr/>
            <p:nvPr/>
          </p:nvSpPr>
          <p:spPr bwMode="auto">
            <a:xfrm>
              <a:off x="2021301" y="5748089"/>
              <a:ext cx="796267" cy="315740"/>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01" name="íŝḷîḍe">
              <a:extLst>
                <a:ext uri="{FF2B5EF4-FFF2-40B4-BE49-F238E27FC236}">
                  <a16:creationId xmlns:a16="http://schemas.microsoft.com/office/drawing/2014/main" id="{5DCBFF73-73DE-4DF3-B8E3-0000BD70CC43}"/>
                </a:ext>
              </a:extLst>
            </p:cNvPr>
            <p:cNvSpPr/>
            <p:nvPr/>
          </p:nvSpPr>
          <p:spPr bwMode="auto">
            <a:xfrm>
              <a:off x="2021301" y="5748089"/>
              <a:ext cx="796267" cy="315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02" name="íṩḻiḑé">
              <a:extLst>
                <a:ext uri="{FF2B5EF4-FFF2-40B4-BE49-F238E27FC236}">
                  <a16:creationId xmlns:a16="http://schemas.microsoft.com/office/drawing/2014/main" id="{E680B63B-4180-4342-8F8D-8797EA38B249}"/>
                </a:ext>
              </a:extLst>
            </p:cNvPr>
            <p:cNvSpPr/>
            <p:nvPr/>
          </p:nvSpPr>
          <p:spPr bwMode="auto">
            <a:xfrm>
              <a:off x="1919895" y="6063829"/>
              <a:ext cx="1001383" cy="82969"/>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3" name="iṣ1iḋê">
              <a:extLst>
                <a:ext uri="{FF2B5EF4-FFF2-40B4-BE49-F238E27FC236}">
                  <a16:creationId xmlns:a16="http://schemas.microsoft.com/office/drawing/2014/main" id="{205871A5-AC47-4629-9C22-2CB1B36B3566}"/>
                </a:ext>
              </a:extLst>
            </p:cNvPr>
            <p:cNvSpPr/>
            <p:nvPr/>
          </p:nvSpPr>
          <p:spPr bwMode="auto">
            <a:xfrm>
              <a:off x="1919895" y="6063829"/>
              <a:ext cx="1001383" cy="82969"/>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4" name="îṧḻidé">
              <a:extLst>
                <a:ext uri="{FF2B5EF4-FFF2-40B4-BE49-F238E27FC236}">
                  <a16:creationId xmlns:a16="http://schemas.microsoft.com/office/drawing/2014/main" id="{80D63394-FEC7-4070-AC6C-745CB8744754}"/>
                </a:ext>
              </a:extLst>
            </p:cNvPr>
            <p:cNvSpPr/>
            <p:nvPr/>
          </p:nvSpPr>
          <p:spPr bwMode="auto">
            <a:xfrm>
              <a:off x="1052183" y="5653597"/>
              <a:ext cx="2737958" cy="94492"/>
            </a:xfrm>
            <a:custGeom>
              <a:avLst/>
              <a:gdLst>
                <a:gd name="T0" fmla="*/ 1613 w 1732"/>
                <a:gd name="T1" fmla="*/ 60 h 60"/>
                <a:gd name="T2" fmla="*/ 1613 w 1732"/>
                <a:gd name="T3" fmla="*/ 40 h 60"/>
                <a:gd name="T4" fmla="*/ 1622 w 1732"/>
                <a:gd name="T5" fmla="*/ 40 h 60"/>
                <a:gd name="T6" fmla="*/ 1622 w 1732"/>
                <a:gd name="T7" fmla="*/ 60 h 60"/>
                <a:gd name="T8" fmla="*/ 1613 w 1732"/>
                <a:gd name="T9" fmla="*/ 60 h 60"/>
                <a:gd name="T10" fmla="*/ 1631 w 1732"/>
                <a:gd name="T11" fmla="*/ 60 h 60"/>
                <a:gd name="T12" fmla="*/ 1631 w 1732"/>
                <a:gd name="T13" fmla="*/ 40 h 60"/>
                <a:gd name="T14" fmla="*/ 1640 w 1732"/>
                <a:gd name="T15" fmla="*/ 40 h 60"/>
                <a:gd name="T16" fmla="*/ 1640 w 1732"/>
                <a:gd name="T17" fmla="*/ 60 h 60"/>
                <a:gd name="T18" fmla="*/ 1631 w 1732"/>
                <a:gd name="T19" fmla="*/ 60 h 60"/>
                <a:gd name="T20" fmla="*/ 1649 w 1732"/>
                <a:gd name="T21" fmla="*/ 60 h 60"/>
                <a:gd name="T22" fmla="*/ 1649 w 1732"/>
                <a:gd name="T23" fmla="*/ 40 h 60"/>
                <a:gd name="T24" fmla="*/ 1658 w 1732"/>
                <a:gd name="T25" fmla="*/ 40 h 60"/>
                <a:gd name="T26" fmla="*/ 1658 w 1732"/>
                <a:gd name="T27" fmla="*/ 60 h 60"/>
                <a:gd name="T28" fmla="*/ 1649 w 1732"/>
                <a:gd name="T29" fmla="*/ 60 h 60"/>
                <a:gd name="T30" fmla="*/ 1666 w 1732"/>
                <a:gd name="T31" fmla="*/ 60 h 60"/>
                <a:gd name="T32" fmla="*/ 1666 w 1732"/>
                <a:gd name="T33" fmla="*/ 40 h 60"/>
                <a:gd name="T34" fmla="*/ 1676 w 1732"/>
                <a:gd name="T35" fmla="*/ 40 h 60"/>
                <a:gd name="T36" fmla="*/ 1676 w 1732"/>
                <a:gd name="T37" fmla="*/ 60 h 60"/>
                <a:gd name="T38" fmla="*/ 1666 w 1732"/>
                <a:gd name="T39" fmla="*/ 60 h 60"/>
                <a:gd name="T40" fmla="*/ 1732 w 1732"/>
                <a:gd name="T41" fmla="*/ 0 h 60"/>
                <a:gd name="T42" fmla="*/ 1681 w 1732"/>
                <a:gd name="T43" fmla="*/ 0 h 60"/>
                <a:gd name="T44" fmla="*/ 1640 w 1732"/>
                <a:gd name="T45" fmla="*/ 20 h 60"/>
                <a:gd name="T46" fmla="*/ 10 w 1732"/>
                <a:gd name="T47" fmla="*/ 20 h 60"/>
                <a:gd name="T48" fmla="*/ 0 w 1732"/>
                <a:gd name="T49" fmla="*/ 19 h 60"/>
                <a:gd name="T50" fmla="*/ 50 w 1732"/>
                <a:gd name="T51" fmla="*/ 60 h 60"/>
                <a:gd name="T52" fmla="*/ 613 w 1732"/>
                <a:gd name="T53" fmla="*/ 60 h 60"/>
                <a:gd name="T54" fmla="*/ 1117 w 1732"/>
                <a:gd name="T55" fmla="*/ 60 h 60"/>
                <a:gd name="T56" fmla="*/ 1680 w 1732"/>
                <a:gd name="T57" fmla="*/ 60 h 60"/>
                <a:gd name="T58" fmla="*/ 1732 w 1732"/>
                <a:gd name="T59" fmla="*/ 9 h 60"/>
                <a:gd name="T60" fmla="*/ 1732 w 1732"/>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2" h="60">
                  <a:moveTo>
                    <a:pt x="1613" y="60"/>
                  </a:moveTo>
                  <a:cubicBezTo>
                    <a:pt x="1613" y="40"/>
                    <a:pt x="1613" y="40"/>
                    <a:pt x="1613" y="40"/>
                  </a:cubicBezTo>
                  <a:cubicBezTo>
                    <a:pt x="1622" y="40"/>
                    <a:pt x="1622" y="40"/>
                    <a:pt x="1622" y="40"/>
                  </a:cubicBezTo>
                  <a:cubicBezTo>
                    <a:pt x="1622" y="60"/>
                    <a:pt x="1622" y="60"/>
                    <a:pt x="1622" y="60"/>
                  </a:cubicBezTo>
                  <a:cubicBezTo>
                    <a:pt x="1613" y="60"/>
                    <a:pt x="1613" y="60"/>
                    <a:pt x="1613" y="60"/>
                  </a:cubicBezTo>
                  <a:moveTo>
                    <a:pt x="1631" y="60"/>
                  </a:moveTo>
                  <a:cubicBezTo>
                    <a:pt x="1631" y="40"/>
                    <a:pt x="1631" y="40"/>
                    <a:pt x="1631" y="40"/>
                  </a:cubicBezTo>
                  <a:cubicBezTo>
                    <a:pt x="1640" y="40"/>
                    <a:pt x="1640" y="40"/>
                    <a:pt x="1640" y="40"/>
                  </a:cubicBezTo>
                  <a:cubicBezTo>
                    <a:pt x="1640" y="60"/>
                    <a:pt x="1640" y="60"/>
                    <a:pt x="1640" y="60"/>
                  </a:cubicBezTo>
                  <a:cubicBezTo>
                    <a:pt x="1631" y="60"/>
                    <a:pt x="1631" y="60"/>
                    <a:pt x="1631" y="60"/>
                  </a:cubicBezTo>
                  <a:moveTo>
                    <a:pt x="1649" y="60"/>
                  </a:moveTo>
                  <a:cubicBezTo>
                    <a:pt x="1649" y="40"/>
                    <a:pt x="1649" y="40"/>
                    <a:pt x="1649" y="40"/>
                  </a:cubicBezTo>
                  <a:cubicBezTo>
                    <a:pt x="1658" y="40"/>
                    <a:pt x="1658" y="40"/>
                    <a:pt x="1658" y="40"/>
                  </a:cubicBezTo>
                  <a:cubicBezTo>
                    <a:pt x="1658" y="60"/>
                    <a:pt x="1658" y="60"/>
                    <a:pt x="1658" y="60"/>
                  </a:cubicBezTo>
                  <a:cubicBezTo>
                    <a:pt x="1649" y="60"/>
                    <a:pt x="1649" y="60"/>
                    <a:pt x="1649" y="60"/>
                  </a:cubicBezTo>
                  <a:moveTo>
                    <a:pt x="1666" y="60"/>
                  </a:moveTo>
                  <a:cubicBezTo>
                    <a:pt x="1666" y="40"/>
                    <a:pt x="1666" y="40"/>
                    <a:pt x="1666" y="40"/>
                  </a:cubicBezTo>
                  <a:cubicBezTo>
                    <a:pt x="1676" y="40"/>
                    <a:pt x="1676" y="40"/>
                    <a:pt x="1676" y="40"/>
                  </a:cubicBezTo>
                  <a:cubicBezTo>
                    <a:pt x="1676" y="60"/>
                    <a:pt x="1676" y="60"/>
                    <a:pt x="1676" y="60"/>
                  </a:cubicBezTo>
                  <a:cubicBezTo>
                    <a:pt x="1666" y="60"/>
                    <a:pt x="1666" y="60"/>
                    <a:pt x="1666" y="60"/>
                  </a:cubicBezTo>
                  <a:moveTo>
                    <a:pt x="1732" y="0"/>
                  </a:moveTo>
                  <a:cubicBezTo>
                    <a:pt x="1681" y="0"/>
                    <a:pt x="1681" y="0"/>
                    <a:pt x="1681" y="0"/>
                  </a:cubicBezTo>
                  <a:cubicBezTo>
                    <a:pt x="1672" y="12"/>
                    <a:pt x="1657" y="20"/>
                    <a:pt x="1640" y="20"/>
                  </a:cubicBezTo>
                  <a:cubicBezTo>
                    <a:pt x="10" y="20"/>
                    <a:pt x="10" y="20"/>
                    <a:pt x="10" y="20"/>
                  </a:cubicBezTo>
                  <a:cubicBezTo>
                    <a:pt x="7" y="20"/>
                    <a:pt x="3" y="20"/>
                    <a:pt x="0" y="19"/>
                  </a:cubicBezTo>
                  <a:cubicBezTo>
                    <a:pt x="5" y="43"/>
                    <a:pt x="25" y="60"/>
                    <a:pt x="50" y="60"/>
                  </a:cubicBezTo>
                  <a:cubicBezTo>
                    <a:pt x="613" y="60"/>
                    <a:pt x="613" y="60"/>
                    <a:pt x="613" y="60"/>
                  </a:cubicBezTo>
                  <a:cubicBezTo>
                    <a:pt x="1117" y="60"/>
                    <a:pt x="1117" y="60"/>
                    <a:pt x="1117" y="60"/>
                  </a:cubicBezTo>
                  <a:cubicBezTo>
                    <a:pt x="1680" y="60"/>
                    <a:pt x="1680" y="60"/>
                    <a:pt x="1680" y="60"/>
                  </a:cubicBezTo>
                  <a:cubicBezTo>
                    <a:pt x="1709" y="60"/>
                    <a:pt x="1732" y="37"/>
                    <a:pt x="1732" y="9"/>
                  </a:cubicBezTo>
                  <a:cubicBezTo>
                    <a:pt x="1732" y="0"/>
                    <a:pt x="1732" y="0"/>
                    <a:pt x="1732"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5" name="iSľïďé">
              <a:extLst>
                <a:ext uri="{FF2B5EF4-FFF2-40B4-BE49-F238E27FC236}">
                  <a16:creationId xmlns:a16="http://schemas.microsoft.com/office/drawing/2014/main" id="{887AA01A-0E2D-4482-A254-139B6A6D661D}"/>
                </a:ext>
              </a:extLst>
            </p:cNvPr>
            <p:cNvSpPr/>
            <p:nvPr/>
          </p:nvSpPr>
          <p:spPr bwMode="auto">
            <a:xfrm>
              <a:off x="3709478" y="3918175"/>
              <a:ext cx="80664" cy="1735423"/>
            </a:xfrm>
            <a:custGeom>
              <a:avLst/>
              <a:gdLst>
                <a:gd name="T0" fmla="*/ 10 w 51"/>
                <a:gd name="T1" fmla="*/ 0 h 1099"/>
                <a:gd name="T2" fmla="*/ 11 w 51"/>
                <a:gd name="T3" fmla="*/ 10 h 1099"/>
                <a:gd name="T4" fmla="*/ 11 w 51"/>
                <a:gd name="T5" fmla="*/ 1059 h 1099"/>
                <a:gd name="T6" fmla="*/ 11 w 51"/>
                <a:gd name="T7" fmla="*/ 1068 h 1099"/>
                <a:gd name="T8" fmla="*/ 0 w 51"/>
                <a:gd name="T9" fmla="*/ 1099 h 1099"/>
                <a:gd name="T10" fmla="*/ 51 w 51"/>
                <a:gd name="T11" fmla="*/ 1099 h 1099"/>
                <a:gd name="T12" fmla="*/ 51 w 51"/>
                <a:gd name="T13" fmla="*/ 50 h 1099"/>
                <a:gd name="T14" fmla="*/ 10 w 51"/>
                <a:gd name="T15" fmla="*/ 0 h 10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099">
                  <a:moveTo>
                    <a:pt x="10" y="0"/>
                  </a:moveTo>
                  <a:cubicBezTo>
                    <a:pt x="11" y="3"/>
                    <a:pt x="11" y="7"/>
                    <a:pt x="11" y="10"/>
                  </a:cubicBezTo>
                  <a:cubicBezTo>
                    <a:pt x="11" y="1059"/>
                    <a:pt x="11" y="1059"/>
                    <a:pt x="11" y="1059"/>
                  </a:cubicBezTo>
                  <a:cubicBezTo>
                    <a:pt x="11" y="1068"/>
                    <a:pt x="11" y="1068"/>
                    <a:pt x="11" y="1068"/>
                  </a:cubicBezTo>
                  <a:cubicBezTo>
                    <a:pt x="11" y="1079"/>
                    <a:pt x="7" y="1090"/>
                    <a:pt x="0" y="1099"/>
                  </a:cubicBezTo>
                  <a:cubicBezTo>
                    <a:pt x="51" y="1099"/>
                    <a:pt x="51" y="1099"/>
                    <a:pt x="51" y="1099"/>
                  </a:cubicBezTo>
                  <a:cubicBezTo>
                    <a:pt x="51" y="50"/>
                    <a:pt x="51" y="50"/>
                    <a:pt x="51" y="50"/>
                  </a:cubicBezTo>
                  <a:cubicBezTo>
                    <a:pt x="51" y="25"/>
                    <a:pt x="33" y="5"/>
                    <a:pt x="10"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6" name="íṧľîde">
              <a:extLst>
                <a:ext uri="{FF2B5EF4-FFF2-40B4-BE49-F238E27FC236}">
                  <a16:creationId xmlns:a16="http://schemas.microsoft.com/office/drawing/2014/main" id="{1FFB8DCE-16B1-439A-A6F0-AA9E5AF6CD4B}"/>
                </a:ext>
              </a:extLst>
            </p:cNvPr>
            <p:cNvSpPr/>
            <p:nvPr/>
          </p:nvSpPr>
          <p:spPr bwMode="auto">
            <a:xfrm>
              <a:off x="1033746"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7" name="í$lïdè">
              <a:extLst>
                <a:ext uri="{FF2B5EF4-FFF2-40B4-BE49-F238E27FC236}">
                  <a16:creationId xmlns:a16="http://schemas.microsoft.com/office/drawing/2014/main" id="{1E8619BD-AC70-4D09-9C16-656D1B301EA4}"/>
                </a:ext>
              </a:extLst>
            </p:cNvPr>
            <p:cNvSpPr/>
            <p:nvPr/>
          </p:nvSpPr>
          <p:spPr bwMode="auto">
            <a:xfrm>
              <a:off x="1116714" y="6190587"/>
              <a:ext cx="71445"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8" name="íS1ïḍè">
              <a:extLst>
                <a:ext uri="{FF2B5EF4-FFF2-40B4-BE49-F238E27FC236}">
                  <a16:creationId xmlns:a16="http://schemas.microsoft.com/office/drawing/2014/main" id="{FDD2E129-79E3-42D1-A6BA-AEE21AF5DD38}"/>
                </a:ext>
              </a:extLst>
            </p:cNvPr>
            <p:cNvSpPr/>
            <p:nvPr/>
          </p:nvSpPr>
          <p:spPr bwMode="auto">
            <a:xfrm>
              <a:off x="1200835" y="6190587"/>
              <a:ext cx="71445"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09" name="îṧļiḓê">
              <a:extLst>
                <a:ext uri="{FF2B5EF4-FFF2-40B4-BE49-F238E27FC236}">
                  <a16:creationId xmlns:a16="http://schemas.microsoft.com/office/drawing/2014/main" id="{A599DE41-AC81-414E-9276-98B306713CDC}"/>
                </a:ext>
              </a:extLst>
            </p:cNvPr>
            <p:cNvSpPr/>
            <p:nvPr/>
          </p:nvSpPr>
          <p:spPr bwMode="auto">
            <a:xfrm>
              <a:off x="1282649"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0" name="îšľíḑê">
              <a:extLst>
                <a:ext uri="{FF2B5EF4-FFF2-40B4-BE49-F238E27FC236}">
                  <a16:creationId xmlns:a16="http://schemas.microsoft.com/office/drawing/2014/main" id="{FDBCB617-303E-4F22-A6D8-DB8D9593E7D3}"/>
                </a:ext>
              </a:extLst>
            </p:cNvPr>
            <p:cNvSpPr/>
            <p:nvPr/>
          </p:nvSpPr>
          <p:spPr bwMode="auto">
            <a:xfrm>
              <a:off x="1366770"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1" name="iş1ïďè">
              <a:extLst>
                <a:ext uri="{FF2B5EF4-FFF2-40B4-BE49-F238E27FC236}">
                  <a16:creationId xmlns:a16="http://schemas.microsoft.com/office/drawing/2014/main" id="{3098D402-3F94-485B-AA8F-4FB7E51CC1A6}"/>
                </a:ext>
              </a:extLst>
            </p:cNvPr>
            <p:cNvSpPr/>
            <p:nvPr/>
          </p:nvSpPr>
          <p:spPr bwMode="auto">
            <a:xfrm>
              <a:off x="1450893" y="6190587"/>
              <a:ext cx="70293"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2" name="îšlïḓê">
              <a:extLst>
                <a:ext uri="{FF2B5EF4-FFF2-40B4-BE49-F238E27FC236}">
                  <a16:creationId xmlns:a16="http://schemas.microsoft.com/office/drawing/2014/main" id="{132C8D02-6DEC-49C6-8E54-055923A22D7C}"/>
                </a:ext>
              </a:extLst>
            </p:cNvPr>
            <p:cNvSpPr/>
            <p:nvPr/>
          </p:nvSpPr>
          <p:spPr bwMode="auto">
            <a:xfrm>
              <a:off x="1533860"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3" name="iṩļîḑé">
              <a:extLst>
                <a:ext uri="{FF2B5EF4-FFF2-40B4-BE49-F238E27FC236}">
                  <a16:creationId xmlns:a16="http://schemas.microsoft.com/office/drawing/2014/main" id="{97080E43-3725-49AF-9B8B-CC0EB745EC0D}"/>
                </a:ext>
              </a:extLst>
            </p:cNvPr>
            <p:cNvSpPr/>
            <p:nvPr/>
          </p:nvSpPr>
          <p:spPr bwMode="auto">
            <a:xfrm>
              <a:off x="1616828"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3"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3"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4" name="ís1ïde">
              <a:extLst>
                <a:ext uri="{FF2B5EF4-FFF2-40B4-BE49-F238E27FC236}">
                  <a16:creationId xmlns:a16="http://schemas.microsoft.com/office/drawing/2014/main" id="{A684F67B-FF5E-43AD-890D-D92BA5C38FBC}"/>
                </a:ext>
              </a:extLst>
            </p:cNvPr>
            <p:cNvSpPr/>
            <p:nvPr/>
          </p:nvSpPr>
          <p:spPr bwMode="auto">
            <a:xfrm>
              <a:off x="1700949"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5" name="is1îďe">
              <a:extLst>
                <a:ext uri="{FF2B5EF4-FFF2-40B4-BE49-F238E27FC236}">
                  <a16:creationId xmlns:a16="http://schemas.microsoft.com/office/drawing/2014/main" id="{96CADC5D-A0D1-4DE6-B265-49A6DB4EB83D}"/>
                </a:ext>
              </a:extLst>
            </p:cNvPr>
            <p:cNvSpPr/>
            <p:nvPr/>
          </p:nvSpPr>
          <p:spPr bwMode="auto">
            <a:xfrm>
              <a:off x="1783918"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6" name="îşļíďe">
              <a:extLst>
                <a:ext uri="{FF2B5EF4-FFF2-40B4-BE49-F238E27FC236}">
                  <a16:creationId xmlns:a16="http://schemas.microsoft.com/office/drawing/2014/main" id="{D9404DA8-ADC6-4A47-8859-3F566C617BD9}"/>
                </a:ext>
              </a:extLst>
            </p:cNvPr>
            <p:cNvSpPr/>
            <p:nvPr/>
          </p:nvSpPr>
          <p:spPr bwMode="auto">
            <a:xfrm>
              <a:off x="1868039" y="6190587"/>
              <a:ext cx="71445"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7" name="iślïḋé">
              <a:extLst>
                <a:ext uri="{FF2B5EF4-FFF2-40B4-BE49-F238E27FC236}">
                  <a16:creationId xmlns:a16="http://schemas.microsoft.com/office/drawing/2014/main" id="{EA44B672-ED96-4B55-AF3C-7066E0EE7485}"/>
                </a:ext>
              </a:extLst>
            </p:cNvPr>
            <p:cNvSpPr/>
            <p:nvPr/>
          </p:nvSpPr>
          <p:spPr bwMode="auto">
            <a:xfrm>
              <a:off x="1952160" y="6190587"/>
              <a:ext cx="70293"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8" name="iš1îdè">
              <a:extLst>
                <a:ext uri="{FF2B5EF4-FFF2-40B4-BE49-F238E27FC236}">
                  <a16:creationId xmlns:a16="http://schemas.microsoft.com/office/drawing/2014/main" id="{4806001B-3A2E-4A1C-AAFF-02A8F3699B9B}"/>
                </a:ext>
              </a:extLst>
            </p:cNvPr>
            <p:cNvSpPr/>
            <p:nvPr/>
          </p:nvSpPr>
          <p:spPr bwMode="auto">
            <a:xfrm>
              <a:off x="2033976"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9" name="íSlîďè">
              <a:extLst>
                <a:ext uri="{FF2B5EF4-FFF2-40B4-BE49-F238E27FC236}">
                  <a16:creationId xmlns:a16="http://schemas.microsoft.com/office/drawing/2014/main" id="{CAD076F7-9B54-42D9-9C9B-2A95EB39D40E}"/>
                </a:ext>
              </a:extLst>
            </p:cNvPr>
            <p:cNvSpPr/>
            <p:nvPr/>
          </p:nvSpPr>
          <p:spPr bwMode="auto">
            <a:xfrm>
              <a:off x="2118097"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0" name="îśḻiďé">
              <a:extLst>
                <a:ext uri="{FF2B5EF4-FFF2-40B4-BE49-F238E27FC236}">
                  <a16:creationId xmlns:a16="http://schemas.microsoft.com/office/drawing/2014/main" id="{E8504794-92EE-420C-8C07-5C857BEFC2F1}"/>
                </a:ext>
              </a:extLst>
            </p:cNvPr>
            <p:cNvSpPr/>
            <p:nvPr/>
          </p:nvSpPr>
          <p:spPr bwMode="auto">
            <a:xfrm>
              <a:off x="2201066"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1" name="íSḻiḋé">
              <a:extLst>
                <a:ext uri="{FF2B5EF4-FFF2-40B4-BE49-F238E27FC236}">
                  <a16:creationId xmlns:a16="http://schemas.microsoft.com/office/drawing/2014/main" id="{EC40D6DD-8F82-4CE6-A634-B113FD94A928}"/>
                </a:ext>
              </a:extLst>
            </p:cNvPr>
            <p:cNvSpPr/>
            <p:nvPr/>
          </p:nvSpPr>
          <p:spPr bwMode="auto">
            <a:xfrm>
              <a:off x="2285186"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2" name="íŝļíḍè">
              <a:extLst>
                <a:ext uri="{FF2B5EF4-FFF2-40B4-BE49-F238E27FC236}">
                  <a16:creationId xmlns:a16="http://schemas.microsoft.com/office/drawing/2014/main" id="{96B2BCCC-9BF2-4118-A336-2D63F329B0E2}"/>
                </a:ext>
              </a:extLst>
            </p:cNvPr>
            <p:cNvSpPr/>
            <p:nvPr/>
          </p:nvSpPr>
          <p:spPr bwMode="auto">
            <a:xfrm>
              <a:off x="2369307" y="6190587"/>
              <a:ext cx="71445"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3" name="îṣḻîḓe">
              <a:extLst>
                <a:ext uri="{FF2B5EF4-FFF2-40B4-BE49-F238E27FC236}">
                  <a16:creationId xmlns:a16="http://schemas.microsoft.com/office/drawing/2014/main" id="{AF90FD87-E345-43DD-AABB-12018AF4BE67}"/>
                </a:ext>
              </a:extLst>
            </p:cNvPr>
            <p:cNvSpPr/>
            <p:nvPr/>
          </p:nvSpPr>
          <p:spPr bwMode="auto">
            <a:xfrm>
              <a:off x="2451122"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4" name="ïṥ1îdê">
              <a:extLst>
                <a:ext uri="{FF2B5EF4-FFF2-40B4-BE49-F238E27FC236}">
                  <a16:creationId xmlns:a16="http://schemas.microsoft.com/office/drawing/2014/main" id="{E1A6E50C-1C51-4FCA-A25F-B7DABE36907C}"/>
                </a:ext>
              </a:extLst>
            </p:cNvPr>
            <p:cNvSpPr/>
            <p:nvPr/>
          </p:nvSpPr>
          <p:spPr bwMode="auto">
            <a:xfrm>
              <a:off x="2535242"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5" name="ïšḻiḑé">
              <a:extLst>
                <a:ext uri="{FF2B5EF4-FFF2-40B4-BE49-F238E27FC236}">
                  <a16:creationId xmlns:a16="http://schemas.microsoft.com/office/drawing/2014/main" id="{59B4042B-43A6-4FDD-92D0-8CF5FD9159EE}"/>
                </a:ext>
              </a:extLst>
            </p:cNvPr>
            <p:cNvSpPr/>
            <p:nvPr/>
          </p:nvSpPr>
          <p:spPr bwMode="auto">
            <a:xfrm>
              <a:off x="2619365" y="6190587"/>
              <a:ext cx="70293"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6" name="í$ľíḑe">
              <a:extLst>
                <a:ext uri="{FF2B5EF4-FFF2-40B4-BE49-F238E27FC236}">
                  <a16:creationId xmlns:a16="http://schemas.microsoft.com/office/drawing/2014/main" id="{3E1AD629-99D0-44C6-94A2-D981FDEE397B}"/>
                </a:ext>
              </a:extLst>
            </p:cNvPr>
            <p:cNvSpPr/>
            <p:nvPr/>
          </p:nvSpPr>
          <p:spPr bwMode="auto">
            <a:xfrm>
              <a:off x="2702334"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7" name="îsḷíḋè">
              <a:extLst>
                <a:ext uri="{FF2B5EF4-FFF2-40B4-BE49-F238E27FC236}">
                  <a16:creationId xmlns:a16="http://schemas.microsoft.com/office/drawing/2014/main" id="{4B6F7DF5-AFF7-45D0-BE7E-794A31B13594}"/>
                </a:ext>
              </a:extLst>
            </p:cNvPr>
            <p:cNvSpPr/>
            <p:nvPr/>
          </p:nvSpPr>
          <p:spPr bwMode="auto">
            <a:xfrm>
              <a:off x="2785301"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8" name="ïşļïḋè">
              <a:extLst>
                <a:ext uri="{FF2B5EF4-FFF2-40B4-BE49-F238E27FC236}">
                  <a16:creationId xmlns:a16="http://schemas.microsoft.com/office/drawing/2014/main" id="{39038FAA-9A19-4017-BDF1-7820EBCA927D}"/>
                </a:ext>
              </a:extLst>
            </p:cNvPr>
            <p:cNvSpPr/>
            <p:nvPr/>
          </p:nvSpPr>
          <p:spPr bwMode="auto">
            <a:xfrm>
              <a:off x="2868269"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29" name="îsļîdè">
              <a:extLst>
                <a:ext uri="{FF2B5EF4-FFF2-40B4-BE49-F238E27FC236}">
                  <a16:creationId xmlns:a16="http://schemas.microsoft.com/office/drawing/2014/main" id="{FFC512DE-7B07-4686-BB75-4A96FF04AD6C}"/>
                </a:ext>
              </a:extLst>
            </p:cNvPr>
            <p:cNvSpPr/>
            <p:nvPr/>
          </p:nvSpPr>
          <p:spPr bwMode="auto">
            <a:xfrm>
              <a:off x="2952390"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0" name="îṣḻidè">
              <a:extLst>
                <a:ext uri="{FF2B5EF4-FFF2-40B4-BE49-F238E27FC236}">
                  <a16:creationId xmlns:a16="http://schemas.microsoft.com/office/drawing/2014/main" id="{5DA379A9-00B0-48F6-9201-787199662FFC}"/>
                </a:ext>
              </a:extLst>
            </p:cNvPr>
            <p:cNvSpPr/>
            <p:nvPr/>
          </p:nvSpPr>
          <p:spPr bwMode="auto">
            <a:xfrm>
              <a:off x="3036511" y="6190587"/>
              <a:ext cx="70293"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1" name="ïs1ide">
              <a:extLst>
                <a:ext uri="{FF2B5EF4-FFF2-40B4-BE49-F238E27FC236}">
                  <a16:creationId xmlns:a16="http://schemas.microsoft.com/office/drawing/2014/main" id="{A09DD5DC-99A9-4CA0-A3F6-F8A4EA81D39F}"/>
                </a:ext>
              </a:extLst>
            </p:cNvPr>
            <p:cNvSpPr/>
            <p:nvPr/>
          </p:nvSpPr>
          <p:spPr bwMode="auto">
            <a:xfrm>
              <a:off x="3119480" y="6190587"/>
              <a:ext cx="71445"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2" name="ïs1îdé">
              <a:extLst>
                <a:ext uri="{FF2B5EF4-FFF2-40B4-BE49-F238E27FC236}">
                  <a16:creationId xmlns:a16="http://schemas.microsoft.com/office/drawing/2014/main" id="{A61006E2-71CB-41E8-8C13-0764E5793287}"/>
                </a:ext>
              </a:extLst>
            </p:cNvPr>
            <p:cNvSpPr/>
            <p:nvPr/>
          </p:nvSpPr>
          <p:spPr bwMode="auto">
            <a:xfrm>
              <a:off x="3202448"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3" name="îṥľîďe">
              <a:extLst>
                <a:ext uri="{FF2B5EF4-FFF2-40B4-BE49-F238E27FC236}">
                  <a16:creationId xmlns:a16="http://schemas.microsoft.com/office/drawing/2014/main" id="{B84F7C0C-E07A-4D91-9C73-8A2829647667}"/>
                </a:ext>
              </a:extLst>
            </p:cNvPr>
            <p:cNvSpPr/>
            <p:nvPr/>
          </p:nvSpPr>
          <p:spPr bwMode="auto">
            <a:xfrm>
              <a:off x="3285417" y="6190587"/>
              <a:ext cx="73750"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4" name="iSļîḓé">
              <a:extLst>
                <a:ext uri="{FF2B5EF4-FFF2-40B4-BE49-F238E27FC236}">
                  <a16:creationId xmlns:a16="http://schemas.microsoft.com/office/drawing/2014/main" id="{187B3AB5-CE1D-4E2F-97BC-5AC4814FF435}"/>
                </a:ext>
              </a:extLst>
            </p:cNvPr>
            <p:cNvSpPr/>
            <p:nvPr/>
          </p:nvSpPr>
          <p:spPr bwMode="auto">
            <a:xfrm>
              <a:off x="3369536" y="6190587"/>
              <a:ext cx="71445" cy="63379"/>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5" name="ïṣ1iḓê">
              <a:extLst>
                <a:ext uri="{FF2B5EF4-FFF2-40B4-BE49-F238E27FC236}">
                  <a16:creationId xmlns:a16="http://schemas.microsoft.com/office/drawing/2014/main" id="{859BA8E0-BB15-43FC-8487-0EC026923E44}"/>
                </a:ext>
              </a:extLst>
            </p:cNvPr>
            <p:cNvSpPr/>
            <p:nvPr/>
          </p:nvSpPr>
          <p:spPr bwMode="auto">
            <a:xfrm>
              <a:off x="3453659" y="6190587"/>
              <a:ext cx="71445" cy="63379"/>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6" name="íṥ1íḑe">
              <a:extLst>
                <a:ext uri="{FF2B5EF4-FFF2-40B4-BE49-F238E27FC236}">
                  <a16:creationId xmlns:a16="http://schemas.microsoft.com/office/drawing/2014/main" id="{73906585-F75B-4ED4-A6D5-EAC30F93DC57}"/>
                </a:ext>
              </a:extLst>
            </p:cNvPr>
            <p:cNvSpPr/>
            <p:nvPr/>
          </p:nvSpPr>
          <p:spPr bwMode="auto">
            <a:xfrm>
              <a:off x="3537780" y="6190587"/>
              <a:ext cx="70293" cy="63379"/>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7" name="iŝḻíde">
              <a:extLst>
                <a:ext uri="{FF2B5EF4-FFF2-40B4-BE49-F238E27FC236}">
                  <a16:creationId xmlns:a16="http://schemas.microsoft.com/office/drawing/2014/main" id="{DB42B200-D194-4D3A-B704-FD46AF32101F}"/>
                </a:ext>
              </a:extLst>
            </p:cNvPr>
            <p:cNvSpPr/>
            <p:nvPr/>
          </p:nvSpPr>
          <p:spPr bwMode="auto">
            <a:xfrm>
              <a:off x="3619594" y="6190587"/>
              <a:ext cx="72598" cy="63379"/>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8" name="iš1iḋé">
              <a:extLst>
                <a:ext uri="{FF2B5EF4-FFF2-40B4-BE49-F238E27FC236}">
                  <a16:creationId xmlns:a16="http://schemas.microsoft.com/office/drawing/2014/main" id="{5AE0A0A4-BE3C-4629-AF4D-D6B0EF36455F}"/>
                </a:ext>
              </a:extLst>
            </p:cNvPr>
            <p:cNvSpPr/>
            <p:nvPr/>
          </p:nvSpPr>
          <p:spPr bwMode="auto">
            <a:xfrm>
              <a:off x="928881" y="6215938"/>
              <a:ext cx="2868173" cy="93339"/>
            </a:xfrm>
            <a:custGeom>
              <a:avLst/>
              <a:gdLst>
                <a:gd name="T0" fmla="*/ 1814 w 1814"/>
                <a:gd name="T1" fmla="*/ 59 h 59"/>
                <a:gd name="T2" fmla="*/ 1751 w 1814"/>
                <a:gd name="T3" fmla="*/ 0 h 59"/>
                <a:gd name="T4" fmla="*/ 63 w 1814"/>
                <a:gd name="T5" fmla="*/ 0 h 59"/>
                <a:gd name="T6" fmla="*/ 0 w 1814"/>
                <a:gd name="T7" fmla="*/ 59 h 59"/>
                <a:gd name="T8" fmla="*/ 1814 w 1814"/>
                <a:gd name="T9" fmla="*/ 59 h 59"/>
              </a:gdLst>
              <a:ahLst/>
              <a:cxnLst>
                <a:cxn ang="0">
                  <a:pos x="T0" y="T1"/>
                </a:cxn>
                <a:cxn ang="0">
                  <a:pos x="T2" y="T3"/>
                </a:cxn>
                <a:cxn ang="0">
                  <a:pos x="T4" y="T5"/>
                </a:cxn>
                <a:cxn ang="0">
                  <a:pos x="T6" y="T7"/>
                </a:cxn>
                <a:cxn ang="0">
                  <a:pos x="T8" y="T9"/>
                </a:cxn>
              </a:cxnLst>
              <a:rect l="0" t="0" r="r" b="b"/>
              <a:pathLst>
                <a:path w="1814" h="59">
                  <a:moveTo>
                    <a:pt x="1814" y="59"/>
                  </a:moveTo>
                  <a:cubicBezTo>
                    <a:pt x="1812" y="26"/>
                    <a:pt x="1784" y="0"/>
                    <a:pt x="1751" y="0"/>
                  </a:cubicBezTo>
                  <a:cubicBezTo>
                    <a:pt x="63" y="0"/>
                    <a:pt x="63" y="0"/>
                    <a:pt x="63" y="0"/>
                  </a:cubicBezTo>
                  <a:cubicBezTo>
                    <a:pt x="30" y="0"/>
                    <a:pt x="2" y="26"/>
                    <a:pt x="0" y="59"/>
                  </a:cubicBezTo>
                  <a:lnTo>
                    <a:pt x="1814" y="5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39" name="ïşļíḋê">
              <a:extLst>
                <a:ext uri="{FF2B5EF4-FFF2-40B4-BE49-F238E27FC236}">
                  <a16:creationId xmlns:a16="http://schemas.microsoft.com/office/drawing/2014/main" id="{EAF4B5BB-11EB-4649-BE32-F1AA9DF94D36}"/>
                </a:ext>
              </a:extLst>
            </p:cNvPr>
            <p:cNvSpPr/>
            <p:nvPr/>
          </p:nvSpPr>
          <p:spPr bwMode="auto">
            <a:xfrm>
              <a:off x="1957921" y="5623637"/>
              <a:ext cx="797419" cy="459783"/>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40" name="î$ḻiḓê">
              <a:extLst>
                <a:ext uri="{FF2B5EF4-FFF2-40B4-BE49-F238E27FC236}">
                  <a16:creationId xmlns:a16="http://schemas.microsoft.com/office/drawing/2014/main" id="{CEB135D2-9348-4273-A565-1D23724D2033}"/>
                </a:ext>
              </a:extLst>
            </p:cNvPr>
            <p:cNvSpPr/>
            <p:nvPr/>
          </p:nvSpPr>
          <p:spPr bwMode="auto">
            <a:xfrm>
              <a:off x="1856516" y="6001604"/>
              <a:ext cx="1001383" cy="81816"/>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41" name="í$1îďè">
              <a:extLst>
                <a:ext uri="{FF2B5EF4-FFF2-40B4-BE49-F238E27FC236}">
                  <a16:creationId xmlns:a16="http://schemas.microsoft.com/office/drawing/2014/main" id="{157FD784-DD4A-46A7-9927-25D368BC965D}"/>
                </a:ext>
              </a:extLst>
            </p:cNvPr>
            <p:cNvSpPr/>
            <p:nvPr/>
          </p:nvSpPr>
          <p:spPr bwMode="auto">
            <a:xfrm>
              <a:off x="987651" y="3853643"/>
              <a:ext cx="2739110" cy="1831069"/>
            </a:xfrm>
            <a:custGeom>
              <a:avLst/>
              <a:gdLst>
                <a:gd name="T0" fmla="*/ 1733 w 1733"/>
                <a:gd name="T1" fmla="*/ 1109 h 1160"/>
                <a:gd name="T2" fmla="*/ 1681 w 1733"/>
                <a:gd name="T3" fmla="*/ 1160 h 1160"/>
                <a:gd name="T4" fmla="*/ 51 w 1733"/>
                <a:gd name="T5" fmla="*/ 1160 h 1160"/>
                <a:gd name="T6" fmla="*/ 0 w 1733"/>
                <a:gd name="T7" fmla="*/ 1109 h 1160"/>
                <a:gd name="T8" fmla="*/ 0 w 1733"/>
                <a:gd name="T9" fmla="*/ 51 h 1160"/>
                <a:gd name="T10" fmla="*/ 51 w 1733"/>
                <a:gd name="T11" fmla="*/ 0 h 1160"/>
                <a:gd name="T12" fmla="*/ 1681 w 1733"/>
                <a:gd name="T13" fmla="*/ 0 h 1160"/>
                <a:gd name="T14" fmla="*/ 1733 w 1733"/>
                <a:gd name="T15" fmla="*/ 51 h 1160"/>
                <a:gd name="T16" fmla="*/ 1733 w 1733"/>
                <a:gd name="T17" fmla="*/ 1109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3" h="1160">
                  <a:moveTo>
                    <a:pt x="1733" y="1109"/>
                  </a:moveTo>
                  <a:cubicBezTo>
                    <a:pt x="1733" y="1137"/>
                    <a:pt x="1710" y="1160"/>
                    <a:pt x="1681" y="1160"/>
                  </a:cubicBezTo>
                  <a:cubicBezTo>
                    <a:pt x="51" y="1160"/>
                    <a:pt x="51" y="1160"/>
                    <a:pt x="51" y="1160"/>
                  </a:cubicBezTo>
                  <a:cubicBezTo>
                    <a:pt x="23" y="1160"/>
                    <a:pt x="0" y="1137"/>
                    <a:pt x="0" y="1109"/>
                  </a:cubicBezTo>
                  <a:cubicBezTo>
                    <a:pt x="0" y="51"/>
                    <a:pt x="0" y="51"/>
                    <a:pt x="0" y="51"/>
                  </a:cubicBezTo>
                  <a:cubicBezTo>
                    <a:pt x="0" y="23"/>
                    <a:pt x="23" y="0"/>
                    <a:pt x="51" y="0"/>
                  </a:cubicBezTo>
                  <a:cubicBezTo>
                    <a:pt x="1681" y="0"/>
                    <a:pt x="1681" y="0"/>
                    <a:pt x="1681" y="0"/>
                  </a:cubicBezTo>
                  <a:cubicBezTo>
                    <a:pt x="1710" y="0"/>
                    <a:pt x="1733" y="23"/>
                    <a:pt x="1733" y="51"/>
                  </a:cubicBezTo>
                  <a:cubicBezTo>
                    <a:pt x="1733" y="1109"/>
                    <a:pt x="1733" y="1109"/>
                    <a:pt x="1733" y="1109"/>
                  </a:cubicBezTo>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2" name="îśliḍe">
              <a:extLst>
                <a:ext uri="{FF2B5EF4-FFF2-40B4-BE49-F238E27FC236}">
                  <a16:creationId xmlns:a16="http://schemas.microsoft.com/office/drawing/2014/main" id="{FB7E67C3-4835-4025-8E06-C07BC1168D09}"/>
                </a:ext>
              </a:extLst>
            </p:cNvPr>
            <p:cNvSpPr/>
            <p:nvPr/>
          </p:nvSpPr>
          <p:spPr bwMode="auto">
            <a:xfrm>
              <a:off x="987651" y="3853643"/>
              <a:ext cx="2739110" cy="1736575"/>
            </a:xfrm>
            <a:custGeom>
              <a:avLst/>
              <a:gdLst>
                <a:gd name="T0" fmla="*/ 1733 w 1733"/>
                <a:gd name="T1" fmla="*/ 1100 h 1100"/>
                <a:gd name="T2" fmla="*/ 1733 w 1733"/>
                <a:gd name="T3" fmla="*/ 51 h 1100"/>
                <a:gd name="T4" fmla="*/ 1681 w 1733"/>
                <a:gd name="T5" fmla="*/ 0 h 1100"/>
                <a:gd name="T6" fmla="*/ 51 w 1733"/>
                <a:gd name="T7" fmla="*/ 0 h 1100"/>
                <a:gd name="T8" fmla="*/ 0 w 1733"/>
                <a:gd name="T9" fmla="*/ 51 h 1100"/>
                <a:gd name="T10" fmla="*/ 0 w 1733"/>
                <a:gd name="T11" fmla="*/ 1100 h 1100"/>
                <a:gd name="T12" fmla="*/ 1733 w 1733"/>
                <a:gd name="T13" fmla="*/ 1100 h 1100"/>
              </a:gdLst>
              <a:ahLst/>
              <a:cxnLst>
                <a:cxn ang="0">
                  <a:pos x="T0" y="T1"/>
                </a:cxn>
                <a:cxn ang="0">
                  <a:pos x="T2" y="T3"/>
                </a:cxn>
                <a:cxn ang="0">
                  <a:pos x="T4" y="T5"/>
                </a:cxn>
                <a:cxn ang="0">
                  <a:pos x="T6" y="T7"/>
                </a:cxn>
                <a:cxn ang="0">
                  <a:pos x="T8" y="T9"/>
                </a:cxn>
                <a:cxn ang="0">
                  <a:pos x="T10" y="T11"/>
                </a:cxn>
                <a:cxn ang="0">
                  <a:pos x="T12" y="T13"/>
                </a:cxn>
              </a:cxnLst>
              <a:rect l="0" t="0" r="r" b="b"/>
              <a:pathLst>
                <a:path w="1733" h="1100">
                  <a:moveTo>
                    <a:pt x="1733" y="1100"/>
                  </a:moveTo>
                  <a:cubicBezTo>
                    <a:pt x="1733" y="51"/>
                    <a:pt x="1733" y="51"/>
                    <a:pt x="1733" y="51"/>
                  </a:cubicBezTo>
                  <a:cubicBezTo>
                    <a:pt x="1733" y="23"/>
                    <a:pt x="1710" y="0"/>
                    <a:pt x="1681" y="0"/>
                  </a:cubicBezTo>
                  <a:cubicBezTo>
                    <a:pt x="51" y="0"/>
                    <a:pt x="51" y="0"/>
                    <a:pt x="51" y="0"/>
                  </a:cubicBezTo>
                  <a:cubicBezTo>
                    <a:pt x="23" y="0"/>
                    <a:pt x="0" y="23"/>
                    <a:pt x="0" y="51"/>
                  </a:cubicBezTo>
                  <a:cubicBezTo>
                    <a:pt x="0" y="1100"/>
                    <a:pt x="0" y="1100"/>
                    <a:pt x="0" y="1100"/>
                  </a:cubicBezTo>
                  <a:cubicBezTo>
                    <a:pt x="1733" y="1100"/>
                    <a:pt x="1733" y="1100"/>
                    <a:pt x="1733" y="110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3" name="ïŝļíḋe">
              <a:extLst>
                <a:ext uri="{FF2B5EF4-FFF2-40B4-BE49-F238E27FC236}">
                  <a16:creationId xmlns:a16="http://schemas.microsoft.com/office/drawing/2014/main" id="{FA3B89E4-562E-4D45-BD0F-25C9031F048E}"/>
                </a:ext>
              </a:extLst>
            </p:cNvPr>
            <p:cNvSpPr/>
            <p:nvPr/>
          </p:nvSpPr>
          <p:spPr bwMode="auto">
            <a:xfrm>
              <a:off x="1102886" y="3951333"/>
              <a:ext cx="2507491" cy="1552201"/>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close/>
                </a:path>
              </a:pathLst>
            </a:custGeom>
            <a:solidFill>
              <a:schemeClr val="bg1"/>
            </a:solidFill>
            <a:ln>
              <a:noFill/>
            </a:ln>
          </p:spPr>
          <p:txBody>
            <a:bodyPr anchor="ctr"/>
            <a:lstStyle/>
            <a:p>
              <a:pPr algn="ctr"/>
              <a:endParaRPr>
                <a:cs typeface="+mn-ea"/>
                <a:sym typeface="+mn-lt"/>
              </a:endParaRPr>
            </a:p>
          </p:txBody>
        </p:sp>
        <p:sp>
          <p:nvSpPr>
            <p:cNvPr id="244" name="isḷíḑé">
              <a:extLst>
                <a:ext uri="{FF2B5EF4-FFF2-40B4-BE49-F238E27FC236}">
                  <a16:creationId xmlns:a16="http://schemas.microsoft.com/office/drawing/2014/main" id="{90C0F397-7936-4496-A65C-CBCEDA3C2765}"/>
                </a:ext>
              </a:extLst>
            </p:cNvPr>
            <p:cNvSpPr/>
            <p:nvPr/>
          </p:nvSpPr>
          <p:spPr bwMode="auto">
            <a:xfrm>
              <a:off x="1102886" y="3968876"/>
              <a:ext cx="2507491" cy="1552201"/>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245" name="TextBox 43">
            <a:extLst>
              <a:ext uri="{FF2B5EF4-FFF2-40B4-BE49-F238E27FC236}">
                <a16:creationId xmlns:a16="http://schemas.microsoft.com/office/drawing/2014/main" id="{966CA2D6-31EB-47BD-8E34-FD04994EE37F}"/>
              </a:ext>
            </a:extLst>
          </p:cNvPr>
          <p:cNvSpPr txBox="1"/>
          <p:nvPr/>
        </p:nvSpPr>
        <p:spPr>
          <a:xfrm>
            <a:off x="7229006" y="4235685"/>
            <a:ext cx="1899766" cy="923330"/>
          </a:xfrm>
          <a:prstGeom prst="rect">
            <a:avLst/>
          </a:prstGeom>
          <a:noFill/>
        </p:spPr>
        <p:txBody>
          <a:bodyPr wrap="square" rtlCol="0">
            <a:spAutoFit/>
          </a:bodyPr>
          <a:lstStyle/>
          <a:p>
            <a:r>
              <a:rPr b="1" dirty="0">
                <a:solidFill>
                  <a:srgbClr val="3F3F3F"/>
                </a:solidFill>
              </a:rPr>
              <a:t>Instant Messaging Tools</a:t>
            </a:r>
          </a:p>
        </p:txBody>
      </p:sp>
      <p:sp>
        <p:nvSpPr>
          <p:cNvPr id="246" name="TextBox 46">
            <a:extLst>
              <a:ext uri="{FF2B5EF4-FFF2-40B4-BE49-F238E27FC236}">
                <a16:creationId xmlns:a16="http://schemas.microsoft.com/office/drawing/2014/main" id="{C986CE2D-A954-4A1A-9B88-BE5C6F59F671}"/>
              </a:ext>
            </a:extLst>
          </p:cNvPr>
          <p:cNvSpPr txBox="1"/>
          <p:nvPr/>
        </p:nvSpPr>
        <p:spPr>
          <a:xfrm>
            <a:off x="7229006" y="5325110"/>
            <a:ext cx="1514197" cy="369332"/>
          </a:xfrm>
          <a:prstGeom prst="rect">
            <a:avLst/>
          </a:prstGeom>
          <a:noFill/>
        </p:spPr>
        <p:txBody>
          <a:bodyPr wrap="none" rtlCol="0">
            <a:spAutoFit/>
          </a:bodyPr>
          <a:lstStyle/>
          <a:p>
            <a:r>
              <a:rPr b="1" dirty="0">
                <a:solidFill>
                  <a:srgbClr val="3F3F3F"/>
                </a:solidFill>
              </a:rPr>
              <a:t>Web Upload</a:t>
            </a:r>
          </a:p>
        </p:txBody>
      </p:sp>
      <p:sp>
        <p:nvSpPr>
          <p:cNvPr id="247" name="TextBox 35">
            <a:extLst>
              <a:ext uri="{FF2B5EF4-FFF2-40B4-BE49-F238E27FC236}">
                <a16:creationId xmlns:a16="http://schemas.microsoft.com/office/drawing/2014/main" id="{5C1AEBB8-89A6-4554-BCB1-67BA2B54F546}"/>
              </a:ext>
            </a:extLst>
          </p:cNvPr>
          <p:cNvSpPr txBox="1"/>
          <p:nvPr/>
        </p:nvSpPr>
        <p:spPr>
          <a:xfrm>
            <a:off x="7229006" y="2925729"/>
            <a:ext cx="1313180" cy="369332"/>
          </a:xfrm>
          <a:prstGeom prst="rect">
            <a:avLst/>
          </a:prstGeom>
          <a:noFill/>
        </p:spPr>
        <p:txBody>
          <a:bodyPr wrap="none" rtlCol="0">
            <a:spAutoFit/>
          </a:bodyPr>
          <a:lstStyle/>
          <a:p>
            <a:r>
              <a:rPr b="1" dirty="0">
                <a:solidFill>
                  <a:srgbClr val="3F3F3F"/>
                </a:solidFill>
              </a:rPr>
              <a:t>USB Drive</a:t>
            </a:r>
          </a:p>
        </p:txBody>
      </p:sp>
      <p:sp>
        <p:nvSpPr>
          <p:cNvPr id="248" name="TextBox 40">
            <a:extLst>
              <a:ext uri="{FF2B5EF4-FFF2-40B4-BE49-F238E27FC236}">
                <a16:creationId xmlns:a16="http://schemas.microsoft.com/office/drawing/2014/main" id="{2662EFA0-3F37-4218-80D8-A1160A97AC39}"/>
              </a:ext>
            </a:extLst>
          </p:cNvPr>
          <p:cNvSpPr txBox="1"/>
          <p:nvPr/>
        </p:nvSpPr>
        <p:spPr>
          <a:xfrm>
            <a:off x="7329566" y="3598926"/>
            <a:ext cx="800219" cy="369332"/>
          </a:xfrm>
          <a:prstGeom prst="rect">
            <a:avLst/>
          </a:prstGeom>
          <a:noFill/>
        </p:spPr>
        <p:txBody>
          <a:bodyPr wrap="none" rtlCol="0">
            <a:spAutoFit/>
          </a:bodyPr>
          <a:lstStyle/>
          <a:p>
            <a:r>
              <a:rPr b="1" dirty="0">
                <a:solidFill>
                  <a:srgbClr val="3F3F3F"/>
                </a:solidFill>
              </a:rPr>
              <a:t>Email</a:t>
            </a:r>
          </a:p>
        </p:txBody>
      </p:sp>
      <p:sp>
        <p:nvSpPr>
          <p:cNvPr id="249" name="TextBox 35">
            <a:extLst>
              <a:ext uri="{FF2B5EF4-FFF2-40B4-BE49-F238E27FC236}">
                <a16:creationId xmlns:a16="http://schemas.microsoft.com/office/drawing/2014/main" id="{311A0CD0-866C-498F-A2BA-9E89F6ACA177}"/>
              </a:ext>
            </a:extLst>
          </p:cNvPr>
          <p:cNvSpPr txBox="1"/>
          <p:nvPr/>
        </p:nvSpPr>
        <p:spPr>
          <a:xfrm>
            <a:off x="7176385" y="2037809"/>
            <a:ext cx="1479892" cy="369332"/>
          </a:xfrm>
          <a:prstGeom prst="rect">
            <a:avLst/>
          </a:prstGeom>
          <a:noFill/>
        </p:spPr>
        <p:txBody>
          <a:bodyPr wrap="none" rtlCol="0">
            <a:spAutoFit/>
          </a:bodyPr>
          <a:lstStyle/>
          <a:p>
            <a:r>
              <a:rPr b="1" dirty="0">
                <a:solidFill>
                  <a:srgbClr val="3F3F3F"/>
                </a:solidFill>
              </a:rPr>
              <a:t>Cloud Drive</a:t>
            </a:r>
          </a:p>
        </p:txBody>
      </p:sp>
      <p:sp>
        <p:nvSpPr>
          <p:cNvPr id="250" name="microsoft-word-document-file_32745">
            <a:extLst>
              <a:ext uri="{FF2B5EF4-FFF2-40B4-BE49-F238E27FC236}">
                <a16:creationId xmlns:a16="http://schemas.microsoft.com/office/drawing/2014/main" id="{86E34B82-CF9D-4260-92EF-E79794782239}"/>
              </a:ext>
            </a:extLst>
          </p:cNvPr>
          <p:cNvSpPr>
            <a:spLocks noChangeAspect="1"/>
          </p:cNvSpPr>
          <p:nvPr/>
        </p:nvSpPr>
        <p:spPr bwMode="auto">
          <a:xfrm>
            <a:off x="1097994" y="2933383"/>
            <a:ext cx="451371" cy="609684"/>
          </a:xfrm>
          <a:custGeom>
            <a:avLst/>
            <a:gdLst>
              <a:gd name="T0" fmla="*/ 385 w 4638"/>
              <a:gd name="T1" fmla="*/ 0 h 6274"/>
              <a:gd name="T2" fmla="*/ 0 w 4638"/>
              <a:gd name="T3" fmla="*/ 5890 h 6274"/>
              <a:gd name="T4" fmla="*/ 4253 w 4638"/>
              <a:gd name="T5" fmla="*/ 6274 h 6274"/>
              <a:gd name="T6" fmla="*/ 4638 w 4638"/>
              <a:gd name="T7" fmla="*/ 1190 h 6274"/>
              <a:gd name="T8" fmla="*/ 3634 w 4638"/>
              <a:gd name="T9" fmla="*/ 576 h 6274"/>
              <a:gd name="T10" fmla="*/ 3634 w 4638"/>
              <a:gd name="T11" fmla="*/ 1097 h 6274"/>
              <a:gd name="T12" fmla="*/ 4315 w 4638"/>
              <a:gd name="T13" fmla="*/ 5890 h 6274"/>
              <a:gd name="T14" fmla="*/ 385 w 4638"/>
              <a:gd name="T15" fmla="*/ 5951 h 6274"/>
              <a:gd name="T16" fmla="*/ 324 w 4638"/>
              <a:gd name="T17" fmla="*/ 385 h 6274"/>
              <a:gd name="T18" fmla="*/ 3311 w 4638"/>
              <a:gd name="T19" fmla="*/ 323 h 6274"/>
              <a:gd name="T20" fmla="*/ 3472 w 4638"/>
              <a:gd name="T21" fmla="*/ 1420 h 6274"/>
              <a:gd name="T22" fmla="*/ 4315 w 4638"/>
              <a:gd name="T23" fmla="*/ 5890 h 6274"/>
              <a:gd name="T24" fmla="*/ 603 w 4638"/>
              <a:gd name="T25" fmla="*/ 818 h 6274"/>
              <a:gd name="T26" fmla="*/ 1004 w 4638"/>
              <a:gd name="T27" fmla="*/ 1482 h 6274"/>
              <a:gd name="T28" fmla="*/ 1135 w 4638"/>
              <a:gd name="T29" fmla="*/ 1479 h 6274"/>
              <a:gd name="T30" fmla="*/ 1535 w 4638"/>
              <a:gd name="T31" fmla="*/ 818 h 6274"/>
              <a:gd name="T32" fmla="*/ 1753 w 4638"/>
              <a:gd name="T33" fmla="*/ 1747 h 6274"/>
              <a:gd name="T34" fmla="*/ 1819 w 4638"/>
              <a:gd name="T35" fmla="*/ 1480 h 6274"/>
              <a:gd name="T36" fmla="*/ 2232 w 4638"/>
              <a:gd name="T37" fmla="*/ 818 h 6274"/>
              <a:gd name="T38" fmla="*/ 1631 w 4638"/>
              <a:gd name="T39" fmla="*/ 2147 h 6274"/>
              <a:gd name="T40" fmla="*/ 1412 w 4638"/>
              <a:gd name="T41" fmla="*/ 1229 h 6274"/>
              <a:gd name="T42" fmla="*/ 1164 w 4638"/>
              <a:gd name="T43" fmla="*/ 2147 h 6274"/>
              <a:gd name="T44" fmla="*/ 940 w 4638"/>
              <a:gd name="T45" fmla="*/ 2147 h 6274"/>
              <a:gd name="T46" fmla="*/ 3863 w 4638"/>
              <a:gd name="T47" fmla="*/ 1865 h 6274"/>
              <a:gd name="T48" fmla="*/ 3863 w 4638"/>
              <a:gd name="T49" fmla="*/ 2107 h 6274"/>
              <a:gd name="T50" fmla="*/ 2296 w 4638"/>
              <a:gd name="T51" fmla="*/ 1986 h 6274"/>
              <a:gd name="T52" fmla="*/ 3984 w 4638"/>
              <a:gd name="T53" fmla="*/ 2794 h 6274"/>
              <a:gd name="T54" fmla="*/ 853 w 4638"/>
              <a:gd name="T55" fmla="*/ 2915 h 6274"/>
              <a:gd name="T56" fmla="*/ 853 w 4638"/>
              <a:gd name="T57" fmla="*/ 2673 h 6274"/>
              <a:gd name="T58" fmla="*/ 3984 w 4638"/>
              <a:gd name="T59" fmla="*/ 2794 h 6274"/>
              <a:gd name="T60" fmla="*/ 3863 w 4638"/>
              <a:gd name="T61" fmla="*/ 3631 h 6274"/>
              <a:gd name="T62" fmla="*/ 732 w 4638"/>
              <a:gd name="T63" fmla="*/ 3510 h 6274"/>
              <a:gd name="T64" fmla="*/ 3863 w 4638"/>
              <a:gd name="T65" fmla="*/ 3389 h 6274"/>
              <a:gd name="T66" fmla="*/ 3984 w 4638"/>
              <a:gd name="T67" fmla="*/ 4227 h 6274"/>
              <a:gd name="T68" fmla="*/ 853 w 4638"/>
              <a:gd name="T69" fmla="*/ 4348 h 6274"/>
              <a:gd name="T70" fmla="*/ 853 w 4638"/>
              <a:gd name="T71" fmla="*/ 4106 h 6274"/>
              <a:gd name="T72" fmla="*/ 3984 w 4638"/>
              <a:gd name="T73" fmla="*/ 4227 h 6274"/>
              <a:gd name="T74" fmla="*/ 3863 w 4638"/>
              <a:gd name="T75" fmla="*/ 5074 h 6274"/>
              <a:gd name="T76" fmla="*/ 732 w 4638"/>
              <a:gd name="T77" fmla="*/ 4953 h 6274"/>
              <a:gd name="T78" fmla="*/ 3863 w 4638"/>
              <a:gd name="T79" fmla="*/ 4832 h 6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38" h="6274">
                <a:moveTo>
                  <a:pt x="3543" y="0"/>
                </a:moveTo>
                <a:lnTo>
                  <a:pt x="385" y="0"/>
                </a:lnTo>
                <a:cubicBezTo>
                  <a:pt x="173" y="0"/>
                  <a:pt x="0" y="173"/>
                  <a:pt x="0" y="385"/>
                </a:cubicBezTo>
                <a:lnTo>
                  <a:pt x="0" y="5890"/>
                </a:lnTo>
                <a:cubicBezTo>
                  <a:pt x="0" y="6102"/>
                  <a:pt x="173" y="6274"/>
                  <a:pt x="385" y="6274"/>
                </a:cubicBezTo>
                <a:lnTo>
                  <a:pt x="4253" y="6274"/>
                </a:lnTo>
                <a:cubicBezTo>
                  <a:pt x="4466" y="6274"/>
                  <a:pt x="4638" y="6102"/>
                  <a:pt x="4638" y="5890"/>
                </a:cubicBezTo>
                <a:lnTo>
                  <a:pt x="4638" y="1190"/>
                </a:lnTo>
                <a:lnTo>
                  <a:pt x="3543" y="0"/>
                </a:lnTo>
                <a:close/>
                <a:moveTo>
                  <a:pt x="3634" y="576"/>
                </a:moveTo>
                <a:lnTo>
                  <a:pt x="4114" y="1097"/>
                </a:lnTo>
                <a:lnTo>
                  <a:pt x="3634" y="1097"/>
                </a:lnTo>
                <a:lnTo>
                  <a:pt x="3634" y="576"/>
                </a:lnTo>
                <a:close/>
                <a:moveTo>
                  <a:pt x="4315" y="5890"/>
                </a:moveTo>
                <a:cubicBezTo>
                  <a:pt x="4315" y="5924"/>
                  <a:pt x="4287" y="5951"/>
                  <a:pt x="4253" y="5951"/>
                </a:cubicBezTo>
                <a:lnTo>
                  <a:pt x="385" y="5951"/>
                </a:lnTo>
                <a:cubicBezTo>
                  <a:pt x="351" y="5951"/>
                  <a:pt x="324" y="5924"/>
                  <a:pt x="324" y="5890"/>
                </a:cubicBezTo>
                <a:lnTo>
                  <a:pt x="324" y="385"/>
                </a:lnTo>
                <a:cubicBezTo>
                  <a:pt x="324" y="351"/>
                  <a:pt x="351" y="323"/>
                  <a:pt x="385" y="323"/>
                </a:cubicBezTo>
                <a:lnTo>
                  <a:pt x="3311" y="323"/>
                </a:lnTo>
                <a:lnTo>
                  <a:pt x="3311" y="1259"/>
                </a:lnTo>
                <a:cubicBezTo>
                  <a:pt x="3311" y="1348"/>
                  <a:pt x="3383" y="1420"/>
                  <a:pt x="3472" y="1420"/>
                </a:cubicBezTo>
                <a:lnTo>
                  <a:pt x="4315" y="1420"/>
                </a:lnTo>
                <a:lnTo>
                  <a:pt x="4315" y="5890"/>
                </a:lnTo>
                <a:close/>
                <a:moveTo>
                  <a:pt x="940" y="2147"/>
                </a:moveTo>
                <a:lnTo>
                  <a:pt x="603" y="818"/>
                </a:lnTo>
                <a:lnTo>
                  <a:pt x="848" y="818"/>
                </a:lnTo>
                <a:lnTo>
                  <a:pt x="1004" y="1482"/>
                </a:lnTo>
                <a:cubicBezTo>
                  <a:pt x="1026" y="1575"/>
                  <a:pt x="1047" y="1669"/>
                  <a:pt x="1065" y="1756"/>
                </a:cubicBezTo>
                <a:cubicBezTo>
                  <a:pt x="1086" y="1667"/>
                  <a:pt x="1111" y="1572"/>
                  <a:pt x="1135" y="1479"/>
                </a:cubicBezTo>
                <a:lnTo>
                  <a:pt x="1310" y="818"/>
                </a:lnTo>
                <a:lnTo>
                  <a:pt x="1535" y="818"/>
                </a:lnTo>
                <a:lnTo>
                  <a:pt x="1695" y="1484"/>
                </a:lnTo>
                <a:cubicBezTo>
                  <a:pt x="1715" y="1571"/>
                  <a:pt x="1736" y="1661"/>
                  <a:pt x="1753" y="1747"/>
                </a:cubicBezTo>
                <a:cubicBezTo>
                  <a:pt x="1771" y="1670"/>
                  <a:pt x="1791" y="1591"/>
                  <a:pt x="1811" y="1510"/>
                </a:cubicBezTo>
                <a:lnTo>
                  <a:pt x="1819" y="1480"/>
                </a:lnTo>
                <a:lnTo>
                  <a:pt x="1992" y="818"/>
                </a:lnTo>
                <a:lnTo>
                  <a:pt x="2232" y="818"/>
                </a:lnTo>
                <a:lnTo>
                  <a:pt x="1855" y="2147"/>
                </a:lnTo>
                <a:lnTo>
                  <a:pt x="1631" y="2147"/>
                </a:lnTo>
                <a:lnTo>
                  <a:pt x="1465" y="1465"/>
                </a:lnTo>
                <a:cubicBezTo>
                  <a:pt x="1445" y="1381"/>
                  <a:pt x="1427" y="1304"/>
                  <a:pt x="1412" y="1229"/>
                </a:cubicBezTo>
                <a:cubicBezTo>
                  <a:pt x="1395" y="1304"/>
                  <a:pt x="1375" y="1381"/>
                  <a:pt x="1351" y="1466"/>
                </a:cubicBezTo>
                <a:lnTo>
                  <a:pt x="1164" y="2147"/>
                </a:lnTo>
                <a:lnTo>
                  <a:pt x="940" y="2147"/>
                </a:lnTo>
                <a:lnTo>
                  <a:pt x="940" y="2147"/>
                </a:lnTo>
                <a:close/>
                <a:moveTo>
                  <a:pt x="2417" y="1865"/>
                </a:moveTo>
                <a:lnTo>
                  <a:pt x="3863" y="1865"/>
                </a:lnTo>
                <a:cubicBezTo>
                  <a:pt x="3930" y="1865"/>
                  <a:pt x="3984" y="1919"/>
                  <a:pt x="3984" y="1986"/>
                </a:cubicBezTo>
                <a:cubicBezTo>
                  <a:pt x="3984" y="2053"/>
                  <a:pt x="3930" y="2107"/>
                  <a:pt x="3863" y="2107"/>
                </a:cubicBezTo>
                <a:lnTo>
                  <a:pt x="2417" y="2107"/>
                </a:lnTo>
                <a:cubicBezTo>
                  <a:pt x="2350" y="2107"/>
                  <a:pt x="2296" y="2053"/>
                  <a:pt x="2296" y="1986"/>
                </a:cubicBezTo>
                <a:cubicBezTo>
                  <a:pt x="2296" y="1919"/>
                  <a:pt x="2350" y="1865"/>
                  <a:pt x="2417" y="1865"/>
                </a:cubicBezTo>
                <a:close/>
                <a:moveTo>
                  <a:pt x="3984" y="2794"/>
                </a:moveTo>
                <a:cubicBezTo>
                  <a:pt x="3984" y="2861"/>
                  <a:pt x="3930" y="2915"/>
                  <a:pt x="3863" y="2915"/>
                </a:cubicBezTo>
                <a:lnTo>
                  <a:pt x="853" y="2915"/>
                </a:lnTo>
                <a:cubicBezTo>
                  <a:pt x="786" y="2915"/>
                  <a:pt x="732" y="2861"/>
                  <a:pt x="732" y="2794"/>
                </a:cubicBezTo>
                <a:cubicBezTo>
                  <a:pt x="732" y="2727"/>
                  <a:pt x="786" y="2673"/>
                  <a:pt x="853" y="2673"/>
                </a:cubicBezTo>
                <a:lnTo>
                  <a:pt x="3863" y="2673"/>
                </a:lnTo>
                <a:cubicBezTo>
                  <a:pt x="3930" y="2673"/>
                  <a:pt x="3984" y="2727"/>
                  <a:pt x="3984" y="2794"/>
                </a:cubicBezTo>
                <a:close/>
                <a:moveTo>
                  <a:pt x="3984" y="3510"/>
                </a:moveTo>
                <a:cubicBezTo>
                  <a:pt x="3984" y="3577"/>
                  <a:pt x="3930" y="3631"/>
                  <a:pt x="3863" y="3631"/>
                </a:cubicBezTo>
                <a:lnTo>
                  <a:pt x="853" y="3631"/>
                </a:lnTo>
                <a:cubicBezTo>
                  <a:pt x="786" y="3631"/>
                  <a:pt x="732" y="3577"/>
                  <a:pt x="732" y="3510"/>
                </a:cubicBezTo>
                <a:cubicBezTo>
                  <a:pt x="732" y="3444"/>
                  <a:pt x="786" y="3389"/>
                  <a:pt x="853" y="3389"/>
                </a:cubicBezTo>
                <a:lnTo>
                  <a:pt x="3863" y="3389"/>
                </a:lnTo>
                <a:cubicBezTo>
                  <a:pt x="3930" y="3389"/>
                  <a:pt x="3984" y="3444"/>
                  <a:pt x="3984" y="3510"/>
                </a:cubicBezTo>
                <a:close/>
                <a:moveTo>
                  <a:pt x="3984" y="4227"/>
                </a:moveTo>
                <a:cubicBezTo>
                  <a:pt x="3984" y="4294"/>
                  <a:pt x="3930" y="4348"/>
                  <a:pt x="3863" y="4348"/>
                </a:cubicBezTo>
                <a:lnTo>
                  <a:pt x="853" y="4348"/>
                </a:lnTo>
                <a:cubicBezTo>
                  <a:pt x="786" y="4348"/>
                  <a:pt x="732" y="4294"/>
                  <a:pt x="732" y="4227"/>
                </a:cubicBezTo>
                <a:cubicBezTo>
                  <a:pt x="732" y="4160"/>
                  <a:pt x="786" y="4106"/>
                  <a:pt x="853" y="4106"/>
                </a:cubicBezTo>
                <a:lnTo>
                  <a:pt x="3863" y="4106"/>
                </a:lnTo>
                <a:cubicBezTo>
                  <a:pt x="3930" y="4106"/>
                  <a:pt x="3984" y="4160"/>
                  <a:pt x="3984" y="4227"/>
                </a:cubicBezTo>
                <a:close/>
                <a:moveTo>
                  <a:pt x="3984" y="4953"/>
                </a:moveTo>
                <a:cubicBezTo>
                  <a:pt x="3984" y="5020"/>
                  <a:pt x="3930" y="5074"/>
                  <a:pt x="3863" y="5074"/>
                </a:cubicBezTo>
                <a:lnTo>
                  <a:pt x="853" y="5074"/>
                </a:lnTo>
                <a:cubicBezTo>
                  <a:pt x="786" y="5074"/>
                  <a:pt x="732" y="5020"/>
                  <a:pt x="732" y="4953"/>
                </a:cubicBezTo>
                <a:cubicBezTo>
                  <a:pt x="732" y="4886"/>
                  <a:pt x="786" y="4832"/>
                  <a:pt x="853" y="4832"/>
                </a:cubicBezTo>
                <a:lnTo>
                  <a:pt x="3863" y="4832"/>
                </a:lnTo>
                <a:cubicBezTo>
                  <a:pt x="3930" y="4832"/>
                  <a:pt x="3984" y="4886"/>
                  <a:pt x="3984" y="4953"/>
                </a:cubicBezTo>
                <a:close/>
              </a:path>
            </a:pathLst>
          </a:custGeom>
          <a:solidFill>
            <a:srgbClr val="00428C"/>
          </a:solidFill>
          <a:ln>
            <a:noFill/>
          </a:ln>
        </p:spPr>
        <p:txBody>
          <a:bodyPr/>
          <a:lstStyle/>
          <a:p>
            <a:endParaRPr lang="zh-CN" altLang="en-US">
              <a:cs typeface="+mn-ea"/>
              <a:sym typeface="+mn-lt"/>
            </a:endParaRPr>
          </a:p>
        </p:txBody>
      </p:sp>
      <p:sp>
        <p:nvSpPr>
          <p:cNvPr id="251" name="excel_236690">
            <a:extLst>
              <a:ext uri="{FF2B5EF4-FFF2-40B4-BE49-F238E27FC236}">
                <a16:creationId xmlns:a16="http://schemas.microsoft.com/office/drawing/2014/main" id="{D831BB38-BE5A-4CAE-A304-5907CC43A9BB}"/>
              </a:ext>
            </a:extLst>
          </p:cNvPr>
          <p:cNvSpPr>
            <a:spLocks noChangeAspect="1"/>
          </p:cNvSpPr>
          <p:nvPr/>
        </p:nvSpPr>
        <p:spPr bwMode="auto">
          <a:xfrm>
            <a:off x="2697650" y="3646134"/>
            <a:ext cx="445102" cy="609685"/>
          </a:xfrm>
          <a:custGeom>
            <a:avLst/>
            <a:gdLst>
              <a:gd name="connsiteX0" fmla="*/ 300912 w 442939"/>
              <a:gd name="connsiteY0" fmla="*/ 539050 h 606722"/>
              <a:gd name="connsiteX1" fmla="*/ 314066 w 442939"/>
              <a:gd name="connsiteY1" fmla="*/ 539050 h 606722"/>
              <a:gd name="connsiteX2" fmla="*/ 326153 w 442939"/>
              <a:gd name="connsiteY2" fmla="*/ 551117 h 606722"/>
              <a:gd name="connsiteX3" fmla="*/ 314066 w 442939"/>
              <a:gd name="connsiteY3" fmla="*/ 563183 h 606722"/>
              <a:gd name="connsiteX4" fmla="*/ 300912 w 442939"/>
              <a:gd name="connsiteY4" fmla="*/ 563183 h 606722"/>
              <a:gd name="connsiteX5" fmla="*/ 288824 w 442939"/>
              <a:gd name="connsiteY5" fmla="*/ 551117 h 606722"/>
              <a:gd name="connsiteX6" fmla="*/ 300912 w 442939"/>
              <a:gd name="connsiteY6" fmla="*/ 539050 h 606722"/>
              <a:gd name="connsiteX7" fmla="*/ 59243 w 442939"/>
              <a:gd name="connsiteY7" fmla="*/ 539050 h 606722"/>
              <a:gd name="connsiteX8" fmla="*/ 252304 w 442939"/>
              <a:gd name="connsiteY8" fmla="*/ 539050 h 606722"/>
              <a:gd name="connsiteX9" fmla="*/ 264409 w 442939"/>
              <a:gd name="connsiteY9" fmla="*/ 551117 h 606722"/>
              <a:gd name="connsiteX10" fmla="*/ 252304 w 442939"/>
              <a:gd name="connsiteY10" fmla="*/ 563183 h 606722"/>
              <a:gd name="connsiteX11" fmla="*/ 59243 w 442939"/>
              <a:gd name="connsiteY11" fmla="*/ 563183 h 606722"/>
              <a:gd name="connsiteX12" fmla="*/ 47138 w 442939"/>
              <a:gd name="connsiteY12" fmla="*/ 551117 h 606722"/>
              <a:gd name="connsiteX13" fmla="*/ 59243 w 442939"/>
              <a:gd name="connsiteY13" fmla="*/ 539050 h 606722"/>
              <a:gd name="connsiteX14" fmla="*/ 171046 w 442939"/>
              <a:gd name="connsiteY14" fmla="*/ 331035 h 606722"/>
              <a:gd name="connsiteX15" fmla="*/ 100372 w 442939"/>
              <a:gd name="connsiteY15" fmla="*/ 418131 h 606722"/>
              <a:gd name="connsiteX16" fmla="*/ 170067 w 442939"/>
              <a:gd name="connsiteY16" fmla="*/ 418131 h 606722"/>
              <a:gd name="connsiteX17" fmla="*/ 205849 w 442939"/>
              <a:gd name="connsiteY17" fmla="*/ 373961 h 606722"/>
              <a:gd name="connsiteX18" fmla="*/ 272873 w 442939"/>
              <a:gd name="connsiteY18" fmla="*/ 205457 h 606722"/>
              <a:gd name="connsiteX19" fmla="*/ 237002 w 442939"/>
              <a:gd name="connsiteY19" fmla="*/ 249627 h 606722"/>
              <a:gd name="connsiteX20" fmla="*/ 271894 w 442939"/>
              <a:gd name="connsiteY20" fmla="*/ 292553 h 606722"/>
              <a:gd name="connsiteX21" fmla="*/ 342568 w 442939"/>
              <a:gd name="connsiteY21" fmla="*/ 205457 h 606722"/>
              <a:gd name="connsiteX22" fmla="*/ 100372 w 442939"/>
              <a:gd name="connsiteY22" fmla="*/ 205457 h 606722"/>
              <a:gd name="connsiteX23" fmla="*/ 272873 w 442939"/>
              <a:gd name="connsiteY23" fmla="*/ 418131 h 606722"/>
              <a:gd name="connsiteX24" fmla="*/ 342568 w 442939"/>
              <a:gd name="connsiteY24" fmla="*/ 418131 h 606722"/>
              <a:gd name="connsiteX25" fmla="*/ 170067 w 442939"/>
              <a:gd name="connsiteY25" fmla="*/ 205457 h 606722"/>
              <a:gd name="connsiteX26" fmla="*/ 75005 w 442939"/>
              <a:gd name="connsiteY26" fmla="*/ 181283 h 606722"/>
              <a:gd name="connsiteX27" fmla="*/ 175853 w 442939"/>
              <a:gd name="connsiteY27" fmla="*/ 181283 h 606722"/>
              <a:gd name="connsiteX28" fmla="*/ 185199 w 442939"/>
              <a:gd name="connsiteY28" fmla="*/ 185727 h 606722"/>
              <a:gd name="connsiteX29" fmla="*/ 221426 w 442939"/>
              <a:gd name="connsiteY29" fmla="*/ 230430 h 606722"/>
              <a:gd name="connsiteX30" fmla="*/ 257653 w 442939"/>
              <a:gd name="connsiteY30" fmla="*/ 185727 h 606722"/>
              <a:gd name="connsiteX31" fmla="*/ 267088 w 442939"/>
              <a:gd name="connsiteY31" fmla="*/ 181283 h 606722"/>
              <a:gd name="connsiteX32" fmla="*/ 367936 w 442939"/>
              <a:gd name="connsiteY32" fmla="*/ 181283 h 606722"/>
              <a:gd name="connsiteX33" fmla="*/ 378884 w 442939"/>
              <a:gd name="connsiteY33" fmla="*/ 188126 h 606722"/>
              <a:gd name="connsiteX34" fmla="*/ 377282 w 442939"/>
              <a:gd name="connsiteY34" fmla="*/ 200924 h 606722"/>
              <a:gd name="connsiteX35" fmla="*/ 287471 w 442939"/>
              <a:gd name="connsiteY35" fmla="*/ 311838 h 606722"/>
              <a:gd name="connsiteX36" fmla="*/ 377282 w 442939"/>
              <a:gd name="connsiteY36" fmla="*/ 422664 h 606722"/>
              <a:gd name="connsiteX37" fmla="*/ 378884 w 442939"/>
              <a:gd name="connsiteY37" fmla="*/ 435462 h 606722"/>
              <a:gd name="connsiteX38" fmla="*/ 367936 w 442939"/>
              <a:gd name="connsiteY38" fmla="*/ 442305 h 606722"/>
              <a:gd name="connsiteX39" fmla="*/ 267088 w 442939"/>
              <a:gd name="connsiteY39" fmla="*/ 442305 h 606722"/>
              <a:gd name="connsiteX40" fmla="*/ 257653 w 442939"/>
              <a:gd name="connsiteY40" fmla="*/ 437861 h 606722"/>
              <a:gd name="connsiteX41" fmla="*/ 221426 w 442939"/>
              <a:gd name="connsiteY41" fmla="*/ 393158 h 606722"/>
              <a:gd name="connsiteX42" fmla="*/ 185199 w 442939"/>
              <a:gd name="connsiteY42" fmla="*/ 437861 h 606722"/>
              <a:gd name="connsiteX43" fmla="*/ 175853 w 442939"/>
              <a:gd name="connsiteY43" fmla="*/ 442305 h 606722"/>
              <a:gd name="connsiteX44" fmla="*/ 75005 w 442939"/>
              <a:gd name="connsiteY44" fmla="*/ 442305 h 606722"/>
              <a:gd name="connsiteX45" fmla="*/ 64056 w 442939"/>
              <a:gd name="connsiteY45" fmla="*/ 435462 h 606722"/>
              <a:gd name="connsiteX46" fmla="*/ 65570 w 442939"/>
              <a:gd name="connsiteY46" fmla="*/ 422664 h 606722"/>
              <a:gd name="connsiteX47" fmla="*/ 155469 w 442939"/>
              <a:gd name="connsiteY47" fmla="*/ 311838 h 606722"/>
              <a:gd name="connsiteX48" fmla="*/ 65570 w 442939"/>
              <a:gd name="connsiteY48" fmla="*/ 200924 h 606722"/>
              <a:gd name="connsiteX49" fmla="*/ 64056 w 442939"/>
              <a:gd name="connsiteY49" fmla="*/ 188126 h 606722"/>
              <a:gd name="connsiteX50" fmla="*/ 75005 w 442939"/>
              <a:gd name="connsiteY50" fmla="*/ 181283 h 606722"/>
              <a:gd name="connsiteX51" fmla="*/ 338279 w 442939"/>
              <a:gd name="connsiteY51" fmla="*/ 41236 h 606722"/>
              <a:gd name="connsiteX52" fmla="*/ 338279 w 442939"/>
              <a:gd name="connsiteY52" fmla="*/ 104512 h 606722"/>
              <a:gd name="connsiteX53" fmla="*/ 401645 w 442939"/>
              <a:gd name="connsiteY53" fmla="*/ 104512 h 606722"/>
              <a:gd name="connsiteX54" fmla="*/ 24207 w 442939"/>
              <a:gd name="connsiteY54" fmla="*/ 24173 h 606722"/>
              <a:gd name="connsiteX55" fmla="*/ 24207 w 442939"/>
              <a:gd name="connsiteY55" fmla="*/ 582549 h 606722"/>
              <a:gd name="connsiteX56" fmla="*/ 418732 w 442939"/>
              <a:gd name="connsiteY56" fmla="*/ 582549 h 606722"/>
              <a:gd name="connsiteX57" fmla="*/ 418732 w 442939"/>
              <a:gd name="connsiteY57" fmla="*/ 128685 h 606722"/>
              <a:gd name="connsiteX58" fmla="*/ 326175 w 442939"/>
              <a:gd name="connsiteY58" fmla="*/ 128685 h 606722"/>
              <a:gd name="connsiteX59" fmla="*/ 314071 w 442939"/>
              <a:gd name="connsiteY59" fmla="*/ 116599 h 606722"/>
              <a:gd name="connsiteX60" fmla="*/ 314071 w 442939"/>
              <a:gd name="connsiteY60" fmla="*/ 24173 h 606722"/>
              <a:gd name="connsiteX61" fmla="*/ 12103 w 442939"/>
              <a:gd name="connsiteY61" fmla="*/ 0 h 606722"/>
              <a:gd name="connsiteX62" fmla="*/ 326175 w 442939"/>
              <a:gd name="connsiteY62" fmla="*/ 0 h 606722"/>
              <a:gd name="connsiteX63" fmla="*/ 334719 w 442939"/>
              <a:gd name="connsiteY63" fmla="*/ 3555 h 606722"/>
              <a:gd name="connsiteX64" fmla="*/ 439379 w 442939"/>
              <a:gd name="connsiteY64" fmla="*/ 108067 h 606722"/>
              <a:gd name="connsiteX65" fmla="*/ 442939 w 442939"/>
              <a:gd name="connsiteY65" fmla="*/ 116599 h 606722"/>
              <a:gd name="connsiteX66" fmla="*/ 442939 w 442939"/>
              <a:gd name="connsiteY66" fmla="*/ 594636 h 606722"/>
              <a:gd name="connsiteX67" fmla="*/ 430836 w 442939"/>
              <a:gd name="connsiteY67" fmla="*/ 606722 h 606722"/>
              <a:gd name="connsiteX68" fmla="*/ 12103 w 442939"/>
              <a:gd name="connsiteY68" fmla="*/ 606722 h 606722"/>
              <a:gd name="connsiteX69" fmla="*/ 0 w 442939"/>
              <a:gd name="connsiteY69" fmla="*/ 594636 h 606722"/>
              <a:gd name="connsiteX70" fmla="*/ 0 w 442939"/>
              <a:gd name="connsiteY70" fmla="*/ 12086 h 606722"/>
              <a:gd name="connsiteX71" fmla="*/ 12103 w 442939"/>
              <a:gd name="connsiteY71"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42939" h="606722">
                <a:moveTo>
                  <a:pt x="300912" y="539050"/>
                </a:moveTo>
                <a:lnTo>
                  <a:pt x="314066" y="539050"/>
                </a:lnTo>
                <a:cubicBezTo>
                  <a:pt x="320732" y="539050"/>
                  <a:pt x="326153" y="544462"/>
                  <a:pt x="326153" y="551117"/>
                </a:cubicBezTo>
                <a:cubicBezTo>
                  <a:pt x="326153" y="557771"/>
                  <a:pt x="320732" y="563183"/>
                  <a:pt x="314066" y="563183"/>
                </a:cubicBezTo>
                <a:lnTo>
                  <a:pt x="300912" y="563183"/>
                </a:lnTo>
                <a:cubicBezTo>
                  <a:pt x="294246" y="563183"/>
                  <a:pt x="288824" y="557771"/>
                  <a:pt x="288824" y="551117"/>
                </a:cubicBezTo>
                <a:cubicBezTo>
                  <a:pt x="288824" y="544462"/>
                  <a:pt x="294246" y="539050"/>
                  <a:pt x="300912" y="539050"/>
                </a:cubicBezTo>
                <a:close/>
                <a:moveTo>
                  <a:pt x="59243" y="539050"/>
                </a:moveTo>
                <a:lnTo>
                  <a:pt x="252304" y="539050"/>
                </a:lnTo>
                <a:cubicBezTo>
                  <a:pt x="258980" y="539050"/>
                  <a:pt x="264409" y="544462"/>
                  <a:pt x="264409" y="551117"/>
                </a:cubicBezTo>
                <a:cubicBezTo>
                  <a:pt x="264409" y="557771"/>
                  <a:pt x="258980" y="563183"/>
                  <a:pt x="252304" y="563183"/>
                </a:cubicBezTo>
                <a:lnTo>
                  <a:pt x="59243" y="563183"/>
                </a:lnTo>
                <a:cubicBezTo>
                  <a:pt x="52567" y="563183"/>
                  <a:pt x="47138" y="557771"/>
                  <a:pt x="47138" y="551117"/>
                </a:cubicBezTo>
                <a:cubicBezTo>
                  <a:pt x="47138" y="544462"/>
                  <a:pt x="52567" y="539050"/>
                  <a:pt x="59243" y="539050"/>
                </a:cubicBezTo>
                <a:close/>
                <a:moveTo>
                  <a:pt x="171046" y="331035"/>
                </a:moveTo>
                <a:lnTo>
                  <a:pt x="100372" y="418131"/>
                </a:lnTo>
                <a:lnTo>
                  <a:pt x="170067" y="418131"/>
                </a:lnTo>
                <a:lnTo>
                  <a:pt x="205849" y="373961"/>
                </a:lnTo>
                <a:close/>
                <a:moveTo>
                  <a:pt x="272873" y="205457"/>
                </a:moveTo>
                <a:lnTo>
                  <a:pt x="237002" y="249627"/>
                </a:lnTo>
                <a:lnTo>
                  <a:pt x="271894" y="292553"/>
                </a:lnTo>
                <a:lnTo>
                  <a:pt x="342568" y="205457"/>
                </a:lnTo>
                <a:close/>
                <a:moveTo>
                  <a:pt x="100372" y="205457"/>
                </a:moveTo>
                <a:lnTo>
                  <a:pt x="272873" y="418131"/>
                </a:lnTo>
                <a:lnTo>
                  <a:pt x="342568" y="418131"/>
                </a:lnTo>
                <a:lnTo>
                  <a:pt x="170067" y="205457"/>
                </a:lnTo>
                <a:close/>
                <a:moveTo>
                  <a:pt x="75005" y="181283"/>
                </a:moveTo>
                <a:lnTo>
                  <a:pt x="175853" y="181283"/>
                </a:lnTo>
                <a:cubicBezTo>
                  <a:pt x="179502" y="181283"/>
                  <a:pt x="182885" y="182883"/>
                  <a:pt x="185199" y="185727"/>
                </a:cubicBezTo>
                <a:lnTo>
                  <a:pt x="221426" y="230430"/>
                </a:lnTo>
                <a:lnTo>
                  <a:pt x="257653" y="185727"/>
                </a:lnTo>
                <a:cubicBezTo>
                  <a:pt x="259967" y="182883"/>
                  <a:pt x="263438" y="181283"/>
                  <a:pt x="267088" y="181283"/>
                </a:cubicBezTo>
                <a:lnTo>
                  <a:pt x="367936" y="181283"/>
                </a:lnTo>
                <a:cubicBezTo>
                  <a:pt x="372564" y="181283"/>
                  <a:pt x="376837" y="183949"/>
                  <a:pt x="378884" y="188126"/>
                </a:cubicBezTo>
                <a:cubicBezTo>
                  <a:pt x="380842" y="192392"/>
                  <a:pt x="380219" y="197369"/>
                  <a:pt x="377282" y="200924"/>
                </a:cubicBezTo>
                <a:lnTo>
                  <a:pt x="287471" y="311838"/>
                </a:lnTo>
                <a:lnTo>
                  <a:pt x="377282" y="422664"/>
                </a:lnTo>
                <a:cubicBezTo>
                  <a:pt x="380219" y="426219"/>
                  <a:pt x="380842" y="431196"/>
                  <a:pt x="378884" y="435462"/>
                </a:cubicBezTo>
                <a:cubicBezTo>
                  <a:pt x="376837" y="439639"/>
                  <a:pt x="372564" y="442305"/>
                  <a:pt x="367936" y="442305"/>
                </a:cubicBezTo>
                <a:lnTo>
                  <a:pt x="267088" y="442305"/>
                </a:lnTo>
                <a:cubicBezTo>
                  <a:pt x="263438" y="442305"/>
                  <a:pt x="259967" y="440705"/>
                  <a:pt x="257653" y="437861"/>
                </a:cubicBezTo>
                <a:lnTo>
                  <a:pt x="221426" y="393158"/>
                </a:lnTo>
                <a:lnTo>
                  <a:pt x="185199" y="437861"/>
                </a:lnTo>
                <a:cubicBezTo>
                  <a:pt x="182885" y="440705"/>
                  <a:pt x="179502" y="442305"/>
                  <a:pt x="175853" y="442305"/>
                </a:cubicBezTo>
                <a:lnTo>
                  <a:pt x="75005" y="442305"/>
                </a:lnTo>
                <a:cubicBezTo>
                  <a:pt x="70287" y="442305"/>
                  <a:pt x="66104" y="439639"/>
                  <a:pt x="64056" y="435462"/>
                </a:cubicBezTo>
                <a:cubicBezTo>
                  <a:pt x="62098" y="431196"/>
                  <a:pt x="62632" y="426219"/>
                  <a:pt x="65570" y="422664"/>
                </a:cubicBezTo>
                <a:lnTo>
                  <a:pt x="155469" y="311838"/>
                </a:lnTo>
                <a:lnTo>
                  <a:pt x="65570" y="200924"/>
                </a:lnTo>
                <a:cubicBezTo>
                  <a:pt x="62632" y="197369"/>
                  <a:pt x="62098" y="192392"/>
                  <a:pt x="64056" y="188126"/>
                </a:cubicBezTo>
                <a:cubicBezTo>
                  <a:pt x="66104" y="183949"/>
                  <a:pt x="70287" y="181283"/>
                  <a:pt x="75005" y="181283"/>
                </a:cubicBezTo>
                <a:close/>
                <a:moveTo>
                  <a:pt x="338279" y="41236"/>
                </a:moveTo>
                <a:lnTo>
                  <a:pt x="338279" y="104512"/>
                </a:lnTo>
                <a:lnTo>
                  <a:pt x="401645" y="104512"/>
                </a:lnTo>
                <a:close/>
                <a:moveTo>
                  <a:pt x="24207" y="24173"/>
                </a:moveTo>
                <a:lnTo>
                  <a:pt x="24207" y="582549"/>
                </a:lnTo>
                <a:lnTo>
                  <a:pt x="418732" y="582549"/>
                </a:lnTo>
                <a:lnTo>
                  <a:pt x="418732" y="128685"/>
                </a:lnTo>
                <a:lnTo>
                  <a:pt x="326175" y="128685"/>
                </a:lnTo>
                <a:cubicBezTo>
                  <a:pt x="319500" y="128685"/>
                  <a:pt x="314071" y="123264"/>
                  <a:pt x="314071" y="116599"/>
                </a:cubicBezTo>
                <a:lnTo>
                  <a:pt x="314071" y="24173"/>
                </a:lnTo>
                <a:close/>
                <a:moveTo>
                  <a:pt x="12103" y="0"/>
                </a:moveTo>
                <a:lnTo>
                  <a:pt x="326175" y="0"/>
                </a:lnTo>
                <a:cubicBezTo>
                  <a:pt x="329379" y="0"/>
                  <a:pt x="332405" y="1244"/>
                  <a:pt x="334719" y="3555"/>
                </a:cubicBezTo>
                <a:lnTo>
                  <a:pt x="439379" y="108067"/>
                </a:lnTo>
                <a:cubicBezTo>
                  <a:pt x="441693" y="110378"/>
                  <a:pt x="442939" y="113399"/>
                  <a:pt x="442939" y="116599"/>
                </a:cubicBezTo>
                <a:lnTo>
                  <a:pt x="442939" y="594636"/>
                </a:lnTo>
                <a:cubicBezTo>
                  <a:pt x="442939" y="601301"/>
                  <a:pt x="437510" y="606722"/>
                  <a:pt x="430836" y="606722"/>
                </a:cubicBezTo>
                <a:lnTo>
                  <a:pt x="12103" y="606722"/>
                </a:lnTo>
                <a:cubicBezTo>
                  <a:pt x="5429" y="606722"/>
                  <a:pt x="0" y="601301"/>
                  <a:pt x="0" y="594636"/>
                </a:cubicBezTo>
                <a:lnTo>
                  <a:pt x="0" y="12086"/>
                </a:lnTo>
                <a:cubicBezTo>
                  <a:pt x="0" y="5421"/>
                  <a:pt x="5429" y="0"/>
                  <a:pt x="12103" y="0"/>
                </a:cubicBezTo>
                <a:close/>
              </a:path>
            </a:pathLst>
          </a:custGeom>
          <a:solidFill>
            <a:srgbClr val="00428C"/>
          </a:solidFill>
          <a:ln>
            <a:noFill/>
          </a:ln>
        </p:spPr>
        <p:txBody>
          <a:bodyPr/>
          <a:lstStyle/>
          <a:p>
            <a:endParaRPr lang="zh-CN" altLang="en-US">
              <a:cs typeface="+mn-ea"/>
              <a:sym typeface="+mn-lt"/>
            </a:endParaRPr>
          </a:p>
        </p:txBody>
      </p:sp>
      <p:sp>
        <p:nvSpPr>
          <p:cNvPr id="252" name="pdf_136440">
            <a:extLst>
              <a:ext uri="{FF2B5EF4-FFF2-40B4-BE49-F238E27FC236}">
                <a16:creationId xmlns:a16="http://schemas.microsoft.com/office/drawing/2014/main" id="{59D6CFAE-83F1-4AEE-8E9F-A6634CA382A4}"/>
              </a:ext>
            </a:extLst>
          </p:cNvPr>
          <p:cNvSpPr>
            <a:spLocks noChangeAspect="1"/>
          </p:cNvSpPr>
          <p:nvPr/>
        </p:nvSpPr>
        <p:spPr bwMode="auto">
          <a:xfrm>
            <a:off x="993690" y="3634806"/>
            <a:ext cx="467142" cy="600879"/>
          </a:xfrm>
          <a:custGeom>
            <a:avLst/>
            <a:gdLst>
              <a:gd name="connsiteX0" fmla="*/ 204355 w 455802"/>
              <a:gd name="connsiteY0" fmla="*/ 456604 h 586292"/>
              <a:gd name="connsiteX1" fmla="*/ 204355 w 455802"/>
              <a:gd name="connsiteY1" fmla="*/ 533952 h 586292"/>
              <a:gd name="connsiteX2" fmla="*/ 221078 w 455802"/>
              <a:gd name="connsiteY2" fmla="*/ 533952 h 586292"/>
              <a:gd name="connsiteX3" fmla="*/ 245401 w 455802"/>
              <a:gd name="connsiteY3" fmla="*/ 523336 h 586292"/>
              <a:gd name="connsiteX4" fmla="*/ 253002 w 455802"/>
              <a:gd name="connsiteY4" fmla="*/ 492245 h 586292"/>
              <a:gd name="connsiteX5" fmla="*/ 251482 w 455802"/>
              <a:gd name="connsiteY5" fmla="*/ 479354 h 586292"/>
              <a:gd name="connsiteX6" fmla="*/ 245401 w 455802"/>
              <a:gd name="connsiteY6" fmla="*/ 467979 h 586292"/>
              <a:gd name="connsiteX7" fmla="*/ 233999 w 455802"/>
              <a:gd name="connsiteY7" fmla="*/ 459638 h 586292"/>
              <a:gd name="connsiteX8" fmla="*/ 214237 w 455802"/>
              <a:gd name="connsiteY8" fmla="*/ 456604 h 586292"/>
              <a:gd name="connsiteX9" fmla="*/ 120026 w 455802"/>
              <a:gd name="connsiteY9" fmla="*/ 456604 h 586292"/>
              <a:gd name="connsiteX10" fmla="*/ 120026 w 455802"/>
              <a:gd name="connsiteY10" fmla="*/ 496795 h 586292"/>
              <a:gd name="connsiteX11" fmla="*/ 135214 w 455802"/>
              <a:gd name="connsiteY11" fmla="*/ 496795 h 586292"/>
              <a:gd name="connsiteX12" fmla="*/ 141289 w 455802"/>
              <a:gd name="connsiteY12" fmla="*/ 496037 h 586292"/>
              <a:gd name="connsiteX13" fmla="*/ 146604 w 455802"/>
              <a:gd name="connsiteY13" fmla="*/ 493003 h 586292"/>
              <a:gd name="connsiteX14" fmla="*/ 151161 w 455802"/>
              <a:gd name="connsiteY14" fmla="*/ 486178 h 586292"/>
              <a:gd name="connsiteX15" fmla="*/ 152679 w 455802"/>
              <a:gd name="connsiteY15" fmla="*/ 475562 h 586292"/>
              <a:gd name="connsiteX16" fmla="*/ 151920 w 455802"/>
              <a:gd name="connsiteY16" fmla="*/ 470254 h 586292"/>
              <a:gd name="connsiteX17" fmla="*/ 148882 w 455802"/>
              <a:gd name="connsiteY17" fmla="*/ 463429 h 586292"/>
              <a:gd name="connsiteX18" fmla="*/ 142807 w 455802"/>
              <a:gd name="connsiteY18" fmla="*/ 458879 h 586292"/>
              <a:gd name="connsiteX19" fmla="*/ 132936 w 455802"/>
              <a:gd name="connsiteY19" fmla="*/ 456604 h 586292"/>
              <a:gd name="connsiteX20" fmla="*/ 294730 w 455802"/>
              <a:gd name="connsiteY20" fmla="*/ 444471 h 586292"/>
              <a:gd name="connsiteX21" fmla="*/ 358574 w 455802"/>
              <a:gd name="connsiteY21" fmla="*/ 444471 h 586292"/>
              <a:gd name="connsiteX22" fmla="*/ 358574 w 455802"/>
              <a:gd name="connsiteY22" fmla="*/ 456604 h 586292"/>
              <a:gd name="connsiteX23" fmla="*/ 311451 w 455802"/>
              <a:gd name="connsiteY23" fmla="*/ 456604 h 586292"/>
              <a:gd name="connsiteX24" fmla="*/ 311451 w 455802"/>
              <a:gd name="connsiteY24" fmla="*/ 489212 h 586292"/>
              <a:gd name="connsiteX25" fmla="*/ 354014 w 455802"/>
              <a:gd name="connsiteY25" fmla="*/ 489212 h 586292"/>
              <a:gd name="connsiteX26" fmla="*/ 354014 w 455802"/>
              <a:gd name="connsiteY26" fmla="*/ 499828 h 586292"/>
              <a:gd name="connsiteX27" fmla="*/ 311451 w 455802"/>
              <a:gd name="connsiteY27" fmla="*/ 499828 h 586292"/>
              <a:gd name="connsiteX28" fmla="*/ 311451 w 455802"/>
              <a:gd name="connsiteY28" fmla="*/ 546085 h 586292"/>
              <a:gd name="connsiteX29" fmla="*/ 294730 w 455802"/>
              <a:gd name="connsiteY29" fmla="*/ 546085 h 586292"/>
              <a:gd name="connsiteX30" fmla="*/ 187633 w 455802"/>
              <a:gd name="connsiteY30" fmla="*/ 444471 h 586292"/>
              <a:gd name="connsiteX31" fmla="*/ 218797 w 455802"/>
              <a:gd name="connsiteY31" fmla="*/ 444471 h 586292"/>
              <a:gd name="connsiteX32" fmla="*/ 241600 w 455802"/>
              <a:gd name="connsiteY32" fmla="*/ 448263 h 586292"/>
              <a:gd name="connsiteX33" fmla="*/ 257562 w 455802"/>
              <a:gd name="connsiteY33" fmla="*/ 458879 h 586292"/>
              <a:gd name="connsiteX34" fmla="*/ 267444 w 455802"/>
              <a:gd name="connsiteY34" fmla="*/ 474804 h 586292"/>
              <a:gd name="connsiteX35" fmla="*/ 270484 w 455802"/>
              <a:gd name="connsiteY35" fmla="*/ 492245 h 586292"/>
              <a:gd name="connsiteX36" fmla="*/ 267444 w 455802"/>
              <a:gd name="connsiteY36" fmla="*/ 513478 h 586292"/>
              <a:gd name="connsiteX37" fmla="*/ 260603 w 455802"/>
              <a:gd name="connsiteY37" fmla="*/ 528644 h 586292"/>
              <a:gd name="connsiteX38" fmla="*/ 251482 w 455802"/>
              <a:gd name="connsiteY38" fmla="*/ 538502 h 586292"/>
              <a:gd name="connsiteX39" fmla="*/ 241600 w 455802"/>
              <a:gd name="connsiteY39" fmla="*/ 543052 h 586292"/>
              <a:gd name="connsiteX40" fmla="*/ 232479 w 455802"/>
              <a:gd name="connsiteY40" fmla="*/ 545327 h 586292"/>
              <a:gd name="connsiteX41" fmla="*/ 226398 w 455802"/>
              <a:gd name="connsiteY41" fmla="*/ 546085 h 586292"/>
              <a:gd name="connsiteX42" fmla="*/ 187633 w 455802"/>
              <a:gd name="connsiteY42" fmla="*/ 546085 h 586292"/>
              <a:gd name="connsiteX43" fmla="*/ 103320 w 455802"/>
              <a:gd name="connsiteY43" fmla="*/ 444471 h 586292"/>
              <a:gd name="connsiteX44" fmla="*/ 132936 w 455802"/>
              <a:gd name="connsiteY44" fmla="*/ 444471 h 586292"/>
              <a:gd name="connsiteX45" fmla="*/ 145845 w 455802"/>
              <a:gd name="connsiteY45" fmla="*/ 445988 h 586292"/>
              <a:gd name="connsiteX46" fmla="*/ 157235 w 455802"/>
              <a:gd name="connsiteY46" fmla="*/ 452813 h 586292"/>
              <a:gd name="connsiteX47" fmla="*/ 165589 w 455802"/>
              <a:gd name="connsiteY47" fmla="*/ 462671 h 586292"/>
              <a:gd name="connsiteX48" fmla="*/ 168626 w 455802"/>
              <a:gd name="connsiteY48" fmla="*/ 475562 h 586292"/>
              <a:gd name="connsiteX49" fmla="*/ 165589 w 455802"/>
              <a:gd name="connsiteY49" fmla="*/ 489970 h 586292"/>
              <a:gd name="connsiteX50" fmla="*/ 158754 w 455802"/>
              <a:gd name="connsiteY50" fmla="*/ 500586 h 586292"/>
              <a:gd name="connsiteX51" fmla="*/ 147364 w 455802"/>
              <a:gd name="connsiteY51" fmla="*/ 506653 h 586292"/>
              <a:gd name="connsiteX52" fmla="*/ 132176 w 455802"/>
              <a:gd name="connsiteY52" fmla="*/ 509686 h 586292"/>
              <a:gd name="connsiteX53" fmla="*/ 120026 w 455802"/>
              <a:gd name="connsiteY53" fmla="*/ 509686 h 586292"/>
              <a:gd name="connsiteX54" fmla="*/ 120026 w 455802"/>
              <a:gd name="connsiteY54" fmla="*/ 546085 h 586292"/>
              <a:gd name="connsiteX55" fmla="*/ 103320 w 455802"/>
              <a:gd name="connsiteY55" fmla="*/ 546085 h 586292"/>
              <a:gd name="connsiteX56" fmla="*/ 19751 w 455802"/>
              <a:gd name="connsiteY56" fmla="*/ 414880 h 586292"/>
              <a:gd name="connsiteX57" fmla="*/ 19751 w 455802"/>
              <a:gd name="connsiteY57" fmla="*/ 561263 h 586292"/>
              <a:gd name="connsiteX58" fmla="*/ 22790 w 455802"/>
              <a:gd name="connsiteY58" fmla="*/ 565814 h 586292"/>
              <a:gd name="connsiteX59" fmla="*/ 25069 w 455802"/>
              <a:gd name="connsiteY59" fmla="*/ 566572 h 586292"/>
              <a:gd name="connsiteX60" fmla="*/ 430733 w 455802"/>
              <a:gd name="connsiteY60" fmla="*/ 566572 h 586292"/>
              <a:gd name="connsiteX61" fmla="*/ 432252 w 455802"/>
              <a:gd name="connsiteY61" fmla="*/ 565814 h 586292"/>
              <a:gd name="connsiteX62" fmla="*/ 435291 w 455802"/>
              <a:gd name="connsiteY62" fmla="*/ 561263 h 586292"/>
              <a:gd name="connsiteX63" fmla="*/ 435291 w 455802"/>
              <a:gd name="connsiteY63" fmla="*/ 414880 h 586292"/>
              <a:gd name="connsiteX64" fmla="*/ 168635 w 455802"/>
              <a:gd name="connsiteY64" fmla="*/ 295042 h 586292"/>
              <a:gd name="connsiteX65" fmla="*/ 137486 w 455802"/>
              <a:gd name="connsiteY65" fmla="*/ 323099 h 586292"/>
              <a:gd name="connsiteX66" fmla="*/ 142044 w 455802"/>
              <a:gd name="connsiteY66" fmla="*/ 329924 h 586292"/>
              <a:gd name="connsiteX67" fmla="*/ 168635 w 455802"/>
              <a:gd name="connsiteY67" fmla="*/ 295042 h 586292"/>
              <a:gd name="connsiteX68" fmla="*/ 325139 w 455802"/>
              <a:gd name="connsiteY68" fmla="*/ 249544 h 586292"/>
              <a:gd name="connsiteX69" fmla="*/ 306905 w 455802"/>
              <a:gd name="connsiteY69" fmla="*/ 250302 h 586292"/>
              <a:gd name="connsiteX70" fmla="*/ 322100 w 455802"/>
              <a:gd name="connsiteY70" fmla="*/ 260160 h 586292"/>
              <a:gd name="connsiteX71" fmla="*/ 335015 w 455802"/>
              <a:gd name="connsiteY71" fmla="*/ 255610 h 586292"/>
              <a:gd name="connsiteX72" fmla="*/ 337295 w 455802"/>
              <a:gd name="connsiteY72" fmla="*/ 251060 h 586292"/>
              <a:gd name="connsiteX73" fmla="*/ 325139 w 455802"/>
              <a:gd name="connsiteY73" fmla="*/ 249544 h 586292"/>
              <a:gd name="connsiteX74" fmla="*/ 230933 w 455802"/>
              <a:gd name="connsiteY74" fmla="*/ 183571 h 586292"/>
              <a:gd name="connsiteX75" fmla="*/ 204342 w 455802"/>
              <a:gd name="connsiteY75" fmla="*/ 260160 h 586292"/>
              <a:gd name="connsiteX76" fmla="*/ 269679 w 455802"/>
              <a:gd name="connsiteY76" fmla="*/ 239686 h 586292"/>
              <a:gd name="connsiteX77" fmla="*/ 230933 w 455802"/>
              <a:gd name="connsiteY77" fmla="*/ 183571 h 586292"/>
              <a:gd name="connsiteX78" fmla="*/ 224855 w 455802"/>
              <a:gd name="connsiteY78" fmla="*/ 97883 h 586292"/>
              <a:gd name="connsiteX79" fmla="*/ 225614 w 455802"/>
              <a:gd name="connsiteY79" fmla="*/ 130490 h 586292"/>
              <a:gd name="connsiteX80" fmla="*/ 224855 w 455802"/>
              <a:gd name="connsiteY80" fmla="*/ 97883 h 586292"/>
              <a:gd name="connsiteX81" fmla="*/ 228653 w 455802"/>
              <a:gd name="connsiteY81" fmla="*/ 79683 h 586292"/>
              <a:gd name="connsiteX82" fmla="*/ 241569 w 455802"/>
              <a:gd name="connsiteY82" fmla="*/ 90300 h 586292"/>
              <a:gd name="connsiteX83" fmla="*/ 237770 w 455802"/>
              <a:gd name="connsiteY83" fmla="*/ 159305 h 586292"/>
              <a:gd name="connsiteX84" fmla="*/ 289432 w 455802"/>
              <a:gd name="connsiteY84" fmla="*/ 235894 h 586292"/>
              <a:gd name="connsiteX85" fmla="*/ 322860 w 455802"/>
              <a:gd name="connsiteY85" fmla="*/ 232103 h 586292"/>
              <a:gd name="connsiteX86" fmla="*/ 352489 w 455802"/>
              <a:gd name="connsiteY86" fmla="*/ 243477 h 586292"/>
              <a:gd name="connsiteX87" fmla="*/ 348691 w 455802"/>
              <a:gd name="connsiteY87" fmla="*/ 265468 h 586292"/>
              <a:gd name="connsiteX88" fmla="*/ 325899 w 455802"/>
              <a:gd name="connsiteY88" fmla="*/ 277601 h 586292"/>
              <a:gd name="connsiteX89" fmla="*/ 283354 w 455802"/>
              <a:gd name="connsiteY89" fmla="*/ 254094 h 586292"/>
              <a:gd name="connsiteX90" fmla="*/ 193706 w 455802"/>
              <a:gd name="connsiteY90" fmla="*/ 282909 h 586292"/>
              <a:gd name="connsiteX91" fmla="*/ 170154 w 455802"/>
              <a:gd name="connsiteY91" fmla="*/ 326133 h 586292"/>
              <a:gd name="connsiteX92" fmla="*/ 142044 w 455802"/>
              <a:gd name="connsiteY92" fmla="*/ 347365 h 586292"/>
              <a:gd name="connsiteX93" fmla="*/ 132168 w 455802"/>
              <a:gd name="connsiteY93" fmla="*/ 343574 h 586292"/>
              <a:gd name="connsiteX94" fmla="*/ 120772 w 455802"/>
              <a:gd name="connsiteY94" fmla="*/ 320825 h 586292"/>
              <a:gd name="connsiteX95" fmla="*/ 181550 w 455802"/>
              <a:gd name="connsiteY95" fmla="*/ 270018 h 586292"/>
              <a:gd name="connsiteX96" fmla="*/ 219537 w 455802"/>
              <a:gd name="connsiteY96" fmla="*/ 160822 h 586292"/>
              <a:gd name="connsiteX97" fmla="*/ 206621 w 455802"/>
              <a:gd name="connsiteY97" fmla="*/ 94091 h 586292"/>
              <a:gd name="connsiteX98" fmla="*/ 218017 w 455802"/>
              <a:gd name="connsiteY98" fmla="*/ 81958 h 586292"/>
              <a:gd name="connsiteX99" fmla="*/ 228653 w 455802"/>
              <a:gd name="connsiteY99" fmla="*/ 79683 h 586292"/>
              <a:gd name="connsiteX100" fmla="*/ 334255 w 455802"/>
              <a:gd name="connsiteY100" fmla="*/ 36406 h 586292"/>
              <a:gd name="connsiteX101" fmla="*/ 334255 w 455802"/>
              <a:gd name="connsiteY101" fmla="*/ 121354 h 586292"/>
              <a:gd name="connsiteX102" fmla="*/ 419338 w 455802"/>
              <a:gd name="connsiteY102" fmla="*/ 121354 h 586292"/>
              <a:gd name="connsiteX103" fmla="*/ 25069 w 455802"/>
              <a:gd name="connsiteY103" fmla="*/ 20478 h 586292"/>
              <a:gd name="connsiteX104" fmla="*/ 19751 w 455802"/>
              <a:gd name="connsiteY104" fmla="*/ 29580 h 586292"/>
              <a:gd name="connsiteX105" fmla="*/ 19751 w 455802"/>
              <a:gd name="connsiteY105" fmla="*/ 394401 h 586292"/>
              <a:gd name="connsiteX106" fmla="*/ 435291 w 455802"/>
              <a:gd name="connsiteY106" fmla="*/ 394401 h 586292"/>
              <a:gd name="connsiteX107" fmla="*/ 435291 w 455802"/>
              <a:gd name="connsiteY107" fmla="*/ 141074 h 586292"/>
              <a:gd name="connsiteX108" fmla="*/ 431493 w 455802"/>
              <a:gd name="connsiteY108" fmla="*/ 141833 h 586292"/>
              <a:gd name="connsiteX109" fmla="*/ 313744 w 455802"/>
              <a:gd name="connsiteY109" fmla="*/ 141833 h 586292"/>
              <a:gd name="connsiteX110" fmla="*/ 313744 w 455802"/>
              <a:gd name="connsiteY110" fmla="*/ 24271 h 586292"/>
              <a:gd name="connsiteX111" fmla="*/ 314503 w 455802"/>
              <a:gd name="connsiteY111" fmla="*/ 20478 h 586292"/>
              <a:gd name="connsiteX112" fmla="*/ 25069 w 455802"/>
              <a:gd name="connsiteY112" fmla="*/ 0 h 586292"/>
              <a:gd name="connsiteX113" fmla="*/ 318302 w 455802"/>
              <a:gd name="connsiteY113" fmla="*/ 0 h 586292"/>
              <a:gd name="connsiteX114" fmla="*/ 331976 w 455802"/>
              <a:gd name="connsiteY114" fmla="*/ 5309 h 586292"/>
              <a:gd name="connsiteX115" fmla="*/ 339573 w 455802"/>
              <a:gd name="connsiteY115" fmla="*/ 13652 h 586292"/>
              <a:gd name="connsiteX116" fmla="*/ 442128 w 455802"/>
              <a:gd name="connsiteY116" fmla="*/ 115287 h 586292"/>
              <a:gd name="connsiteX117" fmla="*/ 449725 w 455802"/>
              <a:gd name="connsiteY117" fmla="*/ 122871 h 586292"/>
              <a:gd name="connsiteX118" fmla="*/ 455802 w 455802"/>
              <a:gd name="connsiteY118" fmla="*/ 141074 h 586292"/>
              <a:gd name="connsiteX119" fmla="*/ 455802 w 455802"/>
              <a:gd name="connsiteY119" fmla="*/ 394401 h 586292"/>
              <a:gd name="connsiteX120" fmla="*/ 455802 w 455802"/>
              <a:gd name="connsiteY120" fmla="*/ 561263 h 586292"/>
              <a:gd name="connsiteX121" fmla="*/ 455802 w 455802"/>
              <a:gd name="connsiteY121" fmla="*/ 566572 h 586292"/>
              <a:gd name="connsiteX122" fmla="*/ 436810 w 455802"/>
              <a:gd name="connsiteY122" fmla="*/ 585534 h 586292"/>
              <a:gd name="connsiteX123" fmla="*/ 435291 w 455802"/>
              <a:gd name="connsiteY123" fmla="*/ 586292 h 586292"/>
              <a:gd name="connsiteX124" fmla="*/ 430733 w 455802"/>
              <a:gd name="connsiteY124" fmla="*/ 586292 h 586292"/>
              <a:gd name="connsiteX125" fmla="*/ 25069 w 455802"/>
              <a:gd name="connsiteY125" fmla="*/ 586292 h 586292"/>
              <a:gd name="connsiteX126" fmla="*/ 19751 w 455802"/>
              <a:gd name="connsiteY126" fmla="*/ 586292 h 586292"/>
              <a:gd name="connsiteX127" fmla="*/ 18232 w 455802"/>
              <a:gd name="connsiteY127" fmla="*/ 585534 h 586292"/>
              <a:gd name="connsiteX128" fmla="*/ 0 w 455802"/>
              <a:gd name="connsiteY128" fmla="*/ 566572 h 586292"/>
              <a:gd name="connsiteX129" fmla="*/ 0 w 455802"/>
              <a:gd name="connsiteY129" fmla="*/ 561263 h 586292"/>
              <a:gd name="connsiteX130" fmla="*/ 0 w 455802"/>
              <a:gd name="connsiteY130" fmla="*/ 394401 h 586292"/>
              <a:gd name="connsiteX131" fmla="*/ 0 w 455802"/>
              <a:gd name="connsiteY131" fmla="*/ 29580 h 586292"/>
              <a:gd name="connsiteX132" fmla="*/ 25069 w 455802"/>
              <a:gd name="connsiteY132" fmla="*/ 0 h 586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455802" h="586292">
                <a:moveTo>
                  <a:pt x="204355" y="456604"/>
                </a:moveTo>
                <a:lnTo>
                  <a:pt x="204355" y="533952"/>
                </a:lnTo>
                <a:lnTo>
                  <a:pt x="221078" y="533952"/>
                </a:lnTo>
                <a:cubicBezTo>
                  <a:pt x="232479" y="533952"/>
                  <a:pt x="240840" y="530161"/>
                  <a:pt x="245401" y="523336"/>
                </a:cubicBezTo>
                <a:cubicBezTo>
                  <a:pt x="250721" y="515753"/>
                  <a:pt x="253002" y="505895"/>
                  <a:pt x="253002" y="492245"/>
                </a:cubicBezTo>
                <a:cubicBezTo>
                  <a:pt x="253002" y="487695"/>
                  <a:pt x="252242" y="483145"/>
                  <a:pt x="251482" y="479354"/>
                </a:cubicBezTo>
                <a:cubicBezTo>
                  <a:pt x="250721" y="474804"/>
                  <a:pt x="248441" y="471771"/>
                  <a:pt x="245401" y="467979"/>
                </a:cubicBezTo>
                <a:cubicBezTo>
                  <a:pt x="242360" y="464946"/>
                  <a:pt x="238560" y="461912"/>
                  <a:pt x="233999" y="459638"/>
                </a:cubicBezTo>
                <a:cubicBezTo>
                  <a:pt x="228679" y="458121"/>
                  <a:pt x="222598" y="456604"/>
                  <a:pt x="214237" y="456604"/>
                </a:cubicBezTo>
                <a:close/>
                <a:moveTo>
                  <a:pt x="120026" y="456604"/>
                </a:moveTo>
                <a:lnTo>
                  <a:pt x="120026" y="496795"/>
                </a:lnTo>
                <a:lnTo>
                  <a:pt x="135214" y="496795"/>
                </a:lnTo>
                <a:cubicBezTo>
                  <a:pt x="137492" y="496795"/>
                  <a:pt x="139770" y="496795"/>
                  <a:pt x="141289" y="496037"/>
                </a:cubicBezTo>
                <a:cubicBezTo>
                  <a:pt x="143567" y="495278"/>
                  <a:pt x="145086" y="494520"/>
                  <a:pt x="146604" y="493003"/>
                </a:cubicBezTo>
                <a:cubicBezTo>
                  <a:pt x="148882" y="491487"/>
                  <a:pt x="149642" y="489212"/>
                  <a:pt x="151161" y="486178"/>
                </a:cubicBezTo>
                <a:cubicBezTo>
                  <a:pt x="151920" y="483145"/>
                  <a:pt x="152679" y="480112"/>
                  <a:pt x="152679" y="475562"/>
                </a:cubicBezTo>
                <a:cubicBezTo>
                  <a:pt x="152679" y="474045"/>
                  <a:pt x="151920" y="471771"/>
                  <a:pt x="151920" y="470254"/>
                </a:cubicBezTo>
                <a:cubicBezTo>
                  <a:pt x="151161" y="467979"/>
                  <a:pt x="150401" y="465704"/>
                  <a:pt x="148882" y="463429"/>
                </a:cubicBezTo>
                <a:cubicBezTo>
                  <a:pt x="147364" y="461912"/>
                  <a:pt x="145086" y="460396"/>
                  <a:pt x="142807" y="458879"/>
                </a:cubicBezTo>
                <a:cubicBezTo>
                  <a:pt x="140529" y="457363"/>
                  <a:pt x="136732" y="456604"/>
                  <a:pt x="132936" y="456604"/>
                </a:cubicBezTo>
                <a:close/>
                <a:moveTo>
                  <a:pt x="294730" y="444471"/>
                </a:moveTo>
                <a:lnTo>
                  <a:pt x="358574" y="444471"/>
                </a:lnTo>
                <a:lnTo>
                  <a:pt x="358574" y="456604"/>
                </a:lnTo>
                <a:lnTo>
                  <a:pt x="311451" y="456604"/>
                </a:lnTo>
                <a:lnTo>
                  <a:pt x="311451" y="489212"/>
                </a:lnTo>
                <a:lnTo>
                  <a:pt x="354014" y="489212"/>
                </a:lnTo>
                <a:lnTo>
                  <a:pt x="354014" y="499828"/>
                </a:lnTo>
                <a:lnTo>
                  <a:pt x="311451" y="499828"/>
                </a:lnTo>
                <a:lnTo>
                  <a:pt x="311451" y="546085"/>
                </a:lnTo>
                <a:lnTo>
                  <a:pt x="294730" y="546085"/>
                </a:lnTo>
                <a:close/>
                <a:moveTo>
                  <a:pt x="187633" y="444471"/>
                </a:moveTo>
                <a:lnTo>
                  <a:pt x="218797" y="444471"/>
                </a:lnTo>
                <a:cubicBezTo>
                  <a:pt x="227158" y="444471"/>
                  <a:pt x="234759" y="445230"/>
                  <a:pt x="241600" y="448263"/>
                </a:cubicBezTo>
                <a:cubicBezTo>
                  <a:pt x="247681" y="451296"/>
                  <a:pt x="253002" y="454329"/>
                  <a:pt x="257562" y="458879"/>
                </a:cubicBezTo>
                <a:cubicBezTo>
                  <a:pt x="262123" y="463429"/>
                  <a:pt x="265163" y="468737"/>
                  <a:pt x="267444" y="474804"/>
                </a:cubicBezTo>
                <a:cubicBezTo>
                  <a:pt x="269724" y="480112"/>
                  <a:pt x="270484" y="486178"/>
                  <a:pt x="270484" y="492245"/>
                </a:cubicBezTo>
                <a:cubicBezTo>
                  <a:pt x="270484" y="500586"/>
                  <a:pt x="269724" y="508170"/>
                  <a:pt x="267444" y="513478"/>
                </a:cubicBezTo>
                <a:cubicBezTo>
                  <a:pt x="265923" y="519544"/>
                  <a:pt x="263643" y="524852"/>
                  <a:pt x="260603" y="528644"/>
                </a:cubicBezTo>
                <a:cubicBezTo>
                  <a:pt x="258322" y="532436"/>
                  <a:pt x="255282" y="536227"/>
                  <a:pt x="251482" y="538502"/>
                </a:cubicBezTo>
                <a:cubicBezTo>
                  <a:pt x="247681" y="540777"/>
                  <a:pt x="244641" y="542294"/>
                  <a:pt x="241600" y="543052"/>
                </a:cubicBezTo>
                <a:cubicBezTo>
                  <a:pt x="238560" y="544569"/>
                  <a:pt x="235519" y="545327"/>
                  <a:pt x="232479" y="545327"/>
                </a:cubicBezTo>
                <a:cubicBezTo>
                  <a:pt x="230199" y="546085"/>
                  <a:pt x="227918" y="546085"/>
                  <a:pt x="226398" y="546085"/>
                </a:cubicBezTo>
                <a:lnTo>
                  <a:pt x="187633" y="546085"/>
                </a:lnTo>
                <a:close/>
                <a:moveTo>
                  <a:pt x="103320" y="444471"/>
                </a:moveTo>
                <a:lnTo>
                  <a:pt x="132936" y="444471"/>
                </a:lnTo>
                <a:cubicBezTo>
                  <a:pt x="137492" y="444471"/>
                  <a:pt x="141289" y="445230"/>
                  <a:pt x="145845" y="445988"/>
                </a:cubicBezTo>
                <a:cubicBezTo>
                  <a:pt x="149642" y="447505"/>
                  <a:pt x="153439" y="449779"/>
                  <a:pt x="157235" y="452813"/>
                </a:cubicBezTo>
                <a:cubicBezTo>
                  <a:pt x="160273" y="455088"/>
                  <a:pt x="163310" y="458879"/>
                  <a:pt x="165589" y="462671"/>
                </a:cubicBezTo>
                <a:cubicBezTo>
                  <a:pt x="167107" y="466462"/>
                  <a:pt x="168626" y="471012"/>
                  <a:pt x="168626" y="475562"/>
                </a:cubicBezTo>
                <a:cubicBezTo>
                  <a:pt x="168626" y="480870"/>
                  <a:pt x="167867" y="485420"/>
                  <a:pt x="165589" y="489970"/>
                </a:cubicBezTo>
                <a:cubicBezTo>
                  <a:pt x="164070" y="493762"/>
                  <a:pt x="161792" y="497553"/>
                  <a:pt x="158754" y="500586"/>
                </a:cubicBezTo>
                <a:cubicBezTo>
                  <a:pt x="155717" y="502861"/>
                  <a:pt x="151920" y="505136"/>
                  <a:pt x="147364" y="506653"/>
                </a:cubicBezTo>
                <a:cubicBezTo>
                  <a:pt x="142807" y="508170"/>
                  <a:pt x="137492" y="509686"/>
                  <a:pt x="132176" y="509686"/>
                </a:cubicBezTo>
                <a:lnTo>
                  <a:pt x="120026" y="509686"/>
                </a:lnTo>
                <a:lnTo>
                  <a:pt x="120026" y="546085"/>
                </a:lnTo>
                <a:lnTo>
                  <a:pt x="103320" y="546085"/>
                </a:lnTo>
                <a:close/>
                <a:moveTo>
                  <a:pt x="19751" y="414880"/>
                </a:moveTo>
                <a:lnTo>
                  <a:pt x="19751" y="561263"/>
                </a:lnTo>
                <a:cubicBezTo>
                  <a:pt x="19751" y="563538"/>
                  <a:pt x="21271" y="565055"/>
                  <a:pt x="22790" y="565814"/>
                </a:cubicBezTo>
                <a:cubicBezTo>
                  <a:pt x="23550" y="565814"/>
                  <a:pt x="24309" y="566572"/>
                  <a:pt x="25069" y="566572"/>
                </a:cubicBezTo>
                <a:lnTo>
                  <a:pt x="430733" y="566572"/>
                </a:lnTo>
                <a:cubicBezTo>
                  <a:pt x="431493" y="566572"/>
                  <a:pt x="432252" y="565814"/>
                  <a:pt x="432252" y="565814"/>
                </a:cubicBezTo>
                <a:cubicBezTo>
                  <a:pt x="434531" y="565055"/>
                  <a:pt x="435291" y="563538"/>
                  <a:pt x="435291" y="561263"/>
                </a:cubicBezTo>
                <a:lnTo>
                  <a:pt x="435291" y="414880"/>
                </a:lnTo>
                <a:close/>
                <a:moveTo>
                  <a:pt x="168635" y="295042"/>
                </a:moveTo>
                <a:cubicBezTo>
                  <a:pt x="147362" y="307175"/>
                  <a:pt x="138246" y="317033"/>
                  <a:pt x="137486" y="323099"/>
                </a:cubicBezTo>
                <a:cubicBezTo>
                  <a:pt x="137486" y="323858"/>
                  <a:pt x="137486" y="326133"/>
                  <a:pt x="142044" y="329924"/>
                </a:cubicBezTo>
                <a:cubicBezTo>
                  <a:pt x="143564" y="329166"/>
                  <a:pt x="151921" y="325374"/>
                  <a:pt x="168635" y="295042"/>
                </a:cubicBezTo>
                <a:close/>
                <a:moveTo>
                  <a:pt x="325139" y="249544"/>
                </a:moveTo>
                <a:cubicBezTo>
                  <a:pt x="319821" y="249544"/>
                  <a:pt x="313743" y="249544"/>
                  <a:pt x="306905" y="250302"/>
                </a:cubicBezTo>
                <a:cubicBezTo>
                  <a:pt x="315262" y="256369"/>
                  <a:pt x="316782" y="260160"/>
                  <a:pt x="322100" y="260160"/>
                </a:cubicBezTo>
                <a:cubicBezTo>
                  <a:pt x="325139" y="260160"/>
                  <a:pt x="331217" y="260160"/>
                  <a:pt x="335015" y="255610"/>
                </a:cubicBezTo>
                <a:cubicBezTo>
                  <a:pt x="336535" y="253335"/>
                  <a:pt x="336535" y="251819"/>
                  <a:pt x="337295" y="251060"/>
                </a:cubicBezTo>
                <a:cubicBezTo>
                  <a:pt x="335775" y="250302"/>
                  <a:pt x="334256" y="249544"/>
                  <a:pt x="325139" y="249544"/>
                </a:cubicBezTo>
                <a:close/>
                <a:moveTo>
                  <a:pt x="230933" y="183571"/>
                </a:moveTo>
                <a:cubicBezTo>
                  <a:pt x="224095" y="208595"/>
                  <a:pt x="214218" y="235894"/>
                  <a:pt x="204342" y="260160"/>
                </a:cubicBezTo>
                <a:cubicBezTo>
                  <a:pt x="224855" y="251819"/>
                  <a:pt x="248406" y="244994"/>
                  <a:pt x="269679" y="239686"/>
                </a:cubicBezTo>
                <a:cubicBezTo>
                  <a:pt x="256004" y="223761"/>
                  <a:pt x="242328" y="204045"/>
                  <a:pt x="230933" y="183571"/>
                </a:cubicBezTo>
                <a:close/>
                <a:moveTo>
                  <a:pt x="224855" y="97883"/>
                </a:moveTo>
                <a:cubicBezTo>
                  <a:pt x="224095" y="98641"/>
                  <a:pt x="211180" y="116082"/>
                  <a:pt x="225614" y="130490"/>
                </a:cubicBezTo>
                <a:cubicBezTo>
                  <a:pt x="235491" y="109257"/>
                  <a:pt x="225614" y="97883"/>
                  <a:pt x="224855" y="97883"/>
                </a:cubicBezTo>
                <a:close/>
                <a:moveTo>
                  <a:pt x="228653" y="79683"/>
                </a:moveTo>
                <a:cubicBezTo>
                  <a:pt x="233971" y="79683"/>
                  <a:pt x="238530" y="86508"/>
                  <a:pt x="241569" y="90300"/>
                </a:cubicBezTo>
                <a:cubicBezTo>
                  <a:pt x="244608" y="94091"/>
                  <a:pt x="251445" y="102432"/>
                  <a:pt x="237770" y="159305"/>
                </a:cubicBezTo>
                <a:cubicBezTo>
                  <a:pt x="251445" y="187363"/>
                  <a:pt x="270438" y="216178"/>
                  <a:pt x="289432" y="235894"/>
                </a:cubicBezTo>
                <a:cubicBezTo>
                  <a:pt x="302347" y="233619"/>
                  <a:pt x="313743" y="232103"/>
                  <a:pt x="322860" y="232103"/>
                </a:cubicBezTo>
                <a:cubicBezTo>
                  <a:pt x="338814" y="232103"/>
                  <a:pt x="348691" y="235894"/>
                  <a:pt x="352489" y="243477"/>
                </a:cubicBezTo>
                <a:cubicBezTo>
                  <a:pt x="355528" y="249544"/>
                  <a:pt x="354768" y="257127"/>
                  <a:pt x="348691" y="265468"/>
                </a:cubicBezTo>
                <a:cubicBezTo>
                  <a:pt x="342613" y="273051"/>
                  <a:pt x="335015" y="277601"/>
                  <a:pt x="325899" y="277601"/>
                </a:cubicBezTo>
                <a:cubicBezTo>
                  <a:pt x="313743" y="277601"/>
                  <a:pt x="299308" y="269260"/>
                  <a:pt x="283354" y="254094"/>
                </a:cubicBezTo>
                <a:cubicBezTo>
                  <a:pt x="254484" y="260160"/>
                  <a:pt x="221056" y="270776"/>
                  <a:pt x="193706" y="282909"/>
                </a:cubicBezTo>
                <a:cubicBezTo>
                  <a:pt x="185349" y="301109"/>
                  <a:pt x="177751" y="315516"/>
                  <a:pt x="170154" y="326133"/>
                </a:cubicBezTo>
                <a:cubicBezTo>
                  <a:pt x="159518" y="340540"/>
                  <a:pt x="150401" y="347365"/>
                  <a:pt x="142044" y="347365"/>
                </a:cubicBezTo>
                <a:cubicBezTo>
                  <a:pt x="138246" y="347365"/>
                  <a:pt x="134447" y="345849"/>
                  <a:pt x="132168" y="343574"/>
                </a:cubicBezTo>
                <a:cubicBezTo>
                  <a:pt x="121532" y="335991"/>
                  <a:pt x="120012" y="326891"/>
                  <a:pt x="120772" y="320825"/>
                </a:cubicBezTo>
                <a:cubicBezTo>
                  <a:pt x="122291" y="304900"/>
                  <a:pt x="142804" y="287459"/>
                  <a:pt x="181550" y="270018"/>
                </a:cubicBezTo>
                <a:cubicBezTo>
                  <a:pt x="196745" y="236653"/>
                  <a:pt x="211180" y="195704"/>
                  <a:pt x="219537" y="160822"/>
                </a:cubicBezTo>
                <a:cubicBezTo>
                  <a:pt x="209660" y="139589"/>
                  <a:pt x="199784" y="110774"/>
                  <a:pt x="206621" y="94091"/>
                </a:cubicBezTo>
                <a:cubicBezTo>
                  <a:pt x="209660" y="88025"/>
                  <a:pt x="212699" y="83475"/>
                  <a:pt x="218017" y="81958"/>
                </a:cubicBezTo>
                <a:cubicBezTo>
                  <a:pt x="220296" y="81200"/>
                  <a:pt x="226374" y="79683"/>
                  <a:pt x="228653" y="79683"/>
                </a:cubicBezTo>
                <a:close/>
                <a:moveTo>
                  <a:pt x="334255" y="36406"/>
                </a:moveTo>
                <a:lnTo>
                  <a:pt x="334255" y="121354"/>
                </a:lnTo>
                <a:lnTo>
                  <a:pt x="419338" y="121354"/>
                </a:lnTo>
                <a:close/>
                <a:moveTo>
                  <a:pt x="25069" y="20478"/>
                </a:moveTo>
                <a:cubicBezTo>
                  <a:pt x="20511" y="20478"/>
                  <a:pt x="19751" y="27304"/>
                  <a:pt x="19751" y="29580"/>
                </a:cubicBezTo>
                <a:lnTo>
                  <a:pt x="19751" y="394401"/>
                </a:lnTo>
                <a:lnTo>
                  <a:pt x="435291" y="394401"/>
                </a:lnTo>
                <a:lnTo>
                  <a:pt x="435291" y="141074"/>
                </a:lnTo>
                <a:cubicBezTo>
                  <a:pt x="433772" y="141074"/>
                  <a:pt x="433012" y="141833"/>
                  <a:pt x="431493" y="141833"/>
                </a:cubicBezTo>
                <a:lnTo>
                  <a:pt x="313744" y="141833"/>
                </a:lnTo>
                <a:lnTo>
                  <a:pt x="313744" y="24271"/>
                </a:lnTo>
                <a:cubicBezTo>
                  <a:pt x="313744" y="22754"/>
                  <a:pt x="313744" y="21237"/>
                  <a:pt x="314503" y="20478"/>
                </a:cubicBezTo>
                <a:close/>
                <a:moveTo>
                  <a:pt x="25069" y="0"/>
                </a:moveTo>
                <a:lnTo>
                  <a:pt x="318302" y="0"/>
                </a:lnTo>
                <a:cubicBezTo>
                  <a:pt x="323619" y="0"/>
                  <a:pt x="328937" y="2275"/>
                  <a:pt x="331976" y="5309"/>
                </a:cubicBezTo>
                <a:lnTo>
                  <a:pt x="339573" y="13652"/>
                </a:lnTo>
                <a:lnTo>
                  <a:pt x="442128" y="115287"/>
                </a:lnTo>
                <a:lnTo>
                  <a:pt x="449725" y="122871"/>
                </a:lnTo>
                <a:cubicBezTo>
                  <a:pt x="454283" y="128181"/>
                  <a:pt x="455802" y="133490"/>
                  <a:pt x="455802" y="141074"/>
                </a:cubicBezTo>
                <a:lnTo>
                  <a:pt x="455802" y="394401"/>
                </a:lnTo>
                <a:lnTo>
                  <a:pt x="455802" y="561263"/>
                </a:lnTo>
                <a:lnTo>
                  <a:pt x="455802" y="566572"/>
                </a:lnTo>
                <a:cubicBezTo>
                  <a:pt x="455802" y="574915"/>
                  <a:pt x="446686" y="583258"/>
                  <a:pt x="436810" y="585534"/>
                </a:cubicBezTo>
                <a:cubicBezTo>
                  <a:pt x="436051" y="585534"/>
                  <a:pt x="436051" y="586292"/>
                  <a:pt x="435291" y="586292"/>
                </a:cubicBezTo>
                <a:cubicBezTo>
                  <a:pt x="433772" y="586292"/>
                  <a:pt x="432252" y="586292"/>
                  <a:pt x="430733" y="586292"/>
                </a:cubicBezTo>
                <a:lnTo>
                  <a:pt x="25069" y="586292"/>
                </a:lnTo>
                <a:cubicBezTo>
                  <a:pt x="22790" y="586292"/>
                  <a:pt x="21271" y="586292"/>
                  <a:pt x="19751" y="586292"/>
                </a:cubicBezTo>
                <a:cubicBezTo>
                  <a:pt x="18992" y="586292"/>
                  <a:pt x="18992" y="585534"/>
                  <a:pt x="18232" y="585534"/>
                </a:cubicBezTo>
                <a:cubicBezTo>
                  <a:pt x="8356" y="583258"/>
                  <a:pt x="0" y="574915"/>
                  <a:pt x="0" y="566572"/>
                </a:cubicBezTo>
                <a:lnTo>
                  <a:pt x="0" y="561263"/>
                </a:lnTo>
                <a:lnTo>
                  <a:pt x="0" y="394401"/>
                </a:lnTo>
                <a:lnTo>
                  <a:pt x="0" y="29580"/>
                </a:lnTo>
                <a:cubicBezTo>
                  <a:pt x="0" y="9101"/>
                  <a:pt x="12914" y="0"/>
                  <a:pt x="25069" y="0"/>
                </a:cubicBezTo>
                <a:close/>
              </a:path>
            </a:pathLst>
          </a:custGeom>
          <a:solidFill>
            <a:srgbClr val="00428C"/>
          </a:solidFill>
          <a:ln>
            <a:noFill/>
          </a:ln>
        </p:spPr>
        <p:txBody>
          <a:bodyPr/>
          <a:lstStyle/>
          <a:p>
            <a:endParaRPr lang="zh-CN" altLang="en-US">
              <a:cs typeface="+mn-ea"/>
              <a:sym typeface="+mn-lt"/>
            </a:endParaRPr>
          </a:p>
        </p:txBody>
      </p:sp>
      <p:sp>
        <p:nvSpPr>
          <p:cNvPr id="253" name="ppt_136461">
            <a:extLst>
              <a:ext uri="{FF2B5EF4-FFF2-40B4-BE49-F238E27FC236}">
                <a16:creationId xmlns:a16="http://schemas.microsoft.com/office/drawing/2014/main" id="{21DA66FA-F3B7-4E0C-AF4B-1FAF33F3BC00}"/>
              </a:ext>
            </a:extLst>
          </p:cNvPr>
          <p:cNvSpPr>
            <a:spLocks noChangeAspect="1"/>
          </p:cNvSpPr>
          <p:nvPr/>
        </p:nvSpPr>
        <p:spPr bwMode="auto">
          <a:xfrm>
            <a:off x="2543154" y="2925729"/>
            <a:ext cx="473988" cy="609685"/>
          </a:xfrm>
          <a:custGeom>
            <a:avLst/>
            <a:gdLst>
              <a:gd name="connsiteX0" fmla="*/ 205923 w 455802"/>
              <a:gd name="connsiteY0" fmla="*/ 456604 h 586292"/>
              <a:gd name="connsiteX1" fmla="*/ 205923 w 455802"/>
              <a:gd name="connsiteY1" fmla="*/ 496795 h 586292"/>
              <a:gd name="connsiteX2" fmla="*/ 221111 w 455802"/>
              <a:gd name="connsiteY2" fmla="*/ 496795 h 586292"/>
              <a:gd name="connsiteX3" fmla="*/ 227186 w 455802"/>
              <a:gd name="connsiteY3" fmla="*/ 496036 h 586292"/>
              <a:gd name="connsiteX4" fmla="*/ 232501 w 455802"/>
              <a:gd name="connsiteY4" fmla="*/ 493003 h 586292"/>
              <a:gd name="connsiteX5" fmla="*/ 237058 w 455802"/>
              <a:gd name="connsiteY5" fmla="*/ 486178 h 586292"/>
              <a:gd name="connsiteX6" fmla="*/ 238576 w 455802"/>
              <a:gd name="connsiteY6" fmla="*/ 475562 h 586292"/>
              <a:gd name="connsiteX7" fmla="*/ 237817 w 455802"/>
              <a:gd name="connsiteY7" fmla="*/ 470254 h 586292"/>
              <a:gd name="connsiteX8" fmla="*/ 234779 w 455802"/>
              <a:gd name="connsiteY8" fmla="*/ 463429 h 586292"/>
              <a:gd name="connsiteX9" fmla="*/ 228704 w 455802"/>
              <a:gd name="connsiteY9" fmla="*/ 458879 h 586292"/>
              <a:gd name="connsiteX10" fmla="*/ 218073 w 455802"/>
              <a:gd name="connsiteY10" fmla="*/ 456604 h 586292"/>
              <a:gd name="connsiteX11" fmla="*/ 122349 w 455802"/>
              <a:gd name="connsiteY11" fmla="*/ 456604 h 586292"/>
              <a:gd name="connsiteX12" fmla="*/ 122349 w 455802"/>
              <a:gd name="connsiteY12" fmla="*/ 496795 h 586292"/>
              <a:gd name="connsiteX13" fmla="*/ 137543 w 455802"/>
              <a:gd name="connsiteY13" fmla="*/ 496795 h 586292"/>
              <a:gd name="connsiteX14" fmla="*/ 143620 w 455802"/>
              <a:gd name="connsiteY14" fmla="*/ 496036 h 586292"/>
              <a:gd name="connsiteX15" fmla="*/ 148938 w 455802"/>
              <a:gd name="connsiteY15" fmla="*/ 493003 h 586292"/>
              <a:gd name="connsiteX16" fmla="*/ 152737 w 455802"/>
              <a:gd name="connsiteY16" fmla="*/ 486178 h 586292"/>
              <a:gd name="connsiteX17" fmla="*/ 154256 w 455802"/>
              <a:gd name="connsiteY17" fmla="*/ 475562 h 586292"/>
              <a:gd name="connsiteX18" fmla="*/ 153497 w 455802"/>
              <a:gd name="connsiteY18" fmla="*/ 470254 h 586292"/>
              <a:gd name="connsiteX19" fmla="*/ 151217 w 455802"/>
              <a:gd name="connsiteY19" fmla="*/ 463429 h 586292"/>
              <a:gd name="connsiteX20" fmla="*/ 145140 w 455802"/>
              <a:gd name="connsiteY20" fmla="*/ 458879 h 586292"/>
              <a:gd name="connsiteX21" fmla="*/ 134504 w 455802"/>
              <a:gd name="connsiteY21" fmla="*/ 456604 h 586292"/>
              <a:gd name="connsiteX22" fmla="*/ 267438 w 455802"/>
              <a:gd name="connsiteY22" fmla="*/ 444471 h 586292"/>
              <a:gd name="connsiteX23" fmla="*/ 344928 w 455802"/>
              <a:gd name="connsiteY23" fmla="*/ 444471 h 586292"/>
              <a:gd name="connsiteX24" fmla="*/ 344928 w 455802"/>
              <a:gd name="connsiteY24" fmla="*/ 455846 h 586292"/>
              <a:gd name="connsiteX25" fmla="*/ 314540 w 455802"/>
              <a:gd name="connsiteY25" fmla="*/ 455846 h 586292"/>
              <a:gd name="connsiteX26" fmla="*/ 314540 w 455802"/>
              <a:gd name="connsiteY26" fmla="*/ 546085 h 586292"/>
              <a:gd name="connsiteX27" fmla="*/ 297826 w 455802"/>
              <a:gd name="connsiteY27" fmla="*/ 546085 h 586292"/>
              <a:gd name="connsiteX28" fmla="*/ 297826 w 455802"/>
              <a:gd name="connsiteY28" fmla="*/ 455846 h 586292"/>
              <a:gd name="connsiteX29" fmla="*/ 267438 w 455802"/>
              <a:gd name="connsiteY29" fmla="*/ 455846 h 586292"/>
              <a:gd name="connsiteX30" fmla="*/ 189217 w 455802"/>
              <a:gd name="connsiteY30" fmla="*/ 444471 h 586292"/>
              <a:gd name="connsiteX31" fmla="*/ 218833 w 455802"/>
              <a:gd name="connsiteY31" fmla="*/ 444471 h 586292"/>
              <a:gd name="connsiteX32" fmla="*/ 231742 w 455802"/>
              <a:gd name="connsiteY32" fmla="*/ 445988 h 586292"/>
              <a:gd name="connsiteX33" fmla="*/ 243133 w 455802"/>
              <a:gd name="connsiteY33" fmla="*/ 452812 h 586292"/>
              <a:gd name="connsiteX34" fmla="*/ 251486 w 455802"/>
              <a:gd name="connsiteY34" fmla="*/ 462671 h 586292"/>
              <a:gd name="connsiteX35" fmla="*/ 254523 w 455802"/>
              <a:gd name="connsiteY35" fmla="*/ 475562 h 586292"/>
              <a:gd name="connsiteX36" fmla="*/ 251486 w 455802"/>
              <a:gd name="connsiteY36" fmla="*/ 489970 h 586292"/>
              <a:gd name="connsiteX37" fmla="*/ 244651 w 455802"/>
              <a:gd name="connsiteY37" fmla="*/ 500586 h 586292"/>
              <a:gd name="connsiteX38" fmla="*/ 233261 w 455802"/>
              <a:gd name="connsiteY38" fmla="*/ 506653 h 586292"/>
              <a:gd name="connsiteX39" fmla="*/ 218073 w 455802"/>
              <a:gd name="connsiteY39" fmla="*/ 509686 h 586292"/>
              <a:gd name="connsiteX40" fmla="*/ 205923 w 455802"/>
              <a:gd name="connsiteY40" fmla="*/ 509686 h 586292"/>
              <a:gd name="connsiteX41" fmla="*/ 205923 w 455802"/>
              <a:gd name="connsiteY41" fmla="*/ 546085 h 586292"/>
              <a:gd name="connsiteX42" fmla="*/ 189217 w 455802"/>
              <a:gd name="connsiteY42" fmla="*/ 546085 h 586292"/>
              <a:gd name="connsiteX43" fmla="*/ 105635 w 455802"/>
              <a:gd name="connsiteY43" fmla="*/ 444471 h 586292"/>
              <a:gd name="connsiteX44" fmla="*/ 135264 w 455802"/>
              <a:gd name="connsiteY44" fmla="*/ 444471 h 586292"/>
              <a:gd name="connsiteX45" fmla="*/ 147419 w 455802"/>
              <a:gd name="connsiteY45" fmla="*/ 445988 h 586292"/>
              <a:gd name="connsiteX46" fmla="*/ 159574 w 455802"/>
              <a:gd name="connsiteY46" fmla="*/ 452812 h 586292"/>
              <a:gd name="connsiteX47" fmla="*/ 167171 w 455802"/>
              <a:gd name="connsiteY47" fmla="*/ 462671 h 586292"/>
              <a:gd name="connsiteX48" fmla="*/ 170210 w 455802"/>
              <a:gd name="connsiteY48" fmla="*/ 475562 h 586292"/>
              <a:gd name="connsiteX49" fmla="*/ 167931 w 455802"/>
              <a:gd name="connsiteY49" fmla="*/ 489970 h 586292"/>
              <a:gd name="connsiteX50" fmla="*/ 160334 w 455802"/>
              <a:gd name="connsiteY50" fmla="*/ 500586 h 586292"/>
              <a:gd name="connsiteX51" fmla="*/ 148938 w 455802"/>
              <a:gd name="connsiteY51" fmla="*/ 506653 h 586292"/>
              <a:gd name="connsiteX52" fmla="*/ 134504 w 455802"/>
              <a:gd name="connsiteY52" fmla="*/ 509686 h 586292"/>
              <a:gd name="connsiteX53" fmla="*/ 122349 w 455802"/>
              <a:gd name="connsiteY53" fmla="*/ 509686 h 586292"/>
              <a:gd name="connsiteX54" fmla="*/ 122349 w 455802"/>
              <a:gd name="connsiteY54" fmla="*/ 546085 h 586292"/>
              <a:gd name="connsiteX55" fmla="*/ 105635 w 455802"/>
              <a:gd name="connsiteY55" fmla="*/ 546085 h 586292"/>
              <a:gd name="connsiteX56" fmla="*/ 19751 w 455802"/>
              <a:gd name="connsiteY56" fmla="*/ 414879 h 586292"/>
              <a:gd name="connsiteX57" fmla="*/ 19751 w 455802"/>
              <a:gd name="connsiteY57" fmla="*/ 561263 h 586292"/>
              <a:gd name="connsiteX58" fmla="*/ 25069 w 455802"/>
              <a:gd name="connsiteY58" fmla="*/ 566572 h 586292"/>
              <a:gd name="connsiteX59" fmla="*/ 430733 w 455802"/>
              <a:gd name="connsiteY59" fmla="*/ 566572 h 586292"/>
              <a:gd name="connsiteX60" fmla="*/ 435291 w 455802"/>
              <a:gd name="connsiteY60" fmla="*/ 561263 h 586292"/>
              <a:gd name="connsiteX61" fmla="*/ 435291 w 455802"/>
              <a:gd name="connsiteY61" fmla="*/ 414879 h 586292"/>
              <a:gd name="connsiteX62" fmla="*/ 303503 w 455802"/>
              <a:gd name="connsiteY62" fmla="*/ 263173 h 586292"/>
              <a:gd name="connsiteX63" fmla="*/ 313738 w 455802"/>
              <a:gd name="connsiteY63" fmla="*/ 273042 h 586292"/>
              <a:gd name="connsiteX64" fmla="*/ 303503 w 455802"/>
              <a:gd name="connsiteY64" fmla="*/ 282911 h 586292"/>
              <a:gd name="connsiteX65" fmla="*/ 293268 w 455802"/>
              <a:gd name="connsiteY65" fmla="*/ 273042 h 586292"/>
              <a:gd name="connsiteX66" fmla="*/ 303503 w 455802"/>
              <a:gd name="connsiteY66" fmla="*/ 263173 h 586292"/>
              <a:gd name="connsiteX67" fmla="*/ 263235 w 455802"/>
              <a:gd name="connsiteY67" fmla="*/ 263173 h 586292"/>
              <a:gd name="connsiteX68" fmla="*/ 273531 w 455802"/>
              <a:gd name="connsiteY68" fmla="*/ 273042 h 586292"/>
              <a:gd name="connsiteX69" fmla="*/ 263235 w 455802"/>
              <a:gd name="connsiteY69" fmla="*/ 282911 h 586292"/>
              <a:gd name="connsiteX70" fmla="*/ 252939 w 455802"/>
              <a:gd name="connsiteY70" fmla="*/ 273042 h 586292"/>
              <a:gd name="connsiteX71" fmla="*/ 263235 w 455802"/>
              <a:gd name="connsiteY71" fmla="*/ 263173 h 586292"/>
              <a:gd name="connsiteX72" fmla="*/ 222601 w 455802"/>
              <a:gd name="connsiteY72" fmla="*/ 263173 h 586292"/>
              <a:gd name="connsiteX73" fmla="*/ 232470 w 455802"/>
              <a:gd name="connsiteY73" fmla="*/ 273042 h 586292"/>
              <a:gd name="connsiteX74" fmla="*/ 222601 w 455802"/>
              <a:gd name="connsiteY74" fmla="*/ 282911 h 586292"/>
              <a:gd name="connsiteX75" fmla="*/ 212732 w 455802"/>
              <a:gd name="connsiteY75" fmla="*/ 273042 h 586292"/>
              <a:gd name="connsiteX76" fmla="*/ 222601 w 455802"/>
              <a:gd name="connsiteY76" fmla="*/ 263173 h 586292"/>
              <a:gd name="connsiteX77" fmla="*/ 181968 w 455802"/>
              <a:gd name="connsiteY77" fmla="*/ 263173 h 586292"/>
              <a:gd name="connsiteX78" fmla="*/ 192264 w 455802"/>
              <a:gd name="connsiteY78" fmla="*/ 273042 h 586292"/>
              <a:gd name="connsiteX79" fmla="*/ 181968 w 455802"/>
              <a:gd name="connsiteY79" fmla="*/ 282911 h 586292"/>
              <a:gd name="connsiteX80" fmla="*/ 171672 w 455802"/>
              <a:gd name="connsiteY80" fmla="*/ 273042 h 586292"/>
              <a:gd name="connsiteX81" fmla="*/ 181968 w 455802"/>
              <a:gd name="connsiteY81" fmla="*/ 263173 h 586292"/>
              <a:gd name="connsiteX82" fmla="*/ 141700 w 455802"/>
              <a:gd name="connsiteY82" fmla="*/ 263173 h 586292"/>
              <a:gd name="connsiteX83" fmla="*/ 151935 w 455802"/>
              <a:gd name="connsiteY83" fmla="*/ 273042 h 586292"/>
              <a:gd name="connsiteX84" fmla="*/ 141700 w 455802"/>
              <a:gd name="connsiteY84" fmla="*/ 282911 h 586292"/>
              <a:gd name="connsiteX85" fmla="*/ 131465 w 455802"/>
              <a:gd name="connsiteY85" fmla="*/ 273042 h 586292"/>
              <a:gd name="connsiteX86" fmla="*/ 141700 w 455802"/>
              <a:gd name="connsiteY86" fmla="*/ 263173 h 586292"/>
              <a:gd name="connsiteX87" fmla="*/ 283399 w 455802"/>
              <a:gd name="connsiteY87" fmla="*/ 242704 h 586292"/>
              <a:gd name="connsiteX88" fmla="*/ 293268 w 455802"/>
              <a:gd name="connsiteY88" fmla="*/ 252939 h 586292"/>
              <a:gd name="connsiteX89" fmla="*/ 283399 w 455802"/>
              <a:gd name="connsiteY89" fmla="*/ 263174 h 586292"/>
              <a:gd name="connsiteX90" fmla="*/ 273530 w 455802"/>
              <a:gd name="connsiteY90" fmla="*/ 252939 h 586292"/>
              <a:gd name="connsiteX91" fmla="*/ 283399 w 455802"/>
              <a:gd name="connsiteY91" fmla="*/ 242704 h 586292"/>
              <a:gd name="connsiteX92" fmla="*/ 242705 w 455802"/>
              <a:gd name="connsiteY92" fmla="*/ 242704 h 586292"/>
              <a:gd name="connsiteX93" fmla="*/ 252940 w 455802"/>
              <a:gd name="connsiteY93" fmla="*/ 252939 h 586292"/>
              <a:gd name="connsiteX94" fmla="*/ 242705 w 455802"/>
              <a:gd name="connsiteY94" fmla="*/ 263174 h 586292"/>
              <a:gd name="connsiteX95" fmla="*/ 232470 w 455802"/>
              <a:gd name="connsiteY95" fmla="*/ 252939 h 586292"/>
              <a:gd name="connsiteX96" fmla="*/ 242705 w 455802"/>
              <a:gd name="connsiteY96" fmla="*/ 242704 h 586292"/>
              <a:gd name="connsiteX97" fmla="*/ 202498 w 455802"/>
              <a:gd name="connsiteY97" fmla="*/ 242704 h 586292"/>
              <a:gd name="connsiteX98" fmla="*/ 212733 w 455802"/>
              <a:gd name="connsiteY98" fmla="*/ 252939 h 586292"/>
              <a:gd name="connsiteX99" fmla="*/ 202498 w 455802"/>
              <a:gd name="connsiteY99" fmla="*/ 263174 h 586292"/>
              <a:gd name="connsiteX100" fmla="*/ 192263 w 455802"/>
              <a:gd name="connsiteY100" fmla="*/ 252939 h 586292"/>
              <a:gd name="connsiteX101" fmla="*/ 202498 w 455802"/>
              <a:gd name="connsiteY101" fmla="*/ 242704 h 586292"/>
              <a:gd name="connsiteX102" fmla="*/ 161803 w 455802"/>
              <a:gd name="connsiteY102" fmla="*/ 242704 h 586292"/>
              <a:gd name="connsiteX103" fmla="*/ 171672 w 455802"/>
              <a:gd name="connsiteY103" fmla="*/ 252939 h 586292"/>
              <a:gd name="connsiteX104" fmla="*/ 161803 w 455802"/>
              <a:gd name="connsiteY104" fmla="*/ 263174 h 586292"/>
              <a:gd name="connsiteX105" fmla="*/ 151934 w 455802"/>
              <a:gd name="connsiteY105" fmla="*/ 252939 h 586292"/>
              <a:gd name="connsiteX106" fmla="*/ 161803 w 455802"/>
              <a:gd name="connsiteY106" fmla="*/ 242704 h 586292"/>
              <a:gd name="connsiteX107" fmla="*/ 303503 w 455802"/>
              <a:gd name="connsiteY107" fmla="*/ 222235 h 586292"/>
              <a:gd name="connsiteX108" fmla="*/ 313738 w 455802"/>
              <a:gd name="connsiteY108" fmla="*/ 232470 h 586292"/>
              <a:gd name="connsiteX109" fmla="*/ 303503 w 455802"/>
              <a:gd name="connsiteY109" fmla="*/ 242705 h 586292"/>
              <a:gd name="connsiteX110" fmla="*/ 293268 w 455802"/>
              <a:gd name="connsiteY110" fmla="*/ 232470 h 586292"/>
              <a:gd name="connsiteX111" fmla="*/ 303503 w 455802"/>
              <a:gd name="connsiteY111" fmla="*/ 222235 h 586292"/>
              <a:gd name="connsiteX112" fmla="*/ 263235 w 455802"/>
              <a:gd name="connsiteY112" fmla="*/ 222235 h 586292"/>
              <a:gd name="connsiteX113" fmla="*/ 273531 w 455802"/>
              <a:gd name="connsiteY113" fmla="*/ 232470 h 586292"/>
              <a:gd name="connsiteX114" fmla="*/ 263235 w 455802"/>
              <a:gd name="connsiteY114" fmla="*/ 242705 h 586292"/>
              <a:gd name="connsiteX115" fmla="*/ 252939 w 455802"/>
              <a:gd name="connsiteY115" fmla="*/ 232470 h 586292"/>
              <a:gd name="connsiteX116" fmla="*/ 263235 w 455802"/>
              <a:gd name="connsiteY116" fmla="*/ 222235 h 586292"/>
              <a:gd name="connsiteX117" fmla="*/ 222601 w 455802"/>
              <a:gd name="connsiteY117" fmla="*/ 222235 h 586292"/>
              <a:gd name="connsiteX118" fmla="*/ 232470 w 455802"/>
              <a:gd name="connsiteY118" fmla="*/ 232470 h 586292"/>
              <a:gd name="connsiteX119" fmla="*/ 222601 w 455802"/>
              <a:gd name="connsiteY119" fmla="*/ 242705 h 586292"/>
              <a:gd name="connsiteX120" fmla="*/ 212732 w 455802"/>
              <a:gd name="connsiteY120" fmla="*/ 232470 h 586292"/>
              <a:gd name="connsiteX121" fmla="*/ 222601 w 455802"/>
              <a:gd name="connsiteY121" fmla="*/ 222235 h 586292"/>
              <a:gd name="connsiteX122" fmla="*/ 181968 w 455802"/>
              <a:gd name="connsiteY122" fmla="*/ 222235 h 586292"/>
              <a:gd name="connsiteX123" fmla="*/ 192264 w 455802"/>
              <a:gd name="connsiteY123" fmla="*/ 232470 h 586292"/>
              <a:gd name="connsiteX124" fmla="*/ 181968 w 455802"/>
              <a:gd name="connsiteY124" fmla="*/ 242705 h 586292"/>
              <a:gd name="connsiteX125" fmla="*/ 171672 w 455802"/>
              <a:gd name="connsiteY125" fmla="*/ 232470 h 586292"/>
              <a:gd name="connsiteX126" fmla="*/ 181968 w 455802"/>
              <a:gd name="connsiteY126" fmla="*/ 222235 h 586292"/>
              <a:gd name="connsiteX127" fmla="*/ 141700 w 455802"/>
              <a:gd name="connsiteY127" fmla="*/ 222235 h 586292"/>
              <a:gd name="connsiteX128" fmla="*/ 151935 w 455802"/>
              <a:gd name="connsiteY128" fmla="*/ 232470 h 586292"/>
              <a:gd name="connsiteX129" fmla="*/ 141700 w 455802"/>
              <a:gd name="connsiteY129" fmla="*/ 242705 h 586292"/>
              <a:gd name="connsiteX130" fmla="*/ 131465 w 455802"/>
              <a:gd name="connsiteY130" fmla="*/ 232470 h 586292"/>
              <a:gd name="connsiteX131" fmla="*/ 141700 w 455802"/>
              <a:gd name="connsiteY131" fmla="*/ 222235 h 586292"/>
              <a:gd name="connsiteX132" fmla="*/ 283399 w 455802"/>
              <a:gd name="connsiteY132" fmla="*/ 202497 h 586292"/>
              <a:gd name="connsiteX133" fmla="*/ 293268 w 455802"/>
              <a:gd name="connsiteY133" fmla="*/ 212366 h 586292"/>
              <a:gd name="connsiteX134" fmla="*/ 283399 w 455802"/>
              <a:gd name="connsiteY134" fmla="*/ 222235 h 586292"/>
              <a:gd name="connsiteX135" fmla="*/ 273530 w 455802"/>
              <a:gd name="connsiteY135" fmla="*/ 212366 h 586292"/>
              <a:gd name="connsiteX136" fmla="*/ 283399 w 455802"/>
              <a:gd name="connsiteY136" fmla="*/ 202497 h 586292"/>
              <a:gd name="connsiteX137" fmla="*/ 242705 w 455802"/>
              <a:gd name="connsiteY137" fmla="*/ 202497 h 586292"/>
              <a:gd name="connsiteX138" fmla="*/ 252940 w 455802"/>
              <a:gd name="connsiteY138" fmla="*/ 212366 h 586292"/>
              <a:gd name="connsiteX139" fmla="*/ 242705 w 455802"/>
              <a:gd name="connsiteY139" fmla="*/ 222235 h 586292"/>
              <a:gd name="connsiteX140" fmla="*/ 232470 w 455802"/>
              <a:gd name="connsiteY140" fmla="*/ 212366 h 586292"/>
              <a:gd name="connsiteX141" fmla="*/ 242705 w 455802"/>
              <a:gd name="connsiteY141" fmla="*/ 202497 h 586292"/>
              <a:gd name="connsiteX142" fmla="*/ 202498 w 455802"/>
              <a:gd name="connsiteY142" fmla="*/ 202497 h 586292"/>
              <a:gd name="connsiteX143" fmla="*/ 212733 w 455802"/>
              <a:gd name="connsiteY143" fmla="*/ 212366 h 586292"/>
              <a:gd name="connsiteX144" fmla="*/ 202498 w 455802"/>
              <a:gd name="connsiteY144" fmla="*/ 222235 h 586292"/>
              <a:gd name="connsiteX145" fmla="*/ 192263 w 455802"/>
              <a:gd name="connsiteY145" fmla="*/ 212366 h 586292"/>
              <a:gd name="connsiteX146" fmla="*/ 202498 w 455802"/>
              <a:gd name="connsiteY146" fmla="*/ 202497 h 586292"/>
              <a:gd name="connsiteX147" fmla="*/ 161803 w 455802"/>
              <a:gd name="connsiteY147" fmla="*/ 202497 h 586292"/>
              <a:gd name="connsiteX148" fmla="*/ 171672 w 455802"/>
              <a:gd name="connsiteY148" fmla="*/ 212366 h 586292"/>
              <a:gd name="connsiteX149" fmla="*/ 161803 w 455802"/>
              <a:gd name="connsiteY149" fmla="*/ 222235 h 586292"/>
              <a:gd name="connsiteX150" fmla="*/ 151934 w 455802"/>
              <a:gd name="connsiteY150" fmla="*/ 212366 h 586292"/>
              <a:gd name="connsiteX151" fmla="*/ 161803 w 455802"/>
              <a:gd name="connsiteY151" fmla="*/ 202497 h 586292"/>
              <a:gd name="connsiteX152" fmla="*/ 303503 w 455802"/>
              <a:gd name="connsiteY152" fmla="*/ 182028 h 586292"/>
              <a:gd name="connsiteX153" fmla="*/ 313738 w 455802"/>
              <a:gd name="connsiteY153" fmla="*/ 192263 h 586292"/>
              <a:gd name="connsiteX154" fmla="*/ 303503 w 455802"/>
              <a:gd name="connsiteY154" fmla="*/ 202498 h 586292"/>
              <a:gd name="connsiteX155" fmla="*/ 293268 w 455802"/>
              <a:gd name="connsiteY155" fmla="*/ 192263 h 586292"/>
              <a:gd name="connsiteX156" fmla="*/ 303503 w 455802"/>
              <a:gd name="connsiteY156" fmla="*/ 182028 h 586292"/>
              <a:gd name="connsiteX157" fmla="*/ 263235 w 455802"/>
              <a:gd name="connsiteY157" fmla="*/ 182028 h 586292"/>
              <a:gd name="connsiteX158" fmla="*/ 273531 w 455802"/>
              <a:gd name="connsiteY158" fmla="*/ 192263 h 586292"/>
              <a:gd name="connsiteX159" fmla="*/ 263235 w 455802"/>
              <a:gd name="connsiteY159" fmla="*/ 202498 h 586292"/>
              <a:gd name="connsiteX160" fmla="*/ 252939 w 455802"/>
              <a:gd name="connsiteY160" fmla="*/ 192263 h 586292"/>
              <a:gd name="connsiteX161" fmla="*/ 263235 w 455802"/>
              <a:gd name="connsiteY161" fmla="*/ 182028 h 586292"/>
              <a:gd name="connsiteX162" fmla="*/ 222601 w 455802"/>
              <a:gd name="connsiteY162" fmla="*/ 182028 h 586292"/>
              <a:gd name="connsiteX163" fmla="*/ 232470 w 455802"/>
              <a:gd name="connsiteY163" fmla="*/ 192263 h 586292"/>
              <a:gd name="connsiteX164" fmla="*/ 222601 w 455802"/>
              <a:gd name="connsiteY164" fmla="*/ 202498 h 586292"/>
              <a:gd name="connsiteX165" fmla="*/ 212732 w 455802"/>
              <a:gd name="connsiteY165" fmla="*/ 192263 h 586292"/>
              <a:gd name="connsiteX166" fmla="*/ 222601 w 455802"/>
              <a:gd name="connsiteY166" fmla="*/ 182028 h 586292"/>
              <a:gd name="connsiteX167" fmla="*/ 181968 w 455802"/>
              <a:gd name="connsiteY167" fmla="*/ 182028 h 586292"/>
              <a:gd name="connsiteX168" fmla="*/ 192264 w 455802"/>
              <a:gd name="connsiteY168" fmla="*/ 192263 h 586292"/>
              <a:gd name="connsiteX169" fmla="*/ 181968 w 455802"/>
              <a:gd name="connsiteY169" fmla="*/ 202498 h 586292"/>
              <a:gd name="connsiteX170" fmla="*/ 171672 w 455802"/>
              <a:gd name="connsiteY170" fmla="*/ 192263 h 586292"/>
              <a:gd name="connsiteX171" fmla="*/ 181968 w 455802"/>
              <a:gd name="connsiteY171" fmla="*/ 182028 h 586292"/>
              <a:gd name="connsiteX172" fmla="*/ 141700 w 455802"/>
              <a:gd name="connsiteY172" fmla="*/ 182028 h 586292"/>
              <a:gd name="connsiteX173" fmla="*/ 151935 w 455802"/>
              <a:gd name="connsiteY173" fmla="*/ 192263 h 586292"/>
              <a:gd name="connsiteX174" fmla="*/ 141700 w 455802"/>
              <a:gd name="connsiteY174" fmla="*/ 202498 h 586292"/>
              <a:gd name="connsiteX175" fmla="*/ 131465 w 455802"/>
              <a:gd name="connsiteY175" fmla="*/ 192263 h 586292"/>
              <a:gd name="connsiteX176" fmla="*/ 141700 w 455802"/>
              <a:gd name="connsiteY176" fmla="*/ 182028 h 586292"/>
              <a:gd name="connsiteX177" fmla="*/ 131389 w 455802"/>
              <a:gd name="connsiteY177" fmla="*/ 172168 h 586292"/>
              <a:gd name="connsiteX178" fmla="*/ 121514 w 455802"/>
              <a:gd name="connsiteY178" fmla="*/ 182028 h 586292"/>
              <a:gd name="connsiteX179" fmla="*/ 121514 w 455802"/>
              <a:gd name="connsiteY179" fmla="*/ 202506 h 586292"/>
              <a:gd name="connsiteX180" fmla="*/ 131389 w 455802"/>
              <a:gd name="connsiteY180" fmla="*/ 212366 h 586292"/>
              <a:gd name="connsiteX181" fmla="*/ 121514 w 455802"/>
              <a:gd name="connsiteY181" fmla="*/ 222226 h 586292"/>
              <a:gd name="connsiteX182" fmla="*/ 121514 w 455802"/>
              <a:gd name="connsiteY182" fmla="*/ 242704 h 586292"/>
              <a:gd name="connsiteX183" fmla="*/ 131389 w 455802"/>
              <a:gd name="connsiteY183" fmla="*/ 252564 h 586292"/>
              <a:gd name="connsiteX184" fmla="*/ 121514 w 455802"/>
              <a:gd name="connsiteY184" fmla="*/ 263182 h 586292"/>
              <a:gd name="connsiteX185" fmla="*/ 121514 w 455802"/>
              <a:gd name="connsiteY185" fmla="*/ 282902 h 586292"/>
              <a:gd name="connsiteX186" fmla="*/ 131389 w 455802"/>
              <a:gd name="connsiteY186" fmla="*/ 293520 h 586292"/>
              <a:gd name="connsiteX187" fmla="*/ 151898 w 455802"/>
              <a:gd name="connsiteY187" fmla="*/ 293520 h 586292"/>
              <a:gd name="connsiteX188" fmla="*/ 161773 w 455802"/>
              <a:gd name="connsiteY188" fmla="*/ 282902 h 586292"/>
              <a:gd name="connsiteX189" fmla="*/ 171647 w 455802"/>
              <a:gd name="connsiteY189" fmla="*/ 293520 h 586292"/>
              <a:gd name="connsiteX190" fmla="*/ 192156 w 455802"/>
              <a:gd name="connsiteY190" fmla="*/ 293520 h 586292"/>
              <a:gd name="connsiteX191" fmla="*/ 202031 w 455802"/>
              <a:gd name="connsiteY191" fmla="*/ 282902 h 586292"/>
              <a:gd name="connsiteX192" fmla="*/ 212665 w 455802"/>
              <a:gd name="connsiteY192" fmla="*/ 293520 h 586292"/>
              <a:gd name="connsiteX193" fmla="*/ 232415 w 455802"/>
              <a:gd name="connsiteY193" fmla="*/ 293520 h 586292"/>
              <a:gd name="connsiteX194" fmla="*/ 243049 w 455802"/>
              <a:gd name="connsiteY194" fmla="*/ 282902 h 586292"/>
              <a:gd name="connsiteX195" fmla="*/ 252924 w 455802"/>
              <a:gd name="connsiteY195" fmla="*/ 293520 h 586292"/>
              <a:gd name="connsiteX196" fmla="*/ 273433 w 455802"/>
              <a:gd name="connsiteY196" fmla="*/ 293520 h 586292"/>
              <a:gd name="connsiteX197" fmla="*/ 283308 w 455802"/>
              <a:gd name="connsiteY197" fmla="*/ 282902 h 586292"/>
              <a:gd name="connsiteX198" fmla="*/ 293182 w 455802"/>
              <a:gd name="connsiteY198" fmla="*/ 293520 h 586292"/>
              <a:gd name="connsiteX199" fmla="*/ 313691 w 455802"/>
              <a:gd name="connsiteY199" fmla="*/ 293520 h 586292"/>
              <a:gd name="connsiteX200" fmla="*/ 323566 w 455802"/>
              <a:gd name="connsiteY200" fmla="*/ 282902 h 586292"/>
              <a:gd name="connsiteX201" fmla="*/ 323566 w 455802"/>
              <a:gd name="connsiteY201" fmla="*/ 263182 h 586292"/>
              <a:gd name="connsiteX202" fmla="*/ 313691 w 455802"/>
              <a:gd name="connsiteY202" fmla="*/ 252564 h 586292"/>
              <a:gd name="connsiteX203" fmla="*/ 323566 w 455802"/>
              <a:gd name="connsiteY203" fmla="*/ 242704 h 586292"/>
              <a:gd name="connsiteX204" fmla="*/ 323566 w 455802"/>
              <a:gd name="connsiteY204" fmla="*/ 222226 h 586292"/>
              <a:gd name="connsiteX205" fmla="*/ 313691 w 455802"/>
              <a:gd name="connsiteY205" fmla="*/ 212366 h 586292"/>
              <a:gd name="connsiteX206" fmla="*/ 323566 w 455802"/>
              <a:gd name="connsiteY206" fmla="*/ 202506 h 586292"/>
              <a:gd name="connsiteX207" fmla="*/ 323566 w 455802"/>
              <a:gd name="connsiteY207" fmla="*/ 182028 h 586292"/>
              <a:gd name="connsiteX208" fmla="*/ 313691 w 455802"/>
              <a:gd name="connsiteY208" fmla="*/ 172168 h 586292"/>
              <a:gd name="connsiteX209" fmla="*/ 293182 w 455802"/>
              <a:gd name="connsiteY209" fmla="*/ 172168 h 586292"/>
              <a:gd name="connsiteX210" fmla="*/ 283308 w 455802"/>
              <a:gd name="connsiteY210" fmla="*/ 182028 h 586292"/>
              <a:gd name="connsiteX211" fmla="*/ 273433 w 455802"/>
              <a:gd name="connsiteY211" fmla="*/ 172168 h 586292"/>
              <a:gd name="connsiteX212" fmla="*/ 252924 w 455802"/>
              <a:gd name="connsiteY212" fmla="*/ 172168 h 586292"/>
              <a:gd name="connsiteX213" fmla="*/ 243049 w 455802"/>
              <a:gd name="connsiteY213" fmla="*/ 182028 h 586292"/>
              <a:gd name="connsiteX214" fmla="*/ 232415 w 455802"/>
              <a:gd name="connsiteY214" fmla="*/ 172168 h 586292"/>
              <a:gd name="connsiteX215" fmla="*/ 212665 w 455802"/>
              <a:gd name="connsiteY215" fmla="*/ 172168 h 586292"/>
              <a:gd name="connsiteX216" fmla="*/ 202031 w 455802"/>
              <a:gd name="connsiteY216" fmla="*/ 182028 h 586292"/>
              <a:gd name="connsiteX217" fmla="*/ 192156 w 455802"/>
              <a:gd name="connsiteY217" fmla="*/ 172168 h 586292"/>
              <a:gd name="connsiteX218" fmla="*/ 171647 w 455802"/>
              <a:gd name="connsiteY218" fmla="*/ 172168 h 586292"/>
              <a:gd name="connsiteX219" fmla="*/ 161773 w 455802"/>
              <a:gd name="connsiteY219" fmla="*/ 182028 h 586292"/>
              <a:gd name="connsiteX220" fmla="*/ 151898 w 455802"/>
              <a:gd name="connsiteY220" fmla="*/ 172168 h 586292"/>
              <a:gd name="connsiteX221" fmla="*/ 222540 w 455802"/>
              <a:gd name="connsiteY221" fmla="*/ 121352 h 586292"/>
              <a:gd name="connsiteX222" fmla="*/ 232415 w 455802"/>
              <a:gd name="connsiteY222" fmla="*/ 131212 h 586292"/>
              <a:gd name="connsiteX223" fmla="*/ 232415 w 455802"/>
              <a:gd name="connsiteY223" fmla="*/ 151690 h 586292"/>
              <a:gd name="connsiteX224" fmla="*/ 344075 w 455802"/>
              <a:gd name="connsiteY224" fmla="*/ 151690 h 586292"/>
              <a:gd name="connsiteX225" fmla="*/ 344075 w 455802"/>
              <a:gd name="connsiteY225" fmla="*/ 313240 h 586292"/>
              <a:gd name="connsiteX226" fmla="*/ 281029 w 455802"/>
              <a:gd name="connsiteY226" fmla="*/ 313240 h 586292"/>
              <a:gd name="connsiteX227" fmla="*/ 302297 w 455802"/>
              <a:gd name="connsiteY227" fmla="*/ 348887 h 586292"/>
              <a:gd name="connsiteX228" fmla="*/ 298500 w 455802"/>
              <a:gd name="connsiteY228" fmla="*/ 362539 h 586292"/>
              <a:gd name="connsiteX229" fmla="*/ 293182 w 455802"/>
              <a:gd name="connsiteY229" fmla="*/ 364056 h 586292"/>
              <a:gd name="connsiteX230" fmla="*/ 284827 w 455802"/>
              <a:gd name="connsiteY230" fmla="*/ 359505 h 586292"/>
              <a:gd name="connsiteX231" fmla="*/ 257481 w 455802"/>
              <a:gd name="connsiteY231" fmla="*/ 313240 h 586292"/>
              <a:gd name="connsiteX232" fmla="*/ 187599 w 455802"/>
              <a:gd name="connsiteY232" fmla="*/ 313240 h 586292"/>
              <a:gd name="connsiteX233" fmla="*/ 160253 w 455802"/>
              <a:gd name="connsiteY233" fmla="*/ 359505 h 586292"/>
              <a:gd name="connsiteX234" fmla="*/ 151898 w 455802"/>
              <a:gd name="connsiteY234" fmla="*/ 364056 h 586292"/>
              <a:gd name="connsiteX235" fmla="*/ 146581 w 455802"/>
              <a:gd name="connsiteY235" fmla="*/ 362539 h 586292"/>
              <a:gd name="connsiteX236" fmla="*/ 142783 w 455802"/>
              <a:gd name="connsiteY236" fmla="*/ 348887 h 586292"/>
              <a:gd name="connsiteX237" fmla="*/ 164051 w 455802"/>
              <a:gd name="connsiteY237" fmla="*/ 313240 h 586292"/>
              <a:gd name="connsiteX238" fmla="*/ 101005 w 455802"/>
              <a:gd name="connsiteY238" fmla="*/ 313240 h 586292"/>
              <a:gd name="connsiteX239" fmla="*/ 101005 w 455802"/>
              <a:gd name="connsiteY239" fmla="*/ 151690 h 586292"/>
              <a:gd name="connsiteX240" fmla="*/ 212665 w 455802"/>
              <a:gd name="connsiteY240" fmla="*/ 151690 h 586292"/>
              <a:gd name="connsiteX241" fmla="*/ 212665 w 455802"/>
              <a:gd name="connsiteY241" fmla="*/ 131212 h 586292"/>
              <a:gd name="connsiteX242" fmla="*/ 222540 w 455802"/>
              <a:gd name="connsiteY242" fmla="*/ 121352 h 586292"/>
              <a:gd name="connsiteX243" fmla="*/ 334255 w 455802"/>
              <a:gd name="connsiteY243" fmla="*/ 36406 h 586292"/>
              <a:gd name="connsiteX244" fmla="*/ 334255 w 455802"/>
              <a:gd name="connsiteY244" fmla="*/ 121354 h 586292"/>
              <a:gd name="connsiteX245" fmla="*/ 419338 w 455802"/>
              <a:gd name="connsiteY245" fmla="*/ 121354 h 586292"/>
              <a:gd name="connsiteX246" fmla="*/ 25069 w 455802"/>
              <a:gd name="connsiteY246" fmla="*/ 20479 h 586292"/>
              <a:gd name="connsiteX247" fmla="*/ 19751 w 455802"/>
              <a:gd name="connsiteY247" fmla="*/ 25029 h 586292"/>
              <a:gd name="connsiteX248" fmla="*/ 19751 w 455802"/>
              <a:gd name="connsiteY248" fmla="*/ 394401 h 586292"/>
              <a:gd name="connsiteX249" fmla="*/ 435291 w 455802"/>
              <a:gd name="connsiteY249" fmla="*/ 394401 h 586292"/>
              <a:gd name="connsiteX250" fmla="*/ 435291 w 455802"/>
              <a:gd name="connsiteY250" fmla="*/ 141074 h 586292"/>
              <a:gd name="connsiteX251" fmla="*/ 431493 w 455802"/>
              <a:gd name="connsiteY251" fmla="*/ 141833 h 586292"/>
              <a:gd name="connsiteX252" fmla="*/ 313744 w 455802"/>
              <a:gd name="connsiteY252" fmla="*/ 141833 h 586292"/>
              <a:gd name="connsiteX253" fmla="*/ 313744 w 455802"/>
              <a:gd name="connsiteY253" fmla="*/ 24271 h 586292"/>
              <a:gd name="connsiteX254" fmla="*/ 314504 w 455802"/>
              <a:gd name="connsiteY254" fmla="*/ 20479 h 586292"/>
              <a:gd name="connsiteX255" fmla="*/ 25069 w 455802"/>
              <a:gd name="connsiteY255" fmla="*/ 0 h 586292"/>
              <a:gd name="connsiteX256" fmla="*/ 318302 w 455802"/>
              <a:gd name="connsiteY256" fmla="*/ 0 h 586292"/>
              <a:gd name="connsiteX257" fmla="*/ 331976 w 455802"/>
              <a:gd name="connsiteY257" fmla="*/ 5309 h 586292"/>
              <a:gd name="connsiteX258" fmla="*/ 339573 w 455802"/>
              <a:gd name="connsiteY258" fmla="*/ 13652 h 586292"/>
              <a:gd name="connsiteX259" fmla="*/ 442128 w 455802"/>
              <a:gd name="connsiteY259" fmla="*/ 115286 h 586292"/>
              <a:gd name="connsiteX260" fmla="*/ 449725 w 455802"/>
              <a:gd name="connsiteY260" fmla="*/ 122871 h 586292"/>
              <a:gd name="connsiteX261" fmla="*/ 455802 w 455802"/>
              <a:gd name="connsiteY261" fmla="*/ 136523 h 586292"/>
              <a:gd name="connsiteX262" fmla="*/ 455802 w 455802"/>
              <a:gd name="connsiteY262" fmla="*/ 394401 h 586292"/>
              <a:gd name="connsiteX263" fmla="*/ 455802 w 455802"/>
              <a:gd name="connsiteY263" fmla="*/ 561263 h 586292"/>
              <a:gd name="connsiteX264" fmla="*/ 430733 w 455802"/>
              <a:gd name="connsiteY264" fmla="*/ 586292 h 586292"/>
              <a:gd name="connsiteX265" fmla="*/ 25069 w 455802"/>
              <a:gd name="connsiteY265" fmla="*/ 586292 h 586292"/>
              <a:gd name="connsiteX266" fmla="*/ 0 w 455802"/>
              <a:gd name="connsiteY266" fmla="*/ 561263 h 586292"/>
              <a:gd name="connsiteX267" fmla="*/ 0 w 455802"/>
              <a:gd name="connsiteY267" fmla="*/ 394401 h 586292"/>
              <a:gd name="connsiteX268" fmla="*/ 0 w 455802"/>
              <a:gd name="connsiteY268" fmla="*/ 25029 h 586292"/>
              <a:gd name="connsiteX269" fmla="*/ 25069 w 455802"/>
              <a:gd name="connsiteY269" fmla="*/ 0 h 586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455802" h="586292">
                <a:moveTo>
                  <a:pt x="205923" y="456604"/>
                </a:moveTo>
                <a:lnTo>
                  <a:pt x="205923" y="496795"/>
                </a:lnTo>
                <a:lnTo>
                  <a:pt x="221111" y="496795"/>
                </a:lnTo>
                <a:cubicBezTo>
                  <a:pt x="223389" y="496795"/>
                  <a:pt x="224908" y="496795"/>
                  <a:pt x="227186" y="496036"/>
                </a:cubicBezTo>
                <a:cubicBezTo>
                  <a:pt x="229464" y="495278"/>
                  <a:pt x="230983" y="494520"/>
                  <a:pt x="232501" y="493003"/>
                </a:cubicBezTo>
                <a:cubicBezTo>
                  <a:pt x="234020" y="491486"/>
                  <a:pt x="235539" y="489211"/>
                  <a:pt x="237058" y="486178"/>
                </a:cubicBezTo>
                <a:cubicBezTo>
                  <a:pt x="237817" y="483145"/>
                  <a:pt x="238576" y="480112"/>
                  <a:pt x="238576" y="475562"/>
                </a:cubicBezTo>
                <a:cubicBezTo>
                  <a:pt x="238576" y="474045"/>
                  <a:pt x="237817" y="471770"/>
                  <a:pt x="237817" y="470254"/>
                </a:cubicBezTo>
                <a:cubicBezTo>
                  <a:pt x="237058" y="467979"/>
                  <a:pt x="236298" y="465704"/>
                  <a:pt x="234779" y="463429"/>
                </a:cubicBezTo>
                <a:cubicBezTo>
                  <a:pt x="233261" y="461912"/>
                  <a:pt x="230983" y="460396"/>
                  <a:pt x="228704" y="458879"/>
                </a:cubicBezTo>
                <a:cubicBezTo>
                  <a:pt x="226426" y="457362"/>
                  <a:pt x="222629" y="456604"/>
                  <a:pt x="218073" y="456604"/>
                </a:cubicBezTo>
                <a:close/>
                <a:moveTo>
                  <a:pt x="122349" y="456604"/>
                </a:moveTo>
                <a:lnTo>
                  <a:pt x="122349" y="496795"/>
                </a:lnTo>
                <a:lnTo>
                  <a:pt x="137543" y="496795"/>
                </a:lnTo>
                <a:cubicBezTo>
                  <a:pt x="139062" y="496795"/>
                  <a:pt x="141341" y="496795"/>
                  <a:pt x="143620" y="496036"/>
                </a:cubicBezTo>
                <a:cubicBezTo>
                  <a:pt x="145140" y="495278"/>
                  <a:pt x="147419" y="494520"/>
                  <a:pt x="148938" y="493003"/>
                </a:cubicBezTo>
                <a:cubicBezTo>
                  <a:pt x="150458" y="491486"/>
                  <a:pt x="151977" y="489211"/>
                  <a:pt x="152737" y="486178"/>
                </a:cubicBezTo>
                <a:cubicBezTo>
                  <a:pt x="154256" y="483145"/>
                  <a:pt x="154256" y="480112"/>
                  <a:pt x="154256" y="475562"/>
                </a:cubicBezTo>
                <a:cubicBezTo>
                  <a:pt x="154256" y="474045"/>
                  <a:pt x="154256" y="471770"/>
                  <a:pt x="153497" y="470254"/>
                </a:cubicBezTo>
                <a:cubicBezTo>
                  <a:pt x="153497" y="467979"/>
                  <a:pt x="151977" y="465704"/>
                  <a:pt x="151217" y="463429"/>
                </a:cubicBezTo>
                <a:cubicBezTo>
                  <a:pt x="149698" y="461912"/>
                  <a:pt x="147419" y="460396"/>
                  <a:pt x="145140" y="458879"/>
                </a:cubicBezTo>
                <a:cubicBezTo>
                  <a:pt x="142101" y="457362"/>
                  <a:pt x="139062" y="456604"/>
                  <a:pt x="134504" y="456604"/>
                </a:cubicBezTo>
                <a:close/>
                <a:moveTo>
                  <a:pt x="267438" y="444471"/>
                </a:moveTo>
                <a:lnTo>
                  <a:pt x="344928" y="444471"/>
                </a:lnTo>
                <a:lnTo>
                  <a:pt x="344928" y="455846"/>
                </a:lnTo>
                <a:lnTo>
                  <a:pt x="314540" y="455846"/>
                </a:lnTo>
                <a:lnTo>
                  <a:pt x="314540" y="546085"/>
                </a:lnTo>
                <a:lnTo>
                  <a:pt x="297826" y="546085"/>
                </a:lnTo>
                <a:lnTo>
                  <a:pt x="297826" y="455846"/>
                </a:lnTo>
                <a:lnTo>
                  <a:pt x="267438" y="455846"/>
                </a:lnTo>
                <a:close/>
                <a:moveTo>
                  <a:pt x="189217" y="444471"/>
                </a:moveTo>
                <a:lnTo>
                  <a:pt x="218833" y="444471"/>
                </a:lnTo>
                <a:cubicBezTo>
                  <a:pt x="223389" y="444471"/>
                  <a:pt x="227186" y="445229"/>
                  <a:pt x="231742" y="445988"/>
                </a:cubicBezTo>
                <a:cubicBezTo>
                  <a:pt x="235539" y="447504"/>
                  <a:pt x="239336" y="449779"/>
                  <a:pt x="243133" y="452812"/>
                </a:cubicBezTo>
                <a:cubicBezTo>
                  <a:pt x="246170" y="455087"/>
                  <a:pt x="249208" y="458879"/>
                  <a:pt x="251486" y="462671"/>
                </a:cubicBezTo>
                <a:cubicBezTo>
                  <a:pt x="253004" y="466462"/>
                  <a:pt x="254523" y="471012"/>
                  <a:pt x="254523" y="475562"/>
                </a:cubicBezTo>
                <a:cubicBezTo>
                  <a:pt x="254523" y="480870"/>
                  <a:pt x="253764" y="485420"/>
                  <a:pt x="251486" y="489970"/>
                </a:cubicBezTo>
                <a:cubicBezTo>
                  <a:pt x="249967" y="493761"/>
                  <a:pt x="247689" y="497553"/>
                  <a:pt x="244651" y="500586"/>
                </a:cubicBezTo>
                <a:cubicBezTo>
                  <a:pt x="240854" y="502861"/>
                  <a:pt x="237058" y="505136"/>
                  <a:pt x="233261" y="506653"/>
                </a:cubicBezTo>
                <a:cubicBezTo>
                  <a:pt x="228704" y="508169"/>
                  <a:pt x="223389" y="509686"/>
                  <a:pt x="218073" y="509686"/>
                </a:cubicBezTo>
                <a:lnTo>
                  <a:pt x="205923" y="509686"/>
                </a:lnTo>
                <a:lnTo>
                  <a:pt x="205923" y="546085"/>
                </a:lnTo>
                <a:lnTo>
                  <a:pt x="189217" y="546085"/>
                </a:lnTo>
                <a:close/>
                <a:moveTo>
                  <a:pt x="105635" y="444471"/>
                </a:moveTo>
                <a:lnTo>
                  <a:pt x="135264" y="444471"/>
                </a:lnTo>
                <a:cubicBezTo>
                  <a:pt x="139062" y="444471"/>
                  <a:pt x="143620" y="445229"/>
                  <a:pt x="147419" y="445988"/>
                </a:cubicBezTo>
                <a:cubicBezTo>
                  <a:pt x="151977" y="447504"/>
                  <a:pt x="155776" y="449779"/>
                  <a:pt x="159574" y="452812"/>
                </a:cubicBezTo>
                <a:cubicBezTo>
                  <a:pt x="162613" y="455087"/>
                  <a:pt x="165652" y="458879"/>
                  <a:pt x="167171" y="462671"/>
                </a:cubicBezTo>
                <a:cubicBezTo>
                  <a:pt x="169450" y="466462"/>
                  <a:pt x="170210" y="471012"/>
                  <a:pt x="170210" y="475562"/>
                </a:cubicBezTo>
                <a:cubicBezTo>
                  <a:pt x="170210" y="480870"/>
                  <a:pt x="169450" y="485420"/>
                  <a:pt x="167931" y="489970"/>
                </a:cubicBezTo>
                <a:cubicBezTo>
                  <a:pt x="166412" y="493761"/>
                  <a:pt x="163373" y="497553"/>
                  <a:pt x="160334" y="500586"/>
                </a:cubicBezTo>
                <a:cubicBezTo>
                  <a:pt x="157295" y="502861"/>
                  <a:pt x="153497" y="505136"/>
                  <a:pt x="148938" y="506653"/>
                </a:cubicBezTo>
                <a:cubicBezTo>
                  <a:pt x="144380" y="508169"/>
                  <a:pt x="139822" y="509686"/>
                  <a:pt x="134504" y="509686"/>
                </a:cubicBezTo>
                <a:lnTo>
                  <a:pt x="122349" y="509686"/>
                </a:lnTo>
                <a:lnTo>
                  <a:pt x="122349" y="546085"/>
                </a:lnTo>
                <a:lnTo>
                  <a:pt x="105635" y="546085"/>
                </a:lnTo>
                <a:close/>
                <a:moveTo>
                  <a:pt x="19751" y="414879"/>
                </a:moveTo>
                <a:lnTo>
                  <a:pt x="19751" y="561263"/>
                </a:lnTo>
                <a:cubicBezTo>
                  <a:pt x="19751" y="564297"/>
                  <a:pt x="22030" y="566572"/>
                  <a:pt x="25069" y="566572"/>
                </a:cubicBezTo>
                <a:lnTo>
                  <a:pt x="430733" y="566572"/>
                </a:lnTo>
                <a:cubicBezTo>
                  <a:pt x="433012" y="566572"/>
                  <a:pt x="435291" y="564297"/>
                  <a:pt x="435291" y="561263"/>
                </a:cubicBezTo>
                <a:lnTo>
                  <a:pt x="435291" y="414879"/>
                </a:lnTo>
                <a:close/>
                <a:moveTo>
                  <a:pt x="303503" y="263173"/>
                </a:moveTo>
                <a:cubicBezTo>
                  <a:pt x="309156" y="263173"/>
                  <a:pt x="313738" y="267592"/>
                  <a:pt x="313738" y="273042"/>
                </a:cubicBezTo>
                <a:cubicBezTo>
                  <a:pt x="313738" y="278492"/>
                  <a:pt x="309156" y="282911"/>
                  <a:pt x="303503" y="282911"/>
                </a:cubicBezTo>
                <a:cubicBezTo>
                  <a:pt x="297850" y="282911"/>
                  <a:pt x="293268" y="278492"/>
                  <a:pt x="293268" y="273042"/>
                </a:cubicBezTo>
                <a:cubicBezTo>
                  <a:pt x="293268" y="267592"/>
                  <a:pt x="297850" y="263173"/>
                  <a:pt x="303503" y="263173"/>
                </a:cubicBezTo>
                <a:close/>
                <a:moveTo>
                  <a:pt x="263235" y="263173"/>
                </a:moveTo>
                <a:cubicBezTo>
                  <a:pt x="268921" y="263173"/>
                  <a:pt x="273531" y="267592"/>
                  <a:pt x="273531" y="273042"/>
                </a:cubicBezTo>
                <a:cubicBezTo>
                  <a:pt x="273531" y="278492"/>
                  <a:pt x="268921" y="282911"/>
                  <a:pt x="263235" y="282911"/>
                </a:cubicBezTo>
                <a:cubicBezTo>
                  <a:pt x="257549" y="282911"/>
                  <a:pt x="252939" y="278492"/>
                  <a:pt x="252939" y="273042"/>
                </a:cubicBezTo>
                <a:cubicBezTo>
                  <a:pt x="252939" y="267592"/>
                  <a:pt x="257549" y="263173"/>
                  <a:pt x="263235" y="263173"/>
                </a:cubicBezTo>
                <a:close/>
                <a:moveTo>
                  <a:pt x="222601" y="263173"/>
                </a:moveTo>
                <a:cubicBezTo>
                  <a:pt x="228051" y="263173"/>
                  <a:pt x="232470" y="267592"/>
                  <a:pt x="232470" y="273042"/>
                </a:cubicBezTo>
                <a:cubicBezTo>
                  <a:pt x="232470" y="278492"/>
                  <a:pt x="228051" y="282911"/>
                  <a:pt x="222601" y="282911"/>
                </a:cubicBezTo>
                <a:cubicBezTo>
                  <a:pt x="217151" y="282911"/>
                  <a:pt x="212732" y="278492"/>
                  <a:pt x="212732" y="273042"/>
                </a:cubicBezTo>
                <a:cubicBezTo>
                  <a:pt x="212732" y="267592"/>
                  <a:pt x="217151" y="263173"/>
                  <a:pt x="222601" y="263173"/>
                </a:cubicBezTo>
                <a:close/>
                <a:moveTo>
                  <a:pt x="181968" y="263173"/>
                </a:moveTo>
                <a:cubicBezTo>
                  <a:pt x="187654" y="263173"/>
                  <a:pt x="192264" y="267592"/>
                  <a:pt x="192264" y="273042"/>
                </a:cubicBezTo>
                <a:cubicBezTo>
                  <a:pt x="192264" y="278492"/>
                  <a:pt x="187654" y="282911"/>
                  <a:pt x="181968" y="282911"/>
                </a:cubicBezTo>
                <a:cubicBezTo>
                  <a:pt x="176282" y="282911"/>
                  <a:pt x="171672" y="278492"/>
                  <a:pt x="171672" y="273042"/>
                </a:cubicBezTo>
                <a:cubicBezTo>
                  <a:pt x="171672" y="267592"/>
                  <a:pt x="176282" y="263173"/>
                  <a:pt x="181968" y="263173"/>
                </a:cubicBezTo>
                <a:close/>
                <a:moveTo>
                  <a:pt x="141700" y="263173"/>
                </a:moveTo>
                <a:cubicBezTo>
                  <a:pt x="147353" y="263173"/>
                  <a:pt x="151935" y="267592"/>
                  <a:pt x="151935" y="273042"/>
                </a:cubicBezTo>
                <a:cubicBezTo>
                  <a:pt x="151935" y="278492"/>
                  <a:pt x="147353" y="282911"/>
                  <a:pt x="141700" y="282911"/>
                </a:cubicBezTo>
                <a:cubicBezTo>
                  <a:pt x="136047" y="282911"/>
                  <a:pt x="131465" y="278492"/>
                  <a:pt x="131465" y="273042"/>
                </a:cubicBezTo>
                <a:cubicBezTo>
                  <a:pt x="131465" y="267592"/>
                  <a:pt x="136047" y="263173"/>
                  <a:pt x="141700" y="263173"/>
                </a:cubicBezTo>
                <a:close/>
                <a:moveTo>
                  <a:pt x="283399" y="242704"/>
                </a:moveTo>
                <a:cubicBezTo>
                  <a:pt x="288849" y="242704"/>
                  <a:pt x="293268" y="247286"/>
                  <a:pt x="293268" y="252939"/>
                </a:cubicBezTo>
                <a:cubicBezTo>
                  <a:pt x="293268" y="258592"/>
                  <a:pt x="288849" y="263174"/>
                  <a:pt x="283399" y="263174"/>
                </a:cubicBezTo>
                <a:cubicBezTo>
                  <a:pt x="277949" y="263174"/>
                  <a:pt x="273530" y="258592"/>
                  <a:pt x="273530" y="252939"/>
                </a:cubicBezTo>
                <a:cubicBezTo>
                  <a:pt x="273530" y="247286"/>
                  <a:pt x="277949" y="242704"/>
                  <a:pt x="283399" y="242704"/>
                </a:cubicBezTo>
                <a:close/>
                <a:moveTo>
                  <a:pt x="242705" y="242704"/>
                </a:moveTo>
                <a:cubicBezTo>
                  <a:pt x="248358" y="242704"/>
                  <a:pt x="252940" y="247286"/>
                  <a:pt x="252940" y="252939"/>
                </a:cubicBezTo>
                <a:cubicBezTo>
                  <a:pt x="252940" y="258592"/>
                  <a:pt x="248358" y="263174"/>
                  <a:pt x="242705" y="263174"/>
                </a:cubicBezTo>
                <a:cubicBezTo>
                  <a:pt x="237052" y="263174"/>
                  <a:pt x="232470" y="258592"/>
                  <a:pt x="232470" y="252939"/>
                </a:cubicBezTo>
                <a:cubicBezTo>
                  <a:pt x="232470" y="247286"/>
                  <a:pt x="237052" y="242704"/>
                  <a:pt x="242705" y="242704"/>
                </a:cubicBezTo>
                <a:close/>
                <a:moveTo>
                  <a:pt x="202498" y="242704"/>
                </a:moveTo>
                <a:cubicBezTo>
                  <a:pt x="208151" y="242704"/>
                  <a:pt x="212733" y="247286"/>
                  <a:pt x="212733" y="252939"/>
                </a:cubicBezTo>
                <a:cubicBezTo>
                  <a:pt x="212733" y="258592"/>
                  <a:pt x="208151" y="263174"/>
                  <a:pt x="202498" y="263174"/>
                </a:cubicBezTo>
                <a:cubicBezTo>
                  <a:pt x="196845" y="263174"/>
                  <a:pt x="192263" y="258592"/>
                  <a:pt x="192263" y="252939"/>
                </a:cubicBezTo>
                <a:cubicBezTo>
                  <a:pt x="192263" y="247286"/>
                  <a:pt x="196845" y="242704"/>
                  <a:pt x="202498" y="242704"/>
                </a:cubicBezTo>
                <a:close/>
                <a:moveTo>
                  <a:pt x="161803" y="242704"/>
                </a:moveTo>
                <a:cubicBezTo>
                  <a:pt x="167253" y="242704"/>
                  <a:pt x="171672" y="247286"/>
                  <a:pt x="171672" y="252939"/>
                </a:cubicBezTo>
                <a:cubicBezTo>
                  <a:pt x="171672" y="258592"/>
                  <a:pt x="167253" y="263174"/>
                  <a:pt x="161803" y="263174"/>
                </a:cubicBezTo>
                <a:cubicBezTo>
                  <a:pt x="156353" y="263174"/>
                  <a:pt x="151934" y="258592"/>
                  <a:pt x="151934" y="252939"/>
                </a:cubicBezTo>
                <a:cubicBezTo>
                  <a:pt x="151934" y="247286"/>
                  <a:pt x="156353" y="242704"/>
                  <a:pt x="161803" y="242704"/>
                </a:cubicBezTo>
                <a:close/>
                <a:moveTo>
                  <a:pt x="303503" y="222235"/>
                </a:moveTo>
                <a:cubicBezTo>
                  <a:pt x="309156" y="222235"/>
                  <a:pt x="313738" y="226817"/>
                  <a:pt x="313738" y="232470"/>
                </a:cubicBezTo>
                <a:cubicBezTo>
                  <a:pt x="313738" y="238123"/>
                  <a:pt x="309156" y="242705"/>
                  <a:pt x="303503" y="242705"/>
                </a:cubicBezTo>
                <a:cubicBezTo>
                  <a:pt x="297850" y="242705"/>
                  <a:pt x="293268" y="238123"/>
                  <a:pt x="293268" y="232470"/>
                </a:cubicBezTo>
                <a:cubicBezTo>
                  <a:pt x="293268" y="226817"/>
                  <a:pt x="297850" y="222235"/>
                  <a:pt x="303503" y="222235"/>
                </a:cubicBezTo>
                <a:close/>
                <a:moveTo>
                  <a:pt x="263235" y="222235"/>
                </a:moveTo>
                <a:cubicBezTo>
                  <a:pt x="268921" y="222235"/>
                  <a:pt x="273531" y="226817"/>
                  <a:pt x="273531" y="232470"/>
                </a:cubicBezTo>
                <a:cubicBezTo>
                  <a:pt x="273531" y="238123"/>
                  <a:pt x="268921" y="242705"/>
                  <a:pt x="263235" y="242705"/>
                </a:cubicBezTo>
                <a:cubicBezTo>
                  <a:pt x="257549" y="242705"/>
                  <a:pt x="252939" y="238123"/>
                  <a:pt x="252939" y="232470"/>
                </a:cubicBezTo>
                <a:cubicBezTo>
                  <a:pt x="252939" y="226817"/>
                  <a:pt x="257549" y="222235"/>
                  <a:pt x="263235" y="222235"/>
                </a:cubicBezTo>
                <a:close/>
                <a:moveTo>
                  <a:pt x="222601" y="222235"/>
                </a:moveTo>
                <a:cubicBezTo>
                  <a:pt x="228051" y="222235"/>
                  <a:pt x="232470" y="226817"/>
                  <a:pt x="232470" y="232470"/>
                </a:cubicBezTo>
                <a:cubicBezTo>
                  <a:pt x="232470" y="238123"/>
                  <a:pt x="228051" y="242705"/>
                  <a:pt x="222601" y="242705"/>
                </a:cubicBezTo>
                <a:cubicBezTo>
                  <a:pt x="217151" y="242705"/>
                  <a:pt x="212732" y="238123"/>
                  <a:pt x="212732" y="232470"/>
                </a:cubicBezTo>
                <a:cubicBezTo>
                  <a:pt x="212732" y="226817"/>
                  <a:pt x="217151" y="222235"/>
                  <a:pt x="222601" y="222235"/>
                </a:cubicBezTo>
                <a:close/>
                <a:moveTo>
                  <a:pt x="181968" y="222235"/>
                </a:moveTo>
                <a:cubicBezTo>
                  <a:pt x="187654" y="222235"/>
                  <a:pt x="192264" y="226817"/>
                  <a:pt x="192264" y="232470"/>
                </a:cubicBezTo>
                <a:cubicBezTo>
                  <a:pt x="192264" y="238123"/>
                  <a:pt x="187654" y="242705"/>
                  <a:pt x="181968" y="242705"/>
                </a:cubicBezTo>
                <a:cubicBezTo>
                  <a:pt x="176282" y="242705"/>
                  <a:pt x="171672" y="238123"/>
                  <a:pt x="171672" y="232470"/>
                </a:cubicBezTo>
                <a:cubicBezTo>
                  <a:pt x="171672" y="226817"/>
                  <a:pt x="176282" y="222235"/>
                  <a:pt x="181968" y="222235"/>
                </a:cubicBezTo>
                <a:close/>
                <a:moveTo>
                  <a:pt x="141700" y="222235"/>
                </a:moveTo>
                <a:cubicBezTo>
                  <a:pt x="147353" y="222235"/>
                  <a:pt x="151935" y="226817"/>
                  <a:pt x="151935" y="232470"/>
                </a:cubicBezTo>
                <a:cubicBezTo>
                  <a:pt x="151935" y="238123"/>
                  <a:pt x="147353" y="242705"/>
                  <a:pt x="141700" y="242705"/>
                </a:cubicBezTo>
                <a:cubicBezTo>
                  <a:pt x="136047" y="242705"/>
                  <a:pt x="131465" y="238123"/>
                  <a:pt x="131465" y="232470"/>
                </a:cubicBezTo>
                <a:cubicBezTo>
                  <a:pt x="131465" y="226817"/>
                  <a:pt x="136047" y="222235"/>
                  <a:pt x="141700" y="222235"/>
                </a:cubicBezTo>
                <a:close/>
                <a:moveTo>
                  <a:pt x="283399" y="202497"/>
                </a:moveTo>
                <a:cubicBezTo>
                  <a:pt x="288849" y="202497"/>
                  <a:pt x="293268" y="206916"/>
                  <a:pt x="293268" y="212366"/>
                </a:cubicBezTo>
                <a:cubicBezTo>
                  <a:pt x="293268" y="217816"/>
                  <a:pt x="288849" y="222235"/>
                  <a:pt x="283399" y="222235"/>
                </a:cubicBezTo>
                <a:cubicBezTo>
                  <a:pt x="277949" y="222235"/>
                  <a:pt x="273530" y="217816"/>
                  <a:pt x="273530" y="212366"/>
                </a:cubicBezTo>
                <a:cubicBezTo>
                  <a:pt x="273530" y="206916"/>
                  <a:pt x="277949" y="202497"/>
                  <a:pt x="283399" y="202497"/>
                </a:cubicBezTo>
                <a:close/>
                <a:moveTo>
                  <a:pt x="242705" y="202497"/>
                </a:moveTo>
                <a:cubicBezTo>
                  <a:pt x="248358" y="202497"/>
                  <a:pt x="252940" y="206916"/>
                  <a:pt x="252940" y="212366"/>
                </a:cubicBezTo>
                <a:cubicBezTo>
                  <a:pt x="252940" y="217816"/>
                  <a:pt x="248358" y="222235"/>
                  <a:pt x="242705" y="222235"/>
                </a:cubicBezTo>
                <a:cubicBezTo>
                  <a:pt x="237052" y="222235"/>
                  <a:pt x="232470" y="217816"/>
                  <a:pt x="232470" y="212366"/>
                </a:cubicBezTo>
                <a:cubicBezTo>
                  <a:pt x="232470" y="206916"/>
                  <a:pt x="237052" y="202497"/>
                  <a:pt x="242705" y="202497"/>
                </a:cubicBezTo>
                <a:close/>
                <a:moveTo>
                  <a:pt x="202498" y="202497"/>
                </a:moveTo>
                <a:cubicBezTo>
                  <a:pt x="208151" y="202497"/>
                  <a:pt x="212733" y="206916"/>
                  <a:pt x="212733" y="212366"/>
                </a:cubicBezTo>
                <a:cubicBezTo>
                  <a:pt x="212733" y="217816"/>
                  <a:pt x="208151" y="222235"/>
                  <a:pt x="202498" y="222235"/>
                </a:cubicBezTo>
                <a:cubicBezTo>
                  <a:pt x="196845" y="222235"/>
                  <a:pt x="192263" y="217816"/>
                  <a:pt x="192263" y="212366"/>
                </a:cubicBezTo>
                <a:cubicBezTo>
                  <a:pt x="192263" y="206916"/>
                  <a:pt x="196845" y="202497"/>
                  <a:pt x="202498" y="202497"/>
                </a:cubicBezTo>
                <a:close/>
                <a:moveTo>
                  <a:pt x="161803" y="202497"/>
                </a:moveTo>
                <a:cubicBezTo>
                  <a:pt x="167253" y="202497"/>
                  <a:pt x="171672" y="206916"/>
                  <a:pt x="171672" y="212366"/>
                </a:cubicBezTo>
                <a:cubicBezTo>
                  <a:pt x="171672" y="217816"/>
                  <a:pt x="167253" y="222235"/>
                  <a:pt x="161803" y="222235"/>
                </a:cubicBezTo>
                <a:cubicBezTo>
                  <a:pt x="156353" y="222235"/>
                  <a:pt x="151934" y="217816"/>
                  <a:pt x="151934" y="212366"/>
                </a:cubicBezTo>
                <a:cubicBezTo>
                  <a:pt x="151934" y="206916"/>
                  <a:pt x="156353" y="202497"/>
                  <a:pt x="161803" y="202497"/>
                </a:cubicBezTo>
                <a:close/>
                <a:moveTo>
                  <a:pt x="303503" y="182028"/>
                </a:moveTo>
                <a:cubicBezTo>
                  <a:pt x="309156" y="182028"/>
                  <a:pt x="313738" y="186610"/>
                  <a:pt x="313738" y="192263"/>
                </a:cubicBezTo>
                <a:cubicBezTo>
                  <a:pt x="313738" y="197916"/>
                  <a:pt x="309156" y="202498"/>
                  <a:pt x="303503" y="202498"/>
                </a:cubicBezTo>
                <a:cubicBezTo>
                  <a:pt x="297850" y="202498"/>
                  <a:pt x="293268" y="197916"/>
                  <a:pt x="293268" y="192263"/>
                </a:cubicBezTo>
                <a:cubicBezTo>
                  <a:pt x="293268" y="186610"/>
                  <a:pt x="297850" y="182028"/>
                  <a:pt x="303503" y="182028"/>
                </a:cubicBezTo>
                <a:close/>
                <a:moveTo>
                  <a:pt x="263235" y="182028"/>
                </a:moveTo>
                <a:cubicBezTo>
                  <a:pt x="268921" y="182028"/>
                  <a:pt x="273531" y="186610"/>
                  <a:pt x="273531" y="192263"/>
                </a:cubicBezTo>
                <a:cubicBezTo>
                  <a:pt x="273531" y="197916"/>
                  <a:pt x="268921" y="202498"/>
                  <a:pt x="263235" y="202498"/>
                </a:cubicBezTo>
                <a:cubicBezTo>
                  <a:pt x="257549" y="202498"/>
                  <a:pt x="252939" y="197916"/>
                  <a:pt x="252939" y="192263"/>
                </a:cubicBezTo>
                <a:cubicBezTo>
                  <a:pt x="252939" y="186610"/>
                  <a:pt x="257549" y="182028"/>
                  <a:pt x="263235" y="182028"/>
                </a:cubicBezTo>
                <a:close/>
                <a:moveTo>
                  <a:pt x="222601" y="182028"/>
                </a:moveTo>
                <a:cubicBezTo>
                  <a:pt x="228051" y="182028"/>
                  <a:pt x="232470" y="186610"/>
                  <a:pt x="232470" y="192263"/>
                </a:cubicBezTo>
                <a:cubicBezTo>
                  <a:pt x="232470" y="197916"/>
                  <a:pt x="228051" y="202498"/>
                  <a:pt x="222601" y="202498"/>
                </a:cubicBezTo>
                <a:cubicBezTo>
                  <a:pt x="217151" y="202498"/>
                  <a:pt x="212732" y="197916"/>
                  <a:pt x="212732" y="192263"/>
                </a:cubicBezTo>
                <a:cubicBezTo>
                  <a:pt x="212732" y="186610"/>
                  <a:pt x="217151" y="182028"/>
                  <a:pt x="222601" y="182028"/>
                </a:cubicBezTo>
                <a:close/>
                <a:moveTo>
                  <a:pt x="181968" y="182028"/>
                </a:moveTo>
                <a:cubicBezTo>
                  <a:pt x="187654" y="182028"/>
                  <a:pt x="192264" y="186610"/>
                  <a:pt x="192264" y="192263"/>
                </a:cubicBezTo>
                <a:cubicBezTo>
                  <a:pt x="192264" y="197916"/>
                  <a:pt x="187654" y="202498"/>
                  <a:pt x="181968" y="202498"/>
                </a:cubicBezTo>
                <a:cubicBezTo>
                  <a:pt x="176282" y="202498"/>
                  <a:pt x="171672" y="197916"/>
                  <a:pt x="171672" y="192263"/>
                </a:cubicBezTo>
                <a:cubicBezTo>
                  <a:pt x="171672" y="186610"/>
                  <a:pt x="176282" y="182028"/>
                  <a:pt x="181968" y="182028"/>
                </a:cubicBezTo>
                <a:close/>
                <a:moveTo>
                  <a:pt x="141700" y="182028"/>
                </a:moveTo>
                <a:cubicBezTo>
                  <a:pt x="147353" y="182028"/>
                  <a:pt x="151935" y="186610"/>
                  <a:pt x="151935" y="192263"/>
                </a:cubicBezTo>
                <a:cubicBezTo>
                  <a:pt x="151935" y="197916"/>
                  <a:pt x="147353" y="202498"/>
                  <a:pt x="141700" y="202498"/>
                </a:cubicBezTo>
                <a:cubicBezTo>
                  <a:pt x="136047" y="202498"/>
                  <a:pt x="131465" y="197916"/>
                  <a:pt x="131465" y="192263"/>
                </a:cubicBezTo>
                <a:cubicBezTo>
                  <a:pt x="131465" y="186610"/>
                  <a:pt x="136047" y="182028"/>
                  <a:pt x="141700" y="182028"/>
                </a:cubicBezTo>
                <a:close/>
                <a:moveTo>
                  <a:pt x="131389" y="172168"/>
                </a:moveTo>
                <a:cubicBezTo>
                  <a:pt x="131389" y="177477"/>
                  <a:pt x="126831" y="182028"/>
                  <a:pt x="121514" y="182028"/>
                </a:cubicBezTo>
                <a:lnTo>
                  <a:pt x="121514" y="202506"/>
                </a:lnTo>
                <a:cubicBezTo>
                  <a:pt x="126831" y="202506"/>
                  <a:pt x="131389" y="207057"/>
                  <a:pt x="131389" y="212366"/>
                </a:cubicBezTo>
                <a:cubicBezTo>
                  <a:pt x="131389" y="217675"/>
                  <a:pt x="126831" y="222226"/>
                  <a:pt x="121514" y="222226"/>
                </a:cubicBezTo>
                <a:lnTo>
                  <a:pt x="121514" y="242704"/>
                </a:lnTo>
                <a:cubicBezTo>
                  <a:pt x="126831" y="242704"/>
                  <a:pt x="131389" y="247255"/>
                  <a:pt x="131389" y="252564"/>
                </a:cubicBezTo>
                <a:cubicBezTo>
                  <a:pt x="131389" y="258631"/>
                  <a:pt x="126831" y="263182"/>
                  <a:pt x="121514" y="263182"/>
                </a:cubicBezTo>
                <a:lnTo>
                  <a:pt x="121514" y="282902"/>
                </a:lnTo>
                <a:cubicBezTo>
                  <a:pt x="126831" y="282902"/>
                  <a:pt x="131389" y="287453"/>
                  <a:pt x="131389" y="293520"/>
                </a:cubicBezTo>
                <a:lnTo>
                  <a:pt x="151898" y="293520"/>
                </a:lnTo>
                <a:cubicBezTo>
                  <a:pt x="151898" y="287453"/>
                  <a:pt x="156455" y="282902"/>
                  <a:pt x="161773" y="282902"/>
                </a:cubicBezTo>
                <a:cubicBezTo>
                  <a:pt x="167090" y="282902"/>
                  <a:pt x="171647" y="287453"/>
                  <a:pt x="171647" y="293520"/>
                </a:cubicBezTo>
                <a:lnTo>
                  <a:pt x="192156" y="293520"/>
                </a:lnTo>
                <a:cubicBezTo>
                  <a:pt x="192156" y="287453"/>
                  <a:pt x="196714" y="282902"/>
                  <a:pt x="202031" y="282902"/>
                </a:cubicBezTo>
                <a:cubicBezTo>
                  <a:pt x="208108" y="282902"/>
                  <a:pt x="212665" y="287453"/>
                  <a:pt x="212665" y="293520"/>
                </a:cubicBezTo>
                <a:lnTo>
                  <a:pt x="232415" y="293520"/>
                </a:lnTo>
                <a:cubicBezTo>
                  <a:pt x="232415" y="287453"/>
                  <a:pt x="236972" y="282902"/>
                  <a:pt x="243049" y="282902"/>
                </a:cubicBezTo>
                <a:cubicBezTo>
                  <a:pt x="248366" y="282902"/>
                  <a:pt x="252924" y="287453"/>
                  <a:pt x="252924" y="293520"/>
                </a:cubicBezTo>
                <a:lnTo>
                  <a:pt x="273433" y="293520"/>
                </a:lnTo>
                <a:cubicBezTo>
                  <a:pt x="273433" y="287453"/>
                  <a:pt x="277990" y="282902"/>
                  <a:pt x="283308" y="282902"/>
                </a:cubicBezTo>
                <a:cubicBezTo>
                  <a:pt x="288625" y="282902"/>
                  <a:pt x="293182" y="287453"/>
                  <a:pt x="293182" y="293520"/>
                </a:cubicBezTo>
                <a:lnTo>
                  <a:pt x="313691" y="293520"/>
                </a:lnTo>
                <a:cubicBezTo>
                  <a:pt x="313691" y="287453"/>
                  <a:pt x="318249" y="282902"/>
                  <a:pt x="323566" y="282902"/>
                </a:cubicBezTo>
                <a:lnTo>
                  <a:pt x="323566" y="263182"/>
                </a:lnTo>
                <a:cubicBezTo>
                  <a:pt x="318249" y="263182"/>
                  <a:pt x="313691" y="258631"/>
                  <a:pt x="313691" y="252564"/>
                </a:cubicBezTo>
                <a:cubicBezTo>
                  <a:pt x="313691" y="247255"/>
                  <a:pt x="318249" y="242704"/>
                  <a:pt x="323566" y="242704"/>
                </a:cubicBezTo>
                <a:lnTo>
                  <a:pt x="323566" y="222226"/>
                </a:lnTo>
                <a:cubicBezTo>
                  <a:pt x="318249" y="222226"/>
                  <a:pt x="313691" y="217675"/>
                  <a:pt x="313691" y="212366"/>
                </a:cubicBezTo>
                <a:cubicBezTo>
                  <a:pt x="313691" y="207057"/>
                  <a:pt x="318249" y="202506"/>
                  <a:pt x="323566" y="202506"/>
                </a:cubicBezTo>
                <a:lnTo>
                  <a:pt x="323566" y="182028"/>
                </a:lnTo>
                <a:cubicBezTo>
                  <a:pt x="318249" y="182028"/>
                  <a:pt x="313691" y="177477"/>
                  <a:pt x="313691" y="172168"/>
                </a:cubicBezTo>
                <a:lnTo>
                  <a:pt x="293182" y="172168"/>
                </a:lnTo>
                <a:cubicBezTo>
                  <a:pt x="293182" y="177477"/>
                  <a:pt x="288625" y="182028"/>
                  <a:pt x="283308" y="182028"/>
                </a:cubicBezTo>
                <a:cubicBezTo>
                  <a:pt x="277990" y="182028"/>
                  <a:pt x="273433" y="177477"/>
                  <a:pt x="273433" y="172168"/>
                </a:cubicBezTo>
                <a:lnTo>
                  <a:pt x="252924" y="172168"/>
                </a:lnTo>
                <a:cubicBezTo>
                  <a:pt x="252924" y="177477"/>
                  <a:pt x="248366" y="182028"/>
                  <a:pt x="243049" y="182028"/>
                </a:cubicBezTo>
                <a:cubicBezTo>
                  <a:pt x="236972" y="182028"/>
                  <a:pt x="232415" y="177477"/>
                  <a:pt x="232415" y="172168"/>
                </a:cubicBezTo>
                <a:lnTo>
                  <a:pt x="212665" y="172168"/>
                </a:lnTo>
                <a:cubicBezTo>
                  <a:pt x="212665" y="177477"/>
                  <a:pt x="208108" y="182028"/>
                  <a:pt x="202031" y="182028"/>
                </a:cubicBezTo>
                <a:cubicBezTo>
                  <a:pt x="196714" y="182028"/>
                  <a:pt x="192156" y="177477"/>
                  <a:pt x="192156" y="172168"/>
                </a:cubicBezTo>
                <a:lnTo>
                  <a:pt x="171647" y="172168"/>
                </a:lnTo>
                <a:cubicBezTo>
                  <a:pt x="171647" y="177477"/>
                  <a:pt x="167090" y="182028"/>
                  <a:pt x="161773" y="182028"/>
                </a:cubicBezTo>
                <a:cubicBezTo>
                  <a:pt x="156455" y="182028"/>
                  <a:pt x="151898" y="177477"/>
                  <a:pt x="151898" y="172168"/>
                </a:cubicBezTo>
                <a:close/>
                <a:moveTo>
                  <a:pt x="222540" y="121352"/>
                </a:moveTo>
                <a:cubicBezTo>
                  <a:pt x="227857" y="121352"/>
                  <a:pt x="232415" y="125903"/>
                  <a:pt x="232415" y="131212"/>
                </a:cubicBezTo>
                <a:lnTo>
                  <a:pt x="232415" y="151690"/>
                </a:lnTo>
                <a:lnTo>
                  <a:pt x="344075" y="151690"/>
                </a:lnTo>
                <a:lnTo>
                  <a:pt x="344075" y="313240"/>
                </a:lnTo>
                <a:lnTo>
                  <a:pt x="281029" y="313240"/>
                </a:lnTo>
                <a:lnTo>
                  <a:pt x="302297" y="348887"/>
                </a:lnTo>
                <a:cubicBezTo>
                  <a:pt x="305336" y="353438"/>
                  <a:pt x="303817" y="359505"/>
                  <a:pt x="298500" y="362539"/>
                </a:cubicBezTo>
                <a:cubicBezTo>
                  <a:pt x="296980" y="363298"/>
                  <a:pt x="295461" y="364056"/>
                  <a:pt x="293182" y="364056"/>
                </a:cubicBezTo>
                <a:cubicBezTo>
                  <a:pt x="290144" y="364056"/>
                  <a:pt x="286346" y="362539"/>
                  <a:pt x="284827" y="359505"/>
                </a:cubicBezTo>
                <a:lnTo>
                  <a:pt x="257481" y="313240"/>
                </a:lnTo>
                <a:lnTo>
                  <a:pt x="187599" y="313240"/>
                </a:lnTo>
                <a:lnTo>
                  <a:pt x="160253" y="359505"/>
                </a:lnTo>
                <a:cubicBezTo>
                  <a:pt x="158734" y="362539"/>
                  <a:pt x="154936" y="364056"/>
                  <a:pt x="151898" y="364056"/>
                </a:cubicBezTo>
                <a:cubicBezTo>
                  <a:pt x="149619" y="364056"/>
                  <a:pt x="148100" y="363298"/>
                  <a:pt x="146581" y="362539"/>
                </a:cubicBezTo>
                <a:cubicBezTo>
                  <a:pt x="141264" y="359505"/>
                  <a:pt x="139744" y="353438"/>
                  <a:pt x="142783" y="348887"/>
                </a:cubicBezTo>
                <a:lnTo>
                  <a:pt x="164051" y="313240"/>
                </a:lnTo>
                <a:lnTo>
                  <a:pt x="101005" y="313240"/>
                </a:lnTo>
                <a:lnTo>
                  <a:pt x="101005" y="151690"/>
                </a:lnTo>
                <a:lnTo>
                  <a:pt x="212665" y="151690"/>
                </a:lnTo>
                <a:lnTo>
                  <a:pt x="212665" y="131212"/>
                </a:lnTo>
                <a:cubicBezTo>
                  <a:pt x="212665" y="125903"/>
                  <a:pt x="217223" y="121352"/>
                  <a:pt x="222540" y="121352"/>
                </a:cubicBezTo>
                <a:close/>
                <a:moveTo>
                  <a:pt x="334255" y="36406"/>
                </a:moveTo>
                <a:lnTo>
                  <a:pt x="334255" y="121354"/>
                </a:lnTo>
                <a:lnTo>
                  <a:pt x="419338" y="121354"/>
                </a:lnTo>
                <a:close/>
                <a:moveTo>
                  <a:pt x="25069" y="20479"/>
                </a:moveTo>
                <a:cubicBezTo>
                  <a:pt x="22030" y="20479"/>
                  <a:pt x="19751" y="21995"/>
                  <a:pt x="19751" y="25029"/>
                </a:cubicBezTo>
                <a:lnTo>
                  <a:pt x="19751" y="394401"/>
                </a:lnTo>
                <a:lnTo>
                  <a:pt x="435291" y="394401"/>
                </a:lnTo>
                <a:lnTo>
                  <a:pt x="435291" y="141074"/>
                </a:lnTo>
                <a:cubicBezTo>
                  <a:pt x="433772" y="141074"/>
                  <a:pt x="433012" y="141833"/>
                  <a:pt x="431493" y="141833"/>
                </a:cubicBezTo>
                <a:lnTo>
                  <a:pt x="313744" y="141833"/>
                </a:lnTo>
                <a:lnTo>
                  <a:pt x="313744" y="24271"/>
                </a:lnTo>
                <a:cubicBezTo>
                  <a:pt x="313744" y="22754"/>
                  <a:pt x="313744" y="21237"/>
                  <a:pt x="314504" y="20479"/>
                </a:cubicBezTo>
                <a:close/>
                <a:moveTo>
                  <a:pt x="25069" y="0"/>
                </a:moveTo>
                <a:lnTo>
                  <a:pt x="318302" y="0"/>
                </a:lnTo>
                <a:cubicBezTo>
                  <a:pt x="323620" y="0"/>
                  <a:pt x="328937" y="2275"/>
                  <a:pt x="331976" y="5309"/>
                </a:cubicBezTo>
                <a:lnTo>
                  <a:pt x="339573" y="13652"/>
                </a:lnTo>
                <a:lnTo>
                  <a:pt x="442128" y="115286"/>
                </a:lnTo>
                <a:lnTo>
                  <a:pt x="449725" y="122871"/>
                </a:lnTo>
                <a:cubicBezTo>
                  <a:pt x="453523" y="126663"/>
                  <a:pt x="455802" y="131973"/>
                  <a:pt x="455802" y="136523"/>
                </a:cubicBezTo>
                <a:lnTo>
                  <a:pt x="455802" y="394401"/>
                </a:lnTo>
                <a:lnTo>
                  <a:pt x="455802" y="561263"/>
                </a:lnTo>
                <a:cubicBezTo>
                  <a:pt x="455802" y="575673"/>
                  <a:pt x="444407" y="586292"/>
                  <a:pt x="430733" y="586292"/>
                </a:cubicBezTo>
                <a:lnTo>
                  <a:pt x="25069" y="586292"/>
                </a:lnTo>
                <a:cubicBezTo>
                  <a:pt x="10635" y="586292"/>
                  <a:pt x="0" y="575673"/>
                  <a:pt x="0" y="561263"/>
                </a:cubicBezTo>
                <a:lnTo>
                  <a:pt x="0" y="394401"/>
                </a:lnTo>
                <a:lnTo>
                  <a:pt x="0" y="25029"/>
                </a:lnTo>
                <a:cubicBezTo>
                  <a:pt x="0" y="11377"/>
                  <a:pt x="10635" y="0"/>
                  <a:pt x="25069" y="0"/>
                </a:cubicBezTo>
                <a:close/>
              </a:path>
            </a:pathLst>
          </a:custGeom>
          <a:solidFill>
            <a:srgbClr val="00428C"/>
          </a:solidFill>
          <a:ln>
            <a:noFill/>
          </a:ln>
        </p:spPr>
        <p:txBody>
          <a:bodyPr/>
          <a:lstStyle/>
          <a:p>
            <a:endParaRPr lang="zh-CN" altLang="en-US">
              <a:cs typeface="+mn-ea"/>
              <a:sym typeface="+mn-lt"/>
            </a:endParaRPr>
          </a:p>
        </p:txBody>
      </p:sp>
      <p:sp>
        <p:nvSpPr>
          <p:cNvPr id="254" name="hard-drive-network_32453">
            <a:extLst>
              <a:ext uri="{FF2B5EF4-FFF2-40B4-BE49-F238E27FC236}">
                <a16:creationId xmlns:a16="http://schemas.microsoft.com/office/drawing/2014/main" id="{69223ACC-9D7C-4830-830B-E8929E397927}"/>
              </a:ext>
            </a:extLst>
          </p:cNvPr>
          <p:cNvSpPr>
            <a:spLocks noChangeAspect="1"/>
          </p:cNvSpPr>
          <p:nvPr/>
        </p:nvSpPr>
        <p:spPr bwMode="auto">
          <a:xfrm>
            <a:off x="6799016" y="1931314"/>
            <a:ext cx="377369" cy="609684"/>
          </a:xfrm>
          <a:custGeom>
            <a:avLst/>
            <a:gdLst>
              <a:gd name="T0" fmla="*/ 1908 w 4301"/>
              <a:gd name="T1" fmla="*/ 2037 h 6959"/>
              <a:gd name="T2" fmla="*/ 4301 w 4301"/>
              <a:gd name="T3" fmla="*/ 106 h 6959"/>
              <a:gd name="T4" fmla="*/ 106 w 4301"/>
              <a:gd name="T5" fmla="*/ 5548 h 6959"/>
              <a:gd name="T6" fmla="*/ 106 w 4301"/>
              <a:gd name="T7" fmla="*/ 0 h 6959"/>
              <a:gd name="T8" fmla="*/ 177 w 4301"/>
              <a:gd name="T9" fmla="*/ 433 h 6959"/>
              <a:gd name="T10" fmla="*/ 424 w 4301"/>
              <a:gd name="T11" fmla="*/ 186 h 6959"/>
              <a:gd name="T12" fmla="*/ 424 w 4301"/>
              <a:gd name="T13" fmla="*/ 4850 h 6959"/>
              <a:gd name="T14" fmla="*/ 672 w 4301"/>
              <a:gd name="T15" fmla="*/ 5098 h 6959"/>
              <a:gd name="T16" fmla="*/ 757 w 4301"/>
              <a:gd name="T17" fmla="*/ 3605 h 6959"/>
              <a:gd name="T18" fmla="*/ 3342 w 4301"/>
              <a:gd name="T19" fmla="*/ 4921 h 6959"/>
              <a:gd name="T20" fmla="*/ 3342 w 4301"/>
              <a:gd name="T21" fmla="*/ 5310 h 6959"/>
              <a:gd name="T22" fmla="*/ 3779 w 4301"/>
              <a:gd name="T23" fmla="*/ 4531 h 6959"/>
              <a:gd name="T24" fmla="*/ 3091 w 4301"/>
              <a:gd name="T25" fmla="*/ 3297 h 6959"/>
              <a:gd name="T26" fmla="*/ 560 w 4301"/>
              <a:gd name="T27" fmla="*/ 2014 h 6959"/>
              <a:gd name="T28" fmla="*/ 2972 w 4301"/>
              <a:gd name="T29" fmla="*/ 4398 h 6959"/>
              <a:gd name="T30" fmla="*/ 4170 w 4301"/>
              <a:gd name="T31" fmla="*/ 5098 h 6959"/>
              <a:gd name="T32" fmla="*/ 3923 w 4301"/>
              <a:gd name="T33" fmla="*/ 5345 h 6959"/>
              <a:gd name="T34" fmla="*/ 3923 w 4301"/>
              <a:gd name="T35" fmla="*/ 186 h 6959"/>
              <a:gd name="T36" fmla="*/ 4170 w 4301"/>
              <a:gd name="T37" fmla="*/ 433 h 6959"/>
              <a:gd name="T38" fmla="*/ 2301 w 4301"/>
              <a:gd name="T39" fmla="*/ 3463 h 6959"/>
              <a:gd name="T40" fmla="*/ 2151 w 4301"/>
              <a:gd name="T41" fmla="*/ 603 h 6959"/>
              <a:gd name="T42" fmla="*/ 2918 w 4301"/>
              <a:gd name="T43" fmla="*/ 3216 h 6959"/>
              <a:gd name="T44" fmla="*/ 1980 w 4301"/>
              <a:gd name="T45" fmla="*/ 2504 h 6959"/>
              <a:gd name="T46" fmla="*/ 1853 w 4301"/>
              <a:gd name="T47" fmla="*/ 2535 h 6959"/>
              <a:gd name="T48" fmla="*/ 2151 w 4301"/>
              <a:gd name="T49" fmla="*/ 2464 h 6959"/>
              <a:gd name="T50" fmla="*/ 1724 w 4301"/>
              <a:gd name="T51" fmla="*/ 2037 h 6959"/>
              <a:gd name="T52" fmla="*/ 2014 w 4301"/>
              <a:gd name="T53" fmla="*/ 2443 h 6959"/>
              <a:gd name="T54" fmla="*/ 2223 w 4301"/>
              <a:gd name="T55" fmla="*/ 3388 h 6959"/>
              <a:gd name="T56" fmla="*/ 1846 w 4301"/>
              <a:gd name="T57" fmla="*/ 2443 h 6959"/>
              <a:gd name="T58" fmla="*/ 2658 w 4301"/>
              <a:gd name="T59" fmla="*/ 2037 h 6959"/>
              <a:gd name="T60" fmla="*/ 3504 w 4301"/>
              <a:gd name="T61" fmla="*/ 2037 h 6959"/>
              <a:gd name="T62" fmla="*/ 2223 w 4301"/>
              <a:gd name="T63" fmla="*/ 3388 h 6959"/>
              <a:gd name="T64" fmla="*/ 1948 w 4301"/>
              <a:gd name="T65" fmla="*/ 2634 h 6959"/>
              <a:gd name="T66" fmla="*/ 3679 w 4301"/>
              <a:gd name="T67" fmla="*/ 4431 h 6959"/>
              <a:gd name="T68" fmla="*/ 537 w 4301"/>
              <a:gd name="T69" fmla="*/ 3949 h 6959"/>
              <a:gd name="T70" fmla="*/ 757 w 4301"/>
              <a:gd name="T71" fmla="*/ 3729 h 6959"/>
              <a:gd name="T72" fmla="*/ 2369 w 4301"/>
              <a:gd name="T73" fmla="*/ 6312 h 6959"/>
              <a:gd name="T74" fmla="*/ 2053 w 4301"/>
              <a:gd name="T75" fmla="*/ 5754 h 6959"/>
              <a:gd name="T76" fmla="*/ 1774 w 4301"/>
              <a:gd name="T77" fmla="*/ 6312 h 6959"/>
              <a:gd name="T78" fmla="*/ 888 w 4301"/>
              <a:gd name="T79" fmla="*/ 6540 h 6959"/>
              <a:gd name="T80" fmla="*/ 1697 w 4301"/>
              <a:gd name="T81" fmla="*/ 6853 h 6959"/>
              <a:gd name="T82" fmla="*/ 2341 w 4301"/>
              <a:gd name="T83" fmla="*/ 6959 h 6959"/>
              <a:gd name="T84" fmla="*/ 2620 w 4301"/>
              <a:gd name="T85" fmla="*/ 6735 h 6959"/>
              <a:gd name="T86" fmla="*/ 2620 w 4301"/>
              <a:gd name="T87" fmla="*/ 6540 h 69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01" h="6959">
                <a:moveTo>
                  <a:pt x="2393" y="2037"/>
                </a:moveTo>
                <a:cubicBezTo>
                  <a:pt x="2393" y="2171"/>
                  <a:pt x="2285" y="2279"/>
                  <a:pt x="2151" y="2279"/>
                </a:cubicBezTo>
                <a:cubicBezTo>
                  <a:pt x="2017" y="2279"/>
                  <a:pt x="1908" y="2171"/>
                  <a:pt x="1908" y="2037"/>
                </a:cubicBezTo>
                <a:cubicBezTo>
                  <a:pt x="1908" y="1903"/>
                  <a:pt x="2017" y="1794"/>
                  <a:pt x="2151" y="1794"/>
                </a:cubicBezTo>
                <a:cubicBezTo>
                  <a:pt x="2285" y="1794"/>
                  <a:pt x="2393" y="1903"/>
                  <a:pt x="2393" y="2037"/>
                </a:cubicBezTo>
                <a:close/>
                <a:moveTo>
                  <a:pt x="4301" y="106"/>
                </a:moveTo>
                <a:lnTo>
                  <a:pt x="4301" y="5442"/>
                </a:lnTo>
                <a:cubicBezTo>
                  <a:pt x="4301" y="5501"/>
                  <a:pt x="4253" y="5548"/>
                  <a:pt x="4195" y="5548"/>
                </a:cubicBezTo>
                <a:lnTo>
                  <a:pt x="106" y="5548"/>
                </a:lnTo>
                <a:cubicBezTo>
                  <a:pt x="48" y="5548"/>
                  <a:pt x="0" y="5501"/>
                  <a:pt x="0" y="5442"/>
                </a:cubicBezTo>
                <a:lnTo>
                  <a:pt x="0" y="106"/>
                </a:lnTo>
                <a:cubicBezTo>
                  <a:pt x="0" y="47"/>
                  <a:pt x="48" y="0"/>
                  <a:pt x="106" y="0"/>
                </a:cubicBezTo>
                <a:lnTo>
                  <a:pt x="4195" y="0"/>
                </a:lnTo>
                <a:cubicBezTo>
                  <a:pt x="4253" y="0"/>
                  <a:pt x="4301" y="47"/>
                  <a:pt x="4301" y="106"/>
                </a:cubicBezTo>
                <a:close/>
                <a:moveTo>
                  <a:pt x="177" y="433"/>
                </a:moveTo>
                <a:cubicBezTo>
                  <a:pt x="177" y="570"/>
                  <a:pt x="288" y="680"/>
                  <a:pt x="424" y="680"/>
                </a:cubicBezTo>
                <a:cubicBezTo>
                  <a:pt x="561" y="680"/>
                  <a:pt x="672" y="570"/>
                  <a:pt x="672" y="433"/>
                </a:cubicBezTo>
                <a:cubicBezTo>
                  <a:pt x="672" y="296"/>
                  <a:pt x="561" y="186"/>
                  <a:pt x="424" y="186"/>
                </a:cubicBezTo>
                <a:cubicBezTo>
                  <a:pt x="288" y="186"/>
                  <a:pt x="177" y="296"/>
                  <a:pt x="177" y="433"/>
                </a:cubicBezTo>
                <a:close/>
                <a:moveTo>
                  <a:pt x="672" y="5098"/>
                </a:moveTo>
                <a:cubicBezTo>
                  <a:pt x="672" y="4961"/>
                  <a:pt x="561" y="4850"/>
                  <a:pt x="424" y="4850"/>
                </a:cubicBezTo>
                <a:cubicBezTo>
                  <a:pt x="288" y="4850"/>
                  <a:pt x="177" y="4961"/>
                  <a:pt x="177" y="5098"/>
                </a:cubicBezTo>
                <a:cubicBezTo>
                  <a:pt x="177" y="5234"/>
                  <a:pt x="288" y="5345"/>
                  <a:pt x="424" y="5345"/>
                </a:cubicBezTo>
                <a:cubicBezTo>
                  <a:pt x="561" y="5345"/>
                  <a:pt x="672" y="5234"/>
                  <a:pt x="672" y="5098"/>
                </a:cubicBezTo>
                <a:close/>
                <a:moveTo>
                  <a:pt x="757" y="4294"/>
                </a:moveTo>
                <a:cubicBezTo>
                  <a:pt x="947" y="4294"/>
                  <a:pt x="1102" y="4140"/>
                  <a:pt x="1102" y="3949"/>
                </a:cubicBezTo>
                <a:cubicBezTo>
                  <a:pt x="1102" y="3759"/>
                  <a:pt x="947" y="3605"/>
                  <a:pt x="757" y="3605"/>
                </a:cubicBezTo>
                <a:cubicBezTo>
                  <a:pt x="567" y="3605"/>
                  <a:pt x="412" y="3759"/>
                  <a:pt x="412" y="3949"/>
                </a:cubicBezTo>
                <a:cubicBezTo>
                  <a:pt x="412" y="4140"/>
                  <a:pt x="567" y="4294"/>
                  <a:pt x="757" y="4294"/>
                </a:cubicBezTo>
                <a:close/>
                <a:moveTo>
                  <a:pt x="3342" y="4921"/>
                </a:moveTo>
                <a:lnTo>
                  <a:pt x="954" y="4921"/>
                </a:lnTo>
                <a:lnTo>
                  <a:pt x="954" y="5310"/>
                </a:lnTo>
                <a:lnTo>
                  <a:pt x="3342" y="5310"/>
                </a:lnTo>
                <a:lnTo>
                  <a:pt x="3342" y="4921"/>
                </a:lnTo>
                <a:close/>
                <a:moveTo>
                  <a:pt x="3423" y="4678"/>
                </a:moveTo>
                <a:cubicBezTo>
                  <a:pt x="3557" y="4678"/>
                  <a:pt x="3684" y="4626"/>
                  <a:pt x="3779" y="4531"/>
                </a:cubicBezTo>
                <a:cubicBezTo>
                  <a:pt x="3975" y="4334"/>
                  <a:pt x="3975" y="4015"/>
                  <a:pt x="3779" y="3818"/>
                </a:cubicBezTo>
                <a:cubicBezTo>
                  <a:pt x="3750" y="3790"/>
                  <a:pt x="3717" y="3764"/>
                  <a:pt x="3681" y="3743"/>
                </a:cubicBezTo>
                <a:lnTo>
                  <a:pt x="3091" y="3297"/>
                </a:lnTo>
                <a:cubicBezTo>
                  <a:pt x="3485" y="3007"/>
                  <a:pt x="3741" y="2541"/>
                  <a:pt x="3741" y="2014"/>
                </a:cubicBezTo>
                <a:cubicBezTo>
                  <a:pt x="3741" y="1136"/>
                  <a:pt x="3029" y="424"/>
                  <a:pt x="2151" y="424"/>
                </a:cubicBezTo>
                <a:cubicBezTo>
                  <a:pt x="1272" y="424"/>
                  <a:pt x="560" y="1136"/>
                  <a:pt x="560" y="2014"/>
                </a:cubicBezTo>
                <a:cubicBezTo>
                  <a:pt x="560" y="2893"/>
                  <a:pt x="1272" y="3605"/>
                  <a:pt x="2151" y="3605"/>
                </a:cubicBezTo>
                <a:cubicBezTo>
                  <a:pt x="2238" y="3605"/>
                  <a:pt x="2324" y="3597"/>
                  <a:pt x="2408" y="3584"/>
                </a:cubicBezTo>
                <a:lnTo>
                  <a:pt x="2972" y="4398"/>
                </a:lnTo>
                <a:cubicBezTo>
                  <a:pt x="2996" y="4448"/>
                  <a:pt x="3028" y="4492"/>
                  <a:pt x="3067" y="4531"/>
                </a:cubicBezTo>
                <a:cubicBezTo>
                  <a:pt x="3162" y="4626"/>
                  <a:pt x="3288" y="4678"/>
                  <a:pt x="3423" y="4678"/>
                </a:cubicBezTo>
                <a:close/>
                <a:moveTo>
                  <a:pt x="4170" y="5098"/>
                </a:moveTo>
                <a:cubicBezTo>
                  <a:pt x="4170" y="4961"/>
                  <a:pt x="4059" y="4850"/>
                  <a:pt x="3923" y="4850"/>
                </a:cubicBezTo>
                <a:cubicBezTo>
                  <a:pt x="3786" y="4850"/>
                  <a:pt x="3675" y="4961"/>
                  <a:pt x="3675" y="5098"/>
                </a:cubicBezTo>
                <a:cubicBezTo>
                  <a:pt x="3675" y="5234"/>
                  <a:pt x="3786" y="5345"/>
                  <a:pt x="3923" y="5345"/>
                </a:cubicBezTo>
                <a:cubicBezTo>
                  <a:pt x="4059" y="5345"/>
                  <a:pt x="4170" y="5234"/>
                  <a:pt x="4170" y="5098"/>
                </a:cubicBezTo>
                <a:close/>
                <a:moveTo>
                  <a:pt x="4170" y="433"/>
                </a:moveTo>
                <a:cubicBezTo>
                  <a:pt x="4170" y="296"/>
                  <a:pt x="4059" y="186"/>
                  <a:pt x="3923" y="186"/>
                </a:cubicBezTo>
                <a:cubicBezTo>
                  <a:pt x="3786" y="186"/>
                  <a:pt x="3675" y="296"/>
                  <a:pt x="3675" y="433"/>
                </a:cubicBezTo>
                <a:cubicBezTo>
                  <a:pt x="3675" y="570"/>
                  <a:pt x="3786" y="680"/>
                  <a:pt x="3923" y="680"/>
                </a:cubicBezTo>
                <a:cubicBezTo>
                  <a:pt x="4059" y="680"/>
                  <a:pt x="4170" y="570"/>
                  <a:pt x="4170" y="433"/>
                </a:cubicBezTo>
                <a:close/>
                <a:moveTo>
                  <a:pt x="2330" y="3400"/>
                </a:moveTo>
                <a:cubicBezTo>
                  <a:pt x="2338" y="3412"/>
                  <a:pt x="2339" y="3427"/>
                  <a:pt x="2333" y="3440"/>
                </a:cubicBezTo>
                <a:cubicBezTo>
                  <a:pt x="2327" y="3453"/>
                  <a:pt x="2315" y="3462"/>
                  <a:pt x="2301" y="3463"/>
                </a:cubicBezTo>
                <a:cubicBezTo>
                  <a:pt x="2251" y="3468"/>
                  <a:pt x="2200" y="3471"/>
                  <a:pt x="2151" y="3471"/>
                </a:cubicBezTo>
                <a:cubicBezTo>
                  <a:pt x="1360" y="3471"/>
                  <a:pt x="717" y="2828"/>
                  <a:pt x="717" y="2037"/>
                </a:cubicBezTo>
                <a:cubicBezTo>
                  <a:pt x="717" y="1246"/>
                  <a:pt x="1360" y="603"/>
                  <a:pt x="2151" y="603"/>
                </a:cubicBezTo>
                <a:cubicBezTo>
                  <a:pt x="2941" y="603"/>
                  <a:pt x="3585" y="1246"/>
                  <a:pt x="3585" y="2037"/>
                </a:cubicBezTo>
                <a:cubicBezTo>
                  <a:pt x="3585" y="2508"/>
                  <a:pt x="3353" y="2949"/>
                  <a:pt x="2965" y="3217"/>
                </a:cubicBezTo>
                <a:cubicBezTo>
                  <a:pt x="2951" y="3227"/>
                  <a:pt x="2932" y="3226"/>
                  <a:pt x="2918" y="3216"/>
                </a:cubicBezTo>
                <a:lnTo>
                  <a:pt x="2007" y="2526"/>
                </a:lnTo>
                <a:cubicBezTo>
                  <a:pt x="2003" y="2524"/>
                  <a:pt x="1999" y="2522"/>
                  <a:pt x="1996" y="2520"/>
                </a:cubicBezTo>
                <a:cubicBezTo>
                  <a:pt x="1989" y="2516"/>
                  <a:pt x="1984" y="2510"/>
                  <a:pt x="1980" y="2504"/>
                </a:cubicBezTo>
                <a:cubicBezTo>
                  <a:pt x="1976" y="2505"/>
                  <a:pt x="1974" y="2507"/>
                  <a:pt x="1966" y="2506"/>
                </a:cubicBezTo>
                <a:cubicBezTo>
                  <a:pt x="1963" y="2506"/>
                  <a:pt x="1960" y="2506"/>
                  <a:pt x="1958" y="2505"/>
                </a:cubicBezTo>
                <a:cubicBezTo>
                  <a:pt x="1920" y="2498"/>
                  <a:pt x="1880" y="2509"/>
                  <a:pt x="1853" y="2535"/>
                </a:cubicBezTo>
                <a:cubicBezTo>
                  <a:pt x="1811" y="2576"/>
                  <a:pt x="1804" y="2641"/>
                  <a:pt x="1837" y="2689"/>
                </a:cubicBezTo>
                <a:lnTo>
                  <a:pt x="2330" y="3400"/>
                </a:lnTo>
                <a:close/>
                <a:moveTo>
                  <a:pt x="2151" y="2464"/>
                </a:moveTo>
                <a:cubicBezTo>
                  <a:pt x="2386" y="2464"/>
                  <a:pt x="2577" y="2272"/>
                  <a:pt x="2577" y="2037"/>
                </a:cubicBezTo>
                <a:cubicBezTo>
                  <a:pt x="2577" y="1802"/>
                  <a:pt x="2386" y="1610"/>
                  <a:pt x="2151" y="1610"/>
                </a:cubicBezTo>
                <a:cubicBezTo>
                  <a:pt x="1915" y="1610"/>
                  <a:pt x="1724" y="1802"/>
                  <a:pt x="1724" y="2037"/>
                </a:cubicBezTo>
                <a:cubicBezTo>
                  <a:pt x="1724" y="2205"/>
                  <a:pt x="1823" y="2357"/>
                  <a:pt x="1976" y="2426"/>
                </a:cubicBezTo>
                <a:cubicBezTo>
                  <a:pt x="1987" y="2429"/>
                  <a:pt x="1996" y="2436"/>
                  <a:pt x="2002" y="2445"/>
                </a:cubicBezTo>
                <a:cubicBezTo>
                  <a:pt x="2006" y="2444"/>
                  <a:pt x="2010" y="2443"/>
                  <a:pt x="2014" y="2443"/>
                </a:cubicBezTo>
                <a:cubicBezTo>
                  <a:pt x="2018" y="2443"/>
                  <a:pt x="2022" y="2444"/>
                  <a:pt x="2025" y="2445"/>
                </a:cubicBezTo>
                <a:cubicBezTo>
                  <a:pt x="2066" y="2457"/>
                  <a:pt x="2108" y="2464"/>
                  <a:pt x="2151" y="2464"/>
                </a:cubicBezTo>
                <a:close/>
                <a:moveTo>
                  <a:pt x="2223" y="3388"/>
                </a:moveTo>
                <a:lnTo>
                  <a:pt x="1771" y="2735"/>
                </a:lnTo>
                <a:cubicBezTo>
                  <a:pt x="1715" y="2654"/>
                  <a:pt x="1726" y="2545"/>
                  <a:pt x="1797" y="2477"/>
                </a:cubicBezTo>
                <a:cubicBezTo>
                  <a:pt x="1812" y="2463"/>
                  <a:pt x="1828" y="2452"/>
                  <a:pt x="1846" y="2443"/>
                </a:cubicBezTo>
                <a:cubicBezTo>
                  <a:pt x="1720" y="2348"/>
                  <a:pt x="1643" y="2199"/>
                  <a:pt x="1643" y="2037"/>
                </a:cubicBezTo>
                <a:cubicBezTo>
                  <a:pt x="1643" y="1757"/>
                  <a:pt x="1871" y="1529"/>
                  <a:pt x="2151" y="1529"/>
                </a:cubicBezTo>
                <a:cubicBezTo>
                  <a:pt x="2430" y="1529"/>
                  <a:pt x="2658" y="1757"/>
                  <a:pt x="2658" y="2037"/>
                </a:cubicBezTo>
                <a:cubicBezTo>
                  <a:pt x="2658" y="2312"/>
                  <a:pt x="2437" y="2537"/>
                  <a:pt x="2164" y="2544"/>
                </a:cubicBezTo>
                <a:lnTo>
                  <a:pt x="2943" y="3134"/>
                </a:lnTo>
                <a:cubicBezTo>
                  <a:pt x="3295" y="2879"/>
                  <a:pt x="3504" y="2471"/>
                  <a:pt x="3504" y="2037"/>
                </a:cubicBezTo>
                <a:cubicBezTo>
                  <a:pt x="3504" y="1291"/>
                  <a:pt x="2897" y="684"/>
                  <a:pt x="2150" y="684"/>
                </a:cubicBezTo>
                <a:cubicBezTo>
                  <a:pt x="1404" y="684"/>
                  <a:pt x="797" y="1291"/>
                  <a:pt x="797" y="2037"/>
                </a:cubicBezTo>
                <a:cubicBezTo>
                  <a:pt x="797" y="2807"/>
                  <a:pt x="1446" y="3431"/>
                  <a:pt x="2223" y="3388"/>
                </a:cubicBezTo>
                <a:close/>
                <a:moveTo>
                  <a:pt x="3679" y="3943"/>
                </a:moveTo>
                <a:cubicBezTo>
                  <a:pt x="3657" y="3921"/>
                  <a:pt x="3632" y="3903"/>
                  <a:pt x="3606" y="3888"/>
                </a:cubicBezTo>
                <a:lnTo>
                  <a:pt x="1948" y="2634"/>
                </a:lnTo>
                <a:lnTo>
                  <a:pt x="3123" y="4331"/>
                </a:lnTo>
                <a:cubicBezTo>
                  <a:pt x="3140" y="4367"/>
                  <a:pt x="3162" y="4401"/>
                  <a:pt x="3192" y="4431"/>
                </a:cubicBezTo>
                <a:cubicBezTo>
                  <a:pt x="3327" y="4565"/>
                  <a:pt x="3545" y="4565"/>
                  <a:pt x="3679" y="4431"/>
                </a:cubicBezTo>
                <a:cubicBezTo>
                  <a:pt x="3814" y="4296"/>
                  <a:pt x="3814" y="4078"/>
                  <a:pt x="3679" y="3943"/>
                </a:cubicBezTo>
                <a:close/>
                <a:moveTo>
                  <a:pt x="757" y="3729"/>
                </a:moveTo>
                <a:cubicBezTo>
                  <a:pt x="635" y="3729"/>
                  <a:pt x="537" y="3828"/>
                  <a:pt x="537" y="3949"/>
                </a:cubicBezTo>
                <a:cubicBezTo>
                  <a:pt x="537" y="4071"/>
                  <a:pt x="635" y="4169"/>
                  <a:pt x="757" y="4169"/>
                </a:cubicBezTo>
                <a:cubicBezTo>
                  <a:pt x="879" y="4169"/>
                  <a:pt x="977" y="4071"/>
                  <a:pt x="977" y="3949"/>
                </a:cubicBezTo>
                <a:cubicBezTo>
                  <a:pt x="977" y="3828"/>
                  <a:pt x="879" y="3729"/>
                  <a:pt x="757" y="3729"/>
                </a:cubicBezTo>
                <a:close/>
                <a:moveTo>
                  <a:pt x="2620" y="6418"/>
                </a:moveTo>
                <a:cubicBezTo>
                  <a:pt x="2620" y="6359"/>
                  <a:pt x="2586" y="6312"/>
                  <a:pt x="2543" y="6312"/>
                </a:cubicBezTo>
                <a:lnTo>
                  <a:pt x="2369" y="6312"/>
                </a:lnTo>
                <a:lnTo>
                  <a:pt x="2369" y="5860"/>
                </a:lnTo>
                <a:cubicBezTo>
                  <a:pt x="2369" y="5801"/>
                  <a:pt x="2335" y="5754"/>
                  <a:pt x="2293" y="5754"/>
                </a:cubicBezTo>
                <a:lnTo>
                  <a:pt x="2053" y="5754"/>
                </a:lnTo>
                <a:cubicBezTo>
                  <a:pt x="2011" y="5754"/>
                  <a:pt x="1977" y="5801"/>
                  <a:pt x="1977" y="5860"/>
                </a:cubicBezTo>
                <a:lnTo>
                  <a:pt x="1977" y="6312"/>
                </a:lnTo>
                <a:lnTo>
                  <a:pt x="1774" y="6312"/>
                </a:lnTo>
                <a:cubicBezTo>
                  <a:pt x="1731" y="6312"/>
                  <a:pt x="1697" y="6360"/>
                  <a:pt x="1697" y="6418"/>
                </a:cubicBezTo>
                <a:lnTo>
                  <a:pt x="1697" y="6540"/>
                </a:lnTo>
                <a:lnTo>
                  <a:pt x="888" y="6540"/>
                </a:lnTo>
                <a:lnTo>
                  <a:pt x="888" y="6735"/>
                </a:lnTo>
                <a:lnTo>
                  <a:pt x="1697" y="6735"/>
                </a:lnTo>
                <a:lnTo>
                  <a:pt x="1697" y="6853"/>
                </a:lnTo>
                <a:cubicBezTo>
                  <a:pt x="1697" y="6912"/>
                  <a:pt x="1731" y="6959"/>
                  <a:pt x="1774" y="6959"/>
                </a:cubicBezTo>
                <a:lnTo>
                  <a:pt x="1976" y="6959"/>
                </a:lnTo>
                <a:lnTo>
                  <a:pt x="2341" y="6959"/>
                </a:lnTo>
                <a:lnTo>
                  <a:pt x="2543" y="6959"/>
                </a:lnTo>
                <a:cubicBezTo>
                  <a:pt x="2586" y="6959"/>
                  <a:pt x="2620" y="6912"/>
                  <a:pt x="2620" y="6853"/>
                </a:cubicBezTo>
                <a:lnTo>
                  <a:pt x="2620" y="6735"/>
                </a:lnTo>
                <a:lnTo>
                  <a:pt x="3460" y="6735"/>
                </a:lnTo>
                <a:lnTo>
                  <a:pt x="3460" y="6540"/>
                </a:lnTo>
                <a:lnTo>
                  <a:pt x="2620" y="6540"/>
                </a:lnTo>
                <a:lnTo>
                  <a:pt x="2620" y="6418"/>
                </a:lnTo>
                <a:close/>
              </a:path>
            </a:pathLst>
          </a:custGeom>
          <a:solidFill>
            <a:srgbClr val="3F3F3F"/>
          </a:solidFill>
          <a:ln>
            <a:noFill/>
          </a:ln>
        </p:spPr>
        <p:txBody>
          <a:bodyPr/>
          <a:lstStyle/>
          <a:p>
            <a:endParaRPr lang="zh-CN" altLang="en-US">
              <a:cs typeface="+mn-ea"/>
              <a:sym typeface="+mn-lt"/>
            </a:endParaRPr>
          </a:p>
        </p:txBody>
      </p:sp>
      <p:sp>
        <p:nvSpPr>
          <p:cNvPr id="255" name="qq-social-logo-of-a-penguin_49013">
            <a:extLst>
              <a:ext uri="{FF2B5EF4-FFF2-40B4-BE49-F238E27FC236}">
                <a16:creationId xmlns:a16="http://schemas.microsoft.com/office/drawing/2014/main" id="{D64E8762-564C-4A39-ACF0-26D502058B75}"/>
              </a:ext>
            </a:extLst>
          </p:cNvPr>
          <p:cNvSpPr>
            <a:spLocks noChangeAspect="1"/>
          </p:cNvSpPr>
          <p:nvPr/>
        </p:nvSpPr>
        <p:spPr bwMode="auto">
          <a:xfrm>
            <a:off x="6766272" y="4314462"/>
            <a:ext cx="442857" cy="452147"/>
          </a:xfrm>
          <a:custGeom>
            <a:avLst/>
            <a:gdLst>
              <a:gd name="connsiteX0" fmla="*/ 120973 w 594062"/>
              <a:gd name="connsiteY0" fmla="*/ 518014 h 606524"/>
              <a:gd name="connsiteX1" fmla="*/ 103971 w 594062"/>
              <a:gd name="connsiteY1" fmla="*/ 521582 h 606524"/>
              <a:gd name="connsiteX2" fmla="*/ 89678 w 594062"/>
              <a:gd name="connsiteY2" fmla="*/ 529409 h 606524"/>
              <a:gd name="connsiteX3" fmla="*/ 82301 w 594062"/>
              <a:gd name="connsiteY3" fmla="*/ 537696 h 606524"/>
              <a:gd name="connsiteX4" fmla="*/ 81840 w 594062"/>
              <a:gd name="connsiteY4" fmla="*/ 543221 h 606524"/>
              <a:gd name="connsiteX5" fmla="*/ 86911 w 594062"/>
              <a:gd name="connsiteY5" fmla="*/ 543221 h 606524"/>
              <a:gd name="connsiteX6" fmla="*/ 97977 w 594062"/>
              <a:gd name="connsiteY6" fmla="*/ 541379 h 606524"/>
              <a:gd name="connsiteX7" fmla="*/ 83684 w 594062"/>
              <a:gd name="connsiteY7" fmla="*/ 554270 h 606524"/>
              <a:gd name="connsiteX8" fmla="*/ 83684 w 594062"/>
              <a:gd name="connsiteY8" fmla="*/ 575448 h 606524"/>
              <a:gd name="connsiteX9" fmla="*/ 118725 w 594062"/>
              <a:gd name="connsiteY9" fmla="*/ 592943 h 606524"/>
              <a:gd name="connsiteX10" fmla="*/ 242293 w 594062"/>
              <a:gd name="connsiteY10" fmla="*/ 592943 h 606524"/>
              <a:gd name="connsiteX11" fmla="*/ 273185 w 594062"/>
              <a:gd name="connsiteY11" fmla="*/ 579131 h 606524"/>
              <a:gd name="connsiteX12" fmla="*/ 275491 w 594062"/>
              <a:gd name="connsiteY12" fmla="*/ 574988 h 606524"/>
              <a:gd name="connsiteX13" fmla="*/ 271341 w 594062"/>
              <a:gd name="connsiteY13" fmla="*/ 573606 h 606524"/>
              <a:gd name="connsiteX14" fmla="*/ 212784 w 594062"/>
              <a:gd name="connsiteY14" fmla="*/ 560715 h 606524"/>
              <a:gd name="connsiteX15" fmla="*/ 137629 w 594062"/>
              <a:gd name="connsiteY15" fmla="*/ 524805 h 606524"/>
              <a:gd name="connsiteX16" fmla="*/ 120973 w 594062"/>
              <a:gd name="connsiteY16" fmla="*/ 518014 h 606524"/>
              <a:gd name="connsiteX17" fmla="*/ 485163 w 594062"/>
              <a:gd name="connsiteY17" fmla="*/ 514044 h 606524"/>
              <a:gd name="connsiteX18" fmla="*/ 476979 w 594062"/>
              <a:gd name="connsiteY18" fmla="*/ 518820 h 606524"/>
              <a:gd name="connsiteX19" fmla="*/ 351567 w 594062"/>
              <a:gd name="connsiteY19" fmla="*/ 575908 h 606524"/>
              <a:gd name="connsiteX20" fmla="*/ 364939 w 594062"/>
              <a:gd name="connsiteY20" fmla="*/ 584195 h 606524"/>
              <a:gd name="connsiteX21" fmla="*/ 501877 w 594062"/>
              <a:gd name="connsiteY21" fmla="*/ 587878 h 606524"/>
              <a:gd name="connsiteX22" fmla="*/ 537380 w 594062"/>
              <a:gd name="connsiteY22" fmla="*/ 562097 h 606524"/>
              <a:gd name="connsiteX23" fmla="*/ 522625 w 594062"/>
              <a:gd name="connsiteY23" fmla="*/ 539077 h 606524"/>
              <a:gd name="connsiteX24" fmla="*/ 501416 w 594062"/>
              <a:gd name="connsiteY24" fmla="*/ 539077 h 606524"/>
              <a:gd name="connsiteX25" fmla="*/ 497266 w 594062"/>
              <a:gd name="connsiteY25" fmla="*/ 537696 h 606524"/>
              <a:gd name="connsiteX26" fmla="*/ 500033 w 594062"/>
              <a:gd name="connsiteY26" fmla="*/ 534934 h 606524"/>
              <a:gd name="connsiteX27" fmla="*/ 518937 w 594062"/>
              <a:gd name="connsiteY27" fmla="*/ 530790 h 606524"/>
              <a:gd name="connsiteX28" fmla="*/ 494039 w 594062"/>
              <a:gd name="connsiteY28" fmla="*/ 516518 h 606524"/>
              <a:gd name="connsiteX29" fmla="*/ 485163 w 594062"/>
              <a:gd name="connsiteY29" fmla="*/ 514044 h 606524"/>
              <a:gd name="connsiteX30" fmla="*/ 171288 w 594062"/>
              <a:gd name="connsiteY30" fmla="*/ 348477 h 606524"/>
              <a:gd name="connsiteX31" fmla="*/ 166677 w 594062"/>
              <a:gd name="connsiteY31" fmla="*/ 350318 h 606524"/>
              <a:gd name="connsiteX32" fmla="*/ 158839 w 594062"/>
              <a:gd name="connsiteY32" fmla="*/ 409248 h 606524"/>
              <a:gd name="connsiteX33" fmla="*/ 185120 w 594062"/>
              <a:gd name="connsiteY33" fmla="*/ 443777 h 606524"/>
              <a:gd name="connsiteX34" fmla="*/ 225694 w 594062"/>
              <a:gd name="connsiteY34" fmla="*/ 445618 h 606524"/>
              <a:gd name="connsiteX35" fmla="*/ 239526 w 594062"/>
              <a:gd name="connsiteY35" fmla="*/ 431346 h 606524"/>
              <a:gd name="connsiteX36" fmla="*/ 237682 w 594062"/>
              <a:gd name="connsiteY36" fmla="*/ 378862 h 606524"/>
              <a:gd name="connsiteX37" fmla="*/ 223389 w 594062"/>
              <a:gd name="connsiteY37" fmla="*/ 368273 h 606524"/>
              <a:gd name="connsiteX38" fmla="*/ 219700 w 594062"/>
              <a:gd name="connsiteY38" fmla="*/ 378862 h 606524"/>
              <a:gd name="connsiteX39" fmla="*/ 220161 w 594062"/>
              <a:gd name="connsiteY39" fmla="*/ 397738 h 606524"/>
              <a:gd name="connsiteX40" fmla="*/ 220161 w 594062"/>
              <a:gd name="connsiteY40" fmla="*/ 412931 h 606524"/>
              <a:gd name="connsiteX41" fmla="*/ 216934 w 594062"/>
              <a:gd name="connsiteY41" fmla="*/ 405565 h 606524"/>
              <a:gd name="connsiteX42" fmla="*/ 210940 w 594062"/>
              <a:gd name="connsiteY42" fmla="*/ 368734 h 606524"/>
              <a:gd name="connsiteX43" fmla="*/ 207251 w 594062"/>
              <a:gd name="connsiteY43" fmla="*/ 362749 h 606524"/>
              <a:gd name="connsiteX44" fmla="*/ 171288 w 594062"/>
              <a:gd name="connsiteY44" fmla="*/ 348477 h 606524"/>
              <a:gd name="connsiteX45" fmla="*/ 126564 w 594062"/>
              <a:gd name="connsiteY45" fmla="*/ 325976 h 606524"/>
              <a:gd name="connsiteX46" fmla="*/ 122414 w 594062"/>
              <a:gd name="connsiteY46" fmla="*/ 330982 h 606524"/>
              <a:gd name="connsiteX47" fmla="*/ 119187 w 594062"/>
              <a:gd name="connsiteY47" fmla="*/ 337427 h 606524"/>
              <a:gd name="connsiteX48" fmla="*/ 108582 w 594062"/>
              <a:gd name="connsiteY48" fmla="*/ 434569 h 606524"/>
              <a:gd name="connsiteX49" fmla="*/ 166677 w 594062"/>
              <a:gd name="connsiteY49" fmla="*/ 521122 h 606524"/>
              <a:gd name="connsiteX50" fmla="*/ 214629 w 594062"/>
              <a:gd name="connsiteY50" fmla="*/ 548745 h 606524"/>
              <a:gd name="connsiteX51" fmla="*/ 300850 w 594062"/>
              <a:gd name="connsiteY51" fmla="*/ 568542 h 606524"/>
              <a:gd name="connsiteX52" fmla="*/ 358484 w 594062"/>
              <a:gd name="connsiteY52" fmla="*/ 568082 h 606524"/>
              <a:gd name="connsiteX53" fmla="*/ 482512 w 594062"/>
              <a:gd name="connsiteY53" fmla="*/ 490736 h 606524"/>
              <a:gd name="connsiteX54" fmla="*/ 511098 w 594062"/>
              <a:gd name="connsiteY54" fmla="*/ 417995 h 606524"/>
              <a:gd name="connsiteX55" fmla="*/ 483895 w 594062"/>
              <a:gd name="connsiteY55" fmla="*/ 330061 h 606524"/>
              <a:gd name="connsiteX56" fmla="*/ 477901 w 594062"/>
              <a:gd name="connsiteY56" fmla="*/ 328680 h 606524"/>
              <a:gd name="connsiteX57" fmla="*/ 441016 w 594062"/>
              <a:gd name="connsiteY57" fmla="*/ 349397 h 606524"/>
              <a:gd name="connsiteX58" fmla="*/ 305460 w 594062"/>
              <a:gd name="connsiteY58" fmla="*/ 380243 h 606524"/>
              <a:gd name="connsiteX59" fmla="*/ 245059 w 594062"/>
              <a:gd name="connsiteY59" fmla="*/ 372417 h 606524"/>
              <a:gd name="connsiteX60" fmla="*/ 245520 w 594062"/>
              <a:gd name="connsiteY60" fmla="*/ 383006 h 606524"/>
              <a:gd name="connsiteX61" fmla="*/ 246904 w 594062"/>
              <a:gd name="connsiteY61" fmla="*/ 432728 h 606524"/>
              <a:gd name="connsiteX62" fmla="*/ 231227 w 594062"/>
              <a:gd name="connsiteY62" fmla="*/ 454366 h 606524"/>
              <a:gd name="connsiteX63" fmla="*/ 177743 w 594062"/>
              <a:gd name="connsiteY63" fmla="*/ 450683 h 606524"/>
              <a:gd name="connsiteX64" fmla="*/ 154689 w 594062"/>
              <a:gd name="connsiteY64" fmla="*/ 421218 h 606524"/>
              <a:gd name="connsiteX65" fmla="*/ 157456 w 594062"/>
              <a:gd name="connsiteY65" fmla="*/ 346175 h 606524"/>
              <a:gd name="connsiteX66" fmla="*/ 154689 w 594062"/>
              <a:gd name="connsiteY66" fmla="*/ 340190 h 606524"/>
              <a:gd name="connsiteX67" fmla="*/ 133480 w 594062"/>
              <a:gd name="connsiteY67" fmla="*/ 328220 h 606524"/>
              <a:gd name="connsiteX68" fmla="*/ 126564 w 594062"/>
              <a:gd name="connsiteY68" fmla="*/ 325976 h 606524"/>
              <a:gd name="connsiteX69" fmla="*/ 104893 w 594062"/>
              <a:gd name="connsiteY69" fmla="*/ 216806 h 606524"/>
              <a:gd name="connsiteX70" fmla="*/ 103049 w 594062"/>
              <a:gd name="connsiteY70" fmla="*/ 217266 h 606524"/>
              <a:gd name="connsiteX71" fmla="*/ 109043 w 594062"/>
              <a:gd name="connsiteY71" fmla="*/ 257320 h 606524"/>
              <a:gd name="connsiteX72" fmla="*/ 129330 w 594062"/>
              <a:gd name="connsiteY72" fmla="*/ 292309 h 606524"/>
              <a:gd name="connsiteX73" fmla="*/ 94750 w 594062"/>
              <a:gd name="connsiteY73" fmla="*/ 239365 h 606524"/>
              <a:gd name="connsiteX74" fmla="*/ 97516 w 594062"/>
              <a:gd name="connsiteY74" fmla="*/ 290928 h 606524"/>
              <a:gd name="connsiteX75" fmla="*/ 168060 w 594062"/>
              <a:gd name="connsiteY75" fmla="*/ 340650 h 606524"/>
              <a:gd name="connsiteX76" fmla="*/ 268574 w 594062"/>
              <a:gd name="connsiteY76" fmla="*/ 369655 h 606524"/>
              <a:gd name="connsiteX77" fmla="*/ 356178 w 594062"/>
              <a:gd name="connsiteY77" fmla="*/ 368273 h 606524"/>
              <a:gd name="connsiteX78" fmla="*/ 494961 w 594062"/>
              <a:gd name="connsiteY78" fmla="*/ 311646 h 606524"/>
              <a:gd name="connsiteX79" fmla="*/ 533691 w 594062"/>
              <a:gd name="connsiteY79" fmla="*/ 257320 h 606524"/>
              <a:gd name="connsiteX80" fmla="*/ 529541 w 594062"/>
              <a:gd name="connsiteY80" fmla="*/ 223712 h 606524"/>
              <a:gd name="connsiteX81" fmla="*/ 443321 w 594062"/>
              <a:gd name="connsiteY81" fmla="*/ 320393 h 606524"/>
              <a:gd name="connsiteX82" fmla="*/ 514326 w 594062"/>
              <a:gd name="connsiteY82" fmla="*/ 236602 h 606524"/>
              <a:gd name="connsiteX83" fmla="*/ 506949 w 594062"/>
              <a:gd name="connsiteY83" fmla="*/ 243048 h 606524"/>
              <a:gd name="connsiteX84" fmla="*/ 362172 w 594062"/>
              <a:gd name="connsiteY84" fmla="*/ 307042 h 606524"/>
              <a:gd name="connsiteX85" fmla="*/ 204946 w 594062"/>
              <a:gd name="connsiteY85" fmla="*/ 289547 h 606524"/>
              <a:gd name="connsiteX86" fmla="*/ 104893 w 594062"/>
              <a:gd name="connsiteY86" fmla="*/ 216806 h 606524"/>
              <a:gd name="connsiteX87" fmla="*/ 316757 w 594062"/>
              <a:gd name="connsiteY87" fmla="*/ 207368 h 606524"/>
              <a:gd name="connsiteX88" fmla="*/ 245520 w 594062"/>
              <a:gd name="connsiteY88" fmla="*/ 215425 h 606524"/>
              <a:gd name="connsiteX89" fmla="*/ 184659 w 594062"/>
              <a:gd name="connsiteY89" fmla="*/ 240286 h 606524"/>
              <a:gd name="connsiteX90" fmla="*/ 184659 w 594062"/>
              <a:gd name="connsiteY90" fmla="*/ 254558 h 606524"/>
              <a:gd name="connsiteX91" fmla="*/ 221545 w 594062"/>
              <a:gd name="connsiteY91" fmla="*/ 266988 h 606524"/>
              <a:gd name="connsiteX92" fmla="*/ 211401 w 594062"/>
              <a:gd name="connsiteY92" fmla="*/ 250874 h 606524"/>
              <a:gd name="connsiteX93" fmla="*/ 421189 w 594062"/>
              <a:gd name="connsiteY93" fmla="*/ 248573 h 606524"/>
              <a:gd name="connsiteX94" fmla="*/ 405052 w 594062"/>
              <a:gd name="connsiteY94" fmla="*/ 266528 h 606524"/>
              <a:gd name="connsiteX95" fmla="*/ 442399 w 594062"/>
              <a:gd name="connsiteY95" fmla="*/ 254097 h 606524"/>
              <a:gd name="connsiteX96" fmla="*/ 442860 w 594062"/>
              <a:gd name="connsiteY96" fmla="*/ 238444 h 606524"/>
              <a:gd name="connsiteX97" fmla="*/ 387992 w 594062"/>
              <a:gd name="connsiteY97" fmla="*/ 215885 h 606524"/>
              <a:gd name="connsiteX98" fmla="*/ 316757 w 594062"/>
              <a:gd name="connsiteY98" fmla="*/ 207368 h 606524"/>
              <a:gd name="connsiteX99" fmla="*/ 364938 w 594062"/>
              <a:gd name="connsiteY99" fmla="*/ 124274 h 606524"/>
              <a:gd name="connsiteX100" fmla="*/ 371854 w 594062"/>
              <a:gd name="connsiteY100" fmla="*/ 149583 h 606524"/>
              <a:gd name="connsiteX101" fmla="*/ 366321 w 594062"/>
              <a:gd name="connsiteY101" fmla="*/ 144061 h 606524"/>
              <a:gd name="connsiteX102" fmla="*/ 360328 w 594062"/>
              <a:gd name="connsiteY102" fmla="*/ 134398 h 606524"/>
              <a:gd name="connsiteX103" fmla="*/ 352951 w 594062"/>
              <a:gd name="connsiteY103" fmla="*/ 144981 h 606524"/>
              <a:gd name="connsiteX104" fmla="*/ 348802 w 594062"/>
              <a:gd name="connsiteY104" fmla="*/ 149583 h 606524"/>
              <a:gd name="connsiteX105" fmla="*/ 345574 w 594062"/>
              <a:gd name="connsiteY105" fmla="*/ 143601 h 606524"/>
              <a:gd name="connsiteX106" fmla="*/ 364938 w 594062"/>
              <a:gd name="connsiteY106" fmla="*/ 124274 h 606524"/>
              <a:gd name="connsiteX107" fmla="*/ 282038 w 594062"/>
              <a:gd name="connsiteY107" fmla="*/ 119309 h 606524"/>
              <a:gd name="connsiteX108" fmla="*/ 289757 w 594062"/>
              <a:gd name="connsiteY108" fmla="*/ 124776 h 606524"/>
              <a:gd name="connsiteX109" fmla="*/ 290678 w 594062"/>
              <a:gd name="connsiteY109" fmla="*/ 154242 h 606524"/>
              <a:gd name="connsiteX110" fmla="*/ 281001 w 594062"/>
              <a:gd name="connsiteY110" fmla="*/ 161149 h 606524"/>
              <a:gd name="connsiteX111" fmla="*/ 271324 w 594062"/>
              <a:gd name="connsiteY111" fmla="*/ 153322 h 606524"/>
              <a:gd name="connsiteX112" fmla="*/ 269020 w 594062"/>
              <a:gd name="connsiteY112" fmla="*/ 140430 h 606524"/>
              <a:gd name="connsiteX113" fmla="*/ 273628 w 594062"/>
              <a:gd name="connsiteY113" fmla="*/ 123856 h 606524"/>
              <a:gd name="connsiteX114" fmla="*/ 282038 w 594062"/>
              <a:gd name="connsiteY114" fmla="*/ 119309 h 606524"/>
              <a:gd name="connsiteX115" fmla="*/ 365861 w 594062"/>
              <a:gd name="connsiteY115" fmla="*/ 85826 h 606524"/>
              <a:gd name="connsiteX116" fmla="*/ 340963 w 594062"/>
              <a:gd name="connsiteY116" fmla="*/ 102630 h 606524"/>
              <a:gd name="connsiteX117" fmla="*/ 331741 w 594062"/>
              <a:gd name="connsiteY117" fmla="*/ 139461 h 606524"/>
              <a:gd name="connsiteX118" fmla="*/ 343729 w 594062"/>
              <a:gd name="connsiteY118" fmla="*/ 182277 h 606524"/>
              <a:gd name="connsiteX119" fmla="*/ 379693 w 594062"/>
              <a:gd name="connsiteY119" fmla="*/ 190564 h 606524"/>
              <a:gd name="connsiteX120" fmla="*/ 396753 w 594062"/>
              <a:gd name="connsiteY120" fmla="*/ 166163 h 606524"/>
              <a:gd name="connsiteX121" fmla="*/ 390759 w 594062"/>
              <a:gd name="connsiteY121" fmla="*/ 102169 h 606524"/>
              <a:gd name="connsiteX122" fmla="*/ 365861 w 594062"/>
              <a:gd name="connsiteY122" fmla="*/ 85826 h 606524"/>
              <a:gd name="connsiteX123" fmla="*/ 264136 w 594062"/>
              <a:gd name="connsiteY123" fmla="*/ 85192 h 606524"/>
              <a:gd name="connsiteX124" fmla="*/ 241832 w 594062"/>
              <a:gd name="connsiteY124" fmla="*/ 98026 h 606524"/>
              <a:gd name="connsiteX125" fmla="*/ 242293 w 594062"/>
              <a:gd name="connsiteY125" fmla="*/ 182737 h 606524"/>
              <a:gd name="connsiteX126" fmla="*/ 284251 w 594062"/>
              <a:gd name="connsiteY126" fmla="*/ 184118 h 606524"/>
              <a:gd name="connsiteX127" fmla="*/ 299005 w 594062"/>
              <a:gd name="connsiteY127" fmla="*/ 141763 h 606524"/>
              <a:gd name="connsiteX128" fmla="*/ 286095 w 594062"/>
              <a:gd name="connsiteY128" fmla="*/ 97565 h 606524"/>
              <a:gd name="connsiteX129" fmla="*/ 264136 w 594062"/>
              <a:gd name="connsiteY129" fmla="*/ 85192 h 606524"/>
              <a:gd name="connsiteX130" fmla="*/ 299293 w 594062"/>
              <a:gd name="connsiteY130" fmla="*/ 251 h 606524"/>
              <a:gd name="connsiteX131" fmla="*/ 344651 w 594062"/>
              <a:gd name="connsiteY131" fmla="*/ 1805 h 606524"/>
              <a:gd name="connsiteX132" fmla="*/ 427644 w 594062"/>
              <a:gd name="connsiteY132" fmla="*/ 27126 h 606524"/>
              <a:gd name="connsiteX133" fmla="*/ 513404 w 594062"/>
              <a:gd name="connsiteY133" fmla="*/ 140381 h 606524"/>
              <a:gd name="connsiteX134" fmla="*/ 521703 w 594062"/>
              <a:gd name="connsiteY134" fmla="*/ 183197 h 606524"/>
              <a:gd name="connsiteX135" fmla="*/ 532308 w 594062"/>
              <a:gd name="connsiteY135" fmla="*/ 209900 h 606524"/>
              <a:gd name="connsiteX136" fmla="*/ 537380 w 594062"/>
              <a:gd name="connsiteY136" fmla="*/ 268369 h 606524"/>
              <a:gd name="connsiteX137" fmla="*/ 539224 w 594062"/>
              <a:gd name="connsiteY137" fmla="*/ 277117 h 606524"/>
              <a:gd name="connsiteX138" fmla="*/ 580720 w 594062"/>
              <a:gd name="connsiteY138" fmla="*/ 352620 h 606524"/>
              <a:gd name="connsiteX139" fmla="*/ 589020 w 594062"/>
              <a:gd name="connsiteY139" fmla="*/ 450222 h 606524"/>
              <a:gd name="connsiteX140" fmla="*/ 581181 w 594062"/>
              <a:gd name="connsiteY140" fmla="*/ 464494 h 606524"/>
              <a:gd name="connsiteX141" fmla="*/ 555822 w 594062"/>
              <a:gd name="connsiteY141" fmla="*/ 464955 h 606524"/>
              <a:gd name="connsiteX142" fmla="*/ 534613 w 594062"/>
              <a:gd name="connsiteY142" fmla="*/ 431346 h 606524"/>
              <a:gd name="connsiteX143" fmla="*/ 489428 w 594062"/>
              <a:gd name="connsiteY143" fmla="*/ 507771 h 606524"/>
              <a:gd name="connsiteX144" fmla="*/ 497727 w 594062"/>
              <a:gd name="connsiteY144" fmla="*/ 513296 h 606524"/>
              <a:gd name="connsiteX145" fmla="*/ 529541 w 594062"/>
              <a:gd name="connsiteY145" fmla="*/ 531711 h 606524"/>
              <a:gd name="connsiteX146" fmla="*/ 527697 w 594062"/>
              <a:gd name="connsiteY146" fmla="*/ 582814 h 606524"/>
              <a:gd name="connsiteX147" fmla="*/ 472368 w 594062"/>
              <a:gd name="connsiteY147" fmla="*/ 599848 h 606524"/>
              <a:gd name="connsiteX148" fmla="*/ 387070 w 594062"/>
              <a:gd name="connsiteY148" fmla="*/ 596626 h 606524"/>
              <a:gd name="connsiteX149" fmla="*/ 331741 w 594062"/>
              <a:gd name="connsiteY149" fmla="*/ 581433 h 606524"/>
              <a:gd name="connsiteX150" fmla="*/ 298083 w 594062"/>
              <a:gd name="connsiteY150" fmla="*/ 577289 h 606524"/>
              <a:gd name="connsiteX151" fmla="*/ 293933 w 594062"/>
              <a:gd name="connsiteY151" fmla="*/ 579591 h 606524"/>
              <a:gd name="connsiteX152" fmla="*/ 249209 w 594062"/>
              <a:gd name="connsiteY152" fmla="*/ 600309 h 606524"/>
              <a:gd name="connsiteX153" fmla="*/ 165755 w 594062"/>
              <a:gd name="connsiteY153" fmla="*/ 605373 h 606524"/>
              <a:gd name="connsiteX154" fmla="*/ 98899 w 594062"/>
              <a:gd name="connsiteY154" fmla="*/ 592022 h 606524"/>
              <a:gd name="connsiteX155" fmla="*/ 82301 w 594062"/>
              <a:gd name="connsiteY155" fmla="*/ 581893 h 606524"/>
              <a:gd name="connsiteX156" fmla="*/ 73079 w 594062"/>
              <a:gd name="connsiteY156" fmla="*/ 543681 h 606524"/>
              <a:gd name="connsiteX157" fmla="*/ 100283 w 594062"/>
              <a:gd name="connsiteY157" fmla="*/ 518360 h 606524"/>
              <a:gd name="connsiteX158" fmla="*/ 123797 w 594062"/>
              <a:gd name="connsiteY158" fmla="*/ 514677 h 606524"/>
              <a:gd name="connsiteX159" fmla="*/ 111809 w 594062"/>
              <a:gd name="connsiteY159" fmla="*/ 503167 h 606524"/>
              <a:gd name="connsiteX160" fmla="*/ 80918 w 594062"/>
              <a:gd name="connsiteY160" fmla="*/ 467717 h 606524"/>
              <a:gd name="connsiteX161" fmla="*/ 63397 w 594062"/>
              <a:gd name="connsiteY161" fmla="*/ 426743 h 606524"/>
              <a:gd name="connsiteX162" fmla="*/ 60630 w 594062"/>
              <a:gd name="connsiteY162" fmla="*/ 423520 h 606524"/>
              <a:gd name="connsiteX163" fmla="*/ 57864 w 594062"/>
              <a:gd name="connsiteY163" fmla="*/ 426743 h 606524"/>
              <a:gd name="connsiteX164" fmla="*/ 34810 w 594062"/>
              <a:gd name="connsiteY164" fmla="*/ 457589 h 606524"/>
              <a:gd name="connsiteX165" fmla="*/ 18673 w 594062"/>
              <a:gd name="connsiteY165" fmla="*/ 466336 h 606524"/>
              <a:gd name="connsiteX166" fmla="*/ 5763 w 594062"/>
              <a:gd name="connsiteY166" fmla="*/ 459430 h 606524"/>
              <a:gd name="connsiteX167" fmla="*/ 230 w 594062"/>
              <a:gd name="connsiteY167" fmla="*/ 419376 h 606524"/>
              <a:gd name="connsiteX168" fmla="*/ 32044 w 594062"/>
              <a:gd name="connsiteY168" fmla="*/ 326378 h 606524"/>
              <a:gd name="connsiteX169" fmla="*/ 79995 w 594062"/>
              <a:gd name="connsiteY169" fmla="*/ 274815 h 606524"/>
              <a:gd name="connsiteX170" fmla="*/ 83684 w 594062"/>
              <a:gd name="connsiteY170" fmla="*/ 265607 h 606524"/>
              <a:gd name="connsiteX171" fmla="*/ 88295 w 594062"/>
              <a:gd name="connsiteY171" fmla="*/ 233840 h 606524"/>
              <a:gd name="connsiteX172" fmla="*/ 96133 w 594062"/>
              <a:gd name="connsiteY172" fmla="*/ 208979 h 606524"/>
              <a:gd name="connsiteX173" fmla="*/ 102588 w 594062"/>
              <a:gd name="connsiteY173" fmla="*/ 192405 h 606524"/>
              <a:gd name="connsiteX174" fmla="*/ 105354 w 594062"/>
              <a:gd name="connsiteY174" fmla="*/ 173529 h 606524"/>
              <a:gd name="connsiteX175" fmla="*/ 140857 w 594062"/>
              <a:gd name="connsiteY175" fmla="*/ 85595 h 606524"/>
              <a:gd name="connsiteX176" fmla="*/ 254281 w 594062"/>
              <a:gd name="connsiteY176" fmla="*/ 5948 h 606524"/>
              <a:gd name="connsiteX177" fmla="*/ 299293 w 594062"/>
              <a:gd name="connsiteY177" fmla="*/ 251 h 60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594062" h="606524">
                <a:moveTo>
                  <a:pt x="120973" y="518014"/>
                </a:moveTo>
                <a:cubicBezTo>
                  <a:pt x="115498" y="517669"/>
                  <a:pt x="109965" y="519050"/>
                  <a:pt x="103971" y="521582"/>
                </a:cubicBezTo>
                <a:cubicBezTo>
                  <a:pt x="98899" y="523884"/>
                  <a:pt x="94289" y="526647"/>
                  <a:pt x="89678" y="529409"/>
                </a:cubicBezTo>
                <a:cubicBezTo>
                  <a:pt x="86450" y="531251"/>
                  <a:pt x="83684" y="534473"/>
                  <a:pt x="82301" y="537696"/>
                </a:cubicBezTo>
                <a:cubicBezTo>
                  <a:pt x="81379" y="539077"/>
                  <a:pt x="81379" y="541840"/>
                  <a:pt x="81840" y="543221"/>
                </a:cubicBezTo>
                <a:cubicBezTo>
                  <a:pt x="83223" y="545062"/>
                  <a:pt x="85067" y="543681"/>
                  <a:pt x="86911" y="543221"/>
                </a:cubicBezTo>
                <a:cubicBezTo>
                  <a:pt x="90600" y="542300"/>
                  <a:pt x="94289" y="541840"/>
                  <a:pt x="97977" y="541379"/>
                </a:cubicBezTo>
                <a:cubicBezTo>
                  <a:pt x="93367" y="545983"/>
                  <a:pt x="88295" y="549666"/>
                  <a:pt x="83684" y="554270"/>
                </a:cubicBezTo>
                <a:cubicBezTo>
                  <a:pt x="76307" y="562097"/>
                  <a:pt x="76307" y="568082"/>
                  <a:pt x="83684" y="575448"/>
                </a:cubicBezTo>
                <a:cubicBezTo>
                  <a:pt x="93367" y="585116"/>
                  <a:pt x="105815" y="589720"/>
                  <a:pt x="118725" y="592943"/>
                </a:cubicBezTo>
                <a:cubicBezTo>
                  <a:pt x="159761" y="603992"/>
                  <a:pt x="201257" y="601690"/>
                  <a:pt x="242293" y="592943"/>
                </a:cubicBezTo>
                <a:cubicBezTo>
                  <a:pt x="253359" y="590180"/>
                  <a:pt x="264424" y="587418"/>
                  <a:pt x="273185" y="579131"/>
                </a:cubicBezTo>
                <a:cubicBezTo>
                  <a:pt x="274107" y="578210"/>
                  <a:pt x="276874" y="577289"/>
                  <a:pt x="275491" y="574988"/>
                </a:cubicBezTo>
                <a:cubicBezTo>
                  <a:pt x="275029" y="573146"/>
                  <a:pt x="272724" y="574067"/>
                  <a:pt x="271341" y="573606"/>
                </a:cubicBezTo>
                <a:cubicBezTo>
                  <a:pt x="251514" y="570844"/>
                  <a:pt x="232149" y="566700"/>
                  <a:pt x="212784" y="560715"/>
                </a:cubicBezTo>
                <a:cubicBezTo>
                  <a:pt x="186042" y="552428"/>
                  <a:pt x="160222" y="541840"/>
                  <a:pt x="137629" y="524805"/>
                </a:cubicBezTo>
                <a:cubicBezTo>
                  <a:pt x="131866" y="520432"/>
                  <a:pt x="126449" y="518360"/>
                  <a:pt x="120973" y="518014"/>
                </a:cubicBezTo>
                <a:close/>
                <a:moveTo>
                  <a:pt x="485163" y="514044"/>
                </a:moveTo>
                <a:cubicBezTo>
                  <a:pt x="482627" y="514331"/>
                  <a:pt x="480207" y="515828"/>
                  <a:pt x="476979" y="518820"/>
                </a:cubicBezTo>
                <a:cubicBezTo>
                  <a:pt x="441016" y="550126"/>
                  <a:pt x="399058" y="568542"/>
                  <a:pt x="351567" y="575908"/>
                </a:cubicBezTo>
                <a:cubicBezTo>
                  <a:pt x="353873" y="582814"/>
                  <a:pt x="359867" y="582814"/>
                  <a:pt x="364939" y="584195"/>
                </a:cubicBezTo>
                <a:cubicBezTo>
                  <a:pt x="410124" y="598007"/>
                  <a:pt x="455770" y="602611"/>
                  <a:pt x="501877" y="587878"/>
                </a:cubicBezTo>
                <a:cubicBezTo>
                  <a:pt x="516170" y="583274"/>
                  <a:pt x="530925" y="577750"/>
                  <a:pt x="537380" y="562097"/>
                </a:cubicBezTo>
                <a:cubicBezTo>
                  <a:pt x="541990" y="550126"/>
                  <a:pt x="535535" y="539998"/>
                  <a:pt x="522625" y="539077"/>
                </a:cubicBezTo>
                <a:cubicBezTo>
                  <a:pt x="515248" y="539077"/>
                  <a:pt x="508332" y="539077"/>
                  <a:pt x="501416" y="539077"/>
                </a:cubicBezTo>
                <a:cubicBezTo>
                  <a:pt x="499572" y="539077"/>
                  <a:pt x="497727" y="539998"/>
                  <a:pt x="497266" y="537696"/>
                </a:cubicBezTo>
                <a:cubicBezTo>
                  <a:pt x="497266" y="536775"/>
                  <a:pt x="499111" y="535394"/>
                  <a:pt x="500033" y="534934"/>
                </a:cubicBezTo>
                <a:cubicBezTo>
                  <a:pt x="505105" y="531711"/>
                  <a:pt x="511560" y="531251"/>
                  <a:pt x="518937" y="530790"/>
                </a:cubicBezTo>
                <a:cubicBezTo>
                  <a:pt x="509715" y="523424"/>
                  <a:pt x="501877" y="520201"/>
                  <a:pt x="494039" y="516518"/>
                </a:cubicBezTo>
                <a:cubicBezTo>
                  <a:pt x="490350" y="514676"/>
                  <a:pt x="487699" y="513756"/>
                  <a:pt x="485163" y="514044"/>
                </a:cubicBezTo>
                <a:close/>
                <a:moveTo>
                  <a:pt x="171288" y="348477"/>
                </a:moveTo>
                <a:cubicBezTo>
                  <a:pt x="168521" y="347096"/>
                  <a:pt x="167599" y="347096"/>
                  <a:pt x="166677" y="350318"/>
                </a:cubicBezTo>
                <a:cubicBezTo>
                  <a:pt x="162988" y="369655"/>
                  <a:pt x="158378" y="388991"/>
                  <a:pt x="158839" y="409248"/>
                </a:cubicBezTo>
                <a:cubicBezTo>
                  <a:pt x="159300" y="430426"/>
                  <a:pt x="166216" y="439633"/>
                  <a:pt x="185120" y="443777"/>
                </a:cubicBezTo>
                <a:cubicBezTo>
                  <a:pt x="198491" y="446539"/>
                  <a:pt x="211862" y="446079"/>
                  <a:pt x="225694" y="445618"/>
                </a:cubicBezTo>
                <a:cubicBezTo>
                  <a:pt x="235377" y="445158"/>
                  <a:pt x="239526" y="440094"/>
                  <a:pt x="239526" y="431346"/>
                </a:cubicBezTo>
                <a:cubicBezTo>
                  <a:pt x="240449" y="413852"/>
                  <a:pt x="239065" y="396357"/>
                  <a:pt x="237682" y="378862"/>
                </a:cubicBezTo>
                <a:cubicBezTo>
                  <a:pt x="236760" y="371956"/>
                  <a:pt x="230305" y="367353"/>
                  <a:pt x="223389" y="368273"/>
                </a:cubicBezTo>
                <a:cubicBezTo>
                  <a:pt x="217856" y="369194"/>
                  <a:pt x="219700" y="375640"/>
                  <a:pt x="219700" y="378862"/>
                </a:cubicBezTo>
                <a:lnTo>
                  <a:pt x="220161" y="397738"/>
                </a:lnTo>
                <a:lnTo>
                  <a:pt x="220161" y="412931"/>
                </a:lnTo>
                <a:cubicBezTo>
                  <a:pt x="218778" y="409248"/>
                  <a:pt x="217856" y="407406"/>
                  <a:pt x="216934" y="405565"/>
                </a:cubicBezTo>
                <a:cubicBezTo>
                  <a:pt x="212784" y="393595"/>
                  <a:pt x="211401" y="381625"/>
                  <a:pt x="210940" y="368734"/>
                </a:cubicBezTo>
                <a:cubicBezTo>
                  <a:pt x="210479" y="365971"/>
                  <a:pt x="211401" y="363670"/>
                  <a:pt x="207251" y="362749"/>
                </a:cubicBezTo>
                <a:cubicBezTo>
                  <a:pt x="194802" y="359066"/>
                  <a:pt x="183276" y="353541"/>
                  <a:pt x="171288" y="348477"/>
                </a:cubicBezTo>
                <a:close/>
                <a:moveTo>
                  <a:pt x="126564" y="325976"/>
                </a:moveTo>
                <a:cubicBezTo>
                  <a:pt x="124835" y="326609"/>
                  <a:pt x="123567" y="328450"/>
                  <a:pt x="122414" y="330982"/>
                </a:cubicBezTo>
                <a:cubicBezTo>
                  <a:pt x="121492" y="333284"/>
                  <a:pt x="120109" y="335125"/>
                  <a:pt x="119187" y="337427"/>
                </a:cubicBezTo>
                <a:cubicBezTo>
                  <a:pt x="104893" y="368734"/>
                  <a:pt x="102127" y="401421"/>
                  <a:pt x="108582" y="434569"/>
                </a:cubicBezTo>
                <a:cubicBezTo>
                  <a:pt x="115959" y="470940"/>
                  <a:pt x="138552" y="498103"/>
                  <a:pt x="166677" y="521122"/>
                </a:cubicBezTo>
                <a:cubicBezTo>
                  <a:pt x="181431" y="533092"/>
                  <a:pt x="198030" y="541379"/>
                  <a:pt x="214629" y="548745"/>
                </a:cubicBezTo>
                <a:cubicBezTo>
                  <a:pt x="242293" y="560255"/>
                  <a:pt x="271341" y="565780"/>
                  <a:pt x="300850" y="568542"/>
                </a:cubicBezTo>
                <a:cubicBezTo>
                  <a:pt x="319753" y="570384"/>
                  <a:pt x="339119" y="572686"/>
                  <a:pt x="358484" y="568082"/>
                </a:cubicBezTo>
                <a:cubicBezTo>
                  <a:pt x="408740" y="556572"/>
                  <a:pt x="450698" y="531711"/>
                  <a:pt x="482512" y="490736"/>
                </a:cubicBezTo>
                <a:cubicBezTo>
                  <a:pt x="499111" y="469098"/>
                  <a:pt x="509715" y="445158"/>
                  <a:pt x="511098" y="417995"/>
                </a:cubicBezTo>
                <a:cubicBezTo>
                  <a:pt x="512943" y="385308"/>
                  <a:pt x="501877" y="356764"/>
                  <a:pt x="483895" y="330061"/>
                </a:cubicBezTo>
                <a:cubicBezTo>
                  <a:pt x="481590" y="326838"/>
                  <a:pt x="480668" y="326838"/>
                  <a:pt x="477901" y="328680"/>
                </a:cubicBezTo>
                <a:cubicBezTo>
                  <a:pt x="465913" y="336507"/>
                  <a:pt x="453926" y="343412"/>
                  <a:pt x="441016" y="349397"/>
                </a:cubicBezTo>
                <a:cubicBezTo>
                  <a:pt x="398136" y="369655"/>
                  <a:pt x="352951" y="381164"/>
                  <a:pt x="305460" y="380243"/>
                </a:cubicBezTo>
                <a:cubicBezTo>
                  <a:pt x="285173" y="379783"/>
                  <a:pt x="264885" y="377942"/>
                  <a:pt x="245059" y="372417"/>
                </a:cubicBezTo>
                <a:lnTo>
                  <a:pt x="245520" y="383006"/>
                </a:lnTo>
                <a:lnTo>
                  <a:pt x="246904" y="432728"/>
                </a:lnTo>
                <a:cubicBezTo>
                  <a:pt x="246904" y="443317"/>
                  <a:pt x="238604" y="452985"/>
                  <a:pt x="231227" y="454366"/>
                </a:cubicBezTo>
                <a:cubicBezTo>
                  <a:pt x="213245" y="457128"/>
                  <a:pt x="194802" y="458049"/>
                  <a:pt x="177743" y="450683"/>
                </a:cubicBezTo>
                <a:cubicBezTo>
                  <a:pt x="165294" y="445618"/>
                  <a:pt x="156072" y="435950"/>
                  <a:pt x="154689" y="421218"/>
                </a:cubicBezTo>
                <a:cubicBezTo>
                  <a:pt x="151923" y="395897"/>
                  <a:pt x="154228" y="371036"/>
                  <a:pt x="157456" y="346175"/>
                </a:cubicBezTo>
                <a:cubicBezTo>
                  <a:pt x="157917" y="342952"/>
                  <a:pt x="157456" y="341571"/>
                  <a:pt x="154689" y="340190"/>
                </a:cubicBezTo>
                <a:cubicBezTo>
                  <a:pt x="147312" y="336507"/>
                  <a:pt x="139935" y="332824"/>
                  <a:pt x="133480" y="328220"/>
                </a:cubicBezTo>
                <a:cubicBezTo>
                  <a:pt x="130483" y="325918"/>
                  <a:pt x="128293" y="325342"/>
                  <a:pt x="126564" y="325976"/>
                </a:cubicBezTo>
                <a:close/>
                <a:moveTo>
                  <a:pt x="104893" y="216806"/>
                </a:moveTo>
                <a:cubicBezTo>
                  <a:pt x="104893" y="216806"/>
                  <a:pt x="103971" y="217266"/>
                  <a:pt x="103049" y="217266"/>
                </a:cubicBezTo>
                <a:cubicBezTo>
                  <a:pt x="102588" y="231078"/>
                  <a:pt x="102127" y="244429"/>
                  <a:pt x="109043" y="257320"/>
                </a:cubicBezTo>
                <a:cubicBezTo>
                  <a:pt x="115498" y="268830"/>
                  <a:pt x="122875" y="280339"/>
                  <a:pt x="129330" y="292309"/>
                </a:cubicBezTo>
                <a:cubicBezTo>
                  <a:pt x="111348" y="278958"/>
                  <a:pt x="98438" y="262384"/>
                  <a:pt x="94750" y="239365"/>
                </a:cubicBezTo>
                <a:cubicBezTo>
                  <a:pt x="82301" y="255478"/>
                  <a:pt x="84145" y="273434"/>
                  <a:pt x="97516" y="290928"/>
                </a:cubicBezTo>
                <a:cubicBezTo>
                  <a:pt x="115959" y="314408"/>
                  <a:pt x="141318" y="328680"/>
                  <a:pt x="168060" y="340650"/>
                </a:cubicBezTo>
                <a:cubicBezTo>
                  <a:pt x="200335" y="355382"/>
                  <a:pt x="233532" y="365511"/>
                  <a:pt x="268574" y="369655"/>
                </a:cubicBezTo>
                <a:cubicBezTo>
                  <a:pt x="298083" y="373338"/>
                  <a:pt x="327131" y="373798"/>
                  <a:pt x="356178" y="368273"/>
                </a:cubicBezTo>
                <a:cubicBezTo>
                  <a:pt x="406435" y="359066"/>
                  <a:pt x="452081" y="338348"/>
                  <a:pt x="494961" y="311646"/>
                </a:cubicBezTo>
                <a:cubicBezTo>
                  <a:pt x="515248" y="299215"/>
                  <a:pt x="529080" y="281720"/>
                  <a:pt x="533691" y="257320"/>
                </a:cubicBezTo>
                <a:cubicBezTo>
                  <a:pt x="535535" y="244889"/>
                  <a:pt x="534613" y="231078"/>
                  <a:pt x="529541" y="223712"/>
                </a:cubicBezTo>
                <a:cubicBezTo>
                  <a:pt x="513404" y="266988"/>
                  <a:pt x="489428" y="303819"/>
                  <a:pt x="443321" y="320393"/>
                </a:cubicBezTo>
                <a:cubicBezTo>
                  <a:pt x="476979" y="300136"/>
                  <a:pt x="504643" y="275735"/>
                  <a:pt x="514326" y="236602"/>
                </a:cubicBezTo>
                <a:cubicBezTo>
                  <a:pt x="512021" y="238444"/>
                  <a:pt x="509254" y="240746"/>
                  <a:pt x="506949" y="243048"/>
                </a:cubicBezTo>
                <a:cubicBezTo>
                  <a:pt x="465452" y="279879"/>
                  <a:pt x="416579" y="301057"/>
                  <a:pt x="362172" y="307042"/>
                </a:cubicBezTo>
                <a:cubicBezTo>
                  <a:pt x="308688" y="313027"/>
                  <a:pt x="256125" y="307502"/>
                  <a:pt x="204946" y="289547"/>
                </a:cubicBezTo>
                <a:cubicBezTo>
                  <a:pt x="164372" y="275275"/>
                  <a:pt x="129330" y="253176"/>
                  <a:pt x="104893" y="216806"/>
                </a:cubicBezTo>
                <a:close/>
                <a:moveTo>
                  <a:pt x="316757" y="207368"/>
                </a:moveTo>
                <a:cubicBezTo>
                  <a:pt x="293011" y="207483"/>
                  <a:pt x="269266" y="210361"/>
                  <a:pt x="245520" y="215425"/>
                </a:cubicBezTo>
                <a:cubicBezTo>
                  <a:pt x="223850" y="220029"/>
                  <a:pt x="203102" y="227395"/>
                  <a:pt x="184659" y="240286"/>
                </a:cubicBezTo>
                <a:cubicBezTo>
                  <a:pt x="176360" y="245810"/>
                  <a:pt x="175898" y="249493"/>
                  <a:pt x="184659" y="254558"/>
                </a:cubicBezTo>
                <a:cubicBezTo>
                  <a:pt x="195725" y="260082"/>
                  <a:pt x="207712" y="263305"/>
                  <a:pt x="221545" y="266988"/>
                </a:cubicBezTo>
                <a:cubicBezTo>
                  <a:pt x="217395" y="261003"/>
                  <a:pt x="214629" y="255939"/>
                  <a:pt x="211401" y="250874"/>
                </a:cubicBezTo>
                <a:cubicBezTo>
                  <a:pt x="281023" y="301057"/>
                  <a:pt x="350184" y="297374"/>
                  <a:pt x="421189" y="248573"/>
                </a:cubicBezTo>
                <a:cubicBezTo>
                  <a:pt x="417040" y="257780"/>
                  <a:pt x="410585" y="261003"/>
                  <a:pt x="405052" y="266528"/>
                </a:cubicBezTo>
                <a:cubicBezTo>
                  <a:pt x="419806" y="266528"/>
                  <a:pt x="431333" y="261003"/>
                  <a:pt x="442399" y="254097"/>
                </a:cubicBezTo>
                <a:cubicBezTo>
                  <a:pt x="453003" y="247652"/>
                  <a:pt x="453003" y="245350"/>
                  <a:pt x="442860" y="238444"/>
                </a:cubicBezTo>
                <a:cubicBezTo>
                  <a:pt x="425800" y="227855"/>
                  <a:pt x="407357" y="220949"/>
                  <a:pt x="387992" y="215885"/>
                </a:cubicBezTo>
                <a:cubicBezTo>
                  <a:pt x="364247" y="209900"/>
                  <a:pt x="340502" y="207253"/>
                  <a:pt x="316757" y="207368"/>
                </a:cubicBezTo>
                <a:close/>
                <a:moveTo>
                  <a:pt x="364938" y="124274"/>
                </a:moveTo>
                <a:cubicBezTo>
                  <a:pt x="375542" y="127955"/>
                  <a:pt x="376003" y="149123"/>
                  <a:pt x="371854" y="149583"/>
                </a:cubicBezTo>
                <a:cubicBezTo>
                  <a:pt x="368627" y="150043"/>
                  <a:pt x="366782" y="146822"/>
                  <a:pt x="366321" y="144061"/>
                </a:cubicBezTo>
                <a:cubicBezTo>
                  <a:pt x="365860" y="140380"/>
                  <a:pt x="365399" y="134398"/>
                  <a:pt x="360328" y="134398"/>
                </a:cubicBezTo>
                <a:cubicBezTo>
                  <a:pt x="354795" y="134858"/>
                  <a:pt x="354334" y="140380"/>
                  <a:pt x="352951" y="144981"/>
                </a:cubicBezTo>
                <a:cubicBezTo>
                  <a:pt x="352490" y="147282"/>
                  <a:pt x="352029" y="150503"/>
                  <a:pt x="348802" y="149583"/>
                </a:cubicBezTo>
                <a:cubicBezTo>
                  <a:pt x="345574" y="149123"/>
                  <a:pt x="345574" y="145901"/>
                  <a:pt x="345574" y="143601"/>
                </a:cubicBezTo>
                <a:cubicBezTo>
                  <a:pt x="345574" y="130256"/>
                  <a:pt x="355256" y="120593"/>
                  <a:pt x="364938" y="124274"/>
                </a:cubicBezTo>
                <a:close/>
                <a:moveTo>
                  <a:pt x="282038" y="119309"/>
                </a:moveTo>
                <a:cubicBezTo>
                  <a:pt x="284918" y="119482"/>
                  <a:pt x="287683" y="121323"/>
                  <a:pt x="289757" y="124776"/>
                </a:cubicBezTo>
                <a:cubicBezTo>
                  <a:pt x="295286" y="133985"/>
                  <a:pt x="295747" y="144114"/>
                  <a:pt x="290678" y="154242"/>
                </a:cubicBezTo>
                <a:cubicBezTo>
                  <a:pt x="288835" y="157926"/>
                  <a:pt x="286070" y="161609"/>
                  <a:pt x="281001" y="161149"/>
                </a:cubicBezTo>
                <a:cubicBezTo>
                  <a:pt x="275932" y="160688"/>
                  <a:pt x="273168" y="157465"/>
                  <a:pt x="271324" y="153322"/>
                </a:cubicBezTo>
                <a:cubicBezTo>
                  <a:pt x="269481" y="149178"/>
                  <a:pt x="269020" y="145034"/>
                  <a:pt x="269020" y="140430"/>
                </a:cubicBezTo>
                <a:cubicBezTo>
                  <a:pt x="269020" y="134445"/>
                  <a:pt x="269942" y="128460"/>
                  <a:pt x="273628" y="123856"/>
                </a:cubicBezTo>
                <a:cubicBezTo>
                  <a:pt x="276163" y="120633"/>
                  <a:pt x="279158" y="119137"/>
                  <a:pt x="282038" y="119309"/>
                </a:cubicBezTo>
                <a:close/>
                <a:moveTo>
                  <a:pt x="365861" y="85826"/>
                </a:moveTo>
                <a:cubicBezTo>
                  <a:pt x="356754" y="85941"/>
                  <a:pt x="347648" y="91581"/>
                  <a:pt x="340963" y="102630"/>
                </a:cubicBezTo>
                <a:cubicBezTo>
                  <a:pt x="334047" y="114139"/>
                  <a:pt x="331280" y="126570"/>
                  <a:pt x="331741" y="139461"/>
                </a:cubicBezTo>
                <a:cubicBezTo>
                  <a:pt x="330819" y="155114"/>
                  <a:pt x="334508" y="169846"/>
                  <a:pt x="343729" y="182277"/>
                </a:cubicBezTo>
                <a:cubicBezTo>
                  <a:pt x="352951" y="194707"/>
                  <a:pt x="365861" y="197470"/>
                  <a:pt x="379693" y="190564"/>
                </a:cubicBezTo>
                <a:cubicBezTo>
                  <a:pt x="389836" y="185499"/>
                  <a:pt x="393986" y="176292"/>
                  <a:pt x="396753" y="166163"/>
                </a:cubicBezTo>
                <a:cubicBezTo>
                  <a:pt x="402747" y="144985"/>
                  <a:pt x="402285" y="121045"/>
                  <a:pt x="390759" y="102169"/>
                </a:cubicBezTo>
                <a:cubicBezTo>
                  <a:pt x="384073" y="91120"/>
                  <a:pt x="374967" y="85711"/>
                  <a:pt x="365861" y="85826"/>
                </a:cubicBezTo>
                <a:close/>
                <a:moveTo>
                  <a:pt x="264136" y="85192"/>
                </a:moveTo>
                <a:cubicBezTo>
                  <a:pt x="256240" y="85250"/>
                  <a:pt x="248287" y="89509"/>
                  <a:pt x="241832" y="98026"/>
                </a:cubicBezTo>
                <a:cubicBezTo>
                  <a:pt x="224772" y="119664"/>
                  <a:pt x="225233" y="161099"/>
                  <a:pt x="242293" y="182737"/>
                </a:cubicBezTo>
                <a:cubicBezTo>
                  <a:pt x="254281" y="197470"/>
                  <a:pt x="271341" y="198390"/>
                  <a:pt x="284251" y="184118"/>
                </a:cubicBezTo>
                <a:cubicBezTo>
                  <a:pt x="295317" y="171688"/>
                  <a:pt x="298544" y="156495"/>
                  <a:pt x="299005" y="141763"/>
                </a:cubicBezTo>
                <a:cubicBezTo>
                  <a:pt x="299005" y="124728"/>
                  <a:pt x="295778" y="110456"/>
                  <a:pt x="286095" y="97565"/>
                </a:cubicBezTo>
                <a:cubicBezTo>
                  <a:pt x="279871" y="89278"/>
                  <a:pt x="272033" y="85135"/>
                  <a:pt x="264136" y="85192"/>
                </a:cubicBezTo>
                <a:close/>
                <a:moveTo>
                  <a:pt x="299293" y="251"/>
                </a:moveTo>
                <a:cubicBezTo>
                  <a:pt x="314336" y="-382"/>
                  <a:pt x="329436" y="194"/>
                  <a:pt x="344651" y="1805"/>
                </a:cubicBezTo>
                <a:cubicBezTo>
                  <a:pt x="373699" y="5027"/>
                  <a:pt x="401824" y="12854"/>
                  <a:pt x="427644" y="27126"/>
                </a:cubicBezTo>
                <a:cubicBezTo>
                  <a:pt x="473291" y="51527"/>
                  <a:pt x="500033" y="91120"/>
                  <a:pt x="513404" y="140381"/>
                </a:cubicBezTo>
                <a:cubicBezTo>
                  <a:pt x="517092" y="154653"/>
                  <a:pt x="520781" y="168465"/>
                  <a:pt x="521703" y="183197"/>
                </a:cubicBezTo>
                <a:cubicBezTo>
                  <a:pt x="522164" y="193326"/>
                  <a:pt x="527697" y="201613"/>
                  <a:pt x="532308" y="209900"/>
                </a:cubicBezTo>
                <a:cubicBezTo>
                  <a:pt x="542912" y="228776"/>
                  <a:pt x="545679" y="248112"/>
                  <a:pt x="537380" y="268369"/>
                </a:cubicBezTo>
                <a:cubicBezTo>
                  <a:pt x="535535" y="272513"/>
                  <a:pt x="537841" y="274354"/>
                  <a:pt x="539224" y="277117"/>
                </a:cubicBezTo>
                <a:cubicBezTo>
                  <a:pt x="556284" y="300596"/>
                  <a:pt x="570116" y="325918"/>
                  <a:pt x="580720" y="352620"/>
                </a:cubicBezTo>
                <a:cubicBezTo>
                  <a:pt x="593630" y="384387"/>
                  <a:pt x="598702" y="416614"/>
                  <a:pt x="589020" y="450222"/>
                </a:cubicBezTo>
                <a:cubicBezTo>
                  <a:pt x="587175" y="455747"/>
                  <a:pt x="584870" y="460351"/>
                  <a:pt x="581181" y="464494"/>
                </a:cubicBezTo>
                <a:cubicBezTo>
                  <a:pt x="572421" y="475083"/>
                  <a:pt x="564583" y="475544"/>
                  <a:pt x="555822" y="464955"/>
                </a:cubicBezTo>
                <a:cubicBezTo>
                  <a:pt x="547523" y="454826"/>
                  <a:pt x="541068" y="443317"/>
                  <a:pt x="534613" y="431346"/>
                </a:cubicBezTo>
                <a:cubicBezTo>
                  <a:pt x="523547" y="459430"/>
                  <a:pt x="512021" y="487053"/>
                  <a:pt x="489428" y="507771"/>
                </a:cubicBezTo>
                <a:cubicBezTo>
                  <a:pt x="491733" y="510994"/>
                  <a:pt x="494961" y="511914"/>
                  <a:pt x="497727" y="513296"/>
                </a:cubicBezTo>
                <a:cubicBezTo>
                  <a:pt x="508793" y="518360"/>
                  <a:pt x="519859" y="524345"/>
                  <a:pt x="529541" y="531711"/>
                </a:cubicBezTo>
                <a:cubicBezTo>
                  <a:pt x="550290" y="546904"/>
                  <a:pt x="549367" y="569463"/>
                  <a:pt x="527697" y="582814"/>
                </a:cubicBezTo>
                <a:cubicBezTo>
                  <a:pt x="510637" y="592943"/>
                  <a:pt x="491733" y="597546"/>
                  <a:pt x="472368" y="599848"/>
                </a:cubicBezTo>
                <a:cubicBezTo>
                  <a:pt x="443782" y="603532"/>
                  <a:pt x="415657" y="601230"/>
                  <a:pt x="387070" y="596626"/>
                </a:cubicBezTo>
                <a:cubicBezTo>
                  <a:pt x="368166" y="593863"/>
                  <a:pt x="349723" y="588339"/>
                  <a:pt x="331741" y="581433"/>
                </a:cubicBezTo>
                <a:cubicBezTo>
                  <a:pt x="320676" y="577289"/>
                  <a:pt x="309149" y="580512"/>
                  <a:pt x="298083" y="577289"/>
                </a:cubicBezTo>
                <a:cubicBezTo>
                  <a:pt x="296239" y="576829"/>
                  <a:pt x="295317" y="578671"/>
                  <a:pt x="293933" y="579591"/>
                </a:cubicBezTo>
                <a:cubicBezTo>
                  <a:pt x="280101" y="588339"/>
                  <a:pt x="265346" y="595705"/>
                  <a:pt x="249209" y="600309"/>
                </a:cubicBezTo>
                <a:cubicBezTo>
                  <a:pt x="222006" y="607675"/>
                  <a:pt x="193419" y="607215"/>
                  <a:pt x="165755" y="605373"/>
                </a:cubicBezTo>
                <a:cubicBezTo>
                  <a:pt x="142701" y="603992"/>
                  <a:pt x="120109" y="600769"/>
                  <a:pt x="98899" y="592022"/>
                </a:cubicBezTo>
                <a:cubicBezTo>
                  <a:pt x="92905" y="589260"/>
                  <a:pt x="87373" y="586037"/>
                  <a:pt x="82301" y="581893"/>
                </a:cubicBezTo>
                <a:cubicBezTo>
                  <a:pt x="69391" y="571765"/>
                  <a:pt x="70313" y="557953"/>
                  <a:pt x="73079" y="543681"/>
                </a:cubicBezTo>
                <a:cubicBezTo>
                  <a:pt x="76307" y="529409"/>
                  <a:pt x="87373" y="522503"/>
                  <a:pt x="100283" y="518360"/>
                </a:cubicBezTo>
                <a:cubicBezTo>
                  <a:pt x="107660" y="515597"/>
                  <a:pt x="115498" y="514677"/>
                  <a:pt x="123797" y="514677"/>
                </a:cubicBezTo>
                <a:cubicBezTo>
                  <a:pt x="121492" y="508692"/>
                  <a:pt x="115498" y="506850"/>
                  <a:pt x="111809" y="503167"/>
                </a:cubicBezTo>
                <a:cubicBezTo>
                  <a:pt x="99822" y="492578"/>
                  <a:pt x="88756" y="481529"/>
                  <a:pt x="80918" y="467717"/>
                </a:cubicBezTo>
                <a:cubicBezTo>
                  <a:pt x="73540" y="454826"/>
                  <a:pt x="66624" y="441475"/>
                  <a:pt x="63397" y="426743"/>
                </a:cubicBezTo>
                <a:cubicBezTo>
                  <a:pt x="62936" y="425361"/>
                  <a:pt x="62936" y="423520"/>
                  <a:pt x="60630" y="423520"/>
                </a:cubicBezTo>
                <a:cubicBezTo>
                  <a:pt x="58325" y="423520"/>
                  <a:pt x="58786" y="425361"/>
                  <a:pt x="57864" y="426743"/>
                </a:cubicBezTo>
                <a:cubicBezTo>
                  <a:pt x="52792" y="439173"/>
                  <a:pt x="44954" y="448841"/>
                  <a:pt x="34810" y="457589"/>
                </a:cubicBezTo>
                <a:cubicBezTo>
                  <a:pt x="30200" y="461732"/>
                  <a:pt x="24667" y="464494"/>
                  <a:pt x="18673" y="466336"/>
                </a:cubicBezTo>
                <a:cubicBezTo>
                  <a:pt x="11296" y="468638"/>
                  <a:pt x="8068" y="465415"/>
                  <a:pt x="5763" y="459430"/>
                </a:cubicBezTo>
                <a:cubicBezTo>
                  <a:pt x="1152" y="446539"/>
                  <a:pt x="-692" y="433188"/>
                  <a:pt x="230" y="419376"/>
                </a:cubicBezTo>
                <a:cubicBezTo>
                  <a:pt x="2074" y="385308"/>
                  <a:pt x="13140" y="354462"/>
                  <a:pt x="32044" y="326378"/>
                </a:cubicBezTo>
                <a:cubicBezTo>
                  <a:pt x="45415" y="306581"/>
                  <a:pt x="61091" y="289087"/>
                  <a:pt x="79995" y="274815"/>
                </a:cubicBezTo>
                <a:cubicBezTo>
                  <a:pt x="83223" y="272513"/>
                  <a:pt x="84606" y="270211"/>
                  <a:pt x="83684" y="265607"/>
                </a:cubicBezTo>
                <a:cubicBezTo>
                  <a:pt x="81379" y="254558"/>
                  <a:pt x="82762" y="243508"/>
                  <a:pt x="88295" y="233840"/>
                </a:cubicBezTo>
                <a:cubicBezTo>
                  <a:pt x="92444" y="226014"/>
                  <a:pt x="94750" y="217727"/>
                  <a:pt x="96133" y="208979"/>
                </a:cubicBezTo>
                <a:cubicBezTo>
                  <a:pt x="97055" y="202994"/>
                  <a:pt x="99360" y="197470"/>
                  <a:pt x="102588" y="192405"/>
                </a:cubicBezTo>
                <a:cubicBezTo>
                  <a:pt x="106738" y="186881"/>
                  <a:pt x="104432" y="179975"/>
                  <a:pt x="105354" y="173529"/>
                </a:cubicBezTo>
                <a:cubicBezTo>
                  <a:pt x="109043" y="140842"/>
                  <a:pt x="122414" y="112298"/>
                  <a:pt x="140857" y="85595"/>
                </a:cubicBezTo>
                <a:cubicBezTo>
                  <a:pt x="168982" y="45542"/>
                  <a:pt x="204946" y="16537"/>
                  <a:pt x="254281" y="5948"/>
                </a:cubicBezTo>
                <a:cubicBezTo>
                  <a:pt x="269266" y="2726"/>
                  <a:pt x="284251" y="884"/>
                  <a:pt x="299293" y="251"/>
                </a:cubicBezTo>
                <a:close/>
              </a:path>
            </a:pathLst>
          </a:custGeom>
          <a:solidFill>
            <a:srgbClr val="3F3F3F"/>
          </a:solidFill>
          <a:ln>
            <a:noFill/>
          </a:ln>
        </p:spPr>
        <p:txBody>
          <a:bodyPr/>
          <a:lstStyle/>
          <a:p>
            <a:endParaRPr lang="zh-CN" altLang="en-US">
              <a:cs typeface="+mn-ea"/>
              <a:sym typeface="+mn-lt"/>
            </a:endParaRPr>
          </a:p>
        </p:txBody>
      </p:sp>
      <p:sp>
        <p:nvSpPr>
          <p:cNvPr id="256" name="written-letter_73473">
            <a:extLst>
              <a:ext uri="{FF2B5EF4-FFF2-40B4-BE49-F238E27FC236}">
                <a16:creationId xmlns:a16="http://schemas.microsoft.com/office/drawing/2014/main" id="{3FF70C94-695E-450A-B893-9159446C6D97}"/>
              </a:ext>
            </a:extLst>
          </p:cNvPr>
          <p:cNvSpPr>
            <a:spLocks noChangeAspect="1"/>
          </p:cNvSpPr>
          <p:nvPr/>
        </p:nvSpPr>
        <p:spPr bwMode="auto">
          <a:xfrm>
            <a:off x="6779609" y="3597708"/>
            <a:ext cx="416183" cy="366906"/>
          </a:xfrm>
          <a:custGeom>
            <a:avLst/>
            <a:gdLst>
              <a:gd name="T0" fmla="*/ 472622 w 604011"/>
              <a:gd name="T1" fmla="*/ 472622 w 604011"/>
              <a:gd name="T2" fmla="*/ 472622 w 604011"/>
              <a:gd name="T3" fmla="*/ 472622 w 604011"/>
              <a:gd name="T4" fmla="*/ 472622 w 604011"/>
              <a:gd name="T5" fmla="*/ 472622 w 604011"/>
              <a:gd name="T6" fmla="*/ 472622 w 604011"/>
              <a:gd name="T7" fmla="*/ 472622 w 604011"/>
              <a:gd name="T8" fmla="*/ 472622 w 604011"/>
              <a:gd name="T9" fmla="*/ 472622 w 604011"/>
              <a:gd name="T10" fmla="*/ 472622 w 604011"/>
              <a:gd name="T11" fmla="*/ 472622 w 604011"/>
              <a:gd name="T12" fmla="*/ 472622 w 604011"/>
              <a:gd name="T13" fmla="*/ 472622 w 604011"/>
              <a:gd name="T14" fmla="*/ 472622 w 604011"/>
              <a:gd name="T15" fmla="*/ 472622 w 604011"/>
              <a:gd name="T16" fmla="*/ 472622 w 604011"/>
              <a:gd name="T17" fmla="*/ 472622 w 604011"/>
              <a:gd name="T18" fmla="*/ 472622 w 604011"/>
              <a:gd name="T19" fmla="*/ 472622 w 604011"/>
              <a:gd name="T20" fmla="*/ 472622 w 604011"/>
              <a:gd name="T21" fmla="*/ 472622 w 604011"/>
              <a:gd name="T22" fmla="*/ 472622 w 604011"/>
              <a:gd name="T23" fmla="*/ 472622 w 604011"/>
              <a:gd name="T24" fmla="*/ 472622 w 604011"/>
              <a:gd name="T25" fmla="*/ 472622 w 604011"/>
              <a:gd name="T26" fmla="*/ 472622 w 604011"/>
              <a:gd name="T27" fmla="*/ 472622 w 604011"/>
              <a:gd name="T28" fmla="*/ 472622 w 604011"/>
              <a:gd name="T29" fmla="*/ 472622 w 604011"/>
              <a:gd name="T30" fmla="*/ 472622 w 604011"/>
              <a:gd name="T31" fmla="*/ 472622 w 604011"/>
              <a:gd name="T32" fmla="*/ 472622 w 604011"/>
              <a:gd name="T33" fmla="*/ 472622 w 604011"/>
              <a:gd name="T34" fmla="*/ 472622 w 604011"/>
              <a:gd name="T35" fmla="*/ 472622 w 604011"/>
              <a:gd name="T36" fmla="*/ 472622 w 604011"/>
              <a:gd name="T37" fmla="*/ 472622 w 604011"/>
              <a:gd name="T38" fmla="*/ 472622 w 604011"/>
              <a:gd name="T39" fmla="*/ 472622 w 604011"/>
              <a:gd name="T40" fmla="*/ 472622 w 604011"/>
              <a:gd name="T41" fmla="*/ 472622 w 604011"/>
              <a:gd name="T42" fmla="*/ 472622 w 604011"/>
              <a:gd name="T43" fmla="*/ 472622 w 604011"/>
              <a:gd name="T44" fmla="*/ 472622 w 604011"/>
              <a:gd name="T45" fmla="*/ 472622 w 604011"/>
              <a:gd name="T46" fmla="*/ 472622 w 604011"/>
              <a:gd name="T47" fmla="*/ 472622 w 604011"/>
              <a:gd name="T48" fmla="*/ 472622 w 604011"/>
              <a:gd name="T49" fmla="*/ 472622 w 604011"/>
              <a:gd name="T50" fmla="*/ 472622 w 604011"/>
              <a:gd name="T51" fmla="*/ 472622 w 604011"/>
              <a:gd name="T52" fmla="*/ 472622 w 604011"/>
              <a:gd name="T53" fmla="*/ 472622 w 604011"/>
              <a:gd name="T54" fmla="*/ 472622 w 604011"/>
              <a:gd name="T55" fmla="*/ 472622 w 604011"/>
              <a:gd name="T56" fmla="*/ 472622 w 604011"/>
              <a:gd name="T57" fmla="*/ 472622 w 604011"/>
              <a:gd name="T58" fmla="*/ 472622 w 604011"/>
              <a:gd name="T59" fmla="*/ 472622 w 604011"/>
              <a:gd name="T60" fmla="*/ 472622 w 604011"/>
              <a:gd name="T61" fmla="*/ 472622 w 604011"/>
              <a:gd name="T62" fmla="*/ 472622 w 604011"/>
              <a:gd name="T63" fmla="*/ 472622 w 604011"/>
              <a:gd name="T64" fmla="*/ 472622 w 604011"/>
              <a:gd name="T65" fmla="*/ 472622 w 604011"/>
              <a:gd name="T66" fmla="*/ 472622 w 604011"/>
              <a:gd name="T67" fmla="*/ 472622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22" h="2315">
                <a:moveTo>
                  <a:pt x="751" y="330"/>
                </a:moveTo>
                <a:cubicBezTo>
                  <a:pt x="751" y="293"/>
                  <a:pt x="781" y="263"/>
                  <a:pt x="818" y="263"/>
                </a:cubicBezTo>
                <a:lnTo>
                  <a:pt x="1754" y="263"/>
                </a:lnTo>
                <a:cubicBezTo>
                  <a:pt x="1791" y="263"/>
                  <a:pt x="1821" y="293"/>
                  <a:pt x="1821" y="330"/>
                </a:cubicBezTo>
                <a:cubicBezTo>
                  <a:pt x="1821" y="367"/>
                  <a:pt x="1791" y="397"/>
                  <a:pt x="1754" y="397"/>
                </a:cubicBezTo>
                <a:lnTo>
                  <a:pt x="818" y="397"/>
                </a:lnTo>
                <a:cubicBezTo>
                  <a:pt x="781" y="397"/>
                  <a:pt x="751" y="367"/>
                  <a:pt x="751" y="330"/>
                </a:cubicBezTo>
                <a:close/>
                <a:moveTo>
                  <a:pt x="2622" y="837"/>
                </a:moveTo>
                <a:lnTo>
                  <a:pt x="2622" y="2035"/>
                </a:lnTo>
                <a:cubicBezTo>
                  <a:pt x="2622" y="2189"/>
                  <a:pt x="2497" y="2315"/>
                  <a:pt x="2343" y="2315"/>
                </a:cubicBezTo>
                <a:lnTo>
                  <a:pt x="279" y="2315"/>
                </a:lnTo>
                <a:cubicBezTo>
                  <a:pt x="125" y="2315"/>
                  <a:pt x="0" y="2189"/>
                  <a:pt x="0" y="2035"/>
                </a:cubicBezTo>
                <a:lnTo>
                  <a:pt x="0" y="837"/>
                </a:lnTo>
                <a:cubicBezTo>
                  <a:pt x="0" y="683"/>
                  <a:pt x="125" y="558"/>
                  <a:pt x="279" y="558"/>
                </a:cubicBezTo>
                <a:lnTo>
                  <a:pt x="486" y="558"/>
                </a:lnTo>
                <a:lnTo>
                  <a:pt x="486" y="183"/>
                </a:lnTo>
                <a:cubicBezTo>
                  <a:pt x="486" y="82"/>
                  <a:pt x="569" y="0"/>
                  <a:pt x="670" y="0"/>
                </a:cubicBezTo>
                <a:lnTo>
                  <a:pt x="1927" y="0"/>
                </a:lnTo>
                <a:cubicBezTo>
                  <a:pt x="2028" y="0"/>
                  <a:pt x="2111" y="82"/>
                  <a:pt x="2111" y="183"/>
                </a:cubicBezTo>
                <a:lnTo>
                  <a:pt x="2111" y="558"/>
                </a:lnTo>
                <a:lnTo>
                  <a:pt x="2343" y="558"/>
                </a:lnTo>
                <a:cubicBezTo>
                  <a:pt x="2497" y="558"/>
                  <a:pt x="2622" y="683"/>
                  <a:pt x="2622" y="837"/>
                </a:cubicBezTo>
                <a:close/>
                <a:moveTo>
                  <a:pt x="2420" y="1997"/>
                </a:moveTo>
                <a:lnTo>
                  <a:pt x="1583" y="1452"/>
                </a:lnTo>
                <a:lnTo>
                  <a:pt x="2422" y="861"/>
                </a:lnTo>
                <a:cubicBezTo>
                  <a:pt x="2452" y="839"/>
                  <a:pt x="2459" y="798"/>
                  <a:pt x="2438" y="768"/>
                </a:cubicBezTo>
                <a:cubicBezTo>
                  <a:pt x="2417" y="738"/>
                  <a:pt x="2375" y="730"/>
                  <a:pt x="2345" y="752"/>
                </a:cubicBezTo>
                <a:lnTo>
                  <a:pt x="1978" y="1011"/>
                </a:lnTo>
                <a:lnTo>
                  <a:pt x="1978" y="778"/>
                </a:lnTo>
                <a:lnTo>
                  <a:pt x="1978" y="764"/>
                </a:lnTo>
                <a:lnTo>
                  <a:pt x="1978" y="183"/>
                </a:lnTo>
                <a:cubicBezTo>
                  <a:pt x="1978" y="156"/>
                  <a:pt x="1955" y="133"/>
                  <a:pt x="1927" y="133"/>
                </a:cubicBezTo>
                <a:lnTo>
                  <a:pt x="670" y="133"/>
                </a:lnTo>
                <a:cubicBezTo>
                  <a:pt x="642" y="133"/>
                  <a:pt x="620" y="156"/>
                  <a:pt x="620" y="183"/>
                </a:cubicBezTo>
                <a:lnTo>
                  <a:pt x="620" y="755"/>
                </a:lnTo>
                <a:lnTo>
                  <a:pt x="620" y="755"/>
                </a:lnTo>
                <a:lnTo>
                  <a:pt x="620" y="995"/>
                </a:lnTo>
                <a:lnTo>
                  <a:pt x="279" y="756"/>
                </a:lnTo>
                <a:cubicBezTo>
                  <a:pt x="249" y="735"/>
                  <a:pt x="208" y="742"/>
                  <a:pt x="186" y="773"/>
                </a:cubicBezTo>
                <a:cubicBezTo>
                  <a:pt x="165" y="803"/>
                  <a:pt x="173" y="844"/>
                  <a:pt x="203" y="865"/>
                </a:cubicBezTo>
                <a:lnTo>
                  <a:pt x="1046" y="1458"/>
                </a:lnTo>
                <a:lnTo>
                  <a:pt x="205" y="2005"/>
                </a:lnTo>
                <a:cubicBezTo>
                  <a:pt x="174" y="2025"/>
                  <a:pt x="165" y="2066"/>
                  <a:pt x="185" y="2097"/>
                </a:cubicBezTo>
                <a:cubicBezTo>
                  <a:pt x="198" y="2117"/>
                  <a:pt x="219" y="2127"/>
                  <a:pt x="241" y="2127"/>
                </a:cubicBezTo>
                <a:cubicBezTo>
                  <a:pt x="254" y="2127"/>
                  <a:pt x="266" y="2124"/>
                  <a:pt x="277" y="2117"/>
                </a:cubicBezTo>
                <a:lnTo>
                  <a:pt x="1161" y="1542"/>
                </a:lnTo>
                <a:cubicBezTo>
                  <a:pt x="1162" y="1541"/>
                  <a:pt x="1162" y="1540"/>
                  <a:pt x="1163" y="1540"/>
                </a:cubicBezTo>
                <a:lnTo>
                  <a:pt x="1201" y="1566"/>
                </a:lnTo>
                <a:cubicBezTo>
                  <a:pt x="1234" y="1589"/>
                  <a:pt x="1272" y="1601"/>
                  <a:pt x="1311" y="1601"/>
                </a:cubicBezTo>
                <a:cubicBezTo>
                  <a:pt x="1350" y="1601"/>
                  <a:pt x="1389" y="1589"/>
                  <a:pt x="1422" y="1566"/>
                </a:cubicBezTo>
                <a:lnTo>
                  <a:pt x="1466" y="1535"/>
                </a:lnTo>
                <a:lnTo>
                  <a:pt x="2347" y="2108"/>
                </a:lnTo>
                <a:cubicBezTo>
                  <a:pt x="2359" y="2116"/>
                  <a:pt x="2371" y="2119"/>
                  <a:pt x="2384" y="2119"/>
                </a:cubicBezTo>
                <a:cubicBezTo>
                  <a:pt x="2405" y="2119"/>
                  <a:pt x="2427" y="2109"/>
                  <a:pt x="2440" y="2089"/>
                </a:cubicBezTo>
                <a:cubicBezTo>
                  <a:pt x="2460" y="2058"/>
                  <a:pt x="2451" y="2017"/>
                  <a:pt x="2420" y="1997"/>
                </a:cubicBezTo>
                <a:close/>
                <a:moveTo>
                  <a:pt x="818" y="695"/>
                </a:moveTo>
                <a:lnTo>
                  <a:pt x="1754" y="695"/>
                </a:lnTo>
                <a:cubicBezTo>
                  <a:pt x="1791" y="695"/>
                  <a:pt x="1821" y="665"/>
                  <a:pt x="1821" y="628"/>
                </a:cubicBezTo>
                <a:cubicBezTo>
                  <a:pt x="1821" y="591"/>
                  <a:pt x="1791" y="561"/>
                  <a:pt x="1754" y="561"/>
                </a:cubicBezTo>
                <a:lnTo>
                  <a:pt x="818" y="561"/>
                </a:lnTo>
                <a:cubicBezTo>
                  <a:pt x="781" y="561"/>
                  <a:pt x="751" y="591"/>
                  <a:pt x="751" y="628"/>
                </a:cubicBezTo>
                <a:cubicBezTo>
                  <a:pt x="751" y="665"/>
                  <a:pt x="781" y="695"/>
                  <a:pt x="818" y="695"/>
                </a:cubicBezTo>
                <a:close/>
                <a:moveTo>
                  <a:pt x="818" y="993"/>
                </a:moveTo>
                <a:lnTo>
                  <a:pt x="1754" y="993"/>
                </a:lnTo>
                <a:cubicBezTo>
                  <a:pt x="1791" y="993"/>
                  <a:pt x="1821" y="963"/>
                  <a:pt x="1821" y="926"/>
                </a:cubicBezTo>
                <a:cubicBezTo>
                  <a:pt x="1821" y="889"/>
                  <a:pt x="1791" y="859"/>
                  <a:pt x="1754" y="859"/>
                </a:cubicBezTo>
                <a:lnTo>
                  <a:pt x="818" y="859"/>
                </a:lnTo>
                <a:cubicBezTo>
                  <a:pt x="781" y="859"/>
                  <a:pt x="751" y="889"/>
                  <a:pt x="751" y="926"/>
                </a:cubicBezTo>
                <a:cubicBezTo>
                  <a:pt x="751" y="963"/>
                  <a:pt x="781" y="993"/>
                  <a:pt x="818" y="993"/>
                </a:cubicBezTo>
                <a:close/>
              </a:path>
            </a:pathLst>
          </a:custGeom>
          <a:solidFill>
            <a:srgbClr val="3F3F3F"/>
          </a:solidFill>
          <a:ln>
            <a:noFill/>
          </a:ln>
        </p:spPr>
        <p:txBody>
          <a:bodyPr/>
          <a:lstStyle/>
          <a:p>
            <a:endParaRPr lang="zh-CN" altLang="en-US">
              <a:cs typeface="+mn-ea"/>
              <a:sym typeface="+mn-lt"/>
            </a:endParaRPr>
          </a:p>
        </p:txBody>
      </p:sp>
      <p:sp>
        <p:nvSpPr>
          <p:cNvPr id="257" name="desktop-computer-screen-with-flash-drive-symbol_30885">
            <a:extLst>
              <a:ext uri="{FF2B5EF4-FFF2-40B4-BE49-F238E27FC236}">
                <a16:creationId xmlns:a16="http://schemas.microsoft.com/office/drawing/2014/main" id="{A0C89B06-5EE0-4C8D-969B-C6E77DF3189F}"/>
              </a:ext>
            </a:extLst>
          </p:cNvPr>
          <p:cNvSpPr>
            <a:spLocks noChangeAspect="1"/>
          </p:cNvSpPr>
          <p:nvPr/>
        </p:nvSpPr>
        <p:spPr bwMode="auto">
          <a:xfrm>
            <a:off x="6766942" y="2890846"/>
            <a:ext cx="441517" cy="357014"/>
          </a:xfrm>
          <a:custGeom>
            <a:avLst/>
            <a:gdLst>
              <a:gd name="connsiteX0" fmla="*/ 515586 w 603546"/>
              <a:gd name="connsiteY0" fmla="*/ 224330 h 488031"/>
              <a:gd name="connsiteX1" fmla="*/ 508415 w 603546"/>
              <a:gd name="connsiteY1" fmla="*/ 236738 h 488031"/>
              <a:gd name="connsiteX2" fmla="*/ 513435 w 603546"/>
              <a:gd name="connsiteY2" fmla="*/ 236738 h 488031"/>
              <a:gd name="connsiteX3" fmla="*/ 513435 w 603546"/>
              <a:gd name="connsiteY3" fmla="*/ 299254 h 488031"/>
              <a:gd name="connsiteX4" fmla="*/ 513196 w 603546"/>
              <a:gd name="connsiteY4" fmla="*/ 299015 h 488031"/>
              <a:gd name="connsiteX5" fmla="*/ 501006 w 603546"/>
              <a:gd name="connsiteY5" fmla="*/ 287562 h 488031"/>
              <a:gd name="connsiteX6" fmla="*/ 499094 w 603546"/>
              <a:gd name="connsiteY6" fmla="*/ 283267 h 488031"/>
              <a:gd name="connsiteX7" fmla="*/ 499094 w 603546"/>
              <a:gd name="connsiteY7" fmla="*/ 273245 h 488031"/>
              <a:gd name="connsiteX8" fmla="*/ 499333 w 603546"/>
              <a:gd name="connsiteY8" fmla="*/ 273007 h 488031"/>
              <a:gd name="connsiteX9" fmla="*/ 503157 w 603546"/>
              <a:gd name="connsiteY9" fmla="*/ 267519 h 488031"/>
              <a:gd name="connsiteX10" fmla="*/ 496225 w 603546"/>
              <a:gd name="connsiteY10" fmla="*/ 261315 h 488031"/>
              <a:gd name="connsiteX11" fmla="*/ 490967 w 603546"/>
              <a:gd name="connsiteY11" fmla="*/ 266564 h 488031"/>
              <a:gd name="connsiteX12" fmla="*/ 494791 w 603546"/>
              <a:gd name="connsiteY12" fmla="*/ 273007 h 488031"/>
              <a:gd name="connsiteX13" fmla="*/ 495030 w 603546"/>
              <a:gd name="connsiteY13" fmla="*/ 273245 h 488031"/>
              <a:gd name="connsiteX14" fmla="*/ 495030 w 603546"/>
              <a:gd name="connsiteY14" fmla="*/ 282790 h 488031"/>
              <a:gd name="connsiteX15" fmla="*/ 498615 w 603546"/>
              <a:gd name="connsiteY15" fmla="*/ 290664 h 488031"/>
              <a:gd name="connsiteX16" fmla="*/ 511762 w 603546"/>
              <a:gd name="connsiteY16" fmla="*/ 303549 h 488031"/>
              <a:gd name="connsiteX17" fmla="*/ 512001 w 603546"/>
              <a:gd name="connsiteY17" fmla="*/ 303787 h 488031"/>
              <a:gd name="connsiteX18" fmla="*/ 513435 w 603546"/>
              <a:gd name="connsiteY18" fmla="*/ 307605 h 488031"/>
              <a:gd name="connsiteX19" fmla="*/ 513435 w 603546"/>
              <a:gd name="connsiteY19" fmla="*/ 314048 h 488031"/>
              <a:gd name="connsiteX20" fmla="*/ 513196 w 603546"/>
              <a:gd name="connsiteY20" fmla="*/ 314525 h 488031"/>
              <a:gd name="connsiteX21" fmla="*/ 505547 w 603546"/>
              <a:gd name="connsiteY21" fmla="*/ 326455 h 488031"/>
              <a:gd name="connsiteX22" fmla="*/ 517259 w 603546"/>
              <a:gd name="connsiteY22" fmla="*/ 334568 h 488031"/>
              <a:gd name="connsiteX23" fmla="*/ 525625 w 603546"/>
              <a:gd name="connsiteY23" fmla="*/ 323353 h 488031"/>
              <a:gd name="connsiteX24" fmla="*/ 517976 w 603546"/>
              <a:gd name="connsiteY24" fmla="*/ 314525 h 488031"/>
              <a:gd name="connsiteX25" fmla="*/ 517498 w 603546"/>
              <a:gd name="connsiteY25" fmla="*/ 314048 h 488031"/>
              <a:gd name="connsiteX26" fmla="*/ 517498 w 603546"/>
              <a:gd name="connsiteY26" fmla="*/ 292334 h 488031"/>
              <a:gd name="connsiteX27" fmla="*/ 517737 w 603546"/>
              <a:gd name="connsiteY27" fmla="*/ 291380 h 488031"/>
              <a:gd name="connsiteX28" fmla="*/ 519171 w 603546"/>
              <a:gd name="connsiteY28" fmla="*/ 288039 h 488031"/>
              <a:gd name="connsiteX29" fmla="*/ 529210 w 603546"/>
              <a:gd name="connsiteY29" fmla="*/ 278733 h 488031"/>
              <a:gd name="connsiteX30" fmla="*/ 533035 w 603546"/>
              <a:gd name="connsiteY30" fmla="*/ 274916 h 488031"/>
              <a:gd name="connsiteX31" fmla="*/ 535903 w 603546"/>
              <a:gd name="connsiteY31" fmla="*/ 267519 h 488031"/>
              <a:gd name="connsiteX32" fmla="*/ 535903 w 603546"/>
              <a:gd name="connsiteY32" fmla="*/ 258452 h 488031"/>
              <a:gd name="connsiteX33" fmla="*/ 535903 w 603546"/>
              <a:gd name="connsiteY33" fmla="*/ 258213 h 488031"/>
              <a:gd name="connsiteX34" fmla="*/ 539966 w 603546"/>
              <a:gd name="connsiteY34" fmla="*/ 258213 h 488031"/>
              <a:gd name="connsiteX35" fmla="*/ 540205 w 603546"/>
              <a:gd name="connsiteY35" fmla="*/ 245805 h 488031"/>
              <a:gd name="connsiteX36" fmla="*/ 527776 w 603546"/>
              <a:gd name="connsiteY36" fmla="*/ 245805 h 488031"/>
              <a:gd name="connsiteX37" fmla="*/ 527776 w 603546"/>
              <a:gd name="connsiteY37" fmla="*/ 258213 h 488031"/>
              <a:gd name="connsiteX38" fmla="*/ 531839 w 603546"/>
              <a:gd name="connsiteY38" fmla="*/ 258213 h 488031"/>
              <a:gd name="connsiteX39" fmla="*/ 531839 w 603546"/>
              <a:gd name="connsiteY39" fmla="*/ 258452 h 488031"/>
              <a:gd name="connsiteX40" fmla="*/ 531839 w 603546"/>
              <a:gd name="connsiteY40" fmla="*/ 267996 h 488031"/>
              <a:gd name="connsiteX41" fmla="*/ 531839 w 603546"/>
              <a:gd name="connsiteY41" fmla="*/ 268712 h 488031"/>
              <a:gd name="connsiteX42" fmla="*/ 530405 w 603546"/>
              <a:gd name="connsiteY42" fmla="*/ 271814 h 488031"/>
              <a:gd name="connsiteX43" fmla="*/ 517737 w 603546"/>
              <a:gd name="connsiteY43" fmla="*/ 283744 h 488031"/>
              <a:gd name="connsiteX44" fmla="*/ 517737 w 603546"/>
              <a:gd name="connsiteY44" fmla="*/ 236738 h 488031"/>
              <a:gd name="connsiteX45" fmla="*/ 522757 w 603546"/>
              <a:gd name="connsiteY45" fmla="*/ 236738 h 488031"/>
              <a:gd name="connsiteX46" fmla="*/ 515586 w 603546"/>
              <a:gd name="connsiteY46" fmla="*/ 224330 h 488031"/>
              <a:gd name="connsiteX47" fmla="*/ 428104 w 603546"/>
              <a:gd name="connsiteY47" fmla="*/ 204287 h 488031"/>
              <a:gd name="connsiteX48" fmla="*/ 438621 w 603546"/>
              <a:gd name="connsiteY48" fmla="*/ 209298 h 488031"/>
              <a:gd name="connsiteX49" fmla="*/ 592312 w 603546"/>
              <a:gd name="connsiteY49" fmla="*/ 209298 h 488031"/>
              <a:gd name="connsiteX50" fmla="*/ 602829 w 603546"/>
              <a:gd name="connsiteY50" fmla="*/ 204287 h 488031"/>
              <a:gd name="connsiteX51" fmla="*/ 603546 w 603546"/>
              <a:gd name="connsiteY51" fmla="*/ 210014 h 488031"/>
              <a:gd name="connsiteX52" fmla="*/ 603546 w 603546"/>
              <a:gd name="connsiteY52" fmla="*/ 328841 h 488031"/>
              <a:gd name="connsiteX53" fmla="*/ 568410 w 603546"/>
              <a:gd name="connsiteY53" fmla="*/ 363201 h 488031"/>
              <a:gd name="connsiteX54" fmla="*/ 568171 w 603546"/>
              <a:gd name="connsiteY54" fmla="*/ 363201 h 488031"/>
              <a:gd name="connsiteX55" fmla="*/ 462762 w 603546"/>
              <a:gd name="connsiteY55" fmla="*/ 363201 h 488031"/>
              <a:gd name="connsiteX56" fmla="*/ 427626 w 603546"/>
              <a:gd name="connsiteY56" fmla="*/ 328841 h 488031"/>
              <a:gd name="connsiteX57" fmla="*/ 427626 w 603546"/>
              <a:gd name="connsiteY57" fmla="*/ 210014 h 488031"/>
              <a:gd name="connsiteX58" fmla="*/ 428104 w 603546"/>
              <a:gd name="connsiteY58" fmla="*/ 204287 h 488031"/>
              <a:gd name="connsiteX59" fmla="*/ 270791 w 603546"/>
              <a:gd name="connsiteY59" fmla="*/ 137462 h 488031"/>
              <a:gd name="connsiteX60" fmla="*/ 404904 w 603546"/>
              <a:gd name="connsiteY60" fmla="*/ 204274 h 488031"/>
              <a:gd name="connsiteX61" fmla="*/ 270791 w 603546"/>
              <a:gd name="connsiteY61" fmla="*/ 271325 h 488031"/>
              <a:gd name="connsiteX62" fmla="*/ 270791 w 603546"/>
              <a:gd name="connsiteY62" fmla="*/ 224557 h 488031"/>
              <a:gd name="connsiteX63" fmla="*/ 213178 w 603546"/>
              <a:gd name="connsiteY63" fmla="*/ 224557 h 488031"/>
              <a:gd name="connsiteX64" fmla="*/ 213178 w 603546"/>
              <a:gd name="connsiteY64" fmla="*/ 184469 h 488031"/>
              <a:gd name="connsiteX65" fmla="*/ 270791 w 603546"/>
              <a:gd name="connsiteY65" fmla="*/ 184469 h 488031"/>
              <a:gd name="connsiteX66" fmla="*/ 533021 w 603546"/>
              <a:gd name="connsiteY66" fmla="*/ 131493 h 488031"/>
              <a:gd name="connsiteX67" fmla="*/ 533021 w 603546"/>
              <a:gd name="connsiteY67" fmla="*/ 157519 h 488031"/>
              <a:gd name="connsiteX68" fmla="*/ 559086 w 603546"/>
              <a:gd name="connsiteY68" fmla="*/ 157519 h 488031"/>
              <a:gd name="connsiteX69" fmla="*/ 559086 w 603546"/>
              <a:gd name="connsiteY69" fmla="*/ 131493 h 488031"/>
              <a:gd name="connsiteX70" fmla="*/ 471804 w 603546"/>
              <a:gd name="connsiteY70" fmla="*/ 131493 h 488031"/>
              <a:gd name="connsiteX71" fmla="*/ 471804 w 603546"/>
              <a:gd name="connsiteY71" fmla="*/ 157519 h 488031"/>
              <a:gd name="connsiteX72" fmla="*/ 497869 w 603546"/>
              <a:gd name="connsiteY72" fmla="*/ 157519 h 488031"/>
              <a:gd name="connsiteX73" fmla="*/ 497869 w 603546"/>
              <a:gd name="connsiteY73" fmla="*/ 131493 h 488031"/>
              <a:gd name="connsiteX74" fmla="*/ 455782 w 603546"/>
              <a:gd name="connsiteY74" fmla="*/ 85173 h 488031"/>
              <a:gd name="connsiteX75" fmla="*/ 575108 w 603546"/>
              <a:gd name="connsiteY75" fmla="*/ 85173 h 488031"/>
              <a:gd name="connsiteX76" fmla="*/ 575108 w 603546"/>
              <a:gd name="connsiteY76" fmla="*/ 192856 h 488031"/>
              <a:gd name="connsiteX77" fmla="*/ 455782 w 603546"/>
              <a:gd name="connsiteY77" fmla="*/ 192856 h 488031"/>
              <a:gd name="connsiteX78" fmla="*/ 48758 w 603546"/>
              <a:gd name="connsiteY78" fmla="*/ 0 h 488031"/>
              <a:gd name="connsiteX79" fmla="*/ 514354 w 603546"/>
              <a:gd name="connsiteY79" fmla="*/ 0 h 488031"/>
              <a:gd name="connsiteX80" fmla="*/ 563112 w 603546"/>
              <a:gd name="connsiteY80" fmla="*/ 48684 h 488031"/>
              <a:gd name="connsiteX81" fmla="*/ 563112 w 603546"/>
              <a:gd name="connsiteY81" fmla="*/ 65150 h 488031"/>
              <a:gd name="connsiteX82" fmla="*/ 543274 w 603546"/>
              <a:gd name="connsiteY82" fmla="*/ 65150 h 488031"/>
              <a:gd name="connsiteX83" fmla="*/ 543274 w 603546"/>
              <a:gd name="connsiteY83" fmla="*/ 48684 h 488031"/>
              <a:gd name="connsiteX84" fmla="*/ 514354 w 603546"/>
              <a:gd name="connsiteY84" fmla="*/ 19807 h 488031"/>
              <a:gd name="connsiteX85" fmla="*/ 48758 w 603546"/>
              <a:gd name="connsiteY85" fmla="*/ 19807 h 488031"/>
              <a:gd name="connsiteX86" fmla="*/ 19838 w 603546"/>
              <a:gd name="connsiteY86" fmla="*/ 48684 h 488031"/>
              <a:gd name="connsiteX87" fmla="*/ 19838 w 603546"/>
              <a:gd name="connsiteY87" fmla="*/ 298785 h 488031"/>
              <a:gd name="connsiteX88" fmla="*/ 48758 w 603546"/>
              <a:gd name="connsiteY88" fmla="*/ 327661 h 488031"/>
              <a:gd name="connsiteX89" fmla="*/ 404886 w 603546"/>
              <a:gd name="connsiteY89" fmla="*/ 327661 h 488031"/>
              <a:gd name="connsiteX90" fmla="*/ 404886 w 603546"/>
              <a:gd name="connsiteY90" fmla="*/ 330048 h 488031"/>
              <a:gd name="connsiteX91" fmla="*/ 458186 w 603546"/>
              <a:gd name="connsiteY91" fmla="*/ 383027 h 488031"/>
              <a:gd name="connsiteX92" fmla="*/ 556181 w 603546"/>
              <a:gd name="connsiteY92" fmla="*/ 383027 h 488031"/>
              <a:gd name="connsiteX93" fmla="*/ 514354 w 603546"/>
              <a:gd name="connsiteY93" fmla="*/ 406892 h 488031"/>
              <a:gd name="connsiteX94" fmla="*/ 301394 w 603546"/>
              <a:gd name="connsiteY94" fmla="*/ 406892 h 488031"/>
              <a:gd name="connsiteX95" fmla="*/ 301394 w 603546"/>
              <a:gd name="connsiteY95" fmla="*/ 448416 h 488031"/>
              <a:gd name="connsiteX96" fmla="*/ 450537 w 603546"/>
              <a:gd name="connsiteY96" fmla="*/ 448416 h 488031"/>
              <a:gd name="connsiteX97" fmla="*/ 470375 w 603546"/>
              <a:gd name="connsiteY97" fmla="*/ 468224 h 488031"/>
              <a:gd name="connsiteX98" fmla="*/ 470375 w 603546"/>
              <a:gd name="connsiteY98" fmla="*/ 488031 h 488031"/>
              <a:gd name="connsiteX99" fmla="*/ 92737 w 603546"/>
              <a:gd name="connsiteY99" fmla="*/ 488031 h 488031"/>
              <a:gd name="connsiteX100" fmla="*/ 92737 w 603546"/>
              <a:gd name="connsiteY100" fmla="*/ 468224 h 488031"/>
              <a:gd name="connsiteX101" fmla="*/ 112575 w 603546"/>
              <a:gd name="connsiteY101" fmla="*/ 448416 h 488031"/>
              <a:gd name="connsiteX102" fmla="*/ 261718 w 603546"/>
              <a:gd name="connsiteY102" fmla="*/ 448416 h 488031"/>
              <a:gd name="connsiteX103" fmla="*/ 261718 w 603546"/>
              <a:gd name="connsiteY103" fmla="*/ 406892 h 488031"/>
              <a:gd name="connsiteX104" fmla="*/ 48758 w 603546"/>
              <a:gd name="connsiteY104" fmla="*/ 406892 h 488031"/>
              <a:gd name="connsiteX105" fmla="*/ 0 w 603546"/>
              <a:gd name="connsiteY105" fmla="*/ 358208 h 488031"/>
              <a:gd name="connsiteX106" fmla="*/ 0 w 603546"/>
              <a:gd name="connsiteY106" fmla="*/ 48684 h 488031"/>
              <a:gd name="connsiteX107" fmla="*/ 48758 w 603546"/>
              <a:gd name="connsiteY107" fmla="*/ 0 h 48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603546" h="488031">
                <a:moveTo>
                  <a:pt x="515586" y="224330"/>
                </a:moveTo>
                <a:cubicBezTo>
                  <a:pt x="513196" y="228387"/>
                  <a:pt x="510806" y="232443"/>
                  <a:pt x="508415" y="236738"/>
                </a:cubicBezTo>
                <a:lnTo>
                  <a:pt x="513435" y="236738"/>
                </a:lnTo>
                <a:lnTo>
                  <a:pt x="513435" y="299254"/>
                </a:lnTo>
                <a:cubicBezTo>
                  <a:pt x="513435" y="299254"/>
                  <a:pt x="513435" y="299015"/>
                  <a:pt x="513196" y="299015"/>
                </a:cubicBezTo>
                <a:cubicBezTo>
                  <a:pt x="509132" y="295198"/>
                  <a:pt x="505069" y="291380"/>
                  <a:pt x="501006" y="287562"/>
                </a:cubicBezTo>
                <a:cubicBezTo>
                  <a:pt x="499811" y="286369"/>
                  <a:pt x="499094" y="284937"/>
                  <a:pt x="499094" y="283267"/>
                </a:cubicBezTo>
                <a:lnTo>
                  <a:pt x="499094" y="273245"/>
                </a:lnTo>
                <a:cubicBezTo>
                  <a:pt x="499094" y="273245"/>
                  <a:pt x="499094" y="273007"/>
                  <a:pt x="499333" y="273007"/>
                </a:cubicBezTo>
                <a:cubicBezTo>
                  <a:pt x="501723" y="271814"/>
                  <a:pt x="503157" y="270143"/>
                  <a:pt x="503157" y="267519"/>
                </a:cubicBezTo>
                <a:cubicBezTo>
                  <a:pt x="503396" y="263701"/>
                  <a:pt x="500050" y="260838"/>
                  <a:pt x="496225" y="261315"/>
                </a:cubicBezTo>
                <a:cubicBezTo>
                  <a:pt x="493596" y="261554"/>
                  <a:pt x="491445" y="263701"/>
                  <a:pt x="490967" y="266564"/>
                </a:cubicBezTo>
                <a:cubicBezTo>
                  <a:pt x="490728" y="269428"/>
                  <a:pt x="492162" y="271814"/>
                  <a:pt x="494791" y="273007"/>
                </a:cubicBezTo>
                <a:cubicBezTo>
                  <a:pt x="495030" y="273007"/>
                  <a:pt x="495030" y="273245"/>
                  <a:pt x="495030" y="273245"/>
                </a:cubicBezTo>
                <a:lnTo>
                  <a:pt x="495030" y="282790"/>
                </a:lnTo>
                <a:cubicBezTo>
                  <a:pt x="495030" y="285892"/>
                  <a:pt x="496225" y="288755"/>
                  <a:pt x="498615" y="290664"/>
                </a:cubicBezTo>
                <a:cubicBezTo>
                  <a:pt x="502918" y="294959"/>
                  <a:pt x="507459" y="299254"/>
                  <a:pt x="511762" y="303549"/>
                </a:cubicBezTo>
                <a:cubicBezTo>
                  <a:pt x="512001" y="303549"/>
                  <a:pt x="512001" y="303549"/>
                  <a:pt x="512001" y="303787"/>
                </a:cubicBezTo>
                <a:cubicBezTo>
                  <a:pt x="512957" y="304742"/>
                  <a:pt x="513435" y="306174"/>
                  <a:pt x="513435" y="307605"/>
                </a:cubicBezTo>
                <a:cubicBezTo>
                  <a:pt x="513435" y="309753"/>
                  <a:pt x="513435" y="311900"/>
                  <a:pt x="513435" y="314048"/>
                </a:cubicBezTo>
                <a:cubicBezTo>
                  <a:pt x="513435" y="314286"/>
                  <a:pt x="513435" y="314525"/>
                  <a:pt x="513196" y="314525"/>
                </a:cubicBezTo>
                <a:cubicBezTo>
                  <a:pt x="507698" y="315957"/>
                  <a:pt x="504352" y="321206"/>
                  <a:pt x="505547" y="326455"/>
                </a:cubicBezTo>
                <a:cubicBezTo>
                  <a:pt x="506503" y="331943"/>
                  <a:pt x="511762" y="335523"/>
                  <a:pt x="517259" y="334568"/>
                </a:cubicBezTo>
                <a:cubicBezTo>
                  <a:pt x="522757" y="333852"/>
                  <a:pt x="526342" y="328603"/>
                  <a:pt x="525625" y="323353"/>
                </a:cubicBezTo>
                <a:cubicBezTo>
                  <a:pt x="525147" y="319058"/>
                  <a:pt x="522040" y="315479"/>
                  <a:pt x="517976" y="314525"/>
                </a:cubicBezTo>
                <a:cubicBezTo>
                  <a:pt x="517737" y="314525"/>
                  <a:pt x="517498" y="314525"/>
                  <a:pt x="517498" y="314048"/>
                </a:cubicBezTo>
                <a:lnTo>
                  <a:pt x="517498" y="292334"/>
                </a:lnTo>
                <a:cubicBezTo>
                  <a:pt x="517498" y="292096"/>
                  <a:pt x="517498" y="291618"/>
                  <a:pt x="517737" y="291380"/>
                </a:cubicBezTo>
                <a:cubicBezTo>
                  <a:pt x="517737" y="290187"/>
                  <a:pt x="518215" y="288994"/>
                  <a:pt x="519171" y="288039"/>
                </a:cubicBezTo>
                <a:cubicBezTo>
                  <a:pt x="522518" y="284937"/>
                  <a:pt x="525864" y="281835"/>
                  <a:pt x="529210" y="278733"/>
                </a:cubicBezTo>
                <a:cubicBezTo>
                  <a:pt x="530405" y="277540"/>
                  <a:pt x="531839" y="276347"/>
                  <a:pt x="533035" y="274916"/>
                </a:cubicBezTo>
                <a:cubicBezTo>
                  <a:pt x="534947" y="273007"/>
                  <a:pt x="535903" y="270382"/>
                  <a:pt x="535903" y="267519"/>
                </a:cubicBezTo>
                <a:lnTo>
                  <a:pt x="535903" y="258452"/>
                </a:lnTo>
                <a:cubicBezTo>
                  <a:pt x="535903" y="258213"/>
                  <a:pt x="535903" y="258213"/>
                  <a:pt x="535903" y="258213"/>
                </a:cubicBezTo>
                <a:cubicBezTo>
                  <a:pt x="537337" y="258213"/>
                  <a:pt x="538771" y="257974"/>
                  <a:pt x="539966" y="258213"/>
                </a:cubicBezTo>
                <a:cubicBezTo>
                  <a:pt x="539966" y="253918"/>
                  <a:pt x="539966" y="249862"/>
                  <a:pt x="540205" y="245805"/>
                </a:cubicBezTo>
                <a:lnTo>
                  <a:pt x="527776" y="245805"/>
                </a:lnTo>
                <a:lnTo>
                  <a:pt x="527776" y="258213"/>
                </a:lnTo>
                <a:lnTo>
                  <a:pt x="531839" y="258213"/>
                </a:lnTo>
                <a:lnTo>
                  <a:pt x="531839" y="258452"/>
                </a:lnTo>
                <a:lnTo>
                  <a:pt x="531839" y="267996"/>
                </a:lnTo>
                <a:cubicBezTo>
                  <a:pt x="531839" y="268235"/>
                  <a:pt x="531839" y="268473"/>
                  <a:pt x="531839" y="268712"/>
                </a:cubicBezTo>
                <a:cubicBezTo>
                  <a:pt x="531600" y="269905"/>
                  <a:pt x="531122" y="271098"/>
                  <a:pt x="530405" y="271814"/>
                </a:cubicBezTo>
                <a:cubicBezTo>
                  <a:pt x="526342" y="275870"/>
                  <a:pt x="522040" y="279926"/>
                  <a:pt x="517737" y="283744"/>
                </a:cubicBezTo>
                <a:lnTo>
                  <a:pt x="517737" y="236738"/>
                </a:lnTo>
                <a:lnTo>
                  <a:pt x="522757" y="236738"/>
                </a:lnTo>
                <a:cubicBezTo>
                  <a:pt x="520366" y="232443"/>
                  <a:pt x="517976" y="228387"/>
                  <a:pt x="515586" y="224330"/>
                </a:cubicBezTo>
                <a:close/>
                <a:moveTo>
                  <a:pt x="428104" y="204287"/>
                </a:moveTo>
                <a:cubicBezTo>
                  <a:pt x="428582" y="207151"/>
                  <a:pt x="432167" y="209298"/>
                  <a:pt x="438621" y="209298"/>
                </a:cubicBezTo>
                <a:lnTo>
                  <a:pt x="592312" y="209298"/>
                </a:lnTo>
                <a:cubicBezTo>
                  <a:pt x="598766" y="209298"/>
                  <a:pt x="602351" y="207151"/>
                  <a:pt x="602829" y="204287"/>
                </a:cubicBezTo>
                <a:cubicBezTo>
                  <a:pt x="603307" y="205958"/>
                  <a:pt x="603546" y="207866"/>
                  <a:pt x="603546" y="210014"/>
                </a:cubicBezTo>
                <a:lnTo>
                  <a:pt x="603546" y="328841"/>
                </a:lnTo>
                <a:cubicBezTo>
                  <a:pt x="603546" y="347692"/>
                  <a:pt x="587771" y="363201"/>
                  <a:pt x="568410" y="363201"/>
                </a:cubicBezTo>
                <a:lnTo>
                  <a:pt x="568171" y="363201"/>
                </a:lnTo>
                <a:lnTo>
                  <a:pt x="462762" y="363201"/>
                </a:lnTo>
                <a:cubicBezTo>
                  <a:pt x="443401" y="363201"/>
                  <a:pt x="427626" y="347692"/>
                  <a:pt x="427626" y="328841"/>
                </a:cubicBezTo>
                <a:lnTo>
                  <a:pt x="427626" y="210014"/>
                </a:lnTo>
                <a:cubicBezTo>
                  <a:pt x="427626" y="207866"/>
                  <a:pt x="427865" y="205958"/>
                  <a:pt x="428104" y="204287"/>
                </a:cubicBezTo>
                <a:close/>
                <a:moveTo>
                  <a:pt x="270791" y="137462"/>
                </a:moveTo>
                <a:lnTo>
                  <a:pt x="404904" y="204274"/>
                </a:lnTo>
                <a:lnTo>
                  <a:pt x="270791" y="271325"/>
                </a:lnTo>
                <a:lnTo>
                  <a:pt x="270791" y="224557"/>
                </a:lnTo>
                <a:lnTo>
                  <a:pt x="213178" y="224557"/>
                </a:lnTo>
                <a:lnTo>
                  <a:pt x="213178" y="184469"/>
                </a:lnTo>
                <a:lnTo>
                  <a:pt x="270791" y="184469"/>
                </a:lnTo>
                <a:close/>
                <a:moveTo>
                  <a:pt x="533021" y="131493"/>
                </a:moveTo>
                <a:lnTo>
                  <a:pt x="533021" y="157519"/>
                </a:lnTo>
                <a:lnTo>
                  <a:pt x="559086" y="157519"/>
                </a:lnTo>
                <a:lnTo>
                  <a:pt x="559086" y="131493"/>
                </a:lnTo>
                <a:close/>
                <a:moveTo>
                  <a:pt x="471804" y="131493"/>
                </a:moveTo>
                <a:lnTo>
                  <a:pt x="471804" y="157519"/>
                </a:lnTo>
                <a:lnTo>
                  <a:pt x="497869" y="157519"/>
                </a:lnTo>
                <a:lnTo>
                  <a:pt x="497869" y="131493"/>
                </a:lnTo>
                <a:close/>
                <a:moveTo>
                  <a:pt x="455782" y="85173"/>
                </a:moveTo>
                <a:lnTo>
                  <a:pt x="575108" y="85173"/>
                </a:lnTo>
                <a:lnTo>
                  <a:pt x="575108" y="192856"/>
                </a:lnTo>
                <a:lnTo>
                  <a:pt x="455782" y="192856"/>
                </a:lnTo>
                <a:close/>
                <a:moveTo>
                  <a:pt x="48758" y="0"/>
                </a:moveTo>
                <a:lnTo>
                  <a:pt x="514354" y="0"/>
                </a:lnTo>
                <a:cubicBezTo>
                  <a:pt x="541362" y="0"/>
                  <a:pt x="563112" y="21955"/>
                  <a:pt x="563112" y="48684"/>
                </a:cubicBezTo>
                <a:lnTo>
                  <a:pt x="563112" y="65150"/>
                </a:lnTo>
                <a:lnTo>
                  <a:pt x="543274" y="65150"/>
                </a:lnTo>
                <a:lnTo>
                  <a:pt x="543274" y="48684"/>
                </a:lnTo>
                <a:cubicBezTo>
                  <a:pt x="543274" y="32694"/>
                  <a:pt x="530367" y="19807"/>
                  <a:pt x="514354" y="19807"/>
                </a:cubicBezTo>
                <a:lnTo>
                  <a:pt x="48758" y="19807"/>
                </a:lnTo>
                <a:cubicBezTo>
                  <a:pt x="32745" y="19807"/>
                  <a:pt x="19838" y="32694"/>
                  <a:pt x="19838" y="48684"/>
                </a:cubicBezTo>
                <a:lnTo>
                  <a:pt x="19838" y="298785"/>
                </a:lnTo>
                <a:cubicBezTo>
                  <a:pt x="19838" y="314774"/>
                  <a:pt x="32745" y="327661"/>
                  <a:pt x="48758" y="327661"/>
                </a:cubicBezTo>
                <a:lnTo>
                  <a:pt x="404886" y="327661"/>
                </a:lnTo>
                <a:lnTo>
                  <a:pt x="404886" y="330048"/>
                </a:lnTo>
                <a:cubicBezTo>
                  <a:pt x="404886" y="359162"/>
                  <a:pt x="428787" y="383027"/>
                  <a:pt x="458186" y="383027"/>
                </a:cubicBezTo>
                <a:lnTo>
                  <a:pt x="556181" y="383027"/>
                </a:lnTo>
                <a:cubicBezTo>
                  <a:pt x="547576" y="397346"/>
                  <a:pt x="532279" y="406892"/>
                  <a:pt x="514354" y="406892"/>
                </a:cubicBezTo>
                <a:lnTo>
                  <a:pt x="301394" y="406892"/>
                </a:lnTo>
                <a:lnTo>
                  <a:pt x="301394" y="448416"/>
                </a:lnTo>
                <a:lnTo>
                  <a:pt x="450537" y="448416"/>
                </a:lnTo>
                <a:lnTo>
                  <a:pt x="470375" y="468224"/>
                </a:lnTo>
                <a:lnTo>
                  <a:pt x="470375" y="488031"/>
                </a:lnTo>
                <a:lnTo>
                  <a:pt x="92737" y="488031"/>
                </a:lnTo>
                <a:lnTo>
                  <a:pt x="92737" y="468224"/>
                </a:lnTo>
                <a:lnTo>
                  <a:pt x="112575" y="448416"/>
                </a:lnTo>
                <a:lnTo>
                  <a:pt x="261718" y="448416"/>
                </a:lnTo>
                <a:lnTo>
                  <a:pt x="261718" y="406892"/>
                </a:lnTo>
                <a:lnTo>
                  <a:pt x="48758" y="406892"/>
                </a:lnTo>
                <a:cubicBezTo>
                  <a:pt x="21989" y="406892"/>
                  <a:pt x="0" y="384936"/>
                  <a:pt x="0" y="358208"/>
                </a:cubicBezTo>
                <a:lnTo>
                  <a:pt x="0" y="48684"/>
                </a:lnTo>
                <a:cubicBezTo>
                  <a:pt x="0" y="21955"/>
                  <a:pt x="21989" y="0"/>
                  <a:pt x="48758" y="0"/>
                </a:cubicBezTo>
                <a:close/>
              </a:path>
            </a:pathLst>
          </a:custGeom>
          <a:solidFill>
            <a:srgbClr val="3F3F3F"/>
          </a:solidFill>
          <a:ln>
            <a:noFill/>
          </a:ln>
        </p:spPr>
        <p:txBody>
          <a:bodyPr/>
          <a:lstStyle/>
          <a:p>
            <a:endParaRPr lang="zh-CN" altLang="en-US">
              <a:cs typeface="+mn-ea"/>
              <a:sym typeface="+mn-lt"/>
            </a:endParaRPr>
          </a:p>
        </p:txBody>
      </p:sp>
      <p:sp>
        <p:nvSpPr>
          <p:cNvPr id="258" name="upload_327682">
            <a:extLst>
              <a:ext uri="{FF2B5EF4-FFF2-40B4-BE49-F238E27FC236}">
                <a16:creationId xmlns:a16="http://schemas.microsoft.com/office/drawing/2014/main" id="{85785353-3016-4197-8321-D028ACF14EC7}"/>
              </a:ext>
            </a:extLst>
          </p:cNvPr>
          <p:cNvSpPr>
            <a:spLocks noChangeAspect="1"/>
          </p:cNvSpPr>
          <p:nvPr/>
        </p:nvSpPr>
        <p:spPr bwMode="auto">
          <a:xfrm>
            <a:off x="6729380" y="5116458"/>
            <a:ext cx="516641" cy="549284"/>
          </a:xfrm>
          <a:custGeom>
            <a:avLst/>
            <a:gdLst>
              <a:gd name="connsiteX0" fmla="*/ 133148 w 570667"/>
              <a:gd name="connsiteY0" fmla="*/ 372716 h 606722"/>
              <a:gd name="connsiteX1" fmla="*/ 98615 w 570667"/>
              <a:gd name="connsiteY1" fmla="*/ 385336 h 606722"/>
              <a:gd name="connsiteX2" fmla="*/ 157624 w 570667"/>
              <a:gd name="connsiteY2" fmla="*/ 426037 h 606722"/>
              <a:gd name="connsiteX3" fmla="*/ 133148 w 570667"/>
              <a:gd name="connsiteY3" fmla="*/ 372716 h 606722"/>
              <a:gd name="connsiteX4" fmla="*/ 222418 w 570667"/>
              <a:gd name="connsiteY4" fmla="*/ 358586 h 606722"/>
              <a:gd name="connsiteX5" fmla="*/ 170885 w 570667"/>
              <a:gd name="connsiteY5" fmla="*/ 364096 h 606722"/>
              <a:gd name="connsiteX6" fmla="*/ 222418 w 570667"/>
              <a:gd name="connsiteY6" fmla="*/ 439368 h 606722"/>
              <a:gd name="connsiteX7" fmla="*/ 152195 w 570667"/>
              <a:gd name="connsiteY7" fmla="*/ 260564 h 606722"/>
              <a:gd name="connsiteX8" fmla="*/ 160472 w 570667"/>
              <a:gd name="connsiteY8" fmla="*/ 326949 h 606722"/>
              <a:gd name="connsiteX9" fmla="*/ 222418 w 570667"/>
              <a:gd name="connsiteY9" fmla="*/ 320195 h 606722"/>
              <a:gd name="connsiteX10" fmla="*/ 222418 w 570667"/>
              <a:gd name="connsiteY10" fmla="*/ 260564 h 606722"/>
              <a:gd name="connsiteX11" fmla="*/ 39339 w 570667"/>
              <a:gd name="connsiteY11" fmla="*/ 260564 h 606722"/>
              <a:gd name="connsiteX12" fmla="*/ 73338 w 570667"/>
              <a:gd name="connsiteY12" fmla="*/ 354854 h 606722"/>
              <a:gd name="connsiteX13" fmla="*/ 123091 w 570667"/>
              <a:gd name="connsiteY13" fmla="*/ 335658 h 606722"/>
              <a:gd name="connsiteX14" fmla="*/ 113657 w 570667"/>
              <a:gd name="connsiteY14" fmla="*/ 260564 h 606722"/>
              <a:gd name="connsiteX15" fmla="*/ 435071 w 570667"/>
              <a:gd name="connsiteY15" fmla="*/ 190994 h 606722"/>
              <a:gd name="connsiteX16" fmla="*/ 449493 w 570667"/>
              <a:gd name="connsiteY16" fmla="*/ 199593 h 606722"/>
              <a:gd name="connsiteX17" fmla="*/ 568250 w 570667"/>
              <a:gd name="connsiteY17" fmla="*/ 420443 h 606722"/>
              <a:gd name="connsiteX18" fmla="*/ 550445 w 570667"/>
              <a:gd name="connsiteY18" fmla="*/ 450127 h 606722"/>
              <a:gd name="connsiteX19" fmla="*/ 488574 w 570667"/>
              <a:gd name="connsiteY19" fmla="*/ 450127 h 606722"/>
              <a:gd name="connsiteX20" fmla="*/ 488574 w 570667"/>
              <a:gd name="connsiteY20" fmla="*/ 590370 h 606722"/>
              <a:gd name="connsiteX21" fmla="*/ 472194 w 570667"/>
              <a:gd name="connsiteY21" fmla="*/ 606722 h 606722"/>
              <a:gd name="connsiteX22" fmla="*/ 397948 w 570667"/>
              <a:gd name="connsiteY22" fmla="*/ 606722 h 606722"/>
              <a:gd name="connsiteX23" fmla="*/ 381568 w 570667"/>
              <a:gd name="connsiteY23" fmla="*/ 590370 h 606722"/>
              <a:gd name="connsiteX24" fmla="*/ 381568 w 570667"/>
              <a:gd name="connsiteY24" fmla="*/ 450127 h 606722"/>
              <a:gd name="connsiteX25" fmla="*/ 319697 w 570667"/>
              <a:gd name="connsiteY25" fmla="*/ 450127 h 606722"/>
              <a:gd name="connsiteX26" fmla="*/ 301892 w 570667"/>
              <a:gd name="connsiteY26" fmla="*/ 420443 h 606722"/>
              <a:gd name="connsiteX27" fmla="*/ 420649 w 570667"/>
              <a:gd name="connsiteY27" fmla="*/ 199593 h 606722"/>
              <a:gd name="connsiteX28" fmla="*/ 435071 w 570667"/>
              <a:gd name="connsiteY28" fmla="*/ 190994 h 606722"/>
              <a:gd name="connsiteX29" fmla="*/ 322724 w 570667"/>
              <a:gd name="connsiteY29" fmla="*/ 155254 h 606722"/>
              <a:gd name="connsiteX30" fmla="*/ 260956 w 570667"/>
              <a:gd name="connsiteY30" fmla="*/ 162008 h 606722"/>
              <a:gd name="connsiteX31" fmla="*/ 260956 w 570667"/>
              <a:gd name="connsiteY31" fmla="*/ 222083 h 606722"/>
              <a:gd name="connsiteX32" fmla="*/ 331180 w 570667"/>
              <a:gd name="connsiteY32" fmla="*/ 222083 h 606722"/>
              <a:gd name="connsiteX33" fmla="*/ 322724 w 570667"/>
              <a:gd name="connsiteY33" fmla="*/ 155254 h 606722"/>
              <a:gd name="connsiteX34" fmla="*/ 160650 w 570667"/>
              <a:gd name="connsiteY34" fmla="*/ 155254 h 606722"/>
              <a:gd name="connsiteX35" fmla="*/ 152195 w 570667"/>
              <a:gd name="connsiteY35" fmla="*/ 222083 h 606722"/>
              <a:gd name="connsiteX36" fmla="*/ 222418 w 570667"/>
              <a:gd name="connsiteY36" fmla="*/ 222083 h 606722"/>
              <a:gd name="connsiteX37" fmla="*/ 222418 w 570667"/>
              <a:gd name="connsiteY37" fmla="*/ 162008 h 606722"/>
              <a:gd name="connsiteX38" fmla="*/ 160650 w 570667"/>
              <a:gd name="connsiteY38" fmla="*/ 155254 h 606722"/>
              <a:gd name="connsiteX39" fmla="*/ 73605 w 570667"/>
              <a:gd name="connsiteY39" fmla="*/ 127438 h 606722"/>
              <a:gd name="connsiteX40" fmla="*/ 39339 w 570667"/>
              <a:gd name="connsiteY40" fmla="*/ 222083 h 606722"/>
              <a:gd name="connsiteX41" fmla="*/ 113746 w 570667"/>
              <a:gd name="connsiteY41" fmla="*/ 222083 h 606722"/>
              <a:gd name="connsiteX42" fmla="*/ 123269 w 570667"/>
              <a:gd name="connsiteY42" fmla="*/ 146544 h 606722"/>
              <a:gd name="connsiteX43" fmla="*/ 73605 w 570667"/>
              <a:gd name="connsiteY43" fmla="*/ 127438 h 606722"/>
              <a:gd name="connsiteX44" fmla="*/ 325305 w 570667"/>
              <a:gd name="connsiteY44" fmla="*/ 56431 h 606722"/>
              <a:gd name="connsiteX45" fmla="*/ 349870 w 570667"/>
              <a:gd name="connsiteY45" fmla="*/ 109575 h 606722"/>
              <a:gd name="connsiteX46" fmla="*/ 384403 w 570667"/>
              <a:gd name="connsiteY46" fmla="*/ 97045 h 606722"/>
              <a:gd name="connsiteX47" fmla="*/ 325305 w 570667"/>
              <a:gd name="connsiteY47" fmla="*/ 56431 h 606722"/>
              <a:gd name="connsiteX48" fmla="*/ 158069 w 570667"/>
              <a:gd name="connsiteY48" fmla="*/ 56431 h 606722"/>
              <a:gd name="connsiteX49" fmla="*/ 98971 w 570667"/>
              <a:gd name="connsiteY49" fmla="*/ 97045 h 606722"/>
              <a:gd name="connsiteX50" fmla="*/ 133504 w 570667"/>
              <a:gd name="connsiteY50" fmla="*/ 109575 h 606722"/>
              <a:gd name="connsiteX51" fmla="*/ 158069 w 570667"/>
              <a:gd name="connsiteY51" fmla="*/ 56431 h 606722"/>
              <a:gd name="connsiteX52" fmla="*/ 260956 w 570667"/>
              <a:gd name="connsiteY52" fmla="*/ 43723 h 606722"/>
              <a:gd name="connsiteX53" fmla="*/ 260956 w 570667"/>
              <a:gd name="connsiteY53" fmla="*/ 123616 h 606722"/>
              <a:gd name="connsiteX54" fmla="*/ 312222 w 570667"/>
              <a:gd name="connsiteY54" fmla="*/ 118195 h 606722"/>
              <a:gd name="connsiteX55" fmla="*/ 260956 w 570667"/>
              <a:gd name="connsiteY55" fmla="*/ 43723 h 606722"/>
              <a:gd name="connsiteX56" fmla="*/ 222418 w 570667"/>
              <a:gd name="connsiteY56" fmla="*/ 43723 h 606722"/>
              <a:gd name="connsiteX57" fmla="*/ 171152 w 570667"/>
              <a:gd name="connsiteY57" fmla="*/ 118195 h 606722"/>
              <a:gd name="connsiteX58" fmla="*/ 222418 w 570667"/>
              <a:gd name="connsiteY58" fmla="*/ 123616 h 606722"/>
              <a:gd name="connsiteX59" fmla="*/ 241643 w 570667"/>
              <a:gd name="connsiteY59" fmla="*/ 0 h 606722"/>
              <a:gd name="connsiteX60" fmla="*/ 471448 w 570667"/>
              <a:gd name="connsiteY60" fmla="*/ 166362 h 606722"/>
              <a:gd name="connsiteX61" fmla="*/ 424900 w 570667"/>
              <a:gd name="connsiteY61" fmla="*/ 153565 h 606722"/>
              <a:gd name="connsiteX62" fmla="*/ 409769 w 570667"/>
              <a:gd name="connsiteY62" fmla="*/ 127438 h 606722"/>
              <a:gd name="connsiteX63" fmla="*/ 360105 w 570667"/>
              <a:gd name="connsiteY63" fmla="*/ 146544 h 606722"/>
              <a:gd name="connsiteX64" fmla="*/ 369273 w 570667"/>
              <a:gd name="connsiteY64" fmla="*/ 213996 h 606722"/>
              <a:gd name="connsiteX65" fmla="*/ 329043 w 570667"/>
              <a:gd name="connsiteY65" fmla="*/ 288824 h 606722"/>
              <a:gd name="connsiteX66" fmla="*/ 331180 w 570667"/>
              <a:gd name="connsiteY66" fmla="*/ 260564 h 606722"/>
              <a:gd name="connsiteX67" fmla="*/ 260956 w 570667"/>
              <a:gd name="connsiteY67" fmla="*/ 260564 h 606722"/>
              <a:gd name="connsiteX68" fmla="*/ 260956 w 570667"/>
              <a:gd name="connsiteY68" fmla="*/ 320195 h 606722"/>
              <a:gd name="connsiteX69" fmla="*/ 309730 w 570667"/>
              <a:gd name="connsiteY69" fmla="*/ 324727 h 606722"/>
              <a:gd name="connsiteX70" fmla="*/ 290238 w 570667"/>
              <a:gd name="connsiteY70" fmla="*/ 360897 h 606722"/>
              <a:gd name="connsiteX71" fmla="*/ 260956 w 570667"/>
              <a:gd name="connsiteY71" fmla="*/ 358586 h 606722"/>
              <a:gd name="connsiteX72" fmla="*/ 260956 w 570667"/>
              <a:gd name="connsiteY72" fmla="*/ 439368 h 606722"/>
              <a:gd name="connsiteX73" fmla="*/ 261757 w 570667"/>
              <a:gd name="connsiteY73" fmla="*/ 438835 h 606722"/>
              <a:gd name="connsiteX74" fmla="*/ 287212 w 570667"/>
              <a:gd name="connsiteY74" fmla="*/ 478648 h 606722"/>
              <a:gd name="connsiteX75" fmla="*/ 241643 w 570667"/>
              <a:gd name="connsiteY75" fmla="*/ 483091 h 606722"/>
              <a:gd name="connsiteX76" fmla="*/ 0 w 570667"/>
              <a:gd name="connsiteY76" fmla="*/ 241368 h 606722"/>
              <a:gd name="connsiteX77" fmla="*/ 241643 w 570667"/>
              <a:gd name="connsiteY77"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570667" h="606722">
                <a:moveTo>
                  <a:pt x="133148" y="372716"/>
                </a:moveTo>
                <a:cubicBezTo>
                  <a:pt x="120866" y="376271"/>
                  <a:pt x="109295" y="380537"/>
                  <a:pt x="98615" y="385336"/>
                </a:cubicBezTo>
                <a:cubicBezTo>
                  <a:pt x="115615" y="402132"/>
                  <a:pt x="135551" y="415995"/>
                  <a:pt x="157624" y="426037"/>
                </a:cubicBezTo>
                <a:cubicBezTo>
                  <a:pt x="147478" y="409597"/>
                  <a:pt x="139467" y="391379"/>
                  <a:pt x="133148" y="372716"/>
                </a:cubicBezTo>
                <a:close/>
                <a:moveTo>
                  <a:pt x="222418" y="358586"/>
                </a:moveTo>
                <a:cubicBezTo>
                  <a:pt x="204618" y="359386"/>
                  <a:pt x="187351" y="361252"/>
                  <a:pt x="170885" y="364096"/>
                </a:cubicBezTo>
                <a:cubicBezTo>
                  <a:pt x="180320" y="391023"/>
                  <a:pt x="197586" y="425682"/>
                  <a:pt x="222418" y="439368"/>
                </a:cubicBezTo>
                <a:close/>
                <a:moveTo>
                  <a:pt x="152195" y="260564"/>
                </a:moveTo>
                <a:cubicBezTo>
                  <a:pt x="153174" y="283758"/>
                  <a:pt x="156022" y="306153"/>
                  <a:pt x="160472" y="326949"/>
                </a:cubicBezTo>
                <a:cubicBezTo>
                  <a:pt x="180320" y="323305"/>
                  <a:pt x="201057" y="320994"/>
                  <a:pt x="222418" y="320195"/>
                </a:cubicBezTo>
                <a:lnTo>
                  <a:pt x="222418" y="260564"/>
                </a:lnTo>
                <a:close/>
                <a:moveTo>
                  <a:pt x="39339" y="260564"/>
                </a:moveTo>
                <a:cubicBezTo>
                  <a:pt x="42632" y="295223"/>
                  <a:pt x="54737" y="327482"/>
                  <a:pt x="73338" y="354854"/>
                </a:cubicBezTo>
                <a:cubicBezTo>
                  <a:pt x="88291" y="347389"/>
                  <a:pt x="105023" y="340901"/>
                  <a:pt x="123091" y="335658"/>
                </a:cubicBezTo>
                <a:cubicBezTo>
                  <a:pt x="117929" y="312019"/>
                  <a:pt x="114725" y="286691"/>
                  <a:pt x="113657" y="260564"/>
                </a:cubicBezTo>
                <a:close/>
                <a:moveTo>
                  <a:pt x="435071" y="190994"/>
                </a:moveTo>
                <a:cubicBezTo>
                  <a:pt x="440746" y="190994"/>
                  <a:pt x="446422" y="193861"/>
                  <a:pt x="449493" y="199593"/>
                </a:cubicBezTo>
                <a:lnTo>
                  <a:pt x="568250" y="420443"/>
                </a:lnTo>
                <a:cubicBezTo>
                  <a:pt x="575461" y="433863"/>
                  <a:pt x="565668" y="450127"/>
                  <a:pt x="550445" y="450127"/>
                </a:cubicBezTo>
                <a:lnTo>
                  <a:pt x="488574" y="450127"/>
                </a:lnTo>
                <a:lnTo>
                  <a:pt x="488574" y="590370"/>
                </a:lnTo>
                <a:cubicBezTo>
                  <a:pt x="488574" y="599346"/>
                  <a:pt x="481274" y="606722"/>
                  <a:pt x="472194" y="606722"/>
                </a:cubicBezTo>
                <a:lnTo>
                  <a:pt x="397948" y="606722"/>
                </a:lnTo>
                <a:cubicBezTo>
                  <a:pt x="388868" y="606722"/>
                  <a:pt x="381568" y="599346"/>
                  <a:pt x="381568" y="590370"/>
                </a:cubicBezTo>
                <a:lnTo>
                  <a:pt x="381568" y="450127"/>
                </a:lnTo>
                <a:lnTo>
                  <a:pt x="319697" y="450127"/>
                </a:lnTo>
                <a:cubicBezTo>
                  <a:pt x="304474" y="450127"/>
                  <a:pt x="294681" y="433863"/>
                  <a:pt x="301892" y="420443"/>
                </a:cubicBezTo>
                <a:lnTo>
                  <a:pt x="420649" y="199593"/>
                </a:lnTo>
                <a:cubicBezTo>
                  <a:pt x="423720" y="193861"/>
                  <a:pt x="429396" y="190994"/>
                  <a:pt x="435071" y="190994"/>
                </a:cubicBezTo>
                <a:close/>
                <a:moveTo>
                  <a:pt x="322724" y="155254"/>
                </a:moveTo>
                <a:cubicBezTo>
                  <a:pt x="302966" y="158897"/>
                  <a:pt x="282228" y="161208"/>
                  <a:pt x="260956" y="162008"/>
                </a:cubicBezTo>
                <a:lnTo>
                  <a:pt x="260956" y="222083"/>
                </a:lnTo>
                <a:lnTo>
                  <a:pt x="331180" y="222083"/>
                </a:lnTo>
                <a:cubicBezTo>
                  <a:pt x="330112" y="198711"/>
                  <a:pt x="327263" y="176227"/>
                  <a:pt x="322724" y="155254"/>
                </a:cubicBezTo>
                <a:close/>
                <a:moveTo>
                  <a:pt x="160650" y="155254"/>
                </a:moveTo>
                <a:cubicBezTo>
                  <a:pt x="156111" y="176227"/>
                  <a:pt x="153263" y="198711"/>
                  <a:pt x="152195" y="222083"/>
                </a:cubicBezTo>
                <a:lnTo>
                  <a:pt x="222418" y="222083"/>
                </a:lnTo>
                <a:lnTo>
                  <a:pt x="222418" y="162008"/>
                </a:lnTo>
                <a:cubicBezTo>
                  <a:pt x="201146" y="161119"/>
                  <a:pt x="180409" y="158897"/>
                  <a:pt x="160650" y="155254"/>
                </a:cubicBezTo>
                <a:close/>
                <a:moveTo>
                  <a:pt x="73605" y="127438"/>
                </a:moveTo>
                <a:cubicBezTo>
                  <a:pt x="54826" y="154898"/>
                  <a:pt x="42632" y="187246"/>
                  <a:pt x="39339" y="222083"/>
                </a:cubicBezTo>
                <a:lnTo>
                  <a:pt x="113746" y="222083"/>
                </a:lnTo>
                <a:cubicBezTo>
                  <a:pt x="114814" y="195778"/>
                  <a:pt x="118018" y="170361"/>
                  <a:pt x="123269" y="146544"/>
                </a:cubicBezTo>
                <a:cubicBezTo>
                  <a:pt x="105201" y="141390"/>
                  <a:pt x="88558" y="134903"/>
                  <a:pt x="73605" y="127438"/>
                </a:cubicBezTo>
                <a:close/>
                <a:moveTo>
                  <a:pt x="325305" y="56431"/>
                </a:moveTo>
                <a:cubicBezTo>
                  <a:pt x="335719" y="72961"/>
                  <a:pt x="343729" y="91179"/>
                  <a:pt x="349870" y="109575"/>
                </a:cubicBezTo>
                <a:cubicBezTo>
                  <a:pt x="362242" y="106020"/>
                  <a:pt x="373812" y="101843"/>
                  <a:pt x="384403" y="97045"/>
                </a:cubicBezTo>
                <a:cubicBezTo>
                  <a:pt x="367404" y="80248"/>
                  <a:pt x="347378" y="66385"/>
                  <a:pt x="325305" y="56431"/>
                </a:cubicBezTo>
                <a:close/>
                <a:moveTo>
                  <a:pt x="158069" y="56431"/>
                </a:moveTo>
                <a:cubicBezTo>
                  <a:pt x="135996" y="66385"/>
                  <a:pt x="115971" y="80248"/>
                  <a:pt x="98971" y="97045"/>
                </a:cubicBezTo>
                <a:cubicBezTo>
                  <a:pt x="109562" y="101843"/>
                  <a:pt x="121133" y="106020"/>
                  <a:pt x="133504" y="109575"/>
                </a:cubicBezTo>
                <a:cubicBezTo>
                  <a:pt x="139645" y="91179"/>
                  <a:pt x="147656" y="72961"/>
                  <a:pt x="158069" y="56431"/>
                </a:cubicBezTo>
                <a:close/>
                <a:moveTo>
                  <a:pt x="260956" y="43723"/>
                </a:moveTo>
                <a:lnTo>
                  <a:pt x="260956" y="123616"/>
                </a:lnTo>
                <a:cubicBezTo>
                  <a:pt x="278579" y="122816"/>
                  <a:pt x="295845" y="120950"/>
                  <a:pt x="312222" y="118195"/>
                </a:cubicBezTo>
                <a:cubicBezTo>
                  <a:pt x="302699" y="91446"/>
                  <a:pt x="285610" y="57320"/>
                  <a:pt x="260956" y="43723"/>
                </a:cubicBezTo>
                <a:close/>
                <a:moveTo>
                  <a:pt x="222418" y="43723"/>
                </a:moveTo>
                <a:cubicBezTo>
                  <a:pt x="197764" y="57231"/>
                  <a:pt x="180676" y="91446"/>
                  <a:pt x="171152" y="118195"/>
                </a:cubicBezTo>
                <a:cubicBezTo>
                  <a:pt x="187529" y="120950"/>
                  <a:pt x="204707" y="122816"/>
                  <a:pt x="222418" y="123616"/>
                </a:cubicBezTo>
                <a:close/>
                <a:moveTo>
                  <a:pt x="241643" y="0"/>
                </a:moveTo>
                <a:cubicBezTo>
                  <a:pt x="348802" y="0"/>
                  <a:pt x="439763" y="69940"/>
                  <a:pt x="471448" y="166362"/>
                </a:cubicBezTo>
                <a:cubicBezTo>
                  <a:pt x="458988" y="155342"/>
                  <a:pt x="441988" y="150366"/>
                  <a:pt x="424900" y="153565"/>
                </a:cubicBezTo>
                <a:cubicBezTo>
                  <a:pt x="420449" y="144500"/>
                  <a:pt x="415465" y="135702"/>
                  <a:pt x="409769" y="127438"/>
                </a:cubicBezTo>
                <a:cubicBezTo>
                  <a:pt x="394817" y="134903"/>
                  <a:pt x="378173" y="141390"/>
                  <a:pt x="360105" y="146544"/>
                </a:cubicBezTo>
                <a:cubicBezTo>
                  <a:pt x="364823" y="167873"/>
                  <a:pt x="367849" y="190535"/>
                  <a:pt x="369273" y="213996"/>
                </a:cubicBezTo>
                <a:lnTo>
                  <a:pt x="329043" y="288824"/>
                </a:lnTo>
                <a:cubicBezTo>
                  <a:pt x="330022" y="279582"/>
                  <a:pt x="330735" y="270162"/>
                  <a:pt x="331180" y="260564"/>
                </a:cubicBezTo>
                <a:lnTo>
                  <a:pt x="260956" y="260564"/>
                </a:lnTo>
                <a:lnTo>
                  <a:pt x="260956" y="320195"/>
                </a:lnTo>
                <a:cubicBezTo>
                  <a:pt x="277600" y="320817"/>
                  <a:pt x="293887" y="322416"/>
                  <a:pt x="309730" y="324727"/>
                </a:cubicBezTo>
                <a:lnTo>
                  <a:pt x="290238" y="360897"/>
                </a:lnTo>
                <a:cubicBezTo>
                  <a:pt x="280715" y="359830"/>
                  <a:pt x="270925" y="359030"/>
                  <a:pt x="260956" y="358586"/>
                </a:cubicBezTo>
                <a:lnTo>
                  <a:pt x="260956" y="439368"/>
                </a:lnTo>
                <a:cubicBezTo>
                  <a:pt x="261223" y="439190"/>
                  <a:pt x="261490" y="439012"/>
                  <a:pt x="261757" y="438835"/>
                </a:cubicBezTo>
                <a:cubicBezTo>
                  <a:pt x="264249" y="455186"/>
                  <a:pt x="273417" y="469494"/>
                  <a:pt x="287212" y="478648"/>
                </a:cubicBezTo>
                <a:cubicBezTo>
                  <a:pt x="272438" y="481580"/>
                  <a:pt x="257218" y="483091"/>
                  <a:pt x="241643" y="483091"/>
                </a:cubicBezTo>
                <a:cubicBezTo>
                  <a:pt x="112233" y="483091"/>
                  <a:pt x="0" y="377337"/>
                  <a:pt x="0" y="241368"/>
                </a:cubicBezTo>
                <a:cubicBezTo>
                  <a:pt x="0" y="108242"/>
                  <a:pt x="108405" y="0"/>
                  <a:pt x="241643" y="0"/>
                </a:cubicBezTo>
                <a:close/>
              </a:path>
            </a:pathLst>
          </a:custGeom>
          <a:solidFill>
            <a:srgbClr val="3F3F3F"/>
          </a:solidFill>
          <a:ln>
            <a:noFill/>
          </a:ln>
        </p:spPr>
        <p:txBody>
          <a:bodyPr/>
          <a:lstStyle/>
          <a:p>
            <a:endParaRPr lang="zh-CN" altLang="en-US">
              <a:cs typeface="+mn-ea"/>
              <a:sym typeface="+mn-lt"/>
            </a:endParaRPr>
          </a:p>
        </p:txBody>
      </p:sp>
      <p:sp>
        <p:nvSpPr>
          <p:cNvPr id="259" name="notepad-variant-with-rounded-edges_29720">
            <a:extLst>
              <a:ext uri="{FF2B5EF4-FFF2-40B4-BE49-F238E27FC236}">
                <a16:creationId xmlns:a16="http://schemas.microsoft.com/office/drawing/2014/main" id="{5F33D362-F776-4D95-877D-1406A7CECB7F}"/>
              </a:ext>
            </a:extLst>
          </p:cNvPr>
          <p:cNvSpPr>
            <a:spLocks noChangeAspect="1"/>
          </p:cNvSpPr>
          <p:nvPr/>
        </p:nvSpPr>
        <p:spPr bwMode="auto">
          <a:xfrm>
            <a:off x="1854026" y="2933383"/>
            <a:ext cx="437499" cy="609685"/>
          </a:xfrm>
          <a:custGeom>
            <a:avLst/>
            <a:gdLst>
              <a:gd name="connsiteX0" fmla="*/ 141413 w 434259"/>
              <a:gd name="connsiteY0" fmla="*/ 352968 h 605169"/>
              <a:gd name="connsiteX1" fmla="*/ 353462 w 434259"/>
              <a:gd name="connsiteY1" fmla="*/ 352968 h 605169"/>
              <a:gd name="connsiteX2" fmla="*/ 353462 w 434259"/>
              <a:gd name="connsiteY2" fmla="*/ 373150 h 605169"/>
              <a:gd name="connsiteX3" fmla="*/ 141413 w 434259"/>
              <a:gd name="connsiteY3" fmla="*/ 373150 h 605169"/>
              <a:gd name="connsiteX4" fmla="*/ 95934 w 434259"/>
              <a:gd name="connsiteY4" fmla="*/ 337867 h 605169"/>
              <a:gd name="connsiteX5" fmla="*/ 120315 w 434259"/>
              <a:gd name="connsiteY5" fmla="*/ 362248 h 605169"/>
              <a:gd name="connsiteX6" fmla="*/ 95934 w 434259"/>
              <a:gd name="connsiteY6" fmla="*/ 386629 h 605169"/>
              <a:gd name="connsiteX7" fmla="*/ 71553 w 434259"/>
              <a:gd name="connsiteY7" fmla="*/ 362248 h 605169"/>
              <a:gd name="connsiteX8" fmla="*/ 95934 w 434259"/>
              <a:gd name="connsiteY8" fmla="*/ 337867 h 605169"/>
              <a:gd name="connsiteX9" fmla="*/ 141413 w 434259"/>
              <a:gd name="connsiteY9" fmla="*/ 272312 h 605169"/>
              <a:gd name="connsiteX10" fmla="*/ 353462 w 434259"/>
              <a:gd name="connsiteY10" fmla="*/ 272312 h 605169"/>
              <a:gd name="connsiteX11" fmla="*/ 353462 w 434259"/>
              <a:gd name="connsiteY11" fmla="*/ 292494 h 605169"/>
              <a:gd name="connsiteX12" fmla="*/ 141413 w 434259"/>
              <a:gd name="connsiteY12" fmla="*/ 292494 h 605169"/>
              <a:gd name="connsiteX13" fmla="*/ 95934 w 434259"/>
              <a:gd name="connsiteY13" fmla="*/ 257211 h 605169"/>
              <a:gd name="connsiteX14" fmla="*/ 120315 w 434259"/>
              <a:gd name="connsiteY14" fmla="*/ 281556 h 605169"/>
              <a:gd name="connsiteX15" fmla="*/ 95934 w 434259"/>
              <a:gd name="connsiteY15" fmla="*/ 305901 h 605169"/>
              <a:gd name="connsiteX16" fmla="*/ 71553 w 434259"/>
              <a:gd name="connsiteY16" fmla="*/ 281556 h 605169"/>
              <a:gd name="connsiteX17" fmla="*/ 95934 w 434259"/>
              <a:gd name="connsiteY17" fmla="*/ 257211 h 605169"/>
              <a:gd name="connsiteX18" fmla="*/ 141413 w 434259"/>
              <a:gd name="connsiteY18" fmla="*/ 191656 h 605169"/>
              <a:gd name="connsiteX19" fmla="*/ 353462 w 434259"/>
              <a:gd name="connsiteY19" fmla="*/ 191656 h 605169"/>
              <a:gd name="connsiteX20" fmla="*/ 353462 w 434259"/>
              <a:gd name="connsiteY20" fmla="*/ 211767 h 605169"/>
              <a:gd name="connsiteX21" fmla="*/ 141413 w 434259"/>
              <a:gd name="connsiteY21" fmla="*/ 211767 h 605169"/>
              <a:gd name="connsiteX22" fmla="*/ 95934 w 434259"/>
              <a:gd name="connsiteY22" fmla="*/ 176484 h 605169"/>
              <a:gd name="connsiteX23" fmla="*/ 120315 w 434259"/>
              <a:gd name="connsiteY23" fmla="*/ 200865 h 605169"/>
              <a:gd name="connsiteX24" fmla="*/ 95934 w 434259"/>
              <a:gd name="connsiteY24" fmla="*/ 225246 h 605169"/>
              <a:gd name="connsiteX25" fmla="*/ 71553 w 434259"/>
              <a:gd name="connsiteY25" fmla="*/ 200865 h 605169"/>
              <a:gd name="connsiteX26" fmla="*/ 95934 w 434259"/>
              <a:gd name="connsiteY26" fmla="*/ 176484 h 605169"/>
              <a:gd name="connsiteX27" fmla="*/ 20198 w 434259"/>
              <a:gd name="connsiteY27" fmla="*/ 121034 h 605169"/>
              <a:gd name="connsiteX28" fmla="*/ 20198 w 434259"/>
              <a:gd name="connsiteY28" fmla="*/ 540309 h 605169"/>
              <a:gd name="connsiteX29" fmla="*/ 64942 w 434259"/>
              <a:gd name="connsiteY29" fmla="*/ 584997 h 605169"/>
              <a:gd name="connsiteX30" fmla="*/ 369317 w 434259"/>
              <a:gd name="connsiteY30" fmla="*/ 584997 h 605169"/>
              <a:gd name="connsiteX31" fmla="*/ 414061 w 434259"/>
              <a:gd name="connsiteY31" fmla="*/ 540309 h 605169"/>
              <a:gd name="connsiteX32" fmla="*/ 414061 w 434259"/>
              <a:gd name="connsiteY32" fmla="*/ 121034 h 605169"/>
              <a:gd name="connsiteX33" fmla="*/ 64942 w 434259"/>
              <a:gd name="connsiteY33" fmla="*/ 0 h 605169"/>
              <a:gd name="connsiteX34" fmla="*/ 369317 w 434259"/>
              <a:gd name="connsiteY34" fmla="*/ 0 h 605169"/>
              <a:gd name="connsiteX35" fmla="*/ 434259 w 434259"/>
              <a:gd name="connsiteY35" fmla="*/ 64860 h 605169"/>
              <a:gd name="connsiteX36" fmla="*/ 434259 w 434259"/>
              <a:gd name="connsiteY36" fmla="*/ 540309 h 605169"/>
              <a:gd name="connsiteX37" fmla="*/ 369317 w 434259"/>
              <a:gd name="connsiteY37" fmla="*/ 605169 h 605169"/>
              <a:gd name="connsiteX38" fmla="*/ 64942 w 434259"/>
              <a:gd name="connsiteY38" fmla="*/ 605169 h 605169"/>
              <a:gd name="connsiteX39" fmla="*/ 0 w 434259"/>
              <a:gd name="connsiteY39" fmla="*/ 540309 h 605169"/>
              <a:gd name="connsiteX40" fmla="*/ 0 w 434259"/>
              <a:gd name="connsiteY40" fmla="*/ 64860 h 605169"/>
              <a:gd name="connsiteX41" fmla="*/ 64942 w 434259"/>
              <a:gd name="connsiteY41" fmla="*/ 0 h 60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34259" h="605169">
                <a:moveTo>
                  <a:pt x="141413" y="352968"/>
                </a:moveTo>
                <a:lnTo>
                  <a:pt x="353462" y="352968"/>
                </a:lnTo>
                <a:lnTo>
                  <a:pt x="353462" y="373150"/>
                </a:lnTo>
                <a:lnTo>
                  <a:pt x="141413" y="373150"/>
                </a:lnTo>
                <a:close/>
                <a:moveTo>
                  <a:pt x="95934" y="337867"/>
                </a:moveTo>
                <a:cubicBezTo>
                  <a:pt x="109399" y="337867"/>
                  <a:pt x="120315" y="348783"/>
                  <a:pt x="120315" y="362248"/>
                </a:cubicBezTo>
                <a:cubicBezTo>
                  <a:pt x="120315" y="375713"/>
                  <a:pt x="109399" y="386629"/>
                  <a:pt x="95934" y="386629"/>
                </a:cubicBezTo>
                <a:cubicBezTo>
                  <a:pt x="82469" y="386629"/>
                  <a:pt x="71553" y="375713"/>
                  <a:pt x="71553" y="362248"/>
                </a:cubicBezTo>
                <a:cubicBezTo>
                  <a:pt x="71553" y="348783"/>
                  <a:pt x="82469" y="337867"/>
                  <a:pt x="95934" y="337867"/>
                </a:cubicBezTo>
                <a:close/>
                <a:moveTo>
                  <a:pt x="141413" y="272312"/>
                </a:moveTo>
                <a:lnTo>
                  <a:pt x="353462" y="272312"/>
                </a:lnTo>
                <a:lnTo>
                  <a:pt x="353462" y="292494"/>
                </a:lnTo>
                <a:lnTo>
                  <a:pt x="141413" y="292494"/>
                </a:lnTo>
                <a:close/>
                <a:moveTo>
                  <a:pt x="95934" y="257211"/>
                </a:moveTo>
                <a:cubicBezTo>
                  <a:pt x="109399" y="257211"/>
                  <a:pt x="120315" y="268111"/>
                  <a:pt x="120315" y="281556"/>
                </a:cubicBezTo>
                <a:cubicBezTo>
                  <a:pt x="120315" y="295001"/>
                  <a:pt x="109399" y="305901"/>
                  <a:pt x="95934" y="305901"/>
                </a:cubicBezTo>
                <a:cubicBezTo>
                  <a:pt x="82469" y="305901"/>
                  <a:pt x="71553" y="295001"/>
                  <a:pt x="71553" y="281556"/>
                </a:cubicBezTo>
                <a:cubicBezTo>
                  <a:pt x="71553" y="268111"/>
                  <a:pt x="82469" y="257211"/>
                  <a:pt x="95934" y="257211"/>
                </a:cubicBezTo>
                <a:close/>
                <a:moveTo>
                  <a:pt x="141413" y="191656"/>
                </a:moveTo>
                <a:lnTo>
                  <a:pt x="353462" y="191656"/>
                </a:lnTo>
                <a:lnTo>
                  <a:pt x="353462" y="211767"/>
                </a:lnTo>
                <a:lnTo>
                  <a:pt x="141413" y="211767"/>
                </a:lnTo>
                <a:close/>
                <a:moveTo>
                  <a:pt x="95934" y="176484"/>
                </a:moveTo>
                <a:cubicBezTo>
                  <a:pt x="109399" y="176484"/>
                  <a:pt x="120315" y="187400"/>
                  <a:pt x="120315" y="200865"/>
                </a:cubicBezTo>
                <a:cubicBezTo>
                  <a:pt x="120315" y="214330"/>
                  <a:pt x="109399" y="225246"/>
                  <a:pt x="95934" y="225246"/>
                </a:cubicBezTo>
                <a:cubicBezTo>
                  <a:pt x="82469" y="225246"/>
                  <a:pt x="71553" y="214330"/>
                  <a:pt x="71553" y="200865"/>
                </a:cubicBezTo>
                <a:cubicBezTo>
                  <a:pt x="71553" y="187400"/>
                  <a:pt x="82469" y="176484"/>
                  <a:pt x="95934" y="176484"/>
                </a:cubicBezTo>
                <a:close/>
                <a:moveTo>
                  <a:pt x="20198" y="121034"/>
                </a:moveTo>
                <a:lnTo>
                  <a:pt x="20198" y="540309"/>
                </a:lnTo>
                <a:cubicBezTo>
                  <a:pt x="20198" y="564965"/>
                  <a:pt x="40256" y="584997"/>
                  <a:pt x="64942" y="584997"/>
                </a:cubicBezTo>
                <a:lnTo>
                  <a:pt x="369317" y="584997"/>
                </a:lnTo>
                <a:cubicBezTo>
                  <a:pt x="394003" y="584997"/>
                  <a:pt x="414061" y="564965"/>
                  <a:pt x="414061" y="540309"/>
                </a:cubicBezTo>
                <a:lnTo>
                  <a:pt x="414061" y="121034"/>
                </a:lnTo>
                <a:close/>
                <a:moveTo>
                  <a:pt x="64942" y="0"/>
                </a:moveTo>
                <a:lnTo>
                  <a:pt x="369317" y="0"/>
                </a:lnTo>
                <a:cubicBezTo>
                  <a:pt x="405224" y="0"/>
                  <a:pt x="434259" y="28998"/>
                  <a:pt x="434259" y="64860"/>
                </a:cubicBezTo>
                <a:lnTo>
                  <a:pt x="434259" y="540309"/>
                </a:lnTo>
                <a:cubicBezTo>
                  <a:pt x="434259" y="576171"/>
                  <a:pt x="405224" y="605169"/>
                  <a:pt x="369317" y="605169"/>
                </a:cubicBezTo>
                <a:lnTo>
                  <a:pt x="64942" y="605169"/>
                </a:lnTo>
                <a:cubicBezTo>
                  <a:pt x="29035" y="605169"/>
                  <a:pt x="0" y="576171"/>
                  <a:pt x="0" y="540309"/>
                </a:cubicBezTo>
                <a:lnTo>
                  <a:pt x="0" y="64860"/>
                </a:lnTo>
                <a:cubicBezTo>
                  <a:pt x="0" y="28998"/>
                  <a:pt x="29035" y="0"/>
                  <a:pt x="64942" y="0"/>
                </a:cubicBezTo>
                <a:close/>
              </a:path>
            </a:pathLst>
          </a:custGeom>
          <a:solidFill>
            <a:srgbClr val="00428C"/>
          </a:solidFill>
          <a:ln>
            <a:noFill/>
          </a:ln>
        </p:spPr>
        <p:txBody>
          <a:bodyPr/>
          <a:lstStyle/>
          <a:p>
            <a:endParaRPr lang="zh-CN" altLang="en-US">
              <a:cs typeface="+mn-ea"/>
              <a:sym typeface="+mn-lt"/>
            </a:endParaRPr>
          </a:p>
        </p:txBody>
      </p:sp>
      <p:cxnSp>
        <p:nvCxnSpPr>
          <p:cNvPr id="260" name="直接箭头连接符 259">
            <a:extLst>
              <a:ext uri="{FF2B5EF4-FFF2-40B4-BE49-F238E27FC236}">
                <a16:creationId xmlns:a16="http://schemas.microsoft.com/office/drawing/2014/main" id="{7BC44B7B-CA50-4B47-BD42-C294A5F6123A}"/>
              </a:ext>
            </a:extLst>
          </p:cNvPr>
          <p:cNvCxnSpPr/>
          <p:nvPr/>
        </p:nvCxnSpPr>
        <p:spPr>
          <a:xfrm>
            <a:off x="3513842" y="3807258"/>
            <a:ext cx="2982208" cy="0"/>
          </a:xfrm>
          <a:prstGeom prst="straightConnector1">
            <a:avLst/>
          </a:prstGeom>
          <a:ln>
            <a:solidFill>
              <a:srgbClr val="3F3F3F"/>
            </a:solidFill>
            <a:tailEnd type="triangle"/>
          </a:ln>
        </p:spPr>
        <p:style>
          <a:lnRef idx="1">
            <a:schemeClr val="accent1"/>
          </a:lnRef>
          <a:fillRef idx="0">
            <a:schemeClr val="accent1"/>
          </a:fillRef>
          <a:effectRef idx="0">
            <a:schemeClr val="accent1"/>
          </a:effectRef>
          <a:fontRef idx="minor">
            <a:schemeClr val="tx1"/>
          </a:fontRef>
        </p:style>
      </p:cxnSp>
      <p:sp>
        <p:nvSpPr>
          <p:cNvPr id="261" name="圆角矩形 161">
            <a:extLst>
              <a:ext uri="{FF2B5EF4-FFF2-40B4-BE49-F238E27FC236}">
                <a16:creationId xmlns:a16="http://schemas.microsoft.com/office/drawing/2014/main" id="{D7692314-DE99-4790-A275-682C791FCC16}"/>
              </a:ext>
            </a:extLst>
          </p:cNvPr>
          <p:cNvSpPr/>
          <p:nvPr/>
        </p:nvSpPr>
        <p:spPr>
          <a:xfrm>
            <a:off x="4383572" y="3219670"/>
            <a:ext cx="1546753" cy="478911"/>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100" b="1"/>
              <a:t>Block Document Transfer</a:t>
            </a:r>
          </a:p>
        </p:txBody>
      </p:sp>
      <p:sp>
        <p:nvSpPr>
          <p:cNvPr id="262" name="圆角矩形 162">
            <a:extLst>
              <a:ext uri="{FF2B5EF4-FFF2-40B4-BE49-F238E27FC236}">
                <a16:creationId xmlns:a16="http://schemas.microsoft.com/office/drawing/2014/main" id="{1C684E91-B715-47D4-BF5B-49C767DDCCF6}"/>
              </a:ext>
            </a:extLst>
          </p:cNvPr>
          <p:cNvSpPr/>
          <p:nvPr/>
        </p:nvSpPr>
        <p:spPr>
          <a:xfrm>
            <a:off x="4199459" y="3943284"/>
            <a:ext cx="1914978" cy="478911"/>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100" b="1" dirty="0"/>
              <a:t>Based on Sensitive Content Detection</a:t>
            </a:r>
          </a:p>
        </p:txBody>
      </p:sp>
      <p:sp>
        <p:nvSpPr>
          <p:cNvPr id="263" name="stop-sign-variant_32529">
            <a:extLst>
              <a:ext uri="{FF2B5EF4-FFF2-40B4-BE49-F238E27FC236}">
                <a16:creationId xmlns:a16="http://schemas.microsoft.com/office/drawing/2014/main" id="{C9697F20-50F8-4644-A593-BA9068605EB1}"/>
              </a:ext>
            </a:extLst>
          </p:cNvPr>
          <p:cNvSpPr>
            <a:spLocks noChangeAspect="1"/>
          </p:cNvSpPr>
          <p:nvPr/>
        </p:nvSpPr>
        <p:spPr bwMode="auto">
          <a:xfrm>
            <a:off x="3664600" y="3537226"/>
            <a:ext cx="540673" cy="540064"/>
          </a:xfrm>
          <a:custGeom>
            <a:avLst/>
            <a:gdLst>
              <a:gd name="T0" fmla="*/ 213 w 427"/>
              <a:gd name="T1" fmla="*/ 0 h 427"/>
              <a:gd name="T2" fmla="*/ 0 w 427"/>
              <a:gd name="T3" fmla="*/ 213 h 427"/>
              <a:gd name="T4" fmla="*/ 213 w 427"/>
              <a:gd name="T5" fmla="*/ 427 h 427"/>
              <a:gd name="T6" fmla="*/ 427 w 427"/>
              <a:gd name="T7" fmla="*/ 213 h 427"/>
              <a:gd name="T8" fmla="*/ 213 w 427"/>
              <a:gd name="T9" fmla="*/ 0 h 427"/>
              <a:gd name="T10" fmla="*/ 213 w 427"/>
              <a:gd name="T11" fmla="*/ 53 h 427"/>
              <a:gd name="T12" fmla="*/ 306 w 427"/>
              <a:gd name="T13" fmla="*/ 83 h 427"/>
              <a:gd name="T14" fmla="*/ 83 w 427"/>
              <a:gd name="T15" fmla="*/ 306 h 427"/>
              <a:gd name="T16" fmla="*/ 53 w 427"/>
              <a:gd name="T17" fmla="*/ 213 h 427"/>
              <a:gd name="T18" fmla="*/ 213 w 427"/>
              <a:gd name="T19" fmla="*/ 53 h 427"/>
              <a:gd name="T20" fmla="*/ 213 w 427"/>
              <a:gd name="T21" fmla="*/ 373 h 427"/>
              <a:gd name="T22" fmla="*/ 121 w 427"/>
              <a:gd name="T23" fmla="*/ 343 h 427"/>
              <a:gd name="T24" fmla="*/ 343 w 427"/>
              <a:gd name="T25" fmla="*/ 121 h 427"/>
              <a:gd name="T26" fmla="*/ 373 w 427"/>
              <a:gd name="T27" fmla="*/ 213 h 427"/>
              <a:gd name="T28" fmla="*/ 213 w 427"/>
              <a:gd name="T29" fmla="*/ 37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7" h="427">
                <a:moveTo>
                  <a:pt x="213" y="0"/>
                </a:moveTo>
                <a:cubicBezTo>
                  <a:pt x="96" y="0"/>
                  <a:pt x="0" y="96"/>
                  <a:pt x="0" y="213"/>
                </a:cubicBezTo>
                <a:cubicBezTo>
                  <a:pt x="0" y="331"/>
                  <a:pt x="96" y="427"/>
                  <a:pt x="213" y="427"/>
                </a:cubicBezTo>
                <a:cubicBezTo>
                  <a:pt x="331" y="427"/>
                  <a:pt x="427" y="331"/>
                  <a:pt x="427" y="213"/>
                </a:cubicBezTo>
                <a:cubicBezTo>
                  <a:pt x="427" y="96"/>
                  <a:pt x="331" y="0"/>
                  <a:pt x="213" y="0"/>
                </a:cubicBezTo>
                <a:close/>
                <a:moveTo>
                  <a:pt x="213" y="53"/>
                </a:moveTo>
                <a:cubicBezTo>
                  <a:pt x="248" y="53"/>
                  <a:pt x="280" y="65"/>
                  <a:pt x="306" y="83"/>
                </a:cubicBezTo>
                <a:lnTo>
                  <a:pt x="83" y="306"/>
                </a:lnTo>
                <a:cubicBezTo>
                  <a:pt x="65" y="280"/>
                  <a:pt x="53" y="248"/>
                  <a:pt x="53" y="213"/>
                </a:cubicBezTo>
                <a:cubicBezTo>
                  <a:pt x="53" y="125"/>
                  <a:pt x="125" y="53"/>
                  <a:pt x="213" y="53"/>
                </a:cubicBezTo>
                <a:close/>
                <a:moveTo>
                  <a:pt x="213" y="373"/>
                </a:moveTo>
                <a:cubicBezTo>
                  <a:pt x="179" y="373"/>
                  <a:pt x="147" y="362"/>
                  <a:pt x="121" y="343"/>
                </a:cubicBezTo>
                <a:lnTo>
                  <a:pt x="343" y="121"/>
                </a:lnTo>
                <a:cubicBezTo>
                  <a:pt x="362" y="147"/>
                  <a:pt x="373" y="179"/>
                  <a:pt x="373" y="213"/>
                </a:cubicBezTo>
                <a:cubicBezTo>
                  <a:pt x="373" y="302"/>
                  <a:pt x="302" y="373"/>
                  <a:pt x="213" y="373"/>
                </a:cubicBezTo>
                <a:close/>
              </a:path>
            </a:pathLst>
          </a:custGeom>
          <a:solidFill>
            <a:srgbClr val="C00000"/>
          </a:solidFill>
          <a:ln>
            <a:noFill/>
          </a:ln>
        </p:spPr>
        <p:txBody>
          <a:bodyPr/>
          <a:lstStyle/>
          <a:p>
            <a:endParaRPr lang="zh-CN" altLang="en-US">
              <a:cs typeface="+mn-ea"/>
              <a:sym typeface="+mn-lt"/>
            </a:endParaRPr>
          </a:p>
        </p:txBody>
      </p:sp>
      <p:sp>
        <p:nvSpPr>
          <p:cNvPr id="264" name="文本框 263">
            <a:extLst>
              <a:ext uri="{FF2B5EF4-FFF2-40B4-BE49-F238E27FC236}">
                <a16:creationId xmlns:a16="http://schemas.microsoft.com/office/drawing/2014/main" id="{AC165489-1583-433D-A078-66C00AD106B3}"/>
              </a:ext>
            </a:extLst>
          </p:cNvPr>
          <p:cNvSpPr txBox="1"/>
          <p:nvPr/>
        </p:nvSpPr>
        <p:spPr>
          <a:xfrm>
            <a:off x="980561" y="5296410"/>
            <a:ext cx="2133918" cy="369332"/>
          </a:xfrm>
          <a:prstGeom prst="rect">
            <a:avLst/>
          </a:prstGeom>
          <a:noFill/>
        </p:spPr>
        <p:txBody>
          <a:bodyPr wrap="none" rtlCol="0">
            <a:spAutoFit/>
          </a:bodyPr>
          <a:lstStyle/>
          <a:p>
            <a:r>
              <a:rPr b="1" dirty="0"/>
              <a:t>Sensitive Content</a:t>
            </a:r>
            <a:endParaRPr lang="zh-CN" altLang="en-US" dirty="0">
              <a:cs typeface="+mn-ea"/>
              <a:sym typeface="+mn-lt"/>
            </a:endParaRPr>
          </a:p>
        </p:txBody>
      </p:sp>
      <p:pic>
        <p:nvPicPr>
          <p:cNvPr id="265" name="图片 264">
            <a:extLst>
              <a:ext uri="{FF2B5EF4-FFF2-40B4-BE49-F238E27FC236}">
                <a16:creationId xmlns:a16="http://schemas.microsoft.com/office/drawing/2014/main" id="{95AFB6F5-C7A6-40A7-94BD-7F0AC84AE05E}"/>
              </a:ext>
            </a:extLst>
          </p:cNvPr>
          <p:cNvPicPr>
            <a:picLocks noChangeAspect="1"/>
          </p:cNvPicPr>
          <p:nvPr/>
        </p:nvPicPr>
        <p:blipFill>
          <a:blip r:embed="rId2"/>
          <a:stretch>
            <a:fillRect/>
          </a:stretch>
        </p:blipFill>
        <p:spPr>
          <a:xfrm>
            <a:off x="6834896" y="5970889"/>
            <a:ext cx="383169" cy="354607"/>
          </a:xfrm>
          <a:prstGeom prst="rect">
            <a:avLst/>
          </a:prstGeom>
          <a:solidFill>
            <a:srgbClr val="3F3F3F"/>
          </a:solidFill>
          <a:ln>
            <a:solidFill>
              <a:schemeClr val="tx1"/>
            </a:solidFill>
          </a:ln>
        </p:spPr>
      </p:pic>
      <p:sp>
        <p:nvSpPr>
          <p:cNvPr id="266" name="TextBox 46">
            <a:extLst>
              <a:ext uri="{FF2B5EF4-FFF2-40B4-BE49-F238E27FC236}">
                <a16:creationId xmlns:a16="http://schemas.microsoft.com/office/drawing/2014/main" id="{63C1E5DF-86DE-4043-91B1-BC89EFC842C4}"/>
              </a:ext>
            </a:extLst>
          </p:cNvPr>
          <p:cNvSpPr txBox="1"/>
          <p:nvPr/>
        </p:nvSpPr>
        <p:spPr>
          <a:xfrm>
            <a:off x="7295616" y="6005152"/>
            <a:ext cx="1056700" cy="369332"/>
          </a:xfrm>
          <a:prstGeom prst="rect">
            <a:avLst/>
          </a:prstGeom>
          <a:noFill/>
        </p:spPr>
        <p:txBody>
          <a:bodyPr wrap="none" rtlCol="0">
            <a:spAutoFit/>
          </a:bodyPr>
          <a:lstStyle/>
          <a:p>
            <a:r>
              <a:rPr b="1" dirty="0">
                <a:solidFill>
                  <a:srgbClr val="3F3F3F"/>
                </a:solidFill>
              </a:rPr>
              <a:t>Printing</a:t>
            </a:r>
          </a:p>
        </p:txBody>
      </p:sp>
    </p:spTree>
    <p:extLst>
      <p:ext uri="{BB962C8B-B14F-4D97-AF65-F5344CB8AC3E}">
        <p14:creationId xmlns:p14="http://schemas.microsoft.com/office/powerpoint/2010/main" val="1334536482"/>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Rectangle 2"/>
          <p:cNvSpPr>
            <a:spLocks noGrp="1" noChangeArrowheads="1"/>
          </p:cNvSpPr>
          <p:nvPr>
            <p:ph type="title"/>
          </p:nvPr>
        </p:nvSpPr>
        <p:spPr>
          <a:xfrm>
            <a:off x="321481" y="557795"/>
            <a:ext cx="5699309" cy="690139"/>
          </a:xfrm>
          <a:prstGeom prst="rect">
            <a:avLst/>
          </a:prstGeom>
        </p:spPr>
        <p:txBody>
          <a:bodyPr>
            <a:normAutofit fontScale="90000"/>
          </a:bodyPr>
          <a:lstStyle/>
          <a:p>
            <a:pPr eaLnBrk="1" hangingPunct="1"/>
            <a:r>
              <a:rPr sz="3600" b="1">
                <a:solidFill>
                  <a:srgbClr val="00428C"/>
                </a:solidFill>
                <a:latin typeface="+mn-lt"/>
              </a:rPr>
              <a:t>Sensitive content is automatically tagged</a:t>
            </a:r>
            <a:endParaRPr lang="en-US" altLang="zh-CN" sz="2400" b="1" dirty="0">
              <a:solidFill>
                <a:srgbClr val="00428C"/>
              </a:solidFill>
              <a:latin typeface="+mn-lt"/>
              <a:ea typeface="+mn-ea"/>
              <a:cs typeface="+mn-ea"/>
              <a:sym typeface="+mn-lt"/>
            </a:endParaRPr>
          </a:p>
        </p:txBody>
      </p:sp>
      <p:grpSp>
        <p:nvGrpSpPr>
          <p:cNvPr id="105" name="组合 4">
            <a:extLst>
              <a:ext uri="{FF2B5EF4-FFF2-40B4-BE49-F238E27FC236}">
                <a16:creationId xmlns:a16="http://schemas.microsoft.com/office/drawing/2014/main" id="{033D62E6-7A8B-4D40-A0BB-40F702A8611A}"/>
              </a:ext>
            </a:extLst>
          </p:cNvPr>
          <p:cNvGrpSpPr/>
          <p:nvPr/>
        </p:nvGrpSpPr>
        <p:grpSpPr>
          <a:xfrm>
            <a:off x="539552" y="2564904"/>
            <a:ext cx="1282052" cy="2678082"/>
            <a:chOff x="566980" y="3599151"/>
            <a:chExt cx="1282052" cy="2678082"/>
          </a:xfrm>
        </p:grpSpPr>
        <p:sp>
          <p:nvSpPr>
            <p:cNvPr id="106" name="矩形 105">
              <a:extLst>
                <a:ext uri="{FF2B5EF4-FFF2-40B4-BE49-F238E27FC236}">
                  <a16:creationId xmlns:a16="http://schemas.microsoft.com/office/drawing/2014/main" id="{346D6CF1-259E-459B-B825-2F80D18475A2}"/>
                </a:ext>
              </a:extLst>
            </p:cNvPr>
            <p:cNvSpPr/>
            <p:nvPr/>
          </p:nvSpPr>
          <p:spPr>
            <a:xfrm>
              <a:off x="566980" y="3599151"/>
              <a:ext cx="1282052" cy="2678082"/>
            </a:xfrm>
            <a:prstGeom prst="rect">
              <a:avLst/>
            </a:prstGeom>
            <a:solidFill>
              <a:schemeClr val="bg1">
                <a:lumMod val="95000"/>
              </a:schemeClr>
            </a:solidFill>
            <a:ln w="9525">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400" b="0" i="0" u="none" strike="noStrike" kern="1200" cap="none" spc="0" normalizeH="0" baseline="0" noProof="0">
                <a:ln>
                  <a:noFill/>
                </a:ln>
                <a:solidFill>
                  <a:prstClr val="white"/>
                </a:solidFill>
                <a:effectLst/>
                <a:uLnTx/>
                <a:uFillTx/>
                <a:cs typeface="+mn-ea"/>
                <a:sym typeface="+mn-lt"/>
              </a:endParaRPr>
            </a:p>
          </p:txBody>
        </p:sp>
        <p:sp>
          <p:nvSpPr>
            <p:cNvPr id="107" name="圆角矩形 199">
              <a:extLst>
                <a:ext uri="{FF2B5EF4-FFF2-40B4-BE49-F238E27FC236}">
                  <a16:creationId xmlns:a16="http://schemas.microsoft.com/office/drawing/2014/main" id="{20F2D4A4-6205-4D7D-8A32-1CFFFBC93ED3}"/>
                </a:ext>
              </a:extLst>
            </p:cNvPr>
            <p:cNvSpPr/>
            <p:nvPr/>
          </p:nvSpPr>
          <p:spPr>
            <a:xfrm>
              <a:off x="641172" y="5625488"/>
              <a:ext cx="1160332" cy="561495"/>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100" b="1" i="0" u="none" strike="noStrike" kern="1200" cap="none" spc="0" normalizeH="0" baseline="0" noProof="0" dirty="0">
                  <a:ln>
                    <a:noFill/>
                  </a:ln>
                  <a:solidFill>
                    <a:prstClr val="white"/>
                  </a:solidFill>
                  <a:effectLst/>
                  <a:uLnTx/>
                  <a:uFillTx/>
                  <a:cs typeface="+mn-ea"/>
                  <a:sym typeface="+mn-lt"/>
                </a:rPr>
                <a:t>Sensitive Information</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100" b="1" dirty="0">
                  <a:solidFill>
                    <a:prstClr val="white"/>
                  </a:solidFill>
                  <a:cs typeface="+mn-ea"/>
                  <a:sym typeface="+mn-lt"/>
                </a:rPr>
                <a:t>Document</a:t>
              </a:r>
              <a:endParaRPr kumimoji="0" lang="zh-CN" altLang="en-US" sz="1100" b="1" i="0" u="none" strike="noStrike" kern="1200" cap="none" spc="0" normalizeH="0" baseline="0" noProof="0" dirty="0">
                <a:ln>
                  <a:noFill/>
                </a:ln>
                <a:solidFill>
                  <a:prstClr val="white"/>
                </a:solidFill>
                <a:effectLst/>
                <a:uLnTx/>
                <a:uFillTx/>
                <a:cs typeface="+mn-ea"/>
                <a:sym typeface="+mn-lt"/>
              </a:endParaRPr>
            </a:p>
          </p:txBody>
        </p:sp>
        <p:sp>
          <p:nvSpPr>
            <p:cNvPr id="108" name="iconfont-10187-1838937">
              <a:extLst>
                <a:ext uri="{FF2B5EF4-FFF2-40B4-BE49-F238E27FC236}">
                  <a16:creationId xmlns:a16="http://schemas.microsoft.com/office/drawing/2014/main" id="{D811119F-7464-46A8-900E-D0228D2219FD}"/>
                </a:ext>
              </a:extLst>
            </p:cNvPr>
            <p:cNvSpPr/>
            <p:nvPr/>
          </p:nvSpPr>
          <p:spPr>
            <a:xfrm>
              <a:off x="927096" y="3883630"/>
              <a:ext cx="563899" cy="609685"/>
            </a:xfrm>
            <a:custGeom>
              <a:avLst/>
              <a:gdLst>
                <a:gd name="connsiteX0" fmla="*/ 109747 w 507473"/>
                <a:gd name="connsiteY0" fmla="*/ 396276 h 548677"/>
                <a:gd name="connsiteX1" fmla="*/ 196599 w 507473"/>
                <a:gd name="connsiteY1" fmla="*/ 396276 h 548677"/>
                <a:gd name="connsiteX2" fmla="*/ 213360 w 507473"/>
                <a:gd name="connsiteY2" fmla="*/ 411518 h 548677"/>
                <a:gd name="connsiteX3" fmla="*/ 196599 w 507473"/>
                <a:gd name="connsiteY3" fmla="*/ 426760 h 548677"/>
                <a:gd name="connsiteX4" fmla="*/ 109747 w 507473"/>
                <a:gd name="connsiteY4" fmla="*/ 426760 h 548677"/>
                <a:gd name="connsiteX5" fmla="*/ 92986 w 507473"/>
                <a:gd name="connsiteY5" fmla="*/ 411518 h 548677"/>
                <a:gd name="connsiteX6" fmla="*/ 109747 w 507473"/>
                <a:gd name="connsiteY6" fmla="*/ 396276 h 548677"/>
                <a:gd name="connsiteX7" fmla="*/ 365794 w 507473"/>
                <a:gd name="connsiteY7" fmla="*/ 335316 h 548677"/>
                <a:gd name="connsiteX8" fmla="*/ 304857 w 507473"/>
                <a:gd name="connsiteY8" fmla="*/ 396263 h 548677"/>
                <a:gd name="connsiteX9" fmla="*/ 365794 w 507473"/>
                <a:gd name="connsiteY9" fmla="*/ 457210 h 548677"/>
                <a:gd name="connsiteX10" fmla="*/ 426732 w 507473"/>
                <a:gd name="connsiteY10" fmla="*/ 396263 h 548677"/>
                <a:gd name="connsiteX11" fmla="*/ 365794 w 507473"/>
                <a:gd name="connsiteY11" fmla="*/ 335316 h 548677"/>
                <a:gd name="connsiteX12" fmla="*/ 365794 w 507473"/>
                <a:gd name="connsiteY12" fmla="*/ 304843 h 548677"/>
                <a:gd name="connsiteX13" fmla="*/ 457200 w 507473"/>
                <a:gd name="connsiteY13" fmla="*/ 396263 h 548677"/>
                <a:gd name="connsiteX14" fmla="*/ 440443 w 507473"/>
                <a:gd name="connsiteY14" fmla="*/ 449591 h 548677"/>
                <a:gd name="connsiteX15" fmla="*/ 502904 w 507473"/>
                <a:gd name="connsiteY15" fmla="*/ 512062 h 548677"/>
                <a:gd name="connsiteX16" fmla="*/ 502904 w 507473"/>
                <a:gd name="connsiteY16" fmla="*/ 533393 h 548677"/>
                <a:gd name="connsiteX17" fmla="*/ 492239 w 507473"/>
                <a:gd name="connsiteY17" fmla="*/ 537964 h 548677"/>
                <a:gd name="connsiteX18" fmla="*/ 481575 w 507473"/>
                <a:gd name="connsiteY18" fmla="*/ 533393 h 548677"/>
                <a:gd name="connsiteX19" fmla="*/ 419115 w 507473"/>
                <a:gd name="connsiteY19" fmla="*/ 470923 h 548677"/>
                <a:gd name="connsiteX20" fmla="*/ 365794 w 507473"/>
                <a:gd name="connsiteY20" fmla="*/ 487683 h 548677"/>
                <a:gd name="connsiteX21" fmla="*/ 274388 w 507473"/>
                <a:gd name="connsiteY21" fmla="*/ 396263 h 548677"/>
                <a:gd name="connsiteX22" fmla="*/ 365794 w 507473"/>
                <a:gd name="connsiteY22" fmla="*/ 304843 h 548677"/>
                <a:gd name="connsiteX23" fmla="*/ 109747 w 507473"/>
                <a:gd name="connsiteY23" fmla="*/ 304823 h 548677"/>
                <a:gd name="connsiteX24" fmla="*/ 196599 w 507473"/>
                <a:gd name="connsiteY24" fmla="*/ 304823 h 548677"/>
                <a:gd name="connsiteX25" fmla="*/ 213360 w 507473"/>
                <a:gd name="connsiteY25" fmla="*/ 320065 h 548677"/>
                <a:gd name="connsiteX26" fmla="*/ 196599 w 507473"/>
                <a:gd name="connsiteY26" fmla="*/ 335307 h 548677"/>
                <a:gd name="connsiteX27" fmla="*/ 109747 w 507473"/>
                <a:gd name="connsiteY27" fmla="*/ 335307 h 548677"/>
                <a:gd name="connsiteX28" fmla="*/ 92986 w 507473"/>
                <a:gd name="connsiteY28" fmla="*/ 320065 h 548677"/>
                <a:gd name="connsiteX29" fmla="*/ 109747 w 507473"/>
                <a:gd name="connsiteY29" fmla="*/ 304823 h 548677"/>
                <a:gd name="connsiteX30" fmla="*/ 106700 w 507473"/>
                <a:gd name="connsiteY30" fmla="*/ 213370 h 548677"/>
                <a:gd name="connsiteX31" fmla="*/ 380969 w 507473"/>
                <a:gd name="connsiteY31" fmla="*/ 213370 h 548677"/>
                <a:gd name="connsiteX32" fmla="*/ 396206 w 507473"/>
                <a:gd name="connsiteY32" fmla="*/ 228612 h 548677"/>
                <a:gd name="connsiteX33" fmla="*/ 380969 w 507473"/>
                <a:gd name="connsiteY33" fmla="*/ 243854 h 548677"/>
                <a:gd name="connsiteX34" fmla="*/ 106700 w 507473"/>
                <a:gd name="connsiteY34" fmla="*/ 243854 h 548677"/>
                <a:gd name="connsiteX35" fmla="*/ 91463 w 507473"/>
                <a:gd name="connsiteY35" fmla="*/ 228612 h 548677"/>
                <a:gd name="connsiteX36" fmla="*/ 106700 w 507473"/>
                <a:gd name="connsiteY36" fmla="*/ 213370 h 548677"/>
                <a:gd name="connsiteX37" fmla="*/ 106700 w 507473"/>
                <a:gd name="connsiteY37" fmla="*/ 121917 h 548677"/>
                <a:gd name="connsiteX38" fmla="*/ 380969 w 507473"/>
                <a:gd name="connsiteY38" fmla="*/ 121917 h 548677"/>
                <a:gd name="connsiteX39" fmla="*/ 396206 w 507473"/>
                <a:gd name="connsiteY39" fmla="*/ 137159 h 548677"/>
                <a:gd name="connsiteX40" fmla="*/ 380969 w 507473"/>
                <a:gd name="connsiteY40" fmla="*/ 152401 h 548677"/>
                <a:gd name="connsiteX41" fmla="*/ 106700 w 507473"/>
                <a:gd name="connsiteY41" fmla="*/ 152401 h 548677"/>
                <a:gd name="connsiteX42" fmla="*/ 91463 w 507473"/>
                <a:gd name="connsiteY42" fmla="*/ 137159 h 548677"/>
                <a:gd name="connsiteX43" fmla="*/ 106700 w 507473"/>
                <a:gd name="connsiteY43" fmla="*/ 121917 h 548677"/>
                <a:gd name="connsiteX44" fmla="*/ 15239 w 507473"/>
                <a:gd name="connsiteY44" fmla="*/ 0 h 548677"/>
                <a:gd name="connsiteX45" fmla="*/ 472430 w 507473"/>
                <a:gd name="connsiteY45" fmla="*/ 0 h 548677"/>
                <a:gd name="connsiteX46" fmla="*/ 487669 w 507473"/>
                <a:gd name="connsiteY46" fmla="*/ 15241 h 548677"/>
                <a:gd name="connsiteX47" fmla="*/ 487669 w 507473"/>
                <a:gd name="connsiteY47" fmla="*/ 259097 h 548677"/>
                <a:gd name="connsiteX48" fmla="*/ 472430 w 507473"/>
                <a:gd name="connsiteY48" fmla="*/ 274339 h 548677"/>
                <a:gd name="connsiteX49" fmla="*/ 457190 w 507473"/>
                <a:gd name="connsiteY49" fmla="*/ 259097 h 548677"/>
                <a:gd name="connsiteX50" fmla="*/ 457190 w 507473"/>
                <a:gd name="connsiteY50" fmla="*/ 30482 h 548677"/>
                <a:gd name="connsiteX51" fmla="*/ 30479 w 507473"/>
                <a:gd name="connsiteY51" fmla="*/ 30482 h 548677"/>
                <a:gd name="connsiteX52" fmla="*/ 30479 w 507473"/>
                <a:gd name="connsiteY52" fmla="*/ 518195 h 548677"/>
                <a:gd name="connsiteX53" fmla="*/ 243834 w 507473"/>
                <a:gd name="connsiteY53" fmla="*/ 518195 h 548677"/>
                <a:gd name="connsiteX54" fmla="*/ 259074 w 507473"/>
                <a:gd name="connsiteY54" fmla="*/ 533436 h 548677"/>
                <a:gd name="connsiteX55" fmla="*/ 243834 w 507473"/>
                <a:gd name="connsiteY55" fmla="*/ 548677 h 548677"/>
                <a:gd name="connsiteX56" fmla="*/ 15239 w 507473"/>
                <a:gd name="connsiteY56" fmla="*/ 548677 h 548677"/>
                <a:gd name="connsiteX57" fmla="*/ 0 w 507473"/>
                <a:gd name="connsiteY57" fmla="*/ 533436 h 548677"/>
                <a:gd name="connsiteX58" fmla="*/ 0 w 507473"/>
                <a:gd name="connsiteY58" fmla="*/ 15241 h 548677"/>
                <a:gd name="connsiteX59" fmla="*/ 15239 w 507473"/>
                <a:gd name="connsiteY59" fmla="*/ 0 h 54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07473" h="548677">
                  <a:moveTo>
                    <a:pt x="109747" y="396276"/>
                  </a:moveTo>
                  <a:lnTo>
                    <a:pt x="196599" y="396276"/>
                  </a:lnTo>
                  <a:cubicBezTo>
                    <a:pt x="205741" y="396276"/>
                    <a:pt x="213360" y="402373"/>
                    <a:pt x="213360" y="411518"/>
                  </a:cubicBezTo>
                  <a:cubicBezTo>
                    <a:pt x="213360" y="420663"/>
                    <a:pt x="205741" y="426760"/>
                    <a:pt x="196599" y="426760"/>
                  </a:cubicBezTo>
                  <a:lnTo>
                    <a:pt x="109747" y="426760"/>
                  </a:lnTo>
                  <a:cubicBezTo>
                    <a:pt x="100605" y="426760"/>
                    <a:pt x="92986" y="420663"/>
                    <a:pt x="92986" y="411518"/>
                  </a:cubicBezTo>
                  <a:cubicBezTo>
                    <a:pt x="92986" y="402373"/>
                    <a:pt x="100605" y="396276"/>
                    <a:pt x="109747" y="396276"/>
                  </a:cubicBezTo>
                  <a:close/>
                  <a:moveTo>
                    <a:pt x="365794" y="335316"/>
                  </a:moveTo>
                  <a:cubicBezTo>
                    <a:pt x="332279" y="335316"/>
                    <a:pt x="304857" y="362742"/>
                    <a:pt x="304857" y="396263"/>
                  </a:cubicBezTo>
                  <a:cubicBezTo>
                    <a:pt x="304857" y="429784"/>
                    <a:pt x="332279" y="457210"/>
                    <a:pt x="365794" y="457210"/>
                  </a:cubicBezTo>
                  <a:cubicBezTo>
                    <a:pt x="399310" y="457210"/>
                    <a:pt x="426732" y="429784"/>
                    <a:pt x="426732" y="396263"/>
                  </a:cubicBezTo>
                  <a:cubicBezTo>
                    <a:pt x="426732" y="362742"/>
                    <a:pt x="399310" y="335316"/>
                    <a:pt x="365794" y="335316"/>
                  </a:cubicBezTo>
                  <a:close/>
                  <a:moveTo>
                    <a:pt x="365794" y="304843"/>
                  </a:moveTo>
                  <a:cubicBezTo>
                    <a:pt x="416068" y="304843"/>
                    <a:pt x="457200" y="345982"/>
                    <a:pt x="457200" y="396263"/>
                  </a:cubicBezTo>
                  <a:cubicBezTo>
                    <a:pt x="457200" y="416071"/>
                    <a:pt x="451107" y="434355"/>
                    <a:pt x="440443" y="449591"/>
                  </a:cubicBezTo>
                  <a:lnTo>
                    <a:pt x="502904" y="512062"/>
                  </a:lnTo>
                  <a:cubicBezTo>
                    <a:pt x="508997" y="518156"/>
                    <a:pt x="508997" y="527298"/>
                    <a:pt x="502904" y="533393"/>
                  </a:cubicBezTo>
                  <a:cubicBezTo>
                    <a:pt x="499857" y="536440"/>
                    <a:pt x="495286" y="537964"/>
                    <a:pt x="492239" y="537964"/>
                  </a:cubicBezTo>
                  <a:cubicBezTo>
                    <a:pt x="489193" y="537964"/>
                    <a:pt x="484622" y="536440"/>
                    <a:pt x="481575" y="533393"/>
                  </a:cubicBezTo>
                  <a:lnTo>
                    <a:pt x="419115" y="470923"/>
                  </a:lnTo>
                  <a:cubicBezTo>
                    <a:pt x="403880" y="481588"/>
                    <a:pt x="385599" y="487683"/>
                    <a:pt x="365794" y="487683"/>
                  </a:cubicBezTo>
                  <a:cubicBezTo>
                    <a:pt x="315521" y="487683"/>
                    <a:pt x="274388" y="446544"/>
                    <a:pt x="274388" y="396263"/>
                  </a:cubicBezTo>
                  <a:cubicBezTo>
                    <a:pt x="274388" y="345982"/>
                    <a:pt x="315521" y="304843"/>
                    <a:pt x="365794" y="304843"/>
                  </a:cubicBezTo>
                  <a:close/>
                  <a:moveTo>
                    <a:pt x="109747" y="304823"/>
                  </a:moveTo>
                  <a:lnTo>
                    <a:pt x="196599" y="304823"/>
                  </a:lnTo>
                  <a:cubicBezTo>
                    <a:pt x="205741" y="304823"/>
                    <a:pt x="213360" y="310920"/>
                    <a:pt x="213360" y="320065"/>
                  </a:cubicBezTo>
                  <a:cubicBezTo>
                    <a:pt x="213360" y="329210"/>
                    <a:pt x="205741" y="335307"/>
                    <a:pt x="196599" y="335307"/>
                  </a:cubicBezTo>
                  <a:lnTo>
                    <a:pt x="109747" y="335307"/>
                  </a:lnTo>
                  <a:cubicBezTo>
                    <a:pt x="100605" y="335307"/>
                    <a:pt x="92986" y="329210"/>
                    <a:pt x="92986" y="320065"/>
                  </a:cubicBezTo>
                  <a:cubicBezTo>
                    <a:pt x="92986" y="310920"/>
                    <a:pt x="100605" y="304823"/>
                    <a:pt x="109747" y="304823"/>
                  </a:cubicBezTo>
                  <a:close/>
                  <a:moveTo>
                    <a:pt x="106700" y="213370"/>
                  </a:moveTo>
                  <a:lnTo>
                    <a:pt x="380969" y="213370"/>
                  </a:lnTo>
                  <a:cubicBezTo>
                    <a:pt x="388588" y="213370"/>
                    <a:pt x="396206" y="219467"/>
                    <a:pt x="396206" y="228612"/>
                  </a:cubicBezTo>
                  <a:cubicBezTo>
                    <a:pt x="396206" y="237757"/>
                    <a:pt x="390111" y="243854"/>
                    <a:pt x="380969" y="243854"/>
                  </a:cubicBezTo>
                  <a:lnTo>
                    <a:pt x="106700" y="243854"/>
                  </a:lnTo>
                  <a:cubicBezTo>
                    <a:pt x="99081" y="243854"/>
                    <a:pt x="91463" y="237757"/>
                    <a:pt x="91463" y="228612"/>
                  </a:cubicBezTo>
                  <a:cubicBezTo>
                    <a:pt x="91463" y="219467"/>
                    <a:pt x="99081" y="213370"/>
                    <a:pt x="106700" y="213370"/>
                  </a:cubicBezTo>
                  <a:close/>
                  <a:moveTo>
                    <a:pt x="106700" y="121917"/>
                  </a:moveTo>
                  <a:lnTo>
                    <a:pt x="380969" y="121917"/>
                  </a:lnTo>
                  <a:cubicBezTo>
                    <a:pt x="388588" y="121917"/>
                    <a:pt x="396206" y="129538"/>
                    <a:pt x="396206" y="137159"/>
                  </a:cubicBezTo>
                  <a:cubicBezTo>
                    <a:pt x="396206" y="144780"/>
                    <a:pt x="388588" y="152401"/>
                    <a:pt x="380969" y="152401"/>
                  </a:cubicBezTo>
                  <a:lnTo>
                    <a:pt x="106700" y="152401"/>
                  </a:lnTo>
                  <a:cubicBezTo>
                    <a:pt x="99081" y="152401"/>
                    <a:pt x="91463" y="144780"/>
                    <a:pt x="91463" y="137159"/>
                  </a:cubicBezTo>
                  <a:cubicBezTo>
                    <a:pt x="91463" y="129538"/>
                    <a:pt x="99081" y="121917"/>
                    <a:pt x="106700" y="121917"/>
                  </a:cubicBezTo>
                  <a:close/>
                  <a:moveTo>
                    <a:pt x="15239" y="0"/>
                  </a:moveTo>
                  <a:lnTo>
                    <a:pt x="472430" y="0"/>
                  </a:lnTo>
                  <a:cubicBezTo>
                    <a:pt x="481573" y="0"/>
                    <a:pt x="487669" y="7621"/>
                    <a:pt x="487669" y="15241"/>
                  </a:cubicBezTo>
                  <a:lnTo>
                    <a:pt x="487669" y="259097"/>
                  </a:lnTo>
                  <a:cubicBezTo>
                    <a:pt x="487669" y="268242"/>
                    <a:pt x="481573" y="274339"/>
                    <a:pt x="472430" y="274339"/>
                  </a:cubicBezTo>
                  <a:cubicBezTo>
                    <a:pt x="463286" y="274339"/>
                    <a:pt x="457190" y="268242"/>
                    <a:pt x="457190" y="259097"/>
                  </a:cubicBezTo>
                  <a:lnTo>
                    <a:pt x="457190" y="30482"/>
                  </a:lnTo>
                  <a:lnTo>
                    <a:pt x="30479" y="30482"/>
                  </a:lnTo>
                  <a:lnTo>
                    <a:pt x="30479" y="518195"/>
                  </a:lnTo>
                  <a:lnTo>
                    <a:pt x="243834" y="518195"/>
                  </a:lnTo>
                  <a:cubicBezTo>
                    <a:pt x="252978" y="518195"/>
                    <a:pt x="259074" y="524291"/>
                    <a:pt x="259074" y="533436"/>
                  </a:cubicBezTo>
                  <a:cubicBezTo>
                    <a:pt x="259074" y="542581"/>
                    <a:pt x="252978" y="548677"/>
                    <a:pt x="243834" y="548677"/>
                  </a:cubicBezTo>
                  <a:lnTo>
                    <a:pt x="15239" y="548677"/>
                  </a:lnTo>
                  <a:cubicBezTo>
                    <a:pt x="7620" y="548677"/>
                    <a:pt x="0" y="542581"/>
                    <a:pt x="0" y="533436"/>
                  </a:cubicBezTo>
                  <a:lnTo>
                    <a:pt x="0" y="15241"/>
                  </a:lnTo>
                  <a:cubicBezTo>
                    <a:pt x="0" y="7621"/>
                    <a:pt x="7620" y="0"/>
                    <a:pt x="15239" y="0"/>
                  </a:cubicBezTo>
                  <a:close/>
                </a:path>
              </a:pathLst>
            </a:cu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cs typeface="+mn-ea"/>
                <a:sym typeface="+mn-lt"/>
              </a:endParaRPr>
            </a:p>
          </p:txBody>
        </p:sp>
        <p:sp>
          <p:nvSpPr>
            <p:cNvPr id="109" name="pdf_160480">
              <a:extLst>
                <a:ext uri="{FF2B5EF4-FFF2-40B4-BE49-F238E27FC236}">
                  <a16:creationId xmlns:a16="http://schemas.microsoft.com/office/drawing/2014/main" id="{2EA1ED74-402C-446B-A9F2-BC05675332C8}"/>
                </a:ext>
              </a:extLst>
            </p:cNvPr>
            <p:cNvSpPr/>
            <p:nvPr/>
          </p:nvSpPr>
          <p:spPr>
            <a:xfrm>
              <a:off x="915430" y="4691912"/>
              <a:ext cx="609685" cy="608767"/>
            </a:xfrm>
            <a:custGeom>
              <a:avLst/>
              <a:gdLst>
                <a:gd name="connsiteX0" fmla="*/ 98691 w 590304"/>
                <a:gd name="connsiteY0" fmla="*/ 515739 h 589416"/>
                <a:gd name="connsiteX1" fmla="*/ 98691 w 590304"/>
                <a:gd name="connsiteY1" fmla="*/ 564550 h 589416"/>
                <a:gd name="connsiteX2" fmla="*/ 491613 w 590304"/>
                <a:gd name="connsiteY2" fmla="*/ 564550 h 589416"/>
                <a:gd name="connsiteX3" fmla="*/ 491613 w 590304"/>
                <a:gd name="connsiteY3" fmla="*/ 515739 h 589416"/>
                <a:gd name="connsiteX4" fmla="*/ 284099 w 590304"/>
                <a:gd name="connsiteY4" fmla="*/ 340773 h 589416"/>
                <a:gd name="connsiteX5" fmla="*/ 284099 w 590304"/>
                <a:gd name="connsiteY5" fmla="*/ 444819 h 589416"/>
                <a:gd name="connsiteX6" fmla="*/ 296087 w 590304"/>
                <a:gd name="connsiteY6" fmla="*/ 444819 h 589416"/>
                <a:gd name="connsiteX7" fmla="*/ 308997 w 590304"/>
                <a:gd name="connsiteY7" fmla="*/ 441136 h 589416"/>
                <a:gd name="connsiteX8" fmla="*/ 320063 w 590304"/>
                <a:gd name="connsiteY8" fmla="*/ 431928 h 589416"/>
                <a:gd name="connsiteX9" fmla="*/ 326518 w 590304"/>
                <a:gd name="connsiteY9" fmla="*/ 415355 h 589416"/>
                <a:gd name="connsiteX10" fmla="*/ 329284 w 590304"/>
                <a:gd name="connsiteY10" fmla="*/ 393257 h 589416"/>
                <a:gd name="connsiteX11" fmla="*/ 326518 w 590304"/>
                <a:gd name="connsiteY11" fmla="*/ 370238 h 589416"/>
                <a:gd name="connsiteX12" fmla="*/ 320063 w 590304"/>
                <a:gd name="connsiteY12" fmla="*/ 353664 h 589416"/>
                <a:gd name="connsiteX13" fmla="*/ 308997 w 590304"/>
                <a:gd name="connsiteY13" fmla="*/ 344456 h 589416"/>
                <a:gd name="connsiteX14" fmla="*/ 296087 w 590304"/>
                <a:gd name="connsiteY14" fmla="*/ 340773 h 589416"/>
                <a:gd name="connsiteX15" fmla="*/ 179843 w 590304"/>
                <a:gd name="connsiteY15" fmla="*/ 339853 h 589416"/>
                <a:gd name="connsiteX16" fmla="*/ 179843 w 590304"/>
                <a:gd name="connsiteY16" fmla="*/ 386811 h 589416"/>
                <a:gd name="connsiteX17" fmla="*/ 194624 w 590304"/>
                <a:gd name="connsiteY17" fmla="*/ 386811 h 589416"/>
                <a:gd name="connsiteX18" fmla="*/ 208482 w 590304"/>
                <a:gd name="connsiteY18" fmla="*/ 380366 h 589416"/>
                <a:gd name="connsiteX19" fmla="*/ 214025 w 590304"/>
                <a:gd name="connsiteY19" fmla="*/ 362872 h 589416"/>
                <a:gd name="connsiteX20" fmla="*/ 208482 w 590304"/>
                <a:gd name="connsiteY20" fmla="*/ 345377 h 589416"/>
                <a:gd name="connsiteX21" fmla="*/ 194624 w 590304"/>
                <a:gd name="connsiteY21" fmla="*/ 339853 h 589416"/>
                <a:gd name="connsiteX22" fmla="*/ 378150 w 590304"/>
                <a:gd name="connsiteY22" fmla="*/ 318675 h 589416"/>
                <a:gd name="connsiteX23" fmla="*/ 443690 w 590304"/>
                <a:gd name="connsiteY23" fmla="*/ 318675 h 589416"/>
                <a:gd name="connsiteX24" fmla="*/ 443690 w 590304"/>
                <a:gd name="connsiteY24" fmla="*/ 341694 h 589416"/>
                <a:gd name="connsiteX25" fmla="*/ 403074 w 590304"/>
                <a:gd name="connsiteY25" fmla="*/ 341694 h 589416"/>
                <a:gd name="connsiteX26" fmla="*/ 403074 w 590304"/>
                <a:gd name="connsiteY26" fmla="*/ 381287 h 589416"/>
                <a:gd name="connsiteX27" fmla="*/ 440921 w 590304"/>
                <a:gd name="connsiteY27" fmla="*/ 381287 h 589416"/>
                <a:gd name="connsiteX28" fmla="*/ 440921 w 590304"/>
                <a:gd name="connsiteY28" fmla="*/ 403385 h 589416"/>
                <a:gd name="connsiteX29" fmla="*/ 403074 w 590304"/>
                <a:gd name="connsiteY29" fmla="*/ 403385 h 589416"/>
                <a:gd name="connsiteX30" fmla="*/ 403074 w 590304"/>
                <a:gd name="connsiteY30" fmla="*/ 466917 h 589416"/>
                <a:gd name="connsiteX31" fmla="*/ 378150 w 590304"/>
                <a:gd name="connsiteY31" fmla="*/ 466917 h 589416"/>
                <a:gd name="connsiteX32" fmla="*/ 259201 w 590304"/>
                <a:gd name="connsiteY32" fmla="*/ 318675 h 589416"/>
                <a:gd name="connsiteX33" fmla="*/ 296087 w 590304"/>
                <a:gd name="connsiteY33" fmla="*/ 318675 h 589416"/>
                <a:gd name="connsiteX34" fmla="*/ 339428 w 590304"/>
                <a:gd name="connsiteY34" fmla="*/ 338011 h 589416"/>
                <a:gd name="connsiteX35" fmla="*/ 354182 w 590304"/>
                <a:gd name="connsiteY35" fmla="*/ 393257 h 589416"/>
                <a:gd name="connsiteX36" fmla="*/ 339428 w 590304"/>
                <a:gd name="connsiteY36" fmla="*/ 447581 h 589416"/>
                <a:gd name="connsiteX37" fmla="*/ 296087 w 590304"/>
                <a:gd name="connsiteY37" fmla="*/ 466917 h 589416"/>
                <a:gd name="connsiteX38" fmla="*/ 259201 w 590304"/>
                <a:gd name="connsiteY38" fmla="*/ 466917 h 589416"/>
                <a:gd name="connsiteX39" fmla="*/ 154899 w 590304"/>
                <a:gd name="connsiteY39" fmla="*/ 318675 h 589416"/>
                <a:gd name="connsiteX40" fmla="*/ 196472 w 590304"/>
                <a:gd name="connsiteY40" fmla="*/ 318675 h 589416"/>
                <a:gd name="connsiteX41" fmla="*/ 211253 w 590304"/>
                <a:gd name="connsiteY41" fmla="*/ 320517 h 589416"/>
                <a:gd name="connsiteX42" fmla="*/ 224187 w 590304"/>
                <a:gd name="connsiteY42" fmla="*/ 327883 h 589416"/>
                <a:gd name="connsiteX43" fmla="*/ 234349 w 590304"/>
                <a:gd name="connsiteY43" fmla="*/ 341694 h 589416"/>
                <a:gd name="connsiteX44" fmla="*/ 238045 w 590304"/>
                <a:gd name="connsiteY44" fmla="*/ 362872 h 589416"/>
                <a:gd name="connsiteX45" fmla="*/ 234349 w 590304"/>
                <a:gd name="connsiteY45" fmla="*/ 382208 h 589416"/>
                <a:gd name="connsiteX46" fmla="*/ 226035 w 590304"/>
                <a:gd name="connsiteY46" fmla="*/ 396019 h 589416"/>
                <a:gd name="connsiteX47" fmla="*/ 213101 w 590304"/>
                <a:gd name="connsiteY47" fmla="*/ 404306 h 589416"/>
                <a:gd name="connsiteX48" fmla="*/ 197396 w 590304"/>
                <a:gd name="connsiteY48" fmla="*/ 407068 h 589416"/>
                <a:gd name="connsiteX49" fmla="*/ 179843 w 590304"/>
                <a:gd name="connsiteY49" fmla="*/ 407068 h 589416"/>
                <a:gd name="connsiteX50" fmla="*/ 179843 w 590304"/>
                <a:gd name="connsiteY50" fmla="*/ 466917 h 589416"/>
                <a:gd name="connsiteX51" fmla="*/ 154899 w 590304"/>
                <a:gd name="connsiteY51" fmla="*/ 466917 h 589416"/>
                <a:gd name="connsiteX52" fmla="*/ 24903 w 590304"/>
                <a:gd name="connsiteY52" fmla="*/ 282735 h 589416"/>
                <a:gd name="connsiteX53" fmla="*/ 24903 w 590304"/>
                <a:gd name="connsiteY53" fmla="*/ 490873 h 589416"/>
                <a:gd name="connsiteX54" fmla="*/ 565401 w 590304"/>
                <a:gd name="connsiteY54" fmla="*/ 490873 h 589416"/>
                <a:gd name="connsiteX55" fmla="*/ 565401 w 590304"/>
                <a:gd name="connsiteY55" fmla="*/ 282735 h 589416"/>
                <a:gd name="connsiteX56" fmla="*/ 504526 w 590304"/>
                <a:gd name="connsiteY56" fmla="*/ 282735 h 589416"/>
                <a:gd name="connsiteX57" fmla="*/ 85778 w 590304"/>
                <a:gd name="connsiteY57" fmla="*/ 282735 h 589416"/>
                <a:gd name="connsiteX58" fmla="*/ 516516 w 590304"/>
                <a:gd name="connsiteY58" fmla="*/ 226557 h 589416"/>
                <a:gd name="connsiteX59" fmla="*/ 516516 w 590304"/>
                <a:gd name="connsiteY59" fmla="*/ 257869 h 589416"/>
                <a:gd name="connsiteX60" fmla="*/ 547876 w 590304"/>
                <a:gd name="connsiteY60" fmla="*/ 257869 h 589416"/>
                <a:gd name="connsiteX61" fmla="*/ 73788 w 590304"/>
                <a:gd name="connsiteY61" fmla="*/ 226557 h 589416"/>
                <a:gd name="connsiteX62" fmla="*/ 42428 w 590304"/>
                <a:gd name="connsiteY62" fmla="*/ 257869 h 589416"/>
                <a:gd name="connsiteX63" fmla="*/ 73788 w 590304"/>
                <a:gd name="connsiteY63" fmla="*/ 257869 h 589416"/>
                <a:gd name="connsiteX64" fmla="*/ 405834 w 590304"/>
                <a:gd name="connsiteY64" fmla="*/ 42364 h 589416"/>
                <a:gd name="connsiteX65" fmla="*/ 405834 w 590304"/>
                <a:gd name="connsiteY65" fmla="*/ 110515 h 589416"/>
                <a:gd name="connsiteX66" fmla="*/ 474088 w 590304"/>
                <a:gd name="connsiteY66" fmla="*/ 110515 h 589416"/>
                <a:gd name="connsiteX67" fmla="*/ 98691 w 590304"/>
                <a:gd name="connsiteY67" fmla="*/ 24866 h 589416"/>
                <a:gd name="connsiteX68" fmla="*/ 98691 w 590304"/>
                <a:gd name="connsiteY68" fmla="*/ 196165 h 589416"/>
                <a:gd name="connsiteX69" fmla="*/ 98691 w 590304"/>
                <a:gd name="connsiteY69" fmla="*/ 257869 h 589416"/>
                <a:gd name="connsiteX70" fmla="*/ 491613 w 590304"/>
                <a:gd name="connsiteY70" fmla="*/ 257869 h 589416"/>
                <a:gd name="connsiteX71" fmla="*/ 491613 w 590304"/>
                <a:gd name="connsiteY71" fmla="*/ 196165 h 589416"/>
                <a:gd name="connsiteX72" fmla="*/ 491613 w 590304"/>
                <a:gd name="connsiteY72" fmla="*/ 135381 h 589416"/>
                <a:gd name="connsiteX73" fmla="*/ 393844 w 590304"/>
                <a:gd name="connsiteY73" fmla="*/ 135381 h 589416"/>
                <a:gd name="connsiteX74" fmla="*/ 380931 w 590304"/>
                <a:gd name="connsiteY74" fmla="*/ 122488 h 589416"/>
                <a:gd name="connsiteX75" fmla="*/ 380931 w 590304"/>
                <a:gd name="connsiteY75" fmla="*/ 24866 h 589416"/>
                <a:gd name="connsiteX76" fmla="*/ 85778 w 590304"/>
                <a:gd name="connsiteY76" fmla="*/ 0 h 589416"/>
                <a:gd name="connsiteX77" fmla="*/ 393844 w 590304"/>
                <a:gd name="connsiteY77" fmla="*/ 0 h 589416"/>
                <a:gd name="connsiteX78" fmla="*/ 397533 w 590304"/>
                <a:gd name="connsiteY78" fmla="*/ 921 h 589416"/>
                <a:gd name="connsiteX79" fmla="*/ 398455 w 590304"/>
                <a:gd name="connsiteY79" fmla="*/ 921 h 589416"/>
                <a:gd name="connsiteX80" fmla="*/ 402145 w 590304"/>
                <a:gd name="connsiteY80" fmla="*/ 3684 h 589416"/>
                <a:gd name="connsiteX81" fmla="*/ 512827 w 590304"/>
                <a:gd name="connsiteY81" fmla="*/ 114199 h 589416"/>
                <a:gd name="connsiteX82" fmla="*/ 515594 w 590304"/>
                <a:gd name="connsiteY82" fmla="*/ 117883 h 589416"/>
                <a:gd name="connsiteX83" fmla="*/ 515594 w 590304"/>
                <a:gd name="connsiteY83" fmla="*/ 118804 h 589416"/>
                <a:gd name="connsiteX84" fmla="*/ 516516 w 590304"/>
                <a:gd name="connsiteY84" fmla="*/ 121567 h 589416"/>
                <a:gd name="connsiteX85" fmla="*/ 516516 w 590304"/>
                <a:gd name="connsiteY85" fmla="*/ 122488 h 589416"/>
                <a:gd name="connsiteX86" fmla="*/ 516516 w 590304"/>
                <a:gd name="connsiteY86" fmla="*/ 191560 h 589416"/>
                <a:gd name="connsiteX87" fmla="*/ 586615 w 590304"/>
                <a:gd name="connsiteY87" fmla="*/ 261553 h 589416"/>
                <a:gd name="connsiteX88" fmla="*/ 589382 w 590304"/>
                <a:gd name="connsiteY88" fmla="*/ 265237 h 589416"/>
                <a:gd name="connsiteX89" fmla="*/ 589382 w 590304"/>
                <a:gd name="connsiteY89" fmla="*/ 266158 h 589416"/>
                <a:gd name="connsiteX90" fmla="*/ 590304 w 590304"/>
                <a:gd name="connsiteY90" fmla="*/ 269842 h 589416"/>
                <a:gd name="connsiteX91" fmla="*/ 590304 w 590304"/>
                <a:gd name="connsiteY91" fmla="*/ 503767 h 589416"/>
                <a:gd name="connsiteX92" fmla="*/ 578314 w 590304"/>
                <a:gd name="connsiteY92" fmla="*/ 515739 h 589416"/>
                <a:gd name="connsiteX93" fmla="*/ 516516 w 590304"/>
                <a:gd name="connsiteY93" fmla="*/ 515739 h 589416"/>
                <a:gd name="connsiteX94" fmla="*/ 516516 w 590304"/>
                <a:gd name="connsiteY94" fmla="*/ 577444 h 589416"/>
                <a:gd name="connsiteX95" fmla="*/ 504526 w 590304"/>
                <a:gd name="connsiteY95" fmla="*/ 589416 h 589416"/>
                <a:gd name="connsiteX96" fmla="*/ 85778 w 590304"/>
                <a:gd name="connsiteY96" fmla="*/ 589416 h 589416"/>
                <a:gd name="connsiteX97" fmla="*/ 73788 w 590304"/>
                <a:gd name="connsiteY97" fmla="*/ 577444 h 589416"/>
                <a:gd name="connsiteX98" fmla="*/ 73788 w 590304"/>
                <a:gd name="connsiteY98" fmla="*/ 515739 h 589416"/>
                <a:gd name="connsiteX99" fmla="*/ 11990 w 590304"/>
                <a:gd name="connsiteY99" fmla="*/ 515739 h 589416"/>
                <a:gd name="connsiteX100" fmla="*/ 0 w 590304"/>
                <a:gd name="connsiteY100" fmla="*/ 503767 h 589416"/>
                <a:gd name="connsiteX101" fmla="*/ 0 w 590304"/>
                <a:gd name="connsiteY101" fmla="*/ 269842 h 589416"/>
                <a:gd name="connsiteX102" fmla="*/ 922 w 590304"/>
                <a:gd name="connsiteY102" fmla="*/ 266158 h 589416"/>
                <a:gd name="connsiteX103" fmla="*/ 922 w 590304"/>
                <a:gd name="connsiteY103" fmla="*/ 265237 h 589416"/>
                <a:gd name="connsiteX104" fmla="*/ 3689 w 590304"/>
                <a:gd name="connsiteY104" fmla="*/ 261553 h 589416"/>
                <a:gd name="connsiteX105" fmla="*/ 73788 w 590304"/>
                <a:gd name="connsiteY105" fmla="*/ 191560 h 589416"/>
                <a:gd name="connsiteX106" fmla="*/ 73788 w 590304"/>
                <a:gd name="connsiteY106" fmla="*/ 11972 h 589416"/>
                <a:gd name="connsiteX107" fmla="*/ 85778 w 590304"/>
                <a:gd name="connsiteY107" fmla="*/ 0 h 589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590304" h="589416">
                  <a:moveTo>
                    <a:pt x="98691" y="515739"/>
                  </a:moveTo>
                  <a:lnTo>
                    <a:pt x="98691" y="564550"/>
                  </a:lnTo>
                  <a:lnTo>
                    <a:pt x="491613" y="564550"/>
                  </a:lnTo>
                  <a:lnTo>
                    <a:pt x="491613" y="515739"/>
                  </a:lnTo>
                  <a:close/>
                  <a:moveTo>
                    <a:pt x="284099" y="340773"/>
                  </a:moveTo>
                  <a:lnTo>
                    <a:pt x="284099" y="444819"/>
                  </a:lnTo>
                  <a:lnTo>
                    <a:pt x="296087" y="444819"/>
                  </a:lnTo>
                  <a:cubicBezTo>
                    <a:pt x="300698" y="444819"/>
                    <a:pt x="305309" y="443898"/>
                    <a:pt x="308997" y="441136"/>
                  </a:cubicBezTo>
                  <a:cubicBezTo>
                    <a:pt x="313608" y="439295"/>
                    <a:pt x="316374" y="435611"/>
                    <a:pt x="320063" y="431928"/>
                  </a:cubicBezTo>
                  <a:cubicBezTo>
                    <a:pt x="322829" y="427325"/>
                    <a:pt x="324674" y="421800"/>
                    <a:pt x="326518" y="415355"/>
                  </a:cubicBezTo>
                  <a:cubicBezTo>
                    <a:pt x="328362" y="408910"/>
                    <a:pt x="329284" y="401543"/>
                    <a:pt x="329284" y="393257"/>
                  </a:cubicBezTo>
                  <a:cubicBezTo>
                    <a:pt x="329284" y="384049"/>
                    <a:pt x="328362" y="376683"/>
                    <a:pt x="326518" y="370238"/>
                  </a:cubicBezTo>
                  <a:cubicBezTo>
                    <a:pt x="324674" y="363792"/>
                    <a:pt x="322829" y="358268"/>
                    <a:pt x="320063" y="353664"/>
                  </a:cubicBezTo>
                  <a:cubicBezTo>
                    <a:pt x="316374" y="349060"/>
                    <a:pt x="313608" y="346298"/>
                    <a:pt x="308997" y="344456"/>
                  </a:cubicBezTo>
                  <a:cubicBezTo>
                    <a:pt x="305309" y="341694"/>
                    <a:pt x="300698" y="340773"/>
                    <a:pt x="296087" y="340773"/>
                  </a:cubicBezTo>
                  <a:close/>
                  <a:moveTo>
                    <a:pt x="179843" y="339853"/>
                  </a:moveTo>
                  <a:lnTo>
                    <a:pt x="179843" y="386811"/>
                  </a:lnTo>
                  <a:lnTo>
                    <a:pt x="194624" y="386811"/>
                  </a:lnTo>
                  <a:cubicBezTo>
                    <a:pt x="200167" y="386811"/>
                    <a:pt x="204786" y="384970"/>
                    <a:pt x="208482" y="380366"/>
                  </a:cubicBezTo>
                  <a:cubicBezTo>
                    <a:pt x="212177" y="376683"/>
                    <a:pt x="214025" y="370238"/>
                    <a:pt x="214025" y="362872"/>
                  </a:cubicBezTo>
                  <a:cubicBezTo>
                    <a:pt x="214025" y="354585"/>
                    <a:pt x="212177" y="349060"/>
                    <a:pt x="208482" y="345377"/>
                  </a:cubicBezTo>
                  <a:cubicBezTo>
                    <a:pt x="204786" y="341694"/>
                    <a:pt x="200167" y="339853"/>
                    <a:pt x="194624" y="339853"/>
                  </a:cubicBezTo>
                  <a:close/>
                  <a:moveTo>
                    <a:pt x="378150" y="318675"/>
                  </a:moveTo>
                  <a:lnTo>
                    <a:pt x="443690" y="318675"/>
                  </a:lnTo>
                  <a:lnTo>
                    <a:pt x="443690" y="341694"/>
                  </a:lnTo>
                  <a:lnTo>
                    <a:pt x="403074" y="341694"/>
                  </a:lnTo>
                  <a:lnTo>
                    <a:pt x="403074" y="381287"/>
                  </a:lnTo>
                  <a:lnTo>
                    <a:pt x="440921" y="381287"/>
                  </a:lnTo>
                  <a:lnTo>
                    <a:pt x="440921" y="403385"/>
                  </a:lnTo>
                  <a:lnTo>
                    <a:pt x="403074" y="403385"/>
                  </a:lnTo>
                  <a:lnTo>
                    <a:pt x="403074" y="466917"/>
                  </a:lnTo>
                  <a:lnTo>
                    <a:pt x="378150" y="466917"/>
                  </a:lnTo>
                  <a:close/>
                  <a:moveTo>
                    <a:pt x="259201" y="318675"/>
                  </a:moveTo>
                  <a:lnTo>
                    <a:pt x="296087" y="318675"/>
                  </a:lnTo>
                  <a:cubicBezTo>
                    <a:pt x="315452" y="318675"/>
                    <a:pt x="329284" y="325121"/>
                    <a:pt x="339428" y="338011"/>
                  </a:cubicBezTo>
                  <a:cubicBezTo>
                    <a:pt x="348649" y="351823"/>
                    <a:pt x="354182" y="369317"/>
                    <a:pt x="354182" y="393257"/>
                  </a:cubicBezTo>
                  <a:cubicBezTo>
                    <a:pt x="354182" y="416276"/>
                    <a:pt x="348649" y="434691"/>
                    <a:pt x="339428" y="447581"/>
                  </a:cubicBezTo>
                  <a:cubicBezTo>
                    <a:pt x="329284" y="460472"/>
                    <a:pt x="314530" y="466917"/>
                    <a:pt x="296087" y="466917"/>
                  </a:cubicBezTo>
                  <a:lnTo>
                    <a:pt x="259201" y="466917"/>
                  </a:lnTo>
                  <a:close/>
                  <a:moveTo>
                    <a:pt x="154899" y="318675"/>
                  </a:moveTo>
                  <a:lnTo>
                    <a:pt x="196472" y="318675"/>
                  </a:lnTo>
                  <a:cubicBezTo>
                    <a:pt x="201091" y="318675"/>
                    <a:pt x="205710" y="319596"/>
                    <a:pt x="211253" y="320517"/>
                  </a:cubicBezTo>
                  <a:cubicBezTo>
                    <a:pt x="215872" y="322358"/>
                    <a:pt x="220492" y="325121"/>
                    <a:pt x="224187" y="327883"/>
                  </a:cubicBezTo>
                  <a:cubicBezTo>
                    <a:pt x="228806" y="331566"/>
                    <a:pt x="231578" y="336170"/>
                    <a:pt x="234349" y="341694"/>
                  </a:cubicBezTo>
                  <a:cubicBezTo>
                    <a:pt x="237121" y="347219"/>
                    <a:pt x="238045" y="353664"/>
                    <a:pt x="238045" y="362872"/>
                  </a:cubicBezTo>
                  <a:cubicBezTo>
                    <a:pt x="238045" y="370238"/>
                    <a:pt x="237121" y="376683"/>
                    <a:pt x="234349" y="382208"/>
                  </a:cubicBezTo>
                  <a:cubicBezTo>
                    <a:pt x="232502" y="387732"/>
                    <a:pt x="229730" y="392336"/>
                    <a:pt x="226035" y="396019"/>
                  </a:cubicBezTo>
                  <a:cubicBezTo>
                    <a:pt x="222339" y="399702"/>
                    <a:pt x="217720" y="402464"/>
                    <a:pt x="213101" y="404306"/>
                  </a:cubicBezTo>
                  <a:cubicBezTo>
                    <a:pt x="207558" y="406147"/>
                    <a:pt x="202939" y="407068"/>
                    <a:pt x="197396" y="407068"/>
                  </a:cubicBezTo>
                  <a:lnTo>
                    <a:pt x="179843" y="407068"/>
                  </a:lnTo>
                  <a:lnTo>
                    <a:pt x="179843" y="466917"/>
                  </a:lnTo>
                  <a:lnTo>
                    <a:pt x="154899" y="466917"/>
                  </a:lnTo>
                  <a:close/>
                  <a:moveTo>
                    <a:pt x="24903" y="282735"/>
                  </a:moveTo>
                  <a:lnTo>
                    <a:pt x="24903" y="490873"/>
                  </a:lnTo>
                  <a:lnTo>
                    <a:pt x="565401" y="490873"/>
                  </a:lnTo>
                  <a:lnTo>
                    <a:pt x="565401" y="282735"/>
                  </a:lnTo>
                  <a:lnTo>
                    <a:pt x="504526" y="282735"/>
                  </a:lnTo>
                  <a:lnTo>
                    <a:pt x="85778" y="282735"/>
                  </a:lnTo>
                  <a:close/>
                  <a:moveTo>
                    <a:pt x="516516" y="226557"/>
                  </a:moveTo>
                  <a:lnTo>
                    <a:pt x="516516" y="257869"/>
                  </a:lnTo>
                  <a:lnTo>
                    <a:pt x="547876" y="257869"/>
                  </a:lnTo>
                  <a:close/>
                  <a:moveTo>
                    <a:pt x="73788" y="226557"/>
                  </a:moveTo>
                  <a:lnTo>
                    <a:pt x="42428" y="257869"/>
                  </a:lnTo>
                  <a:lnTo>
                    <a:pt x="73788" y="257869"/>
                  </a:lnTo>
                  <a:close/>
                  <a:moveTo>
                    <a:pt x="405834" y="42364"/>
                  </a:moveTo>
                  <a:lnTo>
                    <a:pt x="405834" y="110515"/>
                  </a:lnTo>
                  <a:lnTo>
                    <a:pt x="474088" y="110515"/>
                  </a:lnTo>
                  <a:close/>
                  <a:moveTo>
                    <a:pt x="98691" y="24866"/>
                  </a:moveTo>
                  <a:lnTo>
                    <a:pt x="98691" y="196165"/>
                  </a:lnTo>
                  <a:lnTo>
                    <a:pt x="98691" y="257869"/>
                  </a:lnTo>
                  <a:lnTo>
                    <a:pt x="491613" y="257869"/>
                  </a:lnTo>
                  <a:lnTo>
                    <a:pt x="491613" y="196165"/>
                  </a:lnTo>
                  <a:lnTo>
                    <a:pt x="491613" y="135381"/>
                  </a:lnTo>
                  <a:lnTo>
                    <a:pt x="393844" y="135381"/>
                  </a:lnTo>
                  <a:cubicBezTo>
                    <a:pt x="386465" y="135381"/>
                    <a:pt x="380931" y="129855"/>
                    <a:pt x="380931" y="122488"/>
                  </a:cubicBezTo>
                  <a:lnTo>
                    <a:pt x="380931" y="24866"/>
                  </a:lnTo>
                  <a:close/>
                  <a:moveTo>
                    <a:pt x="85778" y="0"/>
                  </a:moveTo>
                  <a:lnTo>
                    <a:pt x="393844" y="0"/>
                  </a:lnTo>
                  <a:cubicBezTo>
                    <a:pt x="395688" y="0"/>
                    <a:pt x="396611" y="0"/>
                    <a:pt x="397533" y="921"/>
                  </a:cubicBezTo>
                  <a:cubicBezTo>
                    <a:pt x="397533" y="921"/>
                    <a:pt x="398455" y="921"/>
                    <a:pt x="398455" y="921"/>
                  </a:cubicBezTo>
                  <a:cubicBezTo>
                    <a:pt x="400300" y="1842"/>
                    <a:pt x="401222" y="2763"/>
                    <a:pt x="402145" y="3684"/>
                  </a:cubicBezTo>
                  <a:lnTo>
                    <a:pt x="512827" y="114199"/>
                  </a:lnTo>
                  <a:cubicBezTo>
                    <a:pt x="513749" y="115120"/>
                    <a:pt x="514672" y="116041"/>
                    <a:pt x="515594" y="117883"/>
                  </a:cubicBezTo>
                  <a:cubicBezTo>
                    <a:pt x="515594" y="117883"/>
                    <a:pt x="515594" y="118804"/>
                    <a:pt x="515594" y="118804"/>
                  </a:cubicBezTo>
                  <a:cubicBezTo>
                    <a:pt x="516516" y="119725"/>
                    <a:pt x="516516" y="120646"/>
                    <a:pt x="516516" y="121567"/>
                  </a:cubicBezTo>
                  <a:cubicBezTo>
                    <a:pt x="516516" y="122488"/>
                    <a:pt x="516516" y="122488"/>
                    <a:pt x="516516" y="122488"/>
                  </a:cubicBezTo>
                  <a:lnTo>
                    <a:pt x="516516" y="191560"/>
                  </a:lnTo>
                  <a:lnTo>
                    <a:pt x="586615" y="261553"/>
                  </a:lnTo>
                  <a:cubicBezTo>
                    <a:pt x="587537" y="262474"/>
                    <a:pt x="588460" y="263395"/>
                    <a:pt x="589382" y="265237"/>
                  </a:cubicBezTo>
                  <a:cubicBezTo>
                    <a:pt x="589382" y="265237"/>
                    <a:pt x="589382" y="266158"/>
                    <a:pt x="589382" y="266158"/>
                  </a:cubicBezTo>
                  <a:cubicBezTo>
                    <a:pt x="590304" y="267079"/>
                    <a:pt x="590304" y="268000"/>
                    <a:pt x="590304" y="269842"/>
                  </a:cubicBezTo>
                  <a:lnTo>
                    <a:pt x="590304" y="503767"/>
                  </a:lnTo>
                  <a:cubicBezTo>
                    <a:pt x="590304" y="510213"/>
                    <a:pt x="584770" y="515739"/>
                    <a:pt x="578314" y="515739"/>
                  </a:cubicBezTo>
                  <a:lnTo>
                    <a:pt x="516516" y="515739"/>
                  </a:lnTo>
                  <a:lnTo>
                    <a:pt x="516516" y="577444"/>
                  </a:lnTo>
                  <a:cubicBezTo>
                    <a:pt x="516516" y="583890"/>
                    <a:pt x="510982" y="589416"/>
                    <a:pt x="504526" y="589416"/>
                  </a:cubicBezTo>
                  <a:lnTo>
                    <a:pt x="85778" y="589416"/>
                  </a:lnTo>
                  <a:cubicBezTo>
                    <a:pt x="79322" y="589416"/>
                    <a:pt x="73788" y="583890"/>
                    <a:pt x="73788" y="577444"/>
                  </a:cubicBezTo>
                  <a:lnTo>
                    <a:pt x="73788" y="515739"/>
                  </a:lnTo>
                  <a:lnTo>
                    <a:pt x="11990" y="515739"/>
                  </a:lnTo>
                  <a:cubicBezTo>
                    <a:pt x="5534" y="515739"/>
                    <a:pt x="0" y="510213"/>
                    <a:pt x="0" y="503767"/>
                  </a:cubicBezTo>
                  <a:lnTo>
                    <a:pt x="0" y="269842"/>
                  </a:lnTo>
                  <a:cubicBezTo>
                    <a:pt x="0" y="268000"/>
                    <a:pt x="0" y="267079"/>
                    <a:pt x="922" y="266158"/>
                  </a:cubicBezTo>
                  <a:cubicBezTo>
                    <a:pt x="922" y="266158"/>
                    <a:pt x="922" y="265237"/>
                    <a:pt x="922" y="265237"/>
                  </a:cubicBezTo>
                  <a:cubicBezTo>
                    <a:pt x="1844" y="263395"/>
                    <a:pt x="2767" y="262474"/>
                    <a:pt x="3689" y="261553"/>
                  </a:cubicBezTo>
                  <a:lnTo>
                    <a:pt x="73788" y="191560"/>
                  </a:lnTo>
                  <a:lnTo>
                    <a:pt x="73788" y="11972"/>
                  </a:lnTo>
                  <a:cubicBezTo>
                    <a:pt x="73788" y="5526"/>
                    <a:pt x="79322" y="0"/>
                    <a:pt x="85778" y="0"/>
                  </a:cubicBezTo>
                  <a:close/>
                </a:path>
              </a:pathLst>
            </a:cu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cs typeface="+mn-ea"/>
                <a:sym typeface="+mn-lt"/>
              </a:endParaRPr>
            </a:p>
          </p:txBody>
        </p:sp>
      </p:grpSp>
      <p:sp>
        <p:nvSpPr>
          <p:cNvPr id="110" name="右箭头 200">
            <a:extLst>
              <a:ext uri="{FF2B5EF4-FFF2-40B4-BE49-F238E27FC236}">
                <a16:creationId xmlns:a16="http://schemas.microsoft.com/office/drawing/2014/main" id="{6E8BE8CD-D6B8-4181-855D-25A7EC027333}"/>
              </a:ext>
            </a:extLst>
          </p:cNvPr>
          <p:cNvSpPr/>
          <p:nvPr/>
        </p:nvSpPr>
        <p:spPr>
          <a:xfrm>
            <a:off x="1908184" y="3634034"/>
            <a:ext cx="1131791" cy="433238"/>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cs typeface="+mn-ea"/>
              <a:sym typeface="+mn-lt"/>
            </a:endParaRPr>
          </a:p>
        </p:txBody>
      </p:sp>
      <p:sp>
        <p:nvSpPr>
          <p:cNvPr id="111" name="文本框 110">
            <a:extLst>
              <a:ext uri="{FF2B5EF4-FFF2-40B4-BE49-F238E27FC236}">
                <a16:creationId xmlns:a16="http://schemas.microsoft.com/office/drawing/2014/main" id="{683D77E0-3CC8-4C9E-8682-0C73F867CF9B}"/>
              </a:ext>
            </a:extLst>
          </p:cNvPr>
          <p:cNvSpPr txBox="1"/>
          <p:nvPr/>
        </p:nvSpPr>
        <p:spPr>
          <a:xfrm>
            <a:off x="1867939" y="3229891"/>
            <a:ext cx="1008446" cy="461665"/>
          </a:xfrm>
          <a:prstGeom prst="rect">
            <a:avLst/>
          </a:prstGeom>
          <a:noFill/>
        </p:spPr>
        <p:txBody>
          <a:bodyPr wrap="square" rtlCol="0">
            <a:spAutoFit/>
          </a:bodyPr>
          <a:lstStyle/>
          <a:p>
            <a:pPr marL="0" marR="0" lvl="0" indent="0" algn="l" defTabSz="914400" rtl="0" eaLnBrk="1" fontAlgn="auto" latinLnBrk="0" hangingPunct="1">
              <a:buClrTx/>
              <a:buSzTx/>
              <a:buFontTx/>
              <a:buNone/>
              <a:tabLst/>
              <a:defRPr/>
            </a:pPr>
            <a:r>
              <a:rPr sz="1200" b="0" i="0" u="none" dirty="0"/>
              <a:t>On-Device Detection</a:t>
            </a:r>
          </a:p>
        </p:txBody>
      </p:sp>
      <p:sp>
        <p:nvSpPr>
          <p:cNvPr id="112" name="document_151896">
            <a:extLst>
              <a:ext uri="{FF2B5EF4-FFF2-40B4-BE49-F238E27FC236}">
                <a16:creationId xmlns:a16="http://schemas.microsoft.com/office/drawing/2014/main" id="{79076585-ACB6-4610-A902-AA615CDD322C}"/>
              </a:ext>
            </a:extLst>
          </p:cNvPr>
          <p:cNvSpPr>
            <a:spLocks noChangeAspect="1"/>
          </p:cNvSpPr>
          <p:nvPr/>
        </p:nvSpPr>
        <p:spPr bwMode="auto">
          <a:xfrm>
            <a:off x="3093799" y="3259973"/>
            <a:ext cx="959635" cy="994517"/>
          </a:xfrm>
          <a:custGeom>
            <a:avLst/>
            <a:gdLst>
              <a:gd name="connsiteX0" fmla="*/ 89319 w 486331"/>
              <a:gd name="connsiteY0" fmla="*/ 434588 h 605970"/>
              <a:gd name="connsiteX1" fmla="*/ 397012 w 486331"/>
              <a:gd name="connsiteY1" fmla="*/ 434588 h 605970"/>
              <a:gd name="connsiteX2" fmla="*/ 397012 w 486331"/>
              <a:gd name="connsiteY2" fmla="*/ 477520 h 605970"/>
              <a:gd name="connsiteX3" fmla="*/ 89319 w 486331"/>
              <a:gd name="connsiteY3" fmla="*/ 477520 h 605970"/>
              <a:gd name="connsiteX4" fmla="*/ 89319 w 486331"/>
              <a:gd name="connsiteY4" fmla="*/ 341123 h 605970"/>
              <a:gd name="connsiteX5" fmla="*/ 397012 w 486331"/>
              <a:gd name="connsiteY5" fmla="*/ 341123 h 605970"/>
              <a:gd name="connsiteX6" fmla="*/ 397012 w 486331"/>
              <a:gd name="connsiteY6" fmla="*/ 384055 h 605970"/>
              <a:gd name="connsiteX7" fmla="*/ 89319 w 486331"/>
              <a:gd name="connsiteY7" fmla="*/ 384055 h 605970"/>
              <a:gd name="connsiteX8" fmla="*/ 89319 w 486331"/>
              <a:gd name="connsiteY8" fmla="*/ 247657 h 605970"/>
              <a:gd name="connsiteX9" fmla="*/ 397012 w 486331"/>
              <a:gd name="connsiteY9" fmla="*/ 247657 h 605970"/>
              <a:gd name="connsiteX10" fmla="*/ 397012 w 486331"/>
              <a:gd name="connsiteY10" fmla="*/ 290589 h 605970"/>
              <a:gd name="connsiteX11" fmla="*/ 89319 w 486331"/>
              <a:gd name="connsiteY11" fmla="*/ 290589 h 605970"/>
              <a:gd name="connsiteX12" fmla="*/ 348071 w 486331"/>
              <a:gd name="connsiteY12" fmla="*/ 77895 h 605970"/>
              <a:gd name="connsiteX13" fmla="*/ 348071 w 486331"/>
              <a:gd name="connsiteY13" fmla="*/ 154178 h 605970"/>
              <a:gd name="connsiteX14" fmla="*/ 416932 w 486331"/>
              <a:gd name="connsiteY14" fmla="*/ 154178 h 605970"/>
              <a:gd name="connsiteX15" fmla="*/ 81772 w 486331"/>
              <a:gd name="connsiteY15" fmla="*/ 42977 h 605970"/>
              <a:gd name="connsiteX16" fmla="*/ 43038 w 486331"/>
              <a:gd name="connsiteY16" fmla="*/ 81655 h 605970"/>
              <a:gd name="connsiteX17" fmla="*/ 43038 w 486331"/>
              <a:gd name="connsiteY17" fmla="*/ 524315 h 605970"/>
              <a:gd name="connsiteX18" fmla="*/ 81772 w 486331"/>
              <a:gd name="connsiteY18" fmla="*/ 562993 h 605970"/>
              <a:gd name="connsiteX19" fmla="*/ 404559 w 486331"/>
              <a:gd name="connsiteY19" fmla="*/ 562993 h 605970"/>
              <a:gd name="connsiteX20" fmla="*/ 443293 w 486331"/>
              <a:gd name="connsiteY20" fmla="*/ 524315 h 605970"/>
              <a:gd name="connsiteX21" fmla="*/ 443293 w 486331"/>
              <a:gd name="connsiteY21" fmla="*/ 197155 h 605970"/>
              <a:gd name="connsiteX22" fmla="*/ 305033 w 486331"/>
              <a:gd name="connsiteY22" fmla="*/ 197155 h 605970"/>
              <a:gd name="connsiteX23" fmla="*/ 305033 w 486331"/>
              <a:gd name="connsiteY23" fmla="*/ 42977 h 605970"/>
              <a:gd name="connsiteX24" fmla="*/ 81772 w 486331"/>
              <a:gd name="connsiteY24" fmla="*/ 0 h 605970"/>
              <a:gd name="connsiteX25" fmla="*/ 336235 w 486331"/>
              <a:gd name="connsiteY25" fmla="*/ 0 h 605970"/>
              <a:gd name="connsiteX26" fmla="*/ 486331 w 486331"/>
              <a:gd name="connsiteY26" fmla="*/ 167609 h 605970"/>
              <a:gd name="connsiteX27" fmla="*/ 486331 w 486331"/>
              <a:gd name="connsiteY27" fmla="*/ 524315 h 605970"/>
              <a:gd name="connsiteX28" fmla="*/ 404559 w 486331"/>
              <a:gd name="connsiteY28" fmla="*/ 605970 h 605970"/>
              <a:gd name="connsiteX29" fmla="*/ 81772 w 486331"/>
              <a:gd name="connsiteY29" fmla="*/ 605970 h 605970"/>
              <a:gd name="connsiteX30" fmla="*/ 0 w 486331"/>
              <a:gd name="connsiteY30" fmla="*/ 524315 h 605970"/>
              <a:gd name="connsiteX31" fmla="*/ 0 w 486331"/>
              <a:gd name="connsiteY31" fmla="*/ 81655 h 605970"/>
              <a:gd name="connsiteX32" fmla="*/ 81772 w 486331"/>
              <a:gd name="connsiteY32" fmla="*/ 0 h 60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6331" h="605970">
                <a:moveTo>
                  <a:pt x="89319" y="434588"/>
                </a:moveTo>
                <a:lnTo>
                  <a:pt x="397012" y="434588"/>
                </a:lnTo>
                <a:lnTo>
                  <a:pt x="397012" y="477520"/>
                </a:lnTo>
                <a:lnTo>
                  <a:pt x="89319" y="477520"/>
                </a:lnTo>
                <a:close/>
                <a:moveTo>
                  <a:pt x="89319" y="341123"/>
                </a:moveTo>
                <a:lnTo>
                  <a:pt x="397012" y="341123"/>
                </a:lnTo>
                <a:lnTo>
                  <a:pt x="397012" y="384055"/>
                </a:lnTo>
                <a:lnTo>
                  <a:pt x="89319" y="384055"/>
                </a:lnTo>
                <a:close/>
                <a:moveTo>
                  <a:pt x="89319" y="247657"/>
                </a:moveTo>
                <a:lnTo>
                  <a:pt x="397012" y="247657"/>
                </a:lnTo>
                <a:lnTo>
                  <a:pt x="397012" y="290589"/>
                </a:lnTo>
                <a:lnTo>
                  <a:pt x="89319" y="290589"/>
                </a:lnTo>
                <a:close/>
                <a:moveTo>
                  <a:pt x="348071" y="77895"/>
                </a:moveTo>
                <a:lnTo>
                  <a:pt x="348071" y="154178"/>
                </a:lnTo>
                <a:lnTo>
                  <a:pt x="416932" y="154178"/>
                </a:lnTo>
                <a:close/>
                <a:moveTo>
                  <a:pt x="81772" y="42977"/>
                </a:moveTo>
                <a:cubicBezTo>
                  <a:pt x="60253" y="42977"/>
                  <a:pt x="43038" y="60167"/>
                  <a:pt x="43038" y="81655"/>
                </a:cubicBezTo>
                <a:lnTo>
                  <a:pt x="43038" y="524315"/>
                </a:lnTo>
                <a:cubicBezTo>
                  <a:pt x="43038" y="545803"/>
                  <a:pt x="60253" y="562993"/>
                  <a:pt x="81772" y="562993"/>
                </a:cubicBezTo>
                <a:lnTo>
                  <a:pt x="404559" y="562993"/>
                </a:lnTo>
                <a:cubicBezTo>
                  <a:pt x="426078" y="562993"/>
                  <a:pt x="443293" y="545803"/>
                  <a:pt x="443293" y="524315"/>
                </a:cubicBezTo>
                <a:lnTo>
                  <a:pt x="443293" y="197155"/>
                </a:lnTo>
                <a:lnTo>
                  <a:pt x="305033" y="197155"/>
                </a:lnTo>
                <a:lnTo>
                  <a:pt x="305033" y="42977"/>
                </a:lnTo>
                <a:close/>
                <a:moveTo>
                  <a:pt x="81772" y="0"/>
                </a:moveTo>
                <a:lnTo>
                  <a:pt x="336235" y="0"/>
                </a:lnTo>
                <a:lnTo>
                  <a:pt x="486331" y="167609"/>
                </a:lnTo>
                <a:lnTo>
                  <a:pt x="486331" y="524315"/>
                </a:lnTo>
                <a:cubicBezTo>
                  <a:pt x="486331" y="569440"/>
                  <a:pt x="449749" y="605970"/>
                  <a:pt x="404559" y="605970"/>
                </a:cubicBezTo>
                <a:lnTo>
                  <a:pt x="81772" y="605970"/>
                </a:lnTo>
                <a:cubicBezTo>
                  <a:pt x="36582" y="605970"/>
                  <a:pt x="0" y="569440"/>
                  <a:pt x="0" y="524315"/>
                </a:cubicBezTo>
                <a:lnTo>
                  <a:pt x="0" y="81655"/>
                </a:lnTo>
                <a:cubicBezTo>
                  <a:pt x="0" y="36530"/>
                  <a:pt x="36582" y="0"/>
                  <a:pt x="81772" y="0"/>
                </a:cubicBezTo>
                <a:close/>
              </a:path>
            </a:pathLst>
          </a:custGeom>
          <a:solidFill>
            <a:schemeClr val="accent1"/>
          </a:solidFill>
          <a:ln>
            <a:noFill/>
          </a:ln>
        </p:spPr>
        <p:txBody>
          <a:bodyPr/>
          <a:lstStyle/>
          <a:p>
            <a:endParaRPr lang="zh-CN" altLang="en-US">
              <a:cs typeface="+mn-ea"/>
              <a:sym typeface="+mn-lt"/>
            </a:endParaRPr>
          </a:p>
        </p:txBody>
      </p:sp>
      <p:grpSp>
        <p:nvGrpSpPr>
          <p:cNvPr id="114" name="组合 113">
            <a:extLst>
              <a:ext uri="{FF2B5EF4-FFF2-40B4-BE49-F238E27FC236}">
                <a16:creationId xmlns:a16="http://schemas.microsoft.com/office/drawing/2014/main" id="{D0B18FF8-1CEA-42AC-BB35-FFD45CFCB983}"/>
              </a:ext>
            </a:extLst>
          </p:cNvPr>
          <p:cNvGrpSpPr/>
          <p:nvPr/>
        </p:nvGrpSpPr>
        <p:grpSpPr>
          <a:xfrm>
            <a:off x="6775496" y="2196767"/>
            <a:ext cx="2261000" cy="630528"/>
            <a:chOff x="6848475" y="1850735"/>
            <a:chExt cx="2261000" cy="630528"/>
          </a:xfrm>
        </p:grpSpPr>
        <p:sp>
          <p:nvSpPr>
            <p:cNvPr id="139" name="圆角矩形 1">
              <a:extLst>
                <a:ext uri="{FF2B5EF4-FFF2-40B4-BE49-F238E27FC236}">
                  <a16:creationId xmlns:a16="http://schemas.microsoft.com/office/drawing/2014/main" id="{A3151AD8-C3D5-4886-A8CF-5791ACF57AAD}"/>
                </a:ext>
              </a:extLst>
            </p:cNvPr>
            <p:cNvSpPr/>
            <p:nvPr/>
          </p:nvSpPr>
          <p:spPr>
            <a:xfrm>
              <a:off x="6848475" y="1850735"/>
              <a:ext cx="2261000" cy="6305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140" name="Freeform 5">
              <a:extLst>
                <a:ext uri="{FF2B5EF4-FFF2-40B4-BE49-F238E27FC236}">
                  <a16:creationId xmlns:a16="http://schemas.microsoft.com/office/drawing/2014/main" id="{FB854A53-E8B1-4922-87F0-293002201C62}"/>
                </a:ext>
              </a:extLst>
            </p:cNvPr>
            <p:cNvSpPr>
              <a:spLocks noEditPoints="1"/>
            </p:cNvSpPr>
            <p:nvPr/>
          </p:nvSpPr>
          <p:spPr bwMode="auto">
            <a:xfrm>
              <a:off x="7015103" y="1927768"/>
              <a:ext cx="600134" cy="476462"/>
            </a:xfrm>
            <a:custGeom>
              <a:avLst/>
              <a:gdLst>
                <a:gd name="T0" fmla="*/ 1814 w 1858"/>
                <a:gd name="T1" fmla="*/ 896 h 1474"/>
                <a:gd name="T2" fmla="*/ 1468 w 1858"/>
                <a:gd name="T3" fmla="*/ 551 h 1474"/>
                <a:gd name="T4" fmla="*/ 1395 w 1858"/>
                <a:gd name="T5" fmla="*/ 542 h 1474"/>
                <a:gd name="T6" fmla="*/ 980 w 1858"/>
                <a:gd name="T7" fmla="*/ 24 h 1474"/>
                <a:gd name="T8" fmla="*/ 489 w 1858"/>
                <a:gd name="T9" fmla="*/ 543 h 1474"/>
                <a:gd name="T10" fmla="*/ 460 w 1858"/>
                <a:gd name="T11" fmla="*/ 546 h 1474"/>
                <a:gd name="T12" fmla="*/ 294 w 1858"/>
                <a:gd name="T13" fmla="*/ 592 h 1474"/>
                <a:gd name="T14" fmla="*/ 115 w 1858"/>
                <a:gd name="T15" fmla="*/ 1175 h 1474"/>
                <a:gd name="T16" fmla="*/ 771 w 1858"/>
                <a:gd name="T17" fmla="*/ 1292 h 1474"/>
                <a:gd name="T18" fmla="*/ 951 w 1858"/>
                <a:gd name="T19" fmla="*/ 1114 h 1474"/>
                <a:gd name="T20" fmla="*/ 1222 w 1858"/>
                <a:gd name="T21" fmla="*/ 843 h 1474"/>
                <a:gd name="T22" fmla="*/ 1410 w 1858"/>
                <a:gd name="T23" fmla="*/ 761 h 1474"/>
                <a:gd name="T24" fmla="*/ 1596 w 1858"/>
                <a:gd name="T25" fmla="*/ 904 h 1474"/>
                <a:gd name="T26" fmla="*/ 1520 w 1858"/>
                <a:gd name="T27" fmla="*/ 1143 h 1474"/>
                <a:gd name="T28" fmla="*/ 1257 w 1858"/>
                <a:gd name="T29" fmla="*/ 1134 h 1474"/>
                <a:gd name="T30" fmla="*/ 1104 w 1858"/>
                <a:gd name="T31" fmla="*/ 1146 h 1474"/>
                <a:gd name="T32" fmla="*/ 1123 w 1858"/>
                <a:gd name="T33" fmla="*/ 1302 h 1474"/>
                <a:gd name="T34" fmla="*/ 1474 w 1858"/>
                <a:gd name="T35" fmla="*/ 1391 h 1474"/>
                <a:gd name="T36" fmla="*/ 1814 w 1858"/>
                <a:gd name="T37" fmla="*/ 896 h 1474"/>
                <a:gd name="T38" fmla="*/ 491 w 1858"/>
                <a:gd name="T39" fmla="*/ 1183 h 1474"/>
                <a:gd name="T40" fmla="*/ 278 w 1858"/>
                <a:gd name="T41" fmla="*/ 973 h 1474"/>
                <a:gd name="T42" fmla="*/ 488 w 1858"/>
                <a:gd name="T43" fmla="*/ 760 h 1474"/>
                <a:gd name="T44" fmla="*/ 703 w 1858"/>
                <a:gd name="T45" fmla="*/ 970 h 1474"/>
                <a:gd name="T46" fmla="*/ 491 w 1858"/>
                <a:gd name="T47" fmla="*/ 1183 h 1474"/>
                <a:gd name="T48" fmla="*/ 939 w 1858"/>
                <a:gd name="T49" fmla="*/ 715 h 1474"/>
                <a:gd name="T50" fmla="*/ 706 w 1858"/>
                <a:gd name="T51" fmla="*/ 478 h 1474"/>
                <a:gd name="T52" fmla="*/ 946 w 1858"/>
                <a:gd name="T53" fmla="*/ 243 h 1474"/>
                <a:gd name="T54" fmla="*/ 1178 w 1858"/>
                <a:gd name="T55" fmla="*/ 480 h 1474"/>
                <a:gd name="T56" fmla="*/ 939 w 1858"/>
                <a:gd name="T57" fmla="*/ 715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58" h="1474">
                  <a:moveTo>
                    <a:pt x="1814" y="896"/>
                  </a:moveTo>
                  <a:cubicBezTo>
                    <a:pt x="1780" y="717"/>
                    <a:pt x="1647" y="584"/>
                    <a:pt x="1468" y="551"/>
                  </a:cubicBezTo>
                  <a:cubicBezTo>
                    <a:pt x="1444" y="547"/>
                    <a:pt x="1419" y="545"/>
                    <a:pt x="1395" y="542"/>
                  </a:cubicBezTo>
                  <a:cubicBezTo>
                    <a:pt x="1427" y="256"/>
                    <a:pt x="1221" y="45"/>
                    <a:pt x="980" y="24"/>
                  </a:cubicBezTo>
                  <a:cubicBezTo>
                    <a:pt x="706" y="0"/>
                    <a:pt x="448" y="238"/>
                    <a:pt x="489" y="543"/>
                  </a:cubicBezTo>
                  <a:cubicBezTo>
                    <a:pt x="478" y="544"/>
                    <a:pt x="469" y="545"/>
                    <a:pt x="460" y="546"/>
                  </a:cubicBezTo>
                  <a:cubicBezTo>
                    <a:pt x="401" y="549"/>
                    <a:pt x="346" y="565"/>
                    <a:pt x="294" y="592"/>
                  </a:cubicBezTo>
                  <a:cubicBezTo>
                    <a:pt x="80" y="707"/>
                    <a:pt x="0" y="966"/>
                    <a:pt x="115" y="1175"/>
                  </a:cubicBezTo>
                  <a:cubicBezTo>
                    <a:pt x="247" y="1416"/>
                    <a:pt x="564" y="1474"/>
                    <a:pt x="771" y="1292"/>
                  </a:cubicBezTo>
                  <a:cubicBezTo>
                    <a:pt x="835" y="1236"/>
                    <a:pt x="892" y="1173"/>
                    <a:pt x="951" y="1114"/>
                  </a:cubicBezTo>
                  <a:cubicBezTo>
                    <a:pt x="1042" y="1024"/>
                    <a:pt x="1132" y="934"/>
                    <a:pt x="1222" y="843"/>
                  </a:cubicBezTo>
                  <a:cubicBezTo>
                    <a:pt x="1274" y="790"/>
                    <a:pt x="1331" y="755"/>
                    <a:pt x="1410" y="761"/>
                  </a:cubicBezTo>
                  <a:cubicBezTo>
                    <a:pt x="1491" y="767"/>
                    <a:pt x="1571" y="824"/>
                    <a:pt x="1596" y="904"/>
                  </a:cubicBezTo>
                  <a:cubicBezTo>
                    <a:pt x="1624" y="996"/>
                    <a:pt x="1593" y="1094"/>
                    <a:pt x="1520" y="1143"/>
                  </a:cubicBezTo>
                  <a:cubicBezTo>
                    <a:pt x="1434" y="1201"/>
                    <a:pt x="1338" y="1198"/>
                    <a:pt x="1257" y="1134"/>
                  </a:cubicBezTo>
                  <a:cubicBezTo>
                    <a:pt x="1208" y="1095"/>
                    <a:pt x="1141" y="1100"/>
                    <a:pt x="1104" y="1146"/>
                  </a:cubicBezTo>
                  <a:cubicBezTo>
                    <a:pt x="1064" y="1195"/>
                    <a:pt x="1072" y="1261"/>
                    <a:pt x="1123" y="1302"/>
                  </a:cubicBezTo>
                  <a:cubicBezTo>
                    <a:pt x="1227" y="1383"/>
                    <a:pt x="1343" y="1414"/>
                    <a:pt x="1474" y="1391"/>
                  </a:cubicBezTo>
                  <a:cubicBezTo>
                    <a:pt x="1702" y="1349"/>
                    <a:pt x="1858" y="1124"/>
                    <a:pt x="1814" y="896"/>
                  </a:cubicBezTo>
                  <a:close/>
                  <a:moveTo>
                    <a:pt x="491" y="1183"/>
                  </a:moveTo>
                  <a:cubicBezTo>
                    <a:pt x="373" y="1184"/>
                    <a:pt x="278" y="1090"/>
                    <a:pt x="278" y="973"/>
                  </a:cubicBezTo>
                  <a:cubicBezTo>
                    <a:pt x="278" y="857"/>
                    <a:pt x="368" y="761"/>
                    <a:pt x="488" y="760"/>
                  </a:cubicBezTo>
                  <a:cubicBezTo>
                    <a:pt x="606" y="759"/>
                    <a:pt x="702" y="853"/>
                    <a:pt x="703" y="970"/>
                  </a:cubicBezTo>
                  <a:cubicBezTo>
                    <a:pt x="703" y="1088"/>
                    <a:pt x="610" y="1183"/>
                    <a:pt x="491" y="1183"/>
                  </a:cubicBezTo>
                  <a:close/>
                  <a:moveTo>
                    <a:pt x="939" y="715"/>
                  </a:moveTo>
                  <a:cubicBezTo>
                    <a:pt x="810" y="714"/>
                    <a:pt x="705" y="607"/>
                    <a:pt x="706" y="478"/>
                  </a:cubicBezTo>
                  <a:cubicBezTo>
                    <a:pt x="707" y="346"/>
                    <a:pt x="812" y="243"/>
                    <a:pt x="946" y="243"/>
                  </a:cubicBezTo>
                  <a:cubicBezTo>
                    <a:pt x="1074" y="244"/>
                    <a:pt x="1178" y="350"/>
                    <a:pt x="1178" y="480"/>
                  </a:cubicBezTo>
                  <a:cubicBezTo>
                    <a:pt x="1177" y="611"/>
                    <a:pt x="1072" y="715"/>
                    <a:pt x="939" y="7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cs typeface="+mn-ea"/>
                <a:sym typeface="+mn-lt"/>
              </a:endParaRPr>
            </a:p>
          </p:txBody>
        </p:sp>
        <p:sp>
          <p:nvSpPr>
            <p:cNvPr id="141" name="文本框 140">
              <a:extLst>
                <a:ext uri="{FF2B5EF4-FFF2-40B4-BE49-F238E27FC236}">
                  <a16:creationId xmlns:a16="http://schemas.microsoft.com/office/drawing/2014/main" id="{7DED68F9-AED1-4CD1-9B6F-0A78C6CE5B1D}"/>
                </a:ext>
              </a:extLst>
            </p:cNvPr>
            <p:cNvSpPr txBox="1"/>
            <p:nvPr/>
          </p:nvSpPr>
          <p:spPr>
            <a:xfrm>
              <a:off x="6928552" y="1990858"/>
              <a:ext cx="2121093"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prstClr val="white"/>
                  </a:solidFill>
                  <a:effectLst/>
                  <a:uLnTx/>
                  <a:uFillTx/>
                  <a:cs typeface="+mn-ea"/>
                  <a:sym typeface="+mn-lt"/>
                </a:rPr>
                <a:t>          Cloud Drive</a:t>
              </a:r>
              <a:endParaRPr kumimoji="0" lang="zh-CN" altLang="en-US" sz="1800" b="1" i="0" u="none" strike="noStrike" kern="1200" cap="none" spc="0" normalizeH="0" baseline="0" noProof="0" dirty="0">
                <a:ln>
                  <a:noFill/>
                </a:ln>
                <a:solidFill>
                  <a:prstClr val="white"/>
                </a:solidFill>
                <a:effectLst/>
                <a:uLnTx/>
                <a:uFillTx/>
                <a:cs typeface="+mn-ea"/>
                <a:sym typeface="+mn-lt"/>
              </a:endParaRPr>
            </a:p>
          </p:txBody>
        </p:sp>
      </p:grpSp>
      <p:cxnSp>
        <p:nvCxnSpPr>
          <p:cNvPr id="115" name="直接箭头连接符 114">
            <a:extLst>
              <a:ext uri="{FF2B5EF4-FFF2-40B4-BE49-F238E27FC236}">
                <a16:creationId xmlns:a16="http://schemas.microsoft.com/office/drawing/2014/main" id="{899273D5-171C-4DA2-B04D-989768A10A73}"/>
              </a:ext>
            </a:extLst>
          </p:cNvPr>
          <p:cNvCxnSpPr/>
          <p:nvPr/>
        </p:nvCxnSpPr>
        <p:spPr>
          <a:xfrm>
            <a:off x="4367003" y="3863287"/>
            <a:ext cx="2191079" cy="0"/>
          </a:xfrm>
          <a:prstGeom prst="straightConnector1">
            <a:avLst/>
          </a:prstGeom>
          <a:ln w="9525">
            <a:solidFill>
              <a:schemeClr val="accent1">
                <a:lumMod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116" name="圆角矩形 182">
            <a:extLst>
              <a:ext uri="{FF2B5EF4-FFF2-40B4-BE49-F238E27FC236}">
                <a16:creationId xmlns:a16="http://schemas.microsoft.com/office/drawing/2014/main" id="{F08FE0CA-AD6D-4E9F-A552-DE300A3B21CE}"/>
              </a:ext>
            </a:extLst>
          </p:cNvPr>
          <p:cNvSpPr/>
          <p:nvPr/>
        </p:nvSpPr>
        <p:spPr>
          <a:xfrm>
            <a:off x="4657587" y="4603149"/>
            <a:ext cx="1730430" cy="5614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125000"/>
              </a:lnSpc>
              <a:defRPr/>
            </a:pPr>
            <a:r>
              <a:rPr lang="en-US" altLang="zh-CN" sz="1100" b="1" dirty="0">
                <a:solidFill>
                  <a:prstClr val="white"/>
                </a:solidFill>
                <a:cs typeface="+mn-ea"/>
                <a:sym typeface="+mn-lt"/>
              </a:rPr>
              <a:t>Block tag document transmission</a:t>
            </a:r>
            <a:endParaRPr kumimoji="0" lang="zh-CN" altLang="en-US" sz="1100" b="1" i="0" u="none" strike="noStrike" kern="1200" cap="none" spc="0" normalizeH="0" baseline="0" noProof="0" dirty="0">
              <a:ln>
                <a:noFill/>
              </a:ln>
              <a:solidFill>
                <a:prstClr val="white"/>
              </a:solidFill>
              <a:effectLst/>
              <a:uLnTx/>
              <a:uFillTx/>
              <a:cs typeface="+mn-ea"/>
              <a:sym typeface="+mn-lt"/>
            </a:endParaRPr>
          </a:p>
        </p:txBody>
      </p:sp>
      <p:grpSp>
        <p:nvGrpSpPr>
          <p:cNvPr id="117" name="组合 116">
            <a:extLst>
              <a:ext uri="{FF2B5EF4-FFF2-40B4-BE49-F238E27FC236}">
                <a16:creationId xmlns:a16="http://schemas.microsoft.com/office/drawing/2014/main" id="{B4391CC0-F6ED-4797-A6D4-3B2A6BE432D6}"/>
              </a:ext>
            </a:extLst>
          </p:cNvPr>
          <p:cNvGrpSpPr/>
          <p:nvPr/>
        </p:nvGrpSpPr>
        <p:grpSpPr>
          <a:xfrm>
            <a:off x="6775496" y="2865572"/>
            <a:ext cx="2261000" cy="630528"/>
            <a:chOff x="6848475" y="2519540"/>
            <a:chExt cx="2261000" cy="630528"/>
          </a:xfrm>
        </p:grpSpPr>
        <p:sp>
          <p:nvSpPr>
            <p:cNvPr id="136" name="圆角矩形 177">
              <a:extLst>
                <a:ext uri="{FF2B5EF4-FFF2-40B4-BE49-F238E27FC236}">
                  <a16:creationId xmlns:a16="http://schemas.microsoft.com/office/drawing/2014/main" id="{EB5AE7D9-8611-4493-82C6-C9B49CA50BD0}"/>
                </a:ext>
              </a:extLst>
            </p:cNvPr>
            <p:cNvSpPr/>
            <p:nvPr/>
          </p:nvSpPr>
          <p:spPr>
            <a:xfrm>
              <a:off x="6848475" y="2519540"/>
              <a:ext cx="2261000" cy="6305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137" name="pendrive-with-cover_81334">
              <a:extLst>
                <a:ext uri="{FF2B5EF4-FFF2-40B4-BE49-F238E27FC236}">
                  <a16:creationId xmlns:a16="http://schemas.microsoft.com/office/drawing/2014/main" id="{C272BCB2-2266-4176-A2BF-76016CD96353}"/>
                </a:ext>
              </a:extLst>
            </p:cNvPr>
            <p:cNvSpPr>
              <a:spLocks noChangeAspect="1"/>
            </p:cNvSpPr>
            <p:nvPr/>
          </p:nvSpPr>
          <p:spPr bwMode="auto">
            <a:xfrm>
              <a:off x="7149319" y="2554170"/>
              <a:ext cx="514690" cy="517506"/>
            </a:xfrm>
            <a:custGeom>
              <a:avLst/>
              <a:gdLst>
                <a:gd name="T0" fmla="*/ 3564 w 3896"/>
                <a:gd name="T1" fmla="*/ 244 h 3923"/>
                <a:gd name="T2" fmla="*/ 3361 w 3896"/>
                <a:gd name="T3" fmla="*/ 41 h 3923"/>
                <a:gd name="T4" fmla="*/ 3211 w 3896"/>
                <a:gd name="T5" fmla="*/ 41 h 3923"/>
                <a:gd name="T6" fmla="*/ 1926 w 3896"/>
                <a:gd name="T7" fmla="*/ 1326 h 3923"/>
                <a:gd name="T8" fmla="*/ 1728 w 3896"/>
                <a:gd name="T9" fmla="*/ 1326 h 3923"/>
                <a:gd name="T10" fmla="*/ 1728 w 3896"/>
                <a:gd name="T11" fmla="*/ 429 h 3923"/>
                <a:gd name="T12" fmla="*/ 1621 w 3896"/>
                <a:gd name="T13" fmla="*/ 323 h 3923"/>
                <a:gd name="T14" fmla="*/ 455 w 3896"/>
                <a:gd name="T15" fmla="*/ 323 h 3923"/>
                <a:gd name="T16" fmla="*/ 348 w 3896"/>
                <a:gd name="T17" fmla="*/ 429 h 3923"/>
                <a:gd name="T18" fmla="*/ 348 w 3896"/>
                <a:gd name="T19" fmla="*/ 1326 h 3923"/>
                <a:gd name="T20" fmla="*/ 107 w 3896"/>
                <a:gd name="T21" fmla="*/ 1326 h 3923"/>
                <a:gd name="T22" fmla="*/ 0 w 3896"/>
                <a:gd name="T23" fmla="*/ 1433 h 3923"/>
                <a:gd name="T24" fmla="*/ 0 w 3896"/>
                <a:gd name="T25" fmla="*/ 3072 h 3923"/>
                <a:gd name="T26" fmla="*/ 852 w 3896"/>
                <a:gd name="T27" fmla="*/ 3923 h 3923"/>
                <a:gd name="T28" fmla="*/ 1224 w 3896"/>
                <a:gd name="T29" fmla="*/ 3923 h 3923"/>
                <a:gd name="T30" fmla="*/ 2076 w 3896"/>
                <a:gd name="T31" fmla="*/ 3072 h 3923"/>
                <a:gd name="T32" fmla="*/ 2076 w 3896"/>
                <a:gd name="T33" fmla="*/ 1691 h 3923"/>
                <a:gd name="T34" fmla="*/ 2096 w 3896"/>
                <a:gd name="T35" fmla="*/ 1712 h 3923"/>
                <a:gd name="T36" fmla="*/ 2699 w 3896"/>
                <a:gd name="T37" fmla="*/ 1961 h 3923"/>
                <a:gd name="T38" fmla="*/ 2699 w 3896"/>
                <a:gd name="T39" fmla="*/ 1961 h 3923"/>
                <a:gd name="T40" fmla="*/ 3301 w 3896"/>
                <a:gd name="T41" fmla="*/ 1712 h 3923"/>
                <a:gd name="T42" fmla="*/ 3564 w 3896"/>
                <a:gd name="T43" fmla="*/ 1448 h 3923"/>
                <a:gd name="T44" fmla="*/ 3564 w 3896"/>
                <a:gd name="T45" fmla="*/ 244 h 3923"/>
                <a:gd name="T46" fmla="*/ 1213 w 3896"/>
                <a:gd name="T47" fmla="*/ 3551 h 3923"/>
                <a:gd name="T48" fmla="*/ 863 w 3896"/>
                <a:gd name="T49" fmla="*/ 3551 h 3923"/>
                <a:gd name="T50" fmla="*/ 757 w 3896"/>
                <a:gd name="T51" fmla="*/ 3445 h 3923"/>
                <a:gd name="T52" fmla="*/ 863 w 3896"/>
                <a:gd name="T53" fmla="*/ 3338 h 3923"/>
                <a:gd name="T54" fmla="*/ 1213 w 3896"/>
                <a:gd name="T55" fmla="*/ 3338 h 3923"/>
                <a:gd name="T56" fmla="*/ 1319 w 3896"/>
                <a:gd name="T57" fmla="*/ 3445 h 3923"/>
                <a:gd name="T58" fmla="*/ 1213 w 3896"/>
                <a:gd name="T59" fmla="*/ 3551 h 3923"/>
                <a:gd name="T60" fmla="*/ 1514 w 3896"/>
                <a:gd name="T61" fmla="*/ 1326 h 3923"/>
                <a:gd name="T62" fmla="*/ 562 w 3896"/>
                <a:gd name="T63" fmla="*/ 1326 h 3923"/>
                <a:gd name="T64" fmla="*/ 562 w 3896"/>
                <a:gd name="T65" fmla="*/ 536 h 3923"/>
                <a:gd name="T66" fmla="*/ 735 w 3896"/>
                <a:gd name="T67" fmla="*/ 536 h 3923"/>
                <a:gd name="T68" fmla="*/ 735 w 3896"/>
                <a:gd name="T69" fmla="*/ 844 h 3923"/>
                <a:gd name="T70" fmla="*/ 841 w 3896"/>
                <a:gd name="T71" fmla="*/ 951 h 3923"/>
                <a:gd name="T72" fmla="*/ 948 w 3896"/>
                <a:gd name="T73" fmla="*/ 844 h 3923"/>
                <a:gd name="T74" fmla="*/ 948 w 3896"/>
                <a:gd name="T75" fmla="*/ 536 h 3923"/>
                <a:gd name="T76" fmla="*/ 1128 w 3896"/>
                <a:gd name="T77" fmla="*/ 536 h 3923"/>
                <a:gd name="T78" fmla="*/ 1128 w 3896"/>
                <a:gd name="T79" fmla="*/ 844 h 3923"/>
                <a:gd name="T80" fmla="*/ 1235 w 3896"/>
                <a:gd name="T81" fmla="*/ 951 h 3923"/>
                <a:gd name="T82" fmla="*/ 1341 w 3896"/>
                <a:gd name="T83" fmla="*/ 844 h 3923"/>
                <a:gd name="T84" fmla="*/ 1341 w 3896"/>
                <a:gd name="T85" fmla="*/ 536 h 3923"/>
                <a:gd name="T86" fmla="*/ 1514 w 3896"/>
                <a:gd name="T87" fmla="*/ 536 h 3923"/>
                <a:gd name="T88" fmla="*/ 1514 w 3896"/>
                <a:gd name="T89" fmla="*/ 1326 h 3923"/>
                <a:gd name="T90" fmla="*/ 3251 w 3896"/>
                <a:gd name="T91" fmla="*/ 1191 h 3923"/>
                <a:gd name="T92" fmla="*/ 3003 w 3896"/>
                <a:gd name="T93" fmla="*/ 1438 h 3923"/>
                <a:gd name="T94" fmla="*/ 2928 w 3896"/>
                <a:gd name="T95" fmla="*/ 1469 h 3923"/>
                <a:gd name="T96" fmla="*/ 2853 w 3896"/>
                <a:gd name="T97" fmla="*/ 1438 h 3923"/>
                <a:gd name="T98" fmla="*/ 2853 w 3896"/>
                <a:gd name="T99" fmla="*/ 1287 h 3923"/>
                <a:gd name="T100" fmla="*/ 3100 w 3896"/>
                <a:gd name="T101" fmla="*/ 1040 h 3923"/>
                <a:gd name="T102" fmla="*/ 3251 w 3896"/>
                <a:gd name="T103" fmla="*/ 1040 h 3923"/>
                <a:gd name="T104" fmla="*/ 3251 w 3896"/>
                <a:gd name="T105" fmla="*/ 1191 h 3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96" h="3923">
                  <a:moveTo>
                    <a:pt x="3564" y="244"/>
                  </a:moveTo>
                  <a:lnTo>
                    <a:pt x="3361" y="41"/>
                  </a:lnTo>
                  <a:cubicBezTo>
                    <a:pt x="3320" y="0"/>
                    <a:pt x="3252" y="0"/>
                    <a:pt x="3211" y="41"/>
                  </a:cubicBezTo>
                  <a:lnTo>
                    <a:pt x="1926" y="1326"/>
                  </a:lnTo>
                  <a:lnTo>
                    <a:pt x="1728" y="1326"/>
                  </a:lnTo>
                  <a:lnTo>
                    <a:pt x="1728" y="429"/>
                  </a:lnTo>
                  <a:cubicBezTo>
                    <a:pt x="1728" y="370"/>
                    <a:pt x="1680" y="323"/>
                    <a:pt x="1621" y="323"/>
                  </a:cubicBezTo>
                  <a:lnTo>
                    <a:pt x="455" y="323"/>
                  </a:lnTo>
                  <a:cubicBezTo>
                    <a:pt x="396" y="323"/>
                    <a:pt x="348" y="370"/>
                    <a:pt x="348" y="429"/>
                  </a:cubicBezTo>
                  <a:lnTo>
                    <a:pt x="348" y="1326"/>
                  </a:lnTo>
                  <a:lnTo>
                    <a:pt x="107" y="1326"/>
                  </a:lnTo>
                  <a:cubicBezTo>
                    <a:pt x="48" y="1326"/>
                    <a:pt x="0" y="1374"/>
                    <a:pt x="0" y="1433"/>
                  </a:cubicBezTo>
                  <a:lnTo>
                    <a:pt x="0" y="3072"/>
                  </a:lnTo>
                  <a:cubicBezTo>
                    <a:pt x="0" y="3541"/>
                    <a:pt x="382" y="3923"/>
                    <a:pt x="852" y="3923"/>
                  </a:cubicBezTo>
                  <a:lnTo>
                    <a:pt x="1224" y="3923"/>
                  </a:lnTo>
                  <a:cubicBezTo>
                    <a:pt x="1694" y="3923"/>
                    <a:pt x="2076" y="3541"/>
                    <a:pt x="2076" y="3072"/>
                  </a:cubicBezTo>
                  <a:lnTo>
                    <a:pt x="2076" y="1691"/>
                  </a:lnTo>
                  <a:lnTo>
                    <a:pt x="2096" y="1712"/>
                  </a:lnTo>
                  <a:cubicBezTo>
                    <a:pt x="2257" y="1872"/>
                    <a:pt x="2471" y="1961"/>
                    <a:pt x="2699" y="1961"/>
                  </a:cubicBezTo>
                  <a:lnTo>
                    <a:pt x="2699" y="1961"/>
                  </a:lnTo>
                  <a:cubicBezTo>
                    <a:pt x="2926" y="1961"/>
                    <a:pt x="3140" y="1872"/>
                    <a:pt x="3301" y="1712"/>
                  </a:cubicBezTo>
                  <a:lnTo>
                    <a:pt x="3564" y="1448"/>
                  </a:lnTo>
                  <a:cubicBezTo>
                    <a:pt x="3896" y="1116"/>
                    <a:pt x="3896" y="576"/>
                    <a:pt x="3564" y="244"/>
                  </a:cubicBezTo>
                  <a:close/>
                  <a:moveTo>
                    <a:pt x="1213" y="3551"/>
                  </a:moveTo>
                  <a:lnTo>
                    <a:pt x="863" y="3551"/>
                  </a:lnTo>
                  <a:cubicBezTo>
                    <a:pt x="804" y="3551"/>
                    <a:pt x="757" y="3503"/>
                    <a:pt x="757" y="3445"/>
                  </a:cubicBezTo>
                  <a:cubicBezTo>
                    <a:pt x="757" y="3386"/>
                    <a:pt x="804" y="3338"/>
                    <a:pt x="863" y="3338"/>
                  </a:cubicBezTo>
                  <a:lnTo>
                    <a:pt x="1213" y="3338"/>
                  </a:lnTo>
                  <a:cubicBezTo>
                    <a:pt x="1272" y="3338"/>
                    <a:pt x="1319" y="3386"/>
                    <a:pt x="1319" y="3445"/>
                  </a:cubicBezTo>
                  <a:cubicBezTo>
                    <a:pt x="1319" y="3503"/>
                    <a:pt x="1272" y="3551"/>
                    <a:pt x="1213" y="3551"/>
                  </a:cubicBezTo>
                  <a:close/>
                  <a:moveTo>
                    <a:pt x="1514" y="1326"/>
                  </a:moveTo>
                  <a:lnTo>
                    <a:pt x="562" y="1326"/>
                  </a:lnTo>
                  <a:lnTo>
                    <a:pt x="562" y="536"/>
                  </a:lnTo>
                  <a:lnTo>
                    <a:pt x="735" y="536"/>
                  </a:lnTo>
                  <a:lnTo>
                    <a:pt x="735" y="844"/>
                  </a:lnTo>
                  <a:cubicBezTo>
                    <a:pt x="735" y="903"/>
                    <a:pt x="782" y="951"/>
                    <a:pt x="841" y="951"/>
                  </a:cubicBezTo>
                  <a:cubicBezTo>
                    <a:pt x="900" y="951"/>
                    <a:pt x="948" y="903"/>
                    <a:pt x="948" y="844"/>
                  </a:cubicBezTo>
                  <a:lnTo>
                    <a:pt x="948" y="536"/>
                  </a:lnTo>
                  <a:lnTo>
                    <a:pt x="1128" y="536"/>
                  </a:lnTo>
                  <a:lnTo>
                    <a:pt x="1128" y="844"/>
                  </a:lnTo>
                  <a:cubicBezTo>
                    <a:pt x="1128" y="903"/>
                    <a:pt x="1176" y="951"/>
                    <a:pt x="1235" y="951"/>
                  </a:cubicBezTo>
                  <a:cubicBezTo>
                    <a:pt x="1294" y="951"/>
                    <a:pt x="1341" y="903"/>
                    <a:pt x="1341" y="844"/>
                  </a:cubicBezTo>
                  <a:lnTo>
                    <a:pt x="1341" y="536"/>
                  </a:lnTo>
                  <a:lnTo>
                    <a:pt x="1514" y="536"/>
                  </a:lnTo>
                  <a:lnTo>
                    <a:pt x="1514" y="1326"/>
                  </a:lnTo>
                  <a:close/>
                  <a:moveTo>
                    <a:pt x="3251" y="1191"/>
                  </a:moveTo>
                  <a:lnTo>
                    <a:pt x="3003" y="1438"/>
                  </a:lnTo>
                  <a:cubicBezTo>
                    <a:pt x="2983" y="1459"/>
                    <a:pt x="2955" y="1469"/>
                    <a:pt x="2928" y="1469"/>
                  </a:cubicBezTo>
                  <a:cubicBezTo>
                    <a:pt x="2901" y="1469"/>
                    <a:pt x="2873" y="1459"/>
                    <a:pt x="2853" y="1438"/>
                  </a:cubicBezTo>
                  <a:cubicBezTo>
                    <a:pt x="2811" y="1396"/>
                    <a:pt x="2811" y="1329"/>
                    <a:pt x="2853" y="1287"/>
                  </a:cubicBezTo>
                  <a:lnTo>
                    <a:pt x="3100" y="1040"/>
                  </a:lnTo>
                  <a:cubicBezTo>
                    <a:pt x="3141" y="998"/>
                    <a:pt x="3209" y="998"/>
                    <a:pt x="3251" y="1040"/>
                  </a:cubicBezTo>
                  <a:cubicBezTo>
                    <a:pt x="3292" y="1082"/>
                    <a:pt x="3292" y="1149"/>
                    <a:pt x="3251" y="1191"/>
                  </a:cubicBezTo>
                  <a:close/>
                </a:path>
              </a:pathLst>
            </a:custGeom>
            <a:solidFill>
              <a:schemeClr val="bg1"/>
            </a:solidFill>
            <a:ln>
              <a:noFill/>
            </a:ln>
          </p:spPr>
          <p:txBody>
            <a:bodyPr/>
            <a:lstStyle/>
            <a:p>
              <a:endParaRPr lang="zh-CN" altLang="en-US">
                <a:cs typeface="+mn-ea"/>
                <a:sym typeface="+mn-lt"/>
              </a:endParaRPr>
            </a:p>
          </p:txBody>
        </p:sp>
        <p:sp>
          <p:nvSpPr>
            <p:cNvPr id="138" name="文本框 137">
              <a:extLst>
                <a:ext uri="{FF2B5EF4-FFF2-40B4-BE49-F238E27FC236}">
                  <a16:creationId xmlns:a16="http://schemas.microsoft.com/office/drawing/2014/main" id="{4FF4CF05-20DC-49D3-9F1D-11D11BCD043A}"/>
                </a:ext>
              </a:extLst>
            </p:cNvPr>
            <p:cNvSpPr txBox="1"/>
            <p:nvPr/>
          </p:nvSpPr>
          <p:spPr>
            <a:xfrm>
              <a:off x="7615237" y="2665531"/>
              <a:ext cx="1313180" cy="369332"/>
            </a:xfrm>
            <a:prstGeom prst="rect">
              <a:avLst/>
            </a:prstGeom>
            <a:noFill/>
          </p:spPr>
          <p:txBody>
            <a:bodyPr wrap="non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altLang="zh-CN" b="1" dirty="0">
                  <a:solidFill>
                    <a:prstClr val="white"/>
                  </a:solidFill>
                  <a:cs typeface="+mn-ea"/>
                  <a:sym typeface="+mn-lt"/>
                </a:rPr>
                <a:t>USB Drive</a:t>
              </a:r>
              <a:endParaRPr kumimoji="0" lang="zh-CN" altLang="en-US" sz="1800" b="1" i="0" u="none" strike="noStrike" kern="1200" cap="none" spc="0" normalizeH="0" baseline="0" noProof="0" dirty="0">
                <a:ln>
                  <a:noFill/>
                </a:ln>
                <a:solidFill>
                  <a:prstClr val="white"/>
                </a:solidFill>
                <a:effectLst/>
                <a:uLnTx/>
                <a:uFillTx/>
                <a:cs typeface="+mn-ea"/>
                <a:sym typeface="+mn-lt"/>
              </a:endParaRPr>
            </a:p>
          </p:txBody>
        </p:sp>
      </p:grpSp>
      <p:grpSp>
        <p:nvGrpSpPr>
          <p:cNvPr id="118" name="组合 117">
            <a:extLst>
              <a:ext uri="{FF2B5EF4-FFF2-40B4-BE49-F238E27FC236}">
                <a16:creationId xmlns:a16="http://schemas.microsoft.com/office/drawing/2014/main" id="{64526716-621B-4274-A7EE-25D52D07B757}"/>
              </a:ext>
            </a:extLst>
          </p:cNvPr>
          <p:cNvGrpSpPr/>
          <p:nvPr/>
        </p:nvGrpSpPr>
        <p:grpSpPr>
          <a:xfrm>
            <a:off x="6775496" y="3534377"/>
            <a:ext cx="2261000" cy="630528"/>
            <a:chOff x="6848475" y="3188345"/>
            <a:chExt cx="2261000" cy="630528"/>
          </a:xfrm>
        </p:grpSpPr>
        <p:sp>
          <p:nvSpPr>
            <p:cNvPr id="133" name="圆角矩形 178">
              <a:extLst>
                <a:ext uri="{FF2B5EF4-FFF2-40B4-BE49-F238E27FC236}">
                  <a16:creationId xmlns:a16="http://schemas.microsoft.com/office/drawing/2014/main" id="{C866B284-4111-4C7F-BB7E-F022FF8602FF}"/>
                </a:ext>
              </a:extLst>
            </p:cNvPr>
            <p:cNvSpPr/>
            <p:nvPr/>
          </p:nvSpPr>
          <p:spPr>
            <a:xfrm>
              <a:off x="6848475" y="3188345"/>
              <a:ext cx="2261000" cy="6305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134" name="written-letter_73473">
              <a:extLst>
                <a:ext uri="{FF2B5EF4-FFF2-40B4-BE49-F238E27FC236}">
                  <a16:creationId xmlns:a16="http://schemas.microsoft.com/office/drawing/2014/main" id="{67A656EE-2BCE-4D66-8AD2-BAAC484589A7}"/>
                </a:ext>
              </a:extLst>
            </p:cNvPr>
            <p:cNvSpPr>
              <a:spLocks noChangeAspect="1"/>
            </p:cNvSpPr>
            <p:nvPr/>
          </p:nvSpPr>
          <p:spPr bwMode="auto">
            <a:xfrm>
              <a:off x="7076224" y="3290861"/>
              <a:ext cx="494454" cy="435908"/>
            </a:xfrm>
            <a:custGeom>
              <a:avLst/>
              <a:gdLst>
                <a:gd name="T0" fmla="*/ 472622 w 604011"/>
                <a:gd name="T1" fmla="*/ 472622 w 604011"/>
                <a:gd name="T2" fmla="*/ 472622 w 604011"/>
                <a:gd name="T3" fmla="*/ 472622 w 604011"/>
                <a:gd name="T4" fmla="*/ 472622 w 604011"/>
                <a:gd name="T5" fmla="*/ 472622 w 604011"/>
                <a:gd name="T6" fmla="*/ 472622 w 604011"/>
                <a:gd name="T7" fmla="*/ 472622 w 604011"/>
                <a:gd name="T8" fmla="*/ 472622 w 604011"/>
                <a:gd name="T9" fmla="*/ 472622 w 604011"/>
                <a:gd name="T10" fmla="*/ 472622 w 604011"/>
                <a:gd name="T11" fmla="*/ 472622 w 604011"/>
                <a:gd name="T12" fmla="*/ 472622 w 604011"/>
                <a:gd name="T13" fmla="*/ 472622 w 604011"/>
                <a:gd name="T14" fmla="*/ 472622 w 604011"/>
                <a:gd name="T15" fmla="*/ 472622 w 604011"/>
                <a:gd name="T16" fmla="*/ 472622 w 604011"/>
                <a:gd name="T17" fmla="*/ 472622 w 604011"/>
                <a:gd name="T18" fmla="*/ 472622 w 604011"/>
                <a:gd name="T19" fmla="*/ 472622 w 604011"/>
                <a:gd name="T20" fmla="*/ 472622 w 604011"/>
                <a:gd name="T21" fmla="*/ 472622 w 604011"/>
                <a:gd name="T22" fmla="*/ 472622 w 604011"/>
                <a:gd name="T23" fmla="*/ 472622 w 604011"/>
                <a:gd name="T24" fmla="*/ 472622 w 604011"/>
                <a:gd name="T25" fmla="*/ 472622 w 604011"/>
                <a:gd name="T26" fmla="*/ 472622 w 604011"/>
                <a:gd name="T27" fmla="*/ 472622 w 604011"/>
                <a:gd name="T28" fmla="*/ 472622 w 604011"/>
                <a:gd name="T29" fmla="*/ 472622 w 604011"/>
                <a:gd name="T30" fmla="*/ 472622 w 604011"/>
                <a:gd name="T31" fmla="*/ 472622 w 604011"/>
                <a:gd name="T32" fmla="*/ 472622 w 604011"/>
                <a:gd name="T33" fmla="*/ 472622 w 604011"/>
                <a:gd name="T34" fmla="*/ 472622 w 604011"/>
                <a:gd name="T35" fmla="*/ 472622 w 604011"/>
                <a:gd name="T36" fmla="*/ 472622 w 604011"/>
                <a:gd name="T37" fmla="*/ 472622 w 604011"/>
                <a:gd name="T38" fmla="*/ 472622 w 604011"/>
                <a:gd name="T39" fmla="*/ 472622 w 604011"/>
                <a:gd name="T40" fmla="*/ 472622 w 604011"/>
                <a:gd name="T41" fmla="*/ 472622 w 604011"/>
                <a:gd name="T42" fmla="*/ 472622 w 604011"/>
                <a:gd name="T43" fmla="*/ 472622 w 604011"/>
                <a:gd name="T44" fmla="*/ 472622 w 604011"/>
                <a:gd name="T45" fmla="*/ 472622 w 604011"/>
                <a:gd name="T46" fmla="*/ 472622 w 604011"/>
                <a:gd name="T47" fmla="*/ 472622 w 604011"/>
                <a:gd name="T48" fmla="*/ 472622 w 604011"/>
                <a:gd name="T49" fmla="*/ 472622 w 604011"/>
                <a:gd name="T50" fmla="*/ 472622 w 604011"/>
                <a:gd name="T51" fmla="*/ 472622 w 604011"/>
                <a:gd name="T52" fmla="*/ 472622 w 604011"/>
                <a:gd name="T53" fmla="*/ 472622 w 604011"/>
                <a:gd name="T54" fmla="*/ 472622 w 604011"/>
                <a:gd name="T55" fmla="*/ 472622 w 604011"/>
                <a:gd name="T56" fmla="*/ 472622 w 604011"/>
                <a:gd name="T57" fmla="*/ 472622 w 604011"/>
                <a:gd name="T58" fmla="*/ 472622 w 604011"/>
                <a:gd name="T59" fmla="*/ 472622 w 604011"/>
                <a:gd name="T60" fmla="*/ 472622 w 604011"/>
                <a:gd name="T61" fmla="*/ 472622 w 604011"/>
                <a:gd name="T62" fmla="*/ 472622 w 604011"/>
                <a:gd name="T63" fmla="*/ 472622 w 604011"/>
                <a:gd name="T64" fmla="*/ 472622 w 604011"/>
                <a:gd name="T65" fmla="*/ 472622 w 604011"/>
                <a:gd name="T66" fmla="*/ 472622 w 604011"/>
                <a:gd name="T67" fmla="*/ 472622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22" h="2315">
                  <a:moveTo>
                    <a:pt x="751" y="330"/>
                  </a:moveTo>
                  <a:cubicBezTo>
                    <a:pt x="751" y="293"/>
                    <a:pt x="781" y="263"/>
                    <a:pt x="818" y="263"/>
                  </a:cubicBezTo>
                  <a:lnTo>
                    <a:pt x="1754" y="263"/>
                  </a:lnTo>
                  <a:cubicBezTo>
                    <a:pt x="1791" y="263"/>
                    <a:pt x="1821" y="293"/>
                    <a:pt x="1821" y="330"/>
                  </a:cubicBezTo>
                  <a:cubicBezTo>
                    <a:pt x="1821" y="367"/>
                    <a:pt x="1791" y="397"/>
                    <a:pt x="1754" y="397"/>
                  </a:cubicBezTo>
                  <a:lnTo>
                    <a:pt x="818" y="397"/>
                  </a:lnTo>
                  <a:cubicBezTo>
                    <a:pt x="781" y="397"/>
                    <a:pt x="751" y="367"/>
                    <a:pt x="751" y="330"/>
                  </a:cubicBezTo>
                  <a:close/>
                  <a:moveTo>
                    <a:pt x="2622" y="837"/>
                  </a:moveTo>
                  <a:lnTo>
                    <a:pt x="2622" y="2035"/>
                  </a:lnTo>
                  <a:cubicBezTo>
                    <a:pt x="2622" y="2189"/>
                    <a:pt x="2497" y="2315"/>
                    <a:pt x="2343" y="2315"/>
                  </a:cubicBezTo>
                  <a:lnTo>
                    <a:pt x="279" y="2315"/>
                  </a:lnTo>
                  <a:cubicBezTo>
                    <a:pt x="125" y="2315"/>
                    <a:pt x="0" y="2189"/>
                    <a:pt x="0" y="2035"/>
                  </a:cubicBezTo>
                  <a:lnTo>
                    <a:pt x="0" y="837"/>
                  </a:lnTo>
                  <a:cubicBezTo>
                    <a:pt x="0" y="683"/>
                    <a:pt x="125" y="558"/>
                    <a:pt x="279" y="558"/>
                  </a:cubicBezTo>
                  <a:lnTo>
                    <a:pt x="486" y="558"/>
                  </a:lnTo>
                  <a:lnTo>
                    <a:pt x="486" y="183"/>
                  </a:lnTo>
                  <a:cubicBezTo>
                    <a:pt x="486" y="82"/>
                    <a:pt x="569" y="0"/>
                    <a:pt x="670" y="0"/>
                  </a:cubicBezTo>
                  <a:lnTo>
                    <a:pt x="1927" y="0"/>
                  </a:lnTo>
                  <a:cubicBezTo>
                    <a:pt x="2028" y="0"/>
                    <a:pt x="2111" y="82"/>
                    <a:pt x="2111" y="183"/>
                  </a:cubicBezTo>
                  <a:lnTo>
                    <a:pt x="2111" y="558"/>
                  </a:lnTo>
                  <a:lnTo>
                    <a:pt x="2343" y="558"/>
                  </a:lnTo>
                  <a:cubicBezTo>
                    <a:pt x="2497" y="558"/>
                    <a:pt x="2622" y="683"/>
                    <a:pt x="2622" y="837"/>
                  </a:cubicBezTo>
                  <a:close/>
                  <a:moveTo>
                    <a:pt x="2420" y="1997"/>
                  </a:moveTo>
                  <a:lnTo>
                    <a:pt x="1583" y="1452"/>
                  </a:lnTo>
                  <a:lnTo>
                    <a:pt x="2422" y="861"/>
                  </a:lnTo>
                  <a:cubicBezTo>
                    <a:pt x="2452" y="839"/>
                    <a:pt x="2459" y="798"/>
                    <a:pt x="2438" y="768"/>
                  </a:cubicBezTo>
                  <a:cubicBezTo>
                    <a:pt x="2417" y="738"/>
                    <a:pt x="2375" y="730"/>
                    <a:pt x="2345" y="752"/>
                  </a:cubicBezTo>
                  <a:lnTo>
                    <a:pt x="1978" y="1011"/>
                  </a:lnTo>
                  <a:lnTo>
                    <a:pt x="1978" y="778"/>
                  </a:lnTo>
                  <a:lnTo>
                    <a:pt x="1978" y="764"/>
                  </a:lnTo>
                  <a:lnTo>
                    <a:pt x="1978" y="183"/>
                  </a:lnTo>
                  <a:cubicBezTo>
                    <a:pt x="1978" y="156"/>
                    <a:pt x="1955" y="133"/>
                    <a:pt x="1927" y="133"/>
                  </a:cubicBezTo>
                  <a:lnTo>
                    <a:pt x="670" y="133"/>
                  </a:lnTo>
                  <a:cubicBezTo>
                    <a:pt x="642" y="133"/>
                    <a:pt x="620" y="156"/>
                    <a:pt x="620" y="183"/>
                  </a:cubicBezTo>
                  <a:lnTo>
                    <a:pt x="620" y="755"/>
                  </a:lnTo>
                  <a:lnTo>
                    <a:pt x="620" y="755"/>
                  </a:lnTo>
                  <a:lnTo>
                    <a:pt x="620" y="995"/>
                  </a:lnTo>
                  <a:lnTo>
                    <a:pt x="279" y="756"/>
                  </a:lnTo>
                  <a:cubicBezTo>
                    <a:pt x="249" y="735"/>
                    <a:pt x="208" y="742"/>
                    <a:pt x="186" y="773"/>
                  </a:cubicBezTo>
                  <a:cubicBezTo>
                    <a:pt x="165" y="803"/>
                    <a:pt x="173" y="844"/>
                    <a:pt x="203" y="865"/>
                  </a:cubicBezTo>
                  <a:lnTo>
                    <a:pt x="1046" y="1458"/>
                  </a:lnTo>
                  <a:lnTo>
                    <a:pt x="205" y="2005"/>
                  </a:lnTo>
                  <a:cubicBezTo>
                    <a:pt x="174" y="2025"/>
                    <a:pt x="165" y="2066"/>
                    <a:pt x="185" y="2097"/>
                  </a:cubicBezTo>
                  <a:cubicBezTo>
                    <a:pt x="198" y="2117"/>
                    <a:pt x="219" y="2127"/>
                    <a:pt x="241" y="2127"/>
                  </a:cubicBezTo>
                  <a:cubicBezTo>
                    <a:pt x="254" y="2127"/>
                    <a:pt x="266" y="2124"/>
                    <a:pt x="277" y="2117"/>
                  </a:cubicBezTo>
                  <a:lnTo>
                    <a:pt x="1161" y="1542"/>
                  </a:lnTo>
                  <a:cubicBezTo>
                    <a:pt x="1162" y="1541"/>
                    <a:pt x="1162" y="1540"/>
                    <a:pt x="1163" y="1540"/>
                  </a:cubicBezTo>
                  <a:lnTo>
                    <a:pt x="1201" y="1566"/>
                  </a:lnTo>
                  <a:cubicBezTo>
                    <a:pt x="1234" y="1589"/>
                    <a:pt x="1272" y="1601"/>
                    <a:pt x="1311" y="1601"/>
                  </a:cubicBezTo>
                  <a:cubicBezTo>
                    <a:pt x="1350" y="1601"/>
                    <a:pt x="1389" y="1589"/>
                    <a:pt x="1422" y="1566"/>
                  </a:cubicBezTo>
                  <a:lnTo>
                    <a:pt x="1466" y="1535"/>
                  </a:lnTo>
                  <a:lnTo>
                    <a:pt x="2347" y="2108"/>
                  </a:lnTo>
                  <a:cubicBezTo>
                    <a:pt x="2359" y="2116"/>
                    <a:pt x="2371" y="2119"/>
                    <a:pt x="2384" y="2119"/>
                  </a:cubicBezTo>
                  <a:cubicBezTo>
                    <a:pt x="2405" y="2119"/>
                    <a:pt x="2427" y="2109"/>
                    <a:pt x="2440" y="2089"/>
                  </a:cubicBezTo>
                  <a:cubicBezTo>
                    <a:pt x="2460" y="2058"/>
                    <a:pt x="2451" y="2017"/>
                    <a:pt x="2420" y="1997"/>
                  </a:cubicBezTo>
                  <a:close/>
                  <a:moveTo>
                    <a:pt x="818" y="695"/>
                  </a:moveTo>
                  <a:lnTo>
                    <a:pt x="1754" y="695"/>
                  </a:lnTo>
                  <a:cubicBezTo>
                    <a:pt x="1791" y="695"/>
                    <a:pt x="1821" y="665"/>
                    <a:pt x="1821" y="628"/>
                  </a:cubicBezTo>
                  <a:cubicBezTo>
                    <a:pt x="1821" y="591"/>
                    <a:pt x="1791" y="561"/>
                    <a:pt x="1754" y="561"/>
                  </a:cubicBezTo>
                  <a:lnTo>
                    <a:pt x="818" y="561"/>
                  </a:lnTo>
                  <a:cubicBezTo>
                    <a:pt x="781" y="561"/>
                    <a:pt x="751" y="591"/>
                    <a:pt x="751" y="628"/>
                  </a:cubicBezTo>
                  <a:cubicBezTo>
                    <a:pt x="751" y="665"/>
                    <a:pt x="781" y="695"/>
                    <a:pt x="818" y="695"/>
                  </a:cubicBezTo>
                  <a:close/>
                  <a:moveTo>
                    <a:pt x="818" y="993"/>
                  </a:moveTo>
                  <a:lnTo>
                    <a:pt x="1754" y="993"/>
                  </a:lnTo>
                  <a:cubicBezTo>
                    <a:pt x="1791" y="993"/>
                    <a:pt x="1821" y="963"/>
                    <a:pt x="1821" y="926"/>
                  </a:cubicBezTo>
                  <a:cubicBezTo>
                    <a:pt x="1821" y="889"/>
                    <a:pt x="1791" y="859"/>
                    <a:pt x="1754" y="859"/>
                  </a:cubicBezTo>
                  <a:lnTo>
                    <a:pt x="818" y="859"/>
                  </a:lnTo>
                  <a:cubicBezTo>
                    <a:pt x="781" y="859"/>
                    <a:pt x="751" y="889"/>
                    <a:pt x="751" y="926"/>
                  </a:cubicBezTo>
                  <a:cubicBezTo>
                    <a:pt x="751" y="963"/>
                    <a:pt x="781" y="993"/>
                    <a:pt x="818" y="993"/>
                  </a:cubicBezTo>
                  <a:close/>
                </a:path>
              </a:pathLst>
            </a:custGeom>
            <a:solidFill>
              <a:schemeClr val="bg1"/>
            </a:solidFill>
            <a:ln>
              <a:noFill/>
            </a:ln>
          </p:spPr>
          <p:txBody>
            <a:bodyPr/>
            <a:lstStyle/>
            <a:p>
              <a:endParaRPr lang="zh-CN" altLang="en-US">
                <a:cs typeface="+mn-ea"/>
                <a:sym typeface="+mn-lt"/>
              </a:endParaRPr>
            </a:p>
          </p:txBody>
        </p:sp>
        <p:sp>
          <p:nvSpPr>
            <p:cNvPr id="135" name="文本框 134">
              <a:extLst>
                <a:ext uri="{FF2B5EF4-FFF2-40B4-BE49-F238E27FC236}">
                  <a16:creationId xmlns:a16="http://schemas.microsoft.com/office/drawing/2014/main" id="{F72CB4D9-CC8E-4D54-A639-03C9EA62BE13}"/>
                </a:ext>
              </a:extLst>
            </p:cNvPr>
            <p:cNvSpPr txBox="1"/>
            <p:nvPr/>
          </p:nvSpPr>
          <p:spPr>
            <a:xfrm>
              <a:off x="7588984" y="3330999"/>
              <a:ext cx="800219" cy="3693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altLang="zh-CN" b="1" dirty="0">
                  <a:solidFill>
                    <a:prstClr val="white"/>
                  </a:solidFill>
                  <a:cs typeface="+mn-ea"/>
                  <a:sym typeface="+mn-lt"/>
                </a:rPr>
                <a:t>Email</a:t>
              </a:r>
              <a:endParaRPr lang="zh-CN" altLang="en-US" b="1" dirty="0">
                <a:solidFill>
                  <a:prstClr val="white"/>
                </a:solidFill>
                <a:cs typeface="+mn-ea"/>
                <a:sym typeface="+mn-lt"/>
              </a:endParaRPr>
            </a:p>
          </p:txBody>
        </p:sp>
      </p:grpSp>
      <p:grpSp>
        <p:nvGrpSpPr>
          <p:cNvPr id="119" name="组合 118">
            <a:extLst>
              <a:ext uri="{FF2B5EF4-FFF2-40B4-BE49-F238E27FC236}">
                <a16:creationId xmlns:a16="http://schemas.microsoft.com/office/drawing/2014/main" id="{A63E8C6E-492C-4053-8082-5B68C81D74F6}"/>
              </a:ext>
            </a:extLst>
          </p:cNvPr>
          <p:cNvGrpSpPr/>
          <p:nvPr/>
        </p:nvGrpSpPr>
        <p:grpSpPr>
          <a:xfrm>
            <a:off x="6775496" y="4203182"/>
            <a:ext cx="2261000" cy="649667"/>
            <a:chOff x="6848475" y="3857150"/>
            <a:chExt cx="2261000" cy="649667"/>
          </a:xfrm>
        </p:grpSpPr>
        <p:sp>
          <p:nvSpPr>
            <p:cNvPr id="130" name="圆角矩形 179">
              <a:extLst>
                <a:ext uri="{FF2B5EF4-FFF2-40B4-BE49-F238E27FC236}">
                  <a16:creationId xmlns:a16="http://schemas.microsoft.com/office/drawing/2014/main" id="{9D487FEF-89C9-4265-BB2E-C339B7E9817F}"/>
                </a:ext>
              </a:extLst>
            </p:cNvPr>
            <p:cNvSpPr/>
            <p:nvPr/>
          </p:nvSpPr>
          <p:spPr>
            <a:xfrm>
              <a:off x="6848475" y="3857150"/>
              <a:ext cx="2261000" cy="6305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131" name="qq-penguin-shape_52088">
              <a:extLst>
                <a:ext uri="{FF2B5EF4-FFF2-40B4-BE49-F238E27FC236}">
                  <a16:creationId xmlns:a16="http://schemas.microsoft.com/office/drawing/2014/main" id="{086597F7-5E4B-4652-9E07-E1BB65CF8E2E}"/>
                </a:ext>
              </a:extLst>
            </p:cNvPr>
            <p:cNvSpPr>
              <a:spLocks noChangeAspect="1"/>
            </p:cNvSpPr>
            <p:nvPr/>
          </p:nvSpPr>
          <p:spPr bwMode="auto">
            <a:xfrm>
              <a:off x="7065318" y="3949308"/>
              <a:ext cx="488418" cy="476462"/>
            </a:xfrm>
            <a:custGeom>
              <a:avLst/>
              <a:gdLst>
                <a:gd name="T0" fmla="*/ 348 w 432"/>
                <a:gd name="T1" fmla="*/ 176 h 422"/>
                <a:gd name="T2" fmla="*/ 353 w 432"/>
                <a:gd name="T3" fmla="*/ 137 h 422"/>
                <a:gd name="T4" fmla="*/ 216 w 432"/>
                <a:gd name="T5" fmla="*/ 0 h 422"/>
                <a:gd name="T6" fmla="*/ 78 w 432"/>
                <a:gd name="T7" fmla="*/ 137 h 422"/>
                <a:gd name="T8" fmla="*/ 84 w 432"/>
                <a:gd name="T9" fmla="*/ 176 h 422"/>
                <a:gd name="T10" fmla="*/ 27 w 432"/>
                <a:gd name="T11" fmla="*/ 328 h 422"/>
                <a:gd name="T12" fmla="*/ 70 w 432"/>
                <a:gd name="T13" fmla="*/ 290 h 422"/>
                <a:gd name="T14" fmla="*/ 101 w 432"/>
                <a:gd name="T15" fmla="*/ 351 h 422"/>
                <a:gd name="T16" fmla="*/ 65 w 432"/>
                <a:gd name="T17" fmla="*/ 384 h 422"/>
                <a:gd name="T18" fmla="*/ 135 w 432"/>
                <a:gd name="T19" fmla="*/ 422 h 422"/>
                <a:gd name="T20" fmla="*/ 196 w 432"/>
                <a:gd name="T21" fmla="*/ 402 h 422"/>
                <a:gd name="T22" fmla="*/ 216 w 432"/>
                <a:gd name="T23" fmla="*/ 404 h 422"/>
                <a:gd name="T24" fmla="*/ 236 w 432"/>
                <a:gd name="T25" fmla="*/ 402 h 422"/>
                <a:gd name="T26" fmla="*/ 297 w 432"/>
                <a:gd name="T27" fmla="*/ 422 h 422"/>
                <a:gd name="T28" fmla="*/ 367 w 432"/>
                <a:gd name="T29" fmla="*/ 384 h 422"/>
                <a:gd name="T30" fmla="*/ 330 w 432"/>
                <a:gd name="T31" fmla="*/ 351 h 422"/>
                <a:gd name="T32" fmla="*/ 362 w 432"/>
                <a:gd name="T33" fmla="*/ 290 h 422"/>
                <a:gd name="T34" fmla="*/ 404 w 432"/>
                <a:gd name="T35" fmla="*/ 328 h 422"/>
                <a:gd name="T36" fmla="*/ 348 w 432"/>
                <a:gd name="T37" fmla="*/ 176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2" h="422">
                  <a:moveTo>
                    <a:pt x="348" y="176"/>
                  </a:moveTo>
                  <a:cubicBezTo>
                    <a:pt x="351" y="164"/>
                    <a:pt x="353" y="151"/>
                    <a:pt x="353" y="137"/>
                  </a:cubicBezTo>
                  <a:cubicBezTo>
                    <a:pt x="353" y="61"/>
                    <a:pt x="292" y="0"/>
                    <a:pt x="216" y="0"/>
                  </a:cubicBezTo>
                  <a:cubicBezTo>
                    <a:pt x="140" y="0"/>
                    <a:pt x="78" y="61"/>
                    <a:pt x="78" y="137"/>
                  </a:cubicBezTo>
                  <a:cubicBezTo>
                    <a:pt x="78" y="151"/>
                    <a:pt x="80" y="164"/>
                    <a:pt x="84" y="176"/>
                  </a:cubicBezTo>
                  <a:cubicBezTo>
                    <a:pt x="67" y="190"/>
                    <a:pt x="0" y="250"/>
                    <a:pt x="27" y="328"/>
                  </a:cubicBezTo>
                  <a:cubicBezTo>
                    <a:pt x="27" y="328"/>
                    <a:pt x="51" y="326"/>
                    <a:pt x="70" y="290"/>
                  </a:cubicBezTo>
                  <a:cubicBezTo>
                    <a:pt x="76" y="313"/>
                    <a:pt x="86" y="334"/>
                    <a:pt x="101" y="351"/>
                  </a:cubicBezTo>
                  <a:cubicBezTo>
                    <a:pt x="80" y="357"/>
                    <a:pt x="65" y="370"/>
                    <a:pt x="65" y="384"/>
                  </a:cubicBezTo>
                  <a:cubicBezTo>
                    <a:pt x="65" y="405"/>
                    <a:pt x="96" y="422"/>
                    <a:pt x="135" y="422"/>
                  </a:cubicBezTo>
                  <a:cubicBezTo>
                    <a:pt x="161" y="422"/>
                    <a:pt x="184" y="414"/>
                    <a:pt x="196" y="402"/>
                  </a:cubicBezTo>
                  <a:cubicBezTo>
                    <a:pt x="202" y="403"/>
                    <a:pt x="209" y="404"/>
                    <a:pt x="216" y="404"/>
                  </a:cubicBezTo>
                  <a:cubicBezTo>
                    <a:pt x="223" y="404"/>
                    <a:pt x="229" y="403"/>
                    <a:pt x="236" y="402"/>
                  </a:cubicBezTo>
                  <a:cubicBezTo>
                    <a:pt x="248" y="414"/>
                    <a:pt x="271" y="422"/>
                    <a:pt x="297" y="422"/>
                  </a:cubicBezTo>
                  <a:cubicBezTo>
                    <a:pt x="335" y="422"/>
                    <a:pt x="367" y="405"/>
                    <a:pt x="367" y="384"/>
                  </a:cubicBezTo>
                  <a:cubicBezTo>
                    <a:pt x="367" y="370"/>
                    <a:pt x="352" y="357"/>
                    <a:pt x="330" y="351"/>
                  </a:cubicBezTo>
                  <a:cubicBezTo>
                    <a:pt x="345" y="334"/>
                    <a:pt x="356" y="313"/>
                    <a:pt x="362" y="290"/>
                  </a:cubicBezTo>
                  <a:cubicBezTo>
                    <a:pt x="381" y="326"/>
                    <a:pt x="404" y="328"/>
                    <a:pt x="404" y="328"/>
                  </a:cubicBezTo>
                  <a:cubicBezTo>
                    <a:pt x="432" y="250"/>
                    <a:pt x="365" y="190"/>
                    <a:pt x="348" y="176"/>
                  </a:cubicBezTo>
                  <a:close/>
                </a:path>
              </a:pathLst>
            </a:custGeom>
            <a:solidFill>
              <a:schemeClr val="bg1"/>
            </a:solidFill>
            <a:ln>
              <a:noFill/>
            </a:ln>
          </p:spPr>
          <p:txBody>
            <a:bodyPr/>
            <a:lstStyle/>
            <a:p>
              <a:endParaRPr lang="zh-CN" altLang="en-US">
                <a:cs typeface="+mn-ea"/>
                <a:sym typeface="+mn-lt"/>
              </a:endParaRPr>
            </a:p>
          </p:txBody>
        </p:sp>
        <p:sp>
          <p:nvSpPr>
            <p:cNvPr id="132" name="文本框 131">
              <a:extLst>
                <a:ext uri="{FF2B5EF4-FFF2-40B4-BE49-F238E27FC236}">
                  <a16:creationId xmlns:a16="http://schemas.microsoft.com/office/drawing/2014/main" id="{FD75DD13-13BC-4FE6-B05E-0F57A6431276}"/>
                </a:ext>
              </a:extLst>
            </p:cNvPr>
            <p:cNvSpPr txBox="1"/>
            <p:nvPr/>
          </p:nvSpPr>
          <p:spPr>
            <a:xfrm>
              <a:off x="7588984" y="3860486"/>
              <a:ext cx="1383717" cy="646331"/>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altLang="zh-CN" sz="1200" b="1" dirty="0">
                  <a:solidFill>
                    <a:prstClr val="white"/>
                  </a:solidFill>
                  <a:cs typeface="+mn-ea"/>
                  <a:sym typeface="+mn-lt"/>
                </a:rPr>
                <a:t>Instant</a:t>
              </a:r>
              <a:r>
                <a:rPr lang="zh-CN" altLang="en-US" sz="1200" b="1" dirty="0">
                  <a:solidFill>
                    <a:prstClr val="white"/>
                  </a:solidFill>
                  <a:cs typeface="+mn-ea"/>
                  <a:sym typeface="+mn-lt"/>
                </a:rPr>
                <a:t> </a:t>
              </a:r>
              <a:r>
                <a:rPr lang="en-US" altLang="zh-CN" sz="1200" b="1" dirty="0">
                  <a:solidFill>
                    <a:prstClr val="white"/>
                  </a:solidFill>
                  <a:cs typeface="+mn-ea"/>
                  <a:sym typeface="+mn-lt"/>
                </a:rPr>
                <a:t>Messaging Tools</a:t>
              </a:r>
              <a:endParaRPr kumimoji="0" lang="en-US" altLang="zh-CN" sz="1200" b="1" i="0" u="none" strike="noStrike" kern="1200" cap="none" spc="0" normalizeH="0" baseline="0" noProof="0" dirty="0">
                <a:ln>
                  <a:noFill/>
                </a:ln>
                <a:solidFill>
                  <a:prstClr val="white"/>
                </a:solidFill>
                <a:effectLst/>
                <a:uLnTx/>
                <a:uFillTx/>
                <a:cs typeface="+mn-ea"/>
                <a:sym typeface="+mn-lt"/>
              </a:endParaRPr>
            </a:p>
          </p:txBody>
        </p:sp>
      </p:grpSp>
      <p:grpSp>
        <p:nvGrpSpPr>
          <p:cNvPr id="120" name="组合 119">
            <a:extLst>
              <a:ext uri="{FF2B5EF4-FFF2-40B4-BE49-F238E27FC236}">
                <a16:creationId xmlns:a16="http://schemas.microsoft.com/office/drawing/2014/main" id="{549928B8-2BA5-4A81-987C-D5D3D01D77A1}"/>
              </a:ext>
            </a:extLst>
          </p:cNvPr>
          <p:cNvGrpSpPr/>
          <p:nvPr/>
        </p:nvGrpSpPr>
        <p:grpSpPr>
          <a:xfrm>
            <a:off x="6775496" y="4871989"/>
            <a:ext cx="2261000" cy="630528"/>
            <a:chOff x="6848475" y="4525957"/>
            <a:chExt cx="2261000" cy="630528"/>
          </a:xfrm>
        </p:grpSpPr>
        <p:sp>
          <p:nvSpPr>
            <p:cNvPr id="127" name="圆角矩形 180">
              <a:extLst>
                <a:ext uri="{FF2B5EF4-FFF2-40B4-BE49-F238E27FC236}">
                  <a16:creationId xmlns:a16="http://schemas.microsoft.com/office/drawing/2014/main" id="{99E0E3A7-2D82-4DFF-9083-F864C2547340}"/>
                </a:ext>
              </a:extLst>
            </p:cNvPr>
            <p:cNvSpPr/>
            <p:nvPr/>
          </p:nvSpPr>
          <p:spPr>
            <a:xfrm>
              <a:off x="6848475" y="4525957"/>
              <a:ext cx="2261000" cy="6305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128" name="internet-explorer_220779">
              <a:extLst>
                <a:ext uri="{FF2B5EF4-FFF2-40B4-BE49-F238E27FC236}">
                  <a16:creationId xmlns:a16="http://schemas.microsoft.com/office/drawing/2014/main" id="{CD6151BD-8933-4C18-81F4-19ED5D86E29D}"/>
                </a:ext>
              </a:extLst>
            </p:cNvPr>
            <p:cNvSpPr>
              <a:spLocks noChangeAspect="1"/>
            </p:cNvSpPr>
            <p:nvPr/>
          </p:nvSpPr>
          <p:spPr bwMode="auto">
            <a:xfrm>
              <a:off x="7068628" y="4617349"/>
              <a:ext cx="449240" cy="442553"/>
            </a:xfrm>
            <a:custGeom>
              <a:avLst/>
              <a:gdLst>
                <a:gd name="T0" fmla="*/ 4878 w 6724"/>
                <a:gd name="T1" fmla="*/ 4322 h 6635"/>
                <a:gd name="T2" fmla="*/ 4845 w 6724"/>
                <a:gd name="T3" fmla="*/ 4381 h 6635"/>
                <a:gd name="T4" fmla="*/ 4405 w 6724"/>
                <a:gd name="T5" fmla="*/ 4860 h 6635"/>
                <a:gd name="T6" fmla="*/ 3785 w 6724"/>
                <a:gd name="T7" fmla="*/ 5026 h 6635"/>
                <a:gd name="T8" fmla="*/ 3167 w 6724"/>
                <a:gd name="T9" fmla="*/ 4860 h 6635"/>
                <a:gd name="T10" fmla="*/ 2729 w 6724"/>
                <a:gd name="T11" fmla="*/ 4413 h 6635"/>
                <a:gd name="T12" fmla="*/ 2556 w 6724"/>
                <a:gd name="T13" fmla="*/ 3975 h 6635"/>
                <a:gd name="T14" fmla="*/ 6701 w 6724"/>
                <a:gd name="T15" fmla="*/ 3975 h 6635"/>
                <a:gd name="T16" fmla="*/ 6710 w 6724"/>
                <a:gd name="T17" fmla="*/ 3869 h 6635"/>
                <a:gd name="T18" fmla="*/ 6713 w 6724"/>
                <a:gd name="T19" fmla="*/ 3637 h 6635"/>
                <a:gd name="T20" fmla="*/ 6711 w 6724"/>
                <a:gd name="T21" fmla="*/ 3512 h 6635"/>
                <a:gd name="T22" fmla="*/ 6443 w 6724"/>
                <a:gd name="T23" fmla="*/ 1990 h 6635"/>
                <a:gd name="T24" fmla="*/ 6300 w 6724"/>
                <a:gd name="T25" fmla="*/ 264 h 6635"/>
                <a:gd name="T26" fmla="*/ 5331 w 6724"/>
                <a:gd name="T27" fmla="*/ 30 h 6635"/>
                <a:gd name="T28" fmla="*/ 3937 w 6724"/>
                <a:gd name="T29" fmla="*/ 406 h 6635"/>
                <a:gd name="T30" fmla="*/ 3738 w 6724"/>
                <a:gd name="T31" fmla="*/ 395 h 6635"/>
                <a:gd name="T32" fmla="*/ 1825 w 6724"/>
                <a:gd name="T33" fmla="*/ 1049 h 6635"/>
                <a:gd name="T34" fmla="*/ 355 w 6724"/>
                <a:gd name="T35" fmla="*/ 2775 h 6635"/>
                <a:gd name="T36" fmla="*/ 173 w 6724"/>
                <a:gd name="T37" fmla="*/ 3230 h 6635"/>
                <a:gd name="T38" fmla="*/ 540 w 6724"/>
                <a:gd name="T39" fmla="*/ 2904 h 6635"/>
                <a:gd name="T40" fmla="*/ 1635 w 6724"/>
                <a:gd name="T41" fmla="*/ 2068 h 6635"/>
                <a:gd name="T42" fmla="*/ 849 w 6724"/>
                <a:gd name="T43" fmla="*/ 3090 h 6635"/>
                <a:gd name="T44" fmla="*/ 811 w 6724"/>
                <a:gd name="T45" fmla="*/ 3152 h 6635"/>
                <a:gd name="T46" fmla="*/ 189 w 6724"/>
                <a:gd name="T47" fmla="*/ 4457 h 6635"/>
                <a:gd name="T48" fmla="*/ 0 w 6724"/>
                <a:gd name="T49" fmla="*/ 5548 h 6635"/>
                <a:gd name="T50" fmla="*/ 251 w 6724"/>
                <a:gd name="T51" fmla="*/ 6307 h 6635"/>
                <a:gd name="T52" fmla="*/ 1103 w 6724"/>
                <a:gd name="T53" fmla="*/ 6635 h 6635"/>
                <a:gd name="T54" fmla="*/ 2381 w 6724"/>
                <a:gd name="T55" fmla="*/ 6285 h 6635"/>
                <a:gd name="T56" fmla="*/ 3738 w 6724"/>
                <a:gd name="T57" fmla="*/ 6584 h 6635"/>
                <a:gd name="T58" fmla="*/ 5543 w 6724"/>
                <a:gd name="T59" fmla="*/ 6000 h 6635"/>
                <a:gd name="T60" fmla="*/ 6669 w 6724"/>
                <a:gd name="T61" fmla="*/ 4476 h 6635"/>
                <a:gd name="T62" fmla="*/ 6724 w 6724"/>
                <a:gd name="T63" fmla="*/ 4322 h 6635"/>
                <a:gd name="T64" fmla="*/ 4878 w 6724"/>
                <a:gd name="T65" fmla="*/ 4322 h 6635"/>
                <a:gd name="T66" fmla="*/ 4792 w 6724"/>
                <a:gd name="T67" fmla="*/ 622 h 6635"/>
                <a:gd name="T68" fmla="*/ 5755 w 6724"/>
                <a:gd name="T69" fmla="*/ 522 h 6635"/>
                <a:gd name="T70" fmla="*/ 6113 w 6724"/>
                <a:gd name="T71" fmla="*/ 896 h 6635"/>
                <a:gd name="T72" fmla="*/ 6009 w 6724"/>
                <a:gd name="T73" fmla="*/ 1585 h 6635"/>
                <a:gd name="T74" fmla="*/ 5940 w 6724"/>
                <a:gd name="T75" fmla="*/ 1771 h 6635"/>
                <a:gd name="T76" fmla="*/ 5813 w 6724"/>
                <a:gd name="T77" fmla="*/ 1620 h 6635"/>
                <a:gd name="T78" fmla="*/ 4786 w 6724"/>
                <a:gd name="T79" fmla="*/ 832 h 6635"/>
                <a:gd name="T80" fmla="*/ 4558 w 6724"/>
                <a:gd name="T81" fmla="*/ 720 h 6635"/>
                <a:gd name="T82" fmla="*/ 4792 w 6724"/>
                <a:gd name="T83" fmla="*/ 622 h 6635"/>
                <a:gd name="T84" fmla="*/ 2015 w 6724"/>
                <a:gd name="T85" fmla="*/ 5931 h 6635"/>
                <a:gd name="T86" fmla="*/ 1078 w 6724"/>
                <a:gd name="T87" fmla="*/ 6220 h 6635"/>
                <a:gd name="T88" fmla="*/ 613 w 6724"/>
                <a:gd name="T89" fmla="*/ 6024 h 6635"/>
                <a:gd name="T90" fmla="*/ 813 w 6724"/>
                <a:gd name="T91" fmla="*/ 4439 h 6635"/>
                <a:gd name="T92" fmla="*/ 934 w 6724"/>
                <a:gd name="T93" fmla="*/ 4204 h 6635"/>
                <a:gd name="T94" fmla="*/ 1025 w 6724"/>
                <a:gd name="T95" fmla="*/ 4452 h 6635"/>
                <a:gd name="T96" fmla="*/ 2027 w 6724"/>
                <a:gd name="T97" fmla="*/ 5727 h 6635"/>
                <a:gd name="T98" fmla="*/ 2214 w 6724"/>
                <a:gd name="T99" fmla="*/ 5841 h 6635"/>
                <a:gd name="T100" fmla="*/ 2015 w 6724"/>
                <a:gd name="T101" fmla="*/ 5931 h 6635"/>
                <a:gd name="T102" fmla="*/ 2308 w 6724"/>
                <a:gd name="T103" fmla="*/ 3165 h 6635"/>
                <a:gd name="T104" fmla="*/ 2314 w 6724"/>
                <a:gd name="T105" fmla="*/ 3043 h 6635"/>
                <a:gd name="T106" fmla="*/ 2791 w 6724"/>
                <a:gd name="T107" fmla="*/ 2126 h 6635"/>
                <a:gd name="T108" fmla="*/ 3732 w 6724"/>
                <a:gd name="T109" fmla="*/ 1776 h 6635"/>
                <a:gd name="T110" fmla="*/ 4672 w 6724"/>
                <a:gd name="T111" fmla="*/ 2126 h 6635"/>
                <a:gd name="T112" fmla="*/ 5091 w 6724"/>
                <a:gd name="T113" fmla="*/ 3043 h 6635"/>
                <a:gd name="T114" fmla="*/ 5098 w 6724"/>
                <a:gd name="T115" fmla="*/ 3165 h 6635"/>
                <a:gd name="T116" fmla="*/ 2308 w 6724"/>
                <a:gd name="T117" fmla="*/ 3165 h 6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24" h="6635">
                  <a:moveTo>
                    <a:pt x="4878" y="4322"/>
                  </a:moveTo>
                  <a:lnTo>
                    <a:pt x="4845" y="4381"/>
                  </a:lnTo>
                  <a:cubicBezTo>
                    <a:pt x="4724" y="4594"/>
                    <a:pt x="4572" y="4759"/>
                    <a:pt x="4405" y="4860"/>
                  </a:cubicBezTo>
                  <a:cubicBezTo>
                    <a:pt x="4220" y="4970"/>
                    <a:pt x="4012" y="5026"/>
                    <a:pt x="3785" y="5026"/>
                  </a:cubicBezTo>
                  <a:cubicBezTo>
                    <a:pt x="3559" y="5026"/>
                    <a:pt x="3351" y="4970"/>
                    <a:pt x="3167" y="4860"/>
                  </a:cubicBezTo>
                  <a:cubicBezTo>
                    <a:pt x="2981" y="4749"/>
                    <a:pt x="2833" y="4597"/>
                    <a:pt x="2729" y="4413"/>
                  </a:cubicBezTo>
                  <a:cubicBezTo>
                    <a:pt x="2654" y="4264"/>
                    <a:pt x="2582" y="4122"/>
                    <a:pt x="2556" y="3975"/>
                  </a:cubicBezTo>
                  <a:lnTo>
                    <a:pt x="6701" y="3975"/>
                  </a:lnTo>
                  <a:lnTo>
                    <a:pt x="6710" y="3869"/>
                  </a:lnTo>
                  <a:cubicBezTo>
                    <a:pt x="6717" y="3797"/>
                    <a:pt x="6715" y="3719"/>
                    <a:pt x="6713" y="3637"/>
                  </a:cubicBezTo>
                  <a:cubicBezTo>
                    <a:pt x="6712" y="3596"/>
                    <a:pt x="6711" y="3554"/>
                    <a:pt x="6711" y="3512"/>
                  </a:cubicBezTo>
                  <a:cubicBezTo>
                    <a:pt x="6711" y="2976"/>
                    <a:pt x="6690" y="2457"/>
                    <a:pt x="6443" y="1990"/>
                  </a:cubicBezTo>
                  <a:cubicBezTo>
                    <a:pt x="6718" y="1224"/>
                    <a:pt x="6671" y="644"/>
                    <a:pt x="6300" y="264"/>
                  </a:cubicBezTo>
                  <a:cubicBezTo>
                    <a:pt x="6102" y="77"/>
                    <a:pt x="5784" y="0"/>
                    <a:pt x="5331" y="30"/>
                  </a:cubicBezTo>
                  <a:cubicBezTo>
                    <a:pt x="4911" y="57"/>
                    <a:pt x="4442" y="184"/>
                    <a:pt x="3937" y="406"/>
                  </a:cubicBezTo>
                  <a:cubicBezTo>
                    <a:pt x="3870" y="399"/>
                    <a:pt x="3804" y="395"/>
                    <a:pt x="3738" y="395"/>
                  </a:cubicBezTo>
                  <a:cubicBezTo>
                    <a:pt x="3044" y="395"/>
                    <a:pt x="2531" y="625"/>
                    <a:pt x="1825" y="1049"/>
                  </a:cubicBezTo>
                  <a:cubicBezTo>
                    <a:pt x="1287" y="1384"/>
                    <a:pt x="736" y="1826"/>
                    <a:pt x="355" y="2775"/>
                  </a:cubicBezTo>
                  <a:lnTo>
                    <a:pt x="173" y="3230"/>
                  </a:lnTo>
                  <a:lnTo>
                    <a:pt x="540" y="2904"/>
                  </a:lnTo>
                  <a:cubicBezTo>
                    <a:pt x="879" y="2603"/>
                    <a:pt x="1263" y="2312"/>
                    <a:pt x="1635" y="2068"/>
                  </a:cubicBezTo>
                  <a:cubicBezTo>
                    <a:pt x="1195" y="2522"/>
                    <a:pt x="1033" y="2788"/>
                    <a:pt x="849" y="3090"/>
                  </a:cubicBezTo>
                  <a:lnTo>
                    <a:pt x="811" y="3152"/>
                  </a:lnTo>
                  <a:cubicBezTo>
                    <a:pt x="523" y="3622"/>
                    <a:pt x="313" y="4061"/>
                    <a:pt x="189" y="4457"/>
                  </a:cubicBezTo>
                  <a:cubicBezTo>
                    <a:pt x="63" y="4855"/>
                    <a:pt x="0" y="5221"/>
                    <a:pt x="0" y="5548"/>
                  </a:cubicBezTo>
                  <a:cubicBezTo>
                    <a:pt x="0" y="5896"/>
                    <a:pt x="85" y="6152"/>
                    <a:pt x="251" y="6307"/>
                  </a:cubicBezTo>
                  <a:cubicBezTo>
                    <a:pt x="470" y="6525"/>
                    <a:pt x="755" y="6635"/>
                    <a:pt x="1103" y="6635"/>
                  </a:cubicBezTo>
                  <a:cubicBezTo>
                    <a:pt x="1462" y="6635"/>
                    <a:pt x="1889" y="6518"/>
                    <a:pt x="2381" y="6285"/>
                  </a:cubicBezTo>
                  <a:cubicBezTo>
                    <a:pt x="2806" y="6484"/>
                    <a:pt x="3262" y="6584"/>
                    <a:pt x="3738" y="6584"/>
                  </a:cubicBezTo>
                  <a:cubicBezTo>
                    <a:pt x="4402" y="6584"/>
                    <a:pt x="5009" y="6388"/>
                    <a:pt x="5543" y="6000"/>
                  </a:cubicBezTo>
                  <a:cubicBezTo>
                    <a:pt x="6066" y="5620"/>
                    <a:pt x="6445" y="5108"/>
                    <a:pt x="6669" y="4476"/>
                  </a:cubicBezTo>
                  <a:lnTo>
                    <a:pt x="6724" y="4322"/>
                  </a:lnTo>
                  <a:lnTo>
                    <a:pt x="4878" y="4322"/>
                  </a:lnTo>
                  <a:close/>
                  <a:moveTo>
                    <a:pt x="4792" y="622"/>
                  </a:moveTo>
                  <a:cubicBezTo>
                    <a:pt x="5296" y="408"/>
                    <a:pt x="5494" y="387"/>
                    <a:pt x="5755" y="522"/>
                  </a:cubicBezTo>
                  <a:cubicBezTo>
                    <a:pt x="5918" y="606"/>
                    <a:pt x="6046" y="739"/>
                    <a:pt x="6113" y="896"/>
                  </a:cubicBezTo>
                  <a:cubicBezTo>
                    <a:pt x="6184" y="1061"/>
                    <a:pt x="6153" y="1198"/>
                    <a:pt x="6009" y="1585"/>
                  </a:cubicBezTo>
                  <a:lnTo>
                    <a:pt x="5940" y="1771"/>
                  </a:lnTo>
                  <a:lnTo>
                    <a:pt x="5813" y="1620"/>
                  </a:lnTo>
                  <a:cubicBezTo>
                    <a:pt x="5413" y="1148"/>
                    <a:pt x="5339" y="1103"/>
                    <a:pt x="4786" y="832"/>
                  </a:cubicBezTo>
                  <a:lnTo>
                    <a:pt x="4558" y="720"/>
                  </a:lnTo>
                  <a:lnTo>
                    <a:pt x="4792" y="622"/>
                  </a:lnTo>
                  <a:close/>
                  <a:moveTo>
                    <a:pt x="2015" y="5931"/>
                  </a:moveTo>
                  <a:cubicBezTo>
                    <a:pt x="1616" y="6112"/>
                    <a:pt x="1319" y="6220"/>
                    <a:pt x="1078" y="6220"/>
                  </a:cubicBezTo>
                  <a:cubicBezTo>
                    <a:pt x="898" y="6220"/>
                    <a:pt x="749" y="6160"/>
                    <a:pt x="613" y="6024"/>
                  </a:cubicBezTo>
                  <a:cubicBezTo>
                    <a:pt x="235" y="5647"/>
                    <a:pt x="437" y="5174"/>
                    <a:pt x="813" y="4439"/>
                  </a:cubicBezTo>
                  <a:lnTo>
                    <a:pt x="934" y="4204"/>
                  </a:lnTo>
                  <a:lnTo>
                    <a:pt x="1025" y="4452"/>
                  </a:lnTo>
                  <a:cubicBezTo>
                    <a:pt x="1259" y="5092"/>
                    <a:pt x="1436" y="5366"/>
                    <a:pt x="2027" y="5727"/>
                  </a:cubicBezTo>
                  <a:lnTo>
                    <a:pt x="2214" y="5841"/>
                  </a:lnTo>
                  <a:lnTo>
                    <a:pt x="2015" y="5931"/>
                  </a:lnTo>
                  <a:close/>
                  <a:moveTo>
                    <a:pt x="2308" y="3165"/>
                  </a:moveTo>
                  <a:lnTo>
                    <a:pt x="2314" y="3043"/>
                  </a:lnTo>
                  <a:cubicBezTo>
                    <a:pt x="2333" y="2715"/>
                    <a:pt x="2493" y="2407"/>
                    <a:pt x="2791" y="2126"/>
                  </a:cubicBezTo>
                  <a:cubicBezTo>
                    <a:pt x="3041" y="1891"/>
                    <a:pt x="3348" y="1776"/>
                    <a:pt x="3732" y="1776"/>
                  </a:cubicBezTo>
                  <a:cubicBezTo>
                    <a:pt x="4114" y="1776"/>
                    <a:pt x="4422" y="1891"/>
                    <a:pt x="4672" y="2126"/>
                  </a:cubicBezTo>
                  <a:cubicBezTo>
                    <a:pt x="4930" y="2369"/>
                    <a:pt x="5070" y="2678"/>
                    <a:pt x="5091" y="3043"/>
                  </a:cubicBezTo>
                  <a:lnTo>
                    <a:pt x="5098" y="3165"/>
                  </a:lnTo>
                  <a:lnTo>
                    <a:pt x="2308" y="3165"/>
                  </a:lnTo>
                  <a:close/>
                </a:path>
              </a:pathLst>
            </a:custGeom>
            <a:solidFill>
              <a:schemeClr val="bg1"/>
            </a:solidFill>
            <a:ln>
              <a:noFill/>
            </a:ln>
          </p:spPr>
          <p:txBody>
            <a:bodyPr/>
            <a:lstStyle/>
            <a:p>
              <a:endParaRPr lang="zh-CN" altLang="en-US">
                <a:cs typeface="+mn-ea"/>
                <a:sym typeface="+mn-lt"/>
              </a:endParaRPr>
            </a:p>
          </p:txBody>
        </p:sp>
        <p:sp>
          <p:nvSpPr>
            <p:cNvPr id="129" name="文本框 128">
              <a:extLst>
                <a:ext uri="{FF2B5EF4-FFF2-40B4-BE49-F238E27FC236}">
                  <a16:creationId xmlns:a16="http://schemas.microsoft.com/office/drawing/2014/main" id="{E3626841-9FFE-4E1C-8E4E-34D908E33CE1}"/>
                </a:ext>
              </a:extLst>
            </p:cNvPr>
            <p:cNvSpPr txBox="1"/>
            <p:nvPr/>
          </p:nvSpPr>
          <p:spPr>
            <a:xfrm>
              <a:off x="7535448" y="4653959"/>
              <a:ext cx="1514197" cy="369332"/>
            </a:xfrm>
            <a:prstGeom prst="rect">
              <a:avLst/>
            </a:prstGeom>
            <a:noFill/>
          </p:spPr>
          <p:txBody>
            <a:bodyPr wrap="none" rtlCol="0">
              <a:spAutoFit/>
            </a:bodyPr>
            <a:lstStyle/>
            <a:p>
              <a:pPr lvl="0" algn="ctr">
                <a:defRPr/>
              </a:pPr>
              <a:r>
                <a:rPr lang="en-US" altLang="zh-CN" b="1" dirty="0">
                  <a:solidFill>
                    <a:prstClr val="white"/>
                  </a:solidFill>
                  <a:cs typeface="+mn-ea"/>
                  <a:sym typeface="+mn-lt"/>
                </a:rPr>
                <a:t>Web Upload</a:t>
              </a:r>
              <a:endParaRPr kumimoji="0" lang="en-US" altLang="zh-CN" sz="1800" b="1" i="0" u="none" strike="noStrike" kern="1200" cap="none" spc="0" normalizeH="0" baseline="0" noProof="0" dirty="0">
                <a:ln>
                  <a:noFill/>
                </a:ln>
                <a:solidFill>
                  <a:prstClr val="white"/>
                </a:solidFill>
                <a:effectLst/>
                <a:uLnTx/>
                <a:uFillTx/>
                <a:cs typeface="+mn-ea"/>
                <a:sym typeface="+mn-lt"/>
              </a:endParaRPr>
            </a:p>
          </p:txBody>
        </p:sp>
      </p:grpSp>
      <p:cxnSp>
        <p:nvCxnSpPr>
          <p:cNvPr id="121" name="直接箭头连接符 120">
            <a:extLst>
              <a:ext uri="{FF2B5EF4-FFF2-40B4-BE49-F238E27FC236}">
                <a16:creationId xmlns:a16="http://schemas.microsoft.com/office/drawing/2014/main" id="{3FC5724E-982B-44F6-8FA9-BD4022DB79B8}"/>
              </a:ext>
            </a:extLst>
          </p:cNvPr>
          <p:cNvCxnSpPr/>
          <p:nvPr/>
        </p:nvCxnSpPr>
        <p:spPr>
          <a:xfrm>
            <a:off x="4367003" y="3467565"/>
            <a:ext cx="2191079" cy="0"/>
          </a:xfrm>
          <a:prstGeom prst="straightConnector1">
            <a:avLst/>
          </a:prstGeom>
          <a:ln w="9525">
            <a:solidFill>
              <a:schemeClr val="accent1">
                <a:lumMod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122" name="直接箭头连接符 121">
            <a:extLst>
              <a:ext uri="{FF2B5EF4-FFF2-40B4-BE49-F238E27FC236}">
                <a16:creationId xmlns:a16="http://schemas.microsoft.com/office/drawing/2014/main" id="{1345C19A-F304-4FFB-866A-AC24329E22E1}"/>
              </a:ext>
            </a:extLst>
          </p:cNvPr>
          <p:cNvCxnSpPr/>
          <p:nvPr/>
        </p:nvCxnSpPr>
        <p:spPr>
          <a:xfrm>
            <a:off x="4367003" y="4259008"/>
            <a:ext cx="2191079" cy="0"/>
          </a:xfrm>
          <a:prstGeom prst="straightConnector1">
            <a:avLst/>
          </a:prstGeom>
          <a:ln w="9525">
            <a:solidFill>
              <a:schemeClr val="accent1">
                <a:lumMod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grpSp>
        <p:nvGrpSpPr>
          <p:cNvPr id="123" name="组合 122">
            <a:extLst>
              <a:ext uri="{FF2B5EF4-FFF2-40B4-BE49-F238E27FC236}">
                <a16:creationId xmlns:a16="http://schemas.microsoft.com/office/drawing/2014/main" id="{0305F6BA-B388-48A5-A4E1-DF9DAFE3B770}"/>
              </a:ext>
            </a:extLst>
          </p:cNvPr>
          <p:cNvGrpSpPr/>
          <p:nvPr/>
        </p:nvGrpSpPr>
        <p:grpSpPr>
          <a:xfrm>
            <a:off x="4935867" y="3281695"/>
            <a:ext cx="1173868" cy="1171000"/>
            <a:chOff x="4028415" y="1729957"/>
            <a:chExt cx="702474" cy="700757"/>
          </a:xfrm>
        </p:grpSpPr>
        <p:sp>
          <p:nvSpPr>
            <p:cNvPr id="125" name="椭圆 124">
              <a:extLst>
                <a:ext uri="{FF2B5EF4-FFF2-40B4-BE49-F238E27FC236}">
                  <a16:creationId xmlns:a16="http://schemas.microsoft.com/office/drawing/2014/main" id="{18D86875-B99C-4895-A004-3D075DF0919F}"/>
                </a:ext>
              </a:extLst>
            </p:cNvPr>
            <p:cNvSpPr/>
            <p:nvPr/>
          </p:nvSpPr>
          <p:spPr>
            <a:xfrm>
              <a:off x="4037749" y="1734502"/>
              <a:ext cx="685236" cy="68523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126" name="militar-radar_77196">
              <a:extLst>
                <a:ext uri="{FF2B5EF4-FFF2-40B4-BE49-F238E27FC236}">
                  <a16:creationId xmlns:a16="http://schemas.microsoft.com/office/drawing/2014/main" id="{9DE38207-E513-4F67-8C55-5350D55AFEE3}"/>
                </a:ext>
              </a:extLst>
            </p:cNvPr>
            <p:cNvSpPr>
              <a:spLocks noChangeAspect="1"/>
            </p:cNvSpPr>
            <p:nvPr/>
          </p:nvSpPr>
          <p:spPr bwMode="auto">
            <a:xfrm>
              <a:off x="4028415" y="1729957"/>
              <a:ext cx="702474" cy="700757"/>
            </a:xfrm>
            <a:custGeom>
              <a:avLst/>
              <a:gdLst>
                <a:gd name="T0" fmla="*/ 3288 w 6576"/>
                <a:gd name="T1" fmla="*/ 0 h 6570"/>
                <a:gd name="T2" fmla="*/ 957 w 6576"/>
                <a:gd name="T3" fmla="*/ 971 h 6570"/>
                <a:gd name="T4" fmla="*/ 970 w 6576"/>
                <a:gd name="T5" fmla="*/ 5612 h 6570"/>
                <a:gd name="T6" fmla="*/ 3300 w 6576"/>
                <a:gd name="T7" fmla="*/ 6569 h 6570"/>
                <a:gd name="T8" fmla="*/ 6572 w 6576"/>
                <a:gd name="T9" fmla="*/ 3273 h 6570"/>
                <a:gd name="T10" fmla="*/ 3299 w 6576"/>
                <a:gd name="T11" fmla="*/ 6369 h 6570"/>
                <a:gd name="T12" fmla="*/ 203 w 6576"/>
                <a:gd name="T13" fmla="*/ 3296 h 6570"/>
                <a:gd name="T14" fmla="*/ 3276 w 6576"/>
                <a:gd name="T15" fmla="*/ 200 h 6570"/>
                <a:gd name="T16" fmla="*/ 6372 w 6576"/>
                <a:gd name="T17" fmla="*/ 3273 h 6570"/>
                <a:gd name="T18" fmla="*/ 5237 w 6576"/>
                <a:gd name="T19" fmla="*/ 1328 h 6570"/>
                <a:gd name="T20" fmla="*/ 3278 w 6576"/>
                <a:gd name="T21" fmla="*/ 523 h 6570"/>
                <a:gd name="T22" fmla="*/ 1338 w 6576"/>
                <a:gd name="T23" fmla="*/ 5242 h 6570"/>
                <a:gd name="T24" fmla="*/ 3298 w 6576"/>
                <a:gd name="T25" fmla="*/ 6047 h 6570"/>
                <a:gd name="T26" fmla="*/ 5237 w 6576"/>
                <a:gd name="T27" fmla="*/ 1328 h 6570"/>
                <a:gd name="T28" fmla="*/ 4737 w 6576"/>
                <a:gd name="T29" fmla="*/ 3179 h 6570"/>
                <a:gd name="T30" fmla="*/ 4947 w 6576"/>
                <a:gd name="T31" fmla="*/ 2001 h 6570"/>
                <a:gd name="T32" fmla="*/ 4960 w 6576"/>
                <a:gd name="T33" fmla="*/ 1989 h 6570"/>
                <a:gd name="T34" fmla="*/ 3973 w 6576"/>
                <a:gd name="T35" fmla="*/ 1180 h 6570"/>
                <a:gd name="T36" fmla="*/ 3911 w 6576"/>
                <a:gd name="T37" fmla="*/ 1370 h 6570"/>
                <a:gd name="T38" fmla="*/ 4325 w 6576"/>
                <a:gd name="T39" fmla="*/ 2269 h 6570"/>
                <a:gd name="T40" fmla="*/ 3378 w 6576"/>
                <a:gd name="T41" fmla="*/ 724 h 6570"/>
                <a:gd name="T42" fmla="*/ 3383 w 6576"/>
                <a:gd name="T43" fmla="*/ 2035 h 6570"/>
                <a:gd name="T44" fmla="*/ 3387 w 6576"/>
                <a:gd name="T45" fmla="*/ 3069 h 6570"/>
                <a:gd name="T46" fmla="*/ 3187 w 6576"/>
                <a:gd name="T47" fmla="*/ 3185 h 6570"/>
                <a:gd name="T48" fmla="*/ 2399 w 6576"/>
                <a:gd name="T49" fmla="*/ 2402 h 6570"/>
                <a:gd name="T50" fmla="*/ 3187 w 6576"/>
                <a:gd name="T51" fmla="*/ 3185 h 6570"/>
                <a:gd name="T52" fmla="*/ 3192 w 6576"/>
                <a:gd name="T53" fmla="*/ 4534 h 6570"/>
                <a:gd name="T54" fmla="*/ 3188 w 6576"/>
                <a:gd name="T55" fmla="*/ 3385 h 6570"/>
                <a:gd name="T56" fmla="*/ 4537 w 6576"/>
                <a:gd name="T57" fmla="*/ 3380 h 6570"/>
                <a:gd name="T58" fmla="*/ 3392 w 6576"/>
                <a:gd name="T59" fmla="*/ 4533 h 6570"/>
                <a:gd name="T60" fmla="*/ 3560 w 6576"/>
                <a:gd name="T61" fmla="*/ 3184 h 6570"/>
                <a:gd name="T62" fmla="*/ 4536 w 6576"/>
                <a:gd name="T63" fmla="*/ 3180 h 6570"/>
                <a:gd name="T64" fmla="*/ 3178 w 6576"/>
                <a:gd name="T65" fmla="*/ 725 h 6570"/>
                <a:gd name="T66" fmla="*/ 2257 w 6576"/>
                <a:gd name="T67" fmla="*/ 2261 h 6570"/>
                <a:gd name="T68" fmla="*/ 727 w 6576"/>
                <a:gd name="T69" fmla="*/ 3194 h 6570"/>
                <a:gd name="T70" fmla="*/ 728 w 6576"/>
                <a:gd name="T71" fmla="*/ 3394 h 6570"/>
                <a:gd name="T72" fmla="*/ 3193 w 6576"/>
                <a:gd name="T73" fmla="*/ 4734 h 6570"/>
                <a:gd name="T74" fmla="*/ 728 w 6576"/>
                <a:gd name="T75" fmla="*/ 3394 h 6570"/>
                <a:gd name="T76" fmla="*/ 3393 w 6576"/>
                <a:gd name="T77" fmla="*/ 4734 h 6570"/>
                <a:gd name="T78" fmla="*/ 4738 w 6576"/>
                <a:gd name="T79" fmla="*/ 3379 h 6570"/>
                <a:gd name="T80" fmla="*/ 3397 w 6576"/>
                <a:gd name="T81" fmla="*/ 5844 h 6570"/>
                <a:gd name="T82" fmla="*/ 1681 w 6576"/>
                <a:gd name="T83" fmla="*/ 1842 h 6570"/>
                <a:gd name="T84" fmla="*/ 1683 w 6576"/>
                <a:gd name="T85" fmla="*/ 2334 h 6570"/>
                <a:gd name="T86" fmla="*/ 1873 w 6576"/>
                <a:gd name="T87" fmla="*/ 4276 h 6570"/>
                <a:gd name="T88" fmla="*/ 1491 w 6576"/>
                <a:gd name="T89" fmla="*/ 4277 h 6570"/>
                <a:gd name="T90" fmla="*/ 1873 w 6576"/>
                <a:gd name="T91" fmla="*/ 4276 h 6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76" h="6570">
                  <a:moveTo>
                    <a:pt x="5606" y="958"/>
                  </a:moveTo>
                  <a:cubicBezTo>
                    <a:pt x="4986" y="340"/>
                    <a:pt x="4163" y="0"/>
                    <a:pt x="3288" y="0"/>
                  </a:cubicBezTo>
                  <a:lnTo>
                    <a:pt x="3276" y="0"/>
                  </a:lnTo>
                  <a:cubicBezTo>
                    <a:pt x="2398" y="3"/>
                    <a:pt x="1575" y="348"/>
                    <a:pt x="957" y="971"/>
                  </a:cubicBezTo>
                  <a:cubicBezTo>
                    <a:pt x="338" y="1593"/>
                    <a:pt x="0" y="2419"/>
                    <a:pt x="3" y="3297"/>
                  </a:cubicBezTo>
                  <a:cubicBezTo>
                    <a:pt x="6" y="4172"/>
                    <a:pt x="349" y="4994"/>
                    <a:pt x="970" y="5612"/>
                  </a:cubicBezTo>
                  <a:cubicBezTo>
                    <a:pt x="1589" y="6229"/>
                    <a:pt x="2413" y="6570"/>
                    <a:pt x="3288" y="6570"/>
                  </a:cubicBezTo>
                  <a:lnTo>
                    <a:pt x="3300" y="6569"/>
                  </a:lnTo>
                  <a:cubicBezTo>
                    <a:pt x="4177" y="6566"/>
                    <a:pt x="5001" y="6222"/>
                    <a:pt x="5619" y="5599"/>
                  </a:cubicBezTo>
                  <a:cubicBezTo>
                    <a:pt x="6237" y="4976"/>
                    <a:pt x="6576" y="4150"/>
                    <a:pt x="6572" y="3273"/>
                  </a:cubicBezTo>
                  <a:cubicBezTo>
                    <a:pt x="6569" y="2397"/>
                    <a:pt x="6226" y="1575"/>
                    <a:pt x="5606" y="958"/>
                  </a:cubicBezTo>
                  <a:close/>
                  <a:moveTo>
                    <a:pt x="3299" y="6369"/>
                  </a:moveTo>
                  <a:lnTo>
                    <a:pt x="3288" y="6369"/>
                  </a:lnTo>
                  <a:cubicBezTo>
                    <a:pt x="1593" y="6369"/>
                    <a:pt x="209" y="4991"/>
                    <a:pt x="203" y="3296"/>
                  </a:cubicBezTo>
                  <a:cubicBezTo>
                    <a:pt x="200" y="2472"/>
                    <a:pt x="518" y="1696"/>
                    <a:pt x="1099" y="1111"/>
                  </a:cubicBezTo>
                  <a:cubicBezTo>
                    <a:pt x="1679" y="527"/>
                    <a:pt x="2452" y="203"/>
                    <a:pt x="3276" y="200"/>
                  </a:cubicBezTo>
                  <a:lnTo>
                    <a:pt x="3288" y="200"/>
                  </a:lnTo>
                  <a:cubicBezTo>
                    <a:pt x="4983" y="200"/>
                    <a:pt x="6366" y="1579"/>
                    <a:pt x="6372" y="3273"/>
                  </a:cubicBezTo>
                  <a:cubicBezTo>
                    <a:pt x="6379" y="4974"/>
                    <a:pt x="5000" y="6363"/>
                    <a:pt x="3299" y="6369"/>
                  </a:cubicBezTo>
                  <a:close/>
                  <a:moveTo>
                    <a:pt x="5237" y="1328"/>
                  </a:moveTo>
                  <a:cubicBezTo>
                    <a:pt x="4716" y="809"/>
                    <a:pt x="4024" y="523"/>
                    <a:pt x="3288" y="523"/>
                  </a:cubicBezTo>
                  <a:lnTo>
                    <a:pt x="3278" y="523"/>
                  </a:lnTo>
                  <a:cubicBezTo>
                    <a:pt x="1755" y="528"/>
                    <a:pt x="520" y="1772"/>
                    <a:pt x="526" y="3295"/>
                  </a:cubicBezTo>
                  <a:cubicBezTo>
                    <a:pt x="528" y="4031"/>
                    <a:pt x="817" y="4722"/>
                    <a:pt x="1338" y="5242"/>
                  </a:cubicBezTo>
                  <a:cubicBezTo>
                    <a:pt x="1860" y="5761"/>
                    <a:pt x="2552" y="6047"/>
                    <a:pt x="3288" y="6047"/>
                  </a:cubicBezTo>
                  <a:lnTo>
                    <a:pt x="3298" y="6047"/>
                  </a:lnTo>
                  <a:cubicBezTo>
                    <a:pt x="4821" y="6041"/>
                    <a:pt x="6056" y="4798"/>
                    <a:pt x="6050" y="3275"/>
                  </a:cubicBezTo>
                  <a:cubicBezTo>
                    <a:pt x="6047" y="2539"/>
                    <a:pt x="5759" y="1847"/>
                    <a:pt x="5237" y="1328"/>
                  </a:cubicBezTo>
                  <a:close/>
                  <a:moveTo>
                    <a:pt x="5847" y="3175"/>
                  </a:moveTo>
                  <a:lnTo>
                    <a:pt x="4737" y="3179"/>
                  </a:lnTo>
                  <a:cubicBezTo>
                    <a:pt x="4716" y="2897"/>
                    <a:pt x="4614" y="2636"/>
                    <a:pt x="4455" y="2421"/>
                  </a:cubicBezTo>
                  <a:lnTo>
                    <a:pt x="4947" y="2001"/>
                  </a:lnTo>
                  <a:cubicBezTo>
                    <a:pt x="4949" y="1999"/>
                    <a:pt x="4951" y="1997"/>
                    <a:pt x="4953" y="1995"/>
                  </a:cubicBezTo>
                  <a:cubicBezTo>
                    <a:pt x="4956" y="1993"/>
                    <a:pt x="4958" y="1991"/>
                    <a:pt x="4960" y="1989"/>
                  </a:cubicBezTo>
                  <a:cubicBezTo>
                    <a:pt x="5002" y="1953"/>
                    <a:pt x="5007" y="1890"/>
                    <a:pt x="4971" y="1848"/>
                  </a:cubicBezTo>
                  <a:cubicBezTo>
                    <a:pt x="4706" y="1537"/>
                    <a:pt x="4360" y="1306"/>
                    <a:pt x="3973" y="1180"/>
                  </a:cubicBezTo>
                  <a:cubicBezTo>
                    <a:pt x="3920" y="1163"/>
                    <a:pt x="3864" y="1191"/>
                    <a:pt x="3847" y="1244"/>
                  </a:cubicBezTo>
                  <a:cubicBezTo>
                    <a:pt x="3830" y="1296"/>
                    <a:pt x="3858" y="1353"/>
                    <a:pt x="3911" y="1370"/>
                  </a:cubicBezTo>
                  <a:cubicBezTo>
                    <a:pt x="4232" y="1474"/>
                    <a:pt x="4521" y="1658"/>
                    <a:pt x="4752" y="1904"/>
                  </a:cubicBezTo>
                  <a:lnTo>
                    <a:pt x="4325" y="2269"/>
                  </a:lnTo>
                  <a:cubicBezTo>
                    <a:pt x="4081" y="2021"/>
                    <a:pt x="3750" y="1859"/>
                    <a:pt x="3382" y="1835"/>
                  </a:cubicBezTo>
                  <a:lnTo>
                    <a:pt x="3378" y="724"/>
                  </a:lnTo>
                  <a:cubicBezTo>
                    <a:pt x="4711" y="771"/>
                    <a:pt x="5791" y="1844"/>
                    <a:pt x="5847" y="3175"/>
                  </a:cubicBezTo>
                  <a:close/>
                  <a:moveTo>
                    <a:pt x="3383" y="2035"/>
                  </a:moveTo>
                  <a:cubicBezTo>
                    <a:pt x="3690" y="2059"/>
                    <a:pt x="3966" y="2193"/>
                    <a:pt x="4172" y="2399"/>
                  </a:cubicBezTo>
                  <a:lnTo>
                    <a:pt x="3387" y="3069"/>
                  </a:lnTo>
                  <a:lnTo>
                    <a:pt x="3383" y="2035"/>
                  </a:lnTo>
                  <a:close/>
                  <a:moveTo>
                    <a:pt x="3187" y="3185"/>
                  </a:moveTo>
                  <a:lnTo>
                    <a:pt x="2038" y="3189"/>
                  </a:lnTo>
                  <a:cubicBezTo>
                    <a:pt x="2061" y="2892"/>
                    <a:pt x="2186" y="2616"/>
                    <a:pt x="2399" y="2402"/>
                  </a:cubicBezTo>
                  <a:cubicBezTo>
                    <a:pt x="2611" y="2188"/>
                    <a:pt x="2886" y="2061"/>
                    <a:pt x="3183" y="2036"/>
                  </a:cubicBezTo>
                  <a:lnTo>
                    <a:pt x="3187" y="3185"/>
                  </a:lnTo>
                  <a:close/>
                  <a:moveTo>
                    <a:pt x="3188" y="3385"/>
                  </a:moveTo>
                  <a:lnTo>
                    <a:pt x="3192" y="4534"/>
                  </a:lnTo>
                  <a:cubicBezTo>
                    <a:pt x="2581" y="4488"/>
                    <a:pt x="2090" y="4000"/>
                    <a:pt x="2039" y="3389"/>
                  </a:cubicBezTo>
                  <a:lnTo>
                    <a:pt x="3188" y="3385"/>
                  </a:lnTo>
                  <a:close/>
                  <a:moveTo>
                    <a:pt x="3388" y="3384"/>
                  </a:moveTo>
                  <a:lnTo>
                    <a:pt x="4537" y="3380"/>
                  </a:lnTo>
                  <a:cubicBezTo>
                    <a:pt x="4515" y="3677"/>
                    <a:pt x="4389" y="3954"/>
                    <a:pt x="4177" y="4167"/>
                  </a:cubicBezTo>
                  <a:cubicBezTo>
                    <a:pt x="3965" y="4381"/>
                    <a:pt x="3689" y="4509"/>
                    <a:pt x="3392" y="4533"/>
                  </a:cubicBezTo>
                  <a:lnTo>
                    <a:pt x="3388" y="3384"/>
                  </a:lnTo>
                  <a:close/>
                  <a:moveTo>
                    <a:pt x="3560" y="3184"/>
                  </a:moveTo>
                  <a:lnTo>
                    <a:pt x="4302" y="2551"/>
                  </a:lnTo>
                  <a:cubicBezTo>
                    <a:pt x="4433" y="2731"/>
                    <a:pt x="4517" y="2946"/>
                    <a:pt x="4536" y="3180"/>
                  </a:cubicBezTo>
                  <a:lnTo>
                    <a:pt x="3560" y="3184"/>
                  </a:lnTo>
                  <a:close/>
                  <a:moveTo>
                    <a:pt x="3178" y="725"/>
                  </a:moveTo>
                  <a:lnTo>
                    <a:pt x="3182" y="1836"/>
                  </a:lnTo>
                  <a:cubicBezTo>
                    <a:pt x="2832" y="1861"/>
                    <a:pt x="2506" y="2010"/>
                    <a:pt x="2257" y="2261"/>
                  </a:cubicBezTo>
                  <a:cubicBezTo>
                    <a:pt x="2007" y="2513"/>
                    <a:pt x="1860" y="2840"/>
                    <a:pt x="1838" y="3190"/>
                  </a:cubicBezTo>
                  <a:lnTo>
                    <a:pt x="727" y="3194"/>
                  </a:lnTo>
                  <a:cubicBezTo>
                    <a:pt x="774" y="1861"/>
                    <a:pt x="1845" y="781"/>
                    <a:pt x="3178" y="725"/>
                  </a:cubicBezTo>
                  <a:close/>
                  <a:moveTo>
                    <a:pt x="728" y="3394"/>
                  </a:moveTo>
                  <a:lnTo>
                    <a:pt x="1839" y="3390"/>
                  </a:lnTo>
                  <a:cubicBezTo>
                    <a:pt x="1891" y="4111"/>
                    <a:pt x="2472" y="4688"/>
                    <a:pt x="3193" y="4734"/>
                  </a:cubicBezTo>
                  <a:lnTo>
                    <a:pt x="3197" y="5845"/>
                  </a:lnTo>
                  <a:cubicBezTo>
                    <a:pt x="1864" y="5799"/>
                    <a:pt x="784" y="4726"/>
                    <a:pt x="728" y="3394"/>
                  </a:cubicBezTo>
                  <a:close/>
                  <a:moveTo>
                    <a:pt x="3397" y="5844"/>
                  </a:moveTo>
                  <a:lnTo>
                    <a:pt x="3393" y="4734"/>
                  </a:lnTo>
                  <a:cubicBezTo>
                    <a:pt x="3743" y="4709"/>
                    <a:pt x="4069" y="4560"/>
                    <a:pt x="4319" y="4308"/>
                  </a:cubicBezTo>
                  <a:cubicBezTo>
                    <a:pt x="4569" y="4057"/>
                    <a:pt x="4715" y="3730"/>
                    <a:pt x="4738" y="3379"/>
                  </a:cubicBezTo>
                  <a:lnTo>
                    <a:pt x="5848" y="3375"/>
                  </a:lnTo>
                  <a:cubicBezTo>
                    <a:pt x="5802" y="4709"/>
                    <a:pt x="4730" y="5788"/>
                    <a:pt x="3397" y="5844"/>
                  </a:cubicBezTo>
                  <a:close/>
                  <a:moveTo>
                    <a:pt x="1436" y="2089"/>
                  </a:moveTo>
                  <a:cubicBezTo>
                    <a:pt x="1436" y="1953"/>
                    <a:pt x="1545" y="1842"/>
                    <a:pt x="1681" y="1842"/>
                  </a:cubicBezTo>
                  <a:cubicBezTo>
                    <a:pt x="1817" y="1841"/>
                    <a:pt x="1928" y="1951"/>
                    <a:pt x="1928" y="2087"/>
                  </a:cubicBezTo>
                  <a:cubicBezTo>
                    <a:pt x="1929" y="2223"/>
                    <a:pt x="1819" y="2333"/>
                    <a:pt x="1683" y="2334"/>
                  </a:cubicBezTo>
                  <a:cubicBezTo>
                    <a:pt x="1547" y="2334"/>
                    <a:pt x="1437" y="2225"/>
                    <a:pt x="1436" y="2089"/>
                  </a:cubicBezTo>
                  <a:close/>
                  <a:moveTo>
                    <a:pt x="1873" y="4276"/>
                  </a:moveTo>
                  <a:cubicBezTo>
                    <a:pt x="1873" y="4381"/>
                    <a:pt x="1788" y="4467"/>
                    <a:pt x="1683" y="4467"/>
                  </a:cubicBezTo>
                  <a:cubicBezTo>
                    <a:pt x="1577" y="4467"/>
                    <a:pt x="1492" y="4382"/>
                    <a:pt x="1491" y="4277"/>
                  </a:cubicBezTo>
                  <a:cubicBezTo>
                    <a:pt x="1491" y="4172"/>
                    <a:pt x="1576" y="4086"/>
                    <a:pt x="1681" y="4086"/>
                  </a:cubicBezTo>
                  <a:cubicBezTo>
                    <a:pt x="1787" y="4085"/>
                    <a:pt x="1872" y="4170"/>
                    <a:pt x="1873" y="4276"/>
                  </a:cubicBezTo>
                  <a:close/>
                </a:path>
              </a:pathLst>
            </a:custGeom>
            <a:solidFill>
              <a:schemeClr val="accent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cs typeface="+mn-ea"/>
                <a:sym typeface="+mn-lt"/>
              </a:endParaRPr>
            </a:p>
          </p:txBody>
        </p:sp>
      </p:grpSp>
      <p:pic>
        <p:nvPicPr>
          <p:cNvPr id="124" name="图片 123">
            <a:extLst>
              <a:ext uri="{FF2B5EF4-FFF2-40B4-BE49-F238E27FC236}">
                <a16:creationId xmlns:a16="http://schemas.microsoft.com/office/drawing/2014/main" id="{41BD8310-6BAE-4DB3-9B02-AC2FB9CDB46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38045" y="3332885"/>
            <a:ext cx="1066636" cy="1142120"/>
          </a:xfrm>
          <a:prstGeom prst="rect">
            <a:avLst/>
          </a:prstGeom>
        </p:spPr>
      </p:pic>
      <p:sp>
        <p:nvSpPr>
          <p:cNvPr id="142" name="文本框 141">
            <a:extLst>
              <a:ext uri="{FF2B5EF4-FFF2-40B4-BE49-F238E27FC236}">
                <a16:creationId xmlns:a16="http://schemas.microsoft.com/office/drawing/2014/main" id="{22543BAD-700A-45E3-ACCE-279EA305EFB1}"/>
              </a:ext>
            </a:extLst>
          </p:cNvPr>
          <p:cNvSpPr txBox="1"/>
          <p:nvPr/>
        </p:nvSpPr>
        <p:spPr>
          <a:xfrm>
            <a:off x="3113306" y="2673009"/>
            <a:ext cx="889462" cy="707886"/>
          </a:xfrm>
          <a:prstGeom prst="rect">
            <a:avLst/>
          </a:prstGeom>
          <a:noFill/>
        </p:spPr>
        <p:txBody>
          <a:bodyPr wrap="square" rtlCol="0">
            <a:spAutoFit/>
          </a:bodyPr>
          <a:lstStyle/>
          <a:p>
            <a:pPr marL="0" marR="0" lvl="0" indent="0" algn="l" defTabSz="914400" rtl="0" eaLnBrk="1" fontAlgn="auto" latinLnBrk="0" hangingPunct="1">
              <a:buClrTx/>
              <a:buSzTx/>
              <a:buFontTx/>
              <a:buNone/>
              <a:tabLst/>
              <a:defRPr/>
            </a:pPr>
            <a:r>
              <a:rPr sz="1000" b="0" i="0" u="none" dirty="0"/>
              <a:t>Internal, Secret, Confidential...</a:t>
            </a:r>
            <a:endParaRPr kumimoji="0" lang="zh-CN" altLang="en-US" sz="1000" b="0" i="0" u="none" strike="noStrike" kern="1200" cap="none" spc="0" normalizeH="0" baseline="0" noProof="0" dirty="0">
              <a:ln>
                <a:noFill/>
              </a:ln>
              <a:solidFill>
                <a:prstClr val="black"/>
              </a:solidFill>
              <a:effectLst/>
              <a:uLnTx/>
              <a:uFillTx/>
              <a:cs typeface="+mn-ea"/>
              <a:sym typeface="+mn-lt"/>
            </a:endParaRPr>
          </a:p>
        </p:txBody>
      </p:sp>
      <p:sp>
        <p:nvSpPr>
          <p:cNvPr id="143" name="圆角矩形 199">
            <a:extLst>
              <a:ext uri="{FF2B5EF4-FFF2-40B4-BE49-F238E27FC236}">
                <a16:creationId xmlns:a16="http://schemas.microsoft.com/office/drawing/2014/main" id="{740420DF-527A-4FE3-8547-426845781F63}"/>
              </a:ext>
            </a:extLst>
          </p:cNvPr>
          <p:cNvSpPr/>
          <p:nvPr/>
        </p:nvSpPr>
        <p:spPr>
          <a:xfrm>
            <a:off x="2977871" y="4640360"/>
            <a:ext cx="1160332" cy="561495"/>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buClrTx/>
              <a:buSzTx/>
              <a:buFontTx/>
              <a:buNone/>
              <a:tabLst/>
              <a:defRPr/>
            </a:pPr>
            <a:r>
              <a:rPr sz="900" b="1" i="0" u="none" dirty="0"/>
              <a:t>Document Tags and Classification Levels</a:t>
            </a:r>
            <a:endParaRPr kumimoji="0" lang="en-US" altLang="zh-CN" sz="1400" b="1" i="0" u="none" strike="noStrike" kern="1200" cap="none" spc="0" normalizeH="0" baseline="0" noProof="0" dirty="0">
              <a:ln>
                <a:noFill/>
              </a:ln>
              <a:solidFill>
                <a:prstClr val="white"/>
              </a:solidFill>
              <a:effectLst/>
              <a:uLnTx/>
              <a:uFillTx/>
              <a:cs typeface="+mn-ea"/>
              <a:sym typeface="+mn-lt"/>
            </a:endParaRPr>
          </a:p>
        </p:txBody>
      </p:sp>
      <p:sp>
        <p:nvSpPr>
          <p:cNvPr id="144" name="文本框 143">
            <a:extLst>
              <a:ext uri="{FF2B5EF4-FFF2-40B4-BE49-F238E27FC236}">
                <a16:creationId xmlns:a16="http://schemas.microsoft.com/office/drawing/2014/main" id="{DB525EC1-2E95-43E2-8842-571154B26959}"/>
              </a:ext>
            </a:extLst>
          </p:cNvPr>
          <p:cNvSpPr txBox="1"/>
          <p:nvPr/>
        </p:nvSpPr>
        <p:spPr>
          <a:xfrm>
            <a:off x="1889427" y="2754248"/>
            <a:ext cx="1367766" cy="461665"/>
          </a:xfrm>
          <a:prstGeom prst="rect">
            <a:avLst/>
          </a:prstGeom>
          <a:noFill/>
        </p:spPr>
        <p:txBody>
          <a:bodyPr wrap="square" rtlCol="0">
            <a:spAutoFit/>
          </a:bodyPr>
          <a:lstStyle/>
          <a:p>
            <a:pPr marL="0" marR="0" lvl="0" indent="0" algn="l" defTabSz="914400" rtl="0" eaLnBrk="1" fontAlgn="auto" latinLnBrk="0" hangingPunct="1">
              <a:buClrTx/>
              <a:buSzTx/>
              <a:buFontTx/>
              <a:buNone/>
              <a:tabLst/>
              <a:defRPr/>
            </a:pPr>
            <a:r>
              <a:rPr sz="1200" b="0" i="0" u="none" dirty="0"/>
              <a:t>Remote Scanning</a:t>
            </a:r>
          </a:p>
        </p:txBody>
      </p:sp>
    </p:spTree>
    <p:extLst>
      <p:ext uri="{BB962C8B-B14F-4D97-AF65-F5344CB8AC3E}">
        <p14:creationId xmlns:p14="http://schemas.microsoft.com/office/powerpoint/2010/main" val="4052839726"/>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 name="Rectangle 2"/>
          <p:cNvSpPr>
            <a:spLocks noGrp="1" noChangeArrowheads="1"/>
          </p:cNvSpPr>
          <p:nvPr>
            <p:ph type="title"/>
          </p:nvPr>
        </p:nvSpPr>
        <p:spPr>
          <a:xfrm>
            <a:off x="321481" y="557795"/>
            <a:ext cx="5699309" cy="690139"/>
          </a:xfrm>
          <a:prstGeom prst="rect">
            <a:avLst/>
          </a:prstGeom>
        </p:spPr>
        <p:txBody>
          <a:bodyPr>
            <a:normAutofit fontScale="90000"/>
          </a:bodyPr>
          <a:lstStyle/>
          <a:p>
            <a:pPr eaLnBrk="1" hangingPunct="1"/>
            <a:r>
              <a:rPr sz="3600" b="1">
                <a:solidFill>
                  <a:srgbClr val="00428C"/>
                </a:solidFill>
                <a:latin typeface="+mn-lt"/>
              </a:rPr>
              <a:t>Automatic Watermarking for Outbound Sensitive Content</a:t>
            </a:r>
            <a:endParaRPr lang="en-US" altLang="zh-CN" sz="2400" b="1" dirty="0">
              <a:solidFill>
                <a:srgbClr val="00428C"/>
              </a:solidFill>
              <a:latin typeface="+mn-lt"/>
              <a:ea typeface="+mn-ea"/>
              <a:cs typeface="+mn-ea"/>
              <a:sym typeface="+mn-lt"/>
            </a:endParaRPr>
          </a:p>
        </p:txBody>
      </p:sp>
      <p:grpSp>
        <p:nvGrpSpPr>
          <p:cNvPr id="105" name="组合 6">
            <a:extLst>
              <a:ext uri="{FF2B5EF4-FFF2-40B4-BE49-F238E27FC236}">
                <a16:creationId xmlns:a16="http://schemas.microsoft.com/office/drawing/2014/main" id="{D07BE15C-8301-4691-85DC-F4FFA3246DF2}"/>
              </a:ext>
            </a:extLst>
          </p:cNvPr>
          <p:cNvGrpSpPr/>
          <p:nvPr/>
        </p:nvGrpSpPr>
        <p:grpSpPr>
          <a:xfrm>
            <a:off x="1307509" y="2732290"/>
            <a:ext cx="2163707" cy="1637442"/>
            <a:chOff x="503238" y="3007255"/>
            <a:chExt cx="3867708" cy="2044694"/>
          </a:xfrm>
        </p:grpSpPr>
        <p:grpSp>
          <p:nvGrpSpPr>
            <p:cNvPr id="106" name="组合 51">
              <a:extLst>
                <a:ext uri="{FF2B5EF4-FFF2-40B4-BE49-F238E27FC236}">
                  <a16:creationId xmlns:a16="http://schemas.microsoft.com/office/drawing/2014/main" id="{5FFC7224-52A7-4031-A949-90497D2F2CF4}"/>
                </a:ext>
              </a:extLst>
            </p:cNvPr>
            <p:cNvGrpSpPr/>
            <p:nvPr/>
          </p:nvGrpSpPr>
          <p:grpSpPr>
            <a:xfrm>
              <a:off x="503238" y="3007255"/>
              <a:ext cx="3867708" cy="2044694"/>
              <a:chOff x="6518795" y="735113"/>
              <a:chExt cx="4923235" cy="2602707"/>
            </a:xfrm>
          </p:grpSpPr>
          <p:sp>
            <p:nvSpPr>
              <p:cNvPr id="110" name="íṩ1ïḋè">
                <a:extLst>
                  <a:ext uri="{FF2B5EF4-FFF2-40B4-BE49-F238E27FC236}">
                    <a16:creationId xmlns:a16="http://schemas.microsoft.com/office/drawing/2014/main" id="{2BED53C1-CE84-41F0-8DD5-3272D84828D0}"/>
                  </a:ext>
                </a:extLst>
              </p:cNvPr>
              <p:cNvSpPr/>
              <p:nvPr/>
            </p:nvSpPr>
            <p:spPr bwMode="auto">
              <a:xfrm>
                <a:off x="795111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11" name="îSľiḑé">
                <a:extLst>
                  <a:ext uri="{FF2B5EF4-FFF2-40B4-BE49-F238E27FC236}">
                    <a16:creationId xmlns:a16="http://schemas.microsoft.com/office/drawing/2014/main" id="{5E9CB91A-BAC6-4F87-85DA-04D0D4DFB7B4}"/>
                  </a:ext>
                </a:extLst>
              </p:cNvPr>
              <p:cNvSpPr/>
              <p:nvPr/>
            </p:nvSpPr>
            <p:spPr bwMode="auto">
              <a:xfrm>
                <a:off x="8038033"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12" name="ïŝľîďê">
                <a:extLst>
                  <a:ext uri="{FF2B5EF4-FFF2-40B4-BE49-F238E27FC236}">
                    <a16:creationId xmlns:a16="http://schemas.microsoft.com/office/drawing/2014/main" id="{1720AF20-584D-4386-9B47-FBFB7A1BA0F7}"/>
                  </a:ext>
                </a:extLst>
              </p:cNvPr>
              <p:cNvSpPr/>
              <p:nvPr/>
            </p:nvSpPr>
            <p:spPr bwMode="auto">
              <a:xfrm>
                <a:off x="8124948"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13" name="îšľîḋé">
                <a:extLst>
                  <a:ext uri="{FF2B5EF4-FFF2-40B4-BE49-F238E27FC236}">
                    <a16:creationId xmlns:a16="http://schemas.microsoft.com/office/drawing/2014/main" id="{1C61C446-D5FB-4F47-8343-6F9D77354B02}"/>
                  </a:ext>
                </a:extLst>
              </p:cNvPr>
              <p:cNvSpPr/>
              <p:nvPr/>
            </p:nvSpPr>
            <p:spPr bwMode="auto">
              <a:xfrm>
                <a:off x="82094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14" name="ïṥlíḑè">
                <a:extLst>
                  <a:ext uri="{FF2B5EF4-FFF2-40B4-BE49-F238E27FC236}">
                    <a16:creationId xmlns:a16="http://schemas.microsoft.com/office/drawing/2014/main" id="{73BAD2BD-5C41-4A1B-BEC9-90E3A06F1BA5}"/>
                  </a:ext>
                </a:extLst>
              </p:cNvPr>
              <p:cNvSpPr/>
              <p:nvPr/>
            </p:nvSpPr>
            <p:spPr bwMode="auto">
              <a:xfrm>
                <a:off x="8296398"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15" name="íṡľïḓê">
                <a:extLst>
                  <a:ext uri="{FF2B5EF4-FFF2-40B4-BE49-F238E27FC236}">
                    <a16:creationId xmlns:a16="http://schemas.microsoft.com/office/drawing/2014/main" id="{CA7D21B3-131C-4961-A5C0-7B927C3DA49D}"/>
                  </a:ext>
                </a:extLst>
              </p:cNvPr>
              <p:cNvSpPr/>
              <p:nvPr/>
            </p:nvSpPr>
            <p:spPr bwMode="auto">
              <a:xfrm>
                <a:off x="83833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16" name="iŝ1îḍê">
                <a:extLst>
                  <a:ext uri="{FF2B5EF4-FFF2-40B4-BE49-F238E27FC236}">
                    <a16:creationId xmlns:a16="http://schemas.microsoft.com/office/drawing/2014/main" id="{5A7A7B9A-6BCD-4E4B-A30A-5D605DE6EC31}"/>
                  </a:ext>
                </a:extLst>
              </p:cNvPr>
              <p:cNvSpPr/>
              <p:nvPr/>
            </p:nvSpPr>
            <p:spPr bwMode="auto">
              <a:xfrm>
                <a:off x="8469039"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17" name="iṧlíḍe">
                <a:extLst>
                  <a:ext uri="{FF2B5EF4-FFF2-40B4-BE49-F238E27FC236}">
                    <a16:creationId xmlns:a16="http://schemas.microsoft.com/office/drawing/2014/main" id="{D178CC37-C89B-4E02-ACA9-8D6DE8CCFADC}"/>
                  </a:ext>
                </a:extLst>
              </p:cNvPr>
              <p:cNvSpPr/>
              <p:nvPr/>
            </p:nvSpPr>
            <p:spPr bwMode="auto">
              <a:xfrm>
                <a:off x="85547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18" name="iṧľiďe">
                <a:extLst>
                  <a:ext uri="{FF2B5EF4-FFF2-40B4-BE49-F238E27FC236}">
                    <a16:creationId xmlns:a16="http://schemas.microsoft.com/office/drawing/2014/main" id="{996B57DE-3E52-493B-9E81-3F5A0AAF2F96}"/>
                  </a:ext>
                </a:extLst>
              </p:cNvPr>
              <p:cNvSpPr/>
              <p:nvPr/>
            </p:nvSpPr>
            <p:spPr bwMode="auto">
              <a:xfrm>
                <a:off x="86404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19" name="íṥ1îḋé">
                <a:extLst>
                  <a:ext uri="{FF2B5EF4-FFF2-40B4-BE49-F238E27FC236}">
                    <a16:creationId xmlns:a16="http://schemas.microsoft.com/office/drawing/2014/main" id="{8308D5E3-A606-4525-A088-3238B1F2373B}"/>
                  </a:ext>
                </a:extLst>
              </p:cNvPr>
              <p:cNvSpPr/>
              <p:nvPr/>
            </p:nvSpPr>
            <p:spPr bwMode="auto">
              <a:xfrm>
                <a:off x="872740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20" name="i$ļïḓe">
                <a:extLst>
                  <a:ext uri="{FF2B5EF4-FFF2-40B4-BE49-F238E27FC236}">
                    <a16:creationId xmlns:a16="http://schemas.microsoft.com/office/drawing/2014/main" id="{75FD1C4C-627E-4BB0-91C5-EB20A602F812}"/>
                  </a:ext>
                </a:extLst>
              </p:cNvPr>
              <p:cNvSpPr/>
              <p:nvPr/>
            </p:nvSpPr>
            <p:spPr bwMode="auto">
              <a:xfrm>
                <a:off x="8814320"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21" name="is1îḋe">
                <a:extLst>
                  <a:ext uri="{FF2B5EF4-FFF2-40B4-BE49-F238E27FC236}">
                    <a16:creationId xmlns:a16="http://schemas.microsoft.com/office/drawing/2014/main" id="{CD6124CF-9D5A-41D4-9E10-57A0C3CB30F1}"/>
                  </a:ext>
                </a:extLst>
              </p:cNvPr>
              <p:cNvSpPr/>
              <p:nvPr/>
            </p:nvSpPr>
            <p:spPr bwMode="auto">
              <a:xfrm>
                <a:off x="8901236"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22" name="ïşľîḑé">
                <a:extLst>
                  <a:ext uri="{FF2B5EF4-FFF2-40B4-BE49-F238E27FC236}">
                    <a16:creationId xmlns:a16="http://schemas.microsoft.com/office/drawing/2014/main" id="{B462CBE7-31C5-408E-9295-B35E9F123FBB}"/>
                  </a:ext>
                </a:extLst>
              </p:cNvPr>
              <p:cNvSpPr/>
              <p:nvPr/>
            </p:nvSpPr>
            <p:spPr bwMode="auto">
              <a:xfrm>
                <a:off x="8985770"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23" name="íṡliḋé">
                <a:extLst>
                  <a:ext uri="{FF2B5EF4-FFF2-40B4-BE49-F238E27FC236}">
                    <a16:creationId xmlns:a16="http://schemas.microsoft.com/office/drawing/2014/main" id="{2EF41720-596E-405B-9F83-F43B12A090A2}"/>
                  </a:ext>
                </a:extLst>
              </p:cNvPr>
              <p:cNvSpPr/>
              <p:nvPr/>
            </p:nvSpPr>
            <p:spPr bwMode="auto">
              <a:xfrm>
                <a:off x="9072686"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24" name="iśľíḍe">
                <a:extLst>
                  <a:ext uri="{FF2B5EF4-FFF2-40B4-BE49-F238E27FC236}">
                    <a16:creationId xmlns:a16="http://schemas.microsoft.com/office/drawing/2014/main" id="{51E54CB9-1733-4C07-BD9B-2DD83E73720D}"/>
                  </a:ext>
                </a:extLst>
              </p:cNvPr>
              <p:cNvSpPr/>
              <p:nvPr/>
            </p:nvSpPr>
            <p:spPr bwMode="auto">
              <a:xfrm>
                <a:off x="915841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3"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25" name="îŝļíḍè">
                <a:extLst>
                  <a:ext uri="{FF2B5EF4-FFF2-40B4-BE49-F238E27FC236}">
                    <a16:creationId xmlns:a16="http://schemas.microsoft.com/office/drawing/2014/main" id="{4C6BD3C3-6F35-4DAC-AD5A-DA5B47775779}"/>
                  </a:ext>
                </a:extLst>
              </p:cNvPr>
              <p:cNvSpPr/>
              <p:nvPr/>
            </p:nvSpPr>
            <p:spPr bwMode="auto">
              <a:xfrm>
                <a:off x="9245327"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26" name="íś1iḍe">
                <a:extLst>
                  <a:ext uri="{FF2B5EF4-FFF2-40B4-BE49-F238E27FC236}">
                    <a16:creationId xmlns:a16="http://schemas.microsoft.com/office/drawing/2014/main" id="{8C418497-EBC8-45B9-989A-4376ED7F9A93}"/>
                  </a:ext>
                </a:extLst>
              </p:cNvPr>
              <p:cNvSpPr/>
              <p:nvPr/>
            </p:nvSpPr>
            <p:spPr bwMode="auto">
              <a:xfrm>
                <a:off x="9332242"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27" name="iṥļíḋê">
                <a:extLst>
                  <a:ext uri="{FF2B5EF4-FFF2-40B4-BE49-F238E27FC236}">
                    <a16:creationId xmlns:a16="http://schemas.microsoft.com/office/drawing/2014/main" id="{5D1D1DF4-B808-423C-A3FE-B03528A14152}"/>
                  </a:ext>
                </a:extLst>
              </p:cNvPr>
              <p:cNvSpPr/>
              <p:nvPr/>
            </p:nvSpPr>
            <p:spPr bwMode="auto">
              <a:xfrm>
                <a:off x="9416777"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28" name="ïşḻîḋê">
                <a:extLst>
                  <a:ext uri="{FF2B5EF4-FFF2-40B4-BE49-F238E27FC236}">
                    <a16:creationId xmlns:a16="http://schemas.microsoft.com/office/drawing/2014/main" id="{4523E985-D1D0-49D3-9395-A90F0E5D7469}"/>
                  </a:ext>
                </a:extLst>
              </p:cNvPr>
              <p:cNvSpPr/>
              <p:nvPr/>
            </p:nvSpPr>
            <p:spPr bwMode="auto">
              <a:xfrm>
                <a:off x="9503692"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29" name="í$ḻïḓè">
                <a:extLst>
                  <a:ext uri="{FF2B5EF4-FFF2-40B4-BE49-F238E27FC236}">
                    <a16:creationId xmlns:a16="http://schemas.microsoft.com/office/drawing/2014/main" id="{1DA3F71D-BFC1-4C08-BDF0-99414E48F2DB}"/>
                  </a:ext>
                </a:extLst>
              </p:cNvPr>
              <p:cNvSpPr/>
              <p:nvPr/>
            </p:nvSpPr>
            <p:spPr bwMode="auto">
              <a:xfrm>
                <a:off x="9589417"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30" name="îṧḷïďé">
                <a:extLst>
                  <a:ext uri="{FF2B5EF4-FFF2-40B4-BE49-F238E27FC236}">
                    <a16:creationId xmlns:a16="http://schemas.microsoft.com/office/drawing/2014/main" id="{234F8F45-7DD2-4AC2-B7D9-C3D3BA744A66}"/>
                  </a:ext>
                </a:extLst>
              </p:cNvPr>
              <p:cNvSpPr/>
              <p:nvPr/>
            </p:nvSpPr>
            <p:spPr bwMode="auto">
              <a:xfrm>
                <a:off x="9676333"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31" name="îśľidè">
                <a:extLst>
                  <a:ext uri="{FF2B5EF4-FFF2-40B4-BE49-F238E27FC236}">
                    <a16:creationId xmlns:a16="http://schemas.microsoft.com/office/drawing/2014/main" id="{EB853FEA-BAE6-4300-836C-71B3C9E3317A}"/>
                  </a:ext>
                </a:extLst>
              </p:cNvPr>
              <p:cNvSpPr/>
              <p:nvPr/>
            </p:nvSpPr>
            <p:spPr bwMode="auto">
              <a:xfrm>
                <a:off x="976086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32" name="íṡḻïḓé">
                <a:extLst>
                  <a:ext uri="{FF2B5EF4-FFF2-40B4-BE49-F238E27FC236}">
                    <a16:creationId xmlns:a16="http://schemas.microsoft.com/office/drawing/2014/main" id="{3D1C2683-31C2-4D99-8BCE-1560B408DC61}"/>
                  </a:ext>
                </a:extLst>
              </p:cNvPr>
              <p:cNvSpPr/>
              <p:nvPr/>
            </p:nvSpPr>
            <p:spPr bwMode="auto">
              <a:xfrm>
                <a:off x="98477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33" name="iṧḻîḍè">
                <a:extLst>
                  <a:ext uri="{FF2B5EF4-FFF2-40B4-BE49-F238E27FC236}">
                    <a16:creationId xmlns:a16="http://schemas.microsoft.com/office/drawing/2014/main" id="{7F841654-560D-4276-8207-3881A07FB482}"/>
                  </a:ext>
                </a:extLst>
              </p:cNvPr>
              <p:cNvSpPr/>
              <p:nvPr/>
            </p:nvSpPr>
            <p:spPr bwMode="auto">
              <a:xfrm>
                <a:off x="993469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34" name="íSľîde">
                <a:extLst>
                  <a:ext uri="{FF2B5EF4-FFF2-40B4-BE49-F238E27FC236}">
                    <a16:creationId xmlns:a16="http://schemas.microsoft.com/office/drawing/2014/main" id="{D08D5FE3-4542-483C-BD00-FB082E1D6D15}"/>
                  </a:ext>
                </a:extLst>
              </p:cNvPr>
              <p:cNvSpPr/>
              <p:nvPr/>
            </p:nvSpPr>
            <p:spPr bwMode="auto">
              <a:xfrm>
                <a:off x="100216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35" name="íṣľîḋé">
                <a:extLst>
                  <a:ext uri="{FF2B5EF4-FFF2-40B4-BE49-F238E27FC236}">
                    <a16:creationId xmlns:a16="http://schemas.microsoft.com/office/drawing/2014/main" id="{E57F7D9D-C63E-4791-8C48-C22A0E94166B}"/>
                  </a:ext>
                </a:extLst>
              </p:cNvPr>
              <p:cNvSpPr/>
              <p:nvPr/>
            </p:nvSpPr>
            <p:spPr bwMode="auto">
              <a:xfrm>
                <a:off x="10107339"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36" name="íṡļïḑe">
                <a:extLst>
                  <a:ext uri="{FF2B5EF4-FFF2-40B4-BE49-F238E27FC236}">
                    <a16:creationId xmlns:a16="http://schemas.microsoft.com/office/drawing/2014/main" id="{94F25BEB-9ECD-440E-B2D4-0C61C2F77106}"/>
                  </a:ext>
                </a:extLst>
              </p:cNvPr>
              <p:cNvSpPr/>
              <p:nvPr/>
            </p:nvSpPr>
            <p:spPr bwMode="auto">
              <a:xfrm>
                <a:off x="101930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37" name="íṣḻîḋê">
                <a:extLst>
                  <a:ext uri="{FF2B5EF4-FFF2-40B4-BE49-F238E27FC236}">
                    <a16:creationId xmlns:a16="http://schemas.microsoft.com/office/drawing/2014/main" id="{F2A9A732-CAFB-43BB-98F1-170497A7D034}"/>
                  </a:ext>
                </a:extLst>
              </p:cNvPr>
              <p:cNvSpPr/>
              <p:nvPr/>
            </p:nvSpPr>
            <p:spPr bwMode="auto">
              <a:xfrm>
                <a:off x="102787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38" name="ïṩľíḑê">
                <a:extLst>
                  <a:ext uri="{FF2B5EF4-FFF2-40B4-BE49-F238E27FC236}">
                    <a16:creationId xmlns:a16="http://schemas.microsoft.com/office/drawing/2014/main" id="{E4CAC755-9450-4D9D-B4DD-3F139AD65955}"/>
                  </a:ext>
                </a:extLst>
              </p:cNvPr>
              <p:cNvSpPr/>
              <p:nvPr/>
            </p:nvSpPr>
            <p:spPr bwMode="auto">
              <a:xfrm>
                <a:off x="10365705"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39" name="í$líḍê">
                <a:extLst>
                  <a:ext uri="{FF2B5EF4-FFF2-40B4-BE49-F238E27FC236}">
                    <a16:creationId xmlns:a16="http://schemas.microsoft.com/office/drawing/2014/main" id="{BD910E25-0C5A-4E80-9A08-97BDAEA885C1}"/>
                  </a:ext>
                </a:extLst>
              </p:cNvPr>
              <p:cNvSpPr/>
              <p:nvPr/>
            </p:nvSpPr>
            <p:spPr bwMode="auto">
              <a:xfrm>
                <a:off x="10452620" y="3215186"/>
                <a:ext cx="72628"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40" name="işliďè">
                <a:extLst>
                  <a:ext uri="{FF2B5EF4-FFF2-40B4-BE49-F238E27FC236}">
                    <a16:creationId xmlns:a16="http://schemas.microsoft.com/office/drawing/2014/main" id="{4903AD5D-80BC-41A6-BA9A-8D87C48262C1}"/>
                  </a:ext>
                </a:extLst>
              </p:cNvPr>
              <p:cNvSpPr/>
              <p:nvPr/>
            </p:nvSpPr>
            <p:spPr bwMode="auto">
              <a:xfrm>
                <a:off x="1053715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41" name="ïṧ1iḑè">
                <a:extLst>
                  <a:ext uri="{FF2B5EF4-FFF2-40B4-BE49-F238E27FC236}">
                    <a16:creationId xmlns:a16="http://schemas.microsoft.com/office/drawing/2014/main" id="{17FC61A0-0D8F-4596-B5C5-BE0F8FC699CB}"/>
                  </a:ext>
                </a:extLst>
              </p:cNvPr>
              <p:cNvSpPr/>
              <p:nvPr/>
            </p:nvSpPr>
            <p:spPr bwMode="auto">
              <a:xfrm>
                <a:off x="1062407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42" name="iś1ïdê">
                <a:extLst>
                  <a:ext uri="{FF2B5EF4-FFF2-40B4-BE49-F238E27FC236}">
                    <a16:creationId xmlns:a16="http://schemas.microsoft.com/office/drawing/2014/main" id="{84344EAF-F398-45EB-BAED-81079EEFD2FE}"/>
                  </a:ext>
                </a:extLst>
              </p:cNvPr>
              <p:cNvSpPr/>
              <p:nvPr/>
            </p:nvSpPr>
            <p:spPr bwMode="auto">
              <a:xfrm>
                <a:off x="7843961" y="3241379"/>
                <a:ext cx="2962275" cy="96441"/>
              </a:xfrm>
              <a:custGeom>
                <a:avLst/>
                <a:gdLst>
                  <a:gd name="T0" fmla="*/ 1748 w 1814"/>
                  <a:gd name="T1" fmla="*/ 0 h 59"/>
                  <a:gd name="T2" fmla="*/ 1695 w 1814"/>
                  <a:gd name="T3" fmla="*/ 0 h 59"/>
                  <a:gd name="T4" fmla="*/ 1642 w 1814"/>
                  <a:gd name="T5" fmla="*/ 0 h 59"/>
                  <a:gd name="T6" fmla="*/ 1589 w 1814"/>
                  <a:gd name="T7" fmla="*/ 0 h 59"/>
                  <a:gd name="T8" fmla="*/ 1537 w 1814"/>
                  <a:gd name="T9" fmla="*/ 0 h 59"/>
                  <a:gd name="T10" fmla="*/ 1484 w 1814"/>
                  <a:gd name="T11" fmla="*/ 0 h 59"/>
                  <a:gd name="T12" fmla="*/ 1431 w 1814"/>
                  <a:gd name="T13" fmla="*/ 0 h 59"/>
                  <a:gd name="T14" fmla="*/ 1378 w 1814"/>
                  <a:gd name="T15" fmla="*/ 0 h 59"/>
                  <a:gd name="T16" fmla="*/ 1326 w 1814"/>
                  <a:gd name="T17" fmla="*/ 0 h 59"/>
                  <a:gd name="T18" fmla="*/ 1273 w 1814"/>
                  <a:gd name="T19" fmla="*/ 0 h 59"/>
                  <a:gd name="T20" fmla="*/ 1220 w 1814"/>
                  <a:gd name="T21" fmla="*/ 0 h 59"/>
                  <a:gd name="T22" fmla="*/ 1167 w 1814"/>
                  <a:gd name="T23" fmla="*/ 0 h 59"/>
                  <a:gd name="T24" fmla="*/ 1114 w 1814"/>
                  <a:gd name="T25" fmla="*/ 0 h 59"/>
                  <a:gd name="T26" fmla="*/ 1062 w 1814"/>
                  <a:gd name="T27" fmla="*/ 0 h 59"/>
                  <a:gd name="T28" fmla="*/ 1009 w 1814"/>
                  <a:gd name="T29" fmla="*/ 0 h 59"/>
                  <a:gd name="T30" fmla="*/ 956 w 1814"/>
                  <a:gd name="T31" fmla="*/ 0 h 59"/>
                  <a:gd name="T32" fmla="*/ 903 w 1814"/>
                  <a:gd name="T33" fmla="*/ 0 h 59"/>
                  <a:gd name="T34" fmla="*/ 851 w 1814"/>
                  <a:gd name="T35" fmla="*/ 0 h 59"/>
                  <a:gd name="T36" fmla="*/ 798 w 1814"/>
                  <a:gd name="T37" fmla="*/ 0 h 59"/>
                  <a:gd name="T38" fmla="*/ 745 w 1814"/>
                  <a:gd name="T39" fmla="*/ 0 h 59"/>
                  <a:gd name="T40" fmla="*/ 692 w 1814"/>
                  <a:gd name="T41" fmla="*/ 0 h 59"/>
                  <a:gd name="T42" fmla="*/ 639 w 1814"/>
                  <a:gd name="T43" fmla="*/ 0 h 59"/>
                  <a:gd name="T44" fmla="*/ 587 w 1814"/>
                  <a:gd name="T45" fmla="*/ 0 h 59"/>
                  <a:gd name="T46" fmla="*/ 534 w 1814"/>
                  <a:gd name="T47" fmla="*/ 0 h 59"/>
                  <a:gd name="T48" fmla="*/ 481 w 1814"/>
                  <a:gd name="T49" fmla="*/ 0 h 59"/>
                  <a:gd name="T50" fmla="*/ 428 w 1814"/>
                  <a:gd name="T51" fmla="*/ 0 h 59"/>
                  <a:gd name="T52" fmla="*/ 375 w 1814"/>
                  <a:gd name="T53" fmla="*/ 0 h 59"/>
                  <a:gd name="T54" fmla="*/ 323 w 1814"/>
                  <a:gd name="T55" fmla="*/ 0 h 59"/>
                  <a:gd name="T56" fmla="*/ 270 w 1814"/>
                  <a:gd name="T57" fmla="*/ 0 h 59"/>
                  <a:gd name="T58" fmla="*/ 217 w 1814"/>
                  <a:gd name="T59" fmla="*/ 0 h 59"/>
                  <a:gd name="T60" fmla="*/ 164 w 1814"/>
                  <a:gd name="T61" fmla="*/ 0 h 59"/>
                  <a:gd name="T62" fmla="*/ 112 w 1814"/>
                  <a:gd name="T63" fmla="*/ 0 h 59"/>
                  <a:gd name="T64" fmla="*/ 63 w 1814"/>
                  <a:gd name="T65" fmla="*/ 0 h 59"/>
                  <a:gd name="T66" fmla="*/ 1814 w 1814"/>
                  <a:gd name="T6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4" h="59">
                    <a:moveTo>
                      <a:pt x="1751" y="0"/>
                    </a:moveTo>
                    <a:cubicBezTo>
                      <a:pt x="1748" y="0"/>
                      <a:pt x="1748" y="0"/>
                      <a:pt x="1748" y="0"/>
                    </a:cubicBezTo>
                    <a:cubicBezTo>
                      <a:pt x="1702" y="0"/>
                      <a:pt x="1702" y="0"/>
                      <a:pt x="1702" y="0"/>
                    </a:cubicBezTo>
                    <a:cubicBezTo>
                      <a:pt x="1695" y="0"/>
                      <a:pt x="1695" y="0"/>
                      <a:pt x="1695" y="0"/>
                    </a:cubicBezTo>
                    <a:cubicBezTo>
                      <a:pt x="1649" y="0"/>
                      <a:pt x="1649" y="0"/>
                      <a:pt x="1649" y="0"/>
                    </a:cubicBezTo>
                    <a:cubicBezTo>
                      <a:pt x="1642" y="0"/>
                      <a:pt x="1642" y="0"/>
                      <a:pt x="1642" y="0"/>
                    </a:cubicBezTo>
                    <a:cubicBezTo>
                      <a:pt x="1597" y="0"/>
                      <a:pt x="1597" y="0"/>
                      <a:pt x="1597" y="0"/>
                    </a:cubicBezTo>
                    <a:cubicBezTo>
                      <a:pt x="1589" y="0"/>
                      <a:pt x="1589" y="0"/>
                      <a:pt x="1589" y="0"/>
                    </a:cubicBezTo>
                    <a:cubicBezTo>
                      <a:pt x="1544" y="0"/>
                      <a:pt x="1544" y="0"/>
                      <a:pt x="1544" y="0"/>
                    </a:cubicBezTo>
                    <a:cubicBezTo>
                      <a:pt x="1537" y="0"/>
                      <a:pt x="1537" y="0"/>
                      <a:pt x="1537" y="0"/>
                    </a:cubicBezTo>
                    <a:cubicBezTo>
                      <a:pt x="1491" y="0"/>
                      <a:pt x="1491" y="0"/>
                      <a:pt x="1491" y="0"/>
                    </a:cubicBezTo>
                    <a:cubicBezTo>
                      <a:pt x="1484" y="0"/>
                      <a:pt x="1484" y="0"/>
                      <a:pt x="1484" y="0"/>
                    </a:cubicBezTo>
                    <a:cubicBezTo>
                      <a:pt x="1438" y="0"/>
                      <a:pt x="1438" y="0"/>
                      <a:pt x="1438" y="0"/>
                    </a:cubicBezTo>
                    <a:cubicBezTo>
                      <a:pt x="1431" y="0"/>
                      <a:pt x="1431" y="0"/>
                      <a:pt x="1431" y="0"/>
                    </a:cubicBezTo>
                    <a:cubicBezTo>
                      <a:pt x="1386" y="0"/>
                      <a:pt x="1386" y="0"/>
                      <a:pt x="1386" y="0"/>
                    </a:cubicBezTo>
                    <a:cubicBezTo>
                      <a:pt x="1378" y="0"/>
                      <a:pt x="1378" y="0"/>
                      <a:pt x="1378" y="0"/>
                    </a:cubicBezTo>
                    <a:cubicBezTo>
                      <a:pt x="1333" y="0"/>
                      <a:pt x="1333" y="0"/>
                      <a:pt x="1333" y="0"/>
                    </a:cubicBezTo>
                    <a:cubicBezTo>
                      <a:pt x="1326" y="0"/>
                      <a:pt x="1326" y="0"/>
                      <a:pt x="1326" y="0"/>
                    </a:cubicBezTo>
                    <a:cubicBezTo>
                      <a:pt x="1280" y="0"/>
                      <a:pt x="1280" y="0"/>
                      <a:pt x="1280" y="0"/>
                    </a:cubicBezTo>
                    <a:cubicBezTo>
                      <a:pt x="1273" y="0"/>
                      <a:pt x="1273" y="0"/>
                      <a:pt x="1273" y="0"/>
                    </a:cubicBezTo>
                    <a:cubicBezTo>
                      <a:pt x="1227" y="0"/>
                      <a:pt x="1227" y="0"/>
                      <a:pt x="1227" y="0"/>
                    </a:cubicBezTo>
                    <a:cubicBezTo>
                      <a:pt x="1220" y="0"/>
                      <a:pt x="1220" y="0"/>
                      <a:pt x="1220" y="0"/>
                    </a:cubicBezTo>
                    <a:cubicBezTo>
                      <a:pt x="1174" y="0"/>
                      <a:pt x="1174" y="0"/>
                      <a:pt x="1174" y="0"/>
                    </a:cubicBezTo>
                    <a:cubicBezTo>
                      <a:pt x="1167" y="0"/>
                      <a:pt x="1167" y="0"/>
                      <a:pt x="1167" y="0"/>
                    </a:cubicBezTo>
                    <a:cubicBezTo>
                      <a:pt x="1122" y="0"/>
                      <a:pt x="1122" y="0"/>
                      <a:pt x="1122" y="0"/>
                    </a:cubicBezTo>
                    <a:cubicBezTo>
                      <a:pt x="1114" y="0"/>
                      <a:pt x="1114" y="0"/>
                      <a:pt x="1114" y="0"/>
                    </a:cubicBezTo>
                    <a:cubicBezTo>
                      <a:pt x="1069" y="0"/>
                      <a:pt x="1069" y="0"/>
                      <a:pt x="1069" y="0"/>
                    </a:cubicBezTo>
                    <a:cubicBezTo>
                      <a:pt x="1062" y="0"/>
                      <a:pt x="1062" y="0"/>
                      <a:pt x="1062" y="0"/>
                    </a:cubicBezTo>
                    <a:cubicBezTo>
                      <a:pt x="1016" y="0"/>
                      <a:pt x="1016" y="0"/>
                      <a:pt x="1016" y="0"/>
                    </a:cubicBezTo>
                    <a:cubicBezTo>
                      <a:pt x="1009" y="0"/>
                      <a:pt x="1009" y="0"/>
                      <a:pt x="1009" y="0"/>
                    </a:cubicBezTo>
                    <a:cubicBezTo>
                      <a:pt x="963" y="0"/>
                      <a:pt x="963" y="0"/>
                      <a:pt x="963" y="0"/>
                    </a:cubicBezTo>
                    <a:cubicBezTo>
                      <a:pt x="956" y="0"/>
                      <a:pt x="956" y="0"/>
                      <a:pt x="956" y="0"/>
                    </a:cubicBezTo>
                    <a:cubicBezTo>
                      <a:pt x="911" y="0"/>
                      <a:pt x="911" y="0"/>
                      <a:pt x="911" y="0"/>
                    </a:cubicBezTo>
                    <a:cubicBezTo>
                      <a:pt x="903" y="0"/>
                      <a:pt x="903" y="0"/>
                      <a:pt x="903" y="0"/>
                    </a:cubicBezTo>
                    <a:cubicBezTo>
                      <a:pt x="858" y="0"/>
                      <a:pt x="858" y="0"/>
                      <a:pt x="858" y="0"/>
                    </a:cubicBezTo>
                    <a:cubicBezTo>
                      <a:pt x="851" y="0"/>
                      <a:pt x="851" y="0"/>
                      <a:pt x="851" y="0"/>
                    </a:cubicBezTo>
                    <a:cubicBezTo>
                      <a:pt x="805" y="0"/>
                      <a:pt x="805" y="0"/>
                      <a:pt x="805" y="0"/>
                    </a:cubicBezTo>
                    <a:cubicBezTo>
                      <a:pt x="798" y="0"/>
                      <a:pt x="798" y="0"/>
                      <a:pt x="798" y="0"/>
                    </a:cubicBezTo>
                    <a:cubicBezTo>
                      <a:pt x="752" y="0"/>
                      <a:pt x="752" y="0"/>
                      <a:pt x="752" y="0"/>
                    </a:cubicBezTo>
                    <a:cubicBezTo>
                      <a:pt x="745" y="0"/>
                      <a:pt x="745" y="0"/>
                      <a:pt x="745" y="0"/>
                    </a:cubicBezTo>
                    <a:cubicBezTo>
                      <a:pt x="699" y="0"/>
                      <a:pt x="699" y="0"/>
                      <a:pt x="699" y="0"/>
                    </a:cubicBezTo>
                    <a:cubicBezTo>
                      <a:pt x="692" y="0"/>
                      <a:pt x="692" y="0"/>
                      <a:pt x="692" y="0"/>
                    </a:cubicBezTo>
                    <a:cubicBezTo>
                      <a:pt x="647" y="0"/>
                      <a:pt x="647" y="0"/>
                      <a:pt x="647" y="0"/>
                    </a:cubicBezTo>
                    <a:cubicBezTo>
                      <a:pt x="639" y="0"/>
                      <a:pt x="639" y="0"/>
                      <a:pt x="639" y="0"/>
                    </a:cubicBezTo>
                    <a:cubicBezTo>
                      <a:pt x="594" y="0"/>
                      <a:pt x="594" y="0"/>
                      <a:pt x="594" y="0"/>
                    </a:cubicBezTo>
                    <a:cubicBezTo>
                      <a:pt x="587" y="0"/>
                      <a:pt x="587" y="0"/>
                      <a:pt x="587" y="0"/>
                    </a:cubicBezTo>
                    <a:cubicBezTo>
                      <a:pt x="541" y="0"/>
                      <a:pt x="541" y="0"/>
                      <a:pt x="541" y="0"/>
                    </a:cubicBezTo>
                    <a:cubicBezTo>
                      <a:pt x="534" y="0"/>
                      <a:pt x="534" y="0"/>
                      <a:pt x="534" y="0"/>
                    </a:cubicBezTo>
                    <a:cubicBezTo>
                      <a:pt x="488" y="0"/>
                      <a:pt x="488" y="0"/>
                      <a:pt x="488" y="0"/>
                    </a:cubicBezTo>
                    <a:cubicBezTo>
                      <a:pt x="481" y="0"/>
                      <a:pt x="481" y="0"/>
                      <a:pt x="481" y="0"/>
                    </a:cubicBezTo>
                    <a:cubicBezTo>
                      <a:pt x="435" y="0"/>
                      <a:pt x="435" y="0"/>
                      <a:pt x="435" y="0"/>
                    </a:cubicBezTo>
                    <a:cubicBezTo>
                      <a:pt x="428" y="0"/>
                      <a:pt x="428" y="0"/>
                      <a:pt x="428" y="0"/>
                    </a:cubicBezTo>
                    <a:cubicBezTo>
                      <a:pt x="383" y="0"/>
                      <a:pt x="383" y="0"/>
                      <a:pt x="383" y="0"/>
                    </a:cubicBezTo>
                    <a:cubicBezTo>
                      <a:pt x="375" y="0"/>
                      <a:pt x="375" y="0"/>
                      <a:pt x="375" y="0"/>
                    </a:cubicBezTo>
                    <a:cubicBezTo>
                      <a:pt x="330" y="0"/>
                      <a:pt x="330" y="0"/>
                      <a:pt x="330" y="0"/>
                    </a:cubicBezTo>
                    <a:cubicBezTo>
                      <a:pt x="323" y="0"/>
                      <a:pt x="323" y="0"/>
                      <a:pt x="323" y="0"/>
                    </a:cubicBezTo>
                    <a:cubicBezTo>
                      <a:pt x="277" y="0"/>
                      <a:pt x="277" y="0"/>
                      <a:pt x="277" y="0"/>
                    </a:cubicBezTo>
                    <a:cubicBezTo>
                      <a:pt x="270" y="0"/>
                      <a:pt x="270" y="0"/>
                      <a:pt x="270" y="0"/>
                    </a:cubicBezTo>
                    <a:cubicBezTo>
                      <a:pt x="224" y="0"/>
                      <a:pt x="224" y="0"/>
                      <a:pt x="224" y="0"/>
                    </a:cubicBezTo>
                    <a:cubicBezTo>
                      <a:pt x="217" y="0"/>
                      <a:pt x="217" y="0"/>
                      <a:pt x="217" y="0"/>
                    </a:cubicBezTo>
                    <a:cubicBezTo>
                      <a:pt x="172" y="0"/>
                      <a:pt x="172" y="0"/>
                      <a:pt x="172" y="0"/>
                    </a:cubicBezTo>
                    <a:cubicBezTo>
                      <a:pt x="164" y="0"/>
                      <a:pt x="164" y="0"/>
                      <a:pt x="164" y="0"/>
                    </a:cubicBezTo>
                    <a:cubicBezTo>
                      <a:pt x="119" y="0"/>
                      <a:pt x="119" y="0"/>
                      <a:pt x="119" y="0"/>
                    </a:cubicBezTo>
                    <a:cubicBezTo>
                      <a:pt x="112" y="0"/>
                      <a:pt x="112" y="0"/>
                      <a:pt x="112" y="0"/>
                    </a:cubicBezTo>
                    <a:cubicBezTo>
                      <a:pt x="66" y="0"/>
                      <a:pt x="66" y="0"/>
                      <a:pt x="66" y="0"/>
                    </a:cubicBezTo>
                    <a:cubicBezTo>
                      <a:pt x="63" y="0"/>
                      <a:pt x="63" y="0"/>
                      <a:pt x="63" y="0"/>
                    </a:cubicBezTo>
                    <a:cubicBezTo>
                      <a:pt x="30" y="0"/>
                      <a:pt x="2" y="26"/>
                      <a:pt x="0" y="59"/>
                    </a:cubicBezTo>
                    <a:cubicBezTo>
                      <a:pt x="1814" y="59"/>
                      <a:pt x="1814" y="59"/>
                      <a:pt x="1814" y="59"/>
                    </a:cubicBezTo>
                    <a:cubicBezTo>
                      <a:pt x="1812" y="26"/>
                      <a:pt x="1784" y="0"/>
                      <a:pt x="1751"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43" name="îṧḻîḓé">
                <a:extLst>
                  <a:ext uri="{FF2B5EF4-FFF2-40B4-BE49-F238E27FC236}">
                    <a16:creationId xmlns:a16="http://schemas.microsoft.com/office/drawing/2014/main" id="{801A81E8-704A-4157-A094-1519CFE122E5}"/>
                  </a:ext>
                </a:extLst>
              </p:cNvPr>
              <p:cNvSpPr/>
              <p:nvPr/>
            </p:nvSpPr>
            <p:spPr bwMode="auto">
              <a:xfrm>
                <a:off x="10856242" y="3061595"/>
                <a:ext cx="585788" cy="276225"/>
              </a:xfrm>
              <a:custGeom>
                <a:avLst/>
                <a:gdLst>
                  <a:gd name="T0" fmla="*/ 186 w 359"/>
                  <a:gd name="T1" fmla="*/ 0 h 169"/>
                  <a:gd name="T2" fmla="*/ 173 w 359"/>
                  <a:gd name="T3" fmla="*/ 0 h 169"/>
                  <a:gd name="T4" fmla="*/ 0 w 359"/>
                  <a:gd name="T5" fmla="*/ 169 h 169"/>
                  <a:gd name="T6" fmla="*/ 359 w 359"/>
                  <a:gd name="T7" fmla="*/ 169 h 169"/>
                  <a:gd name="T8" fmla="*/ 186 w 359"/>
                  <a:gd name="T9" fmla="*/ 0 h 169"/>
                </a:gdLst>
                <a:ahLst/>
                <a:cxnLst>
                  <a:cxn ang="0">
                    <a:pos x="T0" y="T1"/>
                  </a:cxn>
                  <a:cxn ang="0">
                    <a:pos x="T2" y="T3"/>
                  </a:cxn>
                  <a:cxn ang="0">
                    <a:pos x="T4" y="T5"/>
                  </a:cxn>
                  <a:cxn ang="0">
                    <a:pos x="T6" y="T7"/>
                  </a:cxn>
                  <a:cxn ang="0">
                    <a:pos x="T8" y="T9"/>
                  </a:cxn>
                </a:cxnLst>
                <a:rect l="0" t="0" r="r" b="b"/>
                <a:pathLst>
                  <a:path w="359" h="169">
                    <a:moveTo>
                      <a:pt x="186" y="0"/>
                    </a:moveTo>
                    <a:cubicBezTo>
                      <a:pt x="173" y="0"/>
                      <a:pt x="173" y="0"/>
                      <a:pt x="173" y="0"/>
                    </a:cubicBezTo>
                    <a:cubicBezTo>
                      <a:pt x="79" y="0"/>
                      <a:pt x="3" y="75"/>
                      <a:pt x="0" y="169"/>
                    </a:cubicBezTo>
                    <a:cubicBezTo>
                      <a:pt x="359" y="169"/>
                      <a:pt x="359" y="169"/>
                      <a:pt x="359" y="169"/>
                    </a:cubicBezTo>
                    <a:cubicBezTo>
                      <a:pt x="357" y="75"/>
                      <a:pt x="281" y="0"/>
                      <a:pt x="186"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44" name="ïş1íḋe">
                <a:extLst>
                  <a:ext uri="{FF2B5EF4-FFF2-40B4-BE49-F238E27FC236}">
                    <a16:creationId xmlns:a16="http://schemas.microsoft.com/office/drawing/2014/main" id="{3F768B03-4714-4FC9-97EF-B1B8D94596E2}"/>
                  </a:ext>
                </a:extLst>
              </p:cNvPr>
              <p:cNvSpPr/>
              <p:nvPr/>
            </p:nvSpPr>
            <p:spPr bwMode="auto">
              <a:xfrm>
                <a:off x="6584279" y="799407"/>
                <a:ext cx="1210866" cy="2538413"/>
              </a:xfrm>
              <a:custGeom>
                <a:avLst/>
                <a:gdLst>
                  <a:gd name="T0" fmla="*/ 322 w 741"/>
                  <a:gd name="T1" fmla="*/ 1382 h 1555"/>
                  <a:gd name="T2" fmla="*/ 455 w 741"/>
                  <a:gd name="T3" fmla="*/ 1382 h 1555"/>
                  <a:gd name="T4" fmla="*/ 381 w 741"/>
                  <a:gd name="T5" fmla="*/ 1367 h 1555"/>
                  <a:gd name="T6" fmla="*/ 263 w 741"/>
                  <a:gd name="T7" fmla="*/ 1353 h 1555"/>
                  <a:gd name="T8" fmla="*/ 396 w 741"/>
                  <a:gd name="T9" fmla="*/ 1353 h 1555"/>
                  <a:gd name="T10" fmla="*/ 249 w 741"/>
                  <a:gd name="T11" fmla="*/ 1338 h 1555"/>
                  <a:gd name="T12" fmla="*/ 381 w 741"/>
                  <a:gd name="T13" fmla="*/ 1338 h 1555"/>
                  <a:gd name="T14" fmla="*/ 514 w 741"/>
                  <a:gd name="T15" fmla="*/ 1338 h 1555"/>
                  <a:gd name="T16" fmla="*/ 337 w 741"/>
                  <a:gd name="T17" fmla="*/ 1323 h 1555"/>
                  <a:gd name="T18" fmla="*/ 470 w 741"/>
                  <a:gd name="T19" fmla="*/ 1323 h 1555"/>
                  <a:gd name="T20" fmla="*/ 278 w 741"/>
                  <a:gd name="T21" fmla="*/ 1308 h 1555"/>
                  <a:gd name="T22" fmla="*/ 411 w 741"/>
                  <a:gd name="T23" fmla="*/ 1308 h 1555"/>
                  <a:gd name="T24" fmla="*/ 204 w 741"/>
                  <a:gd name="T25" fmla="*/ 1294 h 1555"/>
                  <a:gd name="T26" fmla="*/ 337 w 741"/>
                  <a:gd name="T27" fmla="*/ 1294 h 1555"/>
                  <a:gd name="T28" fmla="*/ 470 w 741"/>
                  <a:gd name="T29" fmla="*/ 1294 h 1555"/>
                  <a:gd name="T30" fmla="*/ 249 w 741"/>
                  <a:gd name="T31" fmla="*/ 1279 h 1555"/>
                  <a:gd name="T32" fmla="*/ 381 w 741"/>
                  <a:gd name="T33" fmla="*/ 1279 h 1555"/>
                  <a:gd name="T34" fmla="*/ 514 w 741"/>
                  <a:gd name="T35" fmla="*/ 1279 h 1555"/>
                  <a:gd name="T36" fmla="*/ 293 w 741"/>
                  <a:gd name="T37" fmla="*/ 1264 h 1555"/>
                  <a:gd name="T38" fmla="*/ 426 w 741"/>
                  <a:gd name="T39" fmla="*/ 1264 h 1555"/>
                  <a:gd name="T40" fmla="*/ 190 w 741"/>
                  <a:gd name="T41" fmla="*/ 1249 h 1555"/>
                  <a:gd name="T42" fmla="*/ 322 w 741"/>
                  <a:gd name="T43" fmla="*/ 1249 h 1555"/>
                  <a:gd name="T44" fmla="*/ 455 w 741"/>
                  <a:gd name="T45" fmla="*/ 1249 h 1555"/>
                  <a:gd name="T46" fmla="*/ 204 w 741"/>
                  <a:gd name="T47" fmla="*/ 1235 h 1555"/>
                  <a:gd name="T48" fmla="*/ 337 w 741"/>
                  <a:gd name="T49" fmla="*/ 1235 h 1555"/>
                  <a:gd name="T50" fmla="*/ 470 w 741"/>
                  <a:gd name="T51" fmla="*/ 1235 h 1555"/>
                  <a:gd name="T52" fmla="*/ 219 w 741"/>
                  <a:gd name="T53" fmla="*/ 1220 h 1555"/>
                  <a:gd name="T54" fmla="*/ 352 w 741"/>
                  <a:gd name="T55" fmla="*/ 1220 h 1555"/>
                  <a:gd name="T56" fmla="*/ 485 w 741"/>
                  <a:gd name="T57" fmla="*/ 1220 h 1555"/>
                  <a:gd name="T58" fmla="*/ 234 w 741"/>
                  <a:gd name="T59" fmla="*/ 1205 h 1555"/>
                  <a:gd name="T60" fmla="*/ 367 w 741"/>
                  <a:gd name="T61" fmla="*/ 1205 h 1555"/>
                  <a:gd name="T62" fmla="*/ 499 w 741"/>
                  <a:gd name="T63" fmla="*/ 1205 h 1555"/>
                  <a:gd name="T64" fmla="*/ 249 w 741"/>
                  <a:gd name="T65" fmla="*/ 1190 h 1555"/>
                  <a:gd name="T66" fmla="*/ 381 w 741"/>
                  <a:gd name="T67" fmla="*/ 1190 h 1555"/>
                  <a:gd name="T68" fmla="*/ 514 w 741"/>
                  <a:gd name="T69" fmla="*/ 1190 h 1555"/>
                  <a:gd name="T70" fmla="*/ 263 w 741"/>
                  <a:gd name="T71" fmla="*/ 1176 h 1555"/>
                  <a:gd name="T72" fmla="*/ 396 w 741"/>
                  <a:gd name="T73" fmla="*/ 1176 h 1555"/>
                  <a:gd name="T74" fmla="*/ 529 w 741"/>
                  <a:gd name="T75" fmla="*/ 1176 h 1555"/>
                  <a:gd name="T76" fmla="*/ 293 w 741"/>
                  <a:gd name="T77" fmla="*/ 1161 h 1555"/>
                  <a:gd name="T78" fmla="*/ 426 w 741"/>
                  <a:gd name="T79" fmla="*/ 1161 h 1555"/>
                  <a:gd name="T80" fmla="*/ 204 w 741"/>
                  <a:gd name="T81" fmla="*/ 1146 h 1555"/>
                  <a:gd name="T82" fmla="*/ 337 w 741"/>
                  <a:gd name="T83" fmla="*/ 1146 h 1555"/>
                  <a:gd name="T84" fmla="*/ 470 w 741"/>
                  <a:gd name="T85" fmla="*/ 1146 h 1555"/>
                  <a:gd name="T86" fmla="*/ 249 w 741"/>
                  <a:gd name="T87" fmla="*/ 1131 h 1555"/>
                  <a:gd name="T88" fmla="*/ 381 w 741"/>
                  <a:gd name="T89" fmla="*/ 1131 h 1555"/>
                  <a:gd name="T90" fmla="*/ 514 w 741"/>
                  <a:gd name="T91" fmla="*/ 1131 h 1555"/>
                  <a:gd name="T92" fmla="*/ 308 w 741"/>
                  <a:gd name="T93" fmla="*/ 1117 h 1555"/>
                  <a:gd name="T94" fmla="*/ 440 w 741"/>
                  <a:gd name="T95" fmla="*/ 1117 h 1555"/>
                  <a:gd name="T96" fmla="*/ 249 w 741"/>
                  <a:gd name="T97" fmla="*/ 1102 h 1555"/>
                  <a:gd name="T98" fmla="*/ 381 w 741"/>
                  <a:gd name="T99" fmla="*/ 1102 h 1555"/>
                  <a:gd name="T100" fmla="*/ 514 w 741"/>
                  <a:gd name="T101" fmla="*/ 1102 h 1555"/>
                  <a:gd name="T102" fmla="*/ 337 w 741"/>
                  <a:gd name="T103" fmla="*/ 1087 h 1555"/>
                  <a:gd name="T104" fmla="*/ 470 w 741"/>
                  <a:gd name="T105" fmla="*/ 1087 h 1555"/>
                  <a:gd name="T106" fmla="*/ 322 w 741"/>
                  <a:gd name="T107" fmla="*/ 1072 h 1555"/>
                  <a:gd name="T108" fmla="*/ 455 w 741"/>
                  <a:gd name="T109" fmla="*/ 1072 h 1555"/>
                  <a:gd name="T110" fmla="*/ 337 w 741"/>
                  <a:gd name="T111" fmla="*/ 1058 h 1555"/>
                  <a:gd name="T112" fmla="*/ 470 w 741"/>
                  <a:gd name="T113" fmla="*/ 1058 h 1555"/>
                  <a:gd name="T114" fmla="*/ 396 w 741"/>
                  <a:gd name="T115" fmla="*/ 1043 h 1555"/>
                  <a:gd name="T116" fmla="*/ 396 w 741"/>
                  <a:gd name="T117" fmla="*/ 1028 h 1555"/>
                  <a:gd name="T118" fmla="*/ 316 w 741"/>
                  <a:gd name="T119" fmla="*/ 1028 h 1555"/>
                  <a:gd name="T120" fmla="*/ 551 w 741"/>
                  <a:gd name="T121" fmla="*/ 1286 h 1555"/>
                  <a:gd name="T122" fmla="*/ 234 w 741"/>
                  <a:gd name="T123" fmla="*/ 1356 h 1555"/>
                  <a:gd name="T124" fmla="*/ 278 w 741"/>
                  <a:gd name="T125" fmla="*/ 1044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1" h="1555">
                    <a:moveTo>
                      <a:pt x="337" y="1397"/>
                    </a:moveTo>
                    <a:cubicBezTo>
                      <a:pt x="330" y="1397"/>
                      <a:pt x="330" y="1397"/>
                      <a:pt x="330" y="1397"/>
                    </a:cubicBezTo>
                    <a:cubicBezTo>
                      <a:pt x="330" y="1404"/>
                      <a:pt x="330" y="1404"/>
                      <a:pt x="330" y="1404"/>
                    </a:cubicBezTo>
                    <a:cubicBezTo>
                      <a:pt x="337" y="1404"/>
                      <a:pt x="337" y="1404"/>
                      <a:pt x="337" y="1404"/>
                    </a:cubicBezTo>
                    <a:cubicBezTo>
                      <a:pt x="337" y="1397"/>
                      <a:pt x="337" y="1397"/>
                      <a:pt x="337" y="1397"/>
                    </a:cubicBezTo>
                    <a:moveTo>
                      <a:pt x="352" y="1397"/>
                    </a:moveTo>
                    <a:cubicBezTo>
                      <a:pt x="345" y="1397"/>
                      <a:pt x="345" y="1397"/>
                      <a:pt x="345" y="1397"/>
                    </a:cubicBezTo>
                    <a:cubicBezTo>
                      <a:pt x="345" y="1404"/>
                      <a:pt x="345" y="1404"/>
                      <a:pt x="345" y="1404"/>
                    </a:cubicBezTo>
                    <a:cubicBezTo>
                      <a:pt x="352" y="1404"/>
                      <a:pt x="352" y="1404"/>
                      <a:pt x="352" y="1404"/>
                    </a:cubicBezTo>
                    <a:cubicBezTo>
                      <a:pt x="352" y="1397"/>
                      <a:pt x="352" y="1397"/>
                      <a:pt x="352" y="1397"/>
                    </a:cubicBezTo>
                    <a:moveTo>
                      <a:pt x="367" y="1397"/>
                    </a:moveTo>
                    <a:cubicBezTo>
                      <a:pt x="360" y="1397"/>
                      <a:pt x="360" y="1397"/>
                      <a:pt x="360" y="1397"/>
                    </a:cubicBezTo>
                    <a:cubicBezTo>
                      <a:pt x="360" y="1404"/>
                      <a:pt x="360" y="1404"/>
                      <a:pt x="360" y="1404"/>
                    </a:cubicBezTo>
                    <a:cubicBezTo>
                      <a:pt x="367" y="1404"/>
                      <a:pt x="367" y="1404"/>
                      <a:pt x="367" y="1404"/>
                    </a:cubicBezTo>
                    <a:cubicBezTo>
                      <a:pt x="367" y="1397"/>
                      <a:pt x="367" y="1397"/>
                      <a:pt x="367" y="1397"/>
                    </a:cubicBezTo>
                    <a:moveTo>
                      <a:pt x="381" y="1397"/>
                    </a:moveTo>
                    <a:cubicBezTo>
                      <a:pt x="374" y="1397"/>
                      <a:pt x="374" y="1397"/>
                      <a:pt x="374" y="1397"/>
                    </a:cubicBezTo>
                    <a:cubicBezTo>
                      <a:pt x="374" y="1404"/>
                      <a:pt x="374" y="1404"/>
                      <a:pt x="374" y="1404"/>
                    </a:cubicBezTo>
                    <a:cubicBezTo>
                      <a:pt x="381" y="1404"/>
                      <a:pt x="381" y="1404"/>
                      <a:pt x="381" y="1404"/>
                    </a:cubicBezTo>
                    <a:cubicBezTo>
                      <a:pt x="381" y="1397"/>
                      <a:pt x="381" y="1397"/>
                      <a:pt x="381" y="1397"/>
                    </a:cubicBezTo>
                    <a:moveTo>
                      <a:pt x="396" y="1397"/>
                    </a:moveTo>
                    <a:cubicBezTo>
                      <a:pt x="389" y="1397"/>
                      <a:pt x="389" y="1397"/>
                      <a:pt x="389" y="1397"/>
                    </a:cubicBezTo>
                    <a:cubicBezTo>
                      <a:pt x="389" y="1404"/>
                      <a:pt x="389" y="1404"/>
                      <a:pt x="389" y="1404"/>
                    </a:cubicBezTo>
                    <a:cubicBezTo>
                      <a:pt x="396" y="1404"/>
                      <a:pt x="396" y="1404"/>
                      <a:pt x="396" y="1404"/>
                    </a:cubicBezTo>
                    <a:cubicBezTo>
                      <a:pt x="396" y="1397"/>
                      <a:pt x="396" y="1397"/>
                      <a:pt x="396" y="1397"/>
                    </a:cubicBezTo>
                    <a:moveTo>
                      <a:pt x="411" y="1397"/>
                    </a:moveTo>
                    <a:cubicBezTo>
                      <a:pt x="404" y="1397"/>
                      <a:pt x="404" y="1397"/>
                      <a:pt x="404" y="1397"/>
                    </a:cubicBezTo>
                    <a:cubicBezTo>
                      <a:pt x="404" y="1404"/>
                      <a:pt x="404" y="1404"/>
                      <a:pt x="404" y="1404"/>
                    </a:cubicBezTo>
                    <a:cubicBezTo>
                      <a:pt x="411" y="1404"/>
                      <a:pt x="411" y="1404"/>
                      <a:pt x="411" y="1404"/>
                    </a:cubicBezTo>
                    <a:cubicBezTo>
                      <a:pt x="411" y="1397"/>
                      <a:pt x="411" y="1397"/>
                      <a:pt x="411" y="1397"/>
                    </a:cubicBezTo>
                    <a:moveTo>
                      <a:pt x="293" y="1382"/>
                    </a:moveTo>
                    <a:cubicBezTo>
                      <a:pt x="286" y="1382"/>
                      <a:pt x="286" y="1382"/>
                      <a:pt x="286" y="1382"/>
                    </a:cubicBezTo>
                    <a:cubicBezTo>
                      <a:pt x="286" y="1389"/>
                      <a:pt x="286" y="1389"/>
                      <a:pt x="286" y="1389"/>
                    </a:cubicBezTo>
                    <a:cubicBezTo>
                      <a:pt x="293" y="1389"/>
                      <a:pt x="293" y="1389"/>
                      <a:pt x="293" y="1389"/>
                    </a:cubicBezTo>
                    <a:cubicBezTo>
                      <a:pt x="293" y="1382"/>
                      <a:pt x="293" y="1382"/>
                      <a:pt x="293" y="1382"/>
                    </a:cubicBezTo>
                    <a:moveTo>
                      <a:pt x="308" y="1382"/>
                    </a:moveTo>
                    <a:cubicBezTo>
                      <a:pt x="301" y="1382"/>
                      <a:pt x="301" y="1382"/>
                      <a:pt x="301" y="1382"/>
                    </a:cubicBezTo>
                    <a:cubicBezTo>
                      <a:pt x="301" y="1389"/>
                      <a:pt x="301" y="1389"/>
                      <a:pt x="301" y="1389"/>
                    </a:cubicBezTo>
                    <a:cubicBezTo>
                      <a:pt x="308" y="1389"/>
                      <a:pt x="308" y="1389"/>
                      <a:pt x="308" y="1389"/>
                    </a:cubicBezTo>
                    <a:cubicBezTo>
                      <a:pt x="308" y="1382"/>
                      <a:pt x="308" y="1382"/>
                      <a:pt x="308" y="1382"/>
                    </a:cubicBezTo>
                    <a:moveTo>
                      <a:pt x="322" y="1382"/>
                    </a:moveTo>
                    <a:cubicBezTo>
                      <a:pt x="315" y="1382"/>
                      <a:pt x="315" y="1382"/>
                      <a:pt x="315" y="1382"/>
                    </a:cubicBezTo>
                    <a:cubicBezTo>
                      <a:pt x="315" y="1389"/>
                      <a:pt x="315" y="1389"/>
                      <a:pt x="315" y="1389"/>
                    </a:cubicBezTo>
                    <a:cubicBezTo>
                      <a:pt x="322" y="1389"/>
                      <a:pt x="322" y="1389"/>
                      <a:pt x="322" y="1389"/>
                    </a:cubicBezTo>
                    <a:cubicBezTo>
                      <a:pt x="322" y="1382"/>
                      <a:pt x="322" y="1382"/>
                      <a:pt x="322" y="1382"/>
                    </a:cubicBezTo>
                    <a:moveTo>
                      <a:pt x="337" y="1382"/>
                    </a:moveTo>
                    <a:cubicBezTo>
                      <a:pt x="330" y="1382"/>
                      <a:pt x="330" y="1382"/>
                      <a:pt x="330" y="1382"/>
                    </a:cubicBezTo>
                    <a:cubicBezTo>
                      <a:pt x="330" y="1389"/>
                      <a:pt x="330" y="1389"/>
                      <a:pt x="330" y="1389"/>
                    </a:cubicBezTo>
                    <a:cubicBezTo>
                      <a:pt x="337" y="1389"/>
                      <a:pt x="337" y="1389"/>
                      <a:pt x="337" y="1389"/>
                    </a:cubicBezTo>
                    <a:cubicBezTo>
                      <a:pt x="337" y="1382"/>
                      <a:pt x="337" y="1382"/>
                      <a:pt x="337" y="1382"/>
                    </a:cubicBezTo>
                    <a:moveTo>
                      <a:pt x="352" y="1382"/>
                    </a:moveTo>
                    <a:cubicBezTo>
                      <a:pt x="345" y="1382"/>
                      <a:pt x="345" y="1382"/>
                      <a:pt x="345" y="1382"/>
                    </a:cubicBezTo>
                    <a:cubicBezTo>
                      <a:pt x="345" y="1389"/>
                      <a:pt x="345" y="1389"/>
                      <a:pt x="345" y="1389"/>
                    </a:cubicBezTo>
                    <a:cubicBezTo>
                      <a:pt x="352" y="1389"/>
                      <a:pt x="352" y="1389"/>
                      <a:pt x="352" y="1389"/>
                    </a:cubicBezTo>
                    <a:cubicBezTo>
                      <a:pt x="352" y="1382"/>
                      <a:pt x="352" y="1382"/>
                      <a:pt x="352" y="1382"/>
                    </a:cubicBezTo>
                    <a:moveTo>
                      <a:pt x="367" y="1382"/>
                    </a:moveTo>
                    <a:cubicBezTo>
                      <a:pt x="360" y="1382"/>
                      <a:pt x="360" y="1382"/>
                      <a:pt x="360" y="1382"/>
                    </a:cubicBezTo>
                    <a:cubicBezTo>
                      <a:pt x="360" y="1389"/>
                      <a:pt x="360" y="1389"/>
                      <a:pt x="360" y="1389"/>
                    </a:cubicBezTo>
                    <a:cubicBezTo>
                      <a:pt x="367" y="1389"/>
                      <a:pt x="367" y="1389"/>
                      <a:pt x="367" y="1389"/>
                    </a:cubicBezTo>
                    <a:cubicBezTo>
                      <a:pt x="367" y="1382"/>
                      <a:pt x="367" y="1382"/>
                      <a:pt x="367" y="1382"/>
                    </a:cubicBezTo>
                    <a:moveTo>
                      <a:pt x="381" y="1382"/>
                    </a:moveTo>
                    <a:cubicBezTo>
                      <a:pt x="374" y="1382"/>
                      <a:pt x="374" y="1382"/>
                      <a:pt x="374" y="1382"/>
                    </a:cubicBezTo>
                    <a:cubicBezTo>
                      <a:pt x="374" y="1389"/>
                      <a:pt x="374" y="1389"/>
                      <a:pt x="374" y="1389"/>
                    </a:cubicBezTo>
                    <a:cubicBezTo>
                      <a:pt x="381" y="1389"/>
                      <a:pt x="381" y="1389"/>
                      <a:pt x="381" y="1389"/>
                    </a:cubicBezTo>
                    <a:cubicBezTo>
                      <a:pt x="381" y="1382"/>
                      <a:pt x="381" y="1382"/>
                      <a:pt x="381" y="1382"/>
                    </a:cubicBezTo>
                    <a:moveTo>
                      <a:pt x="396" y="1382"/>
                    </a:moveTo>
                    <a:cubicBezTo>
                      <a:pt x="389" y="1382"/>
                      <a:pt x="389" y="1382"/>
                      <a:pt x="389" y="1382"/>
                    </a:cubicBezTo>
                    <a:cubicBezTo>
                      <a:pt x="389" y="1389"/>
                      <a:pt x="389" y="1389"/>
                      <a:pt x="389" y="1389"/>
                    </a:cubicBezTo>
                    <a:cubicBezTo>
                      <a:pt x="396" y="1389"/>
                      <a:pt x="396" y="1389"/>
                      <a:pt x="396" y="1389"/>
                    </a:cubicBezTo>
                    <a:cubicBezTo>
                      <a:pt x="396" y="1382"/>
                      <a:pt x="396" y="1382"/>
                      <a:pt x="396" y="1382"/>
                    </a:cubicBezTo>
                    <a:moveTo>
                      <a:pt x="411" y="1382"/>
                    </a:moveTo>
                    <a:cubicBezTo>
                      <a:pt x="404" y="1382"/>
                      <a:pt x="404" y="1382"/>
                      <a:pt x="404" y="1382"/>
                    </a:cubicBezTo>
                    <a:cubicBezTo>
                      <a:pt x="404" y="1389"/>
                      <a:pt x="404" y="1389"/>
                      <a:pt x="404" y="1389"/>
                    </a:cubicBezTo>
                    <a:cubicBezTo>
                      <a:pt x="411" y="1389"/>
                      <a:pt x="411" y="1389"/>
                      <a:pt x="411" y="1389"/>
                    </a:cubicBezTo>
                    <a:cubicBezTo>
                      <a:pt x="411" y="1382"/>
                      <a:pt x="411" y="1382"/>
                      <a:pt x="411" y="1382"/>
                    </a:cubicBezTo>
                    <a:moveTo>
                      <a:pt x="426" y="1382"/>
                    </a:moveTo>
                    <a:cubicBezTo>
                      <a:pt x="419" y="1382"/>
                      <a:pt x="419" y="1382"/>
                      <a:pt x="419" y="1382"/>
                    </a:cubicBezTo>
                    <a:cubicBezTo>
                      <a:pt x="419" y="1389"/>
                      <a:pt x="419" y="1389"/>
                      <a:pt x="419" y="1389"/>
                    </a:cubicBezTo>
                    <a:cubicBezTo>
                      <a:pt x="426" y="1389"/>
                      <a:pt x="426" y="1389"/>
                      <a:pt x="426" y="1389"/>
                    </a:cubicBezTo>
                    <a:cubicBezTo>
                      <a:pt x="426" y="1382"/>
                      <a:pt x="426" y="1382"/>
                      <a:pt x="426" y="1382"/>
                    </a:cubicBezTo>
                    <a:moveTo>
                      <a:pt x="440" y="1382"/>
                    </a:moveTo>
                    <a:cubicBezTo>
                      <a:pt x="433" y="1382"/>
                      <a:pt x="433" y="1382"/>
                      <a:pt x="433" y="1382"/>
                    </a:cubicBezTo>
                    <a:cubicBezTo>
                      <a:pt x="433" y="1389"/>
                      <a:pt x="433" y="1389"/>
                      <a:pt x="433" y="1389"/>
                    </a:cubicBezTo>
                    <a:cubicBezTo>
                      <a:pt x="440" y="1389"/>
                      <a:pt x="440" y="1389"/>
                      <a:pt x="440" y="1389"/>
                    </a:cubicBezTo>
                    <a:cubicBezTo>
                      <a:pt x="440" y="1382"/>
                      <a:pt x="440" y="1382"/>
                      <a:pt x="440" y="1382"/>
                    </a:cubicBezTo>
                    <a:moveTo>
                      <a:pt x="455" y="1382"/>
                    </a:moveTo>
                    <a:cubicBezTo>
                      <a:pt x="448" y="1382"/>
                      <a:pt x="448" y="1382"/>
                      <a:pt x="448" y="1382"/>
                    </a:cubicBezTo>
                    <a:cubicBezTo>
                      <a:pt x="448" y="1389"/>
                      <a:pt x="448" y="1389"/>
                      <a:pt x="448" y="1389"/>
                    </a:cubicBezTo>
                    <a:cubicBezTo>
                      <a:pt x="455" y="1389"/>
                      <a:pt x="455" y="1389"/>
                      <a:pt x="455" y="1389"/>
                    </a:cubicBezTo>
                    <a:cubicBezTo>
                      <a:pt x="455" y="1382"/>
                      <a:pt x="455" y="1382"/>
                      <a:pt x="455" y="1382"/>
                    </a:cubicBezTo>
                    <a:moveTo>
                      <a:pt x="263" y="1367"/>
                    </a:moveTo>
                    <a:cubicBezTo>
                      <a:pt x="256" y="1367"/>
                      <a:pt x="256" y="1367"/>
                      <a:pt x="256" y="1367"/>
                    </a:cubicBezTo>
                    <a:cubicBezTo>
                      <a:pt x="256" y="1374"/>
                      <a:pt x="256" y="1374"/>
                      <a:pt x="256" y="1374"/>
                    </a:cubicBezTo>
                    <a:cubicBezTo>
                      <a:pt x="263" y="1374"/>
                      <a:pt x="263" y="1374"/>
                      <a:pt x="263" y="1374"/>
                    </a:cubicBezTo>
                    <a:cubicBezTo>
                      <a:pt x="263" y="1367"/>
                      <a:pt x="263" y="1367"/>
                      <a:pt x="263" y="1367"/>
                    </a:cubicBezTo>
                    <a:moveTo>
                      <a:pt x="278" y="1367"/>
                    </a:moveTo>
                    <a:cubicBezTo>
                      <a:pt x="271" y="1367"/>
                      <a:pt x="271" y="1367"/>
                      <a:pt x="271" y="1367"/>
                    </a:cubicBezTo>
                    <a:cubicBezTo>
                      <a:pt x="271" y="1374"/>
                      <a:pt x="271" y="1374"/>
                      <a:pt x="271" y="1374"/>
                    </a:cubicBezTo>
                    <a:cubicBezTo>
                      <a:pt x="278" y="1374"/>
                      <a:pt x="278" y="1374"/>
                      <a:pt x="278" y="1374"/>
                    </a:cubicBezTo>
                    <a:cubicBezTo>
                      <a:pt x="278" y="1367"/>
                      <a:pt x="278" y="1367"/>
                      <a:pt x="278" y="1367"/>
                    </a:cubicBezTo>
                    <a:moveTo>
                      <a:pt x="293" y="1367"/>
                    </a:moveTo>
                    <a:cubicBezTo>
                      <a:pt x="286" y="1367"/>
                      <a:pt x="286" y="1367"/>
                      <a:pt x="286" y="1367"/>
                    </a:cubicBezTo>
                    <a:cubicBezTo>
                      <a:pt x="286" y="1374"/>
                      <a:pt x="286" y="1374"/>
                      <a:pt x="286" y="1374"/>
                    </a:cubicBezTo>
                    <a:cubicBezTo>
                      <a:pt x="293" y="1374"/>
                      <a:pt x="293" y="1374"/>
                      <a:pt x="293" y="1374"/>
                    </a:cubicBezTo>
                    <a:cubicBezTo>
                      <a:pt x="293" y="1367"/>
                      <a:pt x="293" y="1367"/>
                      <a:pt x="293" y="1367"/>
                    </a:cubicBezTo>
                    <a:moveTo>
                      <a:pt x="308" y="1367"/>
                    </a:moveTo>
                    <a:cubicBezTo>
                      <a:pt x="301" y="1367"/>
                      <a:pt x="301" y="1367"/>
                      <a:pt x="301" y="1367"/>
                    </a:cubicBezTo>
                    <a:cubicBezTo>
                      <a:pt x="301" y="1374"/>
                      <a:pt x="301" y="1374"/>
                      <a:pt x="301" y="1374"/>
                    </a:cubicBezTo>
                    <a:cubicBezTo>
                      <a:pt x="308" y="1374"/>
                      <a:pt x="308" y="1374"/>
                      <a:pt x="308" y="1374"/>
                    </a:cubicBezTo>
                    <a:cubicBezTo>
                      <a:pt x="308" y="1367"/>
                      <a:pt x="308" y="1367"/>
                      <a:pt x="308" y="1367"/>
                    </a:cubicBezTo>
                    <a:moveTo>
                      <a:pt x="322" y="1367"/>
                    </a:moveTo>
                    <a:cubicBezTo>
                      <a:pt x="315" y="1367"/>
                      <a:pt x="315" y="1367"/>
                      <a:pt x="315" y="1367"/>
                    </a:cubicBezTo>
                    <a:cubicBezTo>
                      <a:pt x="315" y="1374"/>
                      <a:pt x="315" y="1374"/>
                      <a:pt x="315" y="1374"/>
                    </a:cubicBezTo>
                    <a:cubicBezTo>
                      <a:pt x="322" y="1374"/>
                      <a:pt x="322" y="1374"/>
                      <a:pt x="322" y="1374"/>
                    </a:cubicBezTo>
                    <a:cubicBezTo>
                      <a:pt x="322" y="1367"/>
                      <a:pt x="322" y="1367"/>
                      <a:pt x="322" y="1367"/>
                    </a:cubicBezTo>
                    <a:moveTo>
                      <a:pt x="337" y="1367"/>
                    </a:moveTo>
                    <a:cubicBezTo>
                      <a:pt x="330" y="1367"/>
                      <a:pt x="330" y="1367"/>
                      <a:pt x="330" y="1367"/>
                    </a:cubicBezTo>
                    <a:cubicBezTo>
                      <a:pt x="330" y="1374"/>
                      <a:pt x="330" y="1374"/>
                      <a:pt x="330" y="1374"/>
                    </a:cubicBezTo>
                    <a:cubicBezTo>
                      <a:pt x="337" y="1374"/>
                      <a:pt x="337" y="1374"/>
                      <a:pt x="337" y="1374"/>
                    </a:cubicBezTo>
                    <a:cubicBezTo>
                      <a:pt x="337" y="1367"/>
                      <a:pt x="337" y="1367"/>
                      <a:pt x="337" y="1367"/>
                    </a:cubicBezTo>
                    <a:moveTo>
                      <a:pt x="352" y="1367"/>
                    </a:moveTo>
                    <a:cubicBezTo>
                      <a:pt x="345" y="1367"/>
                      <a:pt x="345" y="1367"/>
                      <a:pt x="345" y="1367"/>
                    </a:cubicBezTo>
                    <a:cubicBezTo>
                      <a:pt x="345" y="1374"/>
                      <a:pt x="345" y="1374"/>
                      <a:pt x="345" y="1374"/>
                    </a:cubicBezTo>
                    <a:cubicBezTo>
                      <a:pt x="352" y="1374"/>
                      <a:pt x="352" y="1374"/>
                      <a:pt x="352" y="1374"/>
                    </a:cubicBezTo>
                    <a:cubicBezTo>
                      <a:pt x="352" y="1367"/>
                      <a:pt x="352" y="1367"/>
                      <a:pt x="352" y="1367"/>
                    </a:cubicBezTo>
                    <a:moveTo>
                      <a:pt x="367" y="1367"/>
                    </a:moveTo>
                    <a:cubicBezTo>
                      <a:pt x="360" y="1367"/>
                      <a:pt x="360" y="1367"/>
                      <a:pt x="360" y="1367"/>
                    </a:cubicBezTo>
                    <a:cubicBezTo>
                      <a:pt x="360" y="1374"/>
                      <a:pt x="360" y="1374"/>
                      <a:pt x="360" y="1374"/>
                    </a:cubicBezTo>
                    <a:cubicBezTo>
                      <a:pt x="367" y="1374"/>
                      <a:pt x="367" y="1374"/>
                      <a:pt x="367" y="1374"/>
                    </a:cubicBezTo>
                    <a:cubicBezTo>
                      <a:pt x="367" y="1367"/>
                      <a:pt x="367" y="1367"/>
                      <a:pt x="367" y="1367"/>
                    </a:cubicBezTo>
                    <a:moveTo>
                      <a:pt x="381" y="1367"/>
                    </a:moveTo>
                    <a:cubicBezTo>
                      <a:pt x="374" y="1367"/>
                      <a:pt x="374" y="1367"/>
                      <a:pt x="374" y="1367"/>
                    </a:cubicBezTo>
                    <a:cubicBezTo>
                      <a:pt x="374" y="1374"/>
                      <a:pt x="374" y="1374"/>
                      <a:pt x="374" y="1374"/>
                    </a:cubicBezTo>
                    <a:cubicBezTo>
                      <a:pt x="381" y="1374"/>
                      <a:pt x="381" y="1374"/>
                      <a:pt x="381" y="1374"/>
                    </a:cubicBezTo>
                    <a:cubicBezTo>
                      <a:pt x="381" y="1367"/>
                      <a:pt x="381" y="1367"/>
                      <a:pt x="381" y="1367"/>
                    </a:cubicBezTo>
                    <a:moveTo>
                      <a:pt x="396" y="1367"/>
                    </a:moveTo>
                    <a:cubicBezTo>
                      <a:pt x="389" y="1367"/>
                      <a:pt x="389" y="1367"/>
                      <a:pt x="389" y="1367"/>
                    </a:cubicBezTo>
                    <a:cubicBezTo>
                      <a:pt x="389" y="1374"/>
                      <a:pt x="389" y="1374"/>
                      <a:pt x="389" y="1374"/>
                    </a:cubicBezTo>
                    <a:cubicBezTo>
                      <a:pt x="396" y="1374"/>
                      <a:pt x="396" y="1374"/>
                      <a:pt x="396" y="1374"/>
                    </a:cubicBezTo>
                    <a:cubicBezTo>
                      <a:pt x="396" y="1367"/>
                      <a:pt x="396" y="1367"/>
                      <a:pt x="396" y="1367"/>
                    </a:cubicBezTo>
                    <a:moveTo>
                      <a:pt x="411" y="1367"/>
                    </a:moveTo>
                    <a:cubicBezTo>
                      <a:pt x="404" y="1367"/>
                      <a:pt x="404" y="1367"/>
                      <a:pt x="404" y="1367"/>
                    </a:cubicBezTo>
                    <a:cubicBezTo>
                      <a:pt x="404" y="1374"/>
                      <a:pt x="404" y="1374"/>
                      <a:pt x="404" y="1374"/>
                    </a:cubicBezTo>
                    <a:cubicBezTo>
                      <a:pt x="411" y="1374"/>
                      <a:pt x="411" y="1374"/>
                      <a:pt x="411" y="1374"/>
                    </a:cubicBezTo>
                    <a:cubicBezTo>
                      <a:pt x="411" y="1367"/>
                      <a:pt x="411" y="1367"/>
                      <a:pt x="411" y="1367"/>
                    </a:cubicBezTo>
                    <a:moveTo>
                      <a:pt x="426" y="1367"/>
                    </a:moveTo>
                    <a:cubicBezTo>
                      <a:pt x="419" y="1367"/>
                      <a:pt x="419" y="1367"/>
                      <a:pt x="419" y="1367"/>
                    </a:cubicBezTo>
                    <a:cubicBezTo>
                      <a:pt x="419" y="1374"/>
                      <a:pt x="419" y="1374"/>
                      <a:pt x="419" y="1374"/>
                    </a:cubicBezTo>
                    <a:cubicBezTo>
                      <a:pt x="426" y="1374"/>
                      <a:pt x="426" y="1374"/>
                      <a:pt x="426" y="1374"/>
                    </a:cubicBezTo>
                    <a:cubicBezTo>
                      <a:pt x="426" y="1367"/>
                      <a:pt x="426" y="1367"/>
                      <a:pt x="426" y="1367"/>
                    </a:cubicBezTo>
                    <a:moveTo>
                      <a:pt x="440" y="1367"/>
                    </a:moveTo>
                    <a:cubicBezTo>
                      <a:pt x="433" y="1367"/>
                      <a:pt x="433" y="1367"/>
                      <a:pt x="433" y="1367"/>
                    </a:cubicBezTo>
                    <a:cubicBezTo>
                      <a:pt x="433" y="1374"/>
                      <a:pt x="433" y="1374"/>
                      <a:pt x="433" y="1374"/>
                    </a:cubicBezTo>
                    <a:cubicBezTo>
                      <a:pt x="440" y="1374"/>
                      <a:pt x="440" y="1374"/>
                      <a:pt x="440" y="1374"/>
                    </a:cubicBezTo>
                    <a:cubicBezTo>
                      <a:pt x="440" y="1367"/>
                      <a:pt x="440" y="1367"/>
                      <a:pt x="440" y="1367"/>
                    </a:cubicBezTo>
                    <a:moveTo>
                      <a:pt x="455" y="1367"/>
                    </a:moveTo>
                    <a:cubicBezTo>
                      <a:pt x="448" y="1367"/>
                      <a:pt x="448" y="1367"/>
                      <a:pt x="448" y="1367"/>
                    </a:cubicBezTo>
                    <a:cubicBezTo>
                      <a:pt x="448" y="1374"/>
                      <a:pt x="448" y="1374"/>
                      <a:pt x="448" y="1374"/>
                    </a:cubicBezTo>
                    <a:cubicBezTo>
                      <a:pt x="455" y="1374"/>
                      <a:pt x="455" y="1374"/>
                      <a:pt x="455" y="1374"/>
                    </a:cubicBezTo>
                    <a:cubicBezTo>
                      <a:pt x="455" y="1367"/>
                      <a:pt x="455" y="1367"/>
                      <a:pt x="455" y="1367"/>
                    </a:cubicBezTo>
                    <a:moveTo>
                      <a:pt x="470" y="1367"/>
                    </a:moveTo>
                    <a:cubicBezTo>
                      <a:pt x="463" y="1367"/>
                      <a:pt x="463" y="1367"/>
                      <a:pt x="463" y="1367"/>
                    </a:cubicBezTo>
                    <a:cubicBezTo>
                      <a:pt x="463" y="1374"/>
                      <a:pt x="463" y="1374"/>
                      <a:pt x="463" y="1374"/>
                    </a:cubicBezTo>
                    <a:cubicBezTo>
                      <a:pt x="470" y="1374"/>
                      <a:pt x="470" y="1374"/>
                      <a:pt x="470" y="1374"/>
                    </a:cubicBezTo>
                    <a:cubicBezTo>
                      <a:pt x="470" y="1367"/>
                      <a:pt x="470" y="1367"/>
                      <a:pt x="470" y="1367"/>
                    </a:cubicBezTo>
                    <a:moveTo>
                      <a:pt x="485" y="1367"/>
                    </a:moveTo>
                    <a:cubicBezTo>
                      <a:pt x="478" y="1367"/>
                      <a:pt x="478" y="1367"/>
                      <a:pt x="478" y="1367"/>
                    </a:cubicBezTo>
                    <a:cubicBezTo>
                      <a:pt x="478" y="1374"/>
                      <a:pt x="478" y="1374"/>
                      <a:pt x="478" y="1374"/>
                    </a:cubicBezTo>
                    <a:cubicBezTo>
                      <a:pt x="485" y="1374"/>
                      <a:pt x="485" y="1374"/>
                      <a:pt x="485" y="1374"/>
                    </a:cubicBezTo>
                    <a:cubicBezTo>
                      <a:pt x="485" y="1367"/>
                      <a:pt x="485" y="1367"/>
                      <a:pt x="485" y="1367"/>
                    </a:cubicBezTo>
                    <a:moveTo>
                      <a:pt x="249" y="1353"/>
                    </a:moveTo>
                    <a:cubicBezTo>
                      <a:pt x="242" y="1353"/>
                      <a:pt x="242" y="1353"/>
                      <a:pt x="242" y="1353"/>
                    </a:cubicBezTo>
                    <a:cubicBezTo>
                      <a:pt x="242" y="1360"/>
                      <a:pt x="242" y="1360"/>
                      <a:pt x="242" y="1360"/>
                    </a:cubicBezTo>
                    <a:cubicBezTo>
                      <a:pt x="249" y="1360"/>
                      <a:pt x="249" y="1360"/>
                      <a:pt x="249" y="1360"/>
                    </a:cubicBezTo>
                    <a:cubicBezTo>
                      <a:pt x="249" y="1353"/>
                      <a:pt x="249" y="1353"/>
                      <a:pt x="249" y="1353"/>
                    </a:cubicBezTo>
                    <a:moveTo>
                      <a:pt x="263" y="1353"/>
                    </a:moveTo>
                    <a:cubicBezTo>
                      <a:pt x="256" y="1353"/>
                      <a:pt x="256" y="1353"/>
                      <a:pt x="256" y="1353"/>
                    </a:cubicBezTo>
                    <a:cubicBezTo>
                      <a:pt x="256" y="1360"/>
                      <a:pt x="256" y="1360"/>
                      <a:pt x="256" y="1360"/>
                    </a:cubicBezTo>
                    <a:cubicBezTo>
                      <a:pt x="263" y="1360"/>
                      <a:pt x="263" y="1360"/>
                      <a:pt x="263" y="1360"/>
                    </a:cubicBezTo>
                    <a:cubicBezTo>
                      <a:pt x="263" y="1353"/>
                      <a:pt x="263" y="1353"/>
                      <a:pt x="263" y="1353"/>
                    </a:cubicBezTo>
                    <a:moveTo>
                      <a:pt x="278" y="1353"/>
                    </a:moveTo>
                    <a:cubicBezTo>
                      <a:pt x="271" y="1353"/>
                      <a:pt x="271" y="1353"/>
                      <a:pt x="271" y="1353"/>
                    </a:cubicBezTo>
                    <a:cubicBezTo>
                      <a:pt x="271" y="1360"/>
                      <a:pt x="271" y="1360"/>
                      <a:pt x="271" y="1360"/>
                    </a:cubicBezTo>
                    <a:cubicBezTo>
                      <a:pt x="278" y="1360"/>
                      <a:pt x="278" y="1360"/>
                      <a:pt x="278" y="1360"/>
                    </a:cubicBezTo>
                    <a:cubicBezTo>
                      <a:pt x="278" y="1353"/>
                      <a:pt x="278" y="1353"/>
                      <a:pt x="278" y="1353"/>
                    </a:cubicBezTo>
                    <a:moveTo>
                      <a:pt x="293" y="1353"/>
                    </a:moveTo>
                    <a:cubicBezTo>
                      <a:pt x="286" y="1353"/>
                      <a:pt x="286" y="1353"/>
                      <a:pt x="286" y="1353"/>
                    </a:cubicBezTo>
                    <a:cubicBezTo>
                      <a:pt x="286" y="1360"/>
                      <a:pt x="286" y="1360"/>
                      <a:pt x="286" y="1360"/>
                    </a:cubicBezTo>
                    <a:cubicBezTo>
                      <a:pt x="293" y="1360"/>
                      <a:pt x="293" y="1360"/>
                      <a:pt x="293" y="1360"/>
                    </a:cubicBezTo>
                    <a:cubicBezTo>
                      <a:pt x="293" y="1353"/>
                      <a:pt x="293" y="1353"/>
                      <a:pt x="293" y="1353"/>
                    </a:cubicBezTo>
                    <a:moveTo>
                      <a:pt x="308" y="1353"/>
                    </a:moveTo>
                    <a:cubicBezTo>
                      <a:pt x="301" y="1353"/>
                      <a:pt x="301" y="1353"/>
                      <a:pt x="301" y="1353"/>
                    </a:cubicBezTo>
                    <a:cubicBezTo>
                      <a:pt x="301" y="1360"/>
                      <a:pt x="301" y="1360"/>
                      <a:pt x="301" y="1360"/>
                    </a:cubicBezTo>
                    <a:cubicBezTo>
                      <a:pt x="308" y="1360"/>
                      <a:pt x="308" y="1360"/>
                      <a:pt x="308" y="1360"/>
                    </a:cubicBezTo>
                    <a:cubicBezTo>
                      <a:pt x="308" y="1353"/>
                      <a:pt x="308" y="1353"/>
                      <a:pt x="308" y="1353"/>
                    </a:cubicBezTo>
                    <a:moveTo>
                      <a:pt x="322" y="1353"/>
                    </a:moveTo>
                    <a:cubicBezTo>
                      <a:pt x="315" y="1353"/>
                      <a:pt x="315" y="1353"/>
                      <a:pt x="315" y="1353"/>
                    </a:cubicBezTo>
                    <a:cubicBezTo>
                      <a:pt x="315" y="1360"/>
                      <a:pt x="315" y="1360"/>
                      <a:pt x="315" y="1360"/>
                    </a:cubicBezTo>
                    <a:cubicBezTo>
                      <a:pt x="322" y="1360"/>
                      <a:pt x="322" y="1360"/>
                      <a:pt x="322" y="1360"/>
                    </a:cubicBezTo>
                    <a:cubicBezTo>
                      <a:pt x="322" y="1353"/>
                      <a:pt x="322" y="1353"/>
                      <a:pt x="322" y="1353"/>
                    </a:cubicBezTo>
                    <a:moveTo>
                      <a:pt x="337" y="1353"/>
                    </a:moveTo>
                    <a:cubicBezTo>
                      <a:pt x="330" y="1353"/>
                      <a:pt x="330" y="1353"/>
                      <a:pt x="330" y="1353"/>
                    </a:cubicBezTo>
                    <a:cubicBezTo>
                      <a:pt x="330" y="1360"/>
                      <a:pt x="330" y="1360"/>
                      <a:pt x="330" y="1360"/>
                    </a:cubicBezTo>
                    <a:cubicBezTo>
                      <a:pt x="337" y="1360"/>
                      <a:pt x="337" y="1360"/>
                      <a:pt x="337" y="1360"/>
                    </a:cubicBezTo>
                    <a:cubicBezTo>
                      <a:pt x="337" y="1353"/>
                      <a:pt x="337" y="1353"/>
                      <a:pt x="337" y="1353"/>
                    </a:cubicBezTo>
                    <a:moveTo>
                      <a:pt x="352" y="1353"/>
                    </a:moveTo>
                    <a:cubicBezTo>
                      <a:pt x="345" y="1353"/>
                      <a:pt x="345" y="1353"/>
                      <a:pt x="345" y="1353"/>
                    </a:cubicBezTo>
                    <a:cubicBezTo>
                      <a:pt x="345" y="1360"/>
                      <a:pt x="345" y="1360"/>
                      <a:pt x="345" y="1360"/>
                    </a:cubicBezTo>
                    <a:cubicBezTo>
                      <a:pt x="352" y="1360"/>
                      <a:pt x="352" y="1360"/>
                      <a:pt x="352" y="1360"/>
                    </a:cubicBezTo>
                    <a:cubicBezTo>
                      <a:pt x="352" y="1353"/>
                      <a:pt x="352" y="1353"/>
                      <a:pt x="352" y="1353"/>
                    </a:cubicBezTo>
                    <a:moveTo>
                      <a:pt x="367" y="1353"/>
                    </a:moveTo>
                    <a:cubicBezTo>
                      <a:pt x="360" y="1353"/>
                      <a:pt x="360" y="1353"/>
                      <a:pt x="360" y="1353"/>
                    </a:cubicBezTo>
                    <a:cubicBezTo>
                      <a:pt x="360" y="1360"/>
                      <a:pt x="360" y="1360"/>
                      <a:pt x="360" y="1360"/>
                    </a:cubicBezTo>
                    <a:cubicBezTo>
                      <a:pt x="367" y="1360"/>
                      <a:pt x="367" y="1360"/>
                      <a:pt x="367" y="1360"/>
                    </a:cubicBezTo>
                    <a:cubicBezTo>
                      <a:pt x="367" y="1353"/>
                      <a:pt x="367" y="1353"/>
                      <a:pt x="367" y="1353"/>
                    </a:cubicBezTo>
                    <a:moveTo>
                      <a:pt x="381" y="1353"/>
                    </a:moveTo>
                    <a:cubicBezTo>
                      <a:pt x="374" y="1353"/>
                      <a:pt x="374" y="1353"/>
                      <a:pt x="374" y="1353"/>
                    </a:cubicBezTo>
                    <a:cubicBezTo>
                      <a:pt x="374" y="1360"/>
                      <a:pt x="374" y="1360"/>
                      <a:pt x="374" y="1360"/>
                    </a:cubicBezTo>
                    <a:cubicBezTo>
                      <a:pt x="381" y="1360"/>
                      <a:pt x="381" y="1360"/>
                      <a:pt x="381" y="1360"/>
                    </a:cubicBezTo>
                    <a:cubicBezTo>
                      <a:pt x="381" y="1353"/>
                      <a:pt x="381" y="1353"/>
                      <a:pt x="381" y="1353"/>
                    </a:cubicBezTo>
                    <a:moveTo>
                      <a:pt x="396" y="1353"/>
                    </a:moveTo>
                    <a:cubicBezTo>
                      <a:pt x="389" y="1353"/>
                      <a:pt x="389" y="1353"/>
                      <a:pt x="389" y="1353"/>
                    </a:cubicBezTo>
                    <a:cubicBezTo>
                      <a:pt x="389" y="1360"/>
                      <a:pt x="389" y="1360"/>
                      <a:pt x="389" y="1360"/>
                    </a:cubicBezTo>
                    <a:cubicBezTo>
                      <a:pt x="396" y="1360"/>
                      <a:pt x="396" y="1360"/>
                      <a:pt x="396" y="1360"/>
                    </a:cubicBezTo>
                    <a:cubicBezTo>
                      <a:pt x="396" y="1353"/>
                      <a:pt x="396" y="1353"/>
                      <a:pt x="396" y="1353"/>
                    </a:cubicBezTo>
                    <a:moveTo>
                      <a:pt x="411" y="1353"/>
                    </a:moveTo>
                    <a:cubicBezTo>
                      <a:pt x="404" y="1353"/>
                      <a:pt x="404" y="1353"/>
                      <a:pt x="404" y="1353"/>
                    </a:cubicBezTo>
                    <a:cubicBezTo>
                      <a:pt x="404" y="1360"/>
                      <a:pt x="404" y="1360"/>
                      <a:pt x="404" y="1360"/>
                    </a:cubicBezTo>
                    <a:cubicBezTo>
                      <a:pt x="411" y="1360"/>
                      <a:pt x="411" y="1360"/>
                      <a:pt x="411" y="1360"/>
                    </a:cubicBezTo>
                    <a:cubicBezTo>
                      <a:pt x="411" y="1353"/>
                      <a:pt x="411" y="1353"/>
                      <a:pt x="411" y="1353"/>
                    </a:cubicBezTo>
                    <a:moveTo>
                      <a:pt x="426" y="1353"/>
                    </a:moveTo>
                    <a:cubicBezTo>
                      <a:pt x="419" y="1353"/>
                      <a:pt x="419" y="1353"/>
                      <a:pt x="419" y="1353"/>
                    </a:cubicBezTo>
                    <a:cubicBezTo>
                      <a:pt x="419" y="1360"/>
                      <a:pt x="419" y="1360"/>
                      <a:pt x="419" y="1360"/>
                    </a:cubicBezTo>
                    <a:cubicBezTo>
                      <a:pt x="426" y="1360"/>
                      <a:pt x="426" y="1360"/>
                      <a:pt x="426" y="1360"/>
                    </a:cubicBezTo>
                    <a:cubicBezTo>
                      <a:pt x="426" y="1353"/>
                      <a:pt x="426" y="1353"/>
                      <a:pt x="426" y="1353"/>
                    </a:cubicBezTo>
                    <a:moveTo>
                      <a:pt x="440" y="1353"/>
                    </a:moveTo>
                    <a:cubicBezTo>
                      <a:pt x="433" y="1353"/>
                      <a:pt x="433" y="1353"/>
                      <a:pt x="433" y="1353"/>
                    </a:cubicBezTo>
                    <a:cubicBezTo>
                      <a:pt x="433" y="1360"/>
                      <a:pt x="433" y="1360"/>
                      <a:pt x="433" y="1360"/>
                    </a:cubicBezTo>
                    <a:cubicBezTo>
                      <a:pt x="440" y="1360"/>
                      <a:pt x="440" y="1360"/>
                      <a:pt x="440" y="1360"/>
                    </a:cubicBezTo>
                    <a:cubicBezTo>
                      <a:pt x="440" y="1353"/>
                      <a:pt x="440" y="1353"/>
                      <a:pt x="440" y="1353"/>
                    </a:cubicBezTo>
                    <a:moveTo>
                      <a:pt x="455" y="1353"/>
                    </a:moveTo>
                    <a:cubicBezTo>
                      <a:pt x="448" y="1353"/>
                      <a:pt x="448" y="1353"/>
                      <a:pt x="448" y="1353"/>
                    </a:cubicBezTo>
                    <a:cubicBezTo>
                      <a:pt x="448" y="1360"/>
                      <a:pt x="448" y="1360"/>
                      <a:pt x="448" y="1360"/>
                    </a:cubicBezTo>
                    <a:cubicBezTo>
                      <a:pt x="455" y="1360"/>
                      <a:pt x="455" y="1360"/>
                      <a:pt x="455" y="1360"/>
                    </a:cubicBezTo>
                    <a:cubicBezTo>
                      <a:pt x="455" y="1353"/>
                      <a:pt x="455" y="1353"/>
                      <a:pt x="455" y="1353"/>
                    </a:cubicBezTo>
                    <a:moveTo>
                      <a:pt x="470" y="1353"/>
                    </a:moveTo>
                    <a:cubicBezTo>
                      <a:pt x="463" y="1353"/>
                      <a:pt x="463" y="1353"/>
                      <a:pt x="463" y="1353"/>
                    </a:cubicBezTo>
                    <a:cubicBezTo>
                      <a:pt x="463" y="1360"/>
                      <a:pt x="463" y="1360"/>
                      <a:pt x="463" y="1360"/>
                    </a:cubicBezTo>
                    <a:cubicBezTo>
                      <a:pt x="470" y="1360"/>
                      <a:pt x="470" y="1360"/>
                      <a:pt x="470" y="1360"/>
                    </a:cubicBezTo>
                    <a:cubicBezTo>
                      <a:pt x="470" y="1353"/>
                      <a:pt x="470" y="1353"/>
                      <a:pt x="470" y="1353"/>
                    </a:cubicBezTo>
                    <a:moveTo>
                      <a:pt x="485" y="1353"/>
                    </a:moveTo>
                    <a:cubicBezTo>
                      <a:pt x="478" y="1353"/>
                      <a:pt x="478" y="1353"/>
                      <a:pt x="478" y="1353"/>
                    </a:cubicBezTo>
                    <a:cubicBezTo>
                      <a:pt x="478" y="1360"/>
                      <a:pt x="478" y="1360"/>
                      <a:pt x="478" y="1360"/>
                    </a:cubicBezTo>
                    <a:cubicBezTo>
                      <a:pt x="485" y="1360"/>
                      <a:pt x="485" y="1360"/>
                      <a:pt x="485" y="1360"/>
                    </a:cubicBezTo>
                    <a:cubicBezTo>
                      <a:pt x="485" y="1353"/>
                      <a:pt x="485" y="1353"/>
                      <a:pt x="485" y="1353"/>
                    </a:cubicBezTo>
                    <a:moveTo>
                      <a:pt x="499" y="1353"/>
                    </a:moveTo>
                    <a:cubicBezTo>
                      <a:pt x="492" y="1353"/>
                      <a:pt x="492" y="1353"/>
                      <a:pt x="492" y="1353"/>
                    </a:cubicBezTo>
                    <a:cubicBezTo>
                      <a:pt x="492" y="1360"/>
                      <a:pt x="492" y="1360"/>
                      <a:pt x="492" y="1360"/>
                    </a:cubicBezTo>
                    <a:cubicBezTo>
                      <a:pt x="499" y="1360"/>
                      <a:pt x="499" y="1360"/>
                      <a:pt x="499" y="1360"/>
                    </a:cubicBezTo>
                    <a:cubicBezTo>
                      <a:pt x="499" y="1353"/>
                      <a:pt x="499" y="1353"/>
                      <a:pt x="499" y="1353"/>
                    </a:cubicBezTo>
                    <a:moveTo>
                      <a:pt x="234" y="1338"/>
                    </a:moveTo>
                    <a:cubicBezTo>
                      <a:pt x="227" y="1338"/>
                      <a:pt x="227" y="1338"/>
                      <a:pt x="227" y="1338"/>
                    </a:cubicBezTo>
                    <a:cubicBezTo>
                      <a:pt x="227" y="1345"/>
                      <a:pt x="227" y="1345"/>
                      <a:pt x="227" y="1345"/>
                    </a:cubicBezTo>
                    <a:cubicBezTo>
                      <a:pt x="234" y="1345"/>
                      <a:pt x="234" y="1345"/>
                      <a:pt x="234" y="1345"/>
                    </a:cubicBezTo>
                    <a:cubicBezTo>
                      <a:pt x="234" y="1338"/>
                      <a:pt x="234" y="1338"/>
                      <a:pt x="234" y="1338"/>
                    </a:cubicBezTo>
                    <a:moveTo>
                      <a:pt x="249" y="1338"/>
                    </a:moveTo>
                    <a:cubicBezTo>
                      <a:pt x="242" y="1338"/>
                      <a:pt x="242" y="1338"/>
                      <a:pt x="242" y="1338"/>
                    </a:cubicBezTo>
                    <a:cubicBezTo>
                      <a:pt x="242" y="1345"/>
                      <a:pt x="242" y="1345"/>
                      <a:pt x="242" y="1345"/>
                    </a:cubicBezTo>
                    <a:cubicBezTo>
                      <a:pt x="249" y="1345"/>
                      <a:pt x="249" y="1345"/>
                      <a:pt x="249" y="1345"/>
                    </a:cubicBezTo>
                    <a:cubicBezTo>
                      <a:pt x="249" y="1338"/>
                      <a:pt x="249" y="1338"/>
                      <a:pt x="249" y="1338"/>
                    </a:cubicBezTo>
                    <a:moveTo>
                      <a:pt x="263" y="1338"/>
                    </a:moveTo>
                    <a:cubicBezTo>
                      <a:pt x="256" y="1338"/>
                      <a:pt x="256" y="1338"/>
                      <a:pt x="256" y="1338"/>
                    </a:cubicBezTo>
                    <a:cubicBezTo>
                      <a:pt x="256" y="1345"/>
                      <a:pt x="256" y="1345"/>
                      <a:pt x="256" y="1345"/>
                    </a:cubicBezTo>
                    <a:cubicBezTo>
                      <a:pt x="263" y="1345"/>
                      <a:pt x="263" y="1345"/>
                      <a:pt x="263" y="1345"/>
                    </a:cubicBezTo>
                    <a:cubicBezTo>
                      <a:pt x="263" y="1338"/>
                      <a:pt x="263" y="1338"/>
                      <a:pt x="263" y="1338"/>
                    </a:cubicBezTo>
                    <a:moveTo>
                      <a:pt x="278" y="1338"/>
                    </a:moveTo>
                    <a:cubicBezTo>
                      <a:pt x="271" y="1338"/>
                      <a:pt x="271" y="1338"/>
                      <a:pt x="271" y="1338"/>
                    </a:cubicBezTo>
                    <a:cubicBezTo>
                      <a:pt x="271" y="1345"/>
                      <a:pt x="271" y="1345"/>
                      <a:pt x="271" y="1345"/>
                    </a:cubicBezTo>
                    <a:cubicBezTo>
                      <a:pt x="278" y="1345"/>
                      <a:pt x="278" y="1345"/>
                      <a:pt x="278" y="1345"/>
                    </a:cubicBezTo>
                    <a:cubicBezTo>
                      <a:pt x="278" y="1338"/>
                      <a:pt x="278" y="1338"/>
                      <a:pt x="278" y="1338"/>
                    </a:cubicBezTo>
                    <a:moveTo>
                      <a:pt x="293" y="1338"/>
                    </a:moveTo>
                    <a:cubicBezTo>
                      <a:pt x="286" y="1338"/>
                      <a:pt x="286" y="1338"/>
                      <a:pt x="286" y="1338"/>
                    </a:cubicBezTo>
                    <a:cubicBezTo>
                      <a:pt x="286" y="1345"/>
                      <a:pt x="286" y="1345"/>
                      <a:pt x="286" y="1345"/>
                    </a:cubicBezTo>
                    <a:cubicBezTo>
                      <a:pt x="293" y="1345"/>
                      <a:pt x="293" y="1345"/>
                      <a:pt x="293" y="1345"/>
                    </a:cubicBezTo>
                    <a:cubicBezTo>
                      <a:pt x="293" y="1338"/>
                      <a:pt x="293" y="1338"/>
                      <a:pt x="293" y="1338"/>
                    </a:cubicBezTo>
                    <a:moveTo>
                      <a:pt x="308" y="1338"/>
                    </a:moveTo>
                    <a:cubicBezTo>
                      <a:pt x="301" y="1338"/>
                      <a:pt x="301" y="1338"/>
                      <a:pt x="301" y="1338"/>
                    </a:cubicBezTo>
                    <a:cubicBezTo>
                      <a:pt x="301" y="1345"/>
                      <a:pt x="301" y="1345"/>
                      <a:pt x="301" y="1345"/>
                    </a:cubicBezTo>
                    <a:cubicBezTo>
                      <a:pt x="308" y="1345"/>
                      <a:pt x="308" y="1345"/>
                      <a:pt x="308" y="1345"/>
                    </a:cubicBezTo>
                    <a:cubicBezTo>
                      <a:pt x="308" y="1338"/>
                      <a:pt x="308" y="1338"/>
                      <a:pt x="308" y="1338"/>
                    </a:cubicBezTo>
                    <a:moveTo>
                      <a:pt x="322" y="1338"/>
                    </a:moveTo>
                    <a:cubicBezTo>
                      <a:pt x="315" y="1338"/>
                      <a:pt x="315" y="1338"/>
                      <a:pt x="315" y="1338"/>
                    </a:cubicBezTo>
                    <a:cubicBezTo>
                      <a:pt x="315" y="1345"/>
                      <a:pt x="315" y="1345"/>
                      <a:pt x="315" y="1345"/>
                    </a:cubicBezTo>
                    <a:cubicBezTo>
                      <a:pt x="322" y="1345"/>
                      <a:pt x="322" y="1345"/>
                      <a:pt x="322" y="1345"/>
                    </a:cubicBezTo>
                    <a:cubicBezTo>
                      <a:pt x="322" y="1338"/>
                      <a:pt x="322" y="1338"/>
                      <a:pt x="322" y="1338"/>
                    </a:cubicBezTo>
                    <a:moveTo>
                      <a:pt x="337" y="1338"/>
                    </a:moveTo>
                    <a:cubicBezTo>
                      <a:pt x="330" y="1338"/>
                      <a:pt x="330" y="1338"/>
                      <a:pt x="330" y="1338"/>
                    </a:cubicBezTo>
                    <a:cubicBezTo>
                      <a:pt x="330" y="1345"/>
                      <a:pt x="330" y="1345"/>
                      <a:pt x="330" y="1345"/>
                    </a:cubicBezTo>
                    <a:cubicBezTo>
                      <a:pt x="337" y="1345"/>
                      <a:pt x="337" y="1345"/>
                      <a:pt x="337" y="1345"/>
                    </a:cubicBezTo>
                    <a:cubicBezTo>
                      <a:pt x="337" y="1338"/>
                      <a:pt x="337" y="1338"/>
                      <a:pt x="337" y="1338"/>
                    </a:cubicBezTo>
                    <a:moveTo>
                      <a:pt x="352" y="1338"/>
                    </a:moveTo>
                    <a:cubicBezTo>
                      <a:pt x="345" y="1338"/>
                      <a:pt x="345" y="1338"/>
                      <a:pt x="345" y="1338"/>
                    </a:cubicBezTo>
                    <a:cubicBezTo>
                      <a:pt x="345" y="1345"/>
                      <a:pt x="345" y="1345"/>
                      <a:pt x="345" y="1345"/>
                    </a:cubicBezTo>
                    <a:cubicBezTo>
                      <a:pt x="352" y="1345"/>
                      <a:pt x="352" y="1345"/>
                      <a:pt x="352" y="1345"/>
                    </a:cubicBezTo>
                    <a:cubicBezTo>
                      <a:pt x="352" y="1338"/>
                      <a:pt x="352" y="1338"/>
                      <a:pt x="352" y="1338"/>
                    </a:cubicBezTo>
                    <a:moveTo>
                      <a:pt x="367" y="1338"/>
                    </a:moveTo>
                    <a:cubicBezTo>
                      <a:pt x="360" y="1338"/>
                      <a:pt x="360" y="1338"/>
                      <a:pt x="360" y="1338"/>
                    </a:cubicBezTo>
                    <a:cubicBezTo>
                      <a:pt x="360" y="1345"/>
                      <a:pt x="360" y="1345"/>
                      <a:pt x="360" y="1345"/>
                    </a:cubicBezTo>
                    <a:cubicBezTo>
                      <a:pt x="367" y="1345"/>
                      <a:pt x="367" y="1345"/>
                      <a:pt x="367" y="1345"/>
                    </a:cubicBezTo>
                    <a:cubicBezTo>
                      <a:pt x="367" y="1338"/>
                      <a:pt x="367" y="1338"/>
                      <a:pt x="367" y="1338"/>
                    </a:cubicBezTo>
                    <a:moveTo>
                      <a:pt x="381" y="1338"/>
                    </a:moveTo>
                    <a:cubicBezTo>
                      <a:pt x="374" y="1338"/>
                      <a:pt x="374" y="1338"/>
                      <a:pt x="374" y="1338"/>
                    </a:cubicBezTo>
                    <a:cubicBezTo>
                      <a:pt x="374" y="1345"/>
                      <a:pt x="374" y="1345"/>
                      <a:pt x="374" y="1345"/>
                    </a:cubicBezTo>
                    <a:cubicBezTo>
                      <a:pt x="381" y="1345"/>
                      <a:pt x="381" y="1345"/>
                      <a:pt x="381" y="1345"/>
                    </a:cubicBezTo>
                    <a:cubicBezTo>
                      <a:pt x="381" y="1338"/>
                      <a:pt x="381" y="1338"/>
                      <a:pt x="381" y="1338"/>
                    </a:cubicBezTo>
                    <a:moveTo>
                      <a:pt x="396" y="1338"/>
                    </a:moveTo>
                    <a:cubicBezTo>
                      <a:pt x="389" y="1338"/>
                      <a:pt x="389" y="1338"/>
                      <a:pt x="389" y="1338"/>
                    </a:cubicBezTo>
                    <a:cubicBezTo>
                      <a:pt x="389" y="1345"/>
                      <a:pt x="389" y="1345"/>
                      <a:pt x="389" y="1345"/>
                    </a:cubicBezTo>
                    <a:cubicBezTo>
                      <a:pt x="396" y="1345"/>
                      <a:pt x="396" y="1345"/>
                      <a:pt x="396" y="1345"/>
                    </a:cubicBezTo>
                    <a:cubicBezTo>
                      <a:pt x="396" y="1338"/>
                      <a:pt x="396" y="1338"/>
                      <a:pt x="396" y="1338"/>
                    </a:cubicBezTo>
                    <a:moveTo>
                      <a:pt x="411" y="1338"/>
                    </a:moveTo>
                    <a:cubicBezTo>
                      <a:pt x="404" y="1338"/>
                      <a:pt x="404" y="1338"/>
                      <a:pt x="404" y="1338"/>
                    </a:cubicBezTo>
                    <a:cubicBezTo>
                      <a:pt x="404" y="1345"/>
                      <a:pt x="404" y="1345"/>
                      <a:pt x="404" y="1345"/>
                    </a:cubicBezTo>
                    <a:cubicBezTo>
                      <a:pt x="411" y="1345"/>
                      <a:pt x="411" y="1345"/>
                      <a:pt x="411" y="1345"/>
                    </a:cubicBezTo>
                    <a:cubicBezTo>
                      <a:pt x="411" y="1338"/>
                      <a:pt x="411" y="1338"/>
                      <a:pt x="411" y="1338"/>
                    </a:cubicBezTo>
                    <a:moveTo>
                      <a:pt x="426" y="1338"/>
                    </a:moveTo>
                    <a:cubicBezTo>
                      <a:pt x="419" y="1338"/>
                      <a:pt x="419" y="1338"/>
                      <a:pt x="419" y="1338"/>
                    </a:cubicBezTo>
                    <a:cubicBezTo>
                      <a:pt x="419" y="1345"/>
                      <a:pt x="419" y="1345"/>
                      <a:pt x="419" y="1345"/>
                    </a:cubicBezTo>
                    <a:cubicBezTo>
                      <a:pt x="426" y="1345"/>
                      <a:pt x="426" y="1345"/>
                      <a:pt x="426" y="1345"/>
                    </a:cubicBezTo>
                    <a:cubicBezTo>
                      <a:pt x="426" y="1338"/>
                      <a:pt x="426" y="1338"/>
                      <a:pt x="426" y="1338"/>
                    </a:cubicBezTo>
                    <a:moveTo>
                      <a:pt x="440" y="1338"/>
                    </a:moveTo>
                    <a:cubicBezTo>
                      <a:pt x="433" y="1338"/>
                      <a:pt x="433" y="1338"/>
                      <a:pt x="433" y="1338"/>
                    </a:cubicBezTo>
                    <a:cubicBezTo>
                      <a:pt x="433" y="1345"/>
                      <a:pt x="433" y="1345"/>
                      <a:pt x="433" y="1345"/>
                    </a:cubicBezTo>
                    <a:cubicBezTo>
                      <a:pt x="440" y="1345"/>
                      <a:pt x="440" y="1345"/>
                      <a:pt x="440" y="1345"/>
                    </a:cubicBezTo>
                    <a:cubicBezTo>
                      <a:pt x="440" y="1338"/>
                      <a:pt x="440" y="1338"/>
                      <a:pt x="440" y="1338"/>
                    </a:cubicBezTo>
                    <a:moveTo>
                      <a:pt x="455" y="1338"/>
                    </a:moveTo>
                    <a:cubicBezTo>
                      <a:pt x="448" y="1338"/>
                      <a:pt x="448" y="1338"/>
                      <a:pt x="448" y="1338"/>
                    </a:cubicBezTo>
                    <a:cubicBezTo>
                      <a:pt x="448" y="1345"/>
                      <a:pt x="448" y="1345"/>
                      <a:pt x="448" y="1345"/>
                    </a:cubicBezTo>
                    <a:cubicBezTo>
                      <a:pt x="455" y="1345"/>
                      <a:pt x="455" y="1345"/>
                      <a:pt x="455" y="1345"/>
                    </a:cubicBezTo>
                    <a:cubicBezTo>
                      <a:pt x="455" y="1338"/>
                      <a:pt x="455" y="1338"/>
                      <a:pt x="455" y="1338"/>
                    </a:cubicBezTo>
                    <a:moveTo>
                      <a:pt x="470" y="1338"/>
                    </a:moveTo>
                    <a:cubicBezTo>
                      <a:pt x="463" y="1338"/>
                      <a:pt x="463" y="1338"/>
                      <a:pt x="463" y="1338"/>
                    </a:cubicBezTo>
                    <a:cubicBezTo>
                      <a:pt x="463" y="1345"/>
                      <a:pt x="463" y="1345"/>
                      <a:pt x="463" y="1345"/>
                    </a:cubicBezTo>
                    <a:cubicBezTo>
                      <a:pt x="470" y="1345"/>
                      <a:pt x="470" y="1345"/>
                      <a:pt x="470" y="1345"/>
                    </a:cubicBezTo>
                    <a:cubicBezTo>
                      <a:pt x="470" y="1338"/>
                      <a:pt x="470" y="1338"/>
                      <a:pt x="470" y="1338"/>
                    </a:cubicBezTo>
                    <a:moveTo>
                      <a:pt x="485" y="1338"/>
                    </a:moveTo>
                    <a:cubicBezTo>
                      <a:pt x="478" y="1338"/>
                      <a:pt x="478" y="1338"/>
                      <a:pt x="478" y="1338"/>
                    </a:cubicBezTo>
                    <a:cubicBezTo>
                      <a:pt x="478" y="1345"/>
                      <a:pt x="478" y="1345"/>
                      <a:pt x="478" y="1345"/>
                    </a:cubicBezTo>
                    <a:cubicBezTo>
                      <a:pt x="485" y="1345"/>
                      <a:pt x="485" y="1345"/>
                      <a:pt x="485" y="1345"/>
                    </a:cubicBezTo>
                    <a:cubicBezTo>
                      <a:pt x="485" y="1338"/>
                      <a:pt x="485" y="1338"/>
                      <a:pt x="485" y="1338"/>
                    </a:cubicBezTo>
                    <a:moveTo>
                      <a:pt x="499" y="1338"/>
                    </a:moveTo>
                    <a:cubicBezTo>
                      <a:pt x="492" y="1338"/>
                      <a:pt x="492" y="1338"/>
                      <a:pt x="492" y="1338"/>
                    </a:cubicBezTo>
                    <a:cubicBezTo>
                      <a:pt x="492" y="1345"/>
                      <a:pt x="492" y="1345"/>
                      <a:pt x="492" y="1345"/>
                    </a:cubicBezTo>
                    <a:cubicBezTo>
                      <a:pt x="499" y="1345"/>
                      <a:pt x="499" y="1345"/>
                      <a:pt x="499" y="1345"/>
                    </a:cubicBezTo>
                    <a:cubicBezTo>
                      <a:pt x="499" y="1338"/>
                      <a:pt x="499" y="1338"/>
                      <a:pt x="499" y="1338"/>
                    </a:cubicBezTo>
                    <a:moveTo>
                      <a:pt x="514" y="1338"/>
                    </a:moveTo>
                    <a:cubicBezTo>
                      <a:pt x="507" y="1338"/>
                      <a:pt x="507" y="1338"/>
                      <a:pt x="507" y="1338"/>
                    </a:cubicBezTo>
                    <a:cubicBezTo>
                      <a:pt x="507" y="1345"/>
                      <a:pt x="507" y="1345"/>
                      <a:pt x="507" y="1345"/>
                    </a:cubicBezTo>
                    <a:cubicBezTo>
                      <a:pt x="514" y="1345"/>
                      <a:pt x="514" y="1345"/>
                      <a:pt x="514" y="1345"/>
                    </a:cubicBezTo>
                    <a:cubicBezTo>
                      <a:pt x="514" y="1338"/>
                      <a:pt x="514" y="1338"/>
                      <a:pt x="514" y="1338"/>
                    </a:cubicBezTo>
                    <a:moveTo>
                      <a:pt x="219" y="1323"/>
                    </a:moveTo>
                    <a:cubicBezTo>
                      <a:pt x="212" y="1323"/>
                      <a:pt x="212" y="1323"/>
                      <a:pt x="212" y="1323"/>
                    </a:cubicBezTo>
                    <a:cubicBezTo>
                      <a:pt x="212" y="1330"/>
                      <a:pt x="212" y="1330"/>
                      <a:pt x="212" y="1330"/>
                    </a:cubicBezTo>
                    <a:cubicBezTo>
                      <a:pt x="219" y="1330"/>
                      <a:pt x="219" y="1330"/>
                      <a:pt x="219" y="1330"/>
                    </a:cubicBezTo>
                    <a:cubicBezTo>
                      <a:pt x="219" y="1323"/>
                      <a:pt x="219" y="1323"/>
                      <a:pt x="219" y="1323"/>
                    </a:cubicBezTo>
                    <a:moveTo>
                      <a:pt x="234" y="1323"/>
                    </a:moveTo>
                    <a:cubicBezTo>
                      <a:pt x="227" y="1323"/>
                      <a:pt x="227" y="1323"/>
                      <a:pt x="227" y="1323"/>
                    </a:cubicBezTo>
                    <a:cubicBezTo>
                      <a:pt x="227" y="1330"/>
                      <a:pt x="227" y="1330"/>
                      <a:pt x="227" y="1330"/>
                    </a:cubicBezTo>
                    <a:cubicBezTo>
                      <a:pt x="234" y="1330"/>
                      <a:pt x="234" y="1330"/>
                      <a:pt x="234" y="1330"/>
                    </a:cubicBezTo>
                    <a:cubicBezTo>
                      <a:pt x="234" y="1323"/>
                      <a:pt x="234" y="1323"/>
                      <a:pt x="234" y="1323"/>
                    </a:cubicBezTo>
                    <a:moveTo>
                      <a:pt x="249" y="1323"/>
                    </a:moveTo>
                    <a:cubicBezTo>
                      <a:pt x="242" y="1323"/>
                      <a:pt x="242" y="1323"/>
                      <a:pt x="242" y="1323"/>
                    </a:cubicBezTo>
                    <a:cubicBezTo>
                      <a:pt x="242" y="1330"/>
                      <a:pt x="242" y="1330"/>
                      <a:pt x="242" y="1330"/>
                    </a:cubicBezTo>
                    <a:cubicBezTo>
                      <a:pt x="249" y="1330"/>
                      <a:pt x="249" y="1330"/>
                      <a:pt x="249" y="1330"/>
                    </a:cubicBezTo>
                    <a:cubicBezTo>
                      <a:pt x="249" y="1323"/>
                      <a:pt x="249" y="1323"/>
                      <a:pt x="249" y="1323"/>
                    </a:cubicBezTo>
                    <a:moveTo>
                      <a:pt x="263" y="1323"/>
                    </a:moveTo>
                    <a:cubicBezTo>
                      <a:pt x="256" y="1323"/>
                      <a:pt x="256" y="1323"/>
                      <a:pt x="256" y="1323"/>
                    </a:cubicBezTo>
                    <a:cubicBezTo>
                      <a:pt x="256" y="1330"/>
                      <a:pt x="256" y="1330"/>
                      <a:pt x="256" y="1330"/>
                    </a:cubicBezTo>
                    <a:cubicBezTo>
                      <a:pt x="263" y="1330"/>
                      <a:pt x="263" y="1330"/>
                      <a:pt x="263" y="1330"/>
                    </a:cubicBezTo>
                    <a:cubicBezTo>
                      <a:pt x="263" y="1323"/>
                      <a:pt x="263" y="1323"/>
                      <a:pt x="263" y="1323"/>
                    </a:cubicBezTo>
                    <a:moveTo>
                      <a:pt x="278" y="1323"/>
                    </a:moveTo>
                    <a:cubicBezTo>
                      <a:pt x="271" y="1323"/>
                      <a:pt x="271" y="1323"/>
                      <a:pt x="271" y="1323"/>
                    </a:cubicBezTo>
                    <a:cubicBezTo>
                      <a:pt x="271" y="1330"/>
                      <a:pt x="271" y="1330"/>
                      <a:pt x="271" y="1330"/>
                    </a:cubicBezTo>
                    <a:cubicBezTo>
                      <a:pt x="278" y="1330"/>
                      <a:pt x="278" y="1330"/>
                      <a:pt x="278" y="1330"/>
                    </a:cubicBezTo>
                    <a:cubicBezTo>
                      <a:pt x="278" y="1323"/>
                      <a:pt x="278" y="1323"/>
                      <a:pt x="278" y="1323"/>
                    </a:cubicBezTo>
                    <a:moveTo>
                      <a:pt x="293" y="1323"/>
                    </a:moveTo>
                    <a:cubicBezTo>
                      <a:pt x="286" y="1323"/>
                      <a:pt x="286" y="1323"/>
                      <a:pt x="286" y="1323"/>
                    </a:cubicBezTo>
                    <a:cubicBezTo>
                      <a:pt x="286" y="1330"/>
                      <a:pt x="286" y="1330"/>
                      <a:pt x="286" y="1330"/>
                    </a:cubicBezTo>
                    <a:cubicBezTo>
                      <a:pt x="293" y="1330"/>
                      <a:pt x="293" y="1330"/>
                      <a:pt x="293" y="1330"/>
                    </a:cubicBezTo>
                    <a:cubicBezTo>
                      <a:pt x="293" y="1323"/>
                      <a:pt x="293" y="1323"/>
                      <a:pt x="293" y="1323"/>
                    </a:cubicBezTo>
                    <a:moveTo>
                      <a:pt x="308" y="1323"/>
                    </a:moveTo>
                    <a:cubicBezTo>
                      <a:pt x="301" y="1323"/>
                      <a:pt x="301" y="1323"/>
                      <a:pt x="301" y="1323"/>
                    </a:cubicBezTo>
                    <a:cubicBezTo>
                      <a:pt x="301" y="1330"/>
                      <a:pt x="301" y="1330"/>
                      <a:pt x="301" y="1330"/>
                    </a:cubicBezTo>
                    <a:cubicBezTo>
                      <a:pt x="308" y="1330"/>
                      <a:pt x="308" y="1330"/>
                      <a:pt x="308" y="1330"/>
                    </a:cubicBezTo>
                    <a:cubicBezTo>
                      <a:pt x="308" y="1323"/>
                      <a:pt x="308" y="1323"/>
                      <a:pt x="308" y="1323"/>
                    </a:cubicBezTo>
                    <a:moveTo>
                      <a:pt x="322" y="1323"/>
                    </a:moveTo>
                    <a:cubicBezTo>
                      <a:pt x="315" y="1323"/>
                      <a:pt x="315" y="1323"/>
                      <a:pt x="315" y="1323"/>
                    </a:cubicBezTo>
                    <a:cubicBezTo>
                      <a:pt x="315" y="1330"/>
                      <a:pt x="315" y="1330"/>
                      <a:pt x="315" y="1330"/>
                    </a:cubicBezTo>
                    <a:cubicBezTo>
                      <a:pt x="322" y="1330"/>
                      <a:pt x="322" y="1330"/>
                      <a:pt x="322" y="1330"/>
                    </a:cubicBezTo>
                    <a:cubicBezTo>
                      <a:pt x="322" y="1323"/>
                      <a:pt x="322" y="1323"/>
                      <a:pt x="322" y="1323"/>
                    </a:cubicBezTo>
                    <a:moveTo>
                      <a:pt x="337" y="1323"/>
                    </a:moveTo>
                    <a:cubicBezTo>
                      <a:pt x="330" y="1323"/>
                      <a:pt x="330" y="1323"/>
                      <a:pt x="330" y="1323"/>
                    </a:cubicBezTo>
                    <a:cubicBezTo>
                      <a:pt x="330" y="1330"/>
                      <a:pt x="330" y="1330"/>
                      <a:pt x="330" y="1330"/>
                    </a:cubicBezTo>
                    <a:cubicBezTo>
                      <a:pt x="337" y="1330"/>
                      <a:pt x="337" y="1330"/>
                      <a:pt x="337" y="1330"/>
                    </a:cubicBezTo>
                    <a:cubicBezTo>
                      <a:pt x="337" y="1323"/>
                      <a:pt x="337" y="1323"/>
                      <a:pt x="337" y="1323"/>
                    </a:cubicBezTo>
                    <a:moveTo>
                      <a:pt x="352" y="1323"/>
                    </a:moveTo>
                    <a:cubicBezTo>
                      <a:pt x="345" y="1323"/>
                      <a:pt x="345" y="1323"/>
                      <a:pt x="345" y="1323"/>
                    </a:cubicBezTo>
                    <a:cubicBezTo>
                      <a:pt x="345" y="1330"/>
                      <a:pt x="345" y="1330"/>
                      <a:pt x="345" y="1330"/>
                    </a:cubicBezTo>
                    <a:cubicBezTo>
                      <a:pt x="352" y="1330"/>
                      <a:pt x="352" y="1330"/>
                      <a:pt x="352" y="1330"/>
                    </a:cubicBezTo>
                    <a:cubicBezTo>
                      <a:pt x="352" y="1323"/>
                      <a:pt x="352" y="1323"/>
                      <a:pt x="352" y="1323"/>
                    </a:cubicBezTo>
                    <a:moveTo>
                      <a:pt x="367" y="1323"/>
                    </a:moveTo>
                    <a:cubicBezTo>
                      <a:pt x="360" y="1323"/>
                      <a:pt x="360" y="1323"/>
                      <a:pt x="360" y="1323"/>
                    </a:cubicBezTo>
                    <a:cubicBezTo>
                      <a:pt x="360" y="1330"/>
                      <a:pt x="360" y="1330"/>
                      <a:pt x="360" y="1330"/>
                    </a:cubicBezTo>
                    <a:cubicBezTo>
                      <a:pt x="367" y="1330"/>
                      <a:pt x="367" y="1330"/>
                      <a:pt x="367" y="1330"/>
                    </a:cubicBezTo>
                    <a:cubicBezTo>
                      <a:pt x="367" y="1323"/>
                      <a:pt x="367" y="1323"/>
                      <a:pt x="367" y="1323"/>
                    </a:cubicBezTo>
                    <a:moveTo>
                      <a:pt x="381" y="1323"/>
                    </a:moveTo>
                    <a:cubicBezTo>
                      <a:pt x="374" y="1323"/>
                      <a:pt x="374" y="1323"/>
                      <a:pt x="374" y="1323"/>
                    </a:cubicBezTo>
                    <a:cubicBezTo>
                      <a:pt x="374" y="1330"/>
                      <a:pt x="374" y="1330"/>
                      <a:pt x="374" y="1330"/>
                    </a:cubicBezTo>
                    <a:cubicBezTo>
                      <a:pt x="381" y="1330"/>
                      <a:pt x="381" y="1330"/>
                      <a:pt x="381" y="1330"/>
                    </a:cubicBezTo>
                    <a:cubicBezTo>
                      <a:pt x="381" y="1323"/>
                      <a:pt x="381" y="1323"/>
                      <a:pt x="381" y="1323"/>
                    </a:cubicBezTo>
                    <a:moveTo>
                      <a:pt x="396" y="1323"/>
                    </a:moveTo>
                    <a:cubicBezTo>
                      <a:pt x="389" y="1323"/>
                      <a:pt x="389" y="1323"/>
                      <a:pt x="389" y="1323"/>
                    </a:cubicBezTo>
                    <a:cubicBezTo>
                      <a:pt x="389" y="1330"/>
                      <a:pt x="389" y="1330"/>
                      <a:pt x="389" y="1330"/>
                    </a:cubicBezTo>
                    <a:cubicBezTo>
                      <a:pt x="396" y="1330"/>
                      <a:pt x="396" y="1330"/>
                      <a:pt x="396" y="1330"/>
                    </a:cubicBezTo>
                    <a:cubicBezTo>
                      <a:pt x="396" y="1323"/>
                      <a:pt x="396" y="1323"/>
                      <a:pt x="396" y="1323"/>
                    </a:cubicBezTo>
                    <a:moveTo>
                      <a:pt x="411" y="1323"/>
                    </a:moveTo>
                    <a:cubicBezTo>
                      <a:pt x="404" y="1323"/>
                      <a:pt x="404" y="1323"/>
                      <a:pt x="404" y="1323"/>
                    </a:cubicBezTo>
                    <a:cubicBezTo>
                      <a:pt x="404" y="1330"/>
                      <a:pt x="404" y="1330"/>
                      <a:pt x="404" y="1330"/>
                    </a:cubicBezTo>
                    <a:cubicBezTo>
                      <a:pt x="411" y="1330"/>
                      <a:pt x="411" y="1330"/>
                      <a:pt x="411" y="1330"/>
                    </a:cubicBezTo>
                    <a:cubicBezTo>
                      <a:pt x="411" y="1323"/>
                      <a:pt x="411" y="1323"/>
                      <a:pt x="411" y="1323"/>
                    </a:cubicBezTo>
                    <a:moveTo>
                      <a:pt x="426" y="1323"/>
                    </a:moveTo>
                    <a:cubicBezTo>
                      <a:pt x="419" y="1323"/>
                      <a:pt x="419" y="1323"/>
                      <a:pt x="419" y="1323"/>
                    </a:cubicBezTo>
                    <a:cubicBezTo>
                      <a:pt x="419" y="1330"/>
                      <a:pt x="419" y="1330"/>
                      <a:pt x="419" y="1330"/>
                    </a:cubicBezTo>
                    <a:cubicBezTo>
                      <a:pt x="426" y="1330"/>
                      <a:pt x="426" y="1330"/>
                      <a:pt x="426" y="1330"/>
                    </a:cubicBezTo>
                    <a:cubicBezTo>
                      <a:pt x="426" y="1323"/>
                      <a:pt x="426" y="1323"/>
                      <a:pt x="426" y="1323"/>
                    </a:cubicBezTo>
                    <a:moveTo>
                      <a:pt x="440" y="1323"/>
                    </a:moveTo>
                    <a:cubicBezTo>
                      <a:pt x="433" y="1323"/>
                      <a:pt x="433" y="1323"/>
                      <a:pt x="433" y="1323"/>
                    </a:cubicBezTo>
                    <a:cubicBezTo>
                      <a:pt x="433" y="1330"/>
                      <a:pt x="433" y="1330"/>
                      <a:pt x="433" y="1330"/>
                    </a:cubicBezTo>
                    <a:cubicBezTo>
                      <a:pt x="440" y="1330"/>
                      <a:pt x="440" y="1330"/>
                      <a:pt x="440" y="1330"/>
                    </a:cubicBezTo>
                    <a:cubicBezTo>
                      <a:pt x="440" y="1323"/>
                      <a:pt x="440" y="1323"/>
                      <a:pt x="440" y="1323"/>
                    </a:cubicBezTo>
                    <a:moveTo>
                      <a:pt x="455" y="1323"/>
                    </a:moveTo>
                    <a:cubicBezTo>
                      <a:pt x="448" y="1323"/>
                      <a:pt x="448" y="1323"/>
                      <a:pt x="448" y="1323"/>
                    </a:cubicBezTo>
                    <a:cubicBezTo>
                      <a:pt x="448" y="1330"/>
                      <a:pt x="448" y="1330"/>
                      <a:pt x="448" y="1330"/>
                    </a:cubicBezTo>
                    <a:cubicBezTo>
                      <a:pt x="455" y="1330"/>
                      <a:pt x="455" y="1330"/>
                      <a:pt x="455" y="1330"/>
                    </a:cubicBezTo>
                    <a:cubicBezTo>
                      <a:pt x="455" y="1323"/>
                      <a:pt x="455" y="1323"/>
                      <a:pt x="455" y="1323"/>
                    </a:cubicBezTo>
                    <a:moveTo>
                      <a:pt x="470" y="1323"/>
                    </a:moveTo>
                    <a:cubicBezTo>
                      <a:pt x="463" y="1323"/>
                      <a:pt x="463" y="1323"/>
                      <a:pt x="463" y="1323"/>
                    </a:cubicBezTo>
                    <a:cubicBezTo>
                      <a:pt x="463" y="1330"/>
                      <a:pt x="463" y="1330"/>
                      <a:pt x="463" y="1330"/>
                    </a:cubicBezTo>
                    <a:cubicBezTo>
                      <a:pt x="470" y="1330"/>
                      <a:pt x="470" y="1330"/>
                      <a:pt x="470" y="1330"/>
                    </a:cubicBezTo>
                    <a:cubicBezTo>
                      <a:pt x="470" y="1323"/>
                      <a:pt x="470" y="1323"/>
                      <a:pt x="470" y="1323"/>
                    </a:cubicBezTo>
                    <a:moveTo>
                      <a:pt x="485" y="1323"/>
                    </a:moveTo>
                    <a:cubicBezTo>
                      <a:pt x="478" y="1323"/>
                      <a:pt x="478" y="1323"/>
                      <a:pt x="478" y="1323"/>
                    </a:cubicBezTo>
                    <a:cubicBezTo>
                      <a:pt x="478" y="1330"/>
                      <a:pt x="478" y="1330"/>
                      <a:pt x="478" y="1330"/>
                    </a:cubicBezTo>
                    <a:cubicBezTo>
                      <a:pt x="485" y="1330"/>
                      <a:pt x="485" y="1330"/>
                      <a:pt x="485" y="1330"/>
                    </a:cubicBezTo>
                    <a:cubicBezTo>
                      <a:pt x="485" y="1323"/>
                      <a:pt x="485" y="1323"/>
                      <a:pt x="485" y="1323"/>
                    </a:cubicBezTo>
                    <a:moveTo>
                      <a:pt x="499" y="1323"/>
                    </a:moveTo>
                    <a:cubicBezTo>
                      <a:pt x="492" y="1323"/>
                      <a:pt x="492" y="1323"/>
                      <a:pt x="492" y="1323"/>
                    </a:cubicBezTo>
                    <a:cubicBezTo>
                      <a:pt x="492" y="1330"/>
                      <a:pt x="492" y="1330"/>
                      <a:pt x="492" y="1330"/>
                    </a:cubicBezTo>
                    <a:cubicBezTo>
                      <a:pt x="499" y="1330"/>
                      <a:pt x="499" y="1330"/>
                      <a:pt x="499" y="1330"/>
                    </a:cubicBezTo>
                    <a:cubicBezTo>
                      <a:pt x="499" y="1323"/>
                      <a:pt x="499" y="1323"/>
                      <a:pt x="499" y="1323"/>
                    </a:cubicBezTo>
                    <a:moveTo>
                      <a:pt x="514" y="1323"/>
                    </a:moveTo>
                    <a:cubicBezTo>
                      <a:pt x="507" y="1323"/>
                      <a:pt x="507" y="1323"/>
                      <a:pt x="507" y="1323"/>
                    </a:cubicBezTo>
                    <a:cubicBezTo>
                      <a:pt x="507" y="1330"/>
                      <a:pt x="507" y="1330"/>
                      <a:pt x="507" y="1330"/>
                    </a:cubicBezTo>
                    <a:cubicBezTo>
                      <a:pt x="514" y="1330"/>
                      <a:pt x="514" y="1330"/>
                      <a:pt x="514" y="1330"/>
                    </a:cubicBezTo>
                    <a:cubicBezTo>
                      <a:pt x="514" y="1323"/>
                      <a:pt x="514" y="1323"/>
                      <a:pt x="514" y="1323"/>
                    </a:cubicBezTo>
                    <a:moveTo>
                      <a:pt x="529" y="1323"/>
                    </a:moveTo>
                    <a:cubicBezTo>
                      <a:pt x="522" y="1323"/>
                      <a:pt x="522" y="1323"/>
                      <a:pt x="522" y="1323"/>
                    </a:cubicBezTo>
                    <a:cubicBezTo>
                      <a:pt x="522" y="1330"/>
                      <a:pt x="522" y="1330"/>
                      <a:pt x="522" y="1330"/>
                    </a:cubicBezTo>
                    <a:cubicBezTo>
                      <a:pt x="529" y="1330"/>
                      <a:pt x="529" y="1330"/>
                      <a:pt x="529" y="1330"/>
                    </a:cubicBezTo>
                    <a:cubicBezTo>
                      <a:pt x="529" y="1323"/>
                      <a:pt x="529" y="1323"/>
                      <a:pt x="529" y="1323"/>
                    </a:cubicBezTo>
                    <a:moveTo>
                      <a:pt x="219" y="1308"/>
                    </a:moveTo>
                    <a:cubicBezTo>
                      <a:pt x="212" y="1308"/>
                      <a:pt x="212" y="1308"/>
                      <a:pt x="212" y="1308"/>
                    </a:cubicBezTo>
                    <a:cubicBezTo>
                      <a:pt x="212" y="1315"/>
                      <a:pt x="212" y="1315"/>
                      <a:pt x="212" y="1315"/>
                    </a:cubicBezTo>
                    <a:cubicBezTo>
                      <a:pt x="219" y="1315"/>
                      <a:pt x="219" y="1315"/>
                      <a:pt x="219" y="1315"/>
                    </a:cubicBezTo>
                    <a:cubicBezTo>
                      <a:pt x="219" y="1308"/>
                      <a:pt x="219" y="1308"/>
                      <a:pt x="219" y="1308"/>
                    </a:cubicBezTo>
                    <a:moveTo>
                      <a:pt x="234" y="1308"/>
                    </a:moveTo>
                    <a:cubicBezTo>
                      <a:pt x="227" y="1308"/>
                      <a:pt x="227" y="1308"/>
                      <a:pt x="227" y="1308"/>
                    </a:cubicBezTo>
                    <a:cubicBezTo>
                      <a:pt x="227" y="1315"/>
                      <a:pt x="227" y="1315"/>
                      <a:pt x="227" y="1315"/>
                    </a:cubicBezTo>
                    <a:cubicBezTo>
                      <a:pt x="234" y="1315"/>
                      <a:pt x="234" y="1315"/>
                      <a:pt x="234" y="1315"/>
                    </a:cubicBezTo>
                    <a:cubicBezTo>
                      <a:pt x="234" y="1308"/>
                      <a:pt x="234" y="1308"/>
                      <a:pt x="234" y="1308"/>
                    </a:cubicBezTo>
                    <a:moveTo>
                      <a:pt x="249" y="1308"/>
                    </a:moveTo>
                    <a:cubicBezTo>
                      <a:pt x="242" y="1308"/>
                      <a:pt x="242" y="1308"/>
                      <a:pt x="242" y="1308"/>
                    </a:cubicBezTo>
                    <a:cubicBezTo>
                      <a:pt x="242" y="1315"/>
                      <a:pt x="242" y="1315"/>
                      <a:pt x="242" y="1315"/>
                    </a:cubicBezTo>
                    <a:cubicBezTo>
                      <a:pt x="249" y="1315"/>
                      <a:pt x="249" y="1315"/>
                      <a:pt x="249" y="1315"/>
                    </a:cubicBezTo>
                    <a:cubicBezTo>
                      <a:pt x="249" y="1308"/>
                      <a:pt x="249" y="1308"/>
                      <a:pt x="249" y="1308"/>
                    </a:cubicBezTo>
                    <a:moveTo>
                      <a:pt x="263" y="1308"/>
                    </a:moveTo>
                    <a:cubicBezTo>
                      <a:pt x="256" y="1308"/>
                      <a:pt x="256" y="1308"/>
                      <a:pt x="256" y="1308"/>
                    </a:cubicBezTo>
                    <a:cubicBezTo>
                      <a:pt x="256" y="1315"/>
                      <a:pt x="256" y="1315"/>
                      <a:pt x="256" y="1315"/>
                    </a:cubicBezTo>
                    <a:cubicBezTo>
                      <a:pt x="263" y="1315"/>
                      <a:pt x="263" y="1315"/>
                      <a:pt x="263" y="1315"/>
                    </a:cubicBezTo>
                    <a:cubicBezTo>
                      <a:pt x="263" y="1308"/>
                      <a:pt x="263" y="1308"/>
                      <a:pt x="263" y="1308"/>
                    </a:cubicBezTo>
                    <a:moveTo>
                      <a:pt x="278" y="1308"/>
                    </a:moveTo>
                    <a:cubicBezTo>
                      <a:pt x="271" y="1308"/>
                      <a:pt x="271" y="1308"/>
                      <a:pt x="271" y="1308"/>
                    </a:cubicBezTo>
                    <a:cubicBezTo>
                      <a:pt x="271" y="1315"/>
                      <a:pt x="271" y="1315"/>
                      <a:pt x="271" y="1315"/>
                    </a:cubicBezTo>
                    <a:cubicBezTo>
                      <a:pt x="278" y="1315"/>
                      <a:pt x="278" y="1315"/>
                      <a:pt x="278" y="1315"/>
                    </a:cubicBezTo>
                    <a:cubicBezTo>
                      <a:pt x="278" y="1308"/>
                      <a:pt x="278" y="1308"/>
                      <a:pt x="278" y="1308"/>
                    </a:cubicBezTo>
                    <a:moveTo>
                      <a:pt x="293" y="1308"/>
                    </a:moveTo>
                    <a:cubicBezTo>
                      <a:pt x="286" y="1308"/>
                      <a:pt x="286" y="1308"/>
                      <a:pt x="286" y="1308"/>
                    </a:cubicBezTo>
                    <a:cubicBezTo>
                      <a:pt x="286" y="1315"/>
                      <a:pt x="286" y="1315"/>
                      <a:pt x="286" y="1315"/>
                    </a:cubicBezTo>
                    <a:cubicBezTo>
                      <a:pt x="293" y="1315"/>
                      <a:pt x="293" y="1315"/>
                      <a:pt x="293" y="1315"/>
                    </a:cubicBezTo>
                    <a:cubicBezTo>
                      <a:pt x="293" y="1308"/>
                      <a:pt x="293" y="1308"/>
                      <a:pt x="293" y="1308"/>
                    </a:cubicBezTo>
                    <a:moveTo>
                      <a:pt x="308" y="1308"/>
                    </a:moveTo>
                    <a:cubicBezTo>
                      <a:pt x="301" y="1308"/>
                      <a:pt x="301" y="1308"/>
                      <a:pt x="301" y="1308"/>
                    </a:cubicBezTo>
                    <a:cubicBezTo>
                      <a:pt x="301" y="1315"/>
                      <a:pt x="301" y="1315"/>
                      <a:pt x="301" y="1315"/>
                    </a:cubicBezTo>
                    <a:cubicBezTo>
                      <a:pt x="308" y="1315"/>
                      <a:pt x="308" y="1315"/>
                      <a:pt x="308" y="1315"/>
                    </a:cubicBezTo>
                    <a:cubicBezTo>
                      <a:pt x="308" y="1308"/>
                      <a:pt x="308" y="1308"/>
                      <a:pt x="308" y="1308"/>
                    </a:cubicBezTo>
                    <a:moveTo>
                      <a:pt x="322" y="1308"/>
                    </a:moveTo>
                    <a:cubicBezTo>
                      <a:pt x="315" y="1308"/>
                      <a:pt x="315" y="1308"/>
                      <a:pt x="315" y="1308"/>
                    </a:cubicBezTo>
                    <a:cubicBezTo>
                      <a:pt x="315" y="1315"/>
                      <a:pt x="315" y="1315"/>
                      <a:pt x="315" y="1315"/>
                    </a:cubicBezTo>
                    <a:cubicBezTo>
                      <a:pt x="322" y="1315"/>
                      <a:pt x="322" y="1315"/>
                      <a:pt x="322" y="1315"/>
                    </a:cubicBezTo>
                    <a:cubicBezTo>
                      <a:pt x="322" y="1308"/>
                      <a:pt x="322" y="1308"/>
                      <a:pt x="322" y="1308"/>
                    </a:cubicBezTo>
                    <a:moveTo>
                      <a:pt x="337" y="1308"/>
                    </a:moveTo>
                    <a:cubicBezTo>
                      <a:pt x="330" y="1308"/>
                      <a:pt x="330" y="1308"/>
                      <a:pt x="330" y="1308"/>
                    </a:cubicBezTo>
                    <a:cubicBezTo>
                      <a:pt x="330" y="1315"/>
                      <a:pt x="330" y="1315"/>
                      <a:pt x="330" y="1315"/>
                    </a:cubicBezTo>
                    <a:cubicBezTo>
                      <a:pt x="337" y="1315"/>
                      <a:pt x="337" y="1315"/>
                      <a:pt x="337" y="1315"/>
                    </a:cubicBezTo>
                    <a:cubicBezTo>
                      <a:pt x="337" y="1308"/>
                      <a:pt x="337" y="1308"/>
                      <a:pt x="337" y="1308"/>
                    </a:cubicBezTo>
                    <a:moveTo>
                      <a:pt x="352" y="1308"/>
                    </a:moveTo>
                    <a:cubicBezTo>
                      <a:pt x="345" y="1308"/>
                      <a:pt x="345" y="1308"/>
                      <a:pt x="345" y="1308"/>
                    </a:cubicBezTo>
                    <a:cubicBezTo>
                      <a:pt x="345" y="1315"/>
                      <a:pt x="345" y="1315"/>
                      <a:pt x="345" y="1315"/>
                    </a:cubicBezTo>
                    <a:cubicBezTo>
                      <a:pt x="352" y="1315"/>
                      <a:pt x="352" y="1315"/>
                      <a:pt x="352" y="1315"/>
                    </a:cubicBezTo>
                    <a:cubicBezTo>
                      <a:pt x="352" y="1308"/>
                      <a:pt x="352" y="1308"/>
                      <a:pt x="352" y="1308"/>
                    </a:cubicBezTo>
                    <a:moveTo>
                      <a:pt x="367" y="1308"/>
                    </a:moveTo>
                    <a:cubicBezTo>
                      <a:pt x="360" y="1308"/>
                      <a:pt x="360" y="1308"/>
                      <a:pt x="360" y="1308"/>
                    </a:cubicBezTo>
                    <a:cubicBezTo>
                      <a:pt x="360" y="1315"/>
                      <a:pt x="360" y="1315"/>
                      <a:pt x="360" y="1315"/>
                    </a:cubicBezTo>
                    <a:cubicBezTo>
                      <a:pt x="367" y="1315"/>
                      <a:pt x="367" y="1315"/>
                      <a:pt x="367" y="1315"/>
                    </a:cubicBezTo>
                    <a:cubicBezTo>
                      <a:pt x="367" y="1308"/>
                      <a:pt x="367" y="1308"/>
                      <a:pt x="367" y="1308"/>
                    </a:cubicBezTo>
                    <a:moveTo>
                      <a:pt x="381" y="1308"/>
                    </a:moveTo>
                    <a:cubicBezTo>
                      <a:pt x="374" y="1308"/>
                      <a:pt x="374" y="1308"/>
                      <a:pt x="374" y="1308"/>
                    </a:cubicBezTo>
                    <a:cubicBezTo>
                      <a:pt x="374" y="1315"/>
                      <a:pt x="374" y="1315"/>
                      <a:pt x="374" y="1315"/>
                    </a:cubicBezTo>
                    <a:cubicBezTo>
                      <a:pt x="381" y="1315"/>
                      <a:pt x="381" y="1315"/>
                      <a:pt x="381" y="1315"/>
                    </a:cubicBezTo>
                    <a:cubicBezTo>
                      <a:pt x="381" y="1308"/>
                      <a:pt x="381" y="1308"/>
                      <a:pt x="381" y="1308"/>
                    </a:cubicBezTo>
                    <a:moveTo>
                      <a:pt x="396" y="1308"/>
                    </a:moveTo>
                    <a:cubicBezTo>
                      <a:pt x="389" y="1308"/>
                      <a:pt x="389" y="1308"/>
                      <a:pt x="389" y="1308"/>
                    </a:cubicBezTo>
                    <a:cubicBezTo>
                      <a:pt x="389" y="1315"/>
                      <a:pt x="389" y="1315"/>
                      <a:pt x="389" y="1315"/>
                    </a:cubicBezTo>
                    <a:cubicBezTo>
                      <a:pt x="396" y="1315"/>
                      <a:pt x="396" y="1315"/>
                      <a:pt x="396" y="1315"/>
                    </a:cubicBezTo>
                    <a:cubicBezTo>
                      <a:pt x="396" y="1308"/>
                      <a:pt x="396" y="1308"/>
                      <a:pt x="396" y="1308"/>
                    </a:cubicBezTo>
                    <a:moveTo>
                      <a:pt x="411" y="1308"/>
                    </a:moveTo>
                    <a:cubicBezTo>
                      <a:pt x="404" y="1308"/>
                      <a:pt x="404" y="1308"/>
                      <a:pt x="404" y="1308"/>
                    </a:cubicBezTo>
                    <a:cubicBezTo>
                      <a:pt x="404" y="1315"/>
                      <a:pt x="404" y="1315"/>
                      <a:pt x="404" y="1315"/>
                    </a:cubicBezTo>
                    <a:cubicBezTo>
                      <a:pt x="411" y="1315"/>
                      <a:pt x="411" y="1315"/>
                      <a:pt x="411" y="1315"/>
                    </a:cubicBezTo>
                    <a:cubicBezTo>
                      <a:pt x="411" y="1308"/>
                      <a:pt x="411" y="1308"/>
                      <a:pt x="411" y="1308"/>
                    </a:cubicBezTo>
                    <a:moveTo>
                      <a:pt x="426" y="1308"/>
                    </a:moveTo>
                    <a:cubicBezTo>
                      <a:pt x="419" y="1308"/>
                      <a:pt x="419" y="1308"/>
                      <a:pt x="419" y="1308"/>
                    </a:cubicBezTo>
                    <a:cubicBezTo>
                      <a:pt x="419" y="1315"/>
                      <a:pt x="419" y="1315"/>
                      <a:pt x="419" y="1315"/>
                    </a:cubicBezTo>
                    <a:cubicBezTo>
                      <a:pt x="426" y="1315"/>
                      <a:pt x="426" y="1315"/>
                      <a:pt x="426" y="1315"/>
                    </a:cubicBezTo>
                    <a:cubicBezTo>
                      <a:pt x="426" y="1308"/>
                      <a:pt x="426" y="1308"/>
                      <a:pt x="426" y="1308"/>
                    </a:cubicBezTo>
                    <a:moveTo>
                      <a:pt x="440" y="1308"/>
                    </a:moveTo>
                    <a:cubicBezTo>
                      <a:pt x="433" y="1308"/>
                      <a:pt x="433" y="1308"/>
                      <a:pt x="433" y="1308"/>
                    </a:cubicBezTo>
                    <a:cubicBezTo>
                      <a:pt x="433" y="1315"/>
                      <a:pt x="433" y="1315"/>
                      <a:pt x="433" y="1315"/>
                    </a:cubicBezTo>
                    <a:cubicBezTo>
                      <a:pt x="440" y="1315"/>
                      <a:pt x="440" y="1315"/>
                      <a:pt x="440" y="1315"/>
                    </a:cubicBezTo>
                    <a:cubicBezTo>
                      <a:pt x="440" y="1308"/>
                      <a:pt x="440" y="1308"/>
                      <a:pt x="440" y="1308"/>
                    </a:cubicBezTo>
                    <a:moveTo>
                      <a:pt x="455" y="1308"/>
                    </a:moveTo>
                    <a:cubicBezTo>
                      <a:pt x="448" y="1308"/>
                      <a:pt x="448" y="1308"/>
                      <a:pt x="448" y="1308"/>
                    </a:cubicBezTo>
                    <a:cubicBezTo>
                      <a:pt x="448" y="1315"/>
                      <a:pt x="448" y="1315"/>
                      <a:pt x="448" y="1315"/>
                    </a:cubicBezTo>
                    <a:cubicBezTo>
                      <a:pt x="455" y="1315"/>
                      <a:pt x="455" y="1315"/>
                      <a:pt x="455" y="1315"/>
                    </a:cubicBezTo>
                    <a:cubicBezTo>
                      <a:pt x="455" y="1308"/>
                      <a:pt x="455" y="1308"/>
                      <a:pt x="455" y="1308"/>
                    </a:cubicBezTo>
                    <a:moveTo>
                      <a:pt x="470" y="1308"/>
                    </a:moveTo>
                    <a:cubicBezTo>
                      <a:pt x="463" y="1308"/>
                      <a:pt x="463" y="1308"/>
                      <a:pt x="463" y="1308"/>
                    </a:cubicBezTo>
                    <a:cubicBezTo>
                      <a:pt x="463" y="1315"/>
                      <a:pt x="463" y="1315"/>
                      <a:pt x="463" y="1315"/>
                    </a:cubicBezTo>
                    <a:cubicBezTo>
                      <a:pt x="470" y="1315"/>
                      <a:pt x="470" y="1315"/>
                      <a:pt x="470" y="1315"/>
                    </a:cubicBezTo>
                    <a:cubicBezTo>
                      <a:pt x="470" y="1308"/>
                      <a:pt x="470" y="1308"/>
                      <a:pt x="470" y="1308"/>
                    </a:cubicBezTo>
                    <a:moveTo>
                      <a:pt x="485" y="1308"/>
                    </a:moveTo>
                    <a:cubicBezTo>
                      <a:pt x="478" y="1308"/>
                      <a:pt x="478" y="1308"/>
                      <a:pt x="478" y="1308"/>
                    </a:cubicBezTo>
                    <a:cubicBezTo>
                      <a:pt x="478" y="1315"/>
                      <a:pt x="478" y="1315"/>
                      <a:pt x="478" y="1315"/>
                    </a:cubicBezTo>
                    <a:cubicBezTo>
                      <a:pt x="485" y="1315"/>
                      <a:pt x="485" y="1315"/>
                      <a:pt x="485" y="1315"/>
                    </a:cubicBezTo>
                    <a:cubicBezTo>
                      <a:pt x="485" y="1308"/>
                      <a:pt x="485" y="1308"/>
                      <a:pt x="485" y="1308"/>
                    </a:cubicBezTo>
                    <a:moveTo>
                      <a:pt x="499" y="1308"/>
                    </a:moveTo>
                    <a:cubicBezTo>
                      <a:pt x="492" y="1308"/>
                      <a:pt x="492" y="1308"/>
                      <a:pt x="492" y="1308"/>
                    </a:cubicBezTo>
                    <a:cubicBezTo>
                      <a:pt x="492" y="1315"/>
                      <a:pt x="492" y="1315"/>
                      <a:pt x="492" y="1315"/>
                    </a:cubicBezTo>
                    <a:cubicBezTo>
                      <a:pt x="499" y="1315"/>
                      <a:pt x="499" y="1315"/>
                      <a:pt x="499" y="1315"/>
                    </a:cubicBezTo>
                    <a:cubicBezTo>
                      <a:pt x="499" y="1308"/>
                      <a:pt x="499" y="1308"/>
                      <a:pt x="499" y="1308"/>
                    </a:cubicBezTo>
                    <a:moveTo>
                      <a:pt x="514" y="1308"/>
                    </a:moveTo>
                    <a:cubicBezTo>
                      <a:pt x="507" y="1308"/>
                      <a:pt x="507" y="1308"/>
                      <a:pt x="507" y="1308"/>
                    </a:cubicBezTo>
                    <a:cubicBezTo>
                      <a:pt x="507" y="1315"/>
                      <a:pt x="507" y="1315"/>
                      <a:pt x="507" y="1315"/>
                    </a:cubicBezTo>
                    <a:cubicBezTo>
                      <a:pt x="514" y="1315"/>
                      <a:pt x="514" y="1315"/>
                      <a:pt x="514" y="1315"/>
                    </a:cubicBezTo>
                    <a:cubicBezTo>
                      <a:pt x="514" y="1308"/>
                      <a:pt x="514" y="1308"/>
                      <a:pt x="514" y="1308"/>
                    </a:cubicBezTo>
                    <a:moveTo>
                      <a:pt x="529" y="1308"/>
                    </a:moveTo>
                    <a:cubicBezTo>
                      <a:pt x="522" y="1308"/>
                      <a:pt x="522" y="1308"/>
                      <a:pt x="522" y="1308"/>
                    </a:cubicBezTo>
                    <a:cubicBezTo>
                      <a:pt x="522" y="1315"/>
                      <a:pt x="522" y="1315"/>
                      <a:pt x="522" y="1315"/>
                    </a:cubicBezTo>
                    <a:cubicBezTo>
                      <a:pt x="529" y="1315"/>
                      <a:pt x="529" y="1315"/>
                      <a:pt x="529" y="1315"/>
                    </a:cubicBezTo>
                    <a:cubicBezTo>
                      <a:pt x="529" y="1308"/>
                      <a:pt x="529" y="1308"/>
                      <a:pt x="529" y="1308"/>
                    </a:cubicBezTo>
                    <a:moveTo>
                      <a:pt x="204" y="1294"/>
                    </a:moveTo>
                    <a:cubicBezTo>
                      <a:pt x="197" y="1294"/>
                      <a:pt x="197" y="1294"/>
                      <a:pt x="197" y="1294"/>
                    </a:cubicBezTo>
                    <a:cubicBezTo>
                      <a:pt x="197" y="1301"/>
                      <a:pt x="197" y="1301"/>
                      <a:pt x="197" y="1301"/>
                    </a:cubicBezTo>
                    <a:cubicBezTo>
                      <a:pt x="204" y="1301"/>
                      <a:pt x="204" y="1301"/>
                      <a:pt x="204" y="1301"/>
                    </a:cubicBezTo>
                    <a:cubicBezTo>
                      <a:pt x="204" y="1294"/>
                      <a:pt x="204" y="1294"/>
                      <a:pt x="204" y="1294"/>
                    </a:cubicBezTo>
                    <a:moveTo>
                      <a:pt x="219" y="1294"/>
                    </a:moveTo>
                    <a:cubicBezTo>
                      <a:pt x="212" y="1294"/>
                      <a:pt x="212" y="1294"/>
                      <a:pt x="212" y="1294"/>
                    </a:cubicBezTo>
                    <a:cubicBezTo>
                      <a:pt x="212" y="1301"/>
                      <a:pt x="212" y="1301"/>
                      <a:pt x="212" y="1301"/>
                    </a:cubicBezTo>
                    <a:cubicBezTo>
                      <a:pt x="219" y="1301"/>
                      <a:pt x="219" y="1301"/>
                      <a:pt x="219" y="1301"/>
                    </a:cubicBezTo>
                    <a:cubicBezTo>
                      <a:pt x="219" y="1294"/>
                      <a:pt x="219" y="1294"/>
                      <a:pt x="219" y="1294"/>
                    </a:cubicBezTo>
                    <a:moveTo>
                      <a:pt x="234" y="1294"/>
                    </a:moveTo>
                    <a:cubicBezTo>
                      <a:pt x="227" y="1294"/>
                      <a:pt x="227" y="1294"/>
                      <a:pt x="227" y="1294"/>
                    </a:cubicBezTo>
                    <a:cubicBezTo>
                      <a:pt x="227" y="1301"/>
                      <a:pt x="227" y="1301"/>
                      <a:pt x="227" y="1301"/>
                    </a:cubicBezTo>
                    <a:cubicBezTo>
                      <a:pt x="234" y="1301"/>
                      <a:pt x="234" y="1301"/>
                      <a:pt x="234" y="1301"/>
                    </a:cubicBezTo>
                    <a:cubicBezTo>
                      <a:pt x="234" y="1294"/>
                      <a:pt x="234" y="1294"/>
                      <a:pt x="234" y="1294"/>
                    </a:cubicBezTo>
                    <a:moveTo>
                      <a:pt x="249" y="1294"/>
                    </a:moveTo>
                    <a:cubicBezTo>
                      <a:pt x="242" y="1294"/>
                      <a:pt x="242" y="1294"/>
                      <a:pt x="242" y="1294"/>
                    </a:cubicBezTo>
                    <a:cubicBezTo>
                      <a:pt x="242" y="1301"/>
                      <a:pt x="242" y="1301"/>
                      <a:pt x="242" y="1301"/>
                    </a:cubicBezTo>
                    <a:cubicBezTo>
                      <a:pt x="249" y="1301"/>
                      <a:pt x="249" y="1301"/>
                      <a:pt x="249" y="1301"/>
                    </a:cubicBezTo>
                    <a:cubicBezTo>
                      <a:pt x="249" y="1294"/>
                      <a:pt x="249" y="1294"/>
                      <a:pt x="249" y="1294"/>
                    </a:cubicBezTo>
                    <a:moveTo>
                      <a:pt x="263" y="1294"/>
                    </a:moveTo>
                    <a:cubicBezTo>
                      <a:pt x="256" y="1294"/>
                      <a:pt x="256" y="1294"/>
                      <a:pt x="256" y="1294"/>
                    </a:cubicBezTo>
                    <a:cubicBezTo>
                      <a:pt x="256" y="1301"/>
                      <a:pt x="256" y="1301"/>
                      <a:pt x="256" y="1301"/>
                    </a:cubicBezTo>
                    <a:cubicBezTo>
                      <a:pt x="263" y="1301"/>
                      <a:pt x="263" y="1301"/>
                      <a:pt x="263" y="1301"/>
                    </a:cubicBezTo>
                    <a:cubicBezTo>
                      <a:pt x="263" y="1294"/>
                      <a:pt x="263" y="1294"/>
                      <a:pt x="263" y="1294"/>
                    </a:cubicBezTo>
                    <a:moveTo>
                      <a:pt x="278" y="1294"/>
                    </a:moveTo>
                    <a:cubicBezTo>
                      <a:pt x="271" y="1294"/>
                      <a:pt x="271" y="1294"/>
                      <a:pt x="271" y="1294"/>
                    </a:cubicBezTo>
                    <a:cubicBezTo>
                      <a:pt x="271" y="1301"/>
                      <a:pt x="271" y="1301"/>
                      <a:pt x="271" y="1301"/>
                    </a:cubicBezTo>
                    <a:cubicBezTo>
                      <a:pt x="278" y="1301"/>
                      <a:pt x="278" y="1301"/>
                      <a:pt x="278" y="1301"/>
                    </a:cubicBezTo>
                    <a:cubicBezTo>
                      <a:pt x="278" y="1294"/>
                      <a:pt x="278" y="1294"/>
                      <a:pt x="278" y="1294"/>
                    </a:cubicBezTo>
                    <a:moveTo>
                      <a:pt x="293" y="1294"/>
                    </a:moveTo>
                    <a:cubicBezTo>
                      <a:pt x="286" y="1294"/>
                      <a:pt x="286" y="1294"/>
                      <a:pt x="286" y="1294"/>
                    </a:cubicBezTo>
                    <a:cubicBezTo>
                      <a:pt x="286" y="1301"/>
                      <a:pt x="286" y="1301"/>
                      <a:pt x="286" y="1301"/>
                    </a:cubicBezTo>
                    <a:cubicBezTo>
                      <a:pt x="293" y="1301"/>
                      <a:pt x="293" y="1301"/>
                      <a:pt x="293" y="1301"/>
                    </a:cubicBezTo>
                    <a:cubicBezTo>
                      <a:pt x="293" y="1294"/>
                      <a:pt x="293" y="1294"/>
                      <a:pt x="293" y="1294"/>
                    </a:cubicBezTo>
                    <a:moveTo>
                      <a:pt x="308" y="1294"/>
                    </a:moveTo>
                    <a:cubicBezTo>
                      <a:pt x="301" y="1294"/>
                      <a:pt x="301" y="1294"/>
                      <a:pt x="301" y="1294"/>
                    </a:cubicBezTo>
                    <a:cubicBezTo>
                      <a:pt x="301" y="1301"/>
                      <a:pt x="301" y="1301"/>
                      <a:pt x="301" y="1301"/>
                    </a:cubicBezTo>
                    <a:cubicBezTo>
                      <a:pt x="308" y="1301"/>
                      <a:pt x="308" y="1301"/>
                      <a:pt x="308" y="1301"/>
                    </a:cubicBezTo>
                    <a:cubicBezTo>
                      <a:pt x="308" y="1294"/>
                      <a:pt x="308" y="1294"/>
                      <a:pt x="308" y="1294"/>
                    </a:cubicBezTo>
                    <a:moveTo>
                      <a:pt x="322" y="1294"/>
                    </a:moveTo>
                    <a:cubicBezTo>
                      <a:pt x="315" y="1294"/>
                      <a:pt x="315" y="1294"/>
                      <a:pt x="315" y="1294"/>
                    </a:cubicBezTo>
                    <a:cubicBezTo>
                      <a:pt x="315" y="1301"/>
                      <a:pt x="315" y="1301"/>
                      <a:pt x="315" y="1301"/>
                    </a:cubicBezTo>
                    <a:cubicBezTo>
                      <a:pt x="322" y="1301"/>
                      <a:pt x="322" y="1301"/>
                      <a:pt x="322" y="1301"/>
                    </a:cubicBezTo>
                    <a:cubicBezTo>
                      <a:pt x="322" y="1294"/>
                      <a:pt x="322" y="1294"/>
                      <a:pt x="322" y="1294"/>
                    </a:cubicBezTo>
                    <a:moveTo>
                      <a:pt x="337" y="1294"/>
                    </a:moveTo>
                    <a:cubicBezTo>
                      <a:pt x="330" y="1294"/>
                      <a:pt x="330" y="1294"/>
                      <a:pt x="330" y="1294"/>
                    </a:cubicBezTo>
                    <a:cubicBezTo>
                      <a:pt x="330" y="1301"/>
                      <a:pt x="330" y="1301"/>
                      <a:pt x="330" y="1301"/>
                    </a:cubicBezTo>
                    <a:cubicBezTo>
                      <a:pt x="337" y="1301"/>
                      <a:pt x="337" y="1301"/>
                      <a:pt x="337" y="1301"/>
                    </a:cubicBezTo>
                    <a:cubicBezTo>
                      <a:pt x="337" y="1294"/>
                      <a:pt x="337" y="1294"/>
                      <a:pt x="337" y="1294"/>
                    </a:cubicBezTo>
                    <a:moveTo>
                      <a:pt x="352" y="1294"/>
                    </a:moveTo>
                    <a:cubicBezTo>
                      <a:pt x="345" y="1294"/>
                      <a:pt x="345" y="1294"/>
                      <a:pt x="345" y="1294"/>
                    </a:cubicBezTo>
                    <a:cubicBezTo>
                      <a:pt x="345" y="1301"/>
                      <a:pt x="345" y="1301"/>
                      <a:pt x="345" y="1301"/>
                    </a:cubicBezTo>
                    <a:cubicBezTo>
                      <a:pt x="352" y="1301"/>
                      <a:pt x="352" y="1301"/>
                      <a:pt x="352" y="1301"/>
                    </a:cubicBezTo>
                    <a:cubicBezTo>
                      <a:pt x="352" y="1294"/>
                      <a:pt x="352" y="1294"/>
                      <a:pt x="352" y="1294"/>
                    </a:cubicBezTo>
                    <a:moveTo>
                      <a:pt x="367" y="1294"/>
                    </a:moveTo>
                    <a:cubicBezTo>
                      <a:pt x="360" y="1294"/>
                      <a:pt x="360" y="1294"/>
                      <a:pt x="360" y="1294"/>
                    </a:cubicBezTo>
                    <a:cubicBezTo>
                      <a:pt x="360" y="1301"/>
                      <a:pt x="360" y="1301"/>
                      <a:pt x="360" y="1301"/>
                    </a:cubicBezTo>
                    <a:cubicBezTo>
                      <a:pt x="367" y="1301"/>
                      <a:pt x="367" y="1301"/>
                      <a:pt x="367" y="1301"/>
                    </a:cubicBezTo>
                    <a:cubicBezTo>
                      <a:pt x="367" y="1294"/>
                      <a:pt x="367" y="1294"/>
                      <a:pt x="367" y="1294"/>
                    </a:cubicBezTo>
                    <a:moveTo>
                      <a:pt x="381" y="1294"/>
                    </a:moveTo>
                    <a:cubicBezTo>
                      <a:pt x="374" y="1294"/>
                      <a:pt x="374" y="1294"/>
                      <a:pt x="374" y="1294"/>
                    </a:cubicBezTo>
                    <a:cubicBezTo>
                      <a:pt x="374" y="1301"/>
                      <a:pt x="374" y="1301"/>
                      <a:pt x="374" y="1301"/>
                    </a:cubicBezTo>
                    <a:cubicBezTo>
                      <a:pt x="381" y="1301"/>
                      <a:pt x="381" y="1301"/>
                      <a:pt x="381" y="1301"/>
                    </a:cubicBezTo>
                    <a:cubicBezTo>
                      <a:pt x="381" y="1294"/>
                      <a:pt x="381" y="1294"/>
                      <a:pt x="381" y="1294"/>
                    </a:cubicBezTo>
                    <a:moveTo>
                      <a:pt x="396" y="1294"/>
                    </a:moveTo>
                    <a:cubicBezTo>
                      <a:pt x="389" y="1294"/>
                      <a:pt x="389" y="1294"/>
                      <a:pt x="389" y="1294"/>
                    </a:cubicBezTo>
                    <a:cubicBezTo>
                      <a:pt x="389" y="1301"/>
                      <a:pt x="389" y="1301"/>
                      <a:pt x="389" y="1301"/>
                    </a:cubicBezTo>
                    <a:cubicBezTo>
                      <a:pt x="396" y="1301"/>
                      <a:pt x="396" y="1301"/>
                      <a:pt x="396" y="1301"/>
                    </a:cubicBezTo>
                    <a:cubicBezTo>
                      <a:pt x="396" y="1294"/>
                      <a:pt x="396" y="1294"/>
                      <a:pt x="396" y="1294"/>
                    </a:cubicBezTo>
                    <a:moveTo>
                      <a:pt x="411" y="1294"/>
                    </a:moveTo>
                    <a:cubicBezTo>
                      <a:pt x="404" y="1294"/>
                      <a:pt x="404" y="1294"/>
                      <a:pt x="404" y="1294"/>
                    </a:cubicBezTo>
                    <a:cubicBezTo>
                      <a:pt x="404" y="1301"/>
                      <a:pt x="404" y="1301"/>
                      <a:pt x="404" y="1301"/>
                    </a:cubicBezTo>
                    <a:cubicBezTo>
                      <a:pt x="411" y="1301"/>
                      <a:pt x="411" y="1301"/>
                      <a:pt x="411" y="1301"/>
                    </a:cubicBezTo>
                    <a:cubicBezTo>
                      <a:pt x="411" y="1294"/>
                      <a:pt x="411" y="1294"/>
                      <a:pt x="411" y="1294"/>
                    </a:cubicBezTo>
                    <a:moveTo>
                      <a:pt x="426" y="1294"/>
                    </a:moveTo>
                    <a:cubicBezTo>
                      <a:pt x="419" y="1294"/>
                      <a:pt x="419" y="1294"/>
                      <a:pt x="419" y="1294"/>
                    </a:cubicBezTo>
                    <a:cubicBezTo>
                      <a:pt x="419" y="1301"/>
                      <a:pt x="419" y="1301"/>
                      <a:pt x="419" y="1301"/>
                    </a:cubicBezTo>
                    <a:cubicBezTo>
                      <a:pt x="426" y="1301"/>
                      <a:pt x="426" y="1301"/>
                      <a:pt x="426" y="1301"/>
                    </a:cubicBezTo>
                    <a:cubicBezTo>
                      <a:pt x="426" y="1294"/>
                      <a:pt x="426" y="1294"/>
                      <a:pt x="426" y="1294"/>
                    </a:cubicBezTo>
                    <a:moveTo>
                      <a:pt x="440" y="1294"/>
                    </a:moveTo>
                    <a:cubicBezTo>
                      <a:pt x="433" y="1294"/>
                      <a:pt x="433" y="1294"/>
                      <a:pt x="433" y="1294"/>
                    </a:cubicBezTo>
                    <a:cubicBezTo>
                      <a:pt x="433" y="1301"/>
                      <a:pt x="433" y="1301"/>
                      <a:pt x="433" y="1301"/>
                    </a:cubicBezTo>
                    <a:cubicBezTo>
                      <a:pt x="440" y="1301"/>
                      <a:pt x="440" y="1301"/>
                      <a:pt x="440" y="1301"/>
                    </a:cubicBezTo>
                    <a:cubicBezTo>
                      <a:pt x="440" y="1294"/>
                      <a:pt x="440" y="1294"/>
                      <a:pt x="440" y="1294"/>
                    </a:cubicBezTo>
                    <a:moveTo>
                      <a:pt x="455" y="1294"/>
                    </a:moveTo>
                    <a:cubicBezTo>
                      <a:pt x="448" y="1294"/>
                      <a:pt x="448" y="1294"/>
                      <a:pt x="448" y="1294"/>
                    </a:cubicBezTo>
                    <a:cubicBezTo>
                      <a:pt x="448" y="1301"/>
                      <a:pt x="448" y="1301"/>
                      <a:pt x="448" y="1301"/>
                    </a:cubicBezTo>
                    <a:cubicBezTo>
                      <a:pt x="455" y="1301"/>
                      <a:pt x="455" y="1301"/>
                      <a:pt x="455" y="1301"/>
                    </a:cubicBezTo>
                    <a:cubicBezTo>
                      <a:pt x="455" y="1294"/>
                      <a:pt x="455" y="1294"/>
                      <a:pt x="455" y="1294"/>
                    </a:cubicBezTo>
                    <a:moveTo>
                      <a:pt x="470" y="1294"/>
                    </a:moveTo>
                    <a:cubicBezTo>
                      <a:pt x="463" y="1294"/>
                      <a:pt x="463" y="1294"/>
                      <a:pt x="463" y="1294"/>
                    </a:cubicBezTo>
                    <a:cubicBezTo>
                      <a:pt x="463" y="1301"/>
                      <a:pt x="463" y="1301"/>
                      <a:pt x="463" y="1301"/>
                    </a:cubicBezTo>
                    <a:cubicBezTo>
                      <a:pt x="470" y="1301"/>
                      <a:pt x="470" y="1301"/>
                      <a:pt x="470" y="1301"/>
                    </a:cubicBezTo>
                    <a:cubicBezTo>
                      <a:pt x="470" y="1294"/>
                      <a:pt x="470" y="1294"/>
                      <a:pt x="470" y="1294"/>
                    </a:cubicBezTo>
                    <a:moveTo>
                      <a:pt x="485" y="1294"/>
                    </a:moveTo>
                    <a:cubicBezTo>
                      <a:pt x="478" y="1294"/>
                      <a:pt x="478" y="1294"/>
                      <a:pt x="478" y="1294"/>
                    </a:cubicBezTo>
                    <a:cubicBezTo>
                      <a:pt x="478" y="1301"/>
                      <a:pt x="478" y="1301"/>
                      <a:pt x="478" y="1301"/>
                    </a:cubicBezTo>
                    <a:cubicBezTo>
                      <a:pt x="485" y="1301"/>
                      <a:pt x="485" y="1301"/>
                      <a:pt x="485" y="1301"/>
                    </a:cubicBezTo>
                    <a:cubicBezTo>
                      <a:pt x="485" y="1294"/>
                      <a:pt x="485" y="1294"/>
                      <a:pt x="485" y="1294"/>
                    </a:cubicBezTo>
                    <a:moveTo>
                      <a:pt x="499" y="1294"/>
                    </a:moveTo>
                    <a:cubicBezTo>
                      <a:pt x="492" y="1294"/>
                      <a:pt x="492" y="1294"/>
                      <a:pt x="492" y="1294"/>
                    </a:cubicBezTo>
                    <a:cubicBezTo>
                      <a:pt x="492" y="1301"/>
                      <a:pt x="492" y="1301"/>
                      <a:pt x="492" y="1301"/>
                    </a:cubicBezTo>
                    <a:cubicBezTo>
                      <a:pt x="499" y="1301"/>
                      <a:pt x="499" y="1301"/>
                      <a:pt x="499" y="1301"/>
                    </a:cubicBezTo>
                    <a:cubicBezTo>
                      <a:pt x="499" y="1294"/>
                      <a:pt x="499" y="1294"/>
                      <a:pt x="499" y="1294"/>
                    </a:cubicBezTo>
                    <a:moveTo>
                      <a:pt x="514" y="1294"/>
                    </a:moveTo>
                    <a:cubicBezTo>
                      <a:pt x="507" y="1294"/>
                      <a:pt x="507" y="1294"/>
                      <a:pt x="507" y="1294"/>
                    </a:cubicBezTo>
                    <a:cubicBezTo>
                      <a:pt x="507" y="1301"/>
                      <a:pt x="507" y="1301"/>
                      <a:pt x="507" y="1301"/>
                    </a:cubicBezTo>
                    <a:cubicBezTo>
                      <a:pt x="514" y="1301"/>
                      <a:pt x="514" y="1301"/>
                      <a:pt x="514" y="1301"/>
                    </a:cubicBezTo>
                    <a:cubicBezTo>
                      <a:pt x="514" y="1294"/>
                      <a:pt x="514" y="1294"/>
                      <a:pt x="514" y="1294"/>
                    </a:cubicBezTo>
                    <a:moveTo>
                      <a:pt x="529" y="1294"/>
                    </a:moveTo>
                    <a:cubicBezTo>
                      <a:pt x="522" y="1294"/>
                      <a:pt x="522" y="1294"/>
                      <a:pt x="522" y="1294"/>
                    </a:cubicBezTo>
                    <a:cubicBezTo>
                      <a:pt x="522" y="1301"/>
                      <a:pt x="522" y="1301"/>
                      <a:pt x="522" y="1301"/>
                    </a:cubicBezTo>
                    <a:cubicBezTo>
                      <a:pt x="529" y="1301"/>
                      <a:pt x="529" y="1301"/>
                      <a:pt x="529" y="1301"/>
                    </a:cubicBezTo>
                    <a:cubicBezTo>
                      <a:pt x="529" y="1294"/>
                      <a:pt x="529" y="1294"/>
                      <a:pt x="529" y="1294"/>
                    </a:cubicBezTo>
                    <a:moveTo>
                      <a:pt x="544" y="1294"/>
                    </a:moveTo>
                    <a:cubicBezTo>
                      <a:pt x="537" y="1294"/>
                      <a:pt x="537" y="1294"/>
                      <a:pt x="537" y="1294"/>
                    </a:cubicBezTo>
                    <a:cubicBezTo>
                      <a:pt x="537" y="1301"/>
                      <a:pt x="537" y="1301"/>
                      <a:pt x="537" y="1301"/>
                    </a:cubicBezTo>
                    <a:cubicBezTo>
                      <a:pt x="544" y="1301"/>
                      <a:pt x="544" y="1301"/>
                      <a:pt x="544" y="1301"/>
                    </a:cubicBezTo>
                    <a:cubicBezTo>
                      <a:pt x="544" y="1294"/>
                      <a:pt x="544" y="1294"/>
                      <a:pt x="544" y="1294"/>
                    </a:cubicBezTo>
                    <a:moveTo>
                      <a:pt x="204" y="1279"/>
                    </a:moveTo>
                    <a:cubicBezTo>
                      <a:pt x="197" y="1279"/>
                      <a:pt x="197" y="1279"/>
                      <a:pt x="197" y="1279"/>
                    </a:cubicBezTo>
                    <a:cubicBezTo>
                      <a:pt x="197" y="1286"/>
                      <a:pt x="197" y="1286"/>
                      <a:pt x="197" y="1286"/>
                    </a:cubicBezTo>
                    <a:cubicBezTo>
                      <a:pt x="204" y="1286"/>
                      <a:pt x="204" y="1286"/>
                      <a:pt x="204" y="1286"/>
                    </a:cubicBezTo>
                    <a:cubicBezTo>
                      <a:pt x="204" y="1279"/>
                      <a:pt x="204" y="1279"/>
                      <a:pt x="204" y="1279"/>
                    </a:cubicBezTo>
                    <a:moveTo>
                      <a:pt x="219" y="1279"/>
                    </a:moveTo>
                    <a:cubicBezTo>
                      <a:pt x="212" y="1279"/>
                      <a:pt x="212" y="1279"/>
                      <a:pt x="212" y="1279"/>
                    </a:cubicBezTo>
                    <a:cubicBezTo>
                      <a:pt x="212" y="1286"/>
                      <a:pt x="212" y="1286"/>
                      <a:pt x="212" y="1286"/>
                    </a:cubicBezTo>
                    <a:cubicBezTo>
                      <a:pt x="219" y="1286"/>
                      <a:pt x="219" y="1286"/>
                      <a:pt x="219" y="1286"/>
                    </a:cubicBezTo>
                    <a:cubicBezTo>
                      <a:pt x="219" y="1279"/>
                      <a:pt x="219" y="1279"/>
                      <a:pt x="219" y="1279"/>
                    </a:cubicBezTo>
                    <a:moveTo>
                      <a:pt x="234" y="1279"/>
                    </a:moveTo>
                    <a:cubicBezTo>
                      <a:pt x="227" y="1279"/>
                      <a:pt x="227" y="1279"/>
                      <a:pt x="227" y="1279"/>
                    </a:cubicBezTo>
                    <a:cubicBezTo>
                      <a:pt x="227" y="1286"/>
                      <a:pt x="227" y="1286"/>
                      <a:pt x="227" y="1286"/>
                    </a:cubicBezTo>
                    <a:cubicBezTo>
                      <a:pt x="234" y="1286"/>
                      <a:pt x="234" y="1286"/>
                      <a:pt x="234" y="1286"/>
                    </a:cubicBezTo>
                    <a:cubicBezTo>
                      <a:pt x="234" y="1279"/>
                      <a:pt x="234" y="1279"/>
                      <a:pt x="234" y="1279"/>
                    </a:cubicBezTo>
                    <a:moveTo>
                      <a:pt x="249" y="1279"/>
                    </a:moveTo>
                    <a:cubicBezTo>
                      <a:pt x="242" y="1279"/>
                      <a:pt x="242" y="1279"/>
                      <a:pt x="242" y="1279"/>
                    </a:cubicBezTo>
                    <a:cubicBezTo>
                      <a:pt x="242" y="1286"/>
                      <a:pt x="242" y="1286"/>
                      <a:pt x="242" y="1286"/>
                    </a:cubicBezTo>
                    <a:cubicBezTo>
                      <a:pt x="249" y="1286"/>
                      <a:pt x="249" y="1286"/>
                      <a:pt x="249" y="1286"/>
                    </a:cubicBezTo>
                    <a:cubicBezTo>
                      <a:pt x="249" y="1279"/>
                      <a:pt x="249" y="1279"/>
                      <a:pt x="249" y="1279"/>
                    </a:cubicBezTo>
                    <a:moveTo>
                      <a:pt x="263" y="1279"/>
                    </a:moveTo>
                    <a:cubicBezTo>
                      <a:pt x="256" y="1279"/>
                      <a:pt x="256" y="1279"/>
                      <a:pt x="256" y="1279"/>
                    </a:cubicBezTo>
                    <a:cubicBezTo>
                      <a:pt x="256" y="1286"/>
                      <a:pt x="256" y="1286"/>
                      <a:pt x="256" y="1286"/>
                    </a:cubicBezTo>
                    <a:cubicBezTo>
                      <a:pt x="263" y="1286"/>
                      <a:pt x="263" y="1286"/>
                      <a:pt x="263" y="1286"/>
                    </a:cubicBezTo>
                    <a:cubicBezTo>
                      <a:pt x="263" y="1279"/>
                      <a:pt x="263" y="1279"/>
                      <a:pt x="263" y="1279"/>
                    </a:cubicBezTo>
                    <a:moveTo>
                      <a:pt x="278" y="1279"/>
                    </a:moveTo>
                    <a:cubicBezTo>
                      <a:pt x="271" y="1279"/>
                      <a:pt x="271" y="1279"/>
                      <a:pt x="271" y="1279"/>
                    </a:cubicBezTo>
                    <a:cubicBezTo>
                      <a:pt x="271" y="1286"/>
                      <a:pt x="271" y="1286"/>
                      <a:pt x="271" y="1286"/>
                    </a:cubicBezTo>
                    <a:cubicBezTo>
                      <a:pt x="278" y="1286"/>
                      <a:pt x="278" y="1286"/>
                      <a:pt x="278" y="1286"/>
                    </a:cubicBezTo>
                    <a:cubicBezTo>
                      <a:pt x="278" y="1279"/>
                      <a:pt x="278" y="1279"/>
                      <a:pt x="278" y="1279"/>
                    </a:cubicBezTo>
                    <a:moveTo>
                      <a:pt x="293" y="1279"/>
                    </a:moveTo>
                    <a:cubicBezTo>
                      <a:pt x="286" y="1279"/>
                      <a:pt x="286" y="1279"/>
                      <a:pt x="286" y="1279"/>
                    </a:cubicBezTo>
                    <a:cubicBezTo>
                      <a:pt x="286" y="1286"/>
                      <a:pt x="286" y="1286"/>
                      <a:pt x="286" y="1286"/>
                    </a:cubicBezTo>
                    <a:cubicBezTo>
                      <a:pt x="293" y="1286"/>
                      <a:pt x="293" y="1286"/>
                      <a:pt x="293" y="1286"/>
                    </a:cubicBezTo>
                    <a:cubicBezTo>
                      <a:pt x="293" y="1279"/>
                      <a:pt x="293" y="1279"/>
                      <a:pt x="293" y="1279"/>
                    </a:cubicBezTo>
                    <a:moveTo>
                      <a:pt x="308" y="1279"/>
                    </a:moveTo>
                    <a:cubicBezTo>
                      <a:pt x="301" y="1279"/>
                      <a:pt x="301" y="1279"/>
                      <a:pt x="301" y="1279"/>
                    </a:cubicBezTo>
                    <a:cubicBezTo>
                      <a:pt x="301" y="1286"/>
                      <a:pt x="301" y="1286"/>
                      <a:pt x="301" y="1286"/>
                    </a:cubicBezTo>
                    <a:cubicBezTo>
                      <a:pt x="308" y="1286"/>
                      <a:pt x="308" y="1286"/>
                      <a:pt x="308" y="1286"/>
                    </a:cubicBezTo>
                    <a:cubicBezTo>
                      <a:pt x="308" y="1279"/>
                      <a:pt x="308" y="1279"/>
                      <a:pt x="308" y="1279"/>
                    </a:cubicBezTo>
                    <a:moveTo>
                      <a:pt x="322" y="1279"/>
                    </a:moveTo>
                    <a:cubicBezTo>
                      <a:pt x="315" y="1279"/>
                      <a:pt x="315" y="1279"/>
                      <a:pt x="315" y="1279"/>
                    </a:cubicBezTo>
                    <a:cubicBezTo>
                      <a:pt x="315" y="1286"/>
                      <a:pt x="315" y="1286"/>
                      <a:pt x="315" y="1286"/>
                    </a:cubicBezTo>
                    <a:cubicBezTo>
                      <a:pt x="322" y="1286"/>
                      <a:pt x="322" y="1286"/>
                      <a:pt x="322" y="1286"/>
                    </a:cubicBezTo>
                    <a:cubicBezTo>
                      <a:pt x="322" y="1279"/>
                      <a:pt x="322" y="1279"/>
                      <a:pt x="322" y="1279"/>
                    </a:cubicBezTo>
                    <a:moveTo>
                      <a:pt x="337" y="1279"/>
                    </a:moveTo>
                    <a:cubicBezTo>
                      <a:pt x="330" y="1279"/>
                      <a:pt x="330" y="1279"/>
                      <a:pt x="330" y="1279"/>
                    </a:cubicBezTo>
                    <a:cubicBezTo>
                      <a:pt x="330" y="1286"/>
                      <a:pt x="330" y="1286"/>
                      <a:pt x="330" y="1286"/>
                    </a:cubicBezTo>
                    <a:cubicBezTo>
                      <a:pt x="337" y="1286"/>
                      <a:pt x="337" y="1286"/>
                      <a:pt x="337" y="1286"/>
                    </a:cubicBezTo>
                    <a:cubicBezTo>
                      <a:pt x="337" y="1279"/>
                      <a:pt x="337" y="1279"/>
                      <a:pt x="337" y="1279"/>
                    </a:cubicBezTo>
                    <a:moveTo>
                      <a:pt x="352" y="1279"/>
                    </a:moveTo>
                    <a:cubicBezTo>
                      <a:pt x="345" y="1279"/>
                      <a:pt x="345" y="1279"/>
                      <a:pt x="345" y="1279"/>
                    </a:cubicBezTo>
                    <a:cubicBezTo>
                      <a:pt x="345" y="1286"/>
                      <a:pt x="345" y="1286"/>
                      <a:pt x="345" y="1286"/>
                    </a:cubicBezTo>
                    <a:cubicBezTo>
                      <a:pt x="352" y="1286"/>
                      <a:pt x="352" y="1286"/>
                      <a:pt x="352" y="1286"/>
                    </a:cubicBezTo>
                    <a:cubicBezTo>
                      <a:pt x="352" y="1279"/>
                      <a:pt x="352" y="1279"/>
                      <a:pt x="352" y="1279"/>
                    </a:cubicBezTo>
                    <a:moveTo>
                      <a:pt x="367" y="1279"/>
                    </a:moveTo>
                    <a:cubicBezTo>
                      <a:pt x="360" y="1279"/>
                      <a:pt x="360" y="1279"/>
                      <a:pt x="360" y="1279"/>
                    </a:cubicBezTo>
                    <a:cubicBezTo>
                      <a:pt x="360" y="1286"/>
                      <a:pt x="360" y="1286"/>
                      <a:pt x="360" y="1286"/>
                    </a:cubicBezTo>
                    <a:cubicBezTo>
                      <a:pt x="367" y="1286"/>
                      <a:pt x="367" y="1286"/>
                      <a:pt x="367" y="1286"/>
                    </a:cubicBezTo>
                    <a:cubicBezTo>
                      <a:pt x="367" y="1279"/>
                      <a:pt x="367" y="1279"/>
                      <a:pt x="367" y="1279"/>
                    </a:cubicBezTo>
                    <a:moveTo>
                      <a:pt x="381" y="1279"/>
                    </a:moveTo>
                    <a:cubicBezTo>
                      <a:pt x="374" y="1279"/>
                      <a:pt x="374" y="1279"/>
                      <a:pt x="374" y="1279"/>
                    </a:cubicBezTo>
                    <a:cubicBezTo>
                      <a:pt x="374" y="1286"/>
                      <a:pt x="374" y="1286"/>
                      <a:pt x="374" y="1286"/>
                    </a:cubicBezTo>
                    <a:cubicBezTo>
                      <a:pt x="381" y="1286"/>
                      <a:pt x="381" y="1286"/>
                      <a:pt x="381" y="1286"/>
                    </a:cubicBezTo>
                    <a:cubicBezTo>
                      <a:pt x="381" y="1279"/>
                      <a:pt x="381" y="1279"/>
                      <a:pt x="381" y="1279"/>
                    </a:cubicBezTo>
                    <a:moveTo>
                      <a:pt x="396" y="1279"/>
                    </a:moveTo>
                    <a:cubicBezTo>
                      <a:pt x="389" y="1279"/>
                      <a:pt x="389" y="1279"/>
                      <a:pt x="389" y="1279"/>
                    </a:cubicBezTo>
                    <a:cubicBezTo>
                      <a:pt x="389" y="1286"/>
                      <a:pt x="389" y="1286"/>
                      <a:pt x="389" y="1286"/>
                    </a:cubicBezTo>
                    <a:cubicBezTo>
                      <a:pt x="396" y="1286"/>
                      <a:pt x="396" y="1286"/>
                      <a:pt x="396" y="1286"/>
                    </a:cubicBezTo>
                    <a:cubicBezTo>
                      <a:pt x="396" y="1279"/>
                      <a:pt x="396" y="1279"/>
                      <a:pt x="396" y="1279"/>
                    </a:cubicBezTo>
                    <a:moveTo>
                      <a:pt x="411" y="1279"/>
                    </a:moveTo>
                    <a:cubicBezTo>
                      <a:pt x="404" y="1279"/>
                      <a:pt x="404" y="1279"/>
                      <a:pt x="404" y="1279"/>
                    </a:cubicBezTo>
                    <a:cubicBezTo>
                      <a:pt x="404" y="1286"/>
                      <a:pt x="404" y="1286"/>
                      <a:pt x="404" y="1286"/>
                    </a:cubicBezTo>
                    <a:cubicBezTo>
                      <a:pt x="411" y="1286"/>
                      <a:pt x="411" y="1286"/>
                      <a:pt x="411" y="1286"/>
                    </a:cubicBezTo>
                    <a:cubicBezTo>
                      <a:pt x="411" y="1279"/>
                      <a:pt x="411" y="1279"/>
                      <a:pt x="411" y="1279"/>
                    </a:cubicBezTo>
                    <a:moveTo>
                      <a:pt x="426" y="1279"/>
                    </a:moveTo>
                    <a:cubicBezTo>
                      <a:pt x="419" y="1279"/>
                      <a:pt x="419" y="1279"/>
                      <a:pt x="419" y="1279"/>
                    </a:cubicBezTo>
                    <a:cubicBezTo>
                      <a:pt x="419" y="1286"/>
                      <a:pt x="419" y="1286"/>
                      <a:pt x="419" y="1286"/>
                    </a:cubicBezTo>
                    <a:cubicBezTo>
                      <a:pt x="426" y="1286"/>
                      <a:pt x="426" y="1286"/>
                      <a:pt x="426" y="1286"/>
                    </a:cubicBezTo>
                    <a:cubicBezTo>
                      <a:pt x="426" y="1279"/>
                      <a:pt x="426" y="1279"/>
                      <a:pt x="426" y="1279"/>
                    </a:cubicBezTo>
                    <a:moveTo>
                      <a:pt x="440" y="1279"/>
                    </a:moveTo>
                    <a:cubicBezTo>
                      <a:pt x="433" y="1279"/>
                      <a:pt x="433" y="1279"/>
                      <a:pt x="433" y="1279"/>
                    </a:cubicBezTo>
                    <a:cubicBezTo>
                      <a:pt x="433" y="1286"/>
                      <a:pt x="433" y="1286"/>
                      <a:pt x="433" y="1286"/>
                    </a:cubicBezTo>
                    <a:cubicBezTo>
                      <a:pt x="440" y="1286"/>
                      <a:pt x="440" y="1286"/>
                      <a:pt x="440" y="1286"/>
                    </a:cubicBezTo>
                    <a:cubicBezTo>
                      <a:pt x="440" y="1279"/>
                      <a:pt x="440" y="1279"/>
                      <a:pt x="440" y="1279"/>
                    </a:cubicBezTo>
                    <a:moveTo>
                      <a:pt x="455" y="1279"/>
                    </a:moveTo>
                    <a:cubicBezTo>
                      <a:pt x="448" y="1279"/>
                      <a:pt x="448" y="1279"/>
                      <a:pt x="448" y="1279"/>
                    </a:cubicBezTo>
                    <a:cubicBezTo>
                      <a:pt x="448" y="1286"/>
                      <a:pt x="448" y="1286"/>
                      <a:pt x="448" y="1286"/>
                    </a:cubicBezTo>
                    <a:cubicBezTo>
                      <a:pt x="455" y="1286"/>
                      <a:pt x="455" y="1286"/>
                      <a:pt x="455" y="1286"/>
                    </a:cubicBezTo>
                    <a:cubicBezTo>
                      <a:pt x="455" y="1279"/>
                      <a:pt x="455" y="1279"/>
                      <a:pt x="455" y="1279"/>
                    </a:cubicBezTo>
                    <a:moveTo>
                      <a:pt x="470" y="1279"/>
                    </a:moveTo>
                    <a:cubicBezTo>
                      <a:pt x="463" y="1279"/>
                      <a:pt x="463" y="1279"/>
                      <a:pt x="463" y="1279"/>
                    </a:cubicBezTo>
                    <a:cubicBezTo>
                      <a:pt x="463" y="1286"/>
                      <a:pt x="463" y="1286"/>
                      <a:pt x="463" y="1286"/>
                    </a:cubicBezTo>
                    <a:cubicBezTo>
                      <a:pt x="470" y="1286"/>
                      <a:pt x="470" y="1286"/>
                      <a:pt x="470" y="1286"/>
                    </a:cubicBezTo>
                    <a:cubicBezTo>
                      <a:pt x="470" y="1279"/>
                      <a:pt x="470" y="1279"/>
                      <a:pt x="470" y="1279"/>
                    </a:cubicBezTo>
                    <a:moveTo>
                      <a:pt x="485" y="1279"/>
                    </a:moveTo>
                    <a:cubicBezTo>
                      <a:pt x="478" y="1279"/>
                      <a:pt x="478" y="1279"/>
                      <a:pt x="478" y="1279"/>
                    </a:cubicBezTo>
                    <a:cubicBezTo>
                      <a:pt x="478" y="1286"/>
                      <a:pt x="478" y="1286"/>
                      <a:pt x="478" y="1286"/>
                    </a:cubicBezTo>
                    <a:cubicBezTo>
                      <a:pt x="485" y="1286"/>
                      <a:pt x="485" y="1286"/>
                      <a:pt x="485" y="1286"/>
                    </a:cubicBezTo>
                    <a:cubicBezTo>
                      <a:pt x="485" y="1279"/>
                      <a:pt x="485" y="1279"/>
                      <a:pt x="485" y="1279"/>
                    </a:cubicBezTo>
                    <a:moveTo>
                      <a:pt x="499" y="1279"/>
                    </a:moveTo>
                    <a:cubicBezTo>
                      <a:pt x="492" y="1279"/>
                      <a:pt x="492" y="1279"/>
                      <a:pt x="492" y="1279"/>
                    </a:cubicBezTo>
                    <a:cubicBezTo>
                      <a:pt x="492" y="1286"/>
                      <a:pt x="492" y="1286"/>
                      <a:pt x="492" y="1286"/>
                    </a:cubicBezTo>
                    <a:cubicBezTo>
                      <a:pt x="499" y="1286"/>
                      <a:pt x="499" y="1286"/>
                      <a:pt x="499" y="1286"/>
                    </a:cubicBezTo>
                    <a:cubicBezTo>
                      <a:pt x="499" y="1279"/>
                      <a:pt x="499" y="1279"/>
                      <a:pt x="499" y="1279"/>
                    </a:cubicBezTo>
                    <a:moveTo>
                      <a:pt x="514" y="1279"/>
                    </a:moveTo>
                    <a:cubicBezTo>
                      <a:pt x="507" y="1279"/>
                      <a:pt x="507" y="1279"/>
                      <a:pt x="507" y="1279"/>
                    </a:cubicBezTo>
                    <a:cubicBezTo>
                      <a:pt x="507" y="1286"/>
                      <a:pt x="507" y="1286"/>
                      <a:pt x="507" y="1286"/>
                    </a:cubicBezTo>
                    <a:cubicBezTo>
                      <a:pt x="514" y="1286"/>
                      <a:pt x="514" y="1286"/>
                      <a:pt x="514" y="1286"/>
                    </a:cubicBezTo>
                    <a:cubicBezTo>
                      <a:pt x="514" y="1279"/>
                      <a:pt x="514" y="1279"/>
                      <a:pt x="514" y="1279"/>
                    </a:cubicBezTo>
                    <a:moveTo>
                      <a:pt x="529" y="1279"/>
                    </a:moveTo>
                    <a:cubicBezTo>
                      <a:pt x="522" y="1279"/>
                      <a:pt x="522" y="1279"/>
                      <a:pt x="522" y="1279"/>
                    </a:cubicBezTo>
                    <a:cubicBezTo>
                      <a:pt x="522" y="1286"/>
                      <a:pt x="522" y="1286"/>
                      <a:pt x="522" y="1286"/>
                    </a:cubicBezTo>
                    <a:cubicBezTo>
                      <a:pt x="529" y="1286"/>
                      <a:pt x="529" y="1286"/>
                      <a:pt x="529" y="1286"/>
                    </a:cubicBezTo>
                    <a:cubicBezTo>
                      <a:pt x="529" y="1279"/>
                      <a:pt x="529" y="1279"/>
                      <a:pt x="529" y="1279"/>
                    </a:cubicBezTo>
                    <a:moveTo>
                      <a:pt x="544" y="1279"/>
                    </a:moveTo>
                    <a:cubicBezTo>
                      <a:pt x="537" y="1279"/>
                      <a:pt x="537" y="1279"/>
                      <a:pt x="537" y="1279"/>
                    </a:cubicBezTo>
                    <a:cubicBezTo>
                      <a:pt x="537" y="1286"/>
                      <a:pt x="537" y="1286"/>
                      <a:pt x="537" y="1286"/>
                    </a:cubicBezTo>
                    <a:cubicBezTo>
                      <a:pt x="544" y="1286"/>
                      <a:pt x="544" y="1286"/>
                      <a:pt x="544" y="1286"/>
                    </a:cubicBezTo>
                    <a:cubicBezTo>
                      <a:pt x="544" y="1279"/>
                      <a:pt x="544" y="1279"/>
                      <a:pt x="544" y="1279"/>
                    </a:cubicBezTo>
                    <a:moveTo>
                      <a:pt x="204" y="1264"/>
                    </a:moveTo>
                    <a:cubicBezTo>
                      <a:pt x="197" y="1264"/>
                      <a:pt x="197" y="1264"/>
                      <a:pt x="197" y="1264"/>
                    </a:cubicBezTo>
                    <a:cubicBezTo>
                      <a:pt x="197" y="1271"/>
                      <a:pt x="197" y="1271"/>
                      <a:pt x="197" y="1271"/>
                    </a:cubicBezTo>
                    <a:cubicBezTo>
                      <a:pt x="204" y="1271"/>
                      <a:pt x="204" y="1271"/>
                      <a:pt x="204" y="1271"/>
                    </a:cubicBezTo>
                    <a:cubicBezTo>
                      <a:pt x="204" y="1264"/>
                      <a:pt x="204" y="1264"/>
                      <a:pt x="204" y="1264"/>
                    </a:cubicBezTo>
                    <a:moveTo>
                      <a:pt x="219" y="1264"/>
                    </a:moveTo>
                    <a:cubicBezTo>
                      <a:pt x="212" y="1264"/>
                      <a:pt x="212" y="1264"/>
                      <a:pt x="212" y="1264"/>
                    </a:cubicBezTo>
                    <a:cubicBezTo>
                      <a:pt x="212" y="1271"/>
                      <a:pt x="212" y="1271"/>
                      <a:pt x="212" y="1271"/>
                    </a:cubicBezTo>
                    <a:cubicBezTo>
                      <a:pt x="219" y="1271"/>
                      <a:pt x="219" y="1271"/>
                      <a:pt x="219" y="1271"/>
                    </a:cubicBezTo>
                    <a:cubicBezTo>
                      <a:pt x="219" y="1264"/>
                      <a:pt x="219" y="1264"/>
                      <a:pt x="219" y="1264"/>
                    </a:cubicBezTo>
                    <a:moveTo>
                      <a:pt x="234" y="1264"/>
                    </a:moveTo>
                    <a:cubicBezTo>
                      <a:pt x="227" y="1264"/>
                      <a:pt x="227" y="1264"/>
                      <a:pt x="227" y="1264"/>
                    </a:cubicBezTo>
                    <a:cubicBezTo>
                      <a:pt x="227" y="1271"/>
                      <a:pt x="227" y="1271"/>
                      <a:pt x="227" y="1271"/>
                    </a:cubicBezTo>
                    <a:cubicBezTo>
                      <a:pt x="234" y="1271"/>
                      <a:pt x="234" y="1271"/>
                      <a:pt x="234" y="1271"/>
                    </a:cubicBezTo>
                    <a:cubicBezTo>
                      <a:pt x="234" y="1264"/>
                      <a:pt x="234" y="1264"/>
                      <a:pt x="234" y="1264"/>
                    </a:cubicBezTo>
                    <a:moveTo>
                      <a:pt x="249" y="1264"/>
                    </a:moveTo>
                    <a:cubicBezTo>
                      <a:pt x="242" y="1264"/>
                      <a:pt x="242" y="1264"/>
                      <a:pt x="242" y="1264"/>
                    </a:cubicBezTo>
                    <a:cubicBezTo>
                      <a:pt x="242" y="1271"/>
                      <a:pt x="242" y="1271"/>
                      <a:pt x="242" y="1271"/>
                    </a:cubicBezTo>
                    <a:cubicBezTo>
                      <a:pt x="249" y="1271"/>
                      <a:pt x="249" y="1271"/>
                      <a:pt x="249" y="1271"/>
                    </a:cubicBezTo>
                    <a:cubicBezTo>
                      <a:pt x="249" y="1264"/>
                      <a:pt x="249" y="1264"/>
                      <a:pt x="249" y="1264"/>
                    </a:cubicBezTo>
                    <a:moveTo>
                      <a:pt x="263" y="1264"/>
                    </a:moveTo>
                    <a:cubicBezTo>
                      <a:pt x="256" y="1264"/>
                      <a:pt x="256" y="1264"/>
                      <a:pt x="256" y="1264"/>
                    </a:cubicBezTo>
                    <a:cubicBezTo>
                      <a:pt x="256" y="1271"/>
                      <a:pt x="256" y="1271"/>
                      <a:pt x="256" y="1271"/>
                    </a:cubicBezTo>
                    <a:cubicBezTo>
                      <a:pt x="263" y="1271"/>
                      <a:pt x="263" y="1271"/>
                      <a:pt x="263" y="1271"/>
                    </a:cubicBezTo>
                    <a:cubicBezTo>
                      <a:pt x="263" y="1264"/>
                      <a:pt x="263" y="1264"/>
                      <a:pt x="263" y="1264"/>
                    </a:cubicBezTo>
                    <a:moveTo>
                      <a:pt x="278" y="1264"/>
                    </a:moveTo>
                    <a:cubicBezTo>
                      <a:pt x="271" y="1264"/>
                      <a:pt x="271" y="1264"/>
                      <a:pt x="271" y="1264"/>
                    </a:cubicBezTo>
                    <a:cubicBezTo>
                      <a:pt x="271" y="1271"/>
                      <a:pt x="271" y="1271"/>
                      <a:pt x="271" y="1271"/>
                    </a:cubicBezTo>
                    <a:cubicBezTo>
                      <a:pt x="278" y="1271"/>
                      <a:pt x="278" y="1271"/>
                      <a:pt x="278" y="1271"/>
                    </a:cubicBezTo>
                    <a:cubicBezTo>
                      <a:pt x="278" y="1264"/>
                      <a:pt x="278" y="1264"/>
                      <a:pt x="278" y="1264"/>
                    </a:cubicBezTo>
                    <a:moveTo>
                      <a:pt x="293" y="1264"/>
                    </a:moveTo>
                    <a:cubicBezTo>
                      <a:pt x="286" y="1264"/>
                      <a:pt x="286" y="1264"/>
                      <a:pt x="286" y="1264"/>
                    </a:cubicBezTo>
                    <a:cubicBezTo>
                      <a:pt x="286" y="1271"/>
                      <a:pt x="286" y="1271"/>
                      <a:pt x="286" y="1271"/>
                    </a:cubicBezTo>
                    <a:cubicBezTo>
                      <a:pt x="293" y="1271"/>
                      <a:pt x="293" y="1271"/>
                      <a:pt x="293" y="1271"/>
                    </a:cubicBezTo>
                    <a:cubicBezTo>
                      <a:pt x="293" y="1264"/>
                      <a:pt x="293" y="1264"/>
                      <a:pt x="293" y="1264"/>
                    </a:cubicBezTo>
                    <a:moveTo>
                      <a:pt x="308" y="1264"/>
                    </a:moveTo>
                    <a:cubicBezTo>
                      <a:pt x="301" y="1264"/>
                      <a:pt x="301" y="1264"/>
                      <a:pt x="301" y="1264"/>
                    </a:cubicBezTo>
                    <a:cubicBezTo>
                      <a:pt x="301" y="1271"/>
                      <a:pt x="301" y="1271"/>
                      <a:pt x="301" y="1271"/>
                    </a:cubicBezTo>
                    <a:cubicBezTo>
                      <a:pt x="308" y="1271"/>
                      <a:pt x="308" y="1271"/>
                      <a:pt x="308" y="1271"/>
                    </a:cubicBezTo>
                    <a:cubicBezTo>
                      <a:pt x="308" y="1264"/>
                      <a:pt x="308" y="1264"/>
                      <a:pt x="308" y="1264"/>
                    </a:cubicBezTo>
                    <a:moveTo>
                      <a:pt x="322" y="1264"/>
                    </a:moveTo>
                    <a:cubicBezTo>
                      <a:pt x="315" y="1264"/>
                      <a:pt x="315" y="1264"/>
                      <a:pt x="315" y="1264"/>
                    </a:cubicBezTo>
                    <a:cubicBezTo>
                      <a:pt x="315" y="1271"/>
                      <a:pt x="315" y="1271"/>
                      <a:pt x="315" y="1271"/>
                    </a:cubicBezTo>
                    <a:cubicBezTo>
                      <a:pt x="322" y="1271"/>
                      <a:pt x="322" y="1271"/>
                      <a:pt x="322" y="1271"/>
                    </a:cubicBezTo>
                    <a:cubicBezTo>
                      <a:pt x="322" y="1264"/>
                      <a:pt x="322" y="1264"/>
                      <a:pt x="322" y="1264"/>
                    </a:cubicBezTo>
                    <a:moveTo>
                      <a:pt x="337" y="1264"/>
                    </a:moveTo>
                    <a:cubicBezTo>
                      <a:pt x="330" y="1264"/>
                      <a:pt x="330" y="1264"/>
                      <a:pt x="330" y="1264"/>
                    </a:cubicBezTo>
                    <a:cubicBezTo>
                      <a:pt x="330" y="1271"/>
                      <a:pt x="330" y="1271"/>
                      <a:pt x="330" y="1271"/>
                    </a:cubicBezTo>
                    <a:cubicBezTo>
                      <a:pt x="337" y="1271"/>
                      <a:pt x="337" y="1271"/>
                      <a:pt x="337" y="1271"/>
                    </a:cubicBezTo>
                    <a:cubicBezTo>
                      <a:pt x="337" y="1264"/>
                      <a:pt x="337" y="1264"/>
                      <a:pt x="337" y="1264"/>
                    </a:cubicBezTo>
                    <a:moveTo>
                      <a:pt x="352" y="1264"/>
                    </a:moveTo>
                    <a:cubicBezTo>
                      <a:pt x="345" y="1264"/>
                      <a:pt x="345" y="1264"/>
                      <a:pt x="345" y="1264"/>
                    </a:cubicBezTo>
                    <a:cubicBezTo>
                      <a:pt x="345" y="1271"/>
                      <a:pt x="345" y="1271"/>
                      <a:pt x="345" y="1271"/>
                    </a:cubicBezTo>
                    <a:cubicBezTo>
                      <a:pt x="352" y="1271"/>
                      <a:pt x="352" y="1271"/>
                      <a:pt x="352" y="1271"/>
                    </a:cubicBezTo>
                    <a:cubicBezTo>
                      <a:pt x="352" y="1264"/>
                      <a:pt x="352" y="1264"/>
                      <a:pt x="352" y="1264"/>
                    </a:cubicBezTo>
                    <a:moveTo>
                      <a:pt x="367" y="1264"/>
                    </a:moveTo>
                    <a:cubicBezTo>
                      <a:pt x="360" y="1264"/>
                      <a:pt x="360" y="1264"/>
                      <a:pt x="360" y="1264"/>
                    </a:cubicBezTo>
                    <a:cubicBezTo>
                      <a:pt x="360" y="1271"/>
                      <a:pt x="360" y="1271"/>
                      <a:pt x="360" y="1271"/>
                    </a:cubicBezTo>
                    <a:cubicBezTo>
                      <a:pt x="367" y="1271"/>
                      <a:pt x="367" y="1271"/>
                      <a:pt x="367" y="1271"/>
                    </a:cubicBezTo>
                    <a:cubicBezTo>
                      <a:pt x="367" y="1264"/>
                      <a:pt x="367" y="1264"/>
                      <a:pt x="367" y="1264"/>
                    </a:cubicBezTo>
                    <a:moveTo>
                      <a:pt x="381" y="1264"/>
                    </a:moveTo>
                    <a:cubicBezTo>
                      <a:pt x="374" y="1264"/>
                      <a:pt x="374" y="1264"/>
                      <a:pt x="374" y="1264"/>
                    </a:cubicBezTo>
                    <a:cubicBezTo>
                      <a:pt x="374" y="1271"/>
                      <a:pt x="374" y="1271"/>
                      <a:pt x="374" y="1271"/>
                    </a:cubicBezTo>
                    <a:cubicBezTo>
                      <a:pt x="381" y="1271"/>
                      <a:pt x="381" y="1271"/>
                      <a:pt x="381" y="1271"/>
                    </a:cubicBezTo>
                    <a:cubicBezTo>
                      <a:pt x="381" y="1264"/>
                      <a:pt x="381" y="1264"/>
                      <a:pt x="381" y="1264"/>
                    </a:cubicBezTo>
                    <a:moveTo>
                      <a:pt x="396" y="1264"/>
                    </a:moveTo>
                    <a:cubicBezTo>
                      <a:pt x="389" y="1264"/>
                      <a:pt x="389" y="1264"/>
                      <a:pt x="389" y="1264"/>
                    </a:cubicBezTo>
                    <a:cubicBezTo>
                      <a:pt x="389" y="1271"/>
                      <a:pt x="389" y="1271"/>
                      <a:pt x="389" y="1271"/>
                    </a:cubicBezTo>
                    <a:cubicBezTo>
                      <a:pt x="396" y="1271"/>
                      <a:pt x="396" y="1271"/>
                      <a:pt x="396" y="1271"/>
                    </a:cubicBezTo>
                    <a:cubicBezTo>
                      <a:pt x="396" y="1264"/>
                      <a:pt x="396" y="1264"/>
                      <a:pt x="396" y="1264"/>
                    </a:cubicBezTo>
                    <a:moveTo>
                      <a:pt x="411" y="1264"/>
                    </a:moveTo>
                    <a:cubicBezTo>
                      <a:pt x="404" y="1264"/>
                      <a:pt x="404" y="1264"/>
                      <a:pt x="404" y="1264"/>
                    </a:cubicBezTo>
                    <a:cubicBezTo>
                      <a:pt x="404" y="1271"/>
                      <a:pt x="404" y="1271"/>
                      <a:pt x="404" y="1271"/>
                    </a:cubicBezTo>
                    <a:cubicBezTo>
                      <a:pt x="411" y="1271"/>
                      <a:pt x="411" y="1271"/>
                      <a:pt x="411" y="1271"/>
                    </a:cubicBezTo>
                    <a:cubicBezTo>
                      <a:pt x="411" y="1264"/>
                      <a:pt x="411" y="1264"/>
                      <a:pt x="411" y="1264"/>
                    </a:cubicBezTo>
                    <a:moveTo>
                      <a:pt x="426" y="1264"/>
                    </a:moveTo>
                    <a:cubicBezTo>
                      <a:pt x="419" y="1264"/>
                      <a:pt x="419" y="1264"/>
                      <a:pt x="419" y="1264"/>
                    </a:cubicBezTo>
                    <a:cubicBezTo>
                      <a:pt x="419" y="1271"/>
                      <a:pt x="419" y="1271"/>
                      <a:pt x="419" y="1271"/>
                    </a:cubicBezTo>
                    <a:cubicBezTo>
                      <a:pt x="426" y="1271"/>
                      <a:pt x="426" y="1271"/>
                      <a:pt x="426" y="1271"/>
                    </a:cubicBezTo>
                    <a:cubicBezTo>
                      <a:pt x="426" y="1264"/>
                      <a:pt x="426" y="1264"/>
                      <a:pt x="426" y="1264"/>
                    </a:cubicBezTo>
                    <a:moveTo>
                      <a:pt x="440" y="1264"/>
                    </a:moveTo>
                    <a:cubicBezTo>
                      <a:pt x="433" y="1264"/>
                      <a:pt x="433" y="1264"/>
                      <a:pt x="433" y="1264"/>
                    </a:cubicBezTo>
                    <a:cubicBezTo>
                      <a:pt x="433" y="1271"/>
                      <a:pt x="433" y="1271"/>
                      <a:pt x="433" y="1271"/>
                    </a:cubicBezTo>
                    <a:cubicBezTo>
                      <a:pt x="440" y="1271"/>
                      <a:pt x="440" y="1271"/>
                      <a:pt x="440" y="1271"/>
                    </a:cubicBezTo>
                    <a:cubicBezTo>
                      <a:pt x="440" y="1264"/>
                      <a:pt x="440" y="1264"/>
                      <a:pt x="440" y="1264"/>
                    </a:cubicBezTo>
                    <a:moveTo>
                      <a:pt x="455" y="1264"/>
                    </a:moveTo>
                    <a:cubicBezTo>
                      <a:pt x="448" y="1264"/>
                      <a:pt x="448" y="1264"/>
                      <a:pt x="448" y="1264"/>
                    </a:cubicBezTo>
                    <a:cubicBezTo>
                      <a:pt x="448" y="1271"/>
                      <a:pt x="448" y="1271"/>
                      <a:pt x="448" y="1271"/>
                    </a:cubicBezTo>
                    <a:cubicBezTo>
                      <a:pt x="455" y="1271"/>
                      <a:pt x="455" y="1271"/>
                      <a:pt x="455" y="1271"/>
                    </a:cubicBezTo>
                    <a:cubicBezTo>
                      <a:pt x="455" y="1264"/>
                      <a:pt x="455" y="1264"/>
                      <a:pt x="455" y="1264"/>
                    </a:cubicBezTo>
                    <a:moveTo>
                      <a:pt x="470" y="1264"/>
                    </a:moveTo>
                    <a:cubicBezTo>
                      <a:pt x="463" y="1264"/>
                      <a:pt x="463" y="1264"/>
                      <a:pt x="463" y="1264"/>
                    </a:cubicBezTo>
                    <a:cubicBezTo>
                      <a:pt x="463" y="1271"/>
                      <a:pt x="463" y="1271"/>
                      <a:pt x="463" y="1271"/>
                    </a:cubicBezTo>
                    <a:cubicBezTo>
                      <a:pt x="470" y="1271"/>
                      <a:pt x="470" y="1271"/>
                      <a:pt x="470" y="1271"/>
                    </a:cubicBezTo>
                    <a:cubicBezTo>
                      <a:pt x="470" y="1264"/>
                      <a:pt x="470" y="1264"/>
                      <a:pt x="470" y="1264"/>
                    </a:cubicBezTo>
                    <a:moveTo>
                      <a:pt x="485" y="1264"/>
                    </a:moveTo>
                    <a:cubicBezTo>
                      <a:pt x="478" y="1264"/>
                      <a:pt x="478" y="1264"/>
                      <a:pt x="478" y="1264"/>
                    </a:cubicBezTo>
                    <a:cubicBezTo>
                      <a:pt x="478" y="1271"/>
                      <a:pt x="478" y="1271"/>
                      <a:pt x="478" y="1271"/>
                    </a:cubicBezTo>
                    <a:cubicBezTo>
                      <a:pt x="485" y="1271"/>
                      <a:pt x="485" y="1271"/>
                      <a:pt x="485" y="1271"/>
                    </a:cubicBezTo>
                    <a:cubicBezTo>
                      <a:pt x="485" y="1264"/>
                      <a:pt x="485" y="1264"/>
                      <a:pt x="485" y="1264"/>
                    </a:cubicBezTo>
                    <a:moveTo>
                      <a:pt x="499" y="1264"/>
                    </a:moveTo>
                    <a:cubicBezTo>
                      <a:pt x="492" y="1264"/>
                      <a:pt x="492" y="1264"/>
                      <a:pt x="492" y="1264"/>
                    </a:cubicBezTo>
                    <a:cubicBezTo>
                      <a:pt x="492" y="1271"/>
                      <a:pt x="492" y="1271"/>
                      <a:pt x="492" y="1271"/>
                    </a:cubicBezTo>
                    <a:cubicBezTo>
                      <a:pt x="499" y="1271"/>
                      <a:pt x="499" y="1271"/>
                      <a:pt x="499" y="1271"/>
                    </a:cubicBezTo>
                    <a:cubicBezTo>
                      <a:pt x="499" y="1264"/>
                      <a:pt x="499" y="1264"/>
                      <a:pt x="499" y="1264"/>
                    </a:cubicBezTo>
                    <a:moveTo>
                      <a:pt x="514" y="1264"/>
                    </a:moveTo>
                    <a:cubicBezTo>
                      <a:pt x="507" y="1264"/>
                      <a:pt x="507" y="1264"/>
                      <a:pt x="507" y="1264"/>
                    </a:cubicBezTo>
                    <a:cubicBezTo>
                      <a:pt x="507" y="1271"/>
                      <a:pt x="507" y="1271"/>
                      <a:pt x="507" y="1271"/>
                    </a:cubicBezTo>
                    <a:cubicBezTo>
                      <a:pt x="514" y="1271"/>
                      <a:pt x="514" y="1271"/>
                      <a:pt x="514" y="1271"/>
                    </a:cubicBezTo>
                    <a:cubicBezTo>
                      <a:pt x="514" y="1264"/>
                      <a:pt x="514" y="1264"/>
                      <a:pt x="514" y="1264"/>
                    </a:cubicBezTo>
                    <a:moveTo>
                      <a:pt x="529" y="1264"/>
                    </a:moveTo>
                    <a:cubicBezTo>
                      <a:pt x="522" y="1264"/>
                      <a:pt x="522" y="1264"/>
                      <a:pt x="522" y="1264"/>
                    </a:cubicBezTo>
                    <a:cubicBezTo>
                      <a:pt x="522" y="1271"/>
                      <a:pt x="522" y="1271"/>
                      <a:pt x="522" y="1271"/>
                    </a:cubicBezTo>
                    <a:cubicBezTo>
                      <a:pt x="529" y="1271"/>
                      <a:pt x="529" y="1271"/>
                      <a:pt x="529" y="1271"/>
                    </a:cubicBezTo>
                    <a:cubicBezTo>
                      <a:pt x="529" y="1264"/>
                      <a:pt x="529" y="1264"/>
                      <a:pt x="529" y="1264"/>
                    </a:cubicBezTo>
                    <a:moveTo>
                      <a:pt x="544" y="1264"/>
                    </a:moveTo>
                    <a:cubicBezTo>
                      <a:pt x="537" y="1264"/>
                      <a:pt x="537" y="1264"/>
                      <a:pt x="537" y="1264"/>
                    </a:cubicBezTo>
                    <a:cubicBezTo>
                      <a:pt x="537" y="1271"/>
                      <a:pt x="537" y="1271"/>
                      <a:pt x="537" y="1271"/>
                    </a:cubicBezTo>
                    <a:cubicBezTo>
                      <a:pt x="544" y="1271"/>
                      <a:pt x="544" y="1271"/>
                      <a:pt x="544" y="1271"/>
                    </a:cubicBezTo>
                    <a:cubicBezTo>
                      <a:pt x="544" y="1264"/>
                      <a:pt x="544" y="1264"/>
                      <a:pt x="544" y="1264"/>
                    </a:cubicBezTo>
                    <a:moveTo>
                      <a:pt x="190" y="1249"/>
                    </a:moveTo>
                    <a:cubicBezTo>
                      <a:pt x="183" y="1249"/>
                      <a:pt x="183" y="1249"/>
                      <a:pt x="183" y="1249"/>
                    </a:cubicBezTo>
                    <a:cubicBezTo>
                      <a:pt x="183" y="1256"/>
                      <a:pt x="183" y="1256"/>
                      <a:pt x="183" y="1256"/>
                    </a:cubicBezTo>
                    <a:cubicBezTo>
                      <a:pt x="190" y="1256"/>
                      <a:pt x="190" y="1256"/>
                      <a:pt x="190" y="1256"/>
                    </a:cubicBezTo>
                    <a:cubicBezTo>
                      <a:pt x="190" y="1249"/>
                      <a:pt x="190" y="1249"/>
                      <a:pt x="190" y="1249"/>
                    </a:cubicBezTo>
                    <a:moveTo>
                      <a:pt x="204" y="1249"/>
                    </a:moveTo>
                    <a:cubicBezTo>
                      <a:pt x="197" y="1249"/>
                      <a:pt x="197" y="1249"/>
                      <a:pt x="197" y="1249"/>
                    </a:cubicBezTo>
                    <a:cubicBezTo>
                      <a:pt x="197" y="1256"/>
                      <a:pt x="197" y="1256"/>
                      <a:pt x="197" y="1256"/>
                    </a:cubicBezTo>
                    <a:cubicBezTo>
                      <a:pt x="204" y="1256"/>
                      <a:pt x="204" y="1256"/>
                      <a:pt x="204" y="1256"/>
                    </a:cubicBezTo>
                    <a:cubicBezTo>
                      <a:pt x="204" y="1249"/>
                      <a:pt x="204" y="1249"/>
                      <a:pt x="204" y="1249"/>
                    </a:cubicBezTo>
                    <a:moveTo>
                      <a:pt x="219" y="1249"/>
                    </a:moveTo>
                    <a:cubicBezTo>
                      <a:pt x="212" y="1249"/>
                      <a:pt x="212" y="1249"/>
                      <a:pt x="212" y="1249"/>
                    </a:cubicBezTo>
                    <a:cubicBezTo>
                      <a:pt x="212" y="1256"/>
                      <a:pt x="212" y="1256"/>
                      <a:pt x="212" y="1256"/>
                    </a:cubicBezTo>
                    <a:cubicBezTo>
                      <a:pt x="219" y="1256"/>
                      <a:pt x="219" y="1256"/>
                      <a:pt x="219" y="1256"/>
                    </a:cubicBezTo>
                    <a:cubicBezTo>
                      <a:pt x="219" y="1249"/>
                      <a:pt x="219" y="1249"/>
                      <a:pt x="219" y="1249"/>
                    </a:cubicBezTo>
                    <a:moveTo>
                      <a:pt x="234" y="1249"/>
                    </a:moveTo>
                    <a:cubicBezTo>
                      <a:pt x="227" y="1249"/>
                      <a:pt x="227" y="1249"/>
                      <a:pt x="227" y="1249"/>
                    </a:cubicBezTo>
                    <a:cubicBezTo>
                      <a:pt x="227" y="1256"/>
                      <a:pt x="227" y="1256"/>
                      <a:pt x="227" y="1256"/>
                    </a:cubicBezTo>
                    <a:cubicBezTo>
                      <a:pt x="234" y="1256"/>
                      <a:pt x="234" y="1256"/>
                      <a:pt x="234" y="1256"/>
                    </a:cubicBezTo>
                    <a:cubicBezTo>
                      <a:pt x="234" y="1249"/>
                      <a:pt x="234" y="1249"/>
                      <a:pt x="234" y="1249"/>
                    </a:cubicBezTo>
                    <a:moveTo>
                      <a:pt x="249" y="1249"/>
                    </a:moveTo>
                    <a:cubicBezTo>
                      <a:pt x="242" y="1249"/>
                      <a:pt x="242" y="1249"/>
                      <a:pt x="242" y="1249"/>
                    </a:cubicBezTo>
                    <a:cubicBezTo>
                      <a:pt x="242" y="1256"/>
                      <a:pt x="242" y="1256"/>
                      <a:pt x="242" y="1256"/>
                    </a:cubicBezTo>
                    <a:cubicBezTo>
                      <a:pt x="249" y="1256"/>
                      <a:pt x="249" y="1256"/>
                      <a:pt x="249" y="1256"/>
                    </a:cubicBezTo>
                    <a:cubicBezTo>
                      <a:pt x="249" y="1249"/>
                      <a:pt x="249" y="1249"/>
                      <a:pt x="249" y="1249"/>
                    </a:cubicBezTo>
                    <a:moveTo>
                      <a:pt x="263" y="1249"/>
                    </a:moveTo>
                    <a:cubicBezTo>
                      <a:pt x="256" y="1249"/>
                      <a:pt x="256" y="1249"/>
                      <a:pt x="256" y="1249"/>
                    </a:cubicBezTo>
                    <a:cubicBezTo>
                      <a:pt x="256" y="1256"/>
                      <a:pt x="256" y="1256"/>
                      <a:pt x="256" y="1256"/>
                    </a:cubicBezTo>
                    <a:cubicBezTo>
                      <a:pt x="263" y="1256"/>
                      <a:pt x="263" y="1256"/>
                      <a:pt x="263" y="1256"/>
                    </a:cubicBezTo>
                    <a:cubicBezTo>
                      <a:pt x="263" y="1249"/>
                      <a:pt x="263" y="1249"/>
                      <a:pt x="263" y="1249"/>
                    </a:cubicBezTo>
                    <a:moveTo>
                      <a:pt x="278" y="1249"/>
                    </a:moveTo>
                    <a:cubicBezTo>
                      <a:pt x="271" y="1249"/>
                      <a:pt x="271" y="1249"/>
                      <a:pt x="271" y="1249"/>
                    </a:cubicBezTo>
                    <a:cubicBezTo>
                      <a:pt x="271" y="1256"/>
                      <a:pt x="271" y="1256"/>
                      <a:pt x="271" y="1256"/>
                    </a:cubicBezTo>
                    <a:cubicBezTo>
                      <a:pt x="278" y="1256"/>
                      <a:pt x="278" y="1256"/>
                      <a:pt x="278" y="1256"/>
                    </a:cubicBezTo>
                    <a:cubicBezTo>
                      <a:pt x="278" y="1249"/>
                      <a:pt x="278" y="1249"/>
                      <a:pt x="278" y="1249"/>
                    </a:cubicBezTo>
                    <a:moveTo>
                      <a:pt x="293" y="1249"/>
                    </a:moveTo>
                    <a:cubicBezTo>
                      <a:pt x="286" y="1249"/>
                      <a:pt x="286" y="1249"/>
                      <a:pt x="286" y="1249"/>
                    </a:cubicBezTo>
                    <a:cubicBezTo>
                      <a:pt x="286" y="1256"/>
                      <a:pt x="286" y="1256"/>
                      <a:pt x="286" y="1256"/>
                    </a:cubicBezTo>
                    <a:cubicBezTo>
                      <a:pt x="293" y="1256"/>
                      <a:pt x="293" y="1256"/>
                      <a:pt x="293" y="1256"/>
                    </a:cubicBezTo>
                    <a:cubicBezTo>
                      <a:pt x="293" y="1249"/>
                      <a:pt x="293" y="1249"/>
                      <a:pt x="293" y="1249"/>
                    </a:cubicBezTo>
                    <a:moveTo>
                      <a:pt x="308" y="1249"/>
                    </a:moveTo>
                    <a:cubicBezTo>
                      <a:pt x="301" y="1249"/>
                      <a:pt x="301" y="1249"/>
                      <a:pt x="301" y="1249"/>
                    </a:cubicBezTo>
                    <a:cubicBezTo>
                      <a:pt x="301" y="1256"/>
                      <a:pt x="301" y="1256"/>
                      <a:pt x="301" y="1256"/>
                    </a:cubicBezTo>
                    <a:cubicBezTo>
                      <a:pt x="308" y="1256"/>
                      <a:pt x="308" y="1256"/>
                      <a:pt x="308" y="1256"/>
                    </a:cubicBezTo>
                    <a:cubicBezTo>
                      <a:pt x="308" y="1249"/>
                      <a:pt x="308" y="1249"/>
                      <a:pt x="308" y="1249"/>
                    </a:cubicBezTo>
                    <a:moveTo>
                      <a:pt x="322" y="1249"/>
                    </a:moveTo>
                    <a:cubicBezTo>
                      <a:pt x="315" y="1249"/>
                      <a:pt x="315" y="1249"/>
                      <a:pt x="315" y="1249"/>
                    </a:cubicBezTo>
                    <a:cubicBezTo>
                      <a:pt x="315" y="1256"/>
                      <a:pt x="315" y="1256"/>
                      <a:pt x="315" y="1256"/>
                    </a:cubicBezTo>
                    <a:cubicBezTo>
                      <a:pt x="322" y="1256"/>
                      <a:pt x="322" y="1256"/>
                      <a:pt x="322" y="1256"/>
                    </a:cubicBezTo>
                    <a:cubicBezTo>
                      <a:pt x="322" y="1249"/>
                      <a:pt x="322" y="1249"/>
                      <a:pt x="322" y="1249"/>
                    </a:cubicBezTo>
                    <a:moveTo>
                      <a:pt x="337" y="1249"/>
                    </a:moveTo>
                    <a:cubicBezTo>
                      <a:pt x="330" y="1249"/>
                      <a:pt x="330" y="1249"/>
                      <a:pt x="330" y="1249"/>
                    </a:cubicBezTo>
                    <a:cubicBezTo>
                      <a:pt x="330" y="1256"/>
                      <a:pt x="330" y="1256"/>
                      <a:pt x="330" y="1256"/>
                    </a:cubicBezTo>
                    <a:cubicBezTo>
                      <a:pt x="337" y="1256"/>
                      <a:pt x="337" y="1256"/>
                      <a:pt x="337" y="1256"/>
                    </a:cubicBezTo>
                    <a:cubicBezTo>
                      <a:pt x="337" y="1249"/>
                      <a:pt x="337" y="1249"/>
                      <a:pt x="337" y="1249"/>
                    </a:cubicBezTo>
                    <a:moveTo>
                      <a:pt x="352" y="1249"/>
                    </a:moveTo>
                    <a:cubicBezTo>
                      <a:pt x="345" y="1249"/>
                      <a:pt x="345" y="1249"/>
                      <a:pt x="345" y="1249"/>
                    </a:cubicBezTo>
                    <a:cubicBezTo>
                      <a:pt x="345" y="1256"/>
                      <a:pt x="345" y="1256"/>
                      <a:pt x="345" y="1256"/>
                    </a:cubicBezTo>
                    <a:cubicBezTo>
                      <a:pt x="352" y="1256"/>
                      <a:pt x="352" y="1256"/>
                      <a:pt x="352" y="1256"/>
                    </a:cubicBezTo>
                    <a:cubicBezTo>
                      <a:pt x="352" y="1249"/>
                      <a:pt x="352" y="1249"/>
                      <a:pt x="352" y="1249"/>
                    </a:cubicBezTo>
                    <a:moveTo>
                      <a:pt x="367" y="1249"/>
                    </a:moveTo>
                    <a:cubicBezTo>
                      <a:pt x="360" y="1249"/>
                      <a:pt x="360" y="1249"/>
                      <a:pt x="360" y="1249"/>
                    </a:cubicBezTo>
                    <a:cubicBezTo>
                      <a:pt x="360" y="1256"/>
                      <a:pt x="360" y="1256"/>
                      <a:pt x="360" y="1256"/>
                    </a:cubicBezTo>
                    <a:cubicBezTo>
                      <a:pt x="367" y="1256"/>
                      <a:pt x="367" y="1256"/>
                      <a:pt x="367" y="1256"/>
                    </a:cubicBezTo>
                    <a:cubicBezTo>
                      <a:pt x="367" y="1249"/>
                      <a:pt x="367" y="1249"/>
                      <a:pt x="367" y="1249"/>
                    </a:cubicBezTo>
                    <a:moveTo>
                      <a:pt x="381" y="1249"/>
                    </a:moveTo>
                    <a:cubicBezTo>
                      <a:pt x="374" y="1249"/>
                      <a:pt x="374" y="1249"/>
                      <a:pt x="374" y="1249"/>
                    </a:cubicBezTo>
                    <a:cubicBezTo>
                      <a:pt x="374" y="1256"/>
                      <a:pt x="374" y="1256"/>
                      <a:pt x="374" y="1256"/>
                    </a:cubicBezTo>
                    <a:cubicBezTo>
                      <a:pt x="381" y="1256"/>
                      <a:pt x="381" y="1256"/>
                      <a:pt x="381" y="1256"/>
                    </a:cubicBezTo>
                    <a:cubicBezTo>
                      <a:pt x="381" y="1249"/>
                      <a:pt x="381" y="1249"/>
                      <a:pt x="381" y="1249"/>
                    </a:cubicBezTo>
                    <a:moveTo>
                      <a:pt x="396" y="1249"/>
                    </a:moveTo>
                    <a:cubicBezTo>
                      <a:pt x="389" y="1249"/>
                      <a:pt x="389" y="1249"/>
                      <a:pt x="389" y="1249"/>
                    </a:cubicBezTo>
                    <a:cubicBezTo>
                      <a:pt x="389" y="1256"/>
                      <a:pt x="389" y="1256"/>
                      <a:pt x="389" y="1256"/>
                    </a:cubicBezTo>
                    <a:cubicBezTo>
                      <a:pt x="396" y="1256"/>
                      <a:pt x="396" y="1256"/>
                      <a:pt x="396" y="1256"/>
                    </a:cubicBezTo>
                    <a:cubicBezTo>
                      <a:pt x="396" y="1249"/>
                      <a:pt x="396" y="1249"/>
                      <a:pt x="396" y="1249"/>
                    </a:cubicBezTo>
                    <a:moveTo>
                      <a:pt x="411" y="1249"/>
                    </a:moveTo>
                    <a:cubicBezTo>
                      <a:pt x="404" y="1249"/>
                      <a:pt x="404" y="1249"/>
                      <a:pt x="404" y="1249"/>
                    </a:cubicBezTo>
                    <a:cubicBezTo>
                      <a:pt x="404" y="1256"/>
                      <a:pt x="404" y="1256"/>
                      <a:pt x="404" y="1256"/>
                    </a:cubicBezTo>
                    <a:cubicBezTo>
                      <a:pt x="411" y="1256"/>
                      <a:pt x="411" y="1256"/>
                      <a:pt x="411" y="1256"/>
                    </a:cubicBezTo>
                    <a:cubicBezTo>
                      <a:pt x="411" y="1249"/>
                      <a:pt x="411" y="1249"/>
                      <a:pt x="411" y="1249"/>
                    </a:cubicBezTo>
                    <a:moveTo>
                      <a:pt x="426" y="1249"/>
                    </a:moveTo>
                    <a:cubicBezTo>
                      <a:pt x="419" y="1249"/>
                      <a:pt x="419" y="1249"/>
                      <a:pt x="419" y="1249"/>
                    </a:cubicBezTo>
                    <a:cubicBezTo>
                      <a:pt x="419" y="1256"/>
                      <a:pt x="419" y="1256"/>
                      <a:pt x="419" y="1256"/>
                    </a:cubicBezTo>
                    <a:cubicBezTo>
                      <a:pt x="426" y="1256"/>
                      <a:pt x="426" y="1256"/>
                      <a:pt x="426" y="1256"/>
                    </a:cubicBezTo>
                    <a:cubicBezTo>
                      <a:pt x="426" y="1249"/>
                      <a:pt x="426" y="1249"/>
                      <a:pt x="426" y="1249"/>
                    </a:cubicBezTo>
                    <a:moveTo>
                      <a:pt x="440" y="1249"/>
                    </a:moveTo>
                    <a:cubicBezTo>
                      <a:pt x="433" y="1249"/>
                      <a:pt x="433" y="1249"/>
                      <a:pt x="433" y="1249"/>
                    </a:cubicBezTo>
                    <a:cubicBezTo>
                      <a:pt x="433" y="1256"/>
                      <a:pt x="433" y="1256"/>
                      <a:pt x="433" y="1256"/>
                    </a:cubicBezTo>
                    <a:cubicBezTo>
                      <a:pt x="440" y="1256"/>
                      <a:pt x="440" y="1256"/>
                      <a:pt x="440" y="1256"/>
                    </a:cubicBezTo>
                    <a:cubicBezTo>
                      <a:pt x="440" y="1249"/>
                      <a:pt x="440" y="1249"/>
                      <a:pt x="440" y="1249"/>
                    </a:cubicBezTo>
                    <a:moveTo>
                      <a:pt x="455" y="1249"/>
                    </a:moveTo>
                    <a:cubicBezTo>
                      <a:pt x="448" y="1249"/>
                      <a:pt x="448" y="1249"/>
                      <a:pt x="448" y="1249"/>
                    </a:cubicBezTo>
                    <a:cubicBezTo>
                      <a:pt x="448" y="1256"/>
                      <a:pt x="448" y="1256"/>
                      <a:pt x="448" y="1256"/>
                    </a:cubicBezTo>
                    <a:cubicBezTo>
                      <a:pt x="455" y="1256"/>
                      <a:pt x="455" y="1256"/>
                      <a:pt x="455" y="1256"/>
                    </a:cubicBezTo>
                    <a:cubicBezTo>
                      <a:pt x="455" y="1249"/>
                      <a:pt x="455" y="1249"/>
                      <a:pt x="455" y="1249"/>
                    </a:cubicBezTo>
                    <a:moveTo>
                      <a:pt x="470" y="1249"/>
                    </a:moveTo>
                    <a:cubicBezTo>
                      <a:pt x="463" y="1249"/>
                      <a:pt x="463" y="1249"/>
                      <a:pt x="463" y="1249"/>
                    </a:cubicBezTo>
                    <a:cubicBezTo>
                      <a:pt x="463" y="1256"/>
                      <a:pt x="463" y="1256"/>
                      <a:pt x="463" y="1256"/>
                    </a:cubicBezTo>
                    <a:cubicBezTo>
                      <a:pt x="470" y="1256"/>
                      <a:pt x="470" y="1256"/>
                      <a:pt x="470" y="1256"/>
                    </a:cubicBezTo>
                    <a:cubicBezTo>
                      <a:pt x="470" y="1249"/>
                      <a:pt x="470" y="1249"/>
                      <a:pt x="470" y="1249"/>
                    </a:cubicBezTo>
                    <a:moveTo>
                      <a:pt x="485" y="1249"/>
                    </a:moveTo>
                    <a:cubicBezTo>
                      <a:pt x="478" y="1249"/>
                      <a:pt x="478" y="1249"/>
                      <a:pt x="478" y="1249"/>
                    </a:cubicBezTo>
                    <a:cubicBezTo>
                      <a:pt x="478" y="1256"/>
                      <a:pt x="478" y="1256"/>
                      <a:pt x="478" y="1256"/>
                    </a:cubicBezTo>
                    <a:cubicBezTo>
                      <a:pt x="485" y="1256"/>
                      <a:pt x="485" y="1256"/>
                      <a:pt x="485" y="1256"/>
                    </a:cubicBezTo>
                    <a:cubicBezTo>
                      <a:pt x="485" y="1249"/>
                      <a:pt x="485" y="1249"/>
                      <a:pt x="485" y="1249"/>
                    </a:cubicBezTo>
                    <a:moveTo>
                      <a:pt x="499" y="1249"/>
                    </a:moveTo>
                    <a:cubicBezTo>
                      <a:pt x="492" y="1249"/>
                      <a:pt x="492" y="1249"/>
                      <a:pt x="492" y="1249"/>
                    </a:cubicBezTo>
                    <a:cubicBezTo>
                      <a:pt x="492" y="1256"/>
                      <a:pt x="492" y="1256"/>
                      <a:pt x="492" y="1256"/>
                    </a:cubicBezTo>
                    <a:cubicBezTo>
                      <a:pt x="499" y="1256"/>
                      <a:pt x="499" y="1256"/>
                      <a:pt x="499" y="1256"/>
                    </a:cubicBezTo>
                    <a:cubicBezTo>
                      <a:pt x="499" y="1249"/>
                      <a:pt x="499" y="1249"/>
                      <a:pt x="499" y="1249"/>
                    </a:cubicBezTo>
                    <a:moveTo>
                      <a:pt x="514" y="1249"/>
                    </a:moveTo>
                    <a:cubicBezTo>
                      <a:pt x="507" y="1249"/>
                      <a:pt x="507" y="1249"/>
                      <a:pt x="507" y="1249"/>
                    </a:cubicBezTo>
                    <a:cubicBezTo>
                      <a:pt x="507" y="1256"/>
                      <a:pt x="507" y="1256"/>
                      <a:pt x="507" y="1256"/>
                    </a:cubicBezTo>
                    <a:cubicBezTo>
                      <a:pt x="514" y="1256"/>
                      <a:pt x="514" y="1256"/>
                      <a:pt x="514" y="1256"/>
                    </a:cubicBezTo>
                    <a:cubicBezTo>
                      <a:pt x="514" y="1249"/>
                      <a:pt x="514" y="1249"/>
                      <a:pt x="514" y="1249"/>
                    </a:cubicBezTo>
                    <a:moveTo>
                      <a:pt x="529" y="1249"/>
                    </a:moveTo>
                    <a:cubicBezTo>
                      <a:pt x="522" y="1249"/>
                      <a:pt x="522" y="1249"/>
                      <a:pt x="522" y="1249"/>
                    </a:cubicBezTo>
                    <a:cubicBezTo>
                      <a:pt x="522" y="1256"/>
                      <a:pt x="522" y="1256"/>
                      <a:pt x="522" y="1256"/>
                    </a:cubicBezTo>
                    <a:cubicBezTo>
                      <a:pt x="529" y="1256"/>
                      <a:pt x="529" y="1256"/>
                      <a:pt x="529" y="1256"/>
                    </a:cubicBezTo>
                    <a:cubicBezTo>
                      <a:pt x="529" y="1249"/>
                      <a:pt x="529" y="1249"/>
                      <a:pt x="529" y="1249"/>
                    </a:cubicBezTo>
                    <a:moveTo>
                      <a:pt x="544" y="1249"/>
                    </a:moveTo>
                    <a:cubicBezTo>
                      <a:pt x="537" y="1249"/>
                      <a:pt x="537" y="1249"/>
                      <a:pt x="537" y="1249"/>
                    </a:cubicBezTo>
                    <a:cubicBezTo>
                      <a:pt x="537" y="1256"/>
                      <a:pt x="537" y="1256"/>
                      <a:pt x="537" y="1256"/>
                    </a:cubicBezTo>
                    <a:cubicBezTo>
                      <a:pt x="544" y="1256"/>
                      <a:pt x="544" y="1256"/>
                      <a:pt x="544" y="1256"/>
                    </a:cubicBezTo>
                    <a:cubicBezTo>
                      <a:pt x="544" y="1249"/>
                      <a:pt x="544" y="1249"/>
                      <a:pt x="544" y="1249"/>
                    </a:cubicBezTo>
                    <a:moveTo>
                      <a:pt x="558" y="1249"/>
                    </a:moveTo>
                    <a:cubicBezTo>
                      <a:pt x="551" y="1249"/>
                      <a:pt x="551" y="1249"/>
                      <a:pt x="551" y="1249"/>
                    </a:cubicBezTo>
                    <a:cubicBezTo>
                      <a:pt x="551" y="1256"/>
                      <a:pt x="551" y="1256"/>
                      <a:pt x="551" y="1256"/>
                    </a:cubicBezTo>
                    <a:cubicBezTo>
                      <a:pt x="558" y="1256"/>
                      <a:pt x="558" y="1256"/>
                      <a:pt x="558" y="1256"/>
                    </a:cubicBezTo>
                    <a:cubicBezTo>
                      <a:pt x="558" y="1249"/>
                      <a:pt x="558" y="1249"/>
                      <a:pt x="558" y="1249"/>
                    </a:cubicBezTo>
                    <a:moveTo>
                      <a:pt x="190" y="1235"/>
                    </a:moveTo>
                    <a:cubicBezTo>
                      <a:pt x="183" y="1235"/>
                      <a:pt x="183" y="1235"/>
                      <a:pt x="183" y="1235"/>
                    </a:cubicBezTo>
                    <a:cubicBezTo>
                      <a:pt x="183" y="1242"/>
                      <a:pt x="183" y="1242"/>
                      <a:pt x="183" y="1242"/>
                    </a:cubicBezTo>
                    <a:cubicBezTo>
                      <a:pt x="190" y="1242"/>
                      <a:pt x="190" y="1242"/>
                      <a:pt x="190" y="1242"/>
                    </a:cubicBezTo>
                    <a:cubicBezTo>
                      <a:pt x="190" y="1235"/>
                      <a:pt x="190" y="1235"/>
                      <a:pt x="190" y="1235"/>
                    </a:cubicBezTo>
                    <a:moveTo>
                      <a:pt x="204" y="1235"/>
                    </a:moveTo>
                    <a:cubicBezTo>
                      <a:pt x="197" y="1235"/>
                      <a:pt x="197" y="1235"/>
                      <a:pt x="197" y="1235"/>
                    </a:cubicBezTo>
                    <a:cubicBezTo>
                      <a:pt x="197" y="1242"/>
                      <a:pt x="197" y="1242"/>
                      <a:pt x="197" y="1242"/>
                    </a:cubicBezTo>
                    <a:cubicBezTo>
                      <a:pt x="204" y="1242"/>
                      <a:pt x="204" y="1242"/>
                      <a:pt x="204" y="1242"/>
                    </a:cubicBezTo>
                    <a:cubicBezTo>
                      <a:pt x="204" y="1235"/>
                      <a:pt x="204" y="1235"/>
                      <a:pt x="204" y="1235"/>
                    </a:cubicBezTo>
                    <a:moveTo>
                      <a:pt x="219" y="1235"/>
                    </a:moveTo>
                    <a:cubicBezTo>
                      <a:pt x="212" y="1235"/>
                      <a:pt x="212" y="1235"/>
                      <a:pt x="212" y="1235"/>
                    </a:cubicBezTo>
                    <a:cubicBezTo>
                      <a:pt x="212" y="1242"/>
                      <a:pt x="212" y="1242"/>
                      <a:pt x="212" y="1242"/>
                    </a:cubicBezTo>
                    <a:cubicBezTo>
                      <a:pt x="219" y="1242"/>
                      <a:pt x="219" y="1242"/>
                      <a:pt x="219" y="1242"/>
                    </a:cubicBezTo>
                    <a:cubicBezTo>
                      <a:pt x="219" y="1235"/>
                      <a:pt x="219" y="1235"/>
                      <a:pt x="219" y="1235"/>
                    </a:cubicBezTo>
                    <a:moveTo>
                      <a:pt x="234" y="1235"/>
                    </a:moveTo>
                    <a:cubicBezTo>
                      <a:pt x="227" y="1235"/>
                      <a:pt x="227" y="1235"/>
                      <a:pt x="227" y="1235"/>
                    </a:cubicBezTo>
                    <a:cubicBezTo>
                      <a:pt x="227" y="1242"/>
                      <a:pt x="227" y="1242"/>
                      <a:pt x="227" y="1242"/>
                    </a:cubicBezTo>
                    <a:cubicBezTo>
                      <a:pt x="234" y="1242"/>
                      <a:pt x="234" y="1242"/>
                      <a:pt x="234" y="1242"/>
                    </a:cubicBezTo>
                    <a:cubicBezTo>
                      <a:pt x="234" y="1235"/>
                      <a:pt x="234" y="1235"/>
                      <a:pt x="234" y="1235"/>
                    </a:cubicBezTo>
                    <a:moveTo>
                      <a:pt x="249" y="1235"/>
                    </a:moveTo>
                    <a:cubicBezTo>
                      <a:pt x="242" y="1235"/>
                      <a:pt x="242" y="1235"/>
                      <a:pt x="242" y="1235"/>
                    </a:cubicBezTo>
                    <a:cubicBezTo>
                      <a:pt x="242" y="1242"/>
                      <a:pt x="242" y="1242"/>
                      <a:pt x="242" y="1242"/>
                    </a:cubicBezTo>
                    <a:cubicBezTo>
                      <a:pt x="249" y="1242"/>
                      <a:pt x="249" y="1242"/>
                      <a:pt x="249" y="1242"/>
                    </a:cubicBezTo>
                    <a:cubicBezTo>
                      <a:pt x="249" y="1235"/>
                      <a:pt x="249" y="1235"/>
                      <a:pt x="249" y="1235"/>
                    </a:cubicBezTo>
                    <a:moveTo>
                      <a:pt x="263" y="1235"/>
                    </a:moveTo>
                    <a:cubicBezTo>
                      <a:pt x="256" y="1235"/>
                      <a:pt x="256" y="1235"/>
                      <a:pt x="256" y="1235"/>
                    </a:cubicBezTo>
                    <a:cubicBezTo>
                      <a:pt x="256" y="1242"/>
                      <a:pt x="256" y="1242"/>
                      <a:pt x="256" y="1242"/>
                    </a:cubicBezTo>
                    <a:cubicBezTo>
                      <a:pt x="263" y="1242"/>
                      <a:pt x="263" y="1242"/>
                      <a:pt x="263" y="1242"/>
                    </a:cubicBezTo>
                    <a:cubicBezTo>
                      <a:pt x="263" y="1235"/>
                      <a:pt x="263" y="1235"/>
                      <a:pt x="263" y="1235"/>
                    </a:cubicBezTo>
                    <a:moveTo>
                      <a:pt x="278" y="1235"/>
                    </a:moveTo>
                    <a:cubicBezTo>
                      <a:pt x="271" y="1235"/>
                      <a:pt x="271" y="1235"/>
                      <a:pt x="271" y="1235"/>
                    </a:cubicBezTo>
                    <a:cubicBezTo>
                      <a:pt x="271" y="1242"/>
                      <a:pt x="271" y="1242"/>
                      <a:pt x="271" y="1242"/>
                    </a:cubicBezTo>
                    <a:cubicBezTo>
                      <a:pt x="278" y="1242"/>
                      <a:pt x="278" y="1242"/>
                      <a:pt x="278" y="1242"/>
                    </a:cubicBezTo>
                    <a:cubicBezTo>
                      <a:pt x="278" y="1235"/>
                      <a:pt x="278" y="1235"/>
                      <a:pt x="278" y="1235"/>
                    </a:cubicBezTo>
                    <a:moveTo>
                      <a:pt x="293" y="1235"/>
                    </a:moveTo>
                    <a:cubicBezTo>
                      <a:pt x="286" y="1235"/>
                      <a:pt x="286" y="1235"/>
                      <a:pt x="286" y="1235"/>
                    </a:cubicBezTo>
                    <a:cubicBezTo>
                      <a:pt x="286" y="1242"/>
                      <a:pt x="286" y="1242"/>
                      <a:pt x="286" y="1242"/>
                    </a:cubicBezTo>
                    <a:cubicBezTo>
                      <a:pt x="293" y="1242"/>
                      <a:pt x="293" y="1242"/>
                      <a:pt x="293" y="1242"/>
                    </a:cubicBezTo>
                    <a:cubicBezTo>
                      <a:pt x="293" y="1235"/>
                      <a:pt x="293" y="1235"/>
                      <a:pt x="293" y="1235"/>
                    </a:cubicBezTo>
                    <a:moveTo>
                      <a:pt x="308" y="1235"/>
                    </a:moveTo>
                    <a:cubicBezTo>
                      <a:pt x="301" y="1235"/>
                      <a:pt x="301" y="1235"/>
                      <a:pt x="301" y="1235"/>
                    </a:cubicBezTo>
                    <a:cubicBezTo>
                      <a:pt x="301" y="1242"/>
                      <a:pt x="301" y="1242"/>
                      <a:pt x="301" y="1242"/>
                    </a:cubicBezTo>
                    <a:cubicBezTo>
                      <a:pt x="308" y="1242"/>
                      <a:pt x="308" y="1242"/>
                      <a:pt x="308" y="1242"/>
                    </a:cubicBezTo>
                    <a:cubicBezTo>
                      <a:pt x="308" y="1235"/>
                      <a:pt x="308" y="1235"/>
                      <a:pt x="308" y="1235"/>
                    </a:cubicBezTo>
                    <a:moveTo>
                      <a:pt x="322" y="1235"/>
                    </a:moveTo>
                    <a:cubicBezTo>
                      <a:pt x="315" y="1235"/>
                      <a:pt x="315" y="1235"/>
                      <a:pt x="315" y="1235"/>
                    </a:cubicBezTo>
                    <a:cubicBezTo>
                      <a:pt x="315" y="1242"/>
                      <a:pt x="315" y="1242"/>
                      <a:pt x="315" y="1242"/>
                    </a:cubicBezTo>
                    <a:cubicBezTo>
                      <a:pt x="322" y="1242"/>
                      <a:pt x="322" y="1242"/>
                      <a:pt x="322" y="1242"/>
                    </a:cubicBezTo>
                    <a:cubicBezTo>
                      <a:pt x="322" y="1235"/>
                      <a:pt x="322" y="1235"/>
                      <a:pt x="322" y="1235"/>
                    </a:cubicBezTo>
                    <a:moveTo>
                      <a:pt x="337" y="1235"/>
                    </a:moveTo>
                    <a:cubicBezTo>
                      <a:pt x="330" y="1235"/>
                      <a:pt x="330" y="1235"/>
                      <a:pt x="330" y="1235"/>
                    </a:cubicBezTo>
                    <a:cubicBezTo>
                      <a:pt x="330" y="1242"/>
                      <a:pt x="330" y="1242"/>
                      <a:pt x="330" y="1242"/>
                    </a:cubicBezTo>
                    <a:cubicBezTo>
                      <a:pt x="337" y="1242"/>
                      <a:pt x="337" y="1242"/>
                      <a:pt x="337" y="1242"/>
                    </a:cubicBezTo>
                    <a:cubicBezTo>
                      <a:pt x="337" y="1235"/>
                      <a:pt x="337" y="1235"/>
                      <a:pt x="337" y="1235"/>
                    </a:cubicBezTo>
                    <a:moveTo>
                      <a:pt x="352" y="1235"/>
                    </a:moveTo>
                    <a:cubicBezTo>
                      <a:pt x="345" y="1235"/>
                      <a:pt x="345" y="1235"/>
                      <a:pt x="345" y="1235"/>
                    </a:cubicBezTo>
                    <a:cubicBezTo>
                      <a:pt x="345" y="1242"/>
                      <a:pt x="345" y="1242"/>
                      <a:pt x="345" y="1242"/>
                    </a:cubicBezTo>
                    <a:cubicBezTo>
                      <a:pt x="352" y="1242"/>
                      <a:pt x="352" y="1242"/>
                      <a:pt x="352" y="1242"/>
                    </a:cubicBezTo>
                    <a:cubicBezTo>
                      <a:pt x="352" y="1235"/>
                      <a:pt x="352" y="1235"/>
                      <a:pt x="352" y="1235"/>
                    </a:cubicBezTo>
                    <a:moveTo>
                      <a:pt x="367" y="1235"/>
                    </a:moveTo>
                    <a:cubicBezTo>
                      <a:pt x="360" y="1235"/>
                      <a:pt x="360" y="1235"/>
                      <a:pt x="360" y="1235"/>
                    </a:cubicBezTo>
                    <a:cubicBezTo>
                      <a:pt x="360" y="1242"/>
                      <a:pt x="360" y="1242"/>
                      <a:pt x="360" y="1242"/>
                    </a:cubicBezTo>
                    <a:cubicBezTo>
                      <a:pt x="367" y="1242"/>
                      <a:pt x="367" y="1242"/>
                      <a:pt x="367" y="1242"/>
                    </a:cubicBezTo>
                    <a:cubicBezTo>
                      <a:pt x="367" y="1235"/>
                      <a:pt x="367" y="1235"/>
                      <a:pt x="367" y="1235"/>
                    </a:cubicBezTo>
                    <a:moveTo>
                      <a:pt x="381" y="1235"/>
                    </a:moveTo>
                    <a:cubicBezTo>
                      <a:pt x="374" y="1235"/>
                      <a:pt x="374" y="1235"/>
                      <a:pt x="374" y="1235"/>
                    </a:cubicBezTo>
                    <a:cubicBezTo>
                      <a:pt x="374" y="1242"/>
                      <a:pt x="374" y="1242"/>
                      <a:pt x="374" y="1242"/>
                    </a:cubicBezTo>
                    <a:cubicBezTo>
                      <a:pt x="381" y="1242"/>
                      <a:pt x="381" y="1242"/>
                      <a:pt x="381" y="1242"/>
                    </a:cubicBezTo>
                    <a:cubicBezTo>
                      <a:pt x="381" y="1235"/>
                      <a:pt x="381" y="1235"/>
                      <a:pt x="381" y="1235"/>
                    </a:cubicBezTo>
                    <a:moveTo>
                      <a:pt x="396" y="1235"/>
                    </a:moveTo>
                    <a:cubicBezTo>
                      <a:pt x="389" y="1235"/>
                      <a:pt x="389" y="1235"/>
                      <a:pt x="389" y="1235"/>
                    </a:cubicBezTo>
                    <a:cubicBezTo>
                      <a:pt x="389" y="1242"/>
                      <a:pt x="389" y="1242"/>
                      <a:pt x="389" y="1242"/>
                    </a:cubicBezTo>
                    <a:cubicBezTo>
                      <a:pt x="396" y="1242"/>
                      <a:pt x="396" y="1242"/>
                      <a:pt x="396" y="1242"/>
                    </a:cubicBezTo>
                    <a:cubicBezTo>
                      <a:pt x="396" y="1235"/>
                      <a:pt x="396" y="1235"/>
                      <a:pt x="396" y="1235"/>
                    </a:cubicBezTo>
                    <a:moveTo>
                      <a:pt x="411" y="1235"/>
                    </a:moveTo>
                    <a:cubicBezTo>
                      <a:pt x="404" y="1235"/>
                      <a:pt x="404" y="1235"/>
                      <a:pt x="404" y="1235"/>
                    </a:cubicBezTo>
                    <a:cubicBezTo>
                      <a:pt x="404" y="1242"/>
                      <a:pt x="404" y="1242"/>
                      <a:pt x="404" y="1242"/>
                    </a:cubicBezTo>
                    <a:cubicBezTo>
                      <a:pt x="411" y="1242"/>
                      <a:pt x="411" y="1242"/>
                      <a:pt x="411" y="1242"/>
                    </a:cubicBezTo>
                    <a:cubicBezTo>
                      <a:pt x="411" y="1235"/>
                      <a:pt x="411" y="1235"/>
                      <a:pt x="411" y="1235"/>
                    </a:cubicBezTo>
                    <a:moveTo>
                      <a:pt x="426" y="1235"/>
                    </a:moveTo>
                    <a:cubicBezTo>
                      <a:pt x="419" y="1235"/>
                      <a:pt x="419" y="1235"/>
                      <a:pt x="419" y="1235"/>
                    </a:cubicBezTo>
                    <a:cubicBezTo>
                      <a:pt x="419" y="1242"/>
                      <a:pt x="419" y="1242"/>
                      <a:pt x="419" y="1242"/>
                    </a:cubicBezTo>
                    <a:cubicBezTo>
                      <a:pt x="426" y="1242"/>
                      <a:pt x="426" y="1242"/>
                      <a:pt x="426" y="1242"/>
                    </a:cubicBezTo>
                    <a:cubicBezTo>
                      <a:pt x="426" y="1235"/>
                      <a:pt x="426" y="1235"/>
                      <a:pt x="426" y="1235"/>
                    </a:cubicBezTo>
                    <a:moveTo>
                      <a:pt x="440" y="1235"/>
                    </a:moveTo>
                    <a:cubicBezTo>
                      <a:pt x="433" y="1235"/>
                      <a:pt x="433" y="1235"/>
                      <a:pt x="433" y="1235"/>
                    </a:cubicBezTo>
                    <a:cubicBezTo>
                      <a:pt x="433" y="1242"/>
                      <a:pt x="433" y="1242"/>
                      <a:pt x="433" y="1242"/>
                    </a:cubicBezTo>
                    <a:cubicBezTo>
                      <a:pt x="440" y="1242"/>
                      <a:pt x="440" y="1242"/>
                      <a:pt x="440" y="1242"/>
                    </a:cubicBezTo>
                    <a:cubicBezTo>
                      <a:pt x="440" y="1235"/>
                      <a:pt x="440" y="1235"/>
                      <a:pt x="440" y="1235"/>
                    </a:cubicBezTo>
                    <a:moveTo>
                      <a:pt x="455" y="1235"/>
                    </a:moveTo>
                    <a:cubicBezTo>
                      <a:pt x="448" y="1235"/>
                      <a:pt x="448" y="1235"/>
                      <a:pt x="448" y="1235"/>
                    </a:cubicBezTo>
                    <a:cubicBezTo>
                      <a:pt x="448" y="1242"/>
                      <a:pt x="448" y="1242"/>
                      <a:pt x="448" y="1242"/>
                    </a:cubicBezTo>
                    <a:cubicBezTo>
                      <a:pt x="455" y="1242"/>
                      <a:pt x="455" y="1242"/>
                      <a:pt x="455" y="1242"/>
                    </a:cubicBezTo>
                    <a:cubicBezTo>
                      <a:pt x="455" y="1235"/>
                      <a:pt x="455" y="1235"/>
                      <a:pt x="455" y="1235"/>
                    </a:cubicBezTo>
                    <a:moveTo>
                      <a:pt x="470" y="1235"/>
                    </a:moveTo>
                    <a:cubicBezTo>
                      <a:pt x="463" y="1235"/>
                      <a:pt x="463" y="1235"/>
                      <a:pt x="463" y="1235"/>
                    </a:cubicBezTo>
                    <a:cubicBezTo>
                      <a:pt x="463" y="1242"/>
                      <a:pt x="463" y="1242"/>
                      <a:pt x="463" y="1242"/>
                    </a:cubicBezTo>
                    <a:cubicBezTo>
                      <a:pt x="470" y="1242"/>
                      <a:pt x="470" y="1242"/>
                      <a:pt x="470" y="1242"/>
                    </a:cubicBezTo>
                    <a:cubicBezTo>
                      <a:pt x="470" y="1235"/>
                      <a:pt x="470" y="1235"/>
                      <a:pt x="470" y="1235"/>
                    </a:cubicBezTo>
                    <a:moveTo>
                      <a:pt x="485" y="1235"/>
                    </a:moveTo>
                    <a:cubicBezTo>
                      <a:pt x="478" y="1235"/>
                      <a:pt x="478" y="1235"/>
                      <a:pt x="478" y="1235"/>
                    </a:cubicBezTo>
                    <a:cubicBezTo>
                      <a:pt x="478" y="1242"/>
                      <a:pt x="478" y="1242"/>
                      <a:pt x="478" y="1242"/>
                    </a:cubicBezTo>
                    <a:cubicBezTo>
                      <a:pt x="485" y="1242"/>
                      <a:pt x="485" y="1242"/>
                      <a:pt x="485" y="1242"/>
                    </a:cubicBezTo>
                    <a:cubicBezTo>
                      <a:pt x="485" y="1235"/>
                      <a:pt x="485" y="1235"/>
                      <a:pt x="485" y="1235"/>
                    </a:cubicBezTo>
                    <a:moveTo>
                      <a:pt x="499" y="1235"/>
                    </a:moveTo>
                    <a:cubicBezTo>
                      <a:pt x="492" y="1235"/>
                      <a:pt x="492" y="1235"/>
                      <a:pt x="492" y="1235"/>
                    </a:cubicBezTo>
                    <a:cubicBezTo>
                      <a:pt x="492" y="1242"/>
                      <a:pt x="492" y="1242"/>
                      <a:pt x="492" y="1242"/>
                    </a:cubicBezTo>
                    <a:cubicBezTo>
                      <a:pt x="499" y="1242"/>
                      <a:pt x="499" y="1242"/>
                      <a:pt x="499" y="1242"/>
                    </a:cubicBezTo>
                    <a:cubicBezTo>
                      <a:pt x="499" y="1235"/>
                      <a:pt x="499" y="1235"/>
                      <a:pt x="499" y="1235"/>
                    </a:cubicBezTo>
                    <a:moveTo>
                      <a:pt x="514" y="1235"/>
                    </a:moveTo>
                    <a:cubicBezTo>
                      <a:pt x="507" y="1235"/>
                      <a:pt x="507" y="1235"/>
                      <a:pt x="507" y="1235"/>
                    </a:cubicBezTo>
                    <a:cubicBezTo>
                      <a:pt x="507" y="1242"/>
                      <a:pt x="507" y="1242"/>
                      <a:pt x="507" y="1242"/>
                    </a:cubicBezTo>
                    <a:cubicBezTo>
                      <a:pt x="514" y="1242"/>
                      <a:pt x="514" y="1242"/>
                      <a:pt x="514" y="1242"/>
                    </a:cubicBezTo>
                    <a:cubicBezTo>
                      <a:pt x="514" y="1235"/>
                      <a:pt x="514" y="1235"/>
                      <a:pt x="514" y="1235"/>
                    </a:cubicBezTo>
                    <a:moveTo>
                      <a:pt x="529" y="1235"/>
                    </a:moveTo>
                    <a:cubicBezTo>
                      <a:pt x="522" y="1235"/>
                      <a:pt x="522" y="1235"/>
                      <a:pt x="522" y="1235"/>
                    </a:cubicBezTo>
                    <a:cubicBezTo>
                      <a:pt x="522" y="1242"/>
                      <a:pt x="522" y="1242"/>
                      <a:pt x="522" y="1242"/>
                    </a:cubicBezTo>
                    <a:cubicBezTo>
                      <a:pt x="529" y="1242"/>
                      <a:pt x="529" y="1242"/>
                      <a:pt x="529" y="1242"/>
                    </a:cubicBezTo>
                    <a:cubicBezTo>
                      <a:pt x="529" y="1235"/>
                      <a:pt x="529" y="1235"/>
                      <a:pt x="529" y="1235"/>
                    </a:cubicBezTo>
                    <a:moveTo>
                      <a:pt x="544" y="1235"/>
                    </a:moveTo>
                    <a:cubicBezTo>
                      <a:pt x="537" y="1235"/>
                      <a:pt x="537" y="1235"/>
                      <a:pt x="537" y="1235"/>
                    </a:cubicBezTo>
                    <a:cubicBezTo>
                      <a:pt x="537" y="1242"/>
                      <a:pt x="537" y="1242"/>
                      <a:pt x="537" y="1242"/>
                    </a:cubicBezTo>
                    <a:cubicBezTo>
                      <a:pt x="544" y="1242"/>
                      <a:pt x="544" y="1242"/>
                      <a:pt x="544" y="1242"/>
                    </a:cubicBezTo>
                    <a:cubicBezTo>
                      <a:pt x="544" y="1235"/>
                      <a:pt x="544" y="1235"/>
                      <a:pt x="544" y="1235"/>
                    </a:cubicBezTo>
                    <a:moveTo>
                      <a:pt x="558" y="1235"/>
                    </a:moveTo>
                    <a:cubicBezTo>
                      <a:pt x="551" y="1235"/>
                      <a:pt x="551" y="1235"/>
                      <a:pt x="551" y="1235"/>
                    </a:cubicBezTo>
                    <a:cubicBezTo>
                      <a:pt x="551" y="1242"/>
                      <a:pt x="551" y="1242"/>
                      <a:pt x="551" y="1242"/>
                    </a:cubicBezTo>
                    <a:cubicBezTo>
                      <a:pt x="558" y="1242"/>
                      <a:pt x="558" y="1242"/>
                      <a:pt x="558" y="1242"/>
                    </a:cubicBezTo>
                    <a:cubicBezTo>
                      <a:pt x="558" y="1235"/>
                      <a:pt x="558" y="1235"/>
                      <a:pt x="558" y="1235"/>
                    </a:cubicBezTo>
                    <a:moveTo>
                      <a:pt x="190" y="1220"/>
                    </a:moveTo>
                    <a:cubicBezTo>
                      <a:pt x="183" y="1220"/>
                      <a:pt x="183" y="1220"/>
                      <a:pt x="183" y="1220"/>
                    </a:cubicBezTo>
                    <a:cubicBezTo>
                      <a:pt x="183" y="1227"/>
                      <a:pt x="183" y="1227"/>
                      <a:pt x="183" y="1227"/>
                    </a:cubicBezTo>
                    <a:cubicBezTo>
                      <a:pt x="190" y="1227"/>
                      <a:pt x="190" y="1227"/>
                      <a:pt x="190" y="1227"/>
                    </a:cubicBezTo>
                    <a:cubicBezTo>
                      <a:pt x="190" y="1220"/>
                      <a:pt x="190" y="1220"/>
                      <a:pt x="190" y="1220"/>
                    </a:cubicBezTo>
                    <a:moveTo>
                      <a:pt x="204" y="1220"/>
                    </a:moveTo>
                    <a:cubicBezTo>
                      <a:pt x="197" y="1220"/>
                      <a:pt x="197" y="1220"/>
                      <a:pt x="197" y="1220"/>
                    </a:cubicBezTo>
                    <a:cubicBezTo>
                      <a:pt x="197" y="1227"/>
                      <a:pt x="197" y="1227"/>
                      <a:pt x="197" y="1227"/>
                    </a:cubicBezTo>
                    <a:cubicBezTo>
                      <a:pt x="204" y="1227"/>
                      <a:pt x="204" y="1227"/>
                      <a:pt x="204" y="1227"/>
                    </a:cubicBezTo>
                    <a:cubicBezTo>
                      <a:pt x="204" y="1220"/>
                      <a:pt x="204" y="1220"/>
                      <a:pt x="204" y="1220"/>
                    </a:cubicBezTo>
                    <a:moveTo>
                      <a:pt x="219" y="1220"/>
                    </a:moveTo>
                    <a:cubicBezTo>
                      <a:pt x="212" y="1220"/>
                      <a:pt x="212" y="1220"/>
                      <a:pt x="212" y="1220"/>
                    </a:cubicBezTo>
                    <a:cubicBezTo>
                      <a:pt x="212" y="1227"/>
                      <a:pt x="212" y="1227"/>
                      <a:pt x="212" y="1227"/>
                    </a:cubicBezTo>
                    <a:cubicBezTo>
                      <a:pt x="219" y="1227"/>
                      <a:pt x="219" y="1227"/>
                      <a:pt x="219" y="1227"/>
                    </a:cubicBezTo>
                    <a:cubicBezTo>
                      <a:pt x="219" y="1220"/>
                      <a:pt x="219" y="1220"/>
                      <a:pt x="219" y="1220"/>
                    </a:cubicBezTo>
                    <a:moveTo>
                      <a:pt x="234" y="1220"/>
                    </a:moveTo>
                    <a:cubicBezTo>
                      <a:pt x="227" y="1220"/>
                      <a:pt x="227" y="1220"/>
                      <a:pt x="227" y="1220"/>
                    </a:cubicBezTo>
                    <a:cubicBezTo>
                      <a:pt x="227" y="1227"/>
                      <a:pt x="227" y="1227"/>
                      <a:pt x="227" y="1227"/>
                    </a:cubicBezTo>
                    <a:cubicBezTo>
                      <a:pt x="234" y="1227"/>
                      <a:pt x="234" y="1227"/>
                      <a:pt x="234" y="1227"/>
                    </a:cubicBezTo>
                    <a:cubicBezTo>
                      <a:pt x="234" y="1220"/>
                      <a:pt x="234" y="1220"/>
                      <a:pt x="234" y="1220"/>
                    </a:cubicBezTo>
                    <a:moveTo>
                      <a:pt x="249" y="1220"/>
                    </a:moveTo>
                    <a:cubicBezTo>
                      <a:pt x="242" y="1220"/>
                      <a:pt x="242" y="1220"/>
                      <a:pt x="242" y="1220"/>
                    </a:cubicBezTo>
                    <a:cubicBezTo>
                      <a:pt x="242" y="1227"/>
                      <a:pt x="242" y="1227"/>
                      <a:pt x="242" y="1227"/>
                    </a:cubicBezTo>
                    <a:cubicBezTo>
                      <a:pt x="249" y="1227"/>
                      <a:pt x="249" y="1227"/>
                      <a:pt x="249" y="1227"/>
                    </a:cubicBezTo>
                    <a:cubicBezTo>
                      <a:pt x="249" y="1220"/>
                      <a:pt x="249" y="1220"/>
                      <a:pt x="249" y="1220"/>
                    </a:cubicBezTo>
                    <a:moveTo>
                      <a:pt x="263" y="1220"/>
                    </a:moveTo>
                    <a:cubicBezTo>
                      <a:pt x="256" y="1220"/>
                      <a:pt x="256" y="1220"/>
                      <a:pt x="256" y="1220"/>
                    </a:cubicBezTo>
                    <a:cubicBezTo>
                      <a:pt x="256" y="1227"/>
                      <a:pt x="256" y="1227"/>
                      <a:pt x="256" y="1227"/>
                    </a:cubicBezTo>
                    <a:cubicBezTo>
                      <a:pt x="263" y="1227"/>
                      <a:pt x="263" y="1227"/>
                      <a:pt x="263" y="1227"/>
                    </a:cubicBezTo>
                    <a:cubicBezTo>
                      <a:pt x="263" y="1220"/>
                      <a:pt x="263" y="1220"/>
                      <a:pt x="263" y="1220"/>
                    </a:cubicBezTo>
                    <a:moveTo>
                      <a:pt x="278" y="1220"/>
                    </a:moveTo>
                    <a:cubicBezTo>
                      <a:pt x="271" y="1220"/>
                      <a:pt x="271" y="1220"/>
                      <a:pt x="271" y="1220"/>
                    </a:cubicBezTo>
                    <a:cubicBezTo>
                      <a:pt x="271" y="1227"/>
                      <a:pt x="271" y="1227"/>
                      <a:pt x="271" y="1227"/>
                    </a:cubicBezTo>
                    <a:cubicBezTo>
                      <a:pt x="278" y="1227"/>
                      <a:pt x="278" y="1227"/>
                      <a:pt x="278" y="1227"/>
                    </a:cubicBezTo>
                    <a:cubicBezTo>
                      <a:pt x="278" y="1220"/>
                      <a:pt x="278" y="1220"/>
                      <a:pt x="278" y="1220"/>
                    </a:cubicBezTo>
                    <a:moveTo>
                      <a:pt x="293" y="1220"/>
                    </a:moveTo>
                    <a:cubicBezTo>
                      <a:pt x="286" y="1220"/>
                      <a:pt x="286" y="1220"/>
                      <a:pt x="286" y="1220"/>
                    </a:cubicBezTo>
                    <a:cubicBezTo>
                      <a:pt x="286" y="1227"/>
                      <a:pt x="286" y="1227"/>
                      <a:pt x="286" y="1227"/>
                    </a:cubicBezTo>
                    <a:cubicBezTo>
                      <a:pt x="293" y="1227"/>
                      <a:pt x="293" y="1227"/>
                      <a:pt x="293" y="1227"/>
                    </a:cubicBezTo>
                    <a:cubicBezTo>
                      <a:pt x="293" y="1220"/>
                      <a:pt x="293" y="1220"/>
                      <a:pt x="293" y="1220"/>
                    </a:cubicBezTo>
                    <a:moveTo>
                      <a:pt x="308" y="1220"/>
                    </a:moveTo>
                    <a:cubicBezTo>
                      <a:pt x="301" y="1220"/>
                      <a:pt x="301" y="1220"/>
                      <a:pt x="301" y="1220"/>
                    </a:cubicBezTo>
                    <a:cubicBezTo>
                      <a:pt x="301" y="1227"/>
                      <a:pt x="301" y="1227"/>
                      <a:pt x="301" y="1227"/>
                    </a:cubicBezTo>
                    <a:cubicBezTo>
                      <a:pt x="308" y="1227"/>
                      <a:pt x="308" y="1227"/>
                      <a:pt x="308" y="1227"/>
                    </a:cubicBezTo>
                    <a:cubicBezTo>
                      <a:pt x="308" y="1220"/>
                      <a:pt x="308" y="1220"/>
                      <a:pt x="308" y="1220"/>
                    </a:cubicBezTo>
                    <a:moveTo>
                      <a:pt x="322" y="1220"/>
                    </a:moveTo>
                    <a:cubicBezTo>
                      <a:pt x="315" y="1220"/>
                      <a:pt x="315" y="1220"/>
                      <a:pt x="315" y="1220"/>
                    </a:cubicBezTo>
                    <a:cubicBezTo>
                      <a:pt x="315" y="1227"/>
                      <a:pt x="315" y="1227"/>
                      <a:pt x="315" y="1227"/>
                    </a:cubicBezTo>
                    <a:cubicBezTo>
                      <a:pt x="322" y="1227"/>
                      <a:pt x="322" y="1227"/>
                      <a:pt x="322" y="1227"/>
                    </a:cubicBezTo>
                    <a:cubicBezTo>
                      <a:pt x="322" y="1220"/>
                      <a:pt x="322" y="1220"/>
                      <a:pt x="322" y="1220"/>
                    </a:cubicBezTo>
                    <a:moveTo>
                      <a:pt x="337" y="1220"/>
                    </a:moveTo>
                    <a:cubicBezTo>
                      <a:pt x="330" y="1220"/>
                      <a:pt x="330" y="1220"/>
                      <a:pt x="330" y="1220"/>
                    </a:cubicBezTo>
                    <a:cubicBezTo>
                      <a:pt x="330" y="1227"/>
                      <a:pt x="330" y="1227"/>
                      <a:pt x="330" y="1227"/>
                    </a:cubicBezTo>
                    <a:cubicBezTo>
                      <a:pt x="337" y="1227"/>
                      <a:pt x="337" y="1227"/>
                      <a:pt x="337" y="1227"/>
                    </a:cubicBezTo>
                    <a:cubicBezTo>
                      <a:pt x="337" y="1220"/>
                      <a:pt x="337" y="1220"/>
                      <a:pt x="337" y="1220"/>
                    </a:cubicBezTo>
                    <a:moveTo>
                      <a:pt x="352" y="1220"/>
                    </a:moveTo>
                    <a:cubicBezTo>
                      <a:pt x="345" y="1220"/>
                      <a:pt x="345" y="1220"/>
                      <a:pt x="345" y="1220"/>
                    </a:cubicBezTo>
                    <a:cubicBezTo>
                      <a:pt x="345" y="1227"/>
                      <a:pt x="345" y="1227"/>
                      <a:pt x="345" y="1227"/>
                    </a:cubicBezTo>
                    <a:cubicBezTo>
                      <a:pt x="352" y="1227"/>
                      <a:pt x="352" y="1227"/>
                      <a:pt x="352" y="1227"/>
                    </a:cubicBezTo>
                    <a:cubicBezTo>
                      <a:pt x="352" y="1220"/>
                      <a:pt x="352" y="1220"/>
                      <a:pt x="352" y="1220"/>
                    </a:cubicBezTo>
                    <a:moveTo>
                      <a:pt x="367" y="1220"/>
                    </a:moveTo>
                    <a:cubicBezTo>
                      <a:pt x="360" y="1220"/>
                      <a:pt x="360" y="1220"/>
                      <a:pt x="360" y="1220"/>
                    </a:cubicBezTo>
                    <a:cubicBezTo>
                      <a:pt x="360" y="1227"/>
                      <a:pt x="360" y="1227"/>
                      <a:pt x="360" y="1227"/>
                    </a:cubicBezTo>
                    <a:cubicBezTo>
                      <a:pt x="367" y="1227"/>
                      <a:pt x="367" y="1227"/>
                      <a:pt x="367" y="1227"/>
                    </a:cubicBezTo>
                    <a:cubicBezTo>
                      <a:pt x="367" y="1220"/>
                      <a:pt x="367" y="1220"/>
                      <a:pt x="367" y="1220"/>
                    </a:cubicBezTo>
                    <a:moveTo>
                      <a:pt x="381" y="1220"/>
                    </a:moveTo>
                    <a:cubicBezTo>
                      <a:pt x="374" y="1220"/>
                      <a:pt x="374" y="1220"/>
                      <a:pt x="374" y="1220"/>
                    </a:cubicBezTo>
                    <a:cubicBezTo>
                      <a:pt x="374" y="1227"/>
                      <a:pt x="374" y="1227"/>
                      <a:pt x="374" y="1227"/>
                    </a:cubicBezTo>
                    <a:cubicBezTo>
                      <a:pt x="381" y="1227"/>
                      <a:pt x="381" y="1227"/>
                      <a:pt x="381" y="1227"/>
                    </a:cubicBezTo>
                    <a:cubicBezTo>
                      <a:pt x="381" y="1220"/>
                      <a:pt x="381" y="1220"/>
                      <a:pt x="381" y="1220"/>
                    </a:cubicBezTo>
                    <a:moveTo>
                      <a:pt x="396" y="1220"/>
                    </a:moveTo>
                    <a:cubicBezTo>
                      <a:pt x="389" y="1220"/>
                      <a:pt x="389" y="1220"/>
                      <a:pt x="389" y="1220"/>
                    </a:cubicBezTo>
                    <a:cubicBezTo>
                      <a:pt x="389" y="1227"/>
                      <a:pt x="389" y="1227"/>
                      <a:pt x="389" y="1227"/>
                    </a:cubicBezTo>
                    <a:cubicBezTo>
                      <a:pt x="396" y="1227"/>
                      <a:pt x="396" y="1227"/>
                      <a:pt x="396" y="1227"/>
                    </a:cubicBezTo>
                    <a:cubicBezTo>
                      <a:pt x="396" y="1220"/>
                      <a:pt x="396" y="1220"/>
                      <a:pt x="396" y="1220"/>
                    </a:cubicBezTo>
                    <a:moveTo>
                      <a:pt x="411" y="1220"/>
                    </a:moveTo>
                    <a:cubicBezTo>
                      <a:pt x="404" y="1220"/>
                      <a:pt x="404" y="1220"/>
                      <a:pt x="404" y="1220"/>
                    </a:cubicBezTo>
                    <a:cubicBezTo>
                      <a:pt x="404" y="1227"/>
                      <a:pt x="404" y="1227"/>
                      <a:pt x="404" y="1227"/>
                    </a:cubicBezTo>
                    <a:cubicBezTo>
                      <a:pt x="411" y="1227"/>
                      <a:pt x="411" y="1227"/>
                      <a:pt x="411" y="1227"/>
                    </a:cubicBezTo>
                    <a:cubicBezTo>
                      <a:pt x="411" y="1220"/>
                      <a:pt x="411" y="1220"/>
                      <a:pt x="411" y="1220"/>
                    </a:cubicBezTo>
                    <a:moveTo>
                      <a:pt x="426" y="1220"/>
                    </a:moveTo>
                    <a:cubicBezTo>
                      <a:pt x="419" y="1220"/>
                      <a:pt x="419" y="1220"/>
                      <a:pt x="419" y="1220"/>
                    </a:cubicBezTo>
                    <a:cubicBezTo>
                      <a:pt x="419" y="1227"/>
                      <a:pt x="419" y="1227"/>
                      <a:pt x="419" y="1227"/>
                    </a:cubicBezTo>
                    <a:cubicBezTo>
                      <a:pt x="426" y="1227"/>
                      <a:pt x="426" y="1227"/>
                      <a:pt x="426" y="1227"/>
                    </a:cubicBezTo>
                    <a:cubicBezTo>
                      <a:pt x="426" y="1220"/>
                      <a:pt x="426" y="1220"/>
                      <a:pt x="426" y="1220"/>
                    </a:cubicBezTo>
                    <a:moveTo>
                      <a:pt x="440" y="1220"/>
                    </a:moveTo>
                    <a:cubicBezTo>
                      <a:pt x="433" y="1220"/>
                      <a:pt x="433" y="1220"/>
                      <a:pt x="433" y="1220"/>
                    </a:cubicBezTo>
                    <a:cubicBezTo>
                      <a:pt x="433" y="1227"/>
                      <a:pt x="433" y="1227"/>
                      <a:pt x="433" y="1227"/>
                    </a:cubicBezTo>
                    <a:cubicBezTo>
                      <a:pt x="440" y="1227"/>
                      <a:pt x="440" y="1227"/>
                      <a:pt x="440" y="1227"/>
                    </a:cubicBezTo>
                    <a:cubicBezTo>
                      <a:pt x="440" y="1220"/>
                      <a:pt x="440" y="1220"/>
                      <a:pt x="440" y="1220"/>
                    </a:cubicBezTo>
                    <a:moveTo>
                      <a:pt x="455" y="1220"/>
                    </a:moveTo>
                    <a:cubicBezTo>
                      <a:pt x="448" y="1220"/>
                      <a:pt x="448" y="1220"/>
                      <a:pt x="448" y="1220"/>
                    </a:cubicBezTo>
                    <a:cubicBezTo>
                      <a:pt x="448" y="1227"/>
                      <a:pt x="448" y="1227"/>
                      <a:pt x="448" y="1227"/>
                    </a:cubicBezTo>
                    <a:cubicBezTo>
                      <a:pt x="455" y="1227"/>
                      <a:pt x="455" y="1227"/>
                      <a:pt x="455" y="1227"/>
                    </a:cubicBezTo>
                    <a:cubicBezTo>
                      <a:pt x="455" y="1220"/>
                      <a:pt x="455" y="1220"/>
                      <a:pt x="455" y="1220"/>
                    </a:cubicBezTo>
                    <a:moveTo>
                      <a:pt x="470" y="1220"/>
                    </a:moveTo>
                    <a:cubicBezTo>
                      <a:pt x="463" y="1220"/>
                      <a:pt x="463" y="1220"/>
                      <a:pt x="463" y="1220"/>
                    </a:cubicBezTo>
                    <a:cubicBezTo>
                      <a:pt x="463" y="1227"/>
                      <a:pt x="463" y="1227"/>
                      <a:pt x="463" y="1227"/>
                    </a:cubicBezTo>
                    <a:cubicBezTo>
                      <a:pt x="470" y="1227"/>
                      <a:pt x="470" y="1227"/>
                      <a:pt x="470" y="1227"/>
                    </a:cubicBezTo>
                    <a:cubicBezTo>
                      <a:pt x="470" y="1220"/>
                      <a:pt x="470" y="1220"/>
                      <a:pt x="470" y="1220"/>
                    </a:cubicBezTo>
                    <a:moveTo>
                      <a:pt x="485" y="1220"/>
                    </a:moveTo>
                    <a:cubicBezTo>
                      <a:pt x="478" y="1220"/>
                      <a:pt x="478" y="1220"/>
                      <a:pt x="478" y="1220"/>
                    </a:cubicBezTo>
                    <a:cubicBezTo>
                      <a:pt x="478" y="1227"/>
                      <a:pt x="478" y="1227"/>
                      <a:pt x="478" y="1227"/>
                    </a:cubicBezTo>
                    <a:cubicBezTo>
                      <a:pt x="485" y="1227"/>
                      <a:pt x="485" y="1227"/>
                      <a:pt x="485" y="1227"/>
                    </a:cubicBezTo>
                    <a:cubicBezTo>
                      <a:pt x="485" y="1220"/>
                      <a:pt x="485" y="1220"/>
                      <a:pt x="485" y="1220"/>
                    </a:cubicBezTo>
                    <a:moveTo>
                      <a:pt x="499" y="1220"/>
                    </a:moveTo>
                    <a:cubicBezTo>
                      <a:pt x="492" y="1220"/>
                      <a:pt x="492" y="1220"/>
                      <a:pt x="492" y="1220"/>
                    </a:cubicBezTo>
                    <a:cubicBezTo>
                      <a:pt x="492" y="1227"/>
                      <a:pt x="492" y="1227"/>
                      <a:pt x="492" y="1227"/>
                    </a:cubicBezTo>
                    <a:cubicBezTo>
                      <a:pt x="499" y="1227"/>
                      <a:pt x="499" y="1227"/>
                      <a:pt x="499" y="1227"/>
                    </a:cubicBezTo>
                    <a:cubicBezTo>
                      <a:pt x="499" y="1220"/>
                      <a:pt x="499" y="1220"/>
                      <a:pt x="499" y="1220"/>
                    </a:cubicBezTo>
                    <a:moveTo>
                      <a:pt x="514" y="1220"/>
                    </a:moveTo>
                    <a:cubicBezTo>
                      <a:pt x="507" y="1220"/>
                      <a:pt x="507" y="1220"/>
                      <a:pt x="507" y="1220"/>
                    </a:cubicBezTo>
                    <a:cubicBezTo>
                      <a:pt x="507" y="1227"/>
                      <a:pt x="507" y="1227"/>
                      <a:pt x="507" y="1227"/>
                    </a:cubicBezTo>
                    <a:cubicBezTo>
                      <a:pt x="514" y="1227"/>
                      <a:pt x="514" y="1227"/>
                      <a:pt x="514" y="1227"/>
                    </a:cubicBezTo>
                    <a:cubicBezTo>
                      <a:pt x="514" y="1220"/>
                      <a:pt x="514" y="1220"/>
                      <a:pt x="514" y="1220"/>
                    </a:cubicBezTo>
                    <a:moveTo>
                      <a:pt x="529" y="1220"/>
                    </a:moveTo>
                    <a:cubicBezTo>
                      <a:pt x="522" y="1220"/>
                      <a:pt x="522" y="1220"/>
                      <a:pt x="522" y="1220"/>
                    </a:cubicBezTo>
                    <a:cubicBezTo>
                      <a:pt x="522" y="1227"/>
                      <a:pt x="522" y="1227"/>
                      <a:pt x="522" y="1227"/>
                    </a:cubicBezTo>
                    <a:cubicBezTo>
                      <a:pt x="529" y="1227"/>
                      <a:pt x="529" y="1227"/>
                      <a:pt x="529" y="1227"/>
                    </a:cubicBezTo>
                    <a:cubicBezTo>
                      <a:pt x="529" y="1220"/>
                      <a:pt x="529" y="1220"/>
                      <a:pt x="529" y="1220"/>
                    </a:cubicBezTo>
                    <a:moveTo>
                      <a:pt x="544" y="1220"/>
                    </a:moveTo>
                    <a:cubicBezTo>
                      <a:pt x="537" y="1220"/>
                      <a:pt x="537" y="1220"/>
                      <a:pt x="537" y="1220"/>
                    </a:cubicBezTo>
                    <a:cubicBezTo>
                      <a:pt x="537" y="1227"/>
                      <a:pt x="537" y="1227"/>
                      <a:pt x="537" y="1227"/>
                    </a:cubicBezTo>
                    <a:cubicBezTo>
                      <a:pt x="544" y="1227"/>
                      <a:pt x="544" y="1227"/>
                      <a:pt x="544" y="1227"/>
                    </a:cubicBezTo>
                    <a:cubicBezTo>
                      <a:pt x="544" y="1220"/>
                      <a:pt x="544" y="1220"/>
                      <a:pt x="544" y="1220"/>
                    </a:cubicBezTo>
                    <a:moveTo>
                      <a:pt x="558" y="1220"/>
                    </a:moveTo>
                    <a:cubicBezTo>
                      <a:pt x="551" y="1220"/>
                      <a:pt x="551" y="1220"/>
                      <a:pt x="551" y="1220"/>
                    </a:cubicBezTo>
                    <a:cubicBezTo>
                      <a:pt x="551" y="1227"/>
                      <a:pt x="551" y="1227"/>
                      <a:pt x="551" y="1227"/>
                    </a:cubicBezTo>
                    <a:cubicBezTo>
                      <a:pt x="558" y="1227"/>
                      <a:pt x="558" y="1227"/>
                      <a:pt x="558" y="1227"/>
                    </a:cubicBezTo>
                    <a:cubicBezTo>
                      <a:pt x="558" y="1220"/>
                      <a:pt x="558" y="1220"/>
                      <a:pt x="558" y="1220"/>
                    </a:cubicBezTo>
                    <a:moveTo>
                      <a:pt x="190" y="1205"/>
                    </a:moveTo>
                    <a:cubicBezTo>
                      <a:pt x="183" y="1205"/>
                      <a:pt x="183" y="1205"/>
                      <a:pt x="183" y="1205"/>
                    </a:cubicBezTo>
                    <a:cubicBezTo>
                      <a:pt x="183" y="1212"/>
                      <a:pt x="183" y="1212"/>
                      <a:pt x="183" y="1212"/>
                    </a:cubicBezTo>
                    <a:cubicBezTo>
                      <a:pt x="190" y="1212"/>
                      <a:pt x="190" y="1212"/>
                      <a:pt x="190" y="1212"/>
                    </a:cubicBezTo>
                    <a:cubicBezTo>
                      <a:pt x="190" y="1205"/>
                      <a:pt x="190" y="1205"/>
                      <a:pt x="190" y="1205"/>
                    </a:cubicBezTo>
                    <a:moveTo>
                      <a:pt x="204" y="1205"/>
                    </a:moveTo>
                    <a:cubicBezTo>
                      <a:pt x="197" y="1205"/>
                      <a:pt x="197" y="1205"/>
                      <a:pt x="197" y="1205"/>
                    </a:cubicBezTo>
                    <a:cubicBezTo>
                      <a:pt x="197" y="1212"/>
                      <a:pt x="197" y="1212"/>
                      <a:pt x="197" y="1212"/>
                    </a:cubicBezTo>
                    <a:cubicBezTo>
                      <a:pt x="204" y="1212"/>
                      <a:pt x="204" y="1212"/>
                      <a:pt x="204" y="1212"/>
                    </a:cubicBezTo>
                    <a:cubicBezTo>
                      <a:pt x="204" y="1205"/>
                      <a:pt x="204" y="1205"/>
                      <a:pt x="204" y="1205"/>
                    </a:cubicBezTo>
                    <a:moveTo>
                      <a:pt x="219" y="1205"/>
                    </a:moveTo>
                    <a:cubicBezTo>
                      <a:pt x="212" y="1205"/>
                      <a:pt x="212" y="1205"/>
                      <a:pt x="212" y="1205"/>
                    </a:cubicBezTo>
                    <a:cubicBezTo>
                      <a:pt x="212" y="1212"/>
                      <a:pt x="212" y="1212"/>
                      <a:pt x="212" y="1212"/>
                    </a:cubicBezTo>
                    <a:cubicBezTo>
                      <a:pt x="219" y="1212"/>
                      <a:pt x="219" y="1212"/>
                      <a:pt x="219" y="1212"/>
                    </a:cubicBezTo>
                    <a:cubicBezTo>
                      <a:pt x="219" y="1205"/>
                      <a:pt x="219" y="1205"/>
                      <a:pt x="219" y="1205"/>
                    </a:cubicBezTo>
                    <a:moveTo>
                      <a:pt x="234" y="1205"/>
                    </a:moveTo>
                    <a:cubicBezTo>
                      <a:pt x="227" y="1205"/>
                      <a:pt x="227" y="1205"/>
                      <a:pt x="227" y="1205"/>
                    </a:cubicBezTo>
                    <a:cubicBezTo>
                      <a:pt x="227" y="1212"/>
                      <a:pt x="227" y="1212"/>
                      <a:pt x="227" y="1212"/>
                    </a:cubicBezTo>
                    <a:cubicBezTo>
                      <a:pt x="234" y="1212"/>
                      <a:pt x="234" y="1212"/>
                      <a:pt x="234" y="1212"/>
                    </a:cubicBezTo>
                    <a:cubicBezTo>
                      <a:pt x="234" y="1205"/>
                      <a:pt x="234" y="1205"/>
                      <a:pt x="234" y="1205"/>
                    </a:cubicBezTo>
                    <a:moveTo>
                      <a:pt x="249" y="1205"/>
                    </a:moveTo>
                    <a:cubicBezTo>
                      <a:pt x="242" y="1205"/>
                      <a:pt x="242" y="1205"/>
                      <a:pt x="242" y="1205"/>
                    </a:cubicBezTo>
                    <a:cubicBezTo>
                      <a:pt x="242" y="1212"/>
                      <a:pt x="242" y="1212"/>
                      <a:pt x="242" y="1212"/>
                    </a:cubicBezTo>
                    <a:cubicBezTo>
                      <a:pt x="249" y="1212"/>
                      <a:pt x="249" y="1212"/>
                      <a:pt x="249" y="1212"/>
                    </a:cubicBezTo>
                    <a:cubicBezTo>
                      <a:pt x="249" y="1205"/>
                      <a:pt x="249" y="1205"/>
                      <a:pt x="249" y="1205"/>
                    </a:cubicBezTo>
                    <a:moveTo>
                      <a:pt x="263" y="1205"/>
                    </a:moveTo>
                    <a:cubicBezTo>
                      <a:pt x="256" y="1205"/>
                      <a:pt x="256" y="1205"/>
                      <a:pt x="256" y="1205"/>
                    </a:cubicBezTo>
                    <a:cubicBezTo>
                      <a:pt x="256" y="1212"/>
                      <a:pt x="256" y="1212"/>
                      <a:pt x="256" y="1212"/>
                    </a:cubicBezTo>
                    <a:cubicBezTo>
                      <a:pt x="263" y="1212"/>
                      <a:pt x="263" y="1212"/>
                      <a:pt x="263" y="1212"/>
                    </a:cubicBezTo>
                    <a:cubicBezTo>
                      <a:pt x="263" y="1205"/>
                      <a:pt x="263" y="1205"/>
                      <a:pt x="263" y="1205"/>
                    </a:cubicBezTo>
                    <a:moveTo>
                      <a:pt x="278" y="1205"/>
                    </a:moveTo>
                    <a:cubicBezTo>
                      <a:pt x="271" y="1205"/>
                      <a:pt x="271" y="1205"/>
                      <a:pt x="271" y="1205"/>
                    </a:cubicBezTo>
                    <a:cubicBezTo>
                      <a:pt x="271" y="1212"/>
                      <a:pt x="271" y="1212"/>
                      <a:pt x="271" y="1212"/>
                    </a:cubicBezTo>
                    <a:cubicBezTo>
                      <a:pt x="278" y="1212"/>
                      <a:pt x="278" y="1212"/>
                      <a:pt x="278" y="1212"/>
                    </a:cubicBezTo>
                    <a:cubicBezTo>
                      <a:pt x="278" y="1205"/>
                      <a:pt x="278" y="1205"/>
                      <a:pt x="278" y="1205"/>
                    </a:cubicBezTo>
                    <a:moveTo>
                      <a:pt x="293" y="1205"/>
                    </a:moveTo>
                    <a:cubicBezTo>
                      <a:pt x="286" y="1205"/>
                      <a:pt x="286" y="1205"/>
                      <a:pt x="286" y="1205"/>
                    </a:cubicBezTo>
                    <a:cubicBezTo>
                      <a:pt x="286" y="1212"/>
                      <a:pt x="286" y="1212"/>
                      <a:pt x="286" y="1212"/>
                    </a:cubicBezTo>
                    <a:cubicBezTo>
                      <a:pt x="293" y="1212"/>
                      <a:pt x="293" y="1212"/>
                      <a:pt x="293" y="1212"/>
                    </a:cubicBezTo>
                    <a:cubicBezTo>
                      <a:pt x="293" y="1205"/>
                      <a:pt x="293" y="1205"/>
                      <a:pt x="293" y="1205"/>
                    </a:cubicBezTo>
                    <a:moveTo>
                      <a:pt x="308" y="1205"/>
                    </a:moveTo>
                    <a:cubicBezTo>
                      <a:pt x="301" y="1205"/>
                      <a:pt x="301" y="1205"/>
                      <a:pt x="301" y="1205"/>
                    </a:cubicBezTo>
                    <a:cubicBezTo>
                      <a:pt x="301" y="1212"/>
                      <a:pt x="301" y="1212"/>
                      <a:pt x="301" y="1212"/>
                    </a:cubicBezTo>
                    <a:cubicBezTo>
                      <a:pt x="308" y="1212"/>
                      <a:pt x="308" y="1212"/>
                      <a:pt x="308" y="1212"/>
                    </a:cubicBezTo>
                    <a:cubicBezTo>
                      <a:pt x="308" y="1205"/>
                      <a:pt x="308" y="1205"/>
                      <a:pt x="308" y="1205"/>
                    </a:cubicBezTo>
                    <a:moveTo>
                      <a:pt x="322" y="1205"/>
                    </a:moveTo>
                    <a:cubicBezTo>
                      <a:pt x="315" y="1205"/>
                      <a:pt x="315" y="1205"/>
                      <a:pt x="315" y="1205"/>
                    </a:cubicBezTo>
                    <a:cubicBezTo>
                      <a:pt x="315" y="1212"/>
                      <a:pt x="315" y="1212"/>
                      <a:pt x="315" y="1212"/>
                    </a:cubicBezTo>
                    <a:cubicBezTo>
                      <a:pt x="322" y="1212"/>
                      <a:pt x="322" y="1212"/>
                      <a:pt x="322" y="1212"/>
                    </a:cubicBezTo>
                    <a:cubicBezTo>
                      <a:pt x="322" y="1205"/>
                      <a:pt x="322" y="1205"/>
                      <a:pt x="322" y="1205"/>
                    </a:cubicBezTo>
                    <a:moveTo>
                      <a:pt x="337" y="1205"/>
                    </a:moveTo>
                    <a:cubicBezTo>
                      <a:pt x="330" y="1205"/>
                      <a:pt x="330" y="1205"/>
                      <a:pt x="330" y="1205"/>
                    </a:cubicBezTo>
                    <a:cubicBezTo>
                      <a:pt x="330" y="1212"/>
                      <a:pt x="330" y="1212"/>
                      <a:pt x="330" y="1212"/>
                    </a:cubicBezTo>
                    <a:cubicBezTo>
                      <a:pt x="337" y="1212"/>
                      <a:pt x="337" y="1212"/>
                      <a:pt x="337" y="1212"/>
                    </a:cubicBezTo>
                    <a:cubicBezTo>
                      <a:pt x="337" y="1205"/>
                      <a:pt x="337" y="1205"/>
                      <a:pt x="337" y="1205"/>
                    </a:cubicBezTo>
                    <a:moveTo>
                      <a:pt x="352" y="1205"/>
                    </a:moveTo>
                    <a:cubicBezTo>
                      <a:pt x="345" y="1205"/>
                      <a:pt x="345" y="1205"/>
                      <a:pt x="345" y="1205"/>
                    </a:cubicBezTo>
                    <a:cubicBezTo>
                      <a:pt x="345" y="1212"/>
                      <a:pt x="345" y="1212"/>
                      <a:pt x="345" y="1212"/>
                    </a:cubicBezTo>
                    <a:cubicBezTo>
                      <a:pt x="352" y="1212"/>
                      <a:pt x="352" y="1212"/>
                      <a:pt x="352" y="1212"/>
                    </a:cubicBezTo>
                    <a:cubicBezTo>
                      <a:pt x="352" y="1205"/>
                      <a:pt x="352" y="1205"/>
                      <a:pt x="352" y="1205"/>
                    </a:cubicBezTo>
                    <a:moveTo>
                      <a:pt x="367" y="1205"/>
                    </a:moveTo>
                    <a:cubicBezTo>
                      <a:pt x="360" y="1205"/>
                      <a:pt x="360" y="1205"/>
                      <a:pt x="360" y="1205"/>
                    </a:cubicBezTo>
                    <a:cubicBezTo>
                      <a:pt x="360" y="1212"/>
                      <a:pt x="360" y="1212"/>
                      <a:pt x="360" y="1212"/>
                    </a:cubicBezTo>
                    <a:cubicBezTo>
                      <a:pt x="367" y="1212"/>
                      <a:pt x="367" y="1212"/>
                      <a:pt x="367" y="1212"/>
                    </a:cubicBezTo>
                    <a:cubicBezTo>
                      <a:pt x="367" y="1205"/>
                      <a:pt x="367" y="1205"/>
                      <a:pt x="367" y="1205"/>
                    </a:cubicBezTo>
                    <a:moveTo>
                      <a:pt x="381" y="1205"/>
                    </a:moveTo>
                    <a:cubicBezTo>
                      <a:pt x="374" y="1205"/>
                      <a:pt x="374" y="1205"/>
                      <a:pt x="374" y="1205"/>
                    </a:cubicBezTo>
                    <a:cubicBezTo>
                      <a:pt x="374" y="1212"/>
                      <a:pt x="374" y="1212"/>
                      <a:pt x="374" y="1212"/>
                    </a:cubicBezTo>
                    <a:cubicBezTo>
                      <a:pt x="381" y="1212"/>
                      <a:pt x="381" y="1212"/>
                      <a:pt x="381" y="1212"/>
                    </a:cubicBezTo>
                    <a:cubicBezTo>
                      <a:pt x="381" y="1205"/>
                      <a:pt x="381" y="1205"/>
                      <a:pt x="381" y="1205"/>
                    </a:cubicBezTo>
                    <a:moveTo>
                      <a:pt x="396" y="1205"/>
                    </a:moveTo>
                    <a:cubicBezTo>
                      <a:pt x="389" y="1205"/>
                      <a:pt x="389" y="1205"/>
                      <a:pt x="389" y="1205"/>
                    </a:cubicBezTo>
                    <a:cubicBezTo>
                      <a:pt x="389" y="1212"/>
                      <a:pt x="389" y="1212"/>
                      <a:pt x="389" y="1212"/>
                    </a:cubicBezTo>
                    <a:cubicBezTo>
                      <a:pt x="396" y="1212"/>
                      <a:pt x="396" y="1212"/>
                      <a:pt x="396" y="1212"/>
                    </a:cubicBezTo>
                    <a:cubicBezTo>
                      <a:pt x="396" y="1205"/>
                      <a:pt x="396" y="1205"/>
                      <a:pt x="396" y="1205"/>
                    </a:cubicBezTo>
                    <a:moveTo>
                      <a:pt x="411" y="1205"/>
                    </a:moveTo>
                    <a:cubicBezTo>
                      <a:pt x="404" y="1205"/>
                      <a:pt x="404" y="1205"/>
                      <a:pt x="404" y="1205"/>
                    </a:cubicBezTo>
                    <a:cubicBezTo>
                      <a:pt x="404" y="1212"/>
                      <a:pt x="404" y="1212"/>
                      <a:pt x="404" y="1212"/>
                    </a:cubicBezTo>
                    <a:cubicBezTo>
                      <a:pt x="411" y="1212"/>
                      <a:pt x="411" y="1212"/>
                      <a:pt x="411" y="1212"/>
                    </a:cubicBezTo>
                    <a:cubicBezTo>
                      <a:pt x="411" y="1205"/>
                      <a:pt x="411" y="1205"/>
                      <a:pt x="411" y="1205"/>
                    </a:cubicBezTo>
                    <a:moveTo>
                      <a:pt x="426" y="1205"/>
                    </a:moveTo>
                    <a:cubicBezTo>
                      <a:pt x="419" y="1205"/>
                      <a:pt x="419" y="1205"/>
                      <a:pt x="419" y="1205"/>
                    </a:cubicBezTo>
                    <a:cubicBezTo>
                      <a:pt x="419" y="1212"/>
                      <a:pt x="419" y="1212"/>
                      <a:pt x="419" y="1212"/>
                    </a:cubicBezTo>
                    <a:cubicBezTo>
                      <a:pt x="426" y="1212"/>
                      <a:pt x="426" y="1212"/>
                      <a:pt x="426" y="1212"/>
                    </a:cubicBezTo>
                    <a:cubicBezTo>
                      <a:pt x="426" y="1205"/>
                      <a:pt x="426" y="1205"/>
                      <a:pt x="426" y="1205"/>
                    </a:cubicBezTo>
                    <a:moveTo>
                      <a:pt x="440" y="1205"/>
                    </a:moveTo>
                    <a:cubicBezTo>
                      <a:pt x="433" y="1205"/>
                      <a:pt x="433" y="1205"/>
                      <a:pt x="433" y="1205"/>
                    </a:cubicBezTo>
                    <a:cubicBezTo>
                      <a:pt x="433" y="1212"/>
                      <a:pt x="433" y="1212"/>
                      <a:pt x="433" y="1212"/>
                    </a:cubicBezTo>
                    <a:cubicBezTo>
                      <a:pt x="440" y="1212"/>
                      <a:pt x="440" y="1212"/>
                      <a:pt x="440" y="1212"/>
                    </a:cubicBezTo>
                    <a:cubicBezTo>
                      <a:pt x="440" y="1205"/>
                      <a:pt x="440" y="1205"/>
                      <a:pt x="440" y="1205"/>
                    </a:cubicBezTo>
                    <a:moveTo>
                      <a:pt x="455" y="1205"/>
                    </a:moveTo>
                    <a:cubicBezTo>
                      <a:pt x="448" y="1205"/>
                      <a:pt x="448" y="1205"/>
                      <a:pt x="448" y="1205"/>
                    </a:cubicBezTo>
                    <a:cubicBezTo>
                      <a:pt x="448" y="1212"/>
                      <a:pt x="448" y="1212"/>
                      <a:pt x="448" y="1212"/>
                    </a:cubicBezTo>
                    <a:cubicBezTo>
                      <a:pt x="455" y="1212"/>
                      <a:pt x="455" y="1212"/>
                      <a:pt x="455" y="1212"/>
                    </a:cubicBezTo>
                    <a:cubicBezTo>
                      <a:pt x="455" y="1205"/>
                      <a:pt x="455" y="1205"/>
                      <a:pt x="455" y="1205"/>
                    </a:cubicBezTo>
                    <a:moveTo>
                      <a:pt x="470" y="1205"/>
                    </a:moveTo>
                    <a:cubicBezTo>
                      <a:pt x="463" y="1205"/>
                      <a:pt x="463" y="1205"/>
                      <a:pt x="463" y="1205"/>
                    </a:cubicBezTo>
                    <a:cubicBezTo>
                      <a:pt x="463" y="1212"/>
                      <a:pt x="463" y="1212"/>
                      <a:pt x="463" y="1212"/>
                    </a:cubicBezTo>
                    <a:cubicBezTo>
                      <a:pt x="470" y="1212"/>
                      <a:pt x="470" y="1212"/>
                      <a:pt x="470" y="1212"/>
                    </a:cubicBezTo>
                    <a:cubicBezTo>
                      <a:pt x="470" y="1205"/>
                      <a:pt x="470" y="1205"/>
                      <a:pt x="470" y="1205"/>
                    </a:cubicBezTo>
                    <a:moveTo>
                      <a:pt x="485" y="1205"/>
                    </a:moveTo>
                    <a:cubicBezTo>
                      <a:pt x="478" y="1205"/>
                      <a:pt x="478" y="1205"/>
                      <a:pt x="478" y="1205"/>
                    </a:cubicBezTo>
                    <a:cubicBezTo>
                      <a:pt x="478" y="1212"/>
                      <a:pt x="478" y="1212"/>
                      <a:pt x="478" y="1212"/>
                    </a:cubicBezTo>
                    <a:cubicBezTo>
                      <a:pt x="485" y="1212"/>
                      <a:pt x="485" y="1212"/>
                      <a:pt x="485" y="1212"/>
                    </a:cubicBezTo>
                    <a:cubicBezTo>
                      <a:pt x="485" y="1205"/>
                      <a:pt x="485" y="1205"/>
                      <a:pt x="485" y="1205"/>
                    </a:cubicBezTo>
                    <a:moveTo>
                      <a:pt x="499" y="1205"/>
                    </a:moveTo>
                    <a:cubicBezTo>
                      <a:pt x="492" y="1205"/>
                      <a:pt x="492" y="1205"/>
                      <a:pt x="492" y="1205"/>
                    </a:cubicBezTo>
                    <a:cubicBezTo>
                      <a:pt x="492" y="1212"/>
                      <a:pt x="492" y="1212"/>
                      <a:pt x="492" y="1212"/>
                    </a:cubicBezTo>
                    <a:cubicBezTo>
                      <a:pt x="499" y="1212"/>
                      <a:pt x="499" y="1212"/>
                      <a:pt x="499" y="1212"/>
                    </a:cubicBezTo>
                    <a:cubicBezTo>
                      <a:pt x="499" y="1205"/>
                      <a:pt x="499" y="1205"/>
                      <a:pt x="499" y="1205"/>
                    </a:cubicBezTo>
                    <a:moveTo>
                      <a:pt x="514" y="1205"/>
                    </a:moveTo>
                    <a:cubicBezTo>
                      <a:pt x="507" y="1205"/>
                      <a:pt x="507" y="1205"/>
                      <a:pt x="507" y="1205"/>
                    </a:cubicBezTo>
                    <a:cubicBezTo>
                      <a:pt x="507" y="1212"/>
                      <a:pt x="507" y="1212"/>
                      <a:pt x="507" y="1212"/>
                    </a:cubicBezTo>
                    <a:cubicBezTo>
                      <a:pt x="514" y="1212"/>
                      <a:pt x="514" y="1212"/>
                      <a:pt x="514" y="1212"/>
                    </a:cubicBezTo>
                    <a:cubicBezTo>
                      <a:pt x="514" y="1205"/>
                      <a:pt x="514" y="1205"/>
                      <a:pt x="514" y="1205"/>
                    </a:cubicBezTo>
                    <a:moveTo>
                      <a:pt x="529" y="1205"/>
                    </a:moveTo>
                    <a:cubicBezTo>
                      <a:pt x="522" y="1205"/>
                      <a:pt x="522" y="1205"/>
                      <a:pt x="522" y="1205"/>
                    </a:cubicBezTo>
                    <a:cubicBezTo>
                      <a:pt x="522" y="1212"/>
                      <a:pt x="522" y="1212"/>
                      <a:pt x="522" y="1212"/>
                    </a:cubicBezTo>
                    <a:cubicBezTo>
                      <a:pt x="529" y="1212"/>
                      <a:pt x="529" y="1212"/>
                      <a:pt x="529" y="1212"/>
                    </a:cubicBezTo>
                    <a:cubicBezTo>
                      <a:pt x="529" y="1205"/>
                      <a:pt x="529" y="1205"/>
                      <a:pt x="529" y="1205"/>
                    </a:cubicBezTo>
                    <a:moveTo>
                      <a:pt x="544" y="1205"/>
                    </a:moveTo>
                    <a:cubicBezTo>
                      <a:pt x="537" y="1205"/>
                      <a:pt x="537" y="1205"/>
                      <a:pt x="537" y="1205"/>
                    </a:cubicBezTo>
                    <a:cubicBezTo>
                      <a:pt x="537" y="1212"/>
                      <a:pt x="537" y="1212"/>
                      <a:pt x="537" y="1212"/>
                    </a:cubicBezTo>
                    <a:cubicBezTo>
                      <a:pt x="544" y="1212"/>
                      <a:pt x="544" y="1212"/>
                      <a:pt x="544" y="1212"/>
                    </a:cubicBezTo>
                    <a:cubicBezTo>
                      <a:pt x="544" y="1205"/>
                      <a:pt x="544" y="1205"/>
                      <a:pt x="544" y="1205"/>
                    </a:cubicBezTo>
                    <a:moveTo>
                      <a:pt x="558" y="1205"/>
                    </a:moveTo>
                    <a:cubicBezTo>
                      <a:pt x="551" y="1205"/>
                      <a:pt x="551" y="1205"/>
                      <a:pt x="551" y="1205"/>
                    </a:cubicBezTo>
                    <a:cubicBezTo>
                      <a:pt x="551" y="1212"/>
                      <a:pt x="551" y="1212"/>
                      <a:pt x="551" y="1212"/>
                    </a:cubicBezTo>
                    <a:cubicBezTo>
                      <a:pt x="558" y="1212"/>
                      <a:pt x="558" y="1212"/>
                      <a:pt x="558" y="1212"/>
                    </a:cubicBezTo>
                    <a:cubicBezTo>
                      <a:pt x="558" y="1205"/>
                      <a:pt x="558" y="1205"/>
                      <a:pt x="558" y="1205"/>
                    </a:cubicBezTo>
                    <a:moveTo>
                      <a:pt x="190" y="1190"/>
                    </a:moveTo>
                    <a:cubicBezTo>
                      <a:pt x="183" y="1190"/>
                      <a:pt x="183" y="1190"/>
                      <a:pt x="183" y="1190"/>
                    </a:cubicBezTo>
                    <a:cubicBezTo>
                      <a:pt x="183" y="1197"/>
                      <a:pt x="183" y="1197"/>
                      <a:pt x="183" y="1197"/>
                    </a:cubicBezTo>
                    <a:cubicBezTo>
                      <a:pt x="190" y="1197"/>
                      <a:pt x="190" y="1197"/>
                      <a:pt x="190" y="1197"/>
                    </a:cubicBezTo>
                    <a:cubicBezTo>
                      <a:pt x="190" y="1190"/>
                      <a:pt x="190" y="1190"/>
                      <a:pt x="190" y="1190"/>
                    </a:cubicBezTo>
                    <a:moveTo>
                      <a:pt x="204" y="1190"/>
                    </a:moveTo>
                    <a:cubicBezTo>
                      <a:pt x="197" y="1190"/>
                      <a:pt x="197" y="1190"/>
                      <a:pt x="197" y="1190"/>
                    </a:cubicBezTo>
                    <a:cubicBezTo>
                      <a:pt x="197" y="1197"/>
                      <a:pt x="197" y="1197"/>
                      <a:pt x="197" y="1197"/>
                    </a:cubicBezTo>
                    <a:cubicBezTo>
                      <a:pt x="204" y="1197"/>
                      <a:pt x="204" y="1197"/>
                      <a:pt x="204" y="1197"/>
                    </a:cubicBezTo>
                    <a:cubicBezTo>
                      <a:pt x="204" y="1190"/>
                      <a:pt x="204" y="1190"/>
                      <a:pt x="204" y="1190"/>
                    </a:cubicBezTo>
                    <a:moveTo>
                      <a:pt x="219" y="1190"/>
                    </a:moveTo>
                    <a:cubicBezTo>
                      <a:pt x="212" y="1190"/>
                      <a:pt x="212" y="1190"/>
                      <a:pt x="212" y="1190"/>
                    </a:cubicBezTo>
                    <a:cubicBezTo>
                      <a:pt x="212" y="1197"/>
                      <a:pt x="212" y="1197"/>
                      <a:pt x="212" y="1197"/>
                    </a:cubicBezTo>
                    <a:cubicBezTo>
                      <a:pt x="219" y="1197"/>
                      <a:pt x="219" y="1197"/>
                      <a:pt x="219" y="1197"/>
                    </a:cubicBezTo>
                    <a:cubicBezTo>
                      <a:pt x="219" y="1190"/>
                      <a:pt x="219" y="1190"/>
                      <a:pt x="219" y="1190"/>
                    </a:cubicBezTo>
                    <a:moveTo>
                      <a:pt x="234" y="1190"/>
                    </a:moveTo>
                    <a:cubicBezTo>
                      <a:pt x="227" y="1190"/>
                      <a:pt x="227" y="1190"/>
                      <a:pt x="227" y="1190"/>
                    </a:cubicBezTo>
                    <a:cubicBezTo>
                      <a:pt x="227" y="1197"/>
                      <a:pt x="227" y="1197"/>
                      <a:pt x="227" y="1197"/>
                    </a:cubicBezTo>
                    <a:cubicBezTo>
                      <a:pt x="234" y="1197"/>
                      <a:pt x="234" y="1197"/>
                      <a:pt x="234" y="1197"/>
                    </a:cubicBezTo>
                    <a:cubicBezTo>
                      <a:pt x="234" y="1190"/>
                      <a:pt x="234" y="1190"/>
                      <a:pt x="234" y="1190"/>
                    </a:cubicBezTo>
                    <a:moveTo>
                      <a:pt x="249" y="1190"/>
                    </a:moveTo>
                    <a:cubicBezTo>
                      <a:pt x="242" y="1190"/>
                      <a:pt x="242" y="1190"/>
                      <a:pt x="242" y="1190"/>
                    </a:cubicBezTo>
                    <a:cubicBezTo>
                      <a:pt x="242" y="1197"/>
                      <a:pt x="242" y="1197"/>
                      <a:pt x="242" y="1197"/>
                    </a:cubicBezTo>
                    <a:cubicBezTo>
                      <a:pt x="249" y="1197"/>
                      <a:pt x="249" y="1197"/>
                      <a:pt x="249" y="1197"/>
                    </a:cubicBezTo>
                    <a:cubicBezTo>
                      <a:pt x="249" y="1190"/>
                      <a:pt x="249" y="1190"/>
                      <a:pt x="249" y="1190"/>
                    </a:cubicBezTo>
                    <a:moveTo>
                      <a:pt x="263" y="1190"/>
                    </a:moveTo>
                    <a:cubicBezTo>
                      <a:pt x="256" y="1190"/>
                      <a:pt x="256" y="1190"/>
                      <a:pt x="256" y="1190"/>
                    </a:cubicBezTo>
                    <a:cubicBezTo>
                      <a:pt x="256" y="1197"/>
                      <a:pt x="256" y="1197"/>
                      <a:pt x="256" y="1197"/>
                    </a:cubicBezTo>
                    <a:cubicBezTo>
                      <a:pt x="263" y="1197"/>
                      <a:pt x="263" y="1197"/>
                      <a:pt x="263" y="1197"/>
                    </a:cubicBezTo>
                    <a:cubicBezTo>
                      <a:pt x="263" y="1190"/>
                      <a:pt x="263" y="1190"/>
                      <a:pt x="263" y="1190"/>
                    </a:cubicBezTo>
                    <a:moveTo>
                      <a:pt x="278" y="1190"/>
                    </a:moveTo>
                    <a:cubicBezTo>
                      <a:pt x="271" y="1190"/>
                      <a:pt x="271" y="1190"/>
                      <a:pt x="271" y="1190"/>
                    </a:cubicBezTo>
                    <a:cubicBezTo>
                      <a:pt x="271" y="1197"/>
                      <a:pt x="271" y="1197"/>
                      <a:pt x="271" y="1197"/>
                    </a:cubicBezTo>
                    <a:cubicBezTo>
                      <a:pt x="278" y="1197"/>
                      <a:pt x="278" y="1197"/>
                      <a:pt x="278" y="1197"/>
                    </a:cubicBezTo>
                    <a:cubicBezTo>
                      <a:pt x="278" y="1190"/>
                      <a:pt x="278" y="1190"/>
                      <a:pt x="278" y="1190"/>
                    </a:cubicBezTo>
                    <a:moveTo>
                      <a:pt x="293" y="1190"/>
                    </a:moveTo>
                    <a:cubicBezTo>
                      <a:pt x="286" y="1190"/>
                      <a:pt x="286" y="1190"/>
                      <a:pt x="286" y="1190"/>
                    </a:cubicBezTo>
                    <a:cubicBezTo>
                      <a:pt x="286" y="1197"/>
                      <a:pt x="286" y="1197"/>
                      <a:pt x="286" y="1197"/>
                    </a:cubicBezTo>
                    <a:cubicBezTo>
                      <a:pt x="293" y="1197"/>
                      <a:pt x="293" y="1197"/>
                      <a:pt x="293" y="1197"/>
                    </a:cubicBezTo>
                    <a:cubicBezTo>
                      <a:pt x="293" y="1190"/>
                      <a:pt x="293" y="1190"/>
                      <a:pt x="293" y="1190"/>
                    </a:cubicBezTo>
                    <a:moveTo>
                      <a:pt x="308" y="1190"/>
                    </a:moveTo>
                    <a:cubicBezTo>
                      <a:pt x="301" y="1190"/>
                      <a:pt x="301" y="1190"/>
                      <a:pt x="301" y="1190"/>
                    </a:cubicBezTo>
                    <a:cubicBezTo>
                      <a:pt x="301" y="1197"/>
                      <a:pt x="301" y="1197"/>
                      <a:pt x="301" y="1197"/>
                    </a:cubicBezTo>
                    <a:cubicBezTo>
                      <a:pt x="308" y="1197"/>
                      <a:pt x="308" y="1197"/>
                      <a:pt x="308" y="1197"/>
                    </a:cubicBezTo>
                    <a:cubicBezTo>
                      <a:pt x="308" y="1190"/>
                      <a:pt x="308" y="1190"/>
                      <a:pt x="308" y="1190"/>
                    </a:cubicBezTo>
                    <a:moveTo>
                      <a:pt x="322" y="1190"/>
                    </a:moveTo>
                    <a:cubicBezTo>
                      <a:pt x="315" y="1190"/>
                      <a:pt x="315" y="1190"/>
                      <a:pt x="315" y="1190"/>
                    </a:cubicBezTo>
                    <a:cubicBezTo>
                      <a:pt x="315" y="1197"/>
                      <a:pt x="315" y="1197"/>
                      <a:pt x="315" y="1197"/>
                    </a:cubicBezTo>
                    <a:cubicBezTo>
                      <a:pt x="322" y="1197"/>
                      <a:pt x="322" y="1197"/>
                      <a:pt x="322" y="1197"/>
                    </a:cubicBezTo>
                    <a:cubicBezTo>
                      <a:pt x="322" y="1190"/>
                      <a:pt x="322" y="1190"/>
                      <a:pt x="322" y="1190"/>
                    </a:cubicBezTo>
                    <a:moveTo>
                      <a:pt x="337" y="1190"/>
                    </a:moveTo>
                    <a:cubicBezTo>
                      <a:pt x="330" y="1190"/>
                      <a:pt x="330" y="1190"/>
                      <a:pt x="330" y="1190"/>
                    </a:cubicBezTo>
                    <a:cubicBezTo>
                      <a:pt x="330" y="1197"/>
                      <a:pt x="330" y="1197"/>
                      <a:pt x="330" y="1197"/>
                    </a:cubicBezTo>
                    <a:cubicBezTo>
                      <a:pt x="337" y="1197"/>
                      <a:pt x="337" y="1197"/>
                      <a:pt x="337" y="1197"/>
                    </a:cubicBezTo>
                    <a:cubicBezTo>
                      <a:pt x="337" y="1190"/>
                      <a:pt x="337" y="1190"/>
                      <a:pt x="337" y="1190"/>
                    </a:cubicBezTo>
                    <a:moveTo>
                      <a:pt x="352" y="1190"/>
                    </a:moveTo>
                    <a:cubicBezTo>
                      <a:pt x="345" y="1190"/>
                      <a:pt x="345" y="1190"/>
                      <a:pt x="345" y="1190"/>
                    </a:cubicBezTo>
                    <a:cubicBezTo>
                      <a:pt x="345" y="1197"/>
                      <a:pt x="345" y="1197"/>
                      <a:pt x="345" y="1197"/>
                    </a:cubicBezTo>
                    <a:cubicBezTo>
                      <a:pt x="352" y="1197"/>
                      <a:pt x="352" y="1197"/>
                      <a:pt x="352" y="1197"/>
                    </a:cubicBezTo>
                    <a:cubicBezTo>
                      <a:pt x="352" y="1190"/>
                      <a:pt x="352" y="1190"/>
                      <a:pt x="352" y="1190"/>
                    </a:cubicBezTo>
                    <a:moveTo>
                      <a:pt x="367" y="1190"/>
                    </a:moveTo>
                    <a:cubicBezTo>
                      <a:pt x="360" y="1190"/>
                      <a:pt x="360" y="1190"/>
                      <a:pt x="360" y="1190"/>
                    </a:cubicBezTo>
                    <a:cubicBezTo>
                      <a:pt x="360" y="1197"/>
                      <a:pt x="360" y="1197"/>
                      <a:pt x="360" y="1197"/>
                    </a:cubicBezTo>
                    <a:cubicBezTo>
                      <a:pt x="367" y="1197"/>
                      <a:pt x="367" y="1197"/>
                      <a:pt x="367" y="1197"/>
                    </a:cubicBezTo>
                    <a:cubicBezTo>
                      <a:pt x="367" y="1190"/>
                      <a:pt x="367" y="1190"/>
                      <a:pt x="367" y="1190"/>
                    </a:cubicBezTo>
                    <a:moveTo>
                      <a:pt x="381" y="1190"/>
                    </a:moveTo>
                    <a:cubicBezTo>
                      <a:pt x="374" y="1190"/>
                      <a:pt x="374" y="1190"/>
                      <a:pt x="374" y="1190"/>
                    </a:cubicBezTo>
                    <a:cubicBezTo>
                      <a:pt x="374" y="1197"/>
                      <a:pt x="374" y="1197"/>
                      <a:pt x="374" y="1197"/>
                    </a:cubicBezTo>
                    <a:cubicBezTo>
                      <a:pt x="381" y="1197"/>
                      <a:pt x="381" y="1197"/>
                      <a:pt x="381" y="1197"/>
                    </a:cubicBezTo>
                    <a:cubicBezTo>
                      <a:pt x="381" y="1190"/>
                      <a:pt x="381" y="1190"/>
                      <a:pt x="381" y="1190"/>
                    </a:cubicBezTo>
                    <a:moveTo>
                      <a:pt x="396" y="1190"/>
                    </a:moveTo>
                    <a:cubicBezTo>
                      <a:pt x="389" y="1190"/>
                      <a:pt x="389" y="1190"/>
                      <a:pt x="389" y="1190"/>
                    </a:cubicBezTo>
                    <a:cubicBezTo>
                      <a:pt x="389" y="1197"/>
                      <a:pt x="389" y="1197"/>
                      <a:pt x="389" y="1197"/>
                    </a:cubicBezTo>
                    <a:cubicBezTo>
                      <a:pt x="396" y="1197"/>
                      <a:pt x="396" y="1197"/>
                      <a:pt x="396" y="1197"/>
                    </a:cubicBezTo>
                    <a:cubicBezTo>
                      <a:pt x="396" y="1190"/>
                      <a:pt x="396" y="1190"/>
                      <a:pt x="396" y="1190"/>
                    </a:cubicBezTo>
                    <a:moveTo>
                      <a:pt x="411" y="1190"/>
                    </a:moveTo>
                    <a:cubicBezTo>
                      <a:pt x="404" y="1190"/>
                      <a:pt x="404" y="1190"/>
                      <a:pt x="404" y="1190"/>
                    </a:cubicBezTo>
                    <a:cubicBezTo>
                      <a:pt x="404" y="1197"/>
                      <a:pt x="404" y="1197"/>
                      <a:pt x="404" y="1197"/>
                    </a:cubicBezTo>
                    <a:cubicBezTo>
                      <a:pt x="411" y="1197"/>
                      <a:pt x="411" y="1197"/>
                      <a:pt x="411" y="1197"/>
                    </a:cubicBezTo>
                    <a:cubicBezTo>
                      <a:pt x="411" y="1190"/>
                      <a:pt x="411" y="1190"/>
                      <a:pt x="411" y="1190"/>
                    </a:cubicBezTo>
                    <a:moveTo>
                      <a:pt x="426" y="1190"/>
                    </a:moveTo>
                    <a:cubicBezTo>
                      <a:pt x="419" y="1190"/>
                      <a:pt x="419" y="1190"/>
                      <a:pt x="419" y="1190"/>
                    </a:cubicBezTo>
                    <a:cubicBezTo>
                      <a:pt x="419" y="1197"/>
                      <a:pt x="419" y="1197"/>
                      <a:pt x="419" y="1197"/>
                    </a:cubicBezTo>
                    <a:cubicBezTo>
                      <a:pt x="426" y="1197"/>
                      <a:pt x="426" y="1197"/>
                      <a:pt x="426" y="1197"/>
                    </a:cubicBezTo>
                    <a:cubicBezTo>
                      <a:pt x="426" y="1190"/>
                      <a:pt x="426" y="1190"/>
                      <a:pt x="426" y="1190"/>
                    </a:cubicBezTo>
                    <a:moveTo>
                      <a:pt x="440" y="1190"/>
                    </a:moveTo>
                    <a:cubicBezTo>
                      <a:pt x="433" y="1190"/>
                      <a:pt x="433" y="1190"/>
                      <a:pt x="433" y="1190"/>
                    </a:cubicBezTo>
                    <a:cubicBezTo>
                      <a:pt x="433" y="1197"/>
                      <a:pt x="433" y="1197"/>
                      <a:pt x="433" y="1197"/>
                    </a:cubicBezTo>
                    <a:cubicBezTo>
                      <a:pt x="440" y="1197"/>
                      <a:pt x="440" y="1197"/>
                      <a:pt x="440" y="1197"/>
                    </a:cubicBezTo>
                    <a:cubicBezTo>
                      <a:pt x="440" y="1190"/>
                      <a:pt x="440" y="1190"/>
                      <a:pt x="440" y="1190"/>
                    </a:cubicBezTo>
                    <a:moveTo>
                      <a:pt x="455" y="1190"/>
                    </a:moveTo>
                    <a:cubicBezTo>
                      <a:pt x="448" y="1190"/>
                      <a:pt x="448" y="1190"/>
                      <a:pt x="448" y="1190"/>
                    </a:cubicBezTo>
                    <a:cubicBezTo>
                      <a:pt x="448" y="1197"/>
                      <a:pt x="448" y="1197"/>
                      <a:pt x="448" y="1197"/>
                    </a:cubicBezTo>
                    <a:cubicBezTo>
                      <a:pt x="455" y="1197"/>
                      <a:pt x="455" y="1197"/>
                      <a:pt x="455" y="1197"/>
                    </a:cubicBezTo>
                    <a:cubicBezTo>
                      <a:pt x="455" y="1190"/>
                      <a:pt x="455" y="1190"/>
                      <a:pt x="455" y="1190"/>
                    </a:cubicBezTo>
                    <a:moveTo>
                      <a:pt x="470" y="1190"/>
                    </a:moveTo>
                    <a:cubicBezTo>
                      <a:pt x="463" y="1190"/>
                      <a:pt x="463" y="1190"/>
                      <a:pt x="463" y="1190"/>
                    </a:cubicBezTo>
                    <a:cubicBezTo>
                      <a:pt x="463" y="1197"/>
                      <a:pt x="463" y="1197"/>
                      <a:pt x="463" y="1197"/>
                    </a:cubicBezTo>
                    <a:cubicBezTo>
                      <a:pt x="470" y="1197"/>
                      <a:pt x="470" y="1197"/>
                      <a:pt x="470" y="1197"/>
                    </a:cubicBezTo>
                    <a:cubicBezTo>
                      <a:pt x="470" y="1190"/>
                      <a:pt x="470" y="1190"/>
                      <a:pt x="470" y="1190"/>
                    </a:cubicBezTo>
                    <a:moveTo>
                      <a:pt x="485" y="1190"/>
                    </a:moveTo>
                    <a:cubicBezTo>
                      <a:pt x="478" y="1190"/>
                      <a:pt x="478" y="1190"/>
                      <a:pt x="478" y="1190"/>
                    </a:cubicBezTo>
                    <a:cubicBezTo>
                      <a:pt x="478" y="1197"/>
                      <a:pt x="478" y="1197"/>
                      <a:pt x="478" y="1197"/>
                    </a:cubicBezTo>
                    <a:cubicBezTo>
                      <a:pt x="485" y="1197"/>
                      <a:pt x="485" y="1197"/>
                      <a:pt x="485" y="1197"/>
                    </a:cubicBezTo>
                    <a:cubicBezTo>
                      <a:pt x="485" y="1190"/>
                      <a:pt x="485" y="1190"/>
                      <a:pt x="485" y="1190"/>
                    </a:cubicBezTo>
                    <a:moveTo>
                      <a:pt x="499" y="1190"/>
                    </a:moveTo>
                    <a:cubicBezTo>
                      <a:pt x="492" y="1190"/>
                      <a:pt x="492" y="1190"/>
                      <a:pt x="492" y="1190"/>
                    </a:cubicBezTo>
                    <a:cubicBezTo>
                      <a:pt x="492" y="1197"/>
                      <a:pt x="492" y="1197"/>
                      <a:pt x="492" y="1197"/>
                    </a:cubicBezTo>
                    <a:cubicBezTo>
                      <a:pt x="499" y="1197"/>
                      <a:pt x="499" y="1197"/>
                      <a:pt x="499" y="1197"/>
                    </a:cubicBezTo>
                    <a:cubicBezTo>
                      <a:pt x="499" y="1190"/>
                      <a:pt x="499" y="1190"/>
                      <a:pt x="499" y="1190"/>
                    </a:cubicBezTo>
                    <a:moveTo>
                      <a:pt x="514" y="1190"/>
                    </a:moveTo>
                    <a:cubicBezTo>
                      <a:pt x="507" y="1190"/>
                      <a:pt x="507" y="1190"/>
                      <a:pt x="507" y="1190"/>
                    </a:cubicBezTo>
                    <a:cubicBezTo>
                      <a:pt x="507" y="1197"/>
                      <a:pt x="507" y="1197"/>
                      <a:pt x="507" y="1197"/>
                    </a:cubicBezTo>
                    <a:cubicBezTo>
                      <a:pt x="514" y="1197"/>
                      <a:pt x="514" y="1197"/>
                      <a:pt x="514" y="1197"/>
                    </a:cubicBezTo>
                    <a:cubicBezTo>
                      <a:pt x="514" y="1190"/>
                      <a:pt x="514" y="1190"/>
                      <a:pt x="514" y="1190"/>
                    </a:cubicBezTo>
                    <a:moveTo>
                      <a:pt x="529" y="1190"/>
                    </a:moveTo>
                    <a:cubicBezTo>
                      <a:pt x="522" y="1190"/>
                      <a:pt x="522" y="1190"/>
                      <a:pt x="522" y="1190"/>
                    </a:cubicBezTo>
                    <a:cubicBezTo>
                      <a:pt x="522" y="1197"/>
                      <a:pt x="522" y="1197"/>
                      <a:pt x="522" y="1197"/>
                    </a:cubicBezTo>
                    <a:cubicBezTo>
                      <a:pt x="529" y="1197"/>
                      <a:pt x="529" y="1197"/>
                      <a:pt x="529" y="1197"/>
                    </a:cubicBezTo>
                    <a:cubicBezTo>
                      <a:pt x="529" y="1190"/>
                      <a:pt x="529" y="1190"/>
                      <a:pt x="529" y="1190"/>
                    </a:cubicBezTo>
                    <a:moveTo>
                      <a:pt x="544" y="1190"/>
                    </a:moveTo>
                    <a:cubicBezTo>
                      <a:pt x="537" y="1190"/>
                      <a:pt x="537" y="1190"/>
                      <a:pt x="537" y="1190"/>
                    </a:cubicBezTo>
                    <a:cubicBezTo>
                      <a:pt x="537" y="1197"/>
                      <a:pt x="537" y="1197"/>
                      <a:pt x="537" y="1197"/>
                    </a:cubicBezTo>
                    <a:cubicBezTo>
                      <a:pt x="544" y="1197"/>
                      <a:pt x="544" y="1197"/>
                      <a:pt x="544" y="1197"/>
                    </a:cubicBezTo>
                    <a:cubicBezTo>
                      <a:pt x="544" y="1190"/>
                      <a:pt x="544" y="1190"/>
                      <a:pt x="544" y="1190"/>
                    </a:cubicBezTo>
                    <a:moveTo>
                      <a:pt x="558" y="1190"/>
                    </a:moveTo>
                    <a:cubicBezTo>
                      <a:pt x="551" y="1190"/>
                      <a:pt x="551" y="1190"/>
                      <a:pt x="551" y="1190"/>
                    </a:cubicBezTo>
                    <a:cubicBezTo>
                      <a:pt x="551" y="1197"/>
                      <a:pt x="551" y="1197"/>
                      <a:pt x="551" y="1197"/>
                    </a:cubicBezTo>
                    <a:cubicBezTo>
                      <a:pt x="558" y="1197"/>
                      <a:pt x="558" y="1197"/>
                      <a:pt x="558" y="1197"/>
                    </a:cubicBezTo>
                    <a:cubicBezTo>
                      <a:pt x="558" y="1190"/>
                      <a:pt x="558" y="1190"/>
                      <a:pt x="558" y="1190"/>
                    </a:cubicBezTo>
                    <a:moveTo>
                      <a:pt x="190" y="1176"/>
                    </a:moveTo>
                    <a:cubicBezTo>
                      <a:pt x="183" y="1176"/>
                      <a:pt x="183" y="1176"/>
                      <a:pt x="183" y="1176"/>
                    </a:cubicBezTo>
                    <a:cubicBezTo>
                      <a:pt x="183" y="1183"/>
                      <a:pt x="183" y="1183"/>
                      <a:pt x="183" y="1183"/>
                    </a:cubicBezTo>
                    <a:cubicBezTo>
                      <a:pt x="190" y="1183"/>
                      <a:pt x="190" y="1183"/>
                      <a:pt x="190" y="1183"/>
                    </a:cubicBezTo>
                    <a:cubicBezTo>
                      <a:pt x="190" y="1176"/>
                      <a:pt x="190" y="1176"/>
                      <a:pt x="190" y="1176"/>
                    </a:cubicBezTo>
                    <a:moveTo>
                      <a:pt x="204" y="1176"/>
                    </a:moveTo>
                    <a:cubicBezTo>
                      <a:pt x="197" y="1176"/>
                      <a:pt x="197" y="1176"/>
                      <a:pt x="197" y="1176"/>
                    </a:cubicBezTo>
                    <a:cubicBezTo>
                      <a:pt x="197" y="1183"/>
                      <a:pt x="197" y="1183"/>
                      <a:pt x="197" y="1183"/>
                    </a:cubicBezTo>
                    <a:cubicBezTo>
                      <a:pt x="204" y="1183"/>
                      <a:pt x="204" y="1183"/>
                      <a:pt x="204" y="1183"/>
                    </a:cubicBezTo>
                    <a:cubicBezTo>
                      <a:pt x="204" y="1176"/>
                      <a:pt x="204" y="1176"/>
                      <a:pt x="204" y="1176"/>
                    </a:cubicBezTo>
                    <a:moveTo>
                      <a:pt x="219" y="1176"/>
                    </a:moveTo>
                    <a:cubicBezTo>
                      <a:pt x="212" y="1176"/>
                      <a:pt x="212" y="1176"/>
                      <a:pt x="212" y="1176"/>
                    </a:cubicBezTo>
                    <a:cubicBezTo>
                      <a:pt x="212" y="1183"/>
                      <a:pt x="212" y="1183"/>
                      <a:pt x="212" y="1183"/>
                    </a:cubicBezTo>
                    <a:cubicBezTo>
                      <a:pt x="219" y="1183"/>
                      <a:pt x="219" y="1183"/>
                      <a:pt x="219" y="1183"/>
                    </a:cubicBezTo>
                    <a:cubicBezTo>
                      <a:pt x="219" y="1176"/>
                      <a:pt x="219" y="1176"/>
                      <a:pt x="219" y="1176"/>
                    </a:cubicBezTo>
                    <a:moveTo>
                      <a:pt x="234" y="1176"/>
                    </a:moveTo>
                    <a:cubicBezTo>
                      <a:pt x="227" y="1176"/>
                      <a:pt x="227" y="1176"/>
                      <a:pt x="227" y="1176"/>
                    </a:cubicBezTo>
                    <a:cubicBezTo>
                      <a:pt x="227" y="1183"/>
                      <a:pt x="227" y="1183"/>
                      <a:pt x="227" y="1183"/>
                    </a:cubicBezTo>
                    <a:cubicBezTo>
                      <a:pt x="234" y="1183"/>
                      <a:pt x="234" y="1183"/>
                      <a:pt x="234" y="1183"/>
                    </a:cubicBezTo>
                    <a:cubicBezTo>
                      <a:pt x="234" y="1176"/>
                      <a:pt x="234" y="1176"/>
                      <a:pt x="234" y="1176"/>
                    </a:cubicBezTo>
                    <a:moveTo>
                      <a:pt x="249" y="1176"/>
                    </a:moveTo>
                    <a:cubicBezTo>
                      <a:pt x="242" y="1176"/>
                      <a:pt x="242" y="1176"/>
                      <a:pt x="242" y="1176"/>
                    </a:cubicBezTo>
                    <a:cubicBezTo>
                      <a:pt x="242" y="1183"/>
                      <a:pt x="242" y="1183"/>
                      <a:pt x="242" y="1183"/>
                    </a:cubicBezTo>
                    <a:cubicBezTo>
                      <a:pt x="249" y="1183"/>
                      <a:pt x="249" y="1183"/>
                      <a:pt x="249" y="1183"/>
                    </a:cubicBezTo>
                    <a:cubicBezTo>
                      <a:pt x="249" y="1176"/>
                      <a:pt x="249" y="1176"/>
                      <a:pt x="249" y="1176"/>
                    </a:cubicBezTo>
                    <a:moveTo>
                      <a:pt x="263" y="1176"/>
                    </a:moveTo>
                    <a:cubicBezTo>
                      <a:pt x="256" y="1176"/>
                      <a:pt x="256" y="1176"/>
                      <a:pt x="256" y="1176"/>
                    </a:cubicBezTo>
                    <a:cubicBezTo>
                      <a:pt x="256" y="1183"/>
                      <a:pt x="256" y="1183"/>
                      <a:pt x="256" y="1183"/>
                    </a:cubicBezTo>
                    <a:cubicBezTo>
                      <a:pt x="263" y="1183"/>
                      <a:pt x="263" y="1183"/>
                      <a:pt x="263" y="1183"/>
                    </a:cubicBezTo>
                    <a:cubicBezTo>
                      <a:pt x="263" y="1176"/>
                      <a:pt x="263" y="1176"/>
                      <a:pt x="263" y="1176"/>
                    </a:cubicBezTo>
                    <a:moveTo>
                      <a:pt x="278" y="1176"/>
                    </a:moveTo>
                    <a:cubicBezTo>
                      <a:pt x="271" y="1176"/>
                      <a:pt x="271" y="1176"/>
                      <a:pt x="271" y="1176"/>
                    </a:cubicBezTo>
                    <a:cubicBezTo>
                      <a:pt x="271" y="1183"/>
                      <a:pt x="271" y="1183"/>
                      <a:pt x="271" y="1183"/>
                    </a:cubicBezTo>
                    <a:cubicBezTo>
                      <a:pt x="278" y="1183"/>
                      <a:pt x="278" y="1183"/>
                      <a:pt x="278" y="1183"/>
                    </a:cubicBezTo>
                    <a:cubicBezTo>
                      <a:pt x="278" y="1176"/>
                      <a:pt x="278" y="1176"/>
                      <a:pt x="278" y="1176"/>
                    </a:cubicBezTo>
                    <a:moveTo>
                      <a:pt x="293" y="1176"/>
                    </a:moveTo>
                    <a:cubicBezTo>
                      <a:pt x="286" y="1176"/>
                      <a:pt x="286" y="1176"/>
                      <a:pt x="286" y="1176"/>
                    </a:cubicBezTo>
                    <a:cubicBezTo>
                      <a:pt x="286" y="1183"/>
                      <a:pt x="286" y="1183"/>
                      <a:pt x="286" y="1183"/>
                    </a:cubicBezTo>
                    <a:cubicBezTo>
                      <a:pt x="293" y="1183"/>
                      <a:pt x="293" y="1183"/>
                      <a:pt x="293" y="1183"/>
                    </a:cubicBezTo>
                    <a:cubicBezTo>
                      <a:pt x="293" y="1176"/>
                      <a:pt x="293" y="1176"/>
                      <a:pt x="293" y="1176"/>
                    </a:cubicBezTo>
                    <a:moveTo>
                      <a:pt x="308" y="1176"/>
                    </a:moveTo>
                    <a:cubicBezTo>
                      <a:pt x="301" y="1176"/>
                      <a:pt x="301" y="1176"/>
                      <a:pt x="301" y="1176"/>
                    </a:cubicBezTo>
                    <a:cubicBezTo>
                      <a:pt x="301" y="1183"/>
                      <a:pt x="301" y="1183"/>
                      <a:pt x="301" y="1183"/>
                    </a:cubicBezTo>
                    <a:cubicBezTo>
                      <a:pt x="308" y="1183"/>
                      <a:pt x="308" y="1183"/>
                      <a:pt x="308" y="1183"/>
                    </a:cubicBezTo>
                    <a:cubicBezTo>
                      <a:pt x="308" y="1176"/>
                      <a:pt x="308" y="1176"/>
                      <a:pt x="308" y="1176"/>
                    </a:cubicBezTo>
                    <a:moveTo>
                      <a:pt x="322" y="1176"/>
                    </a:moveTo>
                    <a:cubicBezTo>
                      <a:pt x="315" y="1176"/>
                      <a:pt x="315" y="1176"/>
                      <a:pt x="315" y="1176"/>
                    </a:cubicBezTo>
                    <a:cubicBezTo>
                      <a:pt x="315" y="1183"/>
                      <a:pt x="315" y="1183"/>
                      <a:pt x="315" y="1183"/>
                    </a:cubicBezTo>
                    <a:cubicBezTo>
                      <a:pt x="322" y="1183"/>
                      <a:pt x="322" y="1183"/>
                      <a:pt x="322" y="1183"/>
                    </a:cubicBezTo>
                    <a:cubicBezTo>
                      <a:pt x="322" y="1176"/>
                      <a:pt x="322" y="1176"/>
                      <a:pt x="322" y="1176"/>
                    </a:cubicBezTo>
                    <a:moveTo>
                      <a:pt x="337" y="1176"/>
                    </a:moveTo>
                    <a:cubicBezTo>
                      <a:pt x="330" y="1176"/>
                      <a:pt x="330" y="1176"/>
                      <a:pt x="330" y="1176"/>
                    </a:cubicBezTo>
                    <a:cubicBezTo>
                      <a:pt x="330" y="1183"/>
                      <a:pt x="330" y="1183"/>
                      <a:pt x="330" y="1183"/>
                    </a:cubicBezTo>
                    <a:cubicBezTo>
                      <a:pt x="337" y="1183"/>
                      <a:pt x="337" y="1183"/>
                      <a:pt x="337" y="1183"/>
                    </a:cubicBezTo>
                    <a:cubicBezTo>
                      <a:pt x="337" y="1176"/>
                      <a:pt x="337" y="1176"/>
                      <a:pt x="337" y="1176"/>
                    </a:cubicBezTo>
                    <a:moveTo>
                      <a:pt x="352" y="1176"/>
                    </a:moveTo>
                    <a:cubicBezTo>
                      <a:pt x="345" y="1176"/>
                      <a:pt x="345" y="1176"/>
                      <a:pt x="345" y="1176"/>
                    </a:cubicBezTo>
                    <a:cubicBezTo>
                      <a:pt x="345" y="1183"/>
                      <a:pt x="345" y="1183"/>
                      <a:pt x="345" y="1183"/>
                    </a:cubicBezTo>
                    <a:cubicBezTo>
                      <a:pt x="352" y="1183"/>
                      <a:pt x="352" y="1183"/>
                      <a:pt x="352" y="1183"/>
                    </a:cubicBezTo>
                    <a:cubicBezTo>
                      <a:pt x="352" y="1176"/>
                      <a:pt x="352" y="1176"/>
                      <a:pt x="352" y="1176"/>
                    </a:cubicBezTo>
                    <a:moveTo>
                      <a:pt x="367" y="1176"/>
                    </a:moveTo>
                    <a:cubicBezTo>
                      <a:pt x="360" y="1176"/>
                      <a:pt x="360" y="1176"/>
                      <a:pt x="360" y="1176"/>
                    </a:cubicBezTo>
                    <a:cubicBezTo>
                      <a:pt x="360" y="1183"/>
                      <a:pt x="360" y="1183"/>
                      <a:pt x="360" y="1183"/>
                    </a:cubicBezTo>
                    <a:cubicBezTo>
                      <a:pt x="367" y="1183"/>
                      <a:pt x="367" y="1183"/>
                      <a:pt x="367" y="1183"/>
                    </a:cubicBezTo>
                    <a:cubicBezTo>
                      <a:pt x="367" y="1176"/>
                      <a:pt x="367" y="1176"/>
                      <a:pt x="367" y="1176"/>
                    </a:cubicBezTo>
                    <a:moveTo>
                      <a:pt x="381" y="1176"/>
                    </a:moveTo>
                    <a:cubicBezTo>
                      <a:pt x="374" y="1176"/>
                      <a:pt x="374" y="1176"/>
                      <a:pt x="374" y="1176"/>
                    </a:cubicBezTo>
                    <a:cubicBezTo>
                      <a:pt x="374" y="1183"/>
                      <a:pt x="374" y="1183"/>
                      <a:pt x="374" y="1183"/>
                    </a:cubicBezTo>
                    <a:cubicBezTo>
                      <a:pt x="381" y="1183"/>
                      <a:pt x="381" y="1183"/>
                      <a:pt x="381" y="1183"/>
                    </a:cubicBezTo>
                    <a:cubicBezTo>
                      <a:pt x="381" y="1176"/>
                      <a:pt x="381" y="1176"/>
                      <a:pt x="381" y="1176"/>
                    </a:cubicBezTo>
                    <a:moveTo>
                      <a:pt x="396" y="1176"/>
                    </a:moveTo>
                    <a:cubicBezTo>
                      <a:pt x="389" y="1176"/>
                      <a:pt x="389" y="1176"/>
                      <a:pt x="389" y="1176"/>
                    </a:cubicBezTo>
                    <a:cubicBezTo>
                      <a:pt x="389" y="1183"/>
                      <a:pt x="389" y="1183"/>
                      <a:pt x="389" y="1183"/>
                    </a:cubicBezTo>
                    <a:cubicBezTo>
                      <a:pt x="396" y="1183"/>
                      <a:pt x="396" y="1183"/>
                      <a:pt x="396" y="1183"/>
                    </a:cubicBezTo>
                    <a:cubicBezTo>
                      <a:pt x="396" y="1176"/>
                      <a:pt x="396" y="1176"/>
                      <a:pt x="396" y="1176"/>
                    </a:cubicBezTo>
                    <a:moveTo>
                      <a:pt x="411" y="1176"/>
                    </a:moveTo>
                    <a:cubicBezTo>
                      <a:pt x="404" y="1176"/>
                      <a:pt x="404" y="1176"/>
                      <a:pt x="404" y="1176"/>
                    </a:cubicBezTo>
                    <a:cubicBezTo>
                      <a:pt x="404" y="1183"/>
                      <a:pt x="404" y="1183"/>
                      <a:pt x="404" y="1183"/>
                    </a:cubicBezTo>
                    <a:cubicBezTo>
                      <a:pt x="411" y="1183"/>
                      <a:pt x="411" y="1183"/>
                      <a:pt x="411" y="1183"/>
                    </a:cubicBezTo>
                    <a:cubicBezTo>
                      <a:pt x="411" y="1176"/>
                      <a:pt x="411" y="1176"/>
                      <a:pt x="411" y="1176"/>
                    </a:cubicBezTo>
                    <a:moveTo>
                      <a:pt x="426" y="1176"/>
                    </a:moveTo>
                    <a:cubicBezTo>
                      <a:pt x="419" y="1176"/>
                      <a:pt x="419" y="1176"/>
                      <a:pt x="419" y="1176"/>
                    </a:cubicBezTo>
                    <a:cubicBezTo>
                      <a:pt x="419" y="1183"/>
                      <a:pt x="419" y="1183"/>
                      <a:pt x="419" y="1183"/>
                    </a:cubicBezTo>
                    <a:cubicBezTo>
                      <a:pt x="426" y="1183"/>
                      <a:pt x="426" y="1183"/>
                      <a:pt x="426" y="1183"/>
                    </a:cubicBezTo>
                    <a:cubicBezTo>
                      <a:pt x="426" y="1176"/>
                      <a:pt x="426" y="1176"/>
                      <a:pt x="426" y="1176"/>
                    </a:cubicBezTo>
                    <a:moveTo>
                      <a:pt x="440" y="1176"/>
                    </a:moveTo>
                    <a:cubicBezTo>
                      <a:pt x="433" y="1176"/>
                      <a:pt x="433" y="1176"/>
                      <a:pt x="433" y="1176"/>
                    </a:cubicBezTo>
                    <a:cubicBezTo>
                      <a:pt x="433" y="1183"/>
                      <a:pt x="433" y="1183"/>
                      <a:pt x="433" y="1183"/>
                    </a:cubicBezTo>
                    <a:cubicBezTo>
                      <a:pt x="440" y="1183"/>
                      <a:pt x="440" y="1183"/>
                      <a:pt x="440" y="1183"/>
                    </a:cubicBezTo>
                    <a:cubicBezTo>
                      <a:pt x="440" y="1176"/>
                      <a:pt x="440" y="1176"/>
                      <a:pt x="440" y="1176"/>
                    </a:cubicBezTo>
                    <a:moveTo>
                      <a:pt x="455" y="1176"/>
                    </a:moveTo>
                    <a:cubicBezTo>
                      <a:pt x="448" y="1176"/>
                      <a:pt x="448" y="1176"/>
                      <a:pt x="448" y="1176"/>
                    </a:cubicBezTo>
                    <a:cubicBezTo>
                      <a:pt x="448" y="1183"/>
                      <a:pt x="448" y="1183"/>
                      <a:pt x="448" y="1183"/>
                    </a:cubicBezTo>
                    <a:cubicBezTo>
                      <a:pt x="455" y="1183"/>
                      <a:pt x="455" y="1183"/>
                      <a:pt x="455" y="1183"/>
                    </a:cubicBezTo>
                    <a:cubicBezTo>
                      <a:pt x="455" y="1176"/>
                      <a:pt x="455" y="1176"/>
                      <a:pt x="455" y="1176"/>
                    </a:cubicBezTo>
                    <a:moveTo>
                      <a:pt x="470" y="1176"/>
                    </a:moveTo>
                    <a:cubicBezTo>
                      <a:pt x="463" y="1176"/>
                      <a:pt x="463" y="1176"/>
                      <a:pt x="463" y="1176"/>
                    </a:cubicBezTo>
                    <a:cubicBezTo>
                      <a:pt x="463" y="1183"/>
                      <a:pt x="463" y="1183"/>
                      <a:pt x="463" y="1183"/>
                    </a:cubicBezTo>
                    <a:cubicBezTo>
                      <a:pt x="470" y="1183"/>
                      <a:pt x="470" y="1183"/>
                      <a:pt x="470" y="1183"/>
                    </a:cubicBezTo>
                    <a:cubicBezTo>
                      <a:pt x="470" y="1176"/>
                      <a:pt x="470" y="1176"/>
                      <a:pt x="470" y="1176"/>
                    </a:cubicBezTo>
                    <a:moveTo>
                      <a:pt x="485" y="1176"/>
                    </a:moveTo>
                    <a:cubicBezTo>
                      <a:pt x="478" y="1176"/>
                      <a:pt x="478" y="1176"/>
                      <a:pt x="478" y="1176"/>
                    </a:cubicBezTo>
                    <a:cubicBezTo>
                      <a:pt x="478" y="1183"/>
                      <a:pt x="478" y="1183"/>
                      <a:pt x="478" y="1183"/>
                    </a:cubicBezTo>
                    <a:cubicBezTo>
                      <a:pt x="485" y="1183"/>
                      <a:pt x="485" y="1183"/>
                      <a:pt x="485" y="1183"/>
                    </a:cubicBezTo>
                    <a:cubicBezTo>
                      <a:pt x="485" y="1176"/>
                      <a:pt x="485" y="1176"/>
                      <a:pt x="485" y="1176"/>
                    </a:cubicBezTo>
                    <a:moveTo>
                      <a:pt x="499" y="1176"/>
                    </a:moveTo>
                    <a:cubicBezTo>
                      <a:pt x="492" y="1176"/>
                      <a:pt x="492" y="1176"/>
                      <a:pt x="492" y="1176"/>
                    </a:cubicBezTo>
                    <a:cubicBezTo>
                      <a:pt x="492" y="1183"/>
                      <a:pt x="492" y="1183"/>
                      <a:pt x="492" y="1183"/>
                    </a:cubicBezTo>
                    <a:cubicBezTo>
                      <a:pt x="499" y="1183"/>
                      <a:pt x="499" y="1183"/>
                      <a:pt x="499" y="1183"/>
                    </a:cubicBezTo>
                    <a:cubicBezTo>
                      <a:pt x="499" y="1176"/>
                      <a:pt x="499" y="1176"/>
                      <a:pt x="499" y="1176"/>
                    </a:cubicBezTo>
                    <a:moveTo>
                      <a:pt x="514" y="1176"/>
                    </a:moveTo>
                    <a:cubicBezTo>
                      <a:pt x="507" y="1176"/>
                      <a:pt x="507" y="1176"/>
                      <a:pt x="507" y="1176"/>
                    </a:cubicBezTo>
                    <a:cubicBezTo>
                      <a:pt x="507" y="1183"/>
                      <a:pt x="507" y="1183"/>
                      <a:pt x="507" y="1183"/>
                    </a:cubicBezTo>
                    <a:cubicBezTo>
                      <a:pt x="514" y="1183"/>
                      <a:pt x="514" y="1183"/>
                      <a:pt x="514" y="1183"/>
                    </a:cubicBezTo>
                    <a:cubicBezTo>
                      <a:pt x="514" y="1176"/>
                      <a:pt x="514" y="1176"/>
                      <a:pt x="514" y="1176"/>
                    </a:cubicBezTo>
                    <a:moveTo>
                      <a:pt x="529" y="1176"/>
                    </a:moveTo>
                    <a:cubicBezTo>
                      <a:pt x="522" y="1176"/>
                      <a:pt x="522" y="1176"/>
                      <a:pt x="522" y="1176"/>
                    </a:cubicBezTo>
                    <a:cubicBezTo>
                      <a:pt x="522" y="1183"/>
                      <a:pt x="522" y="1183"/>
                      <a:pt x="522" y="1183"/>
                    </a:cubicBezTo>
                    <a:cubicBezTo>
                      <a:pt x="529" y="1183"/>
                      <a:pt x="529" y="1183"/>
                      <a:pt x="529" y="1183"/>
                    </a:cubicBezTo>
                    <a:cubicBezTo>
                      <a:pt x="529" y="1176"/>
                      <a:pt x="529" y="1176"/>
                      <a:pt x="529" y="1176"/>
                    </a:cubicBezTo>
                    <a:moveTo>
                      <a:pt x="544" y="1176"/>
                    </a:moveTo>
                    <a:cubicBezTo>
                      <a:pt x="537" y="1176"/>
                      <a:pt x="537" y="1176"/>
                      <a:pt x="537" y="1176"/>
                    </a:cubicBezTo>
                    <a:cubicBezTo>
                      <a:pt x="537" y="1183"/>
                      <a:pt x="537" y="1183"/>
                      <a:pt x="537" y="1183"/>
                    </a:cubicBezTo>
                    <a:cubicBezTo>
                      <a:pt x="544" y="1183"/>
                      <a:pt x="544" y="1183"/>
                      <a:pt x="544" y="1183"/>
                    </a:cubicBezTo>
                    <a:cubicBezTo>
                      <a:pt x="544" y="1176"/>
                      <a:pt x="544" y="1176"/>
                      <a:pt x="544" y="1176"/>
                    </a:cubicBezTo>
                    <a:moveTo>
                      <a:pt x="558" y="1176"/>
                    </a:moveTo>
                    <a:cubicBezTo>
                      <a:pt x="551" y="1176"/>
                      <a:pt x="551" y="1176"/>
                      <a:pt x="551" y="1176"/>
                    </a:cubicBezTo>
                    <a:cubicBezTo>
                      <a:pt x="551" y="1183"/>
                      <a:pt x="551" y="1183"/>
                      <a:pt x="551" y="1183"/>
                    </a:cubicBezTo>
                    <a:cubicBezTo>
                      <a:pt x="558" y="1183"/>
                      <a:pt x="558" y="1183"/>
                      <a:pt x="558" y="1183"/>
                    </a:cubicBezTo>
                    <a:cubicBezTo>
                      <a:pt x="558" y="1176"/>
                      <a:pt x="558" y="1176"/>
                      <a:pt x="558" y="1176"/>
                    </a:cubicBezTo>
                    <a:moveTo>
                      <a:pt x="204" y="1161"/>
                    </a:moveTo>
                    <a:cubicBezTo>
                      <a:pt x="197" y="1161"/>
                      <a:pt x="197" y="1161"/>
                      <a:pt x="197" y="1161"/>
                    </a:cubicBezTo>
                    <a:cubicBezTo>
                      <a:pt x="197" y="1168"/>
                      <a:pt x="197" y="1168"/>
                      <a:pt x="197" y="1168"/>
                    </a:cubicBezTo>
                    <a:cubicBezTo>
                      <a:pt x="204" y="1168"/>
                      <a:pt x="204" y="1168"/>
                      <a:pt x="204" y="1168"/>
                    </a:cubicBezTo>
                    <a:cubicBezTo>
                      <a:pt x="204" y="1161"/>
                      <a:pt x="204" y="1161"/>
                      <a:pt x="204" y="1161"/>
                    </a:cubicBezTo>
                    <a:moveTo>
                      <a:pt x="219" y="1161"/>
                    </a:moveTo>
                    <a:cubicBezTo>
                      <a:pt x="212" y="1161"/>
                      <a:pt x="212" y="1161"/>
                      <a:pt x="212" y="1161"/>
                    </a:cubicBezTo>
                    <a:cubicBezTo>
                      <a:pt x="212" y="1168"/>
                      <a:pt x="212" y="1168"/>
                      <a:pt x="212" y="1168"/>
                    </a:cubicBezTo>
                    <a:cubicBezTo>
                      <a:pt x="219" y="1168"/>
                      <a:pt x="219" y="1168"/>
                      <a:pt x="219" y="1168"/>
                    </a:cubicBezTo>
                    <a:cubicBezTo>
                      <a:pt x="219" y="1161"/>
                      <a:pt x="219" y="1161"/>
                      <a:pt x="219" y="1161"/>
                    </a:cubicBezTo>
                    <a:moveTo>
                      <a:pt x="234" y="1161"/>
                    </a:moveTo>
                    <a:cubicBezTo>
                      <a:pt x="227" y="1161"/>
                      <a:pt x="227" y="1161"/>
                      <a:pt x="227" y="1161"/>
                    </a:cubicBezTo>
                    <a:cubicBezTo>
                      <a:pt x="227" y="1168"/>
                      <a:pt x="227" y="1168"/>
                      <a:pt x="227" y="1168"/>
                    </a:cubicBezTo>
                    <a:cubicBezTo>
                      <a:pt x="234" y="1168"/>
                      <a:pt x="234" y="1168"/>
                      <a:pt x="234" y="1168"/>
                    </a:cubicBezTo>
                    <a:cubicBezTo>
                      <a:pt x="234" y="1161"/>
                      <a:pt x="234" y="1161"/>
                      <a:pt x="234" y="1161"/>
                    </a:cubicBezTo>
                    <a:moveTo>
                      <a:pt x="249" y="1161"/>
                    </a:moveTo>
                    <a:cubicBezTo>
                      <a:pt x="242" y="1161"/>
                      <a:pt x="242" y="1161"/>
                      <a:pt x="242" y="1161"/>
                    </a:cubicBezTo>
                    <a:cubicBezTo>
                      <a:pt x="242" y="1168"/>
                      <a:pt x="242" y="1168"/>
                      <a:pt x="242" y="1168"/>
                    </a:cubicBezTo>
                    <a:cubicBezTo>
                      <a:pt x="249" y="1168"/>
                      <a:pt x="249" y="1168"/>
                      <a:pt x="249" y="1168"/>
                    </a:cubicBezTo>
                    <a:cubicBezTo>
                      <a:pt x="249" y="1161"/>
                      <a:pt x="249" y="1161"/>
                      <a:pt x="249" y="1161"/>
                    </a:cubicBezTo>
                    <a:moveTo>
                      <a:pt x="263" y="1161"/>
                    </a:moveTo>
                    <a:cubicBezTo>
                      <a:pt x="256" y="1161"/>
                      <a:pt x="256" y="1161"/>
                      <a:pt x="256" y="1161"/>
                    </a:cubicBezTo>
                    <a:cubicBezTo>
                      <a:pt x="256" y="1168"/>
                      <a:pt x="256" y="1168"/>
                      <a:pt x="256" y="1168"/>
                    </a:cubicBezTo>
                    <a:cubicBezTo>
                      <a:pt x="263" y="1168"/>
                      <a:pt x="263" y="1168"/>
                      <a:pt x="263" y="1168"/>
                    </a:cubicBezTo>
                    <a:cubicBezTo>
                      <a:pt x="263" y="1161"/>
                      <a:pt x="263" y="1161"/>
                      <a:pt x="263" y="1161"/>
                    </a:cubicBezTo>
                    <a:moveTo>
                      <a:pt x="278" y="1161"/>
                    </a:moveTo>
                    <a:cubicBezTo>
                      <a:pt x="271" y="1161"/>
                      <a:pt x="271" y="1161"/>
                      <a:pt x="271" y="1161"/>
                    </a:cubicBezTo>
                    <a:cubicBezTo>
                      <a:pt x="271" y="1168"/>
                      <a:pt x="271" y="1168"/>
                      <a:pt x="271" y="1168"/>
                    </a:cubicBezTo>
                    <a:cubicBezTo>
                      <a:pt x="278" y="1168"/>
                      <a:pt x="278" y="1168"/>
                      <a:pt x="278" y="1168"/>
                    </a:cubicBezTo>
                    <a:cubicBezTo>
                      <a:pt x="278" y="1161"/>
                      <a:pt x="278" y="1161"/>
                      <a:pt x="278" y="1161"/>
                    </a:cubicBezTo>
                    <a:moveTo>
                      <a:pt x="293" y="1161"/>
                    </a:moveTo>
                    <a:cubicBezTo>
                      <a:pt x="286" y="1161"/>
                      <a:pt x="286" y="1161"/>
                      <a:pt x="286" y="1161"/>
                    </a:cubicBezTo>
                    <a:cubicBezTo>
                      <a:pt x="286" y="1168"/>
                      <a:pt x="286" y="1168"/>
                      <a:pt x="286" y="1168"/>
                    </a:cubicBezTo>
                    <a:cubicBezTo>
                      <a:pt x="293" y="1168"/>
                      <a:pt x="293" y="1168"/>
                      <a:pt x="293" y="1168"/>
                    </a:cubicBezTo>
                    <a:cubicBezTo>
                      <a:pt x="293" y="1161"/>
                      <a:pt x="293" y="1161"/>
                      <a:pt x="293" y="1161"/>
                    </a:cubicBezTo>
                    <a:moveTo>
                      <a:pt x="308" y="1161"/>
                    </a:moveTo>
                    <a:cubicBezTo>
                      <a:pt x="301" y="1161"/>
                      <a:pt x="301" y="1161"/>
                      <a:pt x="301" y="1161"/>
                    </a:cubicBezTo>
                    <a:cubicBezTo>
                      <a:pt x="301" y="1168"/>
                      <a:pt x="301" y="1168"/>
                      <a:pt x="301" y="1168"/>
                    </a:cubicBezTo>
                    <a:cubicBezTo>
                      <a:pt x="308" y="1168"/>
                      <a:pt x="308" y="1168"/>
                      <a:pt x="308" y="1168"/>
                    </a:cubicBezTo>
                    <a:cubicBezTo>
                      <a:pt x="308" y="1161"/>
                      <a:pt x="308" y="1161"/>
                      <a:pt x="308" y="1161"/>
                    </a:cubicBezTo>
                    <a:moveTo>
                      <a:pt x="322" y="1161"/>
                    </a:moveTo>
                    <a:cubicBezTo>
                      <a:pt x="315" y="1161"/>
                      <a:pt x="315" y="1161"/>
                      <a:pt x="315" y="1161"/>
                    </a:cubicBezTo>
                    <a:cubicBezTo>
                      <a:pt x="315" y="1168"/>
                      <a:pt x="315" y="1168"/>
                      <a:pt x="315" y="1168"/>
                    </a:cubicBezTo>
                    <a:cubicBezTo>
                      <a:pt x="322" y="1168"/>
                      <a:pt x="322" y="1168"/>
                      <a:pt x="322" y="1168"/>
                    </a:cubicBezTo>
                    <a:cubicBezTo>
                      <a:pt x="322" y="1161"/>
                      <a:pt x="322" y="1161"/>
                      <a:pt x="322" y="1161"/>
                    </a:cubicBezTo>
                    <a:moveTo>
                      <a:pt x="337" y="1161"/>
                    </a:moveTo>
                    <a:cubicBezTo>
                      <a:pt x="330" y="1161"/>
                      <a:pt x="330" y="1161"/>
                      <a:pt x="330" y="1161"/>
                    </a:cubicBezTo>
                    <a:cubicBezTo>
                      <a:pt x="330" y="1168"/>
                      <a:pt x="330" y="1168"/>
                      <a:pt x="330" y="1168"/>
                    </a:cubicBezTo>
                    <a:cubicBezTo>
                      <a:pt x="337" y="1168"/>
                      <a:pt x="337" y="1168"/>
                      <a:pt x="337" y="1168"/>
                    </a:cubicBezTo>
                    <a:cubicBezTo>
                      <a:pt x="337" y="1161"/>
                      <a:pt x="337" y="1161"/>
                      <a:pt x="337" y="1161"/>
                    </a:cubicBezTo>
                    <a:moveTo>
                      <a:pt x="352" y="1161"/>
                    </a:moveTo>
                    <a:cubicBezTo>
                      <a:pt x="345" y="1161"/>
                      <a:pt x="345" y="1161"/>
                      <a:pt x="345" y="1161"/>
                    </a:cubicBezTo>
                    <a:cubicBezTo>
                      <a:pt x="345" y="1168"/>
                      <a:pt x="345" y="1168"/>
                      <a:pt x="345" y="1168"/>
                    </a:cubicBezTo>
                    <a:cubicBezTo>
                      <a:pt x="352" y="1168"/>
                      <a:pt x="352" y="1168"/>
                      <a:pt x="352" y="1168"/>
                    </a:cubicBezTo>
                    <a:cubicBezTo>
                      <a:pt x="352" y="1161"/>
                      <a:pt x="352" y="1161"/>
                      <a:pt x="352" y="1161"/>
                    </a:cubicBezTo>
                    <a:moveTo>
                      <a:pt x="367" y="1161"/>
                    </a:moveTo>
                    <a:cubicBezTo>
                      <a:pt x="360" y="1161"/>
                      <a:pt x="360" y="1161"/>
                      <a:pt x="360" y="1161"/>
                    </a:cubicBezTo>
                    <a:cubicBezTo>
                      <a:pt x="360" y="1168"/>
                      <a:pt x="360" y="1168"/>
                      <a:pt x="360" y="1168"/>
                    </a:cubicBezTo>
                    <a:cubicBezTo>
                      <a:pt x="367" y="1168"/>
                      <a:pt x="367" y="1168"/>
                      <a:pt x="367" y="1168"/>
                    </a:cubicBezTo>
                    <a:cubicBezTo>
                      <a:pt x="367" y="1161"/>
                      <a:pt x="367" y="1161"/>
                      <a:pt x="367" y="1161"/>
                    </a:cubicBezTo>
                    <a:moveTo>
                      <a:pt x="381" y="1161"/>
                    </a:moveTo>
                    <a:cubicBezTo>
                      <a:pt x="374" y="1161"/>
                      <a:pt x="374" y="1161"/>
                      <a:pt x="374" y="1161"/>
                    </a:cubicBezTo>
                    <a:cubicBezTo>
                      <a:pt x="374" y="1168"/>
                      <a:pt x="374" y="1168"/>
                      <a:pt x="374" y="1168"/>
                    </a:cubicBezTo>
                    <a:cubicBezTo>
                      <a:pt x="381" y="1168"/>
                      <a:pt x="381" y="1168"/>
                      <a:pt x="381" y="1168"/>
                    </a:cubicBezTo>
                    <a:cubicBezTo>
                      <a:pt x="381" y="1161"/>
                      <a:pt x="381" y="1161"/>
                      <a:pt x="381" y="1161"/>
                    </a:cubicBezTo>
                    <a:moveTo>
                      <a:pt x="396" y="1161"/>
                    </a:moveTo>
                    <a:cubicBezTo>
                      <a:pt x="389" y="1161"/>
                      <a:pt x="389" y="1161"/>
                      <a:pt x="389" y="1161"/>
                    </a:cubicBezTo>
                    <a:cubicBezTo>
                      <a:pt x="389" y="1168"/>
                      <a:pt x="389" y="1168"/>
                      <a:pt x="389" y="1168"/>
                    </a:cubicBezTo>
                    <a:cubicBezTo>
                      <a:pt x="396" y="1168"/>
                      <a:pt x="396" y="1168"/>
                      <a:pt x="396" y="1168"/>
                    </a:cubicBezTo>
                    <a:cubicBezTo>
                      <a:pt x="396" y="1161"/>
                      <a:pt x="396" y="1161"/>
                      <a:pt x="396" y="1161"/>
                    </a:cubicBezTo>
                    <a:moveTo>
                      <a:pt x="411" y="1161"/>
                    </a:moveTo>
                    <a:cubicBezTo>
                      <a:pt x="404" y="1161"/>
                      <a:pt x="404" y="1161"/>
                      <a:pt x="404" y="1161"/>
                    </a:cubicBezTo>
                    <a:cubicBezTo>
                      <a:pt x="404" y="1168"/>
                      <a:pt x="404" y="1168"/>
                      <a:pt x="404" y="1168"/>
                    </a:cubicBezTo>
                    <a:cubicBezTo>
                      <a:pt x="411" y="1168"/>
                      <a:pt x="411" y="1168"/>
                      <a:pt x="411" y="1168"/>
                    </a:cubicBezTo>
                    <a:cubicBezTo>
                      <a:pt x="411" y="1161"/>
                      <a:pt x="411" y="1161"/>
                      <a:pt x="411" y="1161"/>
                    </a:cubicBezTo>
                    <a:moveTo>
                      <a:pt x="426" y="1161"/>
                    </a:moveTo>
                    <a:cubicBezTo>
                      <a:pt x="419" y="1161"/>
                      <a:pt x="419" y="1161"/>
                      <a:pt x="419" y="1161"/>
                    </a:cubicBezTo>
                    <a:cubicBezTo>
                      <a:pt x="419" y="1168"/>
                      <a:pt x="419" y="1168"/>
                      <a:pt x="419" y="1168"/>
                    </a:cubicBezTo>
                    <a:cubicBezTo>
                      <a:pt x="426" y="1168"/>
                      <a:pt x="426" y="1168"/>
                      <a:pt x="426" y="1168"/>
                    </a:cubicBezTo>
                    <a:cubicBezTo>
                      <a:pt x="426" y="1161"/>
                      <a:pt x="426" y="1161"/>
                      <a:pt x="426" y="1161"/>
                    </a:cubicBezTo>
                    <a:moveTo>
                      <a:pt x="440" y="1161"/>
                    </a:moveTo>
                    <a:cubicBezTo>
                      <a:pt x="433" y="1161"/>
                      <a:pt x="433" y="1161"/>
                      <a:pt x="433" y="1161"/>
                    </a:cubicBezTo>
                    <a:cubicBezTo>
                      <a:pt x="433" y="1168"/>
                      <a:pt x="433" y="1168"/>
                      <a:pt x="433" y="1168"/>
                    </a:cubicBezTo>
                    <a:cubicBezTo>
                      <a:pt x="440" y="1168"/>
                      <a:pt x="440" y="1168"/>
                      <a:pt x="440" y="1168"/>
                    </a:cubicBezTo>
                    <a:cubicBezTo>
                      <a:pt x="440" y="1161"/>
                      <a:pt x="440" y="1161"/>
                      <a:pt x="440" y="1161"/>
                    </a:cubicBezTo>
                    <a:moveTo>
                      <a:pt x="455" y="1161"/>
                    </a:moveTo>
                    <a:cubicBezTo>
                      <a:pt x="448" y="1161"/>
                      <a:pt x="448" y="1161"/>
                      <a:pt x="448" y="1161"/>
                    </a:cubicBezTo>
                    <a:cubicBezTo>
                      <a:pt x="448" y="1168"/>
                      <a:pt x="448" y="1168"/>
                      <a:pt x="448" y="1168"/>
                    </a:cubicBezTo>
                    <a:cubicBezTo>
                      <a:pt x="455" y="1168"/>
                      <a:pt x="455" y="1168"/>
                      <a:pt x="455" y="1168"/>
                    </a:cubicBezTo>
                    <a:cubicBezTo>
                      <a:pt x="455" y="1161"/>
                      <a:pt x="455" y="1161"/>
                      <a:pt x="455" y="1161"/>
                    </a:cubicBezTo>
                    <a:moveTo>
                      <a:pt x="470" y="1161"/>
                    </a:moveTo>
                    <a:cubicBezTo>
                      <a:pt x="463" y="1161"/>
                      <a:pt x="463" y="1161"/>
                      <a:pt x="463" y="1161"/>
                    </a:cubicBezTo>
                    <a:cubicBezTo>
                      <a:pt x="463" y="1168"/>
                      <a:pt x="463" y="1168"/>
                      <a:pt x="463" y="1168"/>
                    </a:cubicBezTo>
                    <a:cubicBezTo>
                      <a:pt x="470" y="1168"/>
                      <a:pt x="470" y="1168"/>
                      <a:pt x="470" y="1168"/>
                    </a:cubicBezTo>
                    <a:cubicBezTo>
                      <a:pt x="470" y="1161"/>
                      <a:pt x="470" y="1161"/>
                      <a:pt x="470" y="1161"/>
                    </a:cubicBezTo>
                    <a:moveTo>
                      <a:pt x="485" y="1161"/>
                    </a:moveTo>
                    <a:cubicBezTo>
                      <a:pt x="478" y="1161"/>
                      <a:pt x="478" y="1161"/>
                      <a:pt x="478" y="1161"/>
                    </a:cubicBezTo>
                    <a:cubicBezTo>
                      <a:pt x="478" y="1168"/>
                      <a:pt x="478" y="1168"/>
                      <a:pt x="478" y="1168"/>
                    </a:cubicBezTo>
                    <a:cubicBezTo>
                      <a:pt x="485" y="1168"/>
                      <a:pt x="485" y="1168"/>
                      <a:pt x="485" y="1168"/>
                    </a:cubicBezTo>
                    <a:cubicBezTo>
                      <a:pt x="485" y="1161"/>
                      <a:pt x="485" y="1161"/>
                      <a:pt x="485" y="1161"/>
                    </a:cubicBezTo>
                    <a:moveTo>
                      <a:pt x="499" y="1161"/>
                    </a:moveTo>
                    <a:cubicBezTo>
                      <a:pt x="492" y="1161"/>
                      <a:pt x="492" y="1161"/>
                      <a:pt x="492" y="1161"/>
                    </a:cubicBezTo>
                    <a:cubicBezTo>
                      <a:pt x="492" y="1168"/>
                      <a:pt x="492" y="1168"/>
                      <a:pt x="492" y="1168"/>
                    </a:cubicBezTo>
                    <a:cubicBezTo>
                      <a:pt x="499" y="1168"/>
                      <a:pt x="499" y="1168"/>
                      <a:pt x="499" y="1168"/>
                    </a:cubicBezTo>
                    <a:cubicBezTo>
                      <a:pt x="499" y="1161"/>
                      <a:pt x="499" y="1161"/>
                      <a:pt x="499" y="1161"/>
                    </a:cubicBezTo>
                    <a:moveTo>
                      <a:pt x="514" y="1161"/>
                    </a:moveTo>
                    <a:cubicBezTo>
                      <a:pt x="507" y="1161"/>
                      <a:pt x="507" y="1161"/>
                      <a:pt x="507" y="1161"/>
                    </a:cubicBezTo>
                    <a:cubicBezTo>
                      <a:pt x="507" y="1168"/>
                      <a:pt x="507" y="1168"/>
                      <a:pt x="507" y="1168"/>
                    </a:cubicBezTo>
                    <a:cubicBezTo>
                      <a:pt x="514" y="1168"/>
                      <a:pt x="514" y="1168"/>
                      <a:pt x="514" y="1168"/>
                    </a:cubicBezTo>
                    <a:cubicBezTo>
                      <a:pt x="514" y="1161"/>
                      <a:pt x="514" y="1161"/>
                      <a:pt x="514" y="1161"/>
                    </a:cubicBezTo>
                    <a:moveTo>
                      <a:pt x="529" y="1161"/>
                    </a:moveTo>
                    <a:cubicBezTo>
                      <a:pt x="522" y="1161"/>
                      <a:pt x="522" y="1161"/>
                      <a:pt x="522" y="1161"/>
                    </a:cubicBezTo>
                    <a:cubicBezTo>
                      <a:pt x="522" y="1168"/>
                      <a:pt x="522" y="1168"/>
                      <a:pt x="522" y="1168"/>
                    </a:cubicBezTo>
                    <a:cubicBezTo>
                      <a:pt x="529" y="1168"/>
                      <a:pt x="529" y="1168"/>
                      <a:pt x="529" y="1168"/>
                    </a:cubicBezTo>
                    <a:cubicBezTo>
                      <a:pt x="529" y="1161"/>
                      <a:pt x="529" y="1161"/>
                      <a:pt x="529" y="1161"/>
                    </a:cubicBezTo>
                    <a:moveTo>
                      <a:pt x="544" y="1161"/>
                    </a:moveTo>
                    <a:cubicBezTo>
                      <a:pt x="537" y="1161"/>
                      <a:pt x="537" y="1161"/>
                      <a:pt x="537" y="1161"/>
                    </a:cubicBezTo>
                    <a:cubicBezTo>
                      <a:pt x="537" y="1168"/>
                      <a:pt x="537" y="1168"/>
                      <a:pt x="537" y="1168"/>
                    </a:cubicBezTo>
                    <a:cubicBezTo>
                      <a:pt x="544" y="1168"/>
                      <a:pt x="544" y="1168"/>
                      <a:pt x="544" y="1168"/>
                    </a:cubicBezTo>
                    <a:cubicBezTo>
                      <a:pt x="544" y="1161"/>
                      <a:pt x="544" y="1161"/>
                      <a:pt x="544" y="1161"/>
                    </a:cubicBezTo>
                    <a:moveTo>
                      <a:pt x="204" y="1146"/>
                    </a:moveTo>
                    <a:cubicBezTo>
                      <a:pt x="197" y="1146"/>
                      <a:pt x="197" y="1146"/>
                      <a:pt x="197" y="1146"/>
                    </a:cubicBezTo>
                    <a:cubicBezTo>
                      <a:pt x="197" y="1153"/>
                      <a:pt x="197" y="1153"/>
                      <a:pt x="197" y="1153"/>
                    </a:cubicBezTo>
                    <a:cubicBezTo>
                      <a:pt x="204" y="1153"/>
                      <a:pt x="204" y="1153"/>
                      <a:pt x="204" y="1153"/>
                    </a:cubicBezTo>
                    <a:cubicBezTo>
                      <a:pt x="204" y="1146"/>
                      <a:pt x="204" y="1146"/>
                      <a:pt x="204" y="1146"/>
                    </a:cubicBezTo>
                    <a:moveTo>
                      <a:pt x="219" y="1146"/>
                    </a:moveTo>
                    <a:cubicBezTo>
                      <a:pt x="212" y="1146"/>
                      <a:pt x="212" y="1146"/>
                      <a:pt x="212" y="1146"/>
                    </a:cubicBezTo>
                    <a:cubicBezTo>
                      <a:pt x="212" y="1153"/>
                      <a:pt x="212" y="1153"/>
                      <a:pt x="212" y="1153"/>
                    </a:cubicBezTo>
                    <a:cubicBezTo>
                      <a:pt x="219" y="1153"/>
                      <a:pt x="219" y="1153"/>
                      <a:pt x="219" y="1153"/>
                    </a:cubicBezTo>
                    <a:cubicBezTo>
                      <a:pt x="219" y="1146"/>
                      <a:pt x="219" y="1146"/>
                      <a:pt x="219" y="1146"/>
                    </a:cubicBezTo>
                    <a:moveTo>
                      <a:pt x="234" y="1146"/>
                    </a:moveTo>
                    <a:cubicBezTo>
                      <a:pt x="227" y="1146"/>
                      <a:pt x="227" y="1146"/>
                      <a:pt x="227" y="1146"/>
                    </a:cubicBezTo>
                    <a:cubicBezTo>
                      <a:pt x="227" y="1153"/>
                      <a:pt x="227" y="1153"/>
                      <a:pt x="227" y="1153"/>
                    </a:cubicBezTo>
                    <a:cubicBezTo>
                      <a:pt x="234" y="1153"/>
                      <a:pt x="234" y="1153"/>
                      <a:pt x="234" y="1153"/>
                    </a:cubicBezTo>
                    <a:cubicBezTo>
                      <a:pt x="234" y="1146"/>
                      <a:pt x="234" y="1146"/>
                      <a:pt x="234" y="1146"/>
                    </a:cubicBezTo>
                    <a:moveTo>
                      <a:pt x="249" y="1146"/>
                    </a:moveTo>
                    <a:cubicBezTo>
                      <a:pt x="242" y="1146"/>
                      <a:pt x="242" y="1146"/>
                      <a:pt x="242" y="1146"/>
                    </a:cubicBezTo>
                    <a:cubicBezTo>
                      <a:pt x="242" y="1153"/>
                      <a:pt x="242" y="1153"/>
                      <a:pt x="242" y="1153"/>
                    </a:cubicBezTo>
                    <a:cubicBezTo>
                      <a:pt x="249" y="1153"/>
                      <a:pt x="249" y="1153"/>
                      <a:pt x="249" y="1153"/>
                    </a:cubicBezTo>
                    <a:cubicBezTo>
                      <a:pt x="249" y="1146"/>
                      <a:pt x="249" y="1146"/>
                      <a:pt x="249" y="1146"/>
                    </a:cubicBezTo>
                    <a:moveTo>
                      <a:pt x="263" y="1146"/>
                    </a:moveTo>
                    <a:cubicBezTo>
                      <a:pt x="256" y="1146"/>
                      <a:pt x="256" y="1146"/>
                      <a:pt x="256" y="1146"/>
                    </a:cubicBezTo>
                    <a:cubicBezTo>
                      <a:pt x="256" y="1153"/>
                      <a:pt x="256" y="1153"/>
                      <a:pt x="256" y="1153"/>
                    </a:cubicBezTo>
                    <a:cubicBezTo>
                      <a:pt x="263" y="1153"/>
                      <a:pt x="263" y="1153"/>
                      <a:pt x="263" y="1153"/>
                    </a:cubicBezTo>
                    <a:cubicBezTo>
                      <a:pt x="263" y="1146"/>
                      <a:pt x="263" y="1146"/>
                      <a:pt x="263" y="1146"/>
                    </a:cubicBezTo>
                    <a:moveTo>
                      <a:pt x="278" y="1146"/>
                    </a:moveTo>
                    <a:cubicBezTo>
                      <a:pt x="271" y="1146"/>
                      <a:pt x="271" y="1146"/>
                      <a:pt x="271" y="1146"/>
                    </a:cubicBezTo>
                    <a:cubicBezTo>
                      <a:pt x="271" y="1153"/>
                      <a:pt x="271" y="1153"/>
                      <a:pt x="271" y="1153"/>
                    </a:cubicBezTo>
                    <a:cubicBezTo>
                      <a:pt x="278" y="1153"/>
                      <a:pt x="278" y="1153"/>
                      <a:pt x="278" y="1153"/>
                    </a:cubicBezTo>
                    <a:cubicBezTo>
                      <a:pt x="278" y="1146"/>
                      <a:pt x="278" y="1146"/>
                      <a:pt x="278" y="1146"/>
                    </a:cubicBezTo>
                    <a:moveTo>
                      <a:pt x="293" y="1146"/>
                    </a:moveTo>
                    <a:cubicBezTo>
                      <a:pt x="286" y="1146"/>
                      <a:pt x="286" y="1146"/>
                      <a:pt x="286" y="1146"/>
                    </a:cubicBezTo>
                    <a:cubicBezTo>
                      <a:pt x="286" y="1153"/>
                      <a:pt x="286" y="1153"/>
                      <a:pt x="286" y="1153"/>
                    </a:cubicBezTo>
                    <a:cubicBezTo>
                      <a:pt x="293" y="1153"/>
                      <a:pt x="293" y="1153"/>
                      <a:pt x="293" y="1153"/>
                    </a:cubicBezTo>
                    <a:cubicBezTo>
                      <a:pt x="293" y="1146"/>
                      <a:pt x="293" y="1146"/>
                      <a:pt x="293" y="1146"/>
                    </a:cubicBezTo>
                    <a:moveTo>
                      <a:pt x="308" y="1146"/>
                    </a:moveTo>
                    <a:cubicBezTo>
                      <a:pt x="301" y="1146"/>
                      <a:pt x="301" y="1146"/>
                      <a:pt x="301" y="1146"/>
                    </a:cubicBezTo>
                    <a:cubicBezTo>
                      <a:pt x="301" y="1153"/>
                      <a:pt x="301" y="1153"/>
                      <a:pt x="301" y="1153"/>
                    </a:cubicBezTo>
                    <a:cubicBezTo>
                      <a:pt x="308" y="1153"/>
                      <a:pt x="308" y="1153"/>
                      <a:pt x="308" y="1153"/>
                    </a:cubicBezTo>
                    <a:cubicBezTo>
                      <a:pt x="308" y="1146"/>
                      <a:pt x="308" y="1146"/>
                      <a:pt x="308" y="1146"/>
                    </a:cubicBezTo>
                    <a:moveTo>
                      <a:pt x="322" y="1146"/>
                    </a:moveTo>
                    <a:cubicBezTo>
                      <a:pt x="315" y="1146"/>
                      <a:pt x="315" y="1146"/>
                      <a:pt x="315" y="1146"/>
                    </a:cubicBezTo>
                    <a:cubicBezTo>
                      <a:pt x="315" y="1153"/>
                      <a:pt x="315" y="1153"/>
                      <a:pt x="315" y="1153"/>
                    </a:cubicBezTo>
                    <a:cubicBezTo>
                      <a:pt x="322" y="1153"/>
                      <a:pt x="322" y="1153"/>
                      <a:pt x="322" y="1153"/>
                    </a:cubicBezTo>
                    <a:cubicBezTo>
                      <a:pt x="322" y="1146"/>
                      <a:pt x="322" y="1146"/>
                      <a:pt x="322" y="1146"/>
                    </a:cubicBezTo>
                    <a:moveTo>
                      <a:pt x="337" y="1146"/>
                    </a:moveTo>
                    <a:cubicBezTo>
                      <a:pt x="330" y="1146"/>
                      <a:pt x="330" y="1146"/>
                      <a:pt x="330" y="1146"/>
                    </a:cubicBezTo>
                    <a:cubicBezTo>
                      <a:pt x="330" y="1153"/>
                      <a:pt x="330" y="1153"/>
                      <a:pt x="330" y="1153"/>
                    </a:cubicBezTo>
                    <a:cubicBezTo>
                      <a:pt x="337" y="1153"/>
                      <a:pt x="337" y="1153"/>
                      <a:pt x="337" y="1153"/>
                    </a:cubicBezTo>
                    <a:cubicBezTo>
                      <a:pt x="337" y="1146"/>
                      <a:pt x="337" y="1146"/>
                      <a:pt x="337" y="1146"/>
                    </a:cubicBezTo>
                    <a:moveTo>
                      <a:pt x="352" y="1146"/>
                    </a:moveTo>
                    <a:cubicBezTo>
                      <a:pt x="345" y="1146"/>
                      <a:pt x="345" y="1146"/>
                      <a:pt x="345" y="1146"/>
                    </a:cubicBezTo>
                    <a:cubicBezTo>
                      <a:pt x="345" y="1153"/>
                      <a:pt x="345" y="1153"/>
                      <a:pt x="345" y="1153"/>
                    </a:cubicBezTo>
                    <a:cubicBezTo>
                      <a:pt x="352" y="1153"/>
                      <a:pt x="352" y="1153"/>
                      <a:pt x="352" y="1153"/>
                    </a:cubicBezTo>
                    <a:cubicBezTo>
                      <a:pt x="352" y="1146"/>
                      <a:pt x="352" y="1146"/>
                      <a:pt x="352" y="1146"/>
                    </a:cubicBezTo>
                    <a:moveTo>
                      <a:pt x="367" y="1146"/>
                    </a:moveTo>
                    <a:cubicBezTo>
                      <a:pt x="360" y="1146"/>
                      <a:pt x="360" y="1146"/>
                      <a:pt x="360" y="1146"/>
                    </a:cubicBezTo>
                    <a:cubicBezTo>
                      <a:pt x="360" y="1153"/>
                      <a:pt x="360" y="1153"/>
                      <a:pt x="360" y="1153"/>
                    </a:cubicBezTo>
                    <a:cubicBezTo>
                      <a:pt x="367" y="1153"/>
                      <a:pt x="367" y="1153"/>
                      <a:pt x="367" y="1153"/>
                    </a:cubicBezTo>
                    <a:cubicBezTo>
                      <a:pt x="367" y="1146"/>
                      <a:pt x="367" y="1146"/>
                      <a:pt x="367" y="1146"/>
                    </a:cubicBezTo>
                    <a:moveTo>
                      <a:pt x="381" y="1146"/>
                    </a:moveTo>
                    <a:cubicBezTo>
                      <a:pt x="374" y="1146"/>
                      <a:pt x="374" y="1146"/>
                      <a:pt x="374" y="1146"/>
                    </a:cubicBezTo>
                    <a:cubicBezTo>
                      <a:pt x="374" y="1153"/>
                      <a:pt x="374" y="1153"/>
                      <a:pt x="374" y="1153"/>
                    </a:cubicBezTo>
                    <a:cubicBezTo>
                      <a:pt x="381" y="1153"/>
                      <a:pt x="381" y="1153"/>
                      <a:pt x="381" y="1153"/>
                    </a:cubicBezTo>
                    <a:cubicBezTo>
                      <a:pt x="381" y="1146"/>
                      <a:pt x="381" y="1146"/>
                      <a:pt x="381" y="1146"/>
                    </a:cubicBezTo>
                    <a:moveTo>
                      <a:pt x="396" y="1146"/>
                    </a:moveTo>
                    <a:cubicBezTo>
                      <a:pt x="389" y="1146"/>
                      <a:pt x="389" y="1146"/>
                      <a:pt x="389" y="1146"/>
                    </a:cubicBezTo>
                    <a:cubicBezTo>
                      <a:pt x="389" y="1153"/>
                      <a:pt x="389" y="1153"/>
                      <a:pt x="389" y="1153"/>
                    </a:cubicBezTo>
                    <a:cubicBezTo>
                      <a:pt x="396" y="1153"/>
                      <a:pt x="396" y="1153"/>
                      <a:pt x="396" y="1153"/>
                    </a:cubicBezTo>
                    <a:cubicBezTo>
                      <a:pt x="396" y="1146"/>
                      <a:pt x="396" y="1146"/>
                      <a:pt x="396" y="1146"/>
                    </a:cubicBezTo>
                    <a:moveTo>
                      <a:pt x="411" y="1146"/>
                    </a:moveTo>
                    <a:cubicBezTo>
                      <a:pt x="404" y="1146"/>
                      <a:pt x="404" y="1146"/>
                      <a:pt x="404" y="1146"/>
                    </a:cubicBezTo>
                    <a:cubicBezTo>
                      <a:pt x="404" y="1153"/>
                      <a:pt x="404" y="1153"/>
                      <a:pt x="404" y="1153"/>
                    </a:cubicBezTo>
                    <a:cubicBezTo>
                      <a:pt x="411" y="1153"/>
                      <a:pt x="411" y="1153"/>
                      <a:pt x="411" y="1153"/>
                    </a:cubicBezTo>
                    <a:cubicBezTo>
                      <a:pt x="411" y="1146"/>
                      <a:pt x="411" y="1146"/>
                      <a:pt x="411" y="1146"/>
                    </a:cubicBezTo>
                    <a:moveTo>
                      <a:pt x="426" y="1146"/>
                    </a:moveTo>
                    <a:cubicBezTo>
                      <a:pt x="419" y="1146"/>
                      <a:pt x="419" y="1146"/>
                      <a:pt x="419" y="1146"/>
                    </a:cubicBezTo>
                    <a:cubicBezTo>
                      <a:pt x="419" y="1153"/>
                      <a:pt x="419" y="1153"/>
                      <a:pt x="419" y="1153"/>
                    </a:cubicBezTo>
                    <a:cubicBezTo>
                      <a:pt x="426" y="1153"/>
                      <a:pt x="426" y="1153"/>
                      <a:pt x="426" y="1153"/>
                    </a:cubicBezTo>
                    <a:cubicBezTo>
                      <a:pt x="426" y="1146"/>
                      <a:pt x="426" y="1146"/>
                      <a:pt x="426" y="1146"/>
                    </a:cubicBezTo>
                    <a:moveTo>
                      <a:pt x="440" y="1146"/>
                    </a:moveTo>
                    <a:cubicBezTo>
                      <a:pt x="433" y="1146"/>
                      <a:pt x="433" y="1146"/>
                      <a:pt x="433" y="1146"/>
                    </a:cubicBezTo>
                    <a:cubicBezTo>
                      <a:pt x="433" y="1153"/>
                      <a:pt x="433" y="1153"/>
                      <a:pt x="433" y="1153"/>
                    </a:cubicBezTo>
                    <a:cubicBezTo>
                      <a:pt x="440" y="1153"/>
                      <a:pt x="440" y="1153"/>
                      <a:pt x="440" y="1153"/>
                    </a:cubicBezTo>
                    <a:cubicBezTo>
                      <a:pt x="440" y="1146"/>
                      <a:pt x="440" y="1146"/>
                      <a:pt x="440" y="1146"/>
                    </a:cubicBezTo>
                    <a:moveTo>
                      <a:pt x="455" y="1146"/>
                    </a:moveTo>
                    <a:cubicBezTo>
                      <a:pt x="448" y="1146"/>
                      <a:pt x="448" y="1146"/>
                      <a:pt x="448" y="1146"/>
                    </a:cubicBezTo>
                    <a:cubicBezTo>
                      <a:pt x="448" y="1153"/>
                      <a:pt x="448" y="1153"/>
                      <a:pt x="448" y="1153"/>
                    </a:cubicBezTo>
                    <a:cubicBezTo>
                      <a:pt x="455" y="1153"/>
                      <a:pt x="455" y="1153"/>
                      <a:pt x="455" y="1153"/>
                    </a:cubicBezTo>
                    <a:cubicBezTo>
                      <a:pt x="455" y="1146"/>
                      <a:pt x="455" y="1146"/>
                      <a:pt x="455" y="1146"/>
                    </a:cubicBezTo>
                    <a:moveTo>
                      <a:pt x="470" y="1146"/>
                    </a:moveTo>
                    <a:cubicBezTo>
                      <a:pt x="463" y="1146"/>
                      <a:pt x="463" y="1146"/>
                      <a:pt x="463" y="1146"/>
                    </a:cubicBezTo>
                    <a:cubicBezTo>
                      <a:pt x="463" y="1153"/>
                      <a:pt x="463" y="1153"/>
                      <a:pt x="463" y="1153"/>
                    </a:cubicBezTo>
                    <a:cubicBezTo>
                      <a:pt x="470" y="1153"/>
                      <a:pt x="470" y="1153"/>
                      <a:pt x="470" y="1153"/>
                    </a:cubicBezTo>
                    <a:cubicBezTo>
                      <a:pt x="470" y="1146"/>
                      <a:pt x="470" y="1146"/>
                      <a:pt x="470" y="1146"/>
                    </a:cubicBezTo>
                    <a:moveTo>
                      <a:pt x="485" y="1146"/>
                    </a:moveTo>
                    <a:cubicBezTo>
                      <a:pt x="478" y="1146"/>
                      <a:pt x="478" y="1146"/>
                      <a:pt x="478" y="1146"/>
                    </a:cubicBezTo>
                    <a:cubicBezTo>
                      <a:pt x="478" y="1153"/>
                      <a:pt x="478" y="1153"/>
                      <a:pt x="478" y="1153"/>
                    </a:cubicBezTo>
                    <a:cubicBezTo>
                      <a:pt x="485" y="1153"/>
                      <a:pt x="485" y="1153"/>
                      <a:pt x="485" y="1153"/>
                    </a:cubicBezTo>
                    <a:cubicBezTo>
                      <a:pt x="485" y="1146"/>
                      <a:pt x="485" y="1146"/>
                      <a:pt x="485" y="1146"/>
                    </a:cubicBezTo>
                    <a:moveTo>
                      <a:pt x="499" y="1146"/>
                    </a:moveTo>
                    <a:cubicBezTo>
                      <a:pt x="492" y="1146"/>
                      <a:pt x="492" y="1146"/>
                      <a:pt x="492" y="1146"/>
                    </a:cubicBezTo>
                    <a:cubicBezTo>
                      <a:pt x="492" y="1153"/>
                      <a:pt x="492" y="1153"/>
                      <a:pt x="492" y="1153"/>
                    </a:cubicBezTo>
                    <a:cubicBezTo>
                      <a:pt x="499" y="1153"/>
                      <a:pt x="499" y="1153"/>
                      <a:pt x="499" y="1153"/>
                    </a:cubicBezTo>
                    <a:cubicBezTo>
                      <a:pt x="499" y="1146"/>
                      <a:pt x="499" y="1146"/>
                      <a:pt x="499" y="1146"/>
                    </a:cubicBezTo>
                    <a:moveTo>
                      <a:pt x="514" y="1146"/>
                    </a:moveTo>
                    <a:cubicBezTo>
                      <a:pt x="507" y="1146"/>
                      <a:pt x="507" y="1146"/>
                      <a:pt x="507" y="1146"/>
                    </a:cubicBezTo>
                    <a:cubicBezTo>
                      <a:pt x="507" y="1153"/>
                      <a:pt x="507" y="1153"/>
                      <a:pt x="507" y="1153"/>
                    </a:cubicBezTo>
                    <a:cubicBezTo>
                      <a:pt x="514" y="1153"/>
                      <a:pt x="514" y="1153"/>
                      <a:pt x="514" y="1153"/>
                    </a:cubicBezTo>
                    <a:cubicBezTo>
                      <a:pt x="514" y="1146"/>
                      <a:pt x="514" y="1146"/>
                      <a:pt x="514" y="1146"/>
                    </a:cubicBezTo>
                    <a:moveTo>
                      <a:pt x="529" y="1146"/>
                    </a:moveTo>
                    <a:cubicBezTo>
                      <a:pt x="522" y="1146"/>
                      <a:pt x="522" y="1146"/>
                      <a:pt x="522" y="1146"/>
                    </a:cubicBezTo>
                    <a:cubicBezTo>
                      <a:pt x="522" y="1153"/>
                      <a:pt x="522" y="1153"/>
                      <a:pt x="522" y="1153"/>
                    </a:cubicBezTo>
                    <a:cubicBezTo>
                      <a:pt x="529" y="1153"/>
                      <a:pt x="529" y="1153"/>
                      <a:pt x="529" y="1153"/>
                    </a:cubicBezTo>
                    <a:cubicBezTo>
                      <a:pt x="529" y="1146"/>
                      <a:pt x="529" y="1146"/>
                      <a:pt x="529" y="1146"/>
                    </a:cubicBezTo>
                    <a:moveTo>
                      <a:pt x="544" y="1146"/>
                    </a:moveTo>
                    <a:cubicBezTo>
                      <a:pt x="537" y="1146"/>
                      <a:pt x="537" y="1146"/>
                      <a:pt x="537" y="1146"/>
                    </a:cubicBezTo>
                    <a:cubicBezTo>
                      <a:pt x="537" y="1153"/>
                      <a:pt x="537" y="1153"/>
                      <a:pt x="537" y="1153"/>
                    </a:cubicBezTo>
                    <a:cubicBezTo>
                      <a:pt x="544" y="1153"/>
                      <a:pt x="544" y="1153"/>
                      <a:pt x="544" y="1153"/>
                    </a:cubicBezTo>
                    <a:cubicBezTo>
                      <a:pt x="544" y="1146"/>
                      <a:pt x="544" y="1146"/>
                      <a:pt x="544" y="1146"/>
                    </a:cubicBezTo>
                    <a:moveTo>
                      <a:pt x="204" y="1131"/>
                    </a:moveTo>
                    <a:cubicBezTo>
                      <a:pt x="197" y="1131"/>
                      <a:pt x="197" y="1131"/>
                      <a:pt x="197" y="1131"/>
                    </a:cubicBezTo>
                    <a:cubicBezTo>
                      <a:pt x="197" y="1138"/>
                      <a:pt x="197" y="1138"/>
                      <a:pt x="197" y="1138"/>
                    </a:cubicBezTo>
                    <a:cubicBezTo>
                      <a:pt x="204" y="1138"/>
                      <a:pt x="204" y="1138"/>
                      <a:pt x="204" y="1138"/>
                    </a:cubicBezTo>
                    <a:cubicBezTo>
                      <a:pt x="204" y="1131"/>
                      <a:pt x="204" y="1131"/>
                      <a:pt x="204" y="1131"/>
                    </a:cubicBezTo>
                    <a:moveTo>
                      <a:pt x="219" y="1131"/>
                    </a:moveTo>
                    <a:cubicBezTo>
                      <a:pt x="212" y="1131"/>
                      <a:pt x="212" y="1131"/>
                      <a:pt x="212" y="1131"/>
                    </a:cubicBezTo>
                    <a:cubicBezTo>
                      <a:pt x="212" y="1138"/>
                      <a:pt x="212" y="1138"/>
                      <a:pt x="212" y="1138"/>
                    </a:cubicBezTo>
                    <a:cubicBezTo>
                      <a:pt x="219" y="1138"/>
                      <a:pt x="219" y="1138"/>
                      <a:pt x="219" y="1138"/>
                    </a:cubicBezTo>
                    <a:cubicBezTo>
                      <a:pt x="219" y="1131"/>
                      <a:pt x="219" y="1131"/>
                      <a:pt x="219" y="1131"/>
                    </a:cubicBezTo>
                    <a:moveTo>
                      <a:pt x="234" y="1131"/>
                    </a:moveTo>
                    <a:cubicBezTo>
                      <a:pt x="227" y="1131"/>
                      <a:pt x="227" y="1131"/>
                      <a:pt x="227" y="1131"/>
                    </a:cubicBezTo>
                    <a:cubicBezTo>
                      <a:pt x="227" y="1138"/>
                      <a:pt x="227" y="1138"/>
                      <a:pt x="227" y="1138"/>
                    </a:cubicBezTo>
                    <a:cubicBezTo>
                      <a:pt x="234" y="1138"/>
                      <a:pt x="234" y="1138"/>
                      <a:pt x="234" y="1138"/>
                    </a:cubicBezTo>
                    <a:cubicBezTo>
                      <a:pt x="234" y="1131"/>
                      <a:pt x="234" y="1131"/>
                      <a:pt x="234" y="1131"/>
                    </a:cubicBezTo>
                    <a:moveTo>
                      <a:pt x="249" y="1131"/>
                    </a:moveTo>
                    <a:cubicBezTo>
                      <a:pt x="242" y="1131"/>
                      <a:pt x="242" y="1131"/>
                      <a:pt x="242" y="1131"/>
                    </a:cubicBezTo>
                    <a:cubicBezTo>
                      <a:pt x="242" y="1138"/>
                      <a:pt x="242" y="1138"/>
                      <a:pt x="242" y="1138"/>
                    </a:cubicBezTo>
                    <a:cubicBezTo>
                      <a:pt x="249" y="1138"/>
                      <a:pt x="249" y="1138"/>
                      <a:pt x="249" y="1138"/>
                    </a:cubicBezTo>
                    <a:cubicBezTo>
                      <a:pt x="249" y="1131"/>
                      <a:pt x="249" y="1131"/>
                      <a:pt x="249" y="1131"/>
                    </a:cubicBezTo>
                    <a:moveTo>
                      <a:pt x="263" y="1131"/>
                    </a:moveTo>
                    <a:cubicBezTo>
                      <a:pt x="256" y="1131"/>
                      <a:pt x="256" y="1131"/>
                      <a:pt x="256" y="1131"/>
                    </a:cubicBezTo>
                    <a:cubicBezTo>
                      <a:pt x="256" y="1138"/>
                      <a:pt x="256" y="1138"/>
                      <a:pt x="256" y="1138"/>
                    </a:cubicBezTo>
                    <a:cubicBezTo>
                      <a:pt x="263" y="1138"/>
                      <a:pt x="263" y="1138"/>
                      <a:pt x="263" y="1138"/>
                    </a:cubicBezTo>
                    <a:cubicBezTo>
                      <a:pt x="263" y="1131"/>
                      <a:pt x="263" y="1131"/>
                      <a:pt x="263" y="1131"/>
                    </a:cubicBezTo>
                    <a:moveTo>
                      <a:pt x="278" y="1131"/>
                    </a:moveTo>
                    <a:cubicBezTo>
                      <a:pt x="271" y="1131"/>
                      <a:pt x="271" y="1131"/>
                      <a:pt x="271" y="1131"/>
                    </a:cubicBezTo>
                    <a:cubicBezTo>
                      <a:pt x="271" y="1138"/>
                      <a:pt x="271" y="1138"/>
                      <a:pt x="271" y="1138"/>
                    </a:cubicBezTo>
                    <a:cubicBezTo>
                      <a:pt x="278" y="1138"/>
                      <a:pt x="278" y="1138"/>
                      <a:pt x="278" y="1138"/>
                    </a:cubicBezTo>
                    <a:cubicBezTo>
                      <a:pt x="278" y="1131"/>
                      <a:pt x="278" y="1131"/>
                      <a:pt x="278" y="1131"/>
                    </a:cubicBezTo>
                    <a:moveTo>
                      <a:pt x="293" y="1131"/>
                    </a:moveTo>
                    <a:cubicBezTo>
                      <a:pt x="286" y="1131"/>
                      <a:pt x="286" y="1131"/>
                      <a:pt x="286" y="1131"/>
                    </a:cubicBezTo>
                    <a:cubicBezTo>
                      <a:pt x="286" y="1138"/>
                      <a:pt x="286" y="1138"/>
                      <a:pt x="286" y="1138"/>
                    </a:cubicBezTo>
                    <a:cubicBezTo>
                      <a:pt x="293" y="1138"/>
                      <a:pt x="293" y="1138"/>
                      <a:pt x="293" y="1138"/>
                    </a:cubicBezTo>
                    <a:cubicBezTo>
                      <a:pt x="293" y="1131"/>
                      <a:pt x="293" y="1131"/>
                      <a:pt x="293" y="1131"/>
                    </a:cubicBezTo>
                    <a:moveTo>
                      <a:pt x="308" y="1131"/>
                    </a:moveTo>
                    <a:cubicBezTo>
                      <a:pt x="301" y="1131"/>
                      <a:pt x="301" y="1131"/>
                      <a:pt x="301" y="1131"/>
                    </a:cubicBezTo>
                    <a:cubicBezTo>
                      <a:pt x="301" y="1138"/>
                      <a:pt x="301" y="1138"/>
                      <a:pt x="301" y="1138"/>
                    </a:cubicBezTo>
                    <a:cubicBezTo>
                      <a:pt x="308" y="1138"/>
                      <a:pt x="308" y="1138"/>
                      <a:pt x="308" y="1138"/>
                    </a:cubicBezTo>
                    <a:cubicBezTo>
                      <a:pt x="308" y="1131"/>
                      <a:pt x="308" y="1131"/>
                      <a:pt x="308" y="1131"/>
                    </a:cubicBezTo>
                    <a:moveTo>
                      <a:pt x="322" y="1131"/>
                    </a:moveTo>
                    <a:cubicBezTo>
                      <a:pt x="315" y="1131"/>
                      <a:pt x="315" y="1131"/>
                      <a:pt x="315" y="1131"/>
                    </a:cubicBezTo>
                    <a:cubicBezTo>
                      <a:pt x="315" y="1138"/>
                      <a:pt x="315" y="1138"/>
                      <a:pt x="315" y="1138"/>
                    </a:cubicBezTo>
                    <a:cubicBezTo>
                      <a:pt x="322" y="1138"/>
                      <a:pt x="322" y="1138"/>
                      <a:pt x="322" y="1138"/>
                    </a:cubicBezTo>
                    <a:cubicBezTo>
                      <a:pt x="322" y="1131"/>
                      <a:pt x="322" y="1131"/>
                      <a:pt x="322" y="1131"/>
                    </a:cubicBezTo>
                    <a:moveTo>
                      <a:pt x="337" y="1131"/>
                    </a:moveTo>
                    <a:cubicBezTo>
                      <a:pt x="330" y="1131"/>
                      <a:pt x="330" y="1131"/>
                      <a:pt x="330" y="1131"/>
                    </a:cubicBezTo>
                    <a:cubicBezTo>
                      <a:pt x="330" y="1138"/>
                      <a:pt x="330" y="1138"/>
                      <a:pt x="330" y="1138"/>
                    </a:cubicBezTo>
                    <a:cubicBezTo>
                      <a:pt x="337" y="1138"/>
                      <a:pt x="337" y="1138"/>
                      <a:pt x="337" y="1138"/>
                    </a:cubicBezTo>
                    <a:cubicBezTo>
                      <a:pt x="337" y="1131"/>
                      <a:pt x="337" y="1131"/>
                      <a:pt x="337" y="1131"/>
                    </a:cubicBezTo>
                    <a:moveTo>
                      <a:pt x="352" y="1131"/>
                    </a:moveTo>
                    <a:cubicBezTo>
                      <a:pt x="345" y="1131"/>
                      <a:pt x="345" y="1131"/>
                      <a:pt x="345" y="1131"/>
                    </a:cubicBezTo>
                    <a:cubicBezTo>
                      <a:pt x="345" y="1138"/>
                      <a:pt x="345" y="1138"/>
                      <a:pt x="345" y="1138"/>
                    </a:cubicBezTo>
                    <a:cubicBezTo>
                      <a:pt x="352" y="1138"/>
                      <a:pt x="352" y="1138"/>
                      <a:pt x="352" y="1138"/>
                    </a:cubicBezTo>
                    <a:cubicBezTo>
                      <a:pt x="352" y="1131"/>
                      <a:pt x="352" y="1131"/>
                      <a:pt x="352" y="1131"/>
                    </a:cubicBezTo>
                    <a:moveTo>
                      <a:pt x="367" y="1131"/>
                    </a:moveTo>
                    <a:cubicBezTo>
                      <a:pt x="360" y="1131"/>
                      <a:pt x="360" y="1131"/>
                      <a:pt x="360" y="1131"/>
                    </a:cubicBezTo>
                    <a:cubicBezTo>
                      <a:pt x="360" y="1138"/>
                      <a:pt x="360" y="1138"/>
                      <a:pt x="360" y="1138"/>
                    </a:cubicBezTo>
                    <a:cubicBezTo>
                      <a:pt x="367" y="1138"/>
                      <a:pt x="367" y="1138"/>
                      <a:pt x="367" y="1138"/>
                    </a:cubicBezTo>
                    <a:cubicBezTo>
                      <a:pt x="367" y="1131"/>
                      <a:pt x="367" y="1131"/>
                      <a:pt x="367" y="1131"/>
                    </a:cubicBezTo>
                    <a:moveTo>
                      <a:pt x="381" y="1131"/>
                    </a:moveTo>
                    <a:cubicBezTo>
                      <a:pt x="374" y="1131"/>
                      <a:pt x="374" y="1131"/>
                      <a:pt x="374" y="1131"/>
                    </a:cubicBezTo>
                    <a:cubicBezTo>
                      <a:pt x="374" y="1138"/>
                      <a:pt x="374" y="1138"/>
                      <a:pt x="374" y="1138"/>
                    </a:cubicBezTo>
                    <a:cubicBezTo>
                      <a:pt x="381" y="1138"/>
                      <a:pt x="381" y="1138"/>
                      <a:pt x="381" y="1138"/>
                    </a:cubicBezTo>
                    <a:cubicBezTo>
                      <a:pt x="381" y="1131"/>
                      <a:pt x="381" y="1131"/>
                      <a:pt x="381" y="1131"/>
                    </a:cubicBezTo>
                    <a:moveTo>
                      <a:pt x="396" y="1131"/>
                    </a:moveTo>
                    <a:cubicBezTo>
                      <a:pt x="389" y="1131"/>
                      <a:pt x="389" y="1131"/>
                      <a:pt x="389" y="1131"/>
                    </a:cubicBezTo>
                    <a:cubicBezTo>
                      <a:pt x="389" y="1138"/>
                      <a:pt x="389" y="1138"/>
                      <a:pt x="389" y="1138"/>
                    </a:cubicBezTo>
                    <a:cubicBezTo>
                      <a:pt x="396" y="1138"/>
                      <a:pt x="396" y="1138"/>
                      <a:pt x="396" y="1138"/>
                    </a:cubicBezTo>
                    <a:cubicBezTo>
                      <a:pt x="396" y="1131"/>
                      <a:pt x="396" y="1131"/>
                      <a:pt x="396" y="1131"/>
                    </a:cubicBezTo>
                    <a:moveTo>
                      <a:pt x="411" y="1131"/>
                    </a:moveTo>
                    <a:cubicBezTo>
                      <a:pt x="404" y="1131"/>
                      <a:pt x="404" y="1131"/>
                      <a:pt x="404" y="1131"/>
                    </a:cubicBezTo>
                    <a:cubicBezTo>
                      <a:pt x="404" y="1138"/>
                      <a:pt x="404" y="1138"/>
                      <a:pt x="404" y="1138"/>
                    </a:cubicBezTo>
                    <a:cubicBezTo>
                      <a:pt x="411" y="1138"/>
                      <a:pt x="411" y="1138"/>
                      <a:pt x="411" y="1138"/>
                    </a:cubicBezTo>
                    <a:cubicBezTo>
                      <a:pt x="411" y="1131"/>
                      <a:pt x="411" y="1131"/>
                      <a:pt x="411" y="1131"/>
                    </a:cubicBezTo>
                    <a:moveTo>
                      <a:pt x="426" y="1131"/>
                    </a:moveTo>
                    <a:cubicBezTo>
                      <a:pt x="419" y="1131"/>
                      <a:pt x="419" y="1131"/>
                      <a:pt x="419" y="1131"/>
                    </a:cubicBezTo>
                    <a:cubicBezTo>
                      <a:pt x="419" y="1138"/>
                      <a:pt x="419" y="1138"/>
                      <a:pt x="419" y="1138"/>
                    </a:cubicBezTo>
                    <a:cubicBezTo>
                      <a:pt x="426" y="1138"/>
                      <a:pt x="426" y="1138"/>
                      <a:pt x="426" y="1138"/>
                    </a:cubicBezTo>
                    <a:cubicBezTo>
                      <a:pt x="426" y="1131"/>
                      <a:pt x="426" y="1131"/>
                      <a:pt x="426" y="1131"/>
                    </a:cubicBezTo>
                    <a:moveTo>
                      <a:pt x="440" y="1131"/>
                    </a:moveTo>
                    <a:cubicBezTo>
                      <a:pt x="433" y="1131"/>
                      <a:pt x="433" y="1131"/>
                      <a:pt x="433" y="1131"/>
                    </a:cubicBezTo>
                    <a:cubicBezTo>
                      <a:pt x="433" y="1138"/>
                      <a:pt x="433" y="1138"/>
                      <a:pt x="433" y="1138"/>
                    </a:cubicBezTo>
                    <a:cubicBezTo>
                      <a:pt x="440" y="1138"/>
                      <a:pt x="440" y="1138"/>
                      <a:pt x="440" y="1138"/>
                    </a:cubicBezTo>
                    <a:cubicBezTo>
                      <a:pt x="440" y="1131"/>
                      <a:pt x="440" y="1131"/>
                      <a:pt x="440" y="1131"/>
                    </a:cubicBezTo>
                    <a:moveTo>
                      <a:pt x="455" y="1131"/>
                    </a:moveTo>
                    <a:cubicBezTo>
                      <a:pt x="448" y="1131"/>
                      <a:pt x="448" y="1131"/>
                      <a:pt x="448" y="1131"/>
                    </a:cubicBezTo>
                    <a:cubicBezTo>
                      <a:pt x="448" y="1138"/>
                      <a:pt x="448" y="1138"/>
                      <a:pt x="448" y="1138"/>
                    </a:cubicBezTo>
                    <a:cubicBezTo>
                      <a:pt x="455" y="1138"/>
                      <a:pt x="455" y="1138"/>
                      <a:pt x="455" y="1138"/>
                    </a:cubicBezTo>
                    <a:cubicBezTo>
                      <a:pt x="455" y="1131"/>
                      <a:pt x="455" y="1131"/>
                      <a:pt x="455" y="1131"/>
                    </a:cubicBezTo>
                    <a:moveTo>
                      <a:pt x="470" y="1131"/>
                    </a:moveTo>
                    <a:cubicBezTo>
                      <a:pt x="463" y="1131"/>
                      <a:pt x="463" y="1131"/>
                      <a:pt x="463" y="1131"/>
                    </a:cubicBezTo>
                    <a:cubicBezTo>
                      <a:pt x="463" y="1138"/>
                      <a:pt x="463" y="1138"/>
                      <a:pt x="463" y="1138"/>
                    </a:cubicBezTo>
                    <a:cubicBezTo>
                      <a:pt x="470" y="1138"/>
                      <a:pt x="470" y="1138"/>
                      <a:pt x="470" y="1138"/>
                    </a:cubicBezTo>
                    <a:cubicBezTo>
                      <a:pt x="470" y="1131"/>
                      <a:pt x="470" y="1131"/>
                      <a:pt x="470" y="1131"/>
                    </a:cubicBezTo>
                    <a:moveTo>
                      <a:pt x="485" y="1131"/>
                    </a:moveTo>
                    <a:cubicBezTo>
                      <a:pt x="478" y="1131"/>
                      <a:pt x="478" y="1131"/>
                      <a:pt x="478" y="1131"/>
                    </a:cubicBezTo>
                    <a:cubicBezTo>
                      <a:pt x="478" y="1138"/>
                      <a:pt x="478" y="1138"/>
                      <a:pt x="478" y="1138"/>
                    </a:cubicBezTo>
                    <a:cubicBezTo>
                      <a:pt x="485" y="1138"/>
                      <a:pt x="485" y="1138"/>
                      <a:pt x="485" y="1138"/>
                    </a:cubicBezTo>
                    <a:cubicBezTo>
                      <a:pt x="485" y="1131"/>
                      <a:pt x="485" y="1131"/>
                      <a:pt x="485" y="1131"/>
                    </a:cubicBezTo>
                    <a:moveTo>
                      <a:pt x="499" y="1131"/>
                    </a:moveTo>
                    <a:cubicBezTo>
                      <a:pt x="492" y="1131"/>
                      <a:pt x="492" y="1131"/>
                      <a:pt x="492" y="1131"/>
                    </a:cubicBezTo>
                    <a:cubicBezTo>
                      <a:pt x="492" y="1138"/>
                      <a:pt x="492" y="1138"/>
                      <a:pt x="492" y="1138"/>
                    </a:cubicBezTo>
                    <a:cubicBezTo>
                      <a:pt x="499" y="1138"/>
                      <a:pt x="499" y="1138"/>
                      <a:pt x="499" y="1138"/>
                    </a:cubicBezTo>
                    <a:cubicBezTo>
                      <a:pt x="499" y="1131"/>
                      <a:pt x="499" y="1131"/>
                      <a:pt x="499" y="1131"/>
                    </a:cubicBezTo>
                    <a:moveTo>
                      <a:pt x="514" y="1131"/>
                    </a:moveTo>
                    <a:cubicBezTo>
                      <a:pt x="507" y="1131"/>
                      <a:pt x="507" y="1131"/>
                      <a:pt x="507" y="1131"/>
                    </a:cubicBezTo>
                    <a:cubicBezTo>
                      <a:pt x="507" y="1138"/>
                      <a:pt x="507" y="1138"/>
                      <a:pt x="507" y="1138"/>
                    </a:cubicBezTo>
                    <a:cubicBezTo>
                      <a:pt x="514" y="1138"/>
                      <a:pt x="514" y="1138"/>
                      <a:pt x="514" y="1138"/>
                    </a:cubicBezTo>
                    <a:cubicBezTo>
                      <a:pt x="514" y="1131"/>
                      <a:pt x="514" y="1131"/>
                      <a:pt x="514" y="1131"/>
                    </a:cubicBezTo>
                    <a:moveTo>
                      <a:pt x="529" y="1131"/>
                    </a:moveTo>
                    <a:cubicBezTo>
                      <a:pt x="522" y="1131"/>
                      <a:pt x="522" y="1131"/>
                      <a:pt x="522" y="1131"/>
                    </a:cubicBezTo>
                    <a:cubicBezTo>
                      <a:pt x="522" y="1138"/>
                      <a:pt x="522" y="1138"/>
                      <a:pt x="522" y="1138"/>
                    </a:cubicBezTo>
                    <a:cubicBezTo>
                      <a:pt x="529" y="1138"/>
                      <a:pt x="529" y="1138"/>
                      <a:pt x="529" y="1138"/>
                    </a:cubicBezTo>
                    <a:cubicBezTo>
                      <a:pt x="529" y="1131"/>
                      <a:pt x="529" y="1131"/>
                      <a:pt x="529" y="1131"/>
                    </a:cubicBezTo>
                    <a:moveTo>
                      <a:pt x="544" y="1131"/>
                    </a:moveTo>
                    <a:cubicBezTo>
                      <a:pt x="537" y="1131"/>
                      <a:pt x="537" y="1131"/>
                      <a:pt x="537" y="1131"/>
                    </a:cubicBezTo>
                    <a:cubicBezTo>
                      <a:pt x="537" y="1138"/>
                      <a:pt x="537" y="1138"/>
                      <a:pt x="537" y="1138"/>
                    </a:cubicBezTo>
                    <a:cubicBezTo>
                      <a:pt x="544" y="1138"/>
                      <a:pt x="544" y="1138"/>
                      <a:pt x="544" y="1138"/>
                    </a:cubicBezTo>
                    <a:cubicBezTo>
                      <a:pt x="544" y="1131"/>
                      <a:pt x="544" y="1131"/>
                      <a:pt x="544" y="1131"/>
                    </a:cubicBezTo>
                    <a:moveTo>
                      <a:pt x="219" y="1117"/>
                    </a:moveTo>
                    <a:cubicBezTo>
                      <a:pt x="212" y="1117"/>
                      <a:pt x="212" y="1117"/>
                      <a:pt x="212" y="1117"/>
                    </a:cubicBezTo>
                    <a:cubicBezTo>
                      <a:pt x="212" y="1124"/>
                      <a:pt x="212" y="1124"/>
                      <a:pt x="212" y="1124"/>
                    </a:cubicBezTo>
                    <a:cubicBezTo>
                      <a:pt x="219" y="1124"/>
                      <a:pt x="219" y="1124"/>
                      <a:pt x="219" y="1124"/>
                    </a:cubicBezTo>
                    <a:cubicBezTo>
                      <a:pt x="219" y="1117"/>
                      <a:pt x="219" y="1117"/>
                      <a:pt x="219" y="1117"/>
                    </a:cubicBezTo>
                    <a:moveTo>
                      <a:pt x="234" y="1117"/>
                    </a:moveTo>
                    <a:cubicBezTo>
                      <a:pt x="227" y="1117"/>
                      <a:pt x="227" y="1117"/>
                      <a:pt x="227" y="1117"/>
                    </a:cubicBezTo>
                    <a:cubicBezTo>
                      <a:pt x="227" y="1124"/>
                      <a:pt x="227" y="1124"/>
                      <a:pt x="227" y="1124"/>
                    </a:cubicBezTo>
                    <a:cubicBezTo>
                      <a:pt x="234" y="1124"/>
                      <a:pt x="234" y="1124"/>
                      <a:pt x="234" y="1124"/>
                    </a:cubicBezTo>
                    <a:cubicBezTo>
                      <a:pt x="234" y="1117"/>
                      <a:pt x="234" y="1117"/>
                      <a:pt x="234" y="1117"/>
                    </a:cubicBezTo>
                    <a:moveTo>
                      <a:pt x="249" y="1117"/>
                    </a:moveTo>
                    <a:cubicBezTo>
                      <a:pt x="242" y="1117"/>
                      <a:pt x="242" y="1117"/>
                      <a:pt x="242" y="1117"/>
                    </a:cubicBezTo>
                    <a:cubicBezTo>
                      <a:pt x="242" y="1124"/>
                      <a:pt x="242" y="1124"/>
                      <a:pt x="242" y="1124"/>
                    </a:cubicBezTo>
                    <a:cubicBezTo>
                      <a:pt x="249" y="1124"/>
                      <a:pt x="249" y="1124"/>
                      <a:pt x="249" y="1124"/>
                    </a:cubicBezTo>
                    <a:cubicBezTo>
                      <a:pt x="249" y="1117"/>
                      <a:pt x="249" y="1117"/>
                      <a:pt x="249" y="1117"/>
                    </a:cubicBezTo>
                    <a:moveTo>
                      <a:pt x="263" y="1117"/>
                    </a:moveTo>
                    <a:cubicBezTo>
                      <a:pt x="256" y="1117"/>
                      <a:pt x="256" y="1117"/>
                      <a:pt x="256" y="1117"/>
                    </a:cubicBezTo>
                    <a:cubicBezTo>
                      <a:pt x="256" y="1124"/>
                      <a:pt x="256" y="1124"/>
                      <a:pt x="256" y="1124"/>
                    </a:cubicBezTo>
                    <a:cubicBezTo>
                      <a:pt x="263" y="1124"/>
                      <a:pt x="263" y="1124"/>
                      <a:pt x="263" y="1124"/>
                    </a:cubicBezTo>
                    <a:cubicBezTo>
                      <a:pt x="263" y="1117"/>
                      <a:pt x="263" y="1117"/>
                      <a:pt x="263" y="1117"/>
                    </a:cubicBezTo>
                    <a:moveTo>
                      <a:pt x="278" y="1117"/>
                    </a:moveTo>
                    <a:cubicBezTo>
                      <a:pt x="271" y="1117"/>
                      <a:pt x="271" y="1117"/>
                      <a:pt x="271" y="1117"/>
                    </a:cubicBezTo>
                    <a:cubicBezTo>
                      <a:pt x="271" y="1124"/>
                      <a:pt x="271" y="1124"/>
                      <a:pt x="271" y="1124"/>
                    </a:cubicBezTo>
                    <a:cubicBezTo>
                      <a:pt x="278" y="1124"/>
                      <a:pt x="278" y="1124"/>
                      <a:pt x="278" y="1124"/>
                    </a:cubicBezTo>
                    <a:cubicBezTo>
                      <a:pt x="278" y="1117"/>
                      <a:pt x="278" y="1117"/>
                      <a:pt x="278" y="1117"/>
                    </a:cubicBezTo>
                    <a:moveTo>
                      <a:pt x="293" y="1117"/>
                    </a:moveTo>
                    <a:cubicBezTo>
                      <a:pt x="286" y="1117"/>
                      <a:pt x="286" y="1117"/>
                      <a:pt x="286" y="1117"/>
                    </a:cubicBezTo>
                    <a:cubicBezTo>
                      <a:pt x="286" y="1124"/>
                      <a:pt x="286" y="1124"/>
                      <a:pt x="286" y="1124"/>
                    </a:cubicBezTo>
                    <a:cubicBezTo>
                      <a:pt x="293" y="1124"/>
                      <a:pt x="293" y="1124"/>
                      <a:pt x="293" y="1124"/>
                    </a:cubicBezTo>
                    <a:cubicBezTo>
                      <a:pt x="293" y="1117"/>
                      <a:pt x="293" y="1117"/>
                      <a:pt x="293" y="1117"/>
                    </a:cubicBezTo>
                    <a:moveTo>
                      <a:pt x="308" y="1117"/>
                    </a:moveTo>
                    <a:cubicBezTo>
                      <a:pt x="301" y="1117"/>
                      <a:pt x="301" y="1117"/>
                      <a:pt x="301" y="1117"/>
                    </a:cubicBezTo>
                    <a:cubicBezTo>
                      <a:pt x="301" y="1124"/>
                      <a:pt x="301" y="1124"/>
                      <a:pt x="301" y="1124"/>
                    </a:cubicBezTo>
                    <a:cubicBezTo>
                      <a:pt x="308" y="1124"/>
                      <a:pt x="308" y="1124"/>
                      <a:pt x="308" y="1124"/>
                    </a:cubicBezTo>
                    <a:cubicBezTo>
                      <a:pt x="308" y="1117"/>
                      <a:pt x="308" y="1117"/>
                      <a:pt x="308" y="1117"/>
                    </a:cubicBezTo>
                    <a:moveTo>
                      <a:pt x="322" y="1117"/>
                    </a:moveTo>
                    <a:cubicBezTo>
                      <a:pt x="315" y="1117"/>
                      <a:pt x="315" y="1117"/>
                      <a:pt x="315" y="1117"/>
                    </a:cubicBezTo>
                    <a:cubicBezTo>
                      <a:pt x="315" y="1124"/>
                      <a:pt x="315" y="1124"/>
                      <a:pt x="315" y="1124"/>
                    </a:cubicBezTo>
                    <a:cubicBezTo>
                      <a:pt x="322" y="1124"/>
                      <a:pt x="322" y="1124"/>
                      <a:pt x="322" y="1124"/>
                    </a:cubicBezTo>
                    <a:cubicBezTo>
                      <a:pt x="322" y="1117"/>
                      <a:pt x="322" y="1117"/>
                      <a:pt x="322" y="1117"/>
                    </a:cubicBezTo>
                    <a:moveTo>
                      <a:pt x="337" y="1117"/>
                    </a:moveTo>
                    <a:cubicBezTo>
                      <a:pt x="330" y="1117"/>
                      <a:pt x="330" y="1117"/>
                      <a:pt x="330" y="1117"/>
                    </a:cubicBezTo>
                    <a:cubicBezTo>
                      <a:pt x="330" y="1124"/>
                      <a:pt x="330" y="1124"/>
                      <a:pt x="330" y="1124"/>
                    </a:cubicBezTo>
                    <a:cubicBezTo>
                      <a:pt x="337" y="1124"/>
                      <a:pt x="337" y="1124"/>
                      <a:pt x="337" y="1124"/>
                    </a:cubicBezTo>
                    <a:cubicBezTo>
                      <a:pt x="337" y="1117"/>
                      <a:pt x="337" y="1117"/>
                      <a:pt x="337" y="1117"/>
                    </a:cubicBezTo>
                    <a:moveTo>
                      <a:pt x="352" y="1117"/>
                    </a:moveTo>
                    <a:cubicBezTo>
                      <a:pt x="345" y="1117"/>
                      <a:pt x="345" y="1117"/>
                      <a:pt x="345" y="1117"/>
                    </a:cubicBezTo>
                    <a:cubicBezTo>
                      <a:pt x="345" y="1124"/>
                      <a:pt x="345" y="1124"/>
                      <a:pt x="345" y="1124"/>
                    </a:cubicBezTo>
                    <a:cubicBezTo>
                      <a:pt x="352" y="1124"/>
                      <a:pt x="352" y="1124"/>
                      <a:pt x="352" y="1124"/>
                    </a:cubicBezTo>
                    <a:cubicBezTo>
                      <a:pt x="352" y="1117"/>
                      <a:pt x="352" y="1117"/>
                      <a:pt x="352" y="1117"/>
                    </a:cubicBezTo>
                    <a:moveTo>
                      <a:pt x="367" y="1117"/>
                    </a:moveTo>
                    <a:cubicBezTo>
                      <a:pt x="360" y="1117"/>
                      <a:pt x="360" y="1117"/>
                      <a:pt x="360" y="1117"/>
                    </a:cubicBezTo>
                    <a:cubicBezTo>
                      <a:pt x="360" y="1124"/>
                      <a:pt x="360" y="1124"/>
                      <a:pt x="360" y="1124"/>
                    </a:cubicBezTo>
                    <a:cubicBezTo>
                      <a:pt x="367" y="1124"/>
                      <a:pt x="367" y="1124"/>
                      <a:pt x="367" y="1124"/>
                    </a:cubicBezTo>
                    <a:cubicBezTo>
                      <a:pt x="367" y="1117"/>
                      <a:pt x="367" y="1117"/>
                      <a:pt x="367" y="1117"/>
                    </a:cubicBezTo>
                    <a:moveTo>
                      <a:pt x="381" y="1117"/>
                    </a:moveTo>
                    <a:cubicBezTo>
                      <a:pt x="374" y="1117"/>
                      <a:pt x="374" y="1117"/>
                      <a:pt x="374" y="1117"/>
                    </a:cubicBezTo>
                    <a:cubicBezTo>
                      <a:pt x="374" y="1124"/>
                      <a:pt x="374" y="1124"/>
                      <a:pt x="374" y="1124"/>
                    </a:cubicBezTo>
                    <a:cubicBezTo>
                      <a:pt x="381" y="1124"/>
                      <a:pt x="381" y="1124"/>
                      <a:pt x="381" y="1124"/>
                    </a:cubicBezTo>
                    <a:cubicBezTo>
                      <a:pt x="381" y="1117"/>
                      <a:pt x="381" y="1117"/>
                      <a:pt x="381" y="1117"/>
                    </a:cubicBezTo>
                    <a:moveTo>
                      <a:pt x="396" y="1117"/>
                    </a:moveTo>
                    <a:cubicBezTo>
                      <a:pt x="389" y="1117"/>
                      <a:pt x="389" y="1117"/>
                      <a:pt x="389" y="1117"/>
                    </a:cubicBezTo>
                    <a:cubicBezTo>
                      <a:pt x="389" y="1124"/>
                      <a:pt x="389" y="1124"/>
                      <a:pt x="389" y="1124"/>
                    </a:cubicBezTo>
                    <a:cubicBezTo>
                      <a:pt x="396" y="1124"/>
                      <a:pt x="396" y="1124"/>
                      <a:pt x="396" y="1124"/>
                    </a:cubicBezTo>
                    <a:cubicBezTo>
                      <a:pt x="396" y="1117"/>
                      <a:pt x="396" y="1117"/>
                      <a:pt x="396" y="1117"/>
                    </a:cubicBezTo>
                    <a:moveTo>
                      <a:pt x="411" y="1117"/>
                    </a:moveTo>
                    <a:cubicBezTo>
                      <a:pt x="404" y="1117"/>
                      <a:pt x="404" y="1117"/>
                      <a:pt x="404" y="1117"/>
                    </a:cubicBezTo>
                    <a:cubicBezTo>
                      <a:pt x="404" y="1124"/>
                      <a:pt x="404" y="1124"/>
                      <a:pt x="404" y="1124"/>
                    </a:cubicBezTo>
                    <a:cubicBezTo>
                      <a:pt x="411" y="1124"/>
                      <a:pt x="411" y="1124"/>
                      <a:pt x="411" y="1124"/>
                    </a:cubicBezTo>
                    <a:cubicBezTo>
                      <a:pt x="411" y="1117"/>
                      <a:pt x="411" y="1117"/>
                      <a:pt x="411" y="1117"/>
                    </a:cubicBezTo>
                    <a:moveTo>
                      <a:pt x="426" y="1117"/>
                    </a:moveTo>
                    <a:cubicBezTo>
                      <a:pt x="419" y="1117"/>
                      <a:pt x="419" y="1117"/>
                      <a:pt x="419" y="1117"/>
                    </a:cubicBezTo>
                    <a:cubicBezTo>
                      <a:pt x="419" y="1124"/>
                      <a:pt x="419" y="1124"/>
                      <a:pt x="419" y="1124"/>
                    </a:cubicBezTo>
                    <a:cubicBezTo>
                      <a:pt x="426" y="1124"/>
                      <a:pt x="426" y="1124"/>
                      <a:pt x="426" y="1124"/>
                    </a:cubicBezTo>
                    <a:cubicBezTo>
                      <a:pt x="426" y="1117"/>
                      <a:pt x="426" y="1117"/>
                      <a:pt x="426" y="1117"/>
                    </a:cubicBezTo>
                    <a:moveTo>
                      <a:pt x="440" y="1117"/>
                    </a:moveTo>
                    <a:cubicBezTo>
                      <a:pt x="433" y="1117"/>
                      <a:pt x="433" y="1117"/>
                      <a:pt x="433" y="1117"/>
                    </a:cubicBezTo>
                    <a:cubicBezTo>
                      <a:pt x="433" y="1124"/>
                      <a:pt x="433" y="1124"/>
                      <a:pt x="433" y="1124"/>
                    </a:cubicBezTo>
                    <a:cubicBezTo>
                      <a:pt x="440" y="1124"/>
                      <a:pt x="440" y="1124"/>
                      <a:pt x="440" y="1124"/>
                    </a:cubicBezTo>
                    <a:cubicBezTo>
                      <a:pt x="440" y="1117"/>
                      <a:pt x="440" y="1117"/>
                      <a:pt x="440" y="1117"/>
                    </a:cubicBezTo>
                    <a:moveTo>
                      <a:pt x="455" y="1117"/>
                    </a:moveTo>
                    <a:cubicBezTo>
                      <a:pt x="448" y="1117"/>
                      <a:pt x="448" y="1117"/>
                      <a:pt x="448" y="1117"/>
                    </a:cubicBezTo>
                    <a:cubicBezTo>
                      <a:pt x="448" y="1124"/>
                      <a:pt x="448" y="1124"/>
                      <a:pt x="448" y="1124"/>
                    </a:cubicBezTo>
                    <a:cubicBezTo>
                      <a:pt x="455" y="1124"/>
                      <a:pt x="455" y="1124"/>
                      <a:pt x="455" y="1124"/>
                    </a:cubicBezTo>
                    <a:cubicBezTo>
                      <a:pt x="455" y="1117"/>
                      <a:pt x="455" y="1117"/>
                      <a:pt x="455" y="1117"/>
                    </a:cubicBezTo>
                    <a:moveTo>
                      <a:pt x="470" y="1117"/>
                    </a:moveTo>
                    <a:cubicBezTo>
                      <a:pt x="463" y="1117"/>
                      <a:pt x="463" y="1117"/>
                      <a:pt x="463" y="1117"/>
                    </a:cubicBezTo>
                    <a:cubicBezTo>
                      <a:pt x="463" y="1124"/>
                      <a:pt x="463" y="1124"/>
                      <a:pt x="463" y="1124"/>
                    </a:cubicBezTo>
                    <a:cubicBezTo>
                      <a:pt x="470" y="1124"/>
                      <a:pt x="470" y="1124"/>
                      <a:pt x="470" y="1124"/>
                    </a:cubicBezTo>
                    <a:cubicBezTo>
                      <a:pt x="470" y="1117"/>
                      <a:pt x="470" y="1117"/>
                      <a:pt x="470" y="1117"/>
                    </a:cubicBezTo>
                    <a:moveTo>
                      <a:pt x="485" y="1117"/>
                    </a:moveTo>
                    <a:cubicBezTo>
                      <a:pt x="478" y="1117"/>
                      <a:pt x="478" y="1117"/>
                      <a:pt x="478" y="1117"/>
                    </a:cubicBezTo>
                    <a:cubicBezTo>
                      <a:pt x="478" y="1124"/>
                      <a:pt x="478" y="1124"/>
                      <a:pt x="478" y="1124"/>
                    </a:cubicBezTo>
                    <a:cubicBezTo>
                      <a:pt x="485" y="1124"/>
                      <a:pt x="485" y="1124"/>
                      <a:pt x="485" y="1124"/>
                    </a:cubicBezTo>
                    <a:cubicBezTo>
                      <a:pt x="485" y="1117"/>
                      <a:pt x="485" y="1117"/>
                      <a:pt x="485" y="1117"/>
                    </a:cubicBezTo>
                    <a:moveTo>
                      <a:pt x="499" y="1117"/>
                    </a:moveTo>
                    <a:cubicBezTo>
                      <a:pt x="492" y="1117"/>
                      <a:pt x="492" y="1117"/>
                      <a:pt x="492" y="1117"/>
                    </a:cubicBezTo>
                    <a:cubicBezTo>
                      <a:pt x="492" y="1124"/>
                      <a:pt x="492" y="1124"/>
                      <a:pt x="492" y="1124"/>
                    </a:cubicBezTo>
                    <a:cubicBezTo>
                      <a:pt x="499" y="1124"/>
                      <a:pt x="499" y="1124"/>
                      <a:pt x="499" y="1124"/>
                    </a:cubicBezTo>
                    <a:cubicBezTo>
                      <a:pt x="499" y="1117"/>
                      <a:pt x="499" y="1117"/>
                      <a:pt x="499" y="1117"/>
                    </a:cubicBezTo>
                    <a:moveTo>
                      <a:pt x="514" y="1117"/>
                    </a:moveTo>
                    <a:cubicBezTo>
                      <a:pt x="507" y="1117"/>
                      <a:pt x="507" y="1117"/>
                      <a:pt x="507" y="1117"/>
                    </a:cubicBezTo>
                    <a:cubicBezTo>
                      <a:pt x="507" y="1124"/>
                      <a:pt x="507" y="1124"/>
                      <a:pt x="507" y="1124"/>
                    </a:cubicBezTo>
                    <a:cubicBezTo>
                      <a:pt x="514" y="1124"/>
                      <a:pt x="514" y="1124"/>
                      <a:pt x="514" y="1124"/>
                    </a:cubicBezTo>
                    <a:cubicBezTo>
                      <a:pt x="514" y="1117"/>
                      <a:pt x="514" y="1117"/>
                      <a:pt x="514" y="1117"/>
                    </a:cubicBezTo>
                    <a:moveTo>
                      <a:pt x="529" y="1117"/>
                    </a:moveTo>
                    <a:cubicBezTo>
                      <a:pt x="522" y="1117"/>
                      <a:pt x="522" y="1117"/>
                      <a:pt x="522" y="1117"/>
                    </a:cubicBezTo>
                    <a:cubicBezTo>
                      <a:pt x="522" y="1124"/>
                      <a:pt x="522" y="1124"/>
                      <a:pt x="522" y="1124"/>
                    </a:cubicBezTo>
                    <a:cubicBezTo>
                      <a:pt x="529" y="1124"/>
                      <a:pt x="529" y="1124"/>
                      <a:pt x="529" y="1124"/>
                    </a:cubicBezTo>
                    <a:cubicBezTo>
                      <a:pt x="529" y="1117"/>
                      <a:pt x="529" y="1117"/>
                      <a:pt x="529" y="1117"/>
                    </a:cubicBezTo>
                    <a:moveTo>
                      <a:pt x="219" y="1102"/>
                    </a:moveTo>
                    <a:cubicBezTo>
                      <a:pt x="212" y="1102"/>
                      <a:pt x="212" y="1102"/>
                      <a:pt x="212" y="1102"/>
                    </a:cubicBezTo>
                    <a:cubicBezTo>
                      <a:pt x="212" y="1109"/>
                      <a:pt x="212" y="1109"/>
                      <a:pt x="212" y="1109"/>
                    </a:cubicBezTo>
                    <a:cubicBezTo>
                      <a:pt x="219" y="1109"/>
                      <a:pt x="219" y="1109"/>
                      <a:pt x="219" y="1109"/>
                    </a:cubicBezTo>
                    <a:cubicBezTo>
                      <a:pt x="219" y="1102"/>
                      <a:pt x="219" y="1102"/>
                      <a:pt x="219" y="1102"/>
                    </a:cubicBezTo>
                    <a:moveTo>
                      <a:pt x="234" y="1102"/>
                    </a:moveTo>
                    <a:cubicBezTo>
                      <a:pt x="227" y="1102"/>
                      <a:pt x="227" y="1102"/>
                      <a:pt x="227" y="1102"/>
                    </a:cubicBezTo>
                    <a:cubicBezTo>
                      <a:pt x="227" y="1109"/>
                      <a:pt x="227" y="1109"/>
                      <a:pt x="227" y="1109"/>
                    </a:cubicBezTo>
                    <a:cubicBezTo>
                      <a:pt x="234" y="1109"/>
                      <a:pt x="234" y="1109"/>
                      <a:pt x="234" y="1109"/>
                    </a:cubicBezTo>
                    <a:cubicBezTo>
                      <a:pt x="234" y="1102"/>
                      <a:pt x="234" y="1102"/>
                      <a:pt x="234" y="1102"/>
                    </a:cubicBezTo>
                    <a:moveTo>
                      <a:pt x="249" y="1102"/>
                    </a:moveTo>
                    <a:cubicBezTo>
                      <a:pt x="242" y="1102"/>
                      <a:pt x="242" y="1102"/>
                      <a:pt x="242" y="1102"/>
                    </a:cubicBezTo>
                    <a:cubicBezTo>
                      <a:pt x="242" y="1109"/>
                      <a:pt x="242" y="1109"/>
                      <a:pt x="242" y="1109"/>
                    </a:cubicBezTo>
                    <a:cubicBezTo>
                      <a:pt x="249" y="1109"/>
                      <a:pt x="249" y="1109"/>
                      <a:pt x="249" y="1109"/>
                    </a:cubicBezTo>
                    <a:cubicBezTo>
                      <a:pt x="249" y="1102"/>
                      <a:pt x="249" y="1102"/>
                      <a:pt x="249" y="1102"/>
                    </a:cubicBezTo>
                    <a:moveTo>
                      <a:pt x="263" y="1102"/>
                    </a:moveTo>
                    <a:cubicBezTo>
                      <a:pt x="256" y="1102"/>
                      <a:pt x="256" y="1102"/>
                      <a:pt x="256" y="1102"/>
                    </a:cubicBezTo>
                    <a:cubicBezTo>
                      <a:pt x="256" y="1109"/>
                      <a:pt x="256" y="1109"/>
                      <a:pt x="256" y="1109"/>
                    </a:cubicBezTo>
                    <a:cubicBezTo>
                      <a:pt x="263" y="1109"/>
                      <a:pt x="263" y="1109"/>
                      <a:pt x="263" y="1109"/>
                    </a:cubicBezTo>
                    <a:cubicBezTo>
                      <a:pt x="263" y="1102"/>
                      <a:pt x="263" y="1102"/>
                      <a:pt x="263" y="1102"/>
                    </a:cubicBezTo>
                    <a:moveTo>
                      <a:pt x="278" y="1102"/>
                    </a:moveTo>
                    <a:cubicBezTo>
                      <a:pt x="271" y="1102"/>
                      <a:pt x="271" y="1102"/>
                      <a:pt x="271" y="1102"/>
                    </a:cubicBezTo>
                    <a:cubicBezTo>
                      <a:pt x="271" y="1109"/>
                      <a:pt x="271" y="1109"/>
                      <a:pt x="271" y="1109"/>
                    </a:cubicBezTo>
                    <a:cubicBezTo>
                      <a:pt x="278" y="1109"/>
                      <a:pt x="278" y="1109"/>
                      <a:pt x="278" y="1109"/>
                    </a:cubicBezTo>
                    <a:cubicBezTo>
                      <a:pt x="278" y="1102"/>
                      <a:pt x="278" y="1102"/>
                      <a:pt x="278" y="1102"/>
                    </a:cubicBezTo>
                    <a:moveTo>
                      <a:pt x="293" y="1102"/>
                    </a:moveTo>
                    <a:cubicBezTo>
                      <a:pt x="286" y="1102"/>
                      <a:pt x="286" y="1102"/>
                      <a:pt x="286" y="1102"/>
                    </a:cubicBezTo>
                    <a:cubicBezTo>
                      <a:pt x="286" y="1109"/>
                      <a:pt x="286" y="1109"/>
                      <a:pt x="286" y="1109"/>
                    </a:cubicBezTo>
                    <a:cubicBezTo>
                      <a:pt x="293" y="1109"/>
                      <a:pt x="293" y="1109"/>
                      <a:pt x="293" y="1109"/>
                    </a:cubicBezTo>
                    <a:cubicBezTo>
                      <a:pt x="293" y="1102"/>
                      <a:pt x="293" y="1102"/>
                      <a:pt x="293" y="1102"/>
                    </a:cubicBezTo>
                    <a:moveTo>
                      <a:pt x="308" y="1102"/>
                    </a:moveTo>
                    <a:cubicBezTo>
                      <a:pt x="301" y="1102"/>
                      <a:pt x="301" y="1102"/>
                      <a:pt x="301" y="1102"/>
                    </a:cubicBezTo>
                    <a:cubicBezTo>
                      <a:pt x="301" y="1109"/>
                      <a:pt x="301" y="1109"/>
                      <a:pt x="301" y="1109"/>
                    </a:cubicBezTo>
                    <a:cubicBezTo>
                      <a:pt x="308" y="1109"/>
                      <a:pt x="308" y="1109"/>
                      <a:pt x="308" y="1109"/>
                    </a:cubicBezTo>
                    <a:cubicBezTo>
                      <a:pt x="308" y="1102"/>
                      <a:pt x="308" y="1102"/>
                      <a:pt x="308" y="1102"/>
                    </a:cubicBezTo>
                    <a:moveTo>
                      <a:pt x="322" y="1102"/>
                    </a:moveTo>
                    <a:cubicBezTo>
                      <a:pt x="315" y="1102"/>
                      <a:pt x="315" y="1102"/>
                      <a:pt x="315" y="1102"/>
                    </a:cubicBezTo>
                    <a:cubicBezTo>
                      <a:pt x="315" y="1109"/>
                      <a:pt x="315" y="1109"/>
                      <a:pt x="315" y="1109"/>
                    </a:cubicBezTo>
                    <a:cubicBezTo>
                      <a:pt x="322" y="1109"/>
                      <a:pt x="322" y="1109"/>
                      <a:pt x="322" y="1109"/>
                    </a:cubicBezTo>
                    <a:cubicBezTo>
                      <a:pt x="322" y="1102"/>
                      <a:pt x="322" y="1102"/>
                      <a:pt x="322" y="1102"/>
                    </a:cubicBezTo>
                    <a:moveTo>
                      <a:pt x="337" y="1102"/>
                    </a:moveTo>
                    <a:cubicBezTo>
                      <a:pt x="330" y="1102"/>
                      <a:pt x="330" y="1102"/>
                      <a:pt x="330" y="1102"/>
                    </a:cubicBezTo>
                    <a:cubicBezTo>
                      <a:pt x="330" y="1109"/>
                      <a:pt x="330" y="1109"/>
                      <a:pt x="330" y="1109"/>
                    </a:cubicBezTo>
                    <a:cubicBezTo>
                      <a:pt x="337" y="1109"/>
                      <a:pt x="337" y="1109"/>
                      <a:pt x="337" y="1109"/>
                    </a:cubicBezTo>
                    <a:cubicBezTo>
                      <a:pt x="337" y="1102"/>
                      <a:pt x="337" y="1102"/>
                      <a:pt x="337" y="1102"/>
                    </a:cubicBezTo>
                    <a:moveTo>
                      <a:pt x="352" y="1102"/>
                    </a:moveTo>
                    <a:cubicBezTo>
                      <a:pt x="345" y="1102"/>
                      <a:pt x="345" y="1102"/>
                      <a:pt x="345" y="1102"/>
                    </a:cubicBezTo>
                    <a:cubicBezTo>
                      <a:pt x="345" y="1109"/>
                      <a:pt x="345" y="1109"/>
                      <a:pt x="345" y="1109"/>
                    </a:cubicBezTo>
                    <a:cubicBezTo>
                      <a:pt x="352" y="1109"/>
                      <a:pt x="352" y="1109"/>
                      <a:pt x="352" y="1109"/>
                    </a:cubicBezTo>
                    <a:cubicBezTo>
                      <a:pt x="352" y="1102"/>
                      <a:pt x="352" y="1102"/>
                      <a:pt x="352" y="1102"/>
                    </a:cubicBezTo>
                    <a:moveTo>
                      <a:pt x="367" y="1102"/>
                    </a:moveTo>
                    <a:cubicBezTo>
                      <a:pt x="360" y="1102"/>
                      <a:pt x="360" y="1102"/>
                      <a:pt x="360" y="1102"/>
                    </a:cubicBezTo>
                    <a:cubicBezTo>
                      <a:pt x="360" y="1109"/>
                      <a:pt x="360" y="1109"/>
                      <a:pt x="360" y="1109"/>
                    </a:cubicBezTo>
                    <a:cubicBezTo>
                      <a:pt x="367" y="1109"/>
                      <a:pt x="367" y="1109"/>
                      <a:pt x="367" y="1109"/>
                    </a:cubicBezTo>
                    <a:cubicBezTo>
                      <a:pt x="367" y="1102"/>
                      <a:pt x="367" y="1102"/>
                      <a:pt x="367" y="1102"/>
                    </a:cubicBezTo>
                    <a:moveTo>
                      <a:pt x="381" y="1102"/>
                    </a:moveTo>
                    <a:cubicBezTo>
                      <a:pt x="374" y="1102"/>
                      <a:pt x="374" y="1102"/>
                      <a:pt x="374" y="1102"/>
                    </a:cubicBezTo>
                    <a:cubicBezTo>
                      <a:pt x="374" y="1109"/>
                      <a:pt x="374" y="1109"/>
                      <a:pt x="374" y="1109"/>
                    </a:cubicBezTo>
                    <a:cubicBezTo>
                      <a:pt x="381" y="1109"/>
                      <a:pt x="381" y="1109"/>
                      <a:pt x="381" y="1109"/>
                    </a:cubicBezTo>
                    <a:cubicBezTo>
                      <a:pt x="381" y="1102"/>
                      <a:pt x="381" y="1102"/>
                      <a:pt x="381" y="1102"/>
                    </a:cubicBezTo>
                    <a:moveTo>
                      <a:pt x="396" y="1102"/>
                    </a:moveTo>
                    <a:cubicBezTo>
                      <a:pt x="389" y="1102"/>
                      <a:pt x="389" y="1102"/>
                      <a:pt x="389" y="1102"/>
                    </a:cubicBezTo>
                    <a:cubicBezTo>
                      <a:pt x="389" y="1109"/>
                      <a:pt x="389" y="1109"/>
                      <a:pt x="389" y="1109"/>
                    </a:cubicBezTo>
                    <a:cubicBezTo>
                      <a:pt x="396" y="1109"/>
                      <a:pt x="396" y="1109"/>
                      <a:pt x="396" y="1109"/>
                    </a:cubicBezTo>
                    <a:cubicBezTo>
                      <a:pt x="396" y="1102"/>
                      <a:pt x="396" y="1102"/>
                      <a:pt x="396" y="1102"/>
                    </a:cubicBezTo>
                    <a:moveTo>
                      <a:pt x="411" y="1102"/>
                    </a:moveTo>
                    <a:cubicBezTo>
                      <a:pt x="404" y="1102"/>
                      <a:pt x="404" y="1102"/>
                      <a:pt x="404" y="1102"/>
                    </a:cubicBezTo>
                    <a:cubicBezTo>
                      <a:pt x="404" y="1109"/>
                      <a:pt x="404" y="1109"/>
                      <a:pt x="404" y="1109"/>
                    </a:cubicBezTo>
                    <a:cubicBezTo>
                      <a:pt x="411" y="1109"/>
                      <a:pt x="411" y="1109"/>
                      <a:pt x="411" y="1109"/>
                    </a:cubicBezTo>
                    <a:cubicBezTo>
                      <a:pt x="411" y="1102"/>
                      <a:pt x="411" y="1102"/>
                      <a:pt x="411" y="1102"/>
                    </a:cubicBezTo>
                    <a:moveTo>
                      <a:pt x="426" y="1102"/>
                    </a:moveTo>
                    <a:cubicBezTo>
                      <a:pt x="419" y="1102"/>
                      <a:pt x="419" y="1102"/>
                      <a:pt x="419" y="1102"/>
                    </a:cubicBezTo>
                    <a:cubicBezTo>
                      <a:pt x="419" y="1109"/>
                      <a:pt x="419" y="1109"/>
                      <a:pt x="419" y="1109"/>
                    </a:cubicBezTo>
                    <a:cubicBezTo>
                      <a:pt x="426" y="1109"/>
                      <a:pt x="426" y="1109"/>
                      <a:pt x="426" y="1109"/>
                    </a:cubicBezTo>
                    <a:cubicBezTo>
                      <a:pt x="426" y="1102"/>
                      <a:pt x="426" y="1102"/>
                      <a:pt x="426" y="1102"/>
                    </a:cubicBezTo>
                    <a:moveTo>
                      <a:pt x="440" y="1102"/>
                    </a:moveTo>
                    <a:cubicBezTo>
                      <a:pt x="433" y="1102"/>
                      <a:pt x="433" y="1102"/>
                      <a:pt x="433" y="1102"/>
                    </a:cubicBezTo>
                    <a:cubicBezTo>
                      <a:pt x="433" y="1109"/>
                      <a:pt x="433" y="1109"/>
                      <a:pt x="433" y="1109"/>
                    </a:cubicBezTo>
                    <a:cubicBezTo>
                      <a:pt x="440" y="1109"/>
                      <a:pt x="440" y="1109"/>
                      <a:pt x="440" y="1109"/>
                    </a:cubicBezTo>
                    <a:cubicBezTo>
                      <a:pt x="440" y="1102"/>
                      <a:pt x="440" y="1102"/>
                      <a:pt x="440" y="1102"/>
                    </a:cubicBezTo>
                    <a:moveTo>
                      <a:pt x="455" y="1102"/>
                    </a:moveTo>
                    <a:cubicBezTo>
                      <a:pt x="448" y="1102"/>
                      <a:pt x="448" y="1102"/>
                      <a:pt x="448" y="1102"/>
                    </a:cubicBezTo>
                    <a:cubicBezTo>
                      <a:pt x="448" y="1109"/>
                      <a:pt x="448" y="1109"/>
                      <a:pt x="448" y="1109"/>
                    </a:cubicBezTo>
                    <a:cubicBezTo>
                      <a:pt x="455" y="1109"/>
                      <a:pt x="455" y="1109"/>
                      <a:pt x="455" y="1109"/>
                    </a:cubicBezTo>
                    <a:cubicBezTo>
                      <a:pt x="455" y="1102"/>
                      <a:pt x="455" y="1102"/>
                      <a:pt x="455" y="1102"/>
                    </a:cubicBezTo>
                    <a:moveTo>
                      <a:pt x="470" y="1102"/>
                    </a:moveTo>
                    <a:cubicBezTo>
                      <a:pt x="463" y="1102"/>
                      <a:pt x="463" y="1102"/>
                      <a:pt x="463" y="1102"/>
                    </a:cubicBezTo>
                    <a:cubicBezTo>
                      <a:pt x="463" y="1109"/>
                      <a:pt x="463" y="1109"/>
                      <a:pt x="463" y="1109"/>
                    </a:cubicBezTo>
                    <a:cubicBezTo>
                      <a:pt x="470" y="1109"/>
                      <a:pt x="470" y="1109"/>
                      <a:pt x="470" y="1109"/>
                    </a:cubicBezTo>
                    <a:cubicBezTo>
                      <a:pt x="470" y="1102"/>
                      <a:pt x="470" y="1102"/>
                      <a:pt x="470" y="1102"/>
                    </a:cubicBezTo>
                    <a:moveTo>
                      <a:pt x="485" y="1102"/>
                    </a:moveTo>
                    <a:cubicBezTo>
                      <a:pt x="478" y="1102"/>
                      <a:pt x="478" y="1102"/>
                      <a:pt x="478" y="1102"/>
                    </a:cubicBezTo>
                    <a:cubicBezTo>
                      <a:pt x="478" y="1109"/>
                      <a:pt x="478" y="1109"/>
                      <a:pt x="478" y="1109"/>
                    </a:cubicBezTo>
                    <a:cubicBezTo>
                      <a:pt x="485" y="1109"/>
                      <a:pt x="485" y="1109"/>
                      <a:pt x="485" y="1109"/>
                    </a:cubicBezTo>
                    <a:cubicBezTo>
                      <a:pt x="485" y="1102"/>
                      <a:pt x="485" y="1102"/>
                      <a:pt x="485" y="1102"/>
                    </a:cubicBezTo>
                    <a:moveTo>
                      <a:pt x="499" y="1102"/>
                    </a:moveTo>
                    <a:cubicBezTo>
                      <a:pt x="492" y="1102"/>
                      <a:pt x="492" y="1102"/>
                      <a:pt x="492" y="1102"/>
                    </a:cubicBezTo>
                    <a:cubicBezTo>
                      <a:pt x="492" y="1109"/>
                      <a:pt x="492" y="1109"/>
                      <a:pt x="492" y="1109"/>
                    </a:cubicBezTo>
                    <a:cubicBezTo>
                      <a:pt x="499" y="1109"/>
                      <a:pt x="499" y="1109"/>
                      <a:pt x="499" y="1109"/>
                    </a:cubicBezTo>
                    <a:cubicBezTo>
                      <a:pt x="499" y="1102"/>
                      <a:pt x="499" y="1102"/>
                      <a:pt x="499" y="1102"/>
                    </a:cubicBezTo>
                    <a:moveTo>
                      <a:pt x="514" y="1102"/>
                    </a:moveTo>
                    <a:cubicBezTo>
                      <a:pt x="507" y="1102"/>
                      <a:pt x="507" y="1102"/>
                      <a:pt x="507" y="1102"/>
                    </a:cubicBezTo>
                    <a:cubicBezTo>
                      <a:pt x="507" y="1109"/>
                      <a:pt x="507" y="1109"/>
                      <a:pt x="507" y="1109"/>
                    </a:cubicBezTo>
                    <a:cubicBezTo>
                      <a:pt x="514" y="1109"/>
                      <a:pt x="514" y="1109"/>
                      <a:pt x="514" y="1109"/>
                    </a:cubicBezTo>
                    <a:cubicBezTo>
                      <a:pt x="514" y="1102"/>
                      <a:pt x="514" y="1102"/>
                      <a:pt x="514" y="1102"/>
                    </a:cubicBezTo>
                    <a:moveTo>
                      <a:pt x="529" y="1102"/>
                    </a:moveTo>
                    <a:cubicBezTo>
                      <a:pt x="522" y="1102"/>
                      <a:pt x="522" y="1102"/>
                      <a:pt x="522" y="1102"/>
                    </a:cubicBezTo>
                    <a:cubicBezTo>
                      <a:pt x="522" y="1109"/>
                      <a:pt x="522" y="1109"/>
                      <a:pt x="522" y="1109"/>
                    </a:cubicBezTo>
                    <a:cubicBezTo>
                      <a:pt x="529" y="1109"/>
                      <a:pt x="529" y="1109"/>
                      <a:pt x="529" y="1109"/>
                    </a:cubicBezTo>
                    <a:cubicBezTo>
                      <a:pt x="529" y="1102"/>
                      <a:pt x="529" y="1102"/>
                      <a:pt x="529" y="1102"/>
                    </a:cubicBezTo>
                    <a:moveTo>
                      <a:pt x="234" y="1087"/>
                    </a:moveTo>
                    <a:cubicBezTo>
                      <a:pt x="227" y="1087"/>
                      <a:pt x="227" y="1087"/>
                      <a:pt x="227" y="1087"/>
                    </a:cubicBezTo>
                    <a:cubicBezTo>
                      <a:pt x="227" y="1094"/>
                      <a:pt x="227" y="1094"/>
                      <a:pt x="227" y="1094"/>
                    </a:cubicBezTo>
                    <a:cubicBezTo>
                      <a:pt x="234" y="1094"/>
                      <a:pt x="234" y="1094"/>
                      <a:pt x="234" y="1094"/>
                    </a:cubicBezTo>
                    <a:cubicBezTo>
                      <a:pt x="234" y="1087"/>
                      <a:pt x="234" y="1087"/>
                      <a:pt x="234" y="1087"/>
                    </a:cubicBezTo>
                    <a:moveTo>
                      <a:pt x="249" y="1087"/>
                    </a:moveTo>
                    <a:cubicBezTo>
                      <a:pt x="242" y="1087"/>
                      <a:pt x="242" y="1087"/>
                      <a:pt x="242" y="1087"/>
                    </a:cubicBezTo>
                    <a:cubicBezTo>
                      <a:pt x="242" y="1094"/>
                      <a:pt x="242" y="1094"/>
                      <a:pt x="242" y="1094"/>
                    </a:cubicBezTo>
                    <a:cubicBezTo>
                      <a:pt x="249" y="1094"/>
                      <a:pt x="249" y="1094"/>
                      <a:pt x="249" y="1094"/>
                    </a:cubicBezTo>
                    <a:cubicBezTo>
                      <a:pt x="249" y="1087"/>
                      <a:pt x="249" y="1087"/>
                      <a:pt x="249" y="1087"/>
                    </a:cubicBezTo>
                    <a:moveTo>
                      <a:pt x="263" y="1087"/>
                    </a:moveTo>
                    <a:cubicBezTo>
                      <a:pt x="256" y="1087"/>
                      <a:pt x="256" y="1087"/>
                      <a:pt x="256" y="1087"/>
                    </a:cubicBezTo>
                    <a:cubicBezTo>
                      <a:pt x="256" y="1094"/>
                      <a:pt x="256" y="1094"/>
                      <a:pt x="256" y="1094"/>
                    </a:cubicBezTo>
                    <a:cubicBezTo>
                      <a:pt x="263" y="1094"/>
                      <a:pt x="263" y="1094"/>
                      <a:pt x="263" y="1094"/>
                    </a:cubicBezTo>
                    <a:cubicBezTo>
                      <a:pt x="263" y="1087"/>
                      <a:pt x="263" y="1087"/>
                      <a:pt x="263" y="1087"/>
                    </a:cubicBezTo>
                    <a:moveTo>
                      <a:pt x="278" y="1087"/>
                    </a:moveTo>
                    <a:cubicBezTo>
                      <a:pt x="271" y="1087"/>
                      <a:pt x="271" y="1087"/>
                      <a:pt x="271" y="1087"/>
                    </a:cubicBezTo>
                    <a:cubicBezTo>
                      <a:pt x="271" y="1094"/>
                      <a:pt x="271" y="1094"/>
                      <a:pt x="271" y="1094"/>
                    </a:cubicBezTo>
                    <a:cubicBezTo>
                      <a:pt x="278" y="1094"/>
                      <a:pt x="278" y="1094"/>
                      <a:pt x="278" y="1094"/>
                    </a:cubicBezTo>
                    <a:cubicBezTo>
                      <a:pt x="278" y="1087"/>
                      <a:pt x="278" y="1087"/>
                      <a:pt x="278" y="1087"/>
                    </a:cubicBezTo>
                    <a:moveTo>
                      <a:pt x="293" y="1087"/>
                    </a:moveTo>
                    <a:cubicBezTo>
                      <a:pt x="286" y="1087"/>
                      <a:pt x="286" y="1087"/>
                      <a:pt x="286" y="1087"/>
                    </a:cubicBezTo>
                    <a:cubicBezTo>
                      <a:pt x="286" y="1094"/>
                      <a:pt x="286" y="1094"/>
                      <a:pt x="286" y="1094"/>
                    </a:cubicBezTo>
                    <a:cubicBezTo>
                      <a:pt x="293" y="1094"/>
                      <a:pt x="293" y="1094"/>
                      <a:pt x="293" y="1094"/>
                    </a:cubicBezTo>
                    <a:cubicBezTo>
                      <a:pt x="293" y="1087"/>
                      <a:pt x="293" y="1087"/>
                      <a:pt x="293" y="1087"/>
                    </a:cubicBezTo>
                    <a:moveTo>
                      <a:pt x="308" y="1087"/>
                    </a:moveTo>
                    <a:cubicBezTo>
                      <a:pt x="301" y="1087"/>
                      <a:pt x="301" y="1087"/>
                      <a:pt x="301" y="1087"/>
                    </a:cubicBezTo>
                    <a:cubicBezTo>
                      <a:pt x="301" y="1094"/>
                      <a:pt x="301" y="1094"/>
                      <a:pt x="301" y="1094"/>
                    </a:cubicBezTo>
                    <a:cubicBezTo>
                      <a:pt x="308" y="1094"/>
                      <a:pt x="308" y="1094"/>
                      <a:pt x="308" y="1094"/>
                    </a:cubicBezTo>
                    <a:cubicBezTo>
                      <a:pt x="308" y="1087"/>
                      <a:pt x="308" y="1087"/>
                      <a:pt x="308" y="1087"/>
                    </a:cubicBezTo>
                    <a:moveTo>
                      <a:pt x="322" y="1087"/>
                    </a:moveTo>
                    <a:cubicBezTo>
                      <a:pt x="315" y="1087"/>
                      <a:pt x="315" y="1087"/>
                      <a:pt x="315" y="1087"/>
                    </a:cubicBezTo>
                    <a:cubicBezTo>
                      <a:pt x="315" y="1094"/>
                      <a:pt x="315" y="1094"/>
                      <a:pt x="315" y="1094"/>
                    </a:cubicBezTo>
                    <a:cubicBezTo>
                      <a:pt x="322" y="1094"/>
                      <a:pt x="322" y="1094"/>
                      <a:pt x="322" y="1094"/>
                    </a:cubicBezTo>
                    <a:cubicBezTo>
                      <a:pt x="322" y="1087"/>
                      <a:pt x="322" y="1087"/>
                      <a:pt x="322" y="1087"/>
                    </a:cubicBezTo>
                    <a:moveTo>
                      <a:pt x="337" y="1087"/>
                    </a:moveTo>
                    <a:cubicBezTo>
                      <a:pt x="330" y="1087"/>
                      <a:pt x="330" y="1087"/>
                      <a:pt x="330" y="1087"/>
                    </a:cubicBezTo>
                    <a:cubicBezTo>
                      <a:pt x="330" y="1094"/>
                      <a:pt x="330" y="1094"/>
                      <a:pt x="330" y="1094"/>
                    </a:cubicBezTo>
                    <a:cubicBezTo>
                      <a:pt x="337" y="1094"/>
                      <a:pt x="337" y="1094"/>
                      <a:pt x="337" y="1094"/>
                    </a:cubicBezTo>
                    <a:cubicBezTo>
                      <a:pt x="337" y="1087"/>
                      <a:pt x="337" y="1087"/>
                      <a:pt x="337" y="1087"/>
                    </a:cubicBezTo>
                    <a:moveTo>
                      <a:pt x="352" y="1087"/>
                    </a:moveTo>
                    <a:cubicBezTo>
                      <a:pt x="345" y="1087"/>
                      <a:pt x="345" y="1087"/>
                      <a:pt x="345" y="1087"/>
                    </a:cubicBezTo>
                    <a:cubicBezTo>
                      <a:pt x="345" y="1094"/>
                      <a:pt x="345" y="1094"/>
                      <a:pt x="345" y="1094"/>
                    </a:cubicBezTo>
                    <a:cubicBezTo>
                      <a:pt x="352" y="1094"/>
                      <a:pt x="352" y="1094"/>
                      <a:pt x="352" y="1094"/>
                    </a:cubicBezTo>
                    <a:cubicBezTo>
                      <a:pt x="352" y="1087"/>
                      <a:pt x="352" y="1087"/>
                      <a:pt x="352" y="1087"/>
                    </a:cubicBezTo>
                    <a:moveTo>
                      <a:pt x="367" y="1087"/>
                    </a:moveTo>
                    <a:cubicBezTo>
                      <a:pt x="360" y="1087"/>
                      <a:pt x="360" y="1087"/>
                      <a:pt x="360" y="1087"/>
                    </a:cubicBezTo>
                    <a:cubicBezTo>
                      <a:pt x="360" y="1094"/>
                      <a:pt x="360" y="1094"/>
                      <a:pt x="360" y="1094"/>
                    </a:cubicBezTo>
                    <a:cubicBezTo>
                      <a:pt x="367" y="1094"/>
                      <a:pt x="367" y="1094"/>
                      <a:pt x="367" y="1094"/>
                    </a:cubicBezTo>
                    <a:cubicBezTo>
                      <a:pt x="367" y="1087"/>
                      <a:pt x="367" y="1087"/>
                      <a:pt x="367" y="1087"/>
                    </a:cubicBezTo>
                    <a:moveTo>
                      <a:pt x="381" y="1087"/>
                    </a:moveTo>
                    <a:cubicBezTo>
                      <a:pt x="374" y="1087"/>
                      <a:pt x="374" y="1087"/>
                      <a:pt x="374" y="1087"/>
                    </a:cubicBezTo>
                    <a:cubicBezTo>
                      <a:pt x="374" y="1094"/>
                      <a:pt x="374" y="1094"/>
                      <a:pt x="374" y="1094"/>
                    </a:cubicBezTo>
                    <a:cubicBezTo>
                      <a:pt x="381" y="1094"/>
                      <a:pt x="381" y="1094"/>
                      <a:pt x="381" y="1094"/>
                    </a:cubicBezTo>
                    <a:cubicBezTo>
                      <a:pt x="381" y="1087"/>
                      <a:pt x="381" y="1087"/>
                      <a:pt x="381" y="1087"/>
                    </a:cubicBezTo>
                    <a:moveTo>
                      <a:pt x="396" y="1087"/>
                    </a:moveTo>
                    <a:cubicBezTo>
                      <a:pt x="389" y="1087"/>
                      <a:pt x="389" y="1087"/>
                      <a:pt x="389" y="1087"/>
                    </a:cubicBezTo>
                    <a:cubicBezTo>
                      <a:pt x="389" y="1094"/>
                      <a:pt x="389" y="1094"/>
                      <a:pt x="389" y="1094"/>
                    </a:cubicBezTo>
                    <a:cubicBezTo>
                      <a:pt x="396" y="1094"/>
                      <a:pt x="396" y="1094"/>
                      <a:pt x="396" y="1094"/>
                    </a:cubicBezTo>
                    <a:cubicBezTo>
                      <a:pt x="396" y="1087"/>
                      <a:pt x="396" y="1087"/>
                      <a:pt x="396" y="1087"/>
                    </a:cubicBezTo>
                    <a:moveTo>
                      <a:pt x="411" y="1087"/>
                    </a:moveTo>
                    <a:cubicBezTo>
                      <a:pt x="404" y="1087"/>
                      <a:pt x="404" y="1087"/>
                      <a:pt x="404" y="1087"/>
                    </a:cubicBezTo>
                    <a:cubicBezTo>
                      <a:pt x="404" y="1094"/>
                      <a:pt x="404" y="1094"/>
                      <a:pt x="404" y="1094"/>
                    </a:cubicBezTo>
                    <a:cubicBezTo>
                      <a:pt x="411" y="1094"/>
                      <a:pt x="411" y="1094"/>
                      <a:pt x="411" y="1094"/>
                    </a:cubicBezTo>
                    <a:cubicBezTo>
                      <a:pt x="411" y="1087"/>
                      <a:pt x="411" y="1087"/>
                      <a:pt x="411" y="1087"/>
                    </a:cubicBezTo>
                    <a:moveTo>
                      <a:pt x="426" y="1087"/>
                    </a:moveTo>
                    <a:cubicBezTo>
                      <a:pt x="419" y="1087"/>
                      <a:pt x="419" y="1087"/>
                      <a:pt x="419" y="1087"/>
                    </a:cubicBezTo>
                    <a:cubicBezTo>
                      <a:pt x="419" y="1094"/>
                      <a:pt x="419" y="1094"/>
                      <a:pt x="419" y="1094"/>
                    </a:cubicBezTo>
                    <a:cubicBezTo>
                      <a:pt x="426" y="1094"/>
                      <a:pt x="426" y="1094"/>
                      <a:pt x="426" y="1094"/>
                    </a:cubicBezTo>
                    <a:cubicBezTo>
                      <a:pt x="426" y="1087"/>
                      <a:pt x="426" y="1087"/>
                      <a:pt x="426" y="1087"/>
                    </a:cubicBezTo>
                    <a:moveTo>
                      <a:pt x="440" y="1087"/>
                    </a:moveTo>
                    <a:cubicBezTo>
                      <a:pt x="433" y="1087"/>
                      <a:pt x="433" y="1087"/>
                      <a:pt x="433" y="1087"/>
                    </a:cubicBezTo>
                    <a:cubicBezTo>
                      <a:pt x="433" y="1094"/>
                      <a:pt x="433" y="1094"/>
                      <a:pt x="433" y="1094"/>
                    </a:cubicBezTo>
                    <a:cubicBezTo>
                      <a:pt x="440" y="1094"/>
                      <a:pt x="440" y="1094"/>
                      <a:pt x="440" y="1094"/>
                    </a:cubicBezTo>
                    <a:cubicBezTo>
                      <a:pt x="440" y="1087"/>
                      <a:pt x="440" y="1087"/>
                      <a:pt x="440" y="1087"/>
                    </a:cubicBezTo>
                    <a:moveTo>
                      <a:pt x="455" y="1087"/>
                    </a:moveTo>
                    <a:cubicBezTo>
                      <a:pt x="448" y="1087"/>
                      <a:pt x="448" y="1087"/>
                      <a:pt x="448" y="1087"/>
                    </a:cubicBezTo>
                    <a:cubicBezTo>
                      <a:pt x="448" y="1094"/>
                      <a:pt x="448" y="1094"/>
                      <a:pt x="448" y="1094"/>
                    </a:cubicBezTo>
                    <a:cubicBezTo>
                      <a:pt x="455" y="1094"/>
                      <a:pt x="455" y="1094"/>
                      <a:pt x="455" y="1094"/>
                    </a:cubicBezTo>
                    <a:cubicBezTo>
                      <a:pt x="455" y="1087"/>
                      <a:pt x="455" y="1087"/>
                      <a:pt x="455" y="1087"/>
                    </a:cubicBezTo>
                    <a:moveTo>
                      <a:pt x="470" y="1087"/>
                    </a:moveTo>
                    <a:cubicBezTo>
                      <a:pt x="463" y="1087"/>
                      <a:pt x="463" y="1087"/>
                      <a:pt x="463" y="1087"/>
                    </a:cubicBezTo>
                    <a:cubicBezTo>
                      <a:pt x="463" y="1094"/>
                      <a:pt x="463" y="1094"/>
                      <a:pt x="463" y="1094"/>
                    </a:cubicBezTo>
                    <a:cubicBezTo>
                      <a:pt x="470" y="1094"/>
                      <a:pt x="470" y="1094"/>
                      <a:pt x="470" y="1094"/>
                    </a:cubicBezTo>
                    <a:cubicBezTo>
                      <a:pt x="470" y="1087"/>
                      <a:pt x="470" y="1087"/>
                      <a:pt x="470" y="1087"/>
                    </a:cubicBezTo>
                    <a:moveTo>
                      <a:pt x="485" y="1087"/>
                    </a:moveTo>
                    <a:cubicBezTo>
                      <a:pt x="478" y="1087"/>
                      <a:pt x="478" y="1087"/>
                      <a:pt x="478" y="1087"/>
                    </a:cubicBezTo>
                    <a:cubicBezTo>
                      <a:pt x="478" y="1094"/>
                      <a:pt x="478" y="1094"/>
                      <a:pt x="478" y="1094"/>
                    </a:cubicBezTo>
                    <a:cubicBezTo>
                      <a:pt x="485" y="1094"/>
                      <a:pt x="485" y="1094"/>
                      <a:pt x="485" y="1094"/>
                    </a:cubicBezTo>
                    <a:cubicBezTo>
                      <a:pt x="485" y="1087"/>
                      <a:pt x="485" y="1087"/>
                      <a:pt x="485" y="1087"/>
                    </a:cubicBezTo>
                    <a:moveTo>
                      <a:pt x="499" y="1087"/>
                    </a:moveTo>
                    <a:cubicBezTo>
                      <a:pt x="492" y="1087"/>
                      <a:pt x="492" y="1087"/>
                      <a:pt x="492" y="1087"/>
                    </a:cubicBezTo>
                    <a:cubicBezTo>
                      <a:pt x="492" y="1094"/>
                      <a:pt x="492" y="1094"/>
                      <a:pt x="492" y="1094"/>
                    </a:cubicBezTo>
                    <a:cubicBezTo>
                      <a:pt x="499" y="1094"/>
                      <a:pt x="499" y="1094"/>
                      <a:pt x="499" y="1094"/>
                    </a:cubicBezTo>
                    <a:cubicBezTo>
                      <a:pt x="499" y="1087"/>
                      <a:pt x="499" y="1087"/>
                      <a:pt x="499" y="1087"/>
                    </a:cubicBezTo>
                    <a:moveTo>
                      <a:pt x="514" y="1087"/>
                    </a:moveTo>
                    <a:cubicBezTo>
                      <a:pt x="507" y="1087"/>
                      <a:pt x="507" y="1087"/>
                      <a:pt x="507" y="1087"/>
                    </a:cubicBezTo>
                    <a:cubicBezTo>
                      <a:pt x="507" y="1094"/>
                      <a:pt x="507" y="1094"/>
                      <a:pt x="507" y="1094"/>
                    </a:cubicBezTo>
                    <a:cubicBezTo>
                      <a:pt x="514" y="1094"/>
                      <a:pt x="514" y="1094"/>
                      <a:pt x="514" y="1094"/>
                    </a:cubicBezTo>
                    <a:cubicBezTo>
                      <a:pt x="514" y="1087"/>
                      <a:pt x="514" y="1087"/>
                      <a:pt x="514" y="1087"/>
                    </a:cubicBezTo>
                    <a:moveTo>
                      <a:pt x="249" y="1072"/>
                    </a:moveTo>
                    <a:cubicBezTo>
                      <a:pt x="242" y="1072"/>
                      <a:pt x="242" y="1072"/>
                      <a:pt x="242" y="1072"/>
                    </a:cubicBezTo>
                    <a:cubicBezTo>
                      <a:pt x="242" y="1079"/>
                      <a:pt x="242" y="1079"/>
                      <a:pt x="242" y="1079"/>
                    </a:cubicBezTo>
                    <a:cubicBezTo>
                      <a:pt x="249" y="1079"/>
                      <a:pt x="249" y="1079"/>
                      <a:pt x="249" y="1079"/>
                    </a:cubicBezTo>
                    <a:cubicBezTo>
                      <a:pt x="249" y="1072"/>
                      <a:pt x="249" y="1072"/>
                      <a:pt x="249" y="1072"/>
                    </a:cubicBezTo>
                    <a:moveTo>
                      <a:pt x="263" y="1072"/>
                    </a:moveTo>
                    <a:cubicBezTo>
                      <a:pt x="256" y="1072"/>
                      <a:pt x="256" y="1072"/>
                      <a:pt x="256" y="1072"/>
                    </a:cubicBezTo>
                    <a:cubicBezTo>
                      <a:pt x="256" y="1079"/>
                      <a:pt x="256" y="1079"/>
                      <a:pt x="256" y="1079"/>
                    </a:cubicBezTo>
                    <a:cubicBezTo>
                      <a:pt x="263" y="1079"/>
                      <a:pt x="263" y="1079"/>
                      <a:pt x="263" y="1079"/>
                    </a:cubicBezTo>
                    <a:cubicBezTo>
                      <a:pt x="263" y="1072"/>
                      <a:pt x="263" y="1072"/>
                      <a:pt x="263" y="1072"/>
                    </a:cubicBezTo>
                    <a:moveTo>
                      <a:pt x="278" y="1072"/>
                    </a:moveTo>
                    <a:cubicBezTo>
                      <a:pt x="271" y="1072"/>
                      <a:pt x="271" y="1072"/>
                      <a:pt x="271" y="1072"/>
                    </a:cubicBezTo>
                    <a:cubicBezTo>
                      <a:pt x="271" y="1079"/>
                      <a:pt x="271" y="1079"/>
                      <a:pt x="271" y="1079"/>
                    </a:cubicBezTo>
                    <a:cubicBezTo>
                      <a:pt x="278" y="1079"/>
                      <a:pt x="278" y="1079"/>
                      <a:pt x="278" y="1079"/>
                    </a:cubicBezTo>
                    <a:cubicBezTo>
                      <a:pt x="278" y="1072"/>
                      <a:pt x="278" y="1072"/>
                      <a:pt x="278" y="1072"/>
                    </a:cubicBezTo>
                    <a:moveTo>
                      <a:pt x="293" y="1072"/>
                    </a:moveTo>
                    <a:cubicBezTo>
                      <a:pt x="286" y="1072"/>
                      <a:pt x="286" y="1072"/>
                      <a:pt x="286" y="1072"/>
                    </a:cubicBezTo>
                    <a:cubicBezTo>
                      <a:pt x="286" y="1079"/>
                      <a:pt x="286" y="1079"/>
                      <a:pt x="286" y="1079"/>
                    </a:cubicBezTo>
                    <a:cubicBezTo>
                      <a:pt x="293" y="1079"/>
                      <a:pt x="293" y="1079"/>
                      <a:pt x="293" y="1079"/>
                    </a:cubicBezTo>
                    <a:cubicBezTo>
                      <a:pt x="293" y="1072"/>
                      <a:pt x="293" y="1072"/>
                      <a:pt x="293" y="1072"/>
                    </a:cubicBezTo>
                    <a:moveTo>
                      <a:pt x="308" y="1072"/>
                    </a:moveTo>
                    <a:cubicBezTo>
                      <a:pt x="301" y="1072"/>
                      <a:pt x="301" y="1072"/>
                      <a:pt x="301" y="1072"/>
                    </a:cubicBezTo>
                    <a:cubicBezTo>
                      <a:pt x="301" y="1079"/>
                      <a:pt x="301" y="1079"/>
                      <a:pt x="301" y="1079"/>
                    </a:cubicBezTo>
                    <a:cubicBezTo>
                      <a:pt x="308" y="1079"/>
                      <a:pt x="308" y="1079"/>
                      <a:pt x="308" y="1079"/>
                    </a:cubicBezTo>
                    <a:cubicBezTo>
                      <a:pt x="308" y="1072"/>
                      <a:pt x="308" y="1072"/>
                      <a:pt x="308" y="1072"/>
                    </a:cubicBezTo>
                    <a:moveTo>
                      <a:pt x="322" y="1072"/>
                    </a:moveTo>
                    <a:cubicBezTo>
                      <a:pt x="315" y="1072"/>
                      <a:pt x="315" y="1072"/>
                      <a:pt x="315" y="1072"/>
                    </a:cubicBezTo>
                    <a:cubicBezTo>
                      <a:pt x="315" y="1079"/>
                      <a:pt x="315" y="1079"/>
                      <a:pt x="315" y="1079"/>
                    </a:cubicBezTo>
                    <a:cubicBezTo>
                      <a:pt x="322" y="1079"/>
                      <a:pt x="322" y="1079"/>
                      <a:pt x="322" y="1079"/>
                    </a:cubicBezTo>
                    <a:cubicBezTo>
                      <a:pt x="322" y="1072"/>
                      <a:pt x="322" y="1072"/>
                      <a:pt x="322" y="1072"/>
                    </a:cubicBezTo>
                    <a:moveTo>
                      <a:pt x="337" y="1072"/>
                    </a:moveTo>
                    <a:cubicBezTo>
                      <a:pt x="330" y="1072"/>
                      <a:pt x="330" y="1072"/>
                      <a:pt x="330" y="1072"/>
                    </a:cubicBezTo>
                    <a:cubicBezTo>
                      <a:pt x="330" y="1079"/>
                      <a:pt x="330" y="1079"/>
                      <a:pt x="330" y="1079"/>
                    </a:cubicBezTo>
                    <a:cubicBezTo>
                      <a:pt x="337" y="1079"/>
                      <a:pt x="337" y="1079"/>
                      <a:pt x="337" y="1079"/>
                    </a:cubicBezTo>
                    <a:cubicBezTo>
                      <a:pt x="337" y="1072"/>
                      <a:pt x="337" y="1072"/>
                      <a:pt x="337" y="1072"/>
                    </a:cubicBezTo>
                    <a:moveTo>
                      <a:pt x="352" y="1072"/>
                    </a:moveTo>
                    <a:cubicBezTo>
                      <a:pt x="345" y="1072"/>
                      <a:pt x="345" y="1072"/>
                      <a:pt x="345" y="1072"/>
                    </a:cubicBezTo>
                    <a:cubicBezTo>
                      <a:pt x="345" y="1079"/>
                      <a:pt x="345" y="1079"/>
                      <a:pt x="345" y="1079"/>
                    </a:cubicBezTo>
                    <a:cubicBezTo>
                      <a:pt x="352" y="1079"/>
                      <a:pt x="352" y="1079"/>
                      <a:pt x="352" y="1079"/>
                    </a:cubicBezTo>
                    <a:cubicBezTo>
                      <a:pt x="352" y="1072"/>
                      <a:pt x="352" y="1072"/>
                      <a:pt x="352" y="1072"/>
                    </a:cubicBezTo>
                    <a:moveTo>
                      <a:pt x="367" y="1072"/>
                    </a:moveTo>
                    <a:cubicBezTo>
                      <a:pt x="360" y="1072"/>
                      <a:pt x="360" y="1072"/>
                      <a:pt x="360" y="1072"/>
                    </a:cubicBezTo>
                    <a:cubicBezTo>
                      <a:pt x="360" y="1079"/>
                      <a:pt x="360" y="1079"/>
                      <a:pt x="360" y="1079"/>
                    </a:cubicBezTo>
                    <a:cubicBezTo>
                      <a:pt x="367" y="1079"/>
                      <a:pt x="367" y="1079"/>
                      <a:pt x="367" y="1079"/>
                    </a:cubicBezTo>
                    <a:cubicBezTo>
                      <a:pt x="367" y="1072"/>
                      <a:pt x="367" y="1072"/>
                      <a:pt x="367" y="1072"/>
                    </a:cubicBezTo>
                    <a:moveTo>
                      <a:pt x="381" y="1072"/>
                    </a:moveTo>
                    <a:cubicBezTo>
                      <a:pt x="374" y="1072"/>
                      <a:pt x="374" y="1072"/>
                      <a:pt x="374" y="1072"/>
                    </a:cubicBezTo>
                    <a:cubicBezTo>
                      <a:pt x="374" y="1079"/>
                      <a:pt x="374" y="1079"/>
                      <a:pt x="374" y="1079"/>
                    </a:cubicBezTo>
                    <a:cubicBezTo>
                      <a:pt x="381" y="1079"/>
                      <a:pt x="381" y="1079"/>
                      <a:pt x="381" y="1079"/>
                    </a:cubicBezTo>
                    <a:cubicBezTo>
                      <a:pt x="381" y="1072"/>
                      <a:pt x="381" y="1072"/>
                      <a:pt x="381" y="1072"/>
                    </a:cubicBezTo>
                    <a:moveTo>
                      <a:pt x="396" y="1072"/>
                    </a:moveTo>
                    <a:cubicBezTo>
                      <a:pt x="389" y="1072"/>
                      <a:pt x="389" y="1072"/>
                      <a:pt x="389" y="1072"/>
                    </a:cubicBezTo>
                    <a:cubicBezTo>
                      <a:pt x="389" y="1079"/>
                      <a:pt x="389" y="1079"/>
                      <a:pt x="389" y="1079"/>
                    </a:cubicBezTo>
                    <a:cubicBezTo>
                      <a:pt x="396" y="1079"/>
                      <a:pt x="396" y="1079"/>
                      <a:pt x="396" y="1079"/>
                    </a:cubicBezTo>
                    <a:cubicBezTo>
                      <a:pt x="396" y="1072"/>
                      <a:pt x="396" y="1072"/>
                      <a:pt x="396" y="1072"/>
                    </a:cubicBezTo>
                    <a:moveTo>
                      <a:pt x="411" y="1072"/>
                    </a:moveTo>
                    <a:cubicBezTo>
                      <a:pt x="404" y="1072"/>
                      <a:pt x="404" y="1072"/>
                      <a:pt x="404" y="1072"/>
                    </a:cubicBezTo>
                    <a:cubicBezTo>
                      <a:pt x="404" y="1079"/>
                      <a:pt x="404" y="1079"/>
                      <a:pt x="404" y="1079"/>
                    </a:cubicBezTo>
                    <a:cubicBezTo>
                      <a:pt x="411" y="1079"/>
                      <a:pt x="411" y="1079"/>
                      <a:pt x="411" y="1079"/>
                    </a:cubicBezTo>
                    <a:cubicBezTo>
                      <a:pt x="411" y="1072"/>
                      <a:pt x="411" y="1072"/>
                      <a:pt x="411" y="1072"/>
                    </a:cubicBezTo>
                    <a:moveTo>
                      <a:pt x="426" y="1072"/>
                    </a:moveTo>
                    <a:cubicBezTo>
                      <a:pt x="419" y="1072"/>
                      <a:pt x="419" y="1072"/>
                      <a:pt x="419" y="1072"/>
                    </a:cubicBezTo>
                    <a:cubicBezTo>
                      <a:pt x="419" y="1079"/>
                      <a:pt x="419" y="1079"/>
                      <a:pt x="419" y="1079"/>
                    </a:cubicBezTo>
                    <a:cubicBezTo>
                      <a:pt x="426" y="1079"/>
                      <a:pt x="426" y="1079"/>
                      <a:pt x="426" y="1079"/>
                    </a:cubicBezTo>
                    <a:cubicBezTo>
                      <a:pt x="426" y="1072"/>
                      <a:pt x="426" y="1072"/>
                      <a:pt x="426" y="1072"/>
                    </a:cubicBezTo>
                    <a:moveTo>
                      <a:pt x="440" y="1072"/>
                    </a:moveTo>
                    <a:cubicBezTo>
                      <a:pt x="433" y="1072"/>
                      <a:pt x="433" y="1072"/>
                      <a:pt x="433" y="1072"/>
                    </a:cubicBezTo>
                    <a:cubicBezTo>
                      <a:pt x="433" y="1079"/>
                      <a:pt x="433" y="1079"/>
                      <a:pt x="433" y="1079"/>
                    </a:cubicBezTo>
                    <a:cubicBezTo>
                      <a:pt x="440" y="1079"/>
                      <a:pt x="440" y="1079"/>
                      <a:pt x="440" y="1079"/>
                    </a:cubicBezTo>
                    <a:cubicBezTo>
                      <a:pt x="440" y="1072"/>
                      <a:pt x="440" y="1072"/>
                      <a:pt x="440" y="1072"/>
                    </a:cubicBezTo>
                    <a:moveTo>
                      <a:pt x="455" y="1072"/>
                    </a:moveTo>
                    <a:cubicBezTo>
                      <a:pt x="448" y="1072"/>
                      <a:pt x="448" y="1072"/>
                      <a:pt x="448" y="1072"/>
                    </a:cubicBezTo>
                    <a:cubicBezTo>
                      <a:pt x="448" y="1079"/>
                      <a:pt x="448" y="1079"/>
                      <a:pt x="448" y="1079"/>
                    </a:cubicBezTo>
                    <a:cubicBezTo>
                      <a:pt x="455" y="1079"/>
                      <a:pt x="455" y="1079"/>
                      <a:pt x="455" y="1079"/>
                    </a:cubicBezTo>
                    <a:cubicBezTo>
                      <a:pt x="455" y="1072"/>
                      <a:pt x="455" y="1072"/>
                      <a:pt x="455" y="1072"/>
                    </a:cubicBezTo>
                    <a:moveTo>
                      <a:pt x="470" y="1072"/>
                    </a:moveTo>
                    <a:cubicBezTo>
                      <a:pt x="463" y="1072"/>
                      <a:pt x="463" y="1072"/>
                      <a:pt x="463" y="1072"/>
                    </a:cubicBezTo>
                    <a:cubicBezTo>
                      <a:pt x="463" y="1079"/>
                      <a:pt x="463" y="1079"/>
                      <a:pt x="463" y="1079"/>
                    </a:cubicBezTo>
                    <a:cubicBezTo>
                      <a:pt x="470" y="1079"/>
                      <a:pt x="470" y="1079"/>
                      <a:pt x="470" y="1079"/>
                    </a:cubicBezTo>
                    <a:cubicBezTo>
                      <a:pt x="470" y="1072"/>
                      <a:pt x="470" y="1072"/>
                      <a:pt x="470" y="1072"/>
                    </a:cubicBezTo>
                    <a:moveTo>
                      <a:pt x="485" y="1072"/>
                    </a:moveTo>
                    <a:cubicBezTo>
                      <a:pt x="478" y="1072"/>
                      <a:pt x="478" y="1072"/>
                      <a:pt x="478" y="1072"/>
                    </a:cubicBezTo>
                    <a:cubicBezTo>
                      <a:pt x="478" y="1079"/>
                      <a:pt x="478" y="1079"/>
                      <a:pt x="478" y="1079"/>
                    </a:cubicBezTo>
                    <a:cubicBezTo>
                      <a:pt x="485" y="1079"/>
                      <a:pt x="485" y="1079"/>
                      <a:pt x="485" y="1079"/>
                    </a:cubicBezTo>
                    <a:cubicBezTo>
                      <a:pt x="485" y="1072"/>
                      <a:pt x="485" y="1072"/>
                      <a:pt x="485" y="1072"/>
                    </a:cubicBezTo>
                    <a:moveTo>
                      <a:pt x="499" y="1072"/>
                    </a:moveTo>
                    <a:cubicBezTo>
                      <a:pt x="492" y="1072"/>
                      <a:pt x="492" y="1072"/>
                      <a:pt x="492" y="1072"/>
                    </a:cubicBezTo>
                    <a:cubicBezTo>
                      <a:pt x="492" y="1079"/>
                      <a:pt x="492" y="1079"/>
                      <a:pt x="492" y="1079"/>
                    </a:cubicBezTo>
                    <a:cubicBezTo>
                      <a:pt x="499" y="1079"/>
                      <a:pt x="499" y="1079"/>
                      <a:pt x="499" y="1079"/>
                    </a:cubicBezTo>
                    <a:cubicBezTo>
                      <a:pt x="499" y="1072"/>
                      <a:pt x="499" y="1072"/>
                      <a:pt x="499" y="1072"/>
                    </a:cubicBezTo>
                    <a:moveTo>
                      <a:pt x="263" y="1058"/>
                    </a:moveTo>
                    <a:cubicBezTo>
                      <a:pt x="256" y="1058"/>
                      <a:pt x="256" y="1058"/>
                      <a:pt x="256" y="1058"/>
                    </a:cubicBezTo>
                    <a:cubicBezTo>
                      <a:pt x="256" y="1065"/>
                      <a:pt x="256" y="1065"/>
                      <a:pt x="256" y="1065"/>
                    </a:cubicBezTo>
                    <a:cubicBezTo>
                      <a:pt x="263" y="1065"/>
                      <a:pt x="263" y="1065"/>
                      <a:pt x="263" y="1065"/>
                    </a:cubicBezTo>
                    <a:cubicBezTo>
                      <a:pt x="263" y="1058"/>
                      <a:pt x="263" y="1058"/>
                      <a:pt x="263" y="1058"/>
                    </a:cubicBezTo>
                    <a:moveTo>
                      <a:pt x="278" y="1058"/>
                    </a:moveTo>
                    <a:cubicBezTo>
                      <a:pt x="271" y="1058"/>
                      <a:pt x="271" y="1058"/>
                      <a:pt x="271" y="1058"/>
                    </a:cubicBezTo>
                    <a:cubicBezTo>
                      <a:pt x="271" y="1065"/>
                      <a:pt x="271" y="1065"/>
                      <a:pt x="271" y="1065"/>
                    </a:cubicBezTo>
                    <a:cubicBezTo>
                      <a:pt x="278" y="1065"/>
                      <a:pt x="278" y="1065"/>
                      <a:pt x="278" y="1065"/>
                    </a:cubicBezTo>
                    <a:cubicBezTo>
                      <a:pt x="278" y="1058"/>
                      <a:pt x="278" y="1058"/>
                      <a:pt x="278" y="1058"/>
                    </a:cubicBezTo>
                    <a:moveTo>
                      <a:pt x="293" y="1058"/>
                    </a:moveTo>
                    <a:cubicBezTo>
                      <a:pt x="286" y="1058"/>
                      <a:pt x="286" y="1058"/>
                      <a:pt x="286" y="1058"/>
                    </a:cubicBezTo>
                    <a:cubicBezTo>
                      <a:pt x="286" y="1065"/>
                      <a:pt x="286" y="1065"/>
                      <a:pt x="286" y="1065"/>
                    </a:cubicBezTo>
                    <a:cubicBezTo>
                      <a:pt x="293" y="1065"/>
                      <a:pt x="293" y="1065"/>
                      <a:pt x="293" y="1065"/>
                    </a:cubicBezTo>
                    <a:cubicBezTo>
                      <a:pt x="293" y="1058"/>
                      <a:pt x="293" y="1058"/>
                      <a:pt x="293" y="1058"/>
                    </a:cubicBezTo>
                    <a:moveTo>
                      <a:pt x="308" y="1058"/>
                    </a:moveTo>
                    <a:cubicBezTo>
                      <a:pt x="301" y="1058"/>
                      <a:pt x="301" y="1058"/>
                      <a:pt x="301" y="1058"/>
                    </a:cubicBezTo>
                    <a:cubicBezTo>
                      <a:pt x="301" y="1065"/>
                      <a:pt x="301" y="1065"/>
                      <a:pt x="301" y="1065"/>
                    </a:cubicBezTo>
                    <a:cubicBezTo>
                      <a:pt x="308" y="1065"/>
                      <a:pt x="308" y="1065"/>
                      <a:pt x="308" y="1065"/>
                    </a:cubicBezTo>
                    <a:cubicBezTo>
                      <a:pt x="308" y="1058"/>
                      <a:pt x="308" y="1058"/>
                      <a:pt x="308" y="1058"/>
                    </a:cubicBezTo>
                    <a:moveTo>
                      <a:pt x="322" y="1058"/>
                    </a:moveTo>
                    <a:cubicBezTo>
                      <a:pt x="315" y="1058"/>
                      <a:pt x="315" y="1058"/>
                      <a:pt x="315" y="1058"/>
                    </a:cubicBezTo>
                    <a:cubicBezTo>
                      <a:pt x="315" y="1065"/>
                      <a:pt x="315" y="1065"/>
                      <a:pt x="315" y="1065"/>
                    </a:cubicBezTo>
                    <a:cubicBezTo>
                      <a:pt x="322" y="1065"/>
                      <a:pt x="322" y="1065"/>
                      <a:pt x="322" y="1065"/>
                    </a:cubicBezTo>
                    <a:cubicBezTo>
                      <a:pt x="322" y="1058"/>
                      <a:pt x="322" y="1058"/>
                      <a:pt x="322" y="1058"/>
                    </a:cubicBezTo>
                    <a:moveTo>
                      <a:pt x="337" y="1058"/>
                    </a:moveTo>
                    <a:cubicBezTo>
                      <a:pt x="330" y="1058"/>
                      <a:pt x="330" y="1058"/>
                      <a:pt x="330" y="1058"/>
                    </a:cubicBezTo>
                    <a:cubicBezTo>
                      <a:pt x="330" y="1065"/>
                      <a:pt x="330" y="1065"/>
                      <a:pt x="330" y="1065"/>
                    </a:cubicBezTo>
                    <a:cubicBezTo>
                      <a:pt x="337" y="1065"/>
                      <a:pt x="337" y="1065"/>
                      <a:pt x="337" y="1065"/>
                    </a:cubicBezTo>
                    <a:cubicBezTo>
                      <a:pt x="337" y="1058"/>
                      <a:pt x="337" y="1058"/>
                      <a:pt x="337" y="1058"/>
                    </a:cubicBezTo>
                    <a:moveTo>
                      <a:pt x="352" y="1058"/>
                    </a:moveTo>
                    <a:cubicBezTo>
                      <a:pt x="345" y="1058"/>
                      <a:pt x="345" y="1058"/>
                      <a:pt x="345" y="1058"/>
                    </a:cubicBezTo>
                    <a:cubicBezTo>
                      <a:pt x="345" y="1065"/>
                      <a:pt x="345" y="1065"/>
                      <a:pt x="345" y="1065"/>
                    </a:cubicBezTo>
                    <a:cubicBezTo>
                      <a:pt x="352" y="1065"/>
                      <a:pt x="352" y="1065"/>
                      <a:pt x="352" y="1065"/>
                    </a:cubicBezTo>
                    <a:cubicBezTo>
                      <a:pt x="352" y="1058"/>
                      <a:pt x="352" y="1058"/>
                      <a:pt x="352" y="1058"/>
                    </a:cubicBezTo>
                    <a:moveTo>
                      <a:pt x="367" y="1058"/>
                    </a:moveTo>
                    <a:cubicBezTo>
                      <a:pt x="360" y="1058"/>
                      <a:pt x="360" y="1058"/>
                      <a:pt x="360" y="1058"/>
                    </a:cubicBezTo>
                    <a:cubicBezTo>
                      <a:pt x="360" y="1065"/>
                      <a:pt x="360" y="1065"/>
                      <a:pt x="360" y="1065"/>
                    </a:cubicBezTo>
                    <a:cubicBezTo>
                      <a:pt x="367" y="1065"/>
                      <a:pt x="367" y="1065"/>
                      <a:pt x="367" y="1065"/>
                    </a:cubicBezTo>
                    <a:cubicBezTo>
                      <a:pt x="367" y="1058"/>
                      <a:pt x="367" y="1058"/>
                      <a:pt x="367" y="1058"/>
                    </a:cubicBezTo>
                    <a:moveTo>
                      <a:pt x="381" y="1058"/>
                    </a:moveTo>
                    <a:cubicBezTo>
                      <a:pt x="374" y="1058"/>
                      <a:pt x="374" y="1058"/>
                      <a:pt x="374" y="1058"/>
                    </a:cubicBezTo>
                    <a:cubicBezTo>
                      <a:pt x="374" y="1065"/>
                      <a:pt x="374" y="1065"/>
                      <a:pt x="374" y="1065"/>
                    </a:cubicBezTo>
                    <a:cubicBezTo>
                      <a:pt x="381" y="1065"/>
                      <a:pt x="381" y="1065"/>
                      <a:pt x="381" y="1065"/>
                    </a:cubicBezTo>
                    <a:cubicBezTo>
                      <a:pt x="381" y="1058"/>
                      <a:pt x="381" y="1058"/>
                      <a:pt x="381" y="1058"/>
                    </a:cubicBezTo>
                    <a:moveTo>
                      <a:pt x="396" y="1058"/>
                    </a:moveTo>
                    <a:cubicBezTo>
                      <a:pt x="389" y="1058"/>
                      <a:pt x="389" y="1058"/>
                      <a:pt x="389" y="1058"/>
                    </a:cubicBezTo>
                    <a:cubicBezTo>
                      <a:pt x="389" y="1065"/>
                      <a:pt x="389" y="1065"/>
                      <a:pt x="389" y="1065"/>
                    </a:cubicBezTo>
                    <a:cubicBezTo>
                      <a:pt x="396" y="1065"/>
                      <a:pt x="396" y="1065"/>
                      <a:pt x="396" y="1065"/>
                    </a:cubicBezTo>
                    <a:cubicBezTo>
                      <a:pt x="396" y="1058"/>
                      <a:pt x="396" y="1058"/>
                      <a:pt x="396" y="1058"/>
                    </a:cubicBezTo>
                    <a:moveTo>
                      <a:pt x="411" y="1058"/>
                    </a:moveTo>
                    <a:cubicBezTo>
                      <a:pt x="404" y="1058"/>
                      <a:pt x="404" y="1058"/>
                      <a:pt x="404" y="1058"/>
                    </a:cubicBezTo>
                    <a:cubicBezTo>
                      <a:pt x="404" y="1065"/>
                      <a:pt x="404" y="1065"/>
                      <a:pt x="404" y="1065"/>
                    </a:cubicBezTo>
                    <a:cubicBezTo>
                      <a:pt x="411" y="1065"/>
                      <a:pt x="411" y="1065"/>
                      <a:pt x="411" y="1065"/>
                    </a:cubicBezTo>
                    <a:cubicBezTo>
                      <a:pt x="411" y="1058"/>
                      <a:pt x="411" y="1058"/>
                      <a:pt x="411" y="1058"/>
                    </a:cubicBezTo>
                    <a:moveTo>
                      <a:pt x="426" y="1058"/>
                    </a:moveTo>
                    <a:cubicBezTo>
                      <a:pt x="419" y="1058"/>
                      <a:pt x="419" y="1058"/>
                      <a:pt x="419" y="1058"/>
                    </a:cubicBezTo>
                    <a:cubicBezTo>
                      <a:pt x="419" y="1065"/>
                      <a:pt x="419" y="1065"/>
                      <a:pt x="419" y="1065"/>
                    </a:cubicBezTo>
                    <a:cubicBezTo>
                      <a:pt x="426" y="1065"/>
                      <a:pt x="426" y="1065"/>
                      <a:pt x="426" y="1065"/>
                    </a:cubicBezTo>
                    <a:cubicBezTo>
                      <a:pt x="426" y="1058"/>
                      <a:pt x="426" y="1058"/>
                      <a:pt x="426" y="1058"/>
                    </a:cubicBezTo>
                    <a:moveTo>
                      <a:pt x="440" y="1058"/>
                    </a:moveTo>
                    <a:cubicBezTo>
                      <a:pt x="433" y="1058"/>
                      <a:pt x="433" y="1058"/>
                      <a:pt x="433" y="1058"/>
                    </a:cubicBezTo>
                    <a:cubicBezTo>
                      <a:pt x="433" y="1065"/>
                      <a:pt x="433" y="1065"/>
                      <a:pt x="433" y="1065"/>
                    </a:cubicBezTo>
                    <a:cubicBezTo>
                      <a:pt x="440" y="1065"/>
                      <a:pt x="440" y="1065"/>
                      <a:pt x="440" y="1065"/>
                    </a:cubicBezTo>
                    <a:cubicBezTo>
                      <a:pt x="440" y="1058"/>
                      <a:pt x="440" y="1058"/>
                      <a:pt x="440" y="1058"/>
                    </a:cubicBezTo>
                    <a:moveTo>
                      <a:pt x="455" y="1058"/>
                    </a:moveTo>
                    <a:cubicBezTo>
                      <a:pt x="448" y="1058"/>
                      <a:pt x="448" y="1058"/>
                      <a:pt x="448" y="1058"/>
                    </a:cubicBezTo>
                    <a:cubicBezTo>
                      <a:pt x="448" y="1065"/>
                      <a:pt x="448" y="1065"/>
                      <a:pt x="448" y="1065"/>
                    </a:cubicBezTo>
                    <a:cubicBezTo>
                      <a:pt x="455" y="1065"/>
                      <a:pt x="455" y="1065"/>
                      <a:pt x="455" y="1065"/>
                    </a:cubicBezTo>
                    <a:cubicBezTo>
                      <a:pt x="455" y="1058"/>
                      <a:pt x="455" y="1058"/>
                      <a:pt x="455" y="1058"/>
                    </a:cubicBezTo>
                    <a:moveTo>
                      <a:pt x="470" y="1058"/>
                    </a:moveTo>
                    <a:cubicBezTo>
                      <a:pt x="463" y="1058"/>
                      <a:pt x="463" y="1058"/>
                      <a:pt x="463" y="1058"/>
                    </a:cubicBezTo>
                    <a:cubicBezTo>
                      <a:pt x="463" y="1065"/>
                      <a:pt x="463" y="1065"/>
                      <a:pt x="463" y="1065"/>
                    </a:cubicBezTo>
                    <a:cubicBezTo>
                      <a:pt x="470" y="1065"/>
                      <a:pt x="470" y="1065"/>
                      <a:pt x="470" y="1065"/>
                    </a:cubicBezTo>
                    <a:cubicBezTo>
                      <a:pt x="470" y="1058"/>
                      <a:pt x="470" y="1058"/>
                      <a:pt x="470" y="1058"/>
                    </a:cubicBezTo>
                    <a:moveTo>
                      <a:pt x="485" y="1058"/>
                    </a:moveTo>
                    <a:cubicBezTo>
                      <a:pt x="478" y="1058"/>
                      <a:pt x="478" y="1058"/>
                      <a:pt x="478" y="1058"/>
                    </a:cubicBezTo>
                    <a:cubicBezTo>
                      <a:pt x="478" y="1065"/>
                      <a:pt x="478" y="1065"/>
                      <a:pt x="478" y="1065"/>
                    </a:cubicBezTo>
                    <a:cubicBezTo>
                      <a:pt x="485" y="1065"/>
                      <a:pt x="485" y="1065"/>
                      <a:pt x="485" y="1065"/>
                    </a:cubicBezTo>
                    <a:cubicBezTo>
                      <a:pt x="485" y="1058"/>
                      <a:pt x="485" y="1058"/>
                      <a:pt x="485" y="1058"/>
                    </a:cubicBezTo>
                    <a:moveTo>
                      <a:pt x="293" y="1043"/>
                    </a:moveTo>
                    <a:cubicBezTo>
                      <a:pt x="286" y="1043"/>
                      <a:pt x="286" y="1043"/>
                      <a:pt x="286" y="1043"/>
                    </a:cubicBezTo>
                    <a:cubicBezTo>
                      <a:pt x="286" y="1050"/>
                      <a:pt x="286" y="1050"/>
                      <a:pt x="286" y="1050"/>
                    </a:cubicBezTo>
                    <a:cubicBezTo>
                      <a:pt x="293" y="1050"/>
                      <a:pt x="293" y="1050"/>
                      <a:pt x="293" y="1050"/>
                    </a:cubicBezTo>
                    <a:cubicBezTo>
                      <a:pt x="293" y="1043"/>
                      <a:pt x="293" y="1043"/>
                      <a:pt x="293" y="1043"/>
                    </a:cubicBezTo>
                    <a:moveTo>
                      <a:pt x="308" y="1043"/>
                    </a:moveTo>
                    <a:cubicBezTo>
                      <a:pt x="301" y="1043"/>
                      <a:pt x="301" y="1043"/>
                      <a:pt x="301" y="1043"/>
                    </a:cubicBezTo>
                    <a:cubicBezTo>
                      <a:pt x="301" y="1050"/>
                      <a:pt x="301" y="1050"/>
                      <a:pt x="301" y="1050"/>
                    </a:cubicBezTo>
                    <a:cubicBezTo>
                      <a:pt x="308" y="1050"/>
                      <a:pt x="308" y="1050"/>
                      <a:pt x="308" y="1050"/>
                    </a:cubicBezTo>
                    <a:cubicBezTo>
                      <a:pt x="308" y="1043"/>
                      <a:pt x="308" y="1043"/>
                      <a:pt x="308" y="1043"/>
                    </a:cubicBezTo>
                    <a:moveTo>
                      <a:pt x="322" y="1043"/>
                    </a:moveTo>
                    <a:cubicBezTo>
                      <a:pt x="315" y="1043"/>
                      <a:pt x="315" y="1043"/>
                      <a:pt x="315" y="1043"/>
                    </a:cubicBezTo>
                    <a:cubicBezTo>
                      <a:pt x="315" y="1050"/>
                      <a:pt x="315" y="1050"/>
                      <a:pt x="315" y="1050"/>
                    </a:cubicBezTo>
                    <a:cubicBezTo>
                      <a:pt x="322" y="1050"/>
                      <a:pt x="322" y="1050"/>
                      <a:pt x="322" y="1050"/>
                    </a:cubicBezTo>
                    <a:cubicBezTo>
                      <a:pt x="322" y="1043"/>
                      <a:pt x="322" y="1043"/>
                      <a:pt x="322" y="1043"/>
                    </a:cubicBezTo>
                    <a:moveTo>
                      <a:pt x="337" y="1043"/>
                    </a:moveTo>
                    <a:cubicBezTo>
                      <a:pt x="330" y="1043"/>
                      <a:pt x="330" y="1043"/>
                      <a:pt x="330" y="1043"/>
                    </a:cubicBezTo>
                    <a:cubicBezTo>
                      <a:pt x="330" y="1050"/>
                      <a:pt x="330" y="1050"/>
                      <a:pt x="330" y="1050"/>
                    </a:cubicBezTo>
                    <a:cubicBezTo>
                      <a:pt x="337" y="1050"/>
                      <a:pt x="337" y="1050"/>
                      <a:pt x="337" y="1050"/>
                    </a:cubicBezTo>
                    <a:cubicBezTo>
                      <a:pt x="337" y="1043"/>
                      <a:pt x="337" y="1043"/>
                      <a:pt x="337" y="1043"/>
                    </a:cubicBezTo>
                    <a:moveTo>
                      <a:pt x="352" y="1043"/>
                    </a:moveTo>
                    <a:cubicBezTo>
                      <a:pt x="345" y="1043"/>
                      <a:pt x="345" y="1043"/>
                      <a:pt x="345" y="1043"/>
                    </a:cubicBezTo>
                    <a:cubicBezTo>
                      <a:pt x="345" y="1050"/>
                      <a:pt x="345" y="1050"/>
                      <a:pt x="345" y="1050"/>
                    </a:cubicBezTo>
                    <a:cubicBezTo>
                      <a:pt x="352" y="1050"/>
                      <a:pt x="352" y="1050"/>
                      <a:pt x="352" y="1050"/>
                    </a:cubicBezTo>
                    <a:cubicBezTo>
                      <a:pt x="352" y="1043"/>
                      <a:pt x="352" y="1043"/>
                      <a:pt x="352" y="1043"/>
                    </a:cubicBezTo>
                    <a:moveTo>
                      <a:pt x="367" y="1043"/>
                    </a:moveTo>
                    <a:cubicBezTo>
                      <a:pt x="360" y="1043"/>
                      <a:pt x="360" y="1043"/>
                      <a:pt x="360" y="1043"/>
                    </a:cubicBezTo>
                    <a:cubicBezTo>
                      <a:pt x="360" y="1050"/>
                      <a:pt x="360" y="1050"/>
                      <a:pt x="360" y="1050"/>
                    </a:cubicBezTo>
                    <a:cubicBezTo>
                      <a:pt x="367" y="1050"/>
                      <a:pt x="367" y="1050"/>
                      <a:pt x="367" y="1050"/>
                    </a:cubicBezTo>
                    <a:cubicBezTo>
                      <a:pt x="367" y="1043"/>
                      <a:pt x="367" y="1043"/>
                      <a:pt x="367" y="1043"/>
                    </a:cubicBezTo>
                    <a:moveTo>
                      <a:pt x="381" y="1043"/>
                    </a:moveTo>
                    <a:cubicBezTo>
                      <a:pt x="374" y="1043"/>
                      <a:pt x="374" y="1043"/>
                      <a:pt x="374" y="1043"/>
                    </a:cubicBezTo>
                    <a:cubicBezTo>
                      <a:pt x="374" y="1050"/>
                      <a:pt x="374" y="1050"/>
                      <a:pt x="374" y="1050"/>
                    </a:cubicBezTo>
                    <a:cubicBezTo>
                      <a:pt x="381" y="1050"/>
                      <a:pt x="381" y="1050"/>
                      <a:pt x="381" y="1050"/>
                    </a:cubicBezTo>
                    <a:cubicBezTo>
                      <a:pt x="381" y="1043"/>
                      <a:pt x="381" y="1043"/>
                      <a:pt x="381" y="1043"/>
                    </a:cubicBezTo>
                    <a:moveTo>
                      <a:pt x="396" y="1043"/>
                    </a:moveTo>
                    <a:cubicBezTo>
                      <a:pt x="389" y="1043"/>
                      <a:pt x="389" y="1043"/>
                      <a:pt x="389" y="1043"/>
                    </a:cubicBezTo>
                    <a:cubicBezTo>
                      <a:pt x="389" y="1050"/>
                      <a:pt x="389" y="1050"/>
                      <a:pt x="389" y="1050"/>
                    </a:cubicBezTo>
                    <a:cubicBezTo>
                      <a:pt x="396" y="1050"/>
                      <a:pt x="396" y="1050"/>
                      <a:pt x="396" y="1050"/>
                    </a:cubicBezTo>
                    <a:cubicBezTo>
                      <a:pt x="396" y="1043"/>
                      <a:pt x="396" y="1043"/>
                      <a:pt x="396" y="1043"/>
                    </a:cubicBezTo>
                    <a:moveTo>
                      <a:pt x="411" y="1043"/>
                    </a:moveTo>
                    <a:cubicBezTo>
                      <a:pt x="404" y="1043"/>
                      <a:pt x="404" y="1043"/>
                      <a:pt x="404" y="1043"/>
                    </a:cubicBezTo>
                    <a:cubicBezTo>
                      <a:pt x="404" y="1050"/>
                      <a:pt x="404" y="1050"/>
                      <a:pt x="404" y="1050"/>
                    </a:cubicBezTo>
                    <a:cubicBezTo>
                      <a:pt x="411" y="1050"/>
                      <a:pt x="411" y="1050"/>
                      <a:pt x="411" y="1050"/>
                    </a:cubicBezTo>
                    <a:cubicBezTo>
                      <a:pt x="411" y="1043"/>
                      <a:pt x="411" y="1043"/>
                      <a:pt x="411" y="1043"/>
                    </a:cubicBezTo>
                    <a:moveTo>
                      <a:pt x="426" y="1043"/>
                    </a:moveTo>
                    <a:cubicBezTo>
                      <a:pt x="419" y="1043"/>
                      <a:pt x="419" y="1043"/>
                      <a:pt x="419" y="1043"/>
                    </a:cubicBezTo>
                    <a:cubicBezTo>
                      <a:pt x="419" y="1050"/>
                      <a:pt x="419" y="1050"/>
                      <a:pt x="419" y="1050"/>
                    </a:cubicBezTo>
                    <a:cubicBezTo>
                      <a:pt x="426" y="1050"/>
                      <a:pt x="426" y="1050"/>
                      <a:pt x="426" y="1050"/>
                    </a:cubicBezTo>
                    <a:cubicBezTo>
                      <a:pt x="426" y="1043"/>
                      <a:pt x="426" y="1043"/>
                      <a:pt x="426" y="1043"/>
                    </a:cubicBezTo>
                    <a:moveTo>
                      <a:pt x="440" y="1043"/>
                    </a:moveTo>
                    <a:cubicBezTo>
                      <a:pt x="433" y="1043"/>
                      <a:pt x="433" y="1043"/>
                      <a:pt x="433" y="1043"/>
                    </a:cubicBezTo>
                    <a:cubicBezTo>
                      <a:pt x="433" y="1050"/>
                      <a:pt x="433" y="1050"/>
                      <a:pt x="433" y="1050"/>
                    </a:cubicBezTo>
                    <a:cubicBezTo>
                      <a:pt x="440" y="1050"/>
                      <a:pt x="440" y="1050"/>
                      <a:pt x="440" y="1050"/>
                    </a:cubicBezTo>
                    <a:cubicBezTo>
                      <a:pt x="440" y="1043"/>
                      <a:pt x="440" y="1043"/>
                      <a:pt x="440" y="1043"/>
                    </a:cubicBezTo>
                    <a:moveTo>
                      <a:pt x="455" y="1043"/>
                    </a:moveTo>
                    <a:cubicBezTo>
                      <a:pt x="448" y="1043"/>
                      <a:pt x="448" y="1043"/>
                      <a:pt x="448" y="1043"/>
                    </a:cubicBezTo>
                    <a:cubicBezTo>
                      <a:pt x="448" y="1050"/>
                      <a:pt x="448" y="1050"/>
                      <a:pt x="448" y="1050"/>
                    </a:cubicBezTo>
                    <a:cubicBezTo>
                      <a:pt x="455" y="1050"/>
                      <a:pt x="455" y="1050"/>
                      <a:pt x="455" y="1050"/>
                    </a:cubicBezTo>
                    <a:cubicBezTo>
                      <a:pt x="455" y="1043"/>
                      <a:pt x="455" y="1043"/>
                      <a:pt x="455" y="1043"/>
                    </a:cubicBezTo>
                    <a:moveTo>
                      <a:pt x="337" y="1028"/>
                    </a:moveTo>
                    <a:cubicBezTo>
                      <a:pt x="330" y="1028"/>
                      <a:pt x="330" y="1028"/>
                      <a:pt x="330" y="1028"/>
                    </a:cubicBezTo>
                    <a:cubicBezTo>
                      <a:pt x="330" y="1035"/>
                      <a:pt x="330" y="1035"/>
                      <a:pt x="330" y="1035"/>
                    </a:cubicBezTo>
                    <a:cubicBezTo>
                      <a:pt x="337" y="1035"/>
                      <a:pt x="337" y="1035"/>
                      <a:pt x="337" y="1035"/>
                    </a:cubicBezTo>
                    <a:cubicBezTo>
                      <a:pt x="337" y="1028"/>
                      <a:pt x="337" y="1028"/>
                      <a:pt x="337" y="1028"/>
                    </a:cubicBezTo>
                    <a:moveTo>
                      <a:pt x="352" y="1028"/>
                    </a:moveTo>
                    <a:cubicBezTo>
                      <a:pt x="345" y="1028"/>
                      <a:pt x="345" y="1028"/>
                      <a:pt x="345" y="1028"/>
                    </a:cubicBezTo>
                    <a:cubicBezTo>
                      <a:pt x="345" y="1035"/>
                      <a:pt x="345" y="1035"/>
                      <a:pt x="345" y="1035"/>
                    </a:cubicBezTo>
                    <a:cubicBezTo>
                      <a:pt x="352" y="1035"/>
                      <a:pt x="352" y="1035"/>
                      <a:pt x="352" y="1035"/>
                    </a:cubicBezTo>
                    <a:cubicBezTo>
                      <a:pt x="352" y="1028"/>
                      <a:pt x="352" y="1028"/>
                      <a:pt x="352" y="1028"/>
                    </a:cubicBezTo>
                    <a:moveTo>
                      <a:pt x="367" y="1028"/>
                    </a:moveTo>
                    <a:cubicBezTo>
                      <a:pt x="360" y="1028"/>
                      <a:pt x="360" y="1028"/>
                      <a:pt x="360" y="1028"/>
                    </a:cubicBezTo>
                    <a:cubicBezTo>
                      <a:pt x="360" y="1035"/>
                      <a:pt x="360" y="1035"/>
                      <a:pt x="360" y="1035"/>
                    </a:cubicBezTo>
                    <a:cubicBezTo>
                      <a:pt x="367" y="1035"/>
                      <a:pt x="367" y="1035"/>
                      <a:pt x="367" y="1035"/>
                    </a:cubicBezTo>
                    <a:cubicBezTo>
                      <a:pt x="367" y="1028"/>
                      <a:pt x="367" y="1028"/>
                      <a:pt x="367" y="1028"/>
                    </a:cubicBezTo>
                    <a:moveTo>
                      <a:pt x="381" y="1028"/>
                    </a:moveTo>
                    <a:cubicBezTo>
                      <a:pt x="374" y="1028"/>
                      <a:pt x="374" y="1028"/>
                      <a:pt x="374" y="1028"/>
                    </a:cubicBezTo>
                    <a:cubicBezTo>
                      <a:pt x="374" y="1035"/>
                      <a:pt x="374" y="1035"/>
                      <a:pt x="374" y="1035"/>
                    </a:cubicBezTo>
                    <a:cubicBezTo>
                      <a:pt x="381" y="1035"/>
                      <a:pt x="381" y="1035"/>
                      <a:pt x="381" y="1035"/>
                    </a:cubicBezTo>
                    <a:cubicBezTo>
                      <a:pt x="381" y="1028"/>
                      <a:pt x="381" y="1028"/>
                      <a:pt x="381" y="1028"/>
                    </a:cubicBezTo>
                    <a:moveTo>
                      <a:pt x="396" y="1028"/>
                    </a:moveTo>
                    <a:cubicBezTo>
                      <a:pt x="389" y="1028"/>
                      <a:pt x="389" y="1028"/>
                      <a:pt x="389" y="1028"/>
                    </a:cubicBezTo>
                    <a:cubicBezTo>
                      <a:pt x="389" y="1035"/>
                      <a:pt x="389" y="1035"/>
                      <a:pt x="389" y="1035"/>
                    </a:cubicBezTo>
                    <a:cubicBezTo>
                      <a:pt x="396" y="1035"/>
                      <a:pt x="396" y="1035"/>
                      <a:pt x="396" y="1035"/>
                    </a:cubicBezTo>
                    <a:cubicBezTo>
                      <a:pt x="396" y="1028"/>
                      <a:pt x="396" y="1028"/>
                      <a:pt x="396" y="1028"/>
                    </a:cubicBezTo>
                    <a:moveTo>
                      <a:pt x="411" y="1028"/>
                    </a:moveTo>
                    <a:cubicBezTo>
                      <a:pt x="404" y="1028"/>
                      <a:pt x="404" y="1028"/>
                      <a:pt x="404" y="1028"/>
                    </a:cubicBezTo>
                    <a:cubicBezTo>
                      <a:pt x="404" y="1035"/>
                      <a:pt x="404" y="1035"/>
                      <a:pt x="404" y="1035"/>
                    </a:cubicBezTo>
                    <a:cubicBezTo>
                      <a:pt x="411" y="1035"/>
                      <a:pt x="411" y="1035"/>
                      <a:pt x="411" y="1035"/>
                    </a:cubicBezTo>
                    <a:cubicBezTo>
                      <a:pt x="411" y="1028"/>
                      <a:pt x="411" y="1028"/>
                      <a:pt x="411" y="1028"/>
                    </a:cubicBezTo>
                    <a:moveTo>
                      <a:pt x="109" y="786"/>
                    </a:moveTo>
                    <a:cubicBezTo>
                      <a:pt x="109" y="769"/>
                      <a:pt x="109" y="769"/>
                      <a:pt x="109" y="769"/>
                    </a:cubicBezTo>
                    <a:cubicBezTo>
                      <a:pt x="150" y="769"/>
                      <a:pt x="150" y="769"/>
                      <a:pt x="150" y="769"/>
                    </a:cubicBezTo>
                    <a:cubicBezTo>
                      <a:pt x="150" y="786"/>
                      <a:pt x="150" y="786"/>
                      <a:pt x="150" y="786"/>
                    </a:cubicBezTo>
                    <a:cubicBezTo>
                      <a:pt x="109" y="786"/>
                      <a:pt x="109" y="786"/>
                      <a:pt x="109" y="786"/>
                    </a:cubicBezTo>
                    <a:moveTo>
                      <a:pt x="178" y="786"/>
                    </a:moveTo>
                    <a:cubicBezTo>
                      <a:pt x="174" y="786"/>
                      <a:pt x="170" y="782"/>
                      <a:pt x="170" y="777"/>
                    </a:cubicBezTo>
                    <a:cubicBezTo>
                      <a:pt x="170" y="773"/>
                      <a:pt x="174" y="769"/>
                      <a:pt x="178" y="769"/>
                    </a:cubicBezTo>
                    <a:cubicBezTo>
                      <a:pt x="183" y="769"/>
                      <a:pt x="187" y="773"/>
                      <a:pt x="187" y="777"/>
                    </a:cubicBezTo>
                    <a:cubicBezTo>
                      <a:pt x="187" y="782"/>
                      <a:pt x="183" y="786"/>
                      <a:pt x="178" y="786"/>
                    </a:cubicBezTo>
                    <a:moveTo>
                      <a:pt x="227" y="786"/>
                    </a:moveTo>
                    <a:cubicBezTo>
                      <a:pt x="223" y="786"/>
                      <a:pt x="219" y="782"/>
                      <a:pt x="219" y="777"/>
                    </a:cubicBezTo>
                    <a:cubicBezTo>
                      <a:pt x="219" y="773"/>
                      <a:pt x="223" y="769"/>
                      <a:pt x="227" y="769"/>
                    </a:cubicBezTo>
                    <a:cubicBezTo>
                      <a:pt x="232" y="769"/>
                      <a:pt x="236" y="773"/>
                      <a:pt x="236" y="777"/>
                    </a:cubicBezTo>
                    <a:cubicBezTo>
                      <a:pt x="236" y="782"/>
                      <a:pt x="232" y="786"/>
                      <a:pt x="227" y="786"/>
                    </a:cubicBezTo>
                    <a:moveTo>
                      <a:pt x="256" y="786"/>
                    </a:moveTo>
                    <a:cubicBezTo>
                      <a:pt x="256" y="769"/>
                      <a:pt x="256" y="769"/>
                      <a:pt x="256" y="769"/>
                    </a:cubicBezTo>
                    <a:cubicBezTo>
                      <a:pt x="296" y="769"/>
                      <a:pt x="296" y="769"/>
                      <a:pt x="296" y="769"/>
                    </a:cubicBezTo>
                    <a:cubicBezTo>
                      <a:pt x="296" y="786"/>
                      <a:pt x="296" y="786"/>
                      <a:pt x="296" y="786"/>
                    </a:cubicBezTo>
                    <a:cubicBezTo>
                      <a:pt x="256" y="786"/>
                      <a:pt x="256" y="786"/>
                      <a:pt x="256" y="786"/>
                    </a:cubicBezTo>
                    <a:moveTo>
                      <a:pt x="318" y="802"/>
                    </a:moveTo>
                    <a:cubicBezTo>
                      <a:pt x="318" y="753"/>
                      <a:pt x="318" y="753"/>
                      <a:pt x="318" y="753"/>
                    </a:cubicBezTo>
                    <a:cubicBezTo>
                      <a:pt x="561" y="753"/>
                      <a:pt x="561" y="753"/>
                      <a:pt x="561" y="753"/>
                    </a:cubicBezTo>
                    <a:cubicBezTo>
                      <a:pt x="561" y="802"/>
                      <a:pt x="561" y="802"/>
                      <a:pt x="561" y="802"/>
                    </a:cubicBezTo>
                    <a:cubicBezTo>
                      <a:pt x="318" y="802"/>
                      <a:pt x="318" y="802"/>
                      <a:pt x="318" y="802"/>
                    </a:cubicBezTo>
                    <a:moveTo>
                      <a:pt x="590" y="802"/>
                    </a:moveTo>
                    <a:cubicBezTo>
                      <a:pt x="586" y="802"/>
                      <a:pt x="583" y="798"/>
                      <a:pt x="583" y="794"/>
                    </a:cubicBezTo>
                    <a:cubicBezTo>
                      <a:pt x="583" y="760"/>
                      <a:pt x="583" y="760"/>
                      <a:pt x="583" y="760"/>
                    </a:cubicBezTo>
                    <a:cubicBezTo>
                      <a:pt x="583" y="756"/>
                      <a:pt x="586" y="753"/>
                      <a:pt x="590" y="753"/>
                    </a:cubicBezTo>
                    <a:cubicBezTo>
                      <a:pt x="624" y="753"/>
                      <a:pt x="624" y="753"/>
                      <a:pt x="624" y="753"/>
                    </a:cubicBezTo>
                    <a:cubicBezTo>
                      <a:pt x="628" y="753"/>
                      <a:pt x="632" y="756"/>
                      <a:pt x="632" y="760"/>
                    </a:cubicBezTo>
                    <a:cubicBezTo>
                      <a:pt x="632" y="794"/>
                      <a:pt x="632" y="794"/>
                      <a:pt x="632" y="794"/>
                    </a:cubicBezTo>
                    <a:cubicBezTo>
                      <a:pt x="632" y="798"/>
                      <a:pt x="628" y="802"/>
                      <a:pt x="624" y="802"/>
                    </a:cubicBezTo>
                    <a:cubicBezTo>
                      <a:pt x="590" y="802"/>
                      <a:pt x="590" y="802"/>
                      <a:pt x="590" y="802"/>
                    </a:cubicBezTo>
                    <a:moveTo>
                      <a:pt x="692" y="689"/>
                    </a:moveTo>
                    <a:cubicBezTo>
                      <a:pt x="49" y="689"/>
                      <a:pt x="49" y="689"/>
                      <a:pt x="49" y="689"/>
                    </a:cubicBezTo>
                    <a:cubicBezTo>
                      <a:pt x="49" y="865"/>
                      <a:pt x="49" y="865"/>
                      <a:pt x="49" y="865"/>
                    </a:cubicBezTo>
                    <a:cubicBezTo>
                      <a:pt x="692" y="865"/>
                      <a:pt x="692" y="865"/>
                      <a:pt x="692" y="865"/>
                    </a:cubicBezTo>
                    <a:cubicBezTo>
                      <a:pt x="692" y="689"/>
                      <a:pt x="692" y="689"/>
                      <a:pt x="692" y="689"/>
                    </a:cubicBezTo>
                    <a:moveTo>
                      <a:pt x="316" y="1028"/>
                    </a:moveTo>
                    <a:cubicBezTo>
                      <a:pt x="333" y="1023"/>
                      <a:pt x="352" y="1020"/>
                      <a:pt x="371" y="1020"/>
                    </a:cubicBezTo>
                    <a:cubicBezTo>
                      <a:pt x="389" y="1020"/>
                      <a:pt x="408" y="1023"/>
                      <a:pt x="425" y="1028"/>
                    </a:cubicBezTo>
                    <a:cubicBezTo>
                      <a:pt x="419" y="1028"/>
                      <a:pt x="419" y="1028"/>
                      <a:pt x="419" y="1028"/>
                    </a:cubicBezTo>
                    <a:cubicBezTo>
                      <a:pt x="419" y="1035"/>
                      <a:pt x="419" y="1035"/>
                      <a:pt x="419" y="1035"/>
                    </a:cubicBezTo>
                    <a:cubicBezTo>
                      <a:pt x="426" y="1035"/>
                      <a:pt x="426" y="1035"/>
                      <a:pt x="426" y="1035"/>
                    </a:cubicBezTo>
                    <a:cubicBezTo>
                      <a:pt x="426" y="1028"/>
                      <a:pt x="426" y="1028"/>
                      <a:pt x="426" y="1028"/>
                    </a:cubicBezTo>
                    <a:cubicBezTo>
                      <a:pt x="428" y="1029"/>
                      <a:pt x="431" y="1030"/>
                      <a:pt x="433" y="1031"/>
                    </a:cubicBezTo>
                    <a:cubicBezTo>
                      <a:pt x="433" y="1035"/>
                      <a:pt x="433" y="1035"/>
                      <a:pt x="433" y="1035"/>
                    </a:cubicBezTo>
                    <a:cubicBezTo>
                      <a:pt x="440" y="1035"/>
                      <a:pt x="440" y="1035"/>
                      <a:pt x="440" y="1035"/>
                    </a:cubicBezTo>
                    <a:cubicBezTo>
                      <a:pt x="440" y="1033"/>
                      <a:pt x="440" y="1033"/>
                      <a:pt x="440" y="1033"/>
                    </a:cubicBezTo>
                    <a:cubicBezTo>
                      <a:pt x="448" y="1036"/>
                      <a:pt x="456" y="1040"/>
                      <a:pt x="463" y="1044"/>
                    </a:cubicBezTo>
                    <a:cubicBezTo>
                      <a:pt x="463" y="1050"/>
                      <a:pt x="463" y="1050"/>
                      <a:pt x="463" y="1050"/>
                    </a:cubicBezTo>
                    <a:cubicBezTo>
                      <a:pt x="470" y="1050"/>
                      <a:pt x="470" y="1050"/>
                      <a:pt x="470" y="1050"/>
                    </a:cubicBezTo>
                    <a:cubicBezTo>
                      <a:pt x="470" y="1048"/>
                      <a:pt x="470" y="1048"/>
                      <a:pt x="470" y="1048"/>
                    </a:cubicBezTo>
                    <a:cubicBezTo>
                      <a:pt x="478" y="1052"/>
                      <a:pt x="485" y="1057"/>
                      <a:pt x="492" y="1063"/>
                    </a:cubicBezTo>
                    <a:cubicBezTo>
                      <a:pt x="492" y="1065"/>
                      <a:pt x="492" y="1065"/>
                      <a:pt x="492" y="1065"/>
                    </a:cubicBezTo>
                    <a:cubicBezTo>
                      <a:pt x="494" y="1065"/>
                      <a:pt x="494" y="1065"/>
                      <a:pt x="494" y="1065"/>
                    </a:cubicBezTo>
                    <a:cubicBezTo>
                      <a:pt x="499" y="1068"/>
                      <a:pt x="503" y="1072"/>
                      <a:pt x="507" y="1076"/>
                    </a:cubicBezTo>
                    <a:cubicBezTo>
                      <a:pt x="507" y="1079"/>
                      <a:pt x="507" y="1079"/>
                      <a:pt x="507" y="1079"/>
                    </a:cubicBezTo>
                    <a:cubicBezTo>
                      <a:pt x="511" y="1079"/>
                      <a:pt x="511" y="1079"/>
                      <a:pt x="511" y="1079"/>
                    </a:cubicBezTo>
                    <a:cubicBezTo>
                      <a:pt x="514" y="1083"/>
                      <a:pt x="518" y="1088"/>
                      <a:pt x="522" y="1092"/>
                    </a:cubicBezTo>
                    <a:cubicBezTo>
                      <a:pt x="522" y="1094"/>
                      <a:pt x="522" y="1094"/>
                      <a:pt x="522" y="1094"/>
                    </a:cubicBezTo>
                    <a:cubicBezTo>
                      <a:pt x="524" y="1094"/>
                      <a:pt x="524" y="1094"/>
                      <a:pt x="524" y="1094"/>
                    </a:cubicBezTo>
                    <a:cubicBezTo>
                      <a:pt x="529" y="1101"/>
                      <a:pt x="534" y="1109"/>
                      <a:pt x="539" y="1117"/>
                    </a:cubicBezTo>
                    <a:cubicBezTo>
                      <a:pt x="537" y="1117"/>
                      <a:pt x="537" y="1117"/>
                      <a:pt x="537" y="1117"/>
                    </a:cubicBezTo>
                    <a:cubicBezTo>
                      <a:pt x="537" y="1124"/>
                      <a:pt x="537" y="1124"/>
                      <a:pt x="537" y="1124"/>
                    </a:cubicBezTo>
                    <a:cubicBezTo>
                      <a:pt x="543" y="1124"/>
                      <a:pt x="543" y="1124"/>
                      <a:pt x="543" y="1124"/>
                    </a:cubicBezTo>
                    <a:cubicBezTo>
                      <a:pt x="547" y="1131"/>
                      <a:pt x="550" y="1138"/>
                      <a:pt x="553" y="1146"/>
                    </a:cubicBezTo>
                    <a:cubicBezTo>
                      <a:pt x="551" y="1146"/>
                      <a:pt x="551" y="1146"/>
                      <a:pt x="551" y="1146"/>
                    </a:cubicBezTo>
                    <a:cubicBezTo>
                      <a:pt x="551" y="1153"/>
                      <a:pt x="551" y="1153"/>
                      <a:pt x="551" y="1153"/>
                    </a:cubicBezTo>
                    <a:cubicBezTo>
                      <a:pt x="556" y="1153"/>
                      <a:pt x="556" y="1153"/>
                      <a:pt x="556" y="1153"/>
                    </a:cubicBezTo>
                    <a:cubicBezTo>
                      <a:pt x="557" y="1156"/>
                      <a:pt x="557" y="1158"/>
                      <a:pt x="558" y="1161"/>
                    </a:cubicBezTo>
                    <a:cubicBezTo>
                      <a:pt x="551" y="1161"/>
                      <a:pt x="551" y="1161"/>
                      <a:pt x="551" y="1161"/>
                    </a:cubicBezTo>
                    <a:cubicBezTo>
                      <a:pt x="551" y="1168"/>
                      <a:pt x="551" y="1168"/>
                      <a:pt x="551" y="1168"/>
                    </a:cubicBezTo>
                    <a:cubicBezTo>
                      <a:pt x="558" y="1168"/>
                      <a:pt x="558" y="1168"/>
                      <a:pt x="558" y="1168"/>
                    </a:cubicBezTo>
                    <a:cubicBezTo>
                      <a:pt x="558" y="1161"/>
                      <a:pt x="558" y="1161"/>
                      <a:pt x="558" y="1161"/>
                    </a:cubicBezTo>
                    <a:cubicBezTo>
                      <a:pt x="563" y="1179"/>
                      <a:pt x="566" y="1197"/>
                      <a:pt x="566" y="1216"/>
                    </a:cubicBezTo>
                    <a:cubicBezTo>
                      <a:pt x="566" y="1235"/>
                      <a:pt x="563" y="1253"/>
                      <a:pt x="558" y="1271"/>
                    </a:cubicBezTo>
                    <a:cubicBezTo>
                      <a:pt x="558" y="1264"/>
                      <a:pt x="558" y="1264"/>
                      <a:pt x="558" y="1264"/>
                    </a:cubicBezTo>
                    <a:cubicBezTo>
                      <a:pt x="551" y="1264"/>
                      <a:pt x="551" y="1264"/>
                      <a:pt x="551" y="1264"/>
                    </a:cubicBezTo>
                    <a:cubicBezTo>
                      <a:pt x="551" y="1271"/>
                      <a:pt x="551" y="1271"/>
                      <a:pt x="551" y="1271"/>
                    </a:cubicBezTo>
                    <a:cubicBezTo>
                      <a:pt x="558" y="1271"/>
                      <a:pt x="558" y="1271"/>
                      <a:pt x="558" y="1271"/>
                    </a:cubicBezTo>
                    <a:cubicBezTo>
                      <a:pt x="557" y="1274"/>
                      <a:pt x="557" y="1276"/>
                      <a:pt x="556" y="1279"/>
                    </a:cubicBezTo>
                    <a:cubicBezTo>
                      <a:pt x="551" y="1279"/>
                      <a:pt x="551" y="1279"/>
                      <a:pt x="551" y="1279"/>
                    </a:cubicBezTo>
                    <a:cubicBezTo>
                      <a:pt x="551" y="1286"/>
                      <a:pt x="551" y="1286"/>
                      <a:pt x="551" y="1286"/>
                    </a:cubicBezTo>
                    <a:cubicBezTo>
                      <a:pt x="553" y="1286"/>
                      <a:pt x="553" y="1286"/>
                      <a:pt x="553" y="1286"/>
                    </a:cubicBezTo>
                    <a:cubicBezTo>
                      <a:pt x="550" y="1294"/>
                      <a:pt x="547" y="1301"/>
                      <a:pt x="543" y="1308"/>
                    </a:cubicBezTo>
                    <a:cubicBezTo>
                      <a:pt x="537" y="1308"/>
                      <a:pt x="537" y="1308"/>
                      <a:pt x="537" y="1308"/>
                    </a:cubicBezTo>
                    <a:cubicBezTo>
                      <a:pt x="537" y="1315"/>
                      <a:pt x="537" y="1315"/>
                      <a:pt x="537" y="1315"/>
                    </a:cubicBezTo>
                    <a:cubicBezTo>
                      <a:pt x="539" y="1315"/>
                      <a:pt x="539" y="1315"/>
                      <a:pt x="539" y="1315"/>
                    </a:cubicBezTo>
                    <a:cubicBezTo>
                      <a:pt x="534" y="1323"/>
                      <a:pt x="529" y="1331"/>
                      <a:pt x="524" y="1338"/>
                    </a:cubicBezTo>
                    <a:cubicBezTo>
                      <a:pt x="522" y="1338"/>
                      <a:pt x="522" y="1338"/>
                      <a:pt x="522" y="1338"/>
                    </a:cubicBezTo>
                    <a:cubicBezTo>
                      <a:pt x="522" y="1340"/>
                      <a:pt x="522" y="1340"/>
                      <a:pt x="522" y="1340"/>
                    </a:cubicBezTo>
                    <a:cubicBezTo>
                      <a:pt x="518" y="1344"/>
                      <a:pt x="514" y="1349"/>
                      <a:pt x="511" y="1353"/>
                    </a:cubicBezTo>
                    <a:cubicBezTo>
                      <a:pt x="507" y="1353"/>
                      <a:pt x="507" y="1353"/>
                      <a:pt x="507" y="1353"/>
                    </a:cubicBezTo>
                    <a:cubicBezTo>
                      <a:pt x="507" y="1356"/>
                      <a:pt x="507" y="1356"/>
                      <a:pt x="507" y="1356"/>
                    </a:cubicBezTo>
                    <a:cubicBezTo>
                      <a:pt x="503" y="1360"/>
                      <a:pt x="499" y="1364"/>
                      <a:pt x="494" y="1367"/>
                    </a:cubicBezTo>
                    <a:cubicBezTo>
                      <a:pt x="492" y="1367"/>
                      <a:pt x="492" y="1367"/>
                      <a:pt x="492" y="1367"/>
                    </a:cubicBezTo>
                    <a:cubicBezTo>
                      <a:pt x="492" y="1369"/>
                      <a:pt x="492" y="1369"/>
                      <a:pt x="492" y="1369"/>
                    </a:cubicBezTo>
                    <a:cubicBezTo>
                      <a:pt x="485" y="1375"/>
                      <a:pt x="478" y="1380"/>
                      <a:pt x="470" y="1385"/>
                    </a:cubicBezTo>
                    <a:cubicBezTo>
                      <a:pt x="470" y="1382"/>
                      <a:pt x="470" y="1382"/>
                      <a:pt x="470" y="1382"/>
                    </a:cubicBezTo>
                    <a:cubicBezTo>
                      <a:pt x="463" y="1382"/>
                      <a:pt x="463" y="1382"/>
                      <a:pt x="463" y="1382"/>
                    </a:cubicBezTo>
                    <a:cubicBezTo>
                      <a:pt x="463" y="1388"/>
                      <a:pt x="463" y="1388"/>
                      <a:pt x="463" y="1388"/>
                    </a:cubicBezTo>
                    <a:cubicBezTo>
                      <a:pt x="456" y="1392"/>
                      <a:pt x="448" y="1396"/>
                      <a:pt x="440" y="1399"/>
                    </a:cubicBezTo>
                    <a:cubicBezTo>
                      <a:pt x="440" y="1397"/>
                      <a:pt x="440" y="1397"/>
                      <a:pt x="440" y="1397"/>
                    </a:cubicBezTo>
                    <a:cubicBezTo>
                      <a:pt x="433" y="1397"/>
                      <a:pt x="433" y="1397"/>
                      <a:pt x="433" y="1397"/>
                    </a:cubicBezTo>
                    <a:cubicBezTo>
                      <a:pt x="433" y="1401"/>
                      <a:pt x="433" y="1401"/>
                      <a:pt x="433" y="1401"/>
                    </a:cubicBezTo>
                    <a:cubicBezTo>
                      <a:pt x="431" y="1402"/>
                      <a:pt x="428" y="1403"/>
                      <a:pt x="426" y="1404"/>
                    </a:cubicBezTo>
                    <a:cubicBezTo>
                      <a:pt x="426" y="1397"/>
                      <a:pt x="426" y="1397"/>
                      <a:pt x="426" y="1397"/>
                    </a:cubicBezTo>
                    <a:cubicBezTo>
                      <a:pt x="419" y="1397"/>
                      <a:pt x="419" y="1397"/>
                      <a:pt x="419" y="1397"/>
                    </a:cubicBezTo>
                    <a:cubicBezTo>
                      <a:pt x="419" y="1404"/>
                      <a:pt x="419" y="1404"/>
                      <a:pt x="419" y="1404"/>
                    </a:cubicBezTo>
                    <a:cubicBezTo>
                      <a:pt x="425" y="1404"/>
                      <a:pt x="425" y="1404"/>
                      <a:pt x="425" y="1404"/>
                    </a:cubicBezTo>
                    <a:cubicBezTo>
                      <a:pt x="408" y="1409"/>
                      <a:pt x="390" y="1412"/>
                      <a:pt x="371" y="1412"/>
                    </a:cubicBezTo>
                    <a:cubicBezTo>
                      <a:pt x="352" y="1412"/>
                      <a:pt x="333" y="1409"/>
                      <a:pt x="316" y="1404"/>
                    </a:cubicBezTo>
                    <a:cubicBezTo>
                      <a:pt x="322" y="1404"/>
                      <a:pt x="322" y="1404"/>
                      <a:pt x="322" y="1404"/>
                    </a:cubicBezTo>
                    <a:cubicBezTo>
                      <a:pt x="322" y="1397"/>
                      <a:pt x="322" y="1397"/>
                      <a:pt x="322" y="1397"/>
                    </a:cubicBezTo>
                    <a:cubicBezTo>
                      <a:pt x="315" y="1397"/>
                      <a:pt x="315" y="1397"/>
                      <a:pt x="315" y="1397"/>
                    </a:cubicBezTo>
                    <a:cubicBezTo>
                      <a:pt x="315" y="1404"/>
                      <a:pt x="315" y="1404"/>
                      <a:pt x="315" y="1404"/>
                    </a:cubicBezTo>
                    <a:cubicBezTo>
                      <a:pt x="313" y="1403"/>
                      <a:pt x="310" y="1402"/>
                      <a:pt x="308" y="1401"/>
                    </a:cubicBezTo>
                    <a:cubicBezTo>
                      <a:pt x="308" y="1397"/>
                      <a:pt x="308" y="1397"/>
                      <a:pt x="308" y="1397"/>
                    </a:cubicBezTo>
                    <a:cubicBezTo>
                      <a:pt x="301" y="1397"/>
                      <a:pt x="301" y="1397"/>
                      <a:pt x="301" y="1397"/>
                    </a:cubicBezTo>
                    <a:cubicBezTo>
                      <a:pt x="301" y="1399"/>
                      <a:pt x="301" y="1399"/>
                      <a:pt x="301" y="1399"/>
                    </a:cubicBezTo>
                    <a:cubicBezTo>
                      <a:pt x="293" y="1396"/>
                      <a:pt x="285" y="1392"/>
                      <a:pt x="278" y="1388"/>
                    </a:cubicBezTo>
                    <a:cubicBezTo>
                      <a:pt x="278" y="1382"/>
                      <a:pt x="278" y="1382"/>
                      <a:pt x="278" y="1382"/>
                    </a:cubicBezTo>
                    <a:cubicBezTo>
                      <a:pt x="271" y="1382"/>
                      <a:pt x="271" y="1382"/>
                      <a:pt x="271" y="1382"/>
                    </a:cubicBezTo>
                    <a:cubicBezTo>
                      <a:pt x="271" y="1385"/>
                      <a:pt x="271" y="1385"/>
                      <a:pt x="271" y="1385"/>
                    </a:cubicBezTo>
                    <a:cubicBezTo>
                      <a:pt x="263" y="1380"/>
                      <a:pt x="256" y="1375"/>
                      <a:pt x="249" y="1369"/>
                    </a:cubicBezTo>
                    <a:cubicBezTo>
                      <a:pt x="249" y="1367"/>
                      <a:pt x="249" y="1367"/>
                      <a:pt x="249" y="1367"/>
                    </a:cubicBezTo>
                    <a:cubicBezTo>
                      <a:pt x="247" y="1367"/>
                      <a:pt x="247" y="1367"/>
                      <a:pt x="247" y="1367"/>
                    </a:cubicBezTo>
                    <a:cubicBezTo>
                      <a:pt x="242" y="1364"/>
                      <a:pt x="238" y="1360"/>
                      <a:pt x="234" y="1356"/>
                    </a:cubicBezTo>
                    <a:cubicBezTo>
                      <a:pt x="234" y="1353"/>
                      <a:pt x="234" y="1353"/>
                      <a:pt x="234" y="1353"/>
                    </a:cubicBezTo>
                    <a:cubicBezTo>
                      <a:pt x="231" y="1353"/>
                      <a:pt x="231" y="1353"/>
                      <a:pt x="231" y="1353"/>
                    </a:cubicBezTo>
                    <a:cubicBezTo>
                      <a:pt x="227" y="1349"/>
                      <a:pt x="223" y="1344"/>
                      <a:pt x="219" y="1340"/>
                    </a:cubicBezTo>
                    <a:cubicBezTo>
                      <a:pt x="219" y="1338"/>
                      <a:pt x="219" y="1338"/>
                      <a:pt x="219" y="1338"/>
                    </a:cubicBezTo>
                    <a:cubicBezTo>
                      <a:pt x="218" y="1338"/>
                      <a:pt x="218" y="1338"/>
                      <a:pt x="218" y="1338"/>
                    </a:cubicBezTo>
                    <a:cubicBezTo>
                      <a:pt x="212" y="1331"/>
                      <a:pt x="207" y="1323"/>
                      <a:pt x="202" y="1315"/>
                    </a:cubicBezTo>
                    <a:cubicBezTo>
                      <a:pt x="204" y="1315"/>
                      <a:pt x="204" y="1315"/>
                      <a:pt x="204" y="1315"/>
                    </a:cubicBezTo>
                    <a:cubicBezTo>
                      <a:pt x="204" y="1308"/>
                      <a:pt x="204" y="1308"/>
                      <a:pt x="204" y="1308"/>
                    </a:cubicBezTo>
                    <a:cubicBezTo>
                      <a:pt x="198" y="1308"/>
                      <a:pt x="198" y="1308"/>
                      <a:pt x="198" y="1308"/>
                    </a:cubicBezTo>
                    <a:cubicBezTo>
                      <a:pt x="194" y="1301"/>
                      <a:pt x="191" y="1294"/>
                      <a:pt x="188" y="1286"/>
                    </a:cubicBezTo>
                    <a:cubicBezTo>
                      <a:pt x="190" y="1286"/>
                      <a:pt x="190" y="1286"/>
                      <a:pt x="190" y="1286"/>
                    </a:cubicBezTo>
                    <a:cubicBezTo>
                      <a:pt x="190" y="1279"/>
                      <a:pt x="190" y="1279"/>
                      <a:pt x="190" y="1279"/>
                    </a:cubicBezTo>
                    <a:cubicBezTo>
                      <a:pt x="185" y="1279"/>
                      <a:pt x="185" y="1279"/>
                      <a:pt x="185" y="1279"/>
                    </a:cubicBezTo>
                    <a:cubicBezTo>
                      <a:pt x="184" y="1276"/>
                      <a:pt x="184" y="1274"/>
                      <a:pt x="183" y="1271"/>
                    </a:cubicBezTo>
                    <a:cubicBezTo>
                      <a:pt x="190" y="1271"/>
                      <a:pt x="190" y="1271"/>
                      <a:pt x="190" y="1271"/>
                    </a:cubicBezTo>
                    <a:cubicBezTo>
                      <a:pt x="190" y="1264"/>
                      <a:pt x="190" y="1264"/>
                      <a:pt x="190" y="1264"/>
                    </a:cubicBezTo>
                    <a:cubicBezTo>
                      <a:pt x="183" y="1264"/>
                      <a:pt x="183" y="1264"/>
                      <a:pt x="183" y="1264"/>
                    </a:cubicBezTo>
                    <a:cubicBezTo>
                      <a:pt x="183" y="1271"/>
                      <a:pt x="183" y="1271"/>
                      <a:pt x="183" y="1271"/>
                    </a:cubicBezTo>
                    <a:cubicBezTo>
                      <a:pt x="178" y="1253"/>
                      <a:pt x="175" y="1235"/>
                      <a:pt x="175" y="1216"/>
                    </a:cubicBezTo>
                    <a:cubicBezTo>
                      <a:pt x="175" y="1197"/>
                      <a:pt x="178" y="1179"/>
                      <a:pt x="183" y="1161"/>
                    </a:cubicBezTo>
                    <a:cubicBezTo>
                      <a:pt x="183" y="1168"/>
                      <a:pt x="183" y="1168"/>
                      <a:pt x="183" y="1168"/>
                    </a:cubicBezTo>
                    <a:cubicBezTo>
                      <a:pt x="190" y="1168"/>
                      <a:pt x="190" y="1168"/>
                      <a:pt x="190" y="1168"/>
                    </a:cubicBezTo>
                    <a:cubicBezTo>
                      <a:pt x="190" y="1161"/>
                      <a:pt x="190" y="1161"/>
                      <a:pt x="190" y="1161"/>
                    </a:cubicBezTo>
                    <a:cubicBezTo>
                      <a:pt x="183" y="1161"/>
                      <a:pt x="183" y="1161"/>
                      <a:pt x="183" y="1161"/>
                    </a:cubicBezTo>
                    <a:cubicBezTo>
                      <a:pt x="184" y="1158"/>
                      <a:pt x="184" y="1156"/>
                      <a:pt x="185" y="1153"/>
                    </a:cubicBezTo>
                    <a:cubicBezTo>
                      <a:pt x="190" y="1153"/>
                      <a:pt x="190" y="1153"/>
                      <a:pt x="190" y="1153"/>
                    </a:cubicBezTo>
                    <a:cubicBezTo>
                      <a:pt x="190" y="1146"/>
                      <a:pt x="190" y="1146"/>
                      <a:pt x="190" y="1146"/>
                    </a:cubicBezTo>
                    <a:cubicBezTo>
                      <a:pt x="188" y="1146"/>
                      <a:pt x="188" y="1146"/>
                      <a:pt x="188" y="1146"/>
                    </a:cubicBezTo>
                    <a:cubicBezTo>
                      <a:pt x="191" y="1138"/>
                      <a:pt x="194" y="1131"/>
                      <a:pt x="198" y="1124"/>
                    </a:cubicBezTo>
                    <a:cubicBezTo>
                      <a:pt x="204" y="1124"/>
                      <a:pt x="204" y="1124"/>
                      <a:pt x="204" y="1124"/>
                    </a:cubicBezTo>
                    <a:cubicBezTo>
                      <a:pt x="204" y="1117"/>
                      <a:pt x="204" y="1117"/>
                      <a:pt x="204" y="1117"/>
                    </a:cubicBezTo>
                    <a:cubicBezTo>
                      <a:pt x="202" y="1117"/>
                      <a:pt x="202" y="1117"/>
                      <a:pt x="202" y="1117"/>
                    </a:cubicBezTo>
                    <a:cubicBezTo>
                      <a:pt x="207" y="1109"/>
                      <a:pt x="212" y="1101"/>
                      <a:pt x="218" y="1094"/>
                    </a:cubicBezTo>
                    <a:cubicBezTo>
                      <a:pt x="219" y="1094"/>
                      <a:pt x="219" y="1094"/>
                      <a:pt x="219" y="1094"/>
                    </a:cubicBezTo>
                    <a:cubicBezTo>
                      <a:pt x="219" y="1092"/>
                      <a:pt x="219" y="1092"/>
                      <a:pt x="219" y="1092"/>
                    </a:cubicBezTo>
                    <a:cubicBezTo>
                      <a:pt x="223" y="1088"/>
                      <a:pt x="227" y="1083"/>
                      <a:pt x="231" y="1079"/>
                    </a:cubicBezTo>
                    <a:cubicBezTo>
                      <a:pt x="234" y="1079"/>
                      <a:pt x="234" y="1079"/>
                      <a:pt x="234" y="1079"/>
                    </a:cubicBezTo>
                    <a:cubicBezTo>
                      <a:pt x="234" y="1076"/>
                      <a:pt x="234" y="1076"/>
                      <a:pt x="234" y="1076"/>
                    </a:cubicBezTo>
                    <a:cubicBezTo>
                      <a:pt x="238" y="1072"/>
                      <a:pt x="242" y="1068"/>
                      <a:pt x="247" y="1065"/>
                    </a:cubicBezTo>
                    <a:cubicBezTo>
                      <a:pt x="249" y="1065"/>
                      <a:pt x="249" y="1065"/>
                      <a:pt x="249" y="1065"/>
                    </a:cubicBezTo>
                    <a:cubicBezTo>
                      <a:pt x="249" y="1063"/>
                      <a:pt x="249" y="1063"/>
                      <a:pt x="249" y="1063"/>
                    </a:cubicBezTo>
                    <a:cubicBezTo>
                      <a:pt x="256" y="1057"/>
                      <a:pt x="263" y="1052"/>
                      <a:pt x="271" y="1048"/>
                    </a:cubicBezTo>
                    <a:cubicBezTo>
                      <a:pt x="271" y="1050"/>
                      <a:pt x="271" y="1050"/>
                      <a:pt x="271" y="1050"/>
                    </a:cubicBezTo>
                    <a:cubicBezTo>
                      <a:pt x="278" y="1050"/>
                      <a:pt x="278" y="1050"/>
                      <a:pt x="278" y="1050"/>
                    </a:cubicBezTo>
                    <a:cubicBezTo>
                      <a:pt x="278" y="1044"/>
                      <a:pt x="278" y="1044"/>
                      <a:pt x="278" y="1044"/>
                    </a:cubicBezTo>
                    <a:cubicBezTo>
                      <a:pt x="285" y="1040"/>
                      <a:pt x="293" y="1036"/>
                      <a:pt x="301" y="1033"/>
                    </a:cubicBezTo>
                    <a:cubicBezTo>
                      <a:pt x="301" y="1035"/>
                      <a:pt x="301" y="1035"/>
                      <a:pt x="301" y="1035"/>
                    </a:cubicBezTo>
                    <a:cubicBezTo>
                      <a:pt x="308" y="1035"/>
                      <a:pt x="308" y="1035"/>
                      <a:pt x="308" y="1035"/>
                    </a:cubicBezTo>
                    <a:cubicBezTo>
                      <a:pt x="308" y="1031"/>
                      <a:pt x="308" y="1031"/>
                      <a:pt x="308" y="1031"/>
                    </a:cubicBezTo>
                    <a:cubicBezTo>
                      <a:pt x="310" y="1030"/>
                      <a:pt x="313" y="1029"/>
                      <a:pt x="315" y="1028"/>
                    </a:cubicBezTo>
                    <a:cubicBezTo>
                      <a:pt x="315" y="1035"/>
                      <a:pt x="315" y="1035"/>
                      <a:pt x="315" y="1035"/>
                    </a:cubicBezTo>
                    <a:cubicBezTo>
                      <a:pt x="322" y="1035"/>
                      <a:pt x="322" y="1035"/>
                      <a:pt x="322" y="1035"/>
                    </a:cubicBezTo>
                    <a:cubicBezTo>
                      <a:pt x="322" y="1028"/>
                      <a:pt x="322" y="1028"/>
                      <a:pt x="322" y="1028"/>
                    </a:cubicBezTo>
                    <a:cubicBezTo>
                      <a:pt x="316" y="1028"/>
                      <a:pt x="316" y="1028"/>
                      <a:pt x="316" y="1028"/>
                    </a:cubicBezTo>
                    <a:moveTo>
                      <a:pt x="41" y="873"/>
                    </a:moveTo>
                    <a:cubicBezTo>
                      <a:pt x="41" y="681"/>
                      <a:pt x="41" y="681"/>
                      <a:pt x="41" y="681"/>
                    </a:cubicBezTo>
                    <a:cubicBezTo>
                      <a:pt x="700" y="681"/>
                      <a:pt x="700" y="681"/>
                      <a:pt x="700" y="681"/>
                    </a:cubicBezTo>
                    <a:cubicBezTo>
                      <a:pt x="700" y="869"/>
                      <a:pt x="700" y="869"/>
                      <a:pt x="700" y="869"/>
                    </a:cubicBezTo>
                    <a:cubicBezTo>
                      <a:pt x="700" y="873"/>
                      <a:pt x="700" y="873"/>
                      <a:pt x="700" y="873"/>
                    </a:cubicBezTo>
                    <a:cubicBezTo>
                      <a:pt x="41" y="873"/>
                      <a:pt x="41" y="873"/>
                      <a:pt x="41" y="873"/>
                    </a:cubicBezTo>
                    <a:moveTo>
                      <a:pt x="45" y="525"/>
                    </a:moveTo>
                    <a:cubicBezTo>
                      <a:pt x="45" y="341"/>
                      <a:pt x="45" y="341"/>
                      <a:pt x="45" y="341"/>
                    </a:cubicBezTo>
                    <a:cubicBezTo>
                      <a:pt x="696" y="341"/>
                      <a:pt x="696" y="341"/>
                      <a:pt x="696" y="341"/>
                    </a:cubicBezTo>
                    <a:cubicBezTo>
                      <a:pt x="696" y="525"/>
                      <a:pt x="696" y="525"/>
                      <a:pt x="696" y="525"/>
                    </a:cubicBezTo>
                    <a:cubicBezTo>
                      <a:pt x="45" y="525"/>
                      <a:pt x="45" y="525"/>
                      <a:pt x="45" y="525"/>
                    </a:cubicBezTo>
                    <a:moveTo>
                      <a:pt x="45" y="320"/>
                    </a:moveTo>
                    <a:cubicBezTo>
                      <a:pt x="45" y="136"/>
                      <a:pt x="45" y="136"/>
                      <a:pt x="45" y="136"/>
                    </a:cubicBezTo>
                    <a:cubicBezTo>
                      <a:pt x="696" y="136"/>
                      <a:pt x="696" y="136"/>
                      <a:pt x="696" y="136"/>
                    </a:cubicBezTo>
                    <a:cubicBezTo>
                      <a:pt x="696" y="320"/>
                      <a:pt x="696" y="320"/>
                      <a:pt x="696" y="320"/>
                    </a:cubicBezTo>
                    <a:cubicBezTo>
                      <a:pt x="45" y="320"/>
                      <a:pt x="45" y="320"/>
                      <a:pt x="45" y="320"/>
                    </a:cubicBezTo>
                    <a:moveTo>
                      <a:pt x="678" y="0"/>
                    </a:moveTo>
                    <a:cubicBezTo>
                      <a:pt x="63" y="0"/>
                      <a:pt x="63" y="0"/>
                      <a:pt x="63" y="0"/>
                    </a:cubicBezTo>
                    <a:cubicBezTo>
                      <a:pt x="28" y="0"/>
                      <a:pt x="0" y="28"/>
                      <a:pt x="0" y="62"/>
                    </a:cubicBezTo>
                    <a:cubicBezTo>
                      <a:pt x="0" y="1492"/>
                      <a:pt x="0" y="1492"/>
                      <a:pt x="0" y="1492"/>
                    </a:cubicBezTo>
                    <a:cubicBezTo>
                      <a:pt x="0" y="1527"/>
                      <a:pt x="28" y="1555"/>
                      <a:pt x="63" y="1555"/>
                    </a:cubicBezTo>
                    <a:cubicBezTo>
                      <a:pt x="678" y="1555"/>
                      <a:pt x="678" y="1555"/>
                      <a:pt x="678" y="1555"/>
                    </a:cubicBezTo>
                    <a:cubicBezTo>
                      <a:pt x="713" y="1555"/>
                      <a:pt x="741" y="1527"/>
                      <a:pt x="741" y="1492"/>
                    </a:cubicBezTo>
                    <a:cubicBezTo>
                      <a:pt x="741" y="62"/>
                      <a:pt x="741" y="62"/>
                      <a:pt x="741" y="62"/>
                    </a:cubicBezTo>
                    <a:cubicBezTo>
                      <a:pt x="741" y="28"/>
                      <a:pt x="713" y="0"/>
                      <a:pt x="678"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45" name="íSḻïḓé">
                <a:extLst>
                  <a:ext uri="{FF2B5EF4-FFF2-40B4-BE49-F238E27FC236}">
                    <a16:creationId xmlns:a16="http://schemas.microsoft.com/office/drawing/2014/main" id="{68A658EF-4D7F-47C6-B24A-D7E65E553E55}"/>
                  </a:ext>
                </a:extLst>
              </p:cNvPr>
              <p:cNvSpPr/>
              <p:nvPr/>
            </p:nvSpPr>
            <p:spPr bwMode="auto">
              <a:xfrm>
                <a:off x="6658098" y="1022054"/>
                <a:ext cx="1063228" cy="300038"/>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46" name="î$ḷíḑè">
                <a:extLst>
                  <a:ext uri="{FF2B5EF4-FFF2-40B4-BE49-F238E27FC236}">
                    <a16:creationId xmlns:a16="http://schemas.microsoft.com/office/drawing/2014/main" id="{6DF00C1C-CB7C-4B49-9345-8CD1D86DE008}"/>
                  </a:ext>
                </a:extLst>
              </p:cNvPr>
              <p:cNvSpPr/>
              <p:nvPr/>
            </p:nvSpPr>
            <p:spPr bwMode="auto">
              <a:xfrm>
                <a:off x="6658098" y="1022054"/>
                <a:ext cx="1063228"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47" name="ïŝḻïḋe">
                <a:extLst>
                  <a:ext uri="{FF2B5EF4-FFF2-40B4-BE49-F238E27FC236}">
                    <a16:creationId xmlns:a16="http://schemas.microsoft.com/office/drawing/2014/main" id="{F97DFF29-FB73-43DE-A257-253645B11C54}"/>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close/>
                    <a:moveTo>
                      <a:pt x="10" y="252"/>
                    </a:moveTo>
                    <a:lnTo>
                      <a:pt x="10" y="11"/>
                    </a:lnTo>
                    <a:lnTo>
                      <a:pt x="893" y="11"/>
                    </a:lnTo>
                    <a:lnTo>
                      <a:pt x="893" y="252"/>
                    </a:lnTo>
                    <a:lnTo>
                      <a:pt x="10" y="252"/>
                    </a:lnTo>
                    <a:close/>
                    <a:moveTo>
                      <a:pt x="904" y="0"/>
                    </a:moveTo>
                    <a:lnTo>
                      <a:pt x="0" y="0"/>
                    </a:lnTo>
                    <a:lnTo>
                      <a:pt x="0" y="263"/>
                    </a:lnTo>
                    <a:lnTo>
                      <a:pt x="904" y="263"/>
                    </a:lnTo>
                    <a:lnTo>
                      <a:pt x="904" y="257"/>
                    </a:lnTo>
                    <a:lnTo>
                      <a:pt x="904" y="0"/>
                    </a:lnTo>
                    <a:close/>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48" name="ïṩlîḓé">
                <a:extLst>
                  <a:ext uri="{FF2B5EF4-FFF2-40B4-BE49-F238E27FC236}">
                    <a16:creationId xmlns:a16="http://schemas.microsoft.com/office/drawing/2014/main" id="{672E889A-3675-4729-903E-961F8E333A24}"/>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moveTo>
                      <a:pt x="10" y="252"/>
                    </a:moveTo>
                    <a:lnTo>
                      <a:pt x="10" y="11"/>
                    </a:lnTo>
                    <a:lnTo>
                      <a:pt x="893" y="11"/>
                    </a:lnTo>
                    <a:lnTo>
                      <a:pt x="893" y="252"/>
                    </a:lnTo>
                    <a:lnTo>
                      <a:pt x="10" y="252"/>
                    </a:lnTo>
                    <a:moveTo>
                      <a:pt x="904" y="0"/>
                    </a:moveTo>
                    <a:lnTo>
                      <a:pt x="0" y="0"/>
                    </a:lnTo>
                    <a:lnTo>
                      <a:pt x="0" y="263"/>
                    </a:lnTo>
                    <a:lnTo>
                      <a:pt x="904" y="263"/>
                    </a:lnTo>
                    <a:lnTo>
                      <a:pt x="904" y="257"/>
                    </a:lnTo>
                    <a:lnTo>
                      <a:pt x="9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49" name="ïṥlîḍê">
                <a:extLst>
                  <a:ext uri="{FF2B5EF4-FFF2-40B4-BE49-F238E27FC236}">
                    <a16:creationId xmlns:a16="http://schemas.microsoft.com/office/drawing/2014/main" id="{1DC905EE-1A9A-44F2-A58A-59291BA2985B}"/>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close/>
                    <a:moveTo>
                      <a:pt x="676" y="153"/>
                    </a:moveTo>
                    <a:lnTo>
                      <a:pt x="676" y="97"/>
                    </a:lnTo>
                    <a:lnTo>
                      <a:pt x="724" y="97"/>
                    </a:lnTo>
                    <a:lnTo>
                      <a:pt x="724" y="153"/>
                    </a:lnTo>
                    <a:lnTo>
                      <a:pt x="676" y="153"/>
                    </a:lnTo>
                    <a:close/>
                    <a:moveTo>
                      <a:pt x="741" y="153"/>
                    </a:moveTo>
                    <a:lnTo>
                      <a:pt x="741" y="97"/>
                    </a:lnTo>
                    <a:lnTo>
                      <a:pt x="789" y="97"/>
                    </a:lnTo>
                    <a:lnTo>
                      <a:pt x="789" y="153"/>
                    </a:lnTo>
                    <a:lnTo>
                      <a:pt x="741" y="153"/>
                    </a:lnTo>
                    <a:close/>
                    <a:moveTo>
                      <a:pt x="804" y="153"/>
                    </a:moveTo>
                    <a:lnTo>
                      <a:pt x="804" y="97"/>
                    </a:lnTo>
                    <a:lnTo>
                      <a:pt x="852" y="97"/>
                    </a:lnTo>
                    <a:lnTo>
                      <a:pt x="852" y="153"/>
                    </a:lnTo>
                    <a:lnTo>
                      <a:pt x="804" y="153"/>
                    </a:lnTo>
                    <a:close/>
                    <a:moveTo>
                      <a:pt x="893" y="0"/>
                    </a:moveTo>
                    <a:lnTo>
                      <a:pt x="0" y="0"/>
                    </a:lnTo>
                    <a:lnTo>
                      <a:pt x="0" y="252"/>
                    </a:lnTo>
                    <a:lnTo>
                      <a:pt x="893" y="252"/>
                    </a:lnTo>
                    <a:lnTo>
                      <a:pt x="893" y="0"/>
                    </a:lnTo>
                    <a:close/>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50" name="íṩľiďè">
                <a:extLst>
                  <a:ext uri="{FF2B5EF4-FFF2-40B4-BE49-F238E27FC236}">
                    <a16:creationId xmlns:a16="http://schemas.microsoft.com/office/drawing/2014/main" id="{8C571499-8ED6-4E56-92B5-2A3D7B9EC672}"/>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moveTo>
                      <a:pt x="676" y="153"/>
                    </a:moveTo>
                    <a:lnTo>
                      <a:pt x="676" y="97"/>
                    </a:lnTo>
                    <a:lnTo>
                      <a:pt x="724" y="97"/>
                    </a:lnTo>
                    <a:lnTo>
                      <a:pt x="724" y="153"/>
                    </a:lnTo>
                    <a:lnTo>
                      <a:pt x="676" y="153"/>
                    </a:lnTo>
                    <a:moveTo>
                      <a:pt x="741" y="153"/>
                    </a:moveTo>
                    <a:lnTo>
                      <a:pt x="741" y="97"/>
                    </a:lnTo>
                    <a:lnTo>
                      <a:pt x="789" y="97"/>
                    </a:lnTo>
                    <a:lnTo>
                      <a:pt x="789" y="153"/>
                    </a:lnTo>
                    <a:lnTo>
                      <a:pt x="741" y="153"/>
                    </a:lnTo>
                    <a:moveTo>
                      <a:pt x="804" y="153"/>
                    </a:moveTo>
                    <a:lnTo>
                      <a:pt x="804" y="97"/>
                    </a:lnTo>
                    <a:lnTo>
                      <a:pt x="852" y="97"/>
                    </a:lnTo>
                    <a:lnTo>
                      <a:pt x="852" y="153"/>
                    </a:lnTo>
                    <a:lnTo>
                      <a:pt x="804" y="153"/>
                    </a:lnTo>
                    <a:moveTo>
                      <a:pt x="893" y="0"/>
                    </a:moveTo>
                    <a:lnTo>
                      <a:pt x="0" y="0"/>
                    </a:lnTo>
                    <a:lnTo>
                      <a:pt x="0" y="252"/>
                    </a:lnTo>
                    <a:lnTo>
                      <a:pt x="893" y="252"/>
                    </a:lnTo>
                    <a:lnTo>
                      <a:pt x="8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51" name="í$ļîḋê">
                <a:extLst>
                  <a:ext uri="{FF2B5EF4-FFF2-40B4-BE49-F238E27FC236}">
                    <a16:creationId xmlns:a16="http://schemas.microsoft.com/office/drawing/2014/main" id="{4FA69109-01AE-42BF-8CE6-5D37A582461B}"/>
                  </a:ext>
                </a:extLst>
              </p:cNvPr>
              <p:cNvSpPr/>
              <p:nvPr/>
            </p:nvSpPr>
            <p:spPr bwMode="auto">
              <a:xfrm>
                <a:off x="6706914" y="1472110"/>
                <a:ext cx="736997"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52" name="is1íḓê">
                <a:extLst>
                  <a:ext uri="{FF2B5EF4-FFF2-40B4-BE49-F238E27FC236}">
                    <a16:creationId xmlns:a16="http://schemas.microsoft.com/office/drawing/2014/main" id="{3A2AA248-AC82-4E3A-8278-DED8F7470535}"/>
                  </a:ext>
                </a:extLst>
              </p:cNvPr>
              <p:cNvSpPr/>
              <p:nvPr/>
            </p:nvSpPr>
            <p:spPr bwMode="auto">
              <a:xfrm>
                <a:off x="6706914" y="1472110"/>
                <a:ext cx="736997"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53" name="îšļïḑê">
                <a:extLst>
                  <a:ext uri="{FF2B5EF4-FFF2-40B4-BE49-F238E27FC236}">
                    <a16:creationId xmlns:a16="http://schemas.microsoft.com/office/drawing/2014/main" id="{19BE400B-E377-4B12-A484-CE7CD4C05511}"/>
                  </a:ext>
                </a:extLst>
              </p:cNvPr>
              <p:cNvSpPr/>
              <p:nvPr/>
            </p:nvSpPr>
            <p:spPr bwMode="auto">
              <a:xfrm>
                <a:off x="74629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54" name="ïṧliďè">
                <a:extLst>
                  <a:ext uri="{FF2B5EF4-FFF2-40B4-BE49-F238E27FC236}">
                    <a16:creationId xmlns:a16="http://schemas.microsoft.com/office/drawing/2014/main" id="{AC397D01-6914-4260-9D6D-DD00ABC91A7B}"/>
                  </a:ext>
                </a:extLst>
              </p:cNvPr>
              <p:cNvSpPr/>
              <p:nvPr/>
            </p:nvSpPr>
            <p:spPr bwMode="auto">
              <a:xfrm>
                <a:off x="74629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55" name="íSḷïde">
                <a:extLst>
                  <a:ext uri="{FF2B5EF4-FFF2-40B4-BE49-F238E27FC236}">
                    <a16:creationId xmlns:a16="http://schemas.microsoft.com/office/drawing/2014/main" id="{8BA443A5-3B34-4D6A-8512-F3B3C28CC9BE}"/>
                  </a:ext>
                </a:extLst>
              </p:cNvPr>
              <p:cNvSpPr/>
              <p:nvPr/>
            </p:nvSpPr>
            <p:spPr bwMode="auto">
              <a:xfrm>
                <a:off x="754035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56" name="ïṧḷíḑe">
                <a:extLst>
                  <a:ext uri="{FF2B5EF4-FFF2-40B4-BE49-F238E27FC236}">
                    <a16:creationId xmlns:a16="http://schemas.microsoft.com/office/drawing/2014/main" id="{3A26D4EA-9A31-4160-9695-4CD5BEE8B96D}"/>
                  </a:ext>
                </a:extLst>
              </p:cNvPr>
              <p:cNvSpPr/>
              <p:nvPr/>
            </p:nvSpPr>
            <p:spPr bwMode="auto">
              <a:xfrm>
                <a:off x="754035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57" name="îślíḍé">
                <a:extLst>
                  <a:ext uri="{FF2B5EF4-FFF2-40B4-BE49-F238E27FC236}">
                    <a16:creationId xmlns:a16="http://schemas.microsoft.com/office/drawing/2014/main" id="{E4A6E91F-DF5E-4104-B6D8-148324F74B76}"/>
                  </a:ext>
                </a:extLst>
              </p:cNvPr>
              <p:cNvSpPr/>
              <p:nvPr/>
            </p:nvSpPr>
            <p:spPr bwMode="auto">
              <a:xfrm>
                <a:off x="76153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58" name="îṩḷídé">
                <a:extLst>
                  <a:ext uri="{FF2B5EF4-FFF2-40B4-BE49-F238E27FC236}">
                    <a16:creationId xmlns:a16="http://schemas.microsoft.com/office/drawing/2014/main" id="{1AC1C7D2-0740-40EB-B2CC-925387FA6D92}"/>
                  </a:ext>
                </a:extLst>
              </p:cNvPr>
              <p:cNvSpPr/>
              <p:nvPr/>
            </p:nvSpPr>
            <p:spPr bwMode="auto">
              <a:xfrm>
                <a:off x="76153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59" name="íṥḷîḋe">
                <a:extLst>
                  <a:ext uri="{FF2B5EF4-FFF2-40B4-BE49-F238E27FC236}">
                    <a16:creationId xmlns:a16="http://schemas.microsoft.com/office/drawing/2014/main" id="{A1740CC4-20D6-47DC-BA73-8649A3A8FA6E}"/>
                  </a:ext>
                </a:extLst>
              </p:cNvPr>
              <p:cNvSpPr/>
              <p:nvPr/>
            </p:nvSpPr>
            <p:spPr bwMode="auto">
              <a:xfrm>
                <a:off x="6762873" y="2054326"/>
                <a:ext cx="66675"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60" name="iśliḋe">
                <a:extLst>
                  <a:ext uri="{FF2B5EF4-FFF2-40B4-BE49-F238E27FC236}">
                    <a16:creationId xmlns:a16="http://schemas.microsoft.com/office/drawing/2014/main" id="{6687191D-A9A7-428B-BEA1-7AF839F79503}"/>
                  </a:ext>
                </a:extLst>
              </p:cNvPr>
              <p:cNvSpPr/>
              <p:nvPr/>
            </p:nvSpPr>
            <p:spPr bwMode="auto">
              <a:xfrm>
                <a:off x="6762873" y="2054326"/>
                <a:ext cx="66675"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61" name="i$1ïḑe">
                <a:extLst>
                  <a:ext uri="{FF2B5EF4-FFF2-40B4-BE49-F238E27FC236}">
                    <a16:creationId xmlns:a16="http://schemas.microsoft.com/office/drawing/2014/main" id="{AC8FFB87-903B-4F70-98D0-CA17B6FE7C78}"/>
                  </a:ext>
                </a:extLst>
              </p:cNvPr>
              <p:cNvSpPr/>
              <p:nvPr/>
            </p:nvSpPr>
            <p:spPr bwMode="auto">
              <a:xfrm>
                <a:off x="7002189" y="2054326"/>
                <a:ext cx="65484"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62" name="i$ľídè">
                <a:extLst>
                  <a:ext uri="{FF2B5EF4-FFF2-40B4-BE49-F238E27FC236}">
                    <a16:creationId xmlns:a16="http://schemas.microsoft.com/office/drawing/2014/main" id="{786035F0-D851-49D0-83F5-31916B36652C}"/>
                  </a:ext>
                </a:extLst>
              </p:cNvPr>
              <p:cNvSpPr/>
              <p:nvPr/>
            </p:nvSpPr>
            <p:spPr bwMode="auto">
              <a:xfrm>
                <a:off x="7002189" y="2054326"/>
                <a:ext cx="6548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63" name="îṩlîḑè">
                <a:extLst>
                  <a:ext uri="{FF2B5EF4-FFF2-40B4-BE49-F238E27FC236}">
                    <a16:creationId xmlns:a16="http://schemas.microsoft.com/office/drawing/2014/main" id="{771EA03A-06A0-4F6F-B593-CB761E283B74}"/>
                  </a:ext>
                </a:extLst>
              </p:cNvPr>
              <p:cNvSpPr/>
              <p:nvPr/>
            </p:nvSpPr>
            <p:spPr bwMode="auto">
              <a:xfrm>
                <a:off x="6861695" y="2054326"/>
                <a:ext cx="28575"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165" name="îSḻíḑè">
                <a:extLst>
                  <a:ext uri="{FF2B5EF4-FFF2-40B4-BE49-F238E27FC236}">
                    <a16:creationId xmlns:a16="http://schemas.microsoft.com/office/drawing/2014/main" id="{B5173BF3-820A-4055-B2B0-17CA01B34730}"/>
                  </a:ext>
                </a:extLst>
              </p:cNvPr>
              <p:cNvSpPr/>
              <p:nvPr/>
            </p:nvSpPr>
            <p:spPr bwMode="auto">
              <a:xfrm>
                <a:off x="6942658" y="2054326"/>
                <a:ext cx="27384"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67" name="íśļîḋe">
                <a:extLst>
                  <a:ext uri="{FF2B5EF4-FFF2-40B4-BE49-F238E27FC236}">
                    <a16:creationId xmlns:a16="http://schemas.microsoft.com/office/drawing/2014/main" id="{67897181-F08B-42A2-B101-A0292CBF81A7}"/>
                  </a:ext>
                </a:extLst>
              </p:cNvPr>
              <p:cNvSpPr/>
              <p:nvPr/>
            </p:nvSpPr>
            <p:spPr bwMode="auto">
              <a:xfrm>
                <a:off x="7536780" y="2028132"/>
                <a:ext cx="79772" cy="80963"/>
              </a:xfrm>
              <a:custGeom>
                <a:avLst/>
                <a:gdLst>
                  <a:gd name="T0" fmla="*/ 41 w 49"/>
                  <a:gd name="T1" fmla="*/ 0 h 49"/>
                  <a:gd name="T2" fmla="*/ 7 w 49"/>
                  <a:gd name="T3" fmla="*/ 0 h 49"/>
                  <a:gd name="T4" fmla="*/ 0 w 49"/>
                  <a:gd name="T5" fmla="*/ 7 h 49"/>
                  <a:gd name="T6" fmla="*/ 0 w 49"/>
                  <a:gd name="T7" fmla="*/ 41 h 49"/>
                  <a:gd name="T8" fmla="*/ 7 w 49"/>
                  <a:gd name="T9" fmla="*/ 49 h 49"/>
                  <a:gd name="T10" fmla="*/ 41 w 49"/>
                  <a:gd name="T11" fmla="*/ 49 h 49"/>
                  <a:gd name="T12" fmla="*/ 49 w 49"/>
                  <a:gd name="T13" fmla="*/ 41 h 49"/>
                  <a:gd name="T14" fmla="*/ 49 w 49"/>
                  <a:gd name="T15" fmla="*/ 7 h 49"/>
                  <a:gd name="T16" fmla="*/ 41 w 49"/>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1" y="0"/>
                    </a:moveTo>
                    <a:cubicBezTo>
                      <a:pt x="7" y="0"/>
                      <a:pt x="7" y="0"/>
                      <a:pt x="7" y="0"/>
                    </a:cubicBezTo>
                    <a:cubicBezTo>
                      <a:pt x="3" y="0"/>
                      <a:pt x="0" y="3"/>
                      <a:pt x="0" y="7"/>
                    </a:cubicBezTo>
                    <a:cubicBezTo>
                      <a:pt x="0" y="41"/>
                      <a:pt x="0" y="41"/>
                      <a:pt x="0" y="41"/>
                    </a:cubicBezTo>
                    <a:cubicBezTo>
                      <a:pt x="0" y="45"/>
                      <a:pt x="3" y="49"/>
                      <a:pt x="7" y="49"/>
                    </a:cubicBezTo>
                    <a:cubicBezTo>
                      <a:pt x="41" y="49"/>
                      <a:pt x="41" y="49"/>
                      <a:pt x="41" y="49"/>
                    </a:cubicBezTo>
                    <a:cubicBezTo>
                      <a:pt x="45" y="49"/>
                      <a:pt x="49" y="45"/>
                      <a:pt x="49" y="41"/>
                    </a:cubicBezTo>
                    <a:cubicBezTo>
                      <a:pt x="49" y="7"/>
                      <a:pt x="49" y="7"/>
                      <a:pt x="49" y="7"/>
                    </a:cubicBezTo>
                    <a:cubicBezTo>
                      <a:pt x="49" y="3"/>
                      <a:pt x="45" y="0"/>
                      <a:pt x="41"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68" name="ïṥ1ïḍè">
                <a:extLst>
                  <a:ext uri="{FF2B5EF4-FFF2-40B4-BE49-F238E27FC236}">
                    <a16:creationId xmlns:a16="http://schemas.microsoft.com/office/drawing/2014/main" id="{E5328E08-93BD-479B-BC55-0C12905BC526}"/>
                  </a:ext>
                </a:extLst>
              </p:cNvPr>
              <p:cNvSpPr/>
              <p:nvPr/>
            </p:nvSpPr>
            <p:spPr bwMode="auto">
              <a:xfrm>
                <a:off x="7104583" y="2028132"/>
                <a:ext cx="396478" cy="80963"/>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69" name="íŝḻîdê">
                <a:extLst>
                  <a:ext uri="{FF2B5EF4-FFF2-40B4-BE49-F238E27FC236}">
                    <a16:creationId xmlns:a16="http://schemas.microsoft.com/office/drawing/2014/main" id="{3EDE03A8-EC84-47BA-A9CA-5688A4546578}"/>
                  </a:ext>
                </a:extLst>
              </p:cNvPr>
              <p:cNvSpPr/>
              <p:nvPr/>
            </p:nvSpPr>
            <p:spPr bwMode="auto">
              <a:xfrm>
                <a:off x="7104583" y="2028132"/>
                <a:ext cx="396478" cy="80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70" name="iṧľíďé">
                <a:extLst>
                  <a:ext uri="{FF2B5EF4-FFF2-40B4-BE49-F238E27FC236}">
                    <a16:creationId xmlns:a16="http://schemas.microsoft.com/office/drawing/2014/main" id="{EBB86F63-E3CE-4F20-9690-BA74F3E5CEE0}"/>
                  </a:ext>
                </a:extLst>
              </p:cNvPr>
              <p:cNvSpPr/>
              <p:nvPr/>
            </p:nvSpPr>
            <p:spPr bwMode="auto">
              <a:xfrm>
                <a:off x="6870029" y="2463901"/>
                <a:ext cx="639366" cy="640556"/>
              </a:xfrm>
              <a:custGeom>
                <a:avLst/>
                <a:gdLst>
                  <a:gd name="T0" fmla="*/ 147 w 391"/>
                  <a:gd name="T1" fmla="*/ 369 h 392"/>
                  <a:gd name="T2" fmla="*/ 280 w 391"/>
                  <a:gd name="T3" fmla="*/ 362 h 392"/>
                  <a:gd name="T4" fmla="*/ 199 w 391"/>
                  <a:gd name="T5" fmla="*/ 347 h 392"/>
                  <a:gd name="T6" fmla="*/ 81 w 391"/>
                  <a:gd name="T7" fmla="*/ 340 h 392"/>
                  <a:gd name="T8" fmla="*/ 199 w 391"/>
                  <a:gd name="T9" fmla="*/ 340 h 392"/>
                  <a:gd name="T10" fmla="*/ 59 w 391"/>
                  <a:gd name="T11" fmla="*/ 325 h 392"/>
                  <a:gd name="T12" fmla="*/ 192 w 391"/>
                  <a:gd name="T13" fmla="*/ 318 h 392"/>
                  <a:gd name="T14" fmla="*/ 317 w 391"/>
                  <a:gd name="T15" fmla="*/ 318 h 392"/>
                  <a:gd name="T16" fmla="*/ 140 w 391"/>
                  <a:gd name="T17" fmla="*/ 310 h 392"/>
                  <a:gd name="T18" fmla="*/ 258 w 391"/>
                  <a:gd name="T19" fmla="*/ 310 h 392"/>
                  <a:gd name="T20" fmla="*/ 74 w 391"/>
                  <a:gd name="T21" fmla="*/ 295 h 392"/>
                  <a:gd name="T22" fmla="*/ 206 w 391"/>
                  <a:gd name="T23" fmla="*/ 288 h 392"/>
                  <a:gd name="T24" fmla="*/ 332 w 391"/>
                  <a:gd name="T25" fmla="*/ 288 h 392"/>
                  <a:gd name="T26" fmla="*/ 126 w 391"/>
                  <a:gd name="T27" fmla="*/ 281 h 392"/>
                  <a:gd name="T28" fmla="*/ 244 w 391"/>
                  <a:gd name="T29" fmla="*/ 281 h 392"/>
                  <a:gd name="T30" fmla="*/ 29 w 391"/>
                  <a:gd name="T31" fmla="*/ 266 h 392"/>
                  <a:gd name="T32" fmla="*/ 162 w 391"/>
                  <a:gd name="T33" fmla="*/ 259 h 392"/>
                  <a:gd name="T34" fmla="*/ 288 w 391"/>
                  <a:gd name="T35" fmla="*/ 259 h 392"/>
                  <a:gd name="T36" fmla="*/ 67 w 391"/>
                  <a:gd name="T37" fmla="*/ 251 h 392"/>
                  <a:gd name="T38" fmla="*/ 185 w 391"/>
                  <a:gd name="T39" fmla="*/ 251 h 392"/>
                  <a:gd name="T40" fmla="*/ 324 w 391"/>
                  <a:gd name="T41" fmla="*/ 251 h 392"/>
                  <a:gd name="T42" fmla="*/ 88 w 391"/>
                  <a:gd name="T43" fmla="*/ 229 h 392"/>
                  <a:gd name="T44" fmla="*/ 214 w 391"/>
                  <a:gd name="T45" fmla="*/ 229 h 392"/>
                  <a:gd name="T46" fmla="*/ 347 w 391"/>
                  <a:gd name="T47" fmla="*/ 236 h 392"/>
                  <a:gd name="T48" fmla="*/ 81 w 391"/>
                  <a:gd name="T49" fmla="*/ 222 h 392"/>
                  <a:gd name="T50" fmla="*/ 221 w 391"/>
                  <a:gd name="T51" fmla="*/ 222 h 392"/>
                  <a:gd name="T52" fmla="*/ 354 w 391"/>
                  <a:gd name="T53" fmla="*/ 215 h 392"/>
                  <a:gd name="T54" fmla="*/ 96 w 391"/>
                  <a:gd name="T55" fmla="*/ 200 h 392"/>
                  <a:gd name="T56" fmla="*/ 229 w 391"/>
                  <a:gd name="T57" fmla="*/ 207 h 392"/>
                  <a:gd name="T58" fmla="*/ 347 w 391"/>
                  <a:gd name="T59" fmla="*/ 207 h 392"/>
                  <a:gd name="T60" fmla="*/ 103 w 391"/>
                  <a:gd name="T61" fmla="*/ 192 h 392"/>
                  <a:gd name="T62" fmla="*/ 236 w 391"/>
                  <a:gd name="T63" fmla="*/ 185 h 392"/>
                  <a:gd name="T64" fmla="*/ 362 w 391"/>
                  <a:gd name="T65" fmla="*/ 185 h 392"/>
                  <a:gd name="T66" fmla="*/ 111 w 391"/>
                  <a:gd name="T67" fmla="*/ 177 h 392"/>
                  <a:gd name="T68" fmla="*/ 229 w 391"/>
                  <a:gd name="T69" fmla="*/ 177 h 392"/>
                  <a:gd name="T70" fmla="*/ 369 w 391"/>
                  <a:gd name="T71" fmla="*/ 177 h 392"/>
                  <a:gd name="T72" fmla="*/ 118 w 391"/>
                  <a:gd name="T73" fmla="*/ 156 h 392"/>
                  <a:gd name="T74" fmla="*/ 244 w 391"/>
                  <a:gd name="T75" fmla="*/ 156 h 392"/>
                  <a:gd name="T76" fmla="*/ 376 w 391"/>
                  <a:gd name="T77" fmla="*/ 163 h 392"/>
                  <a:gd name="T78" fmla="*/ 126 w 391"/>
                  <a:gd name="T79" fmla="*/ 148 h 392"/>
                  <a:gd name="T80" fmla="*/ 265 w 391"/>
                  <a:gd name="T81" fmla="*/ 148 h 392"/>
                  <a:gd name="T82" fmla="*/ 44 w 391"/>
                  <a:gd name="T83" fmla="*/ 126 h 392"/>
                  <a:gd name="T84" fmla="*/ 170 w 391"/>
                  <a:gd name="T85" fmla="*/ 126 h 392"/>
                  <a:gd name="T86" fmla="*/ 303 w 391"/>
                  <a:gd name="T87" fmla="*/ 133 h 392"/>
                  <a:gd name="T88" fmla="*/ 67 w 391"/>
                  <a:gd name="T89" fmla="*/ 118 h 392"/>
                  <a:gd name="T90" fmla="*/ 206 w 391"/>
                  <a:gd name="T91" fmla="*/ 118 h 392"/>
                  <a:gd name="T92" fmla="*/ 339 w 391"/>
                  <a:gd name="T93" fmla="*/ 111 h 392"/>
                  <a:gd name="T94" fmla="*/ 126 w 391"/>
                  <a:gd name="T95" fmla="*/ 97 h 392"/>
                  <a:gd name="T96" fmla="*/ 258 w 391"/>
                  <a:gd name="T97" fmla="*/ 104 h 392"/>
                  <a:gd name="T98" fmla="*/ 52 w 391"/>
                  <a:gd name="T99" fmla="*/ 89 h 392"/>
                  <a:gd name="T100" fmla="*/ 192 w 391"/>
                  <a:gd name="T101" fmla="*/ 89 h 392"/>
                  <a:gd name="T102" fmla="*/ 324 w 391"/>
                  <a:gd name="T103" fmla="*/ 82 h 392"/>
                  <a:gd name="T104" fmla="*/ 140 w 391"/>
                  <a:gd name="T105" fmla="*/ 67 h 392"/>
                  <a:gd name="T106" fmla="*/ 273 w 391"/>
                  <a:gd name="T107" fmla="*/ 74 h 392"/>
                  <a:gd name="T108" fmla="*/ 111 w 391"/>
                  <a:gd name="T109" fmla="*/ 59 h 392"/>
                  <a:gd name="T110" fmla="*/ 251 w 391"/>
                  <a:gd name="T111" fmla="*/ 59 h 392"/>
                  <a:gd name="T112" fmla="*/ 133 w 391"/>
                  <a:gd name="T113" fmla="*/ 38 h 392"/>
                  <a:gd name="T114" fmla="*/ 258 w 391"/>
                  <a:gd name="T115" fmla="*/ 38 h 392"/>
                  <a:gd name="T116" fmla="*/ 185 w 391"/>
                  <a:gd name="T117" fmla="*/ 30 h 392"/>
                  <a:gd name="T118" fmla="*/ 170 w 391"/>
                  <a:gd name="T119" fmla="*/ 15 h 392"/>
                  <a:gd name="T120" fmla="*/ 27 w 391"/>
                  <a:gd name="T121" fmla="*/ 97 h 392"/>
                  <a:gd name="T122" fmla="*/ 140 w 391"/>
                  <a:gd name="T123" fmla="*/ 384 h 392"/>
                  <a:gd name="T124" fmla="*/ 376 w 391"/>
                  <a:gd name="T125" fmla="*/ 14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392">
                    <a:moveTo>
                      <a:pt x="155" y="384"/>
                    </a:moveTo>
                    <a:cubicBezTo>
                      <a:pt x="155" y="377"/>
                      <a:pt x="155" y="377"/>
                      <a:pt x="155" y="377"/>
                    </a:cubicBezTo>
                    <a:cubicBezTo>
                      <a:pt x="162" y="377"/>
                      <a:pt x="162" y="377"/>
                      <a:pt x="162" y="377"/>
                    </a:cubicBezTo>
                    <a:cubicBezTo>
                      <a:pt x="162" y="384"/>
                      <a:pt x="162" y="384"/>
                      <a:pt x="162" y="384"/>
                    </a:cubicBezTo>
                    <a:cubicBezTo>
                      <a:pt x="155" y="384"/>
                      <a:pt x="155" y="384"/>
                      <a:pt x="155" y="384"/>
                    </a:cubicBezTo>
                    <a:moveTo>
                      <a:pt x="170" y="384"/>
                    </a:moveTo>
                    <a:cubicBezTo>
                      <a:pt x="170" y="377"/>
                      <a:pt x="170" y="377"/>
                      <a:pt x="170" y="377"/>
                    </a:cubicBezTo>
                    <a:cubicBezTo>
                      <a:pt x="177" y="377"/>
                      <a:pt x="177" y="377"/>
                      <a:pt x="177" y="377"/>
                    </a:cubicBezTo>
                    <a:cubicBezTo>
                      <a:pt x="177" y="384"/>
                      <a:pt x="177" y="384"/>
                      <a:pt x="177" y="384"/>
                    </a:cubicBezTo>
                    <a:cubicBezTo>
                      <a:pt x="170" y="384"/>
                      <a:pt x="170" y="384"/>
                      <a:pt x="170" y="384"/>
                    </a:cubicBezTo>
                    <a:moveTo>
                      <a:pt x="185" y="384"/>
                    </a:moveTo>
                    <a:cubicBezTo>
                      <a:pt x="185" y="377"/>
                      <a:pt x="185" y="377"/>
                      <a:pt x="185" y="377"/>
                    </a:cubicBezTo>
                    <a:cubicBezTo>
                      <a:pt x="192" y="377"/>
                      <a:pt x="192" y="377"/>
                      <a:pt x="192" y="377"/>
                    </a:cubicBezTo>
                    <a:cubicBezTo>
                      <a:pt x="192" y="384"/>
                      <a:pt x="192" y="384"/>
                      <a:pt x="192" y="384"/>
                    </a:cubicBezTo>
                    <a:cubicBezTo>
                      <a:pt x="185" y="384"/>
                      <a:pt x="185" y="384"/>
                      <a:pt x="185" y="384"/>
                    </a:cubicBezTo>
                    <a:moveTo>
                      <a:pt x="199" y="384"/>
                    </a:moveTo>
                    <a:cubicBezTo>
                      <a:pt x="199" y="377"/>
                      <a:pt x="199" y="377"/>
                      <a:pt x="199" y="377"/>
                    </a:cubicBezTo>
                    <a:cubicBezTo>
                      <a:pt x="206" y="377"/>
                      <a:pt x="206" y="377"/>
                      <a:pt x="206" y="377"/>
                    </a:cubicBezTo>
                    <a:cubicBezTo>
                      <a:pt x="206" y="384"/>
                      <a:pt x="206" y="384"/>
                      <a:pt x="206" y="384"/>
                    </a:cubicBezTo>
                    <a:cubicBezTo>
                      <a:pt x="199" y="384"/>
                      <a:pt x="199" y="384"/>
                      <a:pt x="199" y="384"/>
                    </a:cubicBezTo>
                    <a:moveTo>
                      <a:pt x="214" y="384"/>
                    </a:moveTo>
                    <a:cubicBezTo>
                      <a:pt x="214" y="377"/>
                      <a:pt x="214" y="377"/>
                      <a:pt x="214" y="377"/>
                    </a:cubicBezTo>
                    <a:cubicBezTo>
                      <a:pt x="221" y="377"/>
                      <a:pt x="221" y="377"/>
                      <a:pt x="221" y="377"/>
                    </a:cubicBezTo>
                    <a:cubicBezTo>
                      <a:pt x="221" y="384"/>
                      <a:pt x="221" y="384"/>
                      <a:pt x="221" y="384"/>
                    </a:cubicBezTo>
                    <a:cubicBezTo>
                      <a:pt x="214" y="384"/>
                      <a:pt x="214" y="384"/>
                      <a:pt x="214" y="384"/>
                    </a:cubicBezTo>
                    <a:moveTo>
                      <a:pt x="229" y="384"/>
                    </a:moveTo>
                    <a:cubicBezTo>
                      <a:pt x="229" y="377"/>
                      <a:pt x="229" y="377"/>
                      <a:pt x="229" y="377"/>
                    </a:cubicBezTo>
                    <a:cubicBezTo>
                      <a:pt x="236" y="377"/>
                      <a:pt x="236" y="377"/>
                      <a:pt x="236" y="377"/>
                    </a:cubicBezTo>
                    <a:cubicBezTo>
                      <a:pt x="236" y="384"/>
                      <a:pt x="236" y="384"/>
                      <a:pt x="236" y="384"/>
                    </a:cubicBezTo>
                    <a:cubicBezTo>
                      <a:pt x="229" y="384"/>
                      <a:pt x="229" y="384"/>
                      <a:pt x="229" y="384"/>
                    </a:cubicBezTo>
                    <a:moveTo>
                      <a:pt x="111" y="369"/>
                    </a:moveTo>
                    <a:cubicBezTo>
                      <a:pt x="111" y="362"/>
                      <a:pt x="111" y="362"/>
                      <a:pt x="111" y="362"/>
                    </a:cubicBezTo>
                    <a:cubicBezTo>
                      <a:pt x="118" y="362"/>
                      <a:pt x="118" y="362"/>
                      <a:pt x="118" y="362"/>
                    </a:cubicBezTo>
                    <a:cubicBezTo>
                      <a:pt x="118" y="369"/>
                      <a:pt x="118" y="369"/>
                      <a:pt x="118" y="369"/>
                    </a:cubicBezTo>
                    <a:cubicBezTo>
                      <a:pt x="111" y="369"/>
                      <a:pt x="111" y="369"/>
                      <a:pt x="111" y="369"/>
                    </a:cubicBezTo>
                    <a:moveTo>
                      <a:pt x="126" y="369"/>
                    </a:moveTo>
                    <a:cubicBezTo>
                      <a:pt x="126" y="362"/>
                      <a:pt x="126" y="362"/>
                      <a:pt x="126" y="362"/>
                    </a:cubicBezTo>
                    <a:cubicBezTo>
                      <a:pt x="133" y="362"/>
                      <a:pt x="133" y="362"/>
                      <a:pt x="133" y="362"/>
                    </a:cubicBezTo>
                    <a:cubicBezTo>
                      <a:pt x="133" y="369"/>
                      <a:pt x="133" y="369"/>
                      <a:pt x="133" y="369"/>
                    </a:cubicBezTo>
                    <a:cubicBezTo>
                      <a:pt x="126" y="369"/>
                      <a:pt x="126" y="369"/>
                      <a:pt x="126" y="369"/>
                    </a:cubicBezTo>
                    <a:moveTo>
                      <a:pt x="140" y="369"/>
                    </a:moveTo>
                    <a:cubicBezTo>
                      <a:pt x="140" y="362"/>
                      <a:pt x="140" y="362"/>
                      <a:pt x="140" y="362"/>
                    </a:cubicBezTo>
                    <a:cubicBezTo>
                      <a:pt x="147" y="362"/>
                      <a:pt x="147" y="362"/>
                      <a:pt x="147" y="362"/>
                    </a:cubicBezTo>
                    <a:cubicBezTo>
                      <a:pt x="147" y="369"/>
                      <a:pt x="147" y="369"/>
                      <a:pt x="147" y="369"/>
                    </a:cubicBezTo>
                    <a:cubicBezTo>
                      <a:pt x="140" y="369"/>
                      <a:pt x="140" y="369"/>
                      <a:pt x="140" y="369"/>
                    </a:cubicBezTo>
                    <a:moveTo>
                      <a:pt x="155" y="369"/>
                    </a:moveTo>
                    <a:cubicBezTo>
                      <a:pt x="155" y="362"/>
                      <a:pt x="155" y="362"/>
                      <a:pt x="155" y="362"/>
                    </a:cubicBezTo>
                    <a:cubicBezTo>
                      <a:pt x="162" y="362"/>
                      <a:pt x="162" y="362"/>
                      <a:pt x="162" y="362"/>
                    </a:cubicBezTo>
                    <a:cubicBezTo>
                      <a:pt x="162" y="369"/>
                      <a:pt x="162" y="369"/>
                      <a:pt x="162" y="369"/>
                    </a:cubicBezTo>
                    <a:cubicBezTo>
                      <a:pt x="155" y="369"/>
                      <a:pt x="155" y="369"/>
                      <a:pt x="155" y="369"/>
                    </a:cubicBezTo>
                    <a:moveTo>
                      <a:pt x="170" y="369"/>
                    </a:moveTo>
                    <a:cubicBezTo>
                      <a:pt x="170" y="362"/>
                      <a:pt x="170" y="362"/>
                      <a:pt x="170" y="362"/>
                    </a:cubicBezTo>
                    <a:cubicBezTo>
                      <a:pt x="177" y="362"/>
                      <a:pt x="177" y="362"/>
                      <a:pt x="177" y="362"/>
                    </a:cubicBezTo>
                    <a:cubicBezTo>
                      <a:pt x="177" y="369"/>
                      <a:pt x="177" y="369"/>
                      <a:pt x="177" y="369"/>
                    </a:cubicBezTo>
                    <a:cubicBezTo>
                      <a:pt x="170" y="369"/>
                      <a:pt x="170" y="369"/>
                      <a:pt x="170" y="369"/>
                    </a:cubicBezTo>
                    <a:moveTo>
                      <a:pt x="185" y="369"/>
                    </a:moveTo>
                    <a:cubicBezTo>
                      <a:pt x="185" y="362"/>
                      <a:pt x="185" y="362"/>
                      <a:pt x="185" y="362"/>
                    </a:cubicBezTo>
                    <a:cubicBezTo>
                      <a:pt x="192" y="362"/>
                      <a:pt x="192" y="362"/>
                      <a:pt x="192" y="362"/>
                    </a:cubicBezTo>
                    <a:cubicBezTo>
                      <a:pt x="192" y="369"/>
                      <a:pt x="192" y="369"/>
                      <a:pt x="192" y="369"/>
                    </a:cubicBezTo>
                    <a:cubicBezTo>
                      <a:pt x="185" y="369"/>
                      <a:pt x="185" y="369"/>
                      <a:pt x="185" y="369"/>
                    </a:cubicBezTo>
                    <a:moveTo>
                      <a:pt x="199" y="369"/>
                    </a:moveTo>
                    <a:cubicBezTo>
                      <a:pt x="199" y="362"/>
                      <a:pt x="199" y="362"/>
                      <a:pt x="199" y="362"/>
                    </a:cubicBezTo>
                    <a:cubicBezTo>
                      <a:pt x="206" y="362"/>
                      <a:pt x="206" y="362"/>
                      <a:pt x="206" y="362"/>
                    </a:cubicBezTo>
                    <a:cubicBezTo>
                      <a:pt x="206" y="369"/>
                      <a:pt x="206" y="369"/>
                      <a:pt x="206" y="369"/>
                    </a:cubicBezTo>
                    <a:cubicBezTo>
                      <a:pt x="199" y="369"/>
                      <a:pt x="199" y="369"/>
                      <a:pt x="199" y="369"/>
                    </a:cubicBezTo>
                    <a:moveTo>
                      <a:pt x="214" y="369"/>
                    </a:moveTo>
                    <a:cubicBezTo>
                      <a:pt x="214" y="362"/>
                      <a:pt x="214" y="362"/>
                      <a:pt x="214" y="362"/>
                    </a:cubicBezTo>
                    <a:cubicBezTo>
                      <a:pt x="221" y="362"/>
                      <a:pt x="221" y="362"/>
                      <a:pt x="221" y="362"/>
                    </a:cubicBezTo>
                    <a:cubicBezTo>
                      <a:pt x="221" y="369"/>
                      <a:pt x="221" y="369"/>
                      <a:pt x="221" y="369"/>
                    </a:cubicBezTo>
                    <a:cubicBezTo>
                      <a:pt x="214" y="369"/>
                      <a:pt x="214" y="369"/>
                      <a:pt x="214" y="369"/>
                    </a:cubicBezTo>
                    <a:moveTo>
                      <a:pt x="229" y="369"/>
                    </a:moveTo>
                    <a:cubicBezTo>
                      <a:pt x="229" y="362"/>
                      <a:pt x="229" y="362"/>
                      <a:pt x="229" y="362"/>
                    </a:cubicBezTo>
                    <a:cubicBezTo>
                      <a:pt x="236" y="362"/>
                      <a:pt x="236" y="362"/>
                      <a:pt x="236" y="362"/>
                    </a:cubicBezTo>
                    <a:cubicBezTo>
                      <a:pt x="236" y="369"/>
                      <a:pt x="236" y="369"/>
                      <a:pt x="236" y="369"/>
                    </a:cubicBezTo>
                    <a:cubicBezTo>
                      <a:pt x="229" y="369"/>
                      <a:pt x="229" y="369"/>
                      <a:pt x="229" y="369"/>
                    </a:cubicBezTo>
                    <a:moveTo>
                      <a:pt x="244" y="369"/>
                    </a:moveTo>
                    <a:cubicBezTo>
                      <a:pt x="244" y="362"/>
                      <a:pt x="244" y="362"/>
                      <a:pt x="244" y="362"/>
                    </a:cubicBezTo>
                    <a:cubicBezTo>
                      <a:pt x="251" y="362"/>
                      <a:pt x="251" y="362"/>
                      <a:pt x="251" y="362"/>
                    </a:cubicBezTo>
                    <a:cubicBezTo>
                      <a:pt x="251" y="369"/>
                      <a:pt x="251" y="369"/>
                      <a:pt x="251" y="369"/>
                    </a:cubicBezTo>
                    <a:cubicBezTo>
                      <a:pt x="244" y="369"/>
                      <a:pt x="244" y="369"/>
                      <a:pt x="244" y="369"/>
                    </a:cubicBezTo>
                    <a:moveTo>
                      <a:pt x="258" y="369"/>
                    </a:moveTo>
                    <a:cubicBezTo>
                      <a:pt x="258" y="362"/>
                      <a:pt x="258" y="362"/>
                      <a:pt x="258" y="362"/>
                    </a:cubicBezTo>
                    <a:cubicBezTo>
                      <a:pt x="265" y="362"/>
                      <a:pt x="265" y="362"/>
                      <a:pt x="265" y="362"/>
                    </a:cubicBezTo>
                    <a:cubicBezTo>
                      <a:pt x="265" y="369"/>
                      <a:pt x="265" y="369"/>
                      <a:pt x="265" y="369"/>
                    </a:cubicBezTo>
                    <a:cubicBezTo>
                      <a:pt x="258" y="369"/>
                      <a:pt x="258" y="369"/>
                      <a:pt x="258" y="369"/>
                    </a:cubicBezTo>
                    <a:moveTo>
                      <a:pt x="273" y="369"/>
                    </a:moveTo>
                    <a:cubicBezTo>
                      <a:pt x="273" y="362"/>
                      <a:pt x="273" y="362"/>
                      <a:pt x="273" y="362"/>
                    </a:cubicBezTo>
                    <a:cubicBezTo>
                      <a:pt x="280" y="362"/>
                      <a:pt x="280" y="362"/>
                      <a:pt x="280" y="362"/>
                    </a:cubicBezTo>
                    <a:cubicBezTo>
                      <a:pt x="280" y="369"/>
                      <a:pt x="280" y="369"/>
                      <a:pt x="280" y="369"/>
                    </a:cubicBezTo>
                    <a:cubicBezTo>
                      <a:pt x="273" y="369"/>
                      <a:pt x="273" y="369"/>
                      <a:pt x="273" y="369"/>
                    </a:cubicBezTo>
                    <a:moveTo>
                      <a:pt x="81" y="354"/>
                    </a:moveTo>
                    <a:cubicBezTo>
                      <a:pt x="81" y="347"/>
                      <a:pt x="81" y="347"/>
                      <a:pt x="81" y="347"/>
                    </a:cubicBezTo>
                    <a:cubicBezTo>
                      <a:pt x="88" y="347"/>
                      <a:pt x="88" y="347"/>
                      <a:pt x="88" y="347"/>
                    </a:cubicBezTo>
                    <a:cubicBezTo>
                      <a:pt x="88" y="354"/>
                      <a:pt x="88" y="354"/>
                      <a:pt x="88" y="354"/>
                    </a:cubicBezTo>
                    <a:cubicBezTo>
                      <a:pt x="81" y="354"/>
                      <a:pt x="81" y="354"/>
                      <a:pt x="81" y="354"/>
                    </a:cubicBezTo>
                    <a:moveTo>
                      <a:pt x="96" y="354"/>
                    </a:moveTo>
                    <a:cubicBezTo>
                      <a:pt x="96" y="347"/>
                      <a:pt x="96" y="347"/>
                      <a:pt x="96" y="347"/>
                    </a:cubicBezTo>
                    <a:cubicBezTo>
                      <a:pt x="103" y="347"/>
                      <a:pt x="103" y="347"/>
                      <a:pt x="103" y="347"/>
                    </a:cubicBezTo>
                    <a:cubicBezTo>
                      <a:pt x="103" y="354"/>
                      <a:pt x="103" y="354"/>
                      <a:pt x="103" y="354"/>
                    </a:cubicBezTo>
                    <a:cubicBezTo>
                      <a:pt x="96" y="354"/>
                      <a:pt x="96" y="354"/>
                      <a:pt x="96" y="354"/>
                    </a:cubicBezTo>
                    <a:moveTo>
                      <a:pt x="111" y="354"/>
                    </a:moveTo>
                    <a:cubicBezTo>
                      <a:pt x="111" y="347"/>
                      <a:pt x="111" y="347"/>
                      <a:pt x="111" y="347"/>
                    </a:cubicBezTo>
                    <a:cubicBezTo>
                      <a:pt x="118" y="347"/>
                      <a:pt x="118" y="347"/>
                      <a:pt x="118" y="347"/>
                    </a:cubicBezTo>
                    <a:cubicBezTo>
                      <a:pt x="118" y="354"/>
                      <a:pt x="118" y="354"/>
                      <a:pt x="118" y="354"/>
                    </a:cubicBezTo>
                    <a:cubicBezTo>
                      <a:pt x="111" y="354"/>
                      <a:pt x="111" y="354"/>
                      <a:pt x="111" y="354"/>
                    </a:cubicBezTo>
                    <a:moveTo>
                      <a:pt x="126" y="354"/>
                    </a:moveTo>
                    <a:cubicBezTo>
                      <a:pt x="126" y="347"/>
                      <a:pt x="126" y="347"/>
                      <a:pt x="126" y="347"/>
                    </a:cubicBezTo>
                    <a:cubicBezTo>
                      <a:pt x="133" y="347"/>
                      <a:pt x="133" y="347"/>
                      <a:pt x="133" y="347"/>
                    </a:cubicBezTo>
                    <a:cubicBezTo>
                      <a:pt x="133" y="354"/>
                      <a:pt x="133" y="354"/>
                      <a:pt x="133" y="354"/>
                    </a:cubicBezTo>
                    <a:cubicBezTo>
                      <a:pt x="126" y="354"/>
                      <a:pt x="126" y="354"/>
                      <a:pt x="126" y="354"/>
                    </a:cubicBezTo>
                    <a:moveTo>
                      <a:pt x="140" y="354"/>
                    </a:moveTo>
                    <a:cubicBezTo>
                      <a:pt x="140" y="347"/>
                      <a:pt x="140" y="347"/>
                      <a:pt x="140" y="347"/>
                    </a:cubicBezTo>
                    <a:cubicBezTo>
                      <a:pt x="147" y="347"/>
                      <a:pt x="147" y="347"/>
                      <a:pt x="147" y="347"/>
                    </a:cubicBezTo>
                    <a:cubicBezTo>
                      <a:pt x="147" y="354"/>
                      <a:pt x="147" y="354"/>
                      <a:pt x="147" y="354"/>
                    </a:cubicBezTo>
                    <a:cubicBezTo>
                      <a:pt x="140" y="354"/>
                      <a:pt x="140" y="354"/>
                      <a:pt x="140" y="354"/>
                    </a:cubicBezTo>
                    <a:moveTo>
                      <a:pt x="155" y="354"/>
                    </a:moveTo>
                    <a:cubicBezTo>
                      <a:pt x="155" y="347"/>
                      <a:pt x="155" y="347"/>
                      <a:pt x="155" y="347"/>
                    </a:cubicBezTo>
                    <a:cubicBezTo>
                      <a:pt x="162" y="347"/>
                      <a:pt x="162" y="347"/>
                      <a:pt x="162" y="347"/>
                    </a:cubicBezTo>
                    <a:cubicBezTo>
                      <a:pt x="162" y="354"/>
                      <a:pt x="162" y="354"/>
                      <a:pt x="162" y="354"/>
                    </a:cubicBezTo>
                    <a:cubicBezTo>
                      <a:pt x="155" y="354"/>
                      <a:pt x="155" y="354"/>
                      <a:pt x="155" y="354"/>
                    </a:cubicBezTo>
                    <a:moveTo>
                      <a:pt x="170" y="354"/>
                    </a:moveTo>
                    <a:cubicBezTo>
                      <a:pt x="170" y="347"/>
                      <a:pt x="170" y="347"/>
                      <a:pt x="170" y="347"/>
                    </a:cubicBezTo>
                    <a:cubicBezTo>
                      <a:pt x="177" y="347"/>
                      <a:pt x="177" y="347"/>
                      <a:pt x="177" y="347"/>
                    </a:cubicBezTo>
                    <a:cubicBezTo>
                      <a:pt x="177" y="354"/>
                      <a:pt x="177" y="354"/>
                      <a:pt x="177" y="354"/>
                    </a:cubicBezTo>
                    <a:cubicBezTo>
                      <a:pt x="170" y="354"/>
                      <a:pt x="170" y="354"/>
                      <a:pt x="170" y="354"/>
                    </a:cubicBezTo>
                    <a:moveTo>
                      <a:pt x="185" y="354"/>
                    </a:moveTo>
                    <a:cubicBezTo>
                      <a:pt x="185" y="347"/>
                      <a:pt x="185" y="347"/>
                      <a:pt x="185" y="347"/>
                    </a:cubicBezTo>
                    <a:cubicBezTo>
                      <a:pt x="192" y="347"/>
                      <a:pt x="192" y="347"/>
                      <a:pt x="192" y="347"/>
                    </a:cubicBezTo>
                    <a:cubicBezTo>
                      <a:pt x="192" y="354"/>
                      <a:pt x="192" y="354"/>
                      <a:pt x="192" y="354"/>
                    </a:cubicBezTo>
                    <a:cubicBezTo>
                      <a:pt x="185" y="354"/>
                      <a:pt x="185" y="354"/>
                      <a:pt x="185" y="354"/>
                    </a:cubicBezTo>
                    <a:moveTo>
                      <a:pt x="199" y="354"/>
                    </a:moveTo>
                    <a:cubicBezTo>
                      <a:pt x="199" y="347"/>
                      <a:pt x="199" y="347"/>
                      <a:pt x="199" y="347"/>
                    </a:cubicBezTo>
                    <a:cubicBezTo>
                      <a:pt x="206" y="347"/>
                      <a:pt x="206" y="347"/>
                      <a:pt x="206" y="347"/>
                    </a:cubicBezTo>
                    <a:cubicBezTo>
                      <a:pt x="206" y="354"/>
                      <a:pt x="206" y="354"/>
                      <a:pt x="206" y="354"/>
                    </a:cubicBezTo>
                    <a:cubicBezTo>
                      <a:pt x="199" y="354"/>
                      <a:pt x="199" y="354"/>
                      <a:pt x="199" y="354"/>
                    </a:cubicBezTo>
                    <a:moveTo>
                      <a:pt x="214" y="354"/>
                    </a:moveTo>
                    <a:cubicBezTo>
                      <a:pt x="214" y="347"/>
                      <a:pt x="214" y="347"/>
                      <a:pt x="214" y="347"/>
                    </a:cubicBezTo>
                    <a:cubicBezTo>
                      <a:pt x="221" y="347"/>
                      <a:pt x="221" y="347"/>
                      <a:pt x="221" y="347"/>
                    </a:cubicBezTo>
                    <a:cubicBezTo>
                      <a:pt x="221" y="354"/>
                      <a:pt x="221" y="354"/>
                      <a:pt x="221" y="354"/>
                    </a:cubicBezTo>
                    <a:cubicBezTo>
                      <a:pt x="214" y="354"/>
                      <a:pt x="214" y="354"/>
                      <a:pt x="214" y="354"/>
                    </a:cubicBezTo>
                    <a:moveTo>
                      <a:pt x="229" y="354"/>
                    </a:moveTo>
                    <a:cubicBezTo>
                      <a:pt x="229" y="347"/>
                      <a:pt x="229" y="347"/>
                      <a:pt x="229" y="347"/>
                    </a:cubicBezTo>
                    <a:cubicBezTo>
                      <a:pt x="236" y="347"/>
                      <a:pt x="236" y="347"/>
                      <a:pt x="236" y="347"/>
                    </a:cubicBezTo>
                    <a:cubicBezTo>
                      <a:pt x="236" y="354"/>
                      <a:pt x="236" y="354"/>
                      <a:pt x="236" y="354"/>
                    </a:cubicBezTo>
                    <a:cubicBezTo>
                      <a:pt x="229" y="354"/>
                      <a:pt x="229" y="354"/>
                      <a:pt x="229" y="354"/>
                    </a:cubicBezTo>
                    <a:moveTo>
                      <a:pt x="244" y="354"/>
                    </a:moveTo>
                    <a:cubicBezTo>
                      <a:pt x="244" y="347"/>
                      <a:pt x="244" y="347"/>
                      <a:pt x="244" y="347"/>
                    </a:cubicBezTo>
                    <a:cubicBezTo>
                      <a:pt x="251" y="347"/>
                      <a:pt x="251" y="347"/>
                      <a:pt x="251" y="347"/>
                    </a:cubicBezTo>
                    <a:cubicBezTo>
                      <a:pt x="251" y="354"/>
                      <a:pt x="251" y="354"/>
                      <a:pt x="251" y="354"/>
                    </a:cubicBezTo>
                    <a:cubicBezTo>
                      <a:pt x="244" y="354"/>
                      <a:pt x="244" y="354"/>
                      <a:pt x="244" y="354"/>
                    </a:cubicBezTo>
                    <a:moveTo>
                      <a:pt x="258" y="354"/>
                    </a:moveTo>
                    <a:cubicBezTo>
                      <a:pt x="258" y="347"/>
                      <a:pt x="258" y="347"/>
                      <a:pt x="258" y="347"/>
                    </a:cubicBezTo>
                    <a:cubicBezTo>
                      <a:pt x="265" y="347"/>
                      <a:pt x="265" y="347"/>
                      <a:pt x="265" y="347"/>
                    </a:cubicBezTo>
                    <a:cubicBezTo>
                      <a:pt x="265" y="354"/>
                      <a:pt x="265" y="354"/>
                      <a:pt x="265" y="354"/>
                    </a:cubicBezTo>
                    <a:cubicBezTo>
                      <a:pt x="258" y="354"/>
                      <a:pt x="258" y="354"/>
                      <a:pt x="258" y="354"/>
                    </a:cubicBezTo>
                    <a:moveTo>
                      <a:pt x="273" y="354"/>
                    </a:moveTo>
                    <a:cubicBezTo>
                      <a:pt x="273" y="347"/>
                      <a:pt x="273" y="347"/>
                      <a:pt x="273" y="347"/>
                    </a:cubicBezTo>
                    <a:cubicBezTo>
                      <a:pt x="280" y="347"/>
                      <a:pt x="280" y="347"/>
                      <a:pt x="280" y="347"/>
                    </a:cubicBezTo>
                    <a:cubicBezTo>
                      <a:pt x="280" y="354"/>
                      <a:pt x="280" y="354"/>
                      <a:pt x="280" y="354"/>
                    </a:cubicBezTo>
                    <a:cubicBezTo>
                      <a:pt x="273" y="354"/>
                      <a:pt x="273" y="354"/>
                      <a:pt x="273" y="354"/>
                    </a:cubicBezTo>
                    <a:moveTo>
                      <a:pt x="288" y="354"/>
                    </a:moveTo>
                    <a:cubicBezTo>
                      <a:pt x="288" y="347"/>
                      <a:pt x="288" y="347"/>
                      <a:pt x="288" y="347"/>
                    </a:cubicBezTo>
                    <a:cubicBezTo>
                      <a:pt x="295" y="347"/>
                      <a:pt x="295" y="347"/>
                      <a:pt x="295" y="347"/>
                    </a:cubicBezTo>
                    <a:cubicBezTo>
                      <a:pt x="295" y="354"/>
                      <a:pt x="295" y="354"/>
                      <a:pt x="295" y="354"/>
                    </a:cubicBezTo>
                    <a:cubicBezTo>
                      <a:pt x="288" y="354"/>
                      <a:pt x="288" y="354"/>
                      <a:pt x="288" y="354"/>
                    </a:cubicBezTo>
                    <a:moveTo>
                      <a:pt x="303" y="354"/>
                    </a:moveTo>
                    <a:cubicBezTo>
                      <a:pt x="303" y="347"/>
                      <a:pt x="303" y="347"/>
                      <a:pt x="303" y="347"/>
                    </a:cubicBezTo>
                    <a:cubicBezTo>
                      <a:pt x="310" y="347"/>
                      <a:pt x="310" y="347"/>
                      <a:pt x="310" y="347"/>
                    </a:cubicBezTo>
                    <a:cubicBezTo>
                      <a:pt x="310" y="354"/>
                      <a:pt x="310" y="354"/>
                      <a:pt x="310" y="354"/>
                    </a:cubicBezTo>
                    <a:cubicBezTo>
                      <a:pt x="303" y="354"/>
                      <a:pt x="303" y="354"/>
                      <a:pt x="303" y="354"/>
                    </a:cubicBezTo>
                    <a:moveTo>
                      <a:pt x="67" y="340"/>
                    </a:moveTo>
                    <a:cubicBezTo>
                      <a:pt x="67" y="333"/>
                      <a:pt x="67" y="333"/>
                      <a:pt x="67" y="333"/>
                    </a:cubicBezTo>
                    <a:cubicBezTo>
                      <a:pt x="74" y="333"/>
                      <a:pt x="74" y="333"/>
                      <a:pt x="74" y="333"/>
                    </a:cubicBezTo>
                    <a:cubicBezTo>
                      <a:pt x="74" y="340"/>
                      <a:pt x="74" y="340"/>
                      <a:pt x="74" y="340"/>
                    </a:cubicBezTo>
                    <a:cubicBezTo>
                      <a:pt x="67" y="340"/>
                      <a:pt x="67" y="340"/>
                      <a:pt x="67" y="340"/>
                    </a:cubicBezTo>
                    <a:moveTo>
                      <a:pt x="81" y="340"/>
                    </a:moveTo>
                    <a:cubicBezTo>
                      <a:pt x="81" y="333"/>
                      <a:pt x="81" y="333"/>
                      <a:pt x="81" y="333"/>
                    </a:cubicBezTo>
                    <a:cubicBezTo>
                      <a:pt x="88" y="333"/>
                      <a:pt x="88" y="333"/>
                      <a:pt x="88" y="333"/>
                    </a:cubicBezTo>
                    <a:cubicBezTo>
                      <a:pt x="88" y="340"/>
                      <a:pt x="88" y="340"/>
                      <a:pt x="88" y="340"/>
                    </a:cubicBezTo>
                    <a:cubicBezTo>
                      <a:pt x="81" y="340"/>
                      <a:pt x="81" y="340"/>
                      <a:pt x="81" y="340"/>
                    </a:cubicBezTo>
                    <a:moveTo>
                      <a:pt x="96" y="340"/>
                    </a:moveTo>
                    <a:cubicBezTo>
                      <a:pt x="96" y="333"/>
                      <a:pt x="96" y="333"/>
                      <a:pt x="96" y="333"/>
                    </a:cubicBezTo>
                    <a:cubicBezTo>
                      <a:pt x="103" y="333"/>
                      <a:pt x="103" y="333"/>
                      <a:pt x="103" y="333"/>
                    </a:cubicBezTo>
                    <a:cubicBezTo>
                      <a:pt x="103" y="340"/>
                      <a:pt x="103" y="340"/>
                      <a:pt x="103" y="340"/>
                    </a:cubicBezTo>
                    <a:cubicBezTo>
                      <a:pt x="96" y="340"/>
                      <a:pt x="96" y="340"/>
                      <a:pt x="96" y="340"/>
                    </a:cubicBezTo>
                    <a:moveTo>
                      <a:pt x="111" y="340"/>
                    </a:moveTo>
                    <a:cubicBezTo>
                      <a:pt x="111" y="333"/>
                      <a:pt x="111" y="333"/>
                      <a:pt x="111" y="333"/>
                    </a:cubicBezTo>
                    <a:cubicBezTo>
                      <a:pt x="118" y="333"/>
                      <a:pt x="118" y="333"/>
                      <a:pt x="118" y="333"/>
                    </a:cubicBezTo>
                    <a:cubicBezTo>
                      <a:pt x="118" y="340"/>
                      <a:pt x="118" y="340"/>
                      <a:pt x="118" y="340"/>
                    </a:cubicBezTo>
                    <a:cubicBezTo>
                      <a:pt x="111" y="340"/>
                      <a:pt x="111" y="340"/>
                      <a:pt x="111" y="340"/>
                    </a:cubicBezTo>
                    <a:moveTo>
                      <a:pt x="126" y="340"/>
                    </a:moveTo>
                    <a:cubicBezTo>
                      <a:pt x="126" y="333"/>
                      <a:pt x="126" y="333"/>
                      <a:pt x="126" y="333"/>
                    </a:cubicBezTo>
                    <a:cubicBezTo>
                      <a:pt x="133" y="333"/>
                      <a:pt x="133" y="333"/>
                      <a:pt x="133" y="333"/>
                    </a:cubicBezTo>
                    <a:cubicBezTo>
                      <a:pt x="133" y="340"/>
                      <a:pt x="133" y="340"/>
                      <a:pt x="133" y="340"/>
                    </a:cubicBezTo>
                    <a:cubicBezTo>
                      <a:pt x="126" y="340"/>
                      <a:pt x="126" y="340"/>
                      <a:pt x="126" y="340"/>
                    </a:cubicBezTo>
                    <a:moveTo>
                      <a:pt x="140" y="340"/>
                    </a:moveTo>
                    <a:cubicBezTo>
                      <a:pt x="140" y="333"/>
                      <a:pt x="140" y="333"/>
                      <a:pt x="140" y="333"/>
                    </a:cubicBezTo>
                    <a:cubicBezTo>
                      <a:pt x="147" y="333"/>
                      <a:pt x="147" y="333"/>
                      <a:pt x="147" y="333"/>
                    </a:cubicBezTo>
                    <a:cubicBezTo>
                      <a:pt x="147" y="340"/>
                      <a:pt x="147" y="340"/>
                      <a:pt x="147" y="340"/>
                    </a:cubicBezTo>
                    <a:cubicBezTo>
                      <a:pt x="140" y="340"/>
                      <a:pt x="140" y="340"/>
                      <a:pt x="140" y="340"/>
                    </a:cubicBezTo>
                    <a:moveTo>
                      <a:pt x="155" y="340"/>
                    </a:moveTo>
                    <a:cubicBezTo>
                      <a:pt x="155" y="333"/>
                      <a:pt x="155" y="333"/>
                      <a:pt x="155" y="333"/>
                    </a:cubicBezTo>
                    <a:cubicBezTo>
                      <a:pt x="162" y="333"/>
                      <a:pt x="162" y="333"/>
                      <a:pt x="162" y="333"/>
                    </a:cubicBezTo>
                    <a:cubicBezTo>
                      <a:pt x="162" y="340"/>
                      <a:pt x="162" y="340"/>
                      <a:pt x="162" y="340"/>
                    </a:cubicBezTo>
                    <a:cubicBezTo>
                      <a:pt x="155" y="340"/>
                      <a:pt x="155" y="340"/>
                      <a:pt x="155" y="340"/>
                    </a:cubicBezTo>
                    <a:moveTo>
                      <a:pt x="170" y="340"/>
                    </a:moveTo>
                    <a:cubicBezTo>
                      <a:pt x="170" y="333"/>
                      <a:pt x="170" y="333"/>
                      <a:pt x="170" y="333"/>
                    </a:cubicBezTo>
                    <a:cubicBezTo>
                      <a:pt x="177" y="333"/>
                      <a:pt x="177" y="333"/>
                      <a:pt x="177" y="333"/>
                    </a:cubicBezTo>
                    <a:cubicBezTo>
                      <a:pt x="177" y="340"/>
                      <a:pt x="177" y="340"/>
                      <a:pt x="177" y="340"/>
                    </a:cubicBezTo>
                    <a:cubicBezTo>
                      <a:pt x="170" y="340"/>
                      <a:pt x="170" y="340"/>
                      <a:pt x="170" y="340"/>
                    </a:cubicBezTo>
                    <a:moveTo>
                      <a:pt x="185" y="340"/>
                    </a:moveTo>
                    <a:cubicBezTo>
                      <a:pt x="185" y="333"/>
                      <a:pt x="185" y="333"/>
                      <a:pt x="185" y="333"/>
                    </a:cubicBezTo>
                    <a:cubicBezTo>
                      <a:pt x="192" y="333"/>
                      <a:pt x="192" y="333"/>
                      <a:pt x="192" y="333"/>
                    </a:cubicBezTo>
                    <a:cubicBezTo>
                      <a:pt x="192" y="340"/>
                      <a:pt x="192" y="340"/>
                      <a:pt x="192" y="340"/>
                    </a:cubicBezTo>
                    <a:cubicBezTo>
                      <a:pt x="185" y="340"/>
                      <a:pt x="185" y="340"/>
                      <a:pt x="185" y="340"/>
                    </a:cubicBezTo>
                    <a:moveTo>
                      <a:pt x="199" y="340"/>
                    </a:moveTo>
                    <a:cubicBezTo>
                      <a:pt x="199" y="333"/>
                      <a:pt x="199" y="333"/>
                      <a:pt x="199" y="333"/>
                    </a:cubicBezTo>
                    <a:cubicBezTo>
                      <a:pt x="206" y="333"/>
                      <a:pt x="206" y="333"/>
                      <a:pt x="206" y="333"/>
                    </a:cubicBezTo>
                    <a:cubicBezTo>
                      <a:pt x="206" y="340"/>
                      <a:pt x="206" y="340"/>
                      <a:pt x="206" y="340"/>
                    </a:cubicBezTo>
                    <a:cubicBezTo>
                      <a:pt x="199" y="340"/>
                      <a:pt x="199" y="340"/>
                      <a:pt x="199" y="340"/>
                    </a:cubicBezTo>
                    <a:moveTo>
                      <a:pt x="214" y="340"/>
                    </a:moveTo>
                    <a:cubicBezTo>
                      <a:pt x="214" y="333"/>
                      <a:pt x="214" y="333"/>
                      <a:pt x="214" y="333"/>
                    </a:cubicBezTo>
                    <a:cubicBezTo>
                      <a:pt x="221" y="333"/>
                      <a:pt x="221" y="333"/>
                      <a:pt x="221" y="333"/>
                    </a:cubicBezTo>
                    <a:cubicBezTo>
                      <a:pt x="221" y="340"/>
                      <a:pt x="221" y="340"/>
                      <a:pt x="221" y="340"/>
                    </a:cubicBezTo>
                    <a:cubicBezTo>
                      <a:pt x="214" y="340"/>
                      <a:pt x="214" y="340"/>
                      <a:pt x="214" y="340"/>
                    </a:cubicBezTo>
                    <a:moveTo>
                      <a:pt x="229" y="340"/>
                    </a:moveTo>
                    <a:cubicBezTo>
                      <a:pt x="229" y="333"/>
                      <a:pt x="229" y="333"/>
                      <a:pt x="229" y="333"/>
                    </a:cubicBezTo>
                    <a:cubicBezTo>
                      <a:pt x="236" y="333"/>
                      <a:pt x="236" y="333"/>
                      <a:pt x="236" y="333"/>
                    </a:cubicBezTo>
                    <a:cubicBezTo>
                      <a:pt x="236" y="340"/>
                      <a:pt x="236" y="340"/>
                      <a:pt x="236" y="340"/>
                    </a:cubicBezTo>
                    <a:cubicBezTo>
                      <a:pt x="229" y="340"/>
                      <a:pt x="229" y="340"/>
                      <a:pt x="229" y="340"/>
                    </a:cubicBezTo>
                    <a:moveTo>
                      <a:pt x="244" y="340"/>
                    </a:moveTo>
                    <a:cubicBezTo>
                      <a:pt x="244" y="333"/>
                      <a:pt x="244" y="333"/>
                      <a:pt x="244" y="333"/>
                    </a:cubicBezTo>
                    <a:cubicBezTo>
                      <a:pt x="251" y="333"/>
                      <a:pt x="251" y="333"/>
                      <a:pt x="251" y="333"/>
                    </a:cubicBezTo>
                    <a:cubicBezTo>
                      <a:pt x="251" y="340"/>
                      <a:pt x="251" y="340"/>
                      <a:pt x="251" y="340"/>
                    </a:cubicBezTo>
                    <a:cubicBezTo>
                      <a:pt x="244" y="340"/>
                      <a:pt x="244" y="340"/>
                      <a:pt x="244" y="340"/>
                    </a:cubicBezTo>
                    <a:moveTo>
                      <a:pt x="258" y="340"/>
                    </a:moveTo>
                    <a:cubicBezTo>
                      <a:pt x="258" y="333"/>
                      <a:pt x="258" y="333"/>
                      <a:pt x="258" y="333"/>
                    </a:cubicBezTo>
                    <a:cubicBezTo>
                      <a:pt x="265" y="333"/>
                      <a:pt x="265" y="333"/>
                      <a:pt x="265" y="333"/>
                    </a:cubicBezTo>
                    <a:cubicBezTo>
                      <a:pt x="265" y="340"/>
                      <a:pt x="265" y="340"/>
                      <a:pt x="265" y="340"/>
                    </a:cubicBezTo>
                    <a:cubicBezTo>
                      <a:pt x="258" y="340"/>
                      <a:pt x="258" y="340"/>
                      <a:pt x="258" y="340"/>
                    </a:cubicBezTo>
                    <a:moveTo>
                      <a:pt x="273" y="340"/>
                    </a:moveTo>
                    <a:cubicBezTo>
                      <a:pt x="273" y="333"/>
                      <a:pt x="273" y="333"/>
                      <a:pt x="273" y="333"/>
                    </a:cubicBezTo>
                    <a:cubicBezTo>
                      <a:pt x="280" y="333"/>
                      <a:pt x="280" y="333"/>
                      <a:pt x="280" y="333"/>
                    </a:cubicBezTo>
                    <a:cubicBezTo>
                      <a:pt x="280" y="340"/>
                      <a:pt x="280" y="340"/>
                      <a:pt x="280" y="340"/>
                    </a:cubicBezTo>
                    <a:cubicBezTo>
                      <a:pt x="273" y="340"/>
                      <a:pt x="273" y="340"/>
                      <a:pt x="273" y="340"/>
                    </a:cubicBezTo>
                    <a:moveTo>
                      <a:pt x="288" y="340"/>
                    </a:moveTo>
                    <a:cubicBezTo>
                      <a:pt x="288" y="333"/>
                      <a:pt x="288" y="333"/>
                      <a:pt x="288" y="333"/>
                    </a:cubicBezTo>
                    <a:cubicBezTo>
                      <a:pt x="295" y="333"/>
                      <a:pt x="295" y="333"/>
                      <a:pt x="295" y="333"/>
                    </a:cubicBezTo>
                    <a:cubicBezTo>
                      <a:pt x="295" y="340"/>
                      <a:pt x="295" y="340"/>
                      <a:pt x="295" y="340"/>
                    </a:cubicBezTo>
                    <a:cubicBezTo>
                      <a:pt x="288" y="340"/>
                      <a:pt x="288" y="340"/>
                      <a:pt x="288" y="340"/>
                    </a:cubicBezTo>
                    <a:moveTo>
                      <a:pt x="303" y="340"/>
                    </a:moveTo>
                    <a:cubicBezTo>
                      <a:pt x="303" y="333"/>
                      <a:pt x="303" y="333"/>
                      <a:pt x="303" y="333"/>
                    </a:cubicBezTo>
                    <a:cubicBezTo>
                      <a:pt x="310" y="333"/>
                      <a:pt x="310" y="333"/>
                      <a:pt x="310" y="333"/>
                    </a:cubicBezTo>
                    <a:cubicBezTo>
                      <a:pt x="310" y="340"/>
                      <a:pt x="310" y="340"/>
                      <a:pt x="310" y="340"/>
                    </a:cubicBezTo>
                    <a:cubicBezTo>
                      <a:pt x="303" y="340"/>
                      <a:pt x="303" y="340"/>
                      <a:pt x="303" y="340"/>
                    </a:cubicBezTo>
                    <a:moveTo>
                      <a:pt x="317" y="340"/>
                    </a:moveTo>
                    <a:cubicBezTo>
                      <a:pt x="317" y="333"/>
                      <a:pt x="317" y="333"/>
                      <a:pt x="317" y="333"/>
                    </a:cubicBezTo>
                    <a:cubicBezTo>
                      <a:pt x="324" y="333"/>
                      <a:pt x="324" y="333"/>
                      <a:pt x="324" y="333"/>
                    </a:cubicBezTo>
                    <a:cubicBezTo>
                      <a:pt x="324" y="340"/>
                      <a:pt x="324" y="340"/>
                      <a:pt x="324" y="340"/>
                    </a:cubicBezTo>
                    <a:cubicBezTo>
                      <a:pt x="317" y="340"/>
                      <a:pt x="317" y="340"/>
                      <a:pt x="317" y="340"/>
                    </a:cubicBezTo>
                    <a:moveTo>
                      <a:pt x="52" y="325"/>
                    </a:moveTo>
                    <a:cubicBezTo>
                      <a:pt x="52" y="318"/>
                      <a:pt x="52" y="318"/>
                      <a:pt x="52" y="318"/>
                    </a:cubicBezTo>
                    <a:cubicBezTo>
                      <a:pt x="59" y="318"/>
                      <a:pt x="59" y="318"/>
                      <a:pt x="59" y="318"/>
                    </a:cubicBezTo>
                    <a:cubicBezTo>
                      <a:pt x="59" y="325"/>
                      <a:pt x="59" y="325"/>
                      <a:pt x="59" y="325"/>
                    </a:cubicBezTo>
                    <a:cubicBezTo>
                      <a:pt x="52" y="325"/>
                      <a:pt x="52" y="325"/>
                      <a:pt x="52" y="325"/>
                    </a:cubicBezTo>
                    <a:moveTo>
                      <a:pt x="67" y="325"/>
                    </a:moveTo>
                    <a:cubicBezTo>
                      <a:pt x="67" y="318"/>
                      <a:pt x="67" y="318"/>
                      <a:pt x="67" y="318"/>
                    </a:cubicBezTo>
                    <a:cubicBezTo>
                      <a:pt x="74" y="318"/>
                      <a:pt x="74" y="318"/>
                      <a:pt x="74" y="318"/>
                    </a:cubicBezTo>
                    <a:cubicBezTo>
                      <a:pt x="74" y="325"/>
                      <a:pt x="74" y="325"/>
                      <a:pt x="74" y="325"/>
                    </a:cubicBezTo>
                    <a:cubicBezTo>
                      <a:pt x="67" y="325"/>
                      <a:pt x="67" y="325"/>
                      <a:pt x="67" y="325"/>
                    </a:cubicBezTo>
                    <a:moveTo>
                      <a:pt x="81" y="325"/>
                    </a:moveTo>
                    <a:cubicBezTo>
                      <a:pt x="81" y="318"/>
                      <a:pt x="81" y="318"/>
                      <a:pt x="81" y="318"/>
                    </a:cubicBezTo>
                    <a:cubicBezTo>
                      <a:pt x="88" y="318"/>
                      <a:pt x="88" y="318"/>
                      <a:pt x="88" y="318"/>
                    </a:cubicBezTo>
                    <a:cubicBezTo>
                      <a:pt x="88" y="325"/>
                      <a:pt x="88" y="325"/>
                      <a:pt x="88" y="325"/>
                    </a:cubicBezTo>
                    <a:cubicBezTo>
                      <a:pt x="81" y="325"/>
                      <a:pt x="81" y="325"/>
                      <a:pt x="81" y="325"/>
                    </a:cubicBezTo>
                    <a:moveTo>
                      <a:pt x="96" y="325"/>
                    </a:moveTo>
                    <a:cubicBezTo>
                      <a:pt x="96" y="318"/>
                      <a:pt x="96" y="318"/>
                      <a:pt x="96" y="318"/>
                    </a:cubicBezTo>
                    <a:cubicBezTo>
                      <a:pt x="103" y="318"/>
                      <a:pt x="103" y="318"/>
                      <a:pt x="103" y="318"/>
                    </a:cubicBezTo>
                    <a:cubicBezTo>
                      <a:pt x="103" y="325"/>
                      <a:pt x="103" y="325"/>
                      <a:pt x="103" y="325"/>
                    </a:cubicBezTo>
                    <a:cubicBezTo>
                      <a:pt x="96" y="325"/>
                      <a:pt x="96" y="325"/>
                      <a:pt x="96" y="325"/>
                    </a:cubicBezTo>
                    <a:moveTo>
                      <a:pt x="111" y="325"/>
                    </a:moveTo>
                    <a:cubicBezTo>
                      <a:pt x="111" y="318"/>
                      <a:pt x="111" y="318"/>
                      <a:pt x="111" y="318"/>
                    </a:cubicBezTo>
                    <a:cubicBezTo>
                      <a:pt x="118" y="318"/>
                      <a:pt x="118" y="318"/>
                      <a:pt x="118" y="318"/>
                    </a:cubicBezTo>
                    <a:cubicBezTo>
                      <a:pt x="118" y="325"/>
                      <a:pt x="118" y="325"/>
                      <a:pt x="118" y="325"/>
                    </a:cubicBezTo>
                    <a:cubicBezTo>
                      <a:pt x="111" y="325"/>
                      <a:pt x="111" y="325"/>
                      <a:pt x="111" y="325"/>
                    </a:cubicBezTo>
                    <a:moveTo>
                      <a:pt x="126" y="325"/>
                    </a:moveTo>
                    <a:cubicBezTo>
                      <a:pt x="126" y="318"/>
                      <a:pt x="126" y="318"/>
                      <a:pt x="126" y="318"/>
                    </a:cubicBezTo>
                    <a:cubicBezTo>
                      <a:pt x="133" y="318"/>
                      <a:pt x="133" y="318"/>
                      <a:pt x="133" y="318"/>
                    </a:cubicBezTo>
                    <a:cubicBezTo>
                      <a:pt x="133" y="325"/>
                      <a:pt x="133" y="325"/>
                      <a:pt x="133" y="325"/>
                    </a:cubicBezTo>
                    <a:cubicBezTo>
                      <a:pt x="126" y="325"/>
                      <a:pt x="126" y="325"/>
                      <a:pt x="126" y="325"/>
                    </a:cubicBezTo>
                    <a:moveTo>
                      <a:pt x="140" y="325"/>
                    </a:moveTo>
                    <a:cubicBezTo>
                      <a:pt x="140" y="318"/>
                      <a:pt x="140" y="318"/>
                      <a:pt x="140" y="318"/>
                    </a:cubicBezTo>
                    <a:cubicBezTo>
                      <a:pt x="147" y="318"/>
                      <a:pt x="147" y="318"/>
                      <a:pt x="147" y="318"/>
                    </a:cubicBezTo>
                    <a:cubicBezTo>
                      <a:pt x="147" y="325"/>
                      <a:pt x="147" y="325"/>
                      <a:pt x="147" y="325"/>
                    </a:cubicBezTo>
                    <a:cubicBezTo>
                      <a:pt x="140" y="325"/>
                      <a:pt x="140" y="325"/>
                      <a:pt x="140" y="325"/>
                    </a:cubicBezTo>
                    <a:moveTo>
                      <a:pt x="155" y="325"/>
                    </a:moveTo>
                    <a:cubicBezTo>
                      <a:pt x="155" y="318"/>
                      <a:pt x="155" y="318"/>
                      <a:pt x="155" y="318"/>
                    </a:cubicBezTo>
                    <a:cubicBezTo>
                      <a:pt x="162" y="318"/>
                      <a:pt x="162" y="318"/>
                      <a:pt x="162" y="318"/>
                    </a:cubicBezTo>
                    <a:cubicBezTo>
                      <a:pt x="162" y="325"/>
                      <a:pt x="162" y="325"/>
                      <a:pt x="162" y="325"/>
                    </a:cubicBezTo>
                    <a:cubicBezTo>
                      <a:pt x="155" y="325"/>
                      <a:pt x="155" y="325"/>
                      <a:pt x="155" y="325"/>
                    </a:cubicBezTo>
                    <a:moveTo>
                      <a:pt x="170" y="325"/>
                    </a:moveTo>
                    <a:cubicBezTo>
                      <a:pt x="170" y="318"/>
                      <a:pt x="170" y="318"/>
                      <a:pt x="170" y="318"/>
                    </a:cubicBezTo>
                    <a:cubicBezTo>
                      <a:pt x="177" y="318"/>
                      <a:pt x="177" y="318"/>
                      <a:pt x="177" y="318"/>
                    </a:cubicBezTo>
                    <a:cubicBezTo>
                      <a:pt x="177" y="325"/>
                      <a:pt x="177" y="325"/>
                      <a:pt x="177" y="325"/>
                    </a:cubicBezTo>
                    <a:cubicBezTo>
                      <a:pt x="170" y="325"/>
                      <a:pt x="170" y="325"/>
                      <a:pt x="170" y="325"/>
                    </a:cubicBezTo>
                    <a:moveTo>
                      <a:pt x="185" y="325"/>
                    </a:moveTo>
                    <a:cubicBezTo>
                      <a:pt x="185" y="318"/>
                      <a:pt x="185" y="318"/>
                      <a:pt x="185" y="318"/>
                    </a:cubicBezTo>
                    <a:cubicBezTo>
                      <a:pt x="192" y="318"/>
                      <a:pt x="192" y="318"/>
                      <a:pt x="192" y="318"/>
                    </a:cubicBezTo>
                    <a:cubicBezTo>
                      <a:pt x="192" y="325"/>
                      <a:pt x="192" y="325"/>
                      <a:pt x="192" y="325"/>
                    </a:cubicBezTo>
                    <a:cubicBezTo>
                      <a:pt x="185" y="325"/>
                      <a:pt x="185" y="325"/>
                      <a:pt x="185" y="325"/>
                    </a:cubicBezTo>
                    <a:moveTo>
                      <a:pt x="199" y="325"/>
                    </a:moveTo>
                    <a:cubicBezTo>
                      <a:pt x="199" y="318"/>
                      <a:pt x="199" y="318"/>
                      <a:pt x="199" y="318"/>
                    </a:cubicBezTo>
                    <a:cubicBezTo>
                      <a:pt x="206" y="318"/>
                      <a:pt x="206" y="318"/>
                      <a:pt x="206" y="318"/>
                    </a:cubicBezTo>
                    <a:cubicBezTo>
                      <a:pt x="206" y="325"/>
                      <a:pt x="206" y="325"/>
                      <a:pt x="206" y="325"/>
                    </a:cubicBezTo>
                    <a:cubicBezTo>
                      <a:pt x="199" y="325"/>
                      <a:pt x="199" y="325"/>
                      <a:pt x="199" y="325"/>
                    </a:cubicBezTo>
                    <a:moveTo>
                      <a:pt x="214" y="325"/>
                    </a:moveTo>
                    <a:cubicBezTo>
                      <a:pt x="214" y="318"/>
                      <a:pt x="214" y="318"/>
                      <a:pt x="214" y="318"/>
                    </a:cubicBezTo>
                    <a:cubicBezTo>
                      <a:pt x="221" y="318"/>
                      <a:pt x="221" y="318"/>
                      <a:pt x="221" y="318"/>
                    </a:cubicBezTo>
                    <a:cubicBezTo>
                      <a:pt x="221" y="325"/>
                      <a:pt x="221" y="325"/>
                      <a:pt x="221" y="325"/>
                    </a:cubicBezTo>
                    <a:cubicBezTo>
                      <a:pt x="214" y="325"/>
                      <a:pt x="214" y="325"/>
                      <a:pt x="214" y="325"/>
                    </a:cubicBezTo>
                    <a:moveTo>
                      <a:pt x="229" y="325"/>
                    </a:moveTo>
                    <a:cubicBezTo>
                      <a:pt x="229" y="318"/>
                      <a:pt x="229" y="318"/>
                      <a:pt x="229" y="318"/>
                    </a:cubicBezTo>
                    <a:cubicBezTo>
                      <a:pt x="236" y="318"/>
                      <a:pt x="236" y="318"/>
                      <a:pt x="236" y="318"/>
                    </a:cubicBezTo>
                    <a:cubicBezTo>
                      <a:pt x="236" y="325"/>
                      <a:pt x="236" y="325"/>
                      <a:pt x="236" y="325"/>
                    </a:cubicBezTo>
                    <a:cubicBezTo>
                      <a:pt x="229" y="325"/>
                      <a:pt x="229" y="325"/>
                      <a:pt x="229" y="325"/>
                    </a:cubicBezTo>
                    <a:moveTo>
                      <a:pt x="244" y="325"/>
                    </a:moveTo>
                    <a:cubicBezTo>
                      <a:pt x="244" y="318"/>
                      <a:pt x="244" y="318"/>
                      <a:pt x="244" y="318"/>
                    </a:cubicBezTo>
                    <a:cubicBezTo>
                      <a:pt x="251" y="318"/>
                      <a:pt x="251" y="318"/>
                      <a:pt x="251" y="318"/>
                    </a:cubicBezTo>
                    <a:cubicBezTo>
                      <a:pt x="251" y="325"/>
                      <a:pt x="251" y="325"/>
                      <a:pt x="251" y="325"/>
                    </a:cubicBezTo>
                    <a:cubicBezTo>
                      <a:pt x="244" y="325"/>
                      <a:pt x="244" y="325"/>
                      <a:pt x="244" y="325"/>
                    </a:cubicBezTo>
                    <a:moveTo>
                      <a:pt x="258" y="325"/>
                    </a:moveTo>
                    <a:cubicBezTo>
                      <a:pt x="258" y="318"/>
                      <a:pt x="258" y="318"/>
                      <a:pt x="258" y="318"/>
                    </a:cubicBezTo>
                    <a:cubicBezTo>
                      <a:pt x="265" y="318"/>
                      <a:pt x="265" y="318"/>
                      <a:pt x="265" y="318"/>
                    </a:cubicBezTo>
                    <a:cubicBezTo>
                      <a:pt x="265" y="325"/>
                      <a:pt x="265" y="325"/>
                      <a:pt x="265" y="325"/>
                    </a:cubicBezTo>
                    <a:cubicBezTo>
                      <a:pt x="258" y="325"/>
                      <a:pt x="258" y="325"/>
                      <a:pt x="258" y="325"/>
                    </a:cubicBezTo>
                    <a:moveTo>
                      <a:pt x="273" y="325"/>
                    </a:moveTo>
                    <a:cubicBezTo>
                      <a:pt x="273" y="318"/>
                      <a:pt x="273" y="318"/>
                      <a:pt x="273" y="318"/>
                    </a:cubicBezTo>
                    <a:cubicBezTo>
                      <a:pt x="280" y="318"/>
                      <a:pt x="280" y="318"/>
                      <a:pt x="280" y="318"/>
                    </a:cubicBezTo>
                    <a:cubicBezTo>
                      <a:pt x="280" y="325"/>
                      <a:pt x="280" y="325"/>
                      <a:pt x="280" y="325"/>
                    </a:cubicBezTo>
                    <a:cubicBezTo>
                      <a:pt x="273" y="325"/>
                      <a:pt x="273" y="325"/>
                      <a:pt x="273" y="325"/>
                    </a:cubicBezTo>
                    <a:moveTo>
                      <a:pt x="288" y="325"/>
                    </a:moveTo>
                    <a:cubicBezTo>
                      <a:pt x="288" y="318"/>
                      <a:pt x="288" y="318"/>
                      <a:pt x="288" y="318"/>
                    </a:cubicBezTo>
                    <a:cubicBezTo>
                      <a:pt x="295" y="318"/>
                      <a:pt x="295" y="318"/>
                      <a:pt x="295" y="318"/>
                    </a:cubicBezTo>
                    <a:cubicBezTo>
                      <a:pt x="295" y="325"/>
                      <a:pt x="295" y="325"/>
                      <a:pt x="295" y="325"/>
                    </a:cubicBezTo>
                    <a:cubicBezTo>
                      <a:pt x="288" y="325"/>
                      <a:pt x="288" y="325"/>
                      <a:pt x="288" y="325"/>
                    </a:cubicBezTo>
                    <a:moveTo>
                      <a:pt x="303" y="325"/>
                    </a:moveTo>
                    <a:cubicBezTo>
                      <a:pt x="303" y="318"/>
                      <a:pt x="303" y="318"/>
                      <a:pt x="303" y="318"/>
                    </a:cubicBezTo>
                    <a:cubicBezTo>
                      <a:pt x="310" y="318"/>
                      <a:pt x="310" y="318"/>
                      <a:pt x="310" y="318"/>
                    </a:cubicBezTo>
                    <a:cubicBezTo>
                      <a:pt x="310" y="325"/>
                      <a:pt x="310" y="325"/>
                      <a:pt x="310" y="325"/>
                    </a:cubicBezTo>
                    <a:cubicBezTo>
                      <a:pt x="303" y="325"/>
                      <a:pt x="303" y="325"/>
                      <a:pt x="303" y="325"/>
                    </a:cubicBezTo>
                    <a:moveTo>
                      <a:pt x="317" y="325"/>
                    </a:moveTo>
                    <a:cubicBezTo>
                      <a:pt x="317" y="318"/>
                      <a:pt x="317" y="318"/>
                      <a:pt x="317" y="318"/>
                    </a:cubicBezTo>
                    <a:cubicBezTo>
                      <a:pt x="324" y="318"/>
                      <a:pt x="324" y="318"/>
                      <a:pt x="324" y="318"/>
                    </a:cubicBezTo>
                    <a:cubicBezTo>
                      <a:pt x="324" y="325"/>
                      <a:pt x="324" y="325"/>
                      <a:pt x="324" y="325"/>
                    </a:cubicBezTo>
                    <a:cubicBezTo>
                      <a:pt x="317" y="325"/>
                      <a:pt x="317" y="325"/>
                      <a:pt x="317" y="325"/>
                    </a:cubicBezTo>
                    <a:moveTo>
                      <a:pt x="332" y="325"/>
                    </a:moveTo>
                    <a:cubicBezTo>
                      <a:pt x="332" y="318"/>
                      <a:pt x="332" y="318"/>
                      <a:pt x="332" y="318"/>
                    </a:cubicBezTo>
                    <a:cubicBezTo>
                      <a:pt x="339" y="318"/>
                      <a:pt x="339" y="318"/>
                      <a:pt x="339" y="318"/>
                    </a:cubicBezTo>
                    <a:cubicBezTo>
                      <a:pt x="339" y="325"/>
                      <a:pt x="339" y="325"/>
                      <a:pt x="339" y="325"/>
                    </a:cubicBezTo>
                    <a:cubicBezTo>
                      <a:pt x="332" y="325"/>
                      <a:pt x="332" y="325"/>
                      <a:pt x="332" y="325"/>
                    </a:cubicBezTo>
                    <a:moveTo>
                      <a:pt x="37" y="310"/>
                    </a:moveTo>
                    <a:cubicBezTo>
                      <a:pt x="37" y="303"/>
                      <a:pt x="37" y="303"/>
                      <a:pt x="37" y="303"/>
                    </a:cubicBezTo>
                    <a:cubicBezTo>
                      <a:pt x="44" y="303"/>
                      <a:pt x="44" y="303"/>
                      <a:pt x="44" y="303"/>
                    </a:cubicBezTo>
                    <a:cubicBezTo>
                      <a:pt x="44" y="310"/>
                      <a:pt x="44" y="310"/>
                      <a:pt x="44" y="310"/>
                    </a:cubicBezTo>
                    <a:cubicBezTo>
                      <a:pt x="37" y="310"/>
                      <a:pt x="37" y="310"/>
                      <a:pt x="37" y="310"/>
                    </a:cubicBezTo>
                    <a:moveTo>
                      <a:pt x="52" y="310"/>
                    </a:moveTo>
                    <a:cubicBezTo>
                      <a:pt x="52" y="303"/>
                      <a:pt x="52" y="303"/>
                      <a:pt x="52" y="303"/>
                    </a:cubicBezTo>
                    <a:cubicBezTo>
                      <a:pt x="59" y="303"/>
                      <a:pt x="59" y="303"/>
                      <a:pt x="59" y="303"/>
                    </a:cubicBezTo>
                    <a:cubicBezTo>
                      <a:pt x="59" y="310"/>
                      <a:pt x="59" y="310"/>
                      <a:pt x="59" y="310"/>
                    </a:cubicBezTo>
                    <a:cubicBezTo>
                      <a:pt x="52" y="310"/>
                      <a:pt x="52" y="310"/>
                      <a:pt x="52" y="310"/>
                    </a:cubicBezTo>
                    <a:moveTo>
                      <a:pt x="67" y="310"/>
                    </a:moveTo>
                    <a:cubicBezTo>
                      <a:pt x="67" y="303"/>
                      <a:pt x="67" y="303"/>
                      <a:pt x="67" y="303"/>
                    </a:cubicBezTo>
                    <a:cubicBezTo>
                      <a:pt x="74" y="303"/>
                      <a:pt x="74" y="303"/>
                      <a:pt x="74" y="303"/>
                    </a:cubicBezTo>
                    <a:cubicBezTo>
                      <a:pt x="74" y="310"/>
                      <a:pt x="74" y="310"/>
                      <a:pt x="74" y="310"/>
                    </a:cubicBezTo>
                    <a:cubicBezTo>
                      <a:pt x="67" y="310"/>
                      <a:pt x="67" y="310"/>
                      <a:pt x="67" y="310"/>
                    </a:cubicBezTo>
                    <a:moveTo>
                      <a:pt x="81" y="310"/>
                    </a:moveTo>
                    <a:cubicBezTo>
                      <a:pt x="81" y="303"/>
                      <a:pt x="81" y="303"/>
                      <a:pt x="81" y="303"/>
                    </a:cubicBezTo>
                    <a:cubicBezTo>
                      <a:pt x="88" y="303"/>
                      <a:pt x="88" y="303"/>
                      <a:pt x="88" y="303"/>
                    </a:cubicBezTo>
                    <a:cubicBezTo>
                      <a:pt x="88" y="310"/>
                      <a:pt x="88" y="310"/>
                      <a:pt x="88" y="310"/>
                    </a:cubicBezTo>
                    <a:cubicBezTo>
                      <a:pt x="81" y="310"/>
                      <a:pt x="81" y="310"/>
                      <a:pt x="81" y="310"/>
                    </a:cubicBezTo>
                    <a:moveTo>
                      <a:pt x="96" y="310"/>
                    </a:moveTo>
                    <a:cubicBezTo>
                      <a:pt x="96" y="303"/>
                      <a:pt x="96" y="303"/>
                      <a:pt x="96" y="303"/>
                    </a:cubicBezTo>
                    <a:cubicBezTo>
                      <a:pt x="103" y="303"/>
                      <a:pt x="103" y="303"/>
                      <a:pt x="103" y="303"/>
                    </a:cubicBezTo>
                    <a:cubicBezTo>
                      <a:pt x="103" y="310"/>
                      <a:pt x="103" y="310"/>
                      <a:pt x="103" y="310"/>
                    </a:cubicBezTo>
                    <a:cubicBezTo>
                      <a:pt x="96" y="310"/>
                      <a:pt x="96" y="310"/>
                      <a:pt x="96" y="310"/>
                    </a:cubicBezTo>
                    <a:moveTo>
                      <a:pt x="111" y="310"/>
                    </a:moveTo>
                    <a:cubicBezTo>
                      <a:pt x="111" y="303"/>
                      <a:pt x="111" y="303"/>
                      <a:pt x="111" y="303"/>
                    </a:cubicBezTo>
                    <a:cubicBezTo>
                      <a:pt x="118" y="303"/>
                      <a:pt x="118" y="303"/>
                      <a:pt x="118" y="303"/>
                    </a:cubicBezTo>
                    <a:cubicBezTo>
                      <a:pt x="118" y="310"/>
                      <a:pt x="118" y="310"/>
                      <a:pt x="118" y="310"/>
                    </a:cubicBezTo>
                    <a:cubicBezTo>
                      <a:pt x="111" y="310"/>
                      <a:pt x="111" y="310"/>
                      <a:pt x="111" y="310"/>
                    </a:cubicBezTo>
                    <a:moveTo>
                      <a:pt x="126" y="310"/>
                    </a:moveTo>
                    <a:cubicBezTo>
                      <a:pt x="126" y="303"/>
                      <a:pt x="126" y="303"/>
                      <a:pt x="126" y="303"/>
                    </a:cubicBezTo>
                    <a:cubicBezTo>
                      <a:pt x="133" y="303"/>
                      <a:pt x="133" y="303"/>
                      <a:pt x="133" y="303"/>
                    </a:cubicBezTo>
                    <a:cubicBezTo>
                      <a:pt x="133" y="310"/>
                      <a:pt x="133" y="310"/>
                      <a:pt x="133" y="310"/>
                    </a:cubicBezTo>
                    <a:cubicBezTo>
                      <a:pt x="126" y="310"/>
                      <a:pt x="126" y="310"/>
                      <a:pt x="126" y="310"/>
                    </a:cubicBezTo>
                    <a:moveTo>
                      <a:pt x="140" y="310"/>
                    </a:moveTo>
                    <a:cubicBezTo>
                      <a:pt x="140" y="303"/>
                      <a:pt x="140" y="303"/>
                      <a:pt x="140" y="303"/>
                    </a:cubicBezTo>
                    <a:cubicBezTo>
                      <a:pt x="147" y="303"/>
                      <a:pt x="147" y="303"/>
                      <a:pt x="147" y="303"/>
                    </a:cubicBezTo>
                    <a:cubicBezTo>
                      <a:pt x="147" y="310"/>
                      <a:pt x="147" y="310"/>
                      <a:pt x="147" y="310"/>
                    </a:cubicBezTo>
                    <a:cubicBezTo>
                      <a:pt x="140" y="310"/>
                      <a:pt x="140" y="310"/>
                      <a:pt x="140" y="310"/>
                    </a:cubicBezTo>
                    <a:moveTo>
                      <a:pt x="155" y="310"/>
                    </a:moveTo>
                    <a:cubicBezTo>
                      <a:pt x="155" y="303"/>
                      <a:pt x="155" y="303"/>
                      <a:pt x="155" y="303"/>
                    </a:cubicBezTo>
                    <a:cubicBezTo>
                      <a:pt x="162" y="303"/>
                      <a:pt x="162" y="303"/>
                      <a:pt x="162" y="303"/>
                    </a:cubicBezTo>
                    <a:cubicBezTo>
                      <a:pt x="162" y="310"/>
                      <a:pt x="162" y="310"/>
                      <a:pt x="162" y="310"/>
                    </a:cubicBezTo>
                    <a:cubicBezTo>
                      <a:pt x="155" y="310"/>
                      <a:pt x="155" y="310"/>
                      <a:pt x="155" y="310"/>
                    </a:cubicBezTo>
                    <a:moveTo>
                      <a:pt x="170" y="310"/>
                    </a:moveTo>
                    <a:cubicBezTo>
                      <a:pt x="170" y="303"/>
                      <a:pt x="170" y="303"/>
                      <a:pt x="170" y="303"/>
                    </a:cubicBezTo>
                    <a:cubicBezTo>
                      <a:pt x="177" y="303"/>
                      <a:pt x="177" y="303"/>
                      <a:pt x="177" y="303"/>
                    </a:cubicBezTo>
                    <a:cubicBezTo>
                      <a:pt x="177" y="310"/>
                      <a:pt x="177" y="310"/>
                      <a:pt x="177" y="310"/>
                    </a:cubicBezTo>
                    <a:cubicBezTo>
                      <a:pt x="170" y="310"/>
                      <a:pt x="170" y="310"/>
                      <a:pt x="170" y="310"/>
                    </a:cubicBezTo>
                    <a:moveTo>
                      <a:pt x="185" y="310"/>
                    </a:moveTo>
                    <a:cubicBezTo>
                      <a:pt x="185" y="303"/>
                      <a:pt x="185" y="303"/>
                      <a:pt x="185" y="303"/>
                    </a:cubicBezTo>
                    <a:cubicBezTo>
                      <a:pt x="192" y="303"/>
                      <a:pt x="192" y="303"/>
                      <a:pt x="192" y="303"/>
                    </a:cubicBezTo>
                    <a:cubicBezTo>
                      <a:pt x="192" y="310"/>
                      <a:pt x="192" y="310"/>
                      <a:pt x="192" y="310"/>
                    </a:cubicBezTo>
                    <a:cubicBezTo>
                      <a:pt x="185" y="310"/>
                      <a:pt x="185" y="310"/>
                      <a:pt x="185" y="310"/>
                    </a:cubicBezTo>
                    <a:moveTo>
                      <a:pt x="199" y="310"/>
                    </a:moveTo>
                    <a:cubicBezTo>
                      <a:pt x="199" y="303"/>
                      <a:pt x="199" y="303"/>
                      <a:pt x="199" y="303"/>
                    </a:cubicBezTo>
                    <a:cubicBezTo>
                      <a:pt x="206" y="303"/>
                      <a:pt x="206" y="303"/>
                      <a:pt x="206" y="303"/>
                    </a:cubicBezTo>
                    <a:cubicBezTo>
                      <a:pt x="206" y="310"/>
                      <a:pt x="206" y="310"/>
                      <a:pt x="206" y="310"/>
                    </a:cubicBezTo>
                    <a:cubicBezTo>
                      <a:pt x="199" y="310"/>
                      <a:pt x="199" y="310"/>
                      <a:pt x="199" y="310"/>
                    </a:cubicBezTo>
                    <a:moveTo>
                      <a:pt x="214" y="310"/>
                    </a:moveTo>
                    <a:cubicBezTo>
                      <a:pt x="214" y="303"/>
                      <a:pt x="214" y="303"/>
                      <a:pt x="214" y="303"/>
                    </a:cubicBezTo>
                    <a:cubicBezTo>
                      <a:pt x="221" y="303"/>
                      <a:pt x="221" y="303"/>
                      <a:pt x="221" y="303"/>
                    </a:cubicBezTo>
                    <a:cubicBezTo>
                      <a:pt x="221" y="310"/>
                      <a:pt x="221" y="310"/>
                      <a:pt x="221" y="310"/>
                    </a:cubicBezTo>
                    <a:cubicBezTo>
                      <a:pt x="214" y="310"/>
                      <a:pt x="214" y="310"/>
                      <a:pt x="214" y="310"/>
                    </a:cubicBezTo>
                    <a:moveTo>
                      <a:pt x="229" y="310"/>
                    </a:moveTo>
                    <a:cubicBezTo>
                      <a:pt x="229" y="303"/>
                      <a:pt x="229" y="303"/>
                      <a:pt x="229" y="303"/>
                    </a:cubicBezTo>
                    <a:cubicBezTo>
                      <a:pt x="236" y="303"/>
                      <a:pt x="236" y="303"/>
                      <a:pt x="236" y="303"/>
                    </a:cubicBezTo>
                    <a:cubicBezTo>
                      <a:pt x="236" y="310"/>
                      <a:pt x="236" y="310"/>
                      <a:pt x="236" y="310"/>
                    </a:cubicBezTo>
                    <a:cubicBezTo>
                      <a:pt x="229" y="310"/>
                      <a:pt x="229" y="310"/>
                      <a:pt x="229" y="310"/>
                    </a:cubicBezTo>
                    <a:moveTo>
                      <a:pt x="244" y="310"/>
                    </a:moveTo>
                    <a:cubicBezTo>
                      <a:pt x="244" y="303"/>
                      <a:pt x="244" y="303"/>
                      <a:pt x="244" y="303"/>
                    </a:cubicBezTo>
                    <a:cubicBezTo>
                      <a:pt x="251" y="303"/>
                      <a:pt x="251" y="303"/>
                      <a:pt x="251" y="303"/>
                    </a:cubicBezTo>
                    <a:cubicBezTo>
                      <a:pt x="251" y="310"/>
                      <a:pt x="251" y="310"/>
                      <a:pt x="251" y="310"/>
                    </a:cubicBezTo>
                    <a:cubicBezTo>
                      <a:pt x="244" y="310"/>
                      <a:pt x="244" y="310"/>
                      <a:pt x="244" y="310"/>
                    </a:cubicBezTo>
                    <a:moveTo>
                      <a:pt x="258" y="310"/>
                    </a:moveTo>
                    <a:cubicBezTo>
                      <a:pt x="258" y="303"/>
                      <a:pt x="258" y="303"/>
                      <a:pt x="258" y="303"/>
                    </a:cubicBezTo>
                    <a:cubicBezTo>
                      <a:pt x="265" y="303"/>
                      <a:pt x="265" y="303"/>
                      <a:pt x="265" y="303"/>
                    </a:cubicBezTo>
                    <a:cubicBezTo>
                      <a:pt x="265" y="310"/>
                      <a:pt x="265" y="310"/>
                      <a:pt x="265" y="310"/>
                    </a:cubicBezTo>
                    <a:cubicBezTo>
                      <a:pt x="258" y="310"/>
                      <a:pt x="258" y="310"/>
                      <a:pt x="258" y="310"/>
                    </a:cubicBezTo>
                    <a:moveTo>
                      <a:pt x="273" y="310"/>
                    </a:moveTo>
                    <a:cubicBezTo>
                      <a:pt x="273" y="303"/>
                      <a:pt x="273" y="303"/>
                      <a:pt x="273" y="303"/>
                    </a:cubicBezTo>
                    <a:cubicBezTo>
                      <a:pt x="280" y="303"/>
                      <a:pt x="280" y="303"/>
                      <a:pt x="280" y="303"/>
                    </a:cubicBezTo>
                    <a:cubicBezTo>
                      <a:pt x="280" y="310"/>
                      <a:pt x="280" y="310"/>
                      <a:pt x="280" y="310"/>
                    </a:cubicBezTo>
                    <a:cubicBezTo>
                      <a:pt x="273" y="310"/>
                      <a:pt x="273" y="310"/>
                      <a:pt x="273" y="310"/>
                    </a:cubicBezTo>
                    <a:moveTo>
                      <a:pt x="288" y="310"/>
                    </a:moveTo>
                    <a:cubicBezTo>
                      <a:pt x="288" y="303"/>
                      <a:pt x="288" y="303"/>
                      <a:pt x="288" y="303"/>
                    </a:cubicBezTo>
                    <a:cubicBezTo>
                      <a:pt x="295" y="303"/>
                      <a:pt x="295" y="303"/>
                      <a:pt x="295" y="303"/>
                    </a:cubicBezTo>
                    <a:cubicBezTo>
                      <a:pt x="295" y="310"/>
                      <a:pt x="295" y="310"/>
                      <a:pt x="295" y="310"/>
                    </a:cubicBezTo>
                    <a:cubicBezTo>
                      <a:pt x="288" y="310"/>
                      <a:pt x="288" y="310"/>
                      <a:pt x="288" y="310"/>
                    </a:cubicBezTo>
                    <a:moveTo>
                      <a:pt x="303" y="310"/>
                    </a:moveTo>
                    <a:cubicBezTo>
                      <a:pt x="303" y="303"/>
                      <a:pt x="303" y="303"/>
                      <a:pt x="303" y="303"/>
                    </a:cubicBezTo>
                    <a:cubicBezTo>
                      <a:pt x="310" y="303"/>
                      <a:pt x="310" y="303"/>
                      <a:pt x="310" y="303"/>
                    </a:cubicBezTo>
                    <a:cubicBezTo>
                      <a:pt x="310" y="310"/>
                      <a:pt x="310" y="310"/>
                      <a:pt x="310" y="310"/>
                    </a:cubicBezTo>
                    <a:cubicBezTo>
                      <a:pt x="303" y="310"/>
                      <a:pt x="303" y="310"/>
                      <a:pt x="303" y="310"/>
                    </a:cubicBezTo>
                    <a:moveTo>
                      <a:pt x="317" y="310"/>
                    </a:moveTo>
                    <a:cubicBezTo>
                      <a:pt x="317" y="303"/>
                      <a:pt x="317" y="303"/>
                      <a:pt x="317" y="303"/>
                    </a:cubicBezTo>
                    <a:cubicBezTo>
                      <a:pt x="324" y="303"/>
                      <a:pt x="324" y="303"/>
                      <a:pt x="324" y="303"/>
                    </a:cubicBezTo>
                    <a:cubicBezTo>
                      <a:pt x="324" y="310"/>
                      <a:pt x="324" y="310"/>
                      <a:pt x="324" y="310"/>
                    </a:cubicBezTo>
                    <a:cubicBezTo>
                      <a:pt x="317" y="310"/>
                      <a:pt x="317" y="310"/>
                      <a:pt x="317" y="310"/>
                    </a:cubicBezTo>
                    <a:moveTo>
                      <a:pt x="332" y="310"/>
                    </a:moveTo>
                    <a:cubicBezTo>
                      <a:pt x="332" y="303"/>
                      <a:pt x="332" y="303"/>
                      <a:pt x="332" y="303"/>
                    </a:cubicBezTo>
                    <a:cubicBezTo>
                      <a:pt x="339" y="303"/>
                      <a:pt x="339" y="303"/>
                      <a:pt x="339" y="303"/>
                    </a:cubicBezTo>
                    <a:cubicBezTo>
                      <a:pt x="339" y="310"/>
                      <a:pt x="339" y="310"/>
                      <a:pt x="339" y="310"/>
                    </a:cubicBezTo>
                    <a:cubicBezTo>
                      <a:pt x="332" y="310"/>
                      <a:pt x="332" y="310"/>
                      <a:pt x="332" y="310"/>
                    </a:cubicBezTo>
                    <a:moveTo>
                      <a:pt x="347" y="310"/>
                    </a:moveTo>
                    <a:cubicBezTo>
                      <a:pt x="347" y="303"/>
                      <a:pt x="347" y="303"/>
                      <a:pt x="347" y="303"/>
                    </a:cubicBezTo>
                    <a:cubicBezTo>
                      <a:pt x="354" y="303"/>
                      <a:pt x="354" y="303"/>
                      <a:pt x="354" y="303"/>
                    </a:cubicBezTo>
                    <a:cubicBezTo>
                      <a:pt x="354" y="310"/>
                      <a:pt x="354" y="310"/>
                      <a:pt x="354" y="310"/>
                    </a:cubicBezTo>
                    <a:cubicBezTo>
                      <a:pt x="347" y="310"/>
                      <a:pt x="347" y="310"/>
                      <a:pt x="347" y="310"/>
                    </a:cubicBezTo>
                    <a:moveTo>
                      <a:pt x="37" y="295"/>
                    </a:moveTo>
                    <a:cubicBezTo>
                      <a:pt x="37" y="288"/>
                      <a:pt x="37" y="288"/>
                      <a:pt x="37" y="288"/>
                    </a:cubicBezTo>
                    <a:cubicBezTo>
                      <a:pt x="44" y="288"/>
                      <a:pt x="44" y="288"/>
                      <a:pt x="44" y="288"/>
                    </a:cubicBezTo>
                    <a:cubicBezTo>
                      <a:pt x="44" y="295"/>
                      <a:pt x="44" y="295"/>
                      <a:pt x="44" y="295"/>
                    </a:cubicBezTo>
                    <a:cubicBezTo>
                      <a:pt x="37" y="295"/>
                      <a:pt x="37" y="295"/>
                      <a:pt x="37" y="295"/>
                    </a:cubicBezTo>
                    <a:moveTo>
                      <a:pt x="52" y="295"/>
                    </a:moveTo>
                    <a:cubicBezTo>
                      <a:pt x="52" y="288"/>
                      <a:pt x="52" y="288"/>
                      <a:pt x="52" y="288"/>
                    </a:cubicBezTo>
                    <a:cubicBezTo>
                      <a:pt x="59" y="288"/>
                      <a:pt x="59" y="288"/>
                      <a:pt x="59" y="288"/>
                    </a:cubicBezTo>
                    <a:cubicBezTo>
                      <a:pt x="59" y="295"/>
                      <a:pt x="59" y="295"/>
                      <a:pt x="59" y="295"/>
                    </a:cubicBezTo>
                    <a:cubicBezTo>
                      <a:pt x="52" y="295"/>
                      <a:pt x="52" y="295"/>
                      <a:pt x="52" y="295"/>
                    </a:cubicBezTo>
                    <a:moveTo>
                      <a:pt x="67" y="295"/>
                    </a:moveTo>
                    <a:cubicBezTo>
                      <a:pt x="67" y="288"/>
                      <a:pt x="67" y="288"/>
                      <a:pt x="67" y="288"/>
                    </a:cubicBezTo>
                    <a:cubicBezTo>
                      <a:pt x="74" y="288"/>
                      <a:pt x="74" y="288"/>
                      <a:pt x="74" y="288"/>
                    </a:cubicBezTo>
                    <a:cubicBezTo>
                      <a:pt x="74" y="295"/>
                      <a:pt x="74" y="295"/>
                      <a:pt x="74" y="295"/>
                    </a:cubicBezTo>
                    <a:cubicBezTo>
                      <a:pt x="67" y="295"/>
                      <a:pt x="67" y="295"/>
                      <a:pt x="67" y="295"/>
                    </a:cubicBezTo>
                    <a:moveTo>
                      <a:pt x="81" y="295"/>
                    </a:moveTo>
                    <a:cubicBezTo>
                      <a:pt x="81" y="288"/>
                      <a:pt x="81" y="288"/>
                      <a:pt x="81" y="288"/>
                    </a:cubicBezTo>
                    <a:cubicBezTo>
                      <a:pt x="88" y="288"/>
                      <a:pt x="88" y="288"/>
                      <a:pt x="88" y="288"/>
                    </a:cubicBezTo>
                    <a:cubicBezTo>
                      <a:pt x="88" y="295"/>
                      <a:pt x="88" y="295"/>
                      <a:pt x="88" y="295"/>
                    </a:cubicBezTo>
                    <a:cubicBezTo>
                      <a:pt x="81" y="295"/>
                      <a:pt x="81" y="295"/>
                      <a:pt x="81" y="295"/>
                    </a:cubicBezTo>
                    <a:moveTo>
                      <a:pt x="96" y="295"/>
                    </a:moveTo>
                    <a:cubicBezTo>
                      <a:pt x="96" y="288"/>
                      <a:pt x="96" y="288"/>
                      <a:pt x="96" y="288"/>
                    </a:cubicBezTo>
                    <a:cubicBezTo>
                      <a:pt x="103" y="288"/>
                      <a:pt x="103" y="288"/>
                      <a:pt x="103" y="288"/>
                    </a:cubicBezTo>
                    <a:cubicBezTo>
                      <a:pt x="103" y="295"/>
                      <a:pt x="103" y="295"/>
                      <a:pt x="103" y="295"/>
                    </a:cubicBezTo>
                    <a:cubicBezTo>
                      <a:pt x="96" y="295"/>
                      <a:pt x="96" y="295"/>
                      <a:pt x="96" y="295"/>
                    </a:cubicBezTo>
                    <a:moveTo>
                      <a:pt x="111" y="295"/>
                    </a:moveTo>
                    <a:cubicBezTo>
                      <a:pt x="111" y="288"/>
                      <a:pt x="111" y="288"/>
                      <a:pt x="111" y="288"/>
                    </a:cubicBezTo>
                    <a:cubicBezTo>
                      <a:pt x="118" y="288"/>
                      <a:pt x="118" y="288"/>
                      <a:pt x="118" y="288"/>
                    </a:cubicBezTo>
                    <a:cubicBezTo>
                      <a:pt x="118" y="295"/>
                      <a:pt x="118" y="295"/>
                      <a:pt x="118" y="295"/>
                    </a:cubicBezTo>
                    <a:cubicBezTo>
                      <a:pt x="111" y="295"/>
                      <a:pt x="111" y="295"/>
                      <a:pt x="111" y="295"/>
                    </a:cubicBezTo>
                    <a:moveTo>
                      <a:pt x="126" y="295"/>
                    </a:moveTo>
                    <a:cubicBezTo>
                      <a:pt x="126" y="288"/>
                      <a:pt x="126" y="288"/>
                      <a:pt x="126" y="288"/>
                    </a:cubicBezTo>
                    <a:cubicBezTo>
                      <a:pt x="133" y="288"/>
                      <a:pt x="133" y="288"/>
                      <a:pt x="133" y="288"/>
                    </a:cubicBezTo>
                    <a:cubicBezTo>
                      <a:pt x="133" y="295"/>
                      <a:pt x="133" y="295"/>
                      <a:pt x="133" y="295"/>
                    </a:cubicBezTo>
                    <a:cubicBezTo>
                      <a:pt x="126" y="295"/>
                      <a:pt x="126" y="295"/>
                      <a:pt x="126" y="295"/>
                    </a:cubicBezTo>
                    <a:moveTo>
                      <a:pt x="140" y="295"/>
                    </a:moveTo>
                    <a:cubicBezTo>
                      <a:pt x="140" y="288"/>
                      <a:pt x="140" y="288"/>
                      <a:pt x="140" y="288"/>
                    </a:cubicBezTo>
                    <a:cubicBezTo>
                      <a:pt x="147" y="288"/>
                      <a:pt x="147" y="288"/>
                      <a:pt x="147" y="288"/>
                    </a:cubicBezTo>
                    <a:cubicBezTo>
                      <a:pt x="147" y="295"/>
                      <a:pt x="147" y="295"/>
                      <a:pt x="147" y="295"/>
                    </a:cubicBezTo>
                    <a:cubicBezTo>
                      <a:pt x="140" y="295"/>
                      <a:pt x="140" y="295"/>
                      <a:pt x="140" y="295"/>
                    </a:cubicBezTo>
                    <a:moveTo>
                      <a:pt x="155" y="295"/>
                    </a:moveTo>
                    <a:cubicBezTo>
                      <a:pt x="155" y="288"/>
                      <a:pt x="155" y="288"/>
                      <a:pt x="155" y="288"/>
                    </a:cubicBezTo>
                    <a:cubicBezTo>
                      <a:pt x="162" y="288"/>
                      <a:pt x="162" y="288"/>
                      <a:pt x="162" y="288"/>
                    </a:cubicBezTo>
                    <a:cubicBezTo>
                      <a:pt x="162" y="295"/>
                      <a:pt x="162" y="295"/>
                      <a:pt x="162" y="295"/>
                    </a:cubicBezTo>
                    <a:cubicBezTo>
                      <a:pt x="155" y="295"/>
                      <a:pt x="155" y="295"/>
                      <a:pt x="155" y="295"/>
                    </a:cubicBezTo>
                    <a:moveTo>
                      <a:pt x="170" y="295"/>
                    </a:moveTo>
                    <a:cubicBezTo>
                      <a:pt x="170" y="288"/>
                      <a:pt x="170" y="288"/>
                      <a:pt x="170" y="288"/>
                    </a:cubicBezTo>
                    <a:cubicBezTo>
                      <a:pt x="177" y="288"/>
                      <a:pt x="177" y="288"/>
                      <a:pt x="177" y="288"/>
                    </a:cubicBezTo>
                    <a:cubicBezTo>
                      <a:pt x="177" y="295"/>
                      <a:pt x="177" y="295"/>
                      <a:pt x="177" y="295"/>
                    </a:cubicBezTo>
                    <a:cubicBezTo>
                      <a:pt x="170" y="295"/>
                      <a:pt x="170" y="295"/>
                      <a:pt x="170" y="295"/>
                    </a:cubicBezTo>
                    <a:moveTo>
                      <a:pt x="185" y="295"/>
                    </a:moveTo>
                    <a:cubicBezTo>
                      <a:pt x="185" y="288"/>
                      <a:pt x="185" y="288"/>
                      <a:pt x="185" y="288"/>
                    </a:cubicBezTo>
                    <a:cubicBezTo>
                      <a:pt x="192" y="288"/>
                      <a:pt x="192" y="288"/>
                      <a:pt x="192" y="288"/>
                    </a:cubicBezTo>
                    <a:cubicBezTo>
                      <a:pt x="192" y="295"/>
                      <a:pt x="192" y="295"/>
                      <a:pt x="192" y="295"/>
                    </a:cubicBezTo>
                    <a:cubicBezTo>
                      <a:pt x="185" y="295"/>
                      <a:pt x="185" y="295"/>
                      <a:pt x="185" y="295"/>
                    </a:cubicBezTo>
                    <a:moveTo>
                      <a:pt x="199" y="295"/>
                    </a:moveTo>
                    <a:cubicBezTo>
                      <a:pt x="199" y="288"/>
                      <a:pt x="199" y="288"/>
                      <a:pt x="199" y="288"/>
                    </a:cubicBezTo>
                    <a:cubicBezTo>
                      <a:pt x="206" y="288"/>
                      <a:pt x="206" y="288"/>
                      <a:pt x="206" y="288"/>
                    </a:cubicBezTo>
                    <a:cubicBezTo>
                      <a:pt x="206" y="295"/>
                      <a:pt x="206" y="295"/>
                      <a:pt x="206" y="295"/>
                    </a:cubicBezTo>
                    <a:cubicBezTo>
                      <a:pt x="199" y="295"/>
                      <a:pt x="199" y="295"/>
                      <a:pt x="199" y="295"/>
                    </a:cubicBezTo>
                    <a:moveTo>
                      <a:pt x="214" y="295"/>
                    </a:moveTo>
                    <a:cubicBezTo>
                      <a:pt x="214" y="288"/>
                      <a:pt x="214" y="288"/>
                      <a:pt x="214" y="288"/>
                    </a:cubicBezTo>
                    <a:cubicBezTo>
                      <a:pt x="221" y="288"/>
                      <a:pt x="221" y="288"/>
                      <a:pt x="221" y="288"/>
                    </a:cubicBezTo>
                    <a:cubicBezTo>
                      <a:pt x="221" y="295"/>
                      <a:pt x="221" y="295"/>
                      <a:pt x="221" y="295"/>
                    </a:cubicBezTo>
                    <a:cubicBezTo>
                      <a:pt x="214" y="295"/>
                      <a:pt x="214" y="295"/>
                      <a:pt x="214" y="295"/>
                    </a:cubicBezTo>
                    <a:moveTo>
                      <a:pt x="229" y="295"/>
                    </a:moveTo>
                    <a:cubicBezTo>
                      <a:pt x="229" y="288"/>
                      <a:pt x="229" y="288"/>
                      <a:pt x="229" y="288"/>
                    </a:cubicBezTo>
                    <a:cubicBezTo>
                      <a:pt x="236" y="288"/>
                      <a:pt x="236" y="288"/>
                      <a:pt x="236" y="288"/>
                    </a:cubicBezTo>
                    <a:cubicBezTo>
                      <a:pt x="236" y="295"/>
                      <a:pt x="236" y="295"/>
                      <a:pt x="236" y="295"/>
                    </a:cubicBezTo>
                    <a:cubicBezTo>
                      <a:pt x="229" y="295"/>
                      <a:pt x="229" y="295"/>
                      <a:pt x="229" y="295"/>
                    </a:cubicBezTo>
                    <a:moveTo>
                      <a:pt x="244" y="295"/>
                    </a:moveTo>
                    <a:cubicBezTo>
                      <a:pt x="244" y="288"/>
                      <a:pt x="244" y="288"/>
                      <a:pt x="244" y="288"/>
                    </a:cubicBezTo>
                    <a:cubicBezTo>
                      <a:pt x="251" y="288"/>
                      <a:pt x="251" y="288"/>
                      <a:pt x="251" y="288"/>
                    </a:cubicBezTo>
                    <a:cubicBezTo>
                      <a:pt x="251" y="295"/>
                      <a:pt x="251" y="295"/>
                      <a:pt x="251" y="295"/>
                    </a:cubicBezTo>
                    <a:cubicBezTo>
                      <a:pt x="244" y="295"/>
                      <a:pt x="244" y="295"/>
                      <a:pt x="244" y="295"/>
                    </a:cubicBezTo>
                    <a:moveTo>
                      <a:pt x="258" y="295"/>
                    </a:moveTo>
                    <a:cubicBezTo>
                      <a:pt x="258" y="288"/>
                      <a:pt x="258" y="288"/>
                      <a:pt x="258" y="288"/>
                    </a:cubicBezTo>
                    <a:cubicBezTo>
                      <a:pt x="265" y="288"/>
                      <a:pt x="265" y="288"/>
                      <a:pt x="265" y="288"/>
                    </a:cubicBezTo>
                    <a:cubicBezTo>
                      <a:pt x="265" y="295"/>
                      <a:pt x="265" y="295"/>
                      <a:pt x="265" y="295"/>
                    </a:cubicBezTo>
                    <a:cubicBezTo>
                      <a:pt x="258" y="295"/>
                      <a:pt x="258" y="295"/>
                      <a:pt x="258" y="295"/>
                    </a:cubicBezTo>
                    <a:moveTo>
                      <a:pt x="273" y="295"/>
                    </a:moveTo>
                    <a:cubicBezTo>
                      <a:pt x="273" y="288"/>
                      <a:pt x="273" y="288"/>
                      <a:pt x="273" y="288"/>
                    </a:cubicBezTo>
                    <a:cubicBezTo>
                      <a:pt x="280" y="288"/>
                      <a:pt x="280" y="288"/>
                      <a:pt x="280" y="288"/>
                    </a:cubicBezTo>
                    <a:cubicBezTo>
                      <a:pt x="280" y="295"/>
                      <a:pt x="280" y="295"/>
                      <a:pt x="280" y="295"/>
                    </a:cubicBezTo>
                    <a:cubicBezTo>
                      <a:pt x="273" y="295"/>
                      <a:pt x="273" y="295"/>
                      <a:pt x="273" y="295"/>
                    </a:cubicBezTo>
                    <a:moveTo>
                      <a:pt x="288" y="295"/>
                    </a:moveTo>
                    <a:cubicBezTo>
                      <a:pt x="288" y="288"/>
                      <a:pt x="288" y="288"/>
                      <a:pt x="288" y="288"/>
                    </a:cubicBezTo>
                    <a:cubicBezTo>
                      <a:pt x="295" y="288"/>
                      <a:pt x="295" y="288"/>
                      <a:pt x="295" y="288"/>
                    </a:cubicBezTo>
                    <a:cubicBezTo>
                      <a:pt x="295" y="295"/>
                      <a:pt x="295" y="295"/>
                      <a:pt x="295" y="295"/>
                    </a:cubicBezTo>
                    <a:cubicBezTo>
                      <a:pt x="288" y="295"/>
                      <a:pt x="288" y="295"/>
                      <a:pt x="288" y="295"/>
                    </a:cubicBezTo>
                    <a:moveTo>
                      <a:pt x="303" y="295"/>
                    </a:moveTo>
                    <a:cubicBezTo>
                      <a:pt x="303" y="288"/>
                      <a:pt x="303" y="288"/>
                      <a:pt x="303" y="288"/>
                    </a:cubicBezTo>
                    <a:cubicBezTo>
                      <a:pt x="310" y="288"/>
                      <a:pt x="310" y="288"/>
                      <a:pt x="310" y="288"/>
                    </a:cubicBezTo>
                    <a:cubicBezTo>
                      <a:pt x="310" y="295"/>
                      <a:pt x="310" y="295"/>
                      <a:pt x="310" y="295"/>
                    </a:cubicBezTo>
                    <a:cubicBezTo>
                      <a:pt x="303" y="295"/>
                      <a:pt x="303" y="295"/>
                      <a:pt x="303" y="295"/>
                    </a:cubicBezTo>
                    <a:moveTo>
                      <a:pt x="317" y="295"/>
                    </a:moveTo>
                    <a:cubicBezTo>
                      <a:pt x="317" y="288"/>
                      <a:pt x="317" y="288"/>
                      <a:pt x="317" y="288"/>
                    </a:cubicBezTo>
                    <a:cubicBezTo>
                      <a:pt x="324" y="288"/>
                      <a:pt x="324" y="288"/>
                      <a:pt x="324" y="288"/>
                    </a:cubicBezTo>
                    <a:cubicBezTo>
                      <a:pt x="324" y="295"/>
                      <a:pt x="324" y="295"/>
                      <a:pt x="324" y="295"/>
                    </a:cubicBezTo>
                    <a:cubicBezTo>
                      <a:pt x="317" y="295"/>
                      <a:pt x="317" y="295"/>
                      <a:pt x="317" y="295"/>
                    </a:cubicBezTo>
                    <a:moveTo>
                      <a:pt x="332" y="295"/>
                    </a:moveTo>
                    <a:cubicBezTo>
                      <a:pt x="332" y="288"/>
                      <a:pt x="332" y="288"/>
                      <a:pt x="332" y="288"/>
                    </a:cubicBezTo>
                    <a:cubicBezTo>
                      <a:pt x="339" y="288"/>
                      <a:pt x="339" y="288"/>
                      <a:pt x="339" y="288"/>
                    </a:cubicBezTo>
                    <a:cubicBezTo>
                      <a:pt x="339" y="295"/>
                      <a:pt x="339" y="295"/>
                      <a:pt x="339" y="295"/>
                    </a:cubicBezTo>
                    <a:cubicBezTo>
                      <a:pt x="332" y="295"/>
                      <a:pt x="332" y="295"/>
                      <a:pt x="332" y="295"/>
                    </a:cubicBezTo>
                    <a:moveTo>
                      <a:pt x="347" y="295"/>
                    </a:moveTo>
                    <a:cubicBezTo>
                      <a:pt x="347" y="288"/>
                      <a:pt x="347" y="288"/>
                      <a:pt x="347" y="288"/>
                    </a:cubicBezTo>
                    <a:cubicBezTo>
                      <a:pt x="354" y="288"/>
                      <a:pt x="354" y="288"/>
                      <a:pt x="354" y="288"/>
                    </a:cubicBezTo>
                    <a:cubicBezTo>
                      <a:pt x="354" y="295"/>
                      <a:pt x="354" y="295"/>
                      <a:pt x="354" y="295"/>
                    </a:cubicBezTo>
                    <a:cubicBezTo>
                      <a:pt x="347" y="295"/>
                      <a:pt x="347" y="295"/>
                      <a:pt x="347" y="295"/>
                    </a:cubicBezTo>
                    <a:moveTo>
                      <a:pt x="22" y="281"/>
                    </a:moveTo>
                    <a:cubicBezTo>
                      <a:pt x="22" y="274"/>
                      <a:pt x="22" y="274"/>
                      <a:pt x="22" y="274"/>
                    </a:cubicBezTo>
                    <a:cubicBezTo>
                      <a:pt x="29" y="274"/>
                      <a:pt x="29" y="274"/>
                      <a:pt x="29" y="274"/>
                    </a:cubicBezTo>
                    <a:cubicBezTo>
                      <a:pt x="29" y="281"/>
                      <a:pt x="29" y="281"/>
                      <a:pt x="29" y="281"/>
                    </a:cubicBezTo>
                    <a:cubicBezTo>
                      <a:pt x="22" y="281"/>
                      <a:pt x="22" y="281"/>
                      <a:pt x="22" y="281"/>
                    </a:cubicBezTo>
                    <a:moveTo>
                      <a:pt x="37" y="281"/>
                    </a:moveTo>
                    <a:cubicBezTo>
                      <a:pt x="37" y="274"/>
                      <a:pt x="37" y="274"/>
                      <a:pt x="37" y="274"/>
                    </a:cubicBezTo>
                    <a:cubicBezTo>
                      <a:pt x="44" y="274"/>
                      <a:pt x="44" y="274"/>
                      <a:pt x="44" y="274"/>
                    </a:cubicBezTo>
                    <a:cubicBezTo>
                      <a:pt x="44" y="281"/>
                      <a:pt x="44" y="281"/>
                      <a:pt x="44" y="281"/>
                    </a:cubicBezTo>
                    <a:cubicBezTo>
                      <a:pt x="37" y="281"/>
                      <a:pt x="37" y="281"/>
                      <a:pt x="37" y="281"/>
                    </a:cubicBezTo>
                    <a:moveTo>
                      <a:pt x="52" y="281"/>
                    </a:moveTo>
                    <a:cubicBezTo>
                      <a:pt x="52" y="274"/>
                      <a:pt x="52" y="274"/>
                      <a:pt x="52" y="274"/>
                    </a:cubicBezTo>
                    <a:cubicBezTo>
                      <a:pt x="59" y="274"/>
                      <a:pt x="59" y="274"/>
                      <a:pt x="59" y="274"/>
                    </a:cubicBezTo>
                    <a:cubicBezTo>
                      <a:pt x="59" y="281"/>
                      <a:pt x="59" y="281"/>
                      <a:pt x="59" y="281"/>
                    </a:cubicBezTo>
                    <a:cubicBezTo>
                      <a:pt x="52" y="281"/>
                      <a:pt x="52" y="281"/>
                      <a:pt x="52" y="281"/>
                    </a:cubicBezTo>
                    <a:moveTo>
                      <a:pt x="67" y="281"/>
                    </a:moveTo>
                    <a:cubicBezTo>
                      <a:pt x="67" y="274"/>
                      <a:pt x="67" y="274"/>
                      <a:pt x="67" y="274"/>
                    </a:cubicBezTo>
                    <a:cubicBezTo>
                      <a:pt x="74" y="274"/>
                      <a:pt x="74" y="274"/>
                      <a:pt x="74" y="274"/>
                    </a:cubicBezTo>
                    <a:cubicBezTo>
                      <a:pt x="74" y="281"/>
                      <a:pt x="74" y="281"/>
                      <a:pt x="74" y="281"/>
                    </a:cubicBezTo>
                    <a:cubicBezTo>
                      <a:pt x="67" y="281"/>
                      <a:pt x="67" y="281"/>
                      <a:pt x="67" y="281"/>
                    </a:cubicBezTo>
                    <a:moveTo>
                      <a:pt x="81" y="281"/>
                    </a:moveTo>
                    <a:cubicBezTo>
                      <a:pt x="81" y="274"/>
                      <a:pt x="81" y="274"/>
                      <a:pt x="81" y="274"/>
                    </a:cubicBezTo>
                    <a:cubicBezTo>
                      <a:pt x="88" y="274"/>
                      <a:pt x="88" y="274"/>
                      <a:pt x="88" y="274"/>
                    </a:cubicBezTo>
                    <a:cubicBezTo>
                      <a:pt x="88" y="281"/>
                      <a:pt x="88" y="281"/>
                      <a:pt x="88" y="281"/>
                    </a:cubicBezTo>
                    <a:cubicBezTo>
                      <a:pt x="81" y="281"/>
                      <a:pt x="81" y="281"/>
                      <a:pt x="81" y="281"/>
                    </a:cubicBezTo>
                    <a:moveTo>
                      <a:pt x="96" y="281"/>
                    </a:moveTo>
                    <a:cubicBezTo>
                      <a:pt x="96" y="274"/>
                      <a:pt x="96" y="274"/>
                      <a:pt x="96" y="274"/>
                    </a:cubicBezTo>
                    <a:cubicBezTo>
                      <a:pt x="103" y="274"/>
                      <a:pt x="103" y="274"/>
                      <a:pt x="103" y="274"/>
                    </a:cubicBezTo>
                    <a:cubicBezTo>
                      <a:pt x="103" y="281"/>
                      <a:pt x="103" y="281"/>
                      <a:pt x="103" y="281"/>
                    </a:cubicBezTo>
                    <a:cubicBezTo>
                      <a:pt x="96" y="281"/>
                      <a:pt x="96" y="281"/>
                      <a:pt x="96" y="281"/>
                    </a:cubicBezTo>
                    <a:moveTo>
                      <a:pt x="111" y="281"/>
                    </a:moveTo>
                    <a:cubicBezTo>
                      <a:pt x="111" y="274"/>
                      <a:pt x="111" y="274"/>
                      <a:pt x="111" y="274"/>
                    </a:cubicBezTo>
                    <a:cubicBezTo>
                      <a:pt x="118" y="274"/>
                      <a:pt x="118" y="274"/>
                      <a:pt x="118" y="274"/>
                    </a:cubicBezTo>
                    <a:cubicBezTo>
                      <a:pt x="118" y="281"/>
                      <a:pt x="118" y="281"/>
                      <a:pt x="118" y="281"/>
                    </a:cubicBezTo>
                    <a:cubicBezTo>
                      <a:pt x="111" y="281"/>
                      <a:pt x="111" y="281"/>
                      <a:pt x="111" y="281"/>
                    </a:cubicBezTo>
                    <a:moveTo>
                      <a:pt x="126" y="281"/>
                    </a:moveTo>
                    <a:cubicBezTo>
                      <a:pt x="126" y="274"/>
                      <a:pt x="126" y="274"/>
                      <a:pt x="126" y="274"/>
                    </a:cubicBezTo>
                    <a:cubicBezTo>
                      <a:pt x="133" y="274"/>
                      <a:pt x="133" y="274"/>
                      <a:pt x="133" y="274"/>
                    </a:cubicBezTo>
                    <a:cubicBezTo>
                      <a:pt x="133" y="281"/>
                      <a:pt x="133" y="281"/>
                      <a:pt x="133" y="281"/>
                    </a:cubicBezTo>
                    <a:cubicBezTo>
                      <a:pt x="126" y="281"/>
                      <a:pt x="126" y="281"/>
                      <a:pt x="126" y="281"/>
                    </a:cubicBezTo>
                    <a:moveTo>
                      <a:pt x="140" y="281"/>
                    </a:moveTo>
                    <a:cubicBezTo>
                      <a:pt x="140" y="274"/>
                      <a:pt x="140" y="274"/>
                      <a:pt x="140" y="274"/>
                    </a:cubicBezTo>
                    <a:cubicBezTo>
                      <a:pt x="147" y="274"/>
                      <a:pt x="147" y="274"/>
                      <a:pt x="147" y="274"/>
                    </a:cubicBezTo>
                    <a:cubicBezTo>
                      <a:pt x="147" y="281"/>
                      <a:pt x="147" y="281"/>
                      <a:pt x="147" y="281"/>
                    </a:cubicBezTo>
                    <a:cubicBezTo>
                      <a:pt x="140" y="281"/>
                      <a:pt x="140" y="281"/>
                      <a:pt x="140" y="281"/>
                    </a:cubicBezTo>
                    <a:moveTo>
                      <a:pt x="155" y="281"/>
                    </a:moveTo>
                    <a:cubicBezTo>
                      <a:pt x="155" y="274"/>
                      <a:pt x="155" y="274"/>
                      <a:pt x="155" y="274"/>
                    </a:cubicBezTo>
                    <a:cubicBezTo>
                      <a:pt x="162" y="274"/>
                      <a:pt x="162" y="274"/>
                      <a:pt x="162" y="274"/>
                    </a:cubicBezTo>
                    <a:cubicBezTo>
                      <a:pt x="162" y="281"/>
                      <a:pt x="162" y="281"/>
                      <a:pt x="162" y="281"/>
                    </a:cubicBezTo>
                    <a:cubicBezTo>
                      <a:pt x="155" y="281"/>
                      <a:pt x="155" y="281"/>
                      <a:pt x="155" y="281"/>
                    </a:cubicBezTo>
                    <a:moveTo>
                      <a:pt x="170" y="281"/>
                    </a:moveTo>
                    <a:cubicBezTo>
                      <a:pt x="170" y="274"/>
                      <a:pt x="170" y="274"/>
                      <a:pt x="170" y="274"/>
                    </a:cubicBezTo>
                    <a:cubicBezTo>
                      <a:pt x="177" y="274"/>
                      <a:pt x="177" y="274"/>
                      <a:pt x="177" y="274"/>
                    </a:cubicBezTo>
                    <a:cubicBezTo>
                      <a:pt x="177" y="281"/>
                      <a:pt x="177" y="281"/>
                      <a:pt x="177" y="281"/>
                    </a:cubicBezTo>
                    <a:cubicBezTo>
                      <a:pt x="170" y="281"/>
                      <a:pt x="170" y="281"/>
                      <a:pt x="170" y="281"/>
                    </a:cubicBezTo>
                    <a:moveTo>
                      <a:pt x="185" y="281"/>
                    </a:moveTo>
                    <a:cubicBezTo>
                      <a:pt x="185" y="274"/>
                      <a:pt x="185" y="274"/>
                      <a:pt x="185" y="274"/>
                    </a:cubicBezTo>
                    <a:cubicBezTo>
                      <a:pt x="192" y="274"/>
                      <a:pt x="192" y="274"/>
                      <a:pt x="192" y="274"/>
                    </a:cubicBezTo>
                    <a:cubicBezTo>
                      <a:pt x="192" y="281"/>
                      <a:pt x="192" y="281"/>
                      <a:pt x="192" y="281"/>
                    </a:cubicBezTo>
                    <a:cubicBezTo>
                      <a:pt x="185" y="281"/>
                      <a:pt x="185" y="281"/>
                      <a:pt x="185" y="281"/>
                    </a:cubicBezTo>
                    <a:moveTo>
                      <a:pt x="199" y="281"/>
                    </a:moveTo>
                    <a:cubicBezTo>
                      <a:pt x="199" y="274"/>
                      <a:pt x="199" y="274"/>
                      <a:pt x="199" y="274"/>
                    </a:cubicBezTo>
                    <a:cubicBezTo>
                      <a:pt x="206" y="274"/>
                      <a:pt x="206" y="274"/>
                      <a:pt x="206" y="274"/>
                    </a:cubicBezTo>
                    <a:cubicBezTo>
                      <a:pt x="206" y="281"/>
                      <a:pt x="206" y="281"/>
                      <a:pt x="206" y="281"/>
                    </a:cubicBezTo>
                    <a:cubicBezTo>
                      <a:pt x="199" y="281"/>
                      <a:pt x="199" y="281"/>
                      <a:pt x="199" y="281"/>
                    </a:cubicBezTo>
                    <a:moveTo>
                      <a:pt x="214" y="281"/>
                    </a:moveTo>
                    <a:cubicBezTo>
                      <a:pt x="214" y="274"/>
                      <a:pt x="214" y="274"/>
                      <a:pt x="214" y="274"/>
                    </a:cubicBezTo>
                    <a:cubicBezTo>
                      <a:pt x="221" y="274"/>
                      <a:pt x="221" y="274"/>
                      <a:pt x="221" y="274"/>
                    </a:cubicBezTo>
                    <a:cubicBezTo>
                      <a:pt x="221" y="281"/>
                      <a:pt x="221" y="281"/>
                      <a:pt x="221" y="281"/>
                    </a:cubicBezTo>
                    <a:cubicBezTo>
                      <a:pt x="214" y="281"/>
                      <a:pt x="214" y="281"/>
                      <a:pt x="214" y="281"/>
                    </a:cubicBezTo>
                    <a:moveTo>
                      <a:pt x="229" y="281"/>
                    </a:moveTo>
                    <a:cubicBezTo>
                      <a:pt x="229" y="274"/>
                      <a:pt x="229" y="274"/>
                      <a:pt x="229" y="274"/>
                    </a:cubicBezTo>
                    <a:cubicBezTo>
                      <a:pt x="236" y="274"/>
                      <a:pt x="236" y="274"/>
                      <a:pt x="236" y="274"/>
                    </a:cubicBezTo>
                    <a:cubicBezTo>
                      <a:pt x="236" y="281"/>
                      <a:pt x="236" y="281"/>
                      <a:pt x="236" y="281"/>
                    </a:cubicBezTo>
                    <a:cubicBezTo>
                      <a:pt x="229" y="281"/>
                      <a:pt x="229" y="281"/>
                      <a:pt x="229" y="281"/>
                    </a:cubicBezTo>
                    <a:moveTo>
                      <a:pt x="244" y="281"/>
                    </a:moveTo>
                    <a:cubicBezTo>
                      <a:pt x="244" y="274"/>
                      <a:pt x="244" y="274"/>
                      <a:pt x="244" y="274"/>
                    </a:cubicBezTo>
                    <a:cubicBezTo>
                      <a:pt x="251" y="274"/>
                      <a:pt x="251" y="274"/>
                      <a:pt x="251" y="274"/>
                    </a:cubicBezTo>
                    <a:cubicBezTo>
                      <a:pt x="251" y="281"/>
                      <a:pt x="251" y="281"/>
                      <a:pt x="251" y="281"/>
                    </a:cubicBezTo>
                    <a:cubicBezTo>
                      <a:pt x="244" y="281"/>
                      <a:pt x="244" y="281"/>
                      <a:pt x="244" y="281"/>
                    </a:cubicBezTo>
                    <a:moveTo>
                      <a:pt x="258" y="281"/>
                    </a:moveTo>
                    <a:cubicBezTo>
                      <a:pt x="258" y="274"/>
                      <a:pt x="258" y="274"/>
                      <a:pt x="258" y="274"/>
                    </a:cubicBezTo>
                    <a:cubicBezTo>
                      <a:pt x="265" y="274"/>
                      <a:pt x="265" y="274"/>
                      <a:pt x="265" y="274"/>
                    </a:cubicBezTo>
                    <a:cubicBezTo>
                      <a:pt x="265" y="281"/>
                      <a:pt x="265" y="281"/>
                      <a:pt x="265" y="281"/>
                    </a:cubicBezTo>
                    <a:cubicBezTo>
                      <a:pt x="258" y="281"/>
                      <a:pt x="258" y="281"/>
                      <a:pt x="258" y="281"/>
                    </a:cubicBezTo>
                    <a:moveTo>
                      <a:pt x="273" y="281"/>
                    </a:moveTo>
                    <a:cubicBezTo>
                      <a:pt x="273" y="274"/>
                      <a:pt x="273" y="274"/>
                      <a:pt x="273" y="274"/>
                    </a:cubicBezTo>
                    <a:cubicBezTo>
                      <a:pt x="280" y="274"/>
                      <a:pt x="280" y="274"/>
                      <a:pt x="280" y="274"/>
                    </a:cubicBezTo>
                    <a:cubicBezTo>
                      <a:pt x="280" y="281"/>
                      <a:pt x="280" y="281"/>
                      <a:pt x="280" y="281"/>
                    </a:cubicBezTo>
                    <a:cubicBezTo>
                      <a:pt x="273" y="281"/>
                      <a:pt x="273" y="281"/>
                      <a:pt x="273" y="281"/>
                    </a:cubicBezTo>
                    <a:moveTo>
                      <a:pt x="288" y="281"/>
                    </a:moveTo>
                    <a:cubicBezTo>
                      <a:pt x="288" y="274"/>
                      <a:pt x="288" y="274"/>
                      <a:pt x="288" y="274"/>
                    </a:cubicBezTo>
                    <a:cubicBezTo>
                      <a:pt x="295" y="274"/>
                      <a:pt x="295" y="274"/>
                      <a:pt x="295" y="274"/>
                    </a:cubicBezTo>
                    <a:cubicBezTo>
                      <a:pt x="295" y="281"/>
                      <a:pt x="295" y="281"/>
                      <a:pt x="295" y="281"/>
                    </a:cubicBezTo>
                    <a:cubicBezTo>
                      <a:pt x="288" y="281"/>
                      <a:pt x="288" y="281"/>
                      <a:pt x="288" y="281"/>
                    </a:cubicBezTo>
                    <a:moveTo>
                      <a:pt x="303" y="281"/>
                    </a:moveTo>
                    <a:cubicBezTo>
                      <a:pt x="303" y="274"/>
                      <a:pt x="303" y="274"/>
                      <a:pt x="303" y="274"/>
                    </a:cubicBezTo>
                    <a:cubicBezTo>
                      <a:pt x="310" y="274"/>
                      <a:pt x="310" y="274"/>
                      <a:pt x="310" y="274"/>
                    </a:cubicBezTo>
                    <a:cubicBezTo>
                      <a:pt x="310" y="281"/>
                      <a:pt x="310" y="281"/>
                      <a:pt x="310" y="281"/>
                    </a:cubicBezTo>
                    <a:cubicBezTo>
                      <a:pt x="303" y="281"/>
                      <a:pt x="303" y="281"/>
                      <a:pt x="303" y="281"/>
                    </a:cubicBezTo>
                    <a:moveTo>
                      <a:pt x="317" y="281"/>
                    </a:moveTo>
                    <a:cubicBezTo>
                      <a:pt x="317" y="274"/>
                      <a:pt x="317" y="274"/>
                      <a:pt x="317" y="274"/>
                    </a:cubicBezTo>
                    <a:cubicBezTo>
                      <a:pt x="324" y="274"/>
                      <a:pt x="324" y="274"/>
                      <a:pt x="324" y="274"/>
                    </a:cubicBezTo>
                    <a:cubicBezTo>
                      <a:pt x="324" y="281"/>
                      <a:pt x="324" y="281"/>
                      <a:pt x="324" y="281"/>
                    </a:cubicBezTo>
                    <a:cubicBezTo>
                      <a:pt x="317" y="281"/>
                      <a:pt x="317" y="281"/>
                      <a:pt x="317" y="281"/>
                    </a:cubicBezTo>
                    <a:moveTo>
                      <a:pt x="332" y="281"/>
                    </a:moveTo>
                    <a:cubicBezTo>
                      <a:pt x="332" y="274"/>
                      <a:pt x="332" y="274"/>
                      <a:pt x="332" y="274"/>
                    </a:cubicBezTo>
                    <a:cubicBezTo>
                      <a:pt x="339" y="274"/>
                      <a:pt x="339" y="274"/>
                      <a:pt x="339" y="274"/>
                    </a:cubicBezTo>
                    <a:cubicBezTo>
                      <a:pt x="339" y="281"/>
                      <a:pt x="339" y="281"/>
                      <a:pt x="339" y="281"/>
                    </a:cubicBezTo>
                    <a:cubicBezTo>
                      <a:pt x="332" y="281"/>
                      <a:pt x="332" y="281"/>
                      <a:pt x="332" y="281"/>
                    </a:cubicBezTo>
                    <a:moveTo>
                      <a:pt x="347" y="281"/>
                    </a:moveTo>
                    <a:cubicBezTo>
                      <a:pt x="347" y="274"/>
                      <a:pt x="347" y="274"/>
                      <a:pt x="347" y="274"/>
                    </a:cubicBezTo>
                    <a:cubicBezTo>
                      <a:pt x="354" y="274"/>
                      <a:pt x="354" y="274"/>
                      <a:pt x="354" y="274"/>
                    </a:cubicBezTo>
                    <a:cubicBezTo>
                      <a:pt x="354" y="281"/>
                      <a:pt x="354" y="281"/>
                      <a:pt x="354" y="281"/>
                    </a:cubicBezTo>
                    <a:cubicBezTo>
                      <a:pt x="347" y="281"/>
                      <a:pt x="347" y="281"/>
                      <a:pt x="347" y="281"/>
                    </a:cubicBezTo>
                    <a:moveTo>
                      <a:pt x="362" y="281"/>
                    </a:moveTo>
                    <a:cubicBezTo>
                      <a:pt x="362" y="274"/>
                      <a:pt x="362" y="274"/>
                      <a:pt x="362" y="274"/>
                    </a:cubicBezTo>
                    <a:cubicBezTo>
                      <a:pt x="369" y="274"/>
                      <a:pt x="369" y="274"/>
                      <a:pt x="369" y="274"/>
                    </a:cubicBezTo>
                    <a:cubicBezTo>
                      <a:pt x="369" y="281"/>
                      <a:pt x="369" y="281"/>
                      <a:pt x="369" y="281"/>
                    </a:cubicBezTo>
                    <a:cubicBezTo>
                      <a:pt x="362" y="281"/>
                      <a:pt x="362" y="281"/>
                      <a:pt x="362" y="281"/>
                    </a:cubicBezTo>
                    <a:moveTo>
                      <a:pt x="22" y="266"/>
                    </a:moveTo>
                    <a:cubicBezTo>
                      <a:pt x="22" y="259"/>
                      <a:pt x="22" y="259"/>
                      <a:pt x="22" y="259"/>
                    </a:cubicBezTo>
                    <a:cubicBezTo>
                      <a:pt x="29" y="259"/>
                      <a:pt x="29" y="259"/>
                      <a:pt x="29" y="259"/>
                    </a:cubicBezTo>
                    <a:cubicBezTo>
                      <a:pt x="29" y="266"/>
                      <a:pt x="29" y="266"/>
                      <a:pt x="29" y="266"/>
                    </a:cubicBezTo>
                    <a:cubicBezTo>
                      <a:pt x="22" y="266"/>
                      <a:pt x="22" y="266"/>
                      <a:pt x="22" y="266"/>
                    </a:cubicBezTo>
                    <a:moveTo>
                      <a:pt x="37" y="266"/>
                    </a:moveTo>
                    <a:cubicBezTo>
                      <a:pt x="37" y="259"/>
                      <a:pt x="37" y="259"/>
                      <a:pt x="37" y="259"/>
                    </a:cubicBezTo>
                    <a:cubicBezTo>
                      <a:pt x="44" y="259"/>
                      <a:pt x="44" y="259"/>
                      <a:pt x="44" y="259"/>
                    </a:cubicBezTo>
                    <a:cubicBezTo>
                      <a:pt x="44" y="266"/>
                      <a:pt x="44" y="266"/>
                      <a:pt x="44" y="266"/>
                    </a:cubicBezTo>
                    <a:cubicBezTo>
                      <a:pt x="37" y="266"/>
                      <a:pt x="37" y="266"/>
                      <a:pt x="37" y="266"/>
                    </a:cubicBezTo>
                    <a:moveTo>
                      <a:pt x="52" y="266"/>
                    </a:moveTo>
                    <a:cubicBezTo>
                      <a:pt x="52" y="259"/>
                      <a:pt x="52" y="259"/>
                      <a:pt x="52" y="259"/>
                    </a:cubicBezTo>
                    <a:cubicBezTo>
                      <a:pt x="59" y="259"/>
                      <a:pt x="59" y="259"/>
                      <a:pt x="59" y="259"/>
                    </a:cubicBezTo>
                    <a:cubicBezTo>
                      <a:pt x="59" y="266"/>
                      <a:pt x="59" y="266"/>
                      <a:pt x="59" y="266"/>
                    </a:cubicBezTo>
                    <a:cubicBezTo>
                      <a:pt x="52" y="266"/>
                      <a:pt x="52" y="266"/>
                      <a:pt x="52" y="266"/>
                    </a:cubicBezTo>
                    <a:moveTo>
                      <a:pt x="67" y="266"/>
                    </a:moveTo>
                    <a:cubicBezTo>
                      <a:pt x="67" y="259"/>
                      <a:pt x="67" y="259"/>
                      <a:pt x="67" y="259"/>
                    </a:cubicBezTo>
                    <a:cubicBezTo>
                      <a:pt x="74" y="259"/>
                      <a:pt x="74" y="259"/>
                      <a:pt x="74" y="259"/>
                    </a:cubicBezTo>
                    <a:cubicBezTo>
                      <a:pt x="74" y="266"/>
                      <a:pt x="74" y="266"/>
                      <a:pt x="74" y="266"/>
                    </a:cubicBezTo>
                    <a:cubicBezTo>
                      <a:pt x="67" y="266"/>
                      <a:pt x="67" y="266"/>
                      <a:pt x="67" y="266"/>
                    </a:cubicBezTo>
                    <a:moveTo>
                      <a:pt x="81" y="266"/>
                    </a:moveTo>
                    <a:cubicBezTo>
                      <a:pt x="81" y="259"/>
                      <a:pt x="81" y="259"/>
                      <a:pt x="81" y="259"/>
                    </a:cubicBezTo>
                    <a:cubicBezTo>
                      <a:pt x="88" y="259"/>
                      <a:pt x="88" y="259"/>
                      <a:pt x="88" y="259"/>
                    </a:cubicBezTo>
                    <a:cubicBezTo>
                      <a:pt x="88" y="266"/>
                      <a:pt x="88" y="266"/>
                      <a:pt x="88" y="266"/>
                    </a:cubicBezTo>
                    <a:cubicBezTo>
                      <a:pt x="81" y="266"/>
                      <a:pt x="81" y="266"/>
                      <a:pt x="81" y="266"/>
                    </a:cubicBezTo>
                    <a:moveTo>
                      <a:pt x="96" y="266"/>
                    </a:moveTo>
                    <a:cubicBezTo>
                      <a:pt x="96" y="259"/>
                      <a:pt x="96" y="259"/>
                      <a:pt x="96" y="259"/>
                    </a:cubicBezTo>
                    <a:cubicBezTo>
                      <a:pt x="103" y="259"/>
                      <a:pt x="103" y="259"/>
                      <a:pt x="103" y="259"/>
                    </a:cubicBezTo>
                    <a:cubicBezTo>
                      <a:pt x="103" y="266"/>
                      <a:pt x="103" y="266"/>
                      <a:pt x="103" y="266"/>
                    </a:cubicBezTo>
                    <a:cubicBezTo>
                      <a:pt x="96" y="266"/>
                      <a:pt x="96" y="266"/>
                      <a:pt x="96" y="266"/>
                    </a:cubicBezTo>
                    <a:moveTo>
                      <a:pt x="111" y="266"/>
                    </a:moveTo>
                    <a:cubicBezTo>
                      <a:pt x="111" y="259"/>
                      <a:pt x="111" y="259"/>
                      <a:pt x="111" y="259"/>
                    </a:cubicBezTo>
                    <a:cubicBezTo>
                      <a:pt x="118" y="259"/>
                      <a:pt x="118" y="259"/>
                      <a:pt x="118" y="259"/>
                    </a:cubicBezTo>
                    <a:cubicBezTo>
                      <a:pt x="118" y="266"/>
                      <a:pt x="118" y="266"/>
                      <a:pt x="118" y="266"/>
                    </a:cubicBezTo>
                    <a:cubicBezTo>
                      <a:pt x="111" y="266"/>
                      <a:pt x="111" y="266"/>
                      <a:pt x="111" y="266"/>
                    </a:cubicBezTo>
                    <a:moveTo>
                      <a:pt x="126" y="266"/>
                    </a:moveTo>
                    <a:cubicBezTo>
                      <a:pt x="126" y="259"/>
                      <a:pt x="126" y="259"/>
                      <a:pt x="126" y="259"/>
                    </a:cubicBezTo>
                    <a:cubicBezTo>
                      <a:pt x="133" y="259"/>
                      <a:pt x="133" y="259"/>
                      <a:pt x="133" y="259"/>
                    </a:cubicBezTo>
                    <a:cubicBezTo>
                      <a:pt x="133" y="266"/>
                      <a:pt x="133" y="266"/>
                      <a:pt x="133" y="266"/>
                    </a:cubicBezTo>
                    <a:cubicBezTo>
                      <a:pt x="126" y="266"/>
                      <a:pt x="126" y="266"/>
                      <a:pt x="126" y="266"/>
                    </a:cubicBezTo>
                    <a:moveTo>
                      <a:pt x="140" y="266"/>
                    </a:moveTo>
                    <a:cubicBezTo>
                      <a:pt x="140" y="259"/>
                      <a:pt x="140" y="259"/>
                      <a:pt x="140" y="259"/>
                    </a:cubicBezTo>
                    <a:cubicBezTo>
                      <a:pt x="147" y="259"/>
                      <a:pt x="147" y="259"/>
                      <a:pt x="147" y="259"/>
                    </a:cubicBezTo>
                    <a:cubicBezTo>
                      <a:pt x="147" y="266"/>
                      <a:pt x="147" y="266"/>
                      <a:pt x="147" y="266"/>
                    </a:cubicBezTo>
                    <a:cubicBezTo>
                      <a:pt x="140" y="266"/>
                      <a:pt x="140" y="266"/>
                      <a:pt x="140" y="266"/>
                    </a:cubicBezTo>
                    <a:moveTo>
                      <a:pt x="155" y="266"/>
                    </a:moveTo>
                    <a:cubicBezTo>
                      <a:pt x="155" y="259"/>
                      <a:pt x="155" y="259"/>
                      <a:pt x="155" y="259"/>
                    </a:cubicBezTo>
                    <a:cubicBezTo>
                      <a:pt x="162" y="259"/>
                      <a:pt x="162" y="259"/>
                      <a:pt x="162" y="259"/>
                    </a:cubicBezTo>
                    <a:cubicBezTo>
                      <a:pt x="162" y="266"/>
                      <a:pt x="162" y="266"/>
                      <a:pt x="162" y="266"/>
                    </a:cubicBezTo>
                    <a:cubicBezTo>
                      <a:pt x="155" y="266"/>
                      <a:pt x="155" y="266"/>
                      <a:pt x="155" y="266"/>
                    </a:cubicBezTo>
                    <a:moveTo>
                      <a:pt x="170" y="266"/>
                    </a:moveTo>
                    <a:cubicBezTo>
                      <a:pt x="170" y="259"/>
                      <a:pt x="170" y="259"/>
                      <a:pt x="170" y="259"/>
                    </a:cubicBezTo>
                    <a:cubicBezTo>
                      <a:pt x="177" y="259"/>
                      <a:pt x="177" y="259"/>
                      <a:pt x="177" y="259"/>
                    </a:cubicBezTo>
                    <a:cubicBezTo>
                      <a:pt x="177" y="266"/>
                      <a:pt x="177" y="266"/>
                      <a:pt x="177" y="266"/>
                    </a:cubicBezTo>
                    <a:cubicBezTo>
                      <a:pt x="170" y="266"/>
                      <a:pt x="170" y="266"/>
                      <a:pt x="170" y="266"/>
                    </a:cubicBezTo>
                    <a:moveTo>
                      <a:pt x="185" y="266"/>
                    </a:moveTo>
                    <a:cubicBezTo>
                      <a:pt x="185" y="259"/>
                      <a:pt x="185" y="259"/>
                      <a:pt x="185" y="259"/>
                    </a:cubicBezTo>
                    <a:cubicBezTo>
                      <a:pt x="192" y="259"/>
                      <a:pt x="192" y="259"/>
                      <a:pt x="192" y="259"/>
                    </a:cubicBezTo>
                    <a:cubicBezTo>
                      <a:pt x="192" y="266"/>
                      <a:pt x="192" y="266"/>
                      <a:pt x="192" y="266"/>
                    </a:cubicBezTo>
                    <a:cubicBezTo>
                      <a:pt x="185" y="266"/>
                      <a:pt x="185" y="266"/>
                      <a:pt x="185" y="266"/>
                    </a:cubicBezTo>
                    <a:moveTo>
                      <a:pt x="199" y="266"/>
                    </a:moveTo>
                    <a:cubicBezTo>
                      <a:pt x="199" y="259"/>
                      <a:pt x="199" y="259"/>
                      <a:pt x="199" y="259"/>
                    </a:cubicBezTo>
                    <a:cubicBezTo>
                      <a:pt x="206" y="259"/>
                      <a:pt x="206" y="259"/>
                      <a:pt x="206" y="259"/>
                    </a:cubicBezTo>
                    <a:cubicBezTo>
                      <a:pt x="206" y="266"/>
                      <a:pt x="206" y="266"/>
                      <a:pt x="206" y="266"/>
                    </a:cubicBezTo>
                    <a:cubicBezTo>
                      <a:pt x="199" y="266"/>
                      <a:pt x="199" y="266"/>
                      <a:pt x="199" y="266"/>
                    </a:cubicBezTo>
                    <a:moveTo>
                      <a:pt x="214" y="266"/>
                    </a:moveTo>
                    <a:cubicBezTo>
                      <a:pt x="214" y="259"/>
                      <a:pt x="214" y="259"/>
                      <a:pt x="214" y="259"/>
                    </a:cubicBezTo>
                    <a:cubicBezTo>
                      <a:pt x="221" y="259"/>
                      <a:pt x="221" y="259"/>
                      <a:pt x="221" y="259"/>
                    </a:cubicBezTo>
                    <a:cubicBezTo>
                      <a:pt x="221" y="266"/>
                      <a:pt x="221" y="266"/>
                      <a:pt x="221" y="266"/>
                    </a:cubicBezTo>
                    <a:cubicBezTo>
                      <a:pt x="214" y="266"/>
                      <a:pt x="214" y="266"/>
                      <a:pt x="214" y="266"/>
                    </a:cubicBezTo>
                    <a:moveTo>
                      <a:pt x="229" y="266"/>
                    </a:moveTo>
                    <a:cubicBezTo>
                      <a:pt x="229" y="259"/>
                      <a:pt x="229" y="259"/>
                      <a:pt x="229" y="259"/>
                    </a:cubicBezTo>
                    <a:cubicBezTo>
                      <a:pt x="236" y="259"/>
                      <a:pt x="236" y="259"/>
                      <a:pt x="236" y="259"/>
                    </a:cubicBezTo>
                    <a:cubicBezTo>
                      <a:pt x="236" y="266"/>
                      <a:pt x="236" y="266"/>
                      <a:pt x="236" y="266"/>
                    </a:cubicBezTo>
                    <a:cubicBezTo>
                      <a:pt x="229" y="266"/>
                      <a:pt x="229" y="266"/>
                      <a:pt x="229" y="266"/>
                    </a:cubicBezTo>
                    <a:moveTo>
                      <a:pt x="244" y="266"/>
                    </a:moveTo>
                    <a:cubicBezTo>
                      <a:pt x="244" y="259"/>
                      <a:pt x="244" y="259"/>
                      <a:pt x="244" y="259"/>
                    </a:cubicBezTo>
                    <a:cubicBezTo>
                      <a:pt x="251" y="259"/>
                      <a:pt x="251" y="259"/>
                      <a:pt x="251" y="259"/>
                    </a:cubicBezTo>
                    <a:cubicBezTo>
                      <a:pt x="251" y="266"/>
                      <a:pt x="251" y="266"/>
                      <a:pt x="251" y="266"/>
                    </a:cubicBezTo>
                    <a:cubicBezTo>
                      <a:pt x="244" y="266"/>
                      <a:pt x="244" y="266"/>
                      <a:pt x="244" y="266"/>
                    </a:cubicBezTo>
                    <a:moveTo>
                      <a:pt x="258" y="266"/>
                    </a:moveTo>
                    <a:cubicBezTo>
                      <a:pt x="258" y="259"/>
                      <a:pt x="258" y="259"/>
                      <a:pt x="258" y="259"/>
                    </a:cubicBezTo>
                    <a:cubicBezTo>
                      <a:pt x="265" y="259"/>
                      <a:pt x="265" y="259"/>
                      <a:pt x="265" y="259"/>
                    </a:cubicBezTo>
                    <a:cubicBezTo>
                      <a:pt x="265" y="266"/>
                      <a:pt x="265" y="266"/>
                      <a:pt x="265" y="266"/>
                    </a:cubicBezTo>
                    <a:cubicBezTo>
                      <a:pt x="258" y="266"/>
                      <a:pt x="258" y="266"/>
                      <a:pt x="258" y="266"/>
                    </a:cubicBezTo>
                    <a:moveTo>
                      <a:pt x="273" y="266"/>
                    </a:moveTo>
                    <a:cubicBezTo>
                      <a:pt x="273" y="259"/>
                      <a:pt x="273" y="259"/>
                      <a:pt x="273" y="259"/>
                    </a:cubicBezTo>
                    <a:cubicBezTo>
                      <a:pt x="280" y="259"/>
                      <a:pt x="280" y="259"/>
                      <a:pt x="280" y="259"/>
                    </a:cubicBezTo>
                    <a:cubicBezTo>
                      <a:pt x="280" y="266"/>
                      <a:pt x="280" y="266"/>
                      <a:pt x="280" y="266"/>
                    </a:cubicBezTo>
                    <a:cubicBezTo>
                      <a:pt x="273" y="266"/>
                      <a:pt x="273" y="266"/>
                      <a:pt x="273" y="266"/>
                    </a:cubicBezTo>
                    <a:moveTo>
                      <a:pt x="288" y="266"/>
                    </a:moveTo>
                    <a:cubicBezTo>
                      <a:pt x="288" y="259"/>
                      <a:pt x="288" y="259"/>
                      <a:pt x="288" y="259"/>
                    </a:cubicBezTo>
                    <a:cubicBezTo>
                      <a:pt x="295" y="259"/>
                      <a:pt x="295" y="259"/>
                      <a:pt x="295" y="259"/>
                    </a:cubicBezTo>
                    <a:cubicBezTo>
                      <a:pt x="295" y="266"/>
                      <a:pt x="295" y="266"/>
                      <a:pt x="295" y="266"/>
                    </a:cubicBezTo>
                    <a:cubicBezTo>
                      <a:pt x="288" y="266"/>
                      <a:pt x="288" y="266"/>
                      <a:pt x="288" y="266"/>
                    </a:cubicBezTo>
                    <a:moveTo>
                      <a:pt x="303" y="266"/>
                    </a:moveTo>
                    <a:cubicBezTo>
                      <a:pt x="303" y="259"/>
                      <a:pt x="303" y="259"/>
                      <a:pt x="303" y="259"/>
                    </a:cubicBezTo>
                    <a:cubicBezTo>
                      <a:pt x="310" y="259"/>
                      <a:pt x="310" y="259"/>
                      <a:pt x="310" y="259"/>
                    </a:cubicBezTo>
                    <a:cubicBezTo>
                      <a:pt x="310" y="266"/>
                      <a:pt x="310" y="266"/>
                      <a:pt x="310" y="266"/>
                    </a:cubicBezTo>
                    <a:cubicBezTo>
                      <a:pt x="303" y="266"/>
                      <a:pt x="303" y="266"/>
                      <a:pt x="303" y="266"/>
                    </a:cubicBezTo>
                    <a:moveTo>
                      <a:pt x="317" y="266"/>
                    </a:moveTo>
                    <a:cubicBezTo>
                      <a:pt x="317" y="259"/>
                      <a:pt x="317" y="259"/>
                      <a:pt x="317" y="259"/>
                    </a:cubicBezTo>
                    <a:cubicBezTo>
                      <a:pt x="324" y="259"/>
                      <a:pt x="324" y="259"/>
                      <a:pt x="324" y="259"/>
                    </a:cubicBezTo>
                    <a:cubicBezTo>
                      <a:pt x="324" y="266"/>
                      <a:pt x="324" y="266"/>
                      <a:pt x="324" y="266"/>
                    </a:cubicBezTo>
                    <a:cubicBezTo>
                      <a:pt x="317" y="266"/>
                      <a:pt x="317" y="266"/>
                      <a:pt x="317" y="266"/>
                    </a:cubicBezTo>
                    <a:moveTo>
                      <a:pt x="332" y="266"/>
                    </a:moveTo>
                    <a:cubicBezTo>
                      <a:pt x="332" y="259"/>
                      <a:pt x="332" y="259"/>
                      <a:pt x="332" y="259"/>
                    </a:cubicBezTo>
                    <a:cubicBezTo>
                      <a:pt x="339" y="259"/>
                      <a:pt x="339" y="259"/>
                      <a:pt x="339" y="259"/>
                    </a:cubicBezTo>
                    <a:cubicBezTo>
                      <a:pt x="339" y="266"/>
                      <a:pt x="339" y="266"/>
                      <a:pt x="339" y="266"/>
                    </a:cubicBezTo>
                    <a:cubicBezTo>
                      <a:pt x="332" y="266"/>
                      <a:pt x="332" y="266"/>
                      <a:pt x="332" y="266"/>
                    </a:cubicBezTo>
                    <a:moveTo>
                      <a:pt x="347" y="266"/>
                    </a:moveTo>
                    <a:cubicBezTo>
                      <a:pt x="347" y="259"/>
                      <a:pt x="347" y="259"/>
                      <a:pt x="347" y="259"/>
                    </a:cubicBezTo>
                    <a:cubicBezTo>
                      <a:pt x="354" y="259"/>
                      <a:pt x="354" y="259"/>
                      <a:pt x="354" y="259"/>
                    </a:cubicBezTo>
                    <a:cubicBezTo>
                      <a:pt x="354" y="266"/>
                      <a:pt x="354" y="266"/>
                      <a:pt x="354" y="266"/>
                    </a:cubicBezTo>
                    <a:cubicBezTo>
                      <a:pt x="347" y="266"/>
                      <a:pt x="347" y="266"/>
                      <a:pt x="347" y="266"/>
                    </a:cubicBezTo>
                    <a:moveTo>
                      <a:pt x="362" y="266"/>
                    </a:moveTo>
                    <a:cubicBezTo>
                      <a:pt x="362" y="259"/>
                      <a:pt x="362" y="259"/>
                      <a:pt x="362" y="259"/>
                    </a:cubicBezTo>
                    <a:cubicBezTo>
                      <a:pt x="369" y="259"/>
                      <a:pt x="369" y="259"/>
                      <a:pt x="369" y="259"/>
                    </a:cubicBezTo>
                    <a:cubicBezTo>
                      <a:pt x="369" y="266"/>
                      <a:pt x="369" y="266"/>
                      <a:pt x="369" y="266"/>
                    </a:cubicBezTo>
                    <a:cubicBezTo>
                      <a:pt x="362" y="266"/>
                      <a:pt x="362" y="266"/>
                      <a:pt x="362" y="266"/>
                    </a:cubicBezTo>
                    <a:moveTo>
                      <a:pt x="22" y="251"/>
                    </a:moveTo>
                    <a:cubicBezTo>
                      <a:pt x="22" y="244"/>
                      <a:pt x="22" y="244"/>
                      <a:pt x="22" y="244"/>
                    </a:cubicBezTo>
                    <a:cubicBezTo>
                      <a:pt x="29" y="244"/>
                      <a:pt x="29" y="244"/>
                      <a:pt x="29" y="244"/>
                    </a:cubicBezTo>
                    <a:cubicBezTo>
                      <a:pt x="29" y="251"/>
                      <a:pt x="29" y="251"/>
                      <a:pt x="29" y="251"/>
                    </a:cubicBezTo>
                    <a:cubicBezTo>
                      <a:pt x="22" y="251"/>
                      <a:pt x="22" y="251"/>
                      <a:pt x="22" y="251"/>
                    </a:cubicBezTo>
                    <a:moveTo>
                      <a:pt x="37" y="251"/>
                    </a:moveTo>
                    <a:cubicBezTo>
                      <a:pt x="37" y="244"/>
                      <a:pt x="37" y="244"/>
                      <a:pt x="37" y="244"/>
                    </a:cubicBezTo>
                    <a:cubicBezTo>
                      <a:pt x="44" y="244"/>
                      <a:pt x="44" y="244"/>
                      <a:pt x="44" y="244"/>
                    </a:cubicBezTo>
                    <a:cubicBezTo>
                      <a:pt x="44" y="251"/>
                      <a:pt x="44" y="251"/>
                      <a:pt x="44" y="251"/>
                    </a:cubicBezTo>
                    <a:cubicBezTo>
                      <a:pt x="37" y="251"/>
                      <a:pt x="37" y="251"/>
                      <a:pt x="37" y="251"/>
                    </a:cubicBezTo>
                    <a:moveTo>
                      <a:pt x="52" y="251"/>
                    </a:moveTo>
                    <a:cubicBezTo>
                      <a:pt x="52" y="244"/>
                      <a:pt x="52" y="244"/>
                      <a:pt x="52" y="244"/>
                    </a:cubicBezTo>
                    <a:cubicBezTo>
                      <a:pt x="59" y="244"/>
                      <a:pt x="59" y="244"/>
                      <a:pt x="59" y="244"/>
                    </a:cubicBezTo>
                    <a:cubicBezTo>
                      <a:pt x="59" y="251"/>
                      <a:pt x="59" y="251"/>
                      <a:pt x="59" y="251"/>
                    </a:cubicBezTo>
                    <a:cubicBezTo>
                      <a:pt x="52" y="251"/>
                      <a:pt x="52" y="251"/>
                      <a:pt x="52" y="251"/>
                    </a:cubicBezTo>
                    <a:moveTo>
                      <a:pt x="67" y="251"/>
                    </a:moveTo>
                    <a:cubicBezTo>
                      <a:pt x="67" y="244"/>
                      <a:pt x="67" y="244"/>
                      <a:pt x="67" y="244"/>
                    </a:cubicBezTo>
                    <a:cubicBezTo>
                      <a:pt x="74" y="244"/>
                      <a:pt x="74" y="244"/>
                      <a:pt x="74" y="244"/>
                    </a:cubicBezTo>
                    <a:cubicBezTo>
                      <a:pt x="74" y="251"/>
                      <a:pt x="74" y="251"/>
                      <a:pt x="74" y="251"/>
                    </a:cubicBezTo>
                    <a:cubicBezTo>
                      <a:pt x="67" y="251"/>
                      <a:pt x="67" y="251"/>
                      <a:pt x="67" y="251"/>
                    </a:cubicBezTo>
                    <a:moveTo>
                      <a:pt x="81" y="251"/>
                    </a:moveTo>
                    <a:cubicBezTo>
                      <a:pt x="81" y="244"/>
                      <a:pt x="81" y="244"/>
                      <a:pt x="81" y="244"/>
                    </a:cubicBezTo>
                    <a:cubicBezTo>
                      <a:pt x="88" y="244"/>
                      <a:pt x="88" y="244"/>
                      <a:pt x="88" y="244"/>
                    </a:cubicBezTo>
                    <a:cubicBezTo>
                      <a:pt x="88" y="251"/>
                      <a:pt x="88" y="251"/>
                      <a:pt x="88" y="251"/>
                    </a:cubicBezTo>
                    <a:cubicBezTo>
                      <a:pt x="81" y="251"/>
                      <a:pt x="81" y="251"/>
                      <a:pt x="81" y="251"/>
                    </a:cubicBezTo>
                    <a:moveTo>
                      <a:pt x="96" y="251"/>
                    </a:moveTo>
                    <a:cubicBezTo>
                      <a:pt x="96" y="244"/>
                      <a:pt x="96" y="244"/>
                      <a:pt x="96" y="244"/>
                    </a:cubicBezTo>
                    <a:cubicBezTo>
                      <a:pt x="103" y="244"/>
                      <a:pt x="103" y="244"/>
                      <a:pt x="103" y="244"/>
                    </a:cubicBezTo>
                    <a:cubicBezTo>
                      <a:pt x="103" y="251"/>
                      <a:pt x="103" y="251"/>
                      <a:pt x="103" y="251"/>
                    </a:cubicBezTo>
                    <a:cubicBezTo>
                      <a:pt x="96" y="251"/>
                      <a:pt x="96" y="251"/>
                      <a:pt x="96" y="251"/>
                    </a:cubicBezTo>
                    <a:moveTo>
                      <a:pt x="111" y="251"/>
                    </a:moveTo>
                    <a:cubicBezTo>
                      <a:pt x="111" y="244"/>
                      <a:pt x="111" y="244"/>
                      <a:pt x="111" y="244"/>
                    </a:cubicBezTo>
                    <a:cubicBezTo>
                      <a:pt x="118" y="244"/>
                      <a:pt x="118" y="244"/>
                      <a:pt x="118" y="244"/>
                    </a:cubicBezTo>
                    <a:cubicBezTo>
                      <a:pt x="118" y="251"/>
                      <a:pt x="118" y="251"/>
                      <a:pt x="118" y="251"/>
                    </a:cubicBezTo>
                    <a:cubicBezTo>
                      <a:pt x="111" y="251"/>
                      <a:pt x="111" y="251"/>
                      <a:pt x="111" y="251"/>
                    </a:cubicBezTo>
                    <a:moveTo>
                      <a:pt x="126" y="251"/>
                    </a:moveTo>
                    <a:cubicBezTo>
                      <a:pt x="126" y="244"/>
                      <a:pt x="126" y="244"/>
                      <a:pt x="126" y="244"/>
                    </a:cubicBezTo>
                    <a:cubicBezTo>
                      <a:pt x="133" y="244"/>
                      <a:pt x="133" y="244"/>
                      <a:pt x="133" y="244"/>
                    </a:cubicBezTo>
                    <a:cubicBezTo>
                      <a:pt x="133" y="251"/>
                      <a:pt x="133" y="251"/>
                      <a:pt x="133" y="251"/>
                    </a:cubicBezTo>
                    <a:cubicBezTo>
                      <a:pt x="126" y="251"/>
                      <a:pt x="126" y="251"/>
                      <a:pt x="126" y="251"/>
                    </a:cubicBezTo>
                    <a:moveTo>
                      <a:pt x="140" y="251"/>
                    </a:moveTo>
                    <a:cubicBezTo>
                      <a:pt x="140" y="244"/>
                      <a:pt x="140" y="244"/>
                      <a:pt x="140" y="244"/>
                    </a:cubicBezTo>
                    <a:cubicBezTo>
                      <a:pt x="147" y="244"/>
                      <a:pt x="147" y="244"/>
                      <a:pt x="147" y="244"/>
                    </a:cubicBezTo>
                    <a:cubicBezTo>
                      <a:pt x="147" y="251"/>
                      <a:pt x="147" y="251"/>
                      <a:pt x="147" y="251"/>
                    </a:cubicBezTo>
                    <a:cubicBezTo>
                      <a:pt x="140" y="251"/>
                      <a:pt x="140" y="251"/>
                      <a:pt x="140" y="251"/>
                    </a:cubicBezTo>
                    <a:moveTo>
                      <a:pt x="155" y="251"/>
                    </a:moveTo>
                    <a:cubicBezTo>
                      <a:pt x="155" y="244"/>
                      <a:pt x="155" y="244"/>
                      <a:pt x="155" y="244"/>
                    </a:cubicBezTo>
                    <a:cubicBezTo>
                      <a:pt x="162" y="244"/>
                      <a:pt x="162" y="244"/>
                      <a:pt x="162" y="244"/>
                    </a:cubicBezTo>
                    <a:cubicBezTo>
                      <a:pt x="162" y="251"/>
                      <a:pt x="162" y="251"/>
                      <a:pt x="162" y="251"/>
                    </a:cubicBezTo>
                    <a:cubicBezTo>
                      <a:pt x="155" y="251"/>
                      <a:pt x="155" y="251"/>
                      <a:pt x="155" y="251"/>
                    </a:cubicBezTo>
                    <a:moveTo>
                      <a:pt x="170" y="251"/>
                    </a:moveTo>
                    <a:cubicBezTo>
                      <a:pt x="170" y="244"/>
                      <a:pt x="170" y="244"/>
                      <a:pt x="170" y="244"/>
                    </a:cubicBezTo>
                    <a:cubicBezTo>
                      <a:pt x="177" y="244"/>
                      <a:pt x="177" y="244"/>
                      <a:pt x="177" y="244"/>
                    </a:cubicBezTo>
                    <a:cubicBezTo>
                      <a:pt x="177" y="251"/>
                      <a:pt x="177" y="251"/>
                      <a:pt x="177" y="251"/>
                    </a:cubicBezTo>
                    <a:cubicBezTo>
                      <a:pt x="170" y="251"/>
                      <a:pt x="170" y="251"/>
                      <a:pt x="170" y="251"/>
                    </a:cubicBezTo>
                    <a:moveTo>
                      <a:pt x="185" y="251"/>
                    </a:moveTo>
                    <a:cubicBezTo>
                      <a:pt x="185" y="244"/>
                      <a:pt x="185" y="244"/>
                      <a:pt x="185" y="244"/>
                    </a:cubicBezTo>
                    <a:cubicBezTo>
                      <a:pt x="192" y="244"/>
                      <a:pt x="192" y="244"/>
                      <a:pt x="192" y="244"/>
                    </a:cubicBezTo>
                    <a:cubicBezTo>
                      <a:pt x="192" y="251"/>
                      <a:pt x="192" y="251"/>
                      <a:pt x="192" y="251"/>
                    </a:cubicBezTo>
                    <a:cubicBezTo>
                      <a:pt x="185" y="251"/>
                      <a:pt x="185" y="251"/>
                      <a:pt x="185" y="251"/>
                    </a:cubicBezTo>
                    <a:moveTo>
                      <a:pt x="199" y="251"/>
                    </a:moveTo>
                    <a:cubicBezTo>
                      <a:pt x="199" y="244"/>
                      <a:pt x="199" y="244"/>
                      <a:pt x="199" y="244"/>
                    </a:cubicBezTo>
                    <a:cubicBezTo>
                      <a:pt x="206" y="244"/>
                      <a:pt x="206" y="244"/>
                      <a:pt x="206" y="244"/>
                    </a:cubicBezTo>
                    <a:cubicBezTo>
                      <a:pt x="206" y="251"/>
                      <a:pt x="206" y="251"/>
                      <a:pt x="206" y="251"/>
                    </a:cubicBezTo>
                    <a:cubicBezTo>
                      <a:pt x="199" y="251"/>
                      <a:pt x="199" y="251"/>
                      <a:pt x="199" y="251"/>
                    </a:cubicBezTo>
                    <a:moveTo>
                      <a:pt x="214" y="251"/>
                    </a:moveTo>
                    <a:cubicBezTo>
                      <a:pt x="214" y="244"/>
                      <a:pt x="214" y="244"/>
                      <a:pt x="214" y="244"/>
                    </a:cubicBezTo>
                    <a:cubicBezTo>
                      <a:pt x="221" y="244"/>
                      <a:pt x="221" y="244"/>
                      <a:pt x="221" y="244"/>
                    </a:cubicBezTo>
                    <a:cubicBezTo>
                      <a:pt x="221" y="251"/>
                      <a:pt x="221" y="251"/>
                      <a:pt x="221" y="251"/>
                    </a:cubicBezTo>
                    <a:cubicBezTo>
                      <a:pt x="214" y="251"/>
                      <a:pt x="214" y="251"/>
                      <a:pt x="214" y="251"/>
                    </a:cubicBezTo>
                    <a:moveTo>
                      <a:pt x="229" y="251"/>
                    </a:moveTo>
                    <a:cubicBezTo>
                      <a:pt x="229" y="244"/>
                      <a:pt x="229" y="244"/>
                      <a:pt x="229" y="244"/>
                    </a:cubicBezTo>
                    <a:cubicBezTo>
                      <a:pt x="236" y="244"/>
                      <a:pt x="236" y="244"/>
                      <a:pt x="236" y="244"/>
                    </a:cubicBezTo>
                    <a:cubicBezTo>
                      <a:pt x="236" y="251"/>
                      <a:pt x="236" y="251"/>
                      <a:pt x="236" y="251"/>
                    </a:cubicBezTo>
                    <a:cubicBezTo>
                      <a:pt x="229" y="251"/>
                      <a:pt x="229" y="251"/>
                      <a:pt x="229" y="251"/>
                    </a:cubicBezTo>
                    <a:moveTo>
                      <a:pt x="244" y="251"/>
                    </a:moveTo>
                    <a:cubicBezTo>
                      <a:pt x="244" y="244"/>
                      <a:pt x="244" y="244"/>
                      <a:pt x="244" y="244"/>
                    </a:cubicBezTo>
                    <a:cubicBezTo>
                      <a:pt x="251" y="244"/>
                      <a:pt x="251" y="244"/>
                      <a:pt x="251" y="244"/>
                    </a:cubicBezTo>
                    <a:cubicBezTo>
                      <a:pt x="251" y="251"/>
                      <a:pt x="251" y="251"/>
                      <a:pt x="251" y="251"/>
                    </a:cubicBezTo>
                    <a:cubicBezTo>
                      <a:pt x="244" y="251"/>
                      <a:pt x="244" y="251"/>
                      <a:pt x="244" y="251"/>
                    </a:cubicBezTo>
                    <a:moveTo>
                      <a:pt x="258" y="251"/>
                    </a:moveTo>
                    <a:cubicBezTo>
                      <a:pt x="258" y="244"/>
                      <a:pt x="258" y="244"/>
                      <a:pt x="258" y="244"/>
                    </a:cubicBezTo>
                    <a:cubicBezTo>
                      <a:pt x="265" y="244"/>
                      <a:pt x="265" y="244"/>
                      <a:pt x="265" y="244"/>
                    </a:cubicBezTo>
                    <a:cubicBezTo>
                      <a:pt x="265" y="251"/>
                      <a:pt x="265" y="251"/>
                      <a:pt x="265" y="251"/>
                    </a:cubicBezTo>
                    <a:cubicBezTo>
                      <a:pt x="258" y="251"/>
                      <a:pt x="258" y="251"/>
                      <a:pt x="258" y="251"/>
                    </a:cubicBezTo>
                    <a:moveTo>
                      <a:pt x="273" y="251"/>
                    </a:moveTo>
                    <a:cubicBezTo>
                      <a:pt x="273" y="244"/>
                      <a:pt x="273" y="244"/>
                      <a:pt x="273" y="244"/>
                    </a:cubicBezTo>
                    <a:cubicBezTo>
                      <a:pt x="280" y="244"/>
                      <a:pt x="280" y="244"/>
                      <a:pt x="280" y="244"/>
                    </a:cubicBezTo>
                    <a:cubicBezTo>
                      <a:pt x="280" y="251"/>
                      <a:pt x="280" y="251"/>
                      <a:pt x="280" y="251"/>
                    </a:cubicBezTo>
                    <a:cubicBezTo>
                      <a:pt x="273" y="251"/>
                      <a:pt x="273" y="251"/>
                      <a:pt x="273" y="251"/>
                    </a:cubicBezTo>
                    <a:moveTo>
                      <a:pt x="288" y="251"/>
                    </a:moveTo>
                    <a:cubicBezTo>
                      <a:pt x="288" y="244"/>
                      <a:pt x="288" y="244"/>
                      <a:pt x="288" y="244"/>
                    </a:cubicBezTo>
                    <a:cubicBezTo>
                      <a:pt x="295" y="244"/>
                      <a:pt x="295" y="244"/>
                      <a:pt x="295" y="244"/>
                    </a:cubicBezTo>
                    <a:cubicBezTo>
                      <a:pt x="295" y="251"/>
                      <a:pt x="295" y="251"/>
                      <a:pt x="295" y="251"/>
                    </a:cubicBezTo>
                    <a:cubicBezTo>
                      <a:pt x="288" y="251"/>
                      <a:pt x="288" y="251"/>
                      <a:pt x="288" y="251"/>
                    </a:cubicBezTo>
                    <a:moveTo>
                      <a:pt x="303" y="251"/>
                    </a:moveTo>
                    <a:cubicBezTo>
                      <a:pt x="303" y="244"/>
                      <a:pt x="303" y="244"/>
                      <a:pt x="303" y="244"/>
                    </a:cubicBezTo>
                    <a:cubicBezTo>
                      <a:pt x="310" y="244"/>
                      <a:pt x="310" y="244"/>
                      <a:pt x="310" y="244"/>
                    </a:cubicBezTo>
                    <a:cubicBezTo>
                      <a:pt x="310" y="251"/>
                      <a:pt x="310" y="251"/>
                      <a:pt x="310" y="251"/>
                    </a:cubicBezTo>
                    <a:cubicBezTo>
                      <a:pt x="303" y="251"/>
                      <a:pt x="303" y="251"/>
                      <a:pt x="303" y="251"/>
                    </a:cubicBezTo>
                    <a:moveTo>
                      <a:pt x="317" y="251"/>
                    </a:moveTo>
                    <a:cubicBezTo>
                      <a:pt x="317" y="244"/>
                      <a:pt x="317" y="244"/>
                      <a:pt x="317" y="244"/>
                    </a:cubicBezTo>
                    <a:cubicBezTo>
                      <a:pt x="324" y="244"/>
                      <a:pt x="324" y="244"/>
                      <a:pt x="324" y="244"/>
                    </a:cubicBezTo>
                    <a:cubicBezTo>
                      <a:pt x="324" y="251"/>
                      <a:pt x="324" y="251"/>
                      <a:pt x="324" y="251"/>
                    </a:cubicBezTo>
                    <a:cubicBezTo>
                      <a:pt x="317" y="251"/>
                      <a:pt x="317" y="251"/>
                      <a:pt x="317" y="251"/>
                    </a:cubicBezTo>
                    <a:moveTo>
                      <a:pt x="332" y="251"/>
                    </a:moveTo>
                    <a:cubicBezTo>
                      <a:pt x="332" y="244"/>
                      <a:pt x="332" y="244"/>
                      <a:pt x="332" y="244"/>
                    </a:cubicBezTo>
                    <a:cubicBezTo>
                      <a:pt x="339" y="244"/>
                      <a:pt x="339" y="244"/>
                      <a:pt x="339" y="244"/>
                    </a:cubicBezTo>
                    <a:cubicBezTo>
                      <a:pt x="339" y="251"/>
                      <a:pt x="339" y="251"/>
                      <a:pt x="339" y="251"/>
                    </a:cubicBezTo>
                    <a:cubicBezTo>
                      <a:pt x="332" y="251"/>
                      <a:pt x="332" y="251"/>
                      <a:pt x="332" y="251"/>
                    </a:cubicBezTo>
                    <a:moveTo>
                      <a:pt x="347" y="251"/>
                    </a:moveTo>
                    <a:cubicBezTo>
                      <a:pt x="347" y="244"/>
                      <a:pt x="347" y="244"/>
                      <a:pt x="347" y="244"/>
                    </a:cubicBezTo>
                    <a:cubicBezTo>
                      <a:pt x="354" y="244"/>
                      <a:pt x="354" y="244"/>
                      <a:pt x="354" y="244"/>
                    </a:cubicBezTo>
                    <a:cubicBezTo>
                      <a:pt x="354" y="251"/>
                      <a:pt x="354" y="251"/>
                      <a:pt x="354" y="251"/>
                    </a:cubicBezTo>
                    <a:cubicBezTo>
                      <a:pt x="347" y="251"/>
                      <a:pt x="347" y="251"/>
                      <a:pt x="347" y="251"/>
                    </a:cubicBezTo>
                    <a:moveTo>
                      <a:pt x="362" y="251"/>
                    </a:moveTo>
                    <a:cubicBezTo>
                      <a:pt x="362" y="244"/>
                      <a:pt x="362" y="244"/>
                      <a:pt x="362" y="244"/>
                    </a:cubicBezTo>
                    <a:cubicBezTo>
                      <a:pt x="369" y="244"/>
                      <a:pt x="369" y="244"/>
                      <a:pt x="369" y="244"/>
                    </a:cubicBezTo>
                    <a:cubicBezTo>
                      <a:pt x="369" y="251"/>
                      <a:pt x="369" y="251"/>
                      <a:pt x="369" y="251"/>
                    </a:cubicBezTo>
                    <a:cubicBezTo>
                      <a:pt x="362" y="251"/>
                      <a:pt x="362" y="251"/>
                      <a:pt x="362" y="251"/>
                    </a:cubicBezTo>
                    <a:moveTo>
                      <a:pt x="8" y="236"/>
                    </a:moveTo>
                    <a:cubicBezTo>
                      <a:pt x="8" y="229"/>
                      <a:pt x="8" y="229"/>
                      <a:pt x="8" y="229"/>
                    </a:cubicBezTo>
                    <a:cubicBezTo>
                      <a:pt x="15" y="229"/>
                      <a:pt x="15" y="229"/>
                      <a:pt x="15" y="229"/>
                    </a:cubicBezTo>
                    <a:cubicBezTo>
                      <a:pt x="15" y="236"/>
                      <a:pt x="15" y="236"/>
                      <a:pt x="15" y="236"/>
                    </a:cubicBezTo>
                    <a:cubicBezTo>
                      <a:pt x="8" y="236"/>
                      <a:pt x="8" y="236"/>
                      <a:pt x="8" y="236"/>
                    </a:cubicBezTo>
                    <a:moveTo>
                      <a:pt x="22" y="236"/>
                    </a:moveTo>
                    <a:cubicBezTo>
                      <a:pt x="22" y="229"/>
                      <a:pt x="22" y="229"/>
                      <a:pt x="22" y="229"/>
                    </a:cubicBezTo>
                    <a:cubicBezTo>
                      <a:pt x="29" y="229"/>
                      <a:pt x="29" y="229"/>
                      <a:pt x="29" y="229"/>
                    </a:cubicBezTo>
                    <a:cubicBezTo>
                      <a:pt x="29" y="236"/>
                      <a:pt x="29" y="236"/>
                      <a:pt x="29" y="236"/>
                    </a:cubicBezTo>
                    <a:cubicBezTo>
                      <a:pt x="22" y="236"/>
                      <a:pt x="22" y="236"/>
                      <a:pt x="22" y="236"/>
                    </a:cubicBezTo>
                    <a:moveTo>
                      <a:pt x="37" y="236"/>
                    </a:moveTo>
                    <a:cubicBezTo>
                      <a:pt x="37" y="229"/>
                      <a:pt x="37" y="229"/>
                      <a:pt x="37" y="229"/>
                    </a:cubicBezTo>
                    <a:cubicBezTo>
                      <a:pt x="44" y="229"/>
                      <a:pt x="44" y="229"/>
                      <a:pt x="44" y="229"/>
                    </a:cubicBezTo>
                    <a:cubicBezTo>
                      <a:pt x="44" y="236"/>
                      <a:pt x="44" y="236"/>
                      <a:pt x="44" y="236"/>
                    </a:cubicBezTo>
                    <a:cubicBezTo>
                      <a:pt x="37" y="236"/>
                      <a:pt x="37" y="236"/>
                      <a:pt x="37" y="236"/>
                    </a:cubicBezTo>
                    <a:moveTo>
                      <a:pt x="52" y="236"/>
                    </a:moveTo>
                    <a:cubicBezTo>
                      <a:pt x="52" y="229"/>
                      <a:pt x="52" y="229"/>
                      <a:pt x="52" y="229"/>
                    </a:cubicBezTo>
                    <a:cubicBezTo>
                      <a:pt x="59" y="229"/>
                      <a:pt x="59" y="229"/>
                      <a:pt x="59" y="229"/>
                    </a:cubicBezTo>
                    <a:cubicBezTo>
                      <a:pt x="59" y="236"/>
                      <a:pt x="59" y="236"/>
                      <a:pt x="59" y="236"/>
                    </a:cubicBezTo>
                    <a:cubicBezTo>
                      <a:pt x="52" y="236"/>
                      <a:pt x="52" y="236"/>
                      <a:pt x="52" y="236"/>
                    </a:cubicBezTo>
                    <a:moveTo>
                      <a:pt x="67" y="236"/>
                    </a:moveTo>
                    <a:cubicBezTo>
                      <a:pt x="67" y="229"/>
                      <a:pt x="67" y="229"/>
                      <a:pt x="67" y="229"/>
                    </a:cubicBezTo>
                    <a:cubicBezTo>
                      <a:pt x="74" y="229"/>
                      <a:pt x="74" y="229"/>
                      <a:pt x="74" y="229"/>
                    </a:cubicBezTo>
                    <a:cubicBezTo>
                      <a:pt x="74" y="236"/>
                      <a:pt x="74" y="236"/>
                      <a:pt x="74" y="236"/>
                    </a:cubicBezTo>
                    <a:cubicBezTo>
                      <a:pt x="67" y="236"/>
                      <a:pt x="67" y="236"/>
                      <a:pt x="67" y="236"/>
                    </a:cubicBezTo>
                    <a:moveTo>
                      <a:pt x="81" y="236"/>
                    </a:moveTo>
                    <a:cubicBezTo>
                      <a:pt x="81" y="229"/>
                      <a:pt x="81" y="229"/>
                      <a:pt x="81" y="229"/>
                    </a:cubicBezTo>
                    <a:cubicBezTo>
                      <a:pt x="88" y="229"/>
                      <a:pt x="88" y="229"/>
                      <a:pt x="88" y="229"/>
                    </a:cubicBezTo>
                    <a:cubicBezTo>
                      <a:pt x="88" y="236"/>
                      <a:pt x="88" y="236"/>
                      <a:pt x="88" y="236"/>
                    </a:cubicBezTo>
                    <a:cubicBezTo>
                      <a:pt x="81" y="236"/>
                      <a:pt x="81" y="236"/>
                      <a:pt x="81" y="236"/>
                    </a:cubicBezTo>
                    <a:moveTo>
                      <a:pt x="96" y="236"/>
                    </a:moveTo>
                    <a:cubicBezTo>
                      <a:pt x="96" y="229"/>
                      <a:pt x="96" y="229"/>
                      <a:pt x="96" y="229"/>
                    </a:cubicBezTo>
                    <a:cubicBezTo>
                      <a:pt x="103" y="229"/>
                      <a:pt x="103" y="229"/>
                      <a:pt x="103" y="229"/>
                    </a:cubicBezTo>
                    <a:cubicBezTo>
                      <a:pt x="103" y="236"/>
                      <a:pt x="103" y="236"/>
                      <a:pt x="103" y="236"/>
                    </a:cubicBezTo>
                    <a:cubicBezTo>
                      <a:pt x="96" y="236"/>
                      <a:pt x="96" y="236"/>
                      <a:pt x="96" y="236"/>
                    </a:cubicBezTo>
                    <a:moveTo>
                      <a:pt x="111" y="236"/>
                    </a:moveTo>
                    <a:cubicBezTo>
                      <a:pt x="111" y="229"/>
                      <a:pt x="111" y="229"/>
                      <a:pt x="111" y="229"/>
                    </a:cubicBezTo>
                    <a:cubicBezTo>
                      <a:pt x="118" y="229"/>
                      <a:pt x="118" y="229"/>
                      <a:pt x="118" y="229"/>
                    </a:cubicBezTo>
                    <a:cubicBezTo>
                      <a:pt x="118" y="236"/>
                      <a:pt x="118" y="236"/>
                      <a:pt x="118" y="236"/>
                    </a:cubicBezTo>
                    <a:cubicBezTo>
                      <a:pt x="111" y="236"/>
                      <a:pt x="111" y="236"/>
                      <a:pt x="111" y="236"/>
                    </a:cubicBezTo>
                    <a:moveTo>
                      <a:pt x="126" y="236"/>
                    </a:moveTo>
                    <a:cubicBezTo>
                      <a:pt x="126" y="229"/>
                      <a:pt x="126" y="229"/>
                      <a:pt x="126" y="229"/>
                    </a:cubicBezTo>
                    <a:cubicBezTo>
                      <a:pt x="133" y="229"/>
                      <a:pt x="133" y="229"/>
                      <a:pt x="133" y="229"/>
                    </a:cubicBezTo>
                    <a:cubicBezTo>
                      <a:pt x="133" y="236"/>
                      <a:pt x="133" y="236"/>
                      <a:pt x="133" y="236"/>
                    </a:cubicBezTo>
                    <a:cubicBezTo>
                      <a:pt x="126" y="236"/>
                      <a:pt x="126" y="236"/>
                      <a:pt x="126" y="236"/>
                    </a:cubicBezTo>
                    <a:moveTo>
                      <a:pt x="140" y="236"/>
                    </a:moveTo>
                    <a:cubicBezTo>
                      <a:pt x="140" y="229"/>
                      <a:pt x="140" y="229"/>
                      <a:pt x="140" y="229"/>
                    </a:cubicBezTo>
                    <a:cubicBezTo>
                      <a:pt x="147" y="229"/>
                      <a:pt x="147" y="229"/>
                      <a:pt x="147" y="229"/>
                    </a:cubicBezTo>
                    <a:cubicBezTo>
                      <a:pt x="147" y="236"/>
                      <a:pt x="147" y="236"/>
                      <a:pt x="147" y="236"/>
                    </a:cubicBezTo>
                    <a:cubicBezTo>
                      <a:pt x="140" y="236"/>
                      <a:pt x="140" y="236"/>
                      <a:pt x="140" y="236"/>
                    </a:cubicBezTo>
                    <a:moveTo>
                      <a:pt x="155" y="236"/>
                    </a:moveTo>
                    <a:cubicBezTo>
                      <a:pt x="155" y="229"/>
                      <a:pt x="155" y="229"/>
                      <a:pt x="155" y="229"/>
                    </a:cubicBezTo>
                    <a:cubicBezTo>
                      <a:pt x="162" y="229"/>
                      <a:pt x="162" y="229"/>
                      <a:pt x="162" y="229"/>
                    </a:cubicBezTo>
                    <a:cubicBezTo>
                      <a:pt x="162" y="236"/>
                      <a:pt x="162" y="236"/>
                      <a:pt x="162" y="236"/>
                    </a:cubicBezTo>
                    <a:cubicBezTo>
                      <a:pt x="155" y="236"/>
                      <a:pt x="155" y="236"/>
                      <a:pt x="155" y="236"/>
                    </a:cubicBezTo>
                    <a:moveTo>
                      <a:pt x="170" y="236"/>
                    </a:moveTo>
                    <a:cubicBezTo>
                      <a:pt x="170" y="229"/>
                      <a:pt x="170" y="229"/>
                      <a:pt x="170" y="229"/>
                    </a:cubicBezTo>
                    <a:cubicBezTo>
                      <a:pt x="177" y="229"/>
                      <a:pt x="177" y="229"/>
                      <a:pt x="177" y="229"/>
                    </a:cubicBezTo>
                    <a:cubicBezTo>
                      <a:pt x="177" y="236"/>
                      <a:pt x="177" y="236"/>
                      <a:pt x="177" y="236"/>
                    </a:cubicBezTo>
                    <a:cubicBezTo>
                      <a:pt x="170" y="236"/>
                      <a:pt x="170" y="236"/>
                      <a:pt x="170" y="236"/>
                    </a:cubicBezTo>
                    <a:moveTo>
                      <a:pt x="185" y="236"/>
                    </a:moveTo>
                    <a:cubicBezTo>
                      <a:pt x="185" y="229"/>
                      <a:pt x="185" y="229"/>
                      <a:pt x="185" y="229"/>
                    </a:cubicBezTo>
                    <a:cubicBezTo>
                      <a:pt x="192" y="229"/>
                      <a:pt x="192" y="229"/>
                      <a:pt x="192" y="229"/>
                    </a:cubicBezTo>
                    <a:cubicBezTo>
                      <a:pt x="192" y="236"/>
                      <a:pt x="192" y="236"/>
                      <a:pt x="192" y="236"/>
                    </a:cubicBezTo>
                    <a:cubicBezTo>
                      <a:pt x="185" y="236"/>
                      <a:pt x="185" y="236"/>
                      <a:pt x="185" y="236"/>
                    </a:cubicBezTo>
                    <a:moveTo>
                      <a:pt x="199" y="236"/>
                    </a:moveTo>
                    <a:cubicBezTo>
                      <a:pt x="199" y="229"/>
                      <a:pt x="199" y="229"/>
                      <a:pt x="199" y="229"/>
                    </a:cubicBezTo>
                    <a:cubicBezTo>
                      <a:pt x="206" y="229"/>
                      <a:pt x="206" y="229"/>
                      <a:pt x="206" y="229"/>
                    </a:cubicBezTo>
                    <a:cubicBezTo>
                      <a:pt x="206" y="236"/>
                      <a:pt x="206" y="236"/>
                      <a:pt x="206" y="236"/>
                    </a:cubicBezTo>
                    <a:cubicBezTo>
                      <a:pt x="199" y="236"/>
                      <a:pt x="199" y="236"/>
                      <a:pt x="199" y="236"/>
                    </a:cubicBezTo>
                    <a:moveTo>
                      <a:pt x="214" y="236"/>
                    </a:moveTo>
                    <a:cubicBezTo>
                      <a:pt x="214" y="229"/>
                      <a:pt x="214" y="229"/>
                      <a:pt x="214" y="229"/>
                    </a:cubicBezTo>
                    <a:cubicBezTo>
                      <a:pt x="221" y="229"/>
                      <a:pt x="221" y="229"/>
                      <a:pt x="221" y="229"/>
                    </a:cubicBezTo>
                    <a:cubicBezTo>
                      <a:pt x="221" y="236"/>
                      <a:pt x="221" y="236"/>
                      <a:pt x="221" y="236"/>
                    </a:cubicBezTo>
                    <a:cubicBezTo>
                      <a:pt x="214" y="236"/>
                      <a:pt x="214" y="236"/>
                      <a:pt x="214" y="236"/>
                    </a:cubicBezTo>
                    <a:moveTo>
                      <a:pt x="229" y="236"/>
                    </a:moveTo>
                    <a:cubicBezTo>
                      <a:pt x="229" y="229"/>
                      <a:pt x="229" y="229"/>
                      <a:pt x="229" y="229"/>
                    </a:cubicBezTo>
                    <a:cubicBezTo>
                      <a:pt x="236" y="229"/>
                      <a:pt x="236" y="229"/>
                      <a:pt x="236" y="229"/>
                    </a:cubicBezTo>
                    <a:cubicBezTo>
                      <a:pt x="236" y="236"/>
                      <a:pt x="236" y="236"/>
                      <a:pt x="236" y="236"/>
                    </a:cubicBezTo>
                    <a:cubicBezTo>
                      <a:pt x="229" y="236"/>
                      <a:pt x="229" y="236"/>
                      <a:pt x="229" y="236"/>
                    </a:cubicBezTo>
                    <a:moveTo>
                      <a:pt x="244" y="236"/>
                    </a:moveTo>
                    <a:cubicBezTo>
                      <a:pt x="244" y="229"/>
                      <a:pt x="244" y="229"/>
                      <a:pt x="244" y="229"/>
                    </a:cubicBezTo>
                    <a:cubicBezTo>
                      <a:pt x="251" y="229"/>
                      <a:pt x="251" y="229"/>
                      <a:pt x="251" y="229"/>
                    </a:cubicBezTo>
                    <a:cubicBezTo>
                      <a:pt x="251" y="236"/>
                      <a:pt x="251" y="236"/>
                      <a:pt x="251" y="236"/>
                    </a:cubicBezTo>
                    <a:cubicBezTo>
                      <a:pt x="244" y="236"/>
                      <a:pt x="244" y="236"/>
                      <a:pt x="244" y="236"/>
                    </a:cubicBezTo>
                    <a:moveTo>
                      <a:pt x="258" y="236"/>
                    </a:moveTo>
                    <a:cubicBezTo>
                      <a:pt x="258" y="229"/>
                      <a:pt x="258" y="229"/>
                      <a:pt x="258" y="229"/>
                    </a:cubicBezTo>
                    <a:cubicBezTo>
                      <a:pt x="265" y="229"/>
                      <a:pt x="265" y="229"/>
                      <a:pt x="265" y="229"/>
                    </a:cubicBezTo>
                    <a:cubicBezTo>
                      <a:pt x="265" y="236"/>
                      <a:pt x="265" y="236"/>
                      <a:pt x="265" y="236"/>
                    </a:cubicBezTo>
                    <a:cubicBezTo>
                      <a:pt x="258" y="236"/>
                      <a:pt x="258" y="236"/>
                      <a:pt x="258" y="236"/>
                    </a:cubicBezTo>
                    <a:moveTo>
                      <a:pt x="273" y="236"/>
                    </a:moveTo>
                    <a:cubicBezTo>
                      <a:pt x="273" y="229"/>
                      <a:pt x="273" y="229"/>
                      <a:pt x="273" y="229"/>
                    </a:cubicBezTo>
                    <a:cubicBezTo>
                      <a:pt x="280" y="229"/>
                      <a:pt x="280" y="229"/>
                      <a:pt x="280" y="229"/>
                    </a:cubicBezTo>
                    <a:cubicBezTo>
                      <a:pt x="280" y="236"/>
                      <a:pt x="280" y="236"/>
                      <a:pt x="280" y="236"/>
                    </a:cubicBezTo>
                    <a:cubicBezTo>
                      <a:pt x="273" y="236"/>
                      <a:pt x="273" y="236"/>
                      <a:pt x="273" y="236"/>
                    </a:cubicBezTo>
                    <a:moveTo>
                      <a:pt x="288" y="236"/>
                    </a:moveTo>
                    <a:cubicBezTo>
                      <a:pt x="288" y="229"/>
                      <a:pt x="288" y="229"/>
                      <a:pt x="288" y="229"/>
                    </a:cubicBezTo>
                    <a:cubicBezTo>
                      <a:pt x="295" y="229"/>
                      <a:pt x="295" y="229"/>
                      <a:pt x="295" y="229"/>
                    </a:cubicBezTo>
                    <a:cubicBezTo>
                      <a:pt x="295" y="236"/>
                      <a:pt x="295" y="236"/>
                      <a:pt x="295" y="236"/>
                    </a:cubicBezTo>
                    <a:cubicBezTo>
                      <a:pt x="288" y="236"/>
                      <a:pt x="288" y="236"/>
                      <a:pt x="288" y="236"/>
                    </a:cubicBezTo>
                    <a:moveTo>
                      <a:pt x="303" y="236"/>
                    </a:moveTo>
                    <a:cubicBezTo>
                      <a:pt x="303" y="229"/>
                      <a:pt x="303" y="229"/>
                      <a:pt x="303" y="229"/>
                    </a:cubicBezTo>
                    <a:cubicBezTo>
                      <a:pt x="310" y="229"/>
                      <a:pt x="310" y="229"/>
                      <a:pt x="310" y="229"/>
                    </a:cubicBezTo>
                    <a:cubicBezTo>
                      <a:pt x="310" y="236"/>
                      <a:pt x="310" y="236"/>
                      <a:pt x="310" y="236"/>
                    </a:cubicBezTo>
                    <a:cubicBezTo>
                      <a:pt x="303" y="236"/>
                      <a:pt x="303" y="236"/>
                      <a:pt x="303" y="236"/>
                    </a:cubicBezTo>
                    <a:moveTo>
                      <a:pt x="317" y="236"/>
                    </a:moveTo>
                    <a:cubicBezTo>
                      <a:pt x="317" y="229"/>
                      <a:pt x="317" y="229"/>
                      <a:pt x="317" y="229"/>
                    </a:cubicBezTo>
                    <a:cubicBezTo>
                      <a:pt x="324" y="229"/>
                      <a:pt x="324" y="229"/>
                      <a:pt x="324" y="229"/>
                    </a:cubicBezTo>
                    <a:cubicBezTo>
                      <a:pt x="324" y="236"/>
                      <a:pt x="324" y="236"/>
                      <a:pt x="324" y="236"/>
                    </a:cubicBezTo>
                    <a:cubicBezTo>
                      <a:pt x="317" y="236"/>
                      <a:pt x="317" y="236"/>
                      <a:pt x="317" y="236"/>
                    </a:cubicBezTo>
                    <a:moveTo>
                      <a:pt x="332" y="236"/>
                    </a:moveTo>
                    <a:cubicBezTo>
                      <a:pt x="332" y="229"/>
                      <a:pt x="332" y="229"/>
                      <a:pt x="332" y="229"/>
                    </a:cubicBezTo>
                    <a:cubicBezTo>
                      <a:pt x="339" y="229"/>
                      <a:pt x="339" y="229"/>
                      <a:pt x="339" y="229"/>
                    </a:cubicBezTo>
                    <a:cubicBezTo>
                      <a:pt x="339" y="236"/>
                      <a:pt x="339" y="236"/>
                      <a:pt x="339" y="236"/>
                    </a:cubicBezTo>
                    <a:cubicBezTo>
                      <a:pt x="332" y="236"/>
                      <a:pt x="332" y="236"/>
                      <a:pt x="332" y="236"/>
                    </a:cubicBezTo>
                    <a:moveTo>
                      <a:pt x="347" y="236"/>
                    </a:moveTo>
                    <a:cubicBezTo>
                      <a:pt x="347" y="229"/>
                      <a:pt x="347" y="229"/>
                      <a:pt x="347" y="229"/>
                    </a:cubicBezTo>
                    <a:cubicBezTo>
                      <a:pt x="354" y="229"/>
                      <a:pt x="354" y="229"/>
                      <a:pt x="354" y="229"/>
                    </a:cubicBezTo>
                    <a:cubicBezTo>
                      <a:pt x="354" y="236"/>
                      <a:pt x="354" y="236"/>
                      <a:pt x="354" y="236"/>
                    </a:cubicBezTo>
                    <a:cubicBezTo>
                      <a:pt x="347" y="236"/>
                      <a:pt x="347" y="236"/>
                      <a:pt x="347" y="236"/>
                    </a:cubicBezTo>
                    <a:moveTo>
                      <a:pt x="362" y="236"/>
                    </a:moveTo>
                    <a:cubicBezTo>
                      <a:pt x="362" y="229"/>
                      <a:pt x="362" y="229"/>
                      <a:pt x="362" y="229"/>
                    </a:cubicBezTo>
                    <a:cubicBezTo>
                      <a:pt x="369" y="229"/>
                      <a:pt x="369" y="229"/>
                      <a:pt x="369" y="229"/>
                    </a:cubicBezTo>
                    <a:cubicBezTo>
                      <a:pt x="369" y="236"/>
                      <a:pt x="369" y="236"/>
                      <a:pt x="369" y="236"/>
                    </a:cubicBezTo>
                    <a:cubicBezTo>
                      <a:pt x="362" y="236"/>
                      <a:pt x="362" y="236"/>
                      <a:pt x="362" y="236"/>
                    </a:cubicBezTo>
                    <a:moveTo>
                      <a:pt x="376" y="236"/>
                    </a:moveTo>
                    <a:cubicBezTo>
                      <a:pt x="376" y="229"/>
                      <a:pt x="376" y="229"/>
                      <a:pt x="376" y="229"/>
                    </a:cubicBezTo>
                    <a:cubicBezTo>
                      <a:pt x="383" y="229"/>
                      <a:pt x="383" y="229"/>
                      <a:pt x="383" y="229"/>
                    </a:cubicBezTo>
                    <a:cubicBezTo>
                      <a:pt x="383" y="236"/>
                      <a:pt x="383" y="236"/>
                      <a:pt x="383" y="236"/>
                    </a:cubicBezTo>
                    <a:cubicBezTo>
                      <a:pt x="376" y="236"/>
                      <a:pt x="376" y="236"/>
                      <a:pt x="376" y="236"/>
                    </a:cubicBezTo>
                    <a:moveTo>
                      <a:pt x="8" y="222"/>
                    </a:moveTo>
                    <a:cubicBezTo>
                      <a:pt x="8" y="215"/>
                      <a:pt x="8" y="215"/>
                      <a:pt x="8" y="215"/>
                    </a:cubicBezTo>
                    <a:cubicBezTo>
                      <a:pt x="15" y="215"/>
                      <a:pt x="15" y="215"/>
                      <a:pt x="15" y="215"/>
                    </a:cubicBezTo>
                    <a:cubicBezTo>
                      <a:pt x="15" y="222"/>
                      <a:pt x="15" y="222"/>
                      <a:pt x="15" y="222"/>
                    </a:cubicBezTo>
                    <a:cubicBezTo>
                      <a:pt x="8" y="222"/>
                      <a:pt x="8" y="222"/>
                      <a:pt x="8" y="222"/>
                    </a:cubicBezTo>
                    <a:moveTo>
                      <a:pt x="22" y="222"/>
                    </a:moveTo>
                    <a:cubicBezTo>
                      <a:pt x="22" y="215"/>
                      <a:pt x="22" y="215"/>
                      <a:pt x="22" y="215"/>
                    </a:cubicBezTo>
                    <a:cubicBezTo>
                      <a:pt x="29" y="215"/>
                      <a:pt x="29" y="215"/>
                      <a:pt x="29" y="215"/>
                    </a:cubicBezTo>
                    <a:cubicBezTo>
                      <a:pt x="29" y="222"/>
                      <a:pt x="29" y="222"/>
                      <a:pt x="29" y="222"/>
                    </a:cubicBezTo>
                    <a:cubicBezTo>
                      <a:pt x="22" y="222"/>
                      <a:pt x="22" y="222"/>
                      <a:pt x="22" y="222"/>
                    </a:cubicBezTo>
                    <a:moveTo>
                      <a:pt x="37" y="222"/>
                    </a:moveTo>
                    <a:cubicBezTo>
                      <a:pt x="37" y="215"/>
                      <a:pt x="37" y="215"/>
                      <a:pt x="37" y="215"/>
                    </a:cubicBezTo>
                    <a:cubicBezTo>
                      <a:pt x="44" y="215"/>
                      <a:pt x="44" y="215"/>
                      <a:pt x="44" y="215"/>
                    </a:cubicBezTo>
                    <a:cubicBezTo>
                      <a:pt x="44" y="222"/>
                      <a:pt x="44" y="222"/>
                      <a:pt x="44" y="222"/>
                    </a:cubicBezTo>
                    <a:cubicBezTo>
                      <a:pt x="37" y="222"/>
                      <a:pt x="37" y="222"/>
                      <a:pt x="37" y="222"/>
                    </a:cubicBezTo>
                    <a:moveTo>
                      <a:pt x="52" y="222"/>
                    </a:moveTo>
                    <a:cubicBezTo>
                      <a:pt x="52" y="215"/>
                      <a:pt x="52" y="215"/>
                      <a:pt x="52" y="215"/>
                    </a:cubicBezTo>
                    <a:cubicBezTo>
                      <a:pt x="59" y="215"/>
                      <a:pt x="59" y="215"/>
                      <a:pt x="59" y="215"/>
                    </a:cubicBezTo>
                    <a:cubicBezTo>
                      <a:pt x="59" y="222"/>
                      <a:pt x="59" y="222"/>
                      <a:pt x="59" y="222"/>
                    </a:cubicBezTo>
                    <a:cubicBezTo>
                      <a:pt x="52" y="222"/>
                      <a:pt x="52" y="222"/>
                      <a:pt x="52" y="222"/>
                    </a:cubicBezTo>
                    <a:moveTo>
                      <a:pt x="67" y="222"/>
                    </a:moveTo>
                    <a:cubicBezTo>
                      <a:pt x="67" y="215"/>
                      <a:pt x="67" y="215"/>
                      <a:pt x="67" y="215"/>
                    </a:cubicBezTo>
                    <a:cubicBezTo>
                      <a:pt x="74" y="215"/>
                      <a:pt x="74" y="215"/>
                      <a:pt x="74" y="215"/>
                    </a:cubicBezTo>
                    <a:cubicBezTo>
                      <a:pt x="74" y="222"/>
                      <a:pt x="74" y="222"/>
                      <a:pt x="74" y="222"/>
                    </a:cubicBezTo>
                    <a:cubicBezTo>
                      <a:pt x="67" y="222"/>
                      <a:pt x="67" y="222"/>
                      <a:pt x="67" y="222"/>
                    </a:cubicBezTo>
                    <a:moveTo>
                      <a:pt x="81" y="222"/>
                    </a:moveTo>
                    <a:cubicBezTo>
                      <a:pt x="81" y="215"/>
                      <a:pt x="81" y="215"/>
                      <a:pt x="81" y="215"/>
                    </a:cubicBezTo>
                    <a:cubicBezTo>
                      <a:pt x="88" y="215"/>
                      <a:pt x="88" y="215"/>
                      <a:pt x="88" y="215"/>
                    </a:cubicBezTo>
                    <a:cubicBezTo>
                      <a:pt x="88" y="222"/>
                      <a:pt x="88" y="222"/>
                      <a:pt x="88" y="222"/>
                    </a:cubicBezTo>
                    <a:cubicBezTo>
                      <a:pt x="81" y="222"/>
                      <a:pt x="81" y="222"/>
                      <a:pt x="81" y="222"/>
                    </a:cubicBezTo>
                    <a:moveTo>
                      <a:pt x="96" y="222"/>
                    </a:moveTo>
                    <a:cubicBezTo>
                      <a:pt x="96" y="215"/>
                      <a:pt x="96" y="215"/>
                      <a:pt x="96" y="215"/>
                    </a:cubicBezTo>
                    <a:cubicBezTo>
                      <a:pt x="103" y="215"/>
                      <a:pt x="103" y="215"/>
                      <a:pt x="103" y="215"/>
                    </a:cubicBezTo>
                    <a:cubicBezTo>
                      <a:pt x="103" y="222"/>
                      <a:pt x="103" y="222"/>
                      <a:pt x="103" y="222"/>
                    </a:cubicBezTo>
                    <a:cubicBezTo>
                      <a:pt x="96" y="222"/>
                      <a:pt x="96" y="222"/>
                      <a:pt x="96" y="222"/>
                    </a:cubicBezTo>
                    <a:moveTo>
                      <a:pt x="111" y="222"/>
                    </a:moveTo>
                    <a:cubicBezTo>
                      <a:pt x="111" y="215"/>
                      <a:pt x="111" y="215"/>
                      <a:pt x="111" y="215"/>
                    </a:cubicBezTo>
                    <a:cubicBezTo>
                      <a:pt x="118" y="215"/>
                      <a:pt x="118" y="215"/>
                      <a:pt x="118" y="215"/>
                    </a:cubicBezTo>
                    <a:cubicBezTo>
                      <a:pt x="118" y="222"/>
                      <a:pt x="118" y="222"/>
                      <a:pt x="118" y="222"/>
                    </a:cubicBezTo>
                    <a:cubicBezTo>
                      <a:pt x="111" y="222"/>
                      <a:pt x="111" y="222"/>
                      <a:pt x="111" y="222"/>
                    </a:cubicBezTo>
                    <a:moveTo>
                      <a:pt x="126" y="222"/>
                    </a:moveTo>
                    <a:cubicBezTo>
                      <a:pt x="126" y="215"/>
                      <a:pt x="126" y="215"/>
                      <a:pt x="126" y="215"/>
                    </a:cubicBezTo>
                    <a:cubicBezTo>
                      <a:pt x="133" y="215"/>
                      <a:pt x="133" y="215"/>
                      <a:pt x="133" y="215"/>
                    </a:cubicBezTo>
                    <a:cubicBezTo>
                      <a:pt x="133" y="222"/>
                      <a:pt x="133" y="222"/>
                      <a:pt x="133" y="222"/>
                    </a:cubicBezTo>
                    <a:cubicBezTo>
                      <a:pt x="126" y="222"/>
                      <a:pt x="126" y="222"/>
                      <a:pt x="126" y="222"/>
                    </a:cubicBezTo>
                    <a:moveTo>
                      <a:pt x="140" y="222"/>
                    </a:moveTo>
                    <a:cubicBezTo>
                      <a:pt x="140" y="215"/>
                      <a:pt x="140" y="215"/>
                      <a:pt x="140" y="215"/>
                    </a:cubicBezTo>
                    <a:cubicBezTo>
                      <a:pt x="147" y="215"/>
                      <a:pt x="147" y="215"/>
                      <a:pt x="147" y="215"/>
                    </a:cubicBezTo>
                    <a:cubicBezTo>
                      <a:pt x="147" y="222"/>
                      <a:pt x="147" y="222"/>
                      <a:pt x="147" y="222"/>
                    </a:cubicBezTo>
                    <a:cubicBezTo>
                      <a:pt x="140" y="222"/>
                      <a:pt x="140" y="222"/>
                      <a:pt x="140" y="222"/>
                    </a:cubicBezTo>
                    <a:moveTo>
                      <a:pt x="155" y="222"/>
                    </a:moveTo>
                    <a:cubicBezTo>
                      <a:pt x="155" y="215"/>
                      <a:pt x="155" y="215"/>
                      <a:pt x="155" y="215"/>
                    </a:cubicBezTo>
                    <a:cubicBezTo>
                      <a:pt x="162" y="215"/>
                      <a:pt x="162" y="215"/>
                      <a:pt x="162" y="215"/>
                    </a:cubicBezTo>
                    <a:cubicBezTo>
                      <a:pt x="162" y="222"/>
                      <a:pt x="162" y="222"/>
                      <a:pt x="162" y="222"/>
                    </a:cubicBezTo>
                    <a:cubicBezTo>
                      <a:pt x="155" y="222"/>
                      <a:pt x="155" y="222"/>
                      <a:pt x="155" y="222"/>
                    </a:cubicBezTo>
                    <a:moveTo>
                      <a:pt x="170" y="222"/>
                    </a:moveTo>
                    <a:cubicBezTo>
                      <a:pt x="170" y="215"/>
                      <a:pt x="170" y="215"/>
                      <a:pt x="170" y="215"/>
                    </a:cubicBezTo>
                    <a:cubicBezTo>
                      <a:pt x="177" y="215"/>
                      <a:pt x="177" y="215"/>
                      <a:pt x="177" y="215"/>
                    </a:cubicBezTo>
                    <a:cubicBezTo>
                      <a:pt x="177" y="222"/>
                      <a:pt x="177" y="222"/>
                      <a:pt x="177" y="222"/>
                    </a:cubicBezTo>
                    <a:cubicBezTo>
                      <a:pt x="170" y="222"/>
                      <a:pt x="170" y="222"/>
                      <a:pt x="170" y="222"/>
                    </a:cubicBezTo>
                    <a:moveTo>
                      <a:pt x="185" y="222"/>
                    </a:moveTo>
                    <a:cubicBezTo>
                      <a:pt x="185" y="215"/>
                      <a:pt x="185" y="215"/>
                      <a:pt x="185" y="215"/>
                    </a:cubicBezTo>
                    <a:cubicBezTo>
                      <a:pt x="192" y="215"/>
                      <a:pt x="192" y="215"/>
                      <a:pt x="192" y="215"/>
                    </a:cubicBezTo>
                    <a:cubicBezTo>
                      <a:pt x="192" y="222"/>
                      <a:pt x="192" y="222"/>
                      <a:pt x="192" y="222"/>
                    </a:cubicBezTo>
                    <a:cubicBezTo>
                      <a:pt x="185" y="222"/>
                      <a:pt x="185" y="222"/>
                      <a:pt x="185" y="222"/>
                    </a:cubicBezTo>
                    <a:moveTo>
                      <a:pt x="199" y="222"/>
                    </a:moveTo>
                    <a:cubicBezTo>
                      <a:pt x="199" y="215"/>
                      <a:pt x="199" y="215"/>
                      <a:pt x="199" y="215"/>
                    </a:cubicBezTo>
                    <a:cubicBezTo>
                      <a:pt x="206" y="215"/>
                      <a:pt x="206" y="215"/>
                      <a:pt x="206" y="215"/>
                    </a:cubicBezTo>
                    <a:cubicBezTo>
                      <a:pt x="206" y="222"/>
                      <a:pt x="206" y="222"/>
                      <a:pt x="206" y="222"/>
                    </a:cubicBezTo>
                    <a:cubicBezTo>
                      <a:pt x="199" y="222"/>
                      <a:pt x="199" y="222"/>
                      <a:pt x="199" y="222"/>
                    </a:cubicBezTo>
                    <a:moveTo>
                      <a:pt x="214" y="222"/>
                    </a:moveTo>
                    <a:cubicBezTo>
                      <a:pt x="214" y="215"/>
                      <a:pt x="214" y="215"/>
                      <a:pt x="214" y="215"/>
                    </a:cubicBezTo>
                    <a:cubicBezTo>
                      <a:pt x="221" y="215"/>
                      <a:pt x="221" y="215"/>
                      <a:pt x="221" y="215"/>
                    </a:cubicBezTo>
                    <a:cubicBezTo>
                      <a:pt x="221" y="222"/>
                      <a:pt x="221" y="222"/>
                      <a:pt x="221" y="222"/>
                    </a:cubicBezTo>
                    <a:cubicBezTo>
                      <a:pt x="214" y="222"/>
                      <a:pt x="214" y="222"/>
                      <a:pt x="214" y="222"/>
                    </a:cubicBezTo>
                    <a:moveTo>
                      <a:pt x="229" y="222"/>
                    </a:moveTo>
                    <a:cubicBezTo>
                      <a:pt x="229" y="215"/>
                      <a:pt x="229" y="215"/>
                      <a:pt x="229" y="215"/>
                    </a:cubicBezTo>
                    <a:cubicBezTo>
                      <a:pt x="236" y="215"/>
                      <a:pt x="236" y="215"/>
                      <a:pt x="236" y="215"/>
                    </a:cubicBezTo>
                    <a:cubicBezTo>
                      <a:pt x="236" y="222"/>
                      <a:pt x="236" y="222"/>
                      <a:pt x="236" y="222"/>
                    </a:cubicBezTo>
                    <a:cubicBezTo>
                      <a:pt x="229" y="222"/>
                      <a:pt x="229" y="222"/>
                      <a:pt x="229" y="222"/>
                    </a:cubicBezTo>
                    <a:moveTo>
                      <a:pt x="244" y="222"/>
                    </a:moveTo>
                    <a:cubicBezTo>
                      <a:pt x="244" y="215"/>
                      <a:pt x="244" y="215"/>
                      <a:pt x="244" y="215"/>
                    </a:cubicBezTo>
                    <a:cubicBezTo>
                      <a:pt x="251" y="215"/>
                      <a:pt x="251" y="215"/>
                      <a:pt x="251" y="215"/>
                    </a:cubicBezTo>
                    <a:cubicBezTo>
                      <a:pt x="251" y="222"/>
                      <a:pt x="251" y="222"/>
                      <a:pt x="251" y="222"/>
                    </a:cubicBezTo>
                    <a:cubicBezTo>
                      <a:pt x="244" y="222"/>
                      <a:pt x="244" y="222"/>
                      <a:pt x="244" y="222"/>
                    </a:cubicBezTo>
                    <a:moveTo>
                      <a:pt x="258" y="222"/>
                    </a:moveTo>
                    <a:cubicBezTo>
                      <a:pt x="258" y="215"/>
                      <a:pt x="258" y="215"/>
                      <a:pt x="258" y="215"/>
                    </a:cubicBezTo>
                    <a:cubicBezTo>
                      <a:pt x="265" y="215"/>
                      <a:pt x="265" y="215"/>
                      <a:pt x="265" y="215"/>
                    </a:cubicBezTo>
                    <a:cubicBezTo>
                      <a:pt x="265" y="222"/>
                      <a:pt x="265" y="222"/>
                      <a:pt x="265" y="222"/>
                    </a:cubicBezTo>
                    <a:cubicBezTo>
                      <a:pt x="258" y="222"/>
                      <a:pt x="258" y="222"/>
                      <a:pt x="258" y="222"/>
                    </a:cubicBezTo>
                    <a:moveTo>
                      <a:pt x="273" y="222"/>
                    </a:moveTo>
                    <a:cubicBezTo>
                      <a:pt x="273" y="215"/>
                      <a:pt x="273" y="215"/>
                      <a:pt x="273" y="215"/>
                    </a:cubicBezTo>
                    <a:cubicBezTo>
                      <a:pt x="280" y="215"/>
                      <a:pt x="280" y="215"/>
                      <a:pt x="280" y="215"/>
                    </a:cubicBezTo>
                    <a:cubicBezTo>
                      <a:pt x="280" y="222"/>
                      <a:pt x="280" y="222"/>
                      <a:pt x="280" y="222"/>
                    </a:cubicBezTo>
                    <a:cubicBezTo>
                      <a:pt x="273" y="222"/>
                      <a:pt x="273" y="222"/>
                      <a:pt x="273" y="222"/>
                    </a:cubicBezTo>
                    <a:moveTo>
                      <a:pt x="288" y="222"/>
                    </a:moveTo>
                    <a:cubicBezTo>
                      <a:pt x="288" y="215"/>
                      <a:pt x="288" y="215"/>
                      <a:pt x="288" y="215"/>
                    </a:cubicBezTo>
                    <a:cubicBezTo>
                      <a:pt x="295" y="215"/>
                      <a:pt x="295" y="215"/>
                      <a:pt x="295" y="215"/>
                    </a:cubicBezTo>
                    <a:cubicBezTo>
                      <a:pt x="295" y="222"/>
                      <a:pt x="295" y="222"/>
                      <a:pt x="295" y="222"/>
                    </a:cubicBezTo>
                    <a:cubicBezTo>
                      <a:pt x="288" y="222"/>
                      <a:pt x="288" y="222"/>
                      <a:pt x="288" y="222"/>
                    </a:cubicBezTo>
                    <a:moveTo>
                      <a:pt x="303" y="222"/>
                    </a:moveTo>
                    <a:cubicBezTo>
                      <a:pt x="303" y="215"/>
                      <a:pt x="303" y="215"/>
                      <a:pt x="303" y="215"/>
                    </a:cubicBezTo>
                    <a:cubicBezTo>
                      <a:pt x="310" y="215"/>
                      <a:pt x="310" y="215"/>
                      <a:pt x="310" y="215"/>
                    </a:cubicBezTo>
                    <a:cubicBezTo>
                      <a:pt x="310" y="222"/>
                      <a:pt x="310" y="222"/>
                      <a:pt x="310" y="222"/>
                    </a:cubicBezTo>
                    <a:cubicBezTo>
                      <a:pt x="303" y="222"/>
                      <a:pt x="303" y="222"/>
                      <a:pt x="303" y="222"/>
                    </a:cubicBezTo>
                    <a:moveTo>
                      <a:pt x="317" y="222"/>
                    </a:moveTo>
                    <a:cubicBezTo>
                      <a:pt x="317" y="215"/>
                      <a:pt x="317" y="215"/>
                      <a:pt x="317" y="215"/>
                    </a:cubicBezTo>
                    <a:cubicBezTo>
                      <a:pt x="324" y="215"/>
                      <a:pt x="324" y="215"/>
                      <a:pt x="324" y="215"/>
                    </a:cubicBezTo>
                    <a:cubicBezTo>
                      <a:pt x="324" y="222"/>
                      <a:pt x="324" y="222"/>
                      <a:pt x="324" y="222"/>
                    </a:cubicBezTo>
                    <a:cubicBezTo>
                      <a:pt x="317" y="222"/>
                      <a:pt x="317" y="222"/>
                      <a:pt x="317" y="222"/>
                    </a:cubicBezTo>
                    <a:moveTo>
                      <a:pt x="332" y="222"/>
                    </a:moveTo>
                    <a:cubicBezTo>
                      <a:pt x="332" y="215"/>
                      <a:pt x="332" y="215"/>
                      <a:pt x="332" y="215"/>
                    </a:cubicBezTo>
                    <a:cubicBezTo>
                      <a:pt x="339" y="215"/>
                      <a:pt x="339" y="215"/>
                      <a:pt x="339" y="215"/>
                    </a:cubicBezTo>
                    <a:cubicBezTo>
                      <a:pt x="339" y="222"/>
                      <a:pt x="339" y="222"/>
                      <a:pt x="339" y="222"/>
                    </a:cubicBezTo>
                    <a:cubicBezTo>
                      <a:pt x="332" y="222"/>
                      <a:pt x="332" y="222"/>
                      <a:pt x="332" y="222"/>
                    </a:cubicBezTo>
                    <a:moveTo>
                      <a:pt x="347" y="222"/>
                    </a:moveTo>
                    <a:cubicBezTo>
                      <a:pt x="347" y="215"/>
                      <a:pt x="347" y="215"/>
                      <a:pt x="347" y="215"/>
                    </a:cubicBezTo>
                    <a:cubicBezTo>
                      <a:pt x="354" y="215"/>
                      <a:pt x="354" y="215"/>
                      <a:pt x="354" y="215"/>
                    </a:cubicBezTo>
                    <a:cubicBezTo>
                      <a:pt x="354" y="222"/>
                      <a:pt x="354" y="222"/>
                      <a:pt x="354" y="222"/>
                    </a:cubicBezTo>
                    <a:cubicBezTo>
                      <a:pt x="347" y="222"/>
                      <a:pt x="347" y="222"/>
                      <a:pt x="347" y="222"/>
                    </a:cubicBezTo>
                    <a:moveTo>
                      <a:pt x="362" y="222"/>
                    </a:moveTo>
                    <a:cubicBezTo>
                      <a:pt x="362" y="215"/>
                      <a:pt x="362" y="215"/>
                      <a:pt x="362" y="215"/>
                    </a:cubicBezTo>
                    <a:cubicBezTo>
                      <a:pt x="369" y="215"/>
                      <a:pt x="369" y="215"/>
                      <a:pt x="369" y="215"/>
                    </a:cubicBezTo>
                    <a:cubicBezTo>
                      <a:pt x="369" y="222"/>
                      <a:pt x="369" y="222"/>
                      <a:pt x="369" y="222"/>
                    </a:cubicBezTo>
                    <a:cubicBezTo>
                      <a:pt x="362" y="222"/>
                      <a:pt x="362" y="222"/>
                      <a:pt x="362" y="222"/>
                    </a:cubicBezTo>
                    <a:moveTo>
                      <a:pt x="376" y="222"/>
                    </a:moveTo>
                    <a:cubicBezTo>
                      <a:pt x="376" y="215"/>
                      <a:pt x="376" y="215"/>
                      <a:pt x="376" y="215"/>
                    </a:cubicBezTo>
                    <a:cubicBezTo>
                      <a:pt x="383" y="215"/>
                      <a:pt x="383" y="215"/>
                      <a:pt x="383" y="215"/>
                    </a:cubicBezTo>
                    <a:cubicBezTo>
                      <a:pt x="383" y="222"/>
                      <a:pt x="383" y="222"/>
                      <a:pt x="383" y="222"/>
                    </a:cubicBezTo>
                    <a:cubicBezTo>
                      <a:pt x="376" y="222"/>
                      <a:pt x="376" y="222"/>
                      <a:pt x="376" y="222"/>
                    </a:cubicBezTo>
                    <a:moveTo>
                      <a:pt x="8" y="207"/>
                    </a:moveTo>
                    <a:cubicBezTo>
                      <a:pt x="8" y="200"/>
                      <a:pt x="8" y="200"/>
                      <a:pt x="8" y="200"/>
                    </a:cubicBezTo>
                    <a:cubicBezTo>
                      <a:pt x="15" y="200"/>
                      <a:pt x="15" y="200"/>
                      <a:pt x="15" y="200"/>
                    </a:cubicBezTo>
                    <a:cubicBezTo>
                      <a:pt x="15" y="207"/>
                      <a:pt x="15" y="207"/>
                      <a:pt x="15" y="207"/>
                    </a:cubicBezTo>
                    <a:cubicBezTo>
                      <a:pt x="8" y="207"/>
                      <a:pt x="8" y="207"/>
                      <a:pt x="8" y="207"/>
                    </a:cubicBezTo>
                    <a:moveTo>
                      <a:pt x="22" y="207"/>
                    </a:moveTo>
                    <a:cubicBezTo>
                      <a:pt x="22" y="200"/>
                      <a:pt x="22" y="200"/>
                      <a:pt x="22" y="200"/>
                    </a:cubicBezTo>
                    <a:cubicBezTo>
                      <a:pt x="29" y="200"/>
                      <a:pt x="29" y="200"/>
                      <a:pt x="29" y="200"/>
                    </a:cubicBezTo>
                    <a:cubicBezTo>
                      <a:pt x="29" y="207"/>
                      <a:pt x="29" y="207"/>
                      <a:pt x="29" y="207"/>
                    </a:cubicBezTo>
                    <a:cubicBezTo>
                      <a:pt x="22" y="207"/>
                      <a:pt x="22" y="207"/>
                      <a:pt x="22" y="207"/>
                    </a:cubicBezTo>
                    <a:moveTo>
                      <a:pt x="37" y="207"/>
                    </a:moveTo>
                    <a:cubicBezTo>
                      <a:pt x="37" y="200"/>
                      <a:pt x="37" y="200"/>
                      <a:pt x="37" y="200"/>
                    </a:cubicBezTo>
                    <a:cubicBezTo>
                      <a:pt x="44" y="200"/>
                      <a:pt x="44" y="200"/>
                      <a:pt x="44" y="200"/>
                    </a:cubicBezTo>
                    <a:cubicBezTo>
                      <a:pt x="44" y="207"/>
                      <a:pt x="44" y="207"/>
                      <a:pt x="44" y="207"/>
                    </a:cubicBezTo>
                    <a:cubicBezTo>
                      <a:pt x="37" y="207"/>
                      <a:pt x="37" y="207"/>
                      <a:pt x="37" y="207"/>
                    </a:cubicBezTo>
                    <a:moveTo>
                      <a:pt x="52" y="207"/>
                    </a:moveTo>
                    <a:cubicBezTo>
                      <a:pt x="52" y="200"/>
                      <a:pt x="52" y="200"/>
                      <a:pt x="52" y="200"/>
                    </a:cubicBezTo>
                    <a:cubicBezTo>
                      <a:pt x="59" y="200"/>
                      <a:pt x="59" y="200"/>
                      <a:pt x="59" y="200"/>
                    </a:cubicBezTo>
                    <a:cubicBezTo>
                      <a:pt x="59" y="207"/>
                      <a:pt x="59" y="207"/>
                      <a:pt x="59" y="207"/>
                    </a:cubicBezTo>
                    <a:cubicBezTo>
                      <a:pt x="52" y="207"/>
                      <a:pt x="52" y="207"/>
                      <a:pt x="52" y="207"/>
                    </a:cubicBezTo>
                    <a:moveTo>
                      <a:pt x="67" y="207"/>
                    </a:moveTo>
                    <a:cubicBezTo>
                      <a:pt x="67" y="200"/>
                      <a:pt x="67" y="200"/>
                      <a:pt x="67" y="200"/>
                    </a:cubicBezTo>
                    <a:cubicBezTo>
                      <a:pt x="74" y="200"/>
                      <a:pt x="74" y="200"/>
                      <a:pt x="74" y="200"/>
                    </a:cubicBezTo>
                    <a:cubicBezTo>
                      <a:pt x="74" y="207"/>
                      <a:pt x="74" y="207"/>
                      <a:pt x="74" y="207"/>
                    </a:cubicBezTo>
                    <a:cubicBezTo>
                      <a:pt x="67" y="207"/>
                      <a:pt x="67" y="207"/>
                      <a:pt x="67" y="207"/>
                    </a:cubicBezTo>
                    <a:moveTo>
                      <a:pt x="81" y="207"/>
                    </a:moveTo>
                    <a:cubicBezTo>
                      <a:pt x="81" y="200"/>
                      <a:pt x="81" y="200"/>
                      <a:pt x="81" y="200"/>
                    </a:cubicBezTo>
                    <a:cubicBezTo>
                      <a:pt x="88" y="200"/>
                      <a:pt x="88" y="200"/>
                      <a:pt x="88" y="200"/>
                    </a:cubicBezTo>
                    <a:cubicBezTo>
                      <a:pt x="88" y="207"/>
                      <a:pt x="88" y="207"/>
                      <a:pt x="88" y="207"/>
                    </a:cubicBezTo>
                    <a:cubicBezTo>
                      <a:pt x="81" y="207"/>
                      <a:pt x="81" y="207"/>
                      <a:pt x="81" y="207"/>
                    </a:cubicBezTo>
                    <a:moveTo>
                      <a:pt x="96" y="207"/>
                    </a:moveTo>
                    <a:cubicBezTo>
                      <a:pt x="96" y="200"/>
                      <a:pt x="96" y="200"/>
                      <a:pt x="96" y="200"/>
                    </a:cubicBezTo>
                    <a:cubicBezTo>
                      <a:pt x="103" y="200"/>
                      <a:pt x="103" y="200"/>
                      <a:pt x="103" y="200"/>
                    </a:cubicBezTo>
                    <a:cubicBezTo>
                      <a:pt x="103" y="207"/>
                      <a:pt x="103" y="207"/>
                      <a:pt x="103" y="207"/>
                    </a:cubicBezTo>
                    <a:cubicBezTo>
                      <a:pt x="96" y="207"/>
                      <a:pt x="96" y="207"/>
                      <a:pt x="96" y="207"/>
                    </a:cubicBezTo>
                    <a:moveTo>
                      <a:pt x="111" y="207"/>
                    </a:moveTo>
                    <a:cubicBezTo>
                      <a:pt x="111" y="200"/>
                      <a:pt x="111" y="200"/>
                      <a:pt x="111" y="200"/>
                    </a:cubicBezTo>
                    <a:cubicBezTo>
                      <a:pt x="118" y="200"/>
                      <a:pt x="118" y="200"/>
                      <a:pt x="118" y="200"/>
                    </a:cubicBezTo>
                    <a:cubicBezTo>
                      <a:pt x="118" y="207"/>
                      <a:pt x="118" y="207"/>
                      <a:pt x="118" y="207"/>
                    </a:cubicBezTo>
                    <a:cubicBezTo>
                      <a:pt x="111" y="207"/>
                      <a:pt x="111" y="207"/>
                      <a:pt x="111" y="207"/>
                    </a:cubicBezTo>
                    <a:moveTo>
                      <a:pt x="126" y="207"/>
                    </a:moveTo>
                    <a:cubicBezTo>
                      <a:pt x="126" y="200"/>
                      <a:pt x="126" y="200"/>
                      <a:pt x="126" y="200"/>
                    </a:cubicBezTo>
                    <a:cubicBezTo>
                      <a:pt x="133" y="200"/>
                      <a:pt x="133" y="200"/>
                      <a:pt x="133" y="200"/>
                    </a:cubicBezTo>
                    <a:cubicBezTo>
                      <a:pt x="133" y="207"/>
                      <a:pt x="133" y="207"/>
                      <a:pt x="133" y="207"/>
                    </a:cubicBezTo>
                    <a:cubicBezTo>
                      <a:pt x="126" y="207"/>
                      <a:pt x="126" y="207"/>
                      <a:pt x="126" y="207"/>
                    </a:cubicBezTo>
                    <a:moveTo>
                      <a:pt x="140" y="207"/>
                    </a:moveTo>
                    <a:cubicBezTo>
                      <a:pt x="140" y="200"/>
                      <a:pt x="140" y="200"/>
                      <a:pt x="140" y="200"/>
                    </a:cubicBezTo>
                    <a:cubicBezTo>
                      <a:pt x="147" y="200"/>
                      <a:pt x="147" y="200"/>
                      <a:pt x="147" y="200"/>
                    </a:cubicBezTo>
                    <a:cubicBezTo>
                      <a:pt x="147" y="207"/>
                      <a:pt x="147" y="207"/>
                      <a:pt x="147" y="207"/>
                    </a:cubicBezTo>
                    <a:cubicBezTo>
                      <a:pt x="140" y="207"/>
                      <a:pt x="140" y="207"/>
                      <a:pt x="140" y="207"/>
                    </a:cubicBezTo>
                    <a:moveTo>
                      <a:pt x="155" y="207"/>
                    </a:moveTo>
                    <a:cubicBezTo>
                      <a:pt x="155" y="200"/>
                      <a:pt x="155" y="200"/>
                      <a:pt x="155" y="200"/>
                    </a:cubicBezTo>
                    <a:cubicBezTo>
                      <a:pt x="162" y="200"/>
                      <a:pt x="162" y="200"/>
                      <a:pt x="162" y="200"/>
                    </a:cubicBezTo>
                    <a:cubicBezTo>
                      <a:pt x="162" y="207"/>
                      <a:pt x="162" y="207"/>
                      <a:pt x="162" y="207"/>
                    </a:cubicBezTo>
                    <a:cubicBezTo>
                      <a:pt x="155" y="207"/>
                      <a:pt x="155" y="207"/>
                      <a:pt x="155" y="207"/>
                    </a:cubicBezTo>
                    <a:moveTo>
                      <a:pt x="170" y="207"/>
                    </a:moveTo>
                    <a:cubicBezTo>
                      <a:pt x="170" y="200"/>
                      <a:pt x="170" y="200"/>
                      <a:pt x="170" y="200"/>
                    </a:cubicBezTo>
                    <a:cubicBezTo>
                      <a:pt x="177" y="200"/>
                      <a:pt x="177" y="200"/>
                      <a:pt x="177" y="200"/>
                    </a:cubicBezTo>
                    <a:cubicBezTo>
                      <a:pt x="177" y="207"/>
                      <a:pt x="177" y="207"/>
                      <a:pt x="177" y="207"/>
                    </a:cubicBezTo>
                    <a:cubicBezTo>
                      <a:pt x="170" y="207"/>
                      <a:pt x="170" y="207"/>
                      <a:pt x="170" y="207"/>
                    </a:cubicBezTo>
                    <a:moveTo>
                      <a:pt x="185" y="207"/>
                    </a:moveTo>
                    <a:cubicBezTo>
                      <a:pt x="185" y="200"/>
                      <a:pt x="185" y="200"/>
                      <a:pt x="185" y="200"/>
                    </a:cubicBezTo>
                    <a:cubicBezTo>
                      <a:pt x="192" y="200"/>
                      <a:pt x="192" y="200"/>
                      <a:pt x="192" y="200"/>
                    </a:cubicBezTo>
                    <a:cubicBezTo>
                      <a:pt x="192" y="207"/>
                      <a:pt x="192" y="207"/>
                      <a:pt x="192" y="207"/>
                    </a:cubicBezTo>
                    <a:cubicBezTo>
                      <a:pt x="185" y="207"/>
                      <a:pt x="185" y="207"/>
                      <a:pt x="185" y="207"/>
                    </a:cubicBezTo>
                    <a:moveTo>
                      <a:pt x="199" y="207"/>
                    </a:moveTo>
                    <a:cubicBezTo>
                      <a:pt x="199" y="200"/>
                      <a:pt x="199" y="200"/>
                      <a:pt x="199" y="200"/>
                    </a:cubicBezTo>
                    <a:cubicBezTo>
                      <a:pt x="206" y="200"/>
                      <a:pt x="206" y="200"/>
                      <a:pt x="206" y="200"/>
                    </a:cubicBezTo>
                    <a:cubicBezTo>
                      <a:pt x="206" y="207"/>
                      <a:pt x="206" y="207"/>
                      <a:pt x="206" y="207"/>
                    </a:cubicBezTo>
                    <a:cubicBezTo>
                      <a:pt x="199" y="207"/>
                      <a:pt x="199" y="207"/>
                      <a:pt x="199" y="207"/>
                    </a:cubicBezTo>
                    <a:moveTo>
                      <a:pt x="214" y="207"/>
                    </a:moveTo>
                    <a:cubicBezTo>
                      <a:pt x="214" y="200"/>
                      <a:pt x="214" y="200"/>
                      <a:pt x="214" y="200"/>
                    </a:cubicBezTo>
                    <a:cubicBezTo>
                      <a:pt x="221" y="200"/>
                      <a:pt x="221" y="200"/>
                      <a:pt x="221" y="200"/>
                    </a:cubicBezTo>
                    <a:cubicBezTo>
                      <a:pt x="221" y="207"/>
                      <a:pt x="221" y="207"/>
                      <a:pt x="221" y="207"/>
                    </a:cubicBezTo>
                    <a:cubicBezTo>
                      <a:pt x="214" y="207"/>
                      <a:pt x="214" y="207"/>
                      <a:pt x="214" y="207"/>
                    </a:cubicBezTo>
                    <a:moveTo>
                      <a:pt x="229" y="207"/>
                    </a:moveTo>
                    <a:cubicBezTo>
                      <a:pt x="229" y="200"/>
                      <a:pt x="229" y="200"/>
                      <a:pt x="229" y="200"/>
                    </a:cubicBezTo>
                    <a:cubicBezTo>
                      <a:pt x="236" y="200"/>
                      <a:pt x="236" y="200"/>
                      <a:pt x="236" y="200"/>
                    </a:cubicBezTo>
                    <a:cubicBezTo>
                      <a:pt x="236" y="207"/>
                      <a:pt x="236" y="207"/>
                      <a:pt x="236" y="207"/>
                    </a:cubicBezTo>
                    <a:cubicBezTo>
                      <a:pt x="229" y="207"/>
                      <a:pt x="229" y="207"/>
                      <a:pt x="229" y="207"/>
                    </a:cubicBezTo>
                    <a:moveTo>
                      <a:pt x="244" y="207"/>
                    </a:moveTo>
                    <a:cubicBezTo>
                      <a:pt x="244" y="200"/>
                      <a:pt x="244" y="200"/>
                      <a:pt x="244" y="200"/>
                    </a:cubicBezTo>
                    <a:cubicBezTo>
                      <a:pt x="251" y="200"/>
                      <a:pt x="251" y="200"/>
                      <a:pt x="251" y="200"/>
                    </a:cubicBezTo>
                    <a:cubicBezTo>
                      <a:pt x="251" y="207"/>
                      <a:pt x="251" y="207"/>
                      <a:pt x="251" y="207"/>
                    </a:cubicBezTo>
                    <a:cubicBezTo>
                      <a:pt x="244" y="207"/>
                      <a:pt x="244" y="207"/>
                      <a:pt x="244" y="207"/>
                    </a:cubicBezTo>
                    <a:moveTo>
                      <a:pt x="258" y="207"/>
                    </a:moveTo>
                    <a:cubicBezTo>
                      <a:pt x="258" y="200"/>
                      <a:pt x="258" y="200"/>
                      <a:pt x="258" y="200"/>
                    </a:cubicBezTo>
                    <a:cubicBezTo>
                      <a:pt x="265" y="200"/>
                      <a:pt x="265" y="200"/>
                      <a:pt x="265" y="200"/>
                    </a:cubicBezTo>
                    <a:cubicBezTo>
                      <a:pt x="265" y="207"/>
                      <a:pt x="265" y="207"/>
                      <a:pt x="265" y="207"/>
                    </a:cubicBezTo>
                    <a:cubicBezTo>
                      <a:pt x="258" y="207"/>
                      <a:pt x="258" y="207"/>
                      <a:pt x="258" y="207"/>
                    </a:cubicBezTo>
                    <a:moveTo>
                      <a:pt x="273" y="207"/>
                    </a:moveTo>
                    <a:cubicBezTo>
                      <a:pt x="273" y="200"/>
                      <a:pt x="273" y="200"/>
                      <a:pt x="273" y="200"/>
                    </a:cubicBezTo>
                    <a:cubicBezTo>
                      <a:pt x="280" y="200"/>
                      <a:pt x="280" y="200"/>
                      <a:pt x="280" y="200"/>
                    </a:cubicBezTo>
                    <a:cubicBezTo>
                      <a:pt x="280" y="207"/>
                      <a:pt x="280" y="207"/>
                      <a:pt x="280" y="207"/>
                    </a:cubicBezTo>
                    <a:cubicBezTo>
                      <a:pt x="273" y="207"/>
                      <a:pt x="273" y="207"/>
                      <a:pt x="273" y="207"/>
                    </a:cubicBezTo>
                    <a:moveTo>
                      <a:pt x="288" y="207"/>
                    </a:moveTo>
                    <a:cubicBezTo>
                      <a:pt x="288" y="200"/>
                      <a:pt x="288" y="200"/>
                      <a:pt x="288" y="200"/>
                    </a:cubicBezTo>
                    <a:cubicBezTo>
                      <a:pt x="295" y="200"/>
                      <a:pt x="295" y="200"/>
                      <a:pt x="295" y="200"/>
                    </a:cubicBezTo>
                    <a:cubicBezTo>
                      <a:pt x="295" y="207"/>
                      <a:pt x="295" y="207"/>
                      <a:pt x="295" y="207"/>
                    </a:cubicBezTo>
                    <a:cubicBezTo>
                      <a:pt x="288" y="207"/>
                      <a:pt x="288" y="207"/>
                      <a:pt x="288" y="207"/>
                    </a:cubicBezTo>
                    <a:moveTo>
                      <a:pt x="303" y="207"/>
                    </a:moveTo>
                    <a:cubicBezTo>
                      <a:pt x="303" y="200"/>
                      <a:pt x="303" y="200"/>
                      <a:pt x="303" y="200"/>
                    </a:cubicBezTo>
                    <a:cubicBezTo>
                      <a:pt x="310" y="200"/>
                      <a:pt x="310" y="200"/>
                      <a:pt x="310" y="200"/>
                    </a:cubicBezTo>
                    <a:cubicBezTo>
                      <a:pt x="310" y="207"/>
                      <a:pt x="310" y="207"/>
                      <a:pt x="310" y="207"/>
                    </a:cubicBezTo>
                    <a:cubicBezTo>
                      <a:pt x="303" y="207"/>
                      <a:pt x="303" y="207"/>
                      <a:pt x="303" y="207"/>
                    </a:cubicBezTo>
                    <a:moveTo>
                      <a:pt x="317" y="207"/>
                    </a:moveTo>
                    <a:cubicBezTo>
                      <a:pt x="317" y="200"/>
                      <a:pt x="317" y="200"/>
                      <a:pt x="317" y="200"/>
                    </a:cubicBezTo>
                    <a:cubicBezTo>
                      <a:pt x="324" y="200"/>
                      <a:pt x="324" y="200"/>
                      <a:pt x="324" y="200"/>
                    </a:cubicBezTo>
                    <a:cubicBezTo>
                      <a:pt x="324" y="207"/>
                      <a:pt x="324" y="207"/>
                      <a:pt x="324" y="207"/>
                    </a:cubicBezTo>
                    <a:cubicBezTo>
                      <a:pt x="317" y="207"/>
                      <a:pt x="317" y="207"/>
                      <a:pt x="317" y="207"/>
                    </a:cubicBezTo>
                    <a:moveTo>
                      <a:pt x="332" y="207"/>
                    </a:moveTo>
                    <a:cubicBezTo>
                      <a:pt x="332" y="200"/>
                      <a:pt x="332" y="200"/>
                      <a:pt x="332" y="200"/>
                    </a:cubicBezTo>
                    <a:cubicBezTo>
                      <a:pt x="339" y="200"/>
                      <a:pt x="339" y="200"/>
                      <a:pt x="339" y="200"/>
                    </a:cubicBezTo>
                    <a:cubicBezTo>
                      <a:pt x="339" y="207"/>
                      <a:pt x="339" y="207"/>
                      <a:pt x="339" y="207"/>
                    </a:cubicBezTo>
                    <a:cubicBezTo>
                      <a:pt x="332" y="207"/>
                      <a:pt x="332" y="207"/>
                      <a:pt x="332" y="207"/>
                    </a:cubicBezTo>
                    <a:moveTo>
                      <a:pt x="347" y="207"/>
                    </a:moveTo>
                    <a:cubicBezTo>
                      <a:pt x="347" y="200"/>
                      <a:pt x="347" y="200"/>
                      <a:pt x="347" y="200"/>
                    </a:cubicBezTo>
                    <a:cubicBezTo>
                      <a:pt x="354" y="200"/>
                      <a:pt x="354" y="200"/>
                      <a:pt x="354" y="200"/>
                    </a:cubicBezTo>
                    <a:cubicBezTo>
                      <a:pt x="354" y="207"/>
                      <a:pt x="354" y="207"/>
                      <a:pt x="354" y="207"/>
                    </a:cubicBezTo>
                    <a:cubicBezTo>
                      <a:pt x="347" y="207"/>
                      <a:pt x="347" y="207"/>
                      <a:pt x="347" y="207"/>
                    </a:cubicBezTo>
                    <a:moveTo>
                      <a:pt x="362" y="207"/>
                    </a:moveTo>
                    <a:cubicBezTo>
                      <a:pt x="362" y="200"/>
                      <a:pt x="362" y="200"/>
                      <a:pt x="362" y="200"/>
                    </a:cubicBezTo>
                    <a:cubicBezTo>
                      <a:pt x="369" y="200"/>
                      <a:pt x="369" y="200"/>
                      <a:pt x="369" y="200"/>
                    </a:cubicBezTo>
                    <a:cubicBezTo>
                      <a:pt x="369" y="207"/>
                      <a:pt x="369" y="207"/>
                      <a:pt x="369" y="207"/>
                    </a:cubicBezTo>
                    <a:cubicBezTo>
                      <a:pt x="362" y="207"/>
                      <a:pt x="362" y="207"/>
                      <a:pt x="362" y="207"/>
                    </a:cubicBezTo>
                    <a:moveTo>
                      <a:pt x="376" y="207"/>
                    </a:moveTo>
                    <a:cubicBezTo>
                      <a:pt x="376" y="200"/>
                      <a:pt x="376" y="200"/>
                      <a:pt x="376" y="200"/>
                    </a:cubicBezTo>
                    <a:cubicBezTo>
                      <a:pt x="383" y="200"/>
                      <a:pt x="383" y="200"/>
                      <a:pt x="383" y="200"/>
                    </a:cubicBezTo>
                    <a:cubicBezTo>
                      <a:pt x="383" y="207"/>
                      <a:pt x="383" y="207"/>
                      <a:pt x="383" y="207"/>
                    </a:cubicBezTo>
                    <a:cubicBezTo>
                      <a:pt x="376" y="207"/>
                      <a:pt x="376" y="207"/>
                      <a:pt x="376" y="207"/>
                    </a:cubicBezTo>
                    <a:moveTo>
                      <a:pt x="8" y="192"/>
                    </a:moveTo>
                    <a:cubicBezTo>
                      <a:pt x="8" y="185"/>
                      <a:pt x="8" y="185"/>
                      <a:pt x="8" y="185"/>
                    </a:cubicBezTo>
                    <a:cubicBezTo>
                      <a:pt x="15" y="185"/>
                      <a:pt x="15" y="185"/>
                      <a:pt x="15" y="185"/>
                    </a:cubicBezTo>
                    <a:cubicBezTo>
                      <a:pt x="15" y="192"/>
                      <a:pt x="15" y="192"/>
                      <a:pt x="15" y="192"/>
                    </a:cubicBezTo>
                    <a:cubicBezTo>
                      <a:pt x="8" y="192"/>
                      <a:pt x="8" y="192"/>
                      <a:pt x="8" y="192"/>
                    </a:cubicBezTo>
                    <a:moveTo>
                      <a:pt x="22" y="192"/>
                    </a:moveTo>
                    <a:cubicBezTo>
                      <a:pt x="22" y="185"/>
                      <a:pt x="22" y="185"/>
                      <a:pt x="22" y="185"/>
                    </a:cubicBezTo>
                    <a:cubicBezTo>
                      <a:pt x="29" y="185"/>
                      <a:pt x="29" y="185"/>
                      <a:pt x="29" y="185"/>
                    </a:cubicBezTo>
                    <a:cubicBezTo>
                      <a:pt x="29" y="192"/>
                      <a:pt x="29" y="192"/>
                      <a:pt x="29" y="192"/>
                    </a:cubicBezTo>
                    <a:cubicBezTo>
                      <a:pt x="22" y="192"/>
                      <a:pt x="22" y="192"/>
                      <a:pt x="22" y="192"/>
                    </a:cubicBezTo>
                    <a:moveTo>
                      <a:pt x="37" y="192"/>
                    </a:moveTo>
                    <a:cubicBezTo>
                      <a:pt x="37" y="185"/>
                      <a:pt x="37" y="185"/>
                      <a:pt x="37" y="185"/>
                    </a:cubicBezTo>
                    <a:cubicBezTo>
                      <a:pt x="44" y="185"/>
                      <a:pt x="44" y="185"/>
                      <a:pt x="44" y="185"/>
                    </a:cubicBezTo>
                    <a:cubicBezTo>
                      <a:pt x="44" y="192"/>
                      <a:pt x="44" y="192"/>
                      <a:pt x="44" y="192"/>
                    </a:cubicBezTo>
                    <a:cubicBezTo>
                      <a:pt x="37" y="192"/>
                      <a:pt x="37" y="192"/>
                      <a:pt x="37" y="192"/>
                    </a:cubicBezTo>
                    <a:moveTo>
                      <a:pt x="52" y="192"/>
                    </a:moveTo>
                    <a:cubicBezTo>
                      <a:pt x="52" y="185"/>
                      <a:pt x="52" y="185"/>
                      <a:pt x="52" y="185"/>
                    </a:cubicBezTo>
                    <a:cubicBezTo>
                      <a:pt x="59" y="185"/>
                      <a:pt x="59" y="185"/>
                      <a:pt x="59" y="185"/>
                    </a:cubicBezTo>
                    <a:cubicBezTo>
                      <a:pt x="59" y="192"/>
                      <a:pt x="59" y="192"/>
                      <a:pt x="59" y="192"/>
                    </a:cubicBezTo>
                    <a:cubicBezTo>
                      <a:pt x="52" y="192"/>
                      <a:pt x="52" y="192"/>
                      <a:pt x="52" y="192"/>
                    </a:cubicBezTo>
                    <a:moveTo>
                      <a:pt x="67" y="192"/>
                    </a:moveTo>
                    <a:cubicBezTo>
                      <a:pt x="67" y="185"/>
                      <a:pt x="67" y="185"/>
                      <a:pt x="67" y="185"/>
                    </a:cubicBezTo>
                    <a:cubicBezTo>
                      <a:pt x="74" y="185"/>
                      <a:pt x="74" y="185"/>
                      <a:pt x="74" y="185"/>
                    </a:cubicBezTo>
                    <a:cubicBezTo>
                      <a:pt x="74" y="192"/>
                      <a:pt x="74" y="192"/>
                      <a:pt x="74" y="192"/>
                    </a:cubicBezTo>
                    <a:cubicBezTo>
                      <a:pt x="67" y="192"/>
                      <a:pt x="67" y="192"/>
                      <a:pt x="67" y="192"/>
                    </a:cubicBezTo>
                    <a:moveTo>
                      <a:pt x="81" y="192"/>
                    </a:moveTo>
                    <a:cubicBezTo>
                      <a:pt x="81" y="185"/>
                      <a:pt x="81" y="185"/>
                      <a:pt x="81" y="185"/>
                    </a:cubicBezTo>
                    <a:cubicBezTo>
                      <a:pt x="88" y="185"/>
                      <a:pt x="88" y="185"/>
                      <a:pt x="88" y="185"/>
                    </a:cubicBezTo>
                    <a:cubicBezTo>
                      <a:pt x="88" y="192"/>
                      <a:pt x="88" y="192"/>
                      <a:pt x="88" y="192"/>
                    </a:cubicBezTo>
                    <a:cubicBezTo>
                      <a:pt x="81" y="192"/>
                      <a:pt x="81" y="192"/>
                      <a:pt x="81" y="192"/>
                    </a:cubicBezTo>
                    <a:moveTo>
                      <a:pt x="96" y="192"/>
                    </a:moveTo>
                    <a:cubicBezTo>
                      <a:pt x="96" y="185"/>
                      <a:pt x="96" y="185"/>
                      <a:pt x="96" y="185"/>
                    </a:cubicBezTo>
                    <a:cubicBezTo>
                      <a:pt x="103" y="185"/>
                      <a:pt x="103" y="185"/>
                      <a:pt x="103" y="185"/>
                    </a:cubicBezTo>
                    <a:cubicBezTo>
                      <a:pt x="103" y="192"/>
                      <a:pt x="103" y="192"/>
                      <a:pt x="103" y="192"/>
                    </a:cubicBezTo>
                    <a:cubicBezTo>
                      <a:pt x="96" y="192"/>
                      <a:pt x="96" y="192"/>
                      <a:pt x="96" y="192"/>
                    </a:cubicBezTo>
                    <a:moveTo>
                      <a:pt x="111" y="192"/>
                    </a:moveTo>
                    <a:cubicBezTo>
                      <a:pt x="111" y="185"/>
                      <a:pt x="111" y="185"/>
                      <a:pt x="111" y="185"/>
                    </a:cubicBezTo>
                    <a:cubicBezTo>
                      <a:pt x="118" y="185"/>
                      <a:pt x="118" y="185"/>
                      <a:pt x="118" y="185"/>
                    </a:cubicBezTo>
                    <a:cubicBezTo>
                      <a:pt x="118" y="192"/>
                      <a:pt x="118" y="192"/>
                      <a:pt x="118" y="192"/>
                    </a:cubicBezTo>
                    <a:cubicBezTo>
                      <a:pt x="111" y="192"/>
                      <a:pt x="111" y="192"/>
                      <a:pt x="111" y="192"/>
                    </a:cubicBezTo>
                    <a:moveTo>
                      <a:pt x="126" y="192"/>
                    </a:moveTo>
                    <a:cubicBezTo>
                      <a:pt x="126" y="185"/>
                      <a:pt x="126" y="185"/>
                      <a:pt x="126" y="185"/>
                    </a:cubicBezTo>
                    <a:cubicBezTo>
                      <a:pt x="133" y="185"/>
                      <a:pt x="133" y="185"/>
                      <a:pt x="133" y="185"/>
                    </a:cubicBezTo>
                    <a:cubicBezTo>
                      <a:pt x="133" y="192"/>
                      <a:pt x="133" y="192"/>
                      <a:pt x="133" y="192"/>
                    </a:cubicBezTo>
                    <a:cubicBezTo>
                      <a:pt x="126" y="192"/>
                      <a:pt x="126" y="192"/>
                      <a:pt x="126" y="192"/>
                    </a:cubicBezTo>
                    <a:moveTo>
                      <a:pt x="140" y="192"/>
                    </a:moveTo>
                    <a:cubicBezTo>
                      <a:pt x="140" y="185"/>
                      <a:pt x="140" y="185"/>
                      <a:pt x="140" y="185"/>
                    </a:cubicBezTo>
                    <a:cubicBezTo>
                      <a:pt x="147" y="185"/>
                      <a:pt x="147" y="185"/>
                      <a:pt x="147" y="185"/>
                    </a:cubicBezTo>
                    <a:cubicBezTo>
                      <a:pt x="147" y="192"/>
                      <a:pt x="147" y="192"/>
                      <a:pt x="147" y="192"/>
                    </a:cubicBezTo>
                    <a:cubicBezTo>
                      <a:pt x="140" y="192"/>
                      <a:pt x="140" y="192"/>
                      <a:pt x="140" y="192"/>
                    </a:cubicBezTo>
                    <a:moveTo>
                      <a:pt x="155" y="192"/>
                    </a:moveTo>
                    <a:cubicBezTo>
                      <a:pt x="155" y="185"/>
                      <a:pt x="155" y="185"/>
                      <a:pt x="155" y="185"/>
                    </a:cubicBezTo>
                    <a:cubicBezTo>
                      <a:pt x="162" y="185"/>
                      <a:pt x="162" y="185"/>
                      <a:pt x="162" y="185"/>
                    </a:cubicBezTo>
                    <a:cubicBezTo>
                      <a:pt x="162" y="192"/>
                      <a:pt x="162" y="192"/>
                      <a:pt x="162" y="192"/>
                    </a:cubicBezTo>
                    <a:cubicBezTo>
                      <a:pt x="155" y="192"/>
                      <a:pt x="155" y="192"/>
                      <a:pt x="155" y="192"/>
                    </a:cubicBezTo>
                    <a:moveTo>
                      <a:pt x="170" y="192"/>
                    </a:moveTo>
                    <a:cubicBezTo>
                      <a:pt x="170" y="185"/>
                      <a:pt x="170" y="185"/>
                      <a:pt x="170" y="185"/>
                    </a:cubicBezTo>
                    <a:cubicBezTo>
                      <a:pt x="177" y="185"/>
                      <a:pt x="177" y="185"/>
                      <a:pt x="177" y="185"/>
                    </a:cubicBezTo>
                    <a:cubicBezTo>
                      <a:pt x="177" y="192"/>
                      <a:pt x="177" y="192"/>
                      <a:pt x="177" y="192"/>
                    </a:cubicBezTo>
                    <a:cubicBezTo>
                      <a:pt x="170" y="192"/>
                      <a:pt x="170" y="192"/>
                      <a:pt x="170" y="192"/>
                    </a:cubicBezTo>
                    <a:moveTo>
                      <a:pt x="185" y="192"/>
                    </a:moveTo>
                    <a:cubicBezTo>
                      <a:pt x="185" y="185"/>
                      <a:pt x="185" y="185"/>
                      <a:pt x="185" y="185"/>
                    </a:cubicBezTo>
                    <a:cubicBezTo>
                      <a:pt x="192" y="185"/>
                      <a:pt x="192" y="185"/>
                      <a:pt x="192" y="185"/>
                    </a:cubicBezTo>
                    <a:cubicBezTo>
                      <a:pt x="192" y="192"/>
                      <a:pt x="192" y="192"/>
                      <a:pt x="192" y="192"/>
                    </a:cubicBezTo>
                    <a:cubicBezTo>
                      <a:pt x="185" y="192"/>
                      <a:pt x="185" y="192"/>
                      <a:pt x="185" y="192"/>
                    </a:cubicBezTo>
                    <a:moveTo>
                      <a:pt x="199" y="192"/>
                    </a:moveTo>
                    <a:cubicBezTo>
                      <a:pt x="199" y="185"/>
                      <a:pt x="199" y="185"/>
                      <a:pt x="199" y="185"/>
                    </a:cubicBezTo>
                    <a:cubicBezTo>
                      <a:pt x="206" y="185"/>
                      <a:pt x="206" y="185"/>
                      <a:pt x="206" y="185"/>
                    </a:cubicBezTo>
                    <a:cubicBezTo>
                      <a:pt x="206" y="192"/>
                      <a:pt x="206" y="192"/>
                      <a:pt x="206" y="192"/>
                    </a:cubicBezTo>
                    <a:cubicBezTo>
                      <a:pt x="199" y="192"/>
                      <a:pt x="199" y="192"/>
                      <a:pt x="199" y="192"/>
                    </a:cubicBezTo>
                    <a:moveTo>
                      <a:pt x="214" y="192"/>
                    </a:moveTo>
                    <a:cubicBezTo>
                      <a:pt x="214" y="185"/>
                      <a:pt x="214" y="185"/>
                      <a:pt x="214" y="185"/>
                    </a:cubicBezTo>
                    <a:cubicBezTo>
                      <a:pt x="221" y="185"/>
                      <a:pt x="221" y="185"/>
                      <a:pt x="221" y="185"/>
                    </a:cubicBezTo>
                    <a:cubicBezTo>
                      <a:pt x="221" y="192"/>
                      <a:pt x="221" y="192"/>
                      <a:pt x="221" y="192"/>
                    </a:cubicBezTo>
                    <a:cubicBezTo>
                      <a:pt x="214" y="192"/>
                      <a:pt x="214" y="192"/>
                      <a:pt x="214" y="192"/>
                    </a:cubicBezTo>
                    <a:moveTo>
                      <a:pt x="229" y="192"/>
                    </a:moveTo>
                    <a:cubicBezTo>
                      <a:pt x="229" y="185"/>
                      <a:pt x="229" y="185"/>
                      <a:pt x="229" y="185"/>
                    </a:cubicBezTo>
                    <a:cubicBezTo>
                      <a:pt x="236" y="185"/>
                      <a:pt x="236" y="185"/>
                      <a:pt x="236" y="185"/>
                    </a:cubicBezTo>
                    <a:cubicBezTo>
                      <a:pt x="236" y="192"/>
                      <a:pt x="236" y="192"/>
                      <a:pt x="236" y="192"/>
                    </a:cubicBezTo>
                    <a:cubicBezTo>
                      <a:pt x="229" y="192"/>
                      <a:pt x="229" y="192"/>
                      <a:pt x="229" y="192"/>
                    </a:cubicBezTo>
                    <a:moveTo>
                      <a:pt x="244" y="192"/>
                    </a:moveTo>
                    <a:cubicBezTo>
                      <a:pt x="244" y="185"/>
                      <a:pt x="244" y="185"/>
                      <a:pt x="244" y="185"/>
                    </a:cubicBezTo>
                    <a:cubicBezTo>
                      <a:pt x="251" y="185"/>
                      <a:pt x="251" y="185"/>
                      <a:pt x="251" y="185"/>
                    </a:cubicBezTo>
                    <a:cubicBezTo>
                      <a:pt x="251" y="192"/>
                      <a:pt x="251" y="192"/>
                      <a:pt x="251" y="192"/>
                    </a:cubicBezTo>
                    <a:cubicBezTo>
                      <a:pt x="244" y="192"/>
                      <a:pt x="244" y="192"/>
                      <a:pt x="244" y="192"/>
                    </a:cubicBezTo>
                    <a:moveTo>
                      <a:pt x="258" y="192"/>
                    </a:moveTo>
                    <a:cubicBezTo>
                      <a:pt x="258" y="185"/>
                      <a:pt x="258" y="185"/>
                      <a:pt x="258" y="185"/>
                    </a:cubicBezTo>
                    <a:cubicBezTo>
                      <a:pt x="265" y="185"/>
                      <a:pt x="265" y="185"/>
                      <a:pt x="265" y="185"/>
                    </a:cubicBezTo>
                    <a:cubicBezTo>
                      <a:pt x="265" y="192"/>
                      <a:pt x="265" y="192"/>
                      <a:pt x="265" y="192"/>
                    </a:cubicBezTo>
                    <a:cubicBezTo>
                      <a:pt x="258" y="192"/>
                      <a:pt x="258" y="192"/>
                      <a:pt x="258" y="192"/>
                    </a:cubicBezTo>
                    <a:moveTo>
                      <a:pt x="273" y="192"/>
                    </a:moveTo>
                    <a:cubicBezTo>
                      <a:pt x="273" y="185"/>
                      <a:pt x="273" y="185"/>
                      <a:pt x="273" y="185"/>
                    </a:cubicBezTo>
                    <a:cubicBezTo>
                      <a:pt x="280" y="185"/>
                      <a:pt x="280" y="185"/>
                      <a:pt x="280" y="185"/>
                    </a:cubicBezTo>
                    <a:cubicBezTo>
                      <a:pt x="280" y="192"/>
                      <a:pt x="280" y="192"/>
                      <a:pt x="280" y="192"/>
                    </a:cubicBezTo>
                    <a:cubicBezTo>
                      <a:pt x="273" y="192"/>
                      <a:pt x="273" y="192"/>
                      <a:pt x="273" y="192"/>
                    </a:cubicBezTo>
                    <a:moveTo>
                      <a:pt x="288" y="192"/>
                    </a:moveTo>
                    <a:cubicBezTo>
                      <a:pt x="288" y="185"/>
                      <a:pt x="288" y="185"/>
                      <a:pt x="288" y="185"/>
                    </a:cubicBezTo>
                    <a:cubicBezTo>
                      <a:pt x="295" y="185"/>
                      <a:pt x="295" y="185"/>
                      <a:pt x="295" y="185"/>
                    </a:cubicBezTo>
                    <a:cubicBezTo>
                      <a:pt x="295" y="192"/>
                      <a:pt x="295" y="192"/>
                      <a:pt x="295" y="192"/>
                    </a:cubicBezTo>
                    <a:cubicBezTo>
                      <a:pt x="288" y="192"/>
                      <a:pt x="288" y="192"/>
                      <a:pt x="288" y="192"/>
                    </a:cubicBezTo>
                    <a:moveTo>
                      <a:pt x="303" y="192"/>
                    </a:moveTo>
                    <a:cubicBezTo>
                      <a:pt x="303" y="185"/>
                      <a:pt x="303" y="185"/>
                      <a:pt x="303" y="185"/>
                    </a:cubicBezTo>
                    <a:cubicBezTo>
                      <a:pt x="310" y="185"/>
                      <a:pt x="310" y="185"/>
                      <a:pt x="310" y="185"/>
                    </a:cubicBezTo>
                    <a:cubicBezTo>
                      <a:pt x="310" y="192"/>
                      <a:pt x="310" y="192"/>
                      <a:pt x="310" y="192"/>
                    </a:cubicBezTo>
                    <a:cubicBezTo>
                      <a:pt x="303" y="192"/>
                      <a:pt x="303" y="192"/>
                      <a:pt x="303" y="192"/>
                    </a:cubicBezTo>
                    <a:moveTo>
                      <a:pt x="317" y="192"/>
                    </a:moveTo>
                    <a:cubicBezTo>
                      <a:pt x="317" y="185"/>
                      <a:pt x="317" y="185"/>
                      <a:pt x="317" y="185"/>
                    </a:cubicBezTo>
                    <a:cubicBezTo>
                      <a:pt x="324" y="185"/>
                      <a:pt x="324" y="185"/>
                      <a:pt x="324" y="185"/>
                    </a:cubicBezTo>
                    <a:cubicBezTo>
                      <a:pt x="324" y="192"/>
                      <a:pt x="324" y="192"/>
                      <a:pt x="324" y="192"/>
                    </a:cubicBezTo>
                    <a:cubicBezTo>
                      <a:pt x="317" y="192"/>
                      <a:pt x="317" y="192"/>
                      <a:pt x="317" y="192"/>
                    </a:cubicBezTo>
                    <a:moveTo>
                      <a:pt x="332" y="192"/>
                    </a:moveTo>
                    <a:cubicBezTo>
                      <a:pt x="332" y="185"/>
                      <a:pt x="332" y="185"/>
                      <a:pt x="332" y="185"/>
                    </a:cubicBezTo>
                    <a:cubicBezTo>
                      <a:pt x="339" y="185"/>
                      <a:pt x="339" y="185"/>
                      <a:pt x="339" y="185"/>
                    </a:cubicBezTo>
                    <a:cubicBezTo>
                      <a:pt x="339" y="192"/>
                      <a:pt x="339" y="192"/>
                      <a:pt x="339" y="192"/>
                    </a:cubicBezTo>
                    <a:cubicBezTo>
                      <a:pt x="332" y="192"/>
                      <a:pt x="332" y="192"/>
                      <a:pt x="332" y="192"/>
                    </a:cubicBezTo>
                    <a:moveTo>
                      <a:pt x="347" y="192"/>
                    </a:moveTo>
                    <a:cubicBezTo>
                      <a:pt x="347" y="185"/>
                      <a:pt x="347" y="185"/>
                      <a:pt x="347" y="185"/>
                    </a:cubicBezTo>
                    <a:cubicBezTo>
                      <a:pt x="354" y="185"/>
                      <a:pt x="354" y="185"/>
                      <a:pt x="354" y="185"/>
                    </a:cubicBezTo>
                    <a:cubicBezTo>
                      <a:pt x="354" y="192"/>
                      <a:pt x="354" y="192"/>
                      <a:pt x="354" y="192"/>
                    </a:cubicBezTo>
                    <a:cubicBezTo>
                      <a:pt x="347" y="192"/>
                      <a:pt x="347" y="192"/>
                      <a:pt x="347" y="192"/>
                    </a:cubicBezTo>
                    <a:moveTo>
                      <a:pt x="362" y="192"/>
                    </a:moveTo>
                    <a:cubicBezTo>
                      <a:pt x="362" y="185"/>
                      <a:pt x="362" y="185"/>
                      <a:pt x="362" y="185"/>
                    </a:cubicBezTo>
                    <a:cubicBezTo>
                      <a:pt x="369" y="185"/>
                      <a:pt x="369" y="185"/>
                      <a:pt x="369" y="185"/>
                    </a:cubicBezTo>
                    <a:cubicBezTo>
                      <a:pt x="369" y="192"/>
                      <a:pt x="369" y="192"/>
                      <a:pt x="369" y="192"/>
                    </a:cubicBezTo>
                    <a:cubicBezTo>
                      <a:pt x="362" y="192"/>
                      <a:pt x="362" y="192"/>
                      <a:pt x="362" y="192"/>
                    </a:cubicBezTo>
                    <a:moveTo>
                      <a:pt x="376" y="192"/>
                    </a:moveTo>
                    <a:cubicBezTo>
                      <a:pt x="376" y="185"/>
                      <a:pt x="376" y="185"/>
                      <a:pt x="376" y="185"/>
                    </a:cubicBezTo>
                    <a:cubicBezTo>
                      <a:pt x="383" y="185"/>
                      <a:pt x="383" y="185"/>
                      <a:pt x="383" y="185"/>
                    </a:cubicBezTo>
                    <a:cubicBezTo>
                      <a:pt x="383" y="192"/>
                      <a:pt x="383" y="192"/>
                      <a:pt x="383" y="192"/>
                    </a:cubicBezTo>
                    <a:cubicBezTo>
                      <a:pt x="376" y="192"/>
                      <a:pt x="376" y="192"/>
                      <a:pt x="376" y="192"/>
                    </a:cubicBezTo>
                    <a:moveTo>
                      <a:pt x="8" y="177"/>
                    </a:moveTo>
                    <a:cubicBezTo>
                      <a:pt x="8" y="170"/>
                      <a:pt x="8" y="170"/>
                      <a:pt x="8" y="170"/>
                    </a:cubicBezTo>
                    <a:cubicBezTo>
                      <a:pt x="15" y="170"/>
                      <a:pt x="15" y="170"/>
                      <a:pt x="15" y="170"/>
                    </a:cubicBezTo>
                    <a:cubicBezTo>
                      <a:pt x="15" y="177"/>
                      <a:pt x="15" y="177"/>
                      <a:pt x="15" y="177"/>
                    </a:cubicBezTo>
                    <a:cubicBezTo>
                      <a:pt x="8" y="177"/>
                      <a:pt x="8" y="177"/>
                      <a:pt x="8" y="177"/>
                    </a:cubicBezTo>
                    <a:moveTo>
                      <a:pt x="22" y="177"/>
                    </a:moveTo>
                    <a:cubicBezTo>
                      <a:pt x="22" y="170"/>
                      <a:pt x="22" y="170"/>
                      <a:pt x="22" y="170"/>
                    </a:cubicBezTo>
                    <a:cubicBezTo>
                      <a:pt x="29" y="170"/>
                      <a:pt x="29" y="170"/>
                      <a:pt x="29" y="170"/>
                    </a:cubicBezTo>
                    <a:cubicBezTo>
                      <a:pt x="29" y="177"/>
                      <a:pt x="29" y="177"/>
                      <a:pt x="29" y="177"/>
                    </a:cubicBezTo>
                    <a:cubicBezTo>
                      <a:pt x="22" y="177"/>
                      <a:pt x="22" y="177"/>
                      <a:pt x="22" y="177"/>
                    </a:cubicBezTo>
                    <a:moveTo>
                      <a:pt x="37" y="177"/>
                    </a:moveTo>
                    <a:cubicBezTo>
                      <a:pt x="37" y="170"/>
                      <a:pt x="37" y="170"/>
                      <a:pt x="37" y="170"/>
                    </a:cubicBezTo>
                    <a:cubicBezTo>
                      <a:pt x="44" y="170"/>
                      <a:pt x="44" y="170"/>
                      <a:pt x="44" y="170"/>
                    </a:cubicBezTo>
                    <a:cubicBezTo>
                      <a:pt x="44" y="177"/>
                      <a:pt x="44" y="177"/>
                      <a:pt x="44" y="177"/>
                    </a:cubicBezTo>
                    <a:cubicBezTo>
                      <a:pt x="37" y="177"/>
                      <a:pt x="37" y="177"/>
                      <a:pt x="37" y="177"/>
                    </a:cubicBezTo>
                    <a:moveTo>
                      <a:pt x="52" y="177"/>
                    </a:moveTo>
                    <a:cubicBezTo>
                      <a:pt x="52" y="170"/>
                      <a:pt x="52" y="170"/>
                      <a:pt x="52" y="170"/>
                    </a:cubicBezTo>
                    <a:cubicBezTo>
                      <a:pt x="59" y="170"/>
                      <a:pt x="59" y="170"/>
                      <a:pt x="59" y="170"/>
                    </a:cubicBezTo>
                    <a:cubicBezTo>
                      <a:pt x="59" y="177"/>
                      <a:pt x="59" y="177"/>
                      <a:pt x="59" y="177"/>
                    </a:cubicBezTo>
                    <a:cubicBezTo>
                      <a:pt x="52" y="177"/>
                      <a:pt x="52" y="177"/>
                      <a:pt x="52" y="177"/>
                    </a:cubicBezTo>
                    <a:moveTo>
                      <a:pt x="67" y="177"/>
                    </a:moveTo>
                    <a:cubicBezTo>
                      <a:pt x="67" y="170"/>
                      <a:pt x="67" y="170"/>
                      <a:pt x="67" y="170"/>
                    </a:cubicBezTo>
                    <a:cubicBezTo>
                      <a:pt x="74" y="170"/>
                      <a:pt x="74" y="170"/>
                      <a:pt x="74" y="170"/>
                    </a:cubicBezTo>
                    <a:cubicBezTo>
                      <a:pt x="74" y="177"/>
                      <a:pt x="74" y="177"/>
                      <a:pt x="74" y="177"/>
                    </a:cubicBezTo>
                    <a:cubicBezTo>
                      <a:pt x="67" y="177"/>
                      <a:pt x="67" y="177"/>
                      <a:pt x="67" y="177"/>
                    </a:cubicBezTo>
                    <a:moveTo>
                      <a:pt x="81" y="177"/>
                    </a:moveTo>
                    <a:cubicBezTo>
                      <a:pt x="81" y="170"/>
                      <a:pt x="81" y="170"/>
                      <a:pt x="81" y="170"/>
                    </a:cubicBezTo>
                    <a:cubicBezTo>
                      <a:pt x="88" y="170"/>
                      <a:pt x="88" y="170"/>
                      <a:pt x="88" y="170"/>
                    </a:cubicBezTo>
                    <a:cubicBezTo>
                      <a:pt x="88" y="177"/>
                      <a:pt x="88" y="177"/>
                      <a:pt x="88" y="177"/>
                    </a:cubicBezTo>
                    <a:cubicBezTo>
                      <a:pt x="81" y="177"/>
                      <a:pt x="81" y="177"/>
                      <a:pt x="81" y="177"/>
                    </a:cubicBezTo>
                    <a:moveTo>
                      <a:pt x="96" y="177"/>
                    </a:moveTo>
                    <a:cubicBezTo>
                      <a:pt x="96" y="170"/>
                      <a:pt x="96" y="170"/>
                      <a:pt x="96" y="170"/>
                    </a:cubicBezTo>
                    <a:cubicBezTo>
                      <a:pt x="103" y="170"/>
                      <a:pt x="103" y="170"/>
                      <a:pt x="103" y="170"/>
                    </a:cubicBezTo>
                    <a:cubicBezTo>
                      <a:pt x="103" y="177"/>
                      <a:pt x="103" y="177"/>
                      <a:pt x="103" y="177"/>
                    </a:cubicBezTo>
                    <a:cubicBezTo>
                      <a:pt x="96" y="177"/>
                      <a:pt x="96" y="177"/>
                      <a:pt x="96" y="177"/>
                    </a:cubicBezTo>
                    <a:moveTo>
                      <a:pt x="111" y="177"/>
                    </a:moveTo>
                    <a:cubicBezTo>
                      <a:pt x="111" y="170"/>
                      <a:pt x="111" y="170"/>
                      <a:pt x="111" y="170"/>
                    </a:cubicBezTo>
                    <a:cubicBezTo>
                      <a:pt x="118" y="170"/>
                      <a:pt x="118" y="170"/>
                      <a:pt x="118" y="170"/>
                    </a:cubicBezTo>
                    <a:cubicBezTo>
                      <a:pt x="118" y="177"/>
                      <a:pt x="118" y="177"/>
                      <a:pt x="118" y="177"/>
                    </a:cubicBezTo>
                    <a:cubicBezTo>
                      <a:pt x="111" y="177"/>
                      <a:pt x="111" y="177"/>
                      <a:pt x="111" y="177"/>
                    </a:cubicBezTo>
                    <a:moveTo>
                      <a:pt x="126" y="177"/>
                    </a:moveTo>
                    <a:cubicBezTo>
                      <a:pt x="126" y="170"/>
                      <a:pt x="126" y="170"/>
                      <a:pt x="126" y="170"/>
                    </a:cubicBezTo>
                    <a:cubicBezTo>
                      <a:pt x="133" y="170"/>
                      <a:pt x="133" y="170"/>
                      <a:pt x="133" y="170"/>
                    </a:cubicBezTo>
                    <a:cubicBezTo>
                      <a:pt x="133" y="177"/>
                      <a:pt x="133" y="177"/>
                      <a:pt x="133" y="177"/>
                    </a:cubicBezTo>
                    <a:cubicBezTo>
                      <a:pt x="126" y="177"/>
                      <a:pt x="126" y="177"/>
                      <a:pt x="126" y="177"/>
                    </a:cubicBezTo>
                    <a:moveTo>
                      <a:pt x="140" y="177"/>
                    </a:moveTo>
                    <a:cubicBezTo>
                      <a:pt x="140" y="170"/>
                      <a:pt x="140" y="170"/>
                      <a:pt x="140" y="170"/>
                    </a:cubicBezTo>
                    <a:cubicBezTo>
                      <a:pt x="147" y="170"/>
                      <a:pt x="147" y="170"/>
                      <a:pt x="147" y="170"/>
                    </a:cubicBezTo>
                    <a:cubicBezTo>
                      <a:pt x="147" y="177"/>
                      <a:pt x="147" y="177"/>
                      <a:pt x="147" y="177"/>
                    </a:cubicBezTo>
                    <a:cubicBezTo>
                      <a:pt x="140" y="177"/>
                      <a:pt x="140" y="177"/>
                      <a:pt x="140" y="177"/>
                    </a:cubicBezTo>
                    <a:moveTo>
                      <a:pt x="155" y="177"/>
                    </a:moveTo>
                    <a:cubicBezTo>
                      <a:pt x="155" y="170"/>
                      <a:pt x="155" y="170"/>
                      <a:pt x="155" y="170"/>
                    </a:cubicBezTo>
                    <a:cubicBezTo>
                      <a:pt x="162" y="170"/>
                      <a:pt x="162" y="170"/>
                      <a:pt x="162" y="170"/>
                    </a:cubicBezTo>
                    <a:cubicBezTo>
                      <a:pt x="162" y="177"/>
                      <a:pt x="162" y="177"/>
                      <a:pt x="162" y="177"/>
                    </a:cubicBezTo>
                    <a:cubicBezTo>
                      <a:pt x="155" y="177"/>
                      <a:pt x="155" y="177"/>
                      <a:pt x="155" y="177"/>
                    </a:cubicBezTo>
                    <a:moveTo>
                      <a:pt x="170" y="177"/>
                    </a:moveTo>
                    <a:cubicBezTo>
                      <a:pt x="170" y="170"/>
                      <a:pt x="170" y="170"/>
                      <a:pt x="170" y="170"/>
                    </a:cubicBezTo>
                    <a:cubicBezTo>
                      <a:pt x="177" y="170"/>
                      <a:pt x="177" y="170"/>
                      <a:pt x="177" y="170"/>
                    </a:cubicBezTo>
                    <a:cubicBezTo>
                      <a:pt x="177" y="177"/>
                      <a:pt x="177" y="177"/>
                      <a:pt x="177" y="177"/>
                    </a:cubicBezTo>
                    <a:cubicBezTo>
                      <a:pt x="170" y="177"/>
                      <a:pt x="170" y="177"/>
                      <a:pt x="170" y="177"/>
                    </a:cubicBezTo>
                    <a:moveTo>
                      <a:pt x="185" y="177"/>
                    </a:moveTo>
                    <a:cubicBezTo>
                      <a:pt x="185" y="170"/>
                      <a:pt x="185" y="170"/>
                      <a:pt x="185" y="170"/>
                    </a:cubicBezTo>
                    <a:cubicBezTo>
                      <a:pt x="192" y="170"/>
                      <a:pt x="192" y="170"/>
                      <a:pt x="192" y="170"/>
                    </a:cubicBezTo>
                    <a:cubicBezTo>
                      <a:pt x="192" y="177"/>
                      <a:pt x="192" y="177"/>
                      <a:pt x="192" y="177"/>
                    </a:cubicBezTo>
                    <a:cubicBezTo>
                      <a:pt x="185" y="177"/>
                      <a:pt x="185" y="177"/>
                      <a:pt x="185" y="177"/>
                    </a:cubicBezTo>
                    <a:moveTo>
                      <a:pt x="199" y="177"/>
                    </a:moveTo>
                    <a:cubicBezTo>
                      <a:pt x="199" y="170"/>
                      <a:pt x="199" y="170"/>
                      <a:pt x="199" y="170"/>
                    </a:cubicBezTo>
                    <a:cubicBezTo>
                      <a:pt x="206" y="170"/>
                      <a:pt x="206" y="170"/>
                      <a:pt x="206" y="170"/>
                    </a:cubicBezTo>
                    <a:cubicBezTo>
                      <a:pt x="206" y="177"/>
                      <a:pt x="206" y="177"/>
                      <a:pt x="206" y="177"/>
                    </a:cubicBezTo>
                    <a:cubicBezTo>
                      <a:pt x="199" y="177"/>
                      <a:pt x="199" y="177"/>
                      <a:pt x="199" y="177"/>
                    </a:cubicBezTo>
                    <a:moveTo>
                      <a:pt x="214" y="177"/>
                    </a:moveTo>
                    <a:cubicBezTo>
                      <a:pt x="214" y="170"/>
                      <a:pt x="214" y="170"/>
                      <a:pt x="214" y="170"/>
                    </a:cubicBezTo>
                    <a:cubicBezTo>
                      <a:pt x="221" y="170"/>
                      <a:pt x="221" y="170"/>
                      <a:pt x="221" y="170"/>
                    </a:cubicBezTo>
                    <a:cubicBezTo>
                      <a:pt x="221" y="177"/>
                      <a:pt x="221" y="177"/>
                      <a:pt x="221" y="177"/>
                    </a:cubicBezTo>
                    <a:cubicBezTo>
                      <a:pt x="214" y="177"/>
                      <a:pt x="214" y="177"/>
                      <a:pt x="214" y="177"/>
                    </a:cubicBezTo>
                    <a:moveTo>
                      <a:pt x="229" y="177"/>
                    </a:moveTo>
                    <a:cubicBezTo>
                      <a:pt x="229" y="170"/>
                      <a:pt x="229" y="170"/>
                      <a:pt x="229" y="170"/>
                    </a:cubicBezTo>
                    <a:cubicBezTo>
                      <a:pt x="236" y="170"/>
                      <a:pt x="236" y="170"/>
                      <a:pt x="236" y="170"/>
                    </a:cubicBezTo>
                    <a:cubicBezTo>
                      <a:pt x="236" y="177"/>
                      <a:pt x="236" y="177"/>
                      <a:pt x="236" y="177"/>
                    </a:cubicBezTo>
                    <a:cubicBezTo>
                      <a:pt x="229" y="177"/>
                      <a:pt x="229" y="177"/>
                      <a:pt x="229" y="177"/>
                    </a:cubicBezTo>
                    <a:moveTo>
                      <a:pt x="244" y="177"/>
                    </a:moveTo>
                    <a:cubicBezTo>
                      <a:pt x="244" y="170"/>
                      <a:pt x="244" y="170"/>
                      <a:pt x="244" y="170"/>
                    </a:cubicBezTo>
                    <a:cubicBezTo>
                      <a:pt x="251" y="170"/>
                      <a:pt x="251" y="170"/>
                      <a:pt x="251" y="170"/>
                    </a:cubicBezTo>
                    <a:cubicBezTo>
                      <a:pt x="251" y="177"/>
                      <a:pt x="251" y="177"/>
                      <a:pt x="251" y="177"/>
                    </a:cubicBezTo>
                    <a:cubicBezTo>
                      <a:pt x="244" y="177"/>
                      <a:pt x="244" y="177"/>
                      <a:pt x="244" y="177"/>
                    </a:cubicBezTo>
                    <a:moveTo>
                      <a:pt x="258" y="177"/>
                    </a:moveTo>
                    <a:cubicBezTo>
                      <a:pt x="258" y="170"/>
                      <a:pt x="258" y="170"/>
                      <a:pt x="258" y="170"/>
                    </a:cubicBezTo>
                    <a:cubicBezTo>
                      <a:pt x="265" y="170"/>
                      <a:pt x="265" y="170"/>
                      <a:pt x="265" y="170"/>
                    </a:cubicBezTo>
                    <a:cubicBezTo>
                      <a:pt x="265" y="177"/>
                      <a:pt x="265" y="177"/>
                      <a:pt x="265" y="177"/>
                    </a:cubicBezTo>
                    <a:cubicBezTo>
                      <a:pt x="258" y="177"/>
                      <a:pt x="258" y="177"/>
                      <a:pt x="258" y="177"/>
                    </a:cubicBezTo>
                    <a:moveTo>
                      <a:pt x="273" y="177"/>
                    </a:moveTo>
                    <a:cubicBezTo>
                      <a:pt x="273" y="170"/>
                      <a:pt x="273" y="170"/>
                      <a:pt x="273" y="170"/>
                    </a:cubicBezTo>
                    <a:cubicBezTo>
                      <a:pt x="280" y="170"/>
                      <a:pt x="280" y="170"/>
                      <a:pt x="280" y="170"/>
                    </a:cubicBezTo>
                    <a:cubicBezTo>
                      <a:pt x="280" y="177"/>
                      <a:pt x="280" y="177"/>
                      <a:pt x="280" y="177"/>
                    </a:cubicBezTo>
                    <a:cubicBezTo>
                      <a:pt x="273" y="177"/>
                      <a:pt x="273" y="177"/>
                      <a:pt x="273" y="177"/>
                    </a:cubicBezTo>
                    <a:moveTo>
                      <a:pt x="288" y="177"/>
                    </a:moveTo>
                    <a:cubicBezTo>
                      <a:pt x="288" y="170"/>
                      <a:pt x="288" y="170"/>
                      <a:pt x="288" y="170"/>
                    </a:cubicBezTo>
                    <a:cubicBezTo>
                      <a:pt x="295" y="170"/>
                      <a:pt x="295" y="170"/>
                      <a:pt x="295" y="170"/>
                    </a:cubicBezTo>
                    <a:cubicBezTo>
                      <a:pt x="295" y="177"/>
                      <a:pt x="295" y="177"/>
                      <a:pt x="295" y="177"/>
                    </a:cubicBezTo>
                    <a:cubicBezTo>
                      <a:pt x="288" y="177"/>
                      <a:pt x="288" y="177"/>
                      <a:pt x="288" y="177"/>
                    </a:cubicBezTo>
                    <a:moveTo>
                      <a:pt x="303" y="177"/>
                    </a:moveTo>
                    <a:cubicBezTo>
                      <a:pt x="303" y="170"/>
                      <a:pt x="303" y="170"/>
                      <a:pt x="303" y="170"/>
                    </a:cubicBezTo>
                    <a:cubicBezTo>
                      <a:pt x="310" y="170"/>
                      <a:pt x="310" y="170"/>
                      <a:pt x="310" y="170"/>
                    </a:cubicBezTo>
                    <a:cubicBezTo>
                      <a:pt x="310" y="177"/>
                      <a:pt x="310" y="177"/>
                      <a:pt x="310" y="177"/>
                    </a:cubicBezTo>
                    <a:cubicBezTo>
                      <a:pt x="303" y="177"/>
                      <a:pt x="303" y="177"/>
                      <a:pt x="303" y="177"/>
                    </a:cubicBezTo>
                    <a:moveTo>
                      <a:pt x="317" y="177"/>
                    </a:moveTo>
                    <a:cubicBezTo>
                      <a:pt x="317" y="170"/>
                      <a:pt x="317" y="170"/>
                      <a:pt x="317" y="170"/>
                    </a:cubicBezTo>
                    <a:cubicBezTo>
                      <a:pt x="324" y="170"/>
                      <a:pt x="324" y="170"/>
                      <a:pt x="324" y="170"/>
                    </a:cubicBezTo>
                    <a:cubicBezTo>
                      <a:pt x="324" y="177"/>
                      <a:pt x="324" y="177"/>
                      <a:pt x="324" y="177"/>
                    </a:cubicBezTo>
                    <a:cubicBezTo>
                      <a:pt x="317" y="177"/>
                      <a:pt x="317" y="177"/>
                      <a:pt x="317" y="177"/>
                    </a:cubicBezTo>
                    <a:moveTo>
                      <a:pt x="332" y="177"/>
                    </a:moveTo>
                    <a:cubicBezTo>
                      <a:pt x="332" y="170"/>
                      <a:pt x="332" y="170"/>
                      <a:pt x="332" y="170"/>
                    </a:cubicBezTo>
                    <a:cubicBezTo>
                      <a:pt x="339" y="170"/>
                      <a:pt x="339" y="170"/>
                      <a:pt x="339" y="170"/>
                    </a:cubicBezTo>
                    <a:cubicBezTo>
                      <a:pt x="339" y="177"/>
                      <a:pt x="339" y="177"/>
                      <a:pt x="339" y="177"/>
                    </a:cubicBezTo>
                    <a:cubicBezTo>
                      <a:pt x="332" y="177"/>
                      <a:pt x="332" y="177"/>
                      <a:pt x="332" y="177"/>
                    </a:cubicBezTo>
                    <a:moveTo>
                      <a:pt x="347" y="177"/>
                    </a:moveTo>
                    <a:cubicBezTo>
                      <a:pt x="347" y="170"/>
                      <a:pt x="347" y="170"/>
                      <a:pt x="347" y="170"/>
                    </a:cubicBezTo>
                    <a:cubicBezTo>
                      <a:pt x="354" y="170"/>
                      <a:pt x="354" y="170"/>
                      <a:pt x="354" y="170"/>
                    </a:cubicBezTo>
                    <a:cubicBezTo>
                      <a:pt x="354" y="177"/>
                      <a:pt x="354" y="177"/>
                      <a:pt x="354" y="177"/>
                    </a:cubicBezTo>
                    <a:cubicBezTo>
                      <a:pt x="347" y="177"/>
                      <a:pt x="347" y="177"/>
                      <a:pt x="347" y="177"/>
                    </a:cubicBezTo>
                    <a:moveTo>
                      <a:pt x="362" y="177"/>
                    </a:moveTo>
                    <a:cubicBezTo>
                      <a:pt x="362" y="170"/>
                      <a:pt x="362" y="170"/>
                      <a:pt x="362" y="170"/>
                    </a:cubicBezTo>
                    <a:cubicBezTo>
                      <a:pt x="369" y="170"/>
                      <a:pt x="369" y="170"/>
                      <a:pt x="369" y="170"/>
                    </a:cubicBezTo>
                    <a:cubicBezTo>
                      <a:pt x="369" y="177"/>
                      <a:pt x="369" y="177"/>
                      <a:pt x="369" y="177"/>
                    </a:cubicBezTo>
                    <a:cubicBezTo>
                      <a:pt x="362" y="177"/>
                      <a:pt x="362" y="177"/>
                      <a:pt x="362" y="177"/>
                    </a:cubicBezTo>
                    <a:moveTo>
                      <a:pt x="376" y="177"/>
                    </a:moveTo>
                    <a:cubicBezTo>
                      <a:pt x="376" y="170"/>
                      <a:pt x="376" y="170"/>
                      <a:pt x="376" y="170"/>
                    </a:cubicBezTo>
                    <a:cubicBezTo>
                      <a:pt x="383" y="170"/>
                      <a:pt x="383" y="170"/>
                      <a:pt x="383" y="170"/>
                    </a:cubicBezTo>
                    <a:cubicBezTo>
                      <a:pt x="383" y="177"/>
                      <a:pt x="383" y="177"/>
                      <a:pt x="383" y="177"/>
                    </a:cubicBezTo>
                    <a:cubicBezTo>
                      <a:pt x="376" y="177"/>
                      <a:pt x="376" y="177"/>
                      <a:pt x="376" y="177"/>
                    </a:cubicBezTo>
                    <a:moveTo>
                      <a:pt x="8" y="163"/>
                    </a:moveTo>
                    <a:cubicBezTo>
                      <a:pt x="8" y="156"/>
                      <a:pt x="8" y="156"/>
                      <a:pt x="8" y="156"/>
                    </a:cubicBezTo>
                    <a:cubicBezTo>
                      <a:pt x="15" y="156"/>
                      <a:pt x="15" y="156"/>
                      <a:pt x="15" y="156"/>
                    </a:cubicBezTo>
                    <a:cubicBezTo>
                      <a:pt x="15" y="163"/>
                      <a:pt x="15" y="163"/>
                      <a:pt x="15" y="163"/>
                    </a:cubicBezTo>
                    <a:cubicBezTo>
                      <a:pt x="8" y="163"/>
                      <a:pt x="8" y="163"/>
                      <a:pt x="8" y="163"/>
                    </a:cubicBezTo>
                    <a:moveTo>
                      <a:pt x="22" y="163"/>
                    </a:moveTo>
                    <a:cubicBezTo>
                      <a:pt x="22" y="156"/>
                      <a:pt x="22" y="156"/>
                      <a:pt x="22" y="156"/>
                    </a:cubicBezTo>
                    <a:cubicBezTo>
                      <a:pt x="29" y="156"/>
                      <a:pt x="29" y="156"/>
                      <a:pt x="29" y="156"/>
                    </a:cubicBezTo>
                    <a:cubicBezTo>
                      <a:pt x="29" y="163"/>
                      <a:pt x="29" y="163"/>
                      <a:pt x="29" y="163"/>
                    </a:cubicBezTo>
                    <a:cubicBezTo>
                      <a:pt x="22" y="163"/>
                      <a:pt x="22" y="163"/>
                      <a:pt x="22" y="163"/>
                    </a:cubicBezTo>
                    <a:moveTo>
                      <a:pt x="37" y="163"/>
                    </a:moveTo>
                    <a:cubicBezTo>
                      <a:pt x="37" y="156"/>
                      <a:pt x="37" y="156"/>
                      <a:pt x="37" y="156"/>
                    </a:cubicBezTo>
                    <a:cubicBezTo>
                      <a:pt x="44" y="156"/>
                      <a:pt x="44" y="156"/>
                      <a:pt x="44" y="156"/>
                    </a:cubicBezTo>
                    <a:cubicBezTo>
                      <a:pt x="44" y="163"/>
                      <a:pt x="44" y="163"/>
                      <a:pt x="44" y="163"/>
                    </a:cubicBezTo>
                    <a:cubicBezTo>
                      <a:pt x="37" y="163"/>
                      <a:pt x="37" y="163"/>
                      <a:pt x="37" y="163"/>
                    </a:cubicBezTo>
                    <a:moveTo>
                      <a:pt x="52" y="163"/>
                    </a:moveTo>
                    <a:cubicBezTo>
                      <a:pt x="52" y="156"/>
                      <a:pt x="52" y="156"/>
                      <a:pt x="52" y="156"/>
                    </a:cubicBezTo>
                    <a:cubicBezTo>
                      <a:pt x="59" y="156"/>
                      <a:pt x="59" y="156"/>
                      <a:pt x="59" y="156"/>
                    </a:cubicBezTo>
                    <a:cubicBezTo>
                      <a:pt x="59" y="163"/>
                      <a:pt x="59" y="163"/>
                      <a:pt x="59" y="163"/>
                    </a:cubicBezTo>
                    <a:cubicBezTo>
                      <a:pt x="52" y="163"/>
                      <a:pt x="52" y="163"/>
                      <a:pt x="52" y="163"/>
                    </a:cubicBezTo>
                    <a:moveTo>
                      <a:pt x="67" y="163"/>
                    </a:moveTo>
                    <a:cubicBezTo>
                      <a:pt x="67" y="156"/>
                      <a:pt x="67" y="156"/>
                      <a:pt x="67" y="156"/>
                    </a:cubicBezTo>
                    <a:cubicBezTo>
                      <a:pt x="74" y="156"/>
                      <a:pt x="74" y="156"/>
                      <a:pt x="74" y="156"/>
                    </a:cubicBezTo>
                    <a:cubicBezTo>
                      <a:pt x="74" y="163"/>
                      <a:pt x="74" y="163"/>
                      <a:pt x="74" y="163"/>
                    </a:cubicBezTo>
                    <a:cubicBezTo>
                      <a:pt x="67" y="163"/>
                      <a:pt x="67" y="163"/>
                      <a:pt x="67" y="163"/>
                    </a:cubicBezTo>
                    <a:moveTo>
                      <a:pt x="81" y="163"/>
                    </a:moveTo>
                    <a:cubicBezTo>
                      <a:pt x="81" y="156"/>
                      <a:pt x="81" y="156"/>
                      <a:pt x="81" y="156"/>
                    </a:cubicBezTo>
                    <a:cubicBezTo>
                      <a:pt x="88" y="156"/>
                      <a:pt x="88" y="156"/>
                      <a:pt x="88" y="156"/>
                    </a:cubicBezTo>
                    <a:cubicBezTo>
                      <a:pt x="88" y="163"/>
                      <a:pt x="88" y="163"/>
                      <a:pt x="88" y="163"/>
                    </a:cubicBezTo>
                    <a:cubicBezTo>
                      <a:pt x="81" y="163"/>
                      <a:pt x="81" y="163"/>
                      <a:pt x="81" y="163"/>
                    </a:cubicBezTo>
                    <a:moveTo>
                      <a:pt x="96" y="163"/>
                    </a:moveTo>
                    <a:cubicBezTo>
                      <a:pt x="96" y="156"/>
                      <a:pt x="96" y="156"/>
                      <a:pt x="96" y="156"/>
                    </a:cubicBezTo>
                    <a:cubicBezTo>
                      <a:pt x="103" y="156"/>
                      <a:pt x="103" y="156"/>
                      <a:pt x="103" y="156"/>
                    </a:cubicBezTo>
                    <a:cubicBezTo>
                      <a:pt x="103" y="163"/>
                      <a:pt x="103" y="163"/>
                      <a:pt x="103" y="163"/>
                    </a:cubicBezTo>
                    <a:cubicBezTo>
                      <a:pt x="96" y="163"/>
                      <a:pt x="96" y="163"/>
                      <a:pt x="96" y="163"/>
                    </a:cubicBezTo>
                    <a:moveTo>
                      <a:pt x="111" y="163"/>
                    </a:moveTo>
                    <a:cubicBezTo>
                      <a:pt x="111" y="156"/>
                      <a:pt x="111" y="156"/>
                      <a:pt x="111" y="156"/>
                    </a:cubicBezTo>
                    <a:cubicBezTo>
                      <a:pt x="118" y="156"/>
                      <a:pt x="118" y="156"/>
                      <a:pt x="118" y="156"/>
                    </a:cubicBezTo>
                    <a:cubicBezTo>
                      <a:pt x="118" y="163"/>
                      <a:pt x="118" y="163"/>
                      <a:pt x="118" y="163"/>
                    </a:cubicBezTo>
                    <a:cubicBezTo>
                      <a:pt x="111" y="163"/>
                      <a:pt x="111" y="163"/>
                      <a:pt x="111" y="163"/>
                    </a:cubicBezTo>
                    <a:moveTo>
                      <a:pt x="126" y="163"/>
                    </a:moveTo>
                    <a:cubicBezTo>
                      <a:pt x="126" y="156"/>
                      <a:pt x="126" y="156"/>
                      <a:pt x="126" y="156"/>
                    </a:cubicBezTo>
                    <a:cubicBezTo>
                      <a:pt x="133" y="156"/>
                      <a:pt x="133" y="156"/>
                      <a:pt x="133" y="156"/>
                    </a:cubicBezTo>
                    <a:cubicBezTo>
                      <a:pt x="133" y="163"/>
                      <a:pt x="133" y="163"/>
                      <a:pt x="133" y="163"/>
                    </a:cubicBezTo>
                    <a:cubicBezTo>
                      <a:pt x="126" y="163"/>
                      <a:pt x="126" y="163"/>
                      <a:pt x="126" y="163"/>
                    </a:cubicBezTo>
                    <a:moveTo>
                      <a:pt x="140" y="163"/>
                    </a:moveTo>
                    <a:cubicBezTo>
                      <a:pt x="140" y="156"/>
                      <a:pt x="140" y="156"/>
                      <a:pt x="140" y="156"/>
                    </a:cubicBezTo>
                    <a:cubicBezTo>
                      <a:pt x="147" y="156"/>
                      <a:pt x="147" y="156"/>
                      <a:pt x="147" y="156"/>
                    </a:cubicBezTo>
                    <a:cubicBezTo>
                      <a:pt x="147" y="163"/>
                      <a:pt x="147" y="163"/>
                      <a:pt x="147" y="163"/>
                    </a:cubicBezTo>
                    <a:cubicBezTo>
                      <a:pt x="140" y="163"/>
                      <a:pt x="140" y="163"/>
                      <a:pt x="140" y="163"/>
                    </a:cubicBezTo>
                    <a:moveTo>
                      <a:pt x="155" y="163"/>
                    </a:moveTo>
                    <a:cubicBezTo>
                      <a:pt x="155" y="156"/>
                      <a:pt x="155" y="156"/>
                      <a:pt x="155" y="156"/>
                    </a:cubicBezTo>
                    <a:cubicBezTo>
                      <a:pt x="162" y="156"/>
                      <a:pt x="162" y="156"/>
                      <a:pt x="162" y="156"/>
                    </a:cubicBezTo>
                    <a:cubicBezTo>
                      <a:pt x="162" y="163"/>
                      <a:pt x="162" y="163"/>
                      <a:pt x="162" y="163"/>
                    </a:cubicBezTo>
                    <a:cubicBezTo>
                      <a:pt x="155" y="163"/>
                      <a:pt x="155" y="163"/>
                      <a:pt x="155" y="163"/>
                    </a:cubicBezTo>
                    <a:moveTo>
                      <a:pt x="170" y="163"/>
                    </a:moveTo>
                    <a:cubicBezTo>
                      <a:pt x="170" y="156"/>
                      <a:pt x="170" y="156"/>
                      <a:pt x="170" y="156"/>
                    </a:cubicBezTo>
                    <a:cubicBezTo>
                      <a:pt x="177" y="156"/>
                      <a:pt x="177" y="156"/>
                      <a:pt x="177" y="156"/>
                    </a:cubicBezTo>
                    <a:cubicBezTo>
                      <a:pt x="177" y="163"/>
                      <a:pt x="177" y="163"/>
                      <a:pt x="177" y="163"/>
                    </a:cubicBezTo>
                    <a:cubicBezTo>
                      <a:pt x="170" y="163"/>
                      <a:pt x="170" y="163"/>
                      <a:pt x="170" y="163"/>
                    </a:cubicBezTo>
                    <a:moveTo>
                      <a:pt x="185" y="163"/>
                    </a:moveTo>
                    <a:cubicBezTo>
                      <a:pt x="185" y="156"/>
                      <a:pt x="185" y="156"/>
                      <a:pt x="185" y="156"/>
                    </a:cubicBezTo>
                    <a:cubicBezTo>
                      <a:pt x="192" y="156"/>
                      <a:pt x="192" y="156"/>
                      <a:pt x="192" y="156"/>
                    </a:cubicBezTo>
                    <a:cubicBezTo>
                      <a:pt x="192" y="163"/>
                      <a:pt x="192" y="163"/>
                      <a:pt x="192" y="163"/>
                    </a:cubicBezTo>
                    <a:cubicBezTo>
                      <a:pt x="185" y="163"/>
                      <a:pt x="185" y="163"/>
                      <a:pt x="185" y="163"/>
                    </a:cubicBezTo>
                    <a:moveTo>
                      <a:pt x="199" y="163"/>
                    </a:moveTo>
                    <a:cubicBezTo>
                      <a:pt x="199" y="156"/>
                      <a:pt x="199" y="156"/>
                      <a:pt x="199" y="156"/>
                    </a:cubicBezTo>
                    <a:cubicBezTo>
                      <a:pt x="206" y="156"/>
                      <a:pt x="206" y="156"/>
                      <a:pt x="206" y="156"/>
                    </a:cubicBezTo>
                    <a:cubicBezTo>
                      <a:pt x="206" y="163"/>
                      <a:pt x="206" y="163"/>
                      <a:pt x="206" y="163"/>
                    </a:cubicBezTo>
                    <a:cubicBezTo>
                      <a:pt x="199" y="163"/>
                      <a:pt x="199" y="163"/>
                      <a:pt x="199" y="163"/>
                    </a:cubicBezTo>
                    <a:moveTo>
                      <a:pt x="214" y="163"/>
                    </a:moveTo>
                    <a:cubicBezTo>
                      <a:pt x="214" y="156"/>
                      <a:pt x="214" y="156"/>
                      <a:pt x="214" y="156"/>
                    </a:cubicBezTo>
                    <a:cubicBezTo>
                      <a:pt x="221" y="156"/>
                      <a:pt x="221" y="156"/>
                      <a:pt x="221" y="156"/>
                    </a:cubicBezTo>
                    <a:cubicBezTo>
                      <a:pt x="221" y="163"/>
                      <a:pt x="221" y="163"/>
                      <a:pt x="221" y="163"/>
                    </a:cubicBezTo>
                    <a:cubicBezTo>
                      <a:pt x="214" y="163"/>
                      <a:pt x="214" y="163"/>
                      <a:pt x="214" y="163"/>
                    </a:cubicBezTo>
                    <a:moveTo>
                      <a:pt x="229" y="163"/>
                    </a:moveTo>
                    <a:cubicBezTo>
                      <a:pt x="229" y="156"/>
                      <a:pt x="229" y="156"/>
                      <a:pt x="229" y="156"/>
                    </a:cubicBezTo>
                    <a:cubicBezTo>
                      <a:pt x="236" y="156"/>
                      <a:pt x="236" y="156"/>
                      <a:pt x="236" y="156"/>
                    </a:cubicBezTo>
                    <a:cubicBezTo>
                      <a:pt x="236" y="163"/>
                      <a:pt x="236" y="163"/>
                      <a:pt x="236" y="163"/>
                    </a:cubicBezTo>
                    <a:cubicBezTo>
                      <a:pt x="229" y="163"/>
                      <a:pt x="229" y="163"/>
                      <a:pt x="229" y="163"/>
                    </a:cubicBezTo>
                    <a:moveTo>
                      <a:pt x="244" y="163"/>
                    </a:moveTo>
                    <a:cubicBezTo>
                      <a:pt x="244" y="156"/>
                      <a:pt x="244" y="156"/>
                      <a:pt x="244" y="156"/>
                    </a:cubicBezTo>
                    <a:cubicBezTo>
                      <a:pt x="251" y="156"/>
                      <a:pt x="251" y="156"/>
                      <a:pt x="251" y="156"/>
                    </a:cubicBezTo>
                    <a:cubicBezTo>
                      <a:pt x="251" y="163"/>
                      <a:pt x="251" y="163"/>
                      <a:pt x="251" y="163"/>
                    </a:cubicBezTo>
                    <a:cubicBezTo>
                      <a:pt x="244" y="163"/>
                      <a:pt x="244" y="163"/>
                      <a:pt x="244" y="163"/>
                    </a:cubicBezTo>
                    <a:moveTo>
                      <a:pt x="258" y="163"/>
                    </a:moveTo>
                    <a:cubicBezTo>
                      <a:pt x="258" y="156"/>
                      <a:pt x="258" y="156"/>
                      <a:pt x="258" y="156"/>
                    </a:cubicBezTo>
                    <a:cubicBezTo>
                      <a:pt x="265" y="156"/>
                      <a:pt x="265" y="156"/>
                      <a:pt x="265" y="156"/>
                    </a:cubicBezTo>
                    <a:cubicBezTo>
                      <a:pt x="265" y="163"/>
                      <a:pt x="265" y="163"/>
                      <a:pt x="265" y="163"/>
                    </a:cubicBezTo>
                    <a:cubicBezTo>
                      <a:pt x="258" y="163"/>
                      <a:pt x="258" y="163"/>
                      <a:pt x="258" y="163"/>
                    </a:cubicBezTo>
                    <a:moveTo>
                      <a:pt x="273" y="163"/>
                    </a:moveTo>
                    <a:cubicBezTo>
                      <a:pt x="273" y="156"/>
                      <a:pt x="273" y="156"/>
                      <a:pt x="273" y="156"/>
                    </a:cubicBezTo>
                    <a:cubicBezTo>
                      <a:pt x="280" y="156"/>
                      <a:pt x="280" y="156"/>
                      <a:pt x="280" y="156"/>
                    </a:cubicBezTo>
                    <a:cubicBezTo>
                      <a:pt x="280" y="163"/>
                      <a:pt x="280" y="163"/>
                      <a:pt x="280" y="163"/>
                    </a:cubicBezTo>
                    <a:cubicBezTo>
                      <a:pt x="273" y="163"/>
                      <a:pt x="273" y="163"/>
                      <a:pt x="273" y="163"/>
                    </a:cubicBezTo>
                    <a:moveTo>
                      <a:pt x="288" y="163"/>
                    </a:moveTo>
                    <a:cubicBezTo>
                      <a:pt x="288" y="156"/>
                      <a:pt x="288" y="156"/>
                      <a:pt x="288" y="156"/>
                    </a:cubicBezTo>
                    <a:cubicBezTo>
                      <a:pt x="295" y="156"/>
                      <a:pt x="295" y="156"/>
                      <a:pt x="295" y="156"/>
                    </a:cubicBezTo>
                    <a:cubicBezTo>
                      <a:pt x="295" y="163"/>
                      <a:pt x="295" y="163"/>
                      <a:pt x="295" y="163"/>
                    </a:cubicBezTo>
                    <a:cubicBezTo>
                      <a:pt x="288" y="163"/>
                      <a:pt x="288" y="163"/>
                      <a:pt x="288" y="163"/>
                    </a:cubicBezTo>
                    <a:moveTo>
                      <a:pt x="303" y="163"/>
                    </a:moveTo>
                    <a:cubicBezTo>
                      <a:pt x="303" y="156"/>
                      <a:pt x="303" y="156"/>
                      <a:pt x="303" y="156"/>
                    </a:cubicBezTo>
                    <a:cubicBezTo>
                      <a:pt x="310" y="156"/>
                      <a:pt x="310" y="156"/>
                      <a:pt x="310" y="156"/>
                    </a:cubicBezTo>
                    <a:cubicBezTo>
                      <a:pt x="310" y="163"/>
                      <a:pt x="310" y="163"/>
                      <a:pt x="310" y="163"/>
                    </a:cubicBezTo>
                    <a:cubicBezTo>
                      <a:pt x="303" y="163"/>
                      <a:pt x="303" y="163"/>
                      <a:pt x="303" y="163"/>
                    </a:cubicBezTo>
                    <a:moveTo>
                      <a:pt x="317" y="163"/>
                    </a:moveTo>
                    <a:cubicBezTo>
                      <a:pt x="317" y="156"/>
                      <a:pt x="317" y="156"/>
                      <a:pt x="317" y="156"/>
                    </a:cubicBezTo>
                    <a:cubicBezTo>
                      <a:pt x="324" y="156"/>
                      <a:pt x="324" y="156"/>
                      <a:pt x="324" y="156"/>
                    </a:cubicBezTo>
                    <a:cubicBezTo>
                      <a:pt x="324" y="163"/>
                      <a:pt x="324" y="163"/>
                      <a:pt x="324" y="163"/>
                    </a:cubicBezTo>
                    <a:cubicBezTo>
                      <a:pt x="317" y="163"/>
                      <a:pt x="317" y="163"/>
                      <a:pt x="317" y="163"/>
                    </a:cubicBezTo>
                    <a:moveTo>
                      <a:pt x="332" y="163"/>
                    </a:moveTo>
                    <a:cubicBezTo>
                      <a:pt x="332" y="156"/>
                      <a:pt x="332" y="156"/>
                      <a:pt x="332" y="156"/>
                    </a:cubicBezTo>
                    <a:cubicBezTo>
                      <a:pt x="339" y="156"/>
                      <a:pt x="339" y="156"/>
                      <a:pt x="339" y="156"/>
                    </a:cubicBezTo>
                    <a:cubicBezTo>
                      <a:pt x="339" y="163"/>
                      <a:pt x="339" y="163"/>
                      <a:pt x="339" y="163"/>
                    </a:cubicBezTo>
                    <a:cubicBezTo>
                      <a:pt x="332" y="163"/>
                      <a:pt x="332" y="163"/>
                      <a:pt x="332" y="163"/>
                    </a:cubicBezTo>
                    <a:moveTo>
                      <a:pt x="347" y="163"/>
                    </a:moveTo>
                    <a:cubicBezTo>
                      <a:pt x="347" y="156"/>
                      <a:pt x="347" y="156"/>
                      <a:pt x="347" y="156"/>
                    </a:cubicBezTo>
                    <a:cubicBezTo>
                      <a:pt x="354" y="156"/>
                      <a:pt x="354" y="156"/>
                      <a:pt x="354" y="156"/>
                    </a:cubicBezTo>
                    <a:cubicBezTo>
                      <a:pt x="354" y="163"/>
                      <a:pt x="354" y="163"/>
                      <a:pt x="354" y="163"/>
                    </a:cubicBezTo>
                    <a:cubicBezTo>
                      <a:pt x="347" y="163"/>
                      <a:pt x="347" y="163"/>
                      <a:pt x="347" y="163"/>
                    </a:cubicBezTo>
                    <a:moveTo>
                      <a:pt x="362" y="163"/>
                    </a:moveTo>
                    <a:cubicBezTo>
                      <a:pt x="362" y="156"/>
                      <a:pt x="362" y="156"/>
                      <a:pt x="362" y="156"/>
                    </a:cubicBezTo>
                    <a:cubicBezTo>
                      <a:pt x="369" y="156"/>
                      <a:pt x="369" y="156"/>
                      <a:pt x="369" y="156"/>
                    </a:cubicBezTo>
                    <a:cubicBezTo>
                      <a:pt x="369" y="163"/>
                      <a:pt x="369" y="163"/>
                      <a:pt x="369" y="163"/>
                    </a:cubicBezTo>
                    <a:cubicBezTo>
                      <a:pt x="362" y="163"/>
                      <a:pt x="362" y="163"/>
                      <a:pt x="362" y="163"/>
                    </a:cubicBezTo>
                    <a:moveTo>
                      <a:pt x="376" y="163"/>
                    </a:moveTo>
                    <a:cubicBezTo>
                      <a:pt x="376" y="156"/>
                      <a:pt x="376" y="156"/>
                      <a:pt x="376" y="156"/>
                    </a:cubicBezTo>
                    <a:cubicBezTo>
                      <a:pt x="383" y="156"/>
                      <a:pt x="383" y="156"/>
                      <a:pt x="383" y="156"/>
                    </a:cubicBezTo>
                    <a:cubicBezTo>
                      <a:pt x="383" y="163"/>
                      <a:pt x="383" y="163"/>
                      <a:pt x="383" y="163"/>
                    </a:cubicBezTo>
                    <a:cubicBezTo>
                      <a:pt x="376" y="163"/>
                      <a:pt x="376" y="163"/>
                      <a:pt x="376" y="163"/>
                    </a:cubicBezTo>
                    <a:moveTo>
                      <a:pt x="22" y="148"/>
                    </a:moveTo>
                    <a:cubicBezTo>
                      <a:pt x="22" y="141"/>
                      <a:pt x="22" y="141"/>
                      <a:pt x="22" y="141"/>
                    </a:cubicBezTo>
                    <a:cubicBezTo>
                      <a:pt x="29" y="141"/>
                      <a:pt x="29" y="141"/>
                      <a:pt x="29" y="141"/>
                    </a:cubicBezTo>
                    <a:cubicBezTo>
                      <a:pt x="29" y="148"/>
                      <a:pt x="29" y="148"/>
                      <a:pt x="29" y="148"/>
                    </a:cubicBezTo>
                    <a:cubicBezTo>
                      <a:pt x="22" y="148"/>
                      <a:pt x="22" y="148"/>
                      <a:pt x="22" y="148"/>
                    </a:cubicBezTo>
                    <a:moveTo>
                      <a:pt x="37" y="148"/>
                    </a:moveTo>
                    <a:cubicBezTo>
                      <a:pt x="37" y="141"/>
                      <a:pt x="37" y="141"/>
                      <a:pt x="37" y="141"/>
                    </a:cubicBezTo>
                    <a:cubicBezTo>
                      <a:pt x="44" y="141"/>
                      <a:pt x="44" y="141"/>
                      <a:pt x="44" y="141"/>
                    </a:cubicBezTo>
                    <a:cubicBezTo>
                      <a:pt x="44" y="148"/>
                      <a:pt x="44" y="148"/>
                      <a:pt x="44" y="148"/>
                    </a:cubicBezTo>
                    <a:cubicBezTo>
                      <a:pt x="37" y="148"/>
                      <a:pt x="37" y="148"/>
                      <a:pt x="37" y="148"/>
                    </a:cubicBezTo>
                    <a:moveTo>
                      <a:pt x="52" y="148"/>
                    </a:moveTo>
                    <a:cubicBezTo>
                      <a:pt x="52" y="141"/>
                      <a:pt x="52" y="141"/>
                      <a:pt x="52" y="141"/>
                    </a:cubicBezTo>
                    <a:cubicBezTo>
                      <a:pt x="59" y="141"/>
                      <a:pt x="59" y="141"/>
                      <a:pt x="59" y="141"/>
                    </a:cubicBezTo>
                    <a:cubicBezTo>
                      <a:pt x="59" y="148"/>
                      <a:pt x="59" y="148"/>
                      <a:pt x="59" y="148"/>
                    </a:cubicBezTo>
                    <a:cubicBezTo>
                      <a:pt x="52" y="148"/>
                      <a:pt x="52" y="148"/>
                      <a:pt x="52" y="148"/>
                    </a:cubicBezTo>
                    <a:moveTo>
                      <a:pt x="67" y="148"/>
                    </a:moveTo>
                    <a:cubicBezTo>
                      <a:pt x="67" y="141"/>
                      <a:pt x="67" y="141"/>
                      <a:pt x="67" y="141"/>
                    </a:cubicBezTo>
                    <a:cubicBezTo>
                      <a:pt x="74" y="141"/>
                      <a:pt x="74" y="141"/>
                      <a:pt x="74" y="141"/>
                    </a:cubicBezTo>
                    <a:cubicBezTo>
                      <a:pt x="74" y="148"/>
                      <a:pt x="74" y="148"/>
                      <a:pt x="74" y="148"/>
                    </a:cubicBezTo>
                    <a:cubicBezTo>
                      <a:pt x="67" y="148"/>
                      <a:pt x="67" y="148"/>
                      <a:pt x="67" y="148"/>
                    </a:cubicBezTo>
                    <a:moveTo>
                      <a:pt x="81" y="148"/>
                    </a:moveTo>
                    <a:cubicBezTo>
                      <a:pt x="81" y="141"/>
                      <a:pt x="81" y="141"/>
                      <a:pt x="81" y="141"/>
                    </a:cubicBezTo>
                    <a:cubicBezTo>
                      <a:pt x="88" y="141"/>
                      <a:pt x="88" y="141"/>
                      <a:pt x="88" y="141"/>
                    </a:cubicBezTo>
                    <a:cubicBezTo>
                      <a:pt x="88" y="148"/>
                      <a:pt x="88" y="148"/>
                      <a:pt x="88" y="148"/>
                    </a:cubicBezTo>
                    <a:cubicBezTo>
                      <a:pt x="81" y="148"/>
                      <a:pt x="81" y="148"/>
                      <a:pt x="81" y="148"/>
                    </a:cubicBezTo>
                    <a:moveTo>
                      <a:pt x="96" y="148"/>
                    </a:moveTo>
                    <a:cubicBezTo>
                      <a:pt x="96" y="141"/>
                      <a:pt x="96" y="141"/>
                      <a:pt x="96" y="141"/>
                    </a:cubicBezTo>
                    <a:cubicBezTo>
                      <a:pt x="103" y="141"/>
                      <a:pt x="103" y="141"/>
                      <a:pt x="103" y="141"/>
                    </a:cubicBezTo>
                    <a:cubicBezTo>
                      <a:pt x="103" y="148"/>
                      <a:pt x="103" y="148"/>
                      <a:pt x="103" y="148"/>
                    </a:cubicBezTo>
                    <a:cubicBezTo>
                      <a:pt x="96" y="148"/>
                      <a:pt x="96" y="148"/>
                      <a:pt x="96" y="148"/>
                    </a:cubicBezTo>
                    <a:moveTo>
                      <a:pt x="111" y="148"/>
                    </a:moveTo>
                    <a:cubicBezTo>
                      <a:pt x="111" y="141"/>
                      <a:pt x="111" y="141"/>
                      <a:pt x="111" y="141"/>
                    </a:cubicBezTo>
                    <a:cubicBezTo>
                      <a:pt x="118" y="141"/>
                      <a:pt x="118" y="141"/>
                      <a:pt x="118" y="141"/>
                    </a:cubicBezTo>
                    <a:cubicBezTo>
                      <a:pt x="118" y="148"/>
                      <a:pt x="118" y="148"/>
                      <a:pt x="118" y="148"/>
                    </a:cubicBezTo>
                    <a:cubicBezTo>
                      <a:pt x="111" y="148"/>
                      <a:pt x="111" y="148"/>
                      <a:pt x="111" y="148"/>
                    </a:cubicBezTo>
                    <a:moveTo>
                      <a:pt x="126" y="148"/>
                    </a:moveTo>
                    <a:cubicBezTo>
                      <a:pt x="126" y="141"/>
                      <a:pt x="126" y="141"/>
                      <a:pt x="126" y="141"/>
                    </a:cubicBezTo>
                    <a:cubicBezTo>
                      <a:pt x="133" y="141"/>
                      <a:pt x="133" y="141"/>
                      <a:pt x="133" y="141"/>
                    </a:cubicBezTo>
                    <a:cubicBezTo>
                      <a:pt x="133" y="148"/>
                      <a:pt x="133" y="148"/>
                      <a:pt x="133" y="148"/>
                    </a:cubicBezTo>
                    <a:cubicBezTo>
                      <a:pt x="126" y="148"/>
                      <a:pt x="126" y="148"/>
                      <a:pt x="126" y="148"/>
                    </a:cubicBezTo>
                    <a:moveTo>
                      <a:pt x="140" y="148"/>
                    </a:moveTo>
                    <a:cubicBezTo>
                      <a:pt x="140" y="141"/>
                      <a:pt x="140" y="141"/>
                      <a:pt x="140" y="141"/>
                    </a:cubicBezTo>
                    <a:cubicBezTo>
                      <a:pt x="147" y="141"/>
                      <a:pt x="147" y="141"/>
                      <a:pt x="147" y="141"/>
                    </a:cubicBezTo>
                    <a:cubicBezTo>
                      <a:pt x="147" y="148"/>
                      <a:pt x="147" y="148"/>
                      <a:pt x="147" y="148"/>
                    </a:cubicBezTo>
                    <a:cubicBezTo>
                      <a:pt x="140" y="148"/>
                      <a:pt x="140" y="148"/>
                      <a:pt x="140" y="148"/>
                    </a:cubicBezTo>
                    <a:moveTo>
                      <a:pt x="155" y="148"/>
                    </a:moveTo>
                    <a:cubicBezTo>
                      <a:pt x="155" y="141"/>
                      <a:pt x="155" y="141"/>
                      <a:pt x="155" y="141"/>
                    </a:cubicBezTo>
                    <a:cubicBezTo>
                      <a:pt x="162" y="141"/>
                      <a:pt x="162" y="141"/>
                      <a:pt x="162" y="141"/>
                    </a:cubicBezTo>
                    <a:cubicBezTo>
                      <a:pt x="162" y="148"/>
                      <a:pt x="162" y="148"/>
                      <a:pt x="162" y="148"/>
                    </a:cubicBezTo>
                    <a:cubicBezTo>
                      <a:pt x="155" y="148"/>
                      <a:pt x="155" y="148"/>
                      <a:pt x="155" y="148"/>
                    </a:cubicBezTo>
                    <a:moveTo>
                      <a:pt x="170" y="148"/>
                    </a:moveTo>
                    <a:cubicBezTo>
                      <a:pt x="170" y="141"/>
                      <a:pt x="170" y="141"/>
                      <a:pt x="170" y="141"/>
                    </a:cubicBezTo>
                    <a:cubicBezTo>
                      <a:pt x="177" y="141"/>
                      <a:pt x="177" y="141"/>
                      <a:pt x="177" y="141"/>
                    </a:cubicBezTo>
                    <a:cubicBezTo>
                      <a:pt x="177" y="148"/>
                      <a:pt x="177" y="148"/>
                      <a:pt x="177" y="148"/>
                    </a:cubicBezTo>
                    <a:cubicBezTo>
                      <a:pt x="170" y="148"/>
                      <a:pt x="170" y="148"/>
                      <a:pt x="170" y="148"/>
                    </a:cubicBezTo>
                    <a:moveTo>
                      <a:pt x="185" y="148"/>
                    </a:moveTo>
                    <a:cubicBezTo>
                      <a:pt x="185" y="141"/>
                      <a:pt x="185" y="141"/>
                      <a:pt x="185" y="141"/>
                    </a:cubicBezTo>
                    <a:cubicBezTo>
                      <a:pt x="192" y="141"/>
                      <a:pt x="192" y="141"/>
                      <a:pt x="192" y="141"/>
                    </a:cubicBezTo>
                    <a:cubicBezTo>
                      <a:pt x="192" y="148"/>
                      <a:pt x="192" y="148"/>
                      <a:pt x="192" y="148"/>
                    </a:cubicBezTo>
                    <a:cubicBezTo>
                      <a:pt x="185" y="148"/>
                      <a:pt x="185" y="148"/>
                      <a:pt x="185" y="148"/>
                    </a:cubicBezTo>
                    <a:moveTo>
                      <a:pt x="199" y="148"/>
                    </a:moveTo>
                    <a:cubicBezTo>
                      <a:pt x="199" y="141"/>
                      <a:pt x="199" y="141"/>
                      <a:pt x="199" y="141"/>
                    </a:cubicBezTo>
                    <a:cubicBezTo>
                      <a:pt x="206" y="141"/>
                      <a:pt x="206" y="141"/>
                      <a:pt x="206" y="141"/>
                    </a:cubicBezTo>
                    <a:cubicBezTo>
                      <a:pt x="206" y="148"/>
                      <a:pt x="206" y="148"/>
                      <a:pt x="206" y="148"/>
                    </a:cubicBezTo>
                    <a:cubicBezTo>
                      <a:pt x="199" y="148"/>
                      <a:pt x="199" y="148"/>
                      <a:pt x="199" y="148"/>
                    </a:cubicBezTo>
                    <a:moveTo>
                      <a:pt x="214" y="148"/>
                    </a:moveTo>
                    <a:cubicBezTo>
                      <a:pt x="214" y="141"/>
                      <a:pt x="214" y="141"/>
                      <a:pt x="214" y="141"/>
                    </a:cubicBezTo>
                    <a:cubicBezTo>
                      <a:pt x="221" y="141"/>
                      <a:pt x="221" y="141"/>
                      <a:pt x="221" y="141"/>
                    </a:cubicBezTo>
                    <a:cubicBezTo>
                      <a:pt x="221" y="148"/>
                      <a:pt x="221" y="148"/>
                      <a:pt x="221" y="148"/>
                    </a:cubicBezTo>
                    <a:cubicBezTo>
                      <a:pt x="214" y="148"/>
                      <a:pt x="214" y="148"/>
                      <a:pt x="214" y="148"/>
                    </a:cubicBezTo>
                    <a:moveTo>
                      <a:pt x="229" y="148"/>
                    </a:moveTo>
                    <a:cubicBezTo>
                      <a:pt x="229" y="141"/>
                      <a:pt x="229" y="141"/>
                      <a:pt x="229" y="141"/>
                    </a:cubicBezTo>
                    <a:cubicBezTo>
                      <a:pt x="236" y="141"/>
                      <a:pt x="236" y="141"/>
                      <a:pt x="236" y="141"/>
                    </a:cubicBezTo>
                    <a:cubicBezTo>
                      <a:pt x="236" y="148"/>
                      <a:pt x="236" y="148"/>
                      <a:pt x="236" y="148"/>
                    </a:cubicBezTo>
                    <a:cubicBezTo>
                      <a:pt x="229" y="148"/>
                      <a:pt x="229" y="148"/>
                      <a:pt x="229" y="148"/>
                    </a:cubicBezTo>
                    <a:moveTo>
                      <a:pt x="244" y="148"/>
                    </a:moveTo>
                    <a:cubicBezTo>
                      <a:pt x="244" y="141"/>
                      <a:pt x="244" y="141"/>
                      <a:pt x="244" y="141"/>
                    </a:cubicBezTo>
                    <a:cubicBezTo>
                      <a:pt x="251" y="141"/>
                      <a:pt x="251" y="141"/>
                      <a:pt x="251" y="141"/>
                    </a:cubicBezTo>
                    <a:cubicBezTo>
                      <a:pt x="251" y="148"/>
                      <a:pt x="251" y="148"/>
                      <a:pt x="251" y="148"/>
                    </a:cubicBezTo>
                    <a:cubicBezTo>
                      <a:pt x="244" y="148"/>
                      <a:pt x="244" y="148"/>
                      <a:pt x="244" y="148"/>
                    </a:cubicBezTo>
                    <a:moveTo>
                      <a:pt x="258" y="148"/>
                    </a:moveTo>
                    <a:cubicBezTo>
                      <a:pt x="258" y="141"/>
                      <a:pt x="258" y="141"/>
                      <a:pt x="258" y="141"/>
                    </a:cubicBezTo>
                    <a:cubicBezTo>
                      <a:pt x="265" y="141"/>
                      <a:pt x="265" y="141"/>
                      <a:pt x="265" y="141"/>
                    </a:cubicBezTo>
                    <a:cubicBezTo>
                      <a:pt x="265" y="148"/>
                      <a:pt x="265" y="148"/>
                      <a:pt x="265" y="148"/>
                    </a:cubicBezTo>
                    <a:cubicBezTo>
                      <a:pt x="258" y="148"/>
                      <a:pt x="258" y="148"/>
                      <a:pt x="258" y="148"/>
                    </a:cubicBezTo>
                    <a:moveTo>
                      <a:pt x="273" y="148"/>
                    </a:moveTo>
                    <a:cubicBezTo>
                      <a:pt x="273" y="141"/>
                      <a:pt x="273" y="141"/>
                      <a:pt x="273" y="141"/>
                    </a:cubicBezTo>
                    <a:cubicBezTo>
                      <a:pt x="280" y="141"/>
                      <a:pt x="280" y="141"/>
                      <a:pt x="280" y="141"/>
                    </a:cubicBezTo>
                    <a:cubicBezTo>
                      <a:pt x="280" y="148"/>
                      <a:pt x="280" y="148"/>
                      <a:pt x="280" y="148"/>
                    </a:cubicBezTo>
                    <a:cubicBezTo>
                      <a:pt x="273" y="148"/>
                      <a:pt x="273" y="148"/>
                      <a:pt x="273" y="148"/>
                    </a:cubicBezTo>
                    <a:moveTo>
                      <a:pt x="288" y="148"/>
                    </a:moveTo>
                    <a:cubicBezTo>
                      <a:pt x="288" y="141"/>
                      <a:pt x="288" y="141"/>
                      <a:pt x="288" y="141"/>
                    </a:cubicBezTo>
                    <a:cubicBezTo>
                      <a:pt x="295" y="141"/>
                      <a:pt x="295" y="141"/>
                      <a:pt x="295" y="141"/>
                    </a:cubicBezTo>
                    <a:cubicBezTo>
                      <a:pt x="295" y="148"/>
                      <a:pt x="295" y="148"/>
                      <a:pt x="295" y="148"/>
                    </a:cubicBezTo>
                    <a:cubicBezTo>
                      <a:pt x="288" y="148"/>
                      <a:pt x="288" y="148"/>
                      <a:pt x="288" y="148"/>
                    </a:cubicBezTo>
                    <a:moveTo>
                      <a:pt x="303" y="148"/>
                    </a:moveTo>
                    <a:cubicBezTo>
                      <a:pt x="303" y="141"/>
                      <a:pt x="303" y="141"/>
                      <a:pt x="303" y="141"/>
                    </a:cubicBezTo>
                    <a:cubicBezTo>
                      <a:pt x="310" y="141"/>
                      <a:pt x="310" y="141"/>
                      <a:pt x="310" y="141"/>
                    </a:cubicBezTo>
                    <a:cubicBezTo>
                      <a:pt x="310" y="148"/>
                      <a:pt x="310" y="148"/>
                      <a:pt x="310" y="148"/>
                    </a:cubicBezTo>
                    <a:cubicBezTo>
                      <a:pt x="303" y="148"/>
                      <a:pt x="303" y="148"/>
                      <a:pt x="303" y="148"/>
                    </a:cubicBezTo>
                    <a:moveTo>
                      <a:pt x="317" y="148"/>
                    </a:moveTo>
                    <a:cubicBezTo>
                      <a:pt x="317" y="141"/>
                      <a:pt x="317" y="141"/>
                      <a:pt x="317" y="141"/>
                    </a:cubicBezTo>
                    <a:cubicBezTo>
                      <a:pt x="324" y="141"/>
                      <a:pt x="324" y="141"/>
                      <a:pt x="324" y="141"/>
                    </a:cubicBezTo>
                    <a:cubicBezTo>
                      <a:pt x="324" y="148"/>
                      <a:pt x="324" y="148"/>
                      <a:pt x="324" y="148"/>
                    </a:cubicBezTo>
                    <a:cubicBezTo>
                      <a:pt x="317" y="148"/>
                      <a:pt x="317" y="148"/>
                      <a:pt x="317" y="148"/>
                    </a:cubicBezTo>
                    <a:moveTo>
                      <a:pt x="332" y="148"/>
                    </a:moveTo>
                    <a:cubicBezTo>
                      <a:pt x="332" y="141"/>
                      <a:pt x="332" y="141"/>
                      <a:pt x="332" y="141"/>
                    </a:cubicBezTo>
                    <a:cubicBezTo>
                      <a:pt x="339" y="141"/>
                      <a:pt x="339" y="141"/>
                      <a:pt x="339" y="141"/>
                    </a:cubicBezTo>
                    <a:cubicBezTo>
                      <a:pt x="339" y="148"/>
                      <a:pt x="339" y="148"/>
                      <a:pt x="339" y="148"/>
                    </a:cubicBezTo>
                    <a:cubicBezTo>
                      <a:pt x="332" y="148"/>
                      <a:pt x="332" y="148"/>
                      <a:pt x="332" y="148"/>
                    </a:cubicBezTo>
                    <a:moveTo>
                      <a:pt x="347" y="148"/>
                    </a:moveTo>
                    <a:cubicBezTo>
                      <a:pt x="347" y="141"/>
                      <a:pt x="347" y="141"/>
                      <a:pt x="347" y="141"/>
                    </a:cubicBezTo>
                    <a:cubicBezTo>
                      <a:pt x="354" y="141"/>
                      <a:pt x="354" y="141"/>
                      <a:pt x="354" y="141"/>
                    </a:cubicBezTo>
                    <a:cubicBezTo>
                      <a:pt x="354" y="148"/>
                      <a:pt x="354" y="148"/>
                      <a:pt x="354" y="148"/>
                    </a:cubicBezTo>
                    <a:cubicBezTo>
                      <a:pt x="347" y="148"/>
                      <a:pt x="347" y="148"/>
                      <a:pt x="347" y="148"/>
                    </a:cubicBezTo>
                    <a:moveTo>
                      <a:pt x="362" y="148"/>
                    </a:moveTo>
                    <a:cubicBezTo>
                      <a:pt x="362" y="141"/>
                      <a:pt x="362" y="141"/>
                      <a:pt x="362" y="141"/>
                    </a:cubicBezTo>
                    <a:cubicBezTo>
                      <a:pt x="369" y="141"/>
                      <a:pt x="369" y="141"/>
                      <a:pt x="369" y="141"/>
                    </a:cubicBezTo>
                    <a:cubicBezTo>
                      <a:pt x="369" y="148"/>
                      <a:pt x="369" y="148"/>
                      <a:pt x="369" y="148"/>
                    </a:cubicBezTo>
                    <a:cubicBezTo>
                      <a:pt x="362" y="148"/>
                      <a:pt x="362" y="148"/>
                      <a:pt x="362" y="148"/>
                    </a:cubicBezTo>
                    <a:moveTo>
                      <a:pt x="22" y="133"/>
                    </a:moveTo>
                    <a:cubicBezTo>
                      <a:pt x="22" y="126"/>
                      <a:pt x="22" y="126"/>
                      <a:pt x="22" y="126"/>
                    </a:cubicBezTo>
                    <a:cubicBezTo>
                      <a:pt x="29" y="126"/>
                      <a:pt x="29" y="126"/>
                      <a:pt x="29" y="126"/>
                    </a:cubicBezTo>
                    <a:cubicBezTo>
                      <a:pt x="29" y="133"/>
                      <a:pt x="29" y="133"/>
                      <a:pt x="29" y="133"/>
                    </a:cubicBezTo>
                    <a:cubicBezTo>
                      <a:pt x="22" y="133"/>
                      <a:pt x="22" y="133"/>
                      <a:pt x="22" y="133"/>
                    </a:cubicBezTo>
                    <a:moveTo>
                      <a:pt x="37" y="133"/>
                    </a:moveTo>
                    <a:cubicBezTo>
                      <a:pt x="37" y="126"/>
                      <a:pt x="37" y="126"/>
                      <a:pt x="37" y="126"/>
                    </a:cubicBezTo>
                    <a:cubicBezTo>
                      <a:pt x="44" y="126"/>
                      <a:pt x="44" y="126"/>
                      <a:pt x="44" y="126"/>
                    </a:cubicBezTo>
                    <a:cubicBezTo>
                      <a:pt x="44" y="133"/>
                      <a:pt x="44" y="133"/>
                      <a:pt x="44" y="133"/>
                    </a:cubicBezTo>
                    <a:cubicBezTo>
                      <a:pt x="37" y="133"/>
                      <a:pt x="37" y="133"/>
                      <a:pt x="37" y="133"/>
                    </a:cubicBezTo>
                    <a:moveTo>
                      <a:pt x="52" y="133"/>
                    </a:moveTo>
                    <a:cubicBezTo>
                      <a:pt x="52" y="126"/>
                      <a:pt x="52" y="126"/>
                      <a:pt x="52" y="126"/>
                    </a:cubicBezTo>
                    <a:cubicBezTo>
                      <a:pt x="59" y="126"/>
                      <a:pt x="59" y="126"/>
                      <a:pt x="59" y="126"/>
                    </a:cubicBezTo>
                    <a:cubicBezTo>
                      <a:pt x="59" y="133"/>
                      <a:pt x="59" y="133"/>
                      <a:pt x="59" y="133"/>
                    </a:cubicBezTo>
                    <a:cubicBezTo>
                      <a:pt x="52" y="133"/>
                      <a:pt x="52" y="133"/>
                      <a:pt x="52" y="133"/>
                    </a:cubicBezTo>
                    <a:moveTo>
                      <a:pt x="67" y="133"/>
                    </a:moveTo>
                    <a:cubicBezTo>
                      <a:pt x="67" y="126"/>
                      <a:pt x="67" y="126"/>
                      <a:pt x="67" y="126"/>
                    </a:cubicBezTo>
                    <a:cubicBezTo>
                      <a:pt x="74" y="126"/>
                      <a:pt x="74" y="126"/>
                      <a:pt x="74" y="126"/>
                    </a:cubicBezTo>
                    <a:cubicBezTo>
                      <a:pt x="74" y="133"/>
                      <a:pt x="74" y="133"/>
                      <a:pt x="74" y="133"/>
                    </a:cubicBezTo>
                    <a:cubicBezTo>
                      <a:pt x="67" y="133"/>
                      <a:pt x="67" y="133"/>
                      <a:pt x="67" y="133"/>
                    </a:cubicBezTo>
                    <a:moveTo>
                      <a:pt x="81" y="133"/>
                    </a:moveTo>
                    <a:cubicBezTo>
                      <a:pt x="81" y="126"/>
                      <a:pt x="81" y="126"/>
                      <a:pt x="81" y="126"/>
                    </a:cubicBezTo>
                    <a:cubicBezTo>
                      <a:pt x="88" y="126"/>
                      <a:pt x="88" y="126"/>
                      <a:pt x="88" y="126"/>
                    </a:cubicBezTo>
                    <a:cubicBezTo>
                      <a:pt x="88" y="133"/>
                      <a:pt x="88" y="133"/>
                      <a:pt x="88" y="133"/>
                    </a:cubicBezTo>
                    <a:cubicBezTo>
                      <a:pt x="81" y="133"/>
                      <a:pt x="81" y="133"/>
                      <a:pt x="81" y="133"/>
                    </a:cubicBezTo>
                    <a:moveTo>
                      <a:pt x="96" y="133"/>
                    </a:moveTo>
                    <a:cubicBezTo>
                      <a:pt x="96" y="126"/>
                      <a:pt x="96" y="126"/>
                      <a:pt x="96" y="126"/>
                    </a:cubicBezTo>
                    <a:cubicBezTo>
                      <a:pt x="103" y="126"/>
                      <a:pt x="103" y="126"/>
                      <a:pt x="103" y="126"/>
                    </a:cubicBezTo>
                    <a:cubicBezTo>
                      <a:pt x="103" y="133"/>
                      <a:pt x="103" y="133"/>
                      <a:pt x="103" y="133"/>
                    </a:cubicBezTo>
                    <a:cubicBezTo>
                      <a:pt x="96" y="133"/>
                      <a:pt x="96" y="133"/>
                      <a:pt x="96" y="133"/>
                    </a:cubicBezTo>
                    <a:moveTo>
                      <a:pt x="111" y="133"/>
                    </a:moveTo>
                    <a:cubicBezTo>
                      <a:pt x="111" y="126"/>
                      <a:pt x="111" y="126"/>
                      <a:pt x="111" y="126"/>
                    </a:cubicBezTo>
                    <a:cubicBezTo>
                      <a:pt x="118" y="126"/>
                      <a:pt x="118" y="126"/>
                      <a:pt x="118" y="126"/>
                    </a:cubicBezTo>
                    <a:cubicBezTo>
                      <a:pt x="118" y="133"/>
                      <a:pt x="118" y="133"/>
                      <a:pt x="118" y="133"/>
                    </a:cubicBezTo>
                    <a:cubicBezTo>
                      <a:pt x="111" y="133"/>
                      <a:pt x="111" y="133"/>
                      <a:pt x="111" y="133"/>
                    </a:cubicBezTo>
                    <a:moveTo>
                      <a:pt x="126" y="133"/>
                    </a:moveTo>
                    <a:cubicBezTo>
                      <a:pt x="126" y="126"/>
                      <a:pt x="126" y="126"/>
                      <a:pt x="126" y="126"/>
                    </a:cubicBezTo>
                    <a:cubicBezTo>
                      <a:pt x="133" y="126"/>
                      <a:pt x="133" y="126"/>
                      <a:pt x="133" y="126"/>
                    </a:cubicBezTo>
                    <a:cubicBezTo>
                      <a:pt x="133" y="133"/>
                      <a:pt x="133" y="133"/>
                      <a:pt x="133" y="133"/>
                    </a:cubicBezTo>
                    <a:cubicBezTo>
                      <a:pt x="126" y="133"/>
                      <a:pt x="126" y="133"/>
                      <a:pt x="126" y="133"/>
                    </a:cubicBezTo>
                    <a:moveTo>
                      <a:pt x="140" y="133"/>
                    </a:moveTo>
                    <a:cubicBezTo>
                      <a:pt x="140" y="126"/>
                      <a:pt x="140" y="126"/>
                      <a:pt x="140" y="126"/>
                    </a:cubicBezTo>
                    <a:cubicBezTo>
                      <a:pt x="147" y="126"/>
                      <a:pt x="147" y="126"/>
                      <a:pt x="147" y="126"/>
                    </a:cubicBezTo>
                    <a:cubicBezTo>
                      <a:pt x="147" y="133"/>
                      <a:pt x="147" y="133"/>
                      <a:pt x="147" y="133"/>
                    </a:cubicBezTo>
                    <a:cubicBezTo>
                      <a:pt x="140" y="133"/>
                      <a:pt x="140" y="133"/>
                      <a:pt x="140" y="133"/>
                    </a:cubicBezTo>
                    <a:moveTo>
                      <a:pt x="155" y="133"/>
                    </a:moveTo>
                    <a:cubicBezTo>
                      <a:pt x="155" y="126"/>
                      <a:pt x="155" y="126"/>
                      <a:pt x="155" y="126"/>
                    </a:cubicBezTo>
                    <a:cubicBezTo>
                      <a:pt x="162" y="126"/>
                      <a:pt x="162" y="126"/>
                      <a:pt x="162" y="126"/>
                    </a:cubicBezTo>
                    <a:cubicBezTo>
                      <a:pt x="162" y="133"/>
                      <a:pt x="162" y="133"/>
                      <a:pt x="162" y="133"/>
                    </a:cubicBezTo>
                    <a:cubicBezTo>
                      <a:pt x="155" y="133"/>
                      <a:pt x="155" y="133"/>
                      <a:pt x="155" y="133"/>
                    </a:cubicBezTo>
                    <a:moveTo>
                      <a:pt x="170" y="133"/>
                    </a:moveTo>
                    <a:cubicBezTo>
                      <a:pt x="170" y="126"/>
                      <a:pt x="170" y="126"/>
                      <a:pt x="170" y="126"/>
                    </a:cubicBezTo>
                    <a:cubicBezTo>
                      <a:pt x="177" y="126"/>
                      <a:pt x="177" y="126"/>
                      <a:pt x="177" y="126"/>
                    </a:cubicBezTo>
                    <a:cubicBezTo>
                      <a:pt x="177" y="133"/>
                      <a:pt x="177" y="133"/>
                      <a:pt x="177" y="133"/>
                    </a:cubicBezTo>
                    <a:cubicBezTo>
                      <a:pt x="170" y="133"/>
                      <a:pt x="170" y="133"/>
                      <a:pt x="170" y="133"/>
                    </a:cubicBezTo>
                    <a:moveTo>
                      <a:pt x="185" y="133"/>
                    </a:moveTo>
                    <a:cubicBezTo>
                      <a:pt x="185" y="126"/>
                      <a:pt x="185" y="126"/>
                      <a:pt x="185" y="126"/>
                    </a:cubicBezTo>
                    <a:cubicBezTo>
                      <a:pt x="192" y="126"/>
                      <a:pt x="192" y="126"/>
                      <a:pt x="192" y="126"/>
                    </a:cubicBezTo>
                    <a:cubicBezTo>
                      <a:pt x="192" y="133"/>
                      <a:pt x="192" y="133"/>
                      <a:pt x="192" y="133"/>
                    </a:cubicBezTo>
                    <a:cubicBezTo>
                      <a:pt x="185" y="133"/>
                      <a:pt x="185" y="133"/>
                      <a:pt x="185" y="133"/>
                    </a:cubicBezTo>
                    <a:moveTo>
                      <a:pt x="199" y="133"/>
                    </a:moveTo>
                    <a:cubicBezTo>
                      <a:pt x="199" y="126"/>
                      <a:pt x="199" y="126"/>
                      <a:pt x="199" y="126"/>
                    </a:cubicBezTo>
                    <a:cubicBezTo>
                      <a:pt x="206" y="126"/>
                      <a:pt x="206" y="126"/>
                      <a:pt x="206" y="126"/>
                    </a:cubicBezTo>
                    <a:cubicBezTo>
                      <a:pt x="206" y="133"/>
                      <a:pt x="206" y="133"/>
                      <a:pt x="206" y="133"/>
                    </a:cubicBezTo>
                    <a:cubicBezTo>
                      <a:pt x="199" y="133"/>
                      <a:pt x="199" y="133"/>
                      <a:pt x="199" y="133"/>
                    </a:cubicBezTo>
                    <a:moveTo>
                      <a:pt x="214" y="133"/>
                    </a:moveTo>
                    <a:cubicBezTo>
                      <a:pt x="214" y="126"/>
                      <a:pt x="214" y="126"/>
                      <a:pt x="214" y="126"/>
                    </a:cubicBezTo>
                    <a:cubicBezTo>
                      <a:pt x="221" y="126"/>
                      <a:pt x="221" y="126"/>
                      <a:pt x="221" y="126"/>
                    </a:cubicBezTo>
                    <a:cubicBezTo>
                      <a:pt x="221" y="133"/>
                      <a:pt x="221" y="133"/>
                      <a:pt x="221" y="133"/>
                    </a:cubicBezTo>
                    <a:cubicBezTo>
                      <a:pt x="214" y="133"/>
                      <a:pt x="214" y="133"/>
                      <a:pt x="214" y="133"/>
                    </a:cubicBezTo>
                    <a:moveTo>
                      <a:pt x="229" y="133"/>
                    </a:moveTo>
                    <a:cubicBezTo>
                      <a:pt x="229" y="126"/>
                      <a:pt x="229" y="126"/>
                      <a:pt x="229" y="126"/>
                    </a:cubicBezTo>
                    <a:cubicBezTo>
                      <a:pt x="236" y="126"/>
                      <a:pt x="236" y="126"/>
                      <a:pt x="236" y="126"/>
                    </a:cubicBezTo>
                    <a:cubicBezTo>
                      <a:pt x="236" y="133"/>
                      <a:pt x="236" y="133"/>
                      <a:pt x="236" y="133"/>
                    </a:cubicBezTo>
                    <a:cubicBezTo>
                      <a:pt x="229" y="133"/>
                      <a:pt x="229" y="133"/>
                      <a:pt x="229" y="133"/>
                    </a:cubicBezTo>
                    <a:moveTo>
                      <a:pt x="244" y="133"/>
                    </a:moveTo>
                    <a:cubicBezTo>
                      <a:pt x="244" y="126"/>
                      <a:pt x="244" y="126"/>
                      <a:pt x="244" y="126"/>
                    </a:cubicBezTo>
                    <a:cubicBezTo>
                      <a:pt x="251" y="126"/>
                      <a:pt x="251" y="126"/>
                      <a:pt x="251" y="126"/>
                    </a:cubicBezTo>
                    <a:cubicBezTo>
                      <a:pt x="251" y="133"/>
                      <a:pt x="251" y="133"/>
                      <a:pt x="251" y="133"/>
                    </a:cubicBezTo>
                    <a:cubicBezTo>
                      <a:pt x="244" y="133"/>
                      <a:pt x="244" y="133"/>
                      <a:pt x="244" y="133"/>
                    </a:cubicBezTo>
                    <a:moveTo>
                      <a:pt x="258" y="133"/>
                    </a:moveTo>
                    <a:cubicBezTo>
                      <a:pt x="258" y="126"/>
                      <a:pt x="258" y="126"/>
                      <a:pt x="258" y="126"/>
                    </a:cubicBezTo>
                    <a:cubicBezTo>
                      <a:pt x="265" y="126"/>
                      <a:pt x="265" y="126"/>
                      <a:pt x="265" y="126"/>
                    </a:cubicBezTo>
                    <a:cubicBezTo>
                      <a:pt x="265" y="133"/>
                      <a:pt x="265" y="133"/>
                      <a:pt x="265" y="133"/>
                    </a:cubicBezTo>
                    <a:cubicBezTo>
                      <a:pt x="258" y="133"/>
                      <a:pt x="258" y="133"/>
                      <a:pt x="258" y="133"/>
                    </a:cubicBezTo>
                    <a:moveTo>
                      <a:pt x="273" y="133"/>
                    </a:moveTo>
                    <a:cubicBezTo>
                      <a:pt x="273" y="126"/>
                      <a:pt x="273" y="126"/>
                      <a:pt x="273" y="126"/>
                    </a:cubicBezTo>
                    <a:cubicBezTo>
                      <a:pt x="280" y="126"/>
                      <a:pt x="280" y="126"/>
                      <a:pt x="280" y="126"/>
                    </a:cubicBezTo>
                    <a:cubicBezTo>
                      <a:pt x="280" y="133"/>
                      <a:pt x="280" y="133"/>
                      <a:pt x="280" y="133"/>
                    </a:cubicBezTo>
                    <a:cubicBezTo>
                      <a:pt x="273" y="133"/>
                      <a:pt x="273" y="133"/>
                      <a:pt x="273" y="133"/>
                    </a:cubicBezTo>
                    <a:moveTo>
                      <a:pt x="288" y="133"/>
                    </a:moveTo>
                    <a:cubicBezTo>
                      <a:pt x="288" y="126"/>
                      <a:pt x="288" y="126"/>
                      <a:pt x="288" y="126"/>
                    </a:cubicBezTo>
                    <a:cubicBezTo>
                      <a:pt x="295" y="126"/>
                      <a:pt x="295" y="126"/>
                      <a:pt x="295" y="126"/>
                    </a:cubicBezTo>
                    <a:cubicBezTo>
                      <a:pt x="295" y="133"/>
                      <a:pt x="295" y="133"/>
                      <a:pt x="295" y="133"/>
                    </a:cubicBezTo>
                    <a:cubicBezTo>
                      <a:pt x="288" y="133"/>
                      <a:pt x="288" y="133"/>
                      <a:pt x="288" y="133"/>
                    </a:cubicBezTo>
                    <a:moveTo>
                      <a:pt x="303" y="133"/>
                    </a:moveTo>
                    <a:cubicBezTo>
                      <a:pt x="303" y="126"/>
                      <a:pt x="303" y="126"/>
                      <a:pt x="303" y="126"/>
                    </a:cubicBezTo>
                    <a:cubicBezTo>
                      <a:pt x="310" y="126"/>
                      <a:pt x="310" y="126"/>
                      <a:pt x="310" y="126"/>
                    </a:cubicBezTo>
                    <a:cubicBezTo>
                      <a:pt x="310" y="133"/>
                      <a:pt x="310" y="133"/>
                      <a:pt x="310" y="133"/>
                    </a:cubicBezTo>
                    <a:cubicBezTo>
                      <a:pt x="303" y="133"/>
                      <a:pt x="303" y="133"/>
                      <a:pt x="303" y="133"/>
                    </a:cubicBezTo>
                    <a:moveTo>
                      <a:pt x="317" y="133"/>
                    </a:moveTo>
                    <a:cubicBezTo>
                      <a:pt x="317" y="126"/>
                      <a:pt x="317" y="126"/>
                      <a:pt x="317" y="126"/>
                    </a:cubicBezTo>
                    <a:cubicBezTo>
                      <a:pt x="324" y="126"/>
                      <a:pt x="324" y="126"/>
                      <a:pt x="324" y="126"/>
                    </a:cubicBezTo>
                    <a:cubicBezTo>
                      <a:pt x="324" y="133"/>
                      <a:pt x="324" y="133"/>
                      <a:pt x="324" y="133"/>
                    </a:cubicBezTo>
                    <a:cubicBezTo>
                      <a:pt x="317" y="133"/>
                      <a:pt x="317" y="133"/>
                      <a:pt x="317" y="133"/>
                    </a:cubicBezTo>
                    <a:moveTo>
                      <a:pt x="332" y="133"/>
                    </a:moveTo>
                    <a:cubicBezTo>
                      <a:pt x="332" y="126"/>
                      <a:pt x="332" y="126"/>
                      <a:pt x="332" y="126"/>
                    </a:cubicBezTo>
                    <a:cubicBezTo>
                      <a:pt x="339" y="126"/>
                      <a:pt x="339" y="126"/>
                      <a:pt x="339" y="126"/>
                    </a:cubicBezTo>
                    <a:cubicBezTo>
                      <a:pt x="339" y="133"/>
                      <a:pt x="339" y="133"/>
                      <a:pt x="339" y="133"/>
                    </a:cubicBezTo>
                    <a:cubicBezTo>
                      <a:pt x="332" y="133"/>
                      <a:pt x="332" y="133"/>
                      <a:pt x="332" y="133"/>
                    </a:cubicBezTo>
                    <a:moveTo>
                      <a:pt x="347" y="133"/>
                    </a:moveTo>
                    <a:cubicBezTo>
                      <a:pt x="347" y="126"/>
                      <a:pt x="347" y="126"/>
                      <a:pt x="347" y="126"/>
                    </a:cubicBezTo>
                    <a:cubicBezTo>
                      <a:pt x="354" y="126"/>
                      <a:pt x="354" y="126"/>
                      <a:pt x="354" y="126"/>
                    </a:cubicBezTo>
                    <a:cubicBezTo>
                      <a:pt x="354" y="133"/>
                      <a:pt x="354" y="133"/>
                      <a:pt x="354" y="133"/>
                    </a:cubicBezTo>
                    <a:cubicBezTo>
                      <a:pt x="347" y="133"/>
                      <a:pt x="347" y="133"/>
                      <a:pt x="347" y="133"/>
                    </a:cubicBezTo>
                    <a:moveTo>
                      <a:pt x="362" y="133"/>
                    </a:moveTo>
                    <a:cubicBezTo>
                      <a:pt x="362" y="126"/>
                      <a:pt x="362" y="126"/>
                      <a:pt x="362" y="126"/>
                    </a:cubicBezTo>
                    <a:cubicBezTo>
                      <a:pt x="369" y="126"/>
                      <a:pt x="369" y="126"/>
                      <a:pt x="369" y="126"/>
                    </a:cubicBezTo>
                    <a:cubicBezTo>
                      <a:pt x="369" y="133"/>
                      <a:pt x="369" y="133"/>
                      <a:pt x="369" y="133"/>
                    </a:cubicBezTo>
                    <a:cubicBezTo>
                      <a:pt x="362" y="133"/>
                      <a:pt x="362" y="133"/>
                      <a:pt x="362" y="133"/>
                    </a:cubicBezTo>
                    <a:moveTo>
                      <a:pt x="22" y="118"/>
                    </a:moveTo>
                    <a:cubicBezTo>
                      <a:pt x="22" y="111"/>
                      <a:pt x="22" y="111"/>
                      <a:pt x="22" y="111"/>
                    </a:cubicBezTo>
                    <a:cubicBezTo>
                      <a:pt x="29" y="111"/>
                      <a:pt x="29" y="111"/>
                      <a:pt x="29" y="111"/>
                    </a:cubicBezTo>
                    <a:cubicBezTo>
                      <a:pt x="29" y="118"/>
                      <a:pt x="29" y="118"/>
                      <a:pt x="29" y="118"/>
                    </a:cubicBezTo>
                    <a:cubicBezTo>
                      <a:pt x="22" y="118"/>
                      <a:pt x="22" y="118"/>
                      <a:pt x="22" y="118"/>
                    </a:cubicBezTo>
                    <a:moveTo>
                      <a:pt x="37" y="118"/>
                    </a:moveTo>
                    <a:cubicBezTo>
                      <a:pt x="37" y="111"/>
                      <a:pt x="37" y="111"/>
                      <a:pt x="37" y="111"/>
                    </a:cubicBezTo>
                    <a:cubicBezTo>
                      <a:pt x="44" y="111"/>
                      <a:pt x="44" y="111"/>
                      <a:pt x="44" y="111"/>
                    </a:cubicBezTo>
                    <a:cubicBezTo>
                      <a:pt x="44" y="118"/>
                      <a:pt x="44" y="118"/>
                      <a:pt x="44" y="118"/>
                    </a:cubicBezTo>
                    <a:cubicBezTo>
                      <a:pt x="37" y="118"/>
                      <a:pt x="37" y="118"/>
                      <a:pt x="37" y="118"/>
                    </a:cubicBezTo>
                    <a:moveTo>
                      <a:pt x="52" y="118"/>
                    </a:moveTo>
                    <a:cubicBezTo>
                      <a:pt x="52" y="111"/>
                      <a:pt x="52" y="111"/>
                      <a:pt x="52" y="111"/>
                    </a:cubicBezTo>
                    <a:cubicBezTo>
                      <a:pt x="59" y="111"/>
                      <a:pt x="59" y="111"/>
                      <a:pt x="59" y="111"/>
                    </a:cubicBezTo>
                    <a:cubicBezTo>
                      <a:pt x="59" y="118"/>
                      <a:pt x="59" y="118"/>
                      <a:pt x="59" y="118"/>
                    </a:cubicBezTo>
                    <a:cubicBezTo>
                      <a:pt x="52" y="118"/>
                      <a:pt x="52" y="118"/>
                      <a:pt x="52" y="118"/>
                    </a:cubicBezTo>
                    <a:moveTo>
                      <a:pt x="67" y="118"/>
                    </a:moveTo>
                    <a:cubicBezTo>
                      <a:pt x="67" y="111"/>
                      <a:pt x="67" y="111"/>
                      <a:pt x="67" y="111"/>
                    </a:cubicBezTo>
                    <a:cubicBezTo>
                      <a:pt x="74" y="111"/>
                      <a:pt x="74" y="111"/>
                      <a:pt x="74" y="111"/>
                    </a:cubicBezTo>
                    <a:cubicBezTo>
                      <a:pt x="74" y="118"/>
                      <a:pt x="74" y="118"/>
                      <a:pt x="74" y="118"/>
                    </a:cubicBezTo>
                    <a:cubicBezTo>
                      <a:pt x="67" y="118"/>
                      <a:pt x="67" y="118"/>
                      <a:pt x="67" y="118"/>
                    </a:cubicBezTo>
                    <a:moveTo>
                      <a:pt x="81" y="118"/>
                    </a:moveTo>
                    <a:cubicBezTo>
                      <a:pt x="81" y="111"/>
                      <a:pt x="81" y="111"/>
                      <a:pt x="81" y="111"/>
                    </a:cubicBezTo>
                    <a:cubicBezTo>
                      <a:pt x="88" y="111"/>
                      <a:pt x="88" y="111"/>
                      <a:pt x="88" y="111"/>
                    </a:cubicBezTo>
                    <a:cubicBezTo>
                      <a:pt x="88" y="118"/>
                      <a:pt x="88" y="118"/>
                      <a:pt x="88" y="118"/>
                    </a:cubicBezTo>
                    <a:cubicBezTo>
                      <a:pt x="81" y="118"/>
                      <a:pt x="81" y="118"/>
                      <a:pt x="81" y="118"/>
                    </a:cubicBezTo>
                    <a:moveTo>
                      <a:pt x="96" y="118"/>
                    </a:moveTo>
                    <a:cubicBezTo>
                      <a:pt x="96" y="111"/>
                      <a:pt x="96" y="111"/>
                      <a:pt x="96" y="111"/>
                    </a:cubicBezTo>
                    <a:cubicBezTo>
                      <a:pt x="103" y="111"/>
                      <a:pt x="103" y="111"/>
                      <a:pt x="103" y="111"/>
                    </a:cubicBezTo>
                    <a:cubicBezTo>
                      <a:pt x="103" y="118"/>
                      <a:pt x="103" y="118"/>
                      <a:pt x="103" y="118"/>
                    </a:cubicBezTo>
                    <a:cubicBezTo>
                      <a:pt x="96" y="118"/>
                      <a:pt x="96" y="118"/>
                      <a:pt x="96" y="118"/>
                    </a:cubicBezTo>
                    <a:moveTo>
                      <a:pt x="111" y="118"/>
                    </a:moveTo>
                    <a:cubicBezTo>
                      <a:pt x="111" y="111"/>
                      <a:pt x="111" y="111"/>
                      <a:pt x="111" y="111"/>
                    </a:cubicBezTo>
                    <a:cubicBezTo>
                      <a:pt x="118" y="111"/>
                      <a:pt x="118" y="111"/>
                      <a:pt x="118" y="111"/>
                    </a:cubicBezTo>
                    <a:cubicBezTo>
                      <a:pt x="118" y="118"/>
                      <a:pt x="118" y="118"/>
                      <a:pt x="118" y="118"/>
                    </a:cubicBezTo>
                    <a:cubicBezTo>
                      <a:pt x="111" y="118"/>
                      <a:pt x="111" y="118"/>
                      <a:pt x="111" y="118"/>
                    </a:cubicBezTo>
                    <a:moveTo>
                      <a:pt x="126" y="118"/>
                    </a:moveTo>
                    <a:cubicBezTo>
                      <a:pt x="126" y="111"/>
                      <a:pt x="126" y="111"/>
                      <a:pt x="126" y="111"/>
                    </a:cubicBezTo>
                    <a:cubicBezTo>
                      <a:pt x="133" y="111"/>
                      <a:pt x="133" y="111"/>
                      <a:pt x="133" y="111"/>
                    </a:cubicBezTo>
                    <a:cubicBezTo>
                      <a:pt x="133" y="118"/>
                      <a:pt x="133" y="118"/>
                      <a:pt x="133" y="118"/>
                    </a:cubicBezTo>
                    <a:cubicBezTo>
                      <a:pt x="126" y="118"/>
                      <a:pt x="126" y="118"/>
                      <a:pt x="126" y="118"/>
                    </a:cubicBezTo>
                    <a:moveTo>
                      <a:pt x="140" y="118"/>
                    </a:moveTo>
                    <a:cubicBezTo>
                      <a:pt x="140" y="111"/>
                      <a:pt x="140" y="111"/>
                      <a:pt x="140" y="111"/>
                    </a:cubicBezTo>
                    <a:cubicBezTo>
                      <a:pt x="147" y="111"/>
                      <a:pt x="147" y="111"/>
                      <a:pt x="147" y="111"/>
                    </a:cubicBezTo>
                    <a:cubicBezTo>
                      <a:pt x="147" y="118"/>
                      <a:pt x="147" y="118"/>
                      <a:pt x="147" y="118"/>
                    </a:cubicBezTo>
                    <a:cubicBezTo>
                      <a:pt x="140" y="118"/>
                      <a:pt x="140" y="118"/>
                      <a:pt x="140" y="118"/>
                    </a:cubicBezTo>
                    <a:moveTo>
                      <a:pt x="155" y="118"/>
                    </a:moveTo>
                    <a:cubicBezTo>
                      <a:pt x="155" y="111"/>
                      <a:pt x="155" y="111"/>
                      <a:pt x="155" y="111"/>
                    </a:cubicBezTo>
                    <a:cubicBezTo>
                      <a:pt x="162" y="111"/>
                      <a:pt x="162" y="111"/>
                      <a:pt x="162" y="111"/>
                    </a:cubicBezTo>
                    <a:cubicBezTo>
                      <a:pt x="162" y="118"/>
                      <a:pt x="162" y="118"/>
                      <a:pt x="162" y="118"/>
                    </a:cubicBezTo>
                    <a:cubicBezTo>
                      <a:pt x="155" y="118"/>
                      <a:pt x="155" y="118"/>
                      <a:pt x="155" y="118"/>
                    </a:cubicBezTo>
                    <a:moveTo>
                      <a:pt x="170" y="118"/>
                    </a:moveTo>
                    <a:cubicBezTo>
                      <a:pt x="170" y="111"/>
                      <a:pt x="170" y="111"/>
                      <a:pt x="170" y="111"/>
                    </a:cubicBezTo>
                    <a:cubicBezTo>
                      <a:pt x="177" y="111"/>
                      <a:pt x="177" y="111"/>
                      <a:pt x="177" y="111"/>
                    </a:cubicBezTo>
                    <a:cubicBezTo>
                      <a:pt x="177" y="118"/>
                      <a:pt x="177" y="118"/>
                      <a:pt x="177" y="118"/>
                    </a:cubicBezTo>
                    <a:cubicBezTo>
                      <a:pt x="170" y="118"/>
                      <a:pt x="170" y="118"/>
                      <a:pt x="170" y="118"/>
                    </a:cubicBezTo>
                    <a:moveTo>
                      <a:pt x="185" y="118"/>
                    </a:moveTo>
                    <a:cubicBezTo>
                      <a:pt x="185" y="111"/>
                      <a:pt x="185" y="111"/>
                      <a:pt x="185" y="111"/>
                    </a:cubicBezTo>
                    <a:cubicBezTo>
                      <a:pt x="192" y="111"/>
                      <a:pt x="192" y="111"/>
                      <a:pt x="192" y="111"/>
                    </a:cubicBezTo>
                    <a:cubicBezTo>
                      <a:pt x="192" y="118"/>
                      <a:pt x="192" y="118"/>
                      <a:pt x="192" y="118"/>
                    </a:cubicBezTo>
                    <a:cubicBezTo>
                      <a:pt x="185" y="118"/>
                      <a:pt x="185" y="118"/>
                      <a:pt x="185" y="118"/>
                    </a:cubicBezTo>
                    <a:moveTo>
                      <a:pt x="199" y="118"/>
                    </a:moveTo>
                    <a:cubicBezTo>
                      <a:pt x="199" y="111"/>
                      <a:pt x="199" y="111"/>
                      <a:pt x="199" y="111"/>
                    </a:cubicBezTo>
                    <a:cubicBezTo>
                      <a:pt x="206" y="111"/>
                      <a:pt x="206" y="111"/>
                      <a:pt x="206" y="111"/>
                    </a:cubicBezTo>
                    <a:cubicBezTo>
                      <a:pt x="206" y="118"/>
                      <a:pt x="206" y="118"/>
                      <a:pt x="206" y="118"/>
                    </a:cubicBezTo>
                    <a:cubicBezTo>
                      <a:pt x="199" y="118"/>
                      <a:pt x="199" y="118"/>
                      <a:pt x="199" y="118"/>
                    </a:cubicBezTo>
                    <a:moveTo>
                      <a:pt x="214" y="118"/>
                    </a:moveTo>
                    <a:cubicBezTo>
                      <a:pt x="214" y="111"/>
                      <a:pt x="214" y="111"/>
                      <a:pt x="214" y="111"/>
                    </a:cubicBezTo>
                    <a:cubicBezTo>
                      <a:pt x="221" y="111"/>
                      <a:pt x="221" y="111"/>
                      <a:pt x="221" y="111"/>
                    </a:cubicBezTo>
                    <a:cubicBezTo>
                      <a:pt x="221" y="118"/>
                      <a:pt x="221" y="118"/>
                      <a:pt x="221" y="118"/>
                    </a:cubicBezTo>
                    <a:cubicBezTo>
                      <a:pt x="214" y="118"/>
                      <a:pt x="214" y="118"/>
                      <a:pt x="214" y="118"/>
                    </a:cubicBezTo>
                    <a:moveTo>
                      <a:pt x="229" y="118"/>
                    </a:moveTo>
                    <a:cubicBezTo>
                      <a:pt x="229" y="111"/>
                      <a:pt x="229" y="111"/>
                      <a:pt x="229" y="111"/>
                    </a:cubicBezTo>
                    <a:cubicBezTo>
                      <a:pt x="236" y="111"/>
                      <a:pt x="236" y="111"/>
                      <a:pt x="236" y="111"/>
                    </a:cubicBezTo>
                    <a:cubicBezTo>
                      <a:pt x="236" y="118"/>
                      <a:pt x="236" y="118"/>
                      <a:pt x="236" y="118"/>
                    </a:cubicBezTo>
                    <a:cubicBezTo>
                      <a:pt x="229" y="118"/>
                      <a:pt x="229" y="118"/>
                      <a:pt x="229" y="118"/>
                    </a:cubicBezTo>
                    <a:moveTo>
                      <a:pt x="244" y="118"/>
                    </a:moveTo>
                    <a:cubicBezTo>
                      <a:pt x="244" y="111"/>
                      <a:pt x="244" y="111"/>
                      <a:pt x="244" y="111"/>
                    </a:cubicBezTo>
                    <a:cubicBezTo>
                      <a:pt x="251" y="111"/>
                      <a:pt x="251" y="111"/>
                      <a:pt x="251" y="111"/>
                    </a:cubicBezTo>
                    <a:cubicBezTo>
                      <a:pt x="251" y="118"/>
                      <a:pt x="251" y="118"/>
                      <a:pt x="251" y="118"/>
                    </a:cubicBezTo>
                    <a:cubicBezTo>
                      <a:pt x="244" y="118"/>
                      <a:pt x="244" y="118"/>
                      <a:pt x="244" y="118"/>
                    </a:cubicBezTo>
                    <a:moveTo>
                      <a:pt x="258" y="118"/>
                    </a:moveTo>
                    <a:cubicBezTo>
                      <a:pt x="258" y="111"/>
                      <a:pt x="258" y="111"/>
                      <a:pt x="258" y="111"/>
                    </a:cubicBezTo>
                    <a:cubicBezTo>
                      <a:pt x="265" y="111"/>
                      <a:pt x="265" y="111"/>
                      <a:pt x="265" y="111"/>
                    </a:cubicBezTo>
                    <a:cubicBezTo>
                      <a:pt x="265" y="118"/>
                      <a:pt x="265" y="118"/>
                      <a:pt x="265" y="118"/>
                    </a:cubicBezTo>
                    <a:cubicBezTo>
                      <a:pt x="258" y="118"/>
                      <a:pt x="258" y="118"/>
                      <a:pt x="258" y="118"/>
                    </a:cubicBezTo>
                    <a:moveTo>
                      <a:pt x="273" y="118"/>
                    </a:moveTo>
                    <a:cubicBezTo>
                      <a:pt x="273" y="111"/>
                      <a:pt x="273" y="111"/>
                      <a:pt x="273" y="111"/>
                    </a:cubicBezTo>
                    <a:cubicBezTo>
                      <a:pt x="280" y="111"/>
                      <a:pt x="280" y="111"/>
                      <a:pt x="280" y="111"/>
                    </a:cubicBezTo>
                    <a:cubicBezTo>
                      <a:pt x="280" y="118"/>
                      <a:pt x="280" y="118"/>
                      <a:pt x="280" y="118"/>
                    </a:cubicBezTo>
                    <a:cubicBezTo>
                      <a:pt x="273" y="118"/>
                      <a:pt x="273" y="118"/>
                      <a:pt x="273" y="118"/>
                    </a:cubicBezTo>
                    <a:moveTo>
                      <a:pt x="288" y="118"/>
                    </a:moveTo>
                    <a:cubicBezTo>
                      <a:pt x="288" y="111"/>
                      <a:pt x="288" y="111"/>
                      <a:pt x="288" y="111"/>
                    </a:cubicBezTo>
                    <a:cubicBezTo>
                      <a:pt x="295" y="111"/>
                      <a:pt x="295" y="111"/>
                      <a:pt x="295" y="111"/>
                    </a:cubicBezTo>
                    <a:cubicBezTo>
                      <a:pt x="295" y="118"/>
                      <a:pt x="295" y="118"/>
                      <a:pt x="295" y="118"/>
                    </a:cubicBezTo>
                    <a:cubicBezTo>
                      <a:pt x="288" y="118"/>
                      <a:pt x="288" y="118"/>
                      <a:pt x="288" y="118"/>
                    </a:cubicBezTo>
                    <a:moveTo>
                      <a:pt x="303" y="118"/>
                    </a:moveTo>
                    <a:cubicBezTo>
                      <a:pt x="303" y="111"/>
                      <a:pt x="303" y="111"/>
                      <a:pt x="303" y="111"/>
                    </a:cubicBezTo>
                    <a:cubicBezTo>
                      <a:pt x="310" y="111"/>
                      <a:pt x="310" y="111"/>
                      <a:pt x="310" y="111"/>
                    </a:cubicBezTo>
                    <a:cubicBezTo>
                      <a:pt x="310" y="118"/>
                      <a:pt x="310" y="118"/>
                      <a:pt x="310" y="118"/>
                    </a:cubicBezTo>
                    <a:cubicBezTo>
                      <a:pt x="303" y="118"/>
                      <a:pt x="303" y="118"/>
                      <a:pt x="303" y="118"/>
                    </a:cubicBezTo>
                    <a:moveTo>
                      <a:pt x="317" y="118"/>
                    </a:moveTo>
                    <a:cubicBezTo>
                      <a:pt x="317" y="111"/>
                      <a:pt x="317" y="111"/>
                      <a:pt x="317" y="111"/>
                    </a:cubicBezTo>
                    <a:cubicBezTo>
                      <a:pt x="324" y="111"/>
                      <a:pt x="324" y="111"/>
                      <a:pt x="324" y="111"/>
                    </a:cubicBezTo>
                    <a:cubicBezTo>
                      <a:pt x="324" y="118"/>
                      <a:pt x="324" y="118"/>
                      <a:pt x="324" y="118"/>
                    </a:cubicBezTo>
                    <a:cubicBezTo>
                      <a:pt x="317" y="118"/>
                      <a:pt x="317" y="118"/>
                      <a:pt x="317" y="118"/>
                    </a:cubicBezTo>
                    <a:moveTo>
                      <a:pt x="332" y="118"/>
                    </a:moveTo>
                    <a:cubicBezTo>
                      <a:pt x="332" y="111"/>
                      <a:pt x="332" y="111"/>
                      <a:pt x="332" y="111"/>
                    </a:cubicBezTo>
                    <a:cubicBezTo>
                      <a:pt x="339" y="111"/>
                      <a:pt x="339" y="111"/>
                      <a:pt x="339" y="111"/>
                    </a:cubicBezTo>
                    <a:cubicBezTo>
                      <a:pt x="339" y="118"/>
                      <a:pt x="339" y="118"/>
                      <a:pt x="339" y="118"/>
                    </a:cubicBezTo>
                    <a:cubicBezTo>
                      <a:pt x="332" y="118"/>
                      <a:pt x="332" y="118"/>
                      <a:pt x="332" y="118"/>
                    </a:cubicBezTo>
                    <a:moveTo>
                      <a:pt x="347" y="118"/>
                    </a:moveTo>
                    <a:cubicBezTo>
                      <a:pt x="347" y="111"/>
                      <a:pt x="347" y="111"/>
                      <a:pt x="347" y="111"/>
                    </a:cubicBezTo>
                    <a:cubicBezTo>
                      <a:pt x="354" y="111"/>
                      <a:pt x="354" y="111"/>
                      <a:pt x="354" y="111"/>
                    </a:cubicBezTo>
                    <a:cubicBezTo>
                      <a:pt x="354" y="118"/>
                      <a:pt x="354" y="118"/>
                      <a:pt x="354" y="118"/>
                    </a:cubicBezTo>
                    <a:cubicBezTo>
                      <a:pt x="347" y="118"/>
                      <a:pt x="347" y="118"/>
                      <a:pt x="347" y="118"/>
                    </a:cubicBezTo>
                    <a:moveTo>
                      <a:pt x="362" y="118"/>
                    </a:moveTo>
                    <a:cubicBezTo>
                      <a:pt x="362" y="111"/>
                      <a:pt x="362" y="111"/>
                      <a:pt x="362" y="111"/>
                    </a:cubicBezTo>
                    <a:cubicBezTo>
                      <a:pt x="369" y="111"/>
                      <a:pt x="369" y="111"/>
                      <a:pt x="369" y="111"/>
                    </a:cubicBezTo>
                    <a:cubicBezTo>
                      <a:pt x="369" y="118"/>
                      <a:pt x="369" y="118"/>
                      <a:pt x="369" y="118"/>
                    </a:cubicBezTo>
                    <a:cubicBezTo>
                      <a:pt x="362" y="118"/>
                      <a:pt x="362" y="118"/>
                      <a:pt x="362" y="118"/>
                    </a:cubicBezTo>
                    <a:moveTo>
                      <a:pt x="37" y="104"/>
                    </a:moveTo>
                    <a:cubicBezTo>
                      <a:pt x="37" y="97"/>
                      <a:pt x="37" y="97"/>
                      <a:pt x="37" y="97"/>
                    </a:cubicBezTo>
                    <a:cubicBezTo>
                      <a:pt x="44" y="97"/>
                      <a:pt x="44" y="97"/>
                      <a:pt x="44" y="97"/>
                    </a:cubicBezTo>
                    <a:cubicBezTo>
                      <a:pt x="44" y="104"/>
                      <a:pt x="44" y="104"/>
                      <a:pt x="44" y="104"/>
                    </a:cubicBezTo>
                    <a:cubicBezTo>
                      <a:pt x="37" y="104"/>
                      <a:pt x="37" y="104"/>
                      <a:pt x="37" y="104"/>
                    </a:cubicBezTo>
                    <a:moveTo>
                      <a:pt x="52" y="104"/>
                    </a:moveTo>
                    <a:cubicBezTo>
                      <a:pt x="52" y="97"/>
                      <a:pt x="52" y="97"/>
                      <a:pt x="52" y="97"/>
                    </a:cubicBezTo>
                    <a:cubicBezTo>
                      <a:pt x="59" y="97"/>
                      <a:pt x="59" y="97"/>
                      <a:pt x="59" y="97"/>
                    </a:cubicBezTo>
                    <a:cubicBezTo>
                      <a:pt x="59" y="104"/>
                      <a:pt x="59" y="104"/>
                      <a:pt x="59" y="104"/>
                    </a:cubicBezTo>
                    <a:cubicBezTo>
                      <a:pt x="52" y="104"/>
                      <a:pt x="52" y="104"/>
                      <a:pt x="52" y="104"/>
                    </a:cubicBezTo>
                    <a:moveTo>
                      <a:pt x="67" y="104"/>
                    </a:moveTo>
                    <a:cubicBezTo>
                      <a:pt x="67" y="97"/>
                      <a:pt x="67" y="97"/>
                      <a:pt x="67" y="97"/>
                    </a:cubicBezTo>
                    <a:cubicBezTo>
                      <a:pt x="74" y="97"/>
                      <a:pt x="74" y="97"/>
                      <a:pt x="74" y="97"/>
                    </a:cubicBezTo>
                    <a:cubicBezTo>
                      <a:pt x="74" y="104"/>
                      <a:pt x="74" y="104"/>
                      <a:pt x="74" y="104"/>
                    </a:cubicBezTo>
                    <a:cubicBezTo>
                      <a:pt x="67" y="104"/>
                      <a:pt x="67" y="104"/>
                      <a:pt x="67" y="104"/>
                    </a:cubicBezTo>
                    <a:moveTo>
                      <a:pt x="81" y="104"/>
                    </a:moveTo>
                    <a:cubicBezTo>
                      <a:pt x="81" y="97"/>
                      <a:pt x="81" y="97"/>
                      <a:pt x="81" y="97"/>
                    </a:cubicBezTo>
                    <a:cubicBezTo>
                      <a:pt x="88" y="97"/>
                      <a:pt x="88" y="97"/>
                      <a:pt x="88" y="97"/>
                    </a:cubicBezTo>
                    <a:cubicBezTo>
                      <a:pt x="88" y="104"/>
                      <a:pt x="88" y="104"/>
                      <a:pt x="88" y="104"/>
                    </a:cubicBezTo>
                    <a:cubicBezTo>
                      <a:pt x="81" y="104"/>
                      <a:pt x="81" y="104"/>
                      <a:pt x="81" y="104"/>
                    </a:cubicBezTo>
                    <a:moveTo>
                      <a:pt x="96" y="104"/>
                    </a:moveTo>
                    <a:cubicBezTo>
                      <a:pt x="96" y="97"/>
                      <a:pt x="96" y="97"/>
                      <a:pt x="96" y="97"/>
                    </a:cubicBezTo>
                    <a:cubicBezTo>
                      <a:pt x="103" y="97"/>
                      <a:pt x="103" y="97"/>
                      <a:pt x="103" y="97"/>
                    </a:cubicBezTo>
                    <a:cubicBezTo>
                      <a:pt x="103" y="104"/>
                      <a:pt x="103" y="104"/>
                      <a:pt x="103" y="104"/>
                    </a:cubicBezTo>
                    <a:cubicBezTo>
                      <a:pt x="96" y="104"/>
                      <a:pt x="96" y="104"/>
                      <a:pt x="96" y="104"/>
                    </a:cubicBezTo>
                    <a:moveTo>
                      <a:pt x="111" y="104"/>
                    </a:moveTo>
                    <a:cubicBezTo>
                      <a:pt x="111" y="97"/>
                      <a:pt x="111" y="97"/>
                      <a:pt x="111" y="97"/>
                    </a:cubicBezTo>
                    <a:cubicBezTo>
                      <a:pt x="118" y="97"/>
                      <a:pt x="118" y="97"/>
                      <a:pt x="118" y="97"/>
                    </a:cubicBezTo>
                    <a:cubicBezTo>
                      <a:pt x="118" y="104"/>
                      <a:pt x="118" y="104"/>
                      <a:pt x="118" y="104"/>
                    </a:cubicBezTo>
                    <a:cubicBezTo>
                      <a:pt x="111" y="104"/>
                      <a:pt x="111" y="104"/>
                      <a:pt x="111" y="104"/>
                    </a:cubicBezTo>
                    <a:moveTo>
                      <a:pt x="126" y="104"/>
                    </a:moveTo>
                    <a:cubicBezTo>
                      <a:pt x="126" y="97"/>
                      <a:pt x="126" y="97"/>
                      <a:pt x="126" y="97"/>
                    </a:cubicBezTo>
                    <a:cubicBezTo>
                      <a:pt x="133" y="97"/>
                      <a:pt x="133" y="97"/>
                      <a:pt x="133" y="97"/>
                    </a:cubicBezTo>
                    <a:cubicBezTo>
                      <a:pt x="133" y="104"/>
                      <a:pt x="133" y="104"/>
                      <a:pt x="133" y="104"/>
                    </a:cubicBezTo>
                    <a:cubicBezTo>
                      <a:pt x="126" y="104"/>
                      <a:pt x="126" y="104"/>
                      <a:pt x="126" y="104"/>
                    </a:cubicBezTo>
                    <a:moveTo>
                      <a:pt x="140" y="104"/>
                    </a:moveTo>
                    <a:cubicBezTo>
                      <a:pt x="140" y="97"/>
                      <a:pt x="140" y="97"/>
                      <a:pt x="140" y="97"/>
                    </a:cubicBezTo>
                    <a:cubicBezTo>
                      <a:pt x="147" y="97"/>
                      <a:pt x="147" y="97"/>
                      <a:pt x="147" y="97"/>
                    </a:cubicBezTo>
                    <a:cubicBezTo>
                      <a:pt x="147" y="104"/>
                      <a:pt x="147" y="104"/>
                      <a:pt x="147" y="104"/>
                    </a:cubicBezTo>
                    <a:cubicBezTo>
                      <a:pt x="140" y="104"/>
                      <a:pt x="140" y="104"/>
                      <a:pt x="140" y="104"/>
                    </a:cubicBezTo>
                    <a:moveTo>
                      <a:pt x="155" y="104"/>
                    </a:moveTo>
                    <a:cubicBezTo>
                      <a:pt x="155" y="97"/>
                      <a:pt x="155" y="97"/>
                      <a:pt x="155" y="97"/>
                    </a:cubicBezTo>
                    <a:cubicBezTo>
                      <a:pt x="162" y="97"/>
                      <a:pt x="162" y="97"/>
                      <a:pt x="162" y="97"/>
                    </a:cubicBezTo>
                    <a:cubicBezTo>
                      <a:pt x="162" y="104"/>
                      <a:pt x="162" y="104"/>
                      <a:pt x="162" y="104"/>
                    </a:cubicBezTo>
                    <a:cubicBezTo>
                      <a:pt x="155" y="104"/>
                      <a:pt x="155" y="104"/>
                      <a:pt x="155" y="104"/>
                    </a:cubicBezTo>
                    <a:moveTo>
                      <a:pt x="170" y="104"/>
                    </a:moveTo>
                    <a:cubicBezTo>
                      <a:pt x="170" y="97"/>
                      <a:pt x="170" y="97"/>
                      <a:pt x="170" y="97"/>
                    </a:cubicBezTo>
                    <a:cubicBezTo>
                      <a:pt x="177" y="97"/>
                      <a:pt x="177" y="97"/>
                      <a:pt x="177" y="97"/>
                    </a:cubicBezTo>
                    <a:cubicBezTo>
                      <a:pt x="177" y="104"/>
                      <a:pt x="177" y="104"/>
                      <a:pt x="177" y="104"/>
                    </a:cubicBezTo>
                    <a:cubicBezTo>
                      <a:pt x="170" y="104"/>
                      <a:pt x="170" y="104"/>
                      <a:pt x="170" y="104"/>
                    </a:cubicBezTo>
                    <a:moveTo>
                      <a:pt x="185" y="104"/>
                    </a:moveTo>
                    <a:cubicBezTo>
                      <a:pt x="185" y="97"/>
                      <a:pt x="185" y="97"/>
                      <a:pt x="185" y="97"/>
                    </a:cubicBezTo>
                    <a:cubicBezTo>
                      <a:pt x="192" y="97"/>
                      <a:pt x="192" y="97"/>
                      <a:pt x="192" y="97"/>
                    </a:cubicBezTo>
                    <a:cubicBezTo>
                      <a:pt x="192" y="104"/>
                      <a:pt x="192" y="104"/>
                      <a:pt x="192" y="104"/>
                    </a:cubicBezTo>
                    <a:cubicBezTo>
                      <a:pt x="185" y="104"/>
                      <a:pt x="185" y="104"/>
                      <a:pt x="185" y="104"/>
                    </a:cubicBezTo>
                    <a:moveTo>
                      <a:pt x="199" y="104"/>
                    </a:moveTo>
                    <a:cubicBezTo>
                      <a:pt x="199" y="97"/>
                      <a:pt x="199" y="97"/>
                      <a:pt x="199" y="97"/>
                    </a:cubicBezTo>
                    <a:cubicBezTo>
                      <a:pt x="206" y="97"/>
                      <a:pt x="206" y="97"/>
                      <a:pt x="206" y="97"/>
                    </a:cubicBezTo>
                    <a:cubicBezTo>
                      <a:pt x="206" y="104"/>
                      <a:pt x="206" y="104"/>
                      <a:pt x="206" y="104"/>
                    </a:cubicBezTo>
                    <a:cubicBezTo>
                      <a:pt x="199" y="104"/>
                      <a:pt x="199" y="104"/>
                      <a:pt x="199" y="104"/>
                    </a:cubicBezTo>
                    <a:moveTo>
                      <a:pt x="214" y="104"/>
                    </a:moveTo>
                    <a:cubicBezTo>
                      <a:pt x="214" y="97"/>
                      <a:pt x="214" y="97"/>
                      <a:pt x="214" y="97"/>
                    </a:cubicBezTo>
                    <a:cubicBezTo>
                      <a:pt x="221" y="97"/>
                      <a:pt x="221" y="97"/>
                      <a:pt x="221" y="97"/>
                    </a:cubicBezTo>
                    <a:cubicBezTo>
                      <a:pt x="221" y="104"/>
                      <a:pt x="221" y="104"/>
                      <a:pt x="221" y="104"/>
                    </a:cubicBezTo>
                    <a:cubicBezTo>
                      <a:pt x="214" y="104"/>
                      <a:pt x="214" y="104"/>
                      <a:pt x="214" y="104"/>
                    </a:cubicBezTo>
                    <a:moveTo>
                      <a:pt x="229" y="104"/>
                    </a:moveTo>
                    <a:cubicBezTo>
                      <a:pt x="229" y="97"/>
                      <a:pt x="229" y="97"/>
                      <a:pt x="229" y="97"/>
                    </a:cubicBezTo>
                    <a:cubicBezTo>
                      <a:pt x="236" y="97"/>
                      <a:pt x="236" y="97"/>
                      <a:pt x="236" y="97"/>
                    </a:cubicBezTo>
                    <a:cubicBezTo>
                      <a:pt x="236" y="104"/>
                      <a:pt x="236" y="104"/>
                      <a:pt x="236" y="104"/>
                    </a:cubicBezTo>
                    <a:cubicBezTo>
                      <a:pt x="229" y="104"/>
                      <a:pt x="229" y="104"/>
                      <a:pt x="229" y="104"/>
                    </a:cubicBezTo>
                    <a:moveTo>
                      <a:pt x="244" y="104"/>
                    </a:moveTo>
                    <a:cubicBezTo>
                      <a:pt x="244" y="97"/>
                      <a:pt x="244" y="97"/>
                      <a:pt x="244" y="97"/>
                    </a:cubicBezTo>
                    <a:cubicBezTo>
                      <a:pt x="251" y="97"/>
                      <a:pt x="251" y="97"/>
                      <a:pt x="251" y="97"/>
                    </a:cubicBezTo>
                    <a:cubicBezTo>
                      <a:pt x="251" y="104"/>
                      <a:pt x="251" y="104"/>
                      <a:pt x="251" y="104"/>
                    </a:cubicBezTo>
                    <a:cubicBezTo>
                      <a:pt x="244" y="104"/>
                      <a:pt x="244" y="104"/>
                      <a:pt x="244" y="104"/>
                    </a:cubicBezTo>
                    <a:moveTo>
                      <a:pt x="258" y="104"/>
                    </a:moveTo>
                    <a:cubicBezTo>
                      <a:pt x="258" y="97"/>
                      <a:pt x="258" y="97"/>
                      <a:pt x="258" y="97"/>
                    </a:cubicBezTo>
                    <a:cubicBezTo>
                      <a:pt x="265" y="97"/>
                      <a:pt x="265" y="97"/>
                      <a:pt x="265" y="97"/>
                    </a:cubicBezTo>
                    <a:cubicBezTo>
                      <a:pt x="265" y="104"/>
                      <a:pt x="265" y="104"/>
                      <a:pt x="265" y="104"/>
                    </a:cubicBezTo>
                    <a:cubicBezTo>
                      <a:pt x="258" y="104"/>
                      <a:pt x="258" y="104"/>
                      <a:pt x="258" y="104"/>
                    </a:cubicBezTo>
                    <a:moveTo>
                      <a:pt x="273" y="104"/>
                    </a:moveTo>
                    <a:cubicBezTo>
                      <a:pt x="273" y="97"/>
                      <a:pt x="273" y="97"/>
                      <a:pt x="273" y="97"/>
                    </a:cubicBezTo>
                    <a:cubicBezTo>
                      <a:pt x="280" y="97"/>
                      <a:pt x="280" y="97"/>
                      <a:pt x="280" y="97"/>
                    </a:cubicBezTo>
                    <a:cubicBezTo>
                      <a:pt x="280" y="104"/>
                      <a:pt x="280" y="104"/>
                      <a:pt x="280" y="104"/>
                    </a:cubicBezTo>
                    <a:cubicBezTo>
                      <a:pt x="273" y="104"/>
                      <a:pt x="273" y="104"/>
                      <a:pt x="273" y="104"/>
                    </a:cubicBezTo>
                    <a:moveTo>
                      <a:pt x="288" y="104"/>
                    </a:moveTo>
                    <a:cubicBezTo>
                      <a:pt x="288" y="97"/>
                      <a:pt x="288" y="97"/>
                      <a:pt x="288" y="97"/>
                    </a:cubicBezTo>
                    <a:cubicBezTo>
                      <a:pt x="295" y="97"/>
                      <a:pt x="295" y="97"/>
                      <a:pt x="295" y="97"/>
                    </a:cubicBezTo>
                    <a:cubicBezTo>
                      <a:pt x="295" y="104"/>
                      <a:pt x="295" y="104"/>
                      <a:pt x="295" y="104"/>
                    </a:cubicBezTo>
                    <a:cubicBezTo>
                      <a:pt x="288" y="104"/>
                      <a:pt x="288" y="104"/>
                      <a:pt x="288" y="104"/>
                    </a:cubicBezTo>
                    <a:moveTo>
                      <a:pt x="303" y="104"/>
                    </a:moveTo>
                    <a:cubicBezTo>
                      <a:pt x="303" y="97"/>
                      <a:pt x="303" y="97"/>
                      <a:pt x="303" y="97"/>
                    </a:cubicBezTo>
                    <a:cubicBezTo>
                      <a:pt x="310" y="97"/>
                      <a:pt x="310" y="97"/>
                      <a:pt x="310" y="97"/>
                    </a:cubicBezTo>
                    <a:cubicBezTo>
                      <a:pt x="310" y="104"/>
                      <a:pt x="310" y="104"/>
                      <a:pt x="310" y="104"/>
                    </a:cubicBezTo>
                    <a:cubicBezTo>
                      <a:pt x="303" y="104"/>
                      <a:pt x="303" y="104"/>
                      <a:pt x="303" y="104"/>
                    </a:cubicBezTo>
                    <a:moveTo>
                      <a:pt x="317" y="104"/>
                    </a:moveTo>
                    <a:cubicBezTo>
                      <a:pt x="317" y="97"/>
                      <a:pt x="317" y="97"/>
                      <a:pt x="317" y="97"/>
                    </a:cubicBezTo>
                    <a:cubicBezTo>
                      <a:pt x="324" y="97"/>
                      <a:pt x="324" y="97"/>
                      <a:pt x="324" y="97"/>
                    </a:cubicBezTo>
                    <a:cubicBezTo>
                      <a:pt x="324" y="104"/>
                      <a:pt x="324" y="104"/>
                      <a:pt x="324" y="104"/>
                    </a:cubicBezTo>
                    <a:cubicBezTo>
                      <a:pt x="317" y="104"/>
                      <a:pt x="317" y="104"/>
                      <a:pt x="317" y="104"/>
                    </a:cubicBezTo>
                    <a:moveTo>
                      <a:pt x="332" y="104"/>
                    </a:moveTo>
                    <a:cubicBezTo>
                      <a:pt x="332" y="97"/>
                      <a:pt x="332" y="97"/>
                      <a:pt x="332" y="97"/>
                    </a:cubicBezTo>
                    <a:cubicBezTo>
                      <a:pt x="339" y="97"/>
                      <a:pt x="339" y="97"/>
                      <a:pt x="339" y="97"/>
                    </a:cubicBezTo>
                    <a:cubicBezTo>
                      <a:pt x="339" y="104"/>
                      <a:pt x="339" y="104"/>
                      <a:pt x="339" y="104"/>
                    </a:cubicBezTo>
                    <a:cubicBezTo>
                      <a:pt x="332" y="104"/>
                      <a:pt x="332" y="104"/>
                      <a:pt x="332" y="104"/>
                    </a:cubicBezTo>
                    <a:moveTo>
                      <a:pt x="347" y="104"/>
                    </a:moveTo>
                    <a:cubicBezTo>
                      <a:pt x="347" y="97"/>
                      <a:pt x="347" y="97"/>
                      <a:pt x="347" y="97"/>
                    </a:cubicBezTo>
                    <a:cubicBezTo>
                      <a:pt x="354" y="97"/>
                      <a:pt x="354" y="97"/>
                      <a:pt x="354" y="97"/>
                    </a:cubicBezTo>
                    <a:cubicBezTo>
                      <a:pt x="354" y="104"/>
                      <a:pt x="354" y="104"/>
                      <a:pt x="354" y="104"/>
                    </a:cubicBezTo>
                    <a:cubicBezTo>
                      <a:pt x="347" y="104"/>
                      <a:pt x="347" y="104"/>
                      <a:pt x="347" y="104"/>
                    </a:cubicBezTo>
                    <a:moveTo>
                      <a:pt x="37" y="89"/>
                    </a:moveTo>
                    <a:cubicBezTo>
                      <a:pt x="37" y="82"/>
                      <a:pt x="37" y="82"/>
                      <a:pt x="37" y="82"/>
                    </a:cubicBezTo>
                    <a:cubicBezTo>
                      <a:pt x="44" y="82"/>
                      <a:pt x="44" y="82"/>
                      <a:pt x="44" y="82"/>
                    </a:cubicBezTo>
                    <a:cubicBezTo>
                      <a:pt x="44" y="89"/>
                      <a:pt x="44" y="89"/>
                      <a:pt x="44" y="89"/>
                    </a:cubicBezTo>
                    <a:cubicBezTo>
                      <a:pt x="37" y="89"/>
                      <a:pt x="37" y="89"/>
                      <a:pt x="37" y="89"/>
                    </a:cubicBezTo>
                    <a:moveTo>
                      <a:pt x="52" y="89"/>
                    </a:moveTo>
                    <a:cubicBezTo>
                      <a:pt x="52" y="82"/>
                      <a:pt x="52" y="82"/>
                      <a:pt x="52" y="82"/>
                    </a:cubicBezTo>
                    <a:cubicBezTo>
                      <a:pt x="59" y="82"/>
                      <a:pt x="59" y="82"/>
                      <a:pt x="59" y="82"/>
                    </a:cubicBezTo>
                    <a:cubicBezTo>
                      <a:pt x="59" y="89"/>
                      <a:pt x="59" y="89"/>
                      <a:pt x="59" y="89"/>
                    </a:cubicBezTo>
                    <a:cubicBezTo>
                      <a:pt x="52" y="89"/>
                      <a:pt x="52" y="89"/>
                      <a:pt x="52" y="89"/>
                    </a:cubicBezTo>
                    <a:moveTo>
                      <a:pt x="67" y="89"/>
                    </a:moveTo>
                    <a:cubicBezTo>
                      <a:pt x="67" y="82"/>
                      <a:pt x="67" y="82"/>
                      <a:pt x="67" y="82"/>
                    </a:cubicBezTo>
                    <a:cubicBezTo>
                      <a:pt x="74" y="82"/>
                      <a:pt x="74" y="82"/>
                      <a:pt x="74" y="82"/>
                    </a:cubicBezTo>
                    <a:cubicBezTo>
                      <a:pt x="74" y="89"/>
                      <a:pt x="74" y="89"/>
                      <a:pt x="74" y="89"/>
                    </a:cubicBezTo>
                    <a:cubicBezTo>
                      <a:pt x="67" y="89"/>
                      <a:pt x="67" y="89"/>
                      <a:pt x="67" y="89"/>
                    </a:cubicBezTo>
                    <a:moveTo>
                      <a:pt x="81" y="89"/>
                    </a:moveTo>
                    <a:cubicBezTo>
                      <a:pt x="81" y="82"/>
                      <a:pt x="81" y="82"/>
                      <a:pt x="81" y="82"/>
                    </a:cubicBezTo>
                    <a:cubicBezTo>
                      <a:pt x="88" y="82"/>
                      <a:pt x="88" y="82"/>
                      <a:pt x="88" y="82"/>
                    </a:cubicBezTo>
                    <a:cubicBezTo>
                      <a:pt x="88" y="89"/>
                      <a:pt x="88" y="89"/>
                      <a:pt x="88" y="89"/>
                    </a:cubicBezTo>
                    <a:cubicBezTo>
                      <a:pt x="81" y="89"/>
                      <a:pt x="81" y="89"/>
                      <a:pt x="81" y="89"/>
                    </a:cubicBezTo>
                    <a:moveTo>
                      <a:pt x="96" y="89"/>
                    </a:moveTo>
                    <a:cubicBezTo>
                      <a:pt x="96" y="82"/>
                      <a:pt x="96" y="82"/>
                      <a:pt x="96" y="82"/>
                    </a:cubicBezTo>
                    <a:cubicBezTo>
                      <a:pt x="103" y="82"/>
                      <a:pt x="103" y="82"/>
                      <a:pt x="103" y="82"/>
                    </a:cubicBezTo>
                    <a:cubicBezTo>
                      <a:pt x="103" y="89"/>
                      <a:pt x="103" y="89"/>
                      <a:pt x="103" y="89"/>
                    </a:cubicBezTo>
                    <a:cubicBezTo>
                      <a:pt x="96" y="89"/>
                      <a:pt x="96" y="89"/>
                      <a:pt x="96" y="89"/>
                    </a:cubicBezTo>
                    <a:moveTo>
                      <a:pt x="111" y="89"/>
                    </a:moveTo>
                    <a:cubicBezTo>
                      <a:pt x="111" y="82"/>
                      <a:pt x="111" y="82"/>
                      <a:pt x="111" y="82"/>
                    </a:cubicBezTo>
                    <a:cubicBezTo>
                      <a:pt x="118" y="82"/>
                      <a:pt x="118" y="82"/>
                      <a:pt x="118" y="82"/>
                    </a:cubicBezTo>
                    <a:cubicBezTo>
                      <a:pt x="118" y="89"/>
                      <a:pt x="118" y="89"/>
                      <a:pt x="118" y="89"/>
                    </a:cubicBezTo>
                    <a:cubicBezTo>
                      <a:pt x="111" y="89"/>
                      <a:pt x="111" y="89"/>
                      <a:pt x="111" y="89"/>
                    </a:cubicBezTo>
                    <a:moveTo>
                      <a:pt x="126" y="89"/>
                    </a:moveTo>
                    <a:cubicBezTo>
                      <a:pt x="126" y="82"/>
                      <a:pt x="126" y="82"/>
                      <a:pt x="126" y="82"/>
                    </a:cubicBezTo>
                    <a:cubicBezTo>
                      <a:pt x="133" y="82"/>
                      <a:pt x="133" y="82"/>
                      <a:pt x="133" y="82"/>
                    </a:cubicBezTo>
                    <a:cubicBezTo>
                      <a:pt x="133" y="89"/>
                      <a:pt x="133" y="89"/>
                      <a:pt x="133" y="89"/>
                    </a:cubicBezTo>
                    <a:cubicBezTo>
                      <a:pt x="126" y="89"/>
                      <a:pt x="126" y="89"/>
                      <a:pt x="126" y="89"/>
                    </a:cubicBezTo>
                    <a:moveTo>
                      <a:pt x="140" y="89"/>
                    </a:moveTo>
                    <a:cubicBezTo>
                      <a:pt x="140" y="82"/>
                      <a:pt x="140" y="82"/>
                      <a:pt x="140" y="82"/>
                    </a:cubicBezTo>
                    <a:cubicBezTo>
                      <a:pt x="147" y="82"/>
                      <a:pt x="147" y="82"/>
                      <a:pt x="147" y="82"/>
                    </a:cubicBezTo>
                    <a:cubicBezTo>
                      <a:pt x="147" y="89"/>
                      <a:pt x="147" y="89"/>
                      <a:pt x="147" y="89"/>
                    </a:cubicBezTo>
                    <a:cubicBezTo>
                      <a:pt x="140" y="89"/>
                      <a:pt x="140" y="89"/>
                      <a:pt x="140" y="89"/>
                    </a:cubicBezTo>
                    <a:moveTo>
                      <a:pt x="155" y="89"/>
                    </a:moveTo>
                    <a:cubicBezTo>
                      <a:pt x="155" y="82"/>
                      <a:pt x="155" y="82"/>
                      <a:pt x="155" y="82"/>
                    </a:cubicBezTo>
                    <a:cubicBezTo>
                      <a:pt x="162" y="82"/>
                      <a:pt x="162" y="82"/>
                      <a:pt x="162" y="82"/>
                    </a:cubicBezTo>
                    <a:cubicBezTo>
                      <a:pt x="162" y="89"/>
                      <a:pt x="162" y="89"/>
                      <a:pt x="162" y="89"/>
                    </a:cubicBezTo>
                    <a:cubicBezTo>
                      <a:pt x="155" y="89"/>
                      <a:pt x="155" y="89"/>
                      <a:pt x="155" y="89"/>
                    </a:cubicBezTo>
                    <a:moveTo>
                      <a:pt x="170" y="89"/>
                    </a:moveTo>
                    <a:cubicBezTo>
                      <a:pt x="170" y="82"/>
                      <a:pt x="170" y="82"/>
                      <a:pt x="170" y="82"/>
                    </a:cubicBezTo>
                    <a:cubicBezTo>
                      <a:pt x="177" y="82"/>
                      <a:pt x="177" y="82"/>
                      <a:pt x="177" y="82"/>
                    </a:cubicBezTo>
                    <a:cubicBezTo>
                      <a:pt x="177" y="89"/>
                      <a:pt x="177" y="89"/>
                      <a:pt x="177" y="89"/>
                    </a:cubicBezTo>
                    <a:cubicBezTo>
                      <a:pt x="170" y="89"/>
                      <a:pt x="170" y="89"/>
                      <a:pt x="170" y="89"/>
                    </a:cubicBezTo>
                    <a:moveTo>
                      <a:pt x="185" y="89"/>
                    </a:moveTo>
                    <a:cubicBezTo>
                      <a:pt x="185" y="82"/>
                      <a:pt x="185" y="82"/>
                      <a:pt x="185" y="82"/>
                    </a:cubicBezTo>
                    <a:cubicBezTo>
                      <a:pt x="192" y="82"/>
                      <a:pt x="192" y="82"/>
                      <a:pt x="192" y="82"/>
                    </a:cubicBezTo>
                    <a:cubicBezTo>
                      <a:pt x="192" y="89"/>
                      <a:pt x="192" y="89"/>
                      <a:pt x="192" y="89"/>
                    </a:cubicBezTo>
                    <a:cubicBezTo>
                      <a:pt x="185" y="89"/>
                      <a:pt x="185" y="89"/>
                      <a:pt x="185" y="89"/>
                    </a:cubicBezTo>
                    <a:moveTo>
                      <a:pt x="199" y="89"/>
                    </a:moveTo>
                    <a:cubicBezTo>
                      <a:pt x="199" y="82"/>
                      <a:pt x="199" y="82"/>
                      <a:pt x="199" y="82"/>
                    </a:cubicBezTo>
                    <a:cubicBezTo>
                      <a:pt x="206" y="82"/>
                      <a:pt x="206" y="82"/>
                      <a:pt x="206" y="82"/>
                    </a:cubicBezTo>
                    <a:cubicBezTo>
                      <a:pt x="206" y="89"/>
                      <a:pt x="206" y="89"/>
                      <a:pt x="206" y="89"/>
                    </a:cubicBezTo>
                    <a:cubicBezTo>
                      <a:pt x="199" y="89"/>
                      <a:pt x="199" y="89"/>
                      <a:pt x="199" y="89"/>
                    </a:cubicBezTo>
                    <a:moveTo>
                      <a:pt x="214" y="89"/>
                    </a:moveTo>
                    <a:cubicBezTo>
                      <a:pt x="214" y="82"/>
                      <a:pt x="214" y="82"/>
                      <a:pt x="214" y="82"/>
                    </a:cubicBezTo>
                    <a:cubicBezTo>
                      <a:pt x="221" y="82"/>
                      <a:pt x="221" y="82"/>
                      <a:pt x="221" y="82"/>
                    </a:cubicBezTo>
                    <a:cubicBezTo>
                      <a:pt x="221" y="89"/>
                      <a:pt x="221" y="89"/>
                      <a:pt x="221" y="89"/>
                    </a:cubicBezTo>
                    <a:cubicBezTo>
                      <a:pt x="214" y="89"/>
                      <a:pt x="214" y="89"/>
                      <a:pt x="214" y="89"/>
                    </a:cubicBezTo>
                    <a:moveTo>
                      <a:pt x="229" y="89"/>
                    </a:moveTo>
                    <a:cubicBezTo>
                      <a:pt x="229" y="82"/>
                      <a:pt x="229" y="82"/>
                      <a:pt x="229" y="82"/>
                    </a:cubicBezTo>
                    <a:cubicBezTo>
                      <a:pt x="236" y="82"/>
                      <a:pt x="236" y="82"/>
                      <a:pt x="236" y="82"/>
                    </a:cubicBezTo>
                    <a:cubicBezTo>
                      <a:pt x="236" y="89"/>
                      <a:pt x="236" y="89"/>
                      <a:pt x="236" y="89"/>
                    </a:cubicBezTo>
                    <a:cubicBezTo>
                      <a:pt x="229" y="89"/>
                      <a:pt x="229" y="89"/>
                      <a:pt x="229" y="89"/>
                    </a:cubicBezTo>
                    <a:moveTo>
                      <a:pt x="244" y="89"/>
                    </a:moveTo>
                    <a:cubicBezTo>
                      <a:pt x="244" y="82"/>
                      <a:pt x="244" y="82"/>
                      <a:pt x="244" y="82"/>
                    </a:cubicBezTo>
                    <a:cubicBezTo>
                      <a:pt x="251" y="82"/>
                      <a:pt x="251" y="82"/>
                      <a:pt x="251" y="82"/>
                    </a:cubicBezTo>
                    <a:cubicBezTo>
                      <a:pt x="251" y="89"/>
                      <a:pt x="251" y="89"/>
                      <a:pt x="251" y="89"/>
                    </a:cubicBezTo>
                    <a:cubicBezTo>
                      <a:pt x="244" y="89"/>
                      <a:pt x="244" y="89"/>
                      <a:pt x="244" y="89"/>
                    </a:cubicBezTo>
                    <a:moveTo>
                      <a:pt x="258" y="89"/>
                    </a:moveTo>
                    <a:cubicBezTo>
                      <a:pt x="258" y="82"/>
                      <a:pt x="258" y="82"/>
                      <a:pt x="258" y="82"/>
                    </a:cubicBezTo>
                    <a:cubicBezTo>
                      <a:pt x="265" y="82"/>
                      <a:pt x="265" y="82"/>
                      <a:pt x="265" y="82"/>
                    </a:cubicBezTo>
                    <a:cubicBezTo>
                      <a:pt x="265" y="89"/>
                      <a:pt x="265" y="89"/>
                      <a:pt x="265" y="89"/>
                    </a:cubicBezTo>
                    <a:cubicBezTo>
                      <a:pt x="258" y="89"/>
                      <a:pt x="258" y="89"/>
                      <a:pt x="258" y="89"/>
                    </a:cubicBezTo>
                    <a:moveTo>
                      <a:pt x="273" y="89"/>
                    </a:moveTo>
                    <a:cubicBezTo>
                      <a:pt x="273" y="82"/>
                      <a:pt x="273" y="82"/>
                      <a:pt x="273" y="82"/>
                    </a:cubicBezTo>
                    <a:cubicBezTo>
                      <a:pt x="280" y="82"/>
                      <a:pt x="280" y="82"/>
                      <a:pt x="280" y="82"/>
                    </a:cubicBezTo>
                    <a:cubicBezTo>
                      <a:pt x="280" y="89"/>
                      <a:pt x="280" y="89"/>
                      <a:pt x="280" y="89"/>
                    </a:cubicBezTo>
                    <a:cubicBezTo>
                      <a:pt x="273" y="89"/>
                      <a:pt x="273" y="89"/>
                      <a:pt x="273" y="89"/>
                    </a:cubicBezTo>
                    <a:moveTo>
                      <a:pt x="288" y="89"/>
                    </a:moveTo>
                    <a:cubicBezTo>
                      <a:pt x="288" y="82"/>
                      <a:pt x="288" y="82"/>
                      <a:pt x="288" y="82"/>
                    </a:cubicBezTo>
                    <a:cubicBezTo>
                      <a:pt x="295" y="82"/>
                      <a:pt x="295" y="82"/>
                      <a:pt x="295" y="82"/>
                    </a:cubicBezTo>
                    <a:cubicBezTo>
                      <a:pt x="295" y="89"/>
                      <a:pt x="295" y="89"/>
                      <a:pt x="295" y="89"/>
                    </a:cubicBezTo>
                    <a:cubicBezTo>
                      <a:pt x="288" y="89"/>
                      <a:pt x="288" y="89"/>
                      <a:pt x="288" y="89"/>
                    </a:cubicBezTo>
                    <a:moveTo>
                      <a:pt x="303" y="89"/>
                    </a:moveTo>
                    <a:cubicBezTo>
                      <a:pt x="303" y="82"/>
                      <a:pt x="303" y="82"/>
                      <a:pt x="303" y="82"/>
                    </a:cubicBezTo>
                    <a:cubicBezTo>
                      <a:pt x="310" y="82"/>
                      <a:pt x="310" y="82"/>
                      <a:pt x="310" y="82"/>
                    </a:cubicBezTo>
                    <a:cubicBezTo>
                      <a:pt x="310" y="89"/>
                      <a:pt x="310" y="89"/>
                      <a:pt x="310" y="89"/>
                    </a:cubicBezTo>
                    <a:cubicBezTo>
                      <a:pt x="303" y="89"/>
                      <a:pt x="303" y="89"/>
                      <a:pt x="303" y="89"/>
                    </a:cubicBezTo>
                    <a:moveTo>
                      <a:pt x="317" y="89"/>
                    </a:moveTo>
                    <a:cubicBezTo>
                      <a:pt x="317" y="82"/>
                      <a:pt x="317" y="82"/>
                      <a:pt x="317" y="82"/>
                    </a:cubicBezTo>
                    <a:cubicBezTo>
                      <a:pt x="324" y="82"/>
                      <a:pt x="324" y="82"/>
                      <a:pt x="324" y="82"/>
                    </a:cubicBezTo>
                    <a:cubicBezTo>
                      <a:pt x="324" y="89"/>
                      <a:pt x="324" y="89"/>
                      <a:pt x="324" y="89"/>
                    </a:cubicBezTo>
                    <a:cubicBezTo>
                      <a:pt x="317" y="89"/>
                      <a:pt x="317" y="89"/>
                      <a:pt x="317" y="89"/>
                    </a:cubicBezTo>
                    <a:moveTo>
                      <a:pt x="332" y="89"/>
                    </a:moveTo>
                    <a:cubicBezTo>
                      <a:pt x="332" y="82"/>
                      <a:pt x="332" y="82"/>
                      <a:pt x="332" y="82"/>
                    </a:cubicBezTo>
                    <a:cubicBezTo>
                      <a:pt x="339" y="82"/>
                      <a:pt x="339" y="82"/>
                      <a:pt x="339" y="82"/>
                    </a:cubicBezTo>
                    <a:cubicBezTo>
                      <a:pt x="339" y="89"/>
                      <a:pt x="339" y="89"/>
                      <a:pt x="339" y="89"/>
                    </a:cubicBezTo>
                    <a:cubicBezTo>
                      <a:pt x="332" y="89"/>
                      <a:pt x="332" y="89"/>
                      <a:pt x="332" y="89"/>
                    </a:cubicBezTo>
                    <a:moveTo>
                      <a:pt x="347" y="89"/>
                    </a:moveTo>
                    <a:cubicBezTo>
                      <a:pt x="347" y="82"/>
                      <a:pt x="347" y="82"/>
                      <a:pt x="347" y="82"/>
                    </a:cubicBezTo>
                    <a:cubicBezTo>
                      <a:pt x="354" y="82"/>
                      <a:pt x="354" y="82"/>
                      <a:pt x="354" y="82"/>
                    </a:cubicBezTo>
                    <a:cubicBezTo>
                      <a:pt x="354" y="89"/>
                      <a:pt x="354" y="89"/>
                      <a:pt x="354" y="89"/>
                    </a:cubicBezTo>
                    <a:cubicBezTo>
                      <a:pt x="347" y="89"/>
                      <a:pt x="347" y="89"/>
                      <a:pt x="347" y="89"/>
                    </a:cubicBezTo>
                    <a:moveTo>
                      <a:pt x="52" y="74"/>
                    </a:moveTo>
                    <a:cubicBezTo>
                      <a:pt x="52" y="67"/>
                      <a:pt x="52" y="67"/>
                      <a:pt x="52" y="67"/>
                    </a:cubicBezTo>
                    <a:cubicBezTo>
                      <a:pt x="59" y="67"/>
                      <a:pt x="59" y="67"/>
                      <a:pt x="59" y="67"/>
                    </a:cubicBezTo>
                    <a:cubicBezTo>
                      <a:pt x="59" y="74"/>
                      <a:pt x="59" y="74"/>
                      <a:pt x="59" y="74"/>
                    </a:cubicBezTo>
                    <a:cubicBezTo>
                      <a:pt x="52" y="74"/>
                      <a:pt x="52" y="74"/>
                      <a:pt x="52" y="74"/>
                    </a:cubicBezTo>
                    <a:moveTo>
                      <a:pt x="67" y="74"/>
                    </a:moveTo>
                    <a:cubicBezTo>
                      <a:pt x="67" y="67"/>
                      <a:pt x="67" y="67"/>
                      <a:pt x="67" y="67"/>
                    </a:cubicBezTo>
                    <a:cubicBezTo>
                      <a:pt x="74" y="67"/>
                      <a:pt x="74" y="67"/>
                      <a:pt x="74" y="67"/>
                    </a:cubicBezTo>
                    <a:cubicBezTo>
                      <a:pt x="74" y="74"/>
                      <a:pt x="74" y="74"/>
                      <a:pt x="74" y="74"/>
                    </a:cubicBezTo>
                    <a:cubicBezTo>
                      <a:pt x="67" y="74"/>
                      <a:pt x="67" y="74"/>
                      <a:pt x="67" y="74"/>
                    </a:cubicBezTo>
                    <a:moveTo>
                      <a:pt x="81" y="74"/>
                    </a:moveTo>
                    <a:cubicBezTo>
                      <a:pt x="81" y="67"/>
                      <a:pt x="81" y="67"/>
                      <a:pt x="81" y="67"/>
                    </a:cubicBezTo>
                    <a:cubicBezTo>
                      <a:pt x="88" y="67"/>
                      <a:pt x="88" y="67"/>
                      <a:pt x="88" y="67"/>
                    </a:cubicBezTo>
                    <a:cubicBezTo>
                      <a:pt x="88" y="74"/>
                      <a:pt x="88" y="74"/>
                      <a:pt x="88" y="74"/>
                    </a:cubicBezTo>
                    <a:cubicBezTo>
                      <a:pt x="81" y="74"/>
                      <a:pt x="81" y="74"/>
                      <a:pt x="81" y="74"/>
                    </a:cubicBezTo>
                    <a:moveTo>
                      <a:pt x="96" y="74"/>
                    </a:moveTo>
                    <a:cubicBezTo>
                      <a:pt x="96" y="67"/>
                      <a:pt x="96" y="67"/>
                      <a:pt x="96" y="67"/>
                    </a:cubicBezTo>
                    <a:cubicBezTo>
                      <a:pt x="103" y="67"/>
                      <a:pt x="103" y="67"/>
                      <a:pt x="103" y="67"/>
                    </a:cubicBezTo>
                    <a:cubicBezTo>
                      <a:pt x="103" y="74"/>
                      <a:pt x="103" y="74"/>
                      <a:pt x="103" y="74"/>
                    </a:cubicBezTo>
                    <a:cubicBezTo>
                      <a:pt x="96" y="74"/>
                      <a:pt x="96" y="74"/>
                      <a:pt x="96" y="74"/>
                    </a:cubicBezTo>
                    <a:moveTo>
                      <a:pt x="111" y="74"/>
                    </a:moveTo>
                    <a:cubicBezTo>
                      <a:pt x="111" y="67"/>
                      <a:pt x="111" y="67"/>
                      <a:pt x="111" y="67"/>
                    </a:cubicBezTo>
                    <a:cubicBezTo>
                      <a:pt x="118" y="67"/>
                      <a:pt x="118" y="67"/>
                      <a:pt x="118" y="67"/>
                    </a:cubicBezTo>
                    <a:cubicBezTo>
                      <a:pt x="118" y="74"/>
                      <a:pt x="118" y="74"/>
                      <a:pt x="118" y="74"/>
                    </a:cubicBezTo>
                    <a:cubicBezTo>
                      <a:pt x="111" y="74"/>
                      <a:pt x="111" y="74"/>
                      <a:pt x="111" y="74"/>
                    </a:cubicBezTo>
                    <a:moveTo>
                      <a:pt x="126" y="74"/>
                    </a:moveTo>
                    <a:cubicBezTo>
                      <a:pt x="126" y="67"/>
                      <a:pt x="126" y="67"/>
                      <a:pt x="126" y="67"/>
                    </a:cubicBezTo>
                    <a:cubicBezTo>
                      <a:pt x="133" y="67"/>
                      <a:pt x="133" y="67"/>
                      <a:pt x="133" y="67"/>
                    </a:cubicBezTo>
                    <a:cubicBezTo>
                      <a:pt x="133" y="74"/>
                      <a:pt x="133" y="74"/>
                      <a:pt x="133" y="74"/>
                    </a:cubicBezTo>
                    <a:cubicBezTo>
                      <a:pt x="126" y="74"/>
                      <a:pt x="126" y="74"/>
                      <a:pt x="126" y="74"/>
                    </a:cubicBezTo>
                    <a:moveTo>
                      <a:pt x="140" y="74"/>
                    </a:moveTo>
                    <a:cubicBezTo>
                      <a:pt x="140" y="67"/>
                      <a:pt x="140" y="67"/>
                      <a:pt x="140" y="67"/>
                    </a:cubicBezTo>
                    <a:cubicBezTo>
                      <a:pt x="147" y="67"/>
                      <a:pt x="147" y="67"/>
                      <a:pt x="147" y="67"/>
                    </a:cubicBezTo>
                    <a:cubicBezTo>
                      <a:pt x="147" y="74"/>
                      <a:pt x="147" y="74"/>
                      <a:pt x="147" y="74"/>
                    </a:cubicBezTo>
                    <a:cubicBezTo>
                      <a:pt x="140" y="74"/>
                      <a:pt x="140" y="74"/>
                      <a:pt x="140" y="74"/>
                    </a:cubicBezTo>
                    <a:moveTo>
                      <a:pt x="155" y="74"/>
                    </a:moveTo>
                    <a:cubicBezTo>
                      <a:pt x="155" y="67"/>
                      <a:pt x="155" y="67"/>
                      <a:pt x="155" y="67"/>
                    </a:cubicBezTo>
                    <a:cubicBezTo>
                      <a:pt x="162" y="67"/>
                      <a:pt x="162" y="67"/>
                      <a:pt x="162" y="67"/>
                    </a:cubicBezTo>
                    <a:cubicBezTo>
                      <a:pt x="162" y="74"/>
                      <a:pt x="162" y="74"/>
                      <a:pt x="162" y="74"/>
                    </a:cubicBezTo>
                    <a:cubicBezTo>
                      <a:pt x="155" y="74"/>
                      <a:pt x="155" y="74"/>
                      <a:pt x="155" y="74"/>
                    </a:cubicBezTo>
                    <a:moveTo>
                      <a:pt x="170" y="74"/>
                    </a:moveTo>
                    <a:cubicBezTo>
                      <a:pt x="170" y="67"/>
                      <a:pt x="170" y="67"/>
                      <a:pt x="170" y="67"/>
                    </a:cubicBezTo>
                    <a:cubicBezTo>
                      <a:pt x="177" y="67"/>
                      <a:pt x="177" y="67"/>
                      <a:pt x="177" y="67"/>
                    </a:cubicBezTo>
                    <a:cubicBezTo>
                      <a:pt x="177" y="74"/>
                      <a:pt x="177" y="74"/>
                      <a:pt x="177" y="74"/>
                    </a:cubicBezTo>
                    <a:cubicBezTo>
                      <a:pt x="170" y="74"/>
                      <a:pt x="170" y="74"/>
                      <a:pt x="170" y="74"/>
                    </a:cubicBezTo>
                    <a:moveTo>
                      <a:pt x="185" y="74"/>
                    </a:moveTo>
                    <a:cubicBezTo>
                      <a:pt x="185" y="67"/>
                      <a:pt x="185" y="67"/>
                      <a:pt x="185" y="67"/>
                    </a:cubicBezTo>
                    <a:cubicBezTo>
                      <a:pt x="192" y="67"/>
                      <a:pt x="192" y="67"/>
                      <a:pt x="192" y="67"/>
                    </a:cubicBezTo>
                    <a:cubicBezTo>
                      <a:pt x="192" y="74"/>
                      <a:pt x="192" y="74"/>
                      <a:pt x="192" y="74"/>
                    </a:cubicBezTo>
                    <a:cubicBezTo>
                      <a:pt x="185" y="74"/>
                      <a:pt x="185" y="74"/>
                      <a:pt x="185" y="74"/>
                    </a:cubicBezTo>
                    <a:moveTo>
                      <a:pt x="199" y="74"/>
                    </a:moveTo>
                    <a:cubicBezTo>
                      <a:pt x="199" y="67"/>
                      <a:pt x="199" y="67"/>
                      <a:pt x="199" y="67"/>
                    </a:cubicBezTo>
                    <a:cubicBezTo>
                      <a:pt x="206" y="67"/>
                      <a:pt x="206" y="67"/>
                      <a:pt x="206" y="67"/>
                    </a:cubicBezTo>
                    <a:cubicBezTo>
                      <a:pt x="206" y="74"/>
                      <a:pt x="206" y="74"/>
                      <a:pt x="206" y="74"/>
                    </a:cubicBezTo>
                    <a:cubicBezTo>
                      <a:pt x="199" y="74"/>
                      <a:pt x="199" y="74"/>
                      <a:pt x="199" y="74"/>
                    </a:cubicBezTo>
                    <a:moveTo>
                      <a:pt x="214" y="74"/>
                    </a:moveTo>
                    <a:cubicBezTo>
                      <a:pt x="214" y="67"/>
                      <a:pt x="214" y="67"/>
                      <a:pt x="214" y="67"/>
                    </a:cubicBezTo>
                    <a:cubicBezTo>
                      <a:pt x="221" y="67"/>
                      <a:pt x="221" y="67"/>
                      <a:pt x="221" y="67"/>
                    </a:cubicBezTo>
                    <a:cubicBezTo>
                      <a:pt x="221" y="74"/>
                      <a:pt x="221" y="74"/>
                      <a:pt x="221" y="74"/>
                    </a:cubicBezTo>
                    <a:cubicBezTo>
                      <a:pt x="214" y="74"/>
                      <a:pt x="214" y="74"/>
                      <a:pt x="214" y="74"/>
                    </a:cubicBezTo>
                    <a:moveTo>
                      <a:pt x="229" y="74"/>
                    </a:moveTo>
                    <a:cubicBezTo>
                      <a:pt x="229" y="67"/>
                      <a:pt x="229" y="67"/>
                      <a:pt x="229" y="67"/>
                    </a:cubicBezTo>
                    <a:cubicBezTo>
                      <a:pt x="236" y="67"/>
                      <a:pt x="236" y="67"/>
                      <a:pt x="236" y="67"/>
                    </a:cubicBezTo>
                    <a:cubicBezTo>
                      <a:pt x="236" y="74"/>
                      <a:pt x="236" y="74"/>
                      <a:pt x="236" y="74"/>
                    </a:cubicBezTo>
                    <a:cubicBezTo>
                      <a:pt x="229" y="74"/>
                      <a:pt x="229" y="74"/>
                      <a:pt x="229" y="74"/>
                    </a:cubicBezTo>
                    <a:moveTo>
                      <a:pt x="244" y="74"/>
                    </a:moveTo>
                    <a:cubicBezTo>
                      <a:pt x="244" y="67"/>
                      <a:pt x="244" y="67"/>
                      <a:pt x="244" y="67"/>
                    </a:cubicBezTo>
                    <a:cubicBezTo>
                      <a:pt x="251" y="67"/>
                      <a:pt x="251" y="67"/>
                      <a:pt x="251" y="67"/>
                    </a:cubicBezTo>
                    <a:cubicBezTo>
                      <a:pt x="251" y="74"/>
                      <a:pt x="251" y="74"/>
                      <a:pt x="251" y="74"/>
                    </a:cubicBezTo>
                    <a:cubicBezTo>
                      <a:pt x="244" y="74"/>
                      <a:pt x="244" y="74"/>
                      <a:pt x="244" y="74"/>
                    </a:cubicBezTo>
                    <a:moveTo>
                      <a:pt x="258" y="74"/>
                    </a:moveTo>
                    <a:cubicBezTo>
                      <a:pt x="258" y="67"/>
                      <a:pt x="258" y="67"/>
                      <a:pt x="258" y="67"/>
                    </a:cubicBezTo>
                    <a:cubicBezTo>
                      <a:pt x="265" y="67"/>
                      <a:pt x="265" y="67"/>
                      <a:pt x="265" y="67"/>
                    </a:cubicBezTo>
                    <a:cubicBezTo>
                      <a:pt x="265" y="74"/>
                      <a:pt x="265" y="74"/>
                      <a:pt x="265" y="74"/>
                    </a:cubicBezTo>
                    <a:cubicBezTo>
                      <a:pt x="258" y="74"/>
                      <a:pt x="258" y="74"/>
                      <a:pt x="258" y="74"/>
                    </a:cubicBezTo>
                    <a:moveTo>
                      <a:pt x="273" y="74"/>
                    </a:moveTo>
                    <a:cubicBezTo>
                      <a:pt x="273" y="67"/>
                      <a:pt x="273" y="67"/>
                      <a:pt x="273" y="67"/>
                    </a:cubicBezTo>
                    <a:cubicBezTo>
                      <a:pt x="280" y="67"/>
                      <a:pt x="280" y="67"/>
                      <a:pt x="280" y="67"/>
                    </a:cubicBezTo>
                    <a:cubicBezTo>
                      <a:pt x="280" y="74"/>
                      <a:pt x="280" y="74"/>
                      <a:pt x="280" y="74"/>
                    </a:cubicBezTo>
                    <a:cubicBezTo>
                      <a:pt x="273" y="74"/>
                      <a:pt x="273" y="74"/>
                      <a:pt x="273" y="74"/>
                    </a:cubicBezTo>
                    <a:moveTo>
                      <a:pt x="288" y="74"/>
                    </a:moveTo>
                    <a:cubicBezTo>
                      <a:pt x="288" y="67"/>
                      <a:pt x="288" y="67"/>
                      <a:pt x="288" y="67"/>
                    </a:cubicBezTo>
                    <a:cubicBezTo>
                      <a:pt x="295" y="67"/>
                      <a:pt x="295" y="67"/>
                      <a:pt x="295" y="67"/>
                    </a:cubicBezTo>
                    <a:cubicBezTo>
                      <a:pt x="295" y="74"/>
                      <a:pt x="295" y="74"/>
                      <a:pt x="295" y="74"/>
                    </a:cubicBezTo>
                    <a:cubicBezTo>
                      <a:pt x="288" y="74"/>
                      <a:pt x="288" y="74"/>
                      <a:pt x="288" y="74"/>
                    </a:cubicBezTo>
                    <a:moveTo>
                      <a:pt x="303" y="74"/>
                    </a:moveTo>
                    <a:cubicBezTo>
                      <a:pt x="303" y="67"/>
                      <a:pt x="303" y="67"/>
                      <a:pt x="303" y="67"/>
                    </a:cubicBezTo>
                    <a:cubicBezTo>
                      <a:pt x="310" y="67"/>
                      <a:pt x="310" y="67"/>
                      <a:pt x="310" y="67"/>
                    </a:cubicBezTo>
                    <a:cubicBezTo>
                      <a:pt x="310" y="74"/>
                      <a:pt x="310" y="74"/>
                      <a:pt x="310" y="74"/>
                    </a:cubicBezTo>
                    <a:cubicBezTo>
                      <a:pt x="303" y="74"/>
                      <a:pt x="303" y="74"/>
                      <a:pt x="303" y="74"/>
                    </a:cubicBezTo>
                    <a:moveTo>
                      <a:pt x="317" y="74"/>
                    </a:moveTo>
                    <a:cubicBezTo>
                      <a:pt x="317" y="67"/>
                      <a:pt x="317" y="67"/>
                      <a:pt x="317" y="67"/>
                    </a:cubicBezTo>
                    <a:cubicBezTo>
                      <a:pt x="324" y="67"/>
                      <a:pt x="324" y="67"/>
                      <a:pt x="324" y="67"/>
                    </a:cubicBezTo>
                    <a:cubicBezTo>
                      <a:pt x="324" y="74"/>
                      <a:pt x="324" y="74"/>
                      <a:pt x="324" y="74"/>
                    </a:cubicBezTo>
                    <a:cubicBezTo>
                      <a:pt x="317" y="74"/>
                      <a:pt x="317" y="74"/>
                      <a:pt x="317" y="74"/>
                    </a:cubicBezTo>
                    <a:moveTo>
                      <a:pt x="332" y="74"/>
                    </a:moveTo>
                    <a:cubicBezTo>
                      <a:pt x="332" y="67"/>
                      <a:pt x="332" y="67"/>
                      <a:pt x="332" y="67"/>
                    </a:cubicBezTo>
                    <a:cubicBezTo>
                      <a:pt x="339" y="67"/>
                      <a:pt x="339" y="67"/>
                      <a:pt x="339" y="67"/>
                    </a:cubicBezTo>
                    <a:cubicBezTo>
                      <a:pt x="339" y="74"/>
                      <a:pt x="339" y="74"/>
                      <a:pt x="339" y="74"/>
                    </a:cubicBezTo>
                    <a:cubicBezTo>
                      <a:pt x="332" y="74"/>
                      <a:pt x="332" y="74"/>
                      <a:pt x="332" y="74"/>
                    </a:cubicBezTo>
                    <a:moveTo>
                      <a:pt x="67" y="59"/>
                    </a:moveTo>
                    <a:cubicBezTo>
                      <a:pt x="67" y="52"/>
                      <a:pt x="67" y="52"/>
                      <a:pt x="67" y="52"/>
                    </a:cubicBezTo>
                    <a:cubicBezTo>
                      <a:pt x="74" y="52"/>
                      <a:pt x="74" y="52"/>
                      <a:pt x="74" y="52"/>
                    </a:cubicBezTo>
                    <a:cubicBezTo>
                      <a:pt x="74" y="59"/>
                      <a:pt x="74" y="59"/>
                      <a:pt x="74" y="59"/>
                    </a:cubicBezTo>
                    <a:cubicBezTo>
                      <a:pt x="67" y="59"/>
                      <a:pt x="67" y="59"/>
                      <a:pt x="67" y="59"/>
                    </a:cubicBezTo>
                    <a:moveTo>
                      <a:pt x="81" y="59"/>
                    </a:moveTo>
                    <a:cubicBezTo>
                      <a:pt x="81" y="52"/>
                      <a:pt x="81" y="52"/>
                      <a:pt x="81" y="52"/>
                    </a:cubicBezTo>
                    <a:cubicBezTo>
                      <a:pt x="88" y="52"/>
                      <a:pt x="88" y="52"/>
                      <a:pt x="88" y="52"/>
                    </a:cubicBezTo>
                    <a:cubicBezTo>
                      <a:pt x="88" y="59"/>
                      <a:pt x="88" y="59"/>
                      <a:pt x="88" y="59"/>
                    </a:cubicBezTo>
                    <a:cubicBezTo>
                      <a:pt x="81" y="59"/>
                      <a:pt x="81" y="59"/>
                      <a:pt x="81" y="59"/>
                    </a:cubicBezTo>
                    <a:moveTo>
                      <a:pt x="96" y="59"/>
                    </a:moveTo>
                    <a:cubicBezTo>
                      <a:pt x="96" y="52"/>
                      <a:pt x="96" y="52"/>
                      <a:pt x="96" y="52"/>
                    </a:cubicBezTo>
                    <a:cubicBezTo>
                      <a:pt x="103" y="52"/>
                      <a:pt x="103" y="52"/>
                      <a:pt x="103" y="52"/>
                    </a:cubicBezTo>
                    <a:cubicBezTo>
                      <a:pt x="103" y="59"/>
                      <a:pt x="103" y="59"/>
                      <a:pt x="103" y="59"/>
                    </a:cubicBezTo>
                    <a:cubicBezTo>
                      <a:pt x="96" y="59"/>
                      <a:pt x="96" y="59"/>
                      <a:pt x="96" y="59"/>
                    </a:cubicBezTo>
                    <a:moveTo>
                      <a:pt x="111" y="59"/>
                    </a:moveTo>
                    <a:cubicBezTo>
                      <a:pt x="111" y="52"/>
                      <a:pt x="111" y="52"/>
                      <a:pt x="111" y="52"/>
                    </a:cubicBezTo>
                    <a:cubicBezTo>
                      <a:pt x="118" y="52"/>
                      <a:pt x="118" y="52"/>
                      <a:pt x="118" y="52"/>
                    </a:cubicBezTo>
                    <a:cubicBezTo>
                      <a:pt x="118" y="59"/>
                      <a:pt x="118" y="59"/>
                      <a:pt x="118" y="59"/>
                    </a:cubicBezTo>
                    <a:cubicBezTo>
                      <a:pt x="111" y="59"/>
                      <a:pt x="111" y="59"/>
                      <a:pt x="111" y="59"/>
                    </a:cubicBezTo>
                    <a:moveTo>
                      <a:pt x="126" y="59"/>
                    </a:moveTo>
                    <a:cubicBezTo>
                      <a:pt x="126" y="52"/>
                      <a:pt x="126" y="52"/>
                      <a:pt x="126" y="52"/>
                    </a:cubicBezTo>
                    <a:cubicBezTo>
                      <a:pt x="133" y="52"/>
                      <a:pt x="133" y="52"/>
                      <a:pt x="133" y="52"/>
                    </a:cubicBezTo>
                    <a:cubicBezTo>
                      <a:pt x="133" y="59"/>
                      <a:pt x="133" y="59"/>
                      <a:pt x="133" y="59"/>
                    </a:cubicBezTo>
                    <a:cubicBezTo>
                      <a:pt x="126" y="59"/>
                      <a:pt x="126" y="59"/>
                      <a:pt x="126" y="59"/>
                    </a:cubicBezTo>
                    <a:moveTo>
                      <a:pt x="140" y="59"/>
                    </a:moveTo>
                    <a:cubicBezTo>
                      <a:pt x="140" y="52"/>
                      <a:pt x="140" y="52"/>
                      <a:pt x="140" y="52"/>
                    </a:cubicBezTo>
                    <a:cubicBezTo>
                      <a:pt x="147" y="52"/>
                      <a:pt x="147" y="52"/>
                      <a:pt x="147" y="52"/>
                    </a:cubicBezTo>
                    <a:cubicBezTo>
                      <a:pt x="147" y="59"/>
                      <a:pt x="147" y="59"/>
                      <a:pt x="147" y="59"/>
                    </a:cubicBezTo>
                    <a:cubicBezTo>
                      <a:pt x="140" y="59"/>
                      <a:pt x="140" y="59"/>
                      <a:pt x="140" y="59"/>
                    </a:cubicBezTo>
                    <a:moveTo>
                      <a:pt x="155" y="59"/>
                    </a:moveTo>
                    <a:cubicBezTo>
                      <a:pt x="155" y="52"/>
                      <a:pt x="155" y="52"/>
                      <a:pt x="155" y="52"/>
                    </a:cubicBezTo>
                    <a:cubicBezTo>
                      <a:pt x="162" y="52"/>
                      <a:pt x="162" y="52"/>
                      <a:pt x="162" y="52"/>
                    </a:cubicBezTo>
                    <a:cubicBezTo>
                      <a:pt x="162" y="59"/>
                      <a:pt x="162" y="59"/>
                      <a:pt x="162" y="59"/>
                    </a:cubicBezTo>
                    <a:cubicBezTo>
                      <a:pt x="155" y="59"/>
                      <a:pt x="155" y="59"/>
                      <a:pt x="155" y="59"/>
                    </a:cubicBezTo>
                    <a:moveTo>
                      <a:pt x="170" y="59"/>
                    </a:moveTo>
                    <a:cubicBezTo>
                      <a:pt x="170" y="52"/>
                      <a:pt x="170" y="52"/>
                      <a:pt x="170" y="52"/>
                    </a:cubicBezTo>
                    <a:cubicBezTo>
                      <a:pt x="177" y="52"/>
                      <a:pt x="177" y="52"/>
                      <a:pt x="177" y="52"/>
                    </a:cubicBezTo>
                    <a:cubicBezTo>
                      <a:pt x="177" y="59"/>
                      <a:pt x="177" y="59"/>
                      <a:pt x="177" y="59"/>
                    </a:cubicBezTo>
                    <a:cubicBezTo>
                      <a:pt x="170" y="59"/>
                      <a:pt x="170" y="59"/>
                      <a:pt x="170" y="59"/>
                    </a:cubicBezTo>
                    <a:moveTo>
                      <a:pt x="185" y="59"/>
                    </a:moveTo>
                    <a:cubicBezTo>
                      <a:pt x="185" y="52"/>
                      <a:pt x="185" y="52"/>
                      <a:pt x="185" y="52"/>
                    </a:cubicBezTo>
                    <a:cubicBezTo>
                      <a:pt x="192" y="52"/>
                      <a:pt x="192" y="52"/>
                      <a:pt x="192" y="52"/>
                    </a:cubicBezTo>
                    <a:cubicBezTo>
                      <a:pt x="192" y="59"/>
                      <a:pt x="192" y="59"/>
                      <a:pt x="192" y="59"/>
                    </a:cubicBezTo>
                    <a:cubicBezTo>
                      <a:pt x="185" y="59"/>
                      <a:pt x="185" y="59"/>
                      <a:pt x="185" y="59"/>
                    </a:cubicBezTo>
                    <a:moveTo>
                      <a:pt x="199" y="59"/>
                    </a:moveTo>
                    <a:cubicBezTo>
                      <a:pt x="199" y="52"/>
                      <a:pt x="199" y="52"/>
                      <a:pt x="199" y="52"/>
                    </a:cubicBezTo>
                    <a:cubicBezTo>
                      <a:pt x="206" y="52"/>
                      <a:pt x="206" y="52"/>
                      <a:pt x="206" y="52"/>
                    </a:cubicBezTo>
                    <a:cubicBezTo>
                      <a:pt x="206" y="59"/>
                      <a:pt x="206" y="59"/>
                      <a:pt x="206" y="59"/>
                    </a:cubicBezTo>
                    <a:cubicBezTo>
                      <a:pt x="199" y="59"/>
                      <a:pt x="199" y="59"/>
                      <a:pt x="199" y="59"/>
                    </a:cubicBezTo>
                    <a:moveTo>
                      <a:pt x="214" y="59"/>
                    </a:moveTo>
                    <a:cubicBezTo>
                      <a:pt x="214" y="52"/>
                      <a:pt x="214" y="52"/>
                      <a:pt x="214" y="52"/>
                    </a:cubicBezTo>
                    <a:cubicBezTo>
                      <a:pt x="221" y="52"/>
                      <a:pt x="221" y="52"/>
                      <a:pt x="221" y="52"/>
                    </a:cubicBezTo>
                    <a:cubicBezTo>
                      <a:pt x="221" y="59"/>
                      <a:pt x="221" y="59"/>
                      <a:pt x="221" y="59"/>
                    </a:cubicBezTo>
                    <a:cubicBezTo>
                      <a:pt x="214" y="59"/>
                      <a:pt x="214" y="59"/>
                      <a:pt x="214" y="59"/>
                    </a:cubicBezTo>
                    <a:moveTo>
                      <a:pt x="229" y="59"/>
                    </a:moveTo>
                    <a:cubicBezTo>
                      <a:pt x="229" y="52"/>
                      <a:pt x="229" y="52"/>
                      <a:pt x="229" y="52"/>
                    </a:cubicBezTo>
                    <a:cubicBezTo>
                      <a:pt x="236" y="52"/>
                      <a:pt x="236" y="52"/>
                      <a:pt x="236" y="52"/>
                    </a:cubicBezTo>
                    <a:cubicBezTo>
                      <a:pt x="236" y="59"/>
                      <a:pt x="236" y="59"/>
                      <a:pt x="236" y="59"/>
                    </a:cubicBezTo>
                    <a:cubicBezTo>
                      <a:pt x="229" y="59"/>
                      <a:pt x="229" y="59"/>
                      <a:pt x="229" y="59"/>
                    </a:cubicBezTo>
                    <a:moveTo>
                      <a:pt x="244" y="59"/>
                    </a:moveTo>
                    <a:cubicBezTo>
                      <a:pt x="244" y="52"/>
                      <a:pt x="244" y="52"/>
                      <a:pt x="244" y="52"/>
                    </a:cubicBezTo>
                    <a:cubicBezTo>
                      <a:pt x="251" y="52"/>
                      <a:pt x="251" y="52"/>
                      <a:pt x="251" y="52"/>
                    </a:cubicBezTo>
                    <a:cubicBezTo>
                      <a:pt x="251" y="59"/>
                      <a:pt x="251" y="59"/>
                      <a:pt x="251" y="59"/>
                    </a:cubicBezTo>
                    <a:cubicBezTo>
                      <a:pt x="244" y="59"/>
                      <a:pt x="244" y="59"/>
                      <a:pt x="244" y="59"/>
                    </a:cubicBezTo>
                    <a:moveTo>
                      <a:pt x="258" y="59"/>
                    </a:moveTo>
                    <a:cubicBezTo>
                      <a:pt x="258" y="52"/>
                      <a:pt x="258" y="52"/>
                      <a:pt x="258" y="52"/>
                    </a:cubicBezTo>
                    <a:cubicBezTo>
                      <a:pt x="265" y="52"/>
                      <a:pt x="265" y="52"/>
                      <a:pt x="265" y="52"/>
                    </a:cubicBezTo>
                    <a:cubicBezTo>
                      <a:pt x="265" y="59"/>
                      <a:pt x="265" y="59"/>
                      <a:pt x="265" y="59"/>
                    </a:cubicBezTo>
                    <a:cubicBezTo>
                      <a:pt x="258" y="59"/>
                      <a:pt x="258" y="59"/>
                      <a:pt x="258" y="59"/>
                    </a:cubicBezTo>
                    <a:moveTo>
                      <a:pt x="273" y="59"/>
                    </a:moveTo>
                    <a:cubicBezTo>
                      <a:pt x="273" y="52"/>
                      <a:pt x="273" y="52"/>
                      <a:pt x="273" y="52"/>
                    </a:cubicBezTo>
                    <a:cubicBezTo>
                      <a:pt x="280" y="52"/>
                      <a:pt x="280" y="52"/>
                      <a:pt x="280" y="52"/>
                    </a:cubicBezTo>
                    <a:cubicBezTo>
                      <a:pt x="280" y="59"/>
                      <a:pt x="280" y="59"/>
                      <a:pt x="280" y="59"/>
                    </a:cubicBezTo>
                    <a:cubicBezTo>
                      <a:pt x="273" y="59"/>
                      <a:pt x="273" y="59"/>
                      <a:pt x="273" y="59"/>
                    </a:cubicBezTo>
                    <a:moveTo>
                      <a:pt x="288" y="59"/>
                    </a:moveTo>
                    <a:cubicBezTo>
                      <a:pt x="288" y="52"/>
                      <a:pt x="288" y="52"/>
                      <a:pt x="288" y="52"/>
                    </a:cubicBezTo>
                    <a:cubicBezTo>
                      <a:pt x="295" y="52"/>
                      <a:pt x="295" y="52"/>
                      <a:pt x="295" y="52"/>
                    </a:cubicBezTo>
                    <a:cubicBezTo>
                      <a:pt x="295" y="59"/>
                      <a:pt x="295" y="59"/>
                      <a:pt x="295" y="59"/>
                    </a:cubicBezTo>
                    <a:cubicBezTo>
                      <a:pt x="288" y="59"/>
                      <a:pt x="288" y="59"/>
                      <a:pt x="288" y="59"/>
                    </a:cubicBezTo>
                    <a:moveTo>
                      <a:pt x="303" y="59"/>
                    </a:moveTo>
                    <a:cubicBezTo>
                      <a:pt x="303" y="52"/>
                      <a:pt x="303" y="52"/>
                      <a:pt x="303" y="52"/>
                    </a:cubicBezTo>
                    <a:cubicBezTo>
                      <a:pt x="310" y="52"/>
                      <a:pt x="310" y="52"/>
                      <a:pt x="310" y="52"/>
                    </a:cubicBezTo>
                    <a:cubicBezTo>
                      <a:pt x="310" y="59"/>
                      <a:pt x="310" y="59"/>
                      <a:pt x="310" y="59"/>
                    </a:cubicBezTo>
                    <a:cubicBezTo>
                      <a:pt x="303" y="59"/>
                      <a:pt x="303" y="59"/>
                      <a:pt x="303" y="59"/>
                    </a:cubicBezTo>
                    <a:moveTo>
                      <a:pt x="317" y="59"/>
                    </a:moveTo>
                    <a:cubicBezTo>
                      <a:pt x="317" y="52"/>
                      <a:pt x="317" y="52"/>
                      <a:pt x="317" y="52"/>
                    </a:cubicBezTo>
                    <a:cubicBezTo>
                      <a:pt x="324" y="52"/>
                      <a:pt x="324" y="52"/>
                      <a:pt x="324" y="52"/>
                    </a:cubicBezTo>
                    <a:cubicBezTo>
                      <a:pt x="324" y="59"/>
                      <a:pt x="324" y="59"/>
                      <a:pt x="324" y="59"/>
                    </a:cubicBezTo>
                    <a:cubicBezTo>
                      <a:pt x="317" y="59"/>
                      <a:pt x="317" y="59"/>
                      <a:pt x="317" y="59"/>
                    </a:cubicBezTo>
                    <a:moveTo>
                      <a:pt x="81" y="45"/>
                    </a:moveTo>
                    <a:cubicBezTo>
                      <a:pt x="81" y="38"/>
                      <a:pt x="81" y="38"/>
                      <a:pt x="81" y="38"/>
                    </a:cubicBezTo>
                    <a:cubicBezTo>
                      <a:pt x="88" y="38"/>
                      <a:pt x="88" y="38"/>
                      <a:pt x="88" y="38"/>
                    </a:cubicBezTo>
                    <a:cubicBezTo>
                      <a:pt x="88" y="45"/>
                      <a:pt x="88" y="45"/>
                      <a:pt x="88" y="45"/>
                    </a:cubicBezTo>
                    <a:cubicBezTo>
                      <a:pt x="81" y="45"/>
                      <a:pt x="81" y="45"/>
                      <a:pt x="81" y="45"/>
                    </a:cubicBezTo>
                    <a:moveTo>
                      <a:pt x="96" y="45"/>
                    </a:moveTo>
                    <a:cubicBezTo>
                      <a:pt x="96" y="38"/>
                      <a:pt x="96" y="38"/>
                      <a:pt x="96" y="38"/>
                    </a:cubicBezTo>
                    <a:cubicBezTo>
                      <a:pt x="103" y="38"/>
                      <a:pt x="103" y="38"/>
                      <a:pt x="103" y="38"/>
                    </a:cubicBezTo>
                    <a:cubicBezTo>
                      <a:pt x="103" y="45"/>
                      <a:pt x="103" y="45"/>
                      <a:pt x="103" y="45"/>
                    </a:cubicBezTo>
                    <a:cubicBezTo>
                      <a:pt x="96" y="45"/>
                      <a:pt x="96" y="45"/>
                      <a:pt x="96" y="45"/>
                    </a:cubicBezTo>
                    <a:moveTo>
                      <a:pt x="111" y="45"/>
                    </a:moveTo>
                    <a:cubicBezTo>
                      <a:pt x="111" y="38"/>
                      <a:pt x="111" y="38"/>
                      <a:pt x="111" y="38"/>
                    </a:cubicBezTo>
                    <a:cubicBezTo>
                      <a:pt x="118" y="38"/>
                      <a:pt x="118" y="38"/>
                      <a:pt x="118" y="38"/>
                    </a:cubicBezTo>
                    <a:cubicBezTo>
                      <a:pt x="118" y="45"/>
                      <a:pt x="118" y="45"/>
                      <a:pt x="118" y="45"/>
                    </a:cubicBezTo>
                    <a:cubicBezTo>
                      <a:pt x="111" y="45"/>
                      <a:pt x="111" y="45"/>
                      <a:pt x="111" y="45"/>
                    </a:cubicBezTo>
                    <a:moveTo>
                      <a:pt x="126" y="45"/>
                    </a:moveTo>
                    <a:cubicBezTo>
                      <a:pt x="126" y="38"/>
                      <a:pt x="126" y="38"/>
                      <a:pt x="126" y="38"/>
                    </a:cubicBezTo>
                    <a:cubicBezTo>
                      <a:pt x="133" y="38"/>
                      <a:pt x="133" y="38"/>
                      <a:pt x="133" y="38"/>
                    </a:cubicBezTo>
                    <a:cubicBezTo>
                      <a:pt x="133" y="45"/>
                      <a:pt x="133" y="45"/>
                      <a:pt x="133" y="45"/>
                    </a:cubicBezTo>
                    <a:cubicBezTo>
                      <a:pt x="126" y="45"/>
                      <a:pt x="126" y="45"/>
                      <a:pt x="126" y="45"/>
                    </a:cubicBezTo>
                    <a:moveTo>
                      <a:pt x="140" y="45"/>
                    </a:moveTo>
                    <a:cubicBezTo>
                      <a:pt x="140" y="38"/>
                      <a:pt x="140" y="38"/>
                      <a:pt x="140" y="38"/>
                    </a:cubicBezTo>
                    <a:cubicBezTo>
                      <a:pt x="147" y="38"/>
                      <a:pt x="147" y="38"/>
                      <a:pt x="147" y="38"/>
                    </a:cubicBezTo>
                    <a:cubicBezTo>
                      <a:pt x="147" y="45"/>
                      <a:pt x="147" y="45"/>
                      <a:pt x="147" y="45"/>
                    </a:cubicBezTo>
                    <a:cubicBezTo>
                      <a:pt x="140" y="45"/>
                      <a:pt x="140" y="45"/>
                      <a:pt x="140" y="45"/>
                    </a:cubicBezTo>
                    <a:moveTo>
                      <a:pt x="155" y="45"/>
                    </a:moveTo>
                    <a:cubicBezTo>
                      <a:pt x="155" y="38"/>
                      <a:pt x="155" y="38"/>
                      <a:pt x="155" y="38"/>
                    </a:cubicBezTo>
                    <a:cubicBezTo>
                      <a:pt x="162" y="38"/>
                      <a:pt x="162" y="38"/>
                      <a:pt x="162" y="38"/>
                    </a:cubicBezTo>
                    <a:cubicBezTo>
                      <a:pt x="162" y="45"/>
                      <a:pt x="162" y="45"/>
                      <a:pt x="162" y="45"/>
                    </a:cubicBezTo>
                    <a:cubicBezTo>
                      <a:pt x="155" y="45"/>
                      <a:pt x="155" y="45"/>
                      <a:pt x="155" y="45"/>
                    </a:cubicBezTo>
                    <a:moveTo>
                      <a:pt x="170" y="45"/>
                    </a:moveTo>
                    <a:cubicBezTo>
                      <a:pt x="170" y="38"/>
                      <a:pt x="170" y="38"/>
                      <a:pt x="170" y="38"/>
                    </a:cubicBezTo>
                    <a:cubicBezTo>
                      <a:pt x="177" y="38"/>
                      <a:pt x="177" y="38"/>
                      <a:pt x="177" y="38"/>
                    </a:cubicBezTo>
                    <a:cubicBezTo>
                      <a:pt x="177" y="45"/>
                      <a:pt x="177" y="45"/>
                      <a:pt x="177" y="45"/>
                    </a:cubicBezTo>
                    <a:cubicBezTo>
                      <a:pt x="170" y="45"/>
                      <a:pt x="170" y="45"/>
                      <a:pt x="170" y="45"/>
                    </a:cubicBezTo>
                    <a:moveTo>
                      <a:pt x="185" y="45"/>
                    </a:moveTo>
                    <a:cubicBezTo>
                      <a:pt x="185" y="38"/>
                      <a:pt x="185" y="38"/>
                      <a:pt x="185" y="38"/>
                    </a:cubicBezTo>
                    <a:cubicBezTo>
                      <a:pt x="192" y="38"/>
                      <a:pt x="192" y="38"/>
                      <a:pt x="192" y="38"/>
                    </a:cubicBezTo>
                    <a:cubicBezTo>
                      <a:pt x="192" y="45"/>
                      <a:pt x="192" y="45"/>
                      <a:pt x="192" y="45"/>
                    </a:cubicBezTo>
                    <a:cubicBezTo>
                      <a:pt x="185" y="45"/>
                      <a:pt x="185" y="45"/>
                      <a:pt x="185" y="45"/>
                    </a:cubicBezTo>
                    <a:moveTo>
                      <a:pt x="199" y="45"/>
                    </a:moveTo>
                    <a:cubicBezTo>
                      <a:pt x="199" y="38"/>
                      <a:pt x="199" y="38"/>
                      <a:pt x="199" y="38"/>
                    </a:cubicBezTo>
                    <a:cubicBezTo>
                      <a:pt x="206" y="38"/>
                      <a:pt x="206" y="38"/>
                      <a:pt x="206" y="38"/>
                    </a:cubicBezTo>
                    <a:cubicBezTo>
                      <a:pt x="206" y="45"/>
                      <a:pt x="206" y="45"/>
                      <a:pt x="206" y="45"/>
                    </a:cubicBezTo>
                    <a:cubicBezTo>
                      <a:pt x="199" y="45"/>
                      <a:pt x="199" y="45"/>
                      <a:pt x="199" y="45"/>
                    </a:cubicBezTo>
                    <a:moveTo>
                      <a:pt x="214" y="45"/>
                    </a:moveTo>
                    <a:cubicBezTo>
                      <a:pt x="214" y="38"/>
                      <a:pt x="214" y="38"/>
                      <a:pt x="214" y="38"/>
                    </a:cubicBezTo>
                    <a:cubicBezTo>
                      <a:pt x="221" y="38"/>
                      <a:pt x="221" y="38"/>
                      <a:pt x="221" y="38"/>
                    </a:cubicBezTo>
                    <a:cubicBezTo>
                      <a:pt x="221" y="45"/>
                      <a:pt x="221" y="45"/>
                      <a:pt x="221" y="45"/>
                    </a:cubicBezTo>
                    <a:cubicBezTo>
                      <a:pt x="214" y="45"/>
                      <a:pt x="214" y="45"/>
                      <a:pt x="214" y="45"/>
                    </a:cubicBezTo>
                    <a:moveTo>
                      <a:pt x="229" y="45"/>
                    </a:moveTo>
                    <a:cubicBezTo>
                      <a:pt x="229" y="38"/>
                      <a:pt x="229" y="38"/>
                      <a:pt x="229" y="38"/>
                    </a:cubicBezTo>
                    <a:cubicBezTo>
                      <a:pt x="236" y="38"/>
                      <a:pt x="236" y="38"/>
                      <a:pt x="236" y="38"/>
                    </a:cubicBezTo>
                    <a:cubicBezTo>
                      <a:pt x="236" y="45"/>
                      <a:pt x="236" y="45"/>
                      <a:pt x="236" y="45"/>
                    </a:cubicBezTo>
                    <a:cubicBezTo>
                      <a:pt x="229" y="45"/>
                      <a:pt x="229" y="45"/>
                      <a:pt x="229" y="45"/>
                    </a:cubicBezTo>
                    <a:moveTo>
                      <a:pt x="244" y="45"/>
                    </a:moveTo>
                    <a:cubicBezTo>
                      <a:pt x="244" y="38"/>
                      <a:pt x="244" y="38"/>
                      <a:pt x="244" y="38"/>
                    </a:cubicBezTo>
                    <a:cubicBezTo>
                      <a:pt x="251" y="38"/>
                      <a:pt x="251" y="38"/>
                      <a:pt x="251" y="38"/>
                    </a:cubicBezTo>
                    <a:cubicBezTo>
                      <a:pt x="251" y="45"/>
                      <a:pt x="251" y="45"/>
                      <a:pt x="251" y="45"/>
                    </a:cubicBezTo>
                    <a:cubicBezTo>
                      <a:pt x="244" y="45"/>
                      <a:pt x="244" y="45"/>
                      <a:pt x="244" y="45"/>
                    </a:cubicBezTo>
                    <a:moveTo>
                      <a:pt x="258" y="45"/>
                    </a:moveTo>
                    <a:cubicBezTo>
                      <a:pt x="258" y="38"/>
                      <a:pt x="258" y="38"/>
                      <a:pt x="258" y="38"/>
                    </a:cubicBezTo>
                    <a:cubicBezTo>
                      <a:pt x="265" y="38"/>
                      <a:pt x="265" y="38"/>
                      <a:pt x="265" y="38"/>
                    </a:cubicBezTo>
                    <a:cubicBezTo>
                      <a:pt x="265" y="45"/>
                      <a:pt x="265" y="45"/>
                      <a:pt x="265" y="45"/>
                    </a:cubicBezTo>
                    <a:cubicBezTo>
                      <a:pt x="258" y="45"/>
                      <a:pt x="258" y="45"/>
                      <a:pt x="258" y="45"/>
                    </a:cubicBezTo>
                    <a:moveTo>
                      <a:pt x="273" y="45"/>
                    </a:moveTo>
                    <a:cubicBezTo>
                      <a:pt x="273" y="38"/>
                      <a:pt x="273" y="38"/>
                      <a:pt x="273" y="38"/>
                    </a:cubicBezTo>
                    <a:cubicBezTo>
                      <a:pt x="280" y="38"/>
                      <a:pt x="280" y="38"/>
                      <a:pt x="280" y="38"/>
                    </a:cubicBezTo>
                    <a:cubicBezTo>
                      <a:pt x="280" y="45"/>
                      <a:pt x="280" y="45"/>
                      <a:pt x="280" y="45"/>
                    </a:cubicBezTo>
                    <a:cubicBezTo>
                      <a:pt x="273" y="45"/>
                      <a:pt x="273" y="45"/>
                      <a:pt x="273" y="45"/>
                    </a:cubicBezTo>
                    <a:moveTo>
                      <a:pt x="288" y="45"/>
                    </a:moveTo>
                    <a:cubicBezTo>
                      <a:pt x="288" y="38"/>
                      <a:pt x="288" y="38"/>
                      <a:pt x="288" y="38"/>
                    </a:cubicBezTo>
                    <a:cubicBezTo>
                      <a:pt x="295" y="38"/>
                      <a:pt x="295" y="38"/>
                      <a:pt x="295" y="38"/>
                    </a:cubicBezTo>
                    <a:cubicBezTo>
                      <a:pt x="295" y="45"/>
                      <a:pt x="295" y="45"/>
                      <a:pt x="295" y="45"/>
                    </a:cubicBezTo>
                    <a:cubicBezTo>
                      <a:pt x="288" y="45"/>
                      <a:pt x="288" y="45"/>
                      <a:pt x="288" y="45"/>
                    </a:cubicBezTo>
                    <a:moveTo>
                      <a:pt x="303" y="45"/>
                    </a:moveTo>
                    <a:cubicBezTo>
                      <a:pt x="303" y="38"/>
                      <a:pt x="303" y="38"/>
                      <a:pt x="303" y="38"/>
                    </a:cubicBezTo>
                    <a:cubicBezTo>
                      <a:pt x="310" y="38"/>
                      <a:pt x="310" y="38"/>
                      <a:pt x="310" y="38"/>
                    </a:cubicBezTo>
                    <a:cubicBezTo>
                      <a:pt x="310" y="45"/>
                      <a:pt x="310" y="45"/>
                      <a:pt x="310" y="45"/>
                    </a:cubicBezTo>
                    <a:cubicBezTo>
                      <a:pt x="303" y="45"/>
                      <a:pt x="303" y="45"/>
                      <a:pt x="303" y="45"/>
                    </a:cubicBezTo>
                    <a:moveTo>
                      <a:pt x="111" y="30"/>
                    </a:moveTo>
                    <a:cubicBezTo>
                      <a:pt x="111" y="23"/>
                      <a:pt x="111" y="23"/>
                      <a:pt x="111" y="23"/>
                    </a:cubicBezTo>
                    <a:cubicBezTo>
                      <a:pt x="118" y="23"/>
                      <a:pt x="118" y="23"/>
                      <a:pt x="118" y="23"/>
                    </a:cubicBezTo>
                    <a:cubicBezTo>
                      <a:pt x="118" y="30"/>
                      <a:pt x="118" y="30"/>
                      <a:pt x="118" y="30"/>
                    </a:cubicBezTo>
                    <a:cubicBezTo>
                      <a:pt x="111" y="30"/>
                      <a:pt x="111" y="30"/>
                      <a:pt x="111" y="30"/>
                    </a:cubicBezTo>
                    <a:moveTo>
                      <a:pt x="126" y="30"/>
                    </a:moveTo>
                    <a:cubicBezTo>
                      <a:pt x="126" y="23"/>
                      <a:pt x="126" y="23"/>
                      <a:pt x="126" y="23"/>
                    </a:cubicBezTo>
                    <a:cubicBezTo>
                      <a:pt x="133" y="23"/>
                      <a:pt x="133" y="23"/>
                      <a:pt x="133" y="23"/>
                    </a:cubicBezTo>
                    <a:cubicBezTo>
                      <a:pt x="133" y="30"/>
                      <a:pt x="133" y="30"/>
                      <a:pt x="133" y="30"/>
                    </a:cubicBezTo>
                    <a:cubicBezTo>
                      <a:pt x="126" y="30"/>
                      <a:pt x="126" y="30"/>
                      <a:pt x="126" y="30"/>
                    </a:cubicBezTo>
                    <a:moveTo>
                      <a:pt x="140" y="30"/>
                    </a:moveTo>
                    <a:cubicBezTo>
                      <a:pt x="140" y="23"/>
                      <a:pt x="140" y="23"/>
                      <a:pt x="140" y="23"/>
                    </a:cubicBezTo>
                    <a:cubicBezTo>
                      <a:pt x="147" y="23"/>
                      <a:pt x="147" y="23"/>
                      <a:pt x="147" y="23"/>
                    </a:cubicBezTo>
                    <a:cubicBezTo>
                      <a:pt x="147" y="30"/>
                      <a:pt x="147" y="30"/>
                      <a:pt x="147" y="30"/>
                    </a:cubicBezTo>
                    <a:cubicBezTo>
                      <a:pt x="140" y="30"/>
                      <a:pt x="140" y="30"/>
                      <a:pt x="140" y="30"/>
                    </a:cubicBezTo>
                    <a:moveTo>
                      <a:pt x="155" y="30"/>
                    </a:moveTo>
                    <a:cubicBezTo>
                      <a:pt x="155" y="23"/>
                      <a:pt x="155" y="23"/>
                      <a:pt x="155" y="23"/>
                    </a:cubicBezTo>
                    <a:cubicBezTo>
                      <a:pt x="162" y="23"/>
                      <a:pt x="162" y="23"/>
                      <a:pt x="162" y="23"/>
                    </a:cubicBezTo>
                    <a:cubicBezTo>
                      <a:pt x="162" y="30"/>
                      <a:pt x="162" y="30"/>
                      <a:pt x="162" y="30"/>
                    </a:cubicBezTo>
                    <a:cubicBezTo>
                      <a:pt x="155" y="30"/>
                      <a:pt x="155" y="30"/>
                      <a:pt x="155" y="30"/>
                    </a:cubicBezTo>
                    <a:moveTo>
                      <a:pt x="170" y="30"/>
                    </a:moveTo>
                    <a:cubicBezTo>
                      <a:pt x="170" y="23"/>
                      <a:pt x="170" y="23"/>
                      <a:pt x="170" y="23"/>
                    </a:cubicBezTo>
                    <a:cubicBezTo>
                      <a:pt x="177" y="23"/>
                      <a:pt x="177" y="23"/>
                      <a:pt x="177" y="23"/>
                    </a:cubicBezTo>
                    <a:cubicBezTo>
                      <a:pt x="177" y="30"/>
                      <a:pt x="177" y="30"/>
                      <a:pt x="177" y="30"/>
                    </a:cubicBezTo>
                    <a:cubicBezTo>
                      <a:pt x="170" y="30"/>
                      <a:pt x="170" y="30"/>
                      <a:pt x="170" y="30"/>
                    </a:cubicBezTo>
                    <a:moveTo>
                      <a:pt x="185" y="30"/>
                    </a:moveTo>
                    <a:cubicBezTo>
                      <a:pt x="185" y="23"/>
                      <a:pt x="185" y="23"/>
                      <a:pt x="185" y="23"/>
                    </a:cubicBezTo>
                    <a:cubicBezTo>
                      <a:pt x="192" y="23"/>
                      <a:pt x="192" y="23"/>
                      <a:pt x="192" y="23"/>
                    </a:cubicBezTo>
                    <a:cubicBezTo>
                      <a:pt x="192" y="30"/>
                      <a:pt x="192" y="30"/>
                      <a:pt x="192" y="30"/>
                    </a:cubicBezTo>
                    <a:cubicBezTo>
                      <a:pt x="185" y="30"/>
                      <a:pt x="185" y="30"/>
                      <a:pt x="185" y="30"/>
                    </a:cubicBezTo>
                    <a:moveTo>
                      <a:pt x="199" y="30"/>
                    </a:moveTo>
                    <a:cubicBezTo>
                      <a:pt x="199" y="23"/>
                      <a:pt x="199" y="23"/>
                      <a:pt x="199" y="23"/>
                    </a:cubicBezTo>
                    <a:cubicBezTo>
                      <a:pt x="206" y="23"/>
                      <a:pt x="206" y="23"/>
                      <a:pt x="206" y="23"/>
                    </a:cubicBezTo>
                    <a:cubicBezTo>
                      <a:pt x="206" y="30"/>
                      <a:pt x="206" y="30"/>
                      <a:pt x="206" y="30"/>
                    </a:cubicBezTo>
                    <a:cubicBezTo>
                      <a:pt x="199" y="30"/>
                      <a:pt x="199" y="30"/>
                      <a:pt x="199" y="30"/>
                    </a:cubicBezTo>
                    <a:moveTo>
                      <a:pt x="214" y="30"/>
                    </a:moveTo>
                    <a:cubicBezTo>
                      <a:pt x="214" y="23"/>
                      <a:pt x="214" y="23"/>
                      <a:pt x="214" y="23"/>
                    </a:cubicBezTo>
                    <a:cubicBezTo>
                      <a:pt x="221" y="23"/>
                      <a:pt x="221" y="23"/>
                      <a:pt x="221" y="23"/>
                    </a:cubicBezTo>
                    <a:cubicBezTo>
                      <a:pt x="221" y="30"/>
                      <a:pt x="221" y="30"/>
                      <a:pt x="221" y="30"/>
                    </a:cubicBezTo>
                    <a:cubicBezTo>
                      <a:pt x="214" y="30"/>
                      <a:pt x="214" y="30"/>
                      <a:pt x="214" y="30"/>
                    </a:cubicBezTo>
                    <a:moveTo>
                      <a:pt x="229" y="30"/>
                    </a:moveTo>
                    <a:cubicBezTo>
                      <a:pt x="229" y="23"/>
                      <a:pt x="229" y="23"/>
                      <a:pt x="229" y="23"/>
                    </a:cubicBezTo>
                    <a:cubicBezTo>
                      <a:pt x="236" y="23"/>
                      <a:pt x="236" y="23"/>
                      <a:pt x="236" y="23"/>
                    </a:cubicBezTo>
                    <a:cubicBezTo>
                      <a:pt x="236" y="30"/>
                      <a:pt x="236" y="30"/>
                      <a:pt x="236" y="30"/>
                    </a:cubicBezTo>
                    <a:cubicBezTo>
                      <a:pt x="229" y="30"/>
                      <a:pt x="229" y="30"/>
                      <a:pt x="229" y="30"/>
                    </a:cubicBezTo>
                    <a:moveTo>
                      <a:pt x="244" y="30"/>
                    </a:moveTo>
                    <a:cubicBezTo>
                      <a:pt x="244" y="23"/>
                      <a:pt x="244" y="23"/>
                      <a:pt x="244" y="23"/>
                    </a:cubicBezTo>
                    <a:cubicBezTo>
                      <a:pt x="251" y="23"/>
                      <a:pt x="251" y="23"/>
                      <a:pt x="251" y="23"/>
                    </a:cubicBezTo>
                    <a:cubicBezTo>
                      <a:pt x="251" y="30"/>
                      <a:pt x="251" y="30"/>
                      <a:pt x="251" y="30"/>
                    </a:cubicBezTo>
                    <a:cubicBezTo>
                      <a:pt x="244" y="30"/>
                      <a:pt x="244" y="30"/>
                      <a:pt x="244" y="30"/>
                    </a:cubicBezTo>
                    <a:moveTo>
                      <a:pt x="258" y="30"/>
                    </a:moveTo>
                    <a:cubicBezTo>
                      <a:pt x="258" y="23"/>
                      <a:pt x="258" y="23"/>
                      <a:pt x="258" y="23"/>
                    </a:cubicBezTo>
                    <a:cubicBezTo>
                      <a:pt x="265" y="23"/>
                      <a:pt x="265" y="23"/>
                      <a:pt x="265" y="23"/>
                    </a:cubicBezTo>
                    <a:cubicBezTo>
                      <a:pt x="265" y="30"/>
                      <a:pt x="265" y="30"/>
                      <a:pt x="265" y="30"/>
                    </a:cubicBezTo>
                    <a:cubicBezTo>
                      <a:pt x="258" y="30"/>
                      <a:pt x="258" y="30"/>
                      <a:pt x="258" y="30"/>
                    </a:cubicBezTo>
                    <a:moveTo>
                      <a:pt x="273" y="30"/>
                    </a:moveTo>
                    <a:cubicBezTo>
                      <a:pt x="273" y="23"/>
                      <a:pt x="273" y="23"/>
                      <a:pt x="273" y="23"/>
                    </a:cubicBezTo>
                    <a:cubicBezTo>
                      <a:pt x="280" y="23"/>
                      <a:pt x="280" y="23"/>
                      <a:pt x="280" y="23"/>
                    </a:cubicBezTo>
                    <a:cubicBezTo>
                      <a:pt x="280" y="30"/>
                      <a:pt x="280" y="30"/>
                      <a:pt x="280" y="30"/>
                    </a:cubicBezTo>
                    <a:cubicBezTo>
                      <a:pt x="273" y="30"/>
                      <a:pt x="273" y="30"/>
                      <a:pt x="273" y="30"/>
                    </a:cubicBezTo>
                    <a:moveTo>
                      <a:pt x="155" y="15"/>
                    </a:moveTo>
                    <a:cubicBezTo>
                      <a:pt x="155" y="8"/>
                      <a:pt x="155" y="8"/>
                      <a:pt x="155" y="8"/>
                    </a:cubicBezTo>
                    <a:cubicBezTo>
                      <a:pt x="162" y="8"/>
                      <a:pt x="162" y="8"/>
                      <a:pt x="162" y="8"/>
                    </a:cubicBezTo>
                    <a:cubicBezTo>
                      <a:pt x="162" y="15"/>
                      <a:pt x="162" y="15"/>
                      <a:pt x="162" y="15"/>
                    </a:cubicBezTo>
                    <a:cubicBezTo>
                      <a:pt x="155" y="15"/>
                      <a:pt x="155" y="15"/>
                      <a:pt x="155" y="15"/>
                    </a:cubicBezTo>
                    <a:moveTo>
                      <a:pt x="170" y="15"/>
                    </a:moveTo>
                    <a:cubicBezTo>
                      <a:pt x="170" y="8"/>
                      <a:pt x="170" y="8"/>
                      <a:pt x="170" y="8"/>
                    </a:cubicBezTo>
                    <a:cubicBezTo>
                      <a:pt x="177" y="8"/>
                      <a:pt x="177" y="8"/>
                      <a:pt x="177" y="8"/>
                    </a:cubicBezTo>
                    <a:cubicBezTo>
                      <a:pt x="177" y="15"/>
                      <a:pt x="177" y="15"/>
                      <a:pt x="177" y="15"/>
                    </a:cubicBezTo>
                    <a:cubicBezTo>
                      <a:pt x="170" y="15"/>
                      <a:pt x="170" y="15"/>
                      <a:pt x="170" y="15"/>
                    </a:cubicBezTo>
                    <a:moveTo>
                      <a:pt x="185" y="15"/>
                    </a:moveTo>
                    <a:cubicBezTo>
                      <a:pt x="185" y="8"/>
                      <a:pt x="185" y="8"/>
                      <a:pt x="185" y="8"/>
                    </a:cubicBezTo>
                    <a:cubicBezTo>
                      <a:pt x="192" y="8"/>
                      <a:pt x="192" y="8"/>
                      <a:pt x="192" y="8"/>
                    </a:cubicBezTo>
                    <a:cubicBezTo>
                      <a:pt x="192" y="15"/>
                      <a:pt x="192" y="15"/>
                      <a:pt x="192" y="15"/>
                    </a:cubicBezTo>
                    <a:cubicBezTo>
                      <a:pt x="185" y="15"/>
                      <a:pt x="185" y="15"/>
                      <a:pt x="185" y="15"/>
                    </a:cubicBezTo>
                    <a:moveTo>
                      <a:pt x="199" y="15"/>
                    </a:moveTo>
                    <a:cubicBezTo>
                      <a:pt x="199" y="8"/>
                      <a:pt x="199" y="8"/>
                      <a:pt x="199" y="8"/>
                    </a:cubicBezTo>
                    <a:cubicBezTo>
                      <a:pt x="206" y="8"/>
                      <a:pt x="206" y="8"/>
                      <a:pt x="206" y="8"/>
                    </a:cubicBezTo>
                    <a:cubicBezTo>
                      <a:pt x="206" y="15"/>
                      <a:pt x="206" y="15"/>
                      <a:pt x="206" y="15"/>
                    </a:cubicBezTo>
                    <a:cubicBezTo>
                      <a:pt x="199" y="15"/>
                      <a:pt x="199" y="15"/>
                      <a:pt x="199" y="15"/>
                    </a:cubicBezTo>
                    <a:moveTo>
                      <a:pt x="214" y="15"/>
                    </a:moveTo>
                    <a:cubicBezTo>
                      <a:pt x="214" y="8"/>
                      <a:pt x="214" y="8"/>
                      <a:pt x="214" y="8"/>
                    </a:cubicBezTo>
                    <a:cubicBezTo>
                      <a:pt x="221" y="8"/>
                      <a:pt x="221" y="8"/>
                      <a:pt x="221" y="8"/>
                    </a:cubicBezTo>
                    <a:cubicBezTo>
                      <a:pt x="221" y="15"/>
                      <a:pt x="221" y="15"/>
                      <a:pt x="221" y="15"/>
                    </a:cubicBezTo>
                    <a:cubicBezTo>
                      <a:pt x="214" y="15"/>
                      <a:pt x="214" y="15"/>
                      <a:pt x="214" y="15"/>
                    </a:cubicBezTo>
                    <a:moveTo>
                      <a:pt x="229" y="15"/>
                    </a:moveTo>
                    <a:cubicBezTo>
                      <a:pt x="229" y="8"/>
                      <a:pt x="229" y="8"/>
                      <a:pt x="229" y="8"/>
                    </a:cubicBezTo>
                    <a:cubicBezTo>
                      <a:pt x="236" y="8"/>
                      <a:pt x="236" y="8"/>
                      <a:pt x="236" y="8"/>
                    </a:cubicBezTo>
                    <a:cubicBezTo>
                      <a:pt x="236" y="15"/>
                      <a:pt x="236" y="15"/>
                      <a:pt x="236" y="15"/>
                    </a:cubicBezTo>
                    <a:cubicBezTo>
                      <a:pt x="229" y="15"/>
                      <a:pt x="229" y="15"/>
                      <a:pt x="229" y="15"/>
                    </a:cubicBezTo>
                    <a:moveTo>
                      <a:pt x="196" y="0"/>
                    </a:moveTo>
                    <a:cubicBezTo>
                      <a:pt x="177" y="0"/>
                      <a:pt x="158" y="3"/>
                      <a:pt x="141" y="8"/>
                    </a:cubicBezTo>
                    <a:cubicBezTo>
                      <a:pt x="147" y="8"/>
                      <a:pt x="147" y="8"/>
                      <a:pt x="147" y="8"/>
                    </a:cubicBezTo>
                    <a:cubicBezTo>
                      <a:pt x="147" y="15"/>
                      <a:pt x="147" y="15"/>
                      <a:pt x="147" y="15"/>
                    </a:cubicBezTo>
                    <a:cubicBezTo>
                      <a:pt x="140" y="15"/>
                      <a:pt x="140" y="15"/>
                      <a:pt x="140" y="15"/>
                    </a:cubicBezTo>
                    <a:cubicBezTo>
                      <a:pt x="140" y="8"/>
                      <a:pt x="140" y="8"/>
                      <a:pt x="140" y="8"/>
                    </a:cubicBezTo>
                    <a:cubicBezTo>
                      <a:pt x="138" y="9"/>
                      <a:pt x="135" y="10"/>
                      <a:pt x="133" y="11"/>
                    </a:cubicBezTo>
                    <a:cubicBezTo>
                      <a:pt x="133" y="15"/>
                      <a:pt x="133" y="15"/>
                      <a:pt x="133" y="15"/>
                    </a:cubicBezTo>
                    <a:cubicBezTo>
                      <a:pt x="126" y="15"/>
                      <a:pt x="126" y="15"/>
                      <a:pt x="126" y="15"/>
                    </a:cubicBezTo>
                    <a:cubicBezTo>
                      <a:pt x="126" y="13"/>
                      <a:pt x="126" y="13"/>
                      <a:pt x="126" y="13"/>
                    </a:cubicBezTo>
                    <a:cubicBezTo>
                      <a:pt x="118" y="16"/>
                      <a:pt x="110" y="20"/>
                      <a:pt x="103" y="24"/>
                    </a:cubicBezTo>
                    <a:cubicBezTo>
                      <a:pt x="103" y="30"/>
                      <a:pt x="103" y="30"/>
                      <a:pt x="103" y="30"/>
                    </a:cubicBezTo>
                    <a:cubicBezTo>
                      <a:pt x="96" y="30"/>
                      <a:pt x="96" y="30"/>
                      <a:pt x="96" y="30"/>
                    </a:cubicBezTo>
                    <a:cubicBezTo>
                      <a:pt x="96" y="28"/>
                      <a:pt x="96" y="28"/>
                      <a:pt x="96" y="28"/>
                    </a:cubicBezTo>
                    <a:cubicBezTo>
                      <a:pt x="88" y="32"/>
                      <a:pt x="81" y="37"/>
                      <a:pt x="74" y="43"/>
                    </a:cubicBezTo>
                    <a:cubicBezTo>
                      <a:pt x="74" y="45"/>
                      <a:pt x="74" y="45"/>
                      <a:pt x="74" y="45"/>
                    </a:cubicBezTo>
                    <a:cubicBezTo>
                      <a:pt x="72" y="45"/>
                      <a:pt x="72" y="45"/>
                      <a:pt x="72" y="45"/>
                    </a:cubicBezTo>
                    <a:cubicBezTo>
                      <a:pt x="67" y="48"/>
                      <a:pt x="63" y="52"/>
                      <a:pt x="59" y="56"/>
                    </a:cubicBezTo>
                    <a:cubicBezTo>
                      <a:pt x="59" y="59"/>
                      <a:pt x="59" y="59"/>
                      <a:pt x="59" y="59"/>
                    </a:cubicBezTo>
                    <a:cubicBezTo>
                      <a:pt x="56" y="59"/>
                      <a:pt x="56" y="59"/>
                      <a:pt x="56" y="59"/>
                    </a:cubicBezTo>
                    <a:cubicBezTo>
                      <a:pt x="52" y="63"/>
                      <a:pt x="48" y="68"/>
                      <a:pt x="44" y="72"/>
                    </a:cubicBezTo>
                    <a:cubicBezTo>
                      <a:pt x="44" y="74"/>
                      <a:pt x="44" y="74"/>
                      <a:pt x="44" y="74"/>
                    </a:cubicBezTo>
                    <a:cubicBezTo>
                      <a:pt x="43" y="74"/>
                      <a:pt x="43" y="74"/>
                      <a:pt x="43" y="74"/>
                    </a:cubicBezTo>
                    <a:cubicBezTo>
                      <a:pt x="37" y="81"/>
                      <a:pt x="32" y="89"/>
                      <a:pt x="27" y="97"/>
                    </a:cubicBezTo>
                    <a:cubicBezTo>
                      <a:pt x="29" y="97"/>
                      <a:pt x="29" y="97"/>
                      <a:pt x="29" y="97"/>
                    </a:cubicBezTo>
                    <a:cubicBezTo>
                      <a:pt x="29" y="104"/>
                      <a:pt x="29" y="104"/>
                      <a:pt x="29" y="104"/>
                    </a:cubicBezTo>
                    <a:cubicBezTo>
                      <a:pt x="23" y="104"/>
                      <a:pt x="23" y="104"/>
                      <a:pt x="23" y="104"/>
                    </a:cubicBezTo>
                    <a:cubicBezTo>
                      <a:pt x="19" y="111"/>
                      <a:pt x="16" y="118"/>
                      <a:pt x="13" y="126"/>
                    </a:cubicBezTo>
                    <a:cubicBezTo>
                      <a:pt x="15" y="126"/>
                      <a:pt x="15" y="126"/>
                      <a:pt x="15" y="126"/>
                    </a:cubicBezTo>
                    <a:cubicBezTo>
                      <a:pt x="15" y="133"/>
                      <a:pt x="15" y="133"/>
                      <a:pt x="15" y="133"/>
                    </a:cubicBezTo>
                    <a:cubicBezTo>
                      <a:pt x="10" y="133"/>
                      <a:pt x="10" y="133"/>
                      <a:pt x="10" y="133"/>
                    </a:cubicBezTo>
                    <a:cubicBezTo>
                      <a:pt x="9" y="136"/>
                      <a:pt x="9" y="138"/>
                      <a:pt x="8" y="141"/>
                    </a:cubicBezTo>
                    <a:cubicBezTo>
                      <a:pt x="15" y="141"/>
                      <a:pt x="15" y="141"/>
                      <a:pt x="15" y="141"/>
                    </a:cubicBezTo>
                    <a:cubicBezTo>
                      <a:pt x="15" y="148"/>
                      <a:pt x="15" y="148"/>
                      <a:pt x="15" y="148"/>
                    </a:cubicBezTo>
                    <a:cubicBezTo>
                      <a:pt x="8" y="148"/>
                      <a:pt x="8" y="148"/>
                      <a:pt x="8" y="148"/>
                    </a:cubicBezTo>
                    <a:cubicBezTo>
                      <a:pt x="8" y="141"/>
                      <a:pt x="8" y="141"/>
                      <a:pt x="8" y="141"/>
                    </a:cubicBezTo>
                    <a:cubicBezTo>
                      <a:pt x="3" y="159"/>
                      <a:pt x="0" y="177"/>
                      <a:pt x="0" y="196"/>
                    </a:cubicBezTo>
                    <a:cubicBezTo>
                      <a:pt x="0" y="215"/>
                      <a:pt x="3" y="233"/>
                      <a:pt x="8" y="251"/>
                    </a:cubicBezTo>
                    <a:cubicBezTo>
                      <a:pt x="8" y="244"/>
                      <a:pt x="8" y="244"/>
                      <a:pt x="8" y="244"/>
                    </a:cubicBezTo>
                    <a:cubicBezTo>
                      <a:pt x="15" y="244"/>
                      <a:pt x="15" y="244"/>
                      <a:pt x="15" y="244"/>
                    </a:cubicBezTo>
                    <a:cubicBezTo>
                      <a:pt x="15" y="251"/>
                      <a:pt x="15" y="251"/>
                      <a:pt x="15" y="251"/>
                    </a:cubicBezTo>
                    <a:cubicBezTo>
                      <a:pt x="8" y="251"/>
                      <a:pt x="8" y="251"/>
                      <a:pt x="8" y="251"/>
                    </a:cubicBezTo>
                    <a:cubicBezTo>
                      <a:pt x="9" y="254"/>
                      <a:pt x="9" y="256"/>
                      <a:pt x="10" y="259"/>
                    </a:cubicBezTo>
                    <a:cubicBezTo>
                      <a:pt x="15" y="259"/>
                      <a:pt x="15" y="259"/>
                      <a:pt x="15" y="259"/>
                    </a:cubicBezTo>
                    <a:cubicBezTo>
                      <a:pt x="15" y="266"/>
                      <a:pt x="15" y="266"/>
                      <a:pt x="15" y="266"/>
                    </a:cubicBezTo>
                    <a:cubicBezTo>
                      <a:pt x="13" y="266"/>
                      <a:pt x="13" y="266"/>
                      <a:pt x="13" y="266"/>
                    </a:cubicBezTo>
                    <a:cubicBezTo>
                      <a:pt x="16" y="274"/>
                      <a:pt x="19" y="281"/>
                      <a:pt x="23" y="288"/>
                    </a:cubicBezTo>
                    <a:cubicBezTo>
                      <a:pt x="29" y="288"/>
                      <a:pt x="29" y="288"/>
                      <a:pt x="29" y="288"/>
                    </a:cubicBezTo>
                    <a:cubicBezTo>
                      <a:pt x="29" y="295"/>
                      <a:pt x="29" y="295"/>
                      <a:pt x="29" y="295"/>
                    </a:cubicBezTo>
                    <a:cubicBezTo>
                      <a:pt x="27" y="295"/>
                      <a:pt x="27" y="295"/>
                      <a:pt x="27" y="295"/>
                    </a:cubicBezTo>
                    <a:cubicBezTo>
                      <a:pt x="32" y="303"/>
                      <a:pt x="37" y="311"/>
                      <a:pt x="43" y="318"/>
                    </a:cubicBezTo>
                    <a:cubicBezTo>
                      <a:pt x="44" y="318"/>
                      <a:pt x="44" y="318"/>
                      <a:pt x="44" y="318"/>
                    </a:cubicBezTo>
                    <a:cubicBezTo>
                      <a:pt x="44" y="320"/>
                      <a:pt x="44" y="320"/>
                      <a:pt x="44" y="320"/>
                    </a:cubicBezTo>
                    <a:cubicBezTo>
                      <a:pt x="48" y="324"/>
                      <a:pt x="52" y="329"/>
                      <a:pt x="56" y="333"/>
                    </a:cubicBezTo>
                    <a:cubicBezTo>
                      <a:pt x="59" y="333"/>
                      <a:pt x="59" y="333"/>
                      <a:pt x="59" y="333"/>
                    </a:cubicBezTo>
                    <a:cubicBezTo>
                      <a:pt x="59" y="336"/>
                      <a:pt x="59" y="336"/>
                      <a:pt x="59" y="336"/>
                    </a:cubicBezTo>
                    <a:cubicBezTo>
                      <a:pt x="63" y="340"/>
                      <a:pt x="67" y="344"/>
                      <a:pt x="72" y="347"/>
                    </a:cubicBezTo>
                    <a:cubicBezTo>
                      <a:pt x="74" y="347"/>
                      <a:pt x="74" y="347"/>
                      <a:pt x="74" y="347"/>
                    </a:cubicBezTo>
                    <a:cubicBezTo>
                      <a:pt x="74" y="349"/>
                      <a:pt x="74" y="349"/>
                      <a:pt x="74" y="349"/>
                    </a:cubicBezTo>
                    <a:cubicBezTo>
                      <a:pt x="81" y="355"/>
                      <a:pt x="88" y="360"/>
                      <a:pt x="96" y="365"/>
                    </a:cubicBezTo>
                    <a:cubicBezTo>
                      <a:pt x="96" y="362"/>
                      <a:pt x="96" y="362"/>
                      <a:pt x="96" y="362"/>
                    </a:cubicBezTo>
                    <a:cubicBezTo>
                      <a:pt x="103" y="362"/>
                      <a:pt x="103" y="362"/>
                      <a:pt x="103" y="362"/>
                    </a:cubicBezTo>
                    <a:cubicBezTo>
                      <a:pt x="103" y="368"/>
                      <a:pt x="103" y="368"/>
                      <a:pt x="103" y="368"/>
                    </a:cubicBezTo>
                    <a:cubicBezTo>
                      <a:pt x="110" y="372"/>
                      <a:pt x="118" y="376"/>
                      <a:pt x="126" y="379"/>
                    </a:cubicBezTo>
                    <a:cubicBezTo>
                      <a:pt x="126" y="377"/>
                      <a:pt x="126" y="377"/>
                      <a:pt x="126" y="377"/>
                    </a:cubicBezTo>
                    <a:cubicBezTo>
                      <a:pt x="133" y="377"/>
                      <a:pt x="133" y="377"/>
                      <a:pt x="133" y="377"/>
                    </a:cubicBezTo>
                    <a:cubicBezTo>
                      <a:pt x="133" y="381"/>
                      <a:pt x="133" y="381"/>
                      <a:pt x="133" y="381"/>
                    </a:cubicBezTo>
                    <a:cubicBezTo>
                      <a:pt x="135" y="382"/>
                      <a:pt x="138" y="383"/>
                      <a:pt x="140" y="384"/>
                    </a:cubicBezTo>
                    <a:cubicBezTo>
                      <a:pt x="140" y="377"/>
                      <a:pt x="140" y="377"/>
                      <a:pt x="140" y="377"/>
                    </a:cubicBezTo>
                    <a:cubicBezTo>
                      <a:pt x="147" y="377"/>
                      <a:pt x="147" y="377"/>
                      <a:pt x="147" y="377"/>
                    </a:cubicBezTo>
                    <a:cubicBezTo>
                      <a:pt x="147" y="384"/>
                      <a:pt x="147" y="384"/>
                      <a:pt x="147" y="384"/>
                    </a:cubicBezTo>
                    <a:cubicBezTo>
                      <a:pt x="141" y="384"/>
                      <a:pt x="141" y="384"/>
                      <a:pt x="141" y="384"/>
                    </a:cubicBezTo>
                    <a:cubicBezTo>
                      <a:pt x="158" y="389"/>
                      <a:pt x="177" y="392"/>
                      <a:pt x="196" y="392"/>
                    </a:cubicBezTo>
                    <a:cubicBezTo>
                      <a:pt x="215" y="392"/>
                      <a:pt x="233" y="389"/>
                      <a:pt x="250" y="384"/>
                    </a:cubicBezTo>
                    <a:cubicBezTo>
                      <a:pt x="244" y="384"/>
                      <a:pt x="244" y="384"/>
                      <a:pt x="244" y="384"/>
                    </a:cubicBezTo>
                    <a:cubicBezTo>
                      <a:pt x="244" y="377"/>
                      <a:pt x="244" y="377"/>
                      <a:pt x="244" y="377"/>
                    </a:cubicBezTo>
                    <a:cubicBezTo>
                      <a:pt x="251" y="377"/>
                      <a:pt x="251" y="377"/>
                      <a:pt x="251" y="377"/>
                    </a:cubicBezTo>
                    <a:cubicBezTo>
                      <a:pt x="251" y="384"/>
                      <a:pt x="251" y="384"/>
                      <a:pt x="251" y="384"/>
                    </a:cubicBezTo>
                    <a:cubicBezTo>
                      <a:pt x="253" y="383"/>
                      <a:pt x="256" y="382"/>
                      <a:pt x="258" y="381"/>
                    </a:cubicBezTo>
                    <a:cubicBezTo>
                      <a:pt x="258" y="377"/>
                      <a:pt x="258" y="377"/>
                      <a:pt x="258" y="377"/>
                    </a:cubicBezTo>
                    <a:cubicBezTo>
                      <a:pt x="265" y="377"/>
                      <a:pt x="265" y="377"/>
                      <a:pt x="265" y="377"/>
                    </a:cubicBezTo>
                    <a:cubicBezTo>
                      <a:pt x="265" y="379"/>
                      <a:pt x="265" y="379"/>
                      <a:pt x="265" y="379"/>
                    </a:cubicBezTo>
                    <a:cubicBezTo>
                      <a:pt x="273" y="376"/>
                      <a:pt x="281" y="372"/>
                      <a:pt x="288" y="368"/>
                    </a:cubicBezTo>
                    <a:cubicBezTo>
                      <a:pt x="288" y="362"/>
                      <a:pt x="288" y="362"/>
                      <a:pt x="288" y="362"/>
                    </a:cubicBezTo>
                    <a:cubicBezTo>
                      <a:pt x="295" y="362"/>
                      <a:pt x="295" y="362"/>
                      <a:pt x="295" y="362"/>
                    </a:cubicBezTo>
                    <a:cubicBezTo>
                      <a:pt x="295" y="365"/>
                      <a:pt x="295" y="365"/>
                      <a:pt x="295" y="365"/>
                    </a:cubicBezTo>
                    <a:cubicBezTo>
                      <a:pt x="303" y="360"/>
                      <a:pt x="310" y="355"/>
                      <a:pt x="317" y="349"/>
                    </a:cubicBezTo>
                    <a:cubicBezTo>
                      <a:pt x="317" y="347"/>
                      <a:pt x="317" y="347"/>
                      <a:pt x="317" y="347"/>
                    </a:cubicBezTo>
                    <a:cubicBezTo>
                      <a:pt x="319" y="347"/>
                      <a:pt x="319" y="347"/>
                      <a:pt x="319" y="347"/>
                    </a:cubicBezTo>
                    <a:cubicBezTo>
                      <a:pt x="324" y="344"/>
                      <a:pt x="328" y="340"/>
                      <a:pt x="332" y="336"/>
                    </a:cubicBezTo>
                    <a:cubicBezTo>
                      <a:pt x="332" y="333"/>
                      <a:pt x="332" y="333"/>
                      <a:pt x="332" y="333"/>
                    </a:cubicBezTo>
                    <a:cubicBezTo>
                      <a:pt x="336" y="333"/>
                      <a:pt x="336" y="333"/>
                      <a:pt x="336" y="333"/>
                    </a:cubicBezTo>
                    <a:cubicBezTo>
                      <a:pt x="339" y="329"/>
                      <a:pt x="343" y="324"/>
                      <a:pt x="347" y="320"/>
                    </a:cubicBezTo>
                    <a:cubicBezTo>
                      <a:pt x="347" y="318"/>
                      <a:pt x="347" y="318"/>
                      <a:pt x="347" y="318"/>
                    </a:cubicBezTo>
                    <a:cubicBezTo>
                      <a:pt x="349" y="318"/>
                      <a:pt x="349" y="318"/>
                      <a:pt x="349" y="318"/>
                    </a:cubicBezTo>
                    <a:cubicBezTo>
                      <a:pt x="354" y="311"/>
                      <a:pt x="359" y="303"/>
                      <a:pt x="364" y="295"/>
                    </a:cubicBezTo>
                    <a:cubicBezTo>
                      <a:pt x="362" y="295"/>
                      <a:pt x="362" y="295"/>
                      <a:pt x="362" y="295"/>
                    </a:cubicBezTo>
                    <a:cubicBezTo>
                      <a:pt x="362" y="288"/>
                      <a:pt x="362" y="288"/>
                      <a:pt x="362" y="288"/>
                    </a:cubicBezTo>
                    <a:cubicBezTo>
                      <a:pt x="368" y="288"/>
                      <a:pt x="368" y="288"/>
                      <a:pt x="368" y="288"/>
                    </a:cubicBezTo>
                    <a:cubicBezTo>
                      <a:pt x="372" y="281"/>
                      <a:pt x="375" y="274"/>
                      <a:pt x="378" y="266"/>
                    </a:cubicBezTo>
                    <a:cubicBezTo>
                      <a:pt x="376" y="266"/>
                      <a:pt x="376" y="266"/>
                      <a:pt x="376" y="266"/>
                    </a:cubicBezTo>
                    <a:cubicBezTo>
                      <a:pt x="376" y="259"/>
                      <a:pt x="376" y="259"/>
                      <a:pt x="376" y="259"/>
                    </a:cubicBezTo>
                    <a:cubicBezTo>
                      <a:pt x="381" y="259"/>
                      <a:pt x="381" y="259"/>
                      <a:pt x="381" y="259"/>
                    </a:cubicBezTo>
                    <a:cubicBezTo>
                      <a:pt x="382" y="256"/>
                      <a:pt x="382" y="254"/>
                      <a:pt x="383" y="251"/>
                    </a:cubicBezTo>
                    <a:cubicBezTo>
                      <a:pt x="376" y="251"/>
                      <a:pt x="376" y="251"/>
                      <a:pt x="376" y="251"/>
                    </a:cubicBezTo>
                    <a:cubicBezTo>
                      <a:pt x="376" y="244"/>
                      <a:pt x="376" y="244"/>
                      <a:pt x="376" y="244"/>
                    </a:cubicBezTo>
                    <a:cubicBezTo>
                      <a:pt x="383" y="244"/>
                      <a:pt x="383" y="244"/>
                      <a:pt x="383" y="244"/>
                    </a:cubicBezTo>
                    <a:cubicBezTo>
                      <a:pt x="383" y="251"/>
                      <a:pt x="383" y="251"/>
                      <a:pt x="383" y="251"/>
                    </a:cubicBezTo>
                    <a:cubicBezTo>
                      <a:pt x="388" y="233"/>
                      <a:pt x="391" y="215"/>
                      <a:pt x="391" y="196"/>
                    </a:cubicBezTo>
                    <a:cubicBezTo>
                      <a:pt x="391" y="177"/>
                      <a:pt x="388" y="159"/>
                      <a:pt x="383" y="141"/>
                    </a:cubicBezTo>
                    <a:cubicBezTo>
                      <a:pt x="383" y="148"/>
                      <a:pt x="383" y="148"/>
                      <a:pt x="383" y="148"/>
                    </a:cubicBezTo>
                    <a:cubicBezTo>
                      <a:pt x="376" y="148"/>
                      <a:pt x="376" y="148"/>
                      <a:pt x="376" y="148"/>
                    </a:cubicBezTo>
                    <a:cubicBezTo>
                      <a:pt x="376" y="141"/>
                      <a:pt x="376" y="141"/>
                      <a:pt x="376" y="141"/>
                    </a:cubicBezTo>
                    <a:cubicBezTo>
                      <a:pt x="383" y="141"/>
                      <a:pt x="383" y="141"/>
                      <a:pt x="383" y="141"/>
                    </a:cubicBezTo>
                    <a:cubicBezTo>
                      <a:pt x="382" y="138"/>
                      <a:pt x="382" y="136"/>
                      <a:pt x="381" y="133"/>
                    </a:cubicBezTo>
                    <a:cubicBezTo>
                      <a:pt x="376" y="133"/>
                      <a:pt x="376" y="133"/>
                      <a:pt x="376" y="133"/>
                    </a:cubicBezTo>
                    <a:cubicBezTo>
                      <a:pt x="376" y="126"/>
                      <a:pt x="376" y="126"/>
                      <a:pt x="376" y="126"/>
                    </a:cubicBezTo>
                    <a:cubicBezTo>
                      <a:pt x="378" y="126"/>
                      <a:pt x="378" y="126"/>
                      <a:pt x="378" y="126"/>
                    </a:cubicBezTo>
                    <a:cubicBezTo>
                      <a:pt x="375" y="118"/>
                      <a:pt x="372" y="111"/>
                      <a:pt x="368" y="104"/>
                    </a:cubicBezTo>
                    <a:cubicBezTo>
                      <a:pt x="362" y="104"/>
                      <a:pt x="362" y="104"/>
                      <a:pt x="362" y="104"/>
                    </a:cubicBezTo>
                    <a:cubicBezTo>
                      <a:pt x="362" y="97"/>
                      <a:pt x="362" y="97"/>
                      <a:pt x="362" y="97"/>
                    </a:cubicBezTo>
                    <a:cubicBezTo>
                      <a:pt x="364" y="97"/>
                      <a:pt x="364" y="97"/>
                      <a:pt x="364" y="97"/>
                    </a:cubicBezTo>
                    <a:cubicBezTo>
                      <a:pt x="359" y="89"/>
                      <a:pt x="354" y="81"/>
                      <a:pt x="349" y="74"/>
                    </a:cubicBezTo>
                    <a:cubicBezTo>
                      <a:pt x="347" y="74"/>
                      <a:pt x="347" y="74"/>
                      <a:pt x="347" y="74"/>
                    </a:cubicBezTo>
                    <a:cubicBezTo>
                      <a:pt x="347" y="72"/>
                      <a:pt x="347" y="72"/>
                      <a:pt x="347" y="72"/>
                    </a:cubicBezTo>
                    <a:cubicBezTo>
                      <a:pt x="343" y="68"/>
                      <a:pt x="339" y="63"/>
                      <a:pt x="336" y="59"/>
                    </a:cubicBezTo>
                    <a:cubicBezTo>
                      <a:pt x="332" y="59"/>
                      <a:pt x="332" y="59"/>
                      <a:pt x="332" y="59"/>
                    </a:cubicBezTo>
                    <a:cubicBezTo>
                      <a:pt x="332" y="56"/>
                      <a:pt x="332" y="56"/>
                      <a:pt x="332" y="56"/>
                    </a:cubicBezTo>
                    <a:cubicBezTo>
                      <a:pt x="328" y="52"/>
                      <a:pt x="324" y="48"/>
                      <a:pt x="319" y="45"/>
                    </a:cubicBezTo>
                    <a:cubicBezTo>
                      <a:pt x="317" y="45"/>
                      <a:pt x="317" y="45"/>
                      <a:pt x="317" y="45"/>
                    </a:cubicBezTo>
                    <a:cubicBezTo>
                      <a:pt x="317" y="43"/>
                      <a:pt x="317" y="43"/>
                      <a:pt x="317" y="43"/>
                    </a:cubicBezTo>
                    <a:cubicBezTo>
                      <a:pt x="310" y="37"/>
                      <a:pt x="303" y="32"/>
                      <a:pt x="295" y="28"/>
                    </a:cubicBezTo>
                    <a:cubicBezTo>
                      <a:pt x="295" y="30"/>
                      <a:pt x="295" y="30"/>
                      <a:pt x="295" y="30"/>
                    </a:cubicBezTo>
                    <a:cubicBezTo>
                      <a:pt x="288" y="30"/>
                      <a:pt x="288" y="30"/>
                      <a:pt x="288" y="30"/>
                    </a:cubicBezTo>
                    <a:cubicBezTo>
                      <a:pt x="288" y="24"/>
                      <a:pt x="288" y="24"/>
                      <a:pt x="288" y="24"/>
                    </a:cubicBezTo>
                    <a:cubicBezTo>
                      <a:pt x="281" y="20"/>
                      <a:pt x="273" y="16"/>
                      <a:pt x="265" y="13"/>
                    </a:cubicBezTo>
                    <a:cubicBezTo>
                      <a:pt x="265" y="15"/>
                      <a:pt x="265" y="15"/>
                      <a:pt x="265" y="15"/>
                    </a:cubicBezTo>
                    <a:cubicBezTo>
                      <a:pt x="258" y="15"/>
                      <a:pt x="258" y="15"/>
                      <a:pt x="258" y="15"/>
                    </a:cubicBezTo>
                    <a:cubicBezTo>
                      <a:pt x="258" y="11"/>
                      <a:pt x="258" y="11"/>
                      <a:pt x="258" y="11"/>
                    </a:cubicBezTo>
                    <a:cubicBezTo>
                      <a:pt x="256" y="10"/>
                      <a:pt x="253" y="9"/>
                      <a:pt x="251" y="8"/>
                    </a:cubicBezTo>
                    <a:cubicBezTo>
                      <a:pt x="251" y="15"/>
                      <a:pt x="251" y="15"/>
                      <a:pt x="251" y="15"/>
                    </a:cubicBezTo>
                    <a:cubicBezTo>
                      <a:pt x="244" y="15"/>
                      <a:pt x="244" y="15"/>
                      <a:pt x="244" y="15"/>
                    </a:cubicBezTo>
                    <a:cubicBezTo>
                      <a:pt x="244" y="8"/>
                      <a:pt x="244" y="8"/>
                      <a:pt x="244" y="8"/>
                    </a:cubicBezTo>
                    <a:cubicBezTo>
                      <a:pt x="250" y="8"/>
                      <a:pt x="250" y="8"/>
                      <a:pt x="250" y="8"/>
                    </a:cubicBezTo>
                    <a:cubicBezTo>
                      <a:pt x="233" y="3"/>
                      <a:pt x="214" y="0"/>
                      <a:pt x="196"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71" name="ïṥḷïḓe">
                <a:extLst>
                  <a:ext uri="{FF2B5EF4-FFF2-40B4-BE49-F238E27FC236}">
                    <a16:creationId xmlns:a16="http://schemas.microsoft.com/office/drawing/2014/main" id="{A1BA5111-6629-441B-94DB-555E845DF692}"/>
                  </a:ext>
                </a:extLst>
              </p:cNvPr>
              <p:cNvSpPr/>
              <p:nvPr/>
            </p:nvSpPr>
            <p:spPr bwMode="auto">
              <a:xfrm>
                <a:off x="8907189" y="2692501"/>
                <a:ext cx="822722" cy="326231"/>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72" name="íŝḷîḍe">
                <a:extLst>
                  <a:ext uri="{FF2B5EF4-FFF2-40B4-BE49-F238E27FC236}">
                    <a16:creationId xmlns:a16="http://schemas.microsoft.com/office/drawing/2014/main" id="{0252844F-49E5-4CAB-A513-0739A986BAEC}"/>
                  </a:ext>
                </a:extLst>
              </p:cNvPr>
              <p:cNvSpPr/>
              <p:nvPr/>
            </p:nvSpPr>
            <p:spPr bwMode="auto">
              <a:xfrm>
                <a:off x="8907189" y="2692501"/>
                <a:ext cx="822722" cy="326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73" name="íṩḻiḑé">
                <a:extLst>
                  <a:ext uri="{FF2B5EF4-FFF2-40B4-BE49-F238E27FC236}">
                    <a16:creationId xmlns:a16="http://schemas.microsoft.com/office/drawing/2014/main" id="{AD42E089-F57F-4704-A10C-581594421531}"/>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close/>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74" name="iṣ1iḋê">
                <a:extLst>
                  <a:ext uri="{FF2B5EF4-FFF2-40B4-BE49-F238E27FC236}">
                    <a16:creationId xmlns:a16="http://schemas.microsoft.com/office/drawing/2014/main" id="{5E9D84F1-6A1A-42DB-B1D1-51265E13E31A}"/>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75" name="îṧḻidé">
                <a:extLst>
                  <a:ext uri="{FF2B5EF4-FFF2-40B4-BE49-F238E27FC236}">
                    <a16:creationId xmlns:a16="http://schemas.microsoft.com/office/drawing/2014/main" id="{115C30B3-F629-45CB-94E4-007788378F58}"/>
                  </a:ext>
                </a:extLst>
              </p:cNvPr>
              <p:cNvSpPr/>
              <p:nvPr/>
            </p:nvSpPr>
            <p:spPr bwMode="auto">
              <a:xfrm>
                <a:off x="7905873" y="2594870"/>
                <a:ext cx="2828925" cy="97631"/>
              </a:xfrm>
              <a:custGeom>
                <a:avLst/>
                <a:gdLst>
                  <a:gd name="T0" fmla="*/ 1613 w 1732"/>
                  <a:gd name="T1" fmla="*/ 60 h 60"/>
                  <a:gd name="T2" fmla="*/ 1613 w 1732"/>
                  <a:gd name="T3" fmla="*/ 40 h 60"/>
                  <a:gd name="T4" fmla="*/ 1622 w 1732"/>
                  <a:gd name="T5" fmla="*/ 40 h 60"/>
                  <a:gd name="T6" fmla="*/ 1622 w 1732"/>
                  <a:gd name="T7" fmla="*/ 60 h 60"/>
                  <a:gd name="T8" fmla="*/ 1613 w 1732"/>
                  <a:gd name="T9" fmla="*/ 60 h 60"/>
                  <a:gd name="T10" fmla="*/ 1631 w 1732"/>
                  <a:gd name="T11" fmla="*/ 60 h 60"/>
                  <a:gd name="T12" fmla="*/ 1631 w 1732"/>
                  <a:gd name="T13" fmla="*/ 40 h 60"/>
                  <a:gd name="T14" fmla="*/ 1640 w 1732"/>
                  <a:gd name="T15" fmla="*/ 40 h 60"/>
                  <a:gd name="T16" fmla="*/ 1640 w 1732"/>
                  <a:gd name="T17" fmla="*/ 60 h 60"/>
                  <a:gd name="T18" fmla="*/ 1631 w 1732"/>
                  <a:gd name="T19" fmla="*/ 60 h 60"/>
                  <a:gd name="T20" fmla="*/ 1649 w 1732"/>
                  <a:gd name="T21" fmla="*/ 60 h 60"/>
                  <a:gd name="T22" fmla="*/ 1649 w 1732"/>
                  <a:gd name="T23" fmla="*/ 40 h 60"/>
                  <a:gd name="T24" fmla="*/ 1658 w 1732"/>
                  <a:gd name="T25" fmla="*/ 40 h 60"/>
                  <a:gd name="T26" fmla="*/ 1658 w 1732"/>
                  <a:gd name="T27" fmla="*/ 60 h 60"/>
                  <a:gd name="T28" fmla="*/ 1649 w 1732"/>
                  <a:gd name="T29" fmla="*/ 60 h 60"/>
                  <a:gd name="T30" fmla="*/ 1666 w 1732"/>
                  <a:gd name="T31" fmla="*/ 60 h 60"/>
                  <a:gd name="T32" fmla="*/ 1666 w 1732"/>
                  <a:gd name="T33" fmla="*/ 40 h 60"/>
                  <a:gd name="T34" fmla="*/ 1676 w 1732"/>
                  <a:gd name="T35" fmla="*/ 40 h 60"/>
                  <a:gd name="T36" fmla="*/ 1676 w 1732"/>
                  <a:gd name="T37" fmla="*/ 60 h 60"/>
                  <a:gd name="T38" fmla="*/ 1666 w 1732"/>
                  <a:gd name="T39" fmla="*/ 60 h 60"/>
                  <a:gd name="T40" fmla="*/ 1732 w 1732"/>
                  <a:gd name="T41" fmla="*/ 0 h 60"/>
                  <a:gd name="T42" fmla="*/ 1681 w 1732"/>
                  <a:gd name="T43" fmla="*/ 0 h 60"/>
                  <a:gd name="T44" fmla="*/ 1640 w 1732"/>
                  <a:gd name="T45" fmla="*/ 20 h 60"/>
                  <a:gd name="T46" fmla="*/ 10 w 1732"/>
                  <a:gd name="T47" fmla="*/ 20 h 60"/>
                  <a:gd name="T48" fmla="*/ 0 w 1732"/>
                  <a:gd name="T49" fmla="*/ 19 h 60"/>
                  <a:gd name="T50" fmla="*/ 50 w 1732"/>
                  <a:gd name="T51" fmla="*/ 60 h 60"/>
                  <a:gd name="T52" fmla="*/ 613 w 1732"/>
                  <a:gd name="T53" fmla="*/ 60 h 60"/>
                  <a:gd name="T54" fmla="*/ 1117 w 1732"/>
                  <a:gd name="T55" fmla="*/ 60 h 60"/>
                  <a:gd name="T56" fmla="*/ 1680 w 1732"/>
                  <a:gd name="T57" fmla="*/ 60 h 60"/>
                  <a:gd name="T58" fmla="*/ 1732 w 1732"/>
                  <a:gd name="T59" fmla="*/ 9 h 60"/>
                  <a:gd name="T60" fmla="*/ 1732 w 1732"/>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2" h="60">
                    <a:moveTo>
                      <a:pt x="1613" y="60"/>
                    </a:moveTo>
                    <a:cubicBezTo>
                      <a:pt x="1613" y="40"/>
                      <a:pt x="1613" y="40"/>
                      <a:pt x="1613" y="40"/>
                    </a:cubicBezTo>
                    <a:cubicBezTo>
                      <a:pt x="1622" y="40"/>
                      <a:pt x="1622" y="40"/>
                      <a:pt x="1622" y="40"/>
                    </a:cubicBezTo>
                    <a:cubicBezTo>
                      <a:pt x="1622" y="60"/>
                      <a:pt x="1622" y="60"/>
                      <a:pt x="1622" y="60"/>
                    </a:cubicBezTo>
                    <a:cubicBezTo>
                      <a:pt x="1613" y="60"/>
                      <a:pt x="1613" y="60"/>
                      <a:pt x="1613" y="60"/>
                    </a:cubicBezTo>
                    <a:moveTo>
                      <a:pt x="1631" y="60"/>
                    </a:moveTo>
                    <a:cubicBezTo>
                      <a:pt x="1631" y="40"/>
                      <a:pt x="1631" y="40"/>
                      <a:pt x="1631" y="40"/>
                    </a:cubicBezTo>
                    <a:cubicBezTo>
                      <a:pt x="1640" y="40"/>
                      <a:pt x="1640" y="40"/>
                      <a:pt x="1640" y="40"/>
                    </a:cubicBezTo>
                    <a:cubicBezTo>
                      <a:pt x="1640" y="60"/>
                      <a:pt x="1640" y="60"/>
                      <a:pt x="1640" y="60"/>
                    </a:cubicBezTo>
                    <a:cubicBezTo>
                      <a:pt x="1631" y="60"/>
                      <a:pt x="1631" y="60"/>
                      <a:pt x="1631" y="60"/>
                    </a:cubicBezTo>
                    <a:moveTo>
                      <a:pt x="1649" y="60"/>
                    </a:moveTo>
                    <a:cubicBezTo>
                      <a:pt x="1649" y="40"/>
                      <a:pt x="1649" y="40"/>
                      <a:pt x="1649" y="40"/>
                    </a:cubicBezTo>
                    <a:cubicBezTo>
                      <a:pt x="1658" y="40"/>
                      <a:pt x="1658" y="40"/>
                      <a:pt x="1658" y="40"/>
                    </a:cubicBezTo>
                    <a:cubicBezTo>
                      <a:pt x="1658" y="60"/>
                      <a:pt x="1658" y="60"/>
                      <a:pt x="1658" y="60"/>
                    </a:cubicBezTo>
                    <a:cubicBezTo>
                      <a:pt x="1649" y="60"/>
                      <a:pt x="1649" y="60"/>
                      <a:pt x="1649" y="60"/>
                    </a:cubicBezTo>
                    <a:moveTo>
                      <a:pt x="1666" y="60"/>
                    </a:moveTo>
                    <a:cubicBezTo>
                      <a:pt x="1666" y="40"/>
                      <a:pt x="1666" y="40"/>
                      <a:pt x="1666" y="40"/>
                    </a:cubicBezTo>
                    <a:cubicBezTo>
                      <a:pt x="1676" y="40"/>
                      <a:pt x="1676" y="40"/>
                      <a:pt x="1676" y="40"/>
                    </a:cubicBezTo>
                    <a:cubicBezTo>
                      <a:pt x="1676" y="60"/>
                      <a:pt x="1676" y="60"/>
                      <a:pt x="1676" y="60"/>
                    </a:cubicBezTo>
                    <a:cubicBezTo>
                      <a:pt x="1666" y="60"/>
                      <a:pt x="1666" y="60"/>
                      <a:pt x="1666" y="60"/>
                    </a:cubicBezTo>
                    <a:moveTo>
                      <a:pt x="1732" y="0"/>
                    </a:moveTo>
                    <a:cubicBezTo>
                      <a:pt x="1681" y="0"/>
                      <a:pt x="1681" y="0"/>
                      <a:pt x="1681" y="0"/>
                    </a:cubicBezTo>
                    <a:cubicBezTo>
                      <a:pt x="1672" y="12"/>
                      <a:pt x="1657" y="20"/>
                      <a:pt x="1640" y="20"/>
                    </a:cubicBezTo>
                    <a:cubicBezTo>
                      <a:pt x="10" y="20"/>
                      <a:pt x="10" y="20"/>
                      <a:pt x="10" y="20"/>
                    </a:cubicBezTo>
                    <a:cubicBezTo>
                      <a:pt x="7" y="20"/>
                      <a:pt x="3" y="20"/>
                      <a:pt x="0" y="19"/>
                    </a:cubicBezTo>
                    <a:cubicBezTo>
                      <a:pt x="5" y="43"/>
                      <a:pt x="25" y="60"/>
                      <a:pt x="50" y="60"/>
                    </a:cubicBezTo>
                    <a:cubicBezTo>
                      <a:pt x="613" y="60"/>
                      <a:pt x="613" y="60"/>
                      <a:pt x="613" y="60"/>
                    </a:cubicBezTo>
                    <a:cubicBezTo>
                      <a:pt x="1117" y="60"/>
                      <a:pt x="1117" y="60"/>
                      <a:pt x="1117" y="60"/>
                    </a:cubicBezTo>
                    <a:cubicBezTo>
                      <a:pt x="1680" y="60"/>
                      <a:pt x="1680" y="60"/>
                      <a:pt x="1680" y="60"/>
                    </a:cubicBezTo>
                    <a:cubicBezTo>
                      <a:pt x="1709" y="60"/>
                      <a:pt x="1732" y="37"/>
                      <a:pt x="1732" y="9"/>
                    </a:cubicBezTo>
                    <a:cubicBezTo>
                      <a:pt x="1732" y="0"/>
                      <a:pt x="1732" y="0"/>
                      <a:pt x="1732"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76" name="iSľïďé">
                <a:extLst>
                  <a:ext uri="{FF2B5EF4-FFF2-40B4-BE49-F238E27FC236}">
                    <a16:creationId xmlns:a16="http://schemas.microsoft.com/office/drawing/2014/main" id="{81195049-BEAF-414D-9498-02B383E0863B}"/>
                  </a:ext>
                </a:extLst>
              </p:cNvPr>
              <p:cNvSpPr/>
              <p:nvPr/>
            </p:nvSpPr>
            <p:spPr bwMode="auto">
              <a:xfrm>
                <a:off x="10651455" y="801788"/>
                <a:ext cx="83344" cy="1793082"/>
              </a:xfrm>
              <a:custGeom>
                <a:avLst/>
                <a:gdLst>
                  <a:gd name="T0" fmla="*/ 10 w 51"/>
                  <a:gd name="T1" fmla="*/ 0 h 1099"/>
                  <a:gd name="T2" fmla="*/ 11 w 51"/>
                  <a:gd name="T3" fmla="*/ 10 h 1099"/>
                  <a:gd name="T4" fmla="*/ 11 w 51"/>
                  <a:gd name="T5" fmla="*/ 1059 h 1099"/>
                  <a:gd name="T6" fmla="*/ 11 w 51"/>
                  <a:gd name="T7" fmla="*/ 1068 h 1099"/>
                  <a:gd name="T8" fmla="*/ 0 w 51"/>
                  <a:gd name="T9" fmla="*/ 1099 h 1099"/>
                  <a:gd name="T10" fmla="*/ 51 w 51"/>
                  <a:gd name="T11" fmla="*/ 1099 h 1099"/>
                  <a:gd name="T12" fmla="*/ 51 w 51"/>
                  <a:gd name="T13" fmla="*/ 50 h 1099"/>
                  <a:gd name="T14" fmla="*/ 10 w 51"/>
                  <a:gd name="T15" fmla="*/ 0 h 10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099">
                    <a:moveTo>
                      <a:pt x="10" y="0"/>
                    </a:moveTo>
                    <a:cubicBezTo>
                      <a:pt x="11" y="3"/>
                      <a:pt x="11" y="7"/>
                      <a:pt x="11" y="10"/>
                    </a:cubicBezTo>
                    <a:cubicBezTo>
                      <a:pt x="11" y="1059"/>
                      <a:pt x="11" y="1059"/>
                      <a:pt x="11" y="1059"/>
                    </a:cubicBezTo>
                    <a:cubicBezTo>
                      <a:pt x="11" y="1068"/>
                      <a:pt x="11" y="1068"/>
                      <a:pt x="11" y="1068"/>
                    </a:cubicBezTo>
                    <a:cubicBezTo>
                      <a:pt x="11" y="1079"/>
                      <a:pt x="7" y="1090"/>
                      <a:pt x="0" y="1099"/>
                    </a:cubicBezTo>
                    <a:cubicBezTo>
                      <a:pt x="51" y="1099"/>
                      <a:pt x="51" y="1099"/>
                      <a:pt x="51" y="1099"/>
                    </a:cubicBezTo>
                    <a:cubicBezTo>
                      <a:pt x="51" y="50"/>
                      <a:pt x="51" y="50"/>
                      <a:pt x="51" y="50"/>
                    </a:cubicBezTo>
                    <a:cubicBezTo>
                      <a:pt x="51" y="25"/>
                      <a:pt x="33" y="5"/>
                      <a:pt x="10" y="0"/>
                    </a:cubicBezTo>
                  </a:path>
                </a:pathLst>
              </a:custGeom>
              <a:solidFill>
                <a:srgbClr val="BFBFB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77" name="íṧľîde">
                <a:extLst>
                  <a:ext uri="{FF2B5EF4-FFF2-40B4-BE49-F238E27FC236}">
                    <a16:creationId xmlns:a16="http://schemas.microsoft.com/office/drawing/2014/main" id="{80761EBD-334D-4528-A001-1884FD5F8DD1}"/>
                  </a:ext>
                </a:extLst>
              </p:cNvPr>
              <p:cNvSpPr/>
              <p:nvPr/>
            </p:nvSpPr>
            <p:spPr bwMode="auto">
              <a:xfrm>
                <a:off x="7886823"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78" name="í$lïdè">
                <a:extLst>
                  <a:ext uri="{FF2B5EF4-FFF2-40B4-BE49-F238E27FC236}">
                    <a16:creationId xmlns:a16="http://schemas.microsoft.com/office/drawing/2014/main" id="{AD713F38-E212-46A0-8518-EEABBA69FA04}"/>
                  </a:ext>
                </a:extLst>
              </p:cNvPr>
              <p:cNvSpPr/>
              <p:nvPr/>
            </p:nvSpPr>
            <p:spPr bwMode="auto">
              <a:xfrm>
                <a:off x="7972548"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79" name="íS1ïḍè">
                <a:extLst>
                  <a:ext uri="{FF2B5EF4-FFF2-40B4-BE49-F238E27FC236}">
                    <a16:creationId xmlns:a16="http://schemas.microsoft.com/office/drawing/2014/main" id="{7F6F2A16-7407-4639-BC40-83EB09BCE8EC}"/>
                  </a:ext>
                </a:extLst>
              </p:cNvPr>
              <p:cNvSpPr/>
              <p:nvPr/>
            </p:nvSpPr>
            <p:spPr bwMode="auto">
              <a:xfrm>
                <a:off x="8059464"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80" name="îṧļiḓê">
                <a:extLst>
                  <a:ext uri="{FF2B5EF4-FFF2-40B4-BE49-F238E27FC236}">
                    <a16:creationId xmlns:a16="http://schemas.microsoft.com/office/drawing/2014/main" id="{6D6FACA9-21FF-4BF9-A417-CC234D1E3CCA}"/>
                  </a:ext>
                </a:extLst>
              </p:cNvPr>
              <p:cNvSpPr/>
              <p:nvPr/>
            </p:nvSpPr>
            <p:spPr bwMode="auto">
              <a:xfrm>
                <a:off x="814399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81" name="îšľíḑê">
                <a:extLst>
                  <a:ext uri="{FF2B5EF4-FFF2-40B4-BE49-F238E27FC236}">
                    <a16:creationId xmlns:a16="http://schemas.microsoft.com/office/drawing/2014/main" id="{FFE1529A-8A30-4701-B4E8-B5FB1D3EBAF8}"/>
                  </a:ext>
                </a:extLst>
              </p:cNvPr>
              <p:cNvSpPr/>
              <p:nvPr/>
            </p:nvSpPr>
            <p:spPr bwMode="auto">
              <a:xfrm>
                <a:off x="82309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82" name="iş1ïďè">
                <a:extLst>
                  <a:ext uri="{FF2B5EF4-FFF2-40B4-BE49-F238E27FC236}">
                    <a16:creationId xmlns:a16="http://schemas.microsoft.com/office/drawing/2014/main" id="{5320014D-27AD-4108-84BC-1DBE345E55D0}"/>
                  </a:ext>
                </a:extLst>
              </p:cNvPr>
              <p:cNvSpPr/>
              <p:nvPr/>
            </p:nvSpPr>
            <p:spPr bwMode="auto">
              <a:xfrm>
                <a:off x="83178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83" name="îšlïḓê">
                <a:extLst>
                  <a:ext uri="{FF2B5EF4-FFF2-40B4-BE49-F238E27FC236}">
                    <a16:creationId xmlns:a16="http://schemas.microsoft.com/office/drawing/2014/main" id="{8C71B130-5EB4-4722-8CD9-222C8AE58559}"/>
                  </a:ext>
                </a:extLst>
              </p:cNvPr>
              <p:cNvSpPr/>
              <p:nvPr/>
            </p:nvSpPr>
            <p:spPr bwMode="auto">
              <a:xfrm>
                <a:off x="8403555"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84" name="iṩļîḑé">
                <a:extLst>
                  <a:ext uri="{FF2B5EF4-FFF2-40B4-BE49-F238E27FC236}">
                    <a16:creationId xmlns:a16="http://schemas.microsoft.com/office/drawing/2014/main" id="{AEFD1419-CE68-4442-832E-F90B01EA4A8F}"/>
                  </a:ext>
                </a:extLst>
              </p:cNvPr>
              <p:cNvSpPr/>
              <p:nvPr/>
            </p:nvSpPr>
            <p:spPr bwMode="auto">
              <a:xfrm>
                <a:off x="84892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3"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3"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85" name="ís1ïde">
                <a:extLst>
                  <a:ext uri="{FF2B5EF4-FFF2-40B4-BE49-F238E27FC236}">
                    <a16:creationId xmlns:a16="http://schemas.microsoft.com/office/drawing/2014/main" id="{2A555E52-79B0-4F1C-A2D4-AF8856D7DF34}"/>
                  </a:ext>
                </a:extLst>
              </p:cNvPr>
              <p:cNvSpPr/>
              <p:nvPr/>
            </p:nvSpPr>
            <p:spPr bwMode="auto">
              <a:xfrm>
                <a:off x="8576195"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86" name="is1îďe">
                <a:extLst>
                  <a:ext uri="{FF2B5EF4-FFF2-40B4-BE49-F238E27FC236}">
                    <a16:creationId xmlns:a16="http://schemas.microsoft.com/office/drawing/2014/main" id="{665E3921-FD1B-494B-B158-A82BC49B61E1}"/>
                  </a:ext>
                </a:extLst>
              </p:cNvPr>
              <p:cNvSpPr/>
              <p:nvPr/>
            </p:nvSpPr>
            <p:spPr bwMode="auto">
              <a:xfrm>
                <a:off x="866192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87" name="îşļíďe">
                <a:extLst>
                  <a:ext uri="{FF2B5EF4-FFF2-40B4-BE49-F238E27FC236}">
                    <a16:creationId xmlns:a16="http://schemas.microsoft.com/office/drawing/2014/main" id="{64149842-1F9B-4AE6-90EE-8DE27D1413BC}"/>
                  </a:ext>
                </a:extLst>
              </p:cNvPr>
              <p:cNvSpPr/>
              <p:nvPr/>
            </p:nvSpPr>
            <p:spPr bwMode="auto">
              <a:xfrm>
                <a:off x="8748836"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88" name="iślïḋé">
                <a:extLst>
                  <a:ext uri="{FF2B5EF4-FFF2-40B4-BE49-F238E27FC236}">
                    <a16:creationId xmlns:a16="http://schemas.microsoft.com/office/drawing/2014/main" id="{D1C06143-E7DB-4B96-AE7A-FCD439511B1A}"/>
                  </a:ext>
                </a:extLst>
              </p:cNvPr>
              <p:cNvSpPr/>
              <p:nvPr/>
            </p:nvSpPr>
            <p:spPr bwMode="auto">
              <a:xfrm>
                <a:off x="88357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89" name="iš1îdè">
                <a:extLst>
                  <a:ext uri="{FF2B5EF4-FFF2-40B4-BE49-F238E27FC236}">
                    <a16:creationId xmlns:a16="http://schemas.microsoft.com/office/drawing/2014/main" id="{D591663B-0CA9-48BC-A89B-ED1E2F673885}"/>
                  </a:ext>
                </a:extLst>
              </p:cNvPr>
              <p:cNvSpPr/>
              <p:nvPr/>
            </p:nvSpPr>
            <p:spPr bwMode="auto">
              <a:xfrm>
                <a:off x="89202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90" name="íSlîďè">
                <a:extLst>
                  <a:ext uri="{FF2B5EF4-FFF2-40B4-BE49-F238E27FC236}">
                    <a16:creationId xmlns:a16="http://schemas.microsoft.com/office/drawing/2014/main" id="{2D487348-49A8-45E3-B0A0-04DBB186D56C}"/>
                  </a:ext>
                </a:extLst>
              </p:cNvPr>
              <p:cNvSpPr/>
              <p:nvPr/>
            </p:nvSpPr>
            <p:spPr bwMode="auto">
              <a:xfrm>
                <a:off x="900720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91" name="îśḻiďé">
                <a:extLst>
                  <a:ext uri="{FF2B5EF4-FFF2-40B4-BE49-F238E27FC236}">
                    <a16:creationId xmlns:a16="http://schemas.microsoft.com/office/drawing/2014/main" id="{F2DF5D67-FFA1-4BEA-87BF-AF735F8545EB}"/>
                  </a:ext>
                </a:extLst>
              </p:cNvPr>
              <p:cNvSpPr/>
              <p:nvPr/>
            </p:nvSpPr>
            <p:spPr bwMode="auto">
              <a:xfrm>
                <a:off x="9092927"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92" name="íSḻiḋé">
                <a:extLst>
                  <a:ext uri="{FF2B5EF4-FFF2-40B4-BE49-F238E27FC236}">
                    <a16:creationId xmlns:a16="http://schemas.microsoft.com/office/drawing/2014/main" id="{F7C12741-A029-4945-8918-7F26D6F48D1F}"/>
                  </a:ext>
                </a:extLst>
              </p:cNvPr>
              <p:cNvSpPr/>
              <p:nvPr/>
            </p:nvSpPr>
            <p:spPr bwMode="auto">
              <a:xfrm>
                <a:off x="9179842"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93" name="íŝļíḍè">
                <a:extLst>
                  <a:ext uri="{FF2B5EF4-FFF2-40B4-BE49-F238E27FC236}">
                    <a16:creationId xmlns:a16="http://schemas.microsoft.com/office/drawing/2014/main" id="{A7F931A5-FD02-464C-B0C6-A74E6DD34D6D}"/>
                  </a:ext>
                </a:extLst>
              </p:cNvPr>
              <p:cNvSpPr/>
              <p:nvPr/>
            </p:nvSpPr>
            <p:spPr bwMode="auto">
              <a:xfrm>
                <a:off x="9266758"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94" name="îṣḻîḓe">
                <a:extLst>
                  <a:ext uri="{FF2B5EF4-FFF2-40B4-BE49-F238E27FC236}">
                    <a16:creationId xmlns:a16="http://schemas.microsoft.com/office/drawing/2014/main" id="{732F82B6-2CB0-4A71-959A-BE813A07FF03}"/>
                  </a:ext>
                </a:extLst>
              </p:cNvPr>
              <p:cNvSpPr/>
              <p:nvPr/>
            </p:nvSpPr>
            <p:spPr bwMode="auto">
              <a:xfrm>
                <a:off x="935129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95" name="ïṥ1îdê">
                <a:extLst>
                  <a:ext uri="{FF2B5EF4-FFF2-40B4-BE49-F238E27FC236}">
                    <a16:creationId xmlns:a16="http://schemas.microsoft.com/office/drawing/2014/main" id="{14F1BFE4-0E0A-49F0-8D90-64C67C33EE1F}"/>
                  </a:ext>
                </a:extLst>
              </p:cNvPr>
              <p:cNvSpPr/>
              <p:nvPr/>
            </p:nvSpPr>
            <p:spPr bwMode="auto">
              <a:xfrm>
                <a:off x="943820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96" name="ïšḻiḑé">
                <a:extLst>
                  <a:ext uri="{FF2B5EF4-FFF2-40B4-BE49-F238E27FC236}">
                    <a16:creationId xmlns:a16="http://schemas.microsoft.com/office/drawing/2014/main" id="{0AE9A267-85B5-4B40-A1A4-03E47848D258}"/>
                  </a:ext>
                </a:extLst>
              </p:cNvPr>
              <p:cNvSpPr/>
              <p:nvPr/>
            </p:nvSpPr>
            <p:spPr bwMode="auto">
              <a:xfrm>
                <a:off x="9525124"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97" name="í$ľíḑe">
                <a:extLst>
                  <a:ext uri="{FF2B5EF4-FFF2-40B4-BE49-F238E27FC236}">
                    <a16:creationId xmlns:a16="http://schemas.microsoft.com/office/drawing/2014/main" id="{B08F1531-D04E-4CAF-87FD-2DFA23D17FC1}"/>
                  </a:ext>
                </a:extLst>
              </p:cNvPr>
              <p:cNvSpPr/>
              <p:nvPr/>
            </p:nvSpPr>
            <p:spPr bwMode="auto">
              <a:xfrm>
                <a:off x="9610849"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98" name="îsḷíḋè">
                <a:extLst>
                  <a:ext uri="{FF2B5EF4-FFF2-40B4-BE49-F238E27FC236}">
                    <a16:creationId xmlns:a16="http://schemas.microsoft.com/office/drawing/2014/main" id="{5C8A58F0-FF0F-4D56-930C-CB293453381D}"/>
                  </a:ext>
                </a:extLst>
              </p:cNvPr>
              <p:cNvSpPr/>
              <p:nvPr/>
            </p:nvSpPr>
            <p:spPr bwMode="auto">
              <a:xfrm>
                <a:off x="969657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299" name="ïşļïḋè">
                <a:extLst>
                  <a:ext uri="{FF2B5EF4-FFF2-40B4-BE49-F238E27FC236}">
                    <a16:creationId xmlns:a16="http://schemas.microsoft.com/office/drawing/2014/main" id="{7E889E7D-DD04-45AB-BCE1-21F6B0FEA81D}"/>
                  </a:ext>
                </a:extLst>
              </p:cNvPr>
              <p:cNvSpPr/>
              <p:nvPr/>
            </p:nvSpPr>
            <p:spPr bwMode="auto">
              <a:xfrm>
                <a:off x="9782299"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00" name="îsļîdè">
                <a:extLst>
                  <a:ext uri="{FF2B5EF4-FFF2-40B4-BE49-F238E27FC236}">
                    <a16:creationId xmlns:a16="http://schemas.microsoft.com/office/drawing/2014/main" id="{EA96179D-2278-4758-9F33-74617ECAC9B7}"/>
                  </a:ext>
                </a:extLst>
              </p:cNvPr>
              <p:cNvSpPr/>
              <p:nvPr/>
            </p:nvSpPr>
            <p:spPr bwMode="auto">
              <a:xfrm>
                <a:off x="98692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01" name="îṣḻidè">
                <a:extLst>
                  <a:ext uri="{FF2B5EF4-FFF2-40B4-BE49-F238E27FC236}">
                    <a16:creationId xmlns:a16="http://schemas.microsoft.com/office/drawing/2014/main" id="{34AF6EFF-4163-44DA-8AB1-84E0C40BF249}"/>
                  </a:ext>
                </a:extLst>
              </p:cNvPr>
              <p:cNvSpPr/>
              <p:nvPr/>
            </p:nvSpPr>
            <p:spPr bwMode="auto">
              <a:xfrm>
                <a:off x="99561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02" name="ïs1ide">
                <a:extLst>
                  <a:ext uri="{FF2B5EF4-FFF2-40B4-BE49-F238E27FC236}">
                    <a16:creationId xmlns:a16="http://schemas.microsoft.com/office/drawing/2014/main" id="{54DC45BC-C2B9-480D-9E71-8BAEB12CE680}"/>
                  </a:ext>
                </a:extLst>
              </p:cNvPr>
              <p:cNvSpPr/>
              <p:nvPr/>
            </p:nvSpPr>
            <p:spPr bwMode="auto">
              <a:xfrm>
                <a:off x="10041855"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03" name="ïs1îdé">
                <a:extLst>
                  <a:ext uri="{FF2B5EF4-FFF2-40B4-BE49-F238E27FC236}">
                    <a16:creationId xmlns:a16="http://schemas.microsoft.com/office/drawing/2014/main" id="{135A6F86-8209-4A52-8022-FC5935F17F12}"/>
                  </a:ext>
                </a:extLst>
              </p:cNvPr>
              <p:cNvSpPr/>
              <p:nvPr/>
            </p:nvSpPr>
            <p:spPr bwMode="auto">
              <a:xfrm>
                <a:off x="101275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04" name="îṥľîďe">
                <a:extLst>
                  <a:ext uri="{FF2B5EF4-FFF2-40B4-BE49-F238E27FC236}">
                    <a16:creationId xmlns:a16="http://schemas.microsoft.com/office/drawing/2014/main" id="{DDE4951D-C8C6-46F6-B382-92D4FC5902E2}"/>
                  </a:ext>
                </a:extLst>
              </p:cNvPr>
              <p:cNvSpPr/>
              <p:nvPr/>
            </p:nvSpPr>
            <p:spPr bwMode="auto">
              <a:xfrm>
                <a:off x="10213305" y="3149701"/>
                <a:ext cx="76200"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05" name="iSļîḓé">
                <a:extLst>
                  <a:ext uri="{FF2B5EF4-FFF2-40B4-BE49-F238E27FC236}">
                    <a16:creationId xmlns:a16="http://schemas.microsoft.com/office/drawing/2014/main" id="{9A232E89-CBBE-4278-BA1F-DDC1896C3B76}"/>
                  </a:ext>
                </a:extLst>
              </p:cNvPr>
              <p:cNvSpPr/>
              <p:nvPr/>
            </p:nvSpPr>
            <p:spPr bwMode="auto">
              <a:xfrm>
                <a:off x="10300220"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06" name="ïṣ1iḓê">
                <a:extLst>
                  <a:ext uri="{FF2B5EF4-FFF2-40B4-BE49-F238E27FC236}">
                    <a16:creationId xmlns:a16="http://schemas.microsoft.com/office/drawing/2014/main" id="{5EDC879D-4E3D-4BE5-B463-E2682614EDB5}"/>
                  </a:ext>
                </a:extLst>
              </p:cNvPr>
              <p:cNvSpPr/>
              <p:nvPr/>
            </p:nvSpPr>
            <p:spPr bwMode="auto">
              <a:xfrm>
                <a:off x="10387136"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07" name="íṥ1íḑe">
                <a:extLst>
                  <a:ext uri="{FF2B5EF4-FFF2-40B4-BE49-F238E27FC236}">
                    <a16:creationId xmlns:a16="http://schemas.microsoft.com/office/drawing/2014/main" id="{EDA9860C-5F67-43B1-B489-ACED97CC30B8}"/>
                  </a:ext>
                </a:extLst>
              </p:cNvPr>
              <p:cNvSpPr/>
              <p:nvPr/>
            </p:nvSpPr>
            <p:spPr bwMode="auto">
              <a:xfrm>
                <a:off x="104740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08" name="iŝḻíde">
                <a:extLst>
                  <a:ext uri="{FF2B5EF4-FFF2-40B4-BE49-F238E27FC236}">
                    <a16:creationId xmlns:a16="http://schemas.microsoft.com/office/drawing/2014/main" id="{D7BE224C-2322-48A7-9265-ECED65392CE0}"/>
                  </a:ext>
                </a:extLst>
              </p:cNvPr>
              <p:cNvSpPr/>
              <p:nvPr/>
            </p:nvSpPr>
            <p:spPr bwMode="auto">
              <a:xfrm>
                <a:off x="105585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09" name="iš1iḋé">
                <a:extLst>
                  <a:ext uri="{FF2B5EF4-FFF2-40B4-BE49-F238E27FC236}">
                    <a16:creationId xmlns:a16="http://schemas.microsoft.com/office/drawing/2014/main" id="{AC668BD8-C289-496F-8002-BCA9C00975C0}"/>
                  </a:ext>
                </a:extLst>
              </p:cNvPr>
              <p:cNvSpPr/>
              <p:nvPr/>
            </p:nvSpPr>
            <p:spPr bwMode="auto">
              <a:xfrm>
                <a:off x="7778476" y="3175895"/>
                <a:ext cx="2963466" cy="96441"/>
              </a:xfrm>
              <a:custGeom>
                <a:avLst/>
                <a:gdLst>
                  <a:gd name="T0" fmla="*/ 1814 w 1814"/>
                  <a:gd name="T1" fmla="*/ 59 h 59"/>
                  <a:gd name="T2" fmla="*/ 1751 w 1814"/>
                  <a:gd name="T3" fmla="*/ 0 h 59"/>
                  <a:gd name="T4" fmla="*/ 63 w 1814"/>
                  <a:gd name="T5" fmla="*/ 0 h 59"/>
                  <a:gd name="T6" fmla="*/ 0 w 1814"/>
                  <a:gd name="T7" fmla="*/ 59 h 59"/>
                  <a:gd name="T8" fmla="*/ 1814 w 1814"/>
                  <a:gd name="T9" fmla="*/ 59 h 59"/>
                </a:gdLst>
                <a:ahLst/>
                <a:cxnLst>
                  <a:cxn ang="0">
                    <a:pos x="T0" y="T1"/>
                  </a:cxn>
                  <a:cxn ang="0">
                    <a:pos x="T2" y="T3"/>
                  </a:cxn>
                  <a:cxn ang="0">
                    <a:pos x="T4" y="T5"/>
                  </a:cxn>
                  <a:cxn ang="0">
                    <a:pos x="T6" y="T7"/>
                  </a:cxn>
                  <a:cxn ang="0">
                    <a:pos x="T8" y="T9"/>
                  </a:cxn>
                </a:cxnLst>
                <a:rect l="0" t="0" r="r" b="b"/>
                <a:pathLst>
                  <a:path w="1814" h="59">
                    <a:moveTo>
                      <a:pt x="1814" y="59"/>
                    </a:moveTo>
                    <a:cubicBezTo>
                      <a:pt x="1812" y="26"/>
                      <a:pt x="1784" y="0"/>
                      <a:pt x="1751" y="0"/>
                    </a:cubicBezTo>
                    <a:cubicBezTo>
                      <a:pt x="63" y="0"/>
                      <a:pt x="63" y="0"/>
                      <a:pt x="63" y="0"/>
                    </a:cubicBezTo>
                    <a:cubicBezTo>
                      <a:pt x="30" y="0"/>
                      <a:pt x="2" y="26"/>
                      <a:pt x="0" y="59"/>
                    </a:cubicBezTo>
                    <a:lnTo>
                      <a:pt x="1814" y="59"/>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10" name="ïşļîḓe">
                <a:extLst>
                  <a:ext uri="{FF2B5EF4-FFF2-40B4-BE49-F238E27FC236}">
                    <a16:creationId xmlns:a16="http://schemas.microsoft.com/office/drawing/2014/main" id="{5D02BF88-26FC-4652-960D-77A18EE258DF}"/>
                  </a:ext>
                </a:extLst>
              </p:cNvPr>
              <p:cNvSpPr/>
              <p:nvPr/>
            </p:nvSpPr>
            <p:spPr bwMode="auto">
              <a:xfrm>
                <a:off x="10790758" y="2996111"/>
                <a:ext cx="585788" cy="276225"/>
              </a:xfrm>
              <a:custGeom>
                <a:avLst/>
                <a:gdLst>
                  <a:gd name="T0" fmla="*/ 359 w 359"/>
                  <a:gd name="T1" fmla="*/ 169 h 169"/>
                  <a:gd name="T2" fmla="*/ 186 w 359"/>
                  <a:gd name="T3" fmla="*/ 0 h 169"/>
                  <a:gd name="T4" fmla="*/ 173 w 359"/>
                  <a:gd name="T5" fmla="*/ 0 h 169"/>
                  <a:gd name="T6" fmla="*/ 0 w 359"/>
                  <a:gd name="T7" fmla="*/ 169 h 169"/>
                  <a:gd name="T8" fmla="*/ 359 w 359"/>
                  <a:gd name="T9" fmla="*/ 169 h 169"/>
                </a:gdLst>
                <a:ahLst/>
                <a:cxnLst>
                  <a:cxn ang="0">
                    <a:pos x="T0" y="T1"/>
                  </a:cxn>
                  <a:cxn ang="0">
                    <a:pos x="T2" y="T3"/>
                  </a:cxn>
                  <a:cxn ang="0">
                    <a:pos x="T4" y="T5"/>
                  </a:cxn>
                  <a:cxn ang="0">
                    <a:pos x="T6" y="T7"/>
                  </a:cxn>
                  <a:cxn ang="0">
                    <a:pos x="T8" y="T9"/>
                  </a:cxn>
                </a:cxnLst>
                <a:rect l="0" t="0" r="r" b="b"/>
                <a:pathLst>
                  <a:path w="359" h="169">
                    <a:moveTo>
                      <a:pt x="359" y="169"/>
                    </a:moveTo>
                    <a:cubicBezTo>
                      <a:pt x="357" y="75"/>
                      <a:pt x="281" y="0"/>
                      <a:pt x="186" y="0"/>
                    </a:cubicBezTo>
                    <a:cubicBezTo>
                      <a:pt x="173" y="0"/>
                      <a:pt x="173" y="0"/>
                      <a:pt x="173" y="0"/>
                    </a:cubicBezTo>
                    <a:cubicBezTo>
                      <a:pt x="79" y="0"/>
                      <a:pt x="3" y="75"/>
                      <a:pt x="0" y="169"/>
                    </a:cubicBezTo>
                    <a:lnTo>
                      <a:pt x="359" y="169"/>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11" name="îsľîdé">
                <a:extLst>
                  <a:ext uri="{FF2B5EF4-FFF2-40B4-BE49-F238E27FC236}">
                    <a16:creationId xmlns:a16="http://schemas.microsoft.com/office/drawing/2014/main" id="{CF62D510-A06E-461B-9E75-5682B3432CDE}"/>
                  </a:ext>
                </a:extLst>
              </p:cNvPr>
              <p:cNvSpPr/>
              <p:nvPr/>
            </p:nvSpPr>
            <p:spPr bwMode="auto">
              <a:xfrm>
                <a:off x="6518795" y="735113"/>
                <a:ext cx="1210866" cy="2537223"/>
              </a:xfrm>
              <a:custGeom>
                <a:avLst/>
                <a:gdLst>
                  <a:gd name="T0" fmla="*/ 741 w 741"/>
                  <a:gd name="T1" fmla="*/ 1492 h 1555"/>
                  <a:gd name="T2" fmla="*/ 678 w 741"/>
                  <a:gd name="T3" fmla="*/ 1555 h 1555"/>
                  <a:gd name="T4" fmla="*/ 63 w 741"/>
                  <a:gd name="T5" fmla="*/ 1555 h 1555"/>
                  <a:gd name="T6" fmla="*/ 0 w 741"/>
                  <a:gd name="T7" fmla="*/ 1492 h 1555"/>
                  <a:gd name="T8" fmla="*/ 0 w 741"/>
                  <a:gd name="T9" fmla="*/ 62 h 1555"/>
                  <a:gd name="T10" fmla="*/ 63 w 741"/>
                  <a:gd name="T11" fmla="*/ 0 h 1555"/>
                  <a:gd name="T12" fmla="*/ 678 w 741"/>
                  <a:gd name="T13" fmla="*/ 0 h 1555"/>
                  <a:gd name="T14" fmla="*/ 741 w 741"/>
                  <a:gd name="T15" fmla="*/ 62 h 1555"/>
                  <a:gd name="T16" fmla="*/ 741 w 741"/>
                  <a:gd name="T17" fmla="*/ 1492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1" h="1555">
                    <a:moveTo>
                      <a:pt x="741" y="1492"/>
                    </a:moveTo>
                    <a:cubicBezTo>
                      <a:pt x="741" y="1527"/>
                      <a:pt x="713" y="1555"/>
                      <a:pt x="678" y="1555"/>
                    </a:cubicBezTo>
                    <a:cubicBezTo>
                      <a:pt x="63" y="1555"/>
                      <a:pt x="63" y="1555"/>
                      <a:pt x="63" y="1555"/>
                    </a:cubicBezTo>
                    <a:cubicBezTo>
                      <a:pt x="28" y="1555"/>
                      <a:pt x="0" y="1527"/>
                      <a:pt x="0" y="1492"/>
                    </a:cubicBezTo>
                    <a:cubicBezTo>
                      <a:pt x="0" y="62"/>
                      <a:pt x="0" y="62"/>
                      <a:pt x="0" y="62"/>
                    </a:cubicBezTo>
                    <a:cubicBezTo>
                      <a:pt x="0" y="28"/>
                      <a:pt x="28" y="0"/>
                      <a:pt x="63" y="0"/>
                    </a:cubicBezTo>
                    <a:cubicBezTo>
                      <a:pt x="678" y="0"/>
                      <a:pt x="678" y="0"/>
                      <a:pt x="678" y="0"/>
                    </a:cubicBezTo>
                    <a:cubicBezTo>
                      <a:pt x="713" y="0"/>
                      <a:pt x="741" y="28"/>
                      <a:pt x="741" y="62"/>
                    </a:cubicBezTo>
                    <a:lnTo>
                      <a:pt x="741" y="1492"/>
                    </a:ln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12" name="iṧľiḋè">
                <a:extLst>
                  <a:ext uri="{FF2B5EF4-FFF2-40B4-BE49-F238E27FC236}">
                    <a16:creationId xmlns:a16="http://schemas.microsoft.com/office/drawing/2014/main" id="{6341B7EB-52BD-44FB-A66E-2B4216336C6A}"/>
                  </a:ext>
                </a:extLst>
              </p:cNvPr>
              <p:cNvSpPr/>
              <p:nvPr/>
            </p:nvSpPr>
            <p:spPr bwMode="auto">
              <a:xfrm>
                <a:off x="6592614" y="956569"/>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13" name="î$ḻíḍe">
                <a:extLst>
                  <a:ext uri="{FF2B5EF4-FFF2-40B4-BE49-F238E27FC236}">
                    <a16:creationId xmlns:a16="http://schemas.microsoft.com/office/drawing/2014/main" id="{BD4764F8-31CD-42D4-8286-733B0E016308}"/>
                  </a:ext>
                </a:extLst>
              </p:cNvPr>
              <p:cNvSpPr/>
              <p:nvPr/>
            </p:nvSpPr>
            <p:spPr bwMode="auto">
              <a:xfrm>
                <a:off x="6586661" y="1845966"/>
                <a:ext cx="1076325" cy="313134"/>
              </a:xfrm>
              <a:custGeom>
                <a:avLst/>
                <a:gdLst>
                  <a:gd name="T0" fmla="*/ 898 w 904"/>
                  <a:gd name="T1" fmla="*/ 258 h 263"/>
                  <a:gd name="T2" fmla="*/ 898 w 904"/>
                  <a:gd name="T3" fmla="*/ 252 h 263"/>
                  <a:gd name="T4" fmla="*/ 11 w 904"/>
                  <a:gd name="T5" fmla="*/ 252 h 263"/>
                  <a:gd name="T6" fmla="*/ 11 w 904"/>
                  <a:gd name="T7" fmla="*/ 11 h 263"/>
                  <a:gd name="T8" fmla="*/ 893 w 904"/>
                  <a:gd name="T9" fmla="*/ 11 h 263"/>
                  <a:gd name="T10" fmla="*/ 893 w 904"/>
                  <a:gd name="T11" fmla="*/ 258 h 263"/>
                  <a:gd name="T12" fmla="*/ 898 w 904"/>
                  <a:gd name="T13" fmla="*/ 258 h 263"/>
                  <a:gd name="T14" fmla="*/ 898 w 904"/>
                  <a:gd name="T15" fmla="*/ 252 h 263"/>
                  <a:gd name="T16" fmla="*/ 898 w 904"/>
                  <a:gd name="T17" fmla="*/ 258 h 263"/>
                  <a:gd name="T18" fmla="*/ 904 w 904"/>
                  <a:gd name="T19" fmla="*/ 258 h 263"/>
                  <a:gd name="T20" fmla="*/ 904 w 904"/>
                  <a:gd name="T21" fmla="*/ 0 h 263"/>
                  <a:gd name="T22" fmla="*/ 0 w 904"/>
                  <a:gd name="T23" fmla="*/ 0 h 263"/>
                  <a:gd name="T24" fmla="*/ 0 w 904"/>
                  <a:gd name="T25" fmla="*/ 263 h 263"/>
                  <a:gd name="T26" fmla="*/ 904 w 904"/>
                  <a:gd name="T27" fmla="*/ 263 h 263"/>
                  <a:gd name="T28" fmla="*/ 904 w 904"/>
                  <a:gd name="T29" fmla="*/ 258 h 263"/>
                  <a:gd name="T30" fmla="*/ 898 w 904"/>
                  <a:gd name="T31" fmla="*/ 25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4" h="263">
                    <a:moveTo>
                      <a:pt x="898" y="258"/>
                    </a:moveTo>
                    <a:lnTo>
                      <a:pt x="898" y="252"/>
                    </a:lnTo>
                    <a:lnTo>
                      <a:pt x="11" y="252"/>
                    </a:lnTo>
                    <a:lnTo>
                      <a:pt x="11" y="11"/>
                    </a:lnTo>
                    <a:lnTo>
                      <a:pt x="893" y="11"/>
                    </a:lnTo>
                    <a:lnTo>
                      <a:pt x="893" y="258"/>
                    </a:lnTo>
                    <a:lnTo>
                      <a:pt x="898" y="258"/>
                    </a:lnTo>
                    <a:lnTo>
                      <a:pt x="898" y="252"/>
                    </a:lnTo>
                    <a:lnTo>
                      <a:pt x="898" y="258"/>
                    </a:lnTo>
                    <a:lnTo>
                      <a:pt x="904" y="258"/>
                    </a:lnTo>
                    <a:lnTo>
                      <a:pt x="904" y="0"/>
                    </a:lnTo>
                    <a:lnTo>
                      <a:pt x="0" y="0"/>
                    </a:lnTo>
                    <a:lnTo>
                      <a:pt x="0" y="263"/>
                    </a:lnTo>
                    <a:lnTo>
                      <a:pt x="904" y="263"/>
                    </a:lnTo>
                    <a:lnTo>
                      <a:pt x="904" y="258"/>
                    </a:lnTo>
                    <a:lnTo>
                      <a:pt x="898" y="258"/>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14" name="íṧ1îḍê">
                <a:extLst>
                  <a:ext uri="{FF2B5EF4-FFF2-40B4-BE49-F238E27FC236}">
                    <a16:creationId xmlns:a16="http://schemas.microsoft.com/office/drawing/2014/main" id="{8203D031-35FD-42A7-ADE8-A6A61FD136BD}"/>
                  </a:ext>
                </a:extLst>
              </p:cNvPr>
              <p:cNvSpPr/>
              <p:nvPr/>
            </p:nvSpPr>
            <p:spPr bwMode="auto">
              <a:xfrm>
                <a:off x="6592614" y="1291135"/>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15" name="íšľîdê">
                <a:extLst>
                  <a:ext uri="{FF2B5EF4-FFF2-40B4-BE49-F238E27FC236}">
                    <a16:creationId xmlns:a16="http://schemas.microsoft.com/office/drawing/2014/main" id="{A0736021-A7D2-40F7-A4B1-2067EAC2E64A}"/>
                  </a:ext>
                </a:extLst>
              </p:cNvPr>
              <p:cNvSpPr/>
              <p:nvPr/>
            </p:nvSpPr>
            <p:spPr bwMode="auto">
              <a:xfrm>
                <a:off x="6641429" y="1406626"/>
                <a:ext cx="736997"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16" name="íŝḷïḑé">
                <a:extLst>
                  <a:ext uri="{FF2B5EF4-FFF2-40B4-BE49-F238E27FC236}">
                    <a16:creationId xmlns:a16="http://schemas.microsoft.com/office/drawing/2014/main" id="{D4D3A3C7-C1AA-450C-8859-2277E70A604C}"/>
                  </a:ext>
                </a:extLst>
              </p:cNvPr>
              <p:cNvSpPr/>
              <p:nvPr/>
            </p:nvSpPr>
            <p:spPr bwMode="auto">
              <a:xfrm>
                <a:off x="73974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17" name="îŝļíḍe">
                <a:extLst>
                  <a:ext uri="{FF2B5EF4-FFF2-40B4-BE49-F238E27FC236}">
                    <a16:creationId xmlns:a16="http://schemas.microsoft.com/office/drawing/2014/main" id="{5EAFD45A-EE1D-480F-A880-303C7F430792}"/>
                  </a:ext>
                </a:extLst>
              </p:cNvPr>
              <p:cNvSpPr/>
              <p:nvPr/>
            </p:nvSpPr>
            <p:spPr bwMode="auto">
              <a:xfrm>
                <a:off x="7474867"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18" name="îşļîḍê">
                <a:extLst>
                  <a:ext uri="{FF2B5EF4-FFF2-40B4-BE49-F238E27FC236}">
                    <a16:creationId xmlns:a16="http://schemas.microsoft.com/office/drawing/2014/main" id="{CD4C6050-249D-40B5-A757-4213DAD289B9}"/>
                  </a:ext>
                </a:extLst>
              </p:cNvPr>
              <p:cNvSpPr/>
              <p:nvPr/>
            </p:nvSpPr>
            <p:spPr bwMode="auto">
              <a:xfrm>
                <a:off x="75498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19" name="îŝľíḍe">
                <a:extLst>
                  <a:ext uri="{FF2B5EF4-FFF2-40B4-BE49-F238E27FC236}">
                    <a16:creationId xmlns:a16="http://schemas.microsoft.com/office/drawing/2014/main" id="{111004A1-7925-4C1D-96A6-EB02B7F69A12}"/>
                  </a:ext>
                </a:extLst>
              </p:cNvPr>
              <p:cNvSpPr/>
              <p:nvPr/>
            </p:nvSpPr>
            <p:spPr bwMode="auto">
              <a:xfrm>
                <a:off x="6697389" y="1990032"/>
                <a:ext cx="66675"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20" name="isļîde">
                <a:extLst>
                  <a:ext uri="{FF2B5EF4-FFF2-40B4-BE49-F238E27FC236}">
                    <a16:creationId xmlns:a16="http://schemas.microsoft.com/office/drawing/2014/main" id="{9E5A6211-6B79-4BF7-99A1-61A64062F3A2}"/>
                  </a:ext>
                </a:extLst>
              </p:cNvPr>
              <p:cNvSpPr/>
              <p:nvPr/>
            </p:nvSpPr>
            <p:spPr bwMode="auto">
              <a:xfrm>
                <a:off x="6937895" y="1990032"/>
                <a:ext cx="64294"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21" name="iṥḷîďé">
                <a:extLst>
                  <a:ext uri="{FF2B5EF4-FFF2-40B4-BE49-F238E27FC236}">
                    <a16:creationId xmlns:a16="http://schemas.microsoft.com/office/drawing/2014/main" id="{35DC6B77-7B31-409B-BFA3-B0899713387B}"/>
                  </a:ext>
                </a:extLst>
              </p:cNvPr>
              <p:cNvSpPr/>
              <p:nvPr/>
            </p:nvSpPr>
            <p:spPr bwMode="auto">
              <a:xfrm>
                <a:off x="6797401" y="1990032"/>
                <a:ext cx="27384" cy="27384"/>
              </a:xfrm>
              <a:prstGeom prst="ellipse">
                <a:avLst/>
              </a:prstGeom>
              <a:solidFill>
                <a:srgbClr val="FF7BAB"/>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22" name="ïṣḷíḓê">
                <a:extLst>
                  <a:ext uri="{FF2B5EF4-FFF2-40B4-BE49-F238E27FC236}">
                    <a16:creationId xmlns:a16="http://schemas.microsoft.com/office/drawing/2014/main" id="{4A84BD3F-79B9-4DCF-929E-9A8A1F451E46}"/>
                  </a:ext>
                </a:extLst>
              </p:cNvPr>
              <p:cNvSpPr/>
              <p:nvPr/>
            </p:nvSpPr>
            <p:spPr bwMode="auto">
              <a:xfrm>
                <a:off x="6877173" y="1990032"/>
                <a:ext cx="27384" cy="27384"/>
              </a:xfrm>
              <a:prstGeom prst="ellipse">
                <a:avLst/>
              </a:prstGeom>
              <a:solidFill>
                <a:srgbClr val="8BC53F"/>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23" name="îSľïďé">
                <a:extLst>
                  <a:ext uri="{FF2B5EF4-FFF2-40B4-BE49-F238E27FC236}">
                    <a16:creationId xmlns:a16="http://schemas.microsoft.com/office/drawing/2014/main" id="{B900471D-402E-435B-9239-41492D337DB9}"/>
                  </a:ext>
                </a:extLst>
              </p:cNvPr>
              <p:cNvSpPr/>
              <p:nvPr/>
            </p:nvSpPr>
            <p:spPr bwMode="auto">
              <a:xfrm>
                <a:off x="7471295" y="1963838"/>
                <a:ext cx="79772" cy="79772"/>
              </a:xfrm>
              <a:custGeom>
                <a:avLst/>
                <a:gdLst>
                  <a:gd name="T0" fmla="*/ 49 w 49"/>
                  <a:gd name="T1" fmla="*/ 41 h 49"/>
                  <a:gd name="T2" fmla="*/ 41 w 49"/>
                  <a:gd name="T3" fmla="*/ 49 h 49"/>
                  <a:gd name="T4" fmla="*/ 7 w 49"/>
                  <a:gd name="T5" fmla="*/ 49 h 49"/>
                  <a:gd name="T6" fmla="*/ 0 w 49"/>
                  <a:gd name="T7" fmla="*/ 41 h 49"/>
                  <a:gd name="T8" fmla="*/ 0 w 49"/>
                  <a:gd name="T9" fmla="*/ 7 h 49"/>
                  <a:gd name="T10" fmla="*/ 7 w 49"/>
                  <a:gd name="T11" fmla="*/ 0 h 49"/>
                  <a:gd name="T12" fmla="*/ 41 w 49"/>
                  <a:gd name="T13" fmla="*/ 0 h 49"/>
                  <a:gd name="T14" fmla="*/ 49 w 49"/>
                  <a:gd name="T15" fmla="*/ 7 h 49"/>
                  <a:gd name="T16" fmla="*/ 49 w 49"/>
                  <a:gd name="T17"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41"/>
                    </a:moveTo>
                    <a:cubicBezTo>
                      <a:pt x="49" y="45"/>
                      <a:pt x="45" y="49"/>
                      <a:pt x="41" y="49"/>
                    </a:cubicBezTo>
                    <a:cubicBezTo>
                      <a:pt x="7" y="49"/>
                      <a:pt x="7" y="49"/>
                      <a:pt x="7" y="49"/>
                    </a:cubicBezTo>
                    <a:cubicBezTo>
                      <a:pt x="3" y="49"/>
                      <a:pt x="0" y="45"/>
                      <a:pt x="0" y="41"/>
                    </a:cubicBezTo>
                    <a:cubicBezTo>
                      <a:pt x="0" y="7"/>
                      <a:pt x="0" y="7"/>
                      <a:pt x="0" y="7"/>
                    </a:cubicBezTo>
                    <a:cubicBezTo>
                      <a:pt x="0" y="3"/>
                      <a:pt x="3" y="0"/>
                      <a:pt x="7" y="0"/>
                    </a:cubicBezTo>
                    <a:cubicBezTo>
                      <a:pt x="41" y="0"/>
                      <a:pt x="41" y="0"/>
                      <a:pt x="41" y="0"/>
                    </a:cubicBezTo>
                    <a:cubicBezTo>
                      <a:pt x="45" y="0"/>
                      <a:pt x="49" y="3"/>
                      <a:pt x="49" y="7"/>
                    </a:cubicBezTo>
                    <a:lnTo>
                      <a:pt x="49" y="41"/>
                    </a:lnTo>
                    <a:close/>
                  </a:path>
                </a:pathLst>
              </a:custGeom>
              <a:solidFill>
                <a:srgbClr val="0071BB"/>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24" name="išľíďè">
                <a:extLst>
                  <a:ext uri="{FF2B5EF4-FFF2-40B4-BE49-F238E27FC236}">
                    <a16:creationId xmlns:a16="http://schemas.microsoft.com/office/drawing/2014/main" id="{60659780-076F-4720-A481-14A821A7F0DC}"/>
                  </a:ext>
                </a:extLst>
              </p:cNvPr>
              <p:cNvSpPr/>
              <p:nvPr/>
            </p:nvSpPr>
            <p:spPr bwMode="auto">
              <a:xfrm>
                <a:off x="7039098" y="1963838"/>
                <a:ext cx="396478" cy="79772"/>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25" name="íṧľîďè">
                <a:extLst>
                  <a:ext uri="{FF2B5EF4-FFF2-40B4-BE49-F238E27FC236}">
                    <a16:creationId xmlns:a16="http://schemas.microsoft.com/office/drawing/2014/main" id="{EDCB6EB5-B63C-442A-8072-C84F6EE42AE7}"/>
                  </a:ext>
                </a:extLst>
              </p:cNvPr>
              <p:cNvSpPr/>
              <p:nvPr/>
            </p:nvSpPr>
            <p:spPr bwMode="auto">
              <a:xfrm>
                <a:off x="6780733" y="2375795"/>
                <a:ext cx="686991" cy="685800"/>
              </a:xfrm>
              <a:custGeom>
                <a:avLst/>
                <a:gdLst>
                  <a:gd name="T0" fmla="*/ 274 w 577"/>
                  <a:gd name="T1" fmla="*/ 0 h 576"/>
                  <a:gd name="T2" fmla="*/ 0 w 577"/>
                  <a:gd name="T3" fmla="*/ 72 h 576"/>
                  <a:gd name="T4" fmla="*/ 0 w 577"/>
                  <a:gd name="T5" fmla="*/ 375 h 576"/>
                  <a:gd name="T6" fmla="*/ 132 w 577"/>
                  <a:gd name="T7" fmla="*/ 557 h 576"/>
                  <a:gd name="T8" fmla="*/ 436 w 577"/>
                  <a:gd name="T9" fmla="*/ 557 h 576"/>
                  <a:gd name="T10" fmla="*/ 557 w 577"/>
                  <a:gd name="T11" fmla="*/ 375 h 576"/>
                  <a:gd name="T12" fmla="*/ 557 w 577"/>
                  <a:gd name="T13" fmla="*/ 72 h 576"/>
                  <a:gd name="T14" fmla="*/ 536 w 577"/>
                  <a:gd name="T15" fmla="*/ 233 h 576"/>
                  <a:gd name="T16" fmla="*/ 517 w 577"/>
                  <a:gd name="T17" fmla="*/ 51 h 576"/>
                  <a:gd name="T18" fmla="*/ 517 w 577"/>
                  <a:gd name="T19" fmla="*/ 294 h 576"/>
                  <a:gd name="T20" fmla="*/ 132 w 577"/>
                  <a:gd name="T21" fmla="*/ 495 h 576"/>
                  <a:gd name="T22" fmla="*/ 374 w 577"/>
                  <a:gd name="T23" fmla="*/ 495 h 576"/>
                  <a:gd name="T24" fmla="*/ 405 w 577"/>
                  <a:gd name="T25" fmla="*/ 486 h 576"/>
                  <a:gd name="T26" fmla="*/ 162 w 577"/>
                  <a:gd name="T27" fmla="*/ 486 h 576"/>
                  <a:gd name="T28" fmla="*/ 152 w 577"/>
                  <a:gd name="T29" fmla="*/ 516 h 576"/>
                  <a:gd name="T30" fmla="*/ 395 w 577"/>
                  <a:gd name="T31" fmla="*/ 516 h 576"/>
                  <a:gd name="T32" fmla="*/ 496 w 577"/>
                  <a:gd name="T33" fmla="*/ 91 h 576"/>
                  <a:gd name="T34" fmla="*/ 496 w 577"/>
                  <a:gd name="T35" fmla="*/ 333 h 576"/>
                  <a:gd name="T36" fmla="*/ 476 w 577"/>
                  <a:gd name="T37" fmla="*/ 132 h 576"/>
                  <a:gd name="T38" fmla="*/ 476 w 577"/>
                  <a:gd name="T39" fmla="*/ 375 h 576"/>
                  <a:gd name="T40" fmla="*/ 455 w 577"/>
                  <a:gd name="T41" fmla="*/ 172 h 576"/>
                  <a:gd name="T42" fmla="*/ 455 w 577"/>
                  <a:gd name="T43" fmla="*/ 414 h 576"/>
                  <a:gd name="T44" fmla="*/ 436 w 577"/>
                  <a:gd name="T45" fmla="*/ 213 h 576"/>
                  <a:gd name="T46" fmla="*/ 446 w 577"/>
                  <a:gd name="T47" fmla="*/ 455 h 576"/>
                  <a:gd name="T48" fmla="*/ 416 w 577"/>
                  <a:gd name="T49" fmla="*/ 253 h 576"/>
                  <a:gd name="T50" fmla="*/ 395 w 577"/>
                  <a:gd name="T51" fmla="*/ 51 h 576"/>
                  <a:gd name="T52" fmla="*/ 395 w 577"/>
                  <a:gd name="T53" fmla="*/ 294 h 576"/>
                  <a:gd name="T54" fmla="*/ 374 w 577"/>
                  <a:gd name="T55" fmla="*/ 91 h 576"/>
                  <a:gd name="T56" fmla="*/ 374 w 577"/>
                  <a:gd name="T57" fmla="*/ 333 h 576"/>
                  <a:gd name="T58" fmla="*/ 355 w 577"/>
                  <a:gd name="T59" fmla="*/ 132 h 576"/>
                  <a:gd name="T60" fmla="*/ 355 w 577"/>
                  <a:gd name="T61" fmla="*/ 375 h 576"/>
                  <a:gd name="T62" fmla="*/ 335 w 577"/>
                  <a:gd name="T63" fmla="*/ 172 h 576"/>
                  <a:gd name="T64" fmla="*/ 335 w 577"/>
                  <a:gd name="T65" fmla="*/ 414 h 576"/>
                  <a:gd name="T66" fmla="*/ 314 w 577"/>
                  <a:gd name="T67" fmla="*/ 213 h 576"/>
                  <a:gd name="T68" fmla="*/ 324 w 577"/>
                  <a:gd name="T69" fmla="*/ 455 h 576"/>
                  <a:gd name="T70" fmla="*/ 293 w 577"/>
                  <a:gd name="T71" fmla="*/ 253 h 576"/>
                  <a:gd name="T72" fmla="*/ 274 w 577"/>
                  <a:gd name="T73" fmla="*/ 51 h 576"/>
                  <a:gd name="T74" fmla="*/ 274 w 577"/>
                  <a:gd name="T75" fmla="*/ 294 h 576"/>
                  <a:gd name="T76" fmla="*/ 254 w 577"/>
                  <a:gd name="T77" fmla="*/ 91 h 576"/>
                  <a:gd name="T78" fmla="*/ 254 w 577"/>
                  <a:gd name="T79" fmla="*/ 333 h 576"/>
                  <a:gd name="T80" fmla="*/ 233 w 577"/>
                  <a:gd name="T81" fmla="*/ 132 h 576"/>
                  <a:gd name="T82" fmla="*/ 233 w 577"/>
                  <a:gd name="T83" fmla="*/ 375 h 576"/>
                  <a:gd name="T84" fmla="*/ 213 w 577"/>
                  <a:gd name="T85" fmla="*/ 172 h 576"/>
                  <a:gd name="T86" fmla="*/ 213 w 577"/>
                  <a:gd name="T87" fmla="*/ 414 h 576"/>
                  <a:gd name="T88" fmla="*/ 193 w 577"/>
                  <a:gd name="T89" fmla="*/ 213 h 576"/>
                  <a:gd name="T90" fmla="*/ 203 w 577"/>
                  <a:gd name="T91" fmla="*/ 455 h 576"/>
                  <a:gd name="T92" fmla="*/ 173 w 577"/>
                  <a:gd name="T93" fmla="*/ 253 h 576"/>
                  <a:gd name="T94" fmla="*/ 152 w 577"/>
                  <a:gd name="T95" fmla="*/ 51 h 576"/>
                  <a:gd name="T96" fmla="*/ 152 w 577"/>
                  <a:gd name="T97" fmla="*/ 294 h 576"/>
                  <a:gd name="T98" fmla="*/ 132 w 577"/>
                  <a:gd name="T99" fmla="*/ 91 h 576"/>
                  <a:gd name="T100" fmla="*/ 132 w 577"/>
                  <a:gd name="T101" fmla="*/ 333 h 576"/>
                  <a:gd name="T102" fmla="*/ 112 w 577"/>
                  <a:gd name="T103" fmla="*/ 132 h 576"/>
                  <a:gd name="T104" fmla="*/ 112 w 577"/>
                  <a:gd name="T105" fmla="*/ 375 h 576"/>
                  <a:gd name="T106" fmla="*/ 92 w 577"/>
                  <a:gd name="T107" fmla="*/ 172 h 576"/>
                  <a:gd name="T108" fmla="*/ 92 w 577"/>
                  <a:gd name="T109" fmla="*/ 414 h 576"/>
                  <a:gd name="T110" fmla="*/ 71 w 577"/>
                  <a:gd name="T111" fmla="*/ 213 h 576"/>
                  <a:gd name="T112" fmla="*/ 81 w 577"/>
                  <a:gd name="T113" fmla="*/ 455 h 576"/>
                  <a:gd name="T114" fmla="*/ 51 w 577"/>
                  <a:gd name="T115" fmla="*/ 253 h 576"/>
                  <a:gd name="T116" fmla="*/ 31 w 577"/>
                  <a:gd name="T117" fmla="*/ 51 h 576"/>
                  <a:gd name="T118" fmla="*/ 31 w 577"/>
                  <a:gd name="T119" fmla="*/ 294 h 576"/>
                  <a:gd name="T120" fmla="*/ 31 w 577"/>
                  <a:gd name="T121" fmla="*/ 546 h 576"/>
                  <a:gd name="T122" fmla="*/ 274 w 577"/>
                  <a:gd name="T123" fmla="*/ 546 h 576"/>
                  <a:gd name="T124" fmla="*/ 517 w 577"/>
                  <a:gd name="T125" fmla="*/ 546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7" h="576">
                    <a:moveTo>
                      <a:pt x="577" y="30"/>
                    </a:moveTo>
                    <a:lnTo>
                      <a:pt x="577" y="20"/>
                    </a:lnTo>
                    <a:lnTo>
                      <a:pt x="557" y="20"/>
                    </a:lnTo>
                    <a:lnTo>
                      <a:pt x="557" y="0"/>
                    </a:lnTo>
                    <a:lnTo>
                      <a:pt x="546" y="0"/>
                    </a:lnTo>
                    <a:lnTo>
                      <a:pt x="546" y="20"/>
                    </a:lnTo>
                    <a:lnTo>
                      <a:pt x="536" y="20"/>
                    </a:lnTo>
                    <a:lnTo>
                      <a:pt x="536" y="0"/>
                    </a:lnTo>
                    <a:lnTo>
                      <a:pt x="527" y="0"/>
                    </a:lnTo>
                    <a:lnTo>
                      <a:pt x="527" y="20"/>
                    </a:lnTo>
                    <a:lnTo>
                      <a:pt x="517" y="20"/>
                    </a:lnTo>
                    <a:lnTo>
                      <a:pt x="517" y="0"/>
                    </a:lnTo>
                    <a:lnTo>
                      <a:pt x="506" y="0"/>
                    </a:lnTo>
                    <a:lnTo>
                      <a:pt x="506" y="20"/>
                    </a:lnTo>
                    <a:lnTo>
                      <a:pt x="496" y="20"/>
                    </a:lnTo>
                    <a:lnTo>
                      <a:pt x="496" y="0"/>
                    </a:lnTo>
                    <a:lnTo>
                      <a:pt x="486" y="0"/>
                    </a:lnTo>
                    <a:lnTo>
                      <a:pt x="486" y="20"/>
                    </a:lnTo>
                    <a:lnTo>
                      <a:pt x="476" y="20"/>
                    </a:lnTo>
                    <a:lnTo>
                      <a:pt x="476" y="0"/>
                    </a:lnTo>
                    <a:lnTo>
                      <a:pt x="465" y="0"/>
                    </a:lnTo>
                    <a:lnTo>
                      <a:pt x="465" y="20"/>
                    </a:lnTo>
                    <a:lnTo>
                      <a:pt x="455" y="20"/>
                    </a:lnTo>
                    <a:lnTo>
                      <a:pt x="455" y="0"/>
                    </a:lnTo>
                    <a:lnTo>
                      <a:pt x="446" y="0"/>
                    </a:lnTo>
                    <a:lnTo>
                      <a:pt x="446" y="20"/>
                    </a:lnTo>
                    <a:lnTo>
                      <a:pt x="436" y="20"/>
                    </a:lnTo>
                    <a:lnTo>
                      <a:pt x="436" y="0"/>
                    </a:lnTo>
                    <a:lnTo>
                      <a:pt x="425" y="0"/>
                    </a:lnTo>
                    <a:lnTo>
                      <a:pt x="425" y="20"/>
                    </a:lnTo>
                    <a:lnTo>
                      <a:pt x="416" y="20"/>
                    </a:lnTo>
                    <a:lnTo>
                      <a:pt x="416" y="0"/>
                    </a:lnTo>
                    <a:lnTo>
                      <a:pt x="405" y="0"/>
                    </a:lnTo>
                    <a:lnTo>
                      <a:pt x="405" y="20"/>
                    </a:lnTo>
                    <a:lnTo>
                      <a:pt x="395" y="20"/>
                    </a:lnTo>
                    <a:lnTo>
                      <a:pt x="395" y="0"/>
                    </a:lnTo>
                    <a:lnTo>
                      <a:pt x="384" y="0"/>
                    </a:lnTo>
                    <a:lnTo>
                      <a:pt x="384" y="20"/>
                    </a:lnTo>
                    <a:lnTo>
                      <a:pt x="374" y="20"/>
                    </a:lnTo>
                    <a:lnTo>
                      <a:pt x="374" y="0"/>
                    </a:lnTo>
                    <a:lnTo>
                      <a:pt x="365" y="0"/>
                    </a:lnTo>
                    <a:lnTo>
                      <a:pt x="365" y="20"/>
                    </a:lnTo>
                    <a:lnTo>
                      <a:pt x="355" y="20"/>
                    </a:lnTo>
                    <a:lnTo>
                      <a:pt x="355" y="0"/>
                    </a:lnTo>
                    <a:lnTo>
                      <a:pt x="344" y="0"/>
                    </a:lnTo>
                    <a:lnTo>
                      <a:pt x="344" y="20"/>
                    </a:lnTo>
                    <a:lnTo>
                      <a:pt x="335" y="20"/>
                    </a:lnTo>
                    <a:lnTo>
                      <a:pt x="335" y="0"/>
                    </a:lnTo>
                    <a:lnTo>
                      <a:pt x="324" y="0"/>
                    </a:lnTo>
                    <a:lnTo>
                      <a:pt x="324" y="20"/>
                    </a:lnTo>
                    <a:lnTo>
                      <a:pt x="314" y="20"/>
                    </a:lnTo>
                    <a:lnTo>
                      <a:pt x="314" y="0"/>
                    </a:lnTo>
                    <a:lnTo>
                      <a:pt x="303" y="0"/>
                    </a:lnTo>
                    <a:lnTo>
                      <a:pt x="303" y="20"/>
                    </a:lnTo>
                    <a:lnTo>
                      <a:pt x="293" y="20"/>
                    </a:lnTo>
                    <a:lnTo>
                      <a:pt x="293" y="0"/>
                    </a:lnTo>
                    <a:lnTo>
                      <a:pt x="284" y="0"/>
                    </a:lnTo>
                    <a:lnTo>
                      <a:pt x="284" y="20"/>
                    </a:lnTo>
                    <a:lnTo>
                      <a:pt x="274" y="20"/>
                    </a:lnTo>
                    <a:lnTo>
                      <a:pt x="274" y="0"/>
                    </a:lnTo>
                    <a:lnTo>
                      <a:pt x="263" y="0"/>
                    </a:lnTo>
                    <a:lnTo>
                      <a:pt x="263" y="20"/>
                    </a:lnTo>
                    <a:lnTo>
                      <a:pt x="254" y="20"/>
                    </a:lnTo>
                    <a:lnTo>
                      <a:pt x="254" y="0"/>
                    </a:lnTo>
                    <a:lnTo>
                      <a:pt x="243" y="0"/>
                    </a:lnTo>
                    <a:lnTo>
                      <a:pt x="243" y="20"/>
                    </a:lnTo>
                    <a:lnTo>
                      <a:pt x="233" y="20"/>
                    </a:lnTo>
                    <a:lnTo>
                      <a:pt x="233" y="0"/>
                    </a:lnTo>
                    <a:lnTo>
                      <a:pt x="222" y="0"/>
                    </a:lnTo>
                    <a:lnTo>
                      <a:pt x="222" y="20"/>
                    </a:lnTo>
                    <a:lnTo>
                      <a:pt x="213" y="20"/>
                    </a:lnTo>
                    <a:lnTo>
                      <a:pt x="213" y="0"/>
                    </a:lnTo>
                    <a:lnTo>
                      <a:pt x="203" y="0"/>
                    </a:lnTo>
                    <a:lnTo>
                      <a:pt x="203" y="20"/>
                    </a:lnTo>
                    <a:lnTo>
                      <a:pt x="193" y="20"/>
                    </a:lnTo>
                    <a:lnTo>
                      <a:pt x="193" y="0"/>
                    </a:lnTo>
                    <a:lnTo>
                      <a:pt x="182" y="0"/>
                    </a:lnTo>
                    <a:lnTo>
                      <a:pt x="182" y="20"/>
                    </a:lnTo>
                    <a:lnTo>
                      <a:pt x="173" y="20"/>
                    </a:lnTo>
                    <a:lnTo>
                      <a:pt x="173" y="0"/>
                    </a:lnTo>
                    <a:lnTo>
                      <a:pt x="162" y="0"/>
                    </a:lnTo>
                    <a:lnTo>
                      <a:pt x="162" y="20"/>
                    </a:lnTo>
                    <a:lnTo>
                      <a:pt x="152" y="20"/>
                    </a:lnTo>
                    <a:lnTo>
                      <a:pt x="152" y="0"/>
                    </a:lnTo>
                    <a:lnTo>
                      <a:pt x="141" y="0"/>
                    </a:lnTo>
                    <a:lnTo>
                      <a:pt x="141" y="20"/>
                    </a:lnTo>
                    <a:lnTo>
                      <a:pt x="132" y="20"/>
                    </a:lnTo>
                    <a:lnTo>
                      <a:pt x="132" y="0"/>
                    </a:lnTo>
                    <a:lnTo>
                      <a:pt x="122" y="0"/>
                    </a:lnTo>
                    <a:lnTo>
                      <a:pt x="122" y="20"/>
                    </a:lnTo>
                    <a:lnTo>
                      <a:pt x="112" y="20"/>
                    </a:lnTo>
                    <a:lnTo>
                      <a:pt x="112" y="0"/>
                    </a:lnTo>
                    <a:lnTo>
                      <a:pt x="101" y="0"/>
                    </a:lnTo>
                    <a:lnTo>
                      <a:pt x="101" y="20"/>
                    </a:lnTo>
                    <a:lnTo>
                      <a:pt x="92" y="20"/>
                    </a:lnTo>
                    <a:lnTo>
                      <a:pt x="92" y="0"/>
                    </a:lnTo>
                    <a:lnTo>
                      <a:pt x="81" y="0"/>
                    </a:lnTo>
                    <a:lnTo>
                      <a:pt x="81" y="20"/>
                    </a:lnTo>
                    <a:lnTo>
                      <a:pt x="71" y="20"/>
                    </a:lnTo>
                    <a:lnTo>
                      <a:pt x="71" y="0"/>
                    </a:lnTo>
                    <a:lnTo>
                      <a:pt x="60" y="0"/>
                    </a:lnTo>
                    <a:lnTo>
                      <a:pt x="60" y="20"/>
                    </a:lnTo>
                    <a:lnTo>
                      <a:pt x="51" y="20"/>
                    </a:lnTo>
                    <a:lnTo>
                      <a:pt x="51" y="0"/>
                    </a:lnTo>
                    <a:lnTo>
                      <a:pt x="41" y="0"/>
                    </a:lnTo>
                    <a:lnTo>
                      <a:pt x="41" y="20"/>
                    </a:lnTo>
                    <a:lnTo>
                      <a:pt x="31" y="20"/>
                    </a:lnTo>
                    <a:lnTo>
                      <a:pt x="31" y="0"/>
                    </a:lnTo>
                    <a:lnTo>
                      <a:pt x="20" y="0"/>
                    </a:lnTo>
                    <a:lnTo>
                      <a:pt x="20" y="20"/>
                    </a:lnTo>
                    <a:lnTo>
                      <a:pt x="0" y="20"/>
                    </a:lnTo>
                    <a:lnTo>
                      <a:pt x="0" y="30"/>
                    </a:lnTo>
                    <a:lnTo>
                      <a:pt x="20" y="30"/>
                    </a:lnTo>
                    <a:lnTo>
                      <a:pt x="20" y="40"/>
                    </a:lnTo>
                    <a:lnTo>
                      <a:pt x="0" y="40"/>
                    </a:lnTo>
                    <a:lnTo>
                      <a:pt x="0" y="51"/>
                    </a:lnTo>
                    <a:lnTo>
                      <a:pt x="20" y="51"/>
                    </a:lnTo>
                    <a:lnTo>
                      <a:pt x="20" y="61"/>
                    </a:lnTo>
                    <a:lnTo>
                      <a:pt x="0" y="61"/>
                    </a:lnTo>
                    <a:lnTo>
                      <a:pt x="0" y="72"/>
                    </a:lnTo>
                    <a:lnTo>
                      <a:pt x="20" y="72"/>
                    </a:lnTo>
                    <a:lnTo>
                      <a:pt x="20" y="81"/>
                    </a:lnTo>
                    <a:lnTo>
                      <a:pt x="0" y="81"/>
                    </a:lnTo>
                    <a:lnTo>
                      <a:pt x="0" y="91"/>
                    </a:lnTo>
                    <a:lnTo>
                      <a:pt x="20" y="91"/>
                    </a:lnTo>
                    <a:lnTo>
                      <a:pt x="20" y="100"/>
                    </a:lnTo>
                    <a:lnTo>
                      <a:pt x="0" y="100"/>
                    </a:lnTo>
                    <a:lnTo>
                      <a:pt x="0" y="111"/>
                    </a:lnTo>
                    <a:lnTo>
                      <a:pt x="20" y="111"/>
                    </a:lnTo>
                    <a:lnTo>
                      <a:pt x="20" y="121"/>
                    </a:lnTo>
                    <a:lnTo>
                      <a:pt x="0" y="121"/>
                    </a:lnTo>
                    <a:lnTo>
                      <a:pt x="0" y="132"/>
                    </a:lnTo>
                    <a:lnTo>
                      <a:pt x="20" y="132"/>
                    </a:lnTo>
                    <a:lnTo>
                      <a:pt x="20" y="142"/>
                    </a:lnTo>
                    <a:lnTo>
                      <a:pt x="0" y="142"/>
                    </a:lnTo>
                    <a:lnTo>
                      <a:pt x="0" y="152"/>
                    </a:lnTo>
                    <a:lnTo>
                      <a:pt x="20" y="152"/>
                    </a:lnTo>
                    <a:lnTo>
                      <a:pt x="20" y="162"/>
                    </a:lnTo>
                    <a:lnTo>
                      <a:pt x="0" y="162"/>
                    </a:lnTo>
                    <a:lnTo>
                      <a:pt x="0" y="172"/>
                    </a:lnTo>
                    <a:lnTo>
                      <a:pt x="20" y="172"/>
                    </a:lnTo>
                    <a:lnTo>
                      <a:pt x="20" y="181"/>
                    </a:lnTo>
                    <a:lnTo>
                      <a:pt x="0" y="181"/>
                    </a:lnTo>
                    <a:lnTo>
                      <a:pt x="0" y="192"/>
                    </a:lnTo>
                    <a:lnTo>
                      <a:pt x="20" y="192"/>
                    </a:lnTo>
                    <a:lnTo>
                      <a:pt x="20" y="202"/>
                    </a:lnTo>
                    <a:lnTo>
                      <a:pt x="0" y="202"/>
                    </a:lnTo>
                    <a:lnTo>
                      <a:pt x="0" y="213"/>
                    </a:lnTo>
                    <a:lnTo>
                      <a:pt x="20" y="213"/>
                    </a:lnTo>
                    <a:lnTo>
                      <a:pt x="20" y="222"/>
                    </a:lnTo>
                    <a:lnTo>
                      <a:pt x="0" y="222"/>
                    </a:lnTo>
                    <a:lnTo>
                      <a:pt x="0" y="233"/>
                    </a:lnTo>
                    <a:lnTo>
                      <a:pt x="20" y="233"/>
                    </a:lnTo>
                    <a:lnTo>
                      <a:pt x="20" y="243"/>
                    </a:lnTo>
                    <a:lnTo>
                      <a:pt x="0" y="243"/>
                    </a:lnTo>
                    <a:lnTo>
                      <a:pt x="0" y="253"/>
                    </a:lnTo>
                    <a:lnTo>
                      <a:pt x="20" y="253"/>
                    </a:lnTo>
                    <a:lnTo>
                      <a:pt x="20" y="262"/>
                    </a:lnTo>
                    <a:lnTo>
                      <a:pt x="0" y="262"/>
                    </a:lnTo>
                    <a:lnTo>
                      <a:pt x="0" y="273"/>
                    </a:lnTo>
                    <a:lnTo>
                      <a:pt x="20" y="273"/>
                    </a:lnTo>
                    <a:lnTo>
                      <a:pt x="20" y="283"/>
                    </a:lnTo>
                    <a:lnTo>
                      <a:pt x="0" y="283"/>
                    </a:lnTo>
                    <a:lnTo>
                      <a:pt x="0" y="294"/>
                    </a:lnTo>
                    <a:lnTo>
                      <a:pt x="20" y="294"/>
                    </a:lnTo>
                    <a:lnTo>
                      <a:pt x="20" y="303"/>
                    </a:lnTo>
                    <a:lnTo>
                      <a:pt x="0" y="303"/>
                    </a:lnTo>
                    <a:lnTo>
                      <a:pt x="0" y="314"/>
                    </a:lnTo>
                    <a:lnTo>
                      <a:pt x="20" y="314"/>
                    </a:lnTo>
                    <a:lnTo>
                      <a:pt x="20" y="324"/>
                    </a:lnTo>
                    <a:lnTo>
                      <a:pt x="0" y="324"/>
                    </a:lnTo>
                    <a:lnTo>
                      <a:pt x="0" y="333"/>
                    </a:lnTo>
                    <a:lnTo>
                      <a:pt x="20" y="333"/>
                    </a:lnTo>
                    <a:lnTo>
                      <a:pt x="20" y="343"/>
                    </a:lnTo>
                    <a:lnTo>
                      <a:pt x="0" y="343"/>
                    </a:lnTo>
                    <a:lnTo>
                      <a:pt x="0" y="354"/>
                    </a:lnTo>
                    <a:lnTo>
                      <a:pt x="20" y="354"/>
                    </a:lnTo>
                    <a:lnTo>
                      <a:pt x="20" y="364"/>
                    </a:lnTo>
                    <a:lnTo>
                      <a:pt x="0" y="364"/>
                    </a:lnTo>
                    <a:lnTo>
                      <a:pt x="0" y="375"/>
                    </a:lnTo>
                    <a:lnTo>
                      <a:pt x="20" y="375"/>
                    </a:lnTo>
                    <a:lnTo>
                      <a:pt x="20" y="384"/>
                    </a:lnTo>
                    <a:lnTo>
                      <a:pt x="0" y="384"/>
                    </a:lnTo>
                    <a:lnTo>
                      <a:pt x="0" y="395"/>
                    </a:lnTo>
                    <a:lnTo>
                      <a:pt x="20" y="395"/>
                    </a:lnTo>
                    <a:lnTo>
                      <a:pt x="20" y="405"/>
                    </a:lnTo>
                    <a:lnTo>
                      <a:pt x="0" y="405"/>
                    </a:lnTo>
                    <a:lnTo>
                      <a:pt x="0" y="414"/>
                    </a:lnTo>
                    <a:lnTo>
                      <a:pt x="20" y="414"/>
                    </a:lnTo>
                    <a:lnTo>
                      <a:pt x="20" y="424"/>
                    </a:lnTo>
                    <a:lnTo>
                      <a:pt x="0" y="424"/>
                    </a:lnTo>
                    <a:lnTo>
                      <a:pt x="0" y="435"/>
                    </a:lnTo>
                    <a:lnTo>
                      <a:pt x="20" y="435"/>
                    </a:lnTo>
                    <a:lnTo>
                      <a:pt x="20" y="444"/>
                    </a:lnTo>
                    <a:lnTo>
                      <a:pt x="0" y="444"/>
                    </a:lnTo>
                    <a:lnTo>
                      <a:pt x="0" y="455"/>
                    </a:lnTo>
                    <a:lnTo>
                      <a:pt x="20" y="455"/>
                    </a:lnTo>
                    <a:lnTo>
                      <a:pt x="20" y="465"/>
                    </a:lnTo>
                    <a:lnTo>
                      <a:pt x="0" y="465"/>
                    </a:lnTo>
                    <a:lnTo>
                      <a:pt x="0" y="476"/>
                    </a:lnTo>
                    <a:lnTo>
                      <a:pt x="20" y="476"/>
                    </a:lnTo>
                    <a:lnTo>
                      <a:pt x="20" y="486"/>
                    </a:lnTo>
                    <a:lnTo>
                      <a:pt x="0" y="486"/>
                    </a:lnTo>
                    <a:lnTo>
                      <a:pt x="0" y="495"/>
                    </a:lnTo>
                    <a:lnTo>
                      <a:pt x="20" y="495"/>
                    </a:lnTo>
                    <a:lnTo>
                      <a:pt x="20" y="505"/>
                    </a:lnTo>
                    <a:lnTo>
                      <a:pt x="0" y="505"/>
                    </a:lnTo>
                    <a:lnTo>
                      <a:pt x="0" y="516"/>
                    </a:lnTo>
                    <a:lnTo>
                      <a:pt x="20" y="516"/>
                    </a:lnTo>
                    <a:lnTo>
                      <a:pt x="20" y="525"/>
                    </a:lnTo>
                    <a:lnTo>
                      <a:pt x="0" y="525"/>
                    </a:lnTo>
                    <a:lnTo>
                      <a:pt x="0" y="536"/>
                    </a:lnTo>
                    <a:lnTo>
                      <a:pt x="20" y="536"/>
                    </a:lnTo>
                    <a:lnTo>
                      <a:pt x="20" y="546"/>
                    </a:lnTo>
                    <a:lnTo>
                      <a:pt x="0" y="546"/>
                    </a:lnTo>
                    <a:lnTo>
                      <a:pt x="0" y="557"/>
                    </a:lnTo>
                    <a:lnTo>
                      <a:pt x="20" y="557"/>
                    </a:lnTo>
                    <a:lnTo>
                      <a:pt x="20" y="576"/>
                    </a:lnTo>
                    <a:lnTo>
                      <a:pt x="31" y="576"/>
                    </a:lnTo>
                    <a:lnTo>
                      <a:pt x="31" y="557"/>
                    </a:lnTo>
                    <a:lnTo>
                      <a:pt x="41" y="557"/>
                    </a:lnTo>
                    <a:lnTo>
                      <a:pt x="41" y="576"/>
                    </a:lnTo>
                    <a:lnTo>
                      <a:pt x="51" y="576"/>
                    </a:lnTo>
                    <a:lnTo>
                      <a:pt x="51" y="557"/>
                    </a:lnTo>
                    <a:lnTo>
                      <a:pt x="60" y="557"/>
                    </a:lnTo>
                    <a:lnTo>
                      <a:pt x="60" y="576"/>
                    </a:lnTo>
                    <a:lnTo>
                      <a:pt x="71" y="576"/>
                    </a:lnTo>
                    <a:lnTo>
                      <a:pt x="71" y="557"/>
                    </a:lnTo>
                    <a:lnTo>
                      <a:pt x="81" y="557"/>
                    </a:lnTo>
                    <a:lnTo>
                      <a:pt x="81" y="576"/>
                    </a:lnTo>
                    <a:lnTo>
                      <a:pt x="92" y="576"/>
                    </a:lnTo>
                    <a:lnTo>
                      <a:pt x="92" y="557"/>
                    </a:lnTo>
                    <a:lnTo>
                      <a:pt x="101" y="557"/>
                    </a:lnTo>
                    <a:lnTo>
                      <a:pt x="101" y="576"/>
                    </a:lnTo>
                    <a:lnTo>
                      <a:pt x="112" y="576"/>
                    </a:lnTo>
                    <a:lnTo>
                      <a:pt x="112" y="557"/>
                    </a:lnTo>
                    <a:lnTo>
                      <a:pt x="122" y="557"/>
                    </a:lnTo>
                    <a:lnTo>
                      <a:pt x="122" y="576"/>
                    </a:lnTo>
                    <a:lnTo>
                      <a:pt x="132" y="576"/>
                    </a:lnTo>
                    <a:lnTo>
                      <a:pt x="132" y="557"/>
                    </a:lnTo>
                    <a:lnTo>
                      <a:pt x="141" y="557"/>
                    </a:lnTo>
                    <a:lnTo>
                      <a:pt x="141" y="576"/>
                    </a:lnTo>
                    <a:lnTo>
                      <a:pt x="152" y="576"/>
                    </a:lnTo>
                    <a:lnTo>
                      <a:pt x="152" y="557"/>
                    </a:lnTo>
                    <a:lnTo>
                      <a:pt x="162" y="557"/>
                    </a:lnTo>
                    <a:lnTo>
                      <a:pt x="162" y="576"/>
                    </a:lnTo>
                    <a:lnTo>
                      <a:pt x="173" y="576"/>
                    </a:lnTo>
                    <a:lnTo>
                      <a:pt x="173" y="557"/>
                    </a:lnTo>
                    <a:lnTo>
                      <a:pt x="182" y="557"/>
                    </a:lnTo>
                    <a:lnTo>
                      <a:pt x="182" y="576"/>
                    </a:lnTo>
                    <a:lnTo>
                      <a:pt x="193" y="576"/>
                    </a:lnTo>
                    <a:lnTo>
                      <a:pt x="193" y="557"/>
                    </a:lnTo>
                    <a:lnTo>
                      <a:pt x="203" y="557"/>
                    </a:lnTo>
                    <a:lnTo>
                      <a:pt x="203" y="576"/>
                    </a:lnTo>
                    <a:lnTo>
                      <a:pt x="213" y="576"/>
                    </a:lnTo>
                    <a:lnTo>
                      <a:pt x="213" y="557"/>
                    </a:lnTo>
                    <a:lnTo>
                      <a:pt x="222" y="557"/>
                    </a:lnTo>
                    <a:lnTo>
                      <a:pt x="222" y="576"/>
                    </a:lnTo>
                    <a:lnTo>
                      <a:pt x="233" y="576"/>
                    </a:lnTo>
                    <a:lnTo>
                      <a:pt x="233" y="557"/>
                    </a:lnTo>
                    <a:lnTo>
                      <a:pt x="243" y="557"/>
                    </a:lnTo>
                    <a:lnTo>
                      <a:pt x="243" y="576"/>
                    </a:lnTo>
                    <a:lnTo>
                      <a:pt x="254" y="576"/>
                    </a:lnTo>
                    <a:lnTo>
                      <a:pt x="254" y="557"/>
                    </a:lnTo>
                    <a:lnTo>
                      <a:pt x="263" y="557"/>
                    </a:lnTo>
                    <a:lnTo>
                      <a:pt x="263" y="576"/>
                    </a:lnTo>
                    <a:lnTo>
                      <a:pt x="274" y="576"/>
                    </a:lnTo>
                    <a:lnTo>
                      <a:pt x="274" y="557"/>
                    </a:lnTo>
                    <a:lnTo>
                      <a:pt x="284" y="557"/>
                    </a:lnTo>
                    <a:lnTo>
                      <a:pt x="284" y="576"/>
                    </a:lnTo>
                    <a:lnTo>
                      <a:pt x="293" y="576"/>
                    </a:lnTo>
                    <a:lnTo>
                      <a:pt x="293" y="557"/>
                    </a:lnTo>
                    <a:lnTo>
                      <a:pt x="303" y="557"/>
                    </a:lnTo>
                    <a:lnTo>
                      <a:pt x="303" y="576"/>
                    </a:lnTo>
                    <a:lnTo>
                      <a:pt x="314" y="576"/>
                    </a:lnTo>
                    <a:lnTo>
                      <a:pt x="314" y="557"/>
                    </a:lnTo>
                    <a:lnTo>
                      <a:pt x="324" y="557"/>
                    </a:lnTo>
                    <a:lnTo>
                      <a:pt x="324" y="576"/>
                    </a:lnTo>
                    <a:lnTo>
                      <a:pt x="335" y="576"/>
                    </a:lnTo>
                    <a:lnTo>
                      <a:pt x="335" y="557"/>
                    </a:lnTo>
                    <a:lnTo>
                      <a:pt x="344" y="557"/>
                    </a:lnTo>
                    <a:lnTo>
                      <a:pt x="344" y="576"/>
                    </a:lnTo>
                    <a:lnTo>
                      <a:pt x="355" y="576"/>
                    </a:lnTo>
                    <a:lnTo>
                      <a:pt x="355" y="557"/>
                    </a:lnTo>
                    <a:lnTo>
                      <a:pt x="365" y="557"/>
                    </a:lnTo>
                    <a:lnTo>
                      <a:pt x="365" y="576"/>
                    </a:lnTo>
                    <a:lnTo>
                      <a:pt x="374" y="576"/>
                    </a:lnTo>
                    <a:lnTo>
                      <a:pt x="374" y="557"/>
                    </a:lnTo>
                    <a:lnTo>
                      <a:pt x="384" y="557"/>
                    </a:lnTo>
                    <a:lnTo>
                      <a:pt x="384" y="576"/>
                    </a:lnTo>
                    <a:lnTo>
                      <a:pt x="395" y="576"/>
                    </a:lnTo>
                    <a:lnTo>
                      <a:pt x="395" y="557"/>
                    </a:lnTo>
                    <a:lnTo>
                      <a:pt x="405" y="557"/>
                    </a:lnTo>
                    <a:lnTo>
                      <a:pt x="405" y="576"/>
                    </a:lnTo>
                    <a:lnTo>
                      <a:pt x="416" y="576"/>
                    </a:lnTo>
                    <a:lnTo>
                      <a:pt x="416" y="557"/>
                    </a:lnTo>
                    <a:lnTo>
                      <a:pt x="425" y="557"/>
                    </a:lnTo>
                    <a:lnTo>
                      <a:pt x="425" y="576"/>
                    </a:lnTo>
                    <a:lnTo>
                      <a:pt x="436" y="576"/>
                    </a:lnTo>
                    <a:lnTo>
                      <a:pt x="436" y="557"/>
                    </a:lnTo>
                    <a:lnTo>
                      <a:pt x="446" y="557"/>
                    </a:lnTo>
                    <a:lnTo>
                      <a:pt x="446" y="576"/>
                    </a:lnTo>
                    <a:lnTo>
                      <a:pt x="455" y="576"/>
                    </a:lnTo>
                    <a:lnTo>
                      <a:pt x="455" y="557"/>
                    </a:lnTo>
                    <a:lnTo>
                      <a:pt x="465" y="557"/>
                    </a:lnTo>
                    <a:lnTo>
                      <a:pt x="465" y="576"/>
                    </a:lnTo>
                    <a:lnTo>
                      <a:pt x="476" y="576"/>
                    </a:lnTo>
                    <a:lnTo>
                      <a:pt x="476" y="557"/>
                    </a:lnTo>
                    <a:lnTo>
                      <a:pt x="486" y="557"/>
                    </a:lnTo>
                    <a:lnTo>
                      <a:pt x="486" y="576"/>
                    </a:lnTo>
                    <a:lnTo>
                      <a:pt x="496" y="576"/>
                    </a:lnTo>
                    <a:lnTo>
                      <a:pt x="496" y="557"/>
                    </a:lnTo>
                    <a:lnTo>
                      <a:pt x="506" y="557"/>
                    </a:lnTo>
                    <a:lnTo>
                      <a:pt x="506" y="576"/>
                    </a:lnTo>
                    <a:lnTo>
                      <a:pt x="517" y="576"/>
                    </a:lnTo>
                    <a:lnTo>
                      <a:pt x="517" y="557"/>
                    </a:lnTo>
                    <a:lnTo>
                      <a:pt x="527" y="557"/>
                    </a:lnTo>
                    <a:lnTo>
                      <a:pt x="527" y="576"/>
                    </a:lnTo>
                    <a:lnTo>
                      <a:pt x="536" y="576"/>
                    </a:lnTo>
                    <a:lnTo>
                      <a:pt x="536" y="557"/>
                    </a:lnTo>
                    <a:lnTo>
                      <a:pt x="546" y="557"/>
                    </a:lnTo>
                    <a:lnTo>
                      <a:pt x="546" y="576"/>
                    </a:lnTo>
                    <a:lnTo>
                      <a:pt x="557" y="576"/>
                    </a:lnTo>
                    <a:lnTo>
                      <a:pt x="557" y="557"/>
                    </a:lnTo>
                    <a:lnTo>
                      <a:pt x="577" y="557"/>
                    </a:lnTo>
                    <a:lnTo>
                      <a:pt x="577" y="546"/>
                    </a:lnTo>
                    <a:lnTo>
                      <a:pt x="557" y="546"/>
                    </a:lnTo>
                    <a:lnTo>
                      <a:pt x="557" y="536"/>
                    </a:lnTo>
                    <a:lnTo>
                      <a:pt x="577" y="536"/>
                    </a:lnTo>
                    <a:lnTo>
                      <a:pt x="577" y="525"/>
                    </a:lnTo>
                    <a:lnTo>
                      <a:pt x="557" y="525"/>
                    </a:lnTo>
                    <a:lnTo>
                      <a:pt x="557" y="516"/>
                    </a:lnTo>
                    <a:lnTo>
                      <a:pt x="577" y="516"/>
                    </a:lnTo>
                    <a:lnTo>
                      <a:pt x="577" y="505"/>
                    </a:lnTo>
                    <a:lnTo>
                      <a:pt x="557" y="505"/>
                    </a:lnTo>
                    <a:lnTo>
                      <a:pt x="557" y="495"/>
                    </a:lnTo>
                    <a:lnTo>
                      <a:pt x="577" y="495"/>
                    </a:lnTo>
                    <a:lnTo>
                      <a:pt x="577" y="486"/>
                    </a:lnTo>
                    <a:lnTo>
                      <a:pt x="557" y="486"/>
                    </a:lnTo>
                    <a:lnTo>
                      <a:pt x="557" y="476"/>
                    </a:lnTo>
                    <a:lnTo>
                      <a:pt x="577" y="476"/>
                    </a:lnTo>
                    <a:lnTo>
                      <a:pt x="577" y="465"/>
                    </a:lnTo>
                    <a:lnTo>
                      <a:pt x="557" y="465"/>
                    </a:lnTo>
                    <a:lnTo>
                      <a:pt x="557" y="455"/>
                    </a:lnTo>
                    <a:lnTo>
                      <a:pt x="577" y="455"/>
                    </a:lnTo>
                    <a:lnTo>
                      <a:pt x="577" y="444"/>
                    </a:lnTo>
                    <a:lnTo>
                      <a:pt x="557" y="444"/>
                    </a:lnTo>
                    <a:lnTo>
                      <a:pt x="557" y="435"/>
                    </a:lnTo>
                    <a:lnTo>
                      <a:pt x="577" y="435"/>
                    </a:lnTo>
                    <a:lnTo>
                      <a:pt x="577" y="424"/>
                    </a:lnTo>
                    <a:lnTo>
                      <a:pt x="557" y="424"/>
                    </a:lnTo>
                    <a:lnTo>
                      <a:pt x="557" y="414"/>
                    </a:lnTo>
                    <a:lnTo>
                      <a:pt x="577" y="414"/>
                    </a:lnTo>
                    <a:lnTo>
                      <a:pt x="577" y="405"/>
                    </a:lnTo>
                    <a:lnTo>
                      <a:pt x="557" y="405"/>
                    </a:lnTo>
                    <a:lnTo>
                      <a:pt x="557" y="395"/>
                    </a:lnTo>
                    <a:lnTo>
                      <a:pt x="577" y="395"/>
                    </a:lnTo>
                    <a:lnTo>
                      <a:pt x="577" y="384"/>
                    </a:lnTo>
                    <a:lnTo>
                      <a:pt x="557" y="384"/>
                    </a:lnTo>
                    <a:lnTo>
                      <a:pt x="557" y="375"/>
                    </a:lnTo>
                    <a:lnTo>
                      <a:pt x="577" y="375"/>
                    </a:lnTo>
                    <a:lnTo>
                      <a:pt x="577" y="364"/>
                    </a:lnTo>
                    <a:lnTo>
                      <a:pt x="557" y="364"/>
                    </a:lnTo>
                    <a:lnTo>
                      <a:pt x="557" y="354"/>
                    </a:lnTo>
                    <a:lnTo>
                      <a:pt x="577" y="354"/>
                    </a:lnTo>
                    <a:lnTo>
                      <a:pt x="577" y="343"/>
                    </a:lnTo>
                    <a:lnTo>
                      <a:pt x="557" y="343"/>
                    </a:lnTo>
                    <a:lnTo>
                      <a:pt x="557" y="333"/>
                    </a:lnTo>
                    <a:lnTo>
                      <a:pt x="577" y="333"/>
                    </a:lnTo>
                    <a:lnTo>
                      <a:pt x="577" y="324"/>
                    </a:lnTo>
                    <a:lnTo>
                      <a:pt x="557" y="324"/>
                    </a:lnTo>
                    <a:lnTo>
                      <a:pt x="557" y="314"/>
                    </a:lnTo>
                    <a:lnTo>
                      <a:pt x="577" y="314"/>
                    </a:lnTo>
                    <a:lnTo>
                      <a:pt x="577" y="303"/>
                    </a:lnTo>
                    <a:lnTo>
                      <a:pt x="557" y="303"/>
                    </a:lnTo>
                    <a:lnTo>
                      <a:pt x="557" y="294"/>
                    </a:lnTo>
                    <a:lnTo>
                      <a:pt x="577" y="294"/>
                    </a:lnTo>
                    <a:lnTo>
                      <a:pt x="577" y="283"/>
                    </a:lnTo>
                    <a:lnTo>
                      <a:pt x="557" y="283"/>
                    </a:lnTo>
                    <a:lnTo>
                      <a:pt x="557" y="273"/>
                    </a:lnTo>
                    <a:lnTo>
                      <a:pt x="577" y="273"/>
                    </a:lnTo>
                    <a:lnTo>
                      <a:pt x="577" y="262"/>
                    </a:lnTo>
                    <a:lnTo>
                      <a:pt x="557" y="262"/>
                    </a:lnTo>
                    <a:lnTo>
                      <a:pt x="557" y="253"/>
                    </a:lnTo>
                    <a:lnTo>
                      <a:pt x="577" y="253"/>
                    </a:lnTo>
                    <a:lnTo>
                      <a:pt x="577" y="243"/>
                    </a:lnTo>
                    <a:lnTo>
                      <a:pt x="557" y="243"/>
                    </a:lnTo>
                    <a:lnTo>
                      <a:pt x="557" y="233"/>
                    </a:lnTo>
                    <a:lnTo>
                      <a:pt x="577" y="233"/>
                    </a:lnTo>
                    <a:lnTo>
                      <a:pt x="577" y="222"/>
                    </a:lnTo>
                    <a:lnTo>
                      <a:pt x="557" y="222"/>
                    </a:lnTo>
                    <a:lnTo>
                      <a:pt x="557" y="213"/>
                    </a:lnTo>
                    <a:lnTo>
                      <a:pt x="577" y="213"/>
                    </a:lnTo>
                    <a:lnTo>
                      <a:pt x="577" y="202"/>
                    </a:lnTo>
                    <a:lnTo>
                      <a:pt x="557" y="202"/>
                    </a:lnTo>
                    <a:lnTo>
                      <a:pt x="557" y="192"/>
                    </a:lnTo>
                    <a:lnTo>
                      <a:pt x="577" y="192"/>
                    </a:lnTo>
                    <a:lnTo>
                      <a:pt x="577" y="181"/>
                    </a:lnTo>
                    <a:lnTo>
                      <a:pt x="557" y="181"/>
                    </a:lnTo>
                    <a:lnTo>
                      <a:pt x="557" y="172"/>
                    </a:lnTo>
                    <a:lnTo>
                      <a:pt x="577" y="172"/>
                    </a:lnTo>
                    <a:lnTo>
                      <a:pt x="577" y="162"/>
                    </a:lnTo>
                    <a:lnTo>
                      <a:pt x="557" y="162"/>
                    </a:lnTo>
                    <a:lnTo>
                      <a:pt x="557" y="152"/>
                    </a:lnTo>
                    <a:lnTo>
                      <a:pt x="577" y="152"/>
                    </a:lnTo>
                    <a:lnTo>
                      <a:pt x="577" y="142"/>
                    </a:lnTo>
                    <a:lnTo>
                      <a:pt x="557" y="142"/>
                    </a:lnTo>
                    <a:lnTo>
                      <a:pt x="557" y="132"/>
                    </a:lnTo>
                    <a:lnTo>
                      <a:pt x="577" y="132"/>
                    </a:lnTo>
                    <a:lnTo>
                      <a:pt x="577" y="121"/>
                    </a:lnTo>
                    <a:lnTo>
                      <a:pt x="557" y="121"/>
                    </a:lnTo>
                    <a:lnTo>
                      <a:pt x="557" y="111"/>
                    </a:lnTo>
                    <a:lnTo>
                      <a:pt x="577" y="111"/>
                    </a:lnTo>
                    <a:lnTo>
                      <a:pt x="577" y="100"/>
                    </a:lnTo>
                    <a:lnTo>
                      <a:pt x="557" y="100"/>
                    </a:lnTo>
                    <a:lnTo>
                      <a:pt x="557" y="91"/>
                    </a:lnTo>
                    <a:lnTo>
                      <a:pt x="577" y="91"/>
                    </a:lnTo>
                    <a:lnTo>
                      <a:pt x="577" y="81"/>
                    </a:lnTo>
                    <a:lnTo>
                      <a:pt x="557" y="81"/>
                    </a:lnTo>
                    <a:lnTo>
                      <a:pt x="557" y="72"/>
                    </a:lnTo>
                    <a:lnTo>
                      <a:pt x="577" y="72"/>
                    </a:lnTo>
                    <a:lnTo>
                      <a:pt x="577" y="61"/>
                    </a:lnTo>
                    <a:lnTo>
                      <a:pt x="557" y="61"/>
                    </a:lnTo>
                    <a:lnTo>
                      <a:pt x="557" y="51"/>
                    </a:lnTo>
                    <a:lnTo>
                      <a:pt x="577" y="51"/>
                    </a:lnTo>
                    <a:lnTo>
                      <a:pt x="577" y="40"/>
                    </a:lnTo>
                    <a:lnTo>
                      <a:pt x="557" y="40"/>
                    </a:lnTo>
                    <a:lnTo>
                      <a:pt x="557" y="30"/>
                    </a:lnTo>
                    <a:lnTo>
                      <a:pt x="577" y="30"/>
                    </a:lnTo>
                    <a:close/>
                    <a:moveTo>
                      <a:pt x="536" y="30"/>
                    </a:moveTo>
                    <a:lnTo>
                      <a:pt x="546" y="30"/>
                    </a:lnTo>
                    <a:lnTo>
                      <a:pt x="546" y="40"/>
                    </a:lnTo>
                    <a:lnTo>
                      <a:pt x="536" y="40"/>
                    </a:lnTo>
                    <a:lnTo>
                      <a:pt x="536" y="30"/>
                    </a:lnTo>
                    <a:close/>
                    <a:moveTo>
                      <a:pt x="536" y="51"/>
                    </a:moveTo>
                    <a:lnTo>
                      <a:pt x="546" y="51"/>
                    </a:lnTo>
                    <a:lnTo>
                      <a:pt x="546" y="61"/>
                    </a:lnTo>
                    <a:lnTo>
                      <a:pt x="536" y="61"/>
                    </a:lnTo>
                    <a:lnTo>
                      <a:pt x="536" y="51"/>
                    </a:lnTo>
                    <a:close/>
                    <a:moveTo>
                      <a:pt x="536" y="72"/>
                    </a:moveTo>
                    <a:lnTo>
                      <a:pt x="546" y="72"/>
                    </a:lnTo>
                    <a:lnTo>
                      <a:pt x="546" y="81"/>
                    </a:lnTo>
                    <a:lnTo>
                      <a:pt x="536" y="81"/>
                    </a:lnTo>
                    <a:lnTo>
                      <a:pt x="536" y="72"/>
                    </a:lnTo>
                    <a:close/>
                    <a:moveTo>
                      <a:pt x="536" y="91"/>
                    </a:moveTo>
                    <a:lnTo>
                      <a:pt x="546" y="91"/>
                    </a:lnTo>
                    <a:lnTo>
                      <a:pt x="546" y="100"/>
                    </a:lnTo>
                    <a:lnTo>
                      <a:pt x="536" y="100"/>
                    </a:lnTo>
                    <a:lnTo>
                      <a:pt x="536" y="91"/>
                    </a:lnTo>
                    <a:close/>
                    <a:moveTo>
                      <a:pt x="536" y="111"/>
                    </a:moveTo>
                    <a:lnTo>
                      <a:pt x="546" y="111"/>
                    </a:lnTo>
                    <a:lnTo>
                      <a:pt x="546" y="121"/>
                    </a:lnTo>
                    <a:lnTo>
                      <a:pt x="536" y="121"/>
                    </a:lnTo>
                    <a:lnTo>
                      <a:pt x="536" y="111"/>
                    </a:lnTo>
                    <a:close/>
                    <a:moveTo>
                      <a:pt x="536" y="132"/>
                    </a:moveTo>
                    <a:lnTo>
                      <a:pt x="546" y="132"/>
                    </a:lnTo>
                    <a:lnTo>
                      <a:pt x="546" y="142"/>
                    </a:lnTo>
                    <a:lnTo>
                      <a:pt x="536" y="142"/>
                    </a:lnTo>
                    <a:lnTo>
                      <a:pt x="536" y="132"/>
                    </a:lnTo>
                    <a:close/>
                    <a:moveTo>
                      <a:pt x="536" y="152"/>
                    </a:moveTo>
                    <a:lnTo>
                      <a:pt x="546" y="152"/>
                    </a:lnTo>
                    <a:lnTo>
                      <a:pt x="546" y="162"/>
                    </a:lnTo>
                    <a:lnTo>
                      <a:pt x="536" y="162"/>
                    </a:lnTo>
                    <a:lnTo>
                      <a:pt x="536" y="152"/>
                    </a:lnTo>
                    <a:close/>
                    <a:moveTo>
                      <a:pt x="536" y="172"/>
                    </a:moveTo>
                    <a:lnTo>
                      <a:pt x="546" y="172"/>
                    </a:lnTo>
                    <a:lnTo>
                      <a:pt x="546" y="181"/>
                    </a:lnTo>
                    <a:lnTo>
                      <a:pt x="536" y="181"/>
                    </a:lnTo>
                    <a:lnTo>
                      <a:pt x="536" y="172"/>
                    </a:lnTo>
                    <a:close/>
                    <a:moveTo>
                      <a:pt x="536" y="192"/>
                    </a:moveTo>
                    <a:lnTo>
                      <a:pt x="546" y="192"/>
                    </a:lnTo>
                    <a:lnTo>
                      <a:pt x="546" y="202"/>
                    </a:lnTo>
                    <a:lnTo>
                      <a:pt x="536" y="202"/>
                    </a:lnTo>
                    <a:lnTo>
                      <a:pt x="536" y="192"/>
                    </a:lnTo>
                    <a:close/>
                    <a:moveTo>
                      <a:pt x="536" y="213"/>
                    </a:moveTo>
                    <a:lnTo>
                      <a:pt x="546" y="213"/>
                    </a:lnTo>
                    <a:lnTo>
                      <a:pt x="546" y="222"/>
                    </a:lnTo>
                    <a:lnTo>
                      <a:pt x="536" y="222"/>
                    </a:lnTo>
                    <a:lnTo>
                      <a:pt x="536" y="213"/>
                    </a:lnTo>
                    <a:close/>
                    <a:moveTo>
                      <a:pt x="536" y="233"/>
                    </a:moveTo>
                    <a:lnTo>
                      <a:pt x="546" y="233"/>
                    </a:lnTo>
                    <a:lnTo>
                      <a:pt x="546" y="243"/>
                    </a:lnTo>
                    <a:lnTo>
                      <a:pt x="536" y="243"/>
                    </a:lnTo>
                    <a:lnTo>
                      <a:pt x="536" y="233"/>
                    </a:lnTo>
                    <a:close/>
                    <a:moveTo>
                      <a:pt x="536" y="253"/>
                    </a:moveTo>
                    <a:lnTo>
                      <a:pt x="546" y="253"/>
                    </a:lnTo>
                    <a:lnTo>
                      <a:pt x="546" y="262"/>
                    </a:lnTo>
                    <a:lnTo>
                      <a:pt x="536" y="262"/>
                    </a:lnTo>
                    <a:lnTo>
                      <a:pt x="536" y="253"/>
                    </a:lnTo>
                    <a:close/>
                    <a:moveTo>
                      <a:pt x="536" y="273"/>
                    </a:moveTo>
                    <a:lnTo>
                      <a:pt x="546" y="273"/>
                    </a:lnTo>
                    <a:lnTo>
                      <a:pt x="546" y="283"/>
                    </a:lnTo>
                    <a:lnTo>
                      <a:pt x="536" y="283"/>
                    </a:lnTo>
                    <a:lnTo>
                      <a:pt x="536" y="273"/>
                    </a:lnTo>
                    <a:close/>
                    <a:moveTo>
                      <a:pt x="536" y="294"/>
                    </a:moveTo>
                    <a:lnTo>
                      <a:pt x="546" y="294"/>
                    </a:lnTo>
                    <a:lnTo>
                      <a:pt x="546" y="303"/>
                    </a:lnTo>
                    <a:lnTo>
                      <a:pt x="536" y="303"/>
                    </a:lnTo>
                    <a:lnTo>
                      <a:pt x="536" y="294"/>
                    </a:lnTo>
                    <a:close/>
                    <a:moveTo>
                      <a:pt x="536" y="314"/>
                    </a:moveTo>
                    <a:lnTo>
                      <a:pt x="546" y="314"/>
                    </a:lnTo>
                    <a:lnTo>
                      <a:pt x="546" y="324"/>
                    </a:lnTo>
                    <a:lnTo>
                      <a:pt x="536" y="324"/>
                    </a:lnTo>
                    <a:lnTo>
                      <a:pt x="536" y="314"/>
                    </a:lnTo>
                    <a:close/>
                    <a:moveTo>
                      <a:pt x="536" y="333"/>
                    </a:moveTo>
                    <a:lnTo>
                      <a:pt x="546" y="333"/>
                    </a:lnTo>
                    <a:lnTo>
                      <a:pt x="546" y="343"/>
                    </a:lnTo>
                    <a:lnTo>
                      <a:pt x="536" y="343"/>
                    </a:lnTo>
                    <a:lnTo>
                      <a:pt x="536" y="333"/>
                    </a:lnTo>
                    <a:close/>
                    <a:moveTo>
                      <a:pt x="536" y="354"/>
                    </a:moveTo>
                    <a:lnTo>
                      <a:pt x="546" y="354"/>
                    </a:lnTo>
                    <a:lnTo>
                      <a:pt x="546" y="364"/>
                    </a:lnTo>
                    <a:lnTo>
                      <a:pt x="536" y="364"/>
                    </a:lnTo>
                    <a:lnTo>
                      <a:pt x="536" y="354"/>
                    </a:lnTo>
                    <a:close/>
                    <a:moveTo>
                      <a:pt x="536" y="375"/>
                    </a:moveTo>
                    <a:lnTo>
                      <a:pt x="546" y="375"/>
                    </a:lnTo>
                    <a:lnTo>
                      <a:pt x="546" y="384"/>
                    </a:lnTo>
                    <a:lnTo>
                      <a:pt x="536" y="384"/>
                    </a:lnTo>
                    <a:lnTo>
                      <a:pt x="536" y="375"/>
                    </a:lnTo>
                    <a:close/>
                    <a:moveTo>
                      <a:pt x="536" y="395"/>
                    </a:moveTo>
                    <a:lnTo>
                      <a:pt x="546" y="395"/>
                    </a:lnTo>
                    <a:lnTo>
                      <a:pt x="546" y="405"/>
                    </a:lnTo>
                    <a:lnTo>
                      <a:pt x="536" y="405"/>
                    </a:lnTo>
                    <a:lnTo>
                      <a:pt x="536" y="395"/>
                    </a:lnTo>
                    <a:close/>
                    <a:moveTo>
                      <a:pt x="536" y="414"/>
                    </a:moveTo>
                    <a:lnTo>
                      <a:pt x="546" y="414"/>
                    </a:lnTo>
                    <a:lnTo>
                      <a:pt x="546" y="424"/>
                    </a:lnTo>
                    <a:lnTo>
                      <a:pt x="536" y="424"/>
                    </a:lnTo>
                    <a:lnTo>
                      <a:pt x="536" y="414"/>
                    </a:lnTo>
                    <a:close/>
                    <a:moveTo>
                      <a:pt x="536" y="435"/>
                    </a:moveTo>
                    <a:lnTo>
                      <a:pt x="546" y="435"/>
                    </a:lnTo>
                    <a:lnTo>
                      <a:pt x="546" y="444"/>
                    </a:lnTo>
                    <a:lnTo>
                      <a:pt x="536" y="444"/>
                    </a:lnTo>
                    <a:lnTo>
                      <a:pt x="536" y="435"/>
                    </a:lnTo>
                    <a:close/>
                    <a:moveTo>
                      <a:pt x="517" y="30"/>
                    </a:moveTo>
                    <a:lnTo>
                      <a:pt x="527" y="30"/>
                    </a:lnTo>
                    <a:lnTo>
                      <a:pt x="527" y="40"/>
                    </a:lnTo>
                    <a:lnTo>
                      <a:pt x="517" y="40"/>
                    </a:lnTo>
                    <a:lnTo>
                      <a:pt x="517" y="30"/>
                    </a:lnTo>
                    <a:close/>
                    <a:moveTo>
                      <a:pt x="517" y="51"/>
                    </a:moveTo>
                    <a:lnTo>
                      <a:pt x="527" y="51"/>
                    </a:lnTo>
                    <a:lnTo>
                      <a:pt x="527" y="61"/>
                    </a:lnTo>
                    <a:lnTo>
                      <a:pt x="517" y="61"/>
                    </a:lnTo>
                    <a:lnTo>
                      <a:pt x="517" y="51"/>
                    </a:lnTo>
                    <a:close/>
                    <a:moveTo>
                      <a:pt x="517" y="72"/>
                    </a:moveTo>
                    <a:lnTo>
                      <a:pt x="527" y="72"/>
                    </a:lnTo>
                    <a:lnTo>
                      <a:pt x="527" y="81"/>
                    </a:lnTo>
                    <a:lnTo>
                      <a:pt x="517" y="81"/>
                    </a:lnTo>
                    <a:lnTo>
                      <a:pt x="517" y="72"/>
                    </a:lnTo>
                    <a:close/>
                    <a:moveTo>
                      <a:pt x="517" y="91"/>
                    </a:moveTo>
                    <a:lnTo>
                      <a:pt x="527" y="91"/>
                    </a:lnTo>
                    <a:lnTo>
                      <a:pt x="527" y="100"/>
                    </a:lnTo>
                    <a:lnTo>
                      <a:pt x="517" y="100"/>
                    </a:lnTo>
                    <a:lnTo>
                      <a:pt x="517" y="91"/>
                    </a:lnTo>
                    <a:close/>
                    <a:moveTo>
                      <a:pt x="517" y="111"/>
                    </a:moveTo>
                    <a:lnTo>
                      <a:pt x="527" y="111"/>
                    </a:lnTo>
                    <a:lnTo>
                      <a:pt x="527" y="121"/>
                    </a:lnTo>
                    <a:lnTo>
                      <a:pt x="517" y="121"/>
                    </a:lnTo>
                    <a:lnTo>
                      <a:pt x="517" y="111"/>
                    </a:lnTo>
                    <a:close/>
                    <a:moveTo>
                      <a:pt x="517" y="132"/>
                    </a:moveTo>
                    <a:lnTo>
                      <a:pt x="527" y="132"/>
                    </a:lnTo>
                    <a:lnTo>
                      <a:pt x="527" y="142"/>
                    </a:lnTo>
                    <a:lnTo>
                      <a:pt x="517" y="142"/>
                    </a:lnTo>
                    <a:lnTo>
                      <a:pt x="517" y="132"/>
                    </a:lnTo>
                    <a:close/>
                    <a:moveTo>
                      <a:pt x="517" y="152"/>
                    </a:moveTo>
                    <a:lnTo>
                      <a:pt x="527" y="152"/>
                    </a:lnTo>
                    <a:lnTo>
                      <a:pt x="527" y="162"/>
                    </a:lnTo>
                    <a:lnTo>
                      <a:pt x="517" y="162"/>
                    </a:lnTo>
                    <a:lnTo>
                      <a:pt x="517" y="152"/>
                    </a:lnTo>
                    <a:close/>
                    <a:moveTo>
                      <a:pt x="517" y="172"/>
                    </a:moveTo>
                    <a:lnTo>
                      <a:pt x="527" y="172"/>
                    </a:lnTo>
                    <a:lnTo>
                      <a:pt x="527" y="181"/>
                    </a:lnTo>
                    <a:lnTo>
                      <a:pt x="517" y="181"/>
                    </a:lnTo>
                    <a:lnTo>
                      <a:pt x="517" y="172"/>
                    </a:lnTo>
                    <a:close/>
                    <a:moveTo>
                      <a:pt x="517" y="192"/>
                    </a:moveTo>
                    <a:lnTo>
                      <a:pt x="527" y="192"/>
                    </a:lnTo>
                    <a:lnTo>
                      <a:pt x="527" y="202"/>
                    </a:lnTo>
                    <a:lnTo>
                      <a:pt x="517" y="202"/>
                    </a:lnTo>
                    <a:lnTo>
                      <a:pt x="517" y="192"/>
                    </a:lnTo>
                    <a:close/>
                    <a:moveTo>
                      <a:pt x="517" y="213"/>
                    </a:moveTo>
                    <a:lnTo>
                      <a:pt x="527" y="213"/>
                    </a:lnTo>
                    <a:lnTo>
                      <a:pt x="527" y="222"/>
                    </a:lnTo>
                    <a:lnTo>
                      <a:pt x="517" y="222"/>
                    </a:lnTo>
                    <a:lnTo>
                      <a:pt x="517" y="213"/>
                    </a:lnTo>
                    <a:close/>
                    <a:moveTo>
                      <a:pt x="517" y="233"/>
                    </a:moveTo>
                    <a:lnTo>
                      <a:pt x="527" y="233"/>
                    </a:lnTo>
                    <a:lnTo>
                      <a:pt x="527" y="243"/>
                    </a:lnTo>
                    <a:lnTo>
                      <a:pt x="517" y="243"/>
                    </a:lnTo>
                    <a:lnTo>
                      <a:pt x="517" y="233"/>
                    </a:lnTo>
                    <a:close/>
                    <a:moveTo>
                      <a:pt x="517" y="253"/>
                    </a:moveTo>
                    <a:lnTo>
                      <a:pt x="527" y="253"/>
                    </a:lnTo>
                    <a:lnTo>
                      <a:pt x="527" y="262"/>
                    </a:lnTo>
                    <a:lnTo>
                      <a:pt x="517" y="262"/>
                    </a:lnTo>
                    <a:lnTo>
                      <a:pt x="517" y="253"/>
                    </a:lnTo>
                    <a:close/>
                    <a:moveTo>
                      <a:pt x="517" y="273"/>
                    </a:moveTo>
                    <a:lnTo>
                      <a:pt x="527" y="273"/>
                    </a:lnTo>
                    <a:lnTo>
                      <a:pt x="527" y="283"/>
                    </a:lnTo>
                    <a:lnTo>
                      <a:pt x="517" y="283"/>
                    </a:lnTo>
                    <a:lnTo>
                      <a:pt x="517" y="273"/>
                    </a:lnTo>
                    <a:close/>
                    <a:moveTo>
                      <a:pt x="517" y="294"/>
                    </a:moveTo>
                    <a:lnTo>
                      <a:pt x="527" y="294"/>
                    </a:lnTo>
                    <a:lnTo>
                      <a:pt x="527" y="303"/>
                    </a:lnTo>
                    <a:lnTo>
                      <a:pt x="517" y="303"/>
                    </a:lnTo>
                    <a:lnTo>
                      <a:pt x="517" y="294"/>
                    </a:lnTo>
                    <a:close/>
                    <a:moveTo>
                      <a:pt x="517" y="314"/>
                    </a:moveTo>
                    <a:lnTo>
                      <a:pt x="527" y="314"/>
                    </a:lnTo>
                    <a:lnTo>
                      <a:pt x="527" y="324"/>
                    </a:lnTo>
                    <a:lnTo>
                      <a:pt x="517" y="324"/>
                    </a:lnTo>
                    <a:lnTo>
                      <a:pt x="517" y="314"/>
                    </a:lnTo>
                    <a:close/>
                    <a:moveTo>
                      <a:pt x="517" y="333"/>
                    </a:moveTo>
                    <a:lnTo>
                      <a:pt x="527" y="333"/>
                    </a:lnTo>
                    <a:lnTo>
                      <a:pt x="527" y="343"/>
                    </a:lnTo>
                    <a:lnTo>
                      <a:pt x="517" y="343"/>
                    </a:lnTo>
                    <a:lnTo>
                      <a:pt x="517" y="333"/>
                    </a:lnTo>
                    <a:close/>
                    <a:moveTo>
                      <a:pt x="517" y="354"/>
                    </a:moveTo>
                    <a:lnTo>
                      <a:pt x="527" y="354"/>
                    </a:lnTo>
                    <a:lnTo>
                      <a:pt x="527" y="364"/>
                    </a:lnTo>
                    <a:lnTo>
                      <a:pt x="517" y="364"/>
                    </a:lnTo>
                    <a:lnTo>
                      <a:pt x="517" y="354"/>
                    </a:lnTo>
                    <a:close/>
                    <a:moveTo>
                      <a:pt x="517" y="375"/>
                    </a:moveTo>
                    <a:lnTo>
                      <a:pt x="527" y="375"/>
                    </a:lnTo>
                    <a:lnTo>
                      <a:pt x="527" y="384"/>
                    </a:lnTo>
                    <a:lnTo>
                      <a:pt x="517" y="384"/>
                    </a:lnTo>
                    <a:lnTo>
                      <a:pt x="517" y="375"/>
                    </a:lnTo>
                    <a:close/>
                    <a:moveTo>
                      <a:pt x="517" y="395"/>
                    </a:moveTo>
                    <a:lnTo>
                      <a:pt x="527" y="395"/>
                    </a:lnTo>
                    <a:lnTo>
                      <a:pt x="527" y="405"/>
                    </a:lnTo>
                    <a:lnTo>
                      <a:pt x="517" y="405"/>
                    </a:lnTo>
                    <a:lnTo>
                      <a:pt x="517" y="395"/>
                    </a:lnTo>
                    <a:close/>
                    <a:moveTo>
                      <a:pt x="517" y="414"/>
                    </a:moveTo>
                    <a:lnTo>
                      <a:pt x="527" y="414"/>
                    </a:lnTo>
                    <a:lnTo>
                      <a:pt x="527" y="424"/>
                    </a:lnTo>
                    <a:lnTo>
                      <a:pt x="517" y="424"/>
                    </a:lnTo>
                    <a:lnTo>
                      <a:pt x="517" y="414"/>
                    </a:lnTo>
                    <a:close/>
                    <a:moveTo>
                      <a:pt x="517" y="435"/>
                    </a:moveTo>
                    <a:lnTo>
                      <a:pt x="527" y="435"/>
                    </a:lnTo>
                    <a:lnTo>
                      <a:pt x="527" y="444"/>
                    </a:lnTo>
                    <a:lnTo>
                      <a:pt x="517" y="444"/>
                    </a:lnTo>
                    <a:lnTo>
                      <a:pt x="517" y="435"/>
                    </a:lnTo>
                    <a:close/>
                    <a:moveTo>
                      <a:pt x="527" y="455"/>
                    </a:moveTo>
                    <a:lnTo>
                      <a:pt x="527" y="465"/>
                    </a:lnTo>
                    <a:lnTo>
                      <a:pt x="517" y="465"/>
                    </a:lnTo>
                    <a:lnTo>
                      <a:pt x="517" y="455"/>
                    </a:lnTo>
                    <a:lnTo>
                      <a:pt x="527" y="455"/>
                    </a:lnTo>
                    <a:close/>
                    <a:moveTo>
                      <a:pt x="92" y="495"/>
                    </a:moveTo>
                    <a:lnTo>
                      <a:pt x="101" y="495"/>
                    </a:lnTo>
                    <a:lnTo>
                      <a:pt x="101" y="505"/>
                    </a:lnTo>
                    <a:lnTo>
                      <a:pt x="92" y="505"/>
                    </a:lnTo>
                    <a:lnTo>
                      <a:pt x="92" y="495"/>
                    </a:lnTo>
                    <a:close/>
                    <a:moveTo>
                      <a:pt x="81" y="505"/>
                    </a:moveTo>
                    <a:lnTo>
                      <a:pt x="71" y="505"/>
                    </a:lnTo>
                    <a:lnTo>
                      <a:pt x="71" y="495"/>
                    </a:lnTo>
                    <a:lnTo>
                      <a:pt x="81" y="495"/>
                    </a:lnTo>
                    <a:lnTo>
                      <a:pt x="81" y="505"/>
                    </a:lnTo>
                    <a:close/>
                    <a:moveTo>
                      <a:pt x="112" y="495"/>
                    </a:moveTo>
                    <a:lnTo>
                      <a:pt x="122" y="495"/>
                    </a:lnTo>
                    <a:lnTo>
                      <a:pt x="122" y="505"/>
                    </a:lnTo>
                    <a:lnTo>
                      <a:pt x="112" y="505"/>
                    </a:lnTo>
                    <a:lnTo>
                      <a:pt x="112" y="495"/>
                    </a:lnTo>
                    <a:close/>
                    <a:moveTo>
                      <a:pt x="132" y="495"/>
                    </a:moveTo>
                    <a:lnTo>
                      <a:pt x="141" y="495"/>
                    </a:lnTo>
                    <a:lnTo>
                      <a:pt x="141" y="505"/>
                    </a:lnTo>
                    <a:lnTo>
                      <a:pt x="132" y="505"/>
                    </a:lnTo>
                    <a:lnTo>
                      <a:pt x="132" y="495"/>
                    </a:lnTo>
                    <a:close/>
                    <a:moveTo>
                      <a:pt x="152" y="495"/>
                    </a:moveTo>
                    <a:lnTo>
                      <a:pt x="162" y="495"/>
                    </a:lnTo>
                    <a:lnTo>
                      <a:pt x="162" y="505"/>
                    </a:lnTo>
                    <a:lnTo>
                      <a:pt x="152" y="505"/>
                    </a:lnTo>
                    <a:lnTo>
                      <a:pt x="152" y="495"/>
                    </a:lnTo>
                    <a:close/>
                    <a:moveTo>
                      <a:pt x="173" y="495"/>
                    </a:moveTo>
                    <a:lnTo>
                      <a:pt x="182" y="495"/>
                    </a:lnTo>
                    <a:lnTo>
                      <a:pt x="182" y="505"/>
                    </a:lnTo>
                    <a:lnTo>
                      <a:pt x="173" y="505"/>
                    </a:lnTo>
                    <a:lnTo>
                      <a:pt x="173" y="495"/>
                    </a:lnTo>
                    <a:close/>
                    <a:moveTo>
                      <a:pt x="193" y="495"/>
                    </a:moveTo>
                    <a:lnTo>
                      <a:pt x="203" y="495"/>
                    </a:lnTo>
                    <a:lnTo>
                      <a:pt x="203" y="505"/>
                    </a:lnTo>
                    <a:lnTo>
                      <a:pt x="193" y="505"/>
                    </a:lnTo>
                    <a:lnTo>
                      <a:pt x="193" y="495"/>
                    </a:lnTo>
                    <a:close/>
                    <a:moveTo>
                      <a:pt x="213" y="495"/>
                    </a:moveTo>
                    <a:lnTo>
                      <a:pt x="222" y="495"/>
                    </a:lnTo>
                    <a:lnTo>
                      <a:pt x="222" y="505"/>
                    </a:lnTo>
                    <a:lnTo>
                      <a:pt x="213" y="505"/>
                    </a:lnTo>
                    <a:lnTo>
                      <a:pt x="213" y="495"/>
                    </a:lnTo>
                    <a:close/>
                    <a:moveTo>
                      <a:pt x="233" y="495"/>
                    </a:moveTo>
                    <a:lnTo>
                      <a:pt x="243" y="495"/>
                    </a:lnTo>
                    <a:lnTo>
                      <a:pt x="243" y="505"/>
                    </a:lnTo>
                    <a:lnTo>
                      <a:pt x="233" y="505"/>
                    </a:lnTo>
                    <a:lnTo>
                      <a:pt x="233" y="495"/>
                    </a:lnTo>
                    <a:close/>
                    <a:moveTo>
                      <a:pt x="254" y="495"/>
                    </a:moveTo>
                    <a:lnTo>
                      <a:pt x="263" y="495"/>
                    </a:lnTo>
                    <a:lnTo>
                      <a:pt x="263" y="505"/>
                    </a:lnTo>
                    <a:lnTo>
                      <a:pt x="254" y="505"/>
                    </a:lnTo>
                    <a:lnTo>
                      <a:pt x="254" y="495"/>
                    </a:lnTo>
                    <a:close/>
                    <a:moveTo>
                      <a:pt x="274" y="495"/>
                    </a:moveTo>
                    <a:lnTo>
                      <a:pt x="284" y="495"/>
                    </a:lnTo>
                    <a:lnTo>
                      <a:pt x="284" y="505"/>
                    </a:lnTo>
                    <a:lnTo>
                      <a:pt x="274" y="505"/>
                    </a:lnTo>
                    <a:lnTo>
                      <a:pt x="274" y="495"/>
                    </a:lnTo>
                    <a:close/>
                    <a:moveTo>
                      <a:pt x="293" y="495"/>
                    </a:moveTo>
                    <a:lnTo>
                      <a:pt x="303" y="495"/>
                    </a:lnTo>
                    <a:lnTo>
                      <a:pt x="303" y="505"/>
                    </a:lnTo>
                    <a:lnTo>
                      <a:pt x="293" y="505"/>
                    </a:lnTo>
                    <a:lnTo>
                      <a:pt x="293" y="495"/>
                    </a:lnTo>
                    <a:close/>
                    <a:moveTo>
                      <a:pt x="314" y="495"/>
                    </a:moveTo>
                    <a:lnTo>
                      <a:pt x="324" y="495"/>
                    </a:lnTo>
                    <a:lnTo>
                      <a:pt x="324" y="505"/>
                    </a:lnTo>
                    <a:lnTo>
                      <a:pt x="314" y="505"/>
                    </a:lnTo>
                    <a:lnTo>
                      <a:pt x="314" y="495"/>
                    </a:lnTo>
                    <a:close/>
                    <a:moveTo>
                      <a:pt x="335" y="495"/>
                    </a:moveTo>
                    <a:lnTo>
                      <a:pt x="344" y="495"/>
                    </a:lnTo>
                    <a:lnTo>
                      <a:pt x="344" y="505"/>
                    </a:lnTo>
                    <a:lnTo>
                      <a:pt x="335" y="505"/>
                    </a:lnTo>
                    <a:lnTo>
                      <a:pt x="335" y="495"/>
                    </a:lnTo>
                    <a:close/>
                    <a:moveTo>
                      <a:pt x="355" y="495"/>
                    </a:moveTo>
                    <a:lnTo>
                      <a:pt x="365" y="495"/>
                    </a:lnTo>
                    <a:lnTo>
                      <a:pt x="365" y="505"/>
                    </a:lnTo>
                    <a:lnTo>
                      <a:pt x="355" y="505"/>
                    </a:lnTo>
                    <a:lnTo>
                      <a:pt x="355" y="495"/>
                    </a:lnTo>
                    <a:close/>
                    <a:moveTo>
                      <a:pt x="374" y="495"/>
                    </a:moveTo>
                    <a:lnTo>
                      <a:pt x="384" y="495"/>
                    </a:lnTo>
                    <a:lnTo>
                      <a:pt x="384" y="505"/>
                    </a:lnTo>
                    <a:lnTo>
                      <a:pt x="374" y="505"/>
                    </a:lnTo>
                    <a:lnTo>
                      <a:pt x="374" y="495"/>
                    </a:lnTo>
                    <a:close/>
                    <a:moveTo>
                      <a:pt x="395" y="495"/>
                    </a:moveTo>
                    <a:lnTo>
                      <a:pt x="405" y="495"/>
                    </a:lnTo>
                    <a:lnTo>
                      <a:pt x="405" y="505"/>
                    </a:lnTo>
                    <a:lnTo>
                      <a:pt x="395" y="505"/>
                    </a:lnTo>
                    <a:lnTo>
                      <a:pt x="395" y="495"/>
                    </a:lnTo>
                    <a:close/>
                    <a:moveTo>
                      <a:pt x="416" y="495"/>
                    </a:moveTo>
                    <a:lnTo>
                      <a:pt x="425" y="495"/>
                    </a:lnTo>
                    <a:lnTo>
                      <a:pt x="425" y="505"/>
                    </a:lnTo>
                    <a:lnTo>
                      <a:pt x="416" y="505"/>
                    </a:lnTo>
                    <a:lnTo>
                      <a:pt x="416" y="495"/>
                    </a:lnTo>
                    <a:close/>
                    <a:moveTo>
                      <a:pt x="436" y="495"/>
                    </a:moveTo>
                    <a:lnTo>
                      <a:pt x="446" y="495"/>
                    </a:lnTo>
                    <a:lnTo>
                      <a:pt x="446" y="505"/>
                    </a:lnTo>
                    <a:lnTo>
                      <a:pt x="436" y="505"/>
                    </a:lnTo>
                    <a:lnTo>
                      <a:pt x="436" y="495"/>
                    </a:lnTo>
                    <a:close/>
                    <a:moveTo>
                      <a:pt x="455" y="495"/>
                    </a:moveTo>
                    <a:lnTo>
                      <a:pt x="465" y="495"/>
                    </a:lnTo>
                    <a:lnTo>
                      <a:pt x="465" y="505"/>
                    </a:lnTo>
                    <a:lnTo>
                      <a:pt x="455" y="505"/>
                    </a:lnTo>
                    <a:lnTo>
                      <a:pt x="455" y="495"/>
                    </a:lnTo>
                    <a:close/>
                    <a:moveTo>
                      <a:pt x="476" y="495"/>
                    </a:moveTo>
                    <a:lnTo>
                      <a:pt x="486" y="495"/>
                    </a:lnTo>
                    <a:lnTo>
                      <a:pt x="486" y="505"/>
                    </a:lnTo>
                    <a:lnTo>
                      <a:pt x="476" y="505"/>
                    </a:lnTo>
                    <a:lnTo>
                      <a:pt x="476" y="495"/>
                    </a:lnTo>
                    <a:close/>
                    <a:moveTo>
                      <a:pt x="496" y="495"/>
                    </a:moveTo>
                    <a:lnTo>
                      <a:pt x="506" y="495"/>
                    </a:lnTo>
                    <a:lnTo>
                      <a:pt x="506" y="505"/>
                    </a:lnTo>
                    <a:lnTo>
                      <a:pt x="496" y="505"/>
                    </a:lnTo>
                    <a:lnTo>
                      <a:pt x="496" y="495"/>
                    </a:lnTo>
                    <a:close/>
                    <a:moveTo>
                      <a:pt x="496" y="486"/>
                    </a:moveTo>
                    <a:lnTo>
                      <a:pt x="496" y="476"/>
                    </a:lnTo>
                    <a:lnTo>
                      <a:pt x="506" y="476"/>
                    </a:lnTo>
                    <a:lnTo>
                      <a:pt x="506" y="486"/>
                    </a:lnTo>
                    <a:lnTo>
                      <a:pt x="496" y="486"/>
                    </a:lnTo>
                    <a:close/>
                    <a:moveTo>
                      <a:pt x="486" y="486"/>
                    </a:moveTo>
                    <a:lnTo>
                      <a:pt x="476" y="486"/>
                    </a:lnTo>
                    <a:lnTo>
                      <a:pt x="476" y="476"/>
                    </a:lnTo>
                    <a:lnTo>
                      <a:pt x="486" y="476"/>
                    </a:lnTo>
                    <a:lnTo>
                      <a:pt x="486" y="486"/>
                    </a:lnTo>
                    <a:close/>
                    <a:moveTo>
                      <a:pt x="465" y="486"/>
                    </a:moveTo>
                    <a:lnTo>
                      <a:pt x="455" y="486"/>
                    </a:lnTo>
                    <a:lnTo>
                      <a:pt x="455" y="476"/>
                    </a:lnTo>
                    <a:lnTo>
                      <a:pt x="465" y="476"/>
                    </a:lnTo>
                    <a:lnTo>
                      <a:pt x="465" y="486"/>
                    </a:lnTo>
                    <a:close/>
                    <a:moveTo>
                      <a:pt x="446" y="486"/>
                    </a:moveTo>
                    <a:lnTo>
                      <a:pt x="436" y="486"/>
                    </a:lnTo>
                    <a:lnTo>
                      <a:pt x="436" y="476"/>
                    </a:lnTo>
                    <a:lnTo>
                      <a:pt x="446" y="476"/>
                    </a:lnTo>
                    <a:lnTo>
                      <a:pt x="446" y="486"/>
                    </a:lnTo>
                    <a:close/>
                    <a:moveTo>
                      <a:pt x="425" y="486"/>
                    </a:moveTo>
                    <a:lnTo>
                      <a:pt x="416" y="486"/>
                    </a:lnTo>
                    <a:lnTo>
                      <a:pt x="416" y="476"/>
                    </a:lnTo>
                    <a:lnTo>
                      <a:pt x="425" y="476"/>
                    </a:lnTo>
                    <a:lnTo>
                      <a:pt x="425" y="486"/>
                    </a:lnTo>
                    <a:close/>
                    <a:moveTo>
                      <a:pt x="405" y="486"/>
                    </a:moveTo>
                    <a:lnTo>
                      <a:pt x="395" y="486"/>
                    </a:lnTo>
                    <a:lnTo>
                      <a:pt x="395" y="476"/>
                    </a:lnTo>
                    <a:lnTo>
                      <a:pt x="405" y="476"/>
                    </a:lnTo>
                    <a:lnTo>
                      <a:pt x="405" y="486"/>
                    </a:lnTo>
                    <a:close/>
                    <a:moveTo>
                      <a:pt x="384" y="486"/>
                    </a:moveTo>
                    <a:lnTo>
                      <a:pt x="374" y="486"/>
                    </a:lnTo>
                    <a:lnTo>
                      <a:pt x="374" y="476"/>
                    </a:lnTo>
                    <a:lnTo>
                      <a:pt x="384" y="476"/>
                    </a:lnTo>
                    <a:lnTo>
                      <a:pt x="384" y="486"/>
                    </a:lnTo>
                    <a:close/>
                    <a:moveTo>
                      <a:pt x="365" y="486"/>
                    </a:moveTo>
                    <a:lnTo>
                      <a:pt x="355" y="486"/>
                    </a:lnTo>
                    <a:lnTo>
                      <a:pt x="355" y="476"/>
                    </a:lnTo>
                    <a:lnTo>
                      <a:pt x="365" y="476"/>
                    </a:lnTo>
                    <a:lnTo>
                      <a:pt x="365" y="486"/>
                    </a:lnTo>
                    <a:close/>
                    <a:moveTo>
                      <a:pt x="344" y="486"/>
                    </a:moveTo>
                    <a:lnTo>
                      <a:pt x="335" y="486"/>
                    </a:lnTo>
                    <a:lnTo>
                      <a:pt x="335" y="476"/>
                    </a:lnTo>
                    <a:lnTo>
                      <a:pt x="344" y="476"/>
                    </a:lnTo>
                    <a:lnTo>
                      <a:pt x="344" y="486"/>
                    </a:lnTo>
                    <a:close/>
                    <a:moveTo>
                      <a:pt x="324" y="486"/>
                    </a:moveTo>
                    <a:lnTo>
                      <a:pt x="314" y="486"/>
                    </a:lnTo>
                    <a:lnTo>
                      <a:pt x="314" y="476"/>
                    </a:lnTo>
                    <a:lnTo>
                      <a:pt x="324" y="476"/>
                    </a:lnTo>
                    <a:lnTo>
                      <a:pt x="324" y="486"/>
                    </a:lnTo>
                    <a:close/>
                    <a:moveTo>
                      <a:pt x="303" y="486"/>
                    </a:moveTo>
                    <a:lnTo>
                      <a:pt x="293" y="486"/>
                    </a:lnTo>
                    <a:lnTo>
                      <a:pt x="293" y="476"/>
                    </a:lnTo>
                    <a:lnTo>
                      <a:pt x="303" y="476"/>
                    </a:lnTo>
                    <a:lnTo>
                      <a:pt x="303" y="486"/>
                    </a:lnTo>
                    <a:close/>
                    <a:moveTo>
                      <a:pt x="284" y="486"/>
                    </a:moveTo>
                    <a:lnTo>
                      <a:pt x="274" y="486"/>
                    </a:lnTo>
                    <a:lnTo>
                      <a:pt x="274" y="476"/>
                    </a:lnTo>
                    <a:lnTo>
                      <a:pt x="284" y="476"/>
                    </a:lnTo>
                    <a:lnTo>
                      <a:pt x="284" y="486"/>
                    </a:lnTo>
                    <a:close/>
                    <a:moveTo>
                      <a:pt x="263" y="486"/>
                    </a:moveTo>
                    <a:lnTo>
                      <a:pt x="254" y="486"/>
                    </a:lnTo>
                    <a:lnTo>
                      <a:pt x="254" y="476"/>
                    </a:lnTo>
                    <a:lnTo>
                      <a:pt x="263" y="476"/>
                    </a:lnTo>
                    <a:lnTo>
                      <a:pt x="263" y="486"/>
                    </a:lnTo>
                    <a:close/>
                    <a:moveTo>
                      <a:pt x="243" y="486"/>
                    </a:moveTo>
                    <a:lnTo>
                      <a:pt x="233" y="486"/>
                    </a:lnTo>
                    <a:lnTo>
                      <a:pt x="233" y="476"/>
                    </a:lnTo>
                    <a:lnTo>
                      <a:pt x="243" y="476"/>
                    </a:lnTo>
                    <a:lnTo>
                      <a:pt x="243" y="486"/>
                    </a:lnTo>
                    <a:close/>
                    <a:moveTo>
                      <a:pt x="222" y="486"/>
                    </a:moveTo>
                    <a:lnTo>
                      <a:pt x="213" y="486"/>
                    </a:lnTo>
                    <a:lnTo>
                      <a:pt x="213" y="476"/>
                    </a:lnTo>
                    <a:lnTo>
                      <a:pt x="222" y="476"/>
                    </a:lnTo>
                    <a:lnTo>
                      <a:pt x="222" y="486"/>
                    </a:lnTo>
                    <a:close/>
                    <a:moveTo>
                      <a:pt x="203" y="486"/>
                    </a:moveTo>
                    <a:lnTo>
                      <a:pt x="193" y="486"/>
                    </a:lnTo>
                    <a:lnTo>
                      <a:pt x="193" y="476"/>
                    </a:lnTo>
                    <a:lnTo>
                      <a:pt x="203" y="476"/>
                    </a:lnTo>
                    <a:lnTo>
                      <a:pt x="203" y="486"/>
                    </a:lnTo>
                    <a:close/>
                    <a:moveTo>
                      <a:pt x="182" y="486"/>
                    </a:moveTo>
                    <a:lnTo>
                      <a:pt x="173" y="486"/>
                    </a:lnTo>
                    <a:lnTo>
                      <a:pt x="173" y="476"/>
                    </a:lnTo>
                    <a:lnTo>
                      <a:pt x="182" y="476"/>
                    </a:lnTo>
                    <a:lnTo>
                      <a:pt x="182" y="486"/>
                    </a:lnTo>
                    <a:close/>
                    <a:moveTo>
                      <a:pt x="162" y="486"/>
                    </a:moveTo>
                    <a:lnTo>
                      <a:pt x="152" y="486"/>
                    </a:lnTo>
                    <a:lnTo>
                      <a:pt x="152" y="476"/>
                    </a:lnTo>
                    <a:lnTo>
                      <a:pt x="162" y="476"/>
                    </a:lnTo>
                    <a:lnTo>
                      <a:pt x="162" y="486"/>
                    </a:lnTo>
                    <a:close/>
                    <a:moveTo>
                      <a:pt x="141" y="486"/>
                    </a:moveTo>
                    <a:lnTo>
                      <a:pt x="132" y="486"/>
                    </a:lnTo>
                    <a:lnTo>
                      <a:pt x="132" y="476"/>
                    </a:lnTo>
                    <a:lnTo>
                      <a:pt x="141" y="476"/>
                    </a:lnTo>
                    <a:lnTo>
                      <a:pt x="141" y="486"/>
                    </a:lnTo>
                    <a:close/>
                    <a:moveTo>
                      <a:pt x="122" y="486"/>
                    </a:moveTo>
                    <a:lnTo>
                      <a:pt x="112" y="486"/>
                    </a:lnTo>
                    <a:lnTo>
                      <a:pt x="112" y="476"/>
                    </a:lnTo>
                    <a:lnTo>
                      <a:pt x="122" y="476"/>
                    </a:lnTo>
                    <a:lnTo>
                      <a:pt x="122" y="486"/>
                    </a:lnTo>
                    <a:close/>
                    <a:moveTo>
                      <a:pt x="101" y="486"/>
                    </a:moveTo>
                    <a:lnTo>
                      <a:pt x="92" y="486"/>
                    </a:lnTo>
                    <a:lnTo>
                      <a:pt x="92" y="476"/>
                    </a:lnTo>
                    <a:lnTo>
                      <a:pt x="101" y="476"/>
                    </a:lnTo>
                    <a:lnTo>
                      <a:pt x="101" y="486"/>
                    </a:lnTo>
                    <a:close/>
                    <a:moveTo>
                      <a:pt x="81" y="486"/>
                    </a:moveTo>
                    <a:lnTo>
                      <a:pt x="71" y="486"/>
                    </a:lnTo>
                    <a:lnTo>
                      <a:pt x="71" y="476"/>
                    </a:lnTo>
                    <a:lnTo>
                      <a:pt x="81" y="476"/>
                    </a:lnTo>
                    <a:lnTo>
                      <a:pt x="81" y="486"/>
                    </a:lnTo>
                    <a:close/>
                    <a:moveTo>
                      <a:pt x="60" y="486"/>
                    </a:moveTo>
                    <a:lnTo>
                      <a:pt x="51" y="486"/>
                    </a:lnTo>
                    <a:lnTo>
                      <a:pt x="51" y="476"/>
                    </a:lnTo>
                    <a:lnTo>
                      <a:pt x="60" y="476"/>
                    </a:lnTo>
                    <a:lnTo>
                      <a:pt x="60" y="486"/>
                    </a:lnTo>
                    <a:close/>
                    <a:moveTo>
                      <a:pt x="60" y="495"/>
                    </a:moveTo>
                    <a:lnTo>
                      <a:pt x="60" y="505"/>
                    </a:lnTo>
                    <a:lnTo>
                      <a:pt x="51" y="505"/>
                    </a:lnTo>
                    <a:lnTo>
                      <a:pt x="51" y="495"/>
                    </a:lnTo>
                    <a:lnTo>
                      <a:pt x="60" y="495"/>
                    </a:lnTo>
                    <a:close/>
                    <a:moveTo>
                      <a:pt x="60" y="516"/>
                    </a:moveTo>
                    <a:lnTo>
                      <a:pt x="60" y="525"/>
                    </a:lnTo>
                    <a:lnTo>
                      <a:pt x="51" y="525"/>
                    </a:lnTo>
                    <a:lnTo>
                      <a:pt x="51" y="516"/>
                    </a:lnTo>
                    <a:lnTo>
                      <a:pt x="60" y="516"/>
                    </a:lnTo>
                    <a:close/>
                    <a:moveTo>
                      <a:pt x="71" y="516"/>
                    </a:moveTo>
                    <a:lnTo>
                      <a:pt x="81" y="516"/>
                    </a:lnTo>
                    <a:lnTo>
                      <a:pt x="81" y="525"/>
                    </a:lnTo>
                    <a:lnTo>
                      <a:pt x="71" y="525"/>
                    </a:lnTo>
                    <a:lnTo>
                      <a:pt x="71" y="516"/>
                    </a:lnTo>
                    <a:close/>
                    <a:moveTo>
                      <a:pt x="92" y="516"/>
                    </a:moveTo>
                    <a:lnTo>
                      <a:pt x="101" y="516"/>
                    </a:lnTo>
                    <a:lnTo>
                      <a:pt x="101" y="525"/>
                    </a:lnTo>
                    <a:lnTo>
                      <a:pt x="92" y="525"/>
                    </a:lnTo>
                    <a:lnTo>
                      <a:pt x="92" y="516"/>
                    </a:lnTo>
                    <a:close/>
                    <a:moveTo>
                      <a:pt x="112" y="516"/>
                    </a:moveTo>
                    <a:lnTo>
                      <a:pt x="122" y="516"/>
                    </a:lnTo>
                    <a:lnTo>
                      <a:pt x="122" y="525"/>
                    </a:lnTo>
                    <a:lnTo>
                      <a:pt x="112" y="525"/>
                    </a:lnTo>
                    <a:lnTo>
                      <a:pt x="112" y="516"/>
                    </a:lnTo>
                    <a:close/>
                    <a:moveTo>
                      <a:pt x="132" y="516"/>
                    </a:moveTo>
                    <a:lnTo>
                      <a:pt x="141" y="516"/>
                    </a:lnTo>
                    <a:lnTo>
                      <a:pt x="141" y="525"/>
                    </a:lnTo>
                    <a:lnTo>
                      <a:pt x="132" y="525"/>
                    </a:lnTo>
                    <a:lnTo>
                      <a:pt x="132" y="516"/>
                    </a:lnTo>
                    <a:close/>
                    <a:moveTo>
                      <a:pt x="152" y="516"/>
                    </a:moveTo>
                    <a:lnTo>
                      <a:pt x="162" y="516"/>
                    </a:lnTo>
                    <a:lnTo>
                      <a:pt x="162" y="525"/>
                    </a:lnTo>
                    <a:lnTo>
                      <a:pt x="152" y="525"/>
                    </a:lnTo>
                    <a:lnTo>
                      <a:pt x="152" y="516"/>
                    </a:lnTo>
                    <a:close/>
                    <a:moveTo>
                      <a:pt x="173" y="516"/>
                    </a:moveTo>
                    <a:lnTo>
                      <a:pt x="182" y="516"/>
                    </a:lnTo>
                    <a:lnTo>
                      <a:pt x="182" y="525"/>
                    </a:lnTo>
                    <a:lnTo>
                      <a:pt x="173" y="525"/>
                    </a:lnTo>
                    <a:lnTo>
                      <a:pt x="173" y="516"/>
                    </a:lnTo>
                    <a:close/>
                    <a:moveTo>
                      <a:pt x="193" y="516"/>
                    </a:moveTo>
                    <a:lnTo>
                      <a:pt x="203" y="516"/>
                    </a:lnTo>
                    <a:lnTo>
                      <a:pt x="203" y="525"/>
                    </a:lnTo>
                    <a:lnTo>
                      <a:pt x="193" y="525"/>
                    </a:lnTo>
                    <a:lnTo>
                      <a:pt x="193" y="516"/>
                    </a:lnTo>
                    <a:close/>
                    <a:moveTo>
                      <a:pt x="213" y="516"/>
                    </a:moveTo>
                    <a:lnTo>
                      <a:pt x="222" y="516"/>
                    </a:lnTo>
                    <a:lnTo>
                      <a:pt x="222" y="525"/>
                    </a:lnTo>
                    <a:lnTo>
                      <a:pt x="213" y="525"/>
                    </a:lnTo>
                    <a:lnTo>
                      <a:pt x="213" y="516"/>
                    </a:lnTo>
                    <a:close/>
                    <a:moveTo>
                      <a:pt x="233" y="516"/>
                    </a:moveTo>
                    <a:lnTo>
                      <a:pt x="243" y="516"/>
                    </a:lnTo>
                    <a:lnTo>
                      <a:pt x="243" y="525"/>
                    </a:lnTo>
                    <a:lnTo>
                      <a:pt x="233" y="525"/>
                    </a:lnTo>
                    <a:lnTo>
                      <a:pt x="233" y="516"/>
                    </a:lnTo>
                    <a:close/>
                    <a:moveTo>
                      <a:pt x="254" y="516"/>
                    </a:moveTo>
                    <a:lnTo>
                      <a:pt x="263" y="516"/>
                    </a:lnTo>
                    <a:lnTo>
                      <a:pt x="263" y="525"/>
                    </a:lnTo>
                    <a:lnTo>
                      <a:pt x="254" y="525"/>
                    </a:lnTo>
                    <a:lnTo>
                      <a:pt x="254" y="516"/>
                    </a:lnTo>
                    <a:close/>
                    <a:moveTo>
                      <a:pt x="274" y="516"/>
                    </a:moveTo>
                    <a:lnTo>
                      <a:pt x="284" y="516"/>
                    </a:lnTo>
                    <a:lnTo>
                      <a:pt x="284" y="525"/>
                    </a:lnTo>
                    <a:lnTo>
                      <a:pt x="274" y="525"/>
                    </a:lnTo>
                    <a:lnTo>
                      <a:pt x="274" y="516"/>
                    </a:lnTo>
                    <a:close/>
                    <a:moveTo>
                      <a:pt x="293" y="516"/>
                    </a:moveTo>
                    <a:lnTo>
                      <a:pt x="303" y="516"/>
                    </a:lnTo>
                    <a:lnTo>
                      <a:pt x="303" y="525"/>
                    </a:lnTo>
                    <a:lnTo>
                      <a:pt x="293" y="525"/>
                    </a:lnTo>
                    <a:lnTo>
                      <a:pt x="293" y="516"/>
                    </a:lnTo>
                    <a:close/>
                    <a:moveTo>
                      <a:pt x="314" y="516"/>
                    </a:moveTo>
                    <a:lnTo>
                      <a:pt x="324" y="516"/>
                    </a:lnTo>
                    <a:lnTo>
                      <a:pt x="324" y="525"/>
                    </a:lnTo>
                    <a:lnTo>
                      <a:pt x="314" y="525"/>
                    </a:lnTo>
                    <a:lnTo>
                      <a:pt x="314" y="516"/>
                    </a:lnTo>
                    <a:close/>
                    <a:moveTo>
                      <a:pt x="335" y="516"/>
                    </a:moveTo>
                    <a:lnTo>
                      <a:pt x="344" y="516"/>
                    </a:lnTo>
                    <a:lnTo>
                      <a:pt x="344" y="525"/>
                    </a:lnTo>
                    <a:lnTo>
                      <a:pt x="335" y="525"/>
                    </a:lnTo>
                    <a:lnTo>
                      <a:pt x="335" y="516"/>
                    </a:lnTo>
                    <a:close/>
                    <a:moveTo>
                      <a:pt x="355" y="516"/>
                    </a:moveTo>
                    <a:lnTo>
                      <a:pt x="365" y="516"/>
                    </a:lnTo>
                    <a:lnTo>
                      <a:pt x="365" y="525"/>
                    </a:lnTo>
                    <a:lnTo>
                      <a:pt x="355" y="525"/>
                    </a:lnTo>
                    <a:lnTo>
                      <a:pt x="355" y="516"/>
                    </a:lnTo>
                    <a:close/>
                    <a:moveTo>
                      <a:pt x="374" y="516"/>
                    </a:moveTo>
                    <a:lnTo>
                      <a:pt x="384" y="516"/>
                    </a:lnTo>
                    <a:lnTo>
                      <a:pt x="384" y="525"/>
                    </a:lnTo>
                    <a:lnTo>
                      <a:pt x="374" y="525"/>
                    </a:lnTo>
                    <a:lnTo>
                      <a:pt x="374" y="516"/>
                    </a:lnTo>
                    <a:close/>
                    <a:moveTo>
                      <a:pt x="395" y="516"/>
                    </a:moveTo>
                    <a:lnTo>
                      <a:pt x="405" y="516"/>
                    </a:lnTo>
                    <a:lnTo>
                      <a:pt x="405" y="525"/>
                    </a:lnTo>
                    <a:lnTo>
                      <a:pt x="395" y="525"/>
                    </a:lnTo>
                    <a:lnTo>
                      <a:pt x="395" y="516"/>
                    </a:lnTo>
                    <a:close/>
                    <a:moveTo>
                      <a:pt x="416" y="516"/>
                    </a:moveTo>
                    <a:lnTo>
                      <a:pt x="425" y="516"/>
                    </a:lnTo>
                    <a:lnTo>
                      <a:pt x="425" y="525"/>
                    </a:lnTo>
                    <a:lnTo>
                      <a:pt x="416" y="525"/>
                    </a:lnTo>
                    <a:lnTo>
                      <a:pt x="416" y="516"/>
                    </a:lnTo>
                    <a:close/>
                    <a:moveTo>
                      <a:pt x="436" y="516"/>
                    </a:moveTo>
                    <a:lnTo>
                      <a:pt x="446" y="516"/>
                    </a:lnTo>
                    <a:lnTo>
                      <a:pt x="446" y="525"/>
                    </a:lnTo>
                    <a:lnTo>
                      <a:pt x="436" y="525"/>
                    </a:lnTo>
                    <a:lnTo>
                      <a:pt x="436" y="516"/>
                    </a:lnTo>
                    <a:close/>
                    <a:moveTo>
                      <a:pt x="455" y="516"/>
                    </a:moveTo>
                    <a:lnTo>
                      <a:pt x="465" y="516"/>
                    </a:lnTo>
                    <a:lnTo>
                      <a:pt x="465" y="525"/>
                    </a:lnTo>
                    <a:lnTo>
                      <a:pt x="455" y="525"/>
                    </a:lnTo>
                    <a:lnTo>
                      <a:pt x="455" y="516"/>
                    </a:lnTo>
                    <a:close/>
                    <a:moveTo>
                      <a:pt x="476" y="516"/>
                    </a:moveTo>
                    <a:lnTo>
                      <a:pt x="486" y="516"/>
                    </a:lnTo>
                    <a:lnTo>
                      <a:pt x="486" y="525"/>
                    </a:lnTo>
                    <a:lnTo>
                      <a:pt x="476" y="525"/>
                    </a:lnTo>
                    <a:lnTo>
                      <a:pt x="476" y="516"/>
                    </a:lnTo>
                    <a:close/>
                    <a:moveTo>
                      <a:pt x="496" y="516"/>
                    </a:moveTo>
                    <a:lnTo>
                      <a:pt x="506" y="516"/>
                    </a:lnTo>
                    <a:lnTo>
                      <a:pt x="506" y="525"/>
                    </a:lnTo>
                    <a:lnTo>
                      <a:pt x="496" y="525"/>
                    </a:lnTo>
                    <a:lnTo>
                      <a:pt x="496" y="516"/>
                    </a:lnTo>
                    <a:close/>
                    <a:moveTo>
                      <a:pt x="517" y="516"/>
                    </a:moveTo>
                    <a:lnTo>
                      <a:pt x="527" y="516"/>
                    </a:lnTo>
                    <a:lnTo>
                      <a:pt x="527" y="525"/>
                    </a:lnTo>
                    <a:lnTo>
                      <a:pt x="517" y="525"/>
                    </a:lnTo>
                    <a:lnTo>
                      <a:pt x="517" y="516"/>
                    </a:lnTo>
                    <a:close/>
                    <a:moveTo>
                      <a:pt x="517" y="505"/>
                    </a:moveTo>
                    <a:lnTo>
                      <a:pt x="517" y="495"/>
                    </a:lnTo>
                    <a:lnTo>
                      <a:pt x="527" y="495"/>
                    </a:lnTo>
                    <a:lnTo>
                      <a:pt x="527" y="505"/>
                    </a:lnTo>
                    <a:lnTo>
                      <a:pt x="517" y="505"/>
                    </a:lnTo>
                    <a:close/>
                    <a:moveTo>
                      <a:pt x="517" y="486"/>
                    </a:moveTo>
                    <a:lnTo>
                      <a:pt x="517" y="476"/>
                    </a:lnTo>
                    <a:lnTo>
                      <a:pt x="527" y="476"/>
                    </a:lnTo>
                    <a:lnTo>
                      <a:pt x="527" y="486"/>
                    </a:lnTo>
                    <a:lnTo>
                      <a:pt x="517" y="486"/>
                    </a:lnTo>
                    <a:close/>
                    <a:moveTo>
                      <a:pt x="496" y="30"/>
                    </a:moveTo>
                    <a:lnTo>
                      <a:pt x="506" y="30"/>
                    </a:lnTo>
                    <a:lnTo>
                      <a:pt x="506" y="40"/>
                    </a:lnTo>
                    <a:lnTo>
                      <a:pt x="496" y="40"/>
                    </a:lnTo>
                    <a:lnTo>
                      <a:pt x="496" y="30"/>
                    </a:lnTo>
                    <a:close/>
                    <a:moveTo>
                      <a:pt x="496" y="51"/>
                    </a:moveTo>
                    <a:lnTo>
                      <a:pt x="506" y="51"/>
                    </a:lnTo>
                    <a:lnTo>
                      <a:pt x="506" y="61"/>
                    </a:lnTo>
                    <a:lnTo>
                      <a:pt x="496" y="61"/>
                    </a:lnTo>
                    <a:lnTo>
                      <a:pt x="496" y="51"/>
                    </a:lnTo>
                    <a:close/>
                    <a:moveTo>
                      <a:pt x="496" y="72"/>
                    </a:moveTo>
                    <a:lnTo>
                      <a:pt x="506" y="72"/>
                    </a:lnTo>
                    <a:lnTo>
                      <a:pt x="506" y="81"/>
                    </a:lnTo>
                    <a:lnTo>
                      <a:pt x="496" y="81"/>
                    </a:lnTo>
                    <a:lnTo>
                      <a:pt x="496" y="72"/>
                    </a:lnTo>
                    <a:close/>
                    <a:moveTo>
                      <a:pt x="496" y="91"/>
                    </a:moveTo>
                    <a:lnTo>
                      <a:pt x="506" y="91"/>
                    </a:lnTo>
                    <a:lnTo>
                      <a:pt x="506" y="100"/>
                    </a:lnTo>
                    <a:lnTo>
                      <a:pt x="496" y="100"/>
                    </a:lnTo>
                    <a:lnTo>
                      <a:pt x="496" y="91"/>
                    </a:lnTo>
                    <a:close/>
                    <a:moveTo>
                      <a:pt x="496" y="111"/>
                    </a:moveTo>
                    <a:lnTo>
                      <a:pt x="506" y="111"/>
                    </a:lnTo>
                    <a:lnTo>
                      <a:pt x="506" y="121"/>
                    </a:lnTo>
                    <a:lnTo>
                      <a:pt x="496" y="121"/>
                    </a:lnTo>
                    <a:lnTo>
                      <a:pt x="496" y="111"/>
                    </a:lnTo>
                    <a:close/>
                    <a:moveTo>
                      <a:pt x="496" y="132"/>
                    </a:moveTo>
                    <a:lnTo>
                      <a:pt x="506" y="132"/>
                    </a:lnTo>
                    <a:lnTo>
                      <a:pt x="506" y="142"/>
                    </a:lnTo>
                    <a:lnTo>
                      <a:pt x="496" y="142"/>
                    </a:lnTo>
                    <a:lnTo>
                      <a:pt x="496" y="132"/>
                    </a:lnTo>
                    <a:close/>
                    <a:moveTo>
                      <a:pt x="496" y="152"/>
                    </a:moveTo>
                    <a:lnTo>
                      <a:pt x="506" y="152"/>
                    </a:lnTo>
                    <a:lnTo>
                      <a:pt x="506" y="162"/>
                    </a:lnTo>
                    <a:lnTo>
                      <a:pt x="496" y="162"/>
                    </a:lnTo>
                    <a:lnTo>
                      <a:pt x="496" y="152"/>
                    </a:lnTo>
                    <a:close/>
                    <a:moveTo>
                      <a:pt x="496" y="172"/>
                    </a:moveTo>
                    <a:lnTo>
                      <a:pt x="506" y="172"/>
                    </a:lnTo>
                    <a:lnTo>
                      <a:pt x="506" y="181"/>
                    </a:lnTo>
                    <a:lnTo>
                      <a:pt x="496" y="181"/>
                    </a:lnTo>
                    <a:lnTo>
                      <a:pt x="496" y="172"/>
                    </a:lnTo>
                    <a:close/>
                    <a:moveTo>
                      <a:pt x="496" y="192"/>
                    </a:moveTo>
                    <a:lnTo>
                      <a:pt x="506" y="192"/>
                    </a:lnTo>
                    <a:lnTo>
                      <a:pt x="506" y="202"/>
                    </a:lnTo>
                    <a:lnTo>
                      <a:pt x="496" y="202"/>
                    </a:lnTo>
                    <a:lnTo>
                      <a:pt x="496" y="192"/>
                    </a:lnTo>
                    <a:close/>
                    <a:moveTo>
                      <a:pt x="496" y="213"/>
                    </a:moveTo>
                    <a:lnTo>
                      <a:pt x="506" y="213"/>
                    </a:lnTo>
                    <a:lnTo>
                      <a:pt x="506" y="222"/>
                    </a:lnTo>
                    <a:lnTo>
                      <a:pt x="496" y="222"/>
                    </a:lnTo>
                    <a:lnTo>
                      <a:pt x="496" y="213"/>
                    </a:lnTo>
                    <a:close/>
                    <a:moveTo>
                      <a:pt x="496" y="233"/>
                    </a:moveTo>
                    <a:lnTo>
                      <a:pt x="506" y="233"/>
                    </a:lnTo>
                    <a:lnTo>
                      <a:pt x="506" y="243"/>
                    </a:lnTo>
                    <a:lnTo>
                      <a:pt x="496" y="243"/>
                    </a:lnTo>
                    <a:lnTo>
                      <a:pt x="496" y="233"/>
                    </a:lnTo>
                    <a:close/>
                    <a:moveTo>
                      <a:pt x="496" y="253"/>
                    </a:moveTo>
                    <a:lnTo>
                      <a:pt x="506" y="253"/>
                    </a:lnTo>
                    <a:lnTo>
                      <a:pt x="506" y="262"/>
                    </a:lnTo>
                    <a:lnTo>
                      <a:pt x="496" y="262"/>
                    </a:lnTo>
                    <a:lnTo>
                      <a:pt x="496" y="253"/>
                    </a:lnTo>
                    <a:close/>
                    <a:moveTo>
                      <a:pt x="496" y="273"/>
                    </a:moveTo>
                    <a:lnTo>
                      <a:pt x="506" y="273"/>
                    </a:lnTo>
                    <a:lnTo>
                      <a:pt x="506" y="283"/>
                    </a:lnTo>
                    <a:lnTo>
                      <a:pt x="496" y="283"/>
                    </a:lnTo>
                    <a:lnTo>
                      <a:pt x="496" y="273"/>
                    </a:lnTo>
                    <a:close/>
                    <a:moveTo>
                      <a:pt x="496" y="294"/>
                    </a:moveTo>
                    <a:lnTo>
                      <a:pt x="506" y="294"/>
                    </a:lnTo>
                    <a:lnTo>
                      <a:pt x="506" y="303"/>
                    </a:lnTo>
                    <a:lnTo>
                      <a:pt x="496" y="303"/>
                    </a:lnTo>
                    <a:lnTo>
                      <a:pt x="496" y="294"/>
                    </a:lnTo>
                    <a:close/>
                    <a:moveTo>
                      <a:pt x="496" y="314"/>
                    </a:moveTo>
                    <a:lnTo>
                      <a:pt x="506" y="314"/>
                    </a:lnTo>
                    <a:lnTo>
                      <a:pt x="506" y="324"/>
                    </a:lnTo>
                    <a:lnTo>
                      <a:pt x="496" y="324"/>
                    </a:lnTo>
                    <a:lnTo>
                      <a:pt x="496" y="314"/>
                    </a:lnTo>
                    <a:close/>
                    <a:moveTo>
                      <a:pt x="496" y="333"/>
                    </a:moveTo>
                    <a:lnTo>
                      <a:pt x="506" y="333"/>
                    </a:lnTo>
                    <a:lnTo>
                      <a:pt x="506" y="343"/>
                    </a:lnTo>
                    <a:lnTo>
                      <a:pt x="496" y="343"/>
                    </a:lnTo>
                    <a:lnTo>
                      <a:pt x="496" y="333"/>
                    </a:lnTo>
                    <a:close/>
                    <a:moveTo>
                      <a:pt x="496" y="354"/>
                    </a:moveTo>
                    <a:lnTo>
                      <a:pt x="506" y="354"/>
                    </a:lnTo>
                    <a:lnTo>
                      <a:pt x="506" y="364"/>
                    </a:lnTo>
                    <a:lnTo>
                      <a:pt x="496" y="364"/>
                    </a:lnTo>
                    <a:lnTo>
                      <a:pt x="496" y="354"/>
                    </a:lnTo>
                    <a:close/>
                    <a:moveTo>
                      <a:pt x="496" y="375"/>
                    </a:moveTo>
                    <a:lnTo>
                      <a:pt x="506" y="375"/>
                    </a:lnTo>
                    <a:lnTo>
                      <a:pt x="506" y="384"/>
                    </a:lnTo>
                    <a:lnTo>
                      <a:pt x="496" y="384"/>
                    </a:lnTo>
                    <a:lnTo>
                      <a:pt x="496" y="375"/>
                    </a:lnTo>
                    <a:close/>
                    <a:moveTo>
                      <a:pt x="496" y="395"/>
                    </a:moveTo>
                    <a:lnTo>
                      <a:pt x="506" y="395"/>
                    </a:lnTo>
                    <a:lnTo>
                      <a:pt x="506" y="405"/>
                    </a:lnTo>
                    <a:lnTo>
                      <a:pt x="496" y="405"/>
                    </a:lnTo>
                    <a:lnTo>
                      <a:pt x="496" y="395"/>
                    </a:lnTo>
                    <a:close/>
                    <a:moveTo>
                      <a:pt x="496" y="414"/>
                    </a:moveTo>
                    <a:lnTo>
                      <a:pt x="506" y="414"/>
                    </a:lnTo>
                    <a:lnTo>
                      <a:pt x="506" y="424"/>
                    </a:lnTo>
                    <a:lnTo>
                      <a:pt x="496" y="424"/>
                    </a:lnTo>
                    <a:lnTo>
                      <a:pt x="496" y="414"/>
                    </a:lnTo>
                    <a:close/>
                    <a:moveTo>
                      <a:pt x="496" y="435"/>
                    </a:moveTo>
                    <a:lnTo>
                      <a:pt x="506" y="435"/>
                    </a:lnTo>
                    <a:lnTo>
                      <a:pt x="506" y="444"/>
                    </a:lnTo>
                    <a:lnTo>
                      <a:pt x="496" y="444"/>
                    </a:lnTo>
                    <a:lnTo>
                      <a:pt x="496" y="435"/>
                    </a:lnTo>
                    <a:close/>
                    <a:moveTo>
                      <a:pt x="506" y="455"/>
                    </a:moveTo>
                    <a:lnTo>
                      <a:pt x="506" y="465"/>
                    </a:lnTo>
                    <a:lnTo>
                      <a:pt x="496" y="465"/>
                    </a:lnTo>
                    <a:lnTo>
                      <a:pt x="496" y="455"/>
                    </a:lnTo>
                    <a:lnTo>
                      <a:pt x="506" y="455"/>
                    </a:lnTo>
                    <a:close/>
                    <a:moveTo>
                      <a:pt x="476" y="30"/>
                    </a:moveTo>
                    <a:lnTo>
                      <a:pt x="486" y="30"/>
                    </a:lnTo>
                    <a:lnTo>
                      <a:pt x="486" y="40"/>
                    </a:lnTo>
                    <a:lnTo>
                      <a:pt x="476" y="40"/>
                    </a:lnTo>
                    <a:lnTo>
                      <a:pt x="476" y="30"/>
                    </a:lnTo>
                    <a:close/>
                    <a:moveTo>
                      <a:pt x="476" y="51"/>
                    </a:moveTo>
                    <a:lnTo>
                      <a:pt x="486" y="51"/>
                    </a:lnTo>
                    <a:lnTo>
                      <a:pt x="486" y="61"/>
                    </a:lnTo>
                    <a:lnTo>
                      <a:pt x="476" y="61"/>
                    </a:lnTo>
                    <a:lnTo>
                      <a:pt x="476" y="51"/>
                    </a:lnTo>
                    <a:close/>
                    <a:moveTo>
                      <a:pt x="476" y="72"/>
                    </a:moveTo>
                    <a:lnTo>
                      <a:pt x="486" y="72"/>
                    </a:lnTo>
                    <a:lnTo>
                      <a:pt x="486" y="81"/>
                    </a:lnTo>
                    <a:lnTo>
                      <a:pt x="476" y="81"/>
                    </a:lnTo>
                    <a:lnTo>
                      <a:pt x="476" y="72"/>
                    </a:lnTo>
                    <a:close/>
                    <a:moveTo>
                      <a:pt x="476" y="91"/>
                    </a:moveTo>
                    <a:lnTo>
                      <a:pt x="486" y="91"/>
                    </a:lnTo>
                    <a:lnTo>
                      <a:pt x="486" y="100"/>
                    </a:lnTo>
                    <a:lnTo>
                      <a:pt x="476" y="100"/>
                    </a:lnTo>
                    <a:lnTo>
                      <a:pt x="476" y="91"/>
                    </a:lnTo>
                    <a:close/>
                    <a:moveTo>
                      <a:pt x="476" y="111"/>
                    </a:moveTo>
                    <a:lnTo>
                      <a:pt x="486" y="111"/>
                    </a:lnTo>
                    <a:lnTo>
                      <a:pt x="486" y="121"/>
                    </a:lnTo>
                    <a:lnTo>
                      <a:pt x="476" y="121"/>
                    </a:lnTo>
                    <a:lnTo>
                      <a:pt x="476" y="111"/>
                    </a:lnTo>
                    <a:close/>
                    <a:moveTo>
                      <a:pt x="476" y="132"/>
                    </a:moveTo>
                    <a:lnTo>
                      <a:pt x="486" y="132"/>
                    </a:lnTo>
                    <a:lnTo>
                      <a:pt x="486" y="142"/>
                    </a:lnTo>
                    <a:lnTo>
                      <a:pt x="476" y="142"/>
                    </a:lnTo>
                    <a:lnTo>
                      <a:pt x="476" y="132"/>
                    </a:lnTo>
                    <a:close/>
                    <a:moveTo>
                      <a:pt x="476" y="152"/>
                    </a:moveTo>
                    <a:lnTo>
                      <a:pt x="486" y="152"/>
                    </a:lnTo>
                    <a:lnTo>
                      <a:pt x="486" y="162"/>
                    </a:lnTo>
                    <a:lnTo>
                      <a:pt x="476" y="162"/>
                    </a:lnTo>
                    <a:lnTo>
                      <a:pt x="476" y="152"/>
                    </a:lnTo>
                    <a:close/>
                    <a:moveTo>
                      <a:pt x="476" y="172"/>
                    </a:moveTo>
                    <a:lnTo>
                      <a:pt x="486" y="172"/>
                    </a:lnTo>
                    <a:lnTo>
                      <a:pt x="486" y="181"/>
                    </a:lnTo>
                    <a:lnTo>
                      <a:pt x="476" y="181"/>
                    </a:lnTo>
                    <a:lnTo>
                      <a:pt x="476" y="172"/>
                    </a:lnTo>
                    <a:close/>
                    <a:moveTo>
                      <a:pt x="476" y="192"/>
                    </a:moveTo>
                    <a:lnTo>
                      <a:pt x="486" y="192"/>
                    </a:lnTo>
                    <a:lnTo>
                      <a:pt x="486" y="202"/>
                    </a:lnTo>
                    <a:lnTo>
                      <a:pt x="476" y="202"/>
                    </a:lnTo>
                    <a:lnTo>
                      <a:pt x="476" y="192"/>
                    </a:lnTo>
                    <a:close/>
                    <a:moveTo>
                      <a:pt x="476" y="213"/>
                    </a:moveTo>
                    <a:lnTo>
                      <a:pt x="486" y="213"/>
                    </a:lnTo>
                    <a:lnTo>
                      <a:pt x="486" y="222"/>
                    </a:lnTo>
                    <a:lnTo>
                      <a:pt x="476" y="222"/>
                    </a:lnTo>
                    <a:lnTo>
                      <a:pt x="476" y="213"/>
                    </a:lnTo>
                    <a:close/>
                    <a:moveTo>
                      <a:pt x="476" y="233"/>
                    </a:moveTo>
                    <a:lnTo>
                      <a:pt x="486" y="233"/>
                    </a:lnTo>
                    <a:lnTo>
                      <a:pt x="486" y="243"/>
                    </a:lnTo>
                    <a:lnTo>
                      <a:pt x="476" y="243"/>
                    </a:lnTo>
                    <a:lnTo>
                      <a:pt x="476" y="233"/>
                    </a:lnTo>
                    <a:close/>
                    <a:moveTo>
                      <a:pt x="476" y="253"/>
                    </a:moveTo>
                    <a:lnTo>
                      <a:pt x="486" y="253"/>
                    </a:lnTo>
                    <a:lnTo>
                      <a:pt x="486" y="262"/>
                    </a:lnTo>
                    <a:lnTo>
                      <a:pt x="476" y="262"/>
                    </a:lnTo>
                    <a:lnTo>
                      <a:pt x="476" y="253"/>
                    </a:lnTo>
                    <a:close/>
                    <a:moveTo>
                      <a:pt x="476" y="273"/>
                    </a:moveTo>
                    <a:lnTo>
                      <a:pt x="486" y="273"/>
                    </a:lnTo>
                    <a:lnTo>
                      <a:pt x="486" y="283"/>
                    </a:lnTo>
                    <a:lnTo>
                      <a:pt x="476" y="283"/>
                    </a:lnTo>
                    <a:lnTo>
                      <a:pt x="476" y="273"/>
                    </a:lnTo>
                    <a:close/>
                    <a:moveTo>
                      <a:pt x="476" y="294"/>
                    </a:moveTo>
                    <a:lnTo>
                      <a:pt x="486" y="294"/>
                    </a:lnTo>
                    <a:lnTo>
                      <a:pt x="486" y="303"/>
                    </a:lnTo>
                    <a:lnTo>
                      <a:pt x="476" y="303"/>
                    </a:lnTo>
                    <a:lnTo>
                      <a:pt x="476" y="294"/>
                    </a:lnTo>
                    <a:close/>
                    <a:moveTo>
                      <a:pt x="476" y="314"/>
                    </a:moveTo>
                    <a:lnTo>
                      <a:pt x="486" y="314"/>
                    </a:lnTo>
                    <a:lnTo>
                      <a:pt x="486" y="324"/>
                    </a:lnTo>
                    <a:lnTo>
                      <a:pt x="476" y="324"/>
                    </a:lnTo>
                    <a:lnTo>
                      <a:pt x="476" y="314"/>
                    </a:lnTo>
                    <a:close/>
                    <a:moveTo>
                      <a:pt x="476" y="333"/>
                    </a:moveTo>
                    <a:lnTo>
                      <a:pt x="486" y="333"/>
                    </a:lnTo>
                    <a:lnTo>
                      <a:pt x="486" y="343"/>
                    </a:lnTo>
                    <a:lnTo>
                      <a:pt x="476" y="343"/>
                    </a:lnTo>
                    <a:lnTo>
                      <a:pt x="476" y="333"/>
                    </a:lnTo>
                    <a:close/>
                    <a:moveTo>
                      <a:pt x="476" y="354"/>
                    </a:moveTo>
                    <a:lnTo>
                      <a:pt x="486" y="354"/>
                    </a:lnTo>
                    <a:lnTo>
                      <a:pt x="486" y="364"/>
                    </a:lnTo>
                    <a:lnTo>
                      <a:pt x="476" y="364"/>
                    </a:lnTo>
                    <a:lnTo>
                      <a:pt x="476" y="354"/>
                    </a:lnTo>
                    <a:close/>
                    <a:moveTo>
                      <a:pt x="476" y="375"/>
                    </a:moveTo>
                    <a:lnTo>
                      <a:pt x="486" y="375"/>
                    </a:lnTo>
                    <a:lnTo>
                      <a:pt x="486" y="384"/>
                    </a:lnTo>
                    <a:lnTo>
                      <a:pt x="476" y="384"/>
                    </a:lnTo>
                    <a:lnTo>
                      <a:pt x="476" y="375"/>
                    </a:lnTo>
                    <a:close/>
                    <a:moveTo>
                      <a:pt x="476" y="395"/>
                    </a:moveTo>
                    <a:lnTo>
                      <a:pt x="486" y="395"/>
                    </a:lnTo>
                    <a:lnTo>
                      <a:pt x="486" y="405"/>
                    </a:lnTo>
                    <a:lnTo>
                      <a:pt x="476" y="405"/>
                    </a:lnTo>
                    <a:lnTo>
                      <a:pt x="476" y="395"/>
                    </a:lnTo>
                    <a:close/>
                    <a:moveTo>
                      <a:pt x="476" y="414"/>
                    </a:moveTo>
                    <a:lnTo>
                      <a:pt x="486" y="414"/>
                    </a:lnTo>
                    <a:lnTo>
                      <a:pt x="486" y="424"/>
                    </a:lnTo>
                    <a:lnTo>
                      <a:pt x="476" y="424"/>
                    </a:lnTo>
                    <a:lnTo>
                      <a:pt x="476" y="414"/>
                    </a:lnTo>
                    <a:close/>
                    <a:moveTo>
                      <a:pt x="476" y="435"/>
                    </a:moveTo>
                    <a:lnTo>
                      <a:pt x="486" y="435"/>
                    </a:lnTo>
                    <a:lnTo>
                      <a:pt x="486" y="444"/>
                    </a:lnTo>
                    <a:lnTo>
                      <a:pt x="476" y="444"/>
                    </a:lnTo>
                    <a:lnTo>
                      <a:pt x="476" y="435"/>
                    </a:lnTo>
                    <a:close/>
                    <a:moveTo>
                      <a:pt x="486" y="455"/>
                    </a:moveTo>
                    <a:lnTo>
                      <a:pt x="486" y="465"/>
                    </a:lnTo>
                    <a:lnTo>
                      <a:pt x="476" y="465"/>
                    </a:lnTo>
                    <a:lnTo>
                      <a:pt x="476" y="455"/>
                    </a:lnTo>
                    <a:lnTo>
                      <a:pt x="486" y="455"/>
                    </a:lnTo>
                    <a:close/>
                    <a:moveTo>
                      <a:pt x="455" y="30"/>
                    </a:moveTo>
                    <a:lnTo>
                      <a:pt x="465" y="30"/>
                    </a:lnTo>
                    <a:lnTo>
                      <a:pt x="465" y="40"/>
                    </a:lnTo>
                    <a:lnTo>
                      <a:pt x="455" y="40"/>
                    </a:lnTo>
                    <a:lnTo>
                      <a:pt x="455" y="30"/>
                    </a:lnTo>
                    <a:close/>
                    <a:moveTo>
                      <a:pt x="455" y="51"/>
                    </a:moveTo>
                    <a:lnTo>
                      <a:pt x="465" y="51"/>
                    </a:lnTo>
                    <a:lnTo>
                      <a:pt x="465" y="61"/>
                    </a:lnTo>
                    <a:lnTo>
                      <a:pt x="455" y="61"/>
                    </a:lnTo>
                    <a:lnTo>
                      <a:pt x="455" y="51"/>
                    </a:lnTo>
                    <a:close/>
                    <a:moveTo>
                      <a:pt x="455" y="72"/>
                    </a:moveTo>
                    <a:lnTo>
                      <a:pt x="465" y="72"/>
                    </a:lnTo>
                    <a:lnTo>
                      <a:pt x="465" y="81"/>
                    </a:lnTo>
                    <a:lnTo>
                      <a:pt x="455" y="81"/>
                    </a:lnTo>
                    <a:lnTo>
                      <a:pt x="455" y="72"/>
                    </a:lnTo>
                    <a:close/>
                    <a:moveTo>
                      <a:pt x="455" y="91"/>
                    </a:moveTo>
                    <a:lnTo>
                      <a:pt x="465" y="91"/>
                    </a:lnTo>
                    <a:lnTo>
                      <a:pt x="465" y="100"/>
                    </a:lnTo>
                    <a:lnTo>
                      <a:pt x="455" y="100"/>
                    </a:lnTo>
                    <a:lnTo>
                      <a:pt x="455" y="91"/>
                    </a:lnTo>
                    <a:close/>
                    <a:moveTo>
                      <a:pt x="455" y="111"/>
                    </a:moveTo>
                    <a:lnTo>
                      <a:pt x="465" y="111"/>
                    </a:lnTo>
                    <a:lnTo>
                      <a:pt x="465" y="121"/>
                    </a:lnTo>
                    <a:lnTo>
                      <a:pt x="455" y="121"/>
                    </a:lnTo>
                    <a:lnTo>
                      <a:pt x="455" y="111"/>
                    </a:lnTo>
                    <a:close/>
                    <a:moveTo>
                      <a:pt x="455" y="132"/>
                    </a:moveTo>
                    <a:lnTo>
                      <a:pt x="465" y="132"/>
                    </a:lnTo>
                    <a:lnTo>
                      <a:pt x="465" y="142"/>
                    </a:lnTo>
                    <a:lnTo>
                      <a:pt x="455" y="142"/>
                    </a:lnTo>
                    <a:lnTo>
                      <a:pt x="455" y="132"/>
                    </a:lnTo>
                    <a:close/>
                    <a:moveTo>
                      <a:pt x="455" y="152"/>
                    </a:moveTo>
                    <a:lnTo>
                      <a:pt x="465" y="152"/>
                    </a:lnTo>
                    <a:lnTo>
                      <a:pt x="465" y="162"/>
                    </a:lnTo>
                    <a:lnTo>
                      <a:pt x="455" y="162"/>
                    </a:lnTo>
                    <a:lnTo>
                      <a:pt x="455" y="152"/>
                    </a:lnTo>
                    <a:close/>
                    <a:moveTo>
                      <a:pt x="455" y="172"/>
                    </a:moveTo>
                    <a:lnTo>
                      <a:pt x="465" y="172"/>
                    </a:lnTo>
                    <a:lnTo>
                      <a:pt x="465" y="181"/>
                    </a:lnTo>
                    <a:lnTo>
                      <a:pt x="455" y="181"/>
                    </a:lnTo>
                    <a:lnTo>
                      <a:pt x="455" y="172"/>
                    </a:lnTo>
                    <a:close/>
                    <a:moveTo>
                      <a:pt x="455" y="192"/>
                    </a:moveTo>
                    <a:lnTo>
                      <a:pt x="465" y="192"/>
                    </a:lnTo>
                    <a:lnTo>
                      <a:pt x="465" y="202"/>
                    </a:lnTo>
                    <a:lnTo>
                      <a:pt x="455" y="202"/>
                    </a:lnTo>
                    <a:lnTo>
                      <a:pt x="455" y="192"/>
                    </a:lnTo>
                    <a:close/>
                    <a:moveTo>
                      <a:pt x="455" y="213"/>
                    </a:moveTo>
                    <a:lnTo>
                      <a:pt x="465" y="213"/>
                    </a:lnTo>
                    <a:lnTo>
                      <a:pt x="465" y="222"/>
                    </a:lnTo>
                    <a:lnTo>
                      <a:pt x="455" y="222"/>
                    </a:lnTo>
                    <a:lnTo>
                      <a:pt x="455" y="213"/>
                    </a:lnTo>
                    <a:close/>
                    <a:moveTo>
                      <a:pt x="455" y="233"/>
                    </a:moveTo>
                    <a:lnTo>
                      <a:pt x="465" y="233"/>
                    </a:lnTo>
                    <a:lnTo>
                      <a:pt x="465" y="243"/>
                    </a:lnTo>
                    <a:lnTo>
                      <a:pt x="455" y="243"/>
                    </a:lnTo>
                    <a:lnTo>
                      <a:pt x="455" y="233"/>
                    </a:lnTo>
                    <a:close/>
                    <a:moveTo>
                      <a:pt x="455" y="253"/>
                    </a:moveTo>
                    <a:lnTo>
                      <a:pt x="465" y="253"/>
                    </a:lnTo>
                    <a:lnTo>
                      <a:pt x="465" y="262"/>
                    </a:lnTo>
                    <a:lnTo>
                      <a:pt x="455" y="262"/>
                    </a:lnTo>
                    <a:lnTo>
                      <a:pt x="455" y="253"/>
                    </a:lnTo>
                    <a:close/>
                    <a:moveTo>
                      <a:pt x="455" y="273"/>
                    </a:moveTo>
                    <a:lnTo>
                      <a:pt x="465" y="273"/>
                    </a:lnTo>
                    <a:lnTo>
                      <a:pt x="465" y="283"/>
                    </a:lnTo>
                    <a:lnTo>
                      <a:pt x="455" y="283"/>
                    </a:lnTo>
                    <a:lnTo>
                      <a:pt x="455" y="273"/>
                    </a:lnTo>
                    <a:close/>
                    <a:moveTo>
                      <a:pt x="455" y="294"/>
                    </a:moveTo>
                    <a:lnTo>
                      <a:pt x="465" y="294"/>
                    </a:lnTo>
                    <a:lnTo>
                      <a:pt x="465" y="303"/>
                    </a:lnTo>
                    <a:lnTo>
                      <a:pt x="455" y="303"/>
                    </a:lnTo>
                    <a:lnTo>
                      <a:pt x="455" y="294"/>
                    </a:lnTo>
                    <a:close/>
                    <a:moveTo>
                      <a:pt x="455" y="314"/>
                    </a:moveTo>
                    <a:lnTo>
                      <a:pt x="465" y="314"/>
                    </a:lnTo>
                    <a:lnTo>
                      <a:pt x="465" y="324"/>
                    </a:lnTo>
                    <a:lnTo>
                      <a:pt x="455" y="324"/>
                    </a:lnTo>
                    <a:lnTo>
                      <a:pt x="455" y="314"/>
                    </a:lnTo>
                    <a:close/>
                    <a:moveTo>
                      <a:pt x="455" y="333"/>
                    </a:moveTo>
                    <a:lnTo>
                      <a:pt x="465" y="333"/>
                    </a:lnTo>
                    <a:lnTo>
                      <a:pt x="465" y="343"/>
                    </a:lnTo>
                    <a:lnTo>
                      <a:pt x="455" y="343"/>
                    </a:lnTo>
                    <a:lnTo>
                      <a:pt x="455" y="333"/>
                    </a:lnTo>
                    <a:close/>
                    <a:moveTo>
                      <a:pt x="455" y="354"/>
                    </a:moveTo>
                    <a:lnTo>
                      <a:pt x="465" y="354"/>
                    </a:lnTo>
                    <a:lnTo>
                      <a:pt x="465" y="364"/>
                    </a:lnTo>
                    <a:lnTo>
                      <a:pt x="455" y="364"/>
                    </a:lnTo>
                    <a:lnTo>
                      <a:pt x="455" y="354"/>
                    </a:lnTo>
                    <a:close/>
                    <a:moveTo>
                      <a:pt x="455" y="375"/>
                    </a:moveTo>
                    <a:lnTo>
                      <a:pt x="465" y="375"/>
                    </a:lnTo>
                    <a:lnTo>
                      <a:pt x="465" y="384"/>
                    </a:lnTo>
                    <a:lnTo>
                      <a:pt x="455" y="384"/>
                    </a:lnTo>
                    <a:lnTo>
                      <a:pt x="455" y="375"/>
                    </a:lnTo>
                    <a:close/>
                    <a:moveTo>
                      <a:pt x="455" y="395"/>
                    </a:moveTo>
                    <a:lnTo>
                      <a:pt x="465" y="395"/>
                    </a:lnTo>
                    <a:lnTo>
                      <a:pt x="465" y="405"/>
                    </a:lnTo>
                    <a:lnTo>
                      <a:pt x="455" y="405"/>
                    </a:lnTo>
                    <a:lnTo>
                      <a:pt x="455" y="395"/>
                    </a:lnTo>
                    <a:close/>
                    <a:moveTo>
                      <a:pt x="455" y="414"/>
                    </a:moveTo>
                    <a:lnTo>
                      <a:pt x="465" y="414"/>
                    </a:lnTo>
                    <a:lnTo>
                      <a:pt x="465" y="424"/>
                    </a:lnTo>
                    <a:lnTo>
                      <a:pt x="455" y="424"/>
                    </a:lnTo>
                    <a:lnTo>
                      <a:pt x="455" y="414"/>
                    </a:lnTo>
                    <a:close/>
                    <a:moveTo>
                      <a:pt x="455" y="435"/>
                    </a:moveTo>
                    <a:lnTo>
                      <a:pt x="465" y="435"/>
                    </a:lnTo>
                    <a:lnTo>
                      <a:pt x="465" y="444"/>
                    </a:lnTo>
                    <a:lnTo>
                      <a:pt x="455" y="444"/>
                    </a:lnTo>
                    <a:lnTo>
                      <a:pt x="455" y="435"/>
                    </a:lnTo>
                    <a:close/>
                    <a:moveTo>
                      <a:pt x="465" y="455"/>
                    </a:moveTo>
                    <a:lnTo>
                      <a:pt x="465" y="465"/>
                    </a:lnTo>
                    <a:lnTo>
                      <a:pt x="455" y="465"/>
                    </a:lnTo>
                    <a:lnTo>
                      <a:pt x="455" y="455"/>
                    </a:lnTo>
                    <a:lnTo>
                      <a:pt x="465" y="455"/>
                    </a:lnTo>
                    <a:close/>
                    <a:moveTo>
                      <a:pt x="436" y="30"/>
                    </a:moveTo>
                    <a:lnTo>
                      <a:pt x="446" y="30"/>
                    </a:lnTo>
                    <a:lnTo>
                      <a:pt x="446" y="40"/>
                    </a:lnTo>
                    <a:lnTo>
                      <a:pt x="436" y="40"/>
                    </a:lnTo>
                    <a:lnTo>
                      <a:pt x="436" y="30"/>
                    </a:lnTo>
                    <a:close/>
                    <a:moveTo>
                      <a:pt x="436" y="51"/>
                    </a:moveTo>
                    <a:lnTo>
                      <a:pt x="446" y="51"/>
                    </a:lnTo>
                    <a:lnTo>
                      <a:pt x="446" y="61"/>
                    </a:lnTo>
                    <a:lnTo>
                      <a:pt x="436" y="61"/>
                    </a:lnTo>
                    <a:lnTo>
                      <a:pt x="436" y="51"/>
                    </a:lnTo>
                    <a:close/>
                    <a:moveTo>
                      <a:pt x="436" y="72"/>
                    </a:moveTo>
                    <a:lnTo>
                      <a:pt x="446" y="72"/>
                    </a:lnTo>
                    <a:lnTo>
                      <a:pt x="446" y="81"/>
                    </a:lnTo>
                    <a:lnTo>
                      <a:pt x="436" y="81"/>
                    </a:lnTo>
                    <a:lnTo>
                      <a:pt x="436" y="72"/>
                    </a:lnTo>
                    <a:close/>
                    <a:moveTo>
                      <a:pt x="436" y="91"/>
                    </a:moveTo>
                    <a:lnTo>
                      <a:pt x="446" y="91"/>
                    </a:lnTo>
                    <a:lnTo>
                      <a:pt x="446" y="100"/>
                    </a:lnTo>
                    <a:lnTo>
                      <a:pt x="436" y="100"/>
                    </a:lnTo>
                    <a:lnTo>
                      <a:pt x="436" y="91"/>
                    </a:lnTo>
                    <a:close/>
                    <a:moveTo>
                      <a:pt x="436" y="111"/>
                    </a:moveTo>
                    <a:lnTo>
                      <a:pt x="446" y="111"/>
                    </a:lnTo>
                    <a:lnTo>
                      <a:pt x="446" y="121"/>
                    </a:lnTo>
                    <a:lnTo>
                      <a:pt x="436" y="121"/>
                    </a:lnTo>
                    <a:lnTo>
                      <a:pt x="436" y="111"/>
                    </a:lnTo>
                    <a:close/>
                    <a:moveTo>
                      <a:pt x="436" y="132"/>
                    </a:moveTo>
                    <a:lnTo>
                      <a:pt x="446" y="132"/>
                    </a:lnTo>
                    <a:lnTo>
                      <a:pt x="446" y="142"/>
                    </a:lnTo>
                    <a:lnTo>
                      <a:pt x="436" y="142"/>
                    </a:lnTo>
                    <a:lnTo>
                      <a:pt x="436" y="132"/>
                    </a:lnTo>
                    <a:close/>
                    <a:moveTo>
                      <a:pt x="436" y="152"/>
                    </a:moveTo>
                    <a:lnTo>
                      <a:pt x="446" y="152"/>
                    </a:lnTo>
                    <a:lnTo>
                      <a:pt x="446" y="162"/>
                    </a:lnTo>
                    <a:lnTo>
                      <a:pt x="436" y="162"/>
                    </a:lnTo>
                    <a:lnTo>
                      <a:pt x="436" y="152"/>
                    </a:lnTo>
                    <a:close/>
                    <a:moveTo>
                      <a:pt x="436" y="172"/>
                    </a:moveTo>
                    <a:lnTo>
                      <a:pt x="446" y="172"/>
                    </a:lnTo>
                    <a:lnTo>
                      <a:pt x="446" y="181"/>
                    </a:lnTo>
                    <a:lnTo>
                      <a:pt x="436" y="181"/>
                    </a:lnTo>
                    <a:lnTo>
                      <a:pt x="436" y="172"/>
                    </a:lnTo>
                    <a:close/>
                    <a:moveTo>
                      <a:pt x="436" y="192"/>
                    </a:moveTo>
                    <a:lnTo>
                      <a:pt x="446" y="192"/>
                    </a:lnTo>
                    <a:lnTo>
                      <a:pt x="446" y="202"/>
                    </a:lnTo>
                    <a:lnTo>
                      <a:pt x="436" y="202"/>
                    </a:lnTo>
                    <a:lnTo>
                      <a:pt x="436" y="192"/>
                    </a:lnTo>
                    <a:close/>
                    <a:moveTo>
                      <a:pt x="436" y="213"/>
                    </a:moveTo>
                    <a:lnTo>
                      <a:pt x="446" y="213"/>
                    </a:lnTo>
                    <a:lnTo>
                      <a:pt x="446" y="222"/>
                    </a:lnTo>
                    <a:lnTo>
                      <a:pt x="436" y="222"/>
                    </a:lnTo>
                    <a:lnTo>
                      <a:pt x="436" y="213"/>
                    </a:lnTo>
                    <a:close/>
                    <a:moveTo>
                      <a:pt x="436" y="233"/>
                    </a:moveTo>
                    <a:lnTo>
                      <a:pt x="446" y="233"/>
                    </a:lnTo>
                    <a:lnTo>
                      <a:pt x="446" y="243"/>
                    </a:lnTo>
                    <a:lnTo>
                      <a:pt x="436" y="243"/>
                    </a:lnTo>
                    <a:lnTo>
                      <a:pt x="436" y="233"/>
                    </a:lnTo>
                    <a:close/>
                    <a:moveTo>
                      <a:pt x="436" y="253"/>
                    </a:moveTo>
                    <a:lnTo>
                      <a:pt x="446" y="253"/>
                    </a:lnTo>
                    <a:lnTo>
                      <a:pt x="446" y="262"/>
                    </a:lnTo>
                    <a:lnTo>
                      <a:pt x="436" y="262"/>
                    </a:lnTo>
                    <a:lnTo>
                      <a:pt x="436" y="253"/>
                    </a:lnTo>
                    <a:close/>
                    <a:moveTo>
                      <a:pt x="436" y="273"/>
                    </a:moveTo>
                    <a:lnTo>
                      <a:pt x="446" y="273"/>
                    </a:lnTo>
                    <a:lnTo>
                      <a:pt x="446" y="283"/>
                    </a:lnTo>
                    <a:lnTo>
                      <a:pt x="436" y="283"/>
                    </a:lnTo>
                    <a:lnTo>
                      <a:pt x="436" y="273"/>
                    </a:lnTo>
                    <a:close/>
                    <a:moveTo>
                      <a:pt x="436" y="294"/>
                    </a:moveTo>
                    <a:lnTo>
                      <a:pt x="446" y="294"/>
                    </a:lnTo>
                    <a:lnTo>
                      <a:pt x="446" y="303"/>
                    </a:lnTo>
                    <a:lnTo>
                      <a:pt x="436" y="303"/>
                    </a:lnTo>
                    <a:lnTo>
                      <a:pt x="436" y="294"/>
                    </a:lnTo>
                    <a:close/>
                    <a:moveTo>
                      <a:pt x="436" y="314"/>
                    </a:moveTo>
                    <a:lnTo>
                      <a:pt x="446" y="314"/>
                    </a:lnTo>
                    <a:lnTo>
                      <a:pt x="446" y="324"/>
                    </a:lnTo>
                    <a:lnTo>
                      <a:pt x="436" y="324"/>
                    </a:lnTo>
                    <a:lnTo>
                      <a:pt x="436" y="314"/>
                    </a:lnTo>
                    <a:close/>
                    <a:moveTo>
                      <a:pt x="436" y="333"/>
                    </a:moveTo>
                    <a:lnTo>
                      <a:pt x="446" y="333"/>
                    </a:lnTo>
                    <a:lnTo>
                      <a:pt x="446" y="343"/>
                    </a:lnTo>
                    <a:lnTo>
                      <a:pt x="436" y="343"/>
                    </a:lnTo>
                    <a:lnTo>
                      <a:pt x="436" y="333"/>
                    </a:lnTo>
                    <a:close/>
                    <a:moveTo>
                      <a:pt x="436" y="354"/>
                    </a:moveTo>
                    <a:lnTo>
                      <a:pt x="446" y="354"/>
                    </a:lnTo>
                    <a:lnTo>
                      <a:pt x="446" y="364"/>
                    </a:lnTo>
                    <a:lnTo>
                      <a:pt x="436" y="364"/>
                    </a:lnTo>
                    <a:lnTo>
                      <a:pt x="436" y="354"/>
                    </a:lnTo>
                    <a:close/>
                    <a:moveTo>
                      <a:pt x="436" y="375"/>
                    </a:moveTo>
                    <a:lnTo>
                      <a:pt x="446" y="375"/>
                    </a:lnTo>
                    <a:lnTo>
                      <a:pt x="446" y="384"/>
                    </a:lnTo>
                    <a:lnTo>
                      <a:pt x="436" y="384"/>
                    </a:lnTo>
                    <a:lnTo>
                      <a:pt x="436" y="375"/>
                    </a:lnTo>
                    <a:close/>
                    <a:moveTo>
                      <a:pt x="436" y="395"/>
                    </a:moveTo>
                    <a:lnTo>
                      <a:pt x="446" y="395"/>
                    </a:lnTo>
                    <a:lnTo>
                      <a:pt x="446" y="405"/>
                    </a:lnTo>
                    <a:lnTo>
                      <a:pt x="436" y="405"/>
                    </a:lnTo>
                    <a:lnTo>
                      <a:pt x="436" y="395"/>
                    </a:lnTo>
                    <a:close/>
                    <a:moveTo>
                      <a:pt x="436" y="414"/>
                    </a:moveTo>
                    <a:lnTo>
                      <a:pt x="446" y="414"/>
                    </a:lnTo>
                    <a:lnTo>
                      <a:pt x="446" y="424"/>
                    </a:lnTo>
                    <a:lnTo>
                      <a:pt x="436" y="424"/>
                    </a:lnTo>
                    <a:lnTo>
                      <a:pt x="436" y="414"/>
                    </a:lnTo>
                    <a:close/>
                    <a:moveTo>
                      <a:pt x="436" y="435"/>
                    </a:moveTo>
                    <a:lnTo>
                      <a:pt x="446" y="435"/>
                    </a:lnTo>
                    <a:lnTo>
                      <a:pt x="446" y="444"/>
                    </a:lnTo>
                    <a:lnTo>
                      <a:pt x="436" y="444"/>
                    </a:lnTo>
                    <a:lnTo>
                      <a:pt x="436" y="435"/>
                    </a:lnTo>
                    <a:close/>
                    <a:moveTo>
                      <a:pt x="446" y="455"/>
                    </a:moveTo>
                    <a:lnTo>
                      <a:pt x="446" y="465"/>
                    </a:lnTo>
                    <a:lnTo>
                      <a:pt x="436" y="465"/>
                    </a:lnTo>
                    <a:lnTo>
                      <a:pt x="436" y="455"/>
                    </a:lnTo>
                    <a:lnTo>
                      <a:pt x="446" y="455"/>
                    </a:lnTo>
                    <a:close/>
                    <a:moveTo>
                      <a:pt x="416" y="30"/>
                    </a:moveTo>
                    <a:lnTo>
                      <a:pt x="425" y="30"/>
                    </a:lnTo>
                    <a:lnTo>
                      <a:pt x="425" y="40"/>
                    </a:lnTo>
                    <a:lnTo>
                      <a:pt x="416" y="40"/>
                    </a:lnTo>
                    <a:lnTo>
                      <a:pt x="416" y="30"/>
                    </a:lnTo>
                    <a:close/>
                    <a:moveTo>
                      <a:pt x="416" y="51"/>
                    </a:moveTo>
                    <a:lnTo>
                      <a:pt x="425" y="51"/>
                    </a:lnTo>
                    <a:lnTo>
                      <a:pt x="425" y="61"/>
                    </a:lnTo>
                    <a:lnTo>
                      <a:pt x="416" y="61"/>
                    </a:lnTo>
                    <a:lnTo>
                      <a:pt x="416" y="51"/>
                    </a:lnTo>
                    <a:close/>
                    <a:moveTo>
                      <a:pt x="416" y="72"/>
                    </a:moveTo>
                    <a:lnTo>
                      <a:pt x="425" y="72"/>
                    </a:lnTo>
                    <a:lnTo>
                      <a:pt x="425" y="81"/>
                    </a:lnTo>
                    <a:lnTo>
                      <a:pt x="416" y="81"/>
                    </a:lnTo>
                    <a:lnTo>
                      <a:pt x="416" y="72"/>
                    </a:lnTo>
                    <a:close/>
                    <a:moveTo>
                      <a:pt x="416" y="91"/>
                    </a:moveTo>
                    <a:lnTo>
                      <a:pt x="425" y="91"/>
                    </a:lnTo>
                    <a:lnTo>
                      <a:pt x="425" y="100"/>
                    </a:lnTo>
                    <a:lnTo>
                      <a:pt x="416" y="100"/>
                    </a:lnTo>
                    <a:lnTo>
                      <a:pt x="416" y="91"/>
                    </a:lnTo>
                    <a:close/>
                    <a:moveTo>
                      <a:pt x="416" y="111"/>
                    </a:moveTo>
                    <a:lnTo>
                      <a:pt x="425" y="111"/>
                    </a:lnTo>
                    <a:lnTo>
                      <a:pt x="425" y="121"/>
                    </a:lnTo>
                    <a:lnTo>
                      <a:pt x="416" y="121"/>
                    </a:lnTo>
                    <a:lnTo>
                      <a:pt x="416" y="111"/>
                    </a:lnTo>
                    <a:close/>
                    <a:moveTo>
                      <a:pt x="416" y="132"/>
                    </a:moveTo>
                    <a:lnTo>
                      <a:pt x="425" y="132"/>
                    </a:lnTo>
                    <a:lnTo>
                      <a:pt x="425" y="142"/>
                    </a:lnTo>
                    <a:lnTo>
                      <a:pt x="416" y="142"/>
                    </a:lnTo>
                    <a:lnTo>
                      <a:pt x="416" y="132"/>
                    </a:lnTo>
                    <a:close/>
                    <a:moveTo>
                      <a:pt x="416" y="152"/>
                    </a:moveTo>
                    <a:lnTo>
                      <a:pt x="425" y="152"/>
                    </a:lnTo>
                    <a:lnTo>
                      <a:pt x="425" y="162"/>
                    </a:lnTo>
                    <a:lnTo>
                      <a:pt x="416" y="162"/>
                    </a:lnTo>
                    <a:lnTo>
                      <a:pt x="416" y="152"/>
                    </a:lnTo>
                    <a:close/>
                    <a:moveTo>
                      <a:pt x="416" y="172"/>
                    </a:moveTo>
                    <a:lnTo>
                      <a:pt x="425" y="172"/>
                    </a:lnTo>
                    <a:lnTo>
                      <a:pt x="425" y="181"/>
                    </a:lnTo>
                    <a:lnTo>
                      <a:pt x="416" y="181"/>
                    </a:lnTo>
                    <a:lnTo>
                      <a:pt x="416" y="172"/>
                    </a:lnTo>
                    <a:close/>
                    <a:moveTo>
                      <a:pt x="416" y="192"/>
                    </a:moveTo>
                    <a:lnTo>
                      <a:pt x="425" y="192"/>
                    </a:lnTo>
                    <a:lnTo>
                      <a:pt x="425" y="202"/>
                    </a:lnTo>
                    <a:lnTo>
                      <a:pt x="416" y="202"/>
                    </a:lnTo>
                    <a:lnTo>
                      <a:pt x="416" y="192"/>
                    </a:lnTo>
                    <a:close/>
                    <a:moveTo>
                      <a:pt x="416" y="213"/>
                    </a:moveTo>
                    <a:lnTo>
                      <a:pt x="425" y="213"/>
                    </a:lnTo>
                    <a:lnTo>
                      <a:pt x="425" y="222"/>
                    </a:lnTo>
                    <a:lnTo>
                      <a:pt x="416" y="222"/>
                    </a:lnTo>
                    <a:lnTo>
                      <a:pt x="416" y="213"/>
                    </a:lnTo>
                    <a:close/>
                    <a:moveTo>
                      <a:pt x="416" y="233"/>
                    </a:moveTo>
                    <a:lnTo>
                      <a:pt x="425" y="233"/>
                    </a:lnTo>
                    <a:lnTo>
                      <a:pt x="425" y="243"/>
                    </a:lnTo>
                    <a:lnTo>
                      <a:pt x="416" y="243"/>
                    </a:lnTo>
                    <a:lnTo>
                      <a:pt x="416" y="233"/>
                    </a:lnTo>
                    <a:close/>
                    <a:moveTo>
                      <a:pt x="416" y="253"/>
                    </a:moveTo>
                    <a:lnTo>
                      <a:pt x="425" y="253"/>
                    </a:lnTo>
                    <a:lnTo>
                      <a:pt x="425" y="262"/>
                    </a:lnTo>
                    <a:lnTo>
                      <a:pt x="416" y="262"/>
                    </a:lnTo>
                    <a:lnTo>
                      <a:pt x="416" y="253"/>
                    </a:lnTo>
                    <a:close/>
                    <a:moveTo>
                      <a:pt x="416" y="273"/>
                    </a:moveTo>
                    <a:lnTo>
                      <a:pt x="425" y="273"/>
                    </a:lnTo>
                    <a:lnTo>
                      <a:pt x="425" y="283"/>
                    </a:lnTo>
                    <a:lnTo>
                      <a:pt x="416" y="283"/>
                    </a:lnTo>
                    <a:lnTo>
                      <a:pt x="416" y="273"/>
                    </a:lnTo>
                    <a:close/>
                    <a:moveTo>
                      <a:pt x="416" y="294"/>
                    </a:moveTo>
                    <a:lnTo>
                      <a:pt x="425" y="294"/>
                    </a:lnTo>
                    <a:lnTo>
                      <a:pt x="425" y="303"/>
                    </a:lnTo>
                    <a:lnTo>
                      <a:pt x="416" y="303"/>
                    </a:lnTo>
                    <a:lnTo>
                      <a:pt x="416" y="294"/>
                    </a:lnTo>
                    <a:close/>
                    <a:moveTo>
                      <a:pt x="416" y="314"/>
                    </a:moveTo>
                    <a:lnTo>
                      <a:pt x="425" y="314"/>
                    </a:lnTo>
                    <a:lnTo>
                      <a:pt x="425" y="324"/>
                    </a:lnTo>
                    <a:lnTo>
                      <a:pt x="416" y="324"/>
                    </a:lnTo>
                    <a:lnTo>
                      <a:pt x="416" y="314"/>
                    </a:lnTo>
                    <a:close/>
                    <a:moveTo>
                      <a:pt x="416" y="333"/>
                    </a:moveTo>
                    <a:lnTo>
                      <a:pt x="425" y="333"/>
                    </a:lnTo>
                    <a:lnTo>
                      <a:pt x="425" y="343"/>
                    </a:lnTo>
                    <a:lnTo>
                      <a:pt x="416" y="343"/>
                    </a:lnTo>
                    <a:lnTo>
                      <a:pt x="416" y="333"/>
                    </a:lnTo>
                    <a:close/>
                    <a:moveTo>
                      <a:pt x="416" y="354"/>
                    </a:moveTo>
                    <a:lnTo>
                      <a:pt x="425" y="354"/>
                    </a:lnTo>
                    <a:lnTo>
                      <a:pt x="425" y="364"/>
                    </a:lnTo>
                    <a:lnTo>
                      <a:pt x="416" y="364"/>
                    </a:lnTo>
                    <a:lnTo>
                      <a:pt x="416" y="354"/>
                    </a:lnTo>
                    <a:close/>
                    <a:moveTo>
                      <a:pt x="416" y="375"/>
                    </a:moveTo>
                    <a:lnTo>
                      <a:pt x="425" y="375"/>
                    </a:lnTo>
                    <a:lnTo>
                      <a:pt x="425" y="384"/>
                    </a:lnTo>
                    <a:lnTo>
                      <a:pt x="416" y="384"/>
                    </a:lnTo>
                    <a:lnTo>
                      <a:pt x="416" y="375"/>
                    </a:lnTo>
                    <a:close/>
                    <a:moveTo>
                      <a:pt x="416" y="395"/>
                    </a:moveTo>
                    <a:lnTo>
                      <a:pt x="425" y="395"/>
                    </a:lnTo>
                    <a:lnTo>
                      <a:pt x="425" y="405"/>
                    </a:lnTo>
                    <a:lnTo>
                      <a:pt x="416" y="405"/>
                    </a:lnTo>
                    <a:lnTo>
                      <a:pt x="416" y="395"/>
                    </a:lnTo>
                    <a:close/>
                    <a:moveTo>
                      <a:pt x="416" y="414"/>
                    </a:moveTo>
                    <a:lnTo>
                      <a:pt x="425" y="414"/>
                    </a:lnTo>
                    <a:lnTo>
                      <a:pt x="425" y="424"/>
                    </a:lnTo>
                    <a:lnTo>
                      <a:pt x="416" y="424"/>
                    </a:lnTo>
                    <a:lnTo>
                      <a:pt x="416" y="414"/>
                    </a:lnTo>
                    <a:close/>
                    <a:moveTo>
                      <a:pt x="416" y="435"/>
                    </a:moveTo>
                    <a:lnTo>
                      <a:pt x="425" y="435"/>
                    </a:lnTo>
                    <a:lnTo>
                      <a:pt x="425" y="444"/>
                    </a:lnTo>
                    <a:lnTo>
                      <a:pt x="416" y="444"/>
                    </a:lnTo>
                    <a:lnTo>
                      <a:pt x="416" y="435"/>
                    </a:lnTo>
                    <a:close/>
                    <a:moveTo>
                      <a:pt x="425" y="455"/>
                    </a:moveTo>
                    <a:lnTo>
                      <a:pt x="425" y="465"/>
                    </a:lnTo>
                    <a:lnTo>
                      <a:pt x="416" y="465"/>
                    </a:lnTo>
                    <a:lnTo>
                      <a:pt x="416" y="455"/>
                    </a:lnTo>
                    <a:lnTo>
                      <a:pt x="425" y="455"/>
                    </a:lnTo>
                    <a:close/>
                    <a:moveTo>
                      <a:pt x="395" y="30"/>
                    </a:moveTo>
                    <a:lnTo>
                      <a:pt x="405" y="30"/>
                    </a:lnTo>
                    <a:lnTo>
                      <a:pt x="405" y="40"/>
                    </a:lnTo>
                    <a:lnTo>
                      <a:pt x="395" y="40"/>
                    </a:lnTo>
                    <a:lnTo>
                      <a:pt x="395" y="30"/>
                    </a:lnTo>
                    <a:close/>
                    <a:moveTo>
                      <a:pt x="395" y="51"/>
                    </a:moveTo>
                    <a:lnTo>
                      <a:pt x="405" y="51"/>
                    </a:lnTo>
                    <a:lnTo>
                      <a:pt x="405" y="61"/>
                    </a:lnTo>
                    <a:lnTo>
                      <a:pt x="395" y="61"/>
                    </a:lnTo>
                    <a:lnTo>
                      <a:pt x="395" y="51"/>
                    </a:lnTo>
                    <a:close/>
                    <a:moveTo>
                      <a:pt x="395" y="72"/>
                    </a:moveTo>
                    <a:lnTo>
                      <a:pt x="405" y="72"/>
                    </a:lnTo>
                    <a:lnTo>
                      <a:pt x="405" y="81"/>
                    </a:lnTo>
                    <a:lnTo>
                      <a:pt x="395" y="81"/>
                    </a:lnTo>
                    <a:lnTo>
                      <a:pt x="395" y="72"/>
                    </a:lnTo>
                    <a:close/>
                    <a:moveTo>
                      <a:pt x="395" y="91"/>
                    </a:moveTo>
                    <a:lnTo>
                      <a:pt x="405" y="91"/>
                    </a:lnTo>
                    <a:lnTo>
                      <a:pt x="405" y="100"/>
                    </a:lnTo>
                    <a:lnTo>
                      <a:pt x="395" y="100"/>
                    </a:lnTo>
                    <a:lnTo>
                      <a:pt x="395" y="91"/>
                    </a:lnTo>
                    <a:close/>
                    <a:moveTo>
                      <a:pt x="395" y="111"/>
                    </a:moveTo>
                    <a:lnTo>
                      <a:pt x="405" y="111"/>
                    </a:lnTo>
                    <a:lnTo>
                      <a:pt x="405" y="121"/>
                    </a:lnTo>
                    <a:lnTo>
                      <a:pt x="395" y="121"/>
                    </a:lnTo>
                    <a:lnTo>
                      <a:pt x="395" y="111"/>
                    </a:lnTo>
                    <a:close/>
                    <a:moveTo>
                      <a:pt x="395" y="132"/>
                    </a:moveTo>
                    <a:lnTo>
                      <a:pt x="405" y="132"/>
                    </a:lnTo>
                    <a:lnTo>
                      <a:pt x="405" y="142"/>
                    </a:lnTo>
                    <a:lnTo>
                      <a:pt x="395" y="142"/>
                    </a:lnTo>
                    <a:lnTo>
                      <a:pt x="395" y="132"/>
                    </a:lnTo>
                    <a:close/>
                    <a:moveTo>
                      <a:pt x="395" y="152"/>
                    </a:moveTo>
                    <a:lnTo>
                      <a:pt x="405" y="152"/>
                    </a:lnTo>
                    <a:lnTo>
                      <a:pt x="405" y="162"/>
                    </a:lnTo>
                    <a:lnTo>
                      <a:pt x="395" y="162"/>
                    </a:lnTo>
                    <a:lnTo>
                      <a:pt x="395" y="152"/>
                    </a:lnTo>
                    <a:close/>
                    <a:moveTo>
                      <a:pt x="395" y="172"/>
                    </a:moveTo>
                    <a:lnTo>
                      <a:pt x="405" y="172"/>
                    </a:lnTo>
                    <a:lnTo>
                      <a:pt x="405" y="181"/>
                    </a:lnTo>
                    <a:lnTo>
                      <a:pt x="395" y="181"/>
                    </a:lnTo>
                    <a:lnTo>
                      <a:pt x="395" y="172"/>
                    </a:lnTo>
                    <a:close/>
                    <a:moveTo>
                      <a:pt x="395" y="192"/>
                    </a:moveTo>
                    <a:lnTo>
                      <a:pt x="405" y="192"/>
                    </a:lnTo>
                    <a:lnTo>
                      <a:pt x="405" y="202"/>
                    </a:lnTo>
                    <a:lnTo>
                      <a:pt x="395" y="202"/>
                    </a:lnTo>
                    <a:lnTo>
                      <a:pt x="395" y="192"/>
                    </a:lnTo>
                    <a:close/>
                    <a:moveTo>
                      <a:pt x="395" y="213"/>
                    </a:moveTo>
                    <a:lnTo>
                      <a:pt x="405" y="213"/>
                    </a:lnTo>
                    <a:lnTo>
                      <a:pt x="405" y="222"/>
                    </a:lnTo>
                    <a:lnTo>
                      <a:pt x="395" y="222"/>
                    </a:lnTo>
                    <a:lnTo>
                      <a:pt x="395" y="213"/>
                    </a:lnTo>
                    <a:close/>
                    <a:moveTo>
                      <a:pt x="395" y="233"/>
                    </a:moveTo>
                    <a:lnTo>
                      <a:pt x="405" y="233"/>
                    </a:lnTo>
                    <a:lnTo>
                      <a:pt x="405" y="243"/>
                    </a:lnTo>
                    <a:lnTo>
                      <a:pt x="395" y="243"/>
                    </a:lnTo>
                    <a:lnTo>
                      <a:pt x="395" y="233"/>
                    </a:lnTo>
                    <a:close/>
                    <a:moveTo>
                      <a:pt x="395" y="253"/>
                    </a:moveTo>
                    <a:lnTo>
                      <a:pt x="405" y="253"/>
                    </a:lnTo>
                    <a:lnTo>
                      <a:pt x="405" y="262"/>
                    </a:lnTo>
                    <a:lnTo>
                      <a:pt x="395" y="262"/>
                    </a:lnTo>
                    <a:lnTo>
                      <a:pt x="395" y="253"/>
                    </a:lnTo>
                    <a:close/>
                    <a:moveTo>
                      <a:pt x="395" y="273"/>
                    </a:moveTo>
                    <a:lnTo>
                      <a:pt x="405" y="273"/>
                    </a:lnTo>
                    <a:lnTo>
                      <a:pt x="405" y="283"/>
                    </a:lnTo>
                    <a:lnTo>
                      <a:pt x="395" y="283"/>
                    </a:lnTo>
                    <a:lnTo>
                      <a:pt x="395" y="273"/>
                    </a:lnTo>
                    <a:close/>
                    <a:moveTo>
                      <a:pt x="395" y="294"/>
                    </a:moveTo>
                    <a:lnTo>
                      <a:pt x="405" y="294"/>
                    </a:lnTo>
                    <a:lnTo>
                      <a:pt x="405" y="303"/>
                    </a:lnTo>
                    <a:lnTo>
                      <a:pt x="395" y="303"/>
                    </a:lnTo>
                    <a:lnTo>
                      <a:pt x="395" y="294"/>
                    </a:lnTo>
                    <a:close/>
                    <a:moveTo>
                      <a:pt x="395" y="314"/>
                    </a:moveTo>
                    <a:lnTo>
                      <a:pt x="405" y="314"/>
                    </a:lnTo>
                    <a:lnTo>
                      <a:pt x="405" y="324"/>
                    </a:lnTo>
                    <a:lnTo>
                      <a:pt x="395" y="324"/>
                    </a:lnTo>
                    <a:lnTo>
                      <a:pt x="395" y="314"/>
                    </a:lnTo>
                    <a:close/>
                    <a:moveTo>
                      <a:pt x="395" y="333"/>
                    </a:moveTo>
                    <a:lnTo>
                      <a:pt x="405" y="333"/>
                    </a:lnTo>
                    <a:lnTo>
                      <a:pt x="405" y="343"/>
                    </a:lnTo>
                    <a:lnTo>
                      <a:pt x="395" y="343"/>
                    </a:lnTo>
                    <a:lnTo>
                      <a:pt x="395" y="333"/>
                    </a:lnTo>
                    <a:close/>
                    <a:moveTo>
                      <a:pt x="395" y="354"/>
                    </a:moveTo>
                    <a:lnTo>
                      <a:pt x="405" y="354"/>
                    </a:lnTo>
                    <a:lnTo>
                      <a:pt x="405" y="364"/>
                    </a:lnTo>
                    <a:lnTo>
                      <a:pt x="395" y="364"/>
                    </a:lnTo>
                    <a:lnTo>
                      <a:pt x="395" y="354"/>
                    </a:lnTo>
                    <a:close/>
                    <a:moveTo>
                      <a:pt x="395" y="375"/>
                    </a:moveTo>
                    <a:lnTo>
                      <a:pt x="405" y="375"/>
                    </a:lnTo>
                    <a:lnTo>
                      <a:pt x="405" y="384"/>
                    </a:lnTo>
                    <a:lnTo>
                      <a:pt x="395" y="384"/>
                    </a:lnTo>
                    <a:lnTo>
                      <a:pt x="395" y="375"/>
                    </a:lnTo>
                    <a:close/>
                    <a:moveTo>
                      <a:pt x="395" y="395"/>
                    </a:moveTo>
                    <a:lnTo>
                      <a:pt x="405" y="395"/>
                    </a:lnTo>
                    <a:lnTo>
                      <a:pt x="405" y="405"/>
                    </a:lnTo>
                    <a:lnTo>
                      <a:pt x="395" y="405"/>
                    </a:lnTo>
                    <a:lnTo>
                      <a:pt x="395" y="395"/>
                    </a:lnTo>
                    <a:close/>
                    <a:moveTo>
                      <a:pt x="395" y="414"/>
                    </a:moveTo>
                    <a:lnTo>
                      <a:pt x="405" y="414"/>
                    </a:lnTo>
                    <a:lnTo>
                      <a:pt x="405" y="424"/>
                    </a:lnTo>
                    <a:lnTo>
                      <a:pt x="395" y="424"/>
                    </a:lnTo>
                    <a:lnTo>
                      <a:pt x="395" y="414"/>
                    </a:lnTo>
                    <a:close/>
                    <a:moveTo>
                      <a:pt x="395" y="435"/>
                    </a:moveTo>
                    <a:lnTo>
                      <a:pt x="405" y="435"/>
                    </a:lnTo>
                    <a:lnTo>
                      <a:pt x="405" y="444"/>
                    </a:lnTo>
                    <a:lnTo>
                      <a:pt x="395" y="444"/>
                    </a:lnTo>
                    <a:lnTo>
                      <a:pt x="395" y="435"/>
                    </a:lnTo>
                    <a:close/>
                    <a:moveTo>
                      <a:pt x="405" y="455"/>
                    </a:moveTo>
                    <a:lnTo>
                      <a:pt x="405" y="465"/>
                    </a:lnTo>
                    <a:lnTo>
                      <a:pt x="395" y="465"/>
                    </a:lnTo>
                    <a:lnTo>
                      <a:pt x="395" y="455"/>
                    </a:lnTo>
                    <a:lnTo>
                      <a:pt x="405" y="455"/>
                    </a:lnTo>
                    <a:close/>
                    <a:moveTo>
                      <a:pt x="374" y="30"/>
                    </a:moveTo>
                    <a:lnTo>
                      <a:pt x="384" y="30"/>
                    </a:lnTo>
                    <a:lnTo>
                      <a:pt x="384" y="40"/>
                    </a:lnTo>
                    <a:lnTo>
                      <a:pt x="374" y="40"/>
                    </a:lnTo>
                    <a:lnTo>
                      <a:pt x="374" y="30"/>
                    </a:lnTo>
                    <a:close/>
                    <a:moveTo>
                      <a:pt x="374" y="51"/>
                    </a:moveTo>
                    <a:lnTo>
                      <a:pt x="384" y="51"/>
                    </a:lnTo>
                    <a:lnTo>
                      <a:pt x="384" y="61"/>
                    </a:lnTo>
                    <a:lnTo>
                      <a:pt x="374" y="61"/>
                    </a:lnTo>
                    <a:lnTo>
                      <a:pt x="374" y="51"/>
                    </a:lnTo>
                    <a:close/>
                    <a:moveTo>
                      <a:pt x="374" y="72"/>
                    </a:moveTo>
                    <a:lnTo>
                      <a:pt x="384" y="72"/>
                    </a:lnTo>
                    <a:lnTo>
                      <a:pt x="384" y="81"/>
                    </a:lnTo>
                    <a:lnTo>
                      <a:pt x="374" y="81"/>
                    </a:lnTo>
                    <a:lnTo>
                      <a:pt x="374" y="72"/>
                    </a:lnTo>
                    <a:close/>
                    <a:moveTo>
                      <a:pt x="374" y="91"/>
                    </a:moveTo>
                    <a:lnTo>
                      <a:pt x="384" y="91"/>
                    </a:lnTo>
                    <a:lnTo>
                      <a:pt x="384" y="100"/>
                    </a:lnTo>
                    <a:lnTo>
                      <a:pt x="374" y="100"/>
                    </a:lnTo>
                    <a:lnTo>
                      <a:pt x="374" y="91"/>
                    </a:lnTo>
                    <a:close/>
                    <a:moveTo>
                      <a:pt x="374" y="111"/>
                    </a:moveTo>
                    <a:lnTo>
                      <a:pt x="384" y="111"/>
                    </a:lnTo>
                    <a:lnTo>
                      <a:pt x="384" y="121"/>
                    </a:lnTo>
                    <a:lnTo>
                      <a:pt x="374" y="121"/>
                    </a:lnTo>
                    <a:lnTo>
                      <a:pt x="374" y="111"/>
                    </a:lnTo>
                    <a:close/>
                    <a:moveTo>
                      <a:pt x="374" y="132"/>
                    </a:moveTo>
                    <a:lnTo>
                      <a:pt x="384" y="132"/>
                    </a:lnTo>
                    <a:lnTo>
                      <a:pt x="384" y="142"/>
                    </a:lnTo>
                    <a:lnTo>
                      <a:pt x="374" y="142"/>
                    </a:lnTo>
                    <a:lnTo>
                      <a:pt x="374" y="132"/>
                    </a:lnTo>
                    <a:close/>
                    <a:moveTo>
                      <a:pt x="374" y="152"/>
                    </a:moveTo>
                    <a:lnTo>
                      <a:pt x="384" y="152"/>
                    </a:lnTo>
                    <a:lnTo>
                      <a:pt x="384" y="162"/>
                    </a:lnTo>
                    <a:lnTo>
                      <a:pt x="374" y="162"/>
                    </a:lnTo>
                    <a:lnTo>
                      <a:pt x="374" y="152"/>
                    </a:lnTo>
                    <a:close/>
                    <a:moveTo>
                      <a:pt x="374" y="172"/>
                    </a:moveTo>
                    <a:lnTo>
                      <a:pt x="384" y="172"/>
                    </a:lnTo>
                    <a:lnTo>
                      <a:pt x="384" y="181"/>
                    </a:lnTo>
                    <a:lnTo>
                      <a:pt x="374" y="181"/>
                    </a:lnTo>
                    <a:lnTo>
                      <a:pt x="374" y="172"/>
                    </a:lnTo>
                    <a:close/>
                    <a:moveTo>
                      <a:pt x="374" y="192"/>
                    </a:moveTo>
                    <a:lnTo>
                      <a:pt x="384" y="192"/>
                    </a:lnTo>
                    <a:lnTo>
                      <a:pt x="384" y="202"/>
                    </a:lnTo>
                    <a:lnTo>
                      <a:pt x="374" y="202"/>
                    </a:lnTo>
                    <a:lnTo>
                      <a:pt x="374" y="192"/>
                    </a:lnTo>
                    <a:close/>
                    <a:moveTo>
                      <a:pt x="374" y="213"/>
                    </a:moveTo>
                    <a:lnTo>
                      <a:pt x="384" y="213"/>
                    </a:lnTo>
                    <a:lnTo>
                      <a:pt x="384" y="222"/>
                    </a:lnTo>
                    <a:lnTo>
                      <a:pt x="374" y="222"/>
                    </a:lnTo>
                    <a:lnTo>
                      <a:pt x="374" y="213"/>
                    </a:lnTo>
                    <a:close/>
                    <a:moveTo>
                      <a:pt x="374" y="233"/>
                    </a:moveTo>
                    <a:lnTo>
                      <a:pt x="384" y="233"/>
                    </a:lnTo>
                    <a:lnTo>
                      <a:pt x="384" y="243"/>
                    </a:lnTo>
                    <a:lnTo>
                      <a:pt x="374" y="243"/>
                    </a:lnTo>
                    <a:lnTo>
                      <a:pt x="374" y="233"/>
                    </a:lnTo>
                    <a:close/>
                    <a:moveTo>
                      <a:pt x="374" y="253"/>
                    </a:moveTo>
                    <a:lnTo>
                      <a:pt x="384" y="253"/>
                    </a:lnTo>
                    <a:lnTo>
                      <a:pt x="384" y="262"/>
                    </a:lnTo>
                    <a:lnTo>
                      <a:pt x="374" y="262"/>
                    </a:lnTo>
                    <a:lnTo>
                      <a:pt x="374" y="253"/>
                    </a:lnTo>
                    <a:close/>
                    <a:moveTo>
                      <a:pt x="374" y="273"/>
                    </a:moveTo>
                    <a:lnTo>
                      <a:pt x="384" y="273"/>
                    </a:lnTo>
                    <a:lnTo>
                      <a:pt x="384" y="283"/>
                    </a:lnTo>
                    <a:lnTo>
                      <a:pt x="374" y="283"/>
                    </a:lnTo>
                    <a:lnTo>
                      <a:pt x="374" y="273"/>
                    </a:lnTo>
                    <a:close/>
                    <a:moveTo>
                      <a:pt x="374" y="294"/>
                    </a:moveTo>
                    <a:lnTo>
                      <a:pt x="384" y="294"/>
                    </a:lnTo>
                    <a:lnTo>
                      <a:pt x="384" y="303"/>
                    </a:lnTo>
                    <a:lnTo>
                      <a:pt x="374" y="303"/>
                    </a:lnTo>
                    <a:lnTo>
                      <a:pt x="374" y="294"/>
                    </a:lnTo>
                    <a:close/>
                    <a:moveTo>
                      <a:pt x="374" y="314"/>
                    </a:moveTo>
                    <a:lnTo>
                      <a:pt x="384" y="314"/>
                    </a:lnTo>
                    <a:lnTo>
                      <a:pt x="384" y="324"/>
                    </a:lnTo>
                    <a:lnTo>
                      <a:pt x="374" y="324"/>
                    </a:lnTo>
                    <a:lnTo>
                      <a:pt x="374" y="314"/>
                    </a:lnTo>
                    <a:close/>
                    <a:moveTo>
                      <a:pt x="374" y="333"/>
                    </a:moveTo>
                    <a:lnTo>
                      <a:pt x="384" y="333"/>
                    </a:lnTo>
                    <a:lnTo>
                      <a:pt x="384" y="343"/>
                    </a:lnTo>
                    <a:lnTo>
                      <a:pt x="374" y="343"/>
                    </a:lnTo>
                    <a:lnTo>
                      <a:pt x="374" y="333"/>
                    </a:lnTo>
                    <a:close/>
                    <a:moveTo>
                      <a:pt x="374" y="354"/>
                    </a:moveTo>
                    <a:lnTo>
                      <a:pt x="384" y="354"/>
                    </a:lnTo>
                    <a:lnTo>
                      <a:pt x="384" y="364"/>
                    </a:lnTo>
                    <a:lnTo>
                      <a:pt x="374" y="364"/>
                    </a:lnTo>
                    <a:lnTo>
                      <a:pt x="374" y="354"/>
                    </a:lnTo>
                    <a:close/>
                    <a:moveTo>
                      <a:pt x="374" y="375"/>
                    </a:moveTo>
                    <a:lnTo>
                      <a:pt x="384" y="375"/>
                    </a:lnTo>
                    <a:lnTo>
                      <a:pt x="384" y="384"/>
                    </a:lnTo>
                    <a:lnTo>
                      <a:pt x="374" y="384"/>
                    </a:lnTo>
                    <a:lnTo>
                      <a:pt x="374" y="375"/>
                    </a:lnTo>
                    <a:close/>
                    <a:moveTo>
                      <a:pt x="374" y="395"/>
                    </a:moveTo>
                    <a:lnTo>
                      <a:pt x="384" y="395"/>
                    </a:lnTo>
                    <a:lnTo>
                      <a:pt x="384" y="405"/>
                    </a:lnTo>
                    <a:lnTo>
                      <a:pt x="374" y="405"/>
                    </a:lnTo>
                    <a:lnTo>
                      <a:pt x="374" y="395"/>
                    </a:lnTo>
                    <a:close/>
                    <a:moveTo>
                      <a:pt x="374" y="414"/>
                    </a:moveTo>
                    <a:lnTo>
                      <a:pt x="384" y="414"/>
                    </a:lnTo>
                    <a:lnTo>
                      <a:pt x="384" y="424"/>
                    </a:lnTo>
                    <a:lnTo>
                      <a:pt x="374" y="424"/>
                    </a:lnTo>
                    <a:lnTo>
                      <a:pt x="374" y="414"/>
                    </a:lnTo>
                    <a:close/>
                    <a:moveTo>
                      <a:pt x="374" y="435"/>
                    </a:moveTo>
                    <a:lnTo>
                      <a:pt x="384" y="435"/>
                    </a:lnTo>
                    <a:lnTo>
                      <a:pt x="384" y="444"/>
                    </a:lnTo>
                    <a:lnTo>
                      <a:pt x="374" y="444"/>
                    </a:lnTo>
                    <a:lnTo>
                      <a:pt x="374" y="435"/>
                    </a:lnTo>
                    <a:close/>
                    <a:moveTo>
                      <a:pt x="384" y="455"/>
                    </a:moveTo>
                    <a:lnTo>
                      <a:pt x="384" y="465"/>
                    </a:lnTo>
                    <a:lnTo>
                      <a:pt x="374" y="465"/>
                    </a:lnTo>
                    <a:lnTo>
                      <a:pt x="374" y="455"/>
                    </a:lnTo>
                    <a:lnTo>
                      <a:pt x="384" y="455"/>
                    </a:lnTo>
                    <a:close/>
                    <a:moveTo>
                      <a:pt x="355" y="30"/>
                    </a:moveTo>
                    <a:lnTo>
                      <a:pt x="365" y="30"/>
                    </a:lnTo>
                    <a:lnTo>
                      <a:pt x="365" y="40"/>
                    </a:lnTo>
                    <a:lnTo>
                      <a:pt x="355" y="40"/>
                    </a:lnTo>
                    <a:lnTo>
                      <a:pt x="355" y="30"/>
                    </a:lnTo>
                    <a:close/>
                    <a:moveTo>
                      <a:pt x="355" y="51"/>
                    </a:moveTo>
                    <a:lnTo>
                      <a:pt x="365" y="51"/>
                    </a:lnTo>
                    <a:lnTo>
                      <a:pt x="365" y="61"/>
                    </a:lnTo>
                    <a:lnTo>
                      <a:pt x="355" y="61"/>
                    </a:lnTo>
                    <a:lnTo>
                      <a:pt x="355" y="51"/>
                    </a:lnTo>
                    <a:close/>
                    <a:moveTo>
                      <a:pt x="355" y="72"/>
                    </a:moveTo>
                    <a:lnTo>
                      <a:pt x="365" y="72"/>
                    </a:lnTo>
                    <a:lnTo>
                      <a:pt x="365" y="81"/>
                    </a:lnTo>
                    <a:lnTo>
                      <a:pt x="355" y="81"/>
                    </a:lnTo>
                    <a:lnTo>
                      <a:pt x="355" y="72"/>
                    </a:lnTo>
                    <a:close/>
                    <a:moveTo>
                      <a:pt x="355" y="91"/>
                    </a:moveTo>
                    <a:lnTo>
                      <a:pt x="365" y="91"/>
                    </a:lnTo>
                    <a:lnTo>
                      <a:pt x="365" y="100"/>
                    </a:lnTo>
                    <a:lnTo>
                      <a:pt x="355" y="100"/>
                    </a:lnTo>
                    <a:lnTo>
                      <a:pt x="355" y="91"/>
                    </a:lnTo>
                    <a:close/>
                    <a:moveTo>
                      <a:pt x="355" y="111"/>
                    </a:moveTo>
                    <a:lnTo>
                      <a:pt x="365" y="111"/>
                    </a:lnTo>
                    <a:lnTo>
                      <a:pt x="365" y="121"/>
                    </a:lnTo>
                    <a:lnTo>
                      <a:pt x="355" y="121"/>
                    </a:lnTo>
                    <a:lnTo>
                      <a:pt x="355" y="111"/>
                    </a:lnTo>
                    <a:close/>
                    <a:moveTo>
                      <a:pt x="355" y="132"/>
                    </a:moveTo>
                    <a:lnTo>
                      <a:pt x="365" y="132"/>
                    </a:lnTo>
                    <a:lnTo>
                      <a:pt x="365" y="142"/>
                    </a:lnTo>
                    <a:lnTo>
                      <a:pt x="355" y="142"/>
                    </a:lnTo>
                    <a:lnTo>
                      <a:pt x="355" y="132"/>
                    </a:lnTo>
                    <a:close/>
                    <a:moveTo>
                      <a:pt x="355" y="152"/>
                    </a:moveTo>
                    <a:lnTo>
                      <a:pt x="365" y="152"/>
                    </a:lnTo>
                    <a:lnTo>
                      <a:pt x="365" y="162"/>
                    </a:lnTo>
                    <a:lnTo>
                      <a:pt x="355" y="162"/>
                    </a:lnTo>
                    <a:lnTo>
                      <a:pt x="355" y="152"/>
                    </a:lnTo>
                    <a:close/>
                    <a:moveTo>
                      <a:pt x="355" y="172"/>
                    </a:moveTo>
                    <a:lnTo>
                      <a:pt x="365" y="172"/>
                    </a:lnTo>
                    <a:lnTo>
                      <a:pt x="365" y="181"/>
                    </a:lnTo>
                    <a:lnTo>
                      <a:pt x="355" y="181"/>
                    </a:lnTo>
                    <a:lnTo>
                      <a:pt x="355" y="172"/>
                    </a:lnTo>
                    <a:close/>
                    <a:moveTo>
                      <a:pt x="355" y="192"/>
                    </a:moveTo>
                    <a:lnTo>
                      <a:pt x="365" y="192"/>
                    </a:lnTo>
                    <a:lnTo>
                      <a:pt x="365" y="202"/>
                    </a:lnTo>
                    <a:lnTo>
                      <a:pt x="355" y="202"/>
                    </a:lnTo>
                    <a:lnTo>
                      <a:pt x="355" y="192"/>
                    </a:lnTo>
                    <a:close/>
                    <a:moveTo>
                      <a:pt x="355" y="213"/>
                    </a:moveTo>
                    <a:lnTo>
                      <a:pt x="365" y="213"/>
                    </a:lnTo>
                    <a:lnTo>
                      <a:pt x="365" y="222"/>
                    </a:lnTo>
                    <a:lnTo>
                      <a:pt x="355" y="222"/>
                    </a:lnTo>
                    <a:lnTo>
                      <a:pt x="355" y="213"/>
                    </a:lnTo>
                    <a:close/>
                    <a:moveTo>
                      <a:pt x="355" y="233"/>
                    </a:moveTo>
                    <a:lnTo>
                      <a:pt x="365" y="233"/>
                    </a:lnTo>
                    <a:lnTo>
                      <a:pt x="365" y="243"/>
                    </a:lnTo>
                    <a:lnTo>
                      <a:pt x="355" y="243"/>
                    </a:lnTo>
                    <a:lnTo>
                      <a:pt x="355" y="233"/>
                    </a:lnTo>
                    <a:close/>
                    <a:moveTo>
                      <a:pt x="355" y="253"/>
                    </a:moveTo>
                    <a:lnTo>
                      <a:pt x="365" y="253"/>
                    </a:lnTo>
                    <a:lnTo>
                      <a:pt x="365" y="262"/>
                    </a:lnTo>
                    <a:lnTo>
                      <a:pt x="355" y="262"/>
                    </a:lnTo>
                    <a:lnTo>
                      <a:pt x="355" y="253"/>
                    </a:lnTo>
                    <a:close/>
                    <a:moveTo>
                      <a:pt x="355" y="273"/>
                    </a:moveTo>
                    <a:lnTo>
                      <a:pt x="365" y="273"/>
                    </a:lnTo>
                    <a:lnTo>
                      <a:pt x="365" y="283"/>
                    </a:lnTo>
                    <a:lnTo>
                      <a:pt x="355" y="283"/>
                    </a:lnTo>
                    <a:lnTo>
                      <a:pt x="355" y="273"/>
                    </a:lnTo>
                    <a:close/>
                    <a:moveTo>
                      <a:pt x="355" y="294"/>
                    </a:moveTo>
                    <a:lnTo>
                      <a:pt x="365" y="294"/>
                    </a:lnTo>
                    <a:lnTo>
                      <a:pt x="365" y="303"/>
                    </a:lnTo>
                    <a:lnTo>
                      <a:pt x="355" y="303"/>
                    </a:lnTo>
                    <a:lnTo>
                      <a:pt x="355" y="294"/>
                    </a:lnTo>
                    <a:close/>
                    <a:moveTo>
                      <a:pt x="355" y="314"/>
                    </a:moveTo>
                    <a:lnTo>
                      <a:pt x="365" y="314"/>
                    </a:lnTo>
                    <a:lnTo>
                      <a:pt x="365" y="324"/>
                    </a:lnTo>
                    <a:lnTo>
                      <a:pt x="355" y="324"/>
                    </a:lnTo>
                    <a:lnTo>
                      <a:pt x="355" y="314"/>
                    </a:lnTo>
                    <a:close/>
                    <a:moveTo>
                      <a:pt x="355" y="333"/>
                    </a:moveTo>
                    <a:lnTo>
                      <a:pt x="365" y="333"/>
                    </a:lnTo>
                    <a:lnTo>
                      <a:pt x="365" y="343"/>
                    </a:lnTo>
                    <a:lnTo>
                      <a:pt x="355" y="343"/>
                    </a:lnTo>
                    <a:lnTo>
                      <a:pt x="355" y="333"/>
                    </a:lnTo>
                    <a:close/>
                    <a:moveTo>
                      <a:pt x="355" y="354"/>
                    </a:moveTo>
                    <a:lnTo>
                      <a:pt x="365" y="354"/>
                    </a:lnTo>
                    <a:lnTo>
                      <a:pt x="365" y="364"/>
                    </a:lnTo>
                    <a:lnTo>
                      <a:pt x="355" y="364"/>
                    </a:lnTo>
                    <a:lnTo>
                      <a:pt x="355" y="354"/>
                    </a:lnTo>
                    <a:close/>
                    <a:moveTo>
                      <a:pt x="355" y="375"/>
                    </a:moveTo>
                    <a:lnTo>
                      <a:pt x="365" y="375"/>
                    </a:lnTo>
                    <a:lnTo>
                      <a:pt x="365" y="384"/>
                    </a:lnTo>
                    <a:lnTo>
                      <a:pt x="355" y="384"/>
                    </a:lnTo>
                    <a:lnTo>
                      <a:pt x="355" y="375"/>
                    </a:lnTo>
                    <a:close/>
                    <a:moveTo>
                      <a:pt x="355" y="395"/>
                    </a:moveTo>
                    <a:lnTo>
                      <a:pt x="365" y="395"/>
                    </a:lnTo>
                    <a:lnTo>
                      <a:pt x="365" y="405"/>
                    </a:lnTo>
                    <a:lnTo>
                      <a:pt x="355" y="405"/>
                    </a:lnTo>
                    <a:lnTo>
                      <a:pt x="355" y="395"/>
                    </a:lnTo>
                    <a:close/>
                    <a:moveTo>
                      <a:pt x="355" y="414"/>
                    </a:moveTo>
                    <a:lnTo>
                      <a:pt x="365" y="414"/>
                    </a:lnTo>
                    <a:lnTo>
                      <a:pt x="365" y="424"/>
                    </a:lnTo>
                    <a:lnTo>
                      <a:pt x="355" y="424"/>
                    </a:lnTo>
                    <a:lnTo>
                      <a:pt x="355" y="414"/>
                    </a:lnTo>
                    <a:close/>
                    <a:moveTo>
                      <a:pt x="355" y="435"/>
                    </a:moveTo>
                    <a:lnTo>
                      <a:pt x="365" y="435"/>
                    </a:lnTo>
                    <a:lnTo>
                      <a:pt x="365" y="444"/>
                    </a:lnTo>
                    <a:lnTo>
                      <a:pt x="355" y="444"/>
                    </a:lnTo>
                    <a:lnTo>
                      <a:pt x="355" y="435"/>
                    </a:lnTo>
                    <a:close/>
                    <a:moveTo>
                      <a:pt x="365" y="455"/>
                    </a:moveTo>
                    <a:lnTo>
                      <a:pt x="365" y="465"/>
                    </a:lnTo>
                    <a:lnTo>
                      <a:pt x="355" y="465"/>
                    </a:lnTo>
                    <a:lnTo>
                      <a:pt x="355" y="455"/>
                    </a:lnTo>
                    <a:lnTo>
                      <a:pt x="365" y="455"/>
                    </a:lnTo>
                    <a:close/>
                    <a:moveTo>
                      <a:pt x="335" y="30"/>
                    </a:moveTo>
                    <a:lnTo>
                      <a:pt x="344" y="30"/>
                    </a:lnTo>
                    <a:lnTo>
                      <a:pt x="344" y="40"/>
                    </a:lnTo>
                    <a:lnTo>
                      <a:pt x="335" y="40"/>
                    </a:lnTo>
                    <a:lnTo>
                      <a:pt x="335" y="30"/>
                    </a:lnTo>
                    <a:close/>
                    <a:moveTo>
                      <a:pt x="335" y="51"/>
                    </a:moveTo>
                    <a:lnTo>
                      <a:pt x="344" y="51"/>
                    </a:lnTo>
                    <a:lnTo>
                      <a:pt x="344" y="61"/>
                    </a:lnTo>
                    <a:lnTo>
                      <a:pt x="335" y="61"/>
                    </a:lnTo>
                    <a:lnTo>
                      <a:pt x="335" y="51"/>
                    </a:lnTo>
                    <a:close/>
                    <a:moveTo>
                      <a:pt x="335" y="72"/>
                    </a:moveTo>
                    <a:lnTo>
                      <a:pt x="344" y="72"/>
                    </a:lnTo>
                    <a:lnTo>
                      <a:pt x="344" y="81"/>
                    </a:lnTo>
                    <a:lnTo>
                      <a:pt x="335" y="81"/>
                    </a:lnTo>
                    <a:lnTo>
                      <a:pt x="335" y="72"/>
                    </a:lnTo>
                    <a:close/>
                    <a:moveTo>
                      <a:pt x="335" y="91"/>
                    </a:moveTo>
                    <a:lnTo>
                      <a:pt x="344" y="91"/>
                    </a:lnTo>
                    <a:lnTo>
                      <a:pt x="344" y="100"/>
                    </a:lnTo>
                    <a:lnTo>
                      <a:pt x="335" y="100"/>
                    </a:lnTo>
                    <a:lnTo>
                      <a:pt x="335" y="91"/>
                    </a:lnTo>
                    <a:close/>
                    <a:moveTo>
                      <a:pt x="335" y="111"/>
                    </a:moveTo>
                    <a:lnTo>
                      <a:pt x="344" y="111"/>
                    </a:lnTo>
                    <a:lnTo>
                      <a:pt x="344" y="121"/>
                    </a:lnTo>
                    <a:lnTo>
                      <a:pt x="335" y="121"/>
                    </a:lnTo>
                    <a:lnTo>
                      <a:pt x="335" y="111"/>
                    </a:lnTo>
                    <a:close/>
                    <a:moveTo>
                      <a:pt x="335" y="132"/>
                    </a:moveTo>
                    <a:lnTo>
                      <a:pt x="344" y="132"/>
                    </a:lnTo>
                    <a:lnTo>
                      <a:pt x="344" y="142"/>
                    </a:lnTo>
                    <a:lnTo>
                      <a:pt x="335" y="142"/>
                    </a:lnTo>
                    <a:lnTo>
                      <a:pt x="335" y="132"/>
                    </a:lnTo>
                    <a:close/>
                    <a:moveTo>
                      <a:pt x="335" y="152"/>
                    </a:moveTo>
                    <a:lnTo>
                      <a:pt x="344" y="152"/>
                    </a:lnTo>
                    <a:lnTo>
                      <a:pt x="344" y="162"/>
                    </a:lnTo>
                    <a:lnTo>
                      <a:pt x="335" y="162"/>
                    </a:lnTo>
                    <a:lnTo>
                      <a:pt x="335" y="152"/>
                    </a:lnTo>
                    <a:close/>
                    <a:moveTo>
                      <a:pt x="335" y="172"/>
                    </a:moveTo>
                    <a:lnTo>
                      <a:pt x="344" y="172"/>
                    </a:lnTo>
                    <a:lnTo>
                      <a:pt x="344" y="181"/>
                    </a:lnTo>
                    <a:lnTo>
                      <a:pt x="335" y="181"/>
                    </a:lnTo>
                    <a:lnTo>
                      <a:pt x="335" y="172"/>
                    </a:lnTo>
                    <a:close/>
                    <a:moveTo>
                      <a:pt x="335" y="192"/>
                    </a:moveTo>
                    <a:lnTo>
                      <a:pt x="344" y="192"/>
                    </a:lnTo>
                    <a:lnTo>
                      <a:pt x="344" y="202"/>
                    </a:lnTo>
                    <a:lnTo>
                      <a:pt x="335" y="202"/>
                    </a:lnTo>
                    <a:lnTo>
                      <a:pt x="335" y="192"/>
                    </a:lnTo>
                    <a:close/>
                    <a:moveTo>
                      <a:pt x="335" y="213"/>
                    </a:moveTo>
                    <a:lnTo>
                      <a:pt x="344" y="213"/>
                    </a:lnTo>
                    <a:lnTo>
                      <a:pt x="344" y="222"/>
                    </a:lnTo>
                    <a:lnTo>
                      <a:pt x="335" y="222"/>
                    </a:lnTo>
                    <a:lnTo>
                      <a:pt x="335" y="213"/>
                    </a:lnTo>
                    <a:close/>
                    <a:moveTo>
                      <a:pt x="335" y="233"/>
                    </a:moveTo>
                    <a:lnTo>
                      <a:pt x="344" y="233"/>
                    </a:lnTo>
                    <a:lnTo>
                      <a:pt x="344" y="243"/>
                    </a:lnTo>
                    <a:lnTo>
                      <a:pt x="335" y="243"/>
                    </a:lnTo>
                    <a:lnTo>
                      <a:pt x="335" y="233"/>
                    </a:lnTo>
                    <a:close/>
                    <a:moveTo>
                      <a:pt x="335" y="253"/>
                    </a:moveTo>
                    <a:lnTo>
                      <a:pt x="344" y="253"/>
                    </a:lnTo>
                    <a:lnTo>
                      <a:pt x="344" y="262"/>
                    </a:lnTo>
                    <a:lnTo>
                      <a:pt x="335" y="262"/>
                    </a:lnTo>
                    <a:lnTo>
                      <a:pt x="335" y="253"/>
                    </a:lnTo>
                    <a:close/>
                    <a:moveTo>
                      <a:pt x="335" y="273"/>
                    </a:moveTo>
                    <a:lnTo>
                      <a:pt x="344" y="273"/>
                    </a:lnTo>
                    <a:lnTo>
                      <a:pt x="344" y="283"/>
                    </a:lnTo>
                    <a:lnTo>
                      <a:pt x="335" y="283"/>
                    </a:lnTo>
                    <a:lnTo>
                      <a:pt x="335" y="273"/>
                    </a:lnTo>
                    <a:close/>
                    <a:moveTo>
                      <a:pt x="335" y="294"/>
                    </a:moveTo>
                    <a:lnTo>
                      <a:pt x="344" y="294"/>
                    </a:lnTo>
                    <a:lnTo>
                      <a:pt x="344" y="303"/>
                    </a:lnTo>
                    <a:lnTo>
                      <a:pt x="335" y="303"/>
                    </a:lnTo>
                    <a:lnTo>
                      <a:pt x="335" y="294"/>
                    </a:lnTo>
                    <a:close/>
                    <a:moveTo>
                      <a:pt x="335" y="314"/>
                    </a:moveTo>
                    <a:lnTo>
                      <a:pt x="344" y="314"/>
                    </a:lnTo>
                    <a:lnTo>
                      <a:pt x="344" y="324"/>
                    </a:lnTo>
                    <a:lnTo>
                      <a:pt x="335" y="324"/>
                    </a:lnTo>
                    <a:lnTo>
                      <a:pt x="335" y="314"/>
                    </a:lnTo>
                    <a:close/>
                    <a:moveTo>
                      <a:pt x="335" y="333"/>
                    </a:moveTo>
                    <a:lnTo>
                      <a:pt x="344" y="333"/>
                    </a:lnTo>
                    <a:lnTo>
                      <a:pt x="344" y="343"/>
                    </a:lnTo>
                    <a:lnTo>
                      <a:pt x="335" y="343"/>
                    </a:lnTo>
                    <a:lnTo>
                      <a:pt x="335" y="333"/>
                    </a:lnTo>
                    <a:close/>
                    <a:moveTo>
                      <a:pt x="335" y="354"/>
                    </a:moveTo>
                    <a:lnTo>
                      <a:pt x="344" y="354"/>
                    </a:lnTo>
                    <a:lnTo>
                      <a:pt x="344" y="364"/>
                    </a:lnTo>
                    <a:lnTo>
                      <a:pt x="335" y="364"/>
                    </a:lnTo>
                    <a:lnTo>
                      <a:pt x="335" y="354"/>
                    </a:lnTo>
                    <a:close/>
                    <a:moveTo>
                      <a:pt x="335" y="375"/>
                    </a:moveTo>
                    <a:lnTo>
                      <a:pt x="344" y="375"/>
                    </a:lnTo>
                    <a:lnTo>
                      <a:pt x="344" y="384"/>
                    </a:lnTo>
                    <a:lnTo>
                      <a:pt x="335" y="384"/>
                    </a:lnTo>
                    <a:lnTo>
                      <a:pt x="335" y="375"/>
                    </a:lnTo>
                    <a:close/>
                    <a:moveTo>
                      <a:pt x="335" y="395"/>
                    </a:moveTo>
                    <a:lnTo>
                      <a:pt x="344" y="395"/>
                    </a:lnTo>
                    <a:lnTo>
                      <a:pt x="344" y="405"/>
                    </a:lnTo>
                    <a:lnTo>
                      <a:pt x="335" y="405"/>
                    </a:lnTo>
                    <a:lnTo>
                      <a:pt x="335" y="395"/>
                    </a:lnTo>
                    <a:close/>
                    <a:moveTo>
                      <a:pt x="335" y="414"/>
                    </a:moveTo>
                    <a:lnTo>
                      <a:pt x="344" y="414"/>
                    </a:lnTo>
                    <a:lnTo>
                      <a:pt x="344" y="424"/>
                    </a:lnTo>
                    <a:lnTo>
                      <a:pt x="335" y="424"/>
                    </a:lnTo>
                    <a:lnTo>
                      <a:pt x="335" y="414"/>
                    </a:lnTo>
                    <a:close/>
                    <a:moveTo>
                      <a:pt x="335" y="435"/>
                    </a:moveTo>
                    <a:lnTo>
                      <a:pt x="344" y="435"/>
                    </a:lnTo>
                    <a:lnTo>
                      <a:pt x="344" y="444"/>
                    </a:lnTo>
                    <a:lnTo>
                      <a:pt x="335" y="444"/>
                    </a:lnTo>
                    <a:lnTo>
                      <a:pt x="335" y="435"/>
                    </a:lnTo>
                    <a:close/>
                    <a:moveTo>
                      <a:pt x="344" y="455"/>
                    </a:moveTo>
                    <a:lnTo>
                      <a:pt x="344" y="465"/>
                    </a:lnTo>
                    <a:lnTo>
                      <a:pt x="335" y="465"/>
                    </a:lnTo>
                    <a:lnTo>
                      <a:pt x="335" y="455"/>
                    </a:lnTo>
                    <a:lnTo>
                      <a:pt x="344" y="455"/>
                    </a:lnTo>
                    <a:close/>
                    <a:moveTo>
                      <a:pt x="314" y="30"/>
                    </a:moveTo>
                    <a:lnTo>
                      <a:pt x="324" y="30"/>
                    </a:lnTo>
                    <a:lnTo>
                      <a:pt x="324" y="40"/>
                    </a:lnTo>
                    <a:lnTo>
                      <a:pt x="314" y="40"/>
                    </a:lnTo>
                    <a:lnTo>
                      <a:pt x="314" y="30"/>
                    </a:lnTo>
                    <a:close/>
                    <a:moveTo>
                      <a:pt x="314" y="51"/>
                    </a:moveTo>
                    <a:lnTo>
                      <a:pt x="324" y="51"/>
                    </a:lnTo>
                    <a:lnTo>
                      <a:pt x="324" y="61"/>
                    </a:lnTo>
                    <a:lnTo>
                      <a:pt x="314" y="61"/>
                    </a:lnTo>
                    <a:lnTo>
                      <a:pt x="314" y="51"/>
                    </a:lnTo>
                    <a:close/>
                    <a:moveTo>
                      <a:pt x="314" y="72"/>
                    </a:moveTo>
                    <a:lnTo>
                      <a:pt x="324" y="72"/>
                    </a:lnTo>
                    <a:lnTo>
                      <a:pt x="324" y="81"/>
                    </a:lnTo>
                    <a:lnTo>
                      <a:pt x="314" y="81"/>
                    </a:lnTo>
                    <a:lnTo>
                      <a:pt x="314" y="72"/>
                    </a:lnTo>
                    <a:close/>
                    <a:moveTo>
                      <a:pt x="314" y="91"/>
                    </a:moveTo>
                    <a:lnTo>
                      <a:pt x="324" y="91"/>
                    </a:lnTo>
                    <a:lnTo>
                      <a:pt x="324" y="100"/>
                    </a:lnTo>
                    <a:lnTo>
                      <a:pt x="314" y="100"/>
                    </a:lnTo>
                    <a:lnTo>
                      <a:pt x="314" y="91"/>
                    </a:lnTo>
                    <a:close/>
                    <a:moveTo>
                      <a:pt x="314" y="111"/>
                    </a:moveTo>
                    <a:lnTo>
                      <a:pt x="324" y="111"/>
                    </a:lnTo>
                    <a:lnTo>
                      <a:pt x="324" y="121"/>
                    </a:lnTo>
                    <a:lnTo>
                      <a:pt x="314" y="121"/>
                    </a:lnTo>
                    <a:lnTo>
                      <a:pt x="314" y="111"/>
                    </a:lnTo>
                    <a:close/>
                    <a:moveTo>
                      <a:pt x="314" y="132"/>
                    </a:moveTo>
                    <a:lnTo>
                      <a:pt x="324" y="132"/>
                    </a:lnTo>
                    <a:lnTo>
                      <a:pt x="324" y="142"/>
                    </a:lnTo>
                    <a:lnTo>
                      <a:pt x="314" y="142"/>
                    </a:lnTo>
                    <a:lnTo>
                      <a:pt x="314" y="132"/>
                    </a:lnTo>
                    <a:close/>
                    <a:moveTo>
                      <a:pt x="314" y="152"/>
                    </a:moveTo>
                    <a:lnTo>
                      <a:pt x="324" y="152"/>
                    </a:lnTo>
                    <a:lnTo>
                      <a:pt x="324" y="162"/>
                    </a:lnTo>
                    <a:lnTo>
                      <a:pt x="314" y="162"/>
                    </a:lnTo>
                    <a:lnTo>
                      <a:pt x="314" y="152"/>
                    </a:lnTo>
                    <a:close/>
                    <a:moveTo>
                      <a:pt x="314" y="172"/>
                    </a:moveTo>
                    <a:lnTo>
                      <a:pt x="324" y="172"/>
                    </a:lnTo>
                    <a:lnTo>
                      <a:pt x="324" y="181"/>
                    </a:lnTo>
                    <a:lnTo>
                      <a:pt x="314" y="181"/>
                    </a:lnTo>
                    <a:lnTo>
                      <a:pt x="314" y="172"/>
                    </a:lnTo>
                    <a:close/>
                    <a:moveTo>
                      <a:pt x="314" y="192"/>
                    </a:moveTo>
                    <a:lnTo>
                      <a:pt x="324" y="192"/>
                    </a:lnTo>
                    <a:lnTo>
                      <a:pt x="324" y="202"/>
                    </a:lnTo>
                    <a:lnTo>
                      <a:pt x="314" y="202"/>
                    </a:lnTo>
                    <a:lnTo>
                      <a:pt x="314" y="192"/>
                    </a:lnTo>
                    <a:close/>
                    <a:moveTo>
                      <a:pt x="314" y="213"/>
                    </a:moveTo>
                    <a:lnTo>
                      <a:pt x="324" y="213"/>
                    </a:lnTo>
                    <a:lnTo>
                      <a:pt x="324" y="222"/>
                    </a:lnTo>
                    <a:lnTo>
                      <a:pt x="314" y="222"/>
                    </a:lnTo>
                    <a:lnTo>
                      <a:pt x="314" y="213"/>
                    </a:lnTo>
                    <a:close/>
                    <a:moveTo>
                      <a:pt x="314" y="233"/>
                    </a:moveTo>
                    <a:lnTo>
                      <a:pt x="324" y="233"/>
                    </a:lnTo>
                    <a:lnTo>
                      <a:pt x="324" y="243"/>
                    </a:lnTo>
                    <a:lnTo>
                      <a:pt x="314" y="243"/>
                    </a:lnTo>
                    <a:lnTo>
                      <a:pt x="314" y="233"/>
                    </a:lnTo>
                    <a:close/>
                    <a:moveTo>
                      <a:pt x="314" y="253"/>
                    </a:moveTo>
                    <a:lnTo>
                      <a:pt x="324" y="253"/>
                    </a:lnTo>
                    <a:lnTo>
                      <a:pt x="324" y="262"/>
                    </a:lnTo>
                    <a:lnTo>
                      <a:pt x="314" y="262"/>
                    </a:lnTo>
                    <a:lnTo>
                      <a:pt x="314" y="253"/>
                    </a:lnTo>
                    <a:close/>
                    <a:moveTo>
                      <a:pt x="314" y="273"/>
                    </a:moveTo>
                    <a:lnTo>
                      <a:pt x="324" y="273"/>
                    </a:lnTo>
                    <a:lnTo>
                      <a:pt x="324" y="283"/>
                    </a:lnTo>
                    <a:lnTo>
                      <a:pt x="314" y="283"/>
                    </a:lnTo>
                    <a:lnTo>
                      <a:pt x="314" y="273"/>
                    </a:lnTo>
                    <a:close/>
                    <a:moveTo>
                      <a:pt x="314" y="294"/>
                    </a:moveTo>
                    <a:lnTo>
                      <a:pt x="324" y="294"/>
                    </a:lnTo>
                    <a:lnTo>
                      <a:pt x="324" y="303"/>
                    </a:lnTo>
                    <a:lnTo>
                      <a:pt x="314" y="303"/>
                    </a:lnTo>
                    <a:lnTo>
                      <a:pt x="314" y="294"/>
                    </a:lnTo>
                    <a:close/>
                    <a:moveTo>
                      <a:pt x="314" y="314"/>
                    </a:moveTo>
                    <a:lnTo>
                      <a:pt x="324" y="314"/>
                    </a:lnTo>
                    <a:lnTo>
                      <a:pt x="324" y="324"/>
                    </a:lnTo>
                    <a:lnTo>
                      <a:pt x="314" y="324"/>
                    </a:lnTo>
                    <a:lnTo>
                      <a:pt x="314" y="314"/>
                    </a:lnTo>
                    <a:close/>
                    <a:moveTo>
                      <a:pt x="314" y="333"/>
                    </a:moveTo>
                    <a:lnTo>
                      <a:pt x="324" y="333"/>
                    </a:lnTo>
                    <a:lnTo>
                      <a:pt x="324" y="343"/>
                    </a:lnTo>
                    <a:lnTo>
                      <a:pt x="314" y="343"/>
                    </a:lnTo>
                    <a:lnTo>
                      <a:pt x="314" y="333"/>
                    </a:lnTo>
                    <a:close/>
                    <a:moveTo>
                      <a:pt x="314" y="354"/>
                    </a:moveTo>
                    <a:lnTo>
                      <a:pt x="324" y="354"/>
                    </a:lnTo>
                    <a:lnTo>
                      <a:pt x="324" y="364"/>
                    </a:lnTo>
                    <a:lnTo>
                      <a:pt x="314" y="364"/>
                    </a:lnTo>
                    <a:lnTo>
                      <a:pt x="314" y="354"/>
                    </a:lnTo>
                    <a:close/>
                    <a:moveTo>
                      <a:pt x="314" y="375"/>
                    </a:moveTo>
                    <a:lnTo>
                      <a:pt x="324" y="375"/>
                    </a:lnTo>
                    <a:lnTo>
                      <a:pt x="324" y="384"/>
                    </a:lnTo>
                    <a:lnTo>
                      <a:pt x="314" y="384"/>
                    </a:lnTo>
                    <a:lnTo>
                      <a:pt x="314" y="375"/>
                    </a:lnTo>
                    <a:close/>
                    <a:moveTo>
                      <a:pt x="314" y="395"/>
                    </a:moveTo>
                    <a:lnTo>
                      <a:pt x="324" y="395"/>
                    </a:lnTo>
                    <a:lnTo>
                      <a:pt x="324" y="405"/>
                    </a:lnTo>
                    <a:lnTo>
                      <a:pt x="314" y="405"/>
                    </a:lnTo>
                    <a:lnTo>
                      <a:pt x="314" y="395"/>
                    </a:lnTo>
                    <a:close/>
                    <a:moveTo>
                      <a:pt x="314" y="414"/>
                    </a:moveTo>
                    <a:lnTo>
                      <a:pt x="324" y="414"/>
                    </a:lnTo>
                    <a:lnTo>
                      <a:pt x="324" y="424"/>
                    </a:lnTo>
                    <a:lnTo>
                      <a:pt x="314" y="424"/>
                    </a:lnTo>
                    <a:lnTo>
                      <a:pt x="314" y="414"/>
                    </a:lnTo>
                    <a:close/>
                    <a:moveTo>
                      <a:pt x="314" y="435"/>
                    </a:moveTo>
                    <a:lnTo>
                      <a:pt x="324" y="435"/>
                    </a:lnTo>
                    <a:lnTo>
                      <a:pt x="324" y="444"/>
                    </a:lnTo>
                    <a:lnTo>
                      <a:pt x="314" y="444"/>
                    </a:lnTo>
                    <a:lnTo>
                      <a:pt x="314" y="435"/>
                    </a:lnTo>
                    <a:close/>
                    <a:moveTo>
                      <a:pt x="324" y="455"/>
                    </a:moveTo>
                    <a:lnTo>
                      <a:pt x="324" y="465"/>
                    </a:lnTo>
                    <a:lnTo>
                      <a:pt x="314" y="465"/>
                    </a:lnTo>
                    <a:lnTo>
                      <a:pt x="314" y="455"/>
                    </a:lnTo>
                    <a:lnTo>
                      <a:pt x="324" y="455"/>
                    </a:lnTo>
                    <a:close/>
                    <a:moveTo>
                      <a:pt x="293" y="30"/>
                    </a:moveTo>
                    <a:lnTo>
                      <a:pt x="303" y="30"/>
                    </a:lnTo>
                    <a:lnTo>
                      <a:pt x="303" y="40"/>
                    </a:lnTo>
                    <a:lnTo>
                      <a:pt x="293" y="40"/>
                    </a:lnTo>
                    <a:lnTo>
                      <a:pt x="293" y="30"/>
                    </a:lnTo>
                    <a:close/>
                    <a:moveTo>
                      <a:pt x="293" y="51"/>
                    </a:moveTo>
                    <a:lnTo>
                      <a:pt x="303" y="51"/>
                    </a:lnTo>
                    <a:lnTo>
                      <a:pt x="303" y="61"/>
                    </a:lnTo>
                    <a:lnTo>
                      <a:pt x="293" y="61"/>
                    </a:lnTo>
                    <a:lnTo>
                      <a:pt x="293" y="51"/>
                    </a:lnTo>
                    <a:close/>
                    <a:moveTo>
                      <a:pt x="293" y="72"/>
                    </a:moveTo>
                    <a:lnTo>
                      <a:pt x="303" y="72"/>
                    </a:lnTo>
                    <a:lnTo>
                      <a:pt x="303" y="81"/>
                    </a:lnTo>
                    <a:lnTo>
                      <a:pt x="293" y="81"/>
                    </a:lnTo>
                    <a:lnTo>
                      <a:pt x="293" y="72"/>
                    </a:lnTo>
                    <a:close/>
                    <a:moveTo>
                      <a:pt x="293" y="91"/>
                    </a:moveTo>
                    <a:lnTo>
                      <a:pt x="303" y="91"/>
                    </a:lnTo>
                    <a:lnTo>
                      <a:pt x="303" y="100"/>
                    </a:lnTo>
                    <a:lnTo>
                      <a:pt x="293" y="100"/>
                    </a:lnTo>
                    <a:lnTo>
                      <a:pt x="293" y="91"/>
                    </a:lnTo>
                    <a:close/>
                    <a:moveTo>
                      <a:pt x="293" y="111"/>
                    </a:moveTo>
                    <a:lnTo>
                      <a:pt x="303" y="111"/>
                    </a:lnTo>
                    <a:lnTo>
                      <a:pt x="303" y="121"/>
                    </a:lnTo>
                    <a:lnTo>
                      <a:pt x="293" y="121"/>
                    </a:lnTo>
                    <a:lnTo>
                      <a:pt x="293" y="111"/>
                    </a:lnTo>
                    <a:close/>
                    <a:moveTo>
                      <a:pt x="293" y="132"/>
                    </a:moveTo>
                    <a:lnTo>
                      <a:pt x="303" y="132"/>
                    </a:lnTo>
                    <a:lnTo>
                      <a:pt x="303" y="142"/>
                    </a:lnTo>
                    <a:lnTo>
                      <a:pt x="293" y="142"/>
                    </a:lnTo>
                    <a:lnTo>
                      <a:pt x="293" y="132"/>
                    </a:lnTo>
                    <a:close/>
                    <a:moveTo>
                      <a:pt x="293" y="152"/>
                    </a:moveTo>
                    <a:lnTo>
                      <a:pt x="303" y="152"/>
                    </a:lnTo>
                    <a:lnTo>
                      <a:pt x="303" y="162"/>
                    </a:lnTo>
                    <a:lnTo>
                      <a:pt x="293" y="162"/>
                    </a:lnTo>
                    <a:lnTo>
                      <a:pt x="293" y="152"/>
                    </a:lnTo>
                    <a:close/>
                    <a:moveTo>
                      <a:pt x="293" y="172"/>
                    </a:moveTo>
                    <a:lnTo>
                      <a:pt x="303" y="172"/>
                    </a:lnTo>
                    <a:lnTo>
                      <a:pt x="303" y="181"/>
                    </a:lnTo>
                    <a:lnTo>
                      <a:pt x="293" y="181"/>
                    </a:lnTo>
                    <a:lnTo>
                      <a:pt x="293" y="172"/>
                    </a:lnTo>
                    <a:close/>
                    <a:moveTo>
                      <a:pt x="293" y="192"/>
                    </a:moveTo>
                    <a:lnTo>
                      <a:pt x="303" y="192"/>
                    </a:lnTo>
                    <a:lnTo>
                      <a:pt x="303" y="202"/>
                    </a:lnTo>
                    <a:lnTo>
                      <a:pt x="293" y="202"/>
                    </a:lnTo>
                    <a:lnTo>
                      <a:pt x="293" y="192"/>
                    </a:lnTo>
                    <a:close/>
                    <a:moveTo>
                      <a:pt x="293" y="213"/>
                    </a:moveTo>
                    <a:lnTo>
                      <a:pt x="303" y="213"/>
                    </a:lnTo>
                    <a:lnTo>
                      <a:pt x="303" y="222"/>
                    </a:lnTo>
                    <a:lnTo>
                      <a:pt x="293" y="222"/>
                    </a:lnTo>
                    <a:lnTo>
                      <a:pt x="293" y="213"/>
                    </a:lnTo>
                    <a:close/>
                    <a:moveTo>
                      <a:pt x="293" y="233"/>
                    </a:moveTo>
                    <a:lnTo>
                      <a:pt x="303" y="233"/>
                    </a:lnTo>
                    <a:lnTo>
                      <a:pt x="303" y="243"/>
                    </a:lnTo>
                    <a:lnTo>
                      <a:pt x="293" y="243"/>
                    </a:lnTo>
                    <a:lnTo>
                      <a:pt x="293" y="233"/>
                    </a:lnTo>
                    <a:close/>
                    <a:moveTo>
                      <a:pt x="293" y="253"/>
                    </a:moveTo>
                    <a:lnTo>
                      <a:pt x="303" y="253"/>
                    </a:lnTo>
                    <a:lnTo>
                      <a:pt x="303" y="262"/>
                    </a:lnTo>
                    <a:lnTo>
                      <a:pt x="293" y="262"/>
                    </a:lnTo>
                    <a:lnTo>
                      <a:pt x="293" y="253"/>
                    </a:lnTo>
                    <a:close/>
                    <a:moveTo>
                      <a:pt x="293" y="273"/>
                    </a:moveTo>
                    <a:lnTo>
                      <a:pt x="303" y="273"/>
                    </a:lnTo>
                    <a:lnTo>
                      <a:pt x="303" y="283"/>
                    </a:lnTo>
                    <a:lnTo>
                      <a:pt x="293" y="283"/>
                    </a:lnTo>
                    <a:lnTo>
                      <a:pt x="293" y="273"/>
                    </a:lnTo>
                    <a:close/>
                    <a:moveTo>
                      <a:pt x="293" y="294"/>
                    </a:moveTo>
                    <a:lnTo>
                      <a:pt x="303" y="294"/>
                    </a:lnTo>
                    <a:lnTo>
                      <a:pt x="303" y="303"/>
                    </a:lnTo>
                    <a:lnTo>
                      <a:pt x="293" y="303"/>
                    </a:lnTo>
                    <a:lnTo>
                      <a:pt x="293" y="294"/>
                    </a:lnTo>
                    <a:close/>
                    <a:moveTo>
                      <a:pt x="293" y="314"/>
                    </a:moveTo>
                    <a:lnTo>
                      <a:pt x="303" y="314"/>
                    </a:lnTo>
                    <a:lnTo>
                      <a:pt x="303" y="324"/>
                    </a:lnTo>
                    <a:lnTo>
                      <a:pt x="293" y="324"/>
                    </a:lnTo>
                    <a:lnTo>
                      <a:pt x="293" y="314"/>
                    </a:lnTo>
                    <a:close/>
                    <a:moveTo>
                      <a:pt x="293" y="333"/>
                    </a:moveTo>
                    <a:lnTo>
                      <a:pt x="303" y="333"/>
                    </a:lnTo>
                    <a:lnTo>
                      <a:pt x="303" y="343"/>
                    </a:lnTo>
                    <a:lnTo>
                      <a:pt x="293" y="343"/>
                    </a:lnTo>
                    <a:lnTo>
                      <a:pt x="293" y="333"/>
                    </a:lnTo>
                    <a:close/>
                    <a:moveTo>
                      <a:pt x="293" y="354"/>
                    </a:moveTo>
                    <a:lnTo>
                      <a:pt x="303" y="354"/>
                    </a:lnTo>
                    <a:lnTo>
                      <a:pt x="303" y="364"/>
                    </a:lnTo>
                    <a:lnTo>
                      <a:pt x="293" y="364"/>
                    </a:lnTo>
                    <a:lnTo>
                      <a:pt x="293" y="354"/>
                    </a:lnTo>
                    <a:close/>
                    <a:moveTo>
                      <a:pt x="293" y="375"/>
                    </a:moveTo>
                    <a:lnTo>
                      <a:pt x="303" y="375"/>
                    </a:lnTo>
                    <a:lnTo>
                      <a:pt x="303" y="384"/>
                    </a:lnTo>
                    <a:lnTo>
                      <a:pt x="293" y="384"/>
                    </a:lnTo>
                    <a:lnTo>
                      <a:pt x="293" y="375"/>
                    </a:lnTo>
                    <a:close/>
                    <a:moveTo>
                      <a:pt x="293" y="395"/>
                    </a:moveTo>
                    <a:lnTo>
                      <a:pt x="303" y="395"/>
                    </a:lnTo>
                    <a:lnTo>
                      <a:pt x="303" y="405"/>
                    </a:lnTo>
                    <a:lnTo>
                      <a:pt x="293" y="405"/>
                    </a:lnTo>
                    <a:lnTo>
                      <a:pt x="293" y="395"/>
                    </a:lnTo>
                    <a:close/>
                    <a:moveTo>
                      <a:pt x="293" y="414"/>
                    </a:moveTo>
                    <a:lnTo>
                      <a:pt x="303" y="414"/>
                    </a:lnTo>
                    <a:lnTo>
                      <a:pt x="303" y="424"/>
                    </a:lnTo>
                    <a:lnTo>
                      <a:pt x="293" y="424"/>
                    </a:lnTo>
                    <a:lnTo>
                      <a:pt x="293" y="414"/>
                    </a:lnTo>
                    <a:close/>
                    <a:moveTo>
                      <a:pt x="293" y="435"/>
                    </a:moveTo>
                    <a:lnTo>
                      <a:pt x="303" y="435"/>
                    </a:lnTo>
                    <a:lnTo>
                      <a:pt x="303" y="444"/>
                    </a:lnTo>
                    <a:lnTo>
                      <a:pt x="293" y="444"/>
                    </a:lnTo>
                    <a:lnTo>
                      <a:pt x="293" y="435"/>
                    </a:lnTo>
                    <a:close/>
                    <a:moveTo>
                      <a:pt x="303" y="455"/>
                    </a:moveTo>
                    <a:lnTo>
                      <a:pt x="303" y="465"/>
                    </a:lnTo>
                    <a:lnTo>
                      <a:pt x="293" y="465"/>
                    </a:lnTo>
                    <a:lnTo>
                      <a:pt x="293" y="455"/>
                    </a:lnTo>
                    <a:lnTo>
                      <a:pt x="303" y="455"/>
                    </a:lnTo>
                    <a:close/>
                    <a:moveTo>
                      <a:pt x="274" y="30"/>
                    </a:moveTo>
                    <a:lnTo>
                      <a:pt x="284" y="30"/>
                    </a:lnTo>
                    <a:lnTo>
                      <a:pt x="284" y="40"/>
                    </a:lnTo>
                    <a:lnTo>
                      <a:pt x="274" y="40"/>
                    </a:lnTo>
                    <a:lnTo>
                      <a:pt x="274" y="30"/>
                    </a:lnTo>
                    <a:close/>
                    <a:moveTo>
                      <a:pt x="274" y="51"/>
                    </a:moveTo>
                    <a:lnTo>
                      <a:pt x="284" y="51"/>
                    </a:lnTo>
                    <a:lnTo>
                      <a:pt x="284" y="61"/>
                    </a:lnTo>
                    <a:lnTo>
                      <a:pt x="274" y="61"/>
                    </a:lnTo>
                    <a:lnTo>
                      <a:pt x="274" y="51"/>
                    </a:lnTo>
                    <a:close/>
                    <a:moveTo>
                      <a:pt x="274" y="72"/>
                    </a:moveTo>
                    <a:lnTo>
                      <a:pt x="284" y="72"/>
                    </a:lnTo>
                    <a:lnTo>
                      <a:pt x="284" y="81"/>
                    </a:lnTo>
                    <a:lnTo>
                      <a:pt x="274" y="81"/>
                    </a:lnTo>
                    <a:lnTo>
                      <a:pt x="274" y="72"/>
                    </a:lnTo>
                    <a:close/>
                    <a:moveTo>
                      <a:pt x="274" y="91"/>
                    </a:moveTo>
                    <a:lnTo>
                      <a:pt x="284" y="91"/>
                    </a:lnTo>
                    <a:lnTo>
                      <a:pt x="284" y="100"/>
                    </a:lnTo>
                    <a:lnTo>
                      <a:pt x="274" y="100"/>
                    </a:lnTo>
                    <a:lnTo>
                      <a:pt x="274" y="91"/>
                    </a:lnTo>
                    <a:close/>
                    <a:moveTo>
                      <a:pt x="274" y="111"/>
                    </a:moveTo>
                    <a:lnTo>
                      <a:pt x="284" y="111"/>
                    </a:lnTo>
                    <a:lnTo>
                      <a:pt x="284" y="121"/>
                    </a:lnTo>
                    <a:lnTo>
                      <a:pt x="274" y="121"/>
                    </a:lnTo>
                    <a:lnTo>
                      <a:pt x="274" y="111"/>
                    </a:lnTo>
                    <a:close/>
                    <a:moveTo>
                      <a:pt x="274" y="132"/>
                    </a:moveTo>
                    <a:lnTo>
                      <a:pt x="284" y="132"/>
                    </a:lnTo>
                    <a:lnTo>
                      <a:pt x="284" y="142"/>
                    </a:lnTo>
                    <a:lnTo>
                      <a:pt x="274" y="142"/>
                    </a:lnTo>
                    <a:lnTo>
                      <a:pt x="274" y="132"/>
                    </a:lnTo>
                    <a:close/>
                    <a:moveTo>
                      <a:pt x="274" y="152"/>
                    </a:moveTo>
                    <a:lnTo>
                      <a:pt x="284" y="152"/>
                    </a:lnTo>
                    <a:lnTo>
                      <a:pt x="284" y="162"/>
                    </a:lnTo>
                    <a:lnTo>
                      <a:pt x="274" y="162"/>
                    </a:lnTo>
                    <a:lnTo>
                      <a:pt x="274" y="152"/>
                    </a:lnTo>
                    <a:close/>
                    <a:moveTo>
                      <a:pt x="274" y="172"/>
                    </a:moveTo>
                    <a:lnTo>
                      <a:pt x="284" y="172"/>
                    </a:lnTo>
                    <a:lnTo>
                      <a:pt x="284" y="181"/>
                    </a:lnTo>
                    <a:lnTo>
                      <a:pt x="274" y="181"/>
                    </a:lnTo>
                    <a:lnTo>
                      <a:pt x="274" y="172"/>
                    </a:lnTo>
                    <a:close/>
                    <a:moveTo>
                      <a:pt x="274" y="192"/>
                    </a:moveTo>
                    <a:lnTo>
                      <a:pt x="284" y="192"/>
                    </a:lnTo>
                    <a:lnTo>
                      <a:pt x="284" y="202"/>
                    </a:lnTo>
                    <a:lnTo>
                      <a:pt x="274" y="202"/>
                    </a:lnTo>
                    <a:lnTo>
                      <a:pt x="274" y="192"/>
                    </a:lnTo>
                    <a:close/>
                    <a:moveTo>
                      <a:pt x="274" y="213"/>
                    </a:moveTo>
                    <a:lnTo>
                      <a:pt x="284" y="213"/>
                    </a:lnTo>
                    <a:lnTo>
                      <a:pt x="284" y="222"/>
                    </a:lnTo>
                    <a:lnTo>
                      <a:pt x="274" y="222"/>
                    </a:lnTo>
                    <a:lnTo>
                      <a:pt x="274" y="213"/>
                    </a:lnTo>
                    <a:close/>
                    <a:moveTo>
                      <a:pt x="274" y="233"/>
                    </a:moveTo>
                    <a:lnTo>
                      <a:pt x="284" y="233"/>
                    </a:lnTo>
                    <a:lnTo>
                      <a:pt x="284" y="243"/>
                    </a:lnTo>
                    <a:lnTo>
                      <a:pt x="274" y="243"/>
                    </a:lnTo>
                    <a:lnTo>
                      <a:pt x="274" y="233"/>
                    </a:lnTo>
                    <a:close/>
                    <a:moveTo>
                      <a:pt x="274" y="253"/>
                    </a:moveTo>
                    <a:lnTo>
                      <a:pt x="284" y="253"/>
                    </a:lnTo>
                    <a:lnTo>
                      <a:pt x="284" y="262"/>
                    </a:lnTo>
                    <a:lnTo>
                      <a:pt x="274" y="262"/>
                    </a:lnTo>
                    <a:lnTo>
                      <a:pt x="274" y="253"/>
                    </a:lnTo>
                    <a:close/>
                    <a:moveTo>
                      <a:pt x="274" y="273"/>
                    </a:moveTo>
                    <a:lnTo>
                      <a:pt x="284" y="273"/>
                    </a:lnTo>
                    <a:lnTo>
                      <a:pt x="284" y="283"/>
                    </a:lnTo>
                    <a:lnTo>
                      <a:pt x="274" y="283"/>
                    </a:lnTo>
                    <a:lnTo>
                      <a:pt x="274" y="273"/>
                    </a:lnTo>
                    <a:close/>
                    <a:moveTo>
                      <a:pt x="274" y="294"/>
                    </a:moveTo>
                    <a:lnTo>
                      <a:pt x="284" y="294"/>
                    </a:lnTo>
                    <a:lnTo>
                      <a:pt x="284" y="303"/>
                    </a:lnTo>
                    <a:lnTo>
                      <a:pt x="274" y="303"/>
                    </a:lnTo>
                    <a:lnTo>
                      <a:pt x="274" y="294"/>
                    </a:lnTo>
                    <a:close/>
                    <a:moveTo>
                      <a:pt x="274" y="314"/>
                    </a:moveTo>
                    <a:lnTo>
                      <a:pt x="284" y="314"/>
                    </a:lnTo>
                    <a:lnTo>
                      <a:pt x="284" y="324"/>
                    </a:lnTo>
                    <a:lnTo>
                      <a:pt x="274" y="324"/>
                    </a:lnTo>
                    <a:lnTo>
                      <a:pt x="274" y="314"/>
                    </a:lnTo>
                    <a:close/>
                    <a:moveTo>
                      <a:pt x="274" y="333"/>
                    </a:moveTo>
                    <a:lnTo>
                      <a:pt x="284" y="333"/>
                    </a:lnTo>
                    <a:lnTo>
                      <a:pt x="284" y="343"/>
                    </a:lnTo>
                    <a:lnTo>
                      <a:pt x="274" y="343"/>
                    </a:lnTo>
                    <a:lnTo>
                      <a:pt x="274" y="333"/>
                    </a:lnTo>
                    <a:close/>
                    <a:moveTo>
                      <a:pt x="274" y="354"/>
                    </a:moveTo>
                    <a:lnTo>
                      <a:pt x="284" y="354"/>
                    </a:lnTo>
                    <a:lnTo>
                      <a:pt x="284" y="364"/>
                    </a:lnTo>
                    <a:lnTo>
                      <a:pt x="274" y="364"/>
                    </a:lnTo>
                    <a:lnTo>
                      <a:pt x="274" y="354"/>
                    </a:lnTo>
                    <a:close/>
                    <a:moveTo>
                      <a:pt x="274" y="375"/>
                    </a:moveTo>
                    <a:lnTo>
                      <a:pt x="284" y="375"/>
                    </a:lnTo>
                    <a:lnTo>
                      <a:pt x="284" y="384"/>
                    </a:lnTo>
                    <a:lnTo>
                      <a:pt x="274" y="384"/>
                    </a:lnTo>
                    <a:lnTo>
                      <a:pt x="274" y="375"/>
                    </a:lnTo>
                    <a:close/>
                    <a:moveTo>
                      <a:pt x="274" y="395"/>
                    </a:moveTo>
                    <a:lnTo>
                      <a:pt x="284" y="395"/>
                    </a:lnTo>
                    <a:lnTo>
                      <a:pt x="284" y="405"/>
                    </a:lnTo>
                    <a:lnTo>
                      <a:pt x="274" y="405"/>
                    </a:lnTo>
                    <a:lnTo>
                      <a:pt x="274" y="395"/>
                    </a:lnTo>
                    <a:close/>
                    <a:moveTo>
                      <a:pt x="274" y="414"/>
                    </a:moveTo>
                    <a:lnTo>
                      <a:pt x="284" y="414"/>
                    </a:lnTo>
                    <a:lnTo>
                      <a:pt x="284" y="424"/>
                    </a:lnTo>
                    <a:lnTo>
                      <a:pt x="274" y="424"/>
                    </a:lnTo>
                    <a:lnTo>
                      <a:pt x="274" y="414"/>
                    </a:lnTo>
                    <a:close/>
                    <a:moveTo>
                      <a:pt x="274" y="435"/>
                    </a:moveTo>
                    <a:lnTo>
                      <a:pt x="284" y="435"/>
                    </a:lnTo>
                    <a:lnTo>
                      <a:pt x="284" y="444"/>
                    </a:lnTo>
                    <a:lnTo>
                      <a:pt x="274" y="444"/>
                    </a:lnTo>
                    <a:lnTo>
                      <a:pt x="274" y="435"/>
                    </a:lnTo>
                    <a:close/>
                    <a:moveTo>
                      <a:pt x="284" y="455"/>
                    </a:moveTo>
                    <a:lnTo>
                      <a:pt x="284" y="465"/>
                    </a:lnTo>
                    <a:lnTo>
                      <a:pt x="274" y="465"/>
                    </a:lnTo>
                    <a:lnTo>
                      <a:pt x="274" y="455"/>
                    </a:lnTo>
                    <a:lnTo>
                      <a:pt x="284" y="455"/>
                    </a:lnTo>
                    <a:close/>
                    <a:moveTo>
                      <a:pt x="254" y="30"/>
                    </a:moveTo>
                    <a:lnTo>
                      <a:pt x="263" y="30"/>
                    </a:lnTo>
                    <a:lnTo>
                      <a:pt x="263" y="40"/>
                    </a:lnTo>
                    <a:lnTo>
                      <a:pt x="254" y="40"/>
                    </a:lnTo>
                    <a:lnTo>
                      <a:pt x="254" y="30"/>
                    </a:lnTo>
                    <a:close/>
                    <a:moveTo>
                      <a:pt x="254" y="51"/>
                    </a:moveTo>
                    <a:lnTo>
                      <a:pt x="263" y="51"/>
                    </a:lnTo>
                    <a:lnTo>
                      <a:pt x="263" y="61"/>
                    </a:lnTo>
                    <a:lnTo>
                      <a:pt x="254" y="61"/>
                    </a:lnTo>
                    <a:lnTo>
                      <a:pt x="254" y="51"/>
                    </a:lnTo>
                    <a:close/>
                    <a:moveTo>
                      <a:pt x="254" y="72"/>
                    </a:moveTo>
                    <a:lnTo>
                      <a:pt x="263" y="72"/>
                    </a:lnTo>
                    <a:lnTo>
                      <a:pt x="263" y="81"/>
                    </a:lnTo>
                    <a:lnTo>
                      <a:pt x="254" y="81"/>
                    </a:lnTo>
                    <a:lnTo>
                      <a:pt x="254" y="72"/>
                    </a:lnTo>
                    <a:close/>
                    <a:moveTo>
                      <a:pt x="254" y="91"/>
                    </a:moveTo>
                    <a:lnTo>
                      <a:pt x="263" y="91"/>
                    </a:lnTo>
                    <a:lnTo>
                      <a:pt x="263" y="100"/>
                    </a:lnTo>
                    <a:lnTo>
                      <a:pt x="254" y="100"/>
                    </a:lnTo>
                    <a:lnTo>
                      <a:pt x="254" y="91"/>
                    </a:lnTo>
                    <a:close/>
                    <a:moveTo>
                      <a:pt x="254" y="111"/>
                    </a:moveTo>
                    <a:lnTo>
                      <a:pt x="263" y="111"/>
                    </a:lnTo>
                    <a:lnTo>
                      <a:pt x="263" y="121"/>
                    </a:lnTo>
                    <a:lnTo>
                      <a:pt x="254" y="121"/>
                    </a:lnTo>
                    <a:lnTo>
                      <a:pt x="254" y="111"/>
                    </a:lnTo>
                    <a:close/>
                    <a:moveTo>
                      <a:pt x="254" y="132"/>
                    </a:moveTo>
                    <a:lnTo>
                      <a:pt x="263" y="132"/>
                    </a:lnTo>
                    <a:lnTo>
                      <a:pt x="263" y="142"/>
                    </a:lnTo>
                    <a:lnTo>
                      <a:pt x="254" y="142"/>
                    </a:lnTo>
                    <a:lnTo>
                      <a:pt x="254" y="132"/>
                    </a:lnTo>
                    <a:close/>
                    <a:moveTo>
                      <a:pt x="254" y="152"/>
                    </a:moveTo>
                    <a:lnTo>
                      <a:pt x="263" y="152"/>
                    </a:lnTo>
                    <a:lnTo>
                      <a:pt x="263" y="162"/>
                    </a:lnTo>
                    <a:lnTo>
                      <a:pt x="254" y="162"/>
                    </a:lnTo>
                    <a:lnTo>
                      <a:pt x="254" y="152"/>
                    </a:lnTo>
                    <a:close/>
                    <a:moveTo>
                      <a:pt x="254" y="172"/>
                    </a:moveTo>
                    <a:lnTo>
                      <a:pt x="263" y="172"/>
                    </a:lnTo>
                    <a:lnTo>
                      <a:pt x="263" y="181"/>
                    </a:lnTo>
                    <a:lnTo>
                      <a:pt x="254" y="181"/>
                    </a:lnTo>
                    <a:lnTo>
                      <a:pt x="254" y="172"/>
                    </a:lnTo>
                    <a:close/>
                    <a:moveTo>
                      <a:pt x="254" y="192"/>
                    </a:moveTo>
                    <a:lnTo>
                      <a:pt x="263" y="192"/>
                    </a:lnTo>
                    <a:lnTo>
                      <a:pt x="263" y="202"/>
                    </a:lnTo>
                    <a:lnTo>
                      <a:pt x="254" y="202"/>
                    </a:lnTo>
                    <a:lnTo>
                      <a:pt x="254" y="192"/>
                    </a:lnTo>
                    <a:close/>
                    <a:moveTo>
                      <a:pt x="254" y="213"/>
                    </a:moveTo>
                    <a:lnTo>
                      <a:pt x="263" y="213"/>
                    </a:lnTo>
                    <a:lnTo>
                      <a:pt x="263" y="222"/>
                    </a:lnTo>
                    <a:lnTo>
                      <a:pt x="254" y="222"/>
                    </a:lnTo>
                    <a:lnTo>
                      <a:pt x="254" y="213"/>
                    </a:lnTo>
                    <a:close/>
                    <a:moveTo>
                      <a:pt x="254" y="233"/>
                    </a:moveTo>
                    <a:lnTo>
                      <a:pt x="263" y="233"/>
                    </a:lnTo>
                    <a:lnTo>
                      <a:pt x="263" y="243"/>
                    </a:lnTo>
                    <a:lnTo>
                      <a:pt x="254" y="243"/>
                    </a:lnTo>
                    <a:lnTo>
                      <a:pt x="254" y="233"/>
                    </a:lnTo>
                    <a:close/>
                    <a:moveTo>
                      <a:pt x="254" y="253"/>
                    </a:moveTo>
                    <a:lnTo>
                      <a:pt x="263" y="253"/>
                    </a:lnTo>
                    <a:lnTo>
                      <a:pt x="263" y="262"/>
                    </a:lnTo>
                    <a:lnTo>
                      <a:pt x="254" y="262"/>
                    </a:lnTo>
                    <a:lnTo>
                      <a:pt x="254" y="253"/>
                    </a:lnTo>
                    <a:close/>
                    <a:moveTo>
                      <a:pt x="254" y="273"/>
                    </a:moveTo>
                    <a:lnTo>
                      <a:pt x="263" y="273"/>
                    </a:lnTo>
                    <a:lnTo>
                      <a:pt x="263" y="283"/>
                    </a:lnTo>
                    <a:lnTo>
                      <a:pt x="254" y="283"/>
                    </a:lnTo>
                    <a:lnTo>
                      <a:pt x="254" y="273"/>
                    </a:lnTo>
                    <a:close/>
                    <a:moveTo>
                      <a:pt x="254" y="294"/>
                    </a:moveTo>
                    <a:lnTo>
                      <a:pt x="263" y="294"/>
                    </a:lnTo>
                    <a:lnTo>
                      <a:pt x="263" y="303"/>
                    </a:lnTo>
                    <a:lnTo>
                      <a:pt x="254" y="303"/>
                    </a:lnTo>
                    <a:lnTo>
                      <a:pt x="254" y="294"/>
                    </a:lnTo>
                    <a:close/>
                    <a:moveTo>
                      <a:pt x="254" y="314"/>
                    </a:moveTo>
                    <a:lnTo>
                      <a:pt x="263" y="314"/>
                    </a:lnTo>
                    <a:lnTo>
                      <a:pt x="263" y="324"/>
                    </a:lnTo>
                    <a:lnTo>
                      <a:pt x="254" y="324"/>
                    </a:lnTo>
                    <a:lnTo>
                      <a:pt x="254" y="314"/>
                    </a:lnTo>
                    <a:close/>
                    <a:moveTo>
                      <a:pt x="254" y="333"/>
                    </a:moveTo>
                    <a:lnTo>
                      <a:pt x="263" y="333"/>
                    </a:lnTo>
                    <a:lnTo>
                      <a:pt x="263" y="343"/>
                    </a:lnTo>
                    <a:lnTo>
                      <a:pt x="254" y="343"/>
                    </a:lnTo>
                    <a:lnTo>
                      <a:pt x="254" y="333"/>
                    </a:lnTo>
                    <a:close/>
                    <a:moveTo>
                      <a:pt x="254" y="354"/>
                    </a:moveTo>
                    <a:lnTo>
                      <a:pt x="263" y="354"/>
                    </a:lnTo>
                    <a:lnTo>
                      <a:pt x="263" y="364"/>
                    </a:lnTo>
                    <a:lnTo>
                      <a:pt x="254" y="364"/>
                    </a:lnTo>
                    <a:lnTo>
                      <a:pt x="254" y="354"/>
                    </a:lnTo>
                    <a:close/>
                    <a:moveTo>
                      <a:pt x="254" y="375"/>
                    </a:moveTo>
                    <a:lnTo>
                      <a:pt x="263" y="375"/>
                    </a:lnTo>
                    <a:lnTo>
                      <a:pt x="263" y="384"/>
                    </a:lnTo>
                    <a:lnTo>
                      <a:pt x="254" y="384"/>
                    </a:lnTo>
                    <a:lnTo>
                      <a:pt x="254" y="375"/>
                    </a:lnTo>
                    <a:close/>
                    <a:moveTo>
                      <a:pt x="254" y="395"/>
                    </a:moveTo>
                    <a:lnTo>
                      <a:pt x="263" y="395"/>
                    </a:lnTo>
                    <a:lnTo>
                      <a:pt x="263" y="405"/>
                    </a:lnTo>
                    <a:lnTo>
                      <a:pt x="254" y="405"/>
                    </a:lnTo>
                    <a:lnTo>
                      <a:pt x="254" y="395"/>
                    </a:lnTo>
                    <a:close/>
                    <a:moveTo>
                      <a:pt x="254" y="414"/>
                    </a:moveTo>
                    <a:lnTo>
                      <a:pt x="263" y="414"/>
                    </a:lnTo>
                    <a:lnTo>
                      <a:pt x="263" y="424"/>
                    </a:lnTo>
                    <a:lnTo>
                      <a:pt x="254" y="424"/>
                    </a:lnTo>
                    <a:lnTo>
                      <a:pt x="254" y="414"/>
                    </a:lnTo>
                    <a:close/>
                    <a:moveTo>
                      <a:pt x="254" y="435"/>
                    </a:moveTo>
                    <a:lnTo>
                      <a:pt x="263" y="435"/>
                    </a:lnTo>
                    <a:lnTo>
                      <a:pt x="263" y="444"/>
                    </a:lnTo>
                    <a:lnTo>
                      <a:pt x="254" y="444"/>
                    </a:lnTo>
                    <a:lnTo>
                      <a:pt x="254" y="435"/>
                    </a:lnTo>
                    <a:close/>
                    <a:moveTo>
                      <a:pt x="263" y="455"/>
                    </a:moveTo>
                    <a:lnTo>
                      <a:pt x="263" y="465"/>
                    </a:lnTo>
                    <a:lnTo>
                      <a:pt x="254" y="465"/>
                    </a:lnTo>
                    <a:lnTo>
                      <a:pt x="254" y="455"/>
                    </a:lnTo>
                    <a:lnTo>
                      <a:pt x="263" y="455"/>
                    </a:lnTo>
                    <a:close/>
                    <a:moveTo>
                      <a:pt x="233" y="30"/>
                    </a:moveTo>
                    <a:lnTo>
                      <a:pt x="243" y="30"/>
                    </a:lnTo>
                    <a:lnTo>
                      <a:pt x="243" y="40"/>
                    </a:lnTo>
                    <a:lnTo>
                      <a:pt x="233" y="40"/>
                    </a:lnTo>
                    <a:lnTo>
                      <a:pt x="233" y="30"/>
                    </a:lnTo>
                    <a:close/>
                    <a:moveTo>
                      <a:pt x="233" y="51"/>
                    </a:moveTo>
                    <a:lnTo>
                      <a:pt x="243" y="51"/>
                    </a:lnTo>
                    <a:lnTo>
                      <a:pt x="243" y="61"/>
                    </a:lnTo>
                    <a:lnTo>
                      <a:pt x="233" y="61"/>
                    </a:lnTo>
                    <a:lnTo>
                      <a:pt x="233" y="51"/>
                    </a:lnTo>
                    <a:close/>
                    <a:moveTo>
                      <a:pt x="233" y="72"/>
                    </a:moveTo>
                    <a:lnTo>
                      <a:pt x="243" y="72"/>
                    </a:lnTo>
                    <a:lnTo>
                      <a:pt x="243" y="81"/>
                    </a:lnTo>
                    <a:lnTo>
                      <a:pt x="233" y="81"/>
                    </a:lnTo>
                    <a:lnTo>
                      <a:pt x="233" y="72"/>
                    </a:lnTo>
                    <a:close/>
                    <a:moveTo>
                      <a:pt x="233" y="91"/>
                    </a:moveTo>
                    <a:lnTo>
                      <a:pt x="243" y="91"/>
                    </a:lnTo>
                    <a:lnTo>
                      <a:pt x="243" y="100"/>
                    </a:lnTo>
                    <a:lnTo>
                      <a:pt x="233" y="100"/>
                    </a:lnTo>
                    <a:lnTo>
                      <a:pt x="233" y="91"/>
                    </a:lnTo>
                    <a:close/>
                    <a:moveTo>
                      <a:pt x="233" y="111"/>
                    </a:moveTo>
                    <a:lnTo>
                      <a:pt x="243" y="111"/>
                    </a:lnTo>
                    <a:lnTo>
                      <a:pt x="243" y="121"/>
                    </a:lnTo>
                    <a:lnTo>
                      <a:pt x="233" y="121"/>
                    </a:lnTo>
                    <a:lnTo>
                      <a:pt x="233" y="111"/>
                    </a:lnTo>
                    <a:close/>
                    <a:moveTo>
                      <a:pt x="233" y="132"/>
                    </a:moveTo>
                    <a:lnTo>
                      <a:pt x="243" y="132"/>
                    </a:lnTo>
                    <a:lnTo>
                      <a:pt x="243" y="142"/>
                    </a:lnTo>
                    <a:lnTo>
                      <a:pt x="233" y="142"/>
                    </a:lnTo>
                    <a:lnTo>
                      <a:pt x="233" y="132"/>
                    </a:lnTo>
                    <a:close/>
                    <a:moveTo>
                      <a:pt x="233" y="152"/>
                    </a:moveTo>
                    <a:lnTo>
                      <a:pt x="243" y="152"/>
                    </a:lnTo>
                    <a:lnTo>
                      <a:pt x="243" y="162"/>
                    </a:lnTo>
                    <a:lnTo>
                      <a:pt x="233" y="162"/>
                    </a:lnTo>
                    <a:lnTo>
                      <a:pt x="233" y="152"/>
                    </a:lnTo>
                    <a:close/>
                    <a:moveTo>
                      <a:pt x="233" y="172"/>
                    </a:moveTo>
                    <a:lnTo>
                      <a:pt x="243" y="172"/>
                    </a:lnTo>
                    <a:lnTo>
                      <a:pt x="243" y="181"/>
                    </a:lnTo>
                    <a:lnTo>
                      <a:pt x="233" y="181"/>
                    </a:lnTo>
                    <a:lnTo>
                      <a:pt x="233" y="172"/>
                    </a:lnTo>
                    <a:close/>
                    <a:moveTo>
                      <a:pt x="233" y="192"/>
                    </a:moveTo>
                    <a:lnTo>
                      <a:pt x="243" y="192"/>
                    </a:lnTo>
                    <a:lnTo>
                      <a:pt x="243" y="202"/>
                    </a:lnTo>
                    <a:lnTo>
                      <a:pt x="233" y="202"/>
                    </a:lnTo>
                    <a:lnTo>
                      <a:pt x="233" y="192"/>
                    </a:lnTo>
                    <a:close/>
                    <a:moveTo>
                      <a:pt x="233" y="213"/>
                    </a:moveTo>
                    <a:lnTo>
                      <a:pt x="243" y="213"/>
                    </a:lnTo>
                    <a:lnTo>
                      <a:pt x="243" y="222"/>
                    </a:lnTo>
                    <a:lnTo>
                      <a:pt x="233" y="222"/>
                    </a:lnTo>
                    <a:lnTo>
                      <a:pt x="233" y="213"/>
                    </a:lnTo>
                    <a:close/>
                    <a:moveTo>
                      <a:pt x="233" y="233"/>
                    </a:moveTo>
                    <a:lnTo>
                      <a:pt x="243" y="233"/>
                    </a:lnTo>
                    <a:lnTo>
                      <a:pt x="243" y="243"/>
                    </a:lnTo>
                    <a:lnTo>
                      <a:pt x="233" y="243"/>
                    </a:lnTo>
                    <a:lnTo>
                      <a:pt x="233" y="233"/>
                    </a:lnTo>
                    <a:close/>
                    <a:moveTo>
                      <a:pt x="233" y="253"/>
                    </a:moveTo>
                    <a:lnTo>
                      <a:pt x="243" y="253"/>
                    </a:lnTo>
                    <a:lnTo>
                      <a:pt x="243" y="262"/>
                    </a:lnTo>
                    <a:lnTo>
                      <a:pt x="233" y="262"/>
                    </a:lnTo>
                    <a:lnTo>
                      <a:pt x="233" y="253"/>
                    </a:lnTo>
                    <a:close/>
                    <a:moveTo>
                      <a:pt x="233" y="273"/>
                    </a:moveTo>
                    <a:lnTo>
                      <a:pt x="243" y="273"/>
                    </a:lnTo>
                    <a:lnTo>
                      <a:pt x="243" y="283"/>
                    </a:lnTo>
                    <a:lnTo>
                      <a:pt x="233" y="283"/>
                    </a:lnTo>
                    <a:lnTo>
                      <a:pt x="233" y="273"/>
                    </a:lnTo>
                    <a:close/>
                    <a:moveTo>
                      <a:pt x="233" y="294"/>
                    </a:moveTo>
                    <a:lnTo>
                      <a:pt x="243" y="294"/>
                    </a:lnTo>
                    <a:lnTo>
                      <a:pt x="243" y="303"/>
                    </a:lnTo>
                    <a:lnTo>
                      <a:pt x="233" y="303"/>
                    </a:lnTo>
                    <a:lnTo>
                      <a:pt x="233" y="294"/>
                    </a:lnTo>
                    <a:close/>
                    <a:moveTo>
                      <a:pt x="233" y="314"/>
                    </a:moveTo>
                    <a:lnTo>
                      <a:pt x="243" y="314"/>
                    </a:lnTo>
                    <a:lnTo>
                      <a:pt x="243" y="324"/>
                    </a:lnTo>
                    <a:lnTo>
                      <a:pt x="233" y="324"/>
                    </a:lnTo>
                    <a:lnTo>
                      <a:pt x="233" y="314"/>
                    </a:lnTo>
                    <a:close/>
                    <a:moveTo>
                      <a:pt x="233" y="333"/>
                    </a:moveTo>
                    <a:lnTo>
                      <a:pt x="243" y="333"/>
                    </a:lnTo>
                    <a:lnTo>
                      <a:pt x="243" y="343"/>
                    </a:lnTo>
                    <a:lnTo>
                      <a:pt x="233" y="343"/>
                    </a:lnTo>
                    <a:lnTo>
                      <a:pt x="233" y="333"/>
                    </a:lnTo>
                    <a:close/>
                    <a:moveTo>
                      <a:pt x="233" y="354"/>
                    </a:moveTo>
                    <a:lnTo>
                      <a:pt x="243" y="354"/>
                    </a:lnTo>
                    <a:lnTo>
                      <a:pt x="243" y="364"/>
                    </a:lnTo>
                    <a:lnTo>
                      <a:pt x="233" y="364"/>
                    </a:lnTo>
                    <a:lnTo>
                      <a:pt x="233" y="354"/>
                    </a:lnTo>
                    <a:close/>
                    <a:moveTo>
                      <a:pt x="233" y="375"/>
                    </a:moveTo>
                    <a:lnTo>
                      <a:pt x="243" y="375"/>
                    </a:lnTo>
                    <a:lnTo>
                      <a:pt x="243" y="384"/>
                    </a:lnTo>
                    <a:lnTo>
                      <a:pt x="233" y="384"/>
                    </a:lnTo>
                    <a:lnTo>
                      <a:pt x="233" y="375"/>
                    </a:lnTo>
                    <a:close/>
                    <a:moveTo>
                      <a:pt x="233" y="395"/>
                    </a:moveTo>
                    <a:lnTo>
                      <a:pt x="243" y="395"/>
                    </a:lnTo>
                    <a:lnTo>
                      <a:pt x="243" y="405"/>
                    </a:lnTo>
                    <a:lnTo>
                      <a:pt x="233" y="405"/>
                    </a:lnTo>
                    <a:lnTo>
                      <a:pt x="233" y="395"/>
                    </a:lnTo>
                    <a:close/>
                    <a:moveTo>
                      <a:pt x="233" y="414"/>
                    </a:moveTo>
                    <a:lnTo>
                      <a:pt x="243" y="414"/>
                    </a:lnTo>
                    <a:lnTo>
                      <a:pt x="243" y="424"/>
                    </a:lnTo>
                    <a:lnTo>
                      <a:pt x="233" y="424"/>
                    </a:lnTo>
                    <a:lnTo>
                      <a:pt x="233" y="414"/>
                    </a:lnTo>
                    <a:close/>
                    <a:moveTo>
                      <a:pt x="233" y="435"/>
                    </a:moveTo>
                    <a:lnTo>
                      <a:pt x="243" y="435"/>
                    </a:lnTo>
                    <a:lnTo>
                      <a:pt x="243" y="444"/>
                    </a:lnTo>
                    <a:lnTo>
                      <a:pt x="233" y="444"/>
                    </a:lnTo>
                    <a:lnTo>
                      <a:pt x="233" y="435"/>
                    </a:lnTo>
                    <a:close/>
                    <a:moveTo>
                      <a:pt x="243" y="455"/>
                    </a:moveTo>
                    <a:lnTo>
                      <a:pt x="243" y="465"/>
                    </a:lnTo>
                    <a:lnTo>
                      <a:pt x="233" y="465"/>
                    </a:lnTo>
                    <a:lnTo>
                      <a:pt x="233" y="455"/>
                    </a:lnTo>
                    <a:lnTo>
                      <a:pt x="243" y="455"/>
                    </a:lnTo>
                    <a:close/>
                    <a:moveTo>
                      <a:pt x="213" y="30"/>
                    </a:moveTo>
                    <a:lnTo>
                      <a:pt x="222" y="30"/>
                    </a:lnTo>
                    <a:lnTo>
                      <a:pt x="222" y="40"/>
                    </a:lnTo>
                    <a:lnTo>
                      <a:pt x="213" y="40"/>
                    </a:lnTo>
                    <a:lnTo>
                      <a:pt x="213" y="30"/>
                    </a:lnTo>
                    <a:close/>
                    <a:moveTo>
                      <a:pt x="213" y="51"/>
                    </a:moveTo>
                    <a:lnTo>
                      <a:pt x="222" y="51"/>
                    </a:lnTo>
                    <a:lnTo>
                      <a:pt x="222" y="61"/>
                    </a:lnTo>
                    <a:lnTo>
                      <a:pt x="213" y="61"/>
                    </a:lnTo>
                    <a:lnTo>
                      <a:pt x="213" y="51"/>
                    </a:lnTo>
                    <a:close/>
                    <a:moveTo>
                      <a:pt x="213" y="72"/>
                    </a:moveTo>
                    <a:lnTo>
                      <a:pt x="222" y="72"/>
                    </a:lnTo>
                    <a:lnTo>
                      <a:pt x="222" y="81"/>
                    </a:lnTo>
                    <a:lnTo>
                      <a:pt x="213" y="81"/>
                    </a:lnTo>
                    <a:lnTo>
                      <a:pt x="213" y="72"/>
                    </a:lnTo>
                    <a:close/>
                    <a:moveTo>
                      <a:pt x="213" y="91"/>
                    </a:moveTo>
                    <a:lnTo>
                      <a:pt x="222" y="91"/>
                    </a:lnTo>
                    <a:lnTo>
                      <a:pt x="222" y="100"/>
                    </a:lnTo>
                    <a:lnTo>
                      <a:pt x="213" y="100"/>
                    </a:lnTo>
                    <a:lnTo>
                      <a:pt x="213" y="91"/>
                    </a:lnTo>
                    <a:close/>
                    <a:moveTo>
                      <a:pt x="213" y="111"/>
                    </a:moveTo>
                    <a:lnTo>
                      <a:pt x="222" y="111"/>
                    </a:lnTo>
                    <a:lnTo>
                      <a:pt x="222" y="121"/>
                    </a:lnTo>
                    <a:lnTo>
                      <a:pt x="213" y="121"/>
                    </a:lnTo>
                    <a:lnTo>
                      <a:pt x="213" y="111"/>
                    </a:lnTo>
                    <a:close/>
                    <a:moveTo>
                      <a:pt x="213" y="132"/>
                    </a:moveTo>
                    <a:lnTo>
                      <a:pt x="222" y="132"/>
                    </a:lnTo>
                    <a:lnTo>
                      <a:pt x="222" y="142"/>
                    </a:lnTo>
                    <a:lnTo>
                      <a:pt x="213" y="142"/>
                    </a:lnTo>
                    <a:lnTo>
                      <a:pt x="213" y="132"/>
                    </a:lnTo>
                    <a:close/>
                    <a:moveTo>
                      <a:pt x="213" y="152"/>
                    </a:moveTo>
                    <a:lnTo>
                      <a:pt x="222" y="152"/>
                    </a:lnTo>
                    <a:lnTo>
                      <a:pt x="222" y="162"/>
                    </a:lnTo>
                    <a:lnTo>
                      <a:pt x="213" y="162"/>
                    </a:lnTo>
                    <a:lnTo>
                      <a:pt x="213" y="152"/>
                    </a:lnTo>
                    <a:close/>
                    <a:moveTo>
                      <a:pt x="213" y="172"/>
                    </a:moveTo>
                    <a:lnTo>
                      <a:pt x="222" y="172"/>
                    </a:lnTo>
                    <a:lnTo>
                      <a:pt x="222" y="181"/>
                    </a:lnTo>
                    <a:lnTo>
                      <a:pt x="213" y="181"/>
                    </a:lnTo>
                    <a:lnTo>
                      <a:pt x="213" y="172"/>
                    </a:lnTo>
                    <a:close/>
                    <a:moveTo>
                      <a:pt x="213" y="192"/>
                    </a:moveTo>
                    <a:lnTo>
                      <a:pt x="222" y="192"/>
                    </a:lnTo>
                    <a:lnTo>
                      <a:pt x="222" y="202"/>
                    </a:lnTo>
                    <a:lnTo>
                      <a:pt x="213" y="202"/>
                    </a:lnTo>
                    <a:lnTo>
                      <a:pt x="213" y="192"/>
                    </a:lnTo>
                    <a:close/>
                    <a:moveTo>
                      <a:pt x="213" y="213"/>
                    </a:moveTo>
                    <a:lnTo>
                      <a:pt x="222" y="213"/>
                    </a:lnTo>
                    <a:lnTo>
                      <a:pt x="222" y="222"/>
                    </a:lnTo>
                    <a:lnTo>
                      <a:pt x="213" y="222"/>
                    </a:lnTo>
                    <a:lnTo>
                      <a:pt x="213" y="213"/>
                    </a:lnTo>
                    <a:close/>
                    <a:moveTo>
                      <a:pt x="213" y="233"/>
                    </a:moveTo>
                    <a:lnTo>
                      <a:pt x="222" y="233"/>
                    </a:lnTo>
                    <a:lnTo>
                      <a:pt x="222" y="243"/>
                    </a:lnTo>
                    <a:lnTo>
                      <a:pt x="213" y="243"/>
                    </a:lnTo>
                    <a:lnTo>
                      <a:pt x="213" y="233"/>
                    </a:lnTo>
                    <a:close/>
                    <a:moveTo>
                      <a:pt x="213" y="253"/>
                    </a:moveTo>
                    <a:lnTo>
                      <a:pt x="222" y="253"/>
                    </a:lnTo>
                    <a:lnTo>
                      <a:pt x="222" y="262"/>
                    </a:lnTo>
                    <a:lnTo>
                      <a:pt x="213" y="262"/>
                    </a:lnTo>
                    <a:lnTo>
                      <a:pt x="213" y="253"/>
                    </a:lnTo>
                    <a:close/>
                    <a:moveTo>
                      <a:pt x="213" y="273"/>
                    </a:moveTo>
                    <a:lnTo>
                      <a:pt x="222" y="273"/>
                    </a:lnTo>
                    <a:lnTo>
                      <a:pt x="222" y="283"/>
                    </a:lnTo>
                    <a:lnTo>
                      <a:pt x="213" y="283"/>
                    </a:lnTo>
                    <a:lnTo>
                      <a:pt x="213" y="273"/>
                    </a:lnTo>
                    <a:close/>
                    <a:moveTo>
                      <a:pt x="213" y="294"/>
                    </a:moveTo>
                    <a:lnTo>
                      <a:pt x="222" y="294"/>
                    </a:lnTo>
                    <a:lnTo>
                      <a:pt x="222" y="303"/>
                    </a:lnTo>
                    <a:lnTo>
                      <a:pt x="213" y="303"/>
                    </a:lnTo>
                    <a:lnTo>
                      <a:pt x="213" y="294"/>
                    </a:lnTo>
                    <a:close/>
                    <a:moveTo>
                      <a:pt x="213" y="314"/>
                    </a:moveTo>
                    <a:lnTo>
                      <a:pt x="222" y="314"/>
                    </a:lnTo>
                    <a:lnTo>
                      <a:pt x="222" y="324"/>
                    </a:lnTo>
                    <a:lnTo>
                      <a:pt x="213" y="324"/>
                    </a:lnTo>
                    <a:lnTo>
                      <a:pt x="213" y="314"/>
                    </a:lnTo>
                    <a:close/>
                    <a:moveTo>
                      <a:pt x="213" y="333"/>
                    </a:moveTo>
                    <a:lnTo>
                      <a:pt x="222" y="333"/>
                    </a:lnTo>
                    <a:lnTo>
                      <a:pt x="222" y="343"/>
                    </a:lnTo>
                    <a:lnTo>
                      <a:pt x="213" y="343"/>
                    </a:lnTo>
                    <a:lnTo>
                      <a:pt x="213" y="333"/>
                    </a:lnTo>
                    <a:close/>
                    <a:moveTo>
                      <a:pt x="213" y="354"/>
                    </a:moveTo>
                    <a:lnTo>
                      <a:pt x="222" y="354"/>
                    </a:lnTo>
                    <a:lnTo>
                      <a:pt x="222" y="364"/>
                    </a:lnTo>
                    <a:lnTo>
                      <a:pt x="213" y="364"/>
                    </a:lnTo>
                    <a:lnTo>
                      <a:pt x="213" y="354"/>
                    </a:lnTo>
                    <a:close/>
                    <a:moveTo>
                      <a:pt x="213" y="375"/>
                    </a:moveTo>
                    <a:lnTo>
                      <a:pt x="222" y="375"/>
                    </a:lnTo>
                    <a:lnTo>
                      <a:pt x="222" y="384"/>
                    </a:lnTo>
                    <a:lnTo>
                      <a:pt x="213" y="384"/>
                    </a:lnTo>
                    <a:lnTo>
                      <a:pt x="213" y="375"/>
                    </a:lnTo>
                    <a:close/>
                    <a:moveTo>
                      <a:pt x="213" y="395"/>
                    </a:moveTo>
                    <a:lnTo>
                      <a:pt x="222" y="395"/>
                    </a:lnTo>
                    <a:lnTo>
                      <a:pt x="222" y="405"/>
                    </a:lnTo>
                    <a:lnTo>
                      <a:pt x="213" y="405"/>
                    </a:lnTo>
                    <a:lnTo>
                      <a:pt x="213" y="395"/>
                    </a:lnTo>
                    <a:close/>
                    <a:moveTo>
                      <a:pt x="213" y="414"/>
                    </a:moveTo>
                    <a:lnTo>
                      <a:pt x="222" y="414"/>
                    </a:lnTo>
                    <a:lnTo>
                      <a:pt x="222" y="424"/>
                    </a:lnTo>
                    <a:lnTo>
                      <a:pt x="213" y="424"/>
                    </a:lnTo>
                    <a:lnTo>
                      <a:pt x="213" y="414"/>
                    </a:lnTo>
                    <a:close/>
                    <a:moveTo>
                      <a:pt x="213" y="435"/>
                    </a:moveTo>
                    <a:lnTo>
                      <a:pt x="222" y="435"/>
                    </a:lnTo>
                    <a:lnTo>
                      <a:pt x="222" y="444"/>
                    </a:lnTo>
                    <a:lnTo>
                      <a:pt x="213" y="444"/>
                    </a:lnTo>
                    <a:lnTo>
                      <a:pt x="213" y="435"/>
                    </a:lnTo>
                    <a:close/>
                    <a:moveTo>
                      <a:pt x="222" y="455"/>
                    </a:moveTo>
                    <a:lnTo>
                      <a:pt x="222" y="465"/>
                    </a:lnTo>
                    <a:lnTo>
                      <a:pt x="213" y="465"/>
                    </a:lnTo>
                    <a:lnTo>
                      <a:pt x="213" y="455"/>
                    </a:lnTo>
                    <a:lnTo>
                      <a:pt x="222" y="455"/>
                    </a:lnTo>
                    <a:close/>
                    <a:moveTo>
                      <a:pt x="193" y="30"/>
                    </a:moveTo>
                    <a:lnTo>
                      <a:pt x="203" y="30"/>
                    </a:lnTo>
                    <a:lnTo>
                      <a:pt x="203" y="40"/>
                    </a:lnTo>
                    <a:lnTo>
                      <a:pt x="193" y="40"/>
                    </a:lnTo>
                    <a:lnTo>
                      <a:pt x="193" y="30"/>
                    </a:lnTo>
                    <a:close/>
                    <a:moveTo>
                      <a:pt x="193" y="51"/>
                    </a:moveTo>
                    <a:lnTo>
                      <a:pt x="203" y="51"/>
                    </a:lnTo>
                    <a:lnTo>
                      <a:pt x="203" y="61"/>
                    </a:lnTo>
                    <a:lnTo>
                      <a:pt x="193" y="61"/>
                    </a:lnTo>
                    <a:lnTo>
                      <a:pt x="193" y="51"/>
                    </a:lnTo>
                    <a:close/>
                    <a:moveTo>
                      <a:pt x="193" y="72"/>
                    </a:moveTo>
                    <a:lnTo>
                      <a:pt x="203" y="72"/>
                    </a:lnTo>
                    <a:lnTo>
                      <a:pt x="203" y="81"/>
                    </a:lnTo>
                    <a:lnTo>
                      <a:pt x="193" y="81"/>
                    </a:lnTo>
                    <a:lnTo>
                      <a:pt x="193" y="72"/>
                    </a:lnTo>
                    <a:close/>
                    <a:moveTo>
                      <a:pt x="193" y="91"/>
                    </a:moveTo>
                    <a:lnTo>
                      <a:pt x="203" y="91"/>
                    </a:lnTo>
                    <a:lnTo>
                      <a:pt x="203" y="100"/>
                    </a:lnTo>
                    <a:lnTo>
                      <a:pt x="193" y="100"/>
                    </a:lnTo>
                    <a:lnTo>
                      <a:pt x="193" y="91"/>
                    </a:lnTo>
                    <a:close/>
                    <a:moveTo>
                      <a:pt x="193" y="111"/>
                    </a:moveTo>
                    <a:lnTo>
                      <a:pt x="203" y="111"/>
                    </a:lnTo>
                    <a:lnTo>
                      <a:pt x="203" y="121"/>
                    </a:lnTo>
                    <a:lnTo>
                      <a:pt x="193" y="121"/>
                    </a:lnTo>
                    <a:lnTo>
                      <a:pt x="193" y="111"/>
                    </a:lnTo>
                    <a:close/>
                    <a:moveTo>
                      <a:pt x="193" y="132"/>
                    </a:moveTo>
                    <a:lnTo>
                      <a:pt x="203" y="132"/>
                    </a:lnTo>
                    <a:lnTo>
                      <a:pt x="203" y="142"/>
                    </a:lnTo>
                    <a:lnTo>
                      <a:pt x="193" y="142"/>
                    </a:lnTo>
                    <a:lnTo>
                      <a:pt x="193" y="132"/>
                    </a:lnTo>
                    <a:close/>
                    <a:moveTo>
                      <a:pt x="193" y="152"/>
                    </a:moveTo>
                    <a:lnTo>
                      <a:pt x="203" y="152"/>
                    </a:lnTo>
                    <a:lnTo>
                      <a:pt x="203" y="162"/>
                    </a:lnTo>
                    <a:lnTo>
                      <a:pt x="193" y="162"/>
                    </a:lnTo>
                    <a:lnTo>
                      <a:pt x="193" y="152"/>
                    </a:lnTo>
                    <a:close/>
                    <a:moveTo>
                      <a:pt x="193" y="172"/>
                    </a:moveTo>
                    <a:lnTo>
                      <a:pt x="203" y="172"/>
                    </a:lnTo>
                    <a:lnTo>
                      <a:pt x="203" y="181"/>
                    </a:lnTo>
                    <a:lnTo>
                      <a:pt x="193" y="181"/>
                    </a:lnTo>
                    <a:lnTo>
                      <a:pt x="193" y="172"/>
                    </a:lnTo>
                    <a:close/>
                    <a:moveTo>
                      <a:pt x="193" y="192"/>
                    </a:moveTo>
                    <a:lnTo>
                      <a:pt x="203" y="192"/>
                    </a:lnTo>
                    <a:lnTo>
                      <a:pt x="203" y="202"/>
                    </a:lnTo>
                    <a:lnTo>
                      <a:pt x="193" y="202"/>
                    </a:lnTo>
                    <a:lnTo>
                      <a:pt x="193" y="192"/>
                    </a:lnTo>
                    <a:close/>
                    <a:moveTo>
                      <a:pt x="193" y="213"/>
                    </a:moveTo>
                    <a:lnTo>
                      <a:pt x="203" y="213"/>
                    </a:lnTo>
                    <a:lnTo>
                      <a:pt x="203" y="222"/>
                    </a:lnTo>
                    <a:lnTo>
                      <a:pt x="193" y="222"/>
                    </a:lnTo>
                    <a:lnTo>
                      <a:pt x="193" y="213"/>
                    </a:lnTo>
                    <a:close/>
                    <a:moveTo>
                      <a:pt x="193" y="233"/>
                    </a:moveTo>
                    <a:lnTo>
                      <a:pt x="203" y="233"/>
                    </a:lnTo>
                    <a:lnTo>
                      <a:pt x="203" y="243"/>
                    </a:lnTo>
                    <a:lnTo>
                      <a:pt x="193" y="243"/>
                    </a:lnTo>
                    <a:lnTo>
                      <a:pt x="193" y="233"/>
                    </a:lnTo>
                    <a:close/>
                    <a:moveTo>
                      <a:pt x="193" y="253"/>
                    </a:moveTo>
                    <a:lnTo>
                      <a:pt x="203" y="253"/>
                    </a:lnTo>
                    <a:lnTo>
                      <a:pt x="203" y="262"/>
                    </a:lnTo>
                    <a:lnTo>
                      <a:pt x="193" y="262"/>
                    </a:lnTo>
                    <a:lnTo>
                      <a:pt x="193" y="253"/>
                    </a:lnTo>
                    <a:close/>
                    <a:moveTo>
                      <a:pt x="193" y="273"/>
                    </a:moveTo>
                    <a:lnTo>
                      <a:pt x="203" y="273"/>
                    </a:lnTo>
                    <a:lnTo>
                      <a:pt x="203" y="283"/>
                    </a:lnTo>
                    <a:lnTo>
                      <a:pt x="193" y="283"/>
                    </a:lnTo>
                    <a:lnTo>
                      <a:pt x="193" y="273"/>
                    </a:lnTo>
                    <a:close/>
                    <a:moveTo>
                      <a:pt x="193" y="294"/>
                    </a:moveTo>
                    <a:lnTo>
                      <a:pt x="203" y="294"/>
                    </a:lnTo>
                    <a:lnTo>
                      <a:pt x="203" y="303"/>
                    </a:lnTo>
                    <a:lnTo>
                      <a:pt x="193" y="303"/>
                    </a:lnTo>
                    <a:lnTo>
                      <a:pt x="193" y="294"/>
                    </a:lnTo>
                    <a:close/>
                    <a:moveTo>
                      <a:pt x="193" y="314"/>
                    </a:moveTo>
                    <a:lnTo>
                      <a:pt x="203" y="314"/>
                    </a:lnTo>
                    <a:lnTo>
                      <a:pt x="203" y="324"/>
                    </a:lnTo>
                    <a:lnTo>
                      <a:pt x="193" y="324"/>
                    </a:lnTo>
                    <a:lnTo>
                      <a:pt x="193" y="314"/>
                    </a:lnTo>
                    <a:close/>
                    <a:moveTo>
                      <a:pt x="193" y="333"/>
                    </a:moveTo>
                    <a:lnTo>
                      <a:pt x="203" y="333"/>
                    </a:lnTo>
                    <a:lnTo>
                      <a:pt x="203" y="343"/>
                    </a:lnTo>
                    <a:lnTo>
                      <a:pt x="193" y="343"/>
                    </a:lnTo>
                    <a:lnTo>
                      <a:pt x="193" y="333"/>
                    </a:lnTo>
                    <a:close/>
                    <a:moveTo>
                      <a:pt x="193" y="354"/>
                    </a:moveTo>
                    <a:lnTo>
                      <a:pt x="203" y="354"/>
                    </a:lnTo>
                    <a:lnTo>
                      <a:pt x="203" y="364"/>
                    </a:lnTo>
                    <a:lnTo>
                      <a:pt x="193" y="364"/>
                    </a:lnTo>
                    <a:lnTo>
                      <a:pt x="193" y="354"/>
                    </a:lnTo>
                    <a:close/>
                    <a:moveTo>
                      <a:pt x="193" y="375"/>
                    </a:moveTo>
                    <a:lnTo>
                      <a:pt x="203" y="375"/>
                    </a:lnTo>
                    <a:lnTo>
                      <a:pt x="203" y="384"/>
                    </a:lnTo>
                    <a:lnTo>
                      <a:pt x="193" y="384"/>
                    </a:lnTo>
                    <a:lnTo>
                      <a:pt x="193" y="375"/>
                    </a:lnTo>
                    <a:close/>
                    <a:moveTo>
                      <a:pt x="193" y="395"/>
                    </a:moveTo>
                    <a:lnTo>
                      <a:pt x="203" y="395"/>
                    </a:lnTo>
                    <a:lnTo>
                      <a:pt x="203" y="405"/>
                    </a:lnTo>
                    <a:lnTo>
                      <a:pt x="193" y="405"/>
                    </a:lnTo>
                    <a:lnTo>
                      <a:pt x="193" y="395"/>
                    </a:lnTo>
                    <a:close/>
                    <a:moveTo>
                      <a:pt x="193" y="414"/>
                    </a:moveTo>
                    <a:lnTo>
                      <a:pt x="203" y="414"/>
                    </a:lnTo>
                    <a:lnTo>
                      <a:pt x="203" y="424"/>
                    </a:lnTo>
                    <a:lnTo>
                      <a:pt x="193" y="424"/>
                    </a:lnTo>
                    <a:lnTo>
                      <a:pt x="193" y="414"/>
                    </a:lnTo>
                    <a:close/>
                    <a:moveTo>
                      <a:pt x="193" y="435"/>
                    </a:moveTo>
                    <a:lnTo>
                      <a:pt x="203" y="435"/>
                    </a:lnTo>
                    <a:lnTo>
                      <a:pt x="203" y="444"/>
                    </a:lnTo>
                    <a:lnTo>
                      <a:pt x="193" y="444"/>
                    </a:lnTo>
                    <a:lnTo>
                      <a:pt x="193" y="435"/>
                    </a:lnTo>
                    <a:close/>
                    <a:moveTo>
                      <a:pt x="203" y="455"/>
                    </a:moveTo>
                    <a:lnTo>
                      <a:pt x="203" y="465"/>
                    </a:lnTo>
                    <a:lnTo>
                      <a:pt x="193" y="465"/>
                    </a:lnTo>
                    <a:lnTo>
                      <a:pt x="193" y="455"/>
                    </a:lnTo>
                    <a:lnTo>
                      <a:pt x="203" y="455"/>
                    </a:lnTo>
                    <a:close/>
                    <a:moveTo>
                      <a:pt x="173" y="30"/>
                    </a:moveTo>
                    <a:lnTo>
                      <a:pt x="182" y="30"/>
                    </a:lnTo>
                    <a:lnTo>
                      <a:pt x="182" y="40"/>
                    </a:lnTo>
                    <a:lnTo>
                      <a:pt x="173" y="40"/>
                    </a:lnTo>
                    <a:lnTo>
                      <a:pt x="173" y="30"/>
                    </a:lnTo>
                    <a:close/>
                    <a:moveTo>
                      <a:pt x="173" y="51"/>
                    </a:moveTo>
                    <a:lnTo>
                      <a:pt x="182" y="51"/>
                    </a:lnTo>
                    <a:lnTo>
                      <a:pt x="182" y="61"/>
                    </a:lnTo>
                    <a:lnTo>
                      <a:pt x="173" y="61"/>
                    </a:lnTo>
                    <a:lnTo>
                      <a:pt x="173" y="51"/>
                    </a:lnTo>
                    <a:close/>
                    <a:moveTo>
                      <a:pt x="173" y="72"/>
                    </a:moveTo>
                    <a:lnTo>
                      <a:pt x="182" y="72"/>
                    </a:lnTo>
                    <a:lnTo>
                      <a:pt x="182" y="81"/>
                    </a:lnTo>
                    <a:lnTo>
                      <a:pt x="173" y="81"/>
                    </a:lnTo>
                    <a:lnTo>
                      <a:pt x="173" y="72"/>
                    </a:lnTo>
                    <a:close/>
                    <a:moveTo>
                      <a:pt x="173" y="91"/>
                    </a:moveTo>
                    <a:lnTo>
                      <a:pt x="182" y="91"/>
                    </a:lnTo>
                    <a:lnTo>
                      <a:pt x="182" y="100"/>
                    </a:lnTo>
                    <a:lnTo>
                      <a:pt x="173" y="100"/>
                    </a:lnTo>
                    <a:lnTo>
                      <a:pt x="173" y="91"/>
                    </a:lnTo>
                    <a:close/>
                    <a:moveTo>
                      <a:pt x="173" y="111"/>
                    </a:moveTo>
                    <a:lnTo>
                      <a:pt x="182" y="111"/>
                    </a:lnTo>
                    <a:lnTo>
                      <a:pt x="182" y="121"/>
                    </a:lnTo>
                    <a:lnTo>
                      <a:pt x="173" y="121"/>
                    </a:lnTo>
                    <a:lnTo>
                      <a:pt x="173" y="111"/>
                    </a:lnTo>
                    <a:close/>
                    <a:moveTo>
                      <a:pt x="173" y="132"/>
                    </a:moveTo>
                    <a:lnTo>
                      <a:pt x="182" y="132"/>
                    </a:lnTo>
                    <a:lnTo>
                      <a:pt x="182" y="142"/>
                    </a:lnTo>
                    <a:lnTo>
                      <a:pt x="173" y="142"/>
                    </a:lnTo>
                    <a:lnTo>
                      <a:pt x="173" y="132"/>
                    </a:lnTo>
                    <a:close/>
                    <a:moveTo>
                      <a:pt x="173" y="152"/>
                    </a:moveTo>
                    <a:lnTo>
                      <a:pt x="182" y="152"/>
                    </a:lnTo>
                    <a:lnTo>
                      <a:pt x="182" y="162"/>
                    </a:lnTo>
                    <a:lnTo>
                      <a:pt x="173" y="162"/>
                    </a:lnTo>
                    <a:lnTo>
                      <a:pt x="173" y="152"/>
                    </a:lnTo>
                    <a:close/>
                    <a:moveTo>
                      <a:pt x="173" y="172"/>
                    </a:moveTo>
                    <a:lnTo>
                      <a:pt x="182" y="172"/>
                    </a:lnTo>
                    <a:lnTo>
                      <a:pt x="182" y="181"/>
                    </a:lnTo>
                    <a:lnTo>
                      <a:pt x="173" y="181"/>
                    </a:lnTo>
                    <a:lnTo>
                      <a:pt x="173" y="172"/>
                    </a:lnTo>
                    <a:close/>
                    <a:moveTo>
                      <a:pt x="173" y="192"/>
                    </a:moveTo>
                    <a:lnTo>
                      <a:pt x="182" y="192"/>
                    </a:lnTo>
                    <a:lnTo>
                      <a:pt x="182" y="202"/>
                    </a:lnTo>
                    <a:lnTo>
                      <a:pt x="173" y="202"/>
                    </a:lnTo>
                    <a:lnTo>
                      <a:pt x="173" y="192"/>
                    </a:lnTo>
                    <a:close/>
                    <a:moveTo>
                      <a:pt x="173" y="213"/>
                    </a:moveTo>
                    <a:lnTo>
                      <a:pt x="182" y="213"/>
                    </a:lnTo>
                    <a:lnTo>
                      <a:pt x="182" y="222"/>
                    </a:lnTo>
                    <a:lnTo>
                      <a:pt x="173" y="222"/>
                    </a:lnTo>
                    <a:lnTo>
                      <a:pt x="173" y="213"/>
                    </a:lnTo>
                    <a:close/>
                    <a:moveTo>
                      <a:pt x="173" y="233"/>
                    </a:moveTo>
                    <a:lnTo>
                      <a:pt x="182" y="233"/>
                    </a:lnTo>
                    <a:lnTo>
                      <a:pt x="182" y="243"/>
                    </a:lnTo>
                    <a:lnTo>
                      <a:pt x="173" y="243"/>
                    </a:lnTo>
                    <a:lnTo>
                      <a:pt x="173" y="233"/>
                    </a:lnTo>
                    <a:close/>
                    <a:moveTo>
                      <a:pt x="173" y="253"/>
                    </a:moveTo>
                    <a:lnTo>
                      <a:pt x="182" y="253"/>
                    </a:lnTo>
                    <a:lnTo>
                      <a:pt x="182" y="262"/>
                    </a:lnTo>
                    <a:lnTo>
                      <a:pt x="173" y="262"/>
                    </a:lnTo>
                    <a:lnTo>
                      <a:pt x="173" y="253"/>
                    </a:lnTo>
                    <a:close/>
                    <a:moveTo>
                      <a:pt x="173" y="273"/>
                    </a:moveTo>
                    <a:lnTo>
                      <a:pt x="182" y="273"/>
                    </a:lnTo>
                    <a:lnTo>
                      <a:pt x="182" y="283"/>
                    </a:lnTo>
                    <a:lnTo>
                      <a:pt x="173" y="283"/>
                    </a:lnTo>
                    <a:lnTo>
                      <a:pt x="173" y="273"/>
                    </a:lnTo>
                    <a:close/>
                    <a:moveTo>
                      <a:pt x="173" y="294"/>
                    </a:moveTo>
                    <a:lnTo>
                      <a:pt x="182" y="294"/>
                    </a:lnTo>
                    <a:lnTo>
                      <a:pt x="182" y="303"/>
                    </a:lnTo>
                    <a:lnTo>
                      <a:pt x="173" y="303"/>
                    </a:lnTo>
                    <a:lnTo>
                      <a:pt x="173" y="294"/>
                    </a:lnTo>
                    <a:close/>
                    <a:moveTo>
                      <a:pt x="173" y="314"/>
                    </a:moveTo>
                    <a:lnTo>
                      <a:pt x="182" y="314"/>
                    </a:lnTo>
                    <a:lnTo>
                      <a:pt x="182" y="324"/>
                    </a:lnTo>
                    <a:lnTo>
                      <a:pt x="173" y="324"/>
                    </a:lnTo>
                    <a:lnTo>
                      <a:pt x="173" y="314"/>
                    </a:lnTo>
                    <a:close/>
                    <a:moveTo>
                      <a:pt x="173" y="333"/>
                    </a:moveTo>
                    <a:lnTo>
                      <a:pt x="182" y="333"/>
                    </a:lnTo>
                    <a:lnTo>
                      <a:pt x="182" y="343"/>
                    </a:lnTo>
                    <a:lnTo>
                      <a:pt x="173" y="343"/>
                    </a:lnTo>
                    <a:lnTo>
                      <a:pt x="173" y="333"/>
                    </a:lnTo>
                    <a:close/>
                    <a:moveTo>
                      <a:pt x="173" y="354"/>
                    </a:moveTo>
                    <a:lnTo>
                      <a:pt x="182" y="354"/>
                    </a:lnTo>
                    <a:lnTo>
                      <a:pt x="182" y="364"/>
                    </a:lnTo>
                    <a:lnTo>
                      <a:pt x="173" y="364"/>
                    </a:lnTo>
                    <a:lnTo>
                      <a:pt x="173" y="354"/>
                    </a:lnTo>
                    <a:close/>
                    <a:moveTo>
                      <a:pt x="173" y="375"/>
                    </a:moveTo>
                    <a:lnTo>
                      <a:pt x="182" y="375"/>
                    </a:lnTo>
                    <a:lnTo>
                      <a:pt x="182" y="384"/>
                    </a:lnTo>
                    <a:lnTo>
                      <a:pt x="173" y="384"/>
                    </a:lnTo>
                    <a:lnTo>
                      <a:pt x="173" y="375"/>
                    </a:lnTo>
                    <a:close/>
                    <a:moveTo>
                      <a:pt x="173" y="395"/>
                    </a:moveTo>
                    <a:lnTo>
                      <a:pt x="182" y="395"/>
                    </a:lnTo>
                    <a:lnTo>
                      <a:pt x="182" y="405"/>
                    </a:lnTo>
                    <a:lnTo>
                      <a:pt x="173" y="405"/>
                    </a:lnTo>
                    <a:lnTo>
                      <a:pt x="173" y="395"/>
                    </a:lnTo>
                    <a:close/>
                    <a:moveTo>
                      <a:pt x="173" y="414"/>
                    </a:moveTo>
                    <a:lnTo>
                      <a:pt x="182" y="414"/>
                    </a:lnTo>
                    <a:lnTo>
                      <a:pt x="182" y="424"/>
                    </a:lnTo>
                    <a:lnTo>
                      <a:pt x="173" y="424"/>
                    </a:lnTo>
                    <a:lnTo>
                      <a:pt x="173" y="414"/>
                    </a:lnTo>
                    <a:close/>
                    <a:moveTo>
                      <a:pt x="173" y="435"/>
                    </a:moveTo>
                    <a:lnTo>
                      <a:pt x="182" y="435"/>
                    </a:lnTo>
                    <a:lnTo>
                      <a:pt x="182" y="444"/>
                    </a:lnTo>
                    <a:lnTo>
                      <a:pt x="173" y="444"/>
                    </a:lnTo>
                    <a:lnTo>
                      <a:pt x="173" y="435"/>
                    </a:lnTo>
                    <a:close/>
                    <a:moveTo>
                      <a:pt x="182" y="455"/>
                    </a:moveTo>
                    <a:lnTo>
                      <a:pt x="182" y="465"/>
                    </a:lnTo>
                    <a:lnTo>
                      <a:pt x="173" y="465"/>
                    </a:lnTo>
                    <a:lnTo>
                      <a:pt x="173" y="455"/>
                    </a:lnTo>
                    <a:lnTo>
                      <a:pt x="182" y="455"/>
                    </a:lnTo>
                    <a:close/>
                    <a:moveTo>
                      <a:pt x="152" y="30"/>
                    </a:moveTo>
                    <a:lnTo>
                      <a:pt x="162" y="30"/>
                    </a:lnTo>
                    <a:lnTo>
                      <a:pt x="162" y="40"/>
                    </a:lnTo>
                    <a:lnTo>
                      <a:pt x="152" y="40"/>
                    </a:lnTo>
                    <a:lnTo>
                      <a:pt x="152" y="30"/>
                    </a:lnTo>
                    <a:close/>
                    <a:moveTo>
                      <a:pt x="152" y="51"/>
                    </a:moveTo>
                    <a:lnTo>
                      <a:pt x="162" y="51"/>
                    </a:lnTo>
                    <a:lnTo>
                      <a:pt x="162" y="61"/>
                    </a:lnTo>
                    <a:lnTo>
                      <a:pt x="152" y="61"/>
                    </a:lnTo>
                    <a:lnTo>
                      <a:pt x="152" y="51"/>
                    </a:lnTo>
                    <a:close/>
                    <a:moveTo>
                      <a:pt x="152" y="72"/>
                    </a:moveTo>
                    <a:lnTo>
                      <a:pt x="162" y="72"/>
                    </a:lnTo>
                    <a:lnTo>
                      <a:pt x="162" y="81"/>
                    </a:lnTo>
                    <a:lnTo>
                      <a:pt x="152" y="81"/>
                    </a:lnTo>
                    <a:lnTo>
                      <a:pt x="152" y="72"/>
                    </a:lnTo>
                    <a:close/>
                    <a:moveTo>
                      <a:pt x="152" y="91"/>
                    </a:moveTo>
                    <a:lnTo>
                      <a:pt x="162" y="91"/>
                    </a:lnTo>
                    <a:lnTo>
                      <a:pt x="162" y="100"/>
                    </a:lnTo>
                    <a:lnTo>
                      <a:pt x="152" y="100"/>
                    </a:lnTo>
                    <a:lnTo>
                      <a:pt x="152" y="91"/>
                    </a:lnTo>
                    <a:close/>
                    <a:moveTo>
                      <a:pt x="152" y="111"/>
                    </a:moveTo>
                    <a:lnTo>
                      <a:pt x="162" y="111"/>
                    </a:lnTo>
                    <a:lnTo>
                      <a:pt x="162" y="121"/>
                    </a:lnTo>
                    <a:lnTo>
                      <a:pt x="152" y="121"/>
                    </a:lnTo>
                    <a:lnTo>
                      <a:pt x="152" y="111"/>
                    </a:lnTo>
                    <a:close/>
                    <a:moveTo>
                      <a:pt x="152" y="132"/>
                    </a:moveTo>
                    <a:lnTo>
                      <a:pt x="162" y="132"/>
                    </a:lnTo>
                    <a:lnTo>
                      <a:pt x="162" y="142"/>
                    </a:lnTo>
                    <a:lnTo>
                      <a:pt x="152" y="142"/>
                    </a:lnTo>
                    <a:lnTo>
                      <a:pt x="152" y="132"/>
                    </a:lnTo>
                    <a:close/>
                    <a:moveTo>
                      <a:pt x="152" y="152"/>
                    </a:moveTo>
                    <a:lnTo>
                      <a:pt x="162" y="152"/>
                    </a:lnTo>
                    <a:lnTo>
                      <a:pt x="162" y="162"/>
                    </a:lnTo>
                    <a:lnTo>
                      <a:pt x="152" y="162"/>
                    </a:lnTo>
                    <a:lnTo>
                      <a:pt x="152" y="152"/>
                    </a:lnTo>
                    <a:close/>
                    <a:moveTo>
                      <a:pt x="152" y="172"/>
                    </a:moveTo>
                    <a:lnTo>
                      <a:pt x="162" y="172"/>
                    </a:lnTo>
                    <a:lnTo>
                      <a:pt x="162" y="181"/>
                    </a:lnTo>
                    <a:lnTo>
                      <a:pt x="152" y="181"/>
                    </a:lnTo>
                    <a:lnTo>
                      <a:pt x="152" y="172"/>
                    </a:lnTo>
                    <a:close/>
                    <a:moveTo>
                      <a:pt x="152" y="192"/>
                    </a:moveTo>
                    <a:lnTo>
                      <a:pt x="162" y="192"/>
                    </a:lnTo>
                    <a:lnTo>
                      <a:pt x="162" y="202"/>
                    </a:lnTo>
                    <a:lnTo>
                      <a:pt x="152" y="202"/>
                    </a:lnTo>
                    <a:lnTo>
                      <a:pt x="152" y="192"/>
                    </a:lnTo>
                    <a:close/>
                    <a:moveTo>
                      <a:pt x="152" y="213"/>
                    </a:moveTo>
                    <a:lnTo>
                      <a:pt x="162" y="213"/>
                    </a:lnTo>
                    <a:lnTo>
                      <a:pt x="162" y="222"/>
                    </a:lnTo>
                    <a:lnTo>
                      <a:pt x="152" y="222"/>
                    </a:lnTo>
                    <a:lnTo>
                      <a:pt x="152" y="213"/>
                    </a:lnTo>
                    <a:close/>
                    <a:moveTo>
                      <a:pt x="152" y="233"/>
                    </a:moveTo>
                    <a:lnTo>
                      <a:pt x="162" y="233"/>
                    </a:lnTo>
                    <a:lnTo>
                      <a:pt x="162" y="243"/>
                    </a:lnTo>
                    <a:lnTo>
                      <a:pt x="152" y="243"/>
                    </a:lnTo>
                    <a:lnTo>
                      <a:pt x="152" y="233"/>
                    </a:lnTo>
                    <a:close/>
                    <a:moveTo>
                      <a:pt x="152" y="253"/>
                    </a:moveTo>
                    <a:lnTo>
                      <a:pt x="162" y="253"/>
                    </a:lnTo>
                    <a:lnTo>
                      <a:pt x="162" y="262"/>
                    </a:lnTo>
                    <a:lnTo>
                      <a:pt x="152" y="262"/>
                    </a:lnTo>
                    <a:lnTo>
                      <a:pt x="152" y="253"/>
                    </a:lnTo>
                    <a:close/>
                    <a:moveTo>
                      <a:pt x="152" y="273"/>
                    </a:moveTo>
                    <a:lnTo>
                      <a:pt x="162" y="273"/>
                    </a:lnTo>
                    <a:lnTo>
                      <a:pt x="162" y="283"/>
                    </a:lnTo>
                    <a:lnTo>
                      <a:pt x="152" y="283"/>
                    </a:lnTo>
                    <a:lnTo>
                      <a:pt x="152" y="273"/>
                    </a:lnTo>
                    <a:close/>
                    <a:moveTo>
                      <a:pt x="152" y="294"/>
                    </a:moveTo>
                    <a:lnTo>
                      <a:pt x="162" y="294"/>
                    </a:lnTo>
                    <a:lnTo>
                      <a:pt x="162" y="303"/>
                    </a:lnTo>
                    <a:lnTo>
                      <a:pt x="152" y="303"/>
                    </a:lnTo>
                    <a:lnTo>
                      <a:pt x="152" y="294"/>
                    </a:lnTo>
                    <a:close/>
                    <a:moveTo>
                      <a:pt x="152" y="314"/>
                    </a:moveTo>
                    <a:lnTo>
                      <a:pt x="162" y="314"/>
                    </a:lnTo>
                    <a:lnTo>
                      <a:pt x="162" y="324"/>
                    </a:lnTo>
                    <a:lnTo>
                      <a:pt x="152" y="324"/>
                    </a:lnTo>
                    <a:lnTo>
                      <a:pt x="152" y="314"/>
                    </a:lnTo>
                    <a:close/>
                    <a:moveTo>
                      <a:pt x="152" y="333"/>
                    </a:moveTo>
                    <a:lnTo>
                      <a:pt x="162" y="333"/>
                    </a:lnTo>
                    <a:lnTo>
                      <a:pt x="162" y="343"/>
                    </a:lnTo>
                    <a:lnTo>
                      <a:pt x="152" y="343"/>
                    </a:lnTo>
                    <a:lnTo>
                      <a:pt x="152" y="333"/>
                    </a:lnTo>
                    <a:close/>
                    <a:moveTo>
                      <a:pt x="152" y="354"/>
                    </a:moveTo>
                    <a:lnTo>
                      <a:pt x="162" y="354"/>
                    </a:lnTo>
                    <a:lnTo>
                      <a:pt x="162" y="364"/>
                    </a:lnTo>
                    <a:lnTo>
                      <a:pt x="152" y="364"/>
                    </a:lnTo>
                    <a:lnTo>
                      <a:pt x="152" y="354"/>
                    </a:lnTo>
                    <a:close/>
                    <a:moveTo>
                      <a:pt x="152" y="375"/>
                    </a:moveTo>
                    <a:lnTo>
                      <a:pt x="162" y="375"/>
                    </a:lnTo>
                    <a:lnTo>
                      <a:pt x="162" y="384"/>
                    </a:lnTo>
                    <a:lnTo>
                      <a:pt x="152" y="384"/>
                    </a:lnTo>
                    <a:lnTo>
                      <a:pt x="152" y="375"/>
                    </a:lnTo>
                    <a:close/>
                    <a:moveTo>
                      <a:pt x="152" y="395"/>
                    </a:moveTo>
                    <a:lnTo>
                      <a:pt x="162" y="395"/>
                    </a:lnTo>
                    <a:lnTo>
                      <a:pt x="162" y="405"/>
                    </a:lnTo>
                    <a:lnTo>
                      <a:pt x="152" y="405"/>
                    </a:lnTo>
                    <a:lnTo>
                      <a:pt x="152" y="395"/>
                    </a:lnTo>
                    <a:close/>
                    <a:moveTo>
                      <a:pt x="152" y="414"/>
                    </a:moveTo>
                    <a:lnTo>
                      <a:pt x="162" y="414"/>
                    </a:lnTo>
                    <a:lnTo>
                      <a:pt x="162" y="424"/>
                    </a:lnTo>
                    <a:lnTo>
                      <a:pt x="152" y="424"/>
                    </a:lnTo>
                    <a:lnTo>
                      <a:pt x="152" y="414"/>
                    </a:lnTo>
                    <a:close/>
                    <a:moveTo>
                      <a:pt x="152" y="435"/>
                    </a:moveTo>
                    <a:lnTo>
                      <a:pt x="162" y="435"/>
                    </a:lnTo>
                    <a:lnTo>
                      <a:pt x="162" y="444"/>
                    </a:lnTo>
                    <a:lnTo>
                      <a:pt x="152" y="444"/>
                    </a:lnTo>
                    <a:lnTo>
                      <a:pt x="152" y="435"/>
                    </a:lnTo>
                    <a:close/>
                    <a:moveTo>
                      <a:pt x="162" y="455"/>
                    </a:moveTo>
                    <a:lnTo>
                      <a:pt x="162" y="465"/>
                    </a:lnTo>
                    <a:lnTo>
                      <a:pt x="152" y="465"/>
                    </a:lnTo>
                    <a:lnTo>
                      <a:pt x="152" y="455"/>
                    </a:lnTo>
                    <a:lnTo>
                      <a:pt x="162" y="455"/>
                    </a:lnTo>
                    <a:close/>
                    <a:moveTo>
                      <a:pt x="132" y="30"/>
                    </a:moveTo>
                    <a:lnTo>
                      <a:pt x="141" y="30"/>
                    </a:lnTo>
                    <a:lnTo>
                      <a:pt x="141" y="40"/>
                    </a:lnTo>
                    <a:lnTo>
                      <a:pt x="132" y="40"/>
                    </a:lnTo>
                    <a:lnTo>
                      <a:pt x="132" y="30"/>
                    </a:lnTo>
                    <a:close/>
                    <a:moveTo>
                      <a:pt x="132" y="51"/>
                    </a:moveTo>
                    <a:lnTo>
                      <a:pt x="141" y="51"/>
                    </a:lnTo>
                    <a:lnTo>
                      <a:pt x="141" y="61"/>
                    </a:lnTo>
                    <a:lnTo>
                      <a:pt x="132" y="61"/>
                    </a:lnTo>
                    <a:lnTo>
                      <a:pt x="132" y="51"/>
                    </a:lnTo>
                    <a:close/>
                    <a:moveTo>
                      <a:pt x="132" y="72"/>
                    </a:moveTo>
                    <a:lnTo>
                      <a:pt x="141" y="72"/>
                    </a:lnTo>
                    <a:lnTo>
                      <a:pt x="141" y="81"/>
                    </a:lnTo>
                    <a:lnTo>
                      <a:pt x="132" y="81"/>
                    </a:lnTo>
                    <a:lnTo>
                      <a:pt x="132" y="72"/>
                    </a:lnTo>
                    <a:close/>
                    <a:moveTo>
                      <a:pt x="132" y="91"/>
                    </a:moveTo>
                    <a:lnTo>
                      <a:pt x="141" y="91"/>
                    </a:lnTo>
                    <a:lnTo>
                      <a:pt x="141" y="100"/>
                    </a:lnTo>
                    <a:lnTo>
                      <a:pt x="132" y="100"/>
                    </a:lnTo>
                    <a:lnTo>
                      <a:pt x="132" y="91"/>
                    </a:lnTo>
                    <a:close/>
                    <a:moveTo>
                      <a:pt x="132" y="111"/>
                    </a:moveTo>
                    <a:lnTo>
                      <a:pt x="141" y="111"/>
                    </a:lnTo>
                    <a:lnTo>
                      <a:pt x="141" y="121"/>
                    </a:lnTo>
                    <a:lnTo>
                      <a:pt x="132" y="121"/>
                    </a:lnTo>
                    <a:lnTo>
                      <a:pt x="132" y="111"/>
                    </a:lnTo>
                    <a:close/>
                    <a:moveTo>
                      <a:pt x="132" y="132"/>
                    </a:moveTo>
                    <a:lnTo>
                      <a:pt x="141" y="132"/>
                    </a:lnTo>
                    <a:lnTo>
                      <a:pt x="141" y="142"/>
                    </a:lnTo>
                    <a:lnTo>
                      <a:pt x="132" y="142"/>
                    </a:lnTo>
                    <a:lnTo>
                      <a:pt x="132" y="132"/>
                    </a:lnTo>
                    <a:close/>
                    <a:moveTo>
                      <a:pt x="132" y="152"/>
                    </a:moveTo>
                    <a:lnTo>
                      <a:pt x="141" y="152"/>
                    </a:lnTo>
                    <a:lnTo>
                      <a:pt x="141" y="162"/>
                    </a:lnTo>
                    <a:lnTo>
                      <a:pt x="132" y="162"/>
                    </a:lnTo>
                    <a:lnTo>
                      <a:pt x="132" y="152"/>
                    </a:lnTo>
                    <a:close/>
                    <a:moveTo>
                      <a:pt x="132" y="172"/>
                    </a:moveTo>
                    <a:lnTo>
                      <a:pt x="141" y="172"/>
                    </a:lnTo>
                    <a:lnTo>
                      <a:pt x="141" y="181"/>
                    </a:lnTo>
                    <a:lnTo>
                      <a:pt x="132" y="181"/>
                    </a:lnTo>
                    <a:lnTo>
                      <a:pt x="132" y="172"/>
                    </a:lnTo>
                    <a:close/>
                    <a:moveTo>
                      <a:pt x="132" y="192"/>
                    </a:moveTo>
                    <a:lnTo>
                      <a:pt x="141" y="192"/>
                    </a:lnTo>
                    <a:lnTo>
                      <a:pt x="141" y="202"/>
                    </a:lnTo>
                    <a:lnTo>
                      <a:pt x="132" y="202"/>
                    </a:lnTo>
                    <a:lnTo>
                      <a:pt x="132" y="192"/>
                    </a:lnTo>
                    <a:close/>
                    <a:moveTo>
                      <a:pt x="132" y="213"/>
                    </a:moveTo>
                    <a:lnTo>
                      <a:pt x="141" y="213"/>
                    </a:lnTo>
                    <a:lnTo>
                      <a:pt x="141" y="222"/>
                    </a:lnTo>
                    <a:lnTo>
                      <a:pt x="132" y="222"/>
                    </a:lnTo>
                    <a:lnTo>
                      <a:pt x="132" y="213"/>
                    </a:lnTo>
                    <a:close/>
                    <a:moveTo>
                      <a:pt x="132" y="233"/>
                    </a:moveTo>
                    <a:lnTo>
                      <a:pt x="141" y="233"/>
                    </a:lnTo>
                    <a:lnTo>
                      <a:pt x="141" y="243"/>
                    </a:lnTo>
                    <a:lnTo>
                      <a:pt x="132" y="243"/>
                    </a:lnTo>
                    <a:lnTo>
                      <a:pt x="132" y="233"/>
                    </a:lnTo>
                    <a:close/>
                    <a:moveTo>
                      <a:pt x="132" y="253"/>
                    </a:moveTo>
                    <a:lnTo>
                      <a:pt x="141" y="253"/>
                    </a:lnTo>
                    <a:lnTo>
                      <a:pt x="141" y="262"/>
                    </a:lnTo>
                    <a:lnTo>
                      <a:pt x="132" y="262"/>
                    </a:lnTo>
                    <a:lnTo>
                      <a:pt x="132" y="253"/>
                    </a:lnTo>
                    <a:close/>
                    <a:moveTo>
                      <a:pt x="132" y="273"/>
                    </a:moveTo>
                    <a:lnTo>
                      <a:pt x="141" y="273"/>
                    </a:lnTo>
                    <a:lnTo>
                      <a:pt x="141" y="283"/>
                    </a:lnTo>
                    <a:lnTo>
                      <a:pt x="132" y="283"/>
                    </a:lnTo>
                    <a:lnTo>
                      <a:pt x="132" y="273"/>
                    </a:lnTo>
                    <a:close/>
                    <a:moveTo>
                      <a:pt x="132" y="294"/>
                    </a:moveTo>
                    <a:lnTo>
                      <a:pt x="141" y="294"/>
                    </a:lnTo>
                    <a:lnTo>
                      <a:pt x="141" y="303"/>
                    </a:lnTo>
                    <a:lnTo>
                      <a:pt x="132" y="303"/>
                    </a:lnTo>
                    <a:lnTo>
                      <a:pt x="132" y="294"/>
                    </a:lnTo>
                    <a:close/>
                    <a:moveTo>
                      <a:pt x="132" y="314"/>
                    </a:moveTo>
                    <a:lnTo>
                      <a:pt x="141" y="314"/>
                    </a:lnTo>
                    <a:lnTo>
                      <a:pt x="141" y="324"/>
                    </a:lnTo>
                    <a:lnTo>
                      <a:pt x="132" y="324"/>
                    </a:lnTo>
                    <a:lnTo>
                      <a:pt x="132" y="314"/>
                    </a:lnTo>
                    <a:close/>
                    <a:moveTo>
                      <a:pt x="132" y="333"/>
                    </a:moveTo>
                    <a:lnTo>
                      <a:pt x="141" y="333"/>
                    </a:lnTo>
                    <a:lnTo>
                      <a:pt x="141" y="343"/>
                    </a:lnTo>
                    <a:lnTo>
                      <a:pt x="132" y="343"/>
                    </a:lnTo>
                    <a:lnTo>
                      <a:pt x="132" y="333"/>
                    </a:lnTo>
                    <a:close/>
                    <a:moveTo>
                      <a:pt x="132" y="354"/>
                    </a:moveTo>
                    <a:lnTo>
                      <a:pt x="141" y="354"/>
                    </a:lnTo>
                    <a:lnTo>
                      <a:pt x="141" y="364"/>
                    </a:lnTo>
                    <a:lnTo>
                      <a:pt x="132" y="364"/>
                    </a:lnTo>
                    <a:lnTo>
                      <a:pt x="132" y="354"/>
                    </a:lnTo>
                    <a:close/>
                    <a:moveTo>
                      <a:pt x="132" y="375"/>
                    </a:moveTo>
                    <a:lnTo>
                      <a:pt x="141" y="375"/>
                    </a:lnTo>
                    <a:lnTo>
                      <a:pt x="141" y="384"/>
                    </a:lnTo>
                    <a:lnTo>
                      <a:pt x="132" y="384"/>
                    </a:lnTo>
                    <a:lnTo>
                      <a:pt x="132" y="375"/>
                    </a:lnTo>
                    <a:close/>
                    <a:moveTo>
                      <a:pt x="132" y="395"/>
                    </a:moveTo>
                    <a:lnTo>
                      <a:pt x="141" y="395"/>
                    </a:lnTo>
                    <a:lnTo>
                      <a:pt x="141" y="405"/>
                    </a:lnTo>
                    <a:lnTo>
                      <a:pt x="132" y="405"/>
                    </a:lnTo>
                    <a:lnTo>
                      <a:pt x="132" y="395"/>
                    </a:lnTo>
                    <a:close/>
                    <a:moveTo>
                      <a:pt x="132" y="414"/>
                    </a:moveTo>
                    <a:lnTo>
                      <a:pt x="141" y="414"/>
                    </a:lnTo>
                    <a:lnTo>
                      <a:pt x="141" y="424"/>
                    </a:lnTo>
                    <a:lnTo>
                      <a:pt x="132" y="424"/>
                    </a:lnTo>
                    <a:lnTo>
                      <a:pt x="132" y="414"/>
                    </a:lnTo>
                    <a:close/>
                    <a:moveTo>
                      <a:pt x="132" y="435"/>
                    </a:moveTo>
                    <a:lnTo>
                      <a:pt x="141" y="435"/>
                    </a:lnTo>
                    <a:lnTo>
                      <a:pt x="141" y="444"/>
                    </a:lnTo>
                    <a:lnTo>
                      <a:pt x="132" y="444"/>
                    </a:lnTo>
                    <a:lnTo>
                      <a:pt x="132" y="435"/>
                    </a:lnTo>
                    <a:close/>
                    <a:moveTo>
                      <a:pt x="141" y="455"/>
                    </a:moveTo>
                    <a:lnTo>
                      <a:pt x="141" y="465"/>
                    </a:lnTo>
                    <a:lnTo>
                      <a:pt x="132" y="465"/>
                    </a:lnTo>
                    <a:lnTo>
                      <a:pt x="132" y="455"/>
                    </a:lnTo>
                    <a:lnTo>
                      <a:pt x="141" y="455"/>
                    </a:lnTo>
                    <a:close/>
                    <a:moveTo>
                      <a:pt x="112" y="30"/>
                    </a:moveTo>
                    <a:lnTo>
                      <a:pt x="122" y="30"/>
                    </a:lnTo>
                    <a:lnTo>
                      <a:pt x="122" y="40"/>
                    </a:lnTo>
                    <a:lnTo>
                      <a:pt x="112" y="40"/>
                    </a:lnTo>
                    <a:lnTo>
                      <a:pt x="112" y="30"/>
                    </a:lnTo>
                    <a:close/>
                    <a:moveTo>
                      <a:pt x="112" y="51"/>
                    </a:moveTo>
                    <a:lnTo>
                      <a:pt x="122" y="51"/>
                    </a:lnTo>
                    <a:lnTo>
                      <a:pt x="122" y="61"/>
                    </a:lnTo>
                    <a:lnTo>
                      <a:pt x="112" y="61"/>
                    </a:lnTo>
                    <a:lnTo>
                      <a:pt x="112" y="51"/>
                    </a:lnTo>
                    <a:close/>
                    <a:moveTo>
                      <a:pt x="112" y="72"/>
                    </a:moveTo>
                    <a:lnTo>
                      <a:pt x="122" y="72"/>
                    </a:lnTo>
                    <a:lnTo>
                      <a:pt x="122" y="81"/>
                    </a:lnTo>
                    <a:lnTo>
                      <a:pt x="112" y="81"/>
                    </a:lnTo>
                    <a:lnTo>
                      <a:pt x="112" y="72"/>
                    </a:lnTo>
                    <a:close/>
                    <a:moveTo>
                      <a:pt x="112" y="91"/>
                    </a:moveTo>
                    <a:lnTo>
                      <a:pt x="122" y="91"/>
                    </a:lnTo>
                    <a:lnTo>
                      <a:pt x="122" y="100"/>
                    </a:lnTo>
                    <a:lnTo>
                      <a:pt x="112" y="100"/>
                    </a:lnTo>
                    <a:lnTo>
                      <a:pt x="112" y="91"/>
                    </a:lnTo>
                    <a:close/>
                    <a:moveTo>
                      <a:pt x="112" y="111"/>
                    </a:moveTo>
                    <a:lnTo>
                      <a:pt x="122" y="111"/>
                    </a:lnTo>
                    <a:lnTo>
                      <a:pt x="122" y="121"/>
                    </a:lnTo>
                    <a:lnTo>
                      <a:pt x="112" y="121"/>
                    </a:lnTo>
                    <a:lnTo>
                      <a:pt x="112" y="111"/>
                    </a:lnTo>
                    <a:close/>
                    <a:moveTo>
                      <a:pt x="112" y="132"/>
                    </a:moveTo>
                    <a:lnTo>
                      <a:pt x="122" y="132"/>
                    </a:lnTo>
                    <a:lnTo>
                      <a:pt x="122" y="142"/>
                    </a:lnTo>
                    <a:lnTo>
                      <a:pt x="112" y="142"/>
                    </a:lnTo>
                    <a:lnTo>
                      <a:pt x="112" y="132"/>
                    </a:lnTo>
                    <a:close/>
                    <a:moveTo>
                      <a:pt x="112" y="152"/>
                    </a:moveTo>
                    <a:lnTo>
                      <a:pt x="122" y="152"/>
                    </a:lnTo>
                    <a:lnTo>
                      <a:pt x="122" y="162"/>
                    </a:lnTo>
                    <a:lnTo>
                      <a:pt x="112" y="162"/>
                    </a:lnTo>
                    <a:lnTo>
                      <a:pt x="112" y="152"/>
                    </a:lnTo>
                    <a:close/>
                    <a:moveTo>
                      <a:pt x="112" y="172"/>
                    </a:moveTo>
                    <a:lnTo>
                      <a:pt x="122" y="172"/>
                    </a:lnTo>
                    <a:lnTo>
                      <a:pt x="122" y="181"/>
                    </a:lnTo>
                    <a:lnTo>
                      <a:pt x="112" y="181"/>
                    </a:lnTo>
                    <a:lnTo>
                      <a:pt x="112" y="172"/>
                    </a:lnTo>
                    <a:close/>
                    <a:moveTo>
                      <a:pt x="112" y="192"/>
                    </a:moveTo>
                    <a:lnTo>
                      <a:pt x="122" y="192"/>
                    </a:lnTo>
                    <a:lnTo>
                      <a:pt x="122" y="202"/>
                    </a:lnTo>
                    <a:lnTo>
                      <a:pt x="112" y="202"/>
                    </a:lnTo>
                    <a:lnTo>
                      <a:pt x="112" y="192"/>
                    </a:lnTo>
                    <a:close/>
                    <a:moveTo>
                      <a:pt x="112" y="213"/>
                    </a:moveTo>
                    <a:lnTo>
                      <a:pt x="122" y="213"/>
                    </a:lnTo>
                    <a:lnTo>
                      <a:pt x="122" y="222"/>
                    </a:lnTo>
                    <a:lnTo>
                      <a:pt x="112" y="222"/>
                    </a:lnTo>
                    <a:lnTo>
                      <a:pt x="112" y="213"/>
                    </a:lnTo>
                    <a:close/>
                    <a:moveTo>
                      <a:pt x="112" y="233"/>
                    </a:moveTo>
                    <a:lnTo>
                      <a:pt x="122" y="233"/>
                    </a:lnTo>
                    <a:lnTo>
                      <a:pt x="122" y="243"/>
                    </a:lnTo>
                    <a:lnTo>
                      <a:pt x="112" y="243"/>
                    </a:lnTo>
                    <a:lnTo>
                      <a:pt x="112" y="233"/>
                    </a:lnTo>
                    <a:close/>
                    <a:moveTo>
                      <a:pt x="112" y="253"/>
                    </a:moveTo>
                    <a:lnTo>
                      <a:pt x="122" y="253"/>
                    </a:lnTo>
                    <a:lnTo>
                      <a:pt x="122" y="262"/>
                    </a:lnTo>
                    <a:lnTo>
                      <a:pt x="112" y="262"/>
                    </a:lnTo>
                    <a:lnTo>
                      <a:pt x="112" y="253"/>
                    </a:lnTo>
                    <a:close/>
                    <a:moveTo>
                      <a:pt x="112" y="273"/>
                    </a:moveTo>
                    <a:lnTo>
                      <a:pt x="122" y="273"/>
                    </a:lnTo>
                    <a:lnTo>
                      <a:pt x="122" y="283"/>
                    </a:lnTo>
                    <a:lnTo>
                      <a:pt x="112" y="283"/>
                    </a:lnTo>
                    <a:lnTo>
                      <a:pt x="112" y="273"/>
                    </a:lnTo>
                    <a:close/>
                    <a:moveTo>
                      <a:pt x="112" y="294"/>
                    </a:moveTo>
                    <a:lnTo>
                      <a:pt x="122" y="294"/>
                    </a:lnTo>
                    <a:lnTo>
                      <a:pt x="122" y="303"/>
                    </a:lnTo>
                    <a:lnTo>
                      <a:pt x="112" y="303"/>
                    </a:lnTo>
                    <a:lnTo>
                      <a:pt x="112" y="294"/>
                    </a:lnTo>
                    <a:close/>
                    <a:moveTo>
                      <a:pt x="112" y="314"/>
                    </a:moveTo>
                    <a:lnTo>
                      <a:pt x="122" y="314"/>
                    </a:lnTo>
                    <a:lnTo>
                      <a:pt x="122" y="324"/>
                    </a:lnTo>
                    <a:lnTo>
                      <a:pt x="112" y="324"/>
                    </a:lnTo>
                    <a:lnTo>
                      <a:pt x="112" y="314"/>
                    </a:lnTo>
                    <a:close/>
                    <a:moveTo>
                      <a:pt x="112" y="333"/>
                    </a:moveTo>
                    <a:lnTo>
                      <a:pt x="122" y="333"/>
                    </a:lnTo>
                    <a:lnTo>
                      <a:pt x="122" y="343"/>
                    </a:lnTo>
                    <a:lnTo>
                      <a:pt x="112" y="343"/>
                    </a:lnTo>
                    <a:lnTo>
                      <a:pt x="112" y="333"/>
                    </a:lnTo>
                    <a:close/>
                    <a:moveTo>
                      <a:pt x="112" y="354"/>
                    </a:moveTo>
                    <a:lnTo>
                      <a:pt x="122" y="354"/>
                    </a:lnTo>
                    <a:lnTo>
                      <a:pt x="122" y="364"/>
                    </a:lnTo>
                    <a:lnTo>
                      <a:pt x="112" y="364"/>
                    </a:lnTo>
                    <a:lnTo>
                      <a:pt x="112" y="354"/>
                    </a:lnTo>
                    <a:close/>
                    <a:moveTo>
                      <a:pt x="112" y="375"/>
                    </a:moveTo>
                    <a:lnTo>
                      <a:pt x="122" y="375"/>
                    </a:lnTo>
                    <a:lnTo>
                      <a:pt x="122" y="384"/>
                    </a:lnTo>
                    <a:lnTo>
                      <a:pt x="112" y="384"/>
                    </a:lnTo>
                    <a:lnTo>
                      <a:pt x="112" y="375"/>
                    </a:lnTo>
                    <a:close/>
                    <a:moveTo>
                      <a:pt x="112" y="395"/>
                    </a:moveTo>
                    <a:lnTo>
                      <a:pt x="122" y="395"/>
                    </a:lnTo>
                    <a:lnTo>
                      <a:pt x="122" y="405"/>
                    </a:lnTo>
                    <a:lnTo>
                      <a:pt x="112" y="405"/>
                    </a:lnTo>
                    <a:lnTo>
                      <a:pt x="112" y="395"/>
                    </a:lnTo>
                    <a:close/>
                    <a:moveTo>
                      <a:pt x="112" y="414"/>
                    </a:moveTo>
                    <a:lnTo>
                      <a:pt x="122" y="414"/>
                    </a:lnTo>
                    <a:lnTo>
                      <a:pt x="122" y="424"/>
                    </a:lnTo>
                    <a:lnTo>
                      <a:pt x="112" y="424"/>
                    </a:lnTo>
                    <a:lnTo>
                      <a:pt x="112" y="414"/>
                    </a:lnTo>
                    <a:close/>
                    <a:moveTo>
                      <a:pt x="112" y="435"/>
                    </a:moveTo>
                    <a:lnTo>
                      <a:pt x="122" y="435"/>
                    </a:lnTo>
                    <a:lnTo>
                      <a:pt x="122" y="444"/>
                    </a:lnTo>
                    <a:lnTo>
                      <a:pt x="112" y="444"/>
                    </a:lnTo>
                    <a:lnTo>
                      <a:pt x="112" y="435"/>
                    </a:lnTo>
                    <a:close/>
                    <a:moveTo>
                      <a:pt x="122" y="455"/>
                    </a:moveTo>
                    <a:lnTo>
                      <a:pt x="122" y="465"/>
                    </a:lnTo>
                    <a:lnTo>
                      <a:pt x="112" y="465"/>
                    </a:lnTo>
                    <a:lnTo>
                      <a:pt x="112" y="455"/>
                    </a:lnTo>
                    <a:lnTo>
                      <a:pt x="122" y="455"/>
                    </a:lnTo>
                    <a:close/>
                    <a:moveTo>
                      <a:pt x="92" y="30"/>
                    </a:moveTo>
                    <a:lnTo>
                      <a:pt x="101" y="30"/>
                    </a:lnTo>
                    <a:lnTo>
                      <a:pt x="101" y="40"/>
                    </a:lnTo>
                    <a:lnTo>
                      <a:pt x="92" y="40"/>
                    </a:lnTo>
                    <a:lnTo>
                      <a:pt x="92" y="30"/>
                    </a:lnTo>
                    <a:close/>
                    <a:moveTo>
                      <a:pt x="92" y="51"/>
                    </a:moveTo>
                    <a:lnTo>
                      <a:pt x="101" y="51"/>
                    </a:lnTo>
                    <a:lnTo>
                      <a:pt x="101" y="61"/>
                    </a:lnTo>
                    <a:lnTo>
                      <a:pt x="92" y="61"/>
                    </a:lnTo>
                    <a:lnTo>
                      <a:pt x="92" y="51"/>
                    </a:lnTo>
                    <a:close/>
                    <a:moveTo>
                      <a:pt x="92" y="72"/>
                    </a:moveTo>
                    <a:lnTo>
                      <a:pt x="101" y="72"/>
                    </a:lnTo>
                    <a:lnTo>
                      <a:pt x="101" y="81"/>
                    </a:lnTo>
                    <a:lnTo>
                      <a:pt x="92" y="81"/>
                    </a:lnTo>
                    <a:lnTo>
                      <a:pt x="92" y="72"/>
                    </a:lnTo>
                    <a:close/>
                    <a:moveTo>
                      <a:pt x="92" y="91"/>
                    </a:moveTo>
                    <a:lnTo>
                      <a:pt x="101" y="91"/>
                    </a:lnTo>
                    <a:lnTo>
                      <a:pt x="101" y="100"/>
                    </a:lnTo>
                    <a:lnTo>
                      <a:pt x="92" y="100"/>
                    </a:lnTo>
                    <a:lnTo>
                      <a:pt x="92" y="91"/>
                    </a:lnTo>
                    <a:close/>
                    <a:moveTo>
                      <a:pt x="92" y="111"/>
                    </a:moveTo>
                    <a:lnTo>
                      <a:pt x="101" y="111"/>
                    </a:lnTo>
                    <a:lnTo>
                      <a:pt x="101" y="121"/>
                    </a:lnTo>
                    <a:lnTo>
                      <a:pt x="92" y="121"/>
                    </a:lnTo>
                    <a:lnTo>
                      <a:pt x="92" y="111"/>
                    </a:lnTo>
                    <a:close/>
                    <a:moveTo>
                      <a:pt x="92" y="132"/>
                    </a:moveTo>
                    <a:lnTo>
                      <a:pt x="101" y="132"/>
                    </a:lnTo>
                    <a:lnTo>
                      <a:pt x="101" y="142"/>
                    </a:lnTo>
                    <a:lnTo>
                      <a:pt x="92" y="142"/>
                    </a:lnTo>
                    <a:lnTo>
                      <a:pt x="92" y="132"/>
                    </a:lnTo>
                    <a:close/>
                    <a:moveTo>
                      <a:pt x="92" y="152"/>
                    </a:moveTo>
                    <a:lnTo>
                      <a:pt x="101" y="152"/>
                    </a:lnTo>
                    <a:lnTo>
                      <a:pt x="101" y="162"/>
                    </a:lnTo>
                    <a:lnTo>
                      <a:pt x="92" y="162"/>
                    </a:lnTo>
                    <a:lnTo>
                      <a:pt x="92" y="152"/>
                    </a:lnTo>
                    <a:close/>
                    <a:moveTo>
                      <a:pt x="92" y="172"/>
                    </a:moveTo>
                    <a:lnTo>
                      <a:pt x="101" y="172"/>
                    </a:lnTo>
                    <a:lnTo>
                      <a:pt x="101" y="181"/>
                    </a:lnTo>
                    <a:lnTo>
                      <a:pt x="92" y="181"/>
                    </a:lnTo>
                    <a:lnTo>
                      <a:pt x="92" y="172"/>
                    </a:lnTo>
                    <a:close/>
                    <a:moveTo>
                      <a:pt x="92" y="192"/>
                    </a:moveTo>
                    <a:lnTo>
                      <a:pt x="101" y="192"/>
                    </a:lnTo>
                    <a:lnTo>
                      <a:pt x="101" y="202"/>
                    </a:lnTo>
                    <a:lnTo>
                      <a:pt x="92" y="202"/>
                    </a:lnTo>
                    <a:lnTo>
                      <a:pt x="92" y="192"/>
                    </a:lnTo>
                    <a:close/>
                    <a:moveTo>
                      <a:pt x="92" y="213"/>
                    </a:moveTo>
                    <a:lnTo>
                      <a:pt x="101" y="213"/>
                    </a:lnTo>
                    <a:lnTo>
                      <a:pt x="101" y="222"/>
                    </a:lnTo>
                    <a:lnTo>
                      <a:pt x="92" y="222"/>
                    </a:lnTo>
                    <a:lnTo>
                      <a:pt x="92" y="213"/>
                    </a:lnTo>
                    <a:close/>
                    <a:moveTo>
                      <a:pt x="92" y="233"/>
                    </a:moveTo>
                    <a:lnTo>
                      <a:pt x="101" y="233"/>
                    </a:lnTo>
                    <a:lnTo>
                      <a:pt x="101" y="243"/>
                    </a:lnTo>
                    <a:lnTo>
                      <a:pt x="92" y="243"/>
                    </a:lnTo>
                    <a:lnTo>
                      <a:pt x="92" y="233"/>
                    </a:lnTo>
                    <a:close/>
                    <a:moveTo>
                      <a:pt x="92" y="253"/>
                    </a:moveTo>
                    <a:lnTo>
                      <a:pt x="101" y="253"/>
                    </a:lnTo>
                    <a:lnTo>
                      <a:pt x="101" y="262"/>
                    </a:lnTo>
                    <a:lnTo>
                      <a:pt x="92" y="262"/>
                    </a:lnTo>
                    <a:lnTo>
                      <a:pt x="92" y="253"/>
                    </a:lnTo>
                    <a:close/>
                    <a:moveTo>
                      <a:pt x="92" y="273"/>
                    </a:moveTo>
                    <a:lnTo>
                      <a:pt x="101" y="273"/>
                    </a:lnTo>
                    <a:lnTo>
                      <a:pt x="101" y="283"/>
                    </a:lnTo>
                    <a:lnTo>
                      <a:pt x="92" y="283"/>
                    </a:lnTo>
                    <a:lnTo>
                      <a:pt x="92" y="273"/>
                    </a:lnTo>
                    <a:close/>
                    <a:moveTo>
                      <a:pt x="92" y="294"/>
                    </a:moveTo>
                    <a:lnTo>
                      <a:pt x="101" y="294"/>
                    </a:lnTo>
                    <a:lnTo>
                      <a:pt x="101" y="303"/>
                    </a:lnTo>
                    <a:lnTo>
                      <a:pt x="92" y="303"/>
                    </a:lnTo>
                    <a:lnTo>
                      <a:pt x="92" y="294"/>
                    </a:lnTo>
                    <a:close/>
                    <a:moveTo>
                      <a:pt x="92" y="314"/>
                    </a:moveTo>
                    <a:lnTo>
                      <a:pt x="101" y="314"/>
                    </a:lnTo>
                    <a:lnTo>
                      <a:pt x="101" y="324"/>
                    </a:lnTo>
                    <a:lnTo>
                      <a:pt x="92" y="324"/>
                    </a:lnTo>
                    <a:lnTo>
                      <a:pt x="92" y="314"/>
                    </a:lnTo>
                    <a:close/>
                    <a:moveTo>
                      <a:pt x="92" y="333"/>
                    </a:moveTo>
                    <a:lnTo>
                      <a:pt x="101" y="333"/>
                    </a:lnTo>
                    <a:lnTo>
                      <a:pt x="101" y="343"/>
                    </a:lnTo>
                    <a:lnTo>
                      <a:pt x="92" y="343"/>
                    </a:lnTo>
                    <a:lnTo>
                      <a:pt x="92" y="333"/>
                    </a:lnTo>
                    <a:close/>
                    <a:moveTo>
                      <a:pt x="92" y="354"/>
                    </a:moveTo>
                    <a:lnTo>
                      <a:pt x="101" y="354"/>
                    </a:lnTo>
                    <a:lnTo>
                      <a:pt x="101" y="364"/>
                    </a:lnTo>
                    <a:lnTo>
                      <a:pt x="92" y="364"/>
                    </a:lnTo>
                    <a:lnTo>
                      <a:pt x="92" y="354"/>
                    </a:lnTo>
                    <a:close/>
                    <a:moveTo>
                      <a:pt x="92" y="375"/>
                    </a:moveTo>
                    <a:lnTo>
                      <a:pt x="101" y="375"/>
                    </a:lnTo>
                    <a:lnTo>
                      <a:pt x="101" y="384"/>
                    </a:lnTo>
                    <a:lnTo>
                      <a:pt x="92" y="384"/>
                    </a:lnTo>
                    <a:lnTo>
                      <a:pt x="92" y="375"/>
                    </a:lnTo>
                    <a:close/>
                    <a:moveTo>
                      <a:pt x="92" y="395"/>
                    </a:moveTo>
                    <a:lnTo>
                      <a:pt x="101" y="395"/>
                    </a:lnTo>
                    <a:lnTo>
                      <a:pt x="101" y="405"/>
                    </a:lnTo>
                    <a:lnTo>
                      <a:pt x="92" y="405"/>
                    </a:lnTo>
                    <a:lnTo>
                      <a:pt x="92" y="395"/>
                    </a:lnTo>
                    <a:close/>
                    <a:moveTo>
                      <a:pt x="92" y="414"/>
                    </a:moveTo>
                    <a:lnTo>
                      <a:pt x="101" y="414"/>
                    </a:lnTo>
                    <a:lnTo>
                      <a:pt x="101" y="424"/>
                    </a:lnTo>
                    <a:lnTo>
                      <a:pt x="92" y="424"/>
                    </a:lnTo>
                    <a:lnTo>
                      <a:pt x="92" y="414"/>
                    </a:lnTo>
                    <a:close/>
                    <a:moveTo>
                      <a:pt x="92" y="435"/>
                    </a:moveTo>
                    <a:lnTo>
                      <a:pt x="101" y="435"/>
                    </a:lnTo>
                    <a:lnTo>
                      <a:pt x="101" y="444"/>
                    </a:lnTo>
                    <a:lnTo>
                      <a:pt x="92" y="444"/>
                    </a:lnTo>
                    <a:lnTo>
                      <a:pt x="92" y="435"/>
                    </a:lnTo>
                    <a:close/>
                    <a:moveTo>
                      <a:pt x="101" y="455"/>
                    </a:moveTo>
                    <a:lnTo>
                      <a:pt x="101" y="465"/>
                    </a:lnTo>
                    <a:lnTo>
                      <a:pt x="92" y="465"/>
                    </a:lnTo>
                    <a:lnTo>
                      <a:pt x="92" y="455"/>
                    </a:lnTo>
                    <a:lnTo>
                      <a:pt x="101" y="455"/>
                    </a:lnTo>
                    <a:close/>
                    <a:moveTo>
                      <a:pt x="71" y="30"/>
                    </a:moveTo>
                    <a:lnTo>
                      <a:pt x="81" y="30"/>
                    </a:lnTo>
                    <a:lnTo>
                      <a:pt x="81" y="40"/>
                    </a:lnTo>
                    <a:lnTo>
                      <a:pt x="71" y="40"/>
                    </a:lnTo>
                    <a:lnTo>
                      <a:pt x="71" y="30"/>
                    </a:lnTo>
                    <a:close/>
                    <a:moveTo>
                      <a:pt x="71" y="51"/>
                    </a:moveTo>
                    <a:lnTo>
                      <a:pt x="81" y="51"/>
                    </a:lnTo>
                    <a:lnTo>
                      <a:pt x="81" y="61"/>
                    </a:lnTo>
                    <a:lnTo>
                      <a:pt x="71" y="61"/>
                    </a:lnTo>
                    <a:lnTo>
                      <a:pt x="71" y="51"/>
                    </a:lnTo>
                    <a:close/>
                    <a:moveTo>
                      <a:pt x="71" y="72"/>
                    </a:moveTo>
                    <a:lnTo>
                      <a:pt x="81" y="72"/>
                    </a:lnTo>
                    <a:lnTo>
                      <a:pt x="81" y="81"/>
                    </a:lnTo>
                    <a:lnTo>
                      <a:pt x="71" y="81"/>
                    </a:lnTo>
                    <a:lnTo>
                      <a:pt x="71" y="72"/>
                    </a:lnTo>
                    <a:close/>
                    <a:moveTo>
                      <a:pt x="71" y="91"/>
                    </a:moveTo>
                    <a:lnTo>
                      <a:pt x="81" y="91"/>
                    </a:lnTo>
                    <a:lnTo>
                      <a:pt x="81" y="100"/>
                    </a:lnTo>
                    <a:lnTo>
                      <a:pt x="71" y="100"/>
                    </a:lnTo>
                    <a:lnTo>
                      <a:pt x="71" y="91"/>
                    </a:lnTo>
                    <a:close/>
                    <a:moveTo>
                      <a:pt x="71" y="111"/>
                    </a:moveTo>
                    <a:lnTo>
                      <a:pt x="81" y="111"/>
                    </a:lnTo>
                    <a:lnTo>
                      <a:pt x="81" y="121"/>
                    </a:lnTo>
                    <a:lnTo>
                      <a:pt x="71" y="121"/>
                    </a:lnTo>
                    <a:lnTo>
                      <a:pt x="71" y="111"/>
                    </a:lnTo>
                    <a:close/>
                    <a:moveTo>
                      <a:pt x="71" y="132"/>
                    </a:moveTo>
                    <a:lnTo>
                      <a:pt x="81" y="132"/>
                    </a:lnTo>
                    <a:lnTo>
                      <a:pt x="81" y="142"/>
                    </a:lnTo>
                    <a:lnTo>
                      <a:pt x="71" y="142"/>
                    </a:lnTo>
                    <a:lnTo>
                      <a:pt x="71" y="132"/>
                    </a:lnTo>
                    <a:close/>
                    <a:moveTo>
                      <a:pt x="71" y="152"/>
                    </a:moveTo>
                    <a:lnTo>
                      <a:pt x="81" y="152"/>
                    </a:lnTo>
                    <a:lnTo>
                      <a:pt x="81" y="162"/>
                    </a:lnTo>
                    <a:lnTo>
                      <a:pt x="71" y="162"/>
                    </a:lnTo>
                    <a:lnTo>
                      <a:pt x="71" y="152"/>
                    </a:lnTo>
                    <a:close/>
                    <a:moveTo>
                      <a:pt x="71" y="172"/>
                    </a:moveTo>
                    <a:lnTo>
                      <a:pt x="81" y="172"/>
                    </a:lnTo>
                    <a:lnTo>
                      <a:pt x="81" y="181"/>
                    </a:lnTo>
                    <a:lnTo>
                      <a:pt x="71" y="181"/>
                    </a:lnTo>
                    <a:lnTo>
                      <a:pt x="71" y="172"/>
                    </a:lnTo>
                    <a:close/>
                    <a:moveTo>
                      <a:pt x="71" y="192"/>
                    </a:moveTo>
                    <a:lnTo>
                      <a:pt x="81" y="192"/>
                    </a:lnTo>
                    <a:lnTo>
                      <a:pt x="81" y="202"/>
                    </a:lnTo>
                    <a:lnTo>
                      <a:pt x="71" y="202"/>
                    </a:lnTo>
                    <a:lnTo>
                      <a:pt x="71" y="192"/>
                    </a:lnTo>
                    <a:close/>
                    <a:moveTo>
                      <a:pt x="71" y="213"/>
                    </a:moveTo>
                    <a:lnTo>
                      <a:pt x="81" y="213"/>
                    </a:lnTo>
                    <a:lnTo>
                      <a:pt x="81" y="222"/>
                    </a:lnTo>
                    <a:lnTo>
                      <a:pt x="71" y="222"/>
                    </a:lnTo>
                    <a:lnTo>
                      <a:pt x="71" y="213"/>
                    </a:lnTo>
                    <a:close/>
                    <a:moveTo>
                      <a:pt x="71" y="233"/>
                    </a:moveTo>
                    <a:lnTo>
                      <a:pt x="81" y="233"/>
                    </a:lnTo>
                    <a:lnTo>
                      <a:pt x="81" y="243"/>
                    </a:lnTo>
                    <a:lnTo>
                      <a:pt x="71" y="243"/>
                    </a:lnTo>
                    <a:lnTo>
                      <a:pt x="71" y="233"/>
                    </a:lnTo>
                    <a:close/>
                    <a:moveTo>
                      <a:pt x="71" y="253"/>
                    </a:moveTo>
                    <a:lnTo>
                      <a:pt x="81" y="253"/>
                    </a:lnTo>
                    <a:lnTo>
                      <a:pt x="81" y="262"/>
                    </a:lnTo>
                    <a:lnTo>
                      <a:pt x="71" y="262"/>
                    </a:lnTo>
                    <a:lnTo>
                      <a:pt x="71" y="253"/>
                    </a:lnTo>
                    <a:close/>
                    <a:moveTo>
                      <a:pt x="71" y="273"/>
                    </a:moveTo>
                    <a:lnTo>
                      <a:pt x="81" y="273"/>
                    </a:lnTo>
                    <a:lnTo>
                      <a:pt x="81" y="283"/>
                    </a:lnTo>
                    <a:lnTo>
                      <a:pt x="71" y="283"/>
                    </a:lnTo>
                    <a:lnTo>
                      <a:pt x="71" y="273"/>
                    </a:lnTo>
                    <a:close/>
                    <a:moveTo>
                      <a:pt x="71" y="294"/>
                    </a:moveTo>
                    <a:lnTo>
                      <a:pt x="81" y="294"/>
                    </a:lnTo>
                    <a:lnTo>
                      <a:pt x="81" y="303"/>
                    </a:lnTo>
                    <a:lnTo>
                      <a:pt x="71" y="303"/>
                    </a:lnTo>
                    <a:lnTo>
                      <a:pt x="71" y="294"/>
                    </a:lnTo>
                    <a:close/>
                    <a:moveTo>
                      <a:pt x="71" y="314"/>
                    </a:moveTo>
                    <a:lnTo>
                      <a:pt x="81" y="314"/>
                    </a:lnTo>
                    <a:lnTo>
                      <a:pt x="81" y="324"/>
                    </a:lnTo>
                    <a:lnTo>
                      <a:pt x="71" y="324"/>
                    </a:lnTo>
                    <a:lnTo>
                      <a:pt x="71" y="314"/>
                    </a:lnTo>
                    <a:close/>
                    <a:moveTo>
                      <a:pt x="71" y="333"/>
                    </a:moveTo>
                    <a:lnTo>
                      <a:pt x="81" y="333"/>
                    </a:lnTo>
                    <a:lnTo>
                      <a:pt x="81" y="343"/>
                    </a:lnTo>
                    <a:lnTo>
                      <a:pt x="71" y="343"/>
                    </a:lnTo>
                    <a:lnTo>
                      <a:pt x="71" y="333"/>
                    </a:lnTo>
                    <a:close/>
                    <a:moveTo>
                      <a:pt x="71" y="354"/>
                    </a:moveTo>
                    <a:lnTo>
                      <a:pt x="81" y="354"/>
                    </a:lnTo>
                    <a:lnTo>
                      <a:pt x="81" y="364"/>
                    </a:lnTo>
                    <a:lnTo>
                      <a:pt x="71" y="364"/>
                    </a:lnTo>
                    <a:lnTo>
                      <a:pt x="71" y="354"/>
                    </a:lnTo>
                    <a:close/>
                    <a:moveTo>
                      <a:pt x="71" y="375"/>
                    </a:moveTo>
                    <a:lnTo>
                      <a:pt x="81" y="375"/>
                    </a:lnTo>
                    <a:lnTo>
                      <a:pt x="81" y="384"/>
                    </a:lnTo>
                    <a:lnTo>
                      <a:pt x="71" y="384"/>
                    </a:lnTo>
                    <a:lnTo>
                      <a:pt x="71" y="375"/>
                    </a:lnTo>
                    <a:close/>
                    <a:moveTo>
                      <a:pt x="71" y="395"/>
                    </a:moveTo>
                    <a:lnTo>
                      <a:pt x="81" y="395"/>
                    </a:lnTo>
                    <a:lnTo>
                      <a:pt x="81" y="405"/>
                    </a:lnTo>
                    <a:lnTo>
                      <a:pt x="71" y="405"/>
                    </a:lnTo>
                    <a:lnTo>
                      <a:pt x="71" y="395"/>
                    </a:lnTo>
                    <a:close/>
                    <a:moveTo>
                      <a:pt x="71" y="414"/>
                    </a:moveTo>
                    <a:lnTo>
                      <a:pt x="81" y="414"/>
                    </a:lnTo>
                    <a:lnTo>
                      <a:pt x="81" y="424"/>
                    </a:lnTo>
                    <a:lnTo>
                      <a:pt x="71" y="424"/>
                    </a:lnTo>
                    <a:lnTo>
                      <a:pt x="71" y="414"/>
                    </a:lnTo>
                    <a:close/>
                    <a:moveTo>
                      <a:pt x="71" y="435"/>
                    </a:moveTo>
                    <a:lnTo>
                      <a:pt x="81" y="435"/>
                    </a:lnTo>
                    <a:lnTo>
                      <a:pt x="81" y="444"/>
                    </a:lnTo>
                    <a:lnTo>
                      <a:pt x="71" y="444"/>
                    </a:lnTo>
                    <a:lnTo>
                      <a:pt x="71" y="435"/>
                    </a:lnTo>
                    <a:close/>
                    <a:moveTo>
                      <a:pt x="81" y="455"/>
                    </a:moveTo>
                    <a:lnTo>
                      <a:pt x="81" y="465"/>
                    </a:lnTo>
                    <a:lnTo>
                      <a:pt x="71" y="465"/>
                    </a:lnTo>
                    <a:lnTo>
                      <a:pt x="71" y="455"/>
                    </a:lnTo>
                    <a:lnTo>
                      <a:pt x="81" y="455"/>
                    </a:lnTo>
                    <a:close/>
                    <a:moveTo>
                      <a:pt x="51" y="30"/>
                    </a:moveTo>
                    <a:lnTo>
                      <a:pt x="60" y="30"/>
                    </a:lnTo>
                    <a:lnTo>
                      <a:pt x="60" y="40"/>
                    </a:lnTo>
                    <a:lnTo>
                      <a:pt x="51" y="40"/>
                    </a:lnTo>
                    <a:lnTo>
                      <a:pt x="51" y="30"/>
                    </a:lnTo>
                    <a:close/>
                    <a:moveTo>
                      <a:pt x="51" y="51"/>
                    </a:moveTo>
                    <a:lnTo>
                      <a:pt x="60" y="51"/>
                    </a:lnTo>
                    <a:lnTo>
                      <a:pt x="60" y="61"/>
                    </a:lnTo>
                    <a:lnTo>
                      <a:pt x="51" y="61"/>
                    </a:lnTo>
                    <a:lnTo>
                      <a:pt x="51" y="51"/>
                    </a:lnTo>
                    <a:close/>
                    <a:moveTo>
                      <a:pt x="51" y="72"/>
                    </a:moveTo>
                    <a:lnTo>
                      <a:pt x="60" y="72"/>
                    </a:lnTo>
                    <a:lnTo>
                      <a:pt x="60" y="81"/>
                    </a:lnTo>
                    <a:lnTo>
                      <a:pt x="51" y="81"/>
                    </a:lnTo>
                    <a:lnTo>
                      <a:pt x="51" y="72"/>
                    </a:lnTo>
                    <a:close/>
                    <a:moveTo>
                      <a:pt x="51" y="91"/>
                    </a:moveTo>
                    <a:lnTo>
                      <a:pt x="60" y="91"/>
                    </a:lnTo>
                    <a:lnTo>
                      <a:pt x="60" y="100"/>
                    </a:lnTo>
                    <a:lnTo>
                      <a:pt x="51" y="100"/>
                    </a:lnTo>
                    <a:lnTo>
                      <a:pt x="51" y="91"/>
                    </a:lnTo>
                    <a:close/>
                    <a:moveTo>
                      <a:pt x="51" y="111"/>
                    </a:moveTo>
                    <a:lnTo>
                      <a:pt x="60" y="111"/>
                    </a:lnTo>
                    <a:lnTo>
                      <a:pt x="60" y="121"/>
                    </a:lnTo>
                    <a:lnTo>
                      <a:pt x="51" y="121"/>
                    </a:lnTo>
                    <a:lnTo>
                      <a:pt x="51" y="111"/>
                    </a:lnTo>
                    <a:close/>
                    <a:moveTo>
                      <a:pt x="51" y="132"/>
                    </a:moveTo>
                    <a:lnTo>
                      <a:pt x="60" y="132"/>
                    </a:lnTo>
                    <a:lnTo>
                      <a:pt x="60" y="142"/>
                    </a:lnTo>
                    <a:lnTo>
                      <a:pt x="51" y="142"/>
                    </a:lnTo>
                    <a:lnTo>
                      <a:pt x="51" y="132"/>
                    </a:lnTo>
                    <a:close/>
                    <a:moveTo>
                      <a:pt x="51" y="152"/>
                    </a:moveTo>
                    <a:lnTo>
                      <a:pt x="60" y="152"/>
                    </a:lnTo>
                    <a:lnTo>
                      <a:pt x="60" y="162"/>
                    </a:lnTo>
                    <a:lnTo>
                      <a:pt x="51" y="162"/>
                    </a:lnTo>
                    <a:lnTo>
                      <a:pt x="51" y="152"/>
                    </a:lnTo>
                    <a:close/>
                    <a:moveTo>
                      <a:pt x="51" y="172"/>
                    </a:moveTo>
                    <a:lnTo>
                      <a:pt x="60" y="172"/>
                    </a:lnTo>
                    <a:lnTo>
                      <a:pt x="60" y="181"/>
                    </a:lnTo>
                    <a:lnTo>
                      <a:pt x="51" y="181"/>
                    </a:lnTo>
                    <a:lnTo>
                      <a:pt x="51" y="172"/>
                    </a:lnTo>
                    <a:close/>
                    <a:moveTo>
                      <a:pt x="51" y="192"/>
                    </a:moveTo>
                    <a:lnTo>
                      <a:pt x="60" y="192"/>
                    </a:lnTo>
                    <a:lnTo>
                      <a:pt x="60" y="202"/>
                    </a:lnTo>
                    <a:lnTo>
                      <a:pt x="51" y="202"/>
                    </a:lnTo>
                    <a:lnTo>
                      <a:pt x="51" y="192"/>
                    </a:lnTo>
                    <a:close/>
                    <a:moveTo>
                      <a:pt x="51" y="213"/>
                    </a:moveTo>
                    <a:lnTo>
                      <a:pt x="60" y="213"/>
                    </a:lnTo>
                    <a:lnTo>
                      <a:pt x="60" y="222"/>
                    </a:lnTo>
                    <a:lnTo>
                      <a:pt x="51" y="222"/>
                    </a:lnTo>
                    <a:lnTo>
                      <a:pt x="51" y="213"/>
                    </a:lnTo>
                    <a:close/>
                    <a:moveTo>
                      <a:pt x="51" y="233"/>
                    </a:moveTo>
                    <a:lnTo>
                      <a:pt x="60" y="233"/>
                    </a:lnTo>
                    <a:lnTo>
                      <a:pt x="60" y="243"/>
                    </a:lnTo>
                    <a:lnTo>
                      <a:pt x="51" y="243"/>
                    </a:lnTo>
                    <a:lnTo>
                      <a:pt x="51" y="233"/>
                    </a:lnTo>
                    <a:close/>
                    <a:moveTo>
                      <a:pt x="51" y="253"/>
                    </a:moveTo>
                    <a:lnTo>
                      <a:pt x="60" y="253"/>
                    </a:lnTo>
                    <a:lnTo>
                      <a:pt x="60" y="262"/>
                    </a:lnTo>
                    <a:lnTo>
                      <a:pt x="51" y="262"/>
                    </a:lnTo>
                    <a:lnTo>
                      <a:pt x="51" y="253"/>
                    </a:lnTo>
                    <a:close/>
                    <a:moveTo>
                      <a:pt x="51" y="273"/>
                    </a:moveTo>
                    <a:lnTo>
                      <a:pt x="60" y="273"/>
                    </a:lnTo>
                    <a:lnTo>
                      <a:pt x="60" y="283"/>
                    </a:lnTo>
                    <a:lnTo>
                      <a:pt x="51" y="283"/>
                    </a:lnTo>
                    <a:lnTo>
                      <a:pt x="51" y="273"/>
                    </a:lnTo>
                    <a:close/>
                    <a:moveTo>
                      <a:pt x="51" y="294"/>
                    </a:moveTo>
                    <a:lnTo>
                      <a:pt x="60" y="294"/>
                    </a:lnTo>
                    <a:lnTo>
                      <a:pt x="60" y="303"/>
                    </a:lnTo>
                    <a:lnTo>
                      <a:pt x="51" y="303"/>
                    </a:lnTo>
                    <a:lnTo>
                      <a:pt x="51" y="294"/>
                    </a:lnTo>
                    <a:close/>
                    <a:moveTo>
                      <a:pt x="51" y="314"/>
                    </a:moveTo>
                    <a:lnTo>
                      <a:pt x="60" y="314"/>
                    </a:lnTo>
                    <a:lnTo>
                      <a:pt x="60" y="324"/>
                    </a:lnTo>
                    <a:lnTo>
                      <a:pt x="51" y="324"/>
                    </a:lnTo>
                    <a:lnTo>
                      <a:pt x="51" y="314"/>
                    </a:lnTo>
                    <a:close/>
                    <a:moveTo>
                      <a:pt x="51" y="333"/>
                    </a:moveTo>
                    <a:lnTo>
                      <a:pt x="60" y="333"/>
                    </a:lnTo>
                    <a:lnTo>
                      <a:pt x="60" y="343"/>
                    </a:lnTo>
                    <a:lnTo>
                      <a:pt x="51" y="343"/>
                    </a:lnTo>
                    <a:lnTo>
                      <a:pt x="51" y="333"/>
                    </a:lnTo>
                    <a:close/>
                    <a:moveTo>
                      <a:pt x="51" y="354"/>
                    </a:moveTo>
                    <a:lnTo>
                      <a:pt x="60" y="354"/>
                    </a:lnTo>
                    <a:lnTo>
                      <a:pt x="60" y="364"/>
                    </a:lnTo>
                    <a:lnTo>
                      <a:pt x="51" y="364"/>
                    </a:lnTo>
                    <a:lnTo>
                      <a:pt x="51" y="354"/>
                    </a:lnTo>
                    <a:close/>
                    <a:moveTo>
                      <a:pt x="51" y="375"/>
                    </a:moveTo>
                    <a:lnTo>
                      <a:pt x="60" y="375"/>
                    </a:lnTo>
                    <a:lnTo>
                      <a:pt x="60" y="384"/>
                    </a:lnTo>
                    <a:lnTo>
                      <a:pt x="51" y="384"/>
                    </a:lnTo>
                    <a:lnTo>
                      <a:pt x="51" y="375"/>
                    </a:lnTo>
                    <a:close/>
                    <a:moveTo>
                      <a:pt x="51" y="395"/>
                    </a:moveTo>
                    <a:lnTo>
                      <a:pt x="60" y="395"/>
                    </a:lnTo>
                    <a:lnTo>
                      <a:pt x="60" y="405"/>
                    </a:lnTo>
                    <a:lnTo>
                      <a:pt x="51" y="405"/>
                    </a:lnTo>
                    <a:lnTo>
                      <a:pt x="51" y="395"/>
                    </a:lnTo>
                    <a:close/>
                    <a:moveTo>
                      <a:pt x="51" y="414"/>
                    </a:moveTo>
                    <a:lnTo>
                      <a:pt x="60" y="414"/>
                    </a:lnTo>
                    <a:lnTo>
                      <a:pt x="60" y="424"/>
                    </a:lnTo>
                    <a:lnTo>
                      <a:pt x="51" y="424"/>
                    </a:lnTo>
                    <a:lnTo>
                      <a:pt x="51" y="414"/>
                    </a:lnTo>
                    <a:close/>
                    <a:moveTo>
                      <a:pt x="51" y="435"/>
                    </a:moveTo>
                    <a:lnTo>
                      <a:pt x="60" y="435"/>
                    </a:lnTo>
                    <a:lnTo>
                      <a:pt x="60" y="444"/>
                    </a:lnTo>
                    <a:lnTo>
                      <a:pt x="51" y="444"/>
                    </a:lnTo>
                    <a:lnTo>
                      <a:pt x="51" y="435"/>
                    </a:lnTo>
                    <a:close/>
                    <a:moveTo>
                      <a:pt x="60" y="455"/>
                    </a:moveTo>
                    <a:lnTo>
                      <a:pt x="60" y="465"/>
                    </a:lnTo>
                    <a:lnTo>
                      <a:pt x="51" y="465"/>
                    </a:lnTo>
                    <a:lnTo>
                      <a:pt x="51" y="455"/>
                    </a:lnTo>
                    <a:lnTo>
                      <a:pt x="60" y="455"/>
                    </a:lnTo>
                    <a:close/>
                    <a:moveTo>
                      <a:pt x="31" y="30"/>
                    </a:moveTo>
                    <a:lnTo>
                      <a:pt x="41" y="30"/>
                    </a:lnTo>
                    <a:lnTo>
                      <a:pt x="41" y="40"/>
                    </a:lnTo>
                    <a:lnTo>
                      <a:pt x="31" y="40"/>
                    </a:lnTo>
                    <a:lnTo>
                      <a:pt x="31" y="30"/>
                    </a:lnTo>
                    <a:close/>
                    <a:moveTo>
                      <a:pt x="31" y="51"/>
                    </a:moveTo>
                    <a:lnTo>
                      <a:pt x="41" y="51"/>
                    </a:lnTo>
                    <a:lnTo>
                      <a:pt x="41" y="61"/>
                    </a:lnTo>
                    <a:lnTo>
                      <a:pt x="31" y="61"/>
                    </a:lnTo>
                    <a:lnTo>
                      <a:pt x="31" y="51"/>
                    </a:lnTo>
                    <a:close/>
                    <a:moveTo>
                      <a:pt x="31" y="72"/>
                    </a:moveTo>
                    <a:lnTo>
                      <a:pt x="41" y="72"/>
                    </a:lnTo>
                    <a:lnTo>
                      <a:pt x="41" y="81"/>
                    </a:lnTo>
                    <a:lnTo>
                      <a:pt x="31" y="81"/>
                    </a:lnTo>
                    <a:lnTo>
                      <a:pt x="31" y="72"/>
                    </a:lnTo>
                    <a:close/>
                    <a:moveTo>
                      <a:pt x="31" y="91"/>
                    </a:moveTo>
                    <a:lnTo>
                      <a:pt x="41" y="91"/>
                    </a:lnTo>
                    <a:lnTo>
                      <a:pt x="41" y="100"/>
                    </a:lnTo>
                    <a:lnTo>
                      <a:pt x="31" y="100"/>
                    </a:lnTo>
                    <a:lnTo>
                      <a:pt x="31" y="91"/>
                    </a:lnTo>
                    <a:close/>
                    <a:moveTo>
                      <a:pt x="31" y="111"/>
                    </a:moveTo>
                    <a:lnTo>
                      <a:pt x="41" y="111"/>
                    </a:lnTo>
                    <a:lnTo>
                      <a:pt x="41" y="121"/>
                    </a:lnTo>
                    <a:lnTo>
                      <a:pt x="31" y="121"/>
                    </a:lnTo>
                    <a:lnTo>
                      <a:pt x="31" y="111"/>
                    </a:lnTo>
                    <a:close/>
                    <a:moveTo>
                      <a:pt x="31" y="132"/>
                    </a:moveTo>
                    <a:lnTo>
                      <a:pt x="41" y="132"/>
                    </a:lnTo>
                    <a:lnTo>
                      <a:pt x="41" y="142"/>
                    </a:lnTo>
                    <a:lnTo>
                      <a:pt x="31" y="142"/>
                    </a:lnTo>
                    <a:lnTo>
                      <a:pt x="31" y="132"/>
                    </a:lnTo>
                    <a:close/>
                    <a:moveTo>
                      <a:pt x="31" y="152"/>
                    </a:moveTo>
                    <a:lnTo>
                      <a:pt x="41" y="152"/>
                    </a:lnTo>
                    <a:lnTo>
                      <a:pt x="41" y="162"/>
                    </a:lnTo>
                    <a:lnTo>
                      <a:pt x="31" y="162"/>
                    </a:lnTo>
                    <a:lnTo>
                      <a:pt x="31" y="152"/>
                    </a:lnTo>
                    <a:close/>
                    <a:moveTo>
                      <a:pt x="31" y="172"/>
                    </a:moveTo>
                    <a:lnTo>
                      <a:pt x="41" y="172"/>
                    </a:lnTo>
                    <a:lnTo>
                      <a:pt x="41" y="181"/>
                    </a:lnTo>
                    <a:lnTo>
                      <a:pt x="31" y="181"/>
                    </a:lnTo>
                    <a:lnTo>
                      <a:pt x="31" y="172"/>
                    </a:lnTo>
                    <a:close/>
                    <a:moveTo>
                      <a:pt x="31" y="192"/>
                    </a:moveTo>
                    <a:lnTo>
                      <a:pt x="41" y="192"/>
                    </a:lnTo>
                    <a:lnTo>
                      <a:pt x="41" y="202"/>
                    </a:lnTo>
                    <a:lnTo>
                      <a:pt x="31" y="202"/>
                    </a:lnTo>
                    <a:lnTo>
                      <a:pt x="31" y="192"/>
                    </a:lnTo>
                    <a:close/>
                    <a:moveTo>
                      <a:pt x="31" y="213"/>
                    </a:moveTo>
                    <a:lnTo>
                      <a:pt x="41" y="213"/>
                    </a:lnTo>
                    <a:lnTo>
                      <a:pt x="41" y="222"/>
                    </a:lnTo>
                    <a:lnTo>
                      <a:pt x="31" y="222"/>
                    </a:lnTo>
                    <a:lnTo>
                      <a:pt x="31" y="213"/>
                    </a:lnTo>
                    <a:close/>
                    <a:moveTo>
                      <a:pt x="31" y="233"/>
                    </a:moveTo>
                    <a:lnTo>
                      <a:pt x="41" y="233"/>
                    </a:lnTo>
                    <a:lnTo>
                      <a:pt x="41" y="243"/>
                    </a:lnTo>
                    <a:lnTo>
                      <a:pt x="31" y="243"/>
                    </a:lnTo>
                    <a:lnTo>
                      <a:pt x="31" y="233"/>
                    </a:lnTo>
                    <a:close/>
                    <a:moveTo>
                      <a:pt x="31" y="253"/>
                    </a:moveTo>
                    <a:lnTo>
                      <a:pt x="41" y="253"/>
                    </a:lnTo>
                    <a:lnTo>
                      <a:pt x="41" y="262"/>
                    </a:lnTo>
                    <a:lnTo>
                      <a:pt x="31" y="262"/>
                    </a:lnTo>
                    <a:lnTo>
                      <a:pt x="31" y="253"/>
                    </a:lnTo>
                    <a:close/>
                    <a:moveTo>
                      <a:pt x="31" y="273"/>
                    </a:moveTo>
                    <a:lnTo>
                      <a:pt x="41" y="273"/>
                    </a:lnTo>
                    <a:lnTo>
                      <a:pt x="41" y="283"/>
                    </a:lnTo>
                    <a:lnTo>
                      <a:pt x="31" y="283"/>
                    </a:lnTo>
                    <a:lnTo>
                      <a:pt x="31" y="273"/>
                    </a:lnTo>
                    <a:close/>
                    <a:moveTo>
                      <a:pt x="31" y="294"/>
                    </a:moveTo>
                    <a:lnTo>
                      <a:pt x="41" y="294"/>
                    </a:lnTo>
                    <a:lnTo>
                      <a:pt x="41" y="303"/>
                    </a:lnTo>
                    <a:lnTo>
                      <a:pt x="31" y="303"/>
                    </a:lnTo>
                    <a:lnTo>
                      <a:pt x="31" y="294"/>
                    </a:lnTo>
                    <a:close/>
                    <a:moveTo>
                      <a:pt x="31" y="314"/>
                    </a:moveTo>
                    <a:lnTo>
                      <a:pt x="41" y="314"/>
                    </a:lnTo>
                    <a:lnTo>
                      <a:pt x="41" y="324"/>
                    </a:lnTo>
                    <a:lnTo>
                      <a:pt x="31" y="324"/>
                    </a:lnTo>
                    <a:lnTo>
                      <a:pt x="31" y="314"/>
                    </a:lnTo>
                    <a:close/>
                    <a:moveTo>
                      <a:pt x="31" y="333"/>
                    </a:moveTo>
                    <a:lnTo>
                      <a:pt x="41" y="333"/>
                    </a:lnTo>
                    <a:lnTo>
                      <a:pt x="41" y="343"/>
                    </a:lnTo>
                    <a:lnTo>
                      <a:pt x="31" y="343"/>
                    </a:lnTo>
                    <a:lnTo>
                      <a:pt x="31" y="333"/>
                    </a:lnTo>
                    <a:close/>
                    <a:moveTo>
                      <a:pt x="31" y="354"/>
                    </a:moveTo>
                    <a:lnTo>
                      <a:pt x="41" y="354"/>
                    </a:lnTo>
                    <a:lnTo>
                      <a:pt x="41" y="364"/>
                    </a:lnTo>
                    <a:lnTo>
                      <a:pt x="31" y="364"/>
                    </a:lnTo>
                    <a:lnTo>
                      <a:pt x="31" y="354"/>
                    </a:lnTo>
                    <a:close/>
                    <a:moveTo>
                      <a:pt x="31" y="375"/>
                    </a:moveTo>
                    <a:lnTo>
                      <a:pt x="41" y="375"/>
                    </a:lnTo>
                    <a:lnTo>
                      <a:pt x="41" y="384"/>
                    </a:lnTo>
                    <a:lnTo>
                      <a:pt x="31" y="384"/>
                    </a:lnTo>
                    <a:lnTo>
                      <a:pt x="31" y="375"/>
                    </a:lnTo>
                    <a:close/>
                    <a:moveTo>
                      <a:pt x="31" y="395"/>
                    </a:moveTo>
                    <a:lnTo>
                      <a:pt x="41" y="395"/>
                    </a:lnTo>
                    <a:lnTo>
                      <a:pt x="41" y="405"/>
                    </a:lnTo>
                    <a:lnTo>
                      <a:pt x="31" y="405"/>
                    </a:lnTo>
                    <a:lnTo>
                      <a:pt x="31" y="395"/>
                    </a:lnTo>
                    <a:close/>
                    <a:moveTo>
                      <a:pt x="31" y="414"/>
                    </a:moveTo>
                    <a:lnTo>
                      <a:pt x="41" y="414"/>
                    </a:lnTo>
                    <a:lnTo>
                      <a:pt x="41" y="424"/>
                    </a:lnTo>
                    <a:lnTo>
                      <a:pt x="31" y="424"/>
                    </a:lnTo>
                    <a:lnTo>
                      <a:pt x="31" y="414"/>
                    </a:lnTo>
                    <a:close/>
                    <a:moveTo>
                      <a:pt x="31" y="435"/>
                    </a:moveTo>
                    <a:lnTo>
                      <a:pt x="41" y="435"/>
                    </a:lnTo>
                    <a:lnTo>
                      <a:pt x="41" y="444"/>
                    </a:lnTo>
                    <a:lnTo>
                      <a:pt x="31" y="444"/>
                    </a:lnTo>
                    <a:lnTo>
                      <a:pt x="31" y="435"/>
                    </a:lnTo>
                    <a:close/>
                    <a:moveTo>
                      <a:pt x="31" y="455"/>
                    </a:moveTo>
                    <a:lnTo>
                      <a:pt x="41" y="455"/>
                    </a:lnTo>
                    <a:lnTo>
                      <a:pt x="41" y="465"/>
                    </a:lnTo>
                    <a:lnTo>
                      <a:pt x="31" y="465"/>
                    </a:lnTo>
                    <a:lnTo>
                      <a:pt x="31" y="455"/>
                    </a:lnTo>
                    <a:close/>
                    <a:moveTo>
                      <a:pt x="31" y="476"/>
                    </a:moveTo>
                    <a:lnTo>
                      <a:pt x="41" y="476"/>
                    </a:lnTo>
                    <a:lnTo>
                      <a:pt x="41" y="486"/>
                    </a:lnTo>
                    <a:lnTo>
                      <a:pt x="31" y="486"/>
                    </a:lnTo>
                    <a:lnTo>
                      <a:pt x="31" y="476"/>
                    </a:lnTo>
                    <a:close/>
                    <a:moveTo>
                      <a:pt x="31" y="495"/>
                    </a:moveTo>
                    <a:lnTo>
                      <a:pt x="41" y="495"/>
                    </a:lnTo>
                    <a:lnTo>
                      <a:pt x="41" y="505"/>
                    </a:lnTo>
                    <a:lnTo>
                      <a:pt x="31" y="505"/>
                    </a:lnTo>
                    <a:lnTo>
                      <a:pt x="31" y="495"/>
                    </a:lnTo>
                    <a:close/>
                    <a:moveTo>
                      <a:pt x="31" y="516"/>
                    </a:moveTo>
                    <a:lnTo>
                      <a:pt x="41" y="516"/>
                    </a:lnTo>
                    <a:lnTo>
                      <a:pt x="41" y="525"/>
                    </a:lnTo>
                    <a:lnTo>
                      <a:pt x="31" y="525"/>
                    </a:lnTo>
                    <a:lnTo>
                      <a:pt x="31" y="516"/>
                    </a:lnTo>
                    <a:close/>
                    <a:moveTo>
                      <a:pt x="31" y="546"/>
                    </a:moveTo>
                    <a:lnTo>
                      <a:pt x="31" y="536"/>
                    </a:lnTo>
                    <a:lnTo>
                      <a:pt x="41" y="536"/>
                    </a:lnTo>
                    <a:lnTo>
                      <a:pt x="41" y="546"/>
                    </a:lnTo>
                    <a:lnTo>
                      <a:pt x="31" y="546"/>
                    </a:lnTo>
                    <a:close/>
                    <a:moveTo>
                      <a:pt x="51" y="546"/>
                    </a:moveTo>
                    <a:lnTo>
                      <a:pt x="51" y="536"/>
                    </a:lnTo>
                    <a:lnTo>
                      <a:pt x="60" y="536"/>
                    </a:lnTo>
                    <a:lnTo>
                      <a:pt x="60" y="546"/>
                    </a:lnTo>
                    <a:lnTo>
                      <a:pt x="51" y="546"/>
                    </a:lnTo>
                    <a:close/>
                    <a:moveTo>
                      <a:pt x="71" y="546"/>
                    </a:moveTo>
                    <a:lnTo>
                      <a:pt x="71" y="536"/>
                    </a:lnTo>
                    <a:lnTo>
                      <a:pt x="81" y="536"/>
                    </a:lnTo>
                    <a:lnTo>
                      <a:pt x="81" y="546"/>
                    </a:lnTo>
                    <a:lnTo>
                      <a:pt x="71" y="546"/>
                    </a:lnTo>
                    <a:close/>
                    <a:moveTo>
                      <a:pt x="92" y="546"/>
                    </a:moveTo>
                    <a:lnTo>
                      <a:pt x="92" y="536"/>
                    </a:lnTo>
                    <a:lnTo>
                      <a:pt x="101" y="536"/>
                    </a:lnTo>
                    <a:lnTo>
                      <a:pt x="101" y="546"/>
                    </a:lnTo>
                    <a:lnTo>
                      <a:pt x="92" y="546"/>
                    </a:lnTo>
                    <a:close/>
                    <a:moveTo>
                      <a:pt x="112" y="546"/>
                    </a:moveTo>
                    <a:lnTo>
                      <a:pt x="112" y="536"/>
                    </a:lnTo>
                    <a:lnTo>
                      <a:pt x="122" y="536"/>
                    </a:lnTo>
                    <a:lnTo>
                      <a:pt x="122" y="546"/>
                    </a:lnTo>
                    <a:lnTo>
                      <a:pt x="112" y="546"/>
                    </a:lnTo>
                    <a:close/>
                    <a:moveTo>
                      <a:pt x="132" y="546"/>
                    </a:moveTo>
                    <a:lnTo>
                      <a:pt x="132" y="536"/>
                    </a:lnTo>
                    <a:lnTo>
                      <a:pt x="141" y="536"/>
                    </a:lnTo>
                    <a:lnTo>
                      <a:pt x="141" y="546"/>
                    </a:lnTo>
                    <a:lnTo>
                      <a:pt x="132" y="546"/>
                    </a:lnTo>
                    <a:close/>
                    <a:moveTo>
                      <a:pt x="152" y="546"/>
                    </a:moveTo>
                    <a:lnTo>
                      <a:pt x="152" y="536"/>
                    </a:lnTo>
                    <a:lnTo>
                      <a:pt x="162" y="536"/>
                    </a:lnTo>
                    <a:lnTo>
                      <a:pt x="162" y="546"/>
                    </a:lnTo>
                    <a:lnTo>
                      <a:pt x="152" y="546"/>
                    </a:lnTo>
                    <a:close/>
                    <a:moveTo>
                      <a:pt x="173" y="546"/>
                    </a:moveTo>
                    <a:lnTo>
                      <a:pt x="173" y="536"/>
                    </a:lnTo>
                    <a:lnTo>
                      <a:pt x="182" y="536"/>
                    </a:lnTo>
                    <a:lnTo>
                      <a:pt x="182" y="546"/>
                    </a:lnTo>
                    <a:lnTo>
                      <a:pt x="173" y="546"/>
                    </a:lnTo>
                    <a:close/>
                    <a:moveTo>
                      <a:pt x="193" y="546"/>
                    </a:moveTo>
                    <a:lnTo>
                      <a:pt x="193" y="536"/>
                    </a:lnTo>
                    <a:lnTo>
                      <a:pt x="203" y="536"/>
                    </a:lnTo>
                    <a:lnTo>
                      <a:pt x="203" y="546"/>
                    </a:lnTo>
                    <a:lnTo>
                      <a:pt x="193" y="546"/>
                    </a:lnTo>
                    <a:close/>
                    <a:moveTo>
                      <a:pt x="213" y="546"/>
                    </a:moveTo>
                    <a:lnTo>
                      <a:pt x="213" y="536"/>
                    </a:lnTo>
                    <a:lnTo>
                      <a:pt x="222" y="536"/>
                    </a:lnTo>
                    <a:lnTo>
                      <a:pt x="222" y="546"/>
                    </a:lnTo>
                    <a:lnTo>
                      <a:pt x="213" y="546"/>
                    </a:lnTo>
                    <a:close/>
                    <a:moveTo>
                      <a:pt x="233" y="546"/>
                    </a:moveTo>
                    <a:lnTo>
                      <a:pt x="233" y="536"/>
                    </a:lnTo>
                    <a:lnTo>
                      <a:pt x="243" y="536"/>
                    </a:lnTo>
                    <a:lnTo>
                      <a:pt x="243" y="546"/>
                    </a:lnTo>
                    <a:lnTo>
                      <a:pt x="233" y="546"/>
                    </a:lnTo>
                    <a:close/>
                    <a:moveTo>
                      <a:pt x="254" y="546"/>
                    </a:moveTo>
                    <a:lnTo>
                      <a:pt x="254" y="536"/>
                    </a:lnTo>
                    <a:lnTo>
                      <a:pt x="263" y="536"/>
                    </a:lnTo>
                    <a:lnTo>
                      <a:pt x="263" y="546"/>
                    </a:lnTo>
                    <a:lnTo>
                      <a:pt x="254" y="546"/>
                    </a:lnTo>
                    <a:close/>
                    <a:moveTo>
                      <a:pt x="274" y="546"/>
                    </a:moveTo>
                    <a:lnTo>
                      <a:pt x="274" y="536"/>
                    </a:lnTo>
                    <a:lnTo>
                      <a:pt x="284" y="536"/>
                    </a:lnTo>
                    <a:lnTo>
                      <a:pt x="284" y="546"/>
                    </a:lnTo>
                    <a:lnTo>
                      <a:pt x="274" y="546"/>
                    </a:lnTo>
                    <a:close/>
                    <a:moveTo>
                      <a:pt x="293" y="546"/>
                    </a:moveTo>
                    <a:lnTo>
                      <a:pt x="293" y="536"/>
                    </a:lnTo>
                    <a:lnTo>
                      <a:pt x="303" y="536"/>
                    </a:lnTo>
                    <a:lnTo>
                      <a:pt x="303" y="546"/>
                    </a:lnTo>
                    <a:lnTo>
                      <a:pt x="293" y="546"/>
                    </a:lnTo>
                    <a:close/>
                    <a:moveTo>
                      <a:pt x="314" y="546"/>
                    </a:moveTo>
                    <a:lnTo>
                      <a:pt x="314" y="536"/>
                    </a:lnTo>
                    <a:lnTo>
                      <a:pt x="324" y="536"/>
                    </a:lnTo>
                    <a:lnTo>
                      <a:pt x="324" y="546"/>
                    </a:lnTo>
                    <a:lnTo>
                      <a:pt x="314" y="546"/>
                    </a:lnTo>
                    <a:close/>
                    <a:moveTo>
                      <a:pt x="335" y="546"/>
                    </a:moveTo>
                    <a:lnTo>
                      <a:pt x="335" y="536"/>
                    </a:lnTo>
                    <a:lnTo>
                      <a:pt x="344" y="536"/>
                    </a:lnTo>
                    <a:lnTo>
                      <a:pt x="344" y="546"/>
                    </a:lnTo>
                    <a:lnTo>
                      <a:pt x="335" y="546"/>
                    </a:lnTo>
                    <a:close/>
                    <a:moveTo>
                      <a:pt x="355" y="546"/>
                    </a:moveTo>
                    <a:lnTo>
                      <a:pt x="355" y="536"/>
                    </a:lnTo>
                    <a:lnTo>
                      <a:pt x="365" y="536"/>
                    </a:lnTo>
                    <a:lnTo>
                      <a:pt x="365" y="546"/>
                    </a:lnTo>
                    <a:lnTo>
                      <a:pt x="355" y="546"/>
                    </a:lnTo>
                    <a:close/>
                    <a:moveTo>
                      <a:pt x="374" y="546"/>
                    </a:moveTo>
                    <a:lnTo>
                      <a:pt x="374" y="536"/>
                    </a:lnTo>
                    <a:lnTo>
                      <a:pt x="384" y="536"/>
                    </a:lnTo>
                    <a:lnTo>
                      <a:pt x="384" y="546"/>
                    </a:lnTo>
                    <a:lnTo>
                      <a:pt x="374" y="546"/>
                    </a:lnTo>
                    <a:close/>
                    <a:moveTo>
                      <a:pt x="395" y="546"/>
                    </a:moveTo>
                    <a:lnTo>
                      <a:pt x="395" y="536"/>
                    </a:lnTo>
                    <a:lnTo>
                      <a:pt x="405" y="536"/>
                    </a:lnTo>
                    <a:lnTo>
                      <a:pt x="405" y="546"/>
                    </a:lnTo>
                    <a:lnTo>
                      <a:pt x="395" y="546"/>
                    </a:lnTo>
                    <a:close/>
                    <a:moveTo>
                      <a:pt x="416" y="546"/>
                    </a:moveTo>
                    <a:lnTo>
                      <a:pt x="416" y="536"/>
                    </a:lnTo>
                    <a:lnTo>
                      <a:pt x="425" y="536"/>
                    </a:lnTo>
                    <a:lnTo>
                      <a:pt x="425" y="546"/>
                    </a:lnTo>
                    <a:lnTo>
                      <a:pt x="416" y="546"/>
                    </a:lnTo>
                    <a:close/>
                    <a:moveTo>
                      <a:pt x="436" y="546"/>
                    </a:moveTo>
                    <a:lnTo>
                      <a:pt x="436" y="536"/>
                    </a:lnTo>
                    <a:lnTo>
                      <a:pt x="446" y="536"/>
                    </a:lnTo>
                    <a:lnTo>
                      <a:pt x="446" y="546"/>
                    </a:lnTo>
                    <a:lnTo>
                      <a:pt x="436" y="546"/>
                    </a:lnTo>
                    <a:close/>
                    <a:moveTo>
                      <a:pt x="455" y="546"/>
                    </a:moveTo>
                    <a:lnTo>
                      <a:pt x="455" y="536"/>
                    </a:lnTo>
                    <a:lnTo>
                      <a:pt x="465" y="536"/>
                    </a:lnTo>
                    <a:lnTo>
                      <a:pt x="465" y="546"/>
                    </a:lnTo>
                    <a:lnTo>
                      <a:pt x="455" y="546"/>
                    </a:lnTo>
                    <a:close/>
                    <a:moveTo>
                      <a:pt x="476" y="546"/>
                    </a:moveTo>
                    <a:lnTo>
                      <a:pt x="476" y="536"/>
                    </a:lnTo>
                    <a:lnTo>
                      <a:pt x="486" y="536"/>
                    </a:lnTo>
                    <a:lnTo>
                      <a:pt x="486" y="546"/>
                    </a:lnTo>
                    <a:lnTo>
                      <a:pt x="476" y="546"/>
                    </a:lnTo>
                    <a:close/>
                    <a:moveTo>
                      <a:pt x="496" y="546"/>
                    </a:moveTo>
                    <a:lnTo>
                      <a:pt x="496" y="536"/>
                    </a:lnTo>
                    <a:lnTo>
                      <a:pt x="506" y="536"/>
                    </a:lnTo>
                    <a:lnTo>
                      <a:pt x="506" y="546"/>
                    </a:lnTo>
                    <a:lnTo>
                      <a:pt x="496" y="546"/>
                    </a:lnTo>
                    <a:close/>
                    <a:moveTo>
                      <a:pt x="517" y="546"/>
                    </a:moveTo>
                    <a:lnTo>
                      <a:pt x="517" y="536"/>
                    </a:lnTo>
                    <a:lnTo>
                      <a:pt x="527" y="536"/>
                    </a:lnTo>
                    <a:lnTo>
                      <a:pt x="527" y="546"/>
                    </a:lnTo>
                    <a:lnTo>
                      <a:pt x="517" y="546"/>
                    </a:lnTo>
                    <a:close/>
                    <a:moveTo>
                      <a:pt x="546" y="546"/>
                    </a:moveTo>
                    <a:lnTo>
                      <a:pt x="536" y="546"/>
                    </a:lnTo>
                    <a:lnTo>
                      <a:pt x="536" y="536"/>
                    </a:lnTo>
                    <a:lnTo>
                      <a:pt x="546" y="536"/>
                    </a:lnTo>
                    <a:lnTo>
                      <a:pt x="546" y="546"/>
                    </a:lnTo>
                    <a:close/>
                    <a:moveTo>
                      <a:pt x="546" y="525"/>
                    </a:moveTo>
                    <a:lnTo>
                      <a:pt x="536" y="525"/>
                    </a:lnTo>
                    <a:lnTo>
                      <a:pt x="536" y="516"/>
                    </a:lnTo>
                    <a:lnTo>
                      <a:pt x="546" y="516"/>
                    </a:lnTo>
                    <a:lnTo>
                      <a:pt x="546" y="525"/>
                    </a:lnTo>
                    <a:close/>
                    <a:moveTo>
                      <a:pt x="546" y="505"/>
                    </a:moveTo>
                    <a:lnTo>
                      <a:pt x="536" y="505"/>
                    </a:lnTo>
                    <a:lnTo>
                      <a:pt x="536" y="495"/>
                    </a:lnTo>
                    <a:lnTo>
                      <a:pt x="546" y="495"/>
                    </a:lnTo>
                    <a:lnTo>
                      <a:pt x="546" y="505"/>
                    </a:lnTo>
                    <a:close/>
                    <a:moveTo>
                      <a:pt x="546" y="486"/>
                    </a:moveTo>
                    <a:lnTo>
                      <a:pt x="536" y="486"/>
                    </a:lnTo>
                    <a:lnTo>
                      <a:pt x="536" y="476"/>
                    </a:lnTo>
                    <a:lnTo>
                      <a:pt x="546" y="476"/>
                    </a:lnTo>
                    <a:lnTo>
                      <a:pt x="546" y="486"/>
                    </a:lnTo>
                    <a:close/>
                    <a:moveTo>
                      <a:pt x="536" y="465"/>
                    </a:moveTo>
                    <a:lnTo>
                      <a:pt x="536" y="455"/>
                    </a:lnTo>
                    <a:lnTo>
                      <a:pt x="546" y="455"/>
                    </a:lnTo>
                    <a:lnTo>
                      <a:pt x="546" y="465"/>
                    </a:lnTo>
                    <a:lnTo>
                      <a:pt x="536" y="465"/>
                    </a:lnTo>
                    <a:close/>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26" name="ïşļíḋê">
                <a:extLst>
                  <a:ext uri="{FF2B5EF4-FFF2-40B4-BE49-F238E27FC236}">
                    <a16:creationId xmlns:a16="http://schemas.microsoft.com/office/drawing/2014/main" id="{D9C16277-2379-4ED0-A2B4-7A51C418A235}"/>
                  </a:ext>
                </a:extLst>
              </p:cNvPr>
              <p:cNvSpPr/>
              <p:nvPr/>
            </p:nvSpPr>
            <p:spPr bwMode="auto">
              <a:xfrm>
                <a:off x="8841705" y="2563914"/>
                <a:ext cx="823913" cy="47506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27" name="î$ḻiḓê">
                <a:extLst>
                  <a:ext uri="{FF2B5EF4-FFF2-40B4-BE49-F238E27FC236}">
                    <a16:creationId xmlns:a16="http://schemas.microsoft.com/office/drawing/2014/main" id="{054CC09B-C4FA-4475-9D7B-831BF8957FB1}"/>
                  </a:ext>
                </a:extLst>
              </p:cNvPr>
              <p:cNvSpPr/>
              <p:nvPr/>
            </p:nvSpPr>
            <p:spPr bwMode="auto">
              <a:xfrm>
                <a:off x="8736930" y="2954439"/>
                <a:ext cx="1034653" cy="8453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28" name="í$1îďè">
                <a:extLst>
                  <a:ext uri="{FF2B5EF4-FFF2-40B4-BE49-F238E27FC236}">
                    <a16:creationId xmlns:a16="http://schemas.microsoft.com/office/drawing/2014/main" id="{3FA536EC-1F8A-4B4F-BBAB-A2B36473CC98}"/>
                  </a:ext>
                </a:extLst>
              </p:cNvPr>
              <p:cNvSpPr/>
              <p:nvPr/>
            </p:nvSpPr>
            <p:spPr bwMode="auto">
              <a:xfrm>
                <a:off x="7839198" y="735113"/>
                <a:ext cx="2830116" cy="1891904"/>
              </a:xfrm>
              <a:custGeom>
                <a:avLst/>
                <a:gdLst>
                  <a:gd name="T0" fmla="*/ 1733 w 1733"/>
                  <a:gd name="T1" fmla="*/ 1109 h 1160"/>
                  <a:gd name="T2" fmla="*/ 1681 w 1733"/>
                  <a:gd name="T3" fmla="*/ 1160 h 1160"/>
                  <a:gd name="T4" fmla="*/ 51 w 1733"/>
                  <a:gd name="T5" fmla="*/ 1160 h 1160"/>
                  <a:gd name="T6" fmla="*/ 0 w 1733"/>
                  <a:gd name="T7" fmla="*/ 1109 h 1160"/>
                  <a:gd name="T8" fmla="*/ 0 w 1733"/>
                  <a:gd name="T9" fmla="*/ 51 h 1160"/>
                  <a:gd name="T10" fmla="*/ 51 w 1733"/>
                  <a:gd name="T11" fmla="*/ 0 h 1160"/>
                  <a:gd name="T12" fmla="*/ 1681 w 1733"/>
                  <a:gd name="T13" fmla="*/ 0 h 1160"/>
                  <a:gd name="T14" fmla="*/ 1733 w 1733"/>
                  <a:gd name="T15" fmla="*/ 51 h 1160"/>
                  <a:gd name="T16" fmla="*/ 1733 w 1733"/>
                  <a:gd name="T17" fmla="*/ 1109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3" h="1160">
                    <a:moveTo>
                      <a:pt x="1733" y="1109"/>
                    </a:moveTo>
                    <a:cubicBezTo>
                      <a:pt x="1733" y="1137"/>
                      <a:pt x="1710" y="1160"/>
                      <a:pt x="1681" y="1160"/>
                    </a:cubicBezTo>
                    <a:cubicBezTo>
                      <a:pt x="51" y="1160"/>
                      <a:pt x="51" y="1160"/>
                      <a:pt x="51" y="1160"/>
                    </a:cubicBezTo>
                    <a:cubicBezTo>
                      <a:pt x="23" y="1160"/>
                      <a:pt x="0" y="1137"/>
                      <a:pt x="0" y="1109"/>
                    </a:cubicBezTo>
                    <a:cubicBezTo>
                      <a:pt x="0" y="51"/>
                      <a:pt x="0" y="51"/>
                      <a:pt x="0" y="51"/>
                    </a:cubicBezTo>
                    <a:cubicBezTo>
                      <a:pt x="0" y="23"/>
                      <a:pt x="23" y="0"/>
                      <a:pt x="51" y="0"/>
                    </a:cubicBezTo>
                    <a:cubicBezTo>
                      <a:pt x="1681" y="0"/>
                      <a:pt x="1681" y="0"/>
                      <a:pt x="1681" y="0"/>
                    </a:cubicBezTo>
                    <a:cubicBezTo>
                      <a:pt x="1710" y="0"/>
                      <a:pt x="1733" y="23"/>
                      <a:pt x="1733" y="51"/>
                    </a:cubicBezTo>
                    <a:cubicBezTo>
                      <a:pt x="1733" y="1109"/>
                      <a:pt x="1733" y="1109"/>
                      <a:pt x="1733" y="1109"/>
                    </a:cubicBezTo>
                  </a:path>
                </a:pathLst>
              </a:custGeom>
              <a:solidFill>
                <a:srgbClr val="666666"/>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29" name="îśliḍe">
                <a:extLst>
                  <a:ext uri="{FF2B5EF4-FFF2-40B4-BE49-F238E27FC236}">
                    <a16:creationId xmlns:a16="http://schemas.microsoft.com/office/drawing/2014/main" id="{712EF869-7684-4AEF-BD3A-E40F4517886B}"/>
                  </a:ext>
                </a:extLst>
              </p:cNvPr>
              <p:cNvSpPr/>
              <p:nvPr/>
            </p:nvSpPr>
            <p:spPr bwMode="auto">
              <a:xfrm>
                <a:off x="7839198" y="735113"/>
                <a:ext cx="2830115" cy="1794272"/>
              </a:xfrm>
              <a:custGeom>
                <a:avLst/>
                <a:gdLst>
                  <a:gd name="T0" fmla="*/ 1733 w 1733"/>
                  <a:gd name="T1" fmla="*/ 1100 h 1100"/>
                  <a:gd name="T2" fmla="*/ 1733 w 1733"/>
                  <a:gd name="T3" fmla="*/ 51 h 1100"/>
                  <a:gd name="T4" fmla="*/ 1681 w 1733"/>
                  <a:gd name="T5" fmla="*/ 0 h 1100"/>
                  <a:gd name="T6" fmla="*/ 51 w 1733"/>
                  <a:gd name="T7" fmla="*/ 0 h 1100"/>
                  <a:gd name="T8" fmla="*/ 0 w 1733"/>
                  <a:gd name="T9" fmla="*/ 51 h 1100"/>
                  <a:gd name="T10" fmla="*/ 0 w 1733"/>
                  <a:gd name="T11" fmla="*/ 1100 h 1100"/>
                  <a:gd name="T12" fmla="*/ 1733 w 1733"/>
                  <a:gd name="T13" fmla="*/ 1100 h 1100"/>
                </a:gdLst>
                <a:ahLst/>
                <a:cxnLst>
                  <a:cxn ang="0">
                    <a:pos x="T0" y="T1"/>
                  </a:cxn>
                  <a:cxn ang="0">
                    <a:pos x="T2" y="T3"/>
                  </a:cxn>
                  <a:cxn ang="0">
                    <a:pos x="T4" y="T5"/>
                  </a:cxn>
                  <a:cxn ang="0">
                    <a:pos x="T6" y="T7"/>
                  </a:cxn>
                  <a:cxn ang="0">
                    <a:pos x="T8" y="T9"/>
                  </a:cxn>
                  <a:cxn ang="0">
                    <a:pos x="T10" y="T11"/>
                  </a:cxn>
                  <a:cxn ang="0">
                    <a:pos x="T12" y="T13"/>
                  </a:cxn>
                </a:cxnLst>
                <a:rect l="0" t="0" r="r" b="b"/>
                <a:pathLst>
                  <a:path w="1733" h="1100">
                    <a:moveTo>
                      <a:pt x="1733" y="1100"/>
                    </a:moveTo>
                    <a:cubicBezTo>
                      <a:pt x="1733" y="51"/>
                      <a:pt x="1733" y="51"/>
                      <a:pt x="1733" y="51"/>
                    </a:cubicBezTo>
                    <a:cubicBezTo>
                      <a:pt x="1733" y="23"/>
                      <a:pt x="1710" y="0"/>
                      <a:pt x="1681" y="0"/>
                    </a:cubicBezTo>
                    <a:cubicBezTo>
                      <a:pt x="51" y="0"/>
                      <a:pt x="51" y="0"/>
                      <a:pt x="51" y="0"/>
                    </a:cubicBezTo>
                    <a:cubicBezTo>
                      <a:pt x="23" y="0"/>
                      <a:pt x="0" y="23"/>
                      <a:pt x="0" y="51"/>
                    </a:cubicBezTo>
                    <a:cubicBezTo>
                      <a:pt x="0" y="1100"/>
                      <a:pt x="0" y="1100"/>
                      <a:pt x="0" y="1100"/>
                    </a:cubicBezTo>
                    <a:cubicBezTo>
                      <a:pt x="1733" y="1100"/>
                      <a:pt x="1733" y="1100"/>
                      <a:pt x="1733" y="1100"/>
                    </a:cubicBezTo>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30" name="ïŝļíḋe">
                <a:extLst>
                  <a:ext uri="{FF2B5EF4-FFF2-40B4-BE49-F238E27FC236}">
                    <a16:creationId xmlns:a16="http://schemas.microsoft.com/office/drawing/2014/main" id="{8EF0A058-1A4C-4DBA-BEFD-950873F32937}"/>
                  </a:ext>
                </a:extLst>
              </p:cNvPr>
              <p:cNvSpPr/>
              <p:nvPr/>
            </p:nvSpPr>
            <p:spPr bwMode="auto">
              <a:xfrm>
                <a:off x="7958262" y="836049"/>
                <a:ext cx="2590801"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close/>
                  </a:path>
                </a:pathLst>
              </a:custGeom>
              <a:solidFill>
                <a:srgbClr val="E5E5E5"/>
              </a:solidFill>
              <a:ln>
                <a:noFill/>
              </a:ln>
              <a:extLs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sp>
            <p:nvSpPr>
              <p:cNvPr id="331" name="isḷíḑé">
                <a:extLst>
                  <a:ext uri="{FF2B5EF4-FFF2-40B4-BE49-F238E27FC236}">
                    <a16:creationId xmlns:a16="http://schemas.microsoft.com/office/drawing/2014/main" id="{889832B6-82D6-4A57-8867-3A4CC4CA91CC}"/>
                  </a:ext>
                </a:extLst>
              </p:cNvPr>
              <p:cNvSpPr/>
              <p:nvPr/>
            </p:nvSpPr>
            <p:spPr bwMode="auto">
              <a:xfrm>
                <a:off x="7958261" y="854175"/>
                <a:ext cx="2590800"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sz="1200" b="0" i="0" u="none" strike="noStrike" kern="1200" cap="none" spc="0" normalizeH="0" baseline="0" noProof="0">
                  <a:ln>
                    <a:noFill/>
                  </a:ln>
                  <a:solidFill>
                    <a:srgbClr val="000000"/>
                  </a:solidFill>
                  <a:effectLst/>
                  <a:uLnTx/>
                  <a:uFillTx/>
                  <a:cs typeface="+mn-ea"/>
                  <a:sym typeface="+mn-lt"/>
                </a:endParaRPr>
              </a:p>
            </p:txBody>
          </p:sp>
        </p:grpSp>
        <p:sp>
          <p:nvSpPr>
            <p:cNvPr id="107" name="microsoft-word-document-file_32745">
              <a:extLst>
                <a:ext uri="{FF2B5EF4-FFF2-40B4-BE49-F238E27FC236}">
                  <a16:creationId xmlns:a16="http://schemas.microsoft.com/office/drawing/2014/main" id="{110B23A9-E684-40AE-A755-8DDE57695582}"/>
                </a:ext>
              </a:extLst>
            </p:cNvPr>
            <p:cNvSpPr>
              <a:spLocks noChangeAspect="1"/>
            </p:cNvSpPr>
            <p:nvPr/>
          </p:nvSpPr>
          <p:spPr bwMode="auto">
            <a:xfrm>
              <a:off x="1925403" y="3490496"/>
              <a:ext cx="343075" cy="463405"/>
            </a:xfrm>
            <a:custGeom>
              <a:avLst/>
              <a:gdLst>
                <a:gd name="T0" fmla="*/ 385 w 4638"/>
                <a:gd name="T1" fmla="*/ 0 h 6274"/>
                <a:gd name="T2" fmla="*/ 0 w 4638"/>
                <a:gd name="T3" fmla="*/ 5890 h 6274"/>
                <a:gd name="T4" fmla="*/ 4253 w 4638"/>
                <a:gd name="T5" fmla="*/ 6274 h 6274"/>
                <a:gd name="T6" fmla="*/ 4638 w 4638"/>
                <a:gd name="T7" fmla="*/ 1190 h 6274"/>
                <a:gd name="T8" fmla="*/ 3634 w 4638"/>
                <a:gd name="T9" fmla="*/ 576 h 6274"/>
                <a:gd name="T10" fmla="*/ 3634 w 4638"/>
                <a:gd name="T11" fmla="*/ 1097 h 6274"/>
                <a:gd name="T12" fmla="*/ 4315 w 4638"/>
                <a:gd name="T13" fmla="*/ 5890 h 6274"/>
                <a:gd name="T14" fmla="*/ 385 w 4638"/>
                <a:gd name="T15" fmla="*/ 5951 h 6274"/>
                <a:gd name="T16" fmla="*/ 324 w 4638"/>
                <a:gd name="T17" fmla="*/ 385 h 6274"/>
                <a:gd name="T18" fmla="*/ 3311 w 4638"/>
                <a:gd name="T19" fmla="*/ 323 h 6274"/>
                <a:gd name="T20" fmla="*/ 3472 w 4638"/>
                <a:gd name="T21" fmla="*/ 1420 h 6274"/>
                <a:gd name="T22" fmla="*/ 4315 w 4638"/>
                <a:gd name="T23" fmla="*/ 5890 h 6274"/>
                <a:gd name="T24" fmla="*/ 603 w 4638"/>
                <a:gd name="T25" fmla="*/ 818 h 6274"/>
                <a:gd name="T26" fmla="*/ 1004 w 4638"/>
                <a:gd name="T27" fmla="*/ 1482 h 6274"/>
                <a:gd name="T28" fmla="*/ 1135 w 4638"/>
                <a:gd name="T29" fmla="*/ 1479 h 6274"/>
                <a:gd name="T30" fmla="*/ 1535 w 4638"/>
                <a:gd name="T31" fmla="*/ 818 h 6274"/>
                <a:gd name="T32" fmla="*/ 1753 w 4638"/>
                <a:gd name="T33" fmla="*/ 1747 h 6274"/>
                <a:gd name="T34" fmla="*/ 1819 w 4638"/>
                <a:gd name="T35" fmla="*/ 1480 h 6274"/>
                <a:gd name="T36" fmla="*/ 2232 w 4638"/>
                <a:gd name="T37" fmla="*/ 818 h 6274"/>
                <a:gd name="T38" fmla="*/ 1631 w 4638"/>
                <a:gd name="T39" fmla="*/ 2147 h 6274"/>
                <a:gd name="T40" fmla="*/ 1412 w 4638"/>
                <a:gd name="T41" fmla="*/ 1229 h 6274"/>
                <a:gd name="T42" fmla="*/ 1164 w 4638"/>
                <a:gd name="T43" fmla="*/ 2147 h 6274"/>
                <a:gd name="T44" fmla="*/ 940 w 4638"/>
                <a:gd name="T45" fmla="*/ 2147 h 6274"/>
                <a:gd name="T46" fmla="*/ 3863 w 4638"/>
                <a:gd name="T47" fmla="*/ 1865 h 6274"/>
                <a:gd name="T48" fmla="*/ 3863 w 4638"/>
                <a:gd name="T49" fmla="*/ 2107 h 6274"/>
                <a:gd name="T50" fmla="*/ 2296 w 4638"/>
                <a:gd name="T51" fmla="*/ 1986 h 6274"/>
                <a:gd name="T52" fmla="*/ 3984 w 4638"/>
                <a:gd name="T53" fmla="*/ 2794 h 6274"/>
                <a:gd name="T54" fmla="*/ 853 w 4638"/>
                <a:gd name="T55" fmla="*/ 2915 h 6274"/>
                <a:gd name="T56" fmla="*/ 853 w 4638"/>
                <a:gd name="T57" fmla="*/ 2673 h 6274"/>
                <a:gd name="T58" fmla="*/ 3984 w 4638"/>
                <a:gd name="T59" fmla="*/ 2794 h 6274"/>
                <a:gd name="T60" fmla="*/ 3863 w 4638"/>
                <a:gd name="T61" fmla="*/ 3631 h 6274"/>
                <a:gd name="T62" fmla="*/ 732 w 4638"/>
                <a:gd name="T63" fmla="*/ 3510 h 6274"/>
                <a:gd name="T64" fmla="*/ 3863 w 4638"/>
                <a:gd name="T65" fmla="*/ 3389 h 6274"/>
                <a:gd name="T66" fmla="*/ 3984 w 4638"/>
                <a:gd name="T67" fmla="*/ 4227 h 6274"/>
                <a:gd name="T68" fmla="*/ 853 w 4638"/>
                <a:gd name="T69" fmla="*/ 4348 h 6274"/>
                <a:gd name="T70" fmla="*/ 853 w 4638"/>
                <a:gd name="T71" fmla="*/ 4106 h 6274"/>
                <a:gd name="T72" fmla="*/ 3984 w 4638"/>
                <a:gd name="T73" fmla="*/ 4227 h 6274"/>
                <a:gd name="T74" fmla="*/ 3863 w 4638"/>
                <a:gd name="T75" fmla="*/ 5074 h 6274"/>
                <a:gd name="T76" fmla="*/ 732 w 4638"/>
                <a:gd name="T77" fmla="*/ 4953 h 6274"/>
                <a:gd name="T78" fmla="*/ 3863 w 4638"/>
                <a:gd name="T79" fmla="*/ 4832 h 6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38" h="6274">
                  <a:moveTo>
                    <a:pt x="3543" y="0"/>
                  </a:moveTo>
                  <a:lnTo>
                    <a:pt x="385" y="0"/>
                  </a:lnTo>
                  <a:cubicBezTo>
                    <a:pt x="173" y="0"/>
                    <a:pt x="0" y="173"/>
                    <a:pt x="0" y="385"/>
                  </a:cubicBezTo>
                  <a:lnTo>
                    <a:pt x="0" y="5890"/>
                  </a:lnTo>
                  <a:cubicBezTo>
                    <a:pt x="0" y="6102"/>
                    <a:pt x="173" y="6274"/>
                    <a:pt x="385" y="6274"/>
                  </a:cubicBezTo>
                  <a:lnTo>
                    <a:pt x="4253" y="6274"/>
                  </a:lnTo>
                  <a:cubicBezTo>
                    <a:pt x="4466" y="6274"/>
                    <a:pt x="4638" y="6102"/>
                    <a:pt x="4638" y="5890"/>
                  </a:cubicBezTo>
                  <a:lnTo>
                    <a:pt x="4638" y="1190"/>
                  </a:lnTo>
                  <a:lnTo>
                    <a:pt x="3543" y="0"/>
                  </a:lnTo>
                  <a:close/>
                  <a:moveTo>
                    <a:pt x="3634" y="576"/>
                  </a:moveTo>
                  <a:lnTo>
                    <a:pt x="4114" y="1097"/>
                  </a:lnTo>
                  <a:lnTo>
                    <a:pt x="3634" y="1097"/>
                  </a:lnTo>
                  <a:lnTo>
                    <a:pt x="3634" y="576"/>
                  </a:lnTo>
                  <a:close/>
                  <a:moveTo>
                    <a:pt x="4315" y="5890"/>
                  </a:moveTo>
                  <a:cubicBezTo>
                    <a:pt x="4315" y="5924"/>
                    <a:pt x="4287" y="5951"/>
                    <a:pt x="4253" y="5951"/>
                  </a:cubicBezTo>
                  <a:lnTo>
                    <a:pt x="385" y="5951"/>
                  </a:lnTo>
                  <a:cubicBezTo>
                    <a:pt x="351" y="5951"/>
                    <a:pt x="324" y="5924"/>
                    <a:pt x="324" y="5890"/>
                  </a:cubicBezTo>
                  <a:lnTo>
                    <a:pt x="324" y="385"/>
                  </a:lnTo>
                  <a:cubicBezTo>
                    <a:pt x="324" y="351"/>
                    <a:pt x="351" y="323"/>
                    <a:pt x="385" y="323"/>
                  </a:cubicBezTo>
                  <a:lnTo>
                    <a:pt x="3311" y="323"/>
                  </a:lnTo>
                  <a:lnTo>
                    <a:pt x="3311" y="1259"/>
                  </a:lnTo>
                  <a:cubicBezTo>
                    <a:pt x="3311" y="1348"/>
                    <a:pt x="3383" y="1420"/>
                    <a:pt x="3472" y="1420"/>
                  </a:cubicBezTo>
                  <a:lnTo>
                    <a:pt x="4315" y="1420"/>
                  </a:lnTo>
                  <a:lnTo>
                    <a:pt x="4315" y="5890"/>
                  </a:lnTo>
                  <a:close/>
                  <a:moveTo>
                    <a:pt x="940" y="2147"/>
                  </a:moveTo>
                  <a:lnTo>
                    <a:pt x="603" y="818"/>
                  </a:lnTo>
                  <a:lnTo>
                    <a:pt x="848" y="818"/>
                  </a:lnTo>
                  <a:lnTo>
                    <a:pt x="1004" y="1482"/>
                  </a:lnTo>
                  <a:cubicBezTo>
                    <a:pt x="1026" y="1575"/>
                    <a:pt x="1047" y="1669"/>
                    <a:pt x="1065" y="1756"/>
                  </a:cubicBezTo>
                  <a:cubicBezTo>
                    <a:pt x="1086" y="1667"/>
                    <a:pt x="1111" y="1572"/>
                    <a:pt x="1135" y="1479"/>
                  </a:cubicBezTo>
                  <a:lnTo>
                    <a:pt x="1310" y="818"/>
                  </a:lnTo>
                  <a:lnTo>
                    <a:pt x="1535" y="818"/>
                  </a:lnTo>
                  <a:lnTo>
                    <a:pt x="1695" y="1484"/>
                  </a:lnTo>
                  <a:cubicBezTo>
                    <a:pt x="1715" y="1571"/>
                    <a:pt x="1736" y="1661"/>
                    <a:pt x="1753" y="1747"/>
                  </a:cubicBezTo>
                  <a:cubicBezTo>
                    <a:pt x="1771" y="1670"/>
                    <a:pt x="1791" y="1591"/>
                    <a:pt x="1811" y="1510"/>
                  </a:cubicBezTo>
                  <a:lnTo>
                    <a:pt x="1819" y="1480"/>
                  </a:lnTo>
                  <a:lnTo>
                    <a:pt x="1992" y="818"/>
                  </a:lnTo>
                  <a:lnTo>
                    <a:pt x="2232" y="818"/>
                  </a:lnTo>
                  <a:lnTo>
                    <a:pt x="1855" y="2147"/>
                  </a:lnTo>
                  <a:lnTo>
                    <a:pt x="1631" y="2147"/>
                  </a:lnTo>
                  <a:lnTo>
                    <a:pt x="1465" y="1465"/>
                  </a:lnTo>
                  <a:cubicBezTo>
                    <a:pt x="1445" y="1381"/>
                    <a:pt x="1427" y="1304"/>
                    <a:pt x="1412" y="1229"/>
                  </a:cubicBezTo>
                  <a:cubicBezTo>
                    <a:pt x="1395" y="1304"/>
                    <a:pt x="1375" y="1381"/>
                    <a:pt x="1351" y="1466"/>
                  </a:cubicBezTo>
                  <a:lnTo>
                    <a:pt x="1164" y="2147"/>
                  </a:lnTo>
                  <a:lnTo>
                    <a:pt x="940" y="2147"/>
                  </a:lnTo>
                  <a:lnTo>
                    <a:pt x="940" y="2147"/>
                  </a:lnTo>
                  <a:close/>
                  <a:moveTo>
                    <a:pt x="2417" y="1865"/>
                  </a:moveTo>
                  <a:lnTo>
                    <a:pt x="3863" y="1865"/>
                  </a:lnTo>
                  <a:cubicBezTo>
                    <a:pt x="3930" y="1865"/>
                    <a:pt x="3984" y="1919"/>
                    <a:pt x="3984" y="1986"/>
                  </a:cubicBezTo>
                  <a:cubicBezTo>
                    <a:pt x="3984" y="2053"/>
                    <a:pt x="3930" y="2107"/>
                    <a:pt x="3863" y="2107"/>
                  </a:cubicBezTo>
                  <a:lnTo>
                    <a:pt x="2417" y="2107"/>
                  </a:lnTo>
                  <a:cubicBezTo>
                    <a:pt x="2350" y="2107"/>
                    <a:pt x="2296" y="2053"/>
                    <a:pt x="2296" y="1986"/>
                  </a:cubicBezTo>
                  <a:cubicBezTo>
                    <a:pt x="2296" y="1919"/>
                    <a:pt x="2350" y="1865"/>
                    <a:pt x="2417" y="1865"/>
                  </a:cubicBezTo>
                  <a:close/>
                  <a:moveTo>
                    <a:pt x="3984" y="2794"/>
                  </a:moveTo>
                  <a:cubicBezTo>
                    <a:pt x="3984" y="2861"/>
                    <a:pt x="3930" y="2915"/>
                    <a:pt x="3863" y="2915"/>
                  </a:cubicBezTo>
                  <a:lnTo>
                    <a:pt x="853" y="2915"/>
                  </a:lnTo>
                  <a:cubicBezTo>
                    <a:pt x="786" y="2915"/>
                    <a:pt x="732" y="2861"/>
                    <a:pt x="732" y="2794"/>
                  </a:cubicBezTo>
                  <a:cubicBezTo>
                    <a:pt x="732" y="2727"/>
                    <a:pt x="786" y="2673"/>
                    <a:pt x="853" y="2673"/>
                  </a:cubicBezTo>
                  <a:lnTo>
                    <a:pt x="3863" y="2673"/>
                  </a:lnTo>
                  <a:cubicBezTo>
                    <a:pt x="3930" y="2673"/>
                    <a:pt x="3984" y="2727"/>
                    <a:pt x="3984" y="2794"/>
                  </a:cubicBezTo>
                  <a:close/>
                  <a:moveTo>
                    <a:pt x="3984" y="3510"/>
                  </a:moveTo>
                  <a:cubicBezTo>
                    <a:pt x="3984" y="3577"/>
                    <a:pt x="3930" y="3631"/>
                    <a:pt x="3863" y="3631"/>
                  </a:cubicBezTo>
                  <a:lnTo>
                    <a:pt x="853" y="3631"/>
                  </a:lnTo>
                  <a:cubicBezTo>
                    <a:pt x="786" y="3631"/>
                    <a:pt x="732" y="3577"/>
                    <a:pt x="732" y="3510"/>
                  </a:cubicBezTo>
                  <a:cubicBezTo>
                    <a:pt x="732" y="3444"/>
                    <a:pt x="786" y="3389"/>
                    <a:pt x="853" y="3389"/>
                  </a:cubicBezTo>
                  <a:lnTo>
                    <a:pt x="3863" y="3389"/>
                  </a:lnTo>
                  <a:cubicBezTo>
                    <a:pt x="3930" y="3389"/>
                    <a:pt x="3984" y="3444"/>
                    <a:pt x="3984" y="3510"/>
                  </a:cubicBezTo>
                  <a:close/>
                  <a:moveTo>
                    <a:pt x="3984" y="4227"/>
                  </a:moveTo>
                  <a:cubicBezTo>
                    <a:pt x="3984" y="4294"/>
                    <a:pt x="3930" y="4348"/>
                    <a:pt x="3863" y="4348"/>
                  </a:cubicBezTo>
                  <a:lnTo>
                    <a:pt x="853" y="4348"/>
                  </a:lnTo>
                  <a:cubicBezTo>
                    <a:pt x="786" y="4348"/>
                    <a:pt x="732" y="4294"/>
                    <a:pt x="732" y="4227"/>
                  </a:cubicBezTo>
                  <a:cubicBezTo>
                    <a:pt x="732" y="4160"/>
                    <a:pt x="786" y="4106"/>
                    <a:pt x="853" y="4106"/>
                  </a:cubicBezTo>
                  <a:lnTo>
                    <a:pt x="3863" y="4106"/>
                  </a:lnTo>
                  <a:cubicBezTo>
                    <a:pt x="3930" y="4106"/>
                    <a:pt x="3984" y="4160"/>
                    <a:pt x="3984" y="4227"/>
                  </a:cubicBezTo>
                  <a:close/>
                  <a:moveTo>
                    <a:pt x="3984" y="4953"/>
                  </a:moveTo>
                  <a:cubicBezTo>
                    <a:pt x="3984" y="5020"/>
                    <a:pt x="3930" y="5074"/>
                    <a:pt x="3863" y="5074"/>
                  </a:cubicBezTo>
                  <a:lnTo>
                    <a:pt x="853" y="5074"/>
                  </a:lnTo>
                  <a:cubicBezTo>
                    <a:pt x="786" y="5074"/>
                    <a:pt x="732" y="5020"/>
                    <a:pt x="732" y="4953"/>
                  </a:cubicBezTo>
                  <a:cubicBezTo>
                    <a:pt x="732" y="4886"/>
                    <a:pt x="786" y="4832"/>
                    <a:pt x="853" y="4832"/>
                  </a:cubicBezTo>
                  <a:lnTo>
                    <a:pt x="3863" y="4832"/>
                  </a:lnTo>
                  <a:cubicBezTo>
                    <a:pt x="3930" y="4832"/>
                    <a:pt x="3984" y="4886"/>
                    <a:pt x="3984" y="4953"/>
                  </a:cubicBezTo>
                  <a:close/>
                </a:path>
              </a:pathLst>
            </a:custGeom>
            <a:solidFill>
              <a:schemeClr val="tx2">
                <a:lumMod val="75000"/>
              </a:schemeClr>
            </a:solidFill>
            <a:ln>
              <a:no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srgbClr val="000000"/>
                </a:solidFill>
                <a:effectLst/>
                <a:uLnTx/>
                <a:uFillTx/>
                <a:cs typeface="+mn-ea"/>
                <a:sym typeface="+mn-lt"/>
              </a:endParaRPr>
            </a:p>
          </p:txBody>
        </p:sp>
        <p:sp>
          <p:nvSpPr>
            <p:cNvPr id="108" name="ppt-file-format_28858">
              <a:extLst>
                <a:ext uri="{FF2B5EF4-FFF2-40B4-BE49-F238E27FC236}">
                  <a16:creationId xmlns:a16="http://schemas.microsoft.com/office/drawing/2014/main" id="{612EFDF5-F855-460E-A909-8738B5E6C13C}"/>
                </a:ext>
              </a:extLst>
            </p:cNvPr>
            <p:cNvSpPr>
              <a:spLocks noChangeAspect="1"/>
            </p:cNvSpPr>
            <p:nvPr/>
          </p:nvSpPr>
          <p:spPr bwMode="auto">
            <a:xfrm>
              <a:off x="2514231" y="3490496"/>
              <a:ext cx="336753" cy="463406"/>
            </a:xfrm>
            <a:custGeom>
              <a:avLst/>
              <a:gdLst>
                <a:gd name="connsiteX0" fmla="*/ 217836 w 441669"/>
                <a:gd name="connsiteY0" fmla="*/ 457899 h 607780"/>
                <a:gd name="connsiteX1" fmla="*/ 243380 w 441669"/>
                <a:gd name="connsiteY1" fmla="*/ 479098 h 607780"/>
                <a:gd name="connsiteX2" fmla="*/ 215257 w 441669"/>
                <a:gd name="connsiteY2" fmla="*/ 502708 h 607780"/>
                <a:gd name="connsiteX3" fmla="*/ 204357 w 441669"/>
                <a:gd name="connsiteY3" fmla="*/ 501794 h 607780"/>
                <a:gd name="connsiteX4" fmla="*/ 204357 w 441669"/>
                <a:gd name="connsiteY4" fmla="*/ 459146 h 607780"/>
                <a:gd name="connsiteX5" fmla="*/ 217836 w 441669"/>
                <a:gd name="connsiteY5" fmla="*/ 457899 h 607780"/>
                <a:gd name="connsiteX6" fmla="*/ 93030 w 441669"/>
                <a:gd name="connsiteY6" fmla="*/ 457899 h 607780"/>
                <a:gd name="connsiteX7" fmla="*/ 118620 w 441669"/>
                <a:gd name="connsiteY7" fmla="*/ 479098 h 607780"/>
                <a:gd name="connsiteX8" fmla="*/ 90446 w 441669"/>
                <a:gd name="connsiteY8" fmla="*/ 502708 h 607780"/>
                <a:gd name="connsiteX9" fmla="*/ 79527 w 441669"/>
                <a:gd name="connsiteY9" fmla="*/ 501794 h 607780"/>
                <a:gd name="connsiteX10" fmla="*/ 79527 w 441669"/>
                <a:gd name="connsiteY10" fmla="*/ 459146 h 607780"/>
                <a:gd name="connsiteX11" fmla="*/ 93030 w 441669"/>
                <a:gd name="connsiteY11" fmla="*/ 457899 h 607780"/>
                <a:gd name="connsiteX12" fmla="*/ 285786 w 441669"/>
                <a:gd name="connsiteY12" fmla="*/ 434283 h 607780"/>
                <a:gd name="connsiteX13" fmla="*/ 285786 w 441669"/>
                <a:gd name="connsiteY13" fmla="*/ 461717 h 607780"/>
                <a:gd name="connsiteX14" fmla="*/ 324674 w 441669"/>
                <a:gd name="connsiteY14" fmla="*/ 461717 h 607780"/>
                <a:gd name="connsiteX15" fmla="*/ 324674 w 441669"/>
                <a:gd name="connsiteY15" fmla="*/ 578850 h 607780"/>
                <a:gd name="connsiteX16" fmla="*/ 357482 w 441669"/>
                <a:gd name="connsiteY16" fmla="*/ 578850 h 607780"/>
                <a:gd name="connsiteX17" fmla="*/ 357482 w 441669"/>
                <a:gd name="connsiteY17" fmla="*/ 461717 h 607780"/>
                <a:gd name="connsiteX18" fmla="*/ 397036 w 441669"/>
                <a:gd name="connsiteY18" fmla="*/ 461717 h 607780"/>
                <a:gd name="connsiteX19" fmla="*/ 397036 w 441669"/>
                <a:gd name="connsiteY19" fmla="*/ 434283 h 607780"/>
                <a:gd name="connsiteX20" fmla="*/ 216172 w 441669"/>
                <a:gd name="connsiteY20" fmla="*/ 433202 h 607780"/>
                <a:gd name="connsiteX21" fmla="*/ 171871 w 441669"/>
                <a:gd name="connsiteY21" fmla="*/ 436195 h 607780"/>
                <a:gd name="connsiteX22" fmla="*/ 171871 w 441669"/>
                <a:gd name="connsiteY22" fmla="*/ 578850 h 607780"/>
                <a:gd name="connsiteX23" fmla="*/ 204347 w 441669"/>
                <a:gd name="connsiteY23" fmla="*/ 578850 h 607780"/>
                <a:gd name="connsiteX24" fmla="*/ 204347 w 441669"/>
                <a:gd name="connsiteY24" fmla="*/ 527142 h 607780"/>
                <a:gd name="connsiteX25" fmla="*/ 215505 w 441669"/>
                <a:gd name="connsiteY25" fmla="*/ 527807 h 607780"/>
                <a:gd name="connsiteX26" fmla="*/ 262553 w 441669"/>
                <a:gd name="connsiteY26" fmla="*/ 512510 h 607780"/>
                <a:gd name="connsiteX27" fmla="*/ 275877 w 441669"/>
                <a:gd name="connsiteY27" fmla="*/ 478260 h 607780"/>
                <a:gd name="connsiteX28" fmla="*/ 260388 w 441669"/>
                <a:gd name="connsiteY28" fmla="*/ 444758 h 607780"/>
                <a:gd name="connsiteX29" fmla="*/ 216172 w 441669"/>
                <a:gd name="connsiteY29" fmla="*/ 433202 h 607780"/>
                <a:gd name="connsiteX30" fmla="*/ 91348 w 441669"/>
                <a:gd name="connsiteY30" fmla="*/ 433202 h 607780"/>
                <a:gd name="connsiteX31" fmla="*/ 47048 w 441669"/>
                <a:gd name="connsiteY31" fmla="*/ 436195 h 607780"/>
                <a:gd name="connsiteX32" fmla="*/ 47048 w 441669"/>
                <a:gd name="connsiteY32" fmla="*/ 578850 h 607780"/>
                <a:gd name="connsiteX33" fmla="*/ 79523 w 441669"/>
                <a:gd name="connsiteY33" fmla="*/ 578850 h 607780"/>
                <a:gd name="connsiteX34" fmla="*/ 79523 w 441669"/>
                <a:gd name="connsiteY34" fmla="*/ 527142 h 607780"/>
                <a:gd name="connsiteX35" fmla="*/ 90682 w 441669"/>
                <a:gd name="connsiteY35" fmla="*/ 527807 h 607780"/>
                <a:gd name="connsiteX36" fmla="*/ 137730 w 441669"/>
                <a:gd name="connsiteY36" fmla="*/ 512510 h 607780"/>
                <a:gd name="connsiteX37" fmla="*/ 151053 w 441669"/>
                <a:gd name="connsiteY37" fmla="*/ 478260 h 607780"/>
                <a:gd name="connsiteX38" fmla="*/ 135565 w 441669"/>
                <a:gd name="connsiteY38" fmla="*/ 444758 h 607780"/>
                <a:gd name="connsiteX39" fmla="*/ 91348 w 441669"/>
                <a:gd name="connsiteY39" fmla="*/ 433202 h 607780"/>
                <a:gd name="connsiteX40" fmla="*/ 283604 w 441669"/>
                <a:gd name="connsiteY40" fmla="*/ 167099 h 607780"/>
                <a:gd name="connsiteX41" fmla="*/ 313240 w 441669"/>
                <a:gd name="connsiteY41" fmla="*/ 237029 h 607780"/>
                <a:gd name="connsiteX42" fmla="*/ 215507 w 441669"/>
                <a:gd name="connsiteY42" fmla="*/ 237029 h 607780"/>
                <a:gd name="connsiteX43" fmla="*/ 202269 w 441669"/>
                <a:gd name="connsiteY43" fmla="*/ 154821 h 607780"/>
                <a:gd name="connsiteX44" fmla="*/ 202269 w 441669"/>
                <a:gd name="connsiteY44" fmla="*/ 252384 h 607780"/>
                <a:gd name="connsiteX45" fmla="*/ 300044 w 441669"/>
                <a:gd name="connsiteY45" fmla="*/ 252384 h 607780"/>
                <a:gd name="connsiteX46" fmla="*/ 202269 w 441669"/>
                <a:gd name="connsiteY46" fmla="*/ 349864 h 607780"/>
                <a:gd name="connsiteX47" fmla="*/ 104578 w 441669"/>
                <a:gd name="connsiteY47" fmla="*/ 252384 h 607780"/>
                <a:gd name="connsiteX48" fmla="*/ 202269 w 441669"/>
                <a:gd name="connsiteY48" fmla="*/ 154821 h 607780"/>
                <a:gd name="connsiteX49" fmla="*/ 214448 w 441669"/>
                <a:gd name="connsiteY49" fmla="*/ 122353 h 607780"/>
                <a:gd name="connsiteX50" fmla="*/ 283602 w 441669"/>
                <a:gd name="connsiteY50" fmla="*/ 150875 h 607780"/>
                <a:gd name="connsiteX51" fmla="*/ 214531 w 441669"/>
                <a:gd name="connsiteY51" fmla="*/ 219811 h 607780"/>
                <a:gd name="connsiteX52" fmla="*/ 23899 w 441669"/>
                <a:gd name="connsiteY52" fmla="*/ 23859 h 607780"/>
                <a:gd name="connsiteX53" fmla="*/ 23899 w 441669"/>
                <a:gd name="connsiteY53" fmla="*/ 404688 h 607780"/>
                <a:gd name="connsiteX54" fmla="*/ 417770 w 441669"/>
                <a:gd name="connsiteY54" fmla="*/ 404688 h 607780"/>
                <a:gd name="connsiteX55" fmla="*/ 417770 w 441669"/>
                <a:gd name="connsiteY55" fmla="*/ 157702 h 607780"/>
                <a:gd name="connsiteX56" fmla="*/ 312349 w 441669"/>
                <a:gd name="connsiteY56" fmla="*/ 157702 h 607780"/>
                <a:gd name="connsiteX57" fmla="*/ 300442 w 441669"/>
                <a:gd name="connsiteY57" fmla="*/ 145814 h 607780"/>
                <a:gd name="connsiteX58" fmla="*/ 300442 w 441669"/>
                <a:gd name="connsiteY58" fmla="*/ 23859 h 607780"/>
                <a:gd name="connsiteX59" fmla="*/ 23899 w 441669"/>
                <a:gd name="connsiteY59" fmla="*/ 0 h 607780"/>
                <a:gd name="connsiteX60" fmla="*/ 312349 w 441669"/>
                <a:gd name="connsiteY60" fmla="*/ 0 h 607780"/>
                <a:gd name="connsiteX61" fmla="*/ 315097 w 441669"/>
                <a:gd name="connsiteY61" fmla="*/ 333 h 607780"/>
                <a:gd name="connsiteX62" fmla="*/ 315764 w 441669"/>
                <a:gd name="connsiteY62" fmla="*/ 582 h 607780"/>
                <a:gd name="connsiteX63" fmla="*/ 318095 w 441669"/>
                <a:gd name="connsiteY63" fmla="*/ 1496 h 607780"/>
                <a:gd name="connsiteX64" fmla="*/ 318845 w 441669"/>
                <a:gd name="connsiteY64" fmla="*/ 1995 h 607780"/>
                <a:gd name="connsiteX65" fmla="*/ 321259 w 441669"/>
                <a:gd name="connsiteY65" fmla="*/ 3990 h 607780"/>
                <a:gd name="connsiteX66" fmla="*/ 321343 w 441669"/>
                <a:gd name="connsiteY66" fmla="*/ 4073 h 607780"/>
                <a:gd name="connsiteX67" fmla="*/ 438755 w 441669"/>
                <a:gd name="connsiteY67" fmla="*/ 137916 h 607780"/>
                <a:gd name="connsiteX68" fmla="*/ 441586 w 441669"/>
                <a:gd name="connsiteY68" fmla="*/ 145648 h 607780"/>
                <a:gd name="connsiteX69" fmla="*/ 441669 w 441669"/>
                <a:gd name="connsiteY69" fmla="*/ 146978 h 607780"/>
                <a:gd name="connsiteX70" fmla="*/ 441669 w 441669"/>
                <a:gd name="connsiteY70" fmla="*/ 583921 h 607780"/>
                <a:gd name="connsiteX71" fmla="*/ 417770 w 441669"/>
                <a:gd name="connsiteY71" fmla="*/ 607780 h 607780"/>
                <a:gd name="connsiteX72" fmla="*/ 23899 w 441669"/>
                <a:gd name="connsiteY72" fmla="*/ 607780 h 607780"/>
                <a:gd name="connsiteX73" fmla="*/ 0 w 441669"/>
                <a:gd name="connsiteY73" fmla="*/ 583921 h 607780"/>
                <a:gd name="connsiteX74" fmla="*/ 0 w 441669"/>
                <a:gd name="connsiteY74" fmla="*/ 23859 h 607780"/>
                <a:gd name="connsiteX75" fmla="*/ 23899 w 441669"/>
                <a:gd name="connsiteY75" fmla="*/ 0 h 60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41669" h="607780">
                  <a:moveTo>
                    <a:pt x="217836" y="457899"/>
                  </a:moveTo>
                  <a:cubicBezTo>
                    <a:pt x="234145" y="457899"/>
                    <a:pt x="243380" y="465797"/>
                    <a:pt x="243380" y="479098"/>
                  </a:cubicBezTo>
                  <a:cubicBezTo>
                    <a:pt x="243380" y="493896"/>
                    <a:pt x="232647" y="502708"/>
                    <a:pt x="215257" y="502708"/>
                  </a:cubicBezTo>
                  <a:cubicBezTo>
                    <a:pt x="210597" y="502708"/>
                    <a:pt x="207103" y="502459"/>
                    <a:pt x="204357" y="501794"/>
                  </a:cubicBezTo>
                  <a:lnTo>
                    <a:pt x="204357" y="459146"/>
                  </a:lnTo>
                  <a:cubicBezTo>
                    <a:pt x="206686" y="458481"/>
                    <a:pt x="211180" y="457899"/>
                    <a:pt x="217836" y="457899"/>
                  </a:cubicBezTo>
                  <a:close/>
                  <a:moveTo>
                    <a:pt x="93030" y="457899"/>
                  </a:moveTo>
                  <a:cubicBezTo>
                    <a:pt x="109367" y="457899"/>
                    <a:pt x="118620" y="465797"/>
                    <a:pt x="118620" y="479098"/>
                  </a:cubicBezTo>
                  <a:cubicBezTo>
                    <a:pt x="118620" y="493896"/>
                    <a:pt x="107867" y="502708"/>
                    <a:pt x="90446" y="502708"/>
                  </a:cubicBezTo>
                  <a:cubicBezTo>
                    <a:pt x="85778" y="502708"/>
                    <a:pt x="82277" y="502459"/>
                    <a:pt x="79527" y="501794"/>
                  </a:cubicBezTo>
                  <a:lnTo>
                    <a:pt x="79527" y="459146"/>
                  </a:lnTo>
                  <a:cubicBezTo>
                    <a:pt x="81861" y="458481"/>
                    <a:pt x="86362" y="457899"/>
                    <a:pt x="93030" y="457899"/>
                  </a:cubicBezTo>
                  <a:close/>
                  <a:moveTo>
                    <a:pt x="285786" y="434283"/>
                  </a:moveTo>
                  <a:lnTo>
                    <a:pt x="285786" y="461717"/>
                  </a:lnTo>
                  <a:lnTo>
                    <a:pt x="324674" y="461717"/>
                  </a:lnTo>
                  <a:lnTo>
                    <a:pt x="324674" y="578850"/>
                  </a:lnTo>
                  <a:lnTo>
                    <a:pt x="357482" y="578850"/>
                  </a:lnTo>
                  <a:lnTo>
                    <a:pt x="357482" y="461717"/>
                  </a:lnTo>
                  <a:lnTo>
                    <a:pt x="397036" y="461717"/>
                  </a:lnTo>
                  <a:lnTo>
                    <a:pt x="397036" y="434283"/>
                  </a:lnTo>
                  <a:close/>
                  <a:moveTo>
                    <a:pt x="216172" y="433202"/>
                  </a:moveTo>
                  <a:cubicBezTo>
                    <a:pt x="196186" y="433202"/>
                    <a:pt x="181947" y="434449"/>
                    <a:pt x="171871" y="436195"/>
                  </a:cubicBezTo>
                  <a:lnTo>
                    <a:pt x="171871" y="578850"/>
                  </a:lnTo>
                  <a:lnTo>
                    <a:pt x="204347" y="578850"/>
                  </a:lnTo>
                  <a:lnTo>
                    <a:pt x="204347" y="527142"/>
                  </a:lnTo>
                  <a:cubicBezTo>
                    <a:pt x="207344" y="527557"/>
                    <a:pt x="211175" y="527807"/>
                    <a:pt x="215505" y="527807"/>
                  </a:cubicBezTo>
                  <a:cubicBezTo>
                    <a:pt x="234824" y="527807"/>
                    <a:pt x="251395" y="523068"/>
                    <a:pt x="262553" y="512510"/>
                  </a:cubicBezTo>
                  <a:cubicBezTo>
                    <a:pt x="271130" y="504363"/>
                    <a:pt x="275877" y="492392"/>
                    <a:pt x="275877" y="478260"/>
                  </a:cubicBezTo>
                  <a:cubicBezTo>
                    <a:pt x="275877" y="464044"/>
                    <a:pt x="269631" y="452073"/>
                    <a:pt x="260388" y="444758"/>
                  </a:cubicBezTo>
                  <a:cubicBezTo>
                    <a:pt x="250729" y="437026"/>
                    <a:pt x="236323" y="433202"/>
                    <a:pt x="216172" y="433202"/>
                  </a:cubicBezTo>
                  <a:close/>
                  <a:moveTo>
                    <a:pt x="91348" y="433202"/>
                  </a:moveTo>
                  <a:cubicBezTo>
                    <a:pt x="71363" y="433202"/>
                    <a:pt x="57124" y="434449"/>
                    <a:pt x="47048" y="436195"/>
                  </a:cubicBezTo>
                  <a:lnTo>
                    <a:pt x="47048" y="578850"/>
                  </a:lnTo>
                  <a:lnTo>
                    <a:pt x="79523" y="578850"/>
                  </a:lnTo>
                  <a:lnTo>
                    <a:pt x="79523" y="527142"/>
                  </a:lnTo>
                  <a:cubicBezTo>
                    <a:pt x="82521" y="527557"/>
                    <a:pt x="86352" y="527807"/>
                    <a:pt x="90682" y="527807"/>
                  </a:cubicBezTo>
                  <a:cubicBezTo>
                    <a:pt x="110001" y="527807"/>
                    <a:pt x="126572" y="523068"/>
                    <a:pt x="137730" y="512510"/>
                  </a:cubicBezTo>
                  <a:cubicBezTo>
                    <a:pt x="146307" y="504363"/>
                    <a:pt x="151053" y="492392"/>
                    <a:pt x="151053" y="478260"/>
                  </a:cubicBezTo>
                  <a:cubicBezTo>
                    <a:pt x="151053" y="464044"/>
                    <a:pt x="144808" y="452073"/>
                    <a:pt x="135565" y="444758"/>
                  </a:cubicBezTo>
                  <a:cubicBezTo>
                    <a:pt x="125905" y="437026"/>
                    <a:pt x="111500" y="433202"/>
                    <a:pt x="91348" y="433202"/>
                  </a:cubicBezTo>
                  <a:close/>
                  <a:moveTo>
                    <a:pt x="283604" y="167099"/>
                  </a:moveTo>
                  <a:cubicBezTo>
                    <a:pt x="301835" y="184810"/>
                    <a:pt x="313240" y="209589"/>
                    <a:pt x="313240" y="237029"/>
                  </a:cubicBezTo>
                  <a:lnTo>
                    <a:pt x="215507" y="237029"/>
                  </a:lnTo>
                  <a:close/>
                  <a:moveTo>
                    <a:pt x="202269" y="154821"/>
                  </a:moveTo>
                  <a:lnTo>
                    <a:pt x="202269" y="252384"/>
                  </a:lnTo>
                  <a:lnTo>
                    <a:pt x="300044" y="252384"/>
                  </a:lnTo>
                  <a:cubicBezTo>
                    <a:pt x="300044" y="306235"/>
                    <a:pt x="256237" y="349864"/>
                    <a:pt x="202269" y="349864"/>
                  </a:cubicBezTo>
                  <a:cubicBezTo>
                    <a:pt x="148302" y="349864"/>
                    <a:pt x="104578" y="306235"/>
                    <a:pt x="104578" y="252384"/>
                  </a:cubicBezTo>
                  <a:cubicBezTo>
                    <a:pt x="104578" y="198533"/>
                    <a:pt x="148302" y="154821"/>
                    <a:pt x="202269" y="154821"/>
                  </a:cubicBezTo>
                  <a:close/>
                  <a:moveTo>
                    <a:pt x="214448" y="122353"/>
                  </a:moveTo>
                  <a:cubicBezTo>
                    <a:pt x="239913" y="121937"/>
                    <a:pt x="264129" y="131417"/>
                    <a:pt x="283602" y="150875"/>
                  </a:cubicBezTo>
                  <a:lnTo>
                    <a:pt x="214531" y="219811"/>
                  </a:lnTo>
                  <a:close/>
                  <a:moveTo>
                    <a:pt x="23899" y="23859"/>
                  </a:moveTo>
                  <a:lnTo>
                    <a:pt x="23899" y="404688"/>
                  </a:lnTo>
                  <a:lnTo>
                    <a:pt x="417770" y="404688"/>
                  </a:lnTo>
                  <a:lnTo>
                    <a:pt x="417770" y="157702"/>
                  </a:lnTo>
                  <a:lnTo>
                    <a:pt x="312349" y="157702"/>
                  </a:lnTo>
                  <a:cubicBezTo>
                    <a:pt x="305771" y="157702"/>
                    <a:pt x="300442" y="152381"/>
                    <a:pt x="300442" y="145814"/>
                  </a:cubicBezTo>
                  <a:lnTo>
                    <a:pt x="300442" y="23859"/>
                  </a:lnTo>
                  <a:close/>
                  <a:moveTo>
                    <a:pt x="23899" y="0"/>
                  </a:moveTo>
                  <a:lnTo>
                    <a:pt x="312349" y="0"/>
                  </a:lnTo>
                  <a:cubicBezTo>
                    <a:pt x="313265" y="0"/>
                    <a:pt x="314181" y="166"/>
                    <a:pt x="315097" y="333"/>
                  </a:cubicBezTo>
                  <a:cubicBezTo>
                    <a:pt x="315347" y="416"/>
                    <a:pt x="315514" y="499"/>
                    <a:pt x="315764" y="582"/>
                  </a:cubicBezTo>
                  <a:cubicBezTo>
                    <a:pt x="316596" y="831"/>
                    <a:pt x="317346" y="1164"/>
                    <a:pt x="318095" y="1496"/>
                  </a:cubicBezTo>
                  <a:cubicBezTo>
                    <a:pt x="318345" y="1663"/>
                    <a:pt x="318595" y="1829"/>
                    <a:pt x="318845" y="1995"/>
                  </a:cubicBezTo>
                  <a:cubicBezTo>
                    <a:pt x="319761" y="2577"/>
                    <a:pt x="320593" y="3242"/>
                    <a:pt x="321259" y="3990"/>
                  </a:cubicBezTo>
                  <a:cubicBezTo>
                    <a:pt x="321259" y="3990"/>
                    <a:pt x="321343" y="4073"/>
                    <a:pt x="321343" y="4073"/>
                  </a:cubicBezTo>
                  <a:lnTo>
                    <a:pt x="438755" y="137916"/>
                  </a:lnTo>
                  <a:cubicBezTo>
                    <a:pt x="440670" y="140078"/>
                    <a:pt x="441503" y="142821"/>
                    <a:pt x="441586" y="145648"/>
                  </a:cubicBezTo>
                  <a:cubicBezTo>
                    <a:pt x="441586" y="146063"/>
                    <a:pt x="441669" y="146562"/>
                    <a:pt x="441669" y="146978"/>
                  </a:cubicBezTo>
                  <a:lnTo>
                    <a:pt x="441669" y="583921"/>
                  </a:lnTo>
                  <a:cubicBezTo>
                    <a:pt x="441669" y="597056"/>
                    <a:pt x="430927" y="607780"/>
                    <a:pt x="417770" y="607780"/>
                  </a:cubicBezTo>
                  <a:lnTo>
                    <a:pt x="23899" y="607780"/>
                  </a:lnTo>
                  <a:cubicBezTo>
                    <a:pt x="10742" y="607780"/>
                    <a:pt x="0" y="597056"/>
                    <a:pt x="0" y="583921"/>
                  </a:cubicBezTo>
                  <a:lnTo>
                    <a:pt x="0" y="23859"/>
                  </a:lnTo>
                  <a:cubicBezTo>
                    <a:pt x="0" y="10724"/>
                    <a:pt x="10742" y="0"/>
                    <a:pt x="23899" y="0"/>
                  </a:cubicBezTo>
                  <a:close/>
                </a:path>
              </a:pathLst>
            </a:custGeom>
            <a:solidFill>
              <a:schemeClr val="tx2">
                <a:lumMod val="75000"/>
              </a:schemeClr>
            </a:solidFill>
            <a:ln>
              <a:no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srgbClr val="000000"/>
                </a:solidFill>
                <a:effectLst/>
                <a:uLnTx/>
                <a:uFillTx/>
                <a:cs typeface="+mn-ea"/>
                <a:sym typeface="+mn-lt"/>
              </a:endParaRPr>
            </a:p>
          </p:txBody>
        </p:sp>
        <p:sp>
          <p:nvSpPr>
            <p:cNvPr id="109" name="pdf-file-format-symbol_29587">
              <a:extLst>
                <a:ext uri="{FF2B5EF4-FFF2-40B4-BE49-F238E27FC236}">
                  <a16:creationId xmlns:a16="http://schemas.microsoft.com/office/drawing/2014/main" id="{160E8401-876D-49A7-A6B3-68EE9AF2A0CE}"/>
                </a:ext>
              </a:extLst>
            </p:cNvPr>
            <p:cNvSpPr>
              <a:spLocks noChangeAspect="1"/>
            </p:cNvSpPr>
            <p:nvPr/>
          </p:nvSpPr>
          <p:spPr bwMode="auto">
            <a:xfrm>
              <a:off x="3096737" y="3490496"/>
              <a:ext cx="336679" cy="463406"/>
            </a:xfrm>
            <a:custGeom>
              <a:avLst/>
              <a:gdLst>
                <a:gd name="connsiteX0" fmla="*/ 211545 w 440751"/>
                <a:gd name="connsiteY0" fmla="*/ 456699 h 606651"/>
                <a:gd name="connsiteX1" fmla="*/ 256962 w 440751"/>
                <a:gd name="connsiteY1" fmla="*/ 502563 h 606651"/>
                <a:gd name="connsiteX2" fmla="*/ 208070 w 440751"/>
                <a:gd name="connsiteY2" fmla="*/ 553138 h 606651"/>
                <a:gd name="connsiteX3" fmla="*/ 196736 w 440751"/>
                <a:gd name="connsiteY3" fmla="*/ 552477 h 606651"/>
                <a:gd name="connsiteX4" fmla="*/ 196736 w 440751"/>
                <a:gd name="connsiteY4" fmla="*/ 458021 h 606651"/>
                <a:gd name="connsiteX5" fmla="*/ 211545 w 440751"/>
                <a:gd name="connsiteY5" fmla="*/ 456699 h 606651"/>
                <a:gd name="connsiteX6" fmla="*/ 85174 w 440751"/>
                <a:gd name="connsiteY6" fmla="*/ 456347 h 606651"/>
                <a:gd name="connsiteX7" fmla="*/ 110646 w 440751"/>
                <a:gd name="connsiteY7" fmla="*/ 477561 h 606651"/>
                <a:gd name="connsiteX8" fmla="*/ 82611 w 440751"/>
                <a:gd name="connsiteY8" fmla="*/ 501085 h 606651"/>
                <a:gd name="connsiteX9" fmla="*/ 71694 w 440751"/>
                <a:gd name="connsiteY9" fmla="*/ 500177 h 606651"/>
                <a:gd name="connsiteX10" fmla="*/ 71694 w 440751"/>
                <a:gd name="connsiteY10" fmla="*/ 457668 h 606651"/>
                <a:gd name="connsiteX11" fmla="*/ 85174 w 440751"/>
                <a:gd name="connsiteY11" fmla="*/ 456347 h 606651"/>
                <a:gd name="connsiteX12" fmla="*/ 313109 w 440751"/>
                <a:gd name="connsiteY12" fmla="*/ 432768 h 606651"/>
                <a:gd name="connsiteX13" fmla="*/ 313109 w 440751"/>
                <a:gd name="connsiteY13" fmla="*/ 577079 h 606651"/>
                <a:gd name="connsiteX14" fmla="*/ 345950 w 440751"/>
                <a:gd name="connsiteY14" fmla="*/ 577079 h 606651"/>
                <a:gd name="connsiteX15" fmla="*/ 345950 w 440751"/>
                <a:gd name="connsiteY15" fmla="*/ 519090 h 606651"/>
                <a:gd name="connsiteX16" fmla="*/ 397818 w 440751"/>
                <a:gd name="connsiteY16" fmla="*/ 519090 h 606651"/>
                <a:gd name="connsiteX17" fmla="*/ 397818 w 440751"/>
                <a:gd name="connsiteY17" fmla="*/ 492491 h 606651"/>
                <a:gd name="connsiteX18" fmla="*/ 345950 w 440751"/>
                <a:gd name="connsiteY18" fmla="*/ 492491 h 606651"/>
                <a:gd name="connsiteX19" fmla="*/ 345950 w 440751"/>
                <a:gd name="connsiteY19" fmla="*/ 459532 h 606651"/>
                <a:gd name="connsiteX20" fmla="*/ 401458 w 440751"/>
                <a:gd name="connsiteY20" fmla="*/ 459532 h 606651"/>
                <a:gd name="connsiteX21" fmla="*/ 401458 w 440751"/>
                <a:gd name="connsiteY21" fmla="*/ 432768 h 606651"/>
                <a:gd name="connsiteX22" fmla="*/ 208050 w 440751"/>
                <a:gd name="connsiteY22" fmla="*/ 431694 h 606651"/>
                <a:gd name="connsiteX23" fmla="*/ 163876 w 440751"/>
                <a:gd name="connsiteY23" fmla="*/ 434668 h 606651"/>
                <a:gd name="connsiteX24" fmla="*/ 163876 w 440751"/>
                <a:gd name="connsiteY24" fmla="*/ 576418 h 606651"/>
                <a:gd name="connsiteX25" fmla="*/ 201018 w 440751"/>
                <a:gd name="connsiteY25" fmla="*/ 578565 h 606651"/>
                <a:gd name="connsiteX26" fmla="*/ 267611 w 440751"/>
                <a:gd name="connsiteY26" fmla="*/ 559979 h 606651"/>
                <a:gd name="connsiteX27" fmla="*/ 291683 w 440751"/>
                <a:gd name="connsiteY27" fmla="*/ 501495 h 606651"/>
                <a:gd name="connsiteX28" fmla="*/ 267197 w 440751"/>
                <a:gd name="connsiteY28" fmla="*/ 447141 h 606651"/>
                <a:gd name="connsiteX29" fmla="*/ 208050 w 440751"/>
                <a:gd name="connsiteY29" fmla="*/ 431694 h 606651"/>
                <a:gd name="connsiteX30" fmla="*/ 83468 w 440751"/>
                <a:gd name="connsiteY30" fmla="*/ 431694 h 606651"/>
                <a:gd name="connsiteX31" fmla="*/ 39293 w 440751"/>
                <a:gd name="connsiteY31" fmla="*/ 434668 h 606651"/>
                <a:gd name="connsiteX32" fmla="*/ 39293 w 440751"/>
                <a:gd name="connsiteY32" fmla="*/ 577079 h 606651"/>
                <a:gd name="connsiteX33" fmla="*/ 71722 w 440751"/>
                <a:gd name="connsiteY33" fmla="*/ 577079 h 606651"/>
                <a:gd name="connsiteX34" fmla="*/ 71722 w 440751"/>
                <a:gd name="connsiteY34" fmla="*/ 525450 h 606651"/>
                <a:gd name="connsiteX35" fmla="*/ 82807 w 440751"/>
                <a:gd name="connsiteY35" fmla="*/ 526111 h 606651"/>
                <a:gd name="connsiteX36" fmla="*/ 129793 w 440751"/>
                <a:gd name="connsiteY36" fmla="*/ 510912 h 606651"/>
                <a:gd name="connsiteX37" fmla="*/ 143029 w 440751"/>
                <a:gd name="connsiteY37" fmla="*/ 476631 h 606651"/>
                <a:gd name="connsiteX38" fmla="*/ 127643 w 440751"/>
                <a:gd name="connsiteY38" fmla="*/ 443258 h 606651"/>
                <a:gd name="connsiteX39" fmla="*/ 83468 w 440751"/>
                <a:gd name="connsiteY39" fmla="*/ 431694 h 606651"/>
                <a:gd name="connsiteX40" fmla="*/ 102750 w 440751"/>
                <a:gd name="connsiteY40" fmla="*/ 316527 h 606651"/>
                <a:gd name="connsiteX41" fmla="*/ 75864 w 440751"/>
                <a:gd name="connsiteY41" fmla="*/ 339492 h 606651"/>
                <a:gd name="connsiteX42" fmla="*/ 73961 w 440751"/>
                <a:gd name="connsiteY42" fmla="*/ 351800 h 606651"/>
                <a:gd name="connsiteX43" fmla="*/ 74127 w 440751"/>
                <a:gd name="connsiteY43" fmla="*/ 352131 h 606651"/>
                <a:gd name="connsiteX44" fmla="*/ 102750 w 440751"/>
                <a:gd name="connsiteY44" fmla="*/ 316527 h 606651"/>
                <a:gd name="connsiteX45" fmla="*/ 298977 w 440751"/>
                <a:gd name="connsiteY45" fmla="*/ 271919 h 606651"/>
                <a:gd name="connsiteX46" fmla="*/ 341912 w 440751"/>
                <a:gd name="connsiteY46" fmla="*/ 300501 h 606651"/>
                <a:gd name="connsiteX47" fmla="*/ 354238 w 440751"/>
                <a:gd name="connsiteY47" fmla="*/ 303475 h 606651"/>
                <a:gd name="connsiteX48" fmla="*/ 367061 w 440751"/>
                <a:gd name="connsiteY48" fmla="*/ 291992 h 606651"/>
                <a:gd name="connsiteX49" fmla="*/ 364413 w 440751"/>
                <a:gd name="connsiteY49" fmla="*/ 282162 h 606651"/>
                <a:gd name="connsiteX50" fmla="*/ 341415 w 440751"/>
                <a:gd name="connsiteY50" fmla="*/ 273488 h 606651"/>
                <a:gd name="connsiteX51" fmla="*/ 299390 w 440751"/>
                <a:gd name="connsiteY51" fmla="*/ 271919 h 606651"/>
                <a:gd name="connsiteX52" fmla="*/ 155943 w 440751"/>
                <a:gd name="connsiteY52" fmla="*/ 177498 h 606651"/>
                <a:gd name="connsiteX53" fmla="*/ 130546 w 440751"/>
                <a:gd name="connsiteY53" fmla="*/ 281006 h 606651"/>
                <a:gd name="connsiteX54" fmla="*/ 130298 w 440751"/>
                <a:gd name="connsiteY54" fmla="*/ 281997 h 606651"/>
                <a:gd name="connsiteX55" fmla="*/ 247521 w 440751"/>
                <a:gd name="connsiteY55" fmla="*/ 256223 h 606651"/>
                <a:gd name="connsiteX56" fmla="*/ 246859 w 440751"/>
                <a:gd name="connsiteY56" fmla="*/ 255728 h 606651"/>
                <a:gd name="connsiteX57" fmla="*/ 247273 w 440751"/>
                <a:gd name="connsiteY57" fmla="*/ 255728 h 606651"/>
                <a:gd name="connsiteX58" fmla="*/ 156191 w 440751"/>
                <a:gd name="connsiteY58" fmla="*/ 177581 h 606651"/>
                <a:gd name="connsiteX59" fmla="*/ 156191 w 440751"/>
                <a:gd name="connsiteY59" fmla="*/ 177746 h 606651"/>
                <a:gd name="connsiteX60" fmla="*/ 131456 w 440751"/>
                <a:gd name="connsiteY60" fmla="*/ 99764 h 606651"/>
                <a:gd name="connsiteX61" fmla="*/ 123845 w 440751"/>
                <a:gd name="connsiteY61" fmla="*/ 106456 h 606651"/>
                <a:gd name="connsiteX62" fmla="*/ 138322 w 440751"/>
                <a:gd name="connsiteY62" fmla="*/ 135120 h 606651"/>
                <a:gd name="connsiteX63" fmla="*/ 143948 w 440751"/>
                <a:gd name="connsiteY63" fmla="*/ 140820 h 606651"/>
                <a:gd name="connsiteX64" fmla="*/ 138157 w 440751"/>
                <a:gd name="connsiteY64" fmla="*/ 100921 h 606651"/>
                <a:gd name="connsiteX65" fmla="*/ 131456 w 440751"/>
                <a:gd name="connsiteY65" fmla="*/ 99764 h 606651"/>
                <a:gd name="connsiteX66" fmla="*/ 126823 w 440751"/>
                <a:gd name="connsiteY66" fmla="*/ 82582 h 606651"/>
                <a:gd name="connsiteX67" fmla="*/ 151393 w 440751"/>
                <a:gd name="connsiteY67" fmla="*/ 88943 h 606651"/>
                <a:gd name="connsiteX68" fmla="*/ 161072 w 440751"/>
                <a:gd name="connsiteY68" fmla="*/ 151229 h 606651"/>
                <a:gd name="connsiteX69" fmla="*/ 160245 w 440751"/>
                <a:gd name="connsiteY69" fmla="*/ 156846 h 606651"/>
                <a:gd name="connsiteX70" fmla="*/ 275152 w 440751"/>
                <a:gd name="connsiteY70" fmla="*/ 254489 h 606651"/>
                <a:gd name="connsiteX71" fmla="*/ 299390 w 440751"/>
                <a:gd name="connsiteY71" fmla="*/ 254076 h 606651"/>
                <a:gd name="connsiteX72" fmla="*/ 342574 w 440751"/>
                <a:gd name="connsiteY72" fmla="*/ 255645 h 606651"/>
                <a:gd name="connsiteX73" fmla="*/ 377981 w 440751"/>
                <a:gd name="connsiteY73" fmla="*/ 270680 h 606651"/>
                <a:gd name="connsiteX74" fmla="*/ 384764 w 440751"/>
                <a:gd name="connsiteY74" fmla="*/ 294719 h 606651"/>
                <a:gd name="connsiteX75" fmla="*/ 384516 w 440751"/>
                <a:gd name="connsiteY75" fmla="*/ 295875 h 606651"/>
                <a:gd name="connsiteX76" fmla="*/ 354238 w 440751"/>
                <a:gd name="connsiteY76" fmla="*/ 321318 h 606651"/>
                <a:gd name="connsiteX77" fmla="*/ 333556 w 440751"/>
                <a:gd name="connsiteY77" fmla="*/ 316279 h 606651"/>
                <a:gd name="connsiteX78" fmla="*/ 332895 w 440751"/>
                <a:gd name="connsiteY78" fmla="*/ 315949 h 606651"/>
                <a:gd name="connsiteX79" fmla="*/ 269526 w 440751"/>
                <a:gd name="connsiteY79" fmla="*/ 272580 h 606651"/>
                <a:gd name="connsiteX80" fmla="*/ 124590 w 440751"/>
                <a:gd name="connsiteY80" fmla="*/ 304136 h 606651"/>
                <a:gd name="connsiteX81" fmla="*/ 121363 w 440751"/>
                <a:gd name="connsiteY81" fmla="*/ 316362 h 606651"/>
                <a:gd name="connsiteX82" fmla="*/ 73796 w 440751"/>
                <a:gd name="connsiteY82" fmla="*/ 369974 h 606651"/>
                <a:gd name="connsiteX83" fmla="*/ 70239 w 440751"/>
                <a:gd name="connsiteY83" fmla="*/ 369726 h 606651"/>
                <a:gd name="connsiteX84" fmla="*/ 68749 w 440751"/>
                <a:gd name="connsiteY84" fmla="*/ 369313 h 606651"/>
                <a:gd name="connsiteX85" fmla="*/ 57416 w 440751"/>
                <a:gd name="connsiteY85" fmla="*/ 358574 h 606651"/>
                <a:gd name="connsiteX86" fmla="*/ 60229 w 440751"/>
                <a:gd name="connsiteY86" fmla="*/ 330735 h 606651"/>
                <a:gd name="connsiteX87" fmla="*/ 60725 w 440751"/>
                <a:gd name="connsiteY87" fmla="*/ 329662 h 606651"/>
                <a:gd name="connsiteX88" fmla="*/ 61552 w 440751"/>
                <a:gd name="connsiteY88" fmla="*/ 328753 h 606651"/>
                <a:gd name="connsiteX89" fmla="*/ 109285 w 440751"/>
                <a:gd name="connsiteY89" fmla="*/ 291827 h 606651"/>
                <a:gd name="connsiteX90" fmla="*/ 140887 w 440751"/>
                <a:gd name="connsiteY90" fmla="*/ 162959 h 606651"/>
                <a:gd name="connsiteX91" fmla="*/ 125169 w 440751"/>
                <a:gd name="connsiteY91" fmla="*/ 147264 h 606651"/>
                <a:gd name="connsiteX92" fmla="*/ 106804 w 440751"/>
                <a:gd name="connsiteY92" fmla="*/ 101251 h 606651"/>
                <a:gd name="connsiteX93" fmla="*/ 126823 w 440751"/>
                <a:gd name="connsiteY93" fmla="*/ 82582 h 606651"/>
                <a:gd name="connsiteX94" fmla="*/ 23824 w 440751"/>
                <a:gd name="connsiteY94" fmla="*/ 23790 h 606651"/>
                <a:gd name="connsiteX95" fmla="*/ 23824 w 440751"/>
                <a:gd name="connsiteY95" fmla="*/ 403939 h 606651"/>
                <a:gd name="connsiteX96" fmla="*/ 416927 w 440751"/>
                <a:gd name="connsiteY96" fmla="*/ 403939 h 606651"/>
                <a:gd name="connsiteX97" fmla="*/ 416927 w 440751"/>
                <a:gd name="connsiteY97" fmla="*/ 157445 h 606651"/>
                <a:gd name="connsiteX98" fmla="*/ 311703 w 440751"/>
                <a:gd name="connsiteY98" fmla="*/ 157445 h 606651"/>
                <a:gd name="connsiteX99" fmla="*/ 299790 w 440751"/>
                <a:gd name="connsiteY99" fmla="*/ 145550 h 606651"/>
                <a:gd name="connsiteX100" fmla="*/ 299790 w 440751"/>
                <a:gd name="connsiteY100" fmla="*/ 23790 h 606651"/>
                <a:gd name="connsiteX101" fmla="*/ 23824 w 440751"/>
                <a:gd name="connsiteY101" fmla="*/ 0 h 606651"/>
                <a:gd name="connsiteX102" fmla="*/ 311703 w 440751"/>
                <a:gd name="connsiteY102" fmla="*/ 0 h 606651"/>
                <a:gd name="connsiteX103" fmla="*/ 314432 w 440751"/>
                <a:gd name="connsiteY103" fmla="*/ 330 h 606651"/>
                <a:gd name="connsiteX104" fmla="*/ 315094 w 440751"/>
                <a:gd name="connsiteY104" fmla="*/ 578 h 606651"/>
                <a:gd name="connsiteX105" fmla="*/ 317410 w 440751"/>
                <a:gd name="connsiteY105" fmla="*/ 1569 h 606651"/>
                <a:gd name="connsiteX106" fmla="*/ 318238 w 440751"/>
                <a:gd name="connsiteY106" fmla="*/ 1982 h 606651"/>
                <a:gd name="connsiteX107" fmla="*/ 320554 w 440751"/>
                <a:gd name="connsiteY107" fmla="*/ 3965 h 606651"/>
                <a:gd name="connsiteX108" fmla="*/ 320637 w 440751"/>
                <a:gd name="connsiteY108" fmla="*/ 4048 h 606651"/>
                <a:gd name="connsiteX109" fmla="*/ 437773 w 440751"/>
                <a:gd name="connsiteY109" fmla="*/ 137703 h 606651"/>
                <a:gd name="connsiteX110" fmla="*/ 440669 w 440751"/>
                <a:gd name="connsiteY110" fmla="*/ 145385 h 606651"/>
                <a:gd name="connsiteX111" fmla="*/ 440751 w 440751"/>
                <a:gd name="connsiteY111" fmla="*/ 146707 h 606651"/>
                <a:gd name="connsiteX112" fmla="*/ 440751 w 440751"/>
                <a:gd name="connsiteY112" fmla="*/ 582861 h 606651"/>
                <a:gd name="connsiteX113" fmla="*/ 416927 w 440751"/>
                <a:gd name="connsiteY113" fmla="*/ 606651 h 606651"/>
                <a:gd name="connsiteX114" fmla="*/ 23824 w 440751"/>
                <a:gd name="connsiteY114" fmla="*/ 606651 h 606651"/>
                <a:gd name="connsiteX115" fmla="*/ 0 w 440751"/>
                <a:gd name="connsiteY115" fmla="*/ 582861 h 606651"/>
                <a:gd name="connsiteX116" fmla="*/ 0 w 440751"/>
                <a:gd name="connsiteY116" fmla="*/ 23790 h 606651"/>
                <a:gd name="connsiteX117" fmla="*/ 23824 w 440751"/>
                <a:gd name="connsiteY117" fmla="*/ 0 h 60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440751" h="606651">
                  <a:moveTo>
                    <a:pt x="211545" y="456699"/>
                  </a:moveTo>
                  <a:cubicBezTo>
                    <a:pt x="239589" y="456699"/>
                    <a:pt x="257210" y="472566"/>
                    <a:pt x="256962" y="502563"/>
                  </a:cubicBezTo>
                  <a:cubicBezTo>
                    <a:pt x="256962" y="537023"/>
                    <a:pt x="237686" y="553303"/>
                    <a:pt x="208070" y="553138"/>
                  </a:cubicBezTo>
                  <a:cubicBezTo>
                    <a:pt x="204016" y="553138"/>
                    <a:pt x="199549" y="553138"/>
                    <a:pt x="196736" y="552477"/>
                  </a:cubicBezTo>
                  <a:lnTo>
                    <a:pt x="196736" y="458021"/>
                  </a:lnTo>
                  <a:cubicBezTo>
                    <a:pt x="199466" y="457360"/>
                    <a:pt x="204182" y="456699"/>
                    <a:pt x="211545" y="456699"/>
                  </a:cubicBezTo>
                  <a:close/>
                  <a:moveTo>
                    <a:pt x="85174" y="456347"/>
                  </a:moveTo>
                  <a:cubicBezTo>
                    <a:pt x="101466" y="456347"/>
                    <a:pt x="110646" y="464271"/>
                    <a:pt x="110646" y="477561"/>
                  </a:cubicBezTo>
                  <a:cubicBezTo>
                    <a:pt x="110646" y="492336"/>
                    <a:pt x="99978" y="501085"/>
                    <a:pt x="82611" y="501085"/>
                  </a:cubicBezTo>
                  <a:cubicBezTo>
                    <a:pt x="77897" y="501085"/>
                    <a:pt x="74423" y="500837"/>
                    <a:pt x="71694" y="500177"/>
                  </a:cubicBezTo>
                  <a:lnTo>
                    <a:pt x="71694" y="457668"/>
                  </a:lnTo>
                  <a:cubicBezTo>
                    <a:pt x="74010" y="457007"/>
                    <a:pt x="78558" y="456347"/>
                    <a:pt x="85174" y="456347"/>
                  </a:cubicBezTo>
                  <a:close/>
                  <a:moveTo>
                    <a:pt x="313109" y="432768"/>
                  </a:moveTo>
                  <a:lnTo>
                    <a:pt x="313109" y="577079"/>
                  </a:lnTo>
                  <a:lnTo>
                    <a:pt x="345950" y="577079"/>
                  </a:lnTo>
                  <a:lnTo>
                    <a:pt x="345950" y="519090"/>
                  </a:lnTo>
                  <a:lnTo>
                    <a:pt x="397818" y="519090"/>
                  </a:lnTo>
                  <a:lnTo>
                    <a:pt x="397818" y="492491"/>
                  </a:lnTo>
                  <a:lnTo>
                    <a:pt x="345950" y="492491"/>
                  </a:lnTo>
                  <a:lnTo>
                    <a:pt x="345950" y="459532"/>
                  </a:lnTo>
                  <a:lnTo>
                    <a:pt x="401458" y="459532"/>
                  </a:lnTo>
                  <a:lnTo>
                    <a:pt x="401458" y="432768"/>
                  </a:lnTo>
                  <a:close/>
                  <a:moveTo>
                    <a:pt x="208050" y="431694"/>
                  </a:moveTo>
                  <a:cubicBezTo>
                    <a:pt x="191588" y="431694"/>
                    <a:pt x="175870" y="432768"/>
                    <a:pt x="163876" y="434668"/>
                  </a:cubicBezTo>
                  <a:lnTo>
                    <a:pt x="163876" y="576418"/>
                  </a:lnTo>
                  <a:cubicBezTo>
                    <a:pt x="172065" y="577492"/>
                    <a:pt x="184060" y="578565"/>
                    <a:pt x="201018" y="578565"/>
                  </a:cubicBezTo>
                  <a:cubicBezTo>
                    <a:pt x="229310" y="578565"/>
                    <a:pt x="252472" y="572535"/>
                    <a:pt x="267611" y="559979"/>
                  </a:cubicBezTo>
                  <a:cubicBezTo>
                    <a:pt x="281591" y="548167"/>
                    <a:pt x="291683" y="529085"/>
                    <a:pt x="291683" y="501495"/>
                  </a:cubicBezTo>
                  <a:cubicBezTo>
                    <a:pt x="291683" y="476053"/>
                    <a:pt x="282253" y="458210"/>
                    <a:pt x="267197" y="447141"/>
                  </a:cubicBezTo>
                  <a:cubicBezTo>
                    <a:pt x="253300" y="436650"/>
                    <a:pt x="235514" y="431694"/>
                    <a:pt x="208050" y="431694"/>
                  </a:cubicBezTo>
                  <a:close/>
                  <a:moveTo>
                    <a:pt x="83468" y="431694"/>
                  </a:moveTo>
                  <a:cubicBezTo>
                    <a:pt x="63532" y="431694"/>
                    <a:pt x="49386" y="433015"/>
                    <a:pt x="39293" y="434668"/>
                  </a:cubicBezTo>
                  <a:lnTo>
                    <a:pt x="39293" y="577079"/>
                  </a:lnTo>
                  <a:lnTo>
                    <a:pt x="71722" y="577079"/>
                  </a:lnTo>
                  <a:lnTo>
                    <a:pt x="71722" y="525450"/>
                  </a:lnTo>
                  <a:cubicBezTo>
                    <a:pt x="74700" y="525863"/>
                    <a:pt x="78505" y="526111"/>
                    <a:pt x="82807" y="526111"/>
                  </a:cubicBezTo>
                  <a:cubicBezTo>
                    <a:pt x="102164" y="526111"/>
                    <a:pt x="118626" y="521403"/>
                    <a:pt x="129793" y="510912"/>
                  </a:cubicBezTo>
                  <a:cubicBezTo>
                    <a:pt x="138397" y="502817"/>
                    <a:pt x="143029" y="490756"/>
                    <a:pt x="143029" y="476631"/>
                  </a:cubicBezTo>
                  <a:cubicBezTo>
                    <a:pt x="143029" y="462505"/>
                    <a:pt x="136825" y="450528"/>
                    <a:pt x="127643" y="443258"/>
                  </a:cubicBezTo>
                  <a:cubicBezTo>
                    <a:pt x="117964" y="435576"/>
                    <a:pt x="103653" y="431694"/>
                    <a:pt x="83468" y="431694"/>
                  </a:cubicBezTo>
                  <a:close/>
                  <a:moveTo>
                    <a:pt x="102750" y="316527"/>
                  </a:moveTo>
                  <a:cubicBezTo>
                    <a:pt x="92409" y="323383"/>
                    <a:pt x="83392" y="331066"/>
                    <a:pt x="75864" y="339492"/>
                  </a:cubicBezTo>
                  <a:cubicBezTo>
                    <a:pt x="74127" y="343705"/>
                    <a:pt x="72968" y="349405"/>
                    <a:pt x="73961" y="351800"/>
                  </a:cubicBezTo>
                  <a:cubicBezTo>
                    <a:pt x="74044" y="351966"/>
                    <a:pt x="74044" y="352048"/>
                    <a:pt x="74127" y="352131"/>
                  </a:cubicBezTo>
                  <a:cubicBezTo>
                    <a:pt x="77932" y="351966"/>
                    <a:pt x="92657" y="349157"/>
                    <a:pt x="102750" y="316527"/>
                  </a:cubicBezTo>
                  <a:close/>
                  <a:moveTo>
                    <a:pt x="298977" y="271919"/>
                  </a:moveTo>
                  <a:cubicBezTo>
                    <a:pt x="313537" y="282162"/>
                    <a:pt x="327931" y="291745"/>
                    <a:pt x="341912" y="300501"/>
                  </a:cubicBezTo>
                  <a:cubicBezTo>
                    <a:pt x="343153" y="301079"/>
                    <a:pt x="348613" y="303475"/>
                    <a:pt x="354238" y="303475"/>
                  </a:cubicBezTo>
                  <a:cubicBezTo>
                    <a:pt x="359036" y="303475"/>
                    <a:pt x="364331" y="302071"/>
                    <a:pt x="367061" y="291992"/>
                  </a:cubicBezTo>
                  <a:cubicBezTo>
                    <a:pt x="367474" y="287945"/>
                    <a:pt x="366647" y="284806"/>
                    <a:pt x="364413" y="282162"/>
                  </a:cubicBezTo>
                  <a:cubicBezTo>
                    <a:pt x="358705" y="275554"/>
                    <a:pt x="345635" y="273571"/>
                    <a:pt x="341415" y="273488"/>
                  </a:cubicBezTo>
                  <a:cubicBezTo>
                    <a:pt x="340754" y="273406"/>
                    <a:pt x="324208" y="271919"/>
                    <a:pt x="299390" y="271919"/>
                  </a:cubicBezTo>
                  <a:close/>
                  <a:moveTo>
                    <a:pt x="155943" y="177498"/>
                  </a:moveTo>
                  <a:cubicBezTo>
                    <a:pt x="149490" y="206080"/>
                    <a:pt x="138322" y="250606"/>
                    <a:pt x="130546" y="281006"/>
                  </a:cubicBezTo>
                  <a:lnTo>
                    <a:pt x="130298" y="281997"/>
                  </a:lnTo>
                  <a:cubicBezTo>
                    <a:pt x="168352" y="266384"/>
                    <a:pt x="211452" y="259280"/>
                    <a:pt x="247521" y="256223"/>
                  </a:cubicBezTo>
                  <a:lnTo>
                    <a:pt x="246859" y="255728"/>
                  </a:lnTo>
                  <a:lnTo>
                    <a:pt x="247273" y="255728"/>
                  </a:lnTo>
                  <a:cubicBezTo>
                    <a:pt x="208971" y="225906"/>
                    <a:pt x="177038" y="197241"/>
                    <a:pt x="156191" y="177581"/>
                  </a:cubicBezTo>
                  <a:lnTo>
                    <a:pt x="156191" y="177746"/>
                  </a:lnTo>
                  <a:close/>
                  <a:moveTo>
                    <a:pt x="131456" y="99764"/>
                  </a:moveTo>
                  <a:cubicBezTo>
                    <a:pt x="131373" y="99764"/>
                    <a:pt x="125252" y="101582"/>
                    <a:pt x="123845" y="106456"/>
                  </a:cubicBezTo>
                  <a:cubicBezTo>
                    <a:pt x="123018" y="109347"/>
                    <a:pt x="122770" y="117855"/>
                    <a:pt x="138322" y="135120"/>
                  </a:cubicBezTo>
                  <a:cubicBezTo>
                    <a:pt x="138322" y="135120"/>
                    <a:pt x="140308" y="137186"/>
                    <a:pt x="143948" y="140820"/>
                  </a:cubicBezTo>
                  <a:cubicBezTo>
                    <a:pt x="145189" y="117690"/>
                    <a:pt x="141962" y="105134"/>
                    <a:pt x="138157" y="100921"/>
                  </a:cubicBezTo>
                  <a:cubicBezTo>
                    <a:pt x="136502" y="99104"/>
                    <a:pt x="134600" y="98938"/>
                    <a:pt x="131456" y="99764"/>
                  </a:cubicBezTo>
                  <a:close/>
                  <a:moveTo>
                    <a:pt x="126823" y="82582"/>
                  </a:moveTo>
                  <a:cubicBezTo>
                    <a:pt x="136254" y="80021"/>
                    <a:pt x="145271" y="82252"/>
                    <a:pt x="151393" y="88943"/>
                  </a:cubicBezTo>
                  <a:cubicBezTo>
                    <a:pt x="160741" y="99269"/>
                    <a:pt x="163967" y="120168"/>
                    <a:pt x="161072" y="151229"/>
                  </a:cubicBezTo>
                  <a:cubicBezTo>
                    <a:pt x="160907" y="152633"/>
                    <a:pt x="160658" y="154451"/>
                    <a:pt x="160245" y="156846"/>
                  </a:cubicBezTo>
                  <a:cubicBezTo>
                    <a:pt x="182581" y="178242"/>
                    <a:pt x="224275" y="216406"/>
                    <a:pt x="275152" y="254489"/>
                  </a:cubicBezTo>
                  <a:cubicBezTo>
                    <a:pt x="283176" y="254241"/>
                    <a:pt x="291283" y="254076"/>
                    <a:pt x="299390" y="254076"/>
                  </a:cubicBezTo>
                  <a:cubicBezTo>
                    <a:pt x="325118" y="254076"/>
                    <a:pt x="341912" y="255562"/>
                    <a:pt x="342574" y="255645"/>
                  </a:cubicBezTo>
                  <a:cubicBezTo>
                    <a:pt x="344559" y="255728"/>
                    <a:pt x="366316" y="256884"/>
                    <a:pt x="377981" y="270680"/>
                  </a:cubicBezTo>
                  <a:cubicBezTo>
                    <a:pt x="383606" y="277123"/>
                    <a:pt x="385922" y="285466"/>
                    <a:pt x="384764" y="294719"/>
                  </a:cubicBezTo>
                  <a:lnTo>
                    <a:pt x="384516" y="295875"/>
                  </a:lnTo>
                  <a:cubicBezTo>
                    <a:pt x="380380" y="311984"/>
                    <a:pt x="369377" y="321318"/>
                    <a:pt x="354238" y="321318"/>
                  </a:cubicBezTo>
                  <a:cubicBezTo>
                    <a:pt x="343566" y="321318"/>
                    <a:pt x="334549" y="316857"/>
                    <a:pt x="333556" y="316279"/>
                  </a:cubicBezTo>
                  <a:lnTo>
                    <a:pt x="332895" y="315949"/>
                  </a:lnTo>
                  <a:cubicBezTo>
                    <a:pt x="312213" y="303062"/>
                    <a:pt x="290952" y="288440"/>
                    <a:pt x="269526" y="272580"/>
                  </a:cubicBezTo>
                  <a:cubicBezTo>
                    <a:pt x="227915" y="274645"/>
                    <a:pt x="170503" y="281832"/>
                    <a:pt x="124590" y="304136"/>
                  </a:cubicBezTo>
                  <a:lnTo>
                    <a:pt x="121363" y="316362"/>
                  </a:lnTo>
                  <a:cubicBezTo>
                    <a:pt x="108210" y="364770"/>
                    <a:pt x="83723" y="369974"/>
                    <a:pt x="73796" y="369974"/>
                  </a:cubicBezTo>
                  <a:cubicBezTo>
                    <a:pt x="71479" y="369974"/>
                    <a:pt x="70239" y="369726"/>
                    <a:pt x="70239" y="369726"/>
                  </a:cubicBezTo>
                  <a:lnTo>
                    <a:pt x="68749" y="369313"/>
                  </a:lnTo>
                  <a:cubicBezTo>
                    <a:pt x="63455" y="367413"/>
                    <a:pt x="59484" y="363696"/>
                    <a:pt x="57416" y="358574"/>
                  </a:cubicBezTo>
                  <a:cubicBezTo>
                    <a:pt x="52783" y="347422"/>
                    <a:pt x="58905" y="333462"/>
                    <a:pt x="60229" y="330735"/>
                  </a:cubicBezTo>
                  <a:lnTo>
                    <a:pt x="60725" y="329662"/>
                  </a:lnTo>
                  <a:lnTo>
                    <a:pt x="61552" y="328753"/>
                  </a:lnTo>
                  <a:cubicBezTo>
                    <a:pt x="73961" y="314544"/>
                    <a:pt x="90010" y="302153"/>
                    <a:pt x="109285" y="291827"/>
                  </a:cubicBezTo>
                  <a:cubicBezTo>
                    <a:pt x="117475" y="260023"/>
                    <a:pt x="134434" y="193689"/>
                    <a:pt x="140887" y="162959"/>
                  </a:cubicBezTo>
                  <a:cubicBezTo>
                    <a:pt x="130960" y="153212"/>
                    <a:pt x="125417" y="147512"/>
                    <a:pt x="125169" y="147264"/>
                  </a:cubicBezTo>
                  <a:cubicBezTo>
                    <a:pt x="109120" y="129338"/>
                    <a:pt x="102915" y="113890"/>
                    <a:pt x="106804" y="101251"/>
                  </a:cubicBezTo>
                  <a:cubicBezTo>
                    <a:pt x="110195" y="89686"/>
                    <a:pt x="121032" y="84069"/>
                    <a:pt x="126823" y="82582"/>
                  </a:cubicBezTo>
                  <a:close/>
                  <a:moveTo>
                    <a:pt x="23824" y="23790"/>
                  </a:moveTo>
                  <a:lnTo>
                    <a:pt x="23824" y="403939"/>
                  </a:lnTo>
                  <a:lnTo>
                    <a:pt x="416927" y="403939"/>
                  </a:lnTo>
                  <a:lnTo>
                    <a:pt x="416927" y="157445"/>
                  </a:lnTo>
                  <a:lnTo>
                    <a:pt x="311703" y="157445"/>
                  </a:lnTo>
                  <a:cubicBezTo>
                    <a:pt x="305085" y="157445"/>
                    <a:pt x="299790" y="152076"/>
                    <a:pt x="299790" y="145550"/>
                  </a:cubicBezTo>
                  <a:lnTo>
                    <a:pt x="299790" y="23790"/>
                  </a:lnTo>
                  <a:close/>
                  <a:moveTo>
                    <a:pt x="23824" y="0"/>
                  </a:moveTo>
                  <a:lnTo>
                    <a:pt x="311703" y="0"/>
                  </a:lnTo>
                  <a:cubicBezTo>
                    <a:pt x="312612" y="0"/>
                    <a:pt x="313522" y="165"/>
                    <a:pt x="314432" y="330"/>
                  </a:cubicBezTo>
                  <a:cubicBezTo>
                    <a:pt x="314681" y="413"/>
                    <a:pt x="314846" y="496"/>
                    <a:pt x="315094" y="578"/>
                  </a:cubicBezTo>
                  <a:cubicBezTo>
                    <a:pt x="315921" y="826"/>
                    <a:pt x="316666" y="1156"/>
                    <a:pt x="317410" y="1569"/>
                  </a:cubicBezTo>
                  <a:cubicBezTo>
                    <a:pt x="317659" y="1652"/>
                    <a:pt x="317990" y="1817"/>
                    <a:pt x="318238" y="1982"/>
                  </a:cubicBezTo>
                  <a:cubicBezTo>
                    <a:pt x="319065" y="2561"/>
                    <a:pt x="319892" y="3221"/>
                    <a:pt x="320554" y="3965"/>
                  </a:cubicBezTo>
                  <a:cubicBezTo>
                    <a:pt x="320554" y="4048"/>
                    <a:pt x="320637" y="4048"/>
                    <a:pt x="320637" y="4048"/>
                  </a:cubicBezTo>
                  <a:lnTo>
                    <a:pt x="437773" y="137703"/>
                  </a:lnTo>
                  <a:cubicBezTo>
                    <a:pt x="439676" y="139850"/>
                    <a:pt x="440586" y="142576"/>
                    <a:pt x="440669" y="145385"/>
                  </a:cubicBezTo>
                  <a:cubicBezTo>
                    <a:pt x="440669" y="145798"/>
                    <a:pt x="440751" y="146294"/>
                    <a:pt x="440751" y="146707"/>
                  </a:cubicBezTo>
                  <a:lnTo>
                    <a:pt x="440751" y="582861"/>
                  </a:lnTo>
                  <a:cubicBezTo>
                    <a:pt x="440751" y="595995"/>
                    <a:pt x="430080" y="606651"/>
                    <a:pt x="416927" y="606651"/>
                  </a:cubicBezTo>
                  <a:lnTo>
                    <a:pt x="23824" y="606651"/>
                  </a:lnTo>
                  <a:cubicBezTo>
                    <a:pt x="10671" y="606651"/>
                    <a:pt x="0" y="595995"/>
                    <a:pt x="0" y="582861"/>
                  </a:cubicBezTo>
                  <a:lnTo>
                    <a:pt x="0" y="23790"/>
                  </a:lnTo>
                  <a:cubicBezTo>
                    <a:pt x="0" y="10656"/>
                    <a:pt x="10671" y="0"/>
                    <a:pt x="23824" y="0"/>
                  </a:cubicBezTo>
                  <a:close/>
                </a:path>
              </a:pathLst>
            </a:custGeom>
            <a:solidFill>
              <a:schemeClr val="tx2">
                <a:lumMod val="75000"/>
              </a:schemeClr>
            </a:solidFill>
            <a:ln>
              <a:no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a:ln>
                  <a:noFill/>
                </a:ln>
                <a:solidFill>
                  <a:srgbClr val="000000"/>
                </a:solidFill>
                <a:effectLst/>
                <a:uLnTx/>
                <a:uFillTx/>
                <a:cs typeface="+mn-ea"/>
                <a:sym typeface="+mn-lt"/>
              </a:endParaRPr>
            </a:p>
          </p:txBody>
        </p:sp>
      </p:grpSp>
      <p:cxnSp>
        <p:nvCxnSpPr>
          <p:cNvPr id="336" name="直接箭头连接符 335">
            <a:extLst>
              <a:ext uri="{FF2B5EF4-FFF2-40B4-BE49-F238E27FC236}">
                <a16:creationId xmlns:a16="http://schemas.microsoft.com/office/drawing/2014/main" id="{2AAE81DF-10BC-40DB-8433-79D69056BB80}"/>
              </a:ext>
            </a:extLst>
          </p:cNvPr>
          <p:cNvCxnSpPr/>
          <p:nvPr/>
        </p:nvCxnSpPr>
        <p:spPr>
          <a:xfrm>
            <a:off x="3442436" y="3489428"/>
            <a:ext cx="1500169" cy="0"/>
          </a:xfrm>
          <a:prstGeom prst="straightConnector1">
            <a:avLst/>
          </a:prstGeom>
          <a:ln w="9525">
            <a:solidFill>
              <a:schemeClr val="accent1">
                <a:lumMod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37" name="圆角矩形 182">
            <a:extLst>
              <a:ext uri="{FF2B5EF4-FFF2-40B4-BE49-F238E27FC236}">
                <a16:creationId xmlns:a16="http://schemas.microsoft.com/office/drawing/2014/main" id="{4754BF09-1C31-4292-93EC-A249979739D8}"/>
              </a:ext>
            </a:extLst>
          </p:cNvPr>
          <p:cNvSpPr/>
          <p:nvPr/>
        </p:nvSpPr>
        <p:spPr>
          <a:xfrm>
            <a:off x="3539909" y="4214575"/>
            <a:ext cx="1368000" cy="5045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buClrTx/>
              <a:buSzTx/>
              <a:buFontTx/>
              <a:buNone/>
              <a:tabLst/>
              <a:defRPr/>
            </a:pPr>
            <a:r>
              <a:rPr sz="1400" b="1" i="0" u="none">
                <a:solidFill>
                  <a:srgbClr val="FFFFFF"/>
                </a:solidFill>
              </a:rPr>
              <a:t>Implicit Watermark</a:t>
            </a:r>
          </a:p>
        </p:txBody>
      </p:sp>
      <p:sp>
        <p:nvSpPr>
          <p:cNvPr id="338" name="圆角矩形 183">
            <a:extLst>
              <a:ext uri="{FF2B5EF4-FFF2-40B4-BE49-F238E27FC236}">
                <a16:creationId xmlns:a16="http://schemas.microsoft.com/office/drawing/2014/main" id="{C69D6C23-FCD0-4EE9-83F0-3CC05A09A501}"/>
              </a:ext>
            </a:extLst>
          </p:cNvPr>
          <p:cNvSpPr/>
          <p:nvPr/>
        </p:nvSpPr>
        <p:spPr>
          <a:xfrm>
            <a:off x="3539909" y="2140482"/>
            <a:ext cx="1402696" cy="50410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buClrTx/>
              <a:buSzTx/>
              <a:buFontTx/>
              <a:buNone/>
              <a:tabLst/>
              <a:defRPr/>
            </a:pPr>
            <a:r>
              <a:rPr sz="1400" b="1" i="0" u="none">
                <a:solidFill>
                  <a:srgbClr val="FFFFFF"/>
                </a:solidFill>
              </a:rPr>
              <a:t>Explicit Watermark</a:t>
            </a:r>
          </a:p>
        </p:txBody>
      </p:sp>
      <p:cxnSp>
        <p:nvCxnSpPr>
          <p:cNvPr id="355" name="直接箭头连接符 354">
            <a:extLst>
              <a:ext uri="{FF2B5EF4-FFF2-40B4-BE49-F238E27FC236}">
                <a16:creationId xmlns:a16="http://schemas.microsoft.com/office/drawing/2014/main" id="{B2B22CD0-182F-4245-9BBA-77B91AD6D9D1}"/>
              </a:ext>
            </a:extLst>
          </p:cNvPr>
          <p:cNvCxnSpPr/>
          <p:nvPr/>
        </p:nvCxnSpPr>
        <p:spPr>
          <a:xfrm>
            <a:off x="3442436" y="3101577"/>
            <a:ext cx="1500169" cy="0"/>
          </a:xfrm>
          <a:prstGeom prst="straightConnector1">
            <a:avLst/>
          </a:prstGeom>
          <a:ln w="9525">
            <a:solidFill>
              <a:schemeClr val="accent1">
                <a:lumMod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56" name="直接箭头连接符 355">
            <a:extLst>
              <a:ext uri="{FF2B5EF4-FFF2-40B4-BE49-F238E27FC236}">
                <a16:creationId xmlns:a16="http://schemas.microsoft.com/office/drawing/2014/main" id="{4C3C145C-BECB-44D4-922C-36A635CB44B0}"/>
              </a:ext>
            </a:extLst>
          </p:cNvPr>
          <p:cNvCxnSpPr/>
          <p:nvPr/>
        </p:nvCxnSpPr>
        <p:spPr>
          <a:xfrm>
            <a:off x="3442436" y="3877279"/>
            <a:ext cx="1500169" cy="0"/>
          </a:xfrm>
          <a:prstGeom prst="straightConnector1">
            <a:avLst/>
          </a:prstGeom>
          <a:ln w="9525">
            <a:solidFill>
              <a:schemeClr val="accent1">
                <a:lumMod val="75000"/>
              </a:schemeClr>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57" name="矩形 356">
            <a:extLst>
              <a:ext uri="{FF2B5EF4-FFF2-40B4-BE49-F238E27FC236}">
                <a16:creationId xmlns:a16="http://schemas.microsoft.com/office/drawing/2014/main" id="{6F324CB6-F1BF-40AC-9365-D17AEFC81E99}"/>
              </a:ext>
            </a:extLst>
          </p:cNvPr>
          <p:cNvSpPr/>
          <p:nvPr/>
        </p:nvSpPr>
        <p:spPr>
          <a:xfrm>
            <a:off x="530418" y="5535834"/>
            <a:ext cx="8083164" cy="50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buClrTx/>
              <a:buSzTx/>
              <a:buFontTx/>
              <a:buNone/>
              <a:tabLst/>
              <a:defRPr/>
            </a:pPr>
            <a:r>
              <a:rPr sz="1400" b="1" i="0" u="none"/>
              <a:t>Automatically add document watermark when sensitive documents are transmitted externally</a:t>
            </a:r>
          </a:p>
        </p:txBody>
      </p:sp>
      <p:grpSp>
        <p:nvGrpSpPr>
          <p:cNvPr id="359" name="组合 89">
            <a:extLst>
              <a:ext uri="{FF2B5EF4-FFF2-40B4-BE49-F238E27FC236}">
                <a16:creationId xmlns:a16="http://schemas.microsoft.com/office/drawing/2014/main" id="{32EF174C-A39F-40BD-9ED7-74D605404ED8}"/>
              </a:ext>
            </a:extLst>
          </p:cNvPr>
          <p:cNvGrpSpPr/>
          <p:nvPr/>
        </p:nvGrpSpPr>
        <p:grpSpPr>
          <a:xfrm>
            <a:off x="7044136" y="2997550"/>
            <a:ext cx="798007" cy="805333"/>
            <a:chOff x="10408" y="7049"/>
            <a:chExt cx="1071" cy="1071"/>
          </a:xfrm>
        </p:grpSpPr>
        <p:sp>
          <p:nvSpPr>
            <p:cNvPr id="360" name="椭圆 359">
              <a:extLst>
                <a:ext uri="{FF2B5EF4-FFF2-40B4-BE49-F238E27FC236}">
                  <a16:creationId xmlns:a16="http://schemas.microsoft.com/office/drawing/2014/main" id="{4B1EF3D2-CFC3-4E53-8E4D-B770C2E594C3}"/>
                </a:ext>
              </a:extLst>
            </p:cNvPr>
            <p:cNvSpPr/>
            <p:nvPr>
              <p:custDataLst>
                <p:tags r:id="rId1"/>
              </p:custDataLst>
            </p:nvPr>
          </p:nvSpPr>
          <p:spPr>
            <a:xfrm>
              <a:off x="10408" y="7049"/>
              <a:ext cx="1071" cy="107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361" name="Shape 3613">
              <a:extLst>
                <a:ext uri="{FF2B5EF4-FFF2-40B4-BE49-F238E27FC236}">
                  <a16:creationId xmlns:a16="http://schemas.microsoft.com/office/drawing/2014/main" id="{49CCF779-26EC-466B-9EC6-822F4D992BC0}"/>
                </a:ext>
              </a:extLst>
            </p:cNvPr>
            <p:cNvSpPr/>
            <p:nvPr>
              <p:custDataLst>
                <p:tags r:id="rId2"/>
              </p:custDataLst>
            </p:nvPr>
          </p:nvSpPr>
          <p:spPr>
            <a:xfrm>
              <a:off x="10612" y="7252"/>
              <a:ext cx="663" cy="663"/>
            </a:xfrm>
            <a:custGeom>
              <a:avLst/>
              <a:gdLst/>
              <a:ahLst/>
              <a:cxnLst>
                <a:cxn ang="0">
                  <a:pos x="wd2" y="hd2"/>
                </a:cxn>
                <a:cxn ang="5400000">
                  <a:pos x="wd2" y="hd2"/>
                </a:cxn>
                <a:cxn ang="10800000">
                  <a:pos x="wd2" y="hd2"/>
                </a:cxn>
                <a:cxn ang="16200000">
                  <a:pos x="wd2" y="hd2"/>
                </a:cxn>
              </a:cxnLst>
              <a:rect l="0" t="0" r="r" b="b"/>
              <a:pathLst>
                <a:path w="21600" h="21600" extrusionOk="0">
                  <a:moveTo>
                    <a:pt x="20732" y="6661"/>
                  </a:moveTo>
                  <a:cubicBezTo>
                    <a:pt x="20540" y="6471"/>
                    <a:pt x="20228" y="6473"/>
                    <a:pt x="20038" y="6667"/>
                  </a:cubicBezTo>
                  <a:cubicBezTo>
                    <a:pt x="19903" y="6804"/>
                    <a:pt x="19870" y="7000"/>
                    <a:pt x="19929" y="7171"/>
                  </a:cubicBezTo>
                  <a:lnTo>
                    <a:pt x="19918" y="7175"/>
                  </a:lnTo>
                  <a:cubicBezTo>
                    <a:pt x="20365" y="8298"/>
                    <a:pt x="20618" y="9518"/>
                    <a:pt x="20618" y="10800"/>
                  </a:cubicBezTo>
                  <a:cubicBezTo>
                    <a:pt x="20618" y="16223"/>
                    <a:pt x="16223" y="20618"/>
                    <a:pt x="10800" y="20618"/>
                  </a:cubicBezTo>
                  <a:cubicBezTo>
                    <a:pt x="5378" y="20618"/>
                    <a:pt x="982" y="16223"/>
                    <a:pt x="982" y="10800"/>
                  </a:cubicBezTo>
                  <a:cubicBezTo>
                    <a:pt x="982" y="5377"/>
                    <a:pt x="5378" y="982"/>
                    <a:pt x="10800" y="982"/>
                  </a:cubicBezTo>
                  <a:cubicBezTo>
                    <a:pt x="13575" y="982"/>
                    <a:pt x="16077" y="2136"/>
                    <a:pt x="17862" y="3989"/>
                  </a:cubicBezTo>
                  <a:lnTo>
                    <a:pt x="17868" y="3982"/>
                  </a:lnTo>
                  <a:cubicBezTo>
                    <a:pt x="18062" y="4157"/>
                    <a:pt x="18359" y="4153"/>
                    <a:pt x="18544" y="3965"/>
                  </a:cubicBezTo>
                  <a:cubicBezTo>
                    <a:pt x="18734" y="3771"/>
                    <a:pt x="18732" y="3461"/>
                    <a:pt x="18539" y="3270"/>
                  </a:cubicBezTo>
                  <a:cubicBezTo>
                    <a:pt x="18520" y="3252"/>
                    <a:pt x="18496" y="3244"/>
                    <a:pt x="18476" y="3230"/>
                  </a:cubicBezTo>
                  <a:cubicBezTo>
                    <a:pt x="16521" y="1241"/>
                    <a:pt x="13810" y="0"/>
                    <a:pt x="10800" y="0"/>
                  </a:cubicBezTo>
                  <a:cubicBezTo>
                    <a:pt x="4835" y="0"/>
                    <a:pt x="0" y="4835"/>
                    <a:pt x="0" y="10800"/>
                  </a:cubicBezTo>
                  <a:cubicBezTo>
                    <a:pt x="0" y="16764"/>
                    <a:pt x="4835" y="21600"/>
                    <a:pt x="10800" y="21600"/>
                  </a:cubicBezTo>
                  <a:cubicBezTo>
                    <a:pt x="16765" y="21600"/>
                    <a:pt x="21600" y="16764"/>
                    <a:pt x="21600" y="10800"/>
                  </a:cubicBezTo>
                  <a:cubicBezTo>
                    <a:pt x="21600" y="9412"/>
                    <a:pt x="21329" y="8089"/>
                    <a:pt x="20851" y="6869"/>
                  </a:cubicBezTo>
                  <a:cubicBezTo>
                    <a:pt x="20828" y="6794"/>
                    <a:pt x="20793" y="6721"/>
                    <a:pt x="20732" y="6661"/>
                  </a:cubicBezTo>
                  <a:moveTo>
                    <a:pt x="10792" y="13534"/>
                  </a:moveTo>
                  <a:lnTo>
                    <a:pt x="6238" y="8980"/>
                  </a:lnTo>
                  <a:cubicBezTo>
                    <a:pt x="6149" y="8891"/>
                    <a:pt x="6027" y="8836"/>
                    <a:pt x="5891" y="8836"/>
                  </a:cubicBezTo>
                  <a:cubicBezTo>
                    <a:pt x="5620" y="8836"/>
                    <a:pt x="5400" y="9056"/>
                    <a:pt x="5400" y="9327"/>
                  </a:cubicBezTo>
                  <a:cubicBezTo>
                    <a:pt x="5400" y="9463"/>
                    <a:pt x="5455" y="9585"/>
                    <a:pt x="5544" y="9675"/>
                  </a:cubicBezTo>
                  <a:lnTo>
                    <a:pt x="10453" y="14583"/>
                  </a:lnTo>
                  <a:cubicBezTo>
                    <a:pt x="10542" y="14672"/>
                    <a:pt x="10664" y="14727"/>
                    <a:pt x="10800" y="14727"/>
                  </a:cubicBezTo>
                  <a:cubicBezTo>
                    <a:pt x="10940" y="14727"/>
                    <a:pt x="11064" y="14668"/>
                    <a:pt x="11154" y="14574"/>
                  </a:cubicBezTo>
                  <a:lnTo>
                    <a:pt x="11155" y="14576"/>
                  </a:lnTo>
                  <a:lnTo>
                    <a:pt x="19353" y="5988"/>
                  </a:lnTo>
                  <a:cubicBezTo>
                    <a:pt x="19353" y="5989"/>
                    <a:pt x="19354" y="5990"/>
                    <a:pt x="19354" y="5991"/>
                  </a:cubicBezTo>
                  <a:lnTo>
                    <a:pt x="20055" y="5255"/>
                  </a:lnTo>
                  <a:cubicBezTo>
                    <a:pt x="20055" y="5255"/>
                    <a:pt x="20054" y="5254"/>
                    <a:pt x="20054" y="5253"/>
                  </a:cubicBezTo>
                  <a:lnTo>
                    <a:pt x="21464" y="3775"/>
                  </a:lnTo>
                  <a:lnTo>
                    <a:pt x="21463" y="3774"/>
                  </a:lnTo>
                  <a:cubicBezTo>
                    <a:pt x="21547" y="3686"/>
                    <a:pt x="21600" y="3567"/>
                    <a:pt x="21600" y="3436"/>
                  </a:cubicBezTo>
                  <a:cubicBezTo>
                    <a:pt x="21600" y="3166"/>
                    <a:pt x="21380" y="2945"/>
                    <a:pt x="21109" y="2945"/>
                  </a:cubicBezTo>
                  <a:cubicBezTo>
                    <a:pt x="20969" y="2945"/>
                    <a:pt x="20844" y="3005"/>
                    <a:pt x="20755" y="3099"/>
                  </a:cubicBezTo>
                  <a:lnTo>
                    <a:pt x="20754" y="3097"/>
                  </a:lnTo>
                  <a:lnTo>
                    <a:pt x="19493" y="4419"/>
                  </a:lnTo>
                  <a:cubicBezTo>
                    <a:pt x="19492" y="4418"/>
                    <a:pt x="19491" y="4416"/>
                    <a:pt x="19490" y="4415"/>
                  </a:cubicBezTo>
                  <a:lnTo>
                    <a:pt x="18805" y="5133"/>
                  </a:lnTo>
                  <a:cubicBezTo>
                    <a:pt x="18806" y="5134"/>
                    <a:pt x="18807" y="5136"/>
                    <a:pt x="18807" y="5137"/>
                  </a:cubicBezTo>
                  <a:cubicBezTo>
                    <a:pt x="18807" y="5137"/>
                    <a:pt x="10792" y="13534"/>
                    <a:pt x="10792" y="13534"/>
                  </a:cubicBezTo>
                  <a:close/>
                </a:path>
              </a:pathLst>
            </a:custGeom>
            <a:solidFill>
              <a:schemeClr val="bg1"/>
            </a:solidFill>
            <a:ln w="12700">
              <a:miter lim="400000"/>
            </a:ln>
          </p:spPr>
          <p:txBody>
            <a:bodyPr lIns="38100" tIns="38100" rIns="38100" bIns="381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FFC000"/>
                </a:solidFill>
                <a:effectLst/>
                <a:uLnTx/>
                <a:uFillTx/>
                <a:cs typeface="+mn-ea"/>
                <a:sym typeface="+mn-lt"/>
              </a:endParaRPr>
            </a:p>
          </p:txBody>
        </p:sp>
      </p:grpSp>
      <p:pic>
        <p:nvPicPr>
          <p:cNvPr id="362" name="Picture 3" descr="C:\Users\zhusy.DEVELOPMENT\Downloads\水印 (1).png">
            <a:extLst>
              <a:ext uri="{FF2B5EF4-FFF2-40B4-BE49-F238E27FC236}">
                <a16:creationId xmlns:a16="http://schemas.microsoft.com/office/drawing/2014/main" id="{6625B782-D491-4A12-B72E-A09D07090C45}"/>
              </a:ext>
            </a:extLst>
          </p:cNvPr>
          <p:cNvPicPr>
            <a:picLocks noChangeAspect="1" noChangeArrowheads="1"/>
          </p:cNvPicPr>
          <p:nvPr/>
        </p:nvPicPr>
        <p:blipFill>
          <a:blip r:embed="rId4" cstate="print"/>
          <a:srcRect/>
          <a:stretch>
            <a:fillRect/>
          </a:stretch>
        </p:blipFill>
        <p:spPr bwMode="auto">
          <a:xfrm>
            <a:off x="3856922" y="2983866"/>
            <a:ext cx="762955" cy="828000"/>
          </a:xfrm>
          <a:prstGeom prst="rect">
            <a:avLst/>
          </a:prstGeom>
          <a:noFill/>
          <a:ln>
            <a:noFill/>
          </a:ln>
        </p:spPr>
      </p:pic>
      <p:grpSp>
        <p:nvGrpSpPr>
          <p:cNvPr id="2" name="组合 1">
            <a:extLst>
              <a:ext uri="{FF2B5EF4-FFF2-40B4-BE49-F238E27FC236}">
                <a16:creationId xmlns:a16="http://schemas.microsoft.com/office/drawing/2014/main" id="{9D284357-C12E-8FFF-2B54-284AAD2DD76A}"/>
              </a:ext>
            </a:extLst>
          </p:cNvPr>
          <p:cNvGrpSpPr/>
          <p:nvPr/>
        </p:nvGrpSpPr>
        <p:grpSpPr>
          <a:xfrm>
            <a:off x="4998302" y="1916832"/>
            <a:ext cx="2044976" cy="504000"/>
            <a:chOff x="6848475" y="1850735"/>
            <a:chExt cx="2261000" cy="630528"/>
          </a:xfrm>
        </p:grpSpPr>
        <p:sp>
          <p:nvSpPr>
            <p:cNvPr id="3" name="圆角矩形 1">
              <a:extLst>
                <a:ext uri="{FF2B5EF4-FFF2-40B4-BE49-F238E27FC236}">
                  <a16:creationId xmlns:a16="http://schemas.microsoft.com/office/drawing/2014/main" id="{E0385DEE-CC91-D055-E01A-7CA24A1BA3C8}"/>
                </a:ext>
              </a:extLst>
            </p:cNvPr>
            <p:cNvSpPr/>
            <p:nvPr/>
          </p:nvSpPr>
          <p:spPr>
            <a:xfrm>
              <a:off x="6848475" y="1850735"/>
              <a:ext cx="2261000" cy="6305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4" name="Freeform 5">
              <a:extLst>
                <a:ext uri="{FF2B5EF4-FFF2-40B4-BE49-F238E27FC236}">
                  <a16:creationId xmlns:a16="http://schemas.microsoft.com/office/drawing/2014/main" id="{6C5D0BC8-4F22-E213-C3C5-56CD6F700258}"/>
                </a:ext>
              </a:extLst>
            </p:cNvPr>
            <p:cNvSpPr>
              <a:spLocks noEditPoints="1"/>
            </p:cNvSpPr>
            <p:nvPr/>
          </p:nvSpPr>
          <p:spPr bwMode="auto">
            <a:xfrm>
              <a:off x="7015103" y="1927768"/>
              <a:ext cx="600134" cy="476462"/>
            </a:xfrm>
            <a:custGeom>
              <a:avLst/>
              <a:gdLst>
                <a:gd name="T0" fmla="*/ 1814 w 1858"/>
                <a:gd name="T1" fmla="*/ 896 h 1474"/>
                <a:gd name="T2" fmla="*/ 1468 w 1858"/>
                <a:gd name="T3" fmla="*/ 551 h 1474"/>
                <a:gd name="T4" fmla="*/ 1395 w 1858"/>
                <a:gd name="T5" fmla="*/ 542 h 1474"/>
                <a:gd name="T6" fmla="*/ 980 w 1858"/>
                <a:gd name="T7" fmla="*/ 24 h 1474"/>
                <a:gd name="T8" fmla="*/ 489 w 1858"/>
                <a:gd name="T9" fmla="*/ 543 h 1474"/>
                <a:gd name="T10" fmla="*/ 460 w 1858"/>
                <a:gd name="T11" fmla="*/ 546 h 1474"/>
                <a:gd name="T12" fmla="*/ 294 w 1858"/>
                <a:gd name="T13" fmla="*/ 592 h 1474"/>
                <a:gd name="T14" fmla="*/ 115 w 1858"/>
                <a:gd name="T15" fmla="*/ 1175 h 1474"/>
                <a:gd name="T16" fmla="*/ 771 w 1858"/>
                <a:gd name="T17" fmla="*/ 1292 h 1474"/>
                <a:gd name="T18" fmla="*/ 951 w 1858"/>
                <a:gd name="T19" fmla="*/ 1114 h 1474"/>
                <a:gd name="T20" fmla="*/ 1222 w 1858"/>
                <a:gd name="T21" fmla="*/ 843 h 1474"/>
                <a:gd name="T22" fmla="*/ 1410 w 1858"/>
                <a:gd name="T23" fmla="*/ 761 h 1474"/>
                <a:gd name="T24" fmla="*/ 1596 w 1858"/>
                <a:gd name="T25" fmla="*/ 904 h 1474"/>
                <a:gd name="T26" fmla="*/ 1520 w 1858"/>
                <a:gd name="T27" fmla="*/ 1143 h 1474"/>
                <a:gd name="T28" fmla="*/ 1257 w 1858"/>
                <a:gd name="T29" fmla="*/ 1134 h 1474"/>
                <a:gd name="T30" fmla="*/ 1104 w 1858"/>
                <a:gd name="T31" fmla="*/ 1146 h 1474"/>
                <a:gd name="T32" fmla="*/ 1123 w 1858"/>
                <a:gd name="T33" fmla="*/ 1302 h 1474"/>
                <a:gd name="T34" fmla="*/ 1474 w 1858"/>
                <a:gd name="T35" fmla="*/ 1391 h 1474"/>
                <a:gd name="T36" fmla="*/ 1814 w 1858"/>
                <a:gd name="T37" fmla="*/ 896 h 1474"/>
                <a:gd name="T38" fmla="*/ 491 w 1858"/>
                <a:gd name="T39" fmla="*/ 1183 h 1474"/>
                <a:gd name="T40" fmla="*/ 278 w 1858"/>
                <a:gd name="T41" fmla="*/ 973 h 1474"/>
                <a:gd name="T42" fmla="*/ 488 w 1858"/>
                <a:gd name="T43" fmla="*/ 760 h 1474"/>
                <a:gd name="T44" fmla="*/ 703 w 1858"/>
                <a:gd name="T45" fmla="*/ 970 h 1474"/>
                <a:gd name="T46" fmla="*/ 491 w 1858"/>
                <a:gd name="T47" fmla="*/ 1183 h 1474"/>
                <a:gd name="T48" fmla="*/ 939 w 1858"/>
                <a:gd name="T49" fmla="*/ 715 h 1474"/>
                <a:gd name="T50" fmla="*/ 706 w 1858"/>
                <a:gd name="T51" fmla="*/ 478 h 1474"/>
                <a:gd name="T52" fmla="*/ 946 w 1858"/>
                <a:gd name="T53" fmla="*/ 243 h 1474"/>
                <a:gd name="T54" fmla="*/ 1178 w 1858"/>
                <a:gd name="T55" fmla="*/ 480 h 1474"/>
                <a:gd name="T56" fmla="*/ 939 w 1858"/>
                <a:gd name="T57" fmla="*/ 715 h 1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58" h="1474">
                  <a:moveTo>
                    <a:pt x="1814" y="896"/>
                  </a:moveTo>
                  <a:cubicBezTo>
                    <a:pt x="1780" y="717"/>
                    <a:pt x="1647" y="584"/>
                    <a:pt x="1468" y="551"/>
                  </a:cubicBezTo>
                  <a:cubicBezTo>
                    <a:pt x="1444" y="547"/>
                    <a:pt x="1419" y="545"/>
                    <a:pt x="1395" y="542"/>
                  </a:cubicBezTo>
                  <a:cubicBezTo>
                    <a:pt x="1427" y="256"/>
                    <a:pt x="1221" y="45"/>
                    <a:pt x="980" y="24"/>
                  </a:cubicBezTo>
                  <a:cubicBezTo>
                    <a:pt x="706" y="0"/>
                    <a:pt x="448" y="238"/>
                    <a:pt x="489" y="543"/>
                  </a:cubicBezTo>
                  <a:cubicBezTo>
                    <a:pt x="478" y="544"/>
                    <a:pt x="469" y="545"/>
                    <a:pt x="460" y="546"/>
                  </a:cubicBezTo>
                  <a:cubicBezTo>
                    <a:pt x="401" y="549"/>
                    <a:pt x="346" y="565"/>
                    <a:pt x="294" y="592"/>
                  </a:cubicBezTo>
                  <a:cubicBezTo>
                    <a:pt x="80" y="707"/>
                    <a:pt x="0" y="966"/>
                    <a:pt x="115" y="1175"/>
                  </a:cubicBezTo>
                  <a:cubicBezTo>
                    <a:pt x="247" y="1416"/>
                    <a:pt x="564" y="1474"/>
                    <a:pt x="771" y="1292"/>
                  </a:cubicBezTo>
                  <a:cubicBezTo>
                    <a:pt x="835" y="1236"/>
                    <a:pt x="892" y="1173"/>
                    <a:pt x="951" y="1114"/>
                  </a:cubicBezTo>
                  <a:cubicBezTo>
                    <a:pt x="1042" y="1024"/>
                    <a:pt x="1132" y="934"/>
                    <a:pt x="1222" y="843"/>
                  </a:cubicBezTo>
                  <a:cubicBezTo>
                    <a:pt x="1274" y="790"/>
                    <a:pt x="1331" y="755"/>
                    <a:pt x="1410" y="761"/>
                  </a:cubicBezTo>
                  <a:cubicBezTo>
                    <a:pt x="1491" y="767"/>
                    <a:pt x="1571" y="824"/>
                    <a:pt x="1596" y="904"/>
                  </a:cubicBezTo>
                  <a:cubicBezTo>
                    <a:pt x="1624" y="996"/>
                    <a:pt x="1593" y="1094"/>
                    <a:pt x="1520" y="1143"/>
                  </a:cubicBezTo>
                  <a:cubicBezTo>
                    <a:pt x="1434" y="1201"/>
                    <a:pt x="1338" y="1198"/>
                    <a:pt x="1257" y="1134"/>
                  </a:cubicBezTo>
                  <a:cubicBezTo>
                    <a:pt x="1208" y="1095"/>
                    <a:pt x="1141" y="1100"/>
                    <a:pt x="1104" y="1146"/>
                  </a:cubicBezTo>
                  <a:cubicBezTo>
                    <a:pt x="1064" y="1195"/>
                    <a:pt x="1072" y="1261"/>
                    <a:pt x="1123" y="1302"/>
                  </a:cubicBezTo>
                  <a:cubicBezTo>
                    <a:pt x="1227" y="1383"/>
                    <a:pt x="1343" y="1414"/>
                    <a:pt x="1474" y="1391"/>
                  </a:cubicBezTo>
                  <a:cubicBezTo>
                    <a:pt x="1702" y="1349"/>
                    <a:pt x="1858" y="1124"/>
                    <a:pt x="1814" y="896"/>
                  </a:cubicBezTo>
                  <a:close/>
                  <a:moveTo>
                    <a:pt x="491" y="1183"/>
                  </a:moveTo>
                  <a:cubicBezTo>
                    <a:pt x="373" y="1184"/>
                    <a:pt x="278" y="1090"/>
                    <a:pt x="278" y="973"/>
                  </a:cubicBezTo>
                  <a:cubicBezTo>
                    <a:pt x="278" y="857"/>
                    <a:pt x="368" y="761"/>
                    <a:pt x="488" y="760"/>
                  </a:cubicBezTo>
                  <a:cubicBezTo>
                    <a:pt x="606" y="759"/>
                    <a:pt x="702" y="853"/>
                    <a:pt x="703" y="970"/>
                  </a:cubicBezTo>
                  <a:cubicBezTo>
                    <a:pt x="703" y="1088"/>
                    <a:pt x="610" y="1183"/>
                    <a:pt x="491" y="1183"/>
                  </a:cubicBezTo>
                  <a:close/>
                  <a:moveTo>
                    <a:pt x="939" y="715"/>
                  </a:moveTo>
                  <a:cubicBezTo>
                    <a:pt x="810" y="714"/>
                    <a:pt x="705" y="607"/>
                    <a:pt x="706" y="478"/>
                  </a:cubicBezTo>
                  <a:cubicBezTo>
                    <a:pt x="707" y="346"/>
                    <a:pt x="812" y="243"/>
                    <a:pt x="946" y="243"/>
                  </a:cubicBezTo>
                  <a:cubicBezTo>
                    <a:pt x="1074" y="244"/>
                    <a:pt x="1178" y="350"/>
                    <a:pt x="1178" y="480"/>
                  </a:cubicBezTo>
                  <a:cubicBezTo>
                    <a:pt x="1177" y="611"/>
                    <a:pt x="1072" y="715"/>
                    <a:pt x="939" y="71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cs typeface="+mn-ea"/>
                <a:sym typeface="+mn-lt"/>
              </a:endParaRPr>
            </a:p>
          </p:txBody>
        </p:sp>
        <p:sp>
          <p:nvSpPr>
            <p:cNvPr id="5" name="文本框 4">
              <a:extLst>
                <a:ext uri="{FF2B5EF4-FFF2-40B4-BE49-F238E27FC236}">
                  <a16:creationId xmlns:a16="http://schemas.microsoft.com/office/drawing/2014/main" id="{C9FD9626-4BA1-B7A7-FAF7-B80928746152}"/>
                </a:ext>
              </a:extLst>
            </p:cNvPr>
            <p:cNvSpPr txBox="1"/>
            <p:nvPr/>
          </p:nvSpPr>
          <p:spPr>
            <a:xfrm>
              <a:off x="6928552" y="1990858"/>
              <a:ext cx="2121093"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prstClr val="white"/>
                  </a:solidFill>
                  <a:effectLst/>
                  <a:uLnTx/>
                  <a:uFillTx/>
                  <a:cs typeface="+mn-ea"/>
                  <a:sym typeface="+mn-lt"/>
                </a:rPr>
                <a:t>          Cloud Drive</a:t>
              </a:r>
              <a:endParaRPr kumimoji="0" lang="zh-CN" altLang="en-US" sz="1800" b="1" i="0" u="none" strike="noStrike" kern="1200" cap="none" spc="0" normalizeH="0" baseline="0" noProof="0" dirty="0">
                <a:ln>
                  <a:noFill/>
                </a:ln>
                <a:solidFill>
                  <a:prstClr val="white"/>
                </a:solidFill>
                <a:effectLst/>
                <a:uLnTx/>
                <a:uFillTx/>
                <a:cs typeface="+mn-ea"/>
                <a:sym typeface="+mn-lt"/>
              </a:endParaRPr>
            </a:p>
          </p:txBody>
        </p:sp>
      </p:grpSp>
      <p:grpSp>
        <p:nvGrpSpPr>
          <p:cNvPr id="6" name="组合 5">
            <a:extLst>
              <a:ext uri="{FF2B5EF4-FFF2-40B4-BE49-F238E27FC236}">
                <a16:creationId xmlns:a16="http://schemas.microsoft.com/office/drawing/2014/main" id="{FCEC663B-56DA-7A41-E5B1-381DEC4307C3}"/>
              </a:ext>
            </a:extLst>
          </p:cNvPr>
          <p:cNvGrpSpPr/>
          <p:nvPr/>
        </p:nvGrpSpPr>
        <p:grpSpPr>
          <a:xfrm>
            <a:off x="4998302" y="2585637"/>
            <a:ext cx="2044976" cy="504000"/>
            <a:chOff x="6848475" y="2519540"/>
            <a:chExt cx="2261000" cy="630528"/>
          </a:xfrm>
        </p:grpSpPr>
        <p:sp>
          <p:nvSpPr>
            <p:cNvPr id="7" name="圆角矩形 177">
              <a:extLst>
                <a:ext uri="{FF2B5EF4-FFF2-40B4-BE49-F238E27FC236}">
                  <a16:creationId xmlns:a16="http://schemas.microsoft.com/office/drawing/2014/main" id="{237B49DA-046A-230B-4B52-83EC5B347A6B}"/>
                </a:ext>
              </a:extLst>
            </p:cNvPr>
            <p:cNvSpPr/>
            <p:nvPr/>
          </p:nvSpPr>
          <p:spPr>
            <a:xfrm>
              <a:off x="6848475" y="2519540"/>
              <a:ext cx="2261000" cy="6305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9" name="pendrive-with-cover_81334">
              <a:extLst>
                <a:ext uri="{FF2B5EF4-FFF2-40B4-BE49-F238E27FC236}">
                  <a16:creationId xmlns:a16="http://schemas.microsoft.com/office/drawing/2014/main" id="{B2CC502E-2130-BDCF-47C5-D41EB8ADEAFF}"/>
                </a:ext>
              </a:extLst>
            </p:cNvPr>
            <p:cNvSpPr>
              <a:spLocks noChangeAspect="1"/>
            </p:cNvSpPr>
            <p:nvPr/>
          </p:nvSpPr>
          <p:spPr bwMode="auto">
            <a:xfrm>
              <a:off x="7149319" y="2554170"/>
              <a:ext cx="514690" cy="517506"/>
            </a:xfrm>
            <a:custGeom>
              <a:avLst/>
              <a:gdLst>
                <a:gd name="T0" fmla="*/ 3564 w 3896"/>
                <a:gd name="T1" fmla="*/ 244 h 3923"/>
                <a:gd name="T2" fmla="*/ 3361 w 3896"/>
                <a:gd name="T3" fmla="*/ 41 h 3923"/>
                <a:gd name="T4" fmla="*/ 3211 w 3896"/>
                <a:gd name="T5" fmla="*/ 41 h 3923"/>
                <a:gd name="T6" fmla="*/ 1926 w 3896"/>
                <a:gd name="T7" fmla="*/ 1326 h 3923"/>
                <a:gd name="T8" fmla="*/ 1728 w 3896"/>
                <a:gd name="T9" fmla="*/ 1326 h 3923"/>
                <a:gd name="T10" fmla="*/ 1728 w 3896"/>
                <a:gd name="T11" fmla="*/ 429 h 3923"/>
                <a:gd name="T12" fmla="*/ 1621 w 3896"/>
                <a:gd name="T13" fmla="*/ 323 h 3923"/>
                <a:gd name="T14" fmla="*/ 455 w 3896"/>
                <a:gd name="T15" fmla="*/ 323 h 3923"/>
                <a:gd name="T16" fmla="*/ 348 w 3896"/>
                <a:gd name="T17" fmla="*/ 429 h 3923"/>
                <a:gd name="T18" fmla="*/ 348 w 3896"/>
                <a:gd name="T19" fmla="*/ 1326 h 3923"/>
                <a:gd name="T20" fmla="*/ 107 w 3896"/>
                <a:gd name="T21" fmla="*/ 1326 h 3923"/>
                <a:gd name="T22" fmla="*/ 0 w 3896"/>
                <a:gd name="T23" fmla="*/ 1433 h 3923"/>
                <a:gd name="T24" fmla="*/ 0 w 3896"/>
                <a:gd name="T25" fmla="*/ 3072 h 3923"/>
                <a:gd name="T26" fmla="*/ 852 w 3896"/>
                <a:gd name="T27" fmla="*/ 3923 h 3923"/>
                <a:gd name="T28" fmla="*/ 1224 w 3896"/>
                <a:gd name="T29" fmla="*/ 3923 h 3923"/>
                <a:gd name="T30" fmla="*/ 2076 w 3896"/>
                <a:gd name="T31" fmla="*/ 3072 h 3923"/>
                <a:gd name="T32" fmla="*/ 2076 w 3896"/>
                <a:gd name="T33" fmla="*/ 1691 h 3923"/>
                <a:gd name="T34" fmla="*/ 2096 w 3896"/>
                <a:gd name="T35" fmla="*/ 1712 h 3923"/>
                <a:gd name="T36" fmla="*/ 2699 w 3896"/>
                <a:gd name="T37" fmla="*/ 1961 h 3923"/>
                <a:gd name="T38" fmla="*/ 2699 w 3896"/>
                <a:gd name="T39" fmla="*/ 1961 h 3923"/>
                <a:gd name="T40" fmla="*/ 3301 w 3896"/>
                <a:gd name="T41" fmla="*/ 1712 h 3923"/>
                <a:gd name="T42" fmla="*/ 3564 w 3896"/>
                <a:gd name="T43" fmla="*/ 1448 h 3923"/>
                <a:gd name="T44" fmla="*/ 3564 w 3896"/>
                <a:gd name="T45" fmla="*/ 244 h 3923"/>
                <a:gd name="T46" fmla="*/ 1213 w 3896"/>
                <a:gd name="T47" fmla="*/ 3551 h 3923"/>
                <a:gd name="T48" fmla="*/ 863 w 3896"/>
                <a:gd name="T49" fmla="*/ 3551 h 3923"/>
                <a:gd name="T50" fmla="*/ 757 w 3896"/>
                <a:gd name="T51" fmla="*/ 3445 h 3923"/>
                <a:gd name="T52" fmla="*/ 863 w 3896"/>
                <a:gd name="T53" fmla="*/ 3338 h 3923"/>
                <a:gd name="T54" fmla="*/ 1213 w 3896"/>
                <a:gd name="T55" fmla="*/ 3338 h 3923"/>
                <a:gd name="T56" fmla="*/ 1319 w 3896"/>
                <a:gd name="T57" fmla="*/ 3445 h 3923"/>
                <a:gd name="T58" fmla="*/ 1213 w 3896"/>
                <a:gd name="T59" fmla="*/ 3551 h 3923"/>
                <a:gd name="T60" fmla="*/ 1514 w 3896"/>
                <a:gd name="T61" fmla="*/ 1326 h 3923"/>
                <a:gd name="T62" fmla="*/ 562 w 3896"/>
                <a:gd name="T63" fmla="*/ 1326 h 3923"/>
                <a:gd name="T64" fmla="*/ 562 w 3896"/>
                <a:gd name="T65" fmla="*/ 536 h 3923"/>
                <a:gd name="T66" fmla="*/ 735 w 3896"/>
                <a:gd name="T67" fmla="*/ 536 h 3923"/>
                <a:gd name="T68" fmla="*/ 735 w 3896"/>
                <a:gd name="T69" fmla="*/ 844 h 3923"/>
                <a:gd name="T70" fmla="*/ 841 w 3896"/>
                <a:gd name="T71" fmla="*/ 951 h 3923"/>
                <a:gd name="T72" fmla="*/ 948 w 3896"/>
                <a:gd name="T73" fmla="*/ 844 h 3923"/>
                <a:gd name="T74" fmla="*/ 948 w 3896"/>
                <a:gd name="T75" fmla="*/ 536 h 3923"/>
                <a:gd name="T76" fmla="*/ 1128 w 3896"/>
                <a:gd name="T77" fmla="*/ 536 h 3923"/>
                <a:gd name="T78" fmla="*/ 1128 w 3896"/>
                <a:gd name="T79" fmla="*/ 844 h 3923"/>
                <a:gd name="T80" fmla="*/ 1235 w 3896"/>
                <a:gd name="T81" fmla="*/ 951 h 3923"/>
                <a:gd name="T82" fmla="*/ 1341 w 3896"/>
                <a:gd name="T83" fmla="*/ 844 h 3923"/>
                <a:gd name="T84" fmla="*/ 1341 w 3896"/>
                <a:gd name="T85" fmla="*/ 536 h 3923"/>
                <a:gd name="T86" fmla="*/ 1514 w 3896"/>
                <a:gd name="T87" fmla="*/ 536 h 3923"/>
                <a:gd name="T88" fmla="*/ 1514 w 3896"/>
                <a:gd name="T89" fmla="*/ 1326 h 3923"/>
                <a:gd name="T90" fmla="*/ 3251 w 3896"/>
                <a:gd name="T91" fmla="*/ 1191 h 3923"/>
                <a:gd name="T92" fmla="*/ 3003 w 3896"/>
                <a:gd name="T93" fmla="*/ 1438 h 3923"/>
                <a:gd name="T94" fmla="*/ 2928 w 3896"/>
                <a:gd name="T95" fmla="*/ 1469 h 3923"/>
                <a:gd name="T96" fmla="*/ 2853 w 3896"/>
                <a:gd name="T97" fmla="*/ 1438 h 3923"/>
                <a:gd name="T98" fmla="*/ 2853 w 3896"/>
                <a:gd name="T99" fmla="*/ 1287 h 3923"/>
                <a:gd name="T100" fmla="*/ 3100 w 3896"/>
                <a:gd name="T101" fmla="*/ 1040 h 3923"/>
                <a:gd name="T102" fmla="*/ 3251 w 3896"/>
                <a:gd name="T103" fmla="*/ 1040 h 3923"/>
                <a:gd name="T104" fmla="*/ 3251 w 3896"/>
                <a:gd name="T105" fmla="*/ 1191 h 3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96" h="3923">
                  <a:moveTo>
                    <a:pt x="3564" y="244"/>
                  </a:moveTo>
                  <a:lnTo>
                    <a:pt x="3361" y="41"/>
                  </a:lnTo>
                  <a:cubicBezTo>
                    <a:pt x="3320" y="0"/>
                    <a:pt x="3252" y="0"/>
                    <a:pt x="3211" y="41"/>
                  </a:cubicBezTo>
                  <a:lnTo>
                    <a:pt x="1926" y="1326"/>
                  </a:lnTo>
                  <a:lnTo>
                    <a:pt x="1728" y="1326"/>
                  </a:lnTo>
                  <a:lnTo>
                    <a:pt x="1728" y="429"/>
                  </a:lnTo>
                  <a:cubicBezTo>
                    <a:pt x="1728" y="370"/>
                    <a:pt x="1680" y="323"/>
                    <a:pt x="1621" y="323"/>
                  </a:cubicBezTo>
                  <a:lnTo>
                    <a:pt x="455" y="323"/>
                  </a:lnTo>
                  <a:cubicBezTo>
                    <a:pt x="396" y="323"/>
                    <a:pt x="348" y="370"/>
                    <a:pt x="348" y="429"/>
                  </a:cubicBezTo>
                  <a:lnTo>
                    <a:pt x="348" y="1326"/>
                  </a:lnTo>
                  <a:lnTo>
                    <a:pt x="107" y="1326"/>
                  </a:lnTo>
                  <a:cubicBezTo>
                    <a:pt x="48" y="1326"/>
                    <a:pt x="0" y="1374"/>
                    <a:pt x="0" y="1433"/>
                  </a:cubicBezTo>
                  <a:lnTo>
                    <a:pt x="0" y="3072"/>
                  </a:lnTo>
                  <a:cubicBezTo>
                    <a:pt x="0" y="3541"/>
                    <a:pt x="382" y="3923"/>
                    <a:pt x="852" y="3923"/>
                  </a:cubicBezTo>
                  <a:lnTo>
                    <a:pt x="1224" y="3923"/>
                  </a:lnTo>
                  <a:cubicBezTo>
                    <a:pt x="1694" y="3923"/>
                    <a:pt x="2076" y="3541"/>
                    <a:pt x="2076" y="3072"/>
                  </a:cubicBezTo>
                  <a:lnTo>
                    <a:pt x="2076" y="1691"/>
                  </a:lnTo>
                  <a:lnTo>
                    <a:pt x="2096" y="1712"/>
                  </a:lnTo>
                  <a:cubicBezTo>
                    <a:pt x="2257" y="1872"/>
                    <a:pt x="2471" y="1961"/>
                    <a:pt x="2699" y="1961"/>
                  </a:cubicBezTo>
                  <a:lnTo>
                    <a:pt x="2699" y="1961"/>
                  </a:lnTo>
                  <a:cubicBezTo>
                    <a:pt x="2926" y="1961"/>
                    <a:pt x="3140" y="1872"/>
                    <a:pt x="3301" y="1712"/>
                  </a:cubicBezTo>
                  <a:lnTo>
                    <a:pt x="3564" y="1448"/>
                  </a:lnTo>
                  <a:cubicBezTo>
                    <a:pt x="3896" y="1116"/>
                    <a:pt x="3896" y="576"/>
                    <a:pt x="3564" y="244"/>
                  </a:cubicBezTo>
                  <a:close/>
                  <a:moveTo>
                    <a:pt x="1213" y="3551"/>
                  </a:moveTo>
                  <a:lnTo>
                    <a:pt x="863" y="3551"/>
                  </a:lnTo>
                  <a:cubicBezTo>
                    <a:pt x="804" y="3551"/>
                    <a:pt x="757" y="3503"/>
                    <a:pt x="757" y="3445"/>
                  </a:cubicBezTo>
                  <a:cubicBezTo>
                    <a:pt x="757" y="3386"/>
                    <a:pt x="804" y="3338"/>
                    <a:pt x="863" y="3338"/>
                  </a:cubicBezTo>
                  <a:lnTo>
                    <a:pt x="1213" y="3338"/>
                  </a:lnTo>
                  <a:cubicBezTo>
                    <a:pt x="1272" y="3338"/>
                    <a:pt x="1319" y="3386"/>
                    <a:pt x="1319" y="3445"/>
                  </a:cubicBezTo>
                  <a:cubicBezTo>
                    <a:pt x="1319" y="3503"/>
                    <a:pt x="1272" y="3551"/>
                    <a:pt x="1213" y="3551"/>
                  </a:cubicBezTo>
                  <a:close/>
                  <a:moveTo>
                    <a:pt x="1514" y="1326"/>
                  </a:moveTo>
                  <a:lnTo>
                    <a:pt x="562" y="1326"/>
                  </a:lnTo>
                  <a:lnTo>
                    <a:pt x="562" y="536"/>
                  </a:lnTo>
                  <a:lnTo>
                    <a:pt x="735" y="536"/>
                  </a:lnTo>
                  <a:lnTo>
                    <a:pt x="735" y="844"/>
                  </a:lnTo>
                  <a:cubicBezTo>
                    <a:pt x="735" y="903"/>
                    <a:pt x="782" y="951"/>
                    <a:pt x="841" y="951"/>
                  </a:cubicBezTo>
                  <a:cubicBezTo>
                    <a:pt x="900" y="951"/>
                    <a:pt x="948" y="903"/>
                    <a:pt x="948" y="844"/>
                  </a:cubicBezTo>
                  <a:lnTo>
                    <a:pt x="948" y="536"/>
                  </a:lnTo>
                  <a:lnTo>
                    <a:pt x="1128" y="536"/>
                  </a:lnTo>
                  <a:lnTo>
                    <a:pt x="1128" y="844"/>
                  </a:lnTo>
                  <a:cubicBezTo>
                    <a:pt x="1128" y="903"/>
                    <a:pt x="1176" y="951"/>
                    <a:pt x="1235" y="951"/>
                  </a:cubicBezTo>
                  <a:cubicBezTo>
                    <a:pt x="1294" y="951"/>
                    <a:pt x="1341" y="903"/>
                    <a:pt x="1341" y="844"/>
                  </a:cubicBezTo>
                  <a:lnTo>
                    <a:pt x="1341" y="536"/>
                  </a:lnTo>
                  <a:lnTo>
                    <a:pt x="1514" y="536"/>
                  </a:lnTo>
                  <a:lnTo>
                    <a:pt x="1514" y="1326"/>
                  </a:lnTo>
                  <a:close/>
                  <a:moveTo>
                    <a:pt x="3251" y="1191"/>
                  </a:moveTo>
                  <a:lnTo>
                    <a:pt x="3003" y="1438"/>
                  </a:lnTo>
                  <a:cubicBezTo>
                    <a:pt x="2983" y="1459"/>
                    <a:pt x="2955" y="1469"/>
                    <a:pt x="2928" y="1469"/>
                  </a:cubicBezTo>
                  <a:cubicBezTo>
                    <a:pt x="2901" y="1469"/>
                    <a:pt x="2873" y="1459"/>
                    <a:pt x="2853" y="1438"/>
                  </a:cubicBezTo>
                  <a:cubicBezTo>
                    <a:pt x="2811" y="1396"/>
                    <a:pt x="2811" y="1329"/>
                    <a:pt x="2853" y="1287"/>
                  </a:cubicBezTo>
                  <a:lnTo>
                    <a:pt x="3100" y="1040"/>
                  </a:lnTo>
                  <a:cubicBezTo>
                    <a:pt x="3141" y="998"/>
                    <a:pt x="3209" y="998"/>
                    <a:pt x="3251" y="1040"/>
                  </a:cubicBezTo>
                  <a:cubicBezTo>
                    <a:pt x="3292" y="1082"/>
                    <a:pt x="3292" y="1149"/>
                    <a:pt x="3251" y="1191"/>
                  </a:cubicBezTo>
                  <a:close/>
                </a:path>
              </a:pathLst>
            </a:custGeom>
            <a:solidFill>
              <a:schemeClr val="bg1"/>
            </a:solidFill>
            <a:ln>
              <a:noFill/>
            </a:ln>
          </p:spPr>
          <p:txBody>
            <a:bodyPr/>
            <a:lstStyle/>
            <a:p>
              <a:endParaRPr lang="zh-CN" altLang="en-US">
                <a:cs typeface="+mn-ea"/>
                <a:sym typeface="+mn-lt"/>
              </a:endParaRPr>
            </a:p>
          </p:txBody>
        </p:sp>
        <p:sp>
          <p:nvSpPr>
            <p:cNvPr id="10" name="文本框 9">
              <a:extLst>
                <a:ext uri="{FF2B5EF4-FFF2-40B4-BE49-F238E27FC236}">
                  <a16:creationId xmlns:a16="http://schemas.microsoft.com/office/drawing/2014/main" id="{D6D87FF8-AB6D-0704-AA69-844A441B863C}"/>
                </a:ext>
              </a:extLst>
            </p:cNvPr>
            <p:cNvSpPr txBox="1"/>
            <p:nvPr/>
          </p:nvSpPr>
          <p:spPr>
            <a:xfrm>
              <a:off x="7598570" y="2646081"/>
              <a:ext cx="1313180" cy="369332"/>
            </a:xfrm>
            <a:prstGeom prst="rect">
              <a:avLst/>
            </a:prstGeom>
            <a:noFill/>
          </p:spPr>
          <p:txBody>
            <a:bodyPr wrap="non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en-US" altLang="zh-CN" b="1" dirty="0">
                  <a:solidFill>
                    <a:prstClr val="white"/>
                  </a:solidFill>
                  <a:cs typeface="+mn-ea"/>
                  <a:sym typeface="+mn-lt"/>
                </a:rPr>
                <a:t>USB Drive</a:t>
              </a:r>
              <a:endParaRPr kumimoji="0" lang="zh-CN" altLang="en-US" sz="1800" b="1" i="0" u="none" strike="noStrike" kern="1200" cap="none" spc="0" normalizeH="0" baseline="0" noProof="0" dirty="0">
                <a:ln>
                  <a:noFill/>
                </a:ln>
                <a:solidFill>
                  <a:prstClr val="white"/>
                </a:solidFill>
                <a:effectLst/>
                <a:uLnTx/>
                <a:uFillTx/>
                <a:cs typeface="+mn-ea"/>
                <a:sym typeface="+mn-lt"/>
              </a:endParaRPr>
            </a:p>
          </p:txBody>
        </p:sp>
      </p:grpSp>
      <p:grpSp>
        <p:nvGrpSpPr>
          <p:cNvPr id="11" name="组合 10">
            <a:extLst>
              <a:ext uri="{FF2B5EF4-FFF2-40B4-BE49-F238E27FC236}">
                <a16:creationId xmlns:a16="http://schemas.microsoft.com/office/drawing/2014/main" id="{F51209D5-70B3-2622-0BBE-B8B900C22D1F}"/>
              </a:ext>
            </a:extLst>
          </p:cNvPr>
          <p:cNvGrpSpPr/>
          <p:nvPr/>
        </p:nvGrpSpPr>
        <p:grpSpPr>
          <a:xfrm>
            <a:off x="4998302" y="3254442"/>
            <a:ext cx="2044976" cy="504000"/>
            <a:chOff x="6848475" y="3188345"/>
            <a:chExt cx="2261000" cy="630528"/>
          </a:xfrm>
        </p:grpSpPr>
        <p:sp>
          <p:nvSpPr>
            <p:cNvPr id="12" name="圆角矩形 178">
              <a:extLst>
                <a:ext uri="{FF2B5EF4-FFF2-40B4-BE49-F238E27FC236}">
                  <a16:creationId xmlns:a16="http://schemas.microsoft.com/office/drawing/2014/main" id="{DA2058CA-3A86-4BD0-5947-82EBE2D61A0B}"/>
                </a:ext>
              </a:extLst>
            </p:cNvPr>
            <p:cNvSpPr/>
            <p:nvPr/>
          </p:nvSpPr>
          <p:spPr>
            <a:xfrm>
              <a:off x="6848475" y="3188345"/>
              <a:ext cx="2261000" cy="6305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13" name="written-letter_73473">
              <a:extLst>
                <a:ext uri="{FF2B5EF4-FFF2-40B4-BE49-F238E27FC236}">
                  <a16:creationId xmlns:a16="http://schemas.microsoft.com/office/drawing/2014/main" id="{201933A0-C37E-306E-23AD-CCD7B6FBF22C}"/>
                </a:ext>
              </a:extLst>
            </p:cNvPr>
            <p:cNvSpPr>
              <a:spLocks noChangeAspect="1"/>
            </p:cNvSpPr>
            <p:nvPr/>
          </p:nvSpPr>
          <p:spPr bwMode="auto">
            <a:xfrm>
              <a:off x="7076224" y="3290861"/>
              <a:ext cx="494454" cy="435908"/>
            </a:xfrm>
            <a:custGeom>
              <a:avLst/>
              <a:gdLst>
                <a:gd name="T0" fmla="*/ 472622 w 604011"/>
                <a:gd name="T1" fmla="*/ 472622 w 604011"/>
                <a:gd name="T2" fmla="*/ 472622 w 604011"/>
                <a:gd name="T3" fmla="*/ 472622 w 604011"/>
                <a:gd name="T4" fmla="*/ 472622 w 604011"/>
                <a:gd name="T5" fmla="*/ 472622 w 604011"/>
                <a:gd name="T6" fmla="*/ 472622 w 604011"/>
                <a:gd name="T7" fmla="*/ 472622 w 604011"/>
                <a:gd name="T8" fmla="*/ 472622 w 604011"/>
                <a:gd name="T9" fmla="*/ 472622 w 604011"/>
                <a:gd name="T10" fmla="*/ 472622 w 604011"/>
                <a:gd name="T11" fmla="*/ 472622 w 604011"/>
                <a:gd name="T12" fmla="*/ 472622 w 604011"/>
                <a:gd name="T13" fmla="*/ 472622 w 604011"/>
                <a:gd name="T14" fmla="*/ 472622 w 604011"/>
                <a:gd name="T15" fmla="*/ 472622 w 604011"/>
                <a:gd name="T16" fmla="*/ 472622 w 604011"/>
                <a:gd name="T17" fmla="*/ 472622 w 604011"/>
                <a:gd name="T18" fmla="*/ 472622 w 604011"/>
                <a:gd name="T19" fmla="*/ 472622 w 604011"/>
                <a:gd name="T20" fmla="*/ 472622 w 604011"/>
                <a:gd name="T21" fmla="*/ 472622 w 604011"/>
                <a:gd name="T22" fmla="*/ 472622 w 604011"/>
                <a:gd name="T23" fmla="*/ 472622 w 604011"/>
                <a:gd name="T24" fmla="*/ 472622 w 604011"/>
                <a:gd name="T25" fmla="*/ 472622 w 604011"/>
                <a:gd name="T26" fmla="*/ 472622 w 604011"/>
                <a:gd name="T27" fmla="*/ 472622 w 604011"/>
                <a:gd name="T28" fmla="*/ 472622 w 604011"/>
                <a:gd name="T29" fmla="*/ 472622 w 604011"/>
                <a:gd name="T30" fmla="*/ 472622 w 604011"/>
                <a:gd name="T31" fmla="*/ 472622 w 604011"/>
                <a:gd name="T32" fmla="*/ 472622 w 604011"/>
                <a:gd name="T33" fmla="*/ 472622 w 604011"/>
                <a:gd name="T34" fmla="*/ 472622 w 604011"/>
                <a:gd name="T35" fmla="*/ 472622 w 604011"/>
                <a:gd name="T36" fmla="*/ 472622 w 604011"/>
                <a:gd name="T37" fmla="*/ 472622 w 604011"/>
                <a:gd name="T38" fmla="*/ 472622 w 604011"/>
                <a:gd name="T39" fmla="*/ 472622 w 604011"/>
                <a:gd name="T40" fmla="*/ 472622 w 604011"/>
                <a:gd name="T41" fmla="*/ 472622 w 604011"/>
                <a:gd name="T42" fmla="*/ 472622 w 604011"/>
                <a:gd name="T43" fmla="*/ 472622 w 604011"/>
                <a:gd name="T44" fmla="*/ 472622 w 604011"/>
                <a:gd name="T45" fmla="*/ 472622 w 604011"/>
                <a:gd name="T46" fmla="*/ 472622 w 604011"/>
                <a:gd name="T47" fmla="*/ 472622 w 604011"/>
                <a:gd name="T48" fmla="*/ 472622 w 604011"/>
                <a:gd name="T49" fmla="*/ 472622 w 604011"/>
                <a:gd name="T50" fmla="*/ 472622 w 604011"/>
                <a:gd name="T51" fmla="*/ 472622 w 604011"/>
                <a:gd name="T52" fmla="*/ 472622 w 604011"/>
                <a:gd name="T53" fmla="*/ 472622 w 604011"/>
                <a:gd name="T54" fmla="*/ 472622 w 604011"/>
                <a:gd name="T55" fmla="*/ 472622 w 604011"/>
                <a:gd name="T56" fmla="*/ 472622 w 604011"/>
                <a:gd name="T57" fmla="*/ 472622 w 604011"/>
                <a:gd name="T58" fmla="*/ 472622 w 604011"/>
                <a:gd name="T59" fmla="*/ 472622 w 604011"/>
                <a:gd name="T60" fmla="*/ 472622 w 604011"/>
                <a:gd name="T61" fmla="*/ 472622 w 604011"/>
                <a:gd name="T62" fmla="*/ 472622 w 604011"/>
                <a:gd name="T63" fmla="*/ 472622 w 604011"/>
                <a:gd name="T64" fmla="*/ 472622 w 604011"/>
                <a:gd name="T65" fmla="*/ 472622 w 604011"/>
                <a:gd name="T66" fmla="*/ 472622 w 604011"/>
                <a:gd name="T67" fmla="*/ 472622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22" h="2315">
                  <a:moveTo>
                    <a:pt x="751" y="330"/>
                  </a:moveTo>
                  <a:cubicBezTo>
                    <a:pt x="751" y="293"/>
                    <a:pt x="781" y="263"/>
                    <a:pt x="818" y="263"/>
                  </a:cubicBezTo>
                  <a:lnTo>
                    <a:pt x="1754" y="263"/>
                  </a:lnTo>
                  <a:cubicBezTo>
                    <a:pt x="1791" y="263"/>
                    <a:pt x="1821" y="293"/>
                    <a:pt x="1821" y="330"/>
                  </a:cubicBezTo>
                  <a:cubicBezTo>
                    <a:pt x="1821" y="367"/>
                    <a:pt x="1791" y="397"/>
                    <a:pt x="1754" y="397"/>
                  </a:cubicBezTo>
                  <a:lnTo>
                    <a:pt x="818" y="397"/>
                  </a:lnTo>
                  <a:cubicBezTo>
                    <a:pt x="781" y="397"/>
                    <a:pt x="751" y="367"/>
                    <a:pt x="751" y="330"/>
                  </a:cubicBezTo>
                  <a:close/>
                  <a:moveTo>
                    <a:pt x="2622" y="837"/>
                  </a:moveTo>
                  <a:lnTo>
                    <a:pt x="2622" y="2035"/>
                  </a:lnTo>
                  <a:cubicBezTo>
                    <a:pt x="2622" y="2189"/>
                    <a:pt x="2497" y="2315"/>
                    <a:pt x="2343" y="2315"/>
                  </a:cubicBezTo>
                  <a:lnTo>
                    <a:pt x="279" y="2315"/>
                  </a:lnTo>
                  <a:cubicBezTo>
                    <a:pt x="125" y="2315"/>
                    <a:pt x="0" y="2189"/>
                    <a:pt x="0" y="2035"/>
                  </a:cubicBezTo>
                  <a:lnTo>
                    <a:pt x="0" y="837"/>
                  </a:lnTo>
                  <a:cubicBezTo>
                    <a:pt x="0" y="683"/>
                    <a:pt x="125" y="558"/>
                    <a:pt x="279" y="558"/>
                  </a:cubicBezTo>
                  <a:lnTo>
                    <a:pt x="486" y="558"/>
                  </a:lnTo>
                  <a:lnTo>
                    <a:pt x="486" y="183"/>
                  </a:lnTo>
                  <a:cubicBezTo>
                    <a:pt x="486" y="82"/>
                    <a:pt x="569" y="0"/>
                    <a:pt x="670" y="0"/>
                  </a:cubicBezTo>
                  <a:lnTo>
                    <a:pt x="1927" y="0"/>
                  </a:lnTo>
                  <a:cubicBezTo>
                    <a:pt x="2028" y="0"/>
                    <a:pt x="2111" y="82"/>
                    <a:pt x="2111" y="183"/>
                  </a:cubicBezTo>
                  <a:lnTo>
                    <a:pt x="2111" y="558"/>
                  </a:lnTo>
                  <a:lnTo>
                    <a:pt x="2343" y="558"/>
                  </a:lnTo>
                  <a:cubicBezTo>
                    <a:pt x="2497" y="558"/>
                    <a:pt x="2622" y="683"/>
                    <a:pt x="2622" y="837"/>
                  </a:cubicBezTo>
                  <a:close/>
                  <a:moveTo>
                    <a:pt x="2420" y="1997"/>
                  </a:moveTo>
                  <a:lnTo>
                    <a:pt x="1583" y="1452"/>
                  </a:lnTo>
                  <a:lnTo>
                    <a:pt x="2422" y="861"/>
                  </a:lnTo>
                  <a:cubicBezTo>
                    <a:pt x="2452" y="839"/>
                    <a:pt x="2459" y="798"/>
                    <a:pt x="2438" y="768"/>
                  </a:cubicBezTo>
                  <a:cubicBezTo>
                    <a:pt x="2417" y="738"/>
                    <a:pt x="2375" y="730"/>
                    <a:pt x="2345" y="752"/>
                  </a:cubicBezTo>
                  <a:lnTo>
                    <a:pt x="1978" y="1011"/>
                  </a:lnTo>
                  <a:lnTo>
                    <a:pt x="1978" y="778"/>
                  </a:lnTo>
                  <a:lnTo>
                    <a:pt x="1978" y="764"/>
                  </a:lnTo>
                  <a:lnTo>
                    <a:pt x="1978" y="183"/>
                  </a:lnTo>
                  <a:cubicBezTo>
                    <a:pt x="1978" y="156"/>
                    <a:pt x="1955" y="133"/>
                    <a:pt x="1927" y="133"/>
                  </a:cubicBezTo>
                  <a:lnTo>
                    <a:pt x="670" y="133"/>
                  </a:lnTo>
                  <a:cubicBezTo>
                    <a:pt x="642" y="133"/>
                    <a:pt x="620" y="156"/>
                    <a:pt x="620" y="183"/>
                  </a:cubicBezTo>
                  <a:lnTo>
                    <a:pt x="620" y="755"/>
                  </a:lnTo>
                  <a:lnTo>
                    <a:pt x="620" y="755"/>
                  </a:lnTo>
                  <a:lnTo>
                    <a:pt x="620" y="995"/>
                  </a:lnTo>
                  <a:lnTo>
                    <a:pt x="279" y="756"/>
                  </a:lnTo>
                  <a:cubicBezTo>
                    <a:pt x="249" y="735"/>
                    <a:pt x="208" y="742"/>
                    <a:pt x="186" y="773"/>
                  </a:cubicBezTo>
                  <a:cubicBezTo>
                    <a:pt x="165" y="803"/>
                    <a:pt x="173" y="844"/>
                    <a:pt x="203" y="865"/>
                  </a:cubicBezTo>
                  <a:lnTo>
                    <a:pt x="1046" y="1458"/>
                  </a:lnTo>
                  <a:lnTo>
                    <a:pt x="205" y="2005"/>
                  </a:lnTo>
                  <a:cubicBezTo>
                    <a:pt x="174" y="2025"/>
                    <a:pt x="165" y="2066"/>
                    <a:pt x="185" y="2097"/>
                  </a:cubicBezTo>
                  <a:cubicBezTo>
                    <a:pt x="198" y="2117"/>
                    <a:pt x="219" y="2127"/>
                    <a:pt x="241" y="2127"/>
                  </a:cubicBezTo>
                  <a:cubicBezTo>
                    <a:pt x="254" y="2127"/>
                    <a:pt x="266" y="2124"/>
                    <a:pt x="277" y="2117"/>
                  </a:cubicBezTo>
                  <a:lnTo>
                    <a:pt x="1161" y="1542"/>
                  </a:lnTo>
                  <a:cubicBezTo>
                    <a:pt x="1162" y="1541"/>
                    <a:pt x="1162" y="1540"/>
                    <a:pt x="1163" y="1540"/>
                  </a:cubicBezTo>
                  <a:lnTo>
                    <a:pt x="1201" y="1566"/>
                  </a:lnTo>
                  <a:cubicBezTo>
                    <a:pt x="1234" y="1589"/>
                    <a:pt x="1272" y="1601"/>
                    <a:pt x="1311" y="1601"/>
                  </a:cubicBezTo>
                  <a:cubicBezTo>
                    <a:pt x="1350" y="1601"/>
                    <a:pt x="1389" y="1589"/>
                    <a:pt x="1422" y="1566"/>
                  </a:cubicBezTo>
                  <a:lnTo>
                    <a:pt x="1466" y="1535"/>
                  </a:lnTo>
                  <a:lnTo>
                    <a:pt x="2347" y="2108"/>
                  </a:lnTo>
                  <a:cubicBezTo>
                    <a:pt x="2359" y="2116"/>
                    <a:pt x="2371" y="2119"/>
                    <a:pt x="2384" y="2119"/>
                  </a:cubicBezTo>
                  <a:cubicBezTo>
                    <a:pt x="2405" y="2119"/>
                    <a:pt x="2427" y="2109"/>
                    <a:pt x="2440" y="2089"/>
                  </a:cubicBezTo>
                  <a:cubicBezTo>
                    <a:pt x="2460" y="2058"/>
                    <a:pt x="2451" y="2017"/>
                    <a:pt x="2420" y="1997"/>
                  </a:cubicBezTo>
                  <a:close/>
                  <a:moveTo>
                    <a:pt x="818" y="695"/>
                  </a:moveTo>
                  <a:lnTo>
                    <a:pt x="1754" y="695"/>
                  </a:lnTo>
                  <a:cubicBezTo>
                    <a:pt x="1791" y="695"/>
                    <a:pt x="1821" y="665"/>
                    <a:pt x="1821" y="628"/>
                  </a:cubicBezTo>
                  <a:cubicBezTo>
                    <a:pt x="1821" y="591"/>
                    <a:pt x="1791" y="561"/>
                    <a:pt x="1754" y="561"/>
                  </a:cubicBezTo>
                  <a:lnTo>
                    <a:pt x="818" y="561"/>
                  </a:lnTo>
                  <a:cubicBezTo>
                    <a:pt x="781" y="561"/>
                    <a:pt x="751" y="591"/>
                    <a:pt x="751" y="628"/>
                  </a:cubicBezTo>
                  <a:cubicBezTo>
                    <a:pt x="751" y="665"/>
                    <a:pt x="781" y="695"/>
                    <a:pt x="818" y="695"/>
                  </a:cubicBezTo>
                  <a:close/>
                  <a:moveTo>
                    <a:pt x="818" y="993"/>
                  </a:moveTo>
                  <a:lnTo>
                    <a:pt x="1754" y="993"/>
                  </a:lnTo>
                  <a:cubicBezTo>
                    <a:pt x="1791" y="993"/>
                    <a:pt x="1821" y="963"/>
                    <a:pt x="1821" y="926"/>
                  </a:cubicBezTo>
                  <a:cubicBezTo>
                    <a:pt x="1821" y="889"/>
                    <a:pt x="1791" y="859"/>
                    <a:pt x="1754" y="859"/>
                  </a:cubicBezTo>
                  <a:lnTo>
                    <a:pt x="818" y="859"/>
                  </a:lnTo>
                  <a:cubicBezTo>
                    <a:pt x="781" y="859"/>
                    <a:pt x="751" y="889"/>
                    <a:pt x="751" y="926"/>
                  </a:cubicBezTo>
                  <a:cubicBezTo>
                    <a:pt x="751" y="963"/>
                    <a:pt x="781" y="993"/>
                    <a:pt x="818" y="993"/>
                  </a:cubicBezTo>
                  <a:close/>
                </a:path>
              </a:pathLst>
            </a:custGeom>
            <a:solidFill>
              <a:schemeClr val="bg1"/>
            </a:solidFill>
            <a:ln>
              <a:noFill/>
            </a:ln>
          </p:spPr>
          <p:txBody>
            <a:bodyPr/>
            <a:lstStyle/>
            <a:p>
              <a:endParaRPr lang="zh-CN" altLang="en-US">
                <a:cs typeface="+mn-ea"/>
                <a:sym typeface="+mn-lt"/>
              </a:endParaRPr>
            </a:p>
          </p:txBody>
        </p:sp>
        <p:sp>
          <p:nvSpPr>
            <p:cNvPr id="14" name="文本框 13">
              <a:extLst>
                <a:ext uri="{FF2B5EF4-FFF2-40B4-BE49-F238E27FC236}">
                  <a16:creationId xmlns:a16="http://schemas.microsoft.com/office/drawing/2014/main" id="{EA48D2D5-69D7-09D6-5C6C-3C45EF739420}"/>
                </a:ext>
              </a:extLst>
            </p:cNvPr>
            <p:cNvSpPr txBox="1"/>
            <p:nvPr/>
          </p:nvSpPr>
          <p:spPr>
            <a:xfrm>
              <a:off x="7664009" y="3298979"/>
              <a:ext cx="800219" cy="3693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altLang="zh-CN" b="1" dirty="0">
                  <a:solidFill>
                    <a:prstClr val="white"/>
                  </a:solidFill>
                  <a:cs typeface="+mn-ea"/>
                  <a:sym typeface="+mn-lt"/>
                </a:rPr>
                <a:t>Email</a:t>
              </a:r>
              <a:endParaRPr lang="zh-CN" altLang="en-US" b="1" dirty="0">
                <a:solidFill>
                  <a:prstClr val="white"/>
                </a:solidFill>
                <a:cs typeface="+mn-ea"/>
                <a:sym typeface="+mn-lt"/>
              </a:endParaRPr>
            </a:p>
          </p:txBody>
        </p:sp>
      </p:grpSp>
      <p:grpSp>
        <p:nvGrpSpPr>
          <p:cNvPr id="15" name="组合 14">
            <a:extLst>
              <a:ext uri="{FF2B5EF4-FFF2-40B4-BE49-F238E27FC236}">
                <a16:creationId xmlns:a16="http://schemas.microsoft.com/office/drawing/2014/main" id="{FF7C0760-2C19-6C3D-5DC6-3A52F9FBE8EB}"/>
              </a:ext>
            </a:extLst>
          </p:cNvPr>
          <p:cNvGrpSpPr/>
          <p:nvPr/>
        </p:nvGrpSpPr>
        <p:grpSpPr>
          <a:xfrm>
            <a:off x="4998302" y="3923247"/>
            <a:ext cx="2044976" cy="705247"/>
            <a:chOff x="6848475" y="3857150"/>
            <a:chExt cx="2261000" cy="649667"/>
          </a:xfrm>
        </p:grpSpPr>
        <p:sp>
          <p:nvSpPr>
            <p:cNvPr id="16" name="圆角矩形 179">
              <a:extLst>
                <a:ext uri="{FF2B5EF4-FFF2-40B4-BE49-F238E27FC236}">
                  <a16:creationId xmlns:a16="http://schemas.microsoft.com/office/drawing/2014/main" id="{19A36245-7C0C-734E-F06F-B61145DBC094}"/>
                </a:ext>
              </a:extLst>
            </p:cNvPr>
            <p:cNvSpPr/>
            <p:nvPr/>
          </p:nvSpPr>
          <p:spPr>
            <a:xfrm>
              <a:off x="6848475" y="3857150"/>
              <a:ext cx="2261000" cy="6305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17" name="qq-penguin-shape_52088">
              <a:extLst>
                <a:ext uri="{FF2B5EF4-FFF2-40B4-BE49-F238E27FC236}">
                  <a16:creationId xmlns:a16="http://schemas.microsoft.com/office/drawing/2014/main" id="{01614B4F-0E17-2037-FE50-2876AE6D731A}"/>
                </a:ext>
              </a:extLst>
            </p:cNvPr>
            <p:cNvSpPr>
              <a:spLocks noChangeAspect="1"/>
            </p:cNvSpPr>
            <p:nvPr/>
          </p:nvSpPr>
          <p:spPr bwMode="auto">
            <a:xfrm>
              <a:off x="7065318" y="3949308"/>
              <a:ext cx="488418" cy="476462"/>
            </a:xfrm>
            <a:custGeom>
              <a:avLst/>
              <a:gdLst>
                <a:gd name="T0" fmla="*/ 348 w 432"/>
                <a:gd name="T1" fmla="*/ 176 h 422"/>
                <a:gd name="T2" fmla="*/ 353 w 432"/>
                <a:gd name="T3" fmla="*/ 137 h 422"/>
                <a:gd name="T4" fmla="*/ 216 w 432"/>
                <a:gd name="T5" fmla="*/ 0 h 422"/>
                <a:gd name="T6" fmla="*/ 78 w 432"/>
                <a:gd name="T7" fmla="*/ 137 h 422"/>
                <a:gd name="T8" fmla="*/ 84 w 432"/>
                <a:gd name="T9" fmla="*/ 176 h 422"/>
                <a:gd name="T10" fmla="*/ 27 w 432"/>
                <a:gd name="T11" fmla="*/ 328 h 422"/>
                <a:gd name="T12" fmla="*/ 70 w 432"/>
                <a:gd name="T13" fmla="*/ 290 h 422"/>
                <a:gd name="T14" fmla="*/ 101 w 432"/>
                <a:gd name="T15" fmla="*/ 351 h 422"/>
                <a:gd name="T16" fmla="*/ 65 w 432"/>
                <a:gd name="T17" fmla="*/ 384 h 422"/>
                <a:gd name="T18" fmla="*/ 135 w 432"/>
                <a:gd name="T19" fmla="*/ 422 h 422"/>
                <a:gd name="T20" fmla="*/ 196 w 432"/>
                <a:gd name="T21" fmla="*/ 402 h 422"/>
                <a:gd name="T22" fmla="*/ 216 w 432"/>
                <a:gd name="T23" fmla="*/ 404 h 422"/>
                <a:gd name="T24" fmla="*/ 236 w 432"/>
                <a:gd name="T25" fmla="*/ 402 h 422"/>
                <a:gd name="T26" fmla="*/ 297 w 432"/>
                <a:gd name="T27" fmla="*/ 422 h 422"/>
                <a:gd name="T28" fmla="*/ 367 w 432"/>
                <a:gd name="T29" fmla="*/ 384 h 422"/>
                <a:gd name="T30" fmla="*/ 330 w 432"/>
                <a:gd name="T31" fmla="*/ 351 h 422"/>
                <a:gd name="T32" fmla="*/ 362 w 432"/>
                <a:gd name="T33" fmla="*/ 290 h 422"/>
                <a:gd name="T34" fmla="*/ 404 w 432"/>
                <a:gd name="T35" fmla="*/ 328 h 422"/>
                <a:gd name="T36" fmla="*/ 348 w 432"/>
                <a:gd name="T37" fmla="*/ 176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2" h="422">
                  <a:moveTo>
                    <a:pt x="348" y="176"/>
                  </a:moveTo>
                  <a:cubicBezTo>
                    <a:pt x="351" y="164"/>
                    <a:pt x="353" y="151"/>
                    <a:pt x="353" y="137"/>
                  </a:cubicBezTo>
                  <a:cubicBezTo>
                    <a:pt x="353" y="61"/>
                    <a:pt x="292" y="0"/>
                    <a:pt x="216" y="0"/>
                  </a:cubicBezTo>
                  <a:cubicBezTo>
                    <a:pt x="140" y="0"/>
                    <a:pt x="78" y="61"/>
                    <a:pt x="78" y="137"/>
                  </a:cubicBezTo>
                  <a:cubicBezTo>
                    <a:pt x="78" y="151"/>
                    <a:pt x="80" y="164"/>
                    <a:pt x="84" y="176"/>
                  </a:cubicBezTo>
                  <a:cubicBezTo>
                    <a:pt x="67" y="190"/>
                    <a:pt x="0" y="250"/>
                    <a:pt x="27" y="328"/>
                  </a:cubicBezTo>
                  <a:cubicBezTo>
                    <a:pt x="27" y="328"/>
                    <a:pt x="51" y="326"/>
                    <a:pt x="70" y="290"/>
                  </a:cubicBezTo>
                  <a:cubicBezTo>
                    <a:pt x="76" y="313"/>
                    <a:pt x="86" y="334"/>
                    <a:pt x="101" y="351"/>
                  </a:cubicBezTo>
                  <a:cubicBezTo>
                    <a:pt x="80" y="357"/>
                    <a:pt x="65" y="370"/>
                    <a:pt x="65" y="384"/>
                  </a:cubicBezTo>
                  <a:cubicBezTo>
                    <a:pt x="65" y="405"/>
                    <a:pt x="96" y="422"/>
                    <a:pt x="135" y="422"/>
                  </a:cubicBezTo>
                  <a:cubicBezTo>
                    <a:pt x="161" y="422"/>
                    <a:pt x="184" y="414"/>
                    <a:pt x="196" y="402"/>
                  </a:cubicBezTo>
                  <a:cubicBezTo>
                    <a:pt x="202" y="403"/>
                    <a:pt x="209" y="404"/>
                    <a:pt x="216" y="404"/>
                  </a:cubicBezTo>
                  <a:cubicBezTo>
                    <a:pt x="223" y="404"/>
                    <a:pt x="229" y="403"/>
                    <a:pt x="236" y="402"/>
                  </a:cubicBezTo>
                  <a:cubicBezTo>
                    <a:pt x="248" y="414"/>
                    <a:pt x="271" y="422"/>
                    <a:pt x="297" y="422"/>
                  </a:cubicBezTo>
                  <a:cubicBezTo>
                    <a:pt x="335" y="422"/>
                    <a:pt x="367" y="405"/>
                    <a:pt x="367" y="384"/>
                  </a:cubicBezTo>
                  <a:cubicBezTo>
                    <a:pt x="367" y="370"/>
                    <a:pt x="352" y="357"/>
                    <a:pt x="330" y="351"/>
                  </a:cubicBezTo>
                  <a:cubicBezTo>
                    <a:pt x="345" y="334"/>
                    <a:pt x="356" y="313"/>
                    <a:pt x="362" y="290"/>
                  </a:cubicBezTo>
                  <a:cubicBezTo>
                    <a:pt x="381" y="326"/>
                    <a:pt x="404" y="328"/>
                    <a:pt x="404" y="328"/>
                  </a:cubicBezTo>
                  <a:cubicBezTo>
                    <a:pt x="432" y="250"/>
                    <a:pt x="365" y="190"/>
                    <a:pt x="348" y="176"/>
                  </a:cubicBezTo>
                  <a:close/>
                </a:path>
              </a:pathLst>
            </a:custGeom>
            <a:solidFill>
              <a:schemeClr val="bg1"/>
            </a:solidFill>
            <a:ln>
              <a:noFill/>
            </a:ln>
          </p:spPr>
          <p:txBody>
            <a:bodyPr/>
            <a:lstStyle/>
            <a:p>
              <a:endParaRPr lang="zh-CN" altLang="en-US">
                <a:cs typeface="+mn-ea"/>
                <a:sym typeface="+mn-lt"/>
              </a:endParaRPr>
            </a:p>
          </p:txBody>
        </p:sp>
        <p:sp>
          <p:nvSpPr>
            <p:cNvPr id="18" name="文本框 17">
              <a:extLst>
                <a:ext uri="{FF2B5EF4-FFF2-40B4-BE49-F238E27FC236}">
                  <a16:creationId xmlns:a16="http://schemas.microsoft.com/office/drawing/2014/main" id="{7DE0BB02-1DFE-4105-8FD2-E34AA6CD1649}"/>
                </a:ext>
              </a:extLst>
            </p:cNvPr>
            <p:cNvSpPr txBox="1"/>
            <p:nvPr/>
          </p:nvSpPr>
          <p:spPr>
            <a:xfrm>
              <a:off x="7588984" y="3860486"/>
              <a:ext cx="1383717" cy="646331"/>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lang="en-US" altLang="zh-CN" sz="1200" b="1" dirty="0">
                  <a:solidFill>
                    <a:prstClr val="white"/>
                  </a:solidFill>
                  <a:cs typeface="+mn-ea"/>
                  <a:sym typeface="+mn-lt"/>
                </a:rPr>
                <a:t>Instant</a:t>
              </a:r>
              <a:r>
                <a:rPr lang="zh-CN" altLang="en-US" sz="1200" b="1" dirty="0">
                  <a:solidFill>
                    <a:prstClr val="white"/>
                  </a:solidFill>
                  <a:cs typeface="+mn-ea"/>
                  <a:sym typeface="+mn-lt"/>
                </a:rPr>
                <a:t> </a:t>
              </a:r>
              <a:r>
                <a:rPr lang="en-US" altLang="zh-CN" sz="1200" b="1" dirty="0">
                  <a:solidFill>
                    <a:prstClr val="white"/>
                  </a:solidFill>
                  <a:cs typeface="+mn-ea"/>
                  <a:sym typeface="+mn-lt"/>
                </a:rPr>
                <a:t>Messaging Tools</a:t>
              </a:r>
              <a:endParaRPr kumimoji="0" lang="en-US" altLang="zh-CN" sz="1200" b="1" i="0" u="none" strike="noStrike" kern="1200" cap="none" spc="0" normalizeH="0" baseline="0" noProof="0" dirty="0">
                <a:ln>
                  <a:noFill/>
                </a:ln>
                <a:solidFill>
                  <a:prstClr val="white"/>
                </a:solidFill>
                <a:effectLst/>
                <a:uLnTx/>
                <a:uFillTx/>
                <a:cs typeface="+mn-ea"/>
                <a:sym typeface="+mn-lt"/>
              </a:endParaRPr>
            </a:p>
          </p:txBody>
        </p:sp>
      </p:grpSp>
      <p:grpSp>
        <p:nvGrpSpPr>
          <p:cNvPr id="19" name="组合 18">
            <a:extLst>
              <a:ext uri="{FF2B5EF4-FFF2-40B4-BE49-F238E27FC236}">
                <a16:creationId xmlns:a16="http://schemas.microsoft.com/office/drawing/2014/main" id="{3EEF39E5-C44B-242A-722B-3CFFB7F2A143}"/>
              </a:ext>
            </a:extLst>
          </p:cNvPr>
          <p:cNvGrpSpPr/>
          <p:nvPr/>
        </p:nvGrpSpPr>
        <p:grpSpPr>
          <a:xfrm>
            <a:off x="4998302" y="4691156"/>
            <a:ext cx="2044976" cy="504000"/>
            <a:chOff x="6848475" y="4525958"/>
            <a:chExt cx="2261000" cy="630528"/>
          </a:xfrm>
        </p:grpSpPr>
        <p:sp>
          <p:nvSpPr>
            <p:cNvPr id="20" name="圆角矩形 180">
              <a:extLst>
                <a:ext uri="{FF2B5EF4-FFF2-40B4-BE49-F238E27FC236}">
                  <a16:creationId xmlns:a16="http://schemas.microsoft.com/office/drawing/2014/main" id="{ACCE2C1C-62D6-035A-5087-ABD67B527E1D}"/>
                </a:ext>
              </a:extLst>
            </p:cNvPr>
            <p:cNvSpPr/>
            <p:nvPr/>
          </p:nvSpPr>
          <p:spPr>
            <a:xfrm>
              <a:off x="6848475" y="4525958"/>
              <a:ext cx="2261000" cy="63052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cs typeface="+mn-ea"/>
                <a:sym typeface="+mn-lt"/>
              </a:endParaRPr>
            </a:p>
          </p:txBody>
        </p:sp>
        <p:sp>
          <p:nvSpPr>
            <p:cNvPr id="21" name="internet-explorer_220779">
              <a:extLst>
                <a:ext uri="{FF2B5EF4-FFF2-40B4-BE49-F238E27FC236}">
                  <a16:creationId xmlns:a16="http://schemas.microsoft.com/office/drawing/2014/main" id="{8EF83229-A495-A84D-3760-3AADC22D317B}"/>
                </a:ext>
              </a:extLst>
            </p:cNvPr>
            <p:cNvSpPr>
              <a:spLocks noChangeAspect="1"/>
            </p:cNvSpPr>
            <p:nvPr/>
          </p:nvSpPr>
          <p:spPr bwMode="auto">
            <a:xfrm>
              <a:off x="7068628" y="4617349"/>
              <a:ext cx="449240" cy="442553"/>
            </a:xfrm>
            <a:custGeom>
              <a:avLst/>
              <a:gdLst>
                <a:gd name="T0" fmla="*/ 4878 w 6724"/>
                <a:gd name="T1" fmla="*/ 4322 h 6635"/>
                <a:gd name="T2" fmla="*/ 4845 w 6724"/>
                <a:gd name="T3" fmla="*/ 4381 h 6635"/>
                <a:gd name="T4" fmla="*/ 4405 w 6724"/>
                <a:gd name="T5" fmla="*/ 4860 h 6635"/>
                <a:gd name="T6" fmla="*/ 3785 w 6724"/>
                <a:gd name="T7" fmla="*/ 5026 h 6635"/>
                <a:gd name="T8" fmla="*/ 3167 w 6724"/>
                <a:gd name="T9" fmla="*/ 4860 h 6635"/>
                <a:gd name="T10" fmla="*/ 2729 w 6724"/>
                <a:gd name="T11" fmla="*/ 4413 h 6635"/>
                <a:gd name="T12" fmla="*/ 2556 w 6724"/>
                <a:gd name="T13" fmla="*/ 3975 h 6635"/>
                <a:gd name="T14" fmla="*/ 6701 w 6724"/>
                <a:gd name="T15" fmla="*/ 3975 h 6635"/>
                <a:gd name="T16" fmla="*/ 6710 w 6724"/>
                <a:gd name="T17" fmla="*/ 3869 h 6635"/>
                <a:gd name="T18" fmla="*/ 6713 w 6724"/>
                <a:gd name="T19" fmla="*/ 3637 h 6635"/>
                <a:gd name="T20" fmla="*/ 6711 w 6724"/>
                <a:gd name="T21" fmla="*/ 3512 h 6635"/>
                <a:gd name="T22" fmla="*/ 6443 w 6724"/>
                <a:gd name="T23" fmla="*/ 1990 h 6635"/>
                <a:gd name="T24" fmla="*/ 6300 w 6724"/>
                <a:gd name="T25" fmla="*/ 264 h 6635"/>
                <a:gd name="T26" fmla="*/ 5331 w 6724"/>
                <a:gd name="T27" fmla="*/ 30 h 6635"/>
                <a:gd name="T28" fmla="*/ 3937 w 6724"/>
                <a:gd name="T29" fmla="*/ 406 h 6635"/>
                <a:gd name="T30" fmla="*/ 3738 w 6724"/>
                <a:gd name="T31" fmla="*/ 395 h 6635"/>
                <a:gd name="T32" fmla="*/ 1825 w 6724"/>
                <a:gd name="T33" fmla="*/ 1049 h 6635"/>
                <a:gd name="T34" fmla="*/ 355 w 6724"/>
                <a:gd name="T35" fmla="*/ 2775 h 6635"/>
                <a:gd name="T36" fmla="*/ 173 w 6724"/>
                <a:gd name="T37" fmla="*/ 3230 h 6635"/>
                <a:gd name="T38" fmla="*/ 540 w 6724"/>
                <a:gd name="T39" fmla="*/ 2904 h 6635"/>
                <a:gd name="T40" fmla="*/ 1635 w 6724"/>
                <a:gd name="T41" fmla="*/ 2068 h 6635"/>
                <a:gd name="T42" fmla="*/ 849 w 6724"/>
                <a:gd name="T43" fmla="*/ 3090 h 6635"/>
                <a:gd name="T44" fmla="*/ 811 w 6724"/>
                <a:gd name="T45" fmla="*/ 3152 h 6635"/>
                <a:gd name="T46" fmla="*/ 189 w 6724"/>
                <a:gd name="T47" fmla="*/ 4457 h 6635"/>
                <a:gd name="T48" fmla="*/ 0 w 6724"/>
                <a:gd name="T49" fmla="*/ 5548 h 6635"/>
                <a:gd name="T50" fmla="*/ 251 w 6724"/>
                <a:gd name="T51" fmla="*/ 6307 h 6635"/>
                <a:gd name="T52" fmla="*/ 1103 w 6724"/>
                <a:gd name="T53" fmla="*/ 6635 h 6635"/>
                <a:gd name="T54" fmla="*/ 2381 w 6724"/>
                <a:gd name="T55" fmla="*/ 6285 h 6635"/>
                <a:gd name="T56" fmla="*/ 3738 w 6724"/>
                <a:gd name="T57" fmla="*/ 6584 h 6635"/>
                <a:gd name="T58" fmla="*/ 5543 w 6724"/>
                <a:gd name="T59" fmla="*/ 6000 h 6635"/>
                <a:gd name="T60" fmla="*/ 6669 w 6724"/>
                <a:gd name="T61" fmla="*/ 4476 h 6635"/>
                <a:gd name="T62" fmla="*/ 6724 w 6724"/>
                <a:gd name="T63" fmla="*/ 4322 h 6635"/>
                <a:gd name="T64" fmla="*/ 4878 w 6724"/>
                <a:gd name="T65" fmla="*/ 4322 h 6635"/>
                <a:gd name="T66" fmla="*/ 4792 w 6724"/>
                <a:gd name="T67" fmla="*/ 622 h 6635"/>
                <a:gd name="T68" fmla="*/ 5755 w 6724"/>
                <a:gd name="T69" fmla="*/ 522 h 6635"/>
                <a:gd name="T70" fmla="*/ 6113 w 6724"/>
                <a:gd name="T71" fmla="*/ 896 h 6635"/>
                <a:gd name="T72" fmla="*/ 6009 w 6724"/>
                <a:gd name="T73" fmla="*/ 1585 h 6635"/>
                <a:gd name="T74" fmla="*/ 5940 w 6724"/>
                <a:gd name="T75" fmla="*/ 1771 h 6635"/>
                <a:gd name="T76" fmla="*/ 5813 w 6724"/>
                <a:gd name="T77" fmla="*/ 1620 h 6635"/>
                <a:gd name="T78" fmla="*/ 4786 w 6724"/>
                <a:gd name="T79" fmla="*/ 832 h 6635"/>
                <a:gd name="T80" fmla="*/ 4558 w 6724"/>
                <a:gd name="T81" fmla="*/ 720 h 6635"/>
                <a:gd name="T82" fmla="*/ 4792 w 6724"/>
                <a:gd name="T83" fmla="*/ 622 h 6635"/>
                <a:gd name="T84" fmla="*/ 2015 w 6724"/>
                <a:gd name="T85" fmla="*/ 5931 h 6635"/>
                <a:gd name="T86" fmla="*/ 1078 w 6724"/>
                <a:gd name="T87" fmla="*/ 6220 h 6635"/>
                <a:gd name="T88" fmla="*/ 613 w 6724"/>
                <a:gd name="T89" fmla="*/ 6024 h 6635"/>
                <a:gd name="T90" fmla="*/ 813 w 6724"/>
                <a:gd name="T91" fmla="*/ 4439 h 6635"/>
                <a:gd name="T92" fmla="*/ 934 w 6724"/>
                <a:gd name="T93" fmla="*/ 4204 h 6635"/>
                <a:gd name="T94" fmla="*/ 1025 w 6724"/>
                <a:gd name="T95" fmla="*/ 4452 h 6635"/>
                <a:gd name="T96" fmla="*/ 2027 w 6724"/>
                <a:gd name="T97" fmla="*/ 5727 h 6635"/>
                <a:gd name="T98" fmla="*/ 2214 w 6724"/>
                <a:gd name="T99" fmla="*/ 5841 h 6635"/>
                <a:gd name="T100" fmla="*/ 2015 w 6724"/>
                <a:gd name="T101" fmla="*/ 5931 h 6635"/>
                <a:gd name="T102" fmla="*/ 2308 w 6724"/>
                <a:gd name="T103" fmla="*/ 3165 h 6635"/>
                <a:gd name="T104" fmla="*/ 2314 w 6724"/>
                <a:gd name="T105" fmla="*/ 3043 h 6635"/>
                <a:gd name="T106" fmla="*/ 2791 w 6724"/>
                <a:gd name="T107" fmla="*/ 2126 h 6635"/>
                <a:gd name="T108" fmla="*/ 3732 w 6724"/>
                <a:gd name="T109" fmla="*/ 1776 h 6635"/>
                <a:gd name="T110" fmla="*/ 4672 w 6724"/>
                <a:gd name="T111" fmla="*/ 2126 h 6635"/>
                <a:gd name="T112" fmla="*/ 5091 w 6724"/>
                <a:gd name="T113" fmla="*/ 3043 h 6635"/>
                <a:gd name="T114" fmla="*/ 5098 w 6724"/>
                <a:gd name="T115" fmla="*/ 3165 h 6635"/>
                <a:gd name="T116" fmla="*/ 2308 w 6724"/>
                <a:gd name="T117" fmla="*/ 3165 h 6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24" h="6635">
                  <a:moveTo>
                    <a:pt x="4878" y="4322"/>
                  </a:moveTo>
                  <a:lnTo>
                    <a:pt x="4845" y="4381"/>
                  </a:lnTo>
                  <a:cubicBezTo>
                    <a:pt x="4724" y="4594"/>
                    <a:pt x="4572" y="4759"/>
                    <a:pt x="4405" y="4860"/>
                  </a:cubicBezTo>
                  <a:cubicBezTo>
                    <a:pt x="4220" y="4970"/>
                    <a:pt x="4012" y="5026"/>
                    <a:pt x="3785" y="5026"/>
                  </a:cubicBezTo>
                  <a:cubicBezTo>
                    <a:pt x="3559" y="5026"/>
                    <a:pt x="3351" y="4970"/>
                    <a:pt x="3167" y="4860"/>
                  </a:cubicBezTo>
                  <a:cubicBezTo>
                    <a:pt x="2981" y="4749"/>
                    <a:pt x="2833" y="4597"/>
                    <a:pt x="2729" y="4413"/>
                  </a:cubicBezTo>
                  <a:cubicBezTo>
                    <a:pt x="2654" y="4264"/>
                    <a:pt x="2582" y="4122"/>
                    <a:pt x="2556" y="3975"/>
                  </a:cubicBezTo>
                  <a:lnTo>
                    <a:pt x="6701" y="3975"/>
                  </a:lnTo>
                  <a:lnTo>
                    <a:pt x="6710" y="3869"/>
                  </a:lnTo>
                  <a:cubicBezTo>
                    <a:pt x="6717" y="3797"/>
                    <a:pt x="6715" y="3719"/>
                    <a:pt x="6713" y="3637"/>
                  </a:cubicBezTo>
                  <a:cubicBezTo>
                    <a:pt x="6712" y="3596"/>
                    <a:pt x="6711" y="3554"/>
                    <a:pt x="6711" y="3512"/>
                  </a:cubicBezTo>
                  <a:cubicBezTo>
                    <a:pt x="6711" y="2976"/>
                    <a:pt x="6690" y="2457"/>
                    <a:pt x="6443" y="1990"/>
                  </a:cubicBezTo>
                  <a:cubicBezTo>
                    <a:pt x="6718" y="1224"/>
                    <a:pt x="6671" y="644"/>
                    <a:pt x="6300" y="264"/>
                  </a:cubicBezTo>
                  <a:cubicBezTo>
                    <a:pt x="6102" y="77"/>
                    <a:pt x="5784" y="0"/>
                    <a:pt x="5331" y="30"/>
                  </a:cubicBezTo>
                  <a:cubicBezTo>
                    <a:pt x="4911" y="57"/>
                    <a:pt x="4442" y="184"/>
                    <a:pt x="3937" y="406"/>
                  </a:cubicBezTo>
                  <a:cubicBezTo>
                    <a:pt x="3870" y="399"/>
                    <a:pt x="3804" y="395"/>
                    <a:pt x="3738" y="395"/>
                  </a:cubicBezTo>
                  <a:cubicBezTo>
                    <a:pt x="3044" y="395"/>
                    <a:pt x="2531" y="625"/>
                    <a:pt x="1825" y="1049"/>
                  </a:cubicBezTo>
                  <a:cubicBezTo>
                    <a:pt x="1287" y="1384"/>
                    <a:pt x="736" y="1826"/>
                    <a:pt x="355" y="2775"/>
                  </a:cubicBezTo>
                  <a:lnTo>
                    <a:pt x="173" y="3230"/>
                  </a:lnTo>
                  <a:lnTo>
                    <a:pt x="540" y="2904"/>
                  </a:lnTo>
                  <a:cubicBezTo>
                    <a:pt x="879" y="2603"/>
                    <a:pt x="1263" y="2312"/>
                    <a:pt x="1635" y="2068"/>
                  </a:cubicBezTo>
                  <a:cubicBezTo>
                    <a:pt x="1195" y="2522"/>
                    <a:pt x="1033" y="2788"/>
                    <a:pt x="849" y="3090"/>
                  </a:cubicBezTo>
                  <a:lnTo>
                    <a:pt x="811" y="3152"/>
                  </a:lnTo>
                  <a:cubicBezTo>
                    <a:pt x="523" y="3622"/>
                    <a:pt x="313" y="4061"/>
                    <a:pt x="189" y="4457"/>
                  </a:cubicBezTo>
                  <a:cubicBezTo>
                    <a:pt x="63" y="4855"/>
                    <a:pt x="0" y="5221"/>
                    <a:pt x="0" y="5548"/>
                  </a:cubicBezTo>
                  <a:cubicBezTo>
                    <a:pt x="0" y="5896"/>
                    <a:pt x="85" y="6152"/>
                    <a:pt x="251" y="6307"/>
                  </a:cubicBezTo>
                  <a:cubicBezTo>
                    <a:pt x="470" y="6525"/>
                    <a:pt x="755" y="6635"/>
                    <a:pt x="1103" y="6635"/>
                  </a:cubicBezTo>
                  <a:cubicBezTo>
                    <a:pt x="1462" y="6635"/>
                    <a:pt x="1889" y="6518"/>
                    <a:pt x="2381" y="6285"/>
                  </a:cubicBezTo>
                  <a:cubicBezTo>
                    <a:pt x="2806" y="6484"/>
                    <a:pt x="3262" y="6584"/>
                    <a:pt x="3738" y="6584"/>
                  </a:cubicBezTo>
                  <a:cubicBezTo>
                    <a:pt x="4402" y="6584"/>
                    <a:pt x="5009" y="6388"/>
                    <a:pt x="5543" y="6000"/>
                  </a:cubicBezTo>
                  <a:cubicBezTo>
                    <a:pt x="6066" y="5620"/>
                    <a:pt x="6445" y="5108"/>
                    <a:pt x="6669" y="4476"/>
                  </a:cubicBezTo>
                  <a:lnTo>
                    <a:pt x="6724" y="4322"/>
                  </a:lnTo>
                  <a:lnTo>
                    <a:pt x="4878" y="4322"/>
                  </a:lnTo>
                  <a:close/>
                  <a:moveTo>
                    <a:pt x="4792" y="622"/>
                  </a:moveTo>
                  <a:cubicBezTo>
                    <a:pt x="5296" y="408"/>
                    <a:pt x="5494" y="387"/>
                    <a:pt x="5755" y="522"/>
                  </a:cubicBezTo>
                  <a:cubicBezTo>
                    <a:pt x="5918" y="606"/>
                    <a:pt x="6046" y="739"/>
                    <a:pt x="6113" y="896"/>
                  </a:cubicBezTo>
                  <a:cubicBezTo>
                    <a:pt x="6184" y="1061"/>
                    <a:pt x="6153" y="1198"/>
                    <a:pt x="6009" y="1585"/>
                  </a:cubicBezTo>
                  <a:lnTo>
                    <a:pt x="5940" y="1771"/>
                  </a:lnTo>
                  <a:lnTo>
                    <a:pt x="5813" y="1620"/>
                  </a:lnTo>
                  <a:cubicBezTo>
                    <a:pt x="5413" y="1148"/>
                    <a:pt x="5339" y="1103"/>
                    <a:pt x="4786" y="832"/>
                  </a:cubicBezTo>
                  <a:lnTo>
                    <a:pt x="4558" y="720"/>
                  </a:lnTo>
                  <a:lnTo>
                    <a:pt x="4792" y="622"/>
                  </a:lnTo>
                  <a:close/>
                  <a:moveTo>
                    <a:pt x="2015" y="5931"/>
                  </a:moveTo>
                  <a:cubicBezTo>
                    <a:pt x="1616" y="6112"/>
                    <a:pt x="1319" y="6220"/>
                    <a:pt x="1078" y="6220"/>
                  </a:cubicBezTo>
                  <a:cubicBezTo>
                    <a:pt x="898" y="6220"/>
                    <a:pt x="749" y="6160"/>
                    <a:pt x="613" y="6024"/>
                  </a:cubicBezTo>
                  <a:cubicBezTo>
                    <a:pt x="235" y="5647"/>
                    <a:pt x="437" y="5174"/>
                    <a:pt x="813" y="4439"/>
                  </a:cubicBezTo>
                  <a:lnTo>
                    <a:pt x="934" y="4204"/>
                  </a:lnTo>
                  <a:lnTo>
                    <a:pt x="1025" y="4452"/>
                  </a:lnTo>
                  <a:cubicBezTo>
                    <a:pt x="1259" y="5092"/>
                    <a:pt x="1436" y="5366"/>
                    <a:pt x="2027" y="5727"/>
                  </a:cubicBezTo>
                  <a:lnTo>
                    <a:pt x="2214" y="5841"/>
                  </a:lnTo>
                  <a:lnTo>
                    <a:pt x="2015" y="5931"/>
                  </a:lnTo>
                  <a:close/>
                  <a:moveTo>
                    <a:pt x="2308" y="3165"/>
                  </a:moveTo>
                  <a:lnTo>
                    <a:pt x="2314" y="3043"/>
                  </a:lnTo>
                  <a:cubicBezTo>
                    <a:pt x="2333" y="2715"/>
                    <a:pt x="2493" y="2407"/>
                    <a:pt x="2791" y="2126"/>
                  </a:cubicBezTo>
                  <a:cubicBezTo>
                    <a:pt x="3041" y="1891"/>
                    <a:pt x="3348" y="1776"/>
                    <a:pt x="3732" y="1776"/>
                  </a:cubicBezTo>
                  <a:cubicBezTo>
                    <a:pt x="4114" y="1776"/>
                    <a:pt x="4422" y="1891"/>
                    <a:pt x="4672" y="2126"/>
                  </a:cubicBezTo>
                  <a:cubicBezTo>
                    <a:pt x="4930" y="2369"/>
                    <a:pt x="5070" y="2678"/>
                    <a:pt x="5091" y="3043"/>
                  </a:cubicBezTo>
                  <a:lnTo>
                    <a:pt x="5098" y="3165"/>
                  </a:lnTo>
                  <a:lnTo>
                    <a:pt x="2308" y="3165"/>
                  </a:lnTo>
                  <a:close/>
                </a:path>
              </a:pathLst>
            </a:custGeom>
            <a:solidFill>
              <a:schemeClr val="bg1"/>
            </a:solidFill>
            <a:ln>
              <a:noFill/>
            </a:ln>
          </p:spPr>
          <p:txBody>
            <a:bodyPr/>
            <a:lstStyle/>
            <a:p>
              <a:endParaRPr lang="zh-CN" altLang="en-US">
                <a:cs typeface="+mn-ea"/>
                <a:sym typeface="+mn-lt"/>
              </a:endParaRPr>
            </a:p>
          </p:txBody>
        </p:sp>
        <p:sp>
          <p:nvSpPr>
            <p:cNvPr id="22" name="文本框 21">
              <a:extLst>
                <a:ext uri="{FF2B5EF4-FFF2-40B4-BE49-F238E27FC236}">
                  <a16:creationId xmlns:a16="http://schemas.microsoft.com/office/drawing/2014/main" id="{750CBB64-B761-BDE5-62FF-E5D69A798B07}"/>
                </a:ext>
              </a:extLst>
            </p:cNvPr>
            <p:cNvSpPr txBox="1"/>
            <p:nvPr/>
          </p:nvSpPr>
          <p:spPr>
            <a:xfrm>
              <a:off x="7535448" y="4653959"/>
              <a:ext cx="1514197" cy="369332"/>
            </a:xfrm>
            <a:prstGeom prst="rect">
              <a:avLst/>
            </a:prstGeom>
            <a:noFill/>
          </p:spPr>
          <p:txBody>
            <a:bodyPr wrap="none" rtlCol="0">
              <a:spAutoFit/>
            </a:bodyPr>
            <a:lstStyle/>
            <a:p>
              <a:pPr lvl="0" algn="ctr">
                <a:defRPr/>
              </a:pPr>
              <a:r>
                <a:rPr lang="en-US" altLang="zh-CN" b="1" dirty="0">
                  <a:solidFill>
                    <a:prstClr val="white"/>
                  </a:solidFill>
                  <a:cs typeface="+mn-ea"/>
                  <a:sym typeface="+mn-lt"/>
                </a:rPr>
                <a:t>Web Upload</a:t>
              </a:r>
              <a:endParaRPr kumimoji="0" lang="en-US" altLang="zh-CN" sz="1800" b="1" i="0" u="none" strike="noStrike" kern="1200" cap="none" spc="0" normalizeH="0" baseline="0" noProof="0" dirty="0">
                <a:ln>
                  <a:noFill/>
                </a:ln>
                <a:solidFill>
                  <a:prstClr val="white"/>
                </a:solidFill>
                <a:effectLst/>
                <a:uLnTx/>
                <a:uFillTx/>
                <a:cs typeface="+mn-ea"/>
                <a:sym typeface="+mn-lt"/>
              </a:endParaRPr>
            </a:p>
          </p:txBody>
        </p:sp>
      </p:grpSp>
    </p:spTree>
    <p:extLst>
      <p:ext uri="{BB962C8B-B14F-4D97-AF65-F5344CB8AC3E}">
        <p14:creationId xmlns:p14="http://schemas.microsoft.com/office/powerpoint/2010/main" val="1796284609"/>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BD4F6A8-5E71-4BE3-9A58-3662FB940EE6}"/>
              </a:ext>
            </a:extLst>
          </p:cNvPr>
          <p:cNvSpPr>
            <a:spLocks noGrp="1"/>
          </p:cNvSpPr>
          <p:nvPr>
            <p:ph type="title"/>
          </p:nvPr>
        </p:nvSpPr>
        <p:spPr/>
        <p:txBody>
          <a:bodyPr>
            <a:normAutofit fontScale="90000"/>
          </a:bodyPr>
          <a:lstStyle/>
          <a:p>
            <a:r>
              <a:t>Audit of Sensitive Content Transmission</a:t>
            </a:r>
          </a:p>
        </p:txBody>
      </p:sp>
      <p:sp>
        <p:nvSpPr>
          <p:cNvPr id="4" name="ïṥḷiḋe">
            <a:extLst>
              <a:ext uri="{FF2B5EF4-FFF2-40B4-BE49-F238E27FC236}">
                <a16:creationId xmlns:a16="http://schemas.microsoft.com/office/drawing/2014/main" id="{80DC1A51-752A-4924-80F1-9A19663A3D51}"/>
              </a:ext>
            </a:extLst>
          </p:cNvPr>
          <p:cNvSpPr/>
          <p:nvPr/>
        </p:nvSpPr>
        <p:spPr>
          <a:xfrm>
            <a:off x="3207150" y="2380627"/>
            <a:ext cx="1112432" cy="1112432"/>
          </a:xfrm>
          <a:prstGeom prst="roundRect">
            <a:avLst>
              <a:gd name="adj" fmla="val 6631"/>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endParaRPr lang="en-US" sz="4400" b="1" dirty="0">
              <a:solidFill>
                <a:schemeClr val="bg1"/>
              </a:solidFill>
              <a:cs typeface="+mn-ea"/>
              <a:sym typeface="+mn-lt"/>
            </a:endParaRPr>
          </a:p>
        </p:txBody>
      </p:sp>
      <p:sp>
        <p:nvSpPr>
          <p:cNvPr id="5" name="iṧḷîḑé">
            <a:extLst>
              <a:ext uri="{FF2B5EF4-FFF2-40B4-BE49-F238E27FC236}">
                <a16:creationId xmlns:a16="http://schemas.microsoft.com/office/drawing/2014/main" id="{6C6528C7-79A0-4745-A8A2-F392A589CCD3}"/>
              </a:ext>
            </a:extLst>
          </p:cNvPr>
          <p:cNvSpPr/>
          <p:nvPr/>
        </p:nvSpPr>
        <p:spPr>
          <a:xfrm>
            <a:off x="3135327" y="2308804"/>
            <a:ext cx="1256078" cy="1256078"/>
          </a:xfrm>
          <a:prstGeom prst="roundRect">
            <a:avLst>
              <a:gd name="adj" fmla="val 6631"/>
            </a:avLst>
          </a:prstGeom>
          <a:noFill/>
          <a:ln w="12700" cap="flat" cmpd="sng" algn="ctr">
            <a:solidFill>
              <a:srgbClr val="00428C"/>
            </a:solidFill>
            <a:prstDash val="dash"/>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cs typeface="+mn-ea"/>
              <a:sym typeface="+mn-lt"/>
            </a:endParaRPr>
          </a:p>
        </p:txBody>
      </p:sp>
      <p:sp>
        <p:nvSpPr>
          <p:cNvPr id="6" name="ïṡ1íḓé">
            <a:extLst>
              <a:ext uri="{FF2B5EF4-FFF2-40B4-BE49-F238E27FC236}">
                <a16:creationId xmlns:a16="http://schemas.microsoft.com/office/drawing/2014/main" id="{7AEEDFD9-B75A-4608-8AA4-90909FCD2515}"/>
              </a:ext>
            </a:extLst>
          </p:cNvPr>
          <p:cNvSpPr/>
          <p:nvPr/>
        </p:nvSpPr>
        <p:spPr>
          <a:xfrm>
            <a:off x="4824419" y="2380627"/>
            <a:ext cx="1112432" cy="1112432"/>
          </a:xfrm>
          <a:prstGeom prst="roundRect">
            <a:avLst>
              <a:gd name="adj" fmla="val 6631"/>
            </a:avLst>
          </a:prstGeom>
          <a:solidFill>
            <a:srgbClr val="3F3F3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endParaRPr lang="en-US" sz="4400" b="1" dirty="0">
              <a:solidFill>
                <a:schemeClr val="bg1"/>
              </a:solidFill>
              <a:cs typeface="+mn-ea"/>
              <a:sym typeface="+mn-lt"/>
            </a:endParaRPr>
          </a:p>
        </p:txBody>
      </p:sp>
      <p:sp>
        <p:nvSpPr>
          <p:cNvPr id="7" name="ïṡľíďé">
            <a:extLst>
              <a:ext uri="{FF2B5EF4-FFF2-40B4-BE49-F238E27FC236}">
                <a16:creationId xmlns:a16="http://schemas.microsoft.com/office/drawing/2014/main" id="{71615866-3FE4-4130-ABA7-939DE8378273}"/>
              </a:ext>
            </a:extLst>
          </p:cNvPr>
          <p:cNvSpPr/>
          <p:nvPr/>
        </p:nvSpPr>
        <p:spPr>
          <a:xfrm>
            <a:off x="4752596" y="2308804"/>
            <a:ext cx="1256078" cy="1256078"/>
          </a:xfrm>
          <a:prstGeom prst="roundRect">
            <a:avLst>
              <a:gd name="adj" fmla="val 6631"/>
            </a:avLst>
          </a:prstGeom>
          <a:noFill/>
          <a:ln w="12700" cap="flat" cmpd="sng" algn="ctr">
            <a:solidFill>
              <a:srgbClr val="3F3F3F"/>
            </a:solidFill>
            <a:prstDash val="dash"/>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cs typeface="+mn-ea"/>
              <a:sym typeface="+mn-lt"/>
            </a:endParaRPr>
          </a:p>
        </p:txBody>
      </p:sp>
      <p:sp>
        <p:nvSpPr>
          <p:cNvPr id="8" name="ïṡľiḓê">
            <a:extLst>
              <a:ext uri="{FF2B5EF4-FFF2-40B4-BE49-F238E27FC236}">
                <a16:creationId xmlns:a16="http://schemas.microsoft.com/office/drawing/2014/main" id="{286E0AEA-8B1C-4094-8E33-35EDD13AAEAF}"/>
              </a:ext>
            </a:extLst>
          </p:cNvPr>
          <p:cNvSpPr/>
          <p:nvPr/>
        </p:nvSpPr>
        <p:spPr>
          <a:xfrm>
            <a:off x="3207150" y="3960165"/>
            <a:ext cx="1112432" cy="1112432"/>
          </a:xfrm>
          <a:prstGeom prst="roundRect">
            <a:avLst>
              <a:gd name="adj" fmla="val 6631"/>
            </a:avLst>
          </a:prstGeom>
          <a:solidFill>
            <a:srgbClr val="3F3F3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endParaRPr lang="en-US" sz="4400" b="1" dirty="0">
              <a:solidFill>
                <a:schemeClr val="bg1"/>
              </a:solidFill>
              <a:cs typeface="+mn-ea"/>
              <a:sym typeface="+mn-lt"/>
            </a:endParaRPr>
          </a:p>
        </p:txBody>
      </p:sp>
      <p:sp>
        <p:nvSpPr>
          <p:cNvPr id="9" name="î$ḻîdê">
            <a:extLst>
              <a:ext uri="{FF2B5EF4-FFF2-40B4-BE49-F238E27FC236}">
                <a16:creationId xmlns:a16="http://schemas.microsoft.com/office/drawing/2014/main" id="{7FFAC1A9-6AF8-4450-A4F6-92371D803E69}"/>
              </a:ext>
            </a:extLst>
          </p:cNvPr>
          <p:cNvSpPr/>
          <p:nvPr/>
        </p:nvSpPr>
        <p:spPr>
          <a:xfrm>
            <a:off x="3135327" y="3888342"/>
            <a:ext cx="1256078" cy="1256078"/>
          </a:xfrm>
          <a:prstGeom prst="roundRect">
            <a:avLst>
              <a:gd name="adj" fmla="val 6631"/>
            </a:avLst>
          </a:prstGeom>
          <a:noFill/>
          <a:ln w="12700" cap="flat" cmpd="sng" algn="ctr">
            <a:solidFill>
              <a:srgbClr val="3F3F3F"/>
            </a:solidFill>
            <a:prstDash val="dash"/>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cs typeface="+mn-ea"/>
              <a:sym typeface="+mn-lt"/>
            </a:endParaRPr>
          </a:p>
        </p:txBody>
      </p:sp>
      <p:sp>
        <p:nvSpPr>
          <p:cNvPr id="10" name="iśḷïḍe">
            <a:extLst>
              <a:ext uri="{FF2B5EF4-FFF2-40B4-BE49-F238E27FC236}">
                <a16:creationId xmlns:a16="http://schemas.microsoft.com/office/drawing/2014/main" id="{AE1C518D-2F36-4D47-96A8-44FACABB5B51}"/>
              </a:ext>
            </a:extLst>
          </p:cNvPr>
          <p:cNvSpPr/>
          <p:nvPr/>
        </p:nvSpPr>
        <p:spPr>
          <a:xfrm>
            <a:off x="4824419" y="3960165"/>
            <a:ext cx="1112432" cy="1112432"/>
          </a:xfrm>
          <a:prstGeom prst="roundRect">
            <a:avLst>
              <a:gd name="adj" fmla="val 6631"/>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normAutofit/>
          </a:bodyPr>
          <a:lstStyle/>
          <a:p>
            <a:pPr algn="ctr"/>
            <a:endParaRPr lang="en-US" sz="4400" b="1" dirty="0">
              <a:solidFill>
                <a:schemeClr val="bg1"/>
              </a:solidFill>
              <a:cs typeface="+mn-ea"/>
              <a:sym typeface="+mn-lt"/>
            </a:endParaRPr>
          </a:p>
        </p:txBody>
      </p:sp>
      <p:sp>
        <p:nvSpPr>
          <p:cNvPr id="11" name="îṡļiḋê">
            <a:extLst>
              <a:ext uri="{FF2B5EF4-FFF2-40B4-BE49-F238E27FC236}">
                <a16:creationId xmlns:a16="http://schemas.microsoft.com/office/drawing/2014/main" id="{B88D18D0-1658-4697-A7F1-8653D2A45140}"/>
              </a:ext>
            </a:extLst>
          </p:cNvPr>
          <p:cNvSpPr/>
          <p:nvPr/>
        </p:nvSpPr>
        <p:spPr>
          <a:xfrm>
            <a:off x="4752596" y="3888342"/>
            <a:ext cx="1256078" cy="1256078"/>
          </a:xfrm>
          <a:prstGeom prst="roundRect">
            <a:avLst>
              <a:gd name="adj" fmla="val 6631"/>
            </a:avLst>
          </a:prstGeom>
          <a:noFill/>
          <a:ln w="12700" cap="flat" cmpd="sng" algn="ctr">
            <a:solidFill>
              <a:srgbClr val="00428C"/>
            </a:solidFill>
            <a:prstDash val="dash"/>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cs typeface="+mn-ea"/>
              <a:sym typeface="+mn-lt"/>
            </a:endParaRPr>
          </a:p>
        </p:txBody>
      </p:sp>
      <p:sp>
        <p:nvSpPr>
          <p:cNvPr id="12" name="internet-explorer_220779">
            <a:extLst>
              <a:ext uri="{FF2B5EF4-FFF2-40B4-BE49-F238E27FC236}">
                <a16:creationId xmlns:a16="http://schemas.microsoft.com/office/drawing/2014/main" id="{CA1D749B-94DE-4D45-8C96-05A7A1CEA124}"/>
              </a:ext>
            </a:extLst>
          </p:cNvPr>
          <p:cNvSpPr>
            <a:spLocks noChangeAspect="1"/>
          </p:cNvSpPr>
          <p:nvPr/>
        </p:nvSpPr>
        <p:spPr bwMode="auto">
          <a:xfrm>
            <a:off x="5053541" y="4239760"/>
            <a:ext cx="631268" cy="621870"/>
          </a:xfrm>
          <a:custGeom>
            <a:avLst/>
            <a:gdLst>
              <a:gd name="T0" fmla="*/ 4878 w 6724"/>
              <a:gd name="T1" fmla="*/ 4322 h 6635"/>
              <a:gd name="T2" fmla="*/ 4845 w 6724"/>
              <a:gd name="T3" fmla="*/ 4381 h 6635"/>
              <a:gd name="T4" fmla="*/ 4405 w 6724"/>
              <a:gd name="T5" fmla="*/ 4860 h 6635"/>
              <a:gd name="T6" fmla="*/ 3785 w 6724"/>
              <a:gd name="T7" fmla="*/ 5026 h 6635"/>
              <a:gd name="T8" fmla="*/ 3167 w 6724"/>
              <a:gd name="T9" fmla="*/ 4860 h 6635"/>
              <a:gd name="T10" fmla="*/ 2729 w 6724"/>
              <a:gd name="T11" fmla="*/ 4413 h 6635"/>
              <a:gd name="T12" fmla="*/ 2556 w 6724"/>
              <a:gd name="T13" fmla="*/ 3975 h 6635"/>
              <a:gd name="T14" fmla="*/ 6701 w 6724"/>
              <a:gd name="T15" fmla="*/ 3975 h 6635"/>
              <a:gd name="T16" fmla="*/ 6710 w 6724"/>
              <a:gd name="T17" fmla="*/ 3869 h 6635"/>
              <a:gd name="T18" fmla="*/ 6713 w 6724"/>
              <a:gd name="T19" fmla="*/ 3637 h 6635"/>
              <a:gd name="T20" fmla="*/ 6711 w 6724"/>
              <a:gd name="T21" fmla="*/ 3512 h 6635"/>
              <a:gd name="T22" fmla="*/ 6443 w 6724"/>
              <a:gd name="T23" fmla="*/ 1990 h 6635"/>
              <a:gd name="T24" fmla="*/ 6300 w 6724"/>
              <a:gd name="T25" fmla="*/ 264 h 6635"/>
              <a:gd name="T26" fmla="*/ 5331 w 6724"/>
              <a:gd name="T27" fmla="*/ 30 h 6635"/>
              <a:gd name="T28" fmla="*/ 3937 w 6724"/>
              <a:gd name="T29" fmla="*/ 406 h 6635"/>
              <a:gd name="T30" fmla="*/ 3738 w 6724"/>
              <a:gd name="T31" fmla="*/ 395 h 6635"/>
              <a:gd name="T32" fmla="*/ 1825 w 6724"/>
              <a:gd name="T33" fmla="*/ 1049 h 6635"/>
              <a:gd name="T34" fmla="*/ 355 w 6724"/>
              <a:gd name="T35" fmla="*/ 2775 h 6635"/>
              <a:gd name="T36" fmla="*/ 173 w 6724"/>
              <a:gd name="T37" fmla="*/ 3230 h 6635"/>
              <a:gd name="T38" fmla="*/ 540 w 6724"/>
              <a:gd name="T39" fmla="*/ 2904 h 6635"/>
              <a:gd name="T40" fmla="*/ 1635 w 6724"/>
              <a:gd name="T41" fmla="*/ 2068 h 6635"/>
              <a:gd name="T42" fmla="*/ 849 w 6724"/>
              <a:gd name="T43" fmla="*/ 3090 h 6635"/>
              <a:gd name="T44" fmla="*/ 811 w 6724"/>
              <a:gd name="T45" fmla="*/ 3152 h 6635"/>
              <a:gd name="T46" fmla="*/ 189 w 6724"/>
              <a:gd name="T47" fmla="*/ 4457 h 6635"/>
              <a:gd name="T48" fmla="*/ 0 w 6724"/>
              <a:gd name="T49" fmla="*/ 5548 h 6635"/>
              <a:gd name="T50" fmla="*/ 251 w 6724"/>
              <a:gd name="T51" fmla="*/ 6307 h 6635"/>
              <a:gd name="T52" fmla="*/ 1103 w 6724"/>
              <a:gd name="T53" fmla="*/ 6635 h 6635"/>
              <a:gd name="T54" fmla="*/ 2381 w 6724"/>
              <a:gd name="T55" fmla="*/ 6285 h 6635"/>
              <a:gd name="T56" fmla="*/ 3738 w 6724"/>
              <a:gd name="T57" fmla="*/ 6584 h 6635"/>
              <a:gd name="T58" fmla="*/ 5543 w 6724"/>
              <a:gd name="T59" fmla="*/ 6000 h 6635"/>
              <a:gd name="T60" fmla="*/ 6669 w 6724"/>
              <a:gd name="T61" fmla="*/ 4476 h 6635"/>
              <a:gd name="T62" fmla="*/ 6724 w 6724"/>
              <a:gd name="T63" fmla="*/ 4322 h 6635"/>
              <a:gd name="T64" fmla="*/ 4878 w 6724"/>
              <a:gd name="T65" fmla="*/ 4322 h 6635"/>
              <a:gd name="T66" fmla="*/ 4792 w 6724"/>
              <a:gd name="T67" fmla="*/ 622 h 6635"/>
              <a:gd name="T68" fmla="*/ 5755 w 6724"/>
              <a:gd name="T69" fmla="*/ 522 h 6635"/>
              <a:gd name="T70" fmla="*/ 6113 w 6724"/>
              <a:gd name="T71" fmla="*/ 896 h 6635"/>
              <a:gd name="T72" fmla="*/ 6009 w 6724"/>
              <a:gd name="T73" fmla="*/ 1585 h 6635"/>
              <a:gd name="T74" fmla="*/ 5940 w 6724"/>
              <a:gd name="T75" fmla="*/ 1771 h 6635"/>
              <a:gd name="T76" fmla="*/ 5813 w 6724"/>
              <a:gd name="T77" fmla="*/ 1620 h 6635"/>
              <a:gd name="T78" fmla="*/ 4786 w 6724"/>
              <a:gd name="T79" fmla="*/ 832 h 6635"/>
              <a:gd name="T80" fmla="*/ 4558 w 6724"/>
              <a:gd name="T81" fmla="*/ 720 h 6635"/>
              <a:gd name="T82" fmla="*/ 4792 w 6724"/>
              <a:gd name="T83" fmla="*/ 622 h 6635"/>
              <a:gd name="T84" fmla="*/ 2015 w 6724"/>
              <a:gd name="T85" fmla="*/ 5931 h 6635"/>
              <a:gd name="T86" fmla="*/ 1078 w 6724"/>
              <a:gd name="T87" fmla="*/ 6220 h 6635"/>
              <a:gd name="T88" fmla="*/ 613 w 6724"/>
              <a:gd name="T89" fmla="*/ 6024 h 6635"/>
              <a:gd name="T90" fmla="*/ 813 w 6724"/>
              <a:gd name="T91" fmla="*/ 4439 h 6635"/>
              <a:gd name="T92" fmla="*/ 934 w 6724"/>
              <a:gd name="T93" fmla="*/ 4204 h 6635"/>
              <a:gd name="T94" fmla="*/ 1025 w 6724"/>
              <a:gd name="T95" fmla="*/ 4452 h 6635"/>
              <a:gd name="T96" fmla="*/ 2027 w 6724"/>
              <a:gd name="T97" fmla="*/ 5727 h 6635"/>
              <a:gd name="T98" fmla="*/ 2214 w 6724"/>
              <a:gd name="T99" fmla="*/ 5841 h 6635"/>
              <a:gd name="T100" fmla="*/ 2015 w 6724"/>
              <a:gd name="T101" fmla="*/ 5931 h 6635"/>
              <a:gd name="T102" fmla="*/ 2308 w 6724"/>
              <a:gd name="T103" fmla="*/ 3165 h 6635"/>
              <a:gd name="T104" fmla="*/ 2314 w 6724"/>
              <a:gd name="T105" fmla="*/ 3043 h 6635"/>
              <a:gd name="T106" fmla="*/ 2791 w 6724"/>
              <a:gd name="T107" fmla="*/ 2126 h 6635"/>
              <a:gd name="T108" fmla="*/ 3732 w 6724"/>
              <a:gd name="T109" fmla="*/ 1776 h 6635"/>
              <a:gd name="T110" fmla="*/ 4672 w 6724"/>
              <a:gd name="T111" fmla="*/ 2126 h 6635"/>
              <a:gd name="T112" fmla="*/ 5091 w 6724"/>
              <a:gd name="T113" fmla="*/ 3043 h 6635"/>
              <a:gd name="T114" fmla="*/ 5098 w 6724"/>
              <a:gd name="T115" fmla="*/ 3165 h 6635"/>
              <a:gd name="T116" fmla="*/ 2308 w 6724"/>
              <a:gd name="T117" fmla="*/ 3165 h 6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24" h="6635">
                <a:moveTo>
                  <a:pt x="4878" y="4322"/>
                </a:moveTo>
                <a:lnTo>
                  <a:pt x="4845" y="4381"/>
                </a:lnTo>
                <a:cubicBezTo>
                  <a:pt x="4724" y="4594"/>
                  <a:pt x="4572" y="4759"/>
                  <a:pt x="4405" y="4860"/>
                </a:cubicBezTo>
                <a:cubicBezTo>
                  <a:pt x="4220" y="4970"/>
                  <a:pt x="4012" y="5026"/>
                  <a:pt x="3785" y="5026"/>
                </a:cubicBezTo>
                <a:cubicBezTo>
                  <a:pt x="3559" y="5026"/>
                  <a:pt x="3351" y="4970"/>
                  <a:pt x="3167" y="4860"/>
                </a:cubicBezTo>
                <a:cubicBezTo>
                  <a:pt x="2981" y="4749"/>
                  <a:pt x="2833" y="4597"/>
                  <a:pt x="2729" y="4413"/>
                </a:cubicBezTo>
                <a:cubicBezTo>
                  <a:pt x="2654" y="4264"/>
                  <a:pt x="2582" y="4122"/>
                  <a:pt x="2556" y="3975"/>
                </a:cubicBezTo>
                <a:lnTo>
                  <a:pt x="6701" y="3975"/>
                </a:lnTo>
                <a:lnTo>
                  <a:pt x="6710" y="3869"/>
                </a:lnTo>
                <a:cubicBezTo>
                  <a:pt x="6717" y="3797"/>
                  <a:pt x="6715" y="3719"/>
                  <a:pt x="6713" y="3637"/>
                </a:cubicBezTo>
                <a:cubicBezTo>
                  <a:pt x="6712" y="3596"/>
                  <a:pt x="6711" y="3554"/>
                  <a:pt x="6711" y="3512"/>
                </a:cubicBezTo>
                <a:cubicBezTo>
                  <a:pt x="6711" y="2976"/>
                  <a:pt x="6690" y="2457"/>
                  <a:pt x="6443" y="1990"/>
                </a:cubicBezTo>
                <a:cubicBezTo>
                  <a:pt x="6718" y="1224"/>
                  <a:pt x="6671" y="644"/>
                  <a:pt x="6300" y="264"/>
                </a:cubicBezTo>
                <a:cubicBezTo>
                  <a:pt x="6102" y="77"/>
                  <a:pt x="5784" y="0"/>
                  <a:pt x="5331" y="30"/>
                </a:cubicBezTo>
                <a:cubicBezTo>
                  <a:pt x="4911" y="57"/>
                  <a:pt x="4442" y="184"/>
                  <a:pt x="3937" y="406"/>
                </a:cubicBezTo>
                <a:cubicBezTo>
                  <a:pt x="3870" y="399"/>
                  <a:pt x="3804" y="395"/>
                  <a:pt x="3738" y="395"/>
                </a:cubicBezTo>
                <a:cubicBezTo>
                  <a:pt x="3044" y="395"/>
                  <a:pt x="2531" y="625"/>
                  <a:pt x="1825" y="1049"/>
                </a:cubicBezTo>
                <a:cubicBezTo>
                  <a:pt x="1287" y="1384"/>
                  <a:pt x="736" y="1826"/>
                  <a:pt x="355" y="2775"/>
                </a:cubicBezTo>
                <a:lnTo>
                  <a:pt x="173" y="3230"/>
                </a:lnTo>
                <a:lnTo>
                  <a:pt x="540" y="2904"/>
                </a:lnTo>
                <a:cubicBezTo>
                  <a:pt x="879" y="2603"/>
                  <a:pt x="1263" y="2312"/>
                  <a:pt x="1635" y="2068"/>
                </a:cubicBezTo>
                <a:cubicBezTo>
                  <a:pt x="1195" y="2522"/>
                  <a:pt x="1033" y="2788"/>
                  <a:pt x="849" y="3090"/>
                </a:cubicBezTo>
                <a:lnTo>
                  <a:pt x="811" y="3152"/>
                </a:lnTo>
                <a:cubicBezTo>
                  <a:pt x="523" y="3622"/>
                  <a:pt x="313" y="4061"/>
                  <a:pt x="189" y="4457"/>
                </a:cubicBezTo>
                <a:cubicBezTo>
                  <a:pt x="63" y="4855"/>
                  <a:pt x="0" y="5221"/>
                  <a:pt x="0" y="5548"/>
                </a:cubicBezTo>
                <a:cubicBezTo>
                  <a:pt x="0" y="5896"/>
                  <a:pt x="85" y="6152"/>
                  <a:pt x="251" y="6307"/>
                </a:cubicBezTo>
                <a:cubicBezTo>
                  <a:pt x="470" y="6525"/>
                  <a:pt x="755" y="6635"/>
                  <a:pt x="1103" y="6635"/>
                </a:cubicBezTo>
                <a:cubicBezTo>
                  <a:pt x="1462" y="6635"/>
                  <a:pt x="1889" y="6518"/>
                  <a:pt x="2381" y="6285"/>
                </a:cubicBezTo>
                <a:cubicBezTo>
                  <a:pt x="2806" y="6484"/>
                  <a:pt x="3262" y="6584"/>
                  <a:pt x="3738" y="6584"/>
                </a:cubicBezTo>
                <a:cubicBezTo>
                  <a:pt x="4402" y="6584"/>
                  <a:pt x="5009" y="6388"/>
                  <a:pt x="5543" y="6000"/>
                </a:cubicBezTo>
                <a:cubicBezTo>
                  <a:pt x="6066" y="5620"/>
                  <a:pt x="6445" y="5108"/>
                  <a:pt x="6669" y="4476"/>
                </a:cubicBezTo>
                <a:lnTo>
                  <a:pt x="6724" y="4322"/>
                </a:lnTo>
                <a:lnTo>
                  <a:pt x="4878" y="4322"/>
                </a:lnTo>
                <a:close/>
                <a:moveTo>
                  <a:pt x="4792" y="622"/>
                </a:moveTo>
                <a:cubicBezTo>
                  <a:pt x="5296" y="408"/>
                  <a:pt x="5494" y="387"/>
                  <a:pt x="5755" y="522"/>
                </a:cubicBezTo>
                <a:cubicBezTo>
                  <a:pt x="5918" y="606"/>
                  <a:pt x="6046" y="739"/>
                  <a:pt x="6113" y="896"/>
                </a:cubicBezTo>
                <a:cubicBezTo>
                  <a:pt x="6184" y="1061"/>
                  <a:pt x="6153" y="1198"/>
                  <a:pt x="6009" y="1585"/>
                </a:cubicBezTo>
                <a:lnTo>
                  <a:pt x="5940" y="1771"/>
                </a:lnTo>
                <a:lnTo>
                  <a:pt x="5813" y="1620"/>
                </a:lnTo>
                <a:cubicBezTo>
                  <a:pt x="5413" y="1148"/>
                  <a:pt x="5339" y="1103"/>
                  <a:pt x="4786" y="832"/>
                </a:cubicBezTo>
                <a:lnTo>
                  <a:pt x="4558" y="720"/>
                </a:lnTo>
                <a:lnTo>
                  <a:pt x="4792" y="622"/>
                </a:lnTo>
                <a:close/>
                <a:moveTo>
                  <a:pt x="2015" y="5931"/>
                </a:moveTo>
                <a:cubicBezTo>
                  <a:pt x="1616" y="6112"/>
                  <a:pt x="1319" y="6220"/>
                  <a:pt x="1078" y="6220"/>
                </a:cubicBezTo>
                <a:cubicBezTo>
                  <a:pt x="898" y="6220"/>
                  <a:pt x="749" y="6160"/>
                  <a:pt x="613" y="6024"/>
                </a:cubicBezTo>
                <a:cubicBezTo>
                  <a:pt x="235" y="5647"/>
                  <a:pt x="437" y="5174"/>
                  <a:pt x="813" y="4439"/>
                </a:cubicBezTo>
                <a:lnTo>
                  <a:pt x="934" y="4204"/>
                </a:lnTo>
                <a:lnTo>
                  <a:pt x="1025" y="4452"/>
                </a:lnTo>
                <a:cubicBezTo>
                  <a:pt x="1259" y="5092"/>
                  <a:pt x="1436" y="5366"/>
                  <a:pt x="2027" y="5727"/>
                </a:cubicBezTo>
                <a:lnTo>
                  <a:pt x="2214" y="5841"/>
                </a:lnTo>
                <a:lnTo>
                  <a:pt x="2015" y="5931"/>
                </a:lnTo>
                <a:close/>
                <a:moveTo>
                  <a:pt x="2308" y="3165"/>
                </a:moveTo>
                <a:lnTo>
                  <a:pt x="2314" y="3043"/>
                </a:lnTo>
                <a:cubicBezTo>
                  <a:pt x="2333" y="2715"/>
                  <a:pt x="2493" y="2407"/>
                  <a:pt x="2791" y="2126"/>
                </a:cubicBezTo>
                <a:cubicBezTo>
                  <a:pt x="3041" y="1891"/>
                  <a:pt x="3348" y="1776"/>
                  <a:pt x="3732" y="1776"/>
                </a:cubicBezTo>
                <a:cubicBezTo>
                  <a:pt x="4114" y="1776"/>
                  <a:pt x="4422" y="1891"/>
                  <a:pt x="4672" y="2126"/>
                </a:cubicBezTo>
                <a:cubicBezTo>
                  <a:pt x="4930" y="2369"/>
                  <a:pt x="5070" y="2678"/>
                  <a:pt x="5091" y="3043"/>
                </a:cubicBezTo>
                <a:lnTo>
                  <a:pt x="5098" y="3165"/>
                </a:lnTo>
                <a:lnTo>
                  <a:pt x="2308" y="3165"/>
                </a:lnTo>
                <a:close/>
              </a:path>
            </a:pathLst>
          </a:custGeom>
          <a:solidFill>
            <a:schemeClr val="bg1"/>
          </a:solidFill>
          <a:ln>
            <a:noFill/>
          </a:ln>
        </p:spPr>
        <p:txBody>
          <a:bodyPr/>
          <a:lstStyle/>
          <a:p>
            <a:endParaRPr lang="zh-CN" altLang="en-US">
              <a:cs typeface="+mn-ea"/>
              <a:sym typeface="+mn-lt"/>
            </a:endParaRPr>
          </a:p>
        </p:txBody>
      </p:sp>
      <p:sp>
        <p:nvSpPr>
          <p:cNvPr id="13" name="written-letter_73473">
            <a:extLst>
              <a:ext uri="{FF2B5EF4-FFF2-40B4-BE49-F238E27FC236}">
                <a16:creationId xmlns:a16="http://schemas.microsoft.com/office/drawing/2014/main" id="{28241C48-BB38-4880-B046-19991BA46477}"/>
              </a:ext>
            </a:extLst>
          </p:cNvPr>
          <p:cNvSpPr>
            <a:spLocks noChangeAspect="1"/>
          </p:cNvSpPr>
          <p:nvPr/>
        </p:nvSpPr>
        <p:spPr bwMode="auto">
          <a:xfrm>
            <a:off x="5050584" y="2680828"/>
            <a:ext cx="660104" cy="581944"/>
          </a:xfrm>
          <a:custGeom>
            <a:avLst/>
            <a:gdLst>
              <a:gd name="T0" fmla="*/ 472622 w 604011"/>
              <a:gd name="T1" fmla="*/ 472622 w 604011"/>
              <a:gd name="T2" fmla="*/ 472622 w 604011"/>
              <a:gd name="T3" fmla="*/ 472622 w 604011"/>
              <a:gd name="T4" fmla="*/ 472622 w 604011"/>
              <a:gd name="T5" fmla="*/ 472622 w 604011"/>
              <a:gd name="T6" fmla="*/ 472622 w 604011"/>
              <a:gd name="T7" fmla="*/ 472622 w 604011"/>
              <a:gd name="T8" fmla="*/ 472622 w 604011"/>
              <a:gd name="T9" fmla="*/ 472622 w 604011"/>
              <a:gd name="T10" fmla="*/ 472622 w 604011"/>
              <a:gd name="T11" fmla="*/ 472622 w 604011"/>
              <a:gd name="T12" fmla="*/ 472622 w 604011"/>
              <a:gd name="T13" fmla="*/ 472622 w 604011"/>
              <a:gd name="T14" fmla="*/ 472622 w 604011"/>
              <a:gd name="T15" fmla="*/ 472622 w 604011"/>
              <a:gd name="T16" fmla="*/ 472622 w 604011"/>
              <a:gd name="T17" fmla="*/ 472622 w 604011"/>
              <a:gd name="T18" fmla="*/ 472622 w 604011"/>
              <a:gd name="T19" fmla="*/ 472622 w 604011"/>
              <a:gd name="T20" fmla="*/ 472622 w 604011"/>
              <a:gd name="T21" fmla="*/ 472622 w 604011"/>
              <a:gd name="T22" fmla="*/ 472622 w 604011"/>
              <a:gd name="T23" fmla="*/ 472622 w 604011"/>
              <a:gd name="T24" fmla="*/ 472622 w 604011"/>
              <a:gd name="T25" fmla="*/ 472622 w 604011"/>
              <a:gd name="T26" fmla="*/ 472622 w 604011"/>
              <a:gd name="T27" fmla="*/ 472622 w 604011"/>
              <a:gd name="T28" fmla="*/ 472622 w 604011"/>
              <a:gd name="T29" fmla="*/ 472622 w 604011"/>
              <a:gd name="T30" fmla="*/ 472622 w 604011"/>
              <a:gd name="T31" fmla="*/ 472622 w 604011"/>
              <a:gd name="T32" fmla="*/ 472622 w 604011"/>
              <a:gd name="T33" fmla="*/ 472622 w 604011"/>
              <a:gd name="T34" fmla="*/ 472622 w 604011"/>
              <a:gd name="T35" fmla="*/ 472622 w 604011"/>
              <a:gd name="T36" fmla="*/ 472622 w 604011"/>
              <a:gd name="T37" fmla="*/ 472622 w 604011"/>
              <a:gd name="T38" fmla="*/ 472622 w 604011"/>
              <a:gd name="T39" fmla="*/ 472622 w 604011"/>
              <a:gd name="T40" fmla="*/ 472622 w 604011"/>
              <a:gd name="T41" fmla="*/ 472622 w 604011"/>
              <a:gd name="T42" fmla="*/ 472622 w 604011"/>
              <a:gd name="T43" fmla="*/ 472622 w 604011"/>
              <a:gd name="T44" fmla="*/ 472622 w 604011"/>
              <a:gd name="T45" fmla="*/ 472622 w 604011"/>
              <a:gd name="T46" fmla="*/ 472622 w 604011"/>
              <a:gd name="T47" fmla="*/ 472622 w 604011"/>
              <a:gd name="T48" fmla="*/ 472622 w 604011"/>
              <a:gd name="T49" fmla="*/ 472622 w 604011"/>
              <a:gd name="T50" fmla="*/ 472622 w 604011"/>
              <a:gd name="T51" fmla="*/ 472622 w 604011"/>
              <a:gd name="T52" fmla="*/ 472622 w 604011"/>
              <a:gd name="T53" fmla="*/ 472622 w 604011"/>
              <a:gd name="T54" fmla="*/ 472622 w 604011"/>
              <a:gd name="T55" fmla="*/ 472622 w 604011"/>
              <a:gd name="T56" fmla="*/ 472622 w 604011"/>
              <a:gd name="T57" fmla="*/ 472622 w 604011"/>
              <a:gd name="T58" fmla="*/ 472622 w 604011"/>
              <a:gd name="T59" fmla="*/ 472622 w 604011"/>
              <a:gd name="T60" fmla="*/ 472622 w 604011"/>
              <a:gd name="T61" fmla="*/ 472622 w 604011"/>
              <a:gd name="T62" fmla="*/ 472622 w 604011"/>
              <a:gd name="T63" fmla="*/ 472622 w 604011"/>
              <a:gd name="T64" fmla="*/ 472622 w 604011"/>
              <a:gd name="T65" fmla="*/ 472622 w 604011"/>
              <a:gd name="T66" fmla="*/ 472622 w 604011"/>
              <a:gd name="T67" fmla="*/ 472622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22" h="2315">
                <a:moveTo>
                  <a:pt x="751" y="330"/>
                </a:moveTo>
                <a:cubicBezTo>
                  <a:pt x="751" y="293"/>
                  <a:pt x="781" y="263"/>
                  <a:pt x="818" y="263"/>
                </a:cubicBezTo>
                <a:lnTo>
                  <a:pt x="1754" y="263"/>
                </a:lnTo>
                <a:cubicBezTo>
                  <a:pt x="1791" y="263"/>
                  <a:pt x="1821" y="293"/>
                  <a:pt x="1821" y="330"/>
                </a:cubicBezTo>
                <a:cubicBezTo>
                  <a:pt x="1821" y="367"/>
                  <a:pt x="1791" y="397"/>
                  <a:pt x="1754" y="397"/>
                </a:cubicBezTo>
                <a:lnTo>
                  <a:pt x="818" y="397"/>
                </a:lnTo>
                <a:cubicBezTo>
                  <a:pt x="781" y="397"/>
                  <a:pt x="751" y="367"/>
                  <a:pt x="751" y="330"/>
                </a:cubicBezTo>
                <a:close/>
                <a:moveTo>
                  <a:pt x="2622" y="837"/>
                </a:moveTo>
                <a:lnTo>
                  <a:pt x="2622" y="2035"/>
                </a:lnTo>
                <a:cubicBezTo>
                  <a:pt x="2622" y="2189"/>
                  <a:pt x="2497" y="2315"/>
                  <a:pt x="2343" y="2315"/>
                </a:cubicBezTo>
                <a:lnTo>
                  <a:pt x="279" y="2315"/>
                </a:lnTo>
                <a:cubicBezTo>
                  <a:pt x="125" y="2315"/>
                  <a:pt x="0" y="2189"/>
                  <a:pt x="0" y="2035"/>
                </a:cubicBezTo>
                <a:lnTo>
                  <a:pt x="0" y="837"/>
                </a:lnTo>
                <a:cubicBezTo>
                  <a:pt x="0" y="683"/>
                  <a:pt x="125" y="558"/>
                  <a:pt x="279" y="558"/>
                </a:cubicBezTo>
                <a:lnTo>
                  <a:pt x="486" y="558"/>
                </a:lnTo>
                <a:lnTo>
                  <a:pt x="486" y="183"/>
                </a:lnTo>
                <a:cubicBezTo>
                  <a:pt x="486" y="82"/>
                  <a:pt x="569" y="0"/>
                  <a:pt x="670" y="0"/>
                </a:cubicBezTo>
                <a:lnTo>
                  <a:pt x="1927" y="0"/>
                </a:lnTo>
                <a:cubicBezTo>
                  <a:pt x="2028" y="0"/>
                  <a:pt x="2111" y="82"/>
                  <a:pt x="2111" y="183"/>
                </a:cubicBezTo>
                <a:lnTo>
                  <a:pt x="2111" y="558"/>
                </a:lnTo>
                <a:lnTo>
                  <a:pt x="2343" y="558"/>
                </a:lnTo>
                <a:cubicBezTo>
                  <a:pt x="2497" y="558"/>
                  <a:pt x="2622" y="683"/>
                  <a:pt x="2622" y="837"/>
                </a:cubicBezTo>
                <a:close/>
                <a:moveTo>
                  <a:pt x="2420" y="1997"/>
                </a:moveTo>
                <a:lnTo>
                  <a:pt x="1583" y="1452"/>
                </a:lnTo>
                <a:lnTo>
                  <a:pt x="2422" y="861"/>
                </a:lnTo>
                <a:cubicBezTo>
                  <a:pt x="2452" y="839"/>
                  <a:pt x="2459" y="798"/>
                  <a:pt x="2438" y="768"/>
                </a:cubicBezTo>
                <a:cubicBezTo>
                  <a:pt x="2417" y="738"/>
                  <a:pt x="2375" y="730"/>
                  <a:pt x="2345" y="752"/>
                </a:cubicBezTo>
                <a:lnTo>
                  <a:pt x="1978" y="1011"/>
                </a:lnTo>
                <a:lnTo>
                  <a:pt x="1978" y="778"/>
                </a:lnTo>
                <a:lnTo>
                  <a:pt x="1978" y="764"/>
                </a:lnTo>
                <a:lnTo>
                  <a:pt x="1978" y="183"/>
                </a:lnTo>
                <a:cubicBezTo>
                  <a:pt x="1978" y="156"/>
                  <a:pt x="1955" y="133"/>
                  <a:pt x="1927" y="133"/>
                </a:cubicBezTo>
                <a:lnTo>
                  <a:pt x="670" y="133"/>
                </a:lnTo>
                <a:cubicBezTo>
                  <a:pt x="642" y="133"/>
                  <a:pt x="620" y="156"/>
                  <a:pt x="620" y="183"/>
                </a:cubicBezTo>
                <a:lnTo>
                  <a:pt x="620" y="755"/>
                </a:lnTo>
                <a:lnTo>
                  <a:pt x="620" y="755"/>
                </a:lnTo>
                <a:lnTo>
                  <a:pt x="620" y="995"/>
                </a:lnTo>
                <a:lnTo>
                  <a:pt x="279" y="756"/>
                </a:lnTo>
                <a:cubicBezTo>
                  <a:pt x="249" y="735"/>
                  <a:pt x="208" y="742"/>
                  <a:pt x="186" y="773"/>
                </a:cubicBezTo>
                <a:cubicBezTo>
                  <a:pt x="165" y="803"/>
                  <a:pt x="173" y="844"/>
                  <a:pt x="203" y="865"/>
                </a:cubicBezTo>
                <a:lnTo>
                  <a:pt x="1046" y="1458"/>
                </a:lnTo>
                <a:lnTo>
                  <a:pt x="205" y="2005"/>
                </a:lnTo>
                <a:cubicBezTo>
                  <a:pt x="174" y="2025"/>
                  <a:pt x="165" y="2066"/>
                  <a:pt x="185" y="2097"/>
                </a:cubicBezTo>
                <a:cubicBezTo>
                  <a:pt x="198" y="2117"/>
                  <a:pt x="219" y="2127"/>
                  <a:pt x="241" y="2127"/>
                </a:cubicBezTo>
                <a:cubicBezTo>
                  <a:pt x="254" y="2127"/>
                  <a:pt x="266" y="2124"/>
                  <a:pt x="277" y="2117"/>
                </a:cubicBezTo>
                <a:lnTo>
                  <a:pt x="1161" y="1542"/>
                </a:lnTo>
                <a:cubicBezTo>
                  <a:pt x="1162" y="1541"/>
                  <a:pt x="1162" y="1540"/>
                  <a:pt x="1163" y="1540"/>
                </a:cubicBezTo>
                <a:lnTo>
                  <a:pt x="1201" y="1566"/>
                </a:lnTo>
                <a:cubicBezTo>
                  <a:pt x="1234" y="1589"/>
                  <a:pt x="1272" y="1601"/>
                  <a:pt x="1311" y="1601"/>
                </a:cubicBezTo>
                <a:cubicBezTo>
                  <a:pt x="1350" y="1601"/>
                  <a:pt x="1389" y="1589"/>
                  <a:pt x="1422" y="1566"/>
                </a:cubicBezTo>
                <a:lnTo>
                  <a:pt x="1466" y="1535"/>
                </a:lnTo>
                <a:lnTo>
                  <a:pt x="2347" y="2108"/>
                </a:lnTo>
                <a:cubicBezTo>
                  <a:pt x="2359" y="2116"/>
                  <a:pt x="2371" y="2119"/>
                  <a:pt x="2384" y="2119"/>
                </a:cubicBezTo>
                <a:cubicBezTo>
                  <a:pt x="2405" y="2119"/>
                  <a:pt x="2427" y="2109"/>
                  <a:pt x="2440" y="2089"/>
                </a:cubicBezTo>
                <a:cubicBezTo>
                  <a:pt x="2460" y="2058"/>
                  <a:pt x="2451" y="2017"/>
                  <a:pt x="2420" y="1997"/>
                </a:cubicBezTo>
                <a:close/>
                <a:moveTo>
                  <a:pt x="818" y="695"/>
                </a:moveTo>
                <a:lnTo>
                  <a:pt x="1754" y="695"/>
                </a:lnTo>
                <a:cubicBezTo>
                  <a:pt x="1791" y="695"/>
                  <a:pt x="1821" y="665"/>
                  <a:pt x="1821" y="628"/>
                </a:cubicBezTo>
                <a:cubicBezTo>
                  <a:pt x="1821" y="591"/>
                  <a:pt x="1791" y="561"/>
                  <a:pt x="1754" y="561"/>
                </a:cubicBezTo>
                <a:lnTo>
                  <a:pt x="818" y="561"/>
                </a:lnTo>
                <a:cubicBezTo>
                  <a:pt x="781" y="561"/>
                  <a:pt x="751" y="591"/>
                  <a:pt x="751" y="628"/>
                </a:cubicBezTo>
                <a:cubicBezTo>
                  <a:pt x="751" y="665"/>
                  <a:pt x="781" y="695"/>
                  <a:pt x="818" y="695"/>
                </a:cubicBezTo>
                <a:close/>
                <a:moveTo>
                  <a:pt x="818" y="993"/>
                </a:moveTo>
                <a:lnTo>
                  <a:pt x="1754" y="993"/>
                </a:lnTo>
                <a:cubicBezTo>
                  <a:pt x="1791" y="993"/>
                  <a:pt x="1821" y="963"/>
                  <a:pt x="1821" y="926"/>
                </a:cubicBezTo>
                <a:cubicBezTo>
                  <a:pt x="1821" y="889"/>
                  <a:pt x="1791" y="859"/>
                  <a:pt x="1754" y="859"/>
                </a:cubicBezTo>
                <a:lnTo>
                  <a:pt x="818" y="859"/>
                </a:lnTo>
                <a:cubicBezTo>
                  <a:pt x="781" y="859"/>
                  <a:pt x="751" y="889"/>
                  <a:pt x="751" y="926"/>
                </a:cubicBezTo>
                <a:cubicBezTo>
                  <a:pt x="751" y="963"/>
                  <a:pt x="781" y="993"/>
                  <a:pt x="818" y="993"/>
                </a:cubicBezTo>
                <a:close/>
              </a:path>
            </a:pathLst>
          </a:custGeom>
          <a:solidFill>
            <a:schemeClr val="bg1"/>
          </a:solidFill>
          <a:ln>
            <a:noFill/>
          </a:ln>
        </p:spPr>
        <p:txBody>
          <a:bodyPr/>
          <a:lstStyle/>
          <a:p>
            <a:endParaRPr lang="zh-CN" altLang="en-US">
              <a:cs typeface="+mn-ea"/>
              <a:sym typeface="+mn-lt"/>
            </a:endParaRPr>
          </a:p>
        </p:txBody>
      </p:sp>
      <p:sp>
        <p:nvSpPr>
          <p:cNvPr id="14" name="live-chat_72439">
            <a:extLst>
              <a:ext uri="{FF2B5EF4-FFF2-40B4-BE49-F238E27FC236}">
                <a16:creationId xmlns:a16="http://schemas.microsoft.com/office/drawing/2014/main" id="{F7EEFB62-7348-4D2C-BC2C-04570A9BE735}"/>
              </a:ext>
            </a:extLst>
          </p:cNvPr>
          <p:cNvSpPr>
            <a:spLocks noChangeAspect="1"/>
          </p:cNvSpPr>
          <p:nvPr/>
        </p:nvSpPr>
        <p:spPr bwMode="auto">
          <a:xfrm>
            <a:off x="3407103" y="4243741"/>
            <a:ext cx="712528" cy="621994"/>
          </a:xfrm>
          <a:custGeom>
            <a:avLst/>
            <a:gdLst>
              <a:gd name="connsiteX0" fmla="*/ 424975 w 608697"/>
              <a:gd name="connsiteY0" fmla="*/ 168488 h 531358"/>
              <a:gd name="connsiteX1" fmla="*/ 387604 w 608697"/>
              <a:gd name="connsiteY1" fmla="*/ 205806 h 531358"/>
              <a:gd name="connsiteX2" fmla="*/ 424975 w 608697"/>
              <a:gd name="connsiteY2" fmla="*/ 243124 h 531358"/>
              <a:gd name="connsiteX3" fmla="*/ 462346 w 608697"/>
              <a:gd name="connsiteY3" fmla="*/ 205806 h 531358"/>
              <a:gd name="connsiteX4" fmla="*/ 424975 w 608697"/>
              <a:gd name="connsiteY4" fmla="*/ 168488 h 531358"/>
              <a:gd name="connsiteX5" fmla="*/ 287947 w 608697"/>
              <a:gd name="connsiteY5" fmla="*/ 168488 h 531358"/>
              <a:gd name="connsiteX6" fmla="*/ 250576 w 608697"/>
              <a:gd name="connsiteY6" fmla="*/ 205806 h 531358"/>
              <a:gd name="connsiteX7" fmla="*/ 287947 w 608697"/>
              <a:gd name="connsiteY7" fmla="*/ 243124 h 531358"/>
              <a:gd name="connsiteX8" fmla="*/ 325318 w 608697"/>
              <a:gd name="connsiteY8" fmla="*/ 205806 h 531358"/>
              <a:gd name="connsiteX9" fmla="*/ 287947 w 608697"/>
              <a:gd name="connsiteY9" fmla="*/ 168488 h 531358"/>
              <a:gd name="connsiteX10" fmla="*/ 102356 w 608697"/>
              <a:gd name="connsiteY10" fmla="*/ 121231 h 531358"/>
              <a:gd name="connsiteX11" fmla="*/ 98850 w 608697"/>
              <a:gd name="connsiteY11" fmla="*/ 127711 h 531358"/>
              <a:gd name="connsiteX12" fmla="*/ 76842 w 608697"/>
              <a:gd name="connsiteY12" fmla="*/ 217990 h 531358"/>
              <a:gd name="connsiteX13" fmla="*/ 98850 w 608697"/>
              <a:gd name="connsiteY13" fmla="*/ 308194 h 531358"/>
              <a:gd name="connsiteX14" fmla="*/ 157488 w 608697"/>
              <a:gd name="connsiteY14" fmla="*/ 380223 h 531358"/>
              <a:gd name="connsiteX15" fmla="*/ 344668 w 608697"/>
              <a:gd name="connsiteY15" fmla="*/ 444729 h 531358"/>
              <a:gd name="connsiteX16" fmla="*/ 370257 w 608697"/>
              <a:gd name="connsiteY16" fmla="*/ 443687 h 531358"/>
              <a:gd name="connsiteX17" fmla="*/ 236717 w 608697"/>
              <a:gd name="connsiteY17" fmla="*/ 477876 h 531358"/>
              <a:gd name="connsiteX18" fmla="*/ 198072 w 608697"/>
              <a:gd name="connsiteY18" fmla="*/ 475344 h 531358"/>
              <a:gd name="connsiteX19" fmla="*/ 82437 w 608697"/>
              <a:gd name="connsiteY19" fmla="*/ 531284 h 531358"/>
              <a:gd name="connsiteX20" fmla="*/ 81542 w 608697"/>
              <a:gd name="connsiteY20" fmla="*/ 531358 h 531358"/>
              <a:gd name="connsiteX21" fmla="*/ 75051 w 608697"/>
              <a:gd name="connsiteY21" fmla="*/ 527857 h 531358"/>
              <a:gd name="connsiteX22" fmla="*/ 74753 w 608697"/>
              <a:gd name="connsiteY22" fmla="*/ 519738 h 531358"/>
              <a:gd name="connsiteX23" fmla="*/ 88778 w 608697"/>
              <a:gd name="connsiteY23" fmla="*/ 435046 h 531358"/>
              <a:gd name="connsiteX24" fmla="*/ 0 w 608697"/>
              <a:gd name="connsiteY24" fmla="*/ 282198 h 531358"/>
              <a:gd name="connsiteX25" fmla="*/ 102356 w 608697"/>
              <a:gd name="connsiteY25" fmla="*/ 121231 h 531358"/>
              <a:gd name="connsiteX26" fmla="*/ 356424 w 608697"/>
              <a:gd name="connsiteY26" fmla="*/ 0 h 531358"/>
              <a:gd name="connsiteX27" fmla="*/ 608697 w 608697"/>
              <a:gd name="connsiteY27" fmla="*/ 211244 h 531358"/>
              <a:gd name="connsiteX28" fmla="*/ 518290 w 608697"/>
              <a:gd name="connsiteY28" fmla="*/ 373401 h 531358"/>
              <a:gd name="connsiteX29" fmla="*/ 531941 w 608697"/>
              <a:gd name="connsiteY29" fmla="*/ 441109 h 531358"/>
              <a:gd name="connsiteX30" fmla="*/ 531120 w 608697"/>
              <a:gd name="connsiteY30" fmla="*/ 465391 h 531358"/>
              <a:gd name="connsiteX31" fmla="*/ 511577 w 608697"/>
              <a:gd name="connsiteY31" fmla="*/ 475894 h 531358"/>
              <a:gd name="connsiteX32" fmla="*/ 509041 w 608697"/>
              <a:gd name="connsiteY32" fmla="*/ 475745 h 531358"/>
              <a:gd name="connsiteX33" fmla="*/ 391408 w 608697"/>
              <a:gd name="connsiteY33" fmla="*/ 420476 h 531358"/>
              <a:gd name="connsiteX34" fmla="*/ 356424 w 608697"/>
              <a:gd name="connsiteY34" fmla="*/ 422487 h 531358"/>
              <a:gd name="connsiteX35" fmla="*/ 104225 w 608697"/>
              <a:gd name="connsiteY35" fmla="*/ 211244 h 531358"/>
              <a:gd name="connsiteX36" fmla="*/ 356424 w 608697"/>
              <a:gd name="connsiteY36" fmla="*/ 0 h 5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8697" h="531358">
                <a:moveTo>
                  <a:pt x="424975" y="168488"/>
                </a:moveTo>
                <a:cubicBezTo>
                  <a:pt x="404312" y="168488"/>
                  <a:pt x="387604" y="185248"/>
                  <a:pt x="387604" y="205806"/>
                </a:cubicBezTo>
                <a:cubicBezTo>
                  <a:pt x="387604" y="226439"/>
                  <a:pt x="404312" y="243124"/>
                  <a:pt x="424975" y="243124"/>
                </a:cubicBezTo>
                <a:cubicBezTo>
                  <a:pt x="445562" y="243124"/>
                  <a:pt x="462346" y="226439"/>
                  <a:pt x="462346" y="205806"/>
                </a:cubicBezTo>
                <a:cubicBezTo>
                  <a:pt x="462346" y="185248"/>
                  <a:pt x="445637" y="168488"/>
                  <a:pt x="424975" y="168488"/>
                </a:cubicBezTo>
                <a:close/>
                <a:moveTo>
                  <a:pt x="287947" y="168488"/>
                </a:moveTo>
                <a:cubicBezTo>
                  <a:pt x="267285" y="168488"/>
                  <a:pt x="250576" y="185248"/>
                  <a:pt x="250576" y="205806"/>
                </a:cubicBezTo>
                <a:cubicBezTo>
                  <a:pt x="250576" y="226439"/>
                  <a:pt x="267285" y="243124"/>
                  <a:pt x="287947" y="243124"/>
                </a:cubicBezTo>
                <a:cubicBezTo>
                  <a:pt x="308610" y="243124"/>
                  <a:pt x="325318" y="226439"/>
                  <a:pt x="325318" y="205806"/>
                </a:cubicBezTo>
                <a:cubicBezTo>
                  <a:pt x="325318" y="185248"/>
                  <a:pt x="308610" y="168488"/>
                  <a:pt x="287947" y="168488"/>
                </a:cubicBezTo>
                <a:close/>
                <a:moveTo>
                  <a:pt x="102356" y="121231"/>
                </a:moveTo>
                <a:cubicBezTo>
                  <a:pt x="101162" y="123317"/>
                  <a:pt x="99969" y="125477"/>
                  <a:pt x="98850" y="127711"/>
                </a:cubicBezTo>
                <a:cubicBezTo>
                  <a:pt x="84227" y="156240"/>
                  <a:pt x="76842" y="186631"/>
                  <a:pt x="76842" y="217990"/>
                </a:cubicBezTo>
                <a:cubicBezTo>
                  <a:pt x="76842" y="249275"/>
                  <a:pt x="84227" y="279666"/>
                  <a:pt x="98850" y="308194"/>
                </a:cubicBezTo>
                <a:cubicBezTo>
                  <a:pt x="112726" y="335308"/>
                  <a:pt x="132496" y="359516"/>
                  <a:pt x="157488" y="380223"/>
                </a:cubicBezTo>
                <a:cubicBezTo>
                  <a:pt x="207845" y="421787"/>
                  <a:pt x="274317" y="444729"/>
                  <a:pt x="344668" y="444729"/>
                </a:cubicBezTo>
                <a:cubicBezTo>
                  <a:pt x="353173" y="444729"/>
                  <a:pt x="361752" y="444357"/>
                  <a:pt x="370257" y="443687"/>
                </a:cubicBezTo>
                <a:cubicBezTo>
                  <a:pt x="332209" y="465288"/>
                  <a:pt x="286254" y="477876"/>
                  <a:pt x="236717" y="477876"/>
                </a:cubicBezTo>
                <a:cubicBezTo>
                  <a:pt x="223736" y="477876"/>
                  <a:pt x="210755" y="477057"/>
                  <a:pt x="198072" y="475344"/>
                </a:cubicBezTo>
                <a:cubicBezTo>
                  <a:pt x="160397" y="499478"/>
                  <a:pt x="110637" y="528155"/>
                  <a:pt x="82437" y="531284"/>
                </a:cubicBezTo>
                <a:cubicBezTo>
                  <a:pt x="82138" y="531358"/>
                  <a:pt x="81840" y="531358"/>
                  <a:pt x="81542" y="531358"/>
                </a:cubicBezTo>
                <a:cubicBezTo>
                  <a:pt x="78930" y="531358"/>
                  <a:pt x="76469" y="530017"/>
                  <a:pt x="75051" y="527857"/>
                </a:cubicBezTo>
                <a:cubicBezTo>
                  <a:pt x="73410" y="525399"/>
                  <a:pt x="73335" y="522271"/>
                  <a:pt x="74753" y="519738"/>
                </a:cubicBezTo>
                <a:cubicBezTo>
                  <a:pt x="75051" y="519291"/>
                  <a:pt x="99223" y="476014"/>
                  <a:pt x="88778" y="435046"/>
                </a:cubicBezTo>
                <a:cubicBezTo>
                  <a:pt x="32303" y="397653"/>
                  <a:pt x="0" y="342160"/>
                  <a:pt x="0" y="282198"/>
                </a:cubicBezTo>
                <a:cubicBezTo>
                  <a:pt x="0" y="215532"/>
                  <a:pt x="40584" y="156538"/>
                  <a:pt x="102356" y="121231"/>
                </a:cubicBezTo>
                <a:close/>
                <a:moveTo>
                  <a:pt x="356424" y="0"/>
                </a:moveTo>
                <a:cubicBezTo>
                  <a:pt x="495540" y="0"/>
                  <a:pt x="608697" y="94747"/>
                  <a:pt x="608697" y="211244"/>
                </a:cubicBezTo>
                <a:cubicBezTo>
                  <a:pt x="608697" y="274408"/>
                  <a:pt x="575802" y="333178"/>
                  <a:pt x="518290" y="373401"/>
                </a:cubicBezTo>
                <a:cubicBezTo>
                  <a:pt x="512845" y="406324"/>
                  <a:pt x="531717" y="440811"/>
                  <a:pt x="531941" y="441109"/>
                </a:cubicBezTo>
                <a:cubicBezTo>
                  <a:pt x="536267" y="448781"/>
                  <a:pt x="535969" y="458092"/>
                  <a:pt x="531120" y="465391"/>
                </a:cubicBezTo>
                <a:cubicBezTo>
                  <a:pt x="526794" y="472021"/>
                  <a:pt x="519484" y="475894"/>
                  <a:pt x="511577" y="475894"/>
                </a:cubicBezTo>
                <a:cubicBezTo>
                  <a:pt x="510756" y="475894"/>
                  <a:pt x="509936" y="475894"/>
                  <a:pt x="509041" y="475745"/>
                </a:cubicBezTo>
                <a:cubicBezTo>
                  <a:pt x="484574" y="473064"/>
                  <a:pt x="444966" y="454442"/>
                  <a:pt x="391408" y="420476"/>
                </a:cubicBezTo>
                <a:cubicBezTo>
                  <a:pt x="379920" y="421817"/>
                  <a:pt x="368135" y="422487"/>
                  <a:pt x="356424" y="422487"/>
                </a:cubicBezTo>
                <a:cubicBezTo>
                  <a:pt x="217382" y="422487"/>
                  <a:pt x="104225" y="327741"/>
                  <a:pt x="104225" y="211244"/>
                </a:cubicBezTo>
                <a:cubicBezTo>
                  <a:pt x="104225" y="94747"/>
                  <a:pt x="217382" y="0"/>
                  <a:pt x="356424" y="0"/>
                </a:cubicBezTo>
                <a:close/>
              </a:path>
            </a:pathLst>
          </a:custGeom>
          <a:solidFill>
            <a:schemeClr val="bg1"/>
          </a:solidFill>
          <a:ln>
            <a:noFill/>
          </a:ln>
        </p:spPr>
        <p:txBody>
          <a:bodyPr/>
          <a:lstStyle/>
          <a:p>
            <a:endParaRPr lang="zh-CN" altLang="en-US">
              <a:cs typeface="+mn-ea"/>
              <a:sym typeface="+mn-lt"/>
            </a:endParaRPr>
          </a:p>
        </p:txBody>
      </p:sp>
      <p:sp>
        <p:nvSpPr>
          <p:cNvPr id="15" name="desktop-computer-screen-with-flash-drive-symbol_30885">
            <a:extLst>
              <a:ext uri="{FF2B5EF4-FFF2-40B4-BE49-F238E27FC236}">
                <a16:creationId xmlns:a16="http://schemas.microsoft.com/office/drawing/2014/main" id="{312B927B-2538-46F3-9633-7EBF3FF29B55}"/>
              </a:ext>
            </a:extLst>
          </p:cNvPr>
          <p:cNvSpPr>
            <a:spLocks noChangeAspect="1"/>
          </p:cNvSpPr>
          <p:nvPr/>
        </p:nvSpPr>
        <p:spPr bwMode="auto">
          <a:xfrm>
            <a:off x="3407103" y="2680828"/>
            <a:ext cx="717746" cy="580372"/>
          </a:xfrm>
          <a:custGeom>
            <a:avLst/>
            <a:gdLst>
              <a:gd name="connsiteX0" fmla="*/ 515586 w 603546"/>
              <a:gd name="connsiteY0" fmla="*/ 224330 h 488031"/>
              <a:gd name="connsiteX1" fmla="*/ 508415 w 603546"/>
              <a:gd name="connsiteY1" fmla="*/ 236738 h 488031"/>
              <a:gd name="connsiteX2" fmla="*/ 513435 w 603546"/>
              <a:gd name="connsiteY2" fmla="*/ 236738 h 488031"/>
              <a:gd name="connsiteX3" fmla="*/ 513435 w 603546"/>
              <a:gd name="connsiteY3" fmla="*/ 299254 h 488031"/>
              <a:gd name="connsiteX4" fmla="*/ 513196 w 603546"/>
              <a:gd name="connsiteY4" fmla="*/ 299015 h 488031"/>
              <a:gd name="connsiteX5" fmla="*/ 501006 w 603546"/>
              <a:gd name="connsiteY5" fmla="*/ 287562 h 488031"/>
              <a:gd name="connsiteX6" fmla="*/ 499094 w 603546"/>
              <a:gd name="connsiteY6" fmla="*/ 283267 h 488031"/>
              <a:gd name="connsiteX7" fmla="*/ 499094 w 603546"/>
              <a:gd name="connsiteY7" fmla="*/ 273245 h 488031"/>
              <a:gd name="connsiteX8" fmla="*/ 499333 w 603546"/>
              <a:gd name="connsiteY8" fmla="*/ 273007 h 488031"/>
              <a:gd name="connsiteX9" fmla="*/ 503157 w 603546"/>
              <a:gd name="connsiteY9" fmla="*/ 267519 h 488031"/>
              <a:gd name="connsiteX10" fmla="*/ 496225 w 603546"/>
              <a:gd name="connsiteY10" fmla="*/ 261315 h 488031"/>
              <a:gd name="connsiteX11" fmla="*/ 490967 w 603546"/>
              <a:gd name="connsiteY11" fmla="*/ 266564 h 488031"/>
              <a:gd name="connsiteX12" fmla="*/ 494791 w 603546"/>
              <a:gd name="connsiteY12" fmla="*/ 273007 h 488031"/>
              <a:gd name="connsiteX13" fmla="*/ 495030 w 603546"/>
              <a:gd name="connsiteY13" fmla="*/ 273245 h 488031"/>
              <a:gd name="connsiteX14" fmla="*/ 495030 w 603546"/>
              <a:gd name="connsiteY14" fmla="*/ 282790 h 488031"/>
              <a:gd name="connsiteX15" fmla="*/ 498615 w 603546"/>
              <a:gd name="connsiteY15" fmla="*/ 290664 h 488031"/>
              <a:gd name="connsiteX16" fmla="*/ 511762 w 603546"/>
              <a:gd name="connsiteY16" fmla="*/ 303549 h 488031"/>
              <a:gd name="connsiteX17" fmla="*/ 512001 w 603546"/>
              <a:gd name="connsiteY17" fmla="*/ 303787 h 488031"/>
              <a:gd name="connsiteX18" fmla="*/ 513435 w 603546"/>
              <a:gd name="connsiteY18" fmla="*/ 307605 h 488031"/>
              <a:gd name="connsiteX19" fmla="*/ 513435 w 603546"/>
              <a:gd name="connsiteY19" fmla="*/ 314048 h 488031"/>
              <a:gd name="connsiteX20" fmla="*/ 513196 w 603546"/>
              <a:gd name="connsiteY20" fmla="*/ 314525 h 488031"/>
              <a:gd name="connsiteX21" fmla="*/ 505547 w 603546"/>
              <a:gd name="connsiteY21" fmla="*/ 326455 h 488031"/>
              <a:gd name="connsiteX22" fmla="*/ 517259 w 603546"/>
              <a:gd name="connsiteY22" fmla="*/ 334568 h 488031"/>
              <a:gd name="connsiteX23" fmla="*/ 525625 w 603546"/>
              <a:gd name="connsiteY23" fmla="*/ 323353 h 488031"/>
              <a:gd name="connsiteX24" fmla="*/ 517976 w 603546"/>
              <a:gd name="connsiteY24" fmla="*/ 314525 h 488031"/>
              <a:gd name="connsiteX25" fmla="*/ 517498 w 603546"/>
              <a:gd name="connsiteY25" fmla="*/ 314048 h 488031"/>
              <a:gd name="connsiteX26" fmla="*/ 517498 w 603546"/>
              <a:gd name="connsiteY26" fmla="*/ 292334 h 488031"/>
              <a:gd name="connsiteX27" fmla="*/ 517737 w 603546"/>
              <a:gd name="connsiteY27" fmla="*/ 291380 h 488031"/>
              <a:gd name="connsiteX28" fmla="*/ 519171 w 603546"/>
              <a:gd name="connsiteY28" fmla="*/ 288039 h 488031"/>
              <a:gd name="connsiteX29" fmla="*/ 529210 w 603546"/>
              <a:gd name="connsiteY29" fmla="*/ 278733 h 488031"/>
              <a:gd name="connsiteX30" fmla="*/ 533035 w 603546"/>
              <a:gd name="connsiteY30" fmla="*/ 274916 h 488031"/>
              <a:gd name="connsiteX31" fmla="*/ 535903 w 603546"/>
              <a:gd name="connsiteY31" fmla="*/ 267519 h 488031"/>
              <a:gd name="connsiteX32" fmla="*/ 535903 w 603546"/>
              <a:gd name="connsiteY32" fmla="*/ 258452 h 488031"/>
              <a:gd name="connsiteX33" fmla="*/ 535903 w 603546"/>
              <a:gd name="connsiteY33" fmla="*/ 258213 h 488031"/>
              <a:gd name="connsiteX34" fmla="*/ 539966 w 603546"/>
              <a:gd name="connsiteY34" fmla="*/ 258213 h 488031"/>
              <a:gd name="connsiteX35" fmla="*/ 540205 w 603546"/>
              <a:gd name="connsiteY35" fmla="*/ 245805 h 488031"/>
              <a:gd name="connsiteX36" fmla="*/ 527776 w 603546"/>
              <a:gd name="connsiteY36" fmla="*/ 245805 h 488031"/>
              <a:gd name="connsiteX37" fmla="*/ 527776 w 603546"/>
              <a:gd name="connsiteY37" fmla="*/ 258213 h 488031"/>
              <a:gd name="connsiteX38" fmla="*/ 531839 w 603546"/>
              <a:gd name="connsiteY38" fmla="*/ 258213 h 488031"/>
              <a:gd name="connsiteX39" fmla="*/ 531839 w 603546"/>
              <a:gd name="connsiteY39" fmla="*/ 258452 h 488031"/>
              <a:gd name="connsiteX40" fmla="*/ 531839 w 603546"/>
              <a:gd name="connsiteY40" fmla="*/ 267996 h 488031"/>
              <a:gd name="connsiteX41" fmla="*/ 531839 w 603546"/>
              <a:gd name="connsiteY41" fmla="*/ 268712 h 488031"/>
              <a:gd name="connsiteX42" fmla="*/ 530405 w 603546"/>
              <a:gd name="connsiteY42" fmla="*/ 271814 h 488031"/>
              <a:gd name="connsiteX43" fmla="*/ 517737 w 603546"/>
              <a:gd name="connsiteY43" fmla="*/ 283744 h 488031"/>
              <a:gd name="connsiteX44" fmla="*/ 517737 w 603546"/>
              <a:gd name="connsiteY44" fmla="*/ 236738 h 488031"/>
              <a:gd name="connsiteX45" fmla="*/ 522757 w 603546"/>
              <a:gd name="connsiteY45" fmla="*/ 236738 h 488031"/>
              <a:gd name="connsiteX46" fmla="*/ 515586 w 603546"/>
              <a:gd name="connsiteY46" fmla="*/ 224330 h 488031"/>
              <a:gd name="connsiteX47" fmla="*/ 428104 w 603546"/>
              <a:gd name="connsiteY47" fmla="*/ 204287 h 488031"/>
              <a:gd name="connsiteX48" fmla="*/ 438621 w 603546"/>
              <a:gd name="connsiteY48" fmla="*/ 209298 h 488031"/>
              <a:gd name="connsiteX49" fmla="*/ 592312 w 603546"/>
              <a:gd name="connsiteY49" fmla="*/ 209298 h 488031"/>
              <a:gd name="connsiteX50" fmla="*/ 602829 w 603546"/>
              <a:gd name="connsiteY50" fmla="*/ 204287 h 488031"/>
              <a:gd name="connsiteX51" fmla="*/ 603546 w 603546"/>
              <a:gd name="connsiteY51" fmla="*/ 210014 h 488031"/>
              <a:gd name="connsiteX52" fmla="*/ 603546 w 603546"/>
              <a:gd name="connsiteY52" fmla="*/ 328841 h 488031"/>
              <a:gd name="connsiteX53" fmla="*/ 568410 w 603546"/>
              <a:gd name="connsiteY53" fmla="*/ 363201 h 488031"/>
              <a:gd name="connsiteX54" fmla="*/ 568171 w 603546"/>
              <a:gd name="connsiteY54" fmla="*/ 363201 h 488031"/>
              <a:gd name="connsiteX55" fmla="*/ 462762 w 603546"/>
              <a:gd name="connsiteY55" fmla="*/ 363201 h 488031"/>
              <a:gd name="connsiteX56" fmla="*/ 427626 w 603546"/>
              <a:gd name="connsiteY56" fmla="*/ 328841 h 488031"/>
              <a:gd name="connsiteX57" fmla="*/ 427626 w 603546"/>
              <a:gd name="connsiteY57" fmla="*/ 210014 h 488031"/>
              <a:gd name="connsiteX58" fmla="*/ 428104 w 603546"/>
              <a:gd name="connsiteY58" fmla="*/ 204287 h 488031"/>
              <a:gd name="connsiteX59" fmla="*/ 270791 w 603546"/>
              <a:gd name="connsiteY59" fmla="*/ 137462 h 488031"/>
              <a:gd name="connsiteX60" fmla="*/ 404904 w 603546"/>
              <a:gd name="connsiteY60" fmla="*/ 204274 h 488031"/>
              <a:gd name="connsiteX61" fmla="*/ 270791 w 603546"/>
              <a:gd name="connsiteY61" fmla="*/ 271325 h 488031"/>
              <a:gd name="connsiteX62" fmla="*/ 270791 w 603546"/>
              <a:gd name="connsiteY62" fmla="*/ 224557 h 488031"/>
              <a:gd name="connsiteX63" fmla="*/ 213178 w 603546"/>
              <a:gd name="connsiteY63" fmla="*/ 224557 h 488031"/>
              <a:gd name="connsiteX64" fmla="*/ 213178 w 603546"/>
              <a:gd name="connsiteY64" fmla="*/ 184469 h 488031"/>
              <a:gd name="connsiteX65" fmla="*/ 270791 w 603546"/>
              <a:gd name="connsiteY65" fmla="*/ 184469 h 488031"/>
              <a:gd name="connsiteX66" fmla="*/ 533021 w 603546"/>
              <a:gd name="connsiteY66" fmla="*/ 131493 h 488031"/>
              <a:gd name="connsiteX67" fmla="*/ 533021 w 603546"/>
              <a:gd name="connsiteY67" fmla="*/ 157519 h 488031"/>
              <a:gd name="connsiteX68" fmla="*/ 559086 w 603546"/>
              <a:gd name="connsiteY68" fmla="*/ 157519 h 488031"/>
              <a:gd name="connsiteX69" fmla="*/ 559086 w 603546"/>
              <a:gd name="connsiteY69" fmla="*/ 131493 h 488031"/>
              <a:gd name="connsiteX70" fmla="*/ 471804 w 603546"/>
              <a:gd name="connsiteY70" fmla="*/ 131493 h 488031"/>
              <a:gd name="connsiteX71" fmla="*/ 471804 w 603546"/>
              <a:gd name="connsiteY71" fmla="*/ 157519 h 488031"/>
              <a:gd name="connsiteX72" fmla="*/ 497869 w 603546"/>
              <a:gd name="connsiteY72" fmla="*/ 157519 h 488031"/>
              <a:gd name="connsiteX73" fmla="*/ 497869 w 603546"/>
              <a:gd name="connsiteY73" fmla="*/ 131493 h 488031"/>
              <a:gd name="connsiteX74" fmla="*/ 455782 w 603546"/>
              <a:gd name="connsiteY74" fmla="*/ 85173 h 488031"/>
              <a:gd name="connsiteX75" fmla="*/ 575108 w 603546"/>
              <a:gd name="connsiteY75" fmla="*/ 85173 h 488031"/>
              <a:gd name="connsiteX76" fmla="*/ 575108 w 603546"/>
              <a:gd name="connsiteY76" fmla="*/ 192856 h 488031"/>
              <a:gd name="connsiteX77" fmla="*/ 455782 w 603546"/>
              <a:gd name="connsiteY77" fmla="*/ 192856 h 488031"/>
              <a:gd name="connsiteX78" fmla="*/ 48758 w 603546"/>
              <a:gd name="connsiteY78" fmla="*/ 0 h 488031"/>
              <a:gd name="connsiteX79" fmla="*/ 514354 w 603546"/>
              <a:gd name="connsiteY79" fmla="*/ 0 h 488031"/>
              <a:gd name="connsiteX80" fmla="*/ 563112 w 603546"/>
              <a:gd name="connsiteY80" fmla="*/ 48684 h 488031"/>
              <a:gd name="connsiteX81" fmla="*/ 563112 w 603546"/>
              <a:gd name="connsiteY81" fmla="*/ 65150 h 488031"/>
              <a:gd name="connsiteX82" fmla="*/ 543274 w 603546"/>
              <a:gd name="connsiteY82" fmla="*/ 65150 h 488031"/>
              <a:gd name="connsiteX83" fmla="*/ 543274 w 603546"/>
              <a:gd name="connsiteY83" fmla="*/ 48684 h 488031"/>
              <a:gd name="connsiteX84" fmla="*/ 514354 w 603546"/>
              <a:gd name="connsiteY84" fmla="*/ 19807 h 488031"/>
              <a:gd name="connsiteX85" fmla="*/ 48758 w 603546"/>
              <a:gd name="connsiteY85" fmla="*/ 19807 h 488031"/>
              <a:gd name="connsiteX86" fmla="*/ 19838 w 603546"/>
              <a:gd name="connsiteY86" fmla="*/ 48684 h 488031"/>
              <a:gd name="connsiteX87" fmla="*/ 19838 w 603546"/>
              <a:gd name="connsiteY87" fmla="*/ 298785 h 488031"/>
              <a:gd name="connsiteX88" fmla="*/ 48758 w 603546"/>
              <a:gd name="connsiteY88" fmla="*/ 327661 h 488031"/>
              <a:gd name="connsiteX89" fmla="*/ 404886 w 603546"/>
              <a:gd name="connsiteY89" fmla="*/ 327661 h 488031"/>
              <a:gd name="connsiteX90" fmla="*/ 404886 w 603546"/>
              <a:gd name="connsiteY90" fmla="*/ 330048 h 488031"/>
              <a:gd name="connsiteX91" fmla="*/ 458186 w 603546"/>
              <a:gd name="connsiteY91" fmla="*/ 383027 h 488031"/>
              <a:gd name="connsiteX92" fmla="*/ 556181 w 603546"/>
              <a:gd name="connsiteY92" fmla="*/ 383027 h 488031"/>
              <a:gd name="connsiteX93" fmla="*/ 514354 w 603546"/>
              <a:gd name="connsiteY93" fmla="*/ 406892 h 488031"/>
              <a:gd name="connsiteX94" fmla="*/ 301394 w 603546"/>
              <a:gd name="connsiteY94" fmla="*/ 406892 h 488031"/>
              <a:gd name="connsiteX95" fmla="*/ 301394 w 603546"/>
              <a:gd name="connsiteY95" fmla="*/ 448416 h 488031"/>
              <a:gd name="connsiteX96" fmla="*/ 450537 w 603546"/>
              <a:gd name="connsiteY96" fmla="*/ 448416 h 488031"/>
              <a:gd name="connsiteX97" fmla="*/ 470375 w 603546"/>
              <a:gd name="connsiteY97" fmla="*/ 468224 h 488031"/>
              <a:gd name="connsiteX98" fmla="*/ 470375 w 603546"/>
              <a:gd name="connsiteY98" fmla="*/ 488031 h 488031"/>
              <a:gd name="connsiteX99" fmla="*/ 92737 w 603546"/>
              <a:gd name="connsiteY99" fmla="*/ 488031 h 488031"/>
              <a:gd name="connsiteX100" fmla="*/ 92737 w 603546"/>
              <a:gd name="connsiteY100" fmla="*/ 468224 h 488031"/>
              <a:gd name="connsiteX101" fmla="*/ 112575 w 603546"/>
              <a:gd name="connsiteY101" fmla="*/ 448416 h 488031"/>
              <a:gd name="connsiteX102" fmla="*/ 261718 w 603546"/>
              <a:gd name="connsiteY102" fmla="*/ 448416 h 488031"/>
              <a:gd name="connsiteX103" fmla="*/ 261718 w 603546"/>
              <a:gd name="connsiteY103" fmla="*/ 406892 h 488031"/>
              <a:gd name="connsiteX104" fmla="*/ 48758 w 603546"/>
              <a:gd name="connsiteY104" fmla="*/ 406892 h 488031"/>
              <a:gd name="connsiteX105" fmla="*/ 0 w 603546"/>
              <a:gd name="connsiteY105" fmla="*/ 358208 h 488031"/>
              <a:gd name="connsiteX106" fmla="*/ 0 w 603546"/>
              <a:gd name="connsiteY106" fmla="*/ 48684 h 488031"/>
              <a:gd name="connsiteX107" fmla="*/ 48758 w 603546"/>
              <a:gd name="connsiteY107" fmla="*/ 0 h 48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603546" h="488031">
                <a:moveTo>
                  <a:pt x="515586" y="224330"/>
                </a:moveTo>
                <a:cubicBezTo>
                  <a:pt x="513196" y="228387"/>
                  <a:pt x="510806" y="232443"/>
                  <a:pt x="508415" y="236738"/>
                </a:cubicBezTo>
                <a:lnTo>
                  <a:pt x="513435" y="236738"/>
                </a:lnTo>
                <a:lnTo>
                  <a:pt x="513435" y="299254"/>
                </a:lnTo>
                <a:cubicBezTo>
                  <a:pt x="513435" y="299254"/>
                  <a:pt x="513435" y="299015"/>
                  <a:pt x="513196" y="299015"/>
                </a:cubicBezTo>
                <a:cubicBezTo>
                  <a:pt x="509132" y="295198"/>
                  <a:pt x="505069" y="291380"/>
                  <a:pt x="501006" y="287562"/>
                </a:cubicBezTo>
                <a:cubicBezTo>
                  <a:pt x="499811" y="286369"/>
                  <a:pt x="499094" y="284937"/>
                  <a:pt x="499094" y="283267"/>
                </a:cubicBezTo>
                <a:lnTo>
                  <a:pt x="499094" y="273245"/>
                </a:lnTo>
                <a:cubicBezTo>
                  <a:pt x="499094" y="273245"/>
                  <a:pt x="499094" y="273007"/>
                  <a:pt x="499333" y="273007"/>
                </a:cubicBezTo>
                <a:cubicBezTo>
                  <a:pt x="501723" y="271814"/>
                  <a:pt x="503157" y="270143"/>
                  <a:pt x="503157" y="267519"/>
                </a:cubicBezTo>
                <a:cubicBezTo>
                  <a:pt x="503396" y="263701"/>
                  <a:pt x="500050" y="260838"/>
                  <a:pt x="496225" y="261315"/>
                </a:cubicBezTo>
                <a:cubicBezTo>
                  <a:pt x="493596" y="261554"/>
                  <a:pt x="491445" y="263701"/>
                  <a:pt x="490967" y="266564"/>
                </a:cubicBezTo>
                <a:cubicBezTo>
                  <a:pt x="490728" y="269428"/>
                  <a:pt x="492162" y="271814"/>
                  <a:pt x="494791" y="273007"/>
                </a:cubicBezTo>
                <a:cubicBezTo>
                  <a:pt x="495030" y="273007"/>
                  <a:pt x="495030" y="273245"/>
                  <a:pt x="495030" y="273245"/>
                </a:cubicBezTo>
                <a:lnTo>
                  <a:pt x="495030" y="282790"/>
                </a:lnTo>
                <a:cubicBezTo>
                  <a:pt x="495030" y="285892"/>
                  <a:pt x="496225" y="288755"/>
                  <a:pt x="498615" y="290664"/>
                </a:cubicBezTo>
                <a:cubicBezTo>
                  <a:pt x="502918" y="294959"/>
                  <a:pt x="507459" y="299254"/>
                  <a:pt x="511762" y="303549"/>
                </a:cubicBezTo>
                <a:cubicBezTo>
                  <a:pt x="512001" y="303549"/>
                  <a:pt x="512001" y="303549"/>
                  <a:pt x="512001" y="303787"/>
                </a:cubicBezTo>
                <a:cubicBezTo>
                  <a:pt x="512957" y="304742"/>
                  <a:pt x="513435" y="306174"/>
                  <a:pt x="513435" y="307605"/>
                </a:cubicBezTo>
                <a:cubicBezTo>
                  <a:pt x="513435" y="309753"/>
                  <a:pt x="513435" y="311900"/>
                  <a:pt x="513435" y="314048"/>
                </a:cubicBezTo>
                <a:cubicBezTo>
                  <a:pt x="513435" y="314286"/>
                  <a:pt x="513435" y="314525"/>
                  <a:pt x="513196" y="314525"/>
                </a:cubicBezTo>
                <a:cubicBezTo>
                  <a:pt x="507698" y="315957"/>
                  <a:pt x="504352" y="321206"/>
                  <a:pt x="505547" y="326455"/>
                </a:cubicBezTo>
                <a:cubicBezTo>
                  <a:pt x="506503" y="331943"/>
                  <a:pt x="511762" y="335523"/>
                  <a:pt x="517259" y="334568"/>
                </a:cubicBezTo>
                <a:cubicBezTo>
                  <a:pt x="522757" y="333852"/>
                  <a:pt x="526342" y="328603"/>
                  <a:pt x="525625" y="323353"/>
                </a:cubicBezTo>
                <a:cubicBezTo>
                  <a:pt x="525147" y="319058"/>
                  <a:pt x="522040" y="315479"/>
                  <a:pt x="517976" y="314525"/>
                </a:cubicBezTo>
                <a:cubicBezTo>
                  <a:pt x="517737" y="314525"/>
                  <a:pt x="517498" y="314525"/>
                  <a:pt x="517498" y="314048"/>
                </a:cubicBezTo>
                <a:lnTo>
                  <a:pt x="517498" y="292334"/>
                </a:lnTo>
                <a:cubicBezTo>
                  <a:pt x="517498" y="292096"/>
                  <a:pt x="517498" y="291618"/>
                  <a:pt x="517737" y="291380"/>
                </a:cubicBezTo>
                <a:cubicBezTo>
                  <a:pt x="517737" y="290187"/>
                  <a:pt x="518215" y="288994"/>
                  <a:pt x="519171" y="288039"/>
                </a:cubicBezTo>
                <a:cubicBezTo>
                  <a:pt x="522518" y="284937"/>
                  <a:pt x="525864" y="281835"/>
                  <a:pt x="529210" y="278733"/>
                </a:cubicBezTo>
                <a:cubicBezTo>
                  <a:pt x="530405" y="277540"/>
                  <a:pt x="531839" y="276347"/>
                  <a:pt x="533035" y="274916"/>
                </a:cubicBezTo>
                <a:cubicBezTo>
                  <a:pt x="534947" y="273007"/>
                  <a:pt x="535903" y="270382"/>
                  <a:pt x="535903" y="267519"/>
                </a:cubicBezTo>
                <a:lnTo>
                  <a:pt x="535903" y="258452"/>
                </a:lnTo>
                <a:cubicBezTo>
                  <a:pt x="535903" y="258213"/>
                  <a:pt x="535903" y="258213"/>
                  <a:pt x="535903" y="258213"/>
                </a:cubicBezTo>
                <a:cubicBezTo>
                  <a:pt x="537337" y="258213"/>
                  <a:pt x="538771" y="257974"/>
                  <a:pt x="539966" y="258213"/>
                </a:cubicBezTo>
                <a:cubicBezTo>
                  <a:pt x="539966" y="253918"/>
                  <a:pt x="539966" y="249862"/>
                  <a:pt x="540205" y="245805"/>
                </a:cubicBezTo>
                <a:lnTo>
                  <a:pt x="527776" y="245805"/>
                </a:lnTo>
                <a:lnTo>
                  <a:pt x="527776" y="258213"/>
                </a:lnTo>
                <a:lnTo>
                  <a:pt x="531839" y="258213"/>
                </a:lnTo>
                <a:lnTo>
                  <a:pt x="531839" y="258452"/>
                </a:lnTo>
                <a:lnTo>
                  <a:pt x="531839" y="267996"/>
                </a:lnTo>
                <a:cubicBezTo>
                  <a:pt x="531839" y="268235"/>
                  <a:pt x="531839" y="268473"/>
                  <a:pt x="531839" y="268712"/>
                </a:cubicBezTo>
                <a:cubicBezTo>
                  <a:pt x="531600" y="269905"/>
                  <a:pt x="531122" y="271098"/>
                  <a:pt x="530405" y="271814"/>
                </a:cubicBezTo>
                <a:cubicBezTo>
                  <a:pt x="526342" y="275870"/>
                  <a:pt x="522040" y="279926"/>
                  <a:pt x="517737" y="283744"/>
                </a:cubicBezTo>
                <a:lnTo>
                  <a:pt x="517737" y="236738"/>
                </a:lnTo>
                <a:lnTo>
                  <a:pt x="522757" y="236738"/>
                </a:lnTo>
                <a:cubicBezTo>
                  <a:pt x="520366" y="232443"/>
                  <a:pt x="517976" y="228387"/>
                  <a:pt x="515586" y="224330"/>
                </a:cubicBezTo>
                <a:close/>
                <a:moveTo>
                  <a:pt x="428104" y="204287"/>
                </a:moveTo>
                <a:cubicBezTo>
                  <a:pt x="428582" y="207151"/>
                  <a:pt x="432167" y="209298"/>
                  <a:pt x="438621" y="209298"/>
                </a:cubicBezTo>
                <a:lnTo>
                  <a:pt x="592312" y="209298"/>
                </a:lnTo>
                <a:cubicBezTo>
                  <a:pt x="598766" y="209298"/>
                  <a:pt x="602351" y="207151"/>
                  <a:pt x="602829" y="204287"/>
                </a:cubicBezTo>
                <a:cubicBezTo>
                  <a:pt x="603307" y="205958"/>
                  <a:pt x="603546" y="207866"/>
                  <a:pt x="603546" y="210014"/>
                </a:cubicBezTo>
                <a:lnTo>
                  <a:pt x="603546" y="328841"/>
                </a:lnTo>
                <a:cubicBezTo>
                  <a:pt x="603546" y="347692"/>
                  <a:pt x="587771" y="363201"/>
                  <a:pt x="568410" y="363201"/>
                </a:cubicBezTo>
                <a:lnTo>
                  <a:pt x="568171" y="363201"/>
                </a:lnTo>
                <a:lnTo>
                  <a:pt x="462762" y="363201"/>
                </a:lnTo>
                <a:cubicBezTo>
                  <a:pt x="443401" y="363201"/>
                  <a:pt x="427626" y="347692"/>
                  <a:pt x="427626" y="328841"/>
                </a:cubicBezTo>
                <a:lnTo>
                  <a:pt x="427626" y="210014"/>
                </a:lnTo>
                <a:cubicBezTo>
                  <a:pt x="427626" y="207866"/>
                  <a:pt x="427865" y="205958"/>
                  <a:pt x="428104" y="204287"/>
                </a:cubicBezTo>
                <a:close/>
                <a:moveTo>
                  <a:pt x="270791" y="137462"/>
                </a:moveTo>
                <a:lnTo>
                  <a:pt x="404904" y="204274"/>
                </a:lnTo>
                <a:lnTo>
                  <a:pt x="270791" y="271325"/>
                </a:lnTo>
                <a:lnTo>
                  <a:pt x="270791" y="224557"/>
                </a:lnTo>
                <a:lnTo>
                  <a:pt x="213178" y="224557"/>
                </a:lnTo>
                <a:lnTo>
                  <a:pt x="213178" y="184469"/>
                </a:lnTo>
                <a:lnTo>
                  <a:pt x="270791" y="184469"/>
                </a:lnTo>
                <a:close/>
                <a:moveTo>
                  <a:pt x="533021" y="131493"/>
                </a:moveTo>
                <a:lnTo>
                  <a:pt x="533021" y="157519"/>
                </a:lnTo>
                <a:lnTo>
                  <a:pt x="559086" y="157519"/>
                </a:lnTo>
                <a:lnTo>
                  <a:pt x="559086" y="131493"/>
                </a:lnTo>
                <a:close/>
                <a:moveTo>
                  <a:pt x="471804" y="131493"/>
                </a:moveTo>
                <a:lnTo>
                  <a:pt x="471804" y="157519"/>
                </a:lnTo>
                <a:lnTo>
                  <a:pt x="497869" y="157519"/>
                </a:lnTo>
                <a:lnTo>
                  <a:pt x="497869" y="131493"/>
                </a:lnTo>
                <a:close/>
                <a:moveTo>
                  <a:pt x="455782" y="85173"/>
                </a:moveTo>
                <a:lnTo>
                  <a:pt x="575108" y="85173"/>
                </a:lnTo>
                <a:lnTo>
                  <a:pt x="575108" y="192856"/>
                </a:lnTo>
                <a:lnTo>
                  <a:pt x="455782" y="192856"/>
                </a:lnTo>
                <a:close/>
                <a:moveTo>
                  <a:pt x="48758" y="0"/>
                </a:moveTo>
                <a:lnTo>
                  <a:pt x="514354" y="0"/>
                </a:lnTo>
                <a:cubicBezTo>
                  <a:pt x="541362" y="0"/>
                  <a:pt x="563112" y="21955"/>
                  <a:pt x="563112" y="48684"/>
                </a:cubicBezTo>
                <a:lnTo>
                  <a:pt x="563112" y="65150"/>
                </a:lnTo>
                <a:lnTo>
                  <a:pt x="543274" y="65150"/>
                </a:lnTo>
                <a:lnTo>
                  <a:pt x="543274" y="48684"/>
                </a:lnTo>
                <a:cubicBezTo>
                  <a:pt x="543274" y="32694"/>
                  <a:pt x="530367" y="19807"/>
                  <a:pt x="514354" y="19807"/>
                </a:cubicBezTo>
                <a:lnTo>
                  <a:pt x="48758" y="19807"/>
                </a:lnTo>
                <a:cubicBezTo>
                  <a:pt x="32745" y="19807"/>
                  <a:pt x="19838" y="32694"/>
                  <a:pt x="19838" y="48684"/>
                </a:cubicBezTo>
                <a:lnTo>
                  <a:pt x="19838" y="298785"/>
                </a:lnTo>
                <a:cubicBezTo>
                  <a:pt x="19838" y="314774"/>
                  <a:pt x="32745" y="327661"/>
                  <a:pt x="48758" y="327661"/>
                </a:cubicBezTo>
                <a:lnTo>
                  <a:pt x="404886" y="327661"/>
                </a:lnTo>
                <a:lnTo>
                  <a:pt x="404886" y="330048"/>
                </a:lnTo>
                <a:cubicBezTo>
                  <a:pt x="404886" y="359162"/>
                  <a:pt x="428787" y="383027"/>
                  <a:pt x="458186" y="383027"/>
                </a:cubicBezTo>
                <a:lnTo>
                  <a:pt x="556181" y="383027"/>
                </a:lnTo>
                <a:cubicBezTo>
                  <a:pt x="547576" y="397346"/>
                  <a:pt x="532279" y="406892"/>
                  <a:pt x="514354" y="406892"/>
                </a:cubicBezTo>
                <a:lnTo>
                  <a:pt x="301394" y="406892"/>
                </a:lnTo>
                <a:lnTo>
                  <a:pt x="301394" y="448416"/>
                </a:lnTo>
                <a:lnTo>
                  <a:pt x="450537" y="448416"/>
                </a:lnTo>
                <a:lnTo>
                  <a:pt x="470375" y="468224"/>
                </a:lnTo>
                <a:lnTo>
                  <a:pt x="470375" y="488031"/>
                </a:lnTo>
                <a:lnTo>
                  <a:pt x="92737" y="488031"/>
                </a:lnTo>
                <a:lnTo>
                  <a:pt x="92737" y="468224"/>
                </a:lnTo>
                <a:lnTo>
                  <a:pt x="112575" y="448416"/>
                </a:lnTo>
                <a:lnTo>
                  <a:pt x="261718" y="448416"/>
                </a:lnTo>
                <a:lnTo>
                  <a:pt x="261718" y="406892"/>
                </a:lnTo>
                <a:lnTo>
                  <a:pt x="48758" y="406892"/>
                </a:lnTo>
                <a:cubicBezTo>
                  <a:pt x="21989" y="406892"/>
                  <a:pt x="0" y="384936"/>
                  <a:pt x="0" y="358208"/>
                </a:cubicBezTo>
                <a:lnTo>
                  <a:pt x="0" y="48684"/>
                </a:lnTo>
                <a:cubicBezTo>
                  <a:pt x="0" y="21955"/>
                  <a:pt x="21989" y="0"/>
                  <a:pt x="48758" y="0"/>
                </a:cubicBezTo>
                <a:close/>
              </a:path>
            </a:pathLst>
          </a:custGeom>
          <a:solidFill>
            <a:schemeClr val="bg1"/>
          </a:solidFill>
          <a:ln>
            <a:noFill/>
          </a:ln>
        </p:spPr>
        <p:txBody>
          <a:bodyPr/>
          <a:lstStyle/>
          <a:p>
            <a:endParaRPr lang="zh-CN" altLang="en-US">
              <a:cs typeface="+mn-ea"/>
              <a:sym typeface="+mn-lt"/>
            </a:endParaRPr>
          </a:p>
        </p:txBody>
      </p:sp>
      <p:sp>
        <p:nvSpPr>
          <p:cNvPr id="16" name="矩形 15">
            <a:extLst>
              <a:ext uri="{FF2B5EF4-FFF2-40B4-BE49-F238E27FC236}">
                <a16:creationId xmlns:a16="http://schemas.microsoft.com/office/drawing/2014/main" id="{C328EF77-B730-42F8-9EC3-F078C47C187D}"/>
              </a:ext>
            </a:extLst>
          </p:cNvPr>
          <p:cNvSpPr/>
          <p:nvPr/>
        </p:nvSpPr>
        <p:spPr>
          <a:xfrm>
            <a:off x="436846" y="2832972"/>
            <a:ext cx="2493798" cy="7949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sz="1200" dirty="0">
                <a:solidFill>
                  <a:srgbClr val="404040"/>
                </a:solidFill>
              </a:rPr>
              <a:t>When documents are transferred via external or network drives, auditing, backup, alerts, and warnings are supported</a:t>
            </a:r>
            <a:endParaRPr lang="en-US" altLang="zh-CN" sz="1200" dirty="0">
              <a:solidFill>
                <a:srgbClr val="404040"/>
              </a:solidFill>
              <a:cs typeface="+mn-ea"/>
              <a:sym typeface="+mn-lt"/>
            </a:endParaRPr>
          </a:p>
        </p:txBody>
      </p:sp>
      <p:sp>
        <p:nvSpPr>
          <p:cNvPr id="17" name="文本框 16">
            <a:extLst>
              <a:ext uri="{FF2B5EF4-FFF2-40B4-BE49-F238E27FC236}">
                <a16:creationId xmlns:a16="http://schemas.microsoft.com/office/drawing/2014/main" id="{08F1D9E4-8DAF-4F93-BD76-D983C4D42E65}"/>
              </a:ext>
            </a:extLst>
          </p:cNvPr>
          <p:cNvSpPr txBox="1"/>
          <p:nvPr/>
        </p:nvSpPr>
        <p:spPr>
          <a:xfrm>
            <a:off x="421633" y="2215334"/>
            <a:ext cx="2553670" cy="646331"/>
          </a:xfrm>
          <a:prstGeom prst="rect">
            <a:avLst/>
          </a:prstGeom>
          <a:noFill/>
        </p:spPr>
        <p:txBody>
          <a:bodyPr wrap="square" rtlCol="0">
            <a:spAutoFit/>
          </a:bodyPr>
          <a:lstStyle/>
          <a:p>
            <a:r>
              <a:rPr b="1" dirty="0">
                <a:solidFill>
                  <a:srgbClr val="00428C"/>
                </a:solidFill>
              </a:rPr>
              <a:t>Document Operation Monitoring</a:t>
            </a:r>
          </a:p>
        </p:txBody>
      </p:sp>
      <p:sp>
        <p:nvSpPr>
          <p:cNvPr id="18" name="矩形 17">
            <a:extLst>
              <a:ext uri="{FF2B5EF4-FFF2-40B4-BE49-F238E27FC236}">
                <a16:creationId xmlns:a16="http://schemas.microsoft.com/office/drawing/2014/main" id="{5BB189A4-807F-4DD1-BC68-CF8FAA6B21F8}"/>
              </a:ext>
            </a:extLst>
          </p:cNvPr>
          <p:cNvSpPr/>
          <p:nvPr/>
        </p:nvSpPr>
        <p:spPr>
          <a:xfrm>
            <a:off x="6209843" y="2859676"/>
            <a:ext cx="2315586" cy="7949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sz="1200" dirty="0">
                <a:solidFill>
                  <a:srgbClr val="404040"/>
                </a:solidFill>
              </a:rPr>
              <a:t>When documents are sent via email, auditing, backup, alerts, and warnings are supported</a:t>
            </a:r>
            <a:endParaRPr lang="en-US" altLang="zh-CN" sz="1200" dirty="0">
              <a:solidFill>
                <a:srgbClr val="404040"/>
              </a:solidFill>
              <a:cs typeface="+mn-ea"/>
              <a:sym typeface="+mn-lt"/>
            </a:endParaRPr>
          </a:p>
        </p:txBody>
      </p:sp>
      <p:sp>
        <p:nvSpPr>
          <p:cNvPr id="19" name="文本框 18">
            <a:extLst>
              <a:ext uri="{FF2B5EF4-FFF2-40B4-BE49-F238E27FC236}">
                <a16:creationId xmlns:a16="http://schemas.microsoft.com/office/drawing/2014/main" id="{C9DC0F5E-5EC3-4ED9-AFAB-055BD20822F7}"/>
              </a:ext>
            </a:extLst>
          </p:cNvPr>
          <p:cNvSpPr txBox="1"/>
          <p:nvPr/>
        </p:nvSpPr>
        <p:spPr>
          <a:xfrm>
            <a:off x="6164225" y="2333518"/>
            <a:ext cx="2412041" cy="646331"/>
          </a:xfrm>
          <a:prstGeom prst="rect">
            <a:avLst/>
          </a:prstGeom>
          <a:noFill/>
        </p:spPr>
        <p:txBody>
          <a:bodyPr wrap="square" rtlCol="0">
            <a:spAutoFit/>
          </a:bodyPr>
          <a:lstStyle/>
          <a:p>
            <a:r>
              <a:rPr b="1" dirty="0">
                <a:solidFill>
                  <a:srgbClr val="3F3F3F"/>
                </a:solidFill>
              </a:rPr>
              <a:t>Email Transmission Monitoring</a:t>
            </a:r>
          </a:p>
        </p:txBody>
      </p:sp>
      <p:sp>
        <p:nvSpPr>
          <p:cNvPr id="20" name="矩形 19">
            <a:extLst>
              <a:ext uri="{FF2B5EF4-FFF2-40B4-BE49-F238E27FC236}">
                <a16:creationId xmlns:a16="http://schemas.microsoft.com/office/drawing/2014/main" id="{817160B5-32CC-4E48-AFF3-CD4B19B13BD6}"/>
              </a:ext>
            </a:extLst>
          </p:cNvPr>
          <p:cNvSpPr/>
          <p:nvPr/>
        </p:nvSpPr>
        <p:spPr>
          <a:xfrm>
            <a:off x="427966" y="4384855"/>
            <a:ext cx="2315586" cy="7949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200" dirty="0">
                <a:solidFill>
                  <a:srgbClr val="404040"/>
                </a:solidFill>
              </a:rPr>
              <a:t>When documents are sent via IM tools, auditing, backup, alerts, and warnings are supported</a:t>
            </a:r>
            <a:endParaRPr lang="en-US" altLang="zh-CN" sz="1200" dirty="0">
              <a:solidFill>
                <a:srgbClr val="404040"/>
              </a:solidFill>
              <a:cs typeface="+mn-ea"/>
              <a:sym typeface="+mn-lt"/>
            </a:endParaRPr>
          </a:p>
        </p:txBody>
      </p:sp>
      <p:sp>
        <p:nvSpPr>
          <p:cNvPr id="21" name="文本框 20">
            <a:extLst>
              <a:ext uri="{FF2B5EF4-FFF2-40B4-BE49-F238E27FC236}">
                <a16:creationId xmlns:a16="http://schemas.microsoft.com/office/drawing/2014/main" id="{8D6BA8CC-1C80-473F-8F5A-D5B9C08BBE43}"/>
              </a:ext>
            </a:extLst>
          </p:cNvPr>
          <p:cNvSpPr txBox="1"/>
          <p:nvPr/>
        </p:nvSpPr>
        <p:spPr>
          <a:xfrm>
            <a:off x="433941" y="3822458"/>
            <a:ext cx="2315586" cy="646331"/>
          </a:xfrm>
          <a:prstGeom prst="rect">
            <a:avLst/>
          </a:prstGeom>
          <a:noFill/>
        </p:spPr>
        <p:txBody>
          <a:bodyPr wrap="square" rtlCol="0">
            <a:spAutoFit/>
          </a:bodyPr>
          <a:lstStyle/>
          <a:p>
            <a:r>
              <a:rPr b="1" dirty="0">
                <a:solidFill>
                  <a:srgbClr val="3F3F3F"/>
                </a:solidFill>
              </a:rPr>
              <a:t>IM Transmission Monitoring</a:t>
            </a:r>
          </a:p>
        </p:txBody>
      </p:sp>
      <p:sp>
        <p:nvSpPr>
          <p:cNvPr id="22" name="矩形 21">
            <a:extLst>
              <a:ext uri="{FF2B5EF4-FFF2-40B4-BE49-F238E27FC236}">
                <a16:creationId xmlns:a16="http://schemas.microsoft.com/office/drawing/2014/main" id="{F135575E-4C3B-483D-861F-FA4614B726F6}"/>
              </a:ext>
            </a:extLst>
          </p:cNvPr>
          <p:cNvSpPr/>
          <p:nvPr/>
        </p:nvSpPr>
        <p:spPr>
          <a:xfrm>
            <a:off x="6209843" y="4277641"/>
            <a:ext cx="2315586" cy="7949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200" dirty="0">
                <a:solidFill>
                  <a:srgbClr val="404040"/>
                </a:solidFill>
              </a:rPr>
              <a:t>When documents are uploaded via web, auditing, backup, alerts, and warnings are supported</a:t>
            </a:r>
            <a:endParaRPr lang="en-US" altLang="zh-CN" sz="1200" dirty="0">
              <a:solidFill>
                <a:srgbClr val="404040"/>
              </a:solidFill>
              <a:cs typeface="+mn-ea"/>
              <a:sym typeface="+mn-lt"/>
            </a:endParaRPr>
          </a:p>
        </p:txBody>
      </p:sp>
      <p:sp>
        <p:nvSpPr>
          <p:cNvPr id="23" name="文本框 22">
            <a:extLst>
              <a:ext uri="{FF2B5EF4-FFF2-40B4-BE49-F238E27FC236}">
                <a16:creationId xmlns:a16="http://schemas.microsoft.com/office/drawing/2014/main" id="{4A4BB073-09CD-4696-BE1D-BD6ECCF24743}"/>
              </a:ext>
            </a:extLst>
          </p:cNvPr>
          <p:cNvSpPr txBox="1"/>
          <p:nvPr/>
        </p:nvSpPr>
        <p:spPr>
          <a:xfrm>
            <a:off x="6159987" y="3960958"/>
            <a:ext cx="2770951" cy="369332"/>
          </a:xfrm>
          <a:prstGeom prst="rect">
            <a:avLst/>
          </a:prstGeom>
          <a:noFill/>
        </p:spPr>
        <p:txBody>
          <a:bodyPr wrap="none" rtlCol="0">
            <a:spAutoFit/>
          </a:bodyPr>
          <a:lstStyle/>
          <a:p>
            <a:pPr algn="ctr"/>
            <a:r>
              <a:rPr b="1" dirty="0">
                <a:solidFill>
                  <a:srgbClr val="00428C"/>
                </a:solidFill>
              </a:rPr>
              <a:t>Web Upload Monitoring</a:t>
            </a:r>
          </a:p>
        </p:txBody>
      </p:sp>
    </p:spTree>
    <p:extLst>
      <p:ext uri="{BB962C8B-B14F-4D97-AF65-F5344CB8AC3E}">
        <p14:creationId xmlns:p14="http://schemas.microsoft.com/office/powerpoint/2010/main" val="3264060558"/>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27693" y="2088059"/>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4400" b="1" dirty="0"/>
              <a:t>Secure Desktop</a:t>
            </a:r>
          </a:p>
        </p:txBody>
      </p:sp>
      <p:sp>
        <p:nvSpPr>
          <p:cNvPr id="7" name="Freeform 5"/>
          <p:cNvSpPr>
            <a:spLocks noEditPoints="1"/>
          </p:cNvSpPr>
          <p:nvPr/>
        </p:nvSpPr>
        <p:spPr bwMode="auto">
          <a:xfrm>
            <a:off x="1691680" y="2929146"/>
            <a:ext cx="501574" cy="499854"/>
          </a:xfrm>
          <a:custGeom>
            <a:avLst/>
            <a:gdLst>
              <a:gd name="T0" fmla="*/ 301 w 303"/>
              <a:gd name="T1" fmla="*/ 3 h 269"/>
              <a:gd name="T2" fmla="*/ 295 w 303"/>
              <a:gd name="T3" fmla="*/ 0 h 269"/>
              <a:gd name="T4" fmla="*/ 8 w 303"/>
              <a:gd name="T5" fmla="*/ 0 h 269"/>
              <a:gd name="T6" fmla="*/ 2 w 303"/>
              <a:gd name="T7" fmla="*/ 3 h 269"/>
              <a:gd name="T8" fmla="*/ 0 w 303"/>
              <a:gd name="T9" fmla="*/ 9 h 269"/>
              <a:gd name="T10" fmla="*/ 0 w 303"/>
              <a:gd name="T11" fmla="*/ 165 h 269"/>
              <a:gd name="T12" fmla="*/ 0 w 303"/>
              <a:gd name="T13" fmla="*/ 217 h 269"/>
              <a:gd name="T14" fmla="*/ 2 w 303"/>
              <a:gd name="T15" fmla="*/ 223 h 269"/>
              <a:gd name="T16" fmla="*/ 8 w 303"/>
              <a:gd name="T17" fmla="*/ 226 h 269"/>
              <a:gd name="T18" fmla="*/ 143 w 303"/>
              <a:gd name="T19" fmla="*/ 226 h 269"/>
              <a:gd name="T20" fmla="*/ 143 w 303"/>
              <a:gd name="T21" fmla="*/ 252 h 269"/>
              <a:gd name="T22" fmla="*/ 56 w 303"/>
              <a:gd name="T23" fmla="*/ 252 h 269"/>
              <a:gd name="T24" fmla="*/ 47 w 303"/>
              <a:gd name="T25" fmla="*/ 260 h 269"/>
              <a:gd name="T26" fmla="*/ 56 w 303"/>
              <a:gd name="T27" fmla="*/ 269 h 269"/>
              <a:gd name="T28" fmla="*/ 247 w 303"/>
              <a:gd name="T29" fmla="*/ 269 h 269"/>
              <a:gd name="T30" fmla="*/ 256 w 303"/>
              <a:gd name="T31" fmla="*/ 260 h 269"/>
              <a:gd name="T32" fmla="*/ 247 w 303"/>
              <a:gd name="T33" fmla="*/ 252 h 269"/>
              <a:gd name="T34" fmla="*/ 160 w 303"/>
              <a:gd name="T35" fmla="*/ 252 h 269"/>
              <a:gd name="T36" fmla="*/ 160 w 303"/>
              <a:gd name="T37" fmla="*/ 226 h 269"/>
              <a:gd name="T38" fmla="*/ 295 w 303"/>
              <a:gd name="T39" fmla="*/ 226 h 269"/>
              <a:gd name="T40" fmla="*/ 301 w 303"/>
              <a:gd name="T41" fmla="*/ 223 h 269"/>
              <a:gd name="T42" fmla="*/ 303 w 303"/>
              <a:gd name="T43" fmla="*/ 217 h 269"/>
              <a:gd name="T44" fmla="*/ 303 w 303"/>
              <a:gd name="T45" fmla="*/ 165 h 269"/>
              <a:gd name="T46" fmla="*/ 303 w 303"/>
              <a:gd name="T47" fmla="*/ 9 h 269"/>
              <a:gd name="T48" fmla="*/ 301 w 303"/>
              <a:gd name="T49" fmla="*/ 3 h 269"/>
              <a:gd name="T50" fmla="*/ 286 w 303"/>
              <a:gd name="T51" fmla="*/ 208 h 269"/>
              <a:gd name="T52" fmla="*/ 17 w 303"/>
              <a:gd name="T53" fmla="*/ 208 h 269"/>
              <a:gd name="T54" fmla="*/ 17 w 303"/>
              <a:gd name="T55" fmla="*/ 174 h 269"/>
              <a:gd name="T56" fmla="*/ 286 w 303"/>
              <a:gd name="T57" fmla="*/ 174 h 269"/>
              <a:gd name="T58" fmla="*/ 286 w 303"/>
              <a:gd name="T59" fmla="*/ 208 h 269"/>
              <a:gd name="T60" fmla="*/ 286 w 303"/>
              <a:gd name="T61" fmla="*/ 156 h 269"/>
              <a:gd name="T62" fmla="*/ 17 w 303"/>
              <a:gd name="T63" fmla="*/ 156 h 269"/>
              <a:gd name="T64" fmla="*/ 17 w 303"/>
              <a:gd name="T65" fmla="*/ 17 h 269"/>
              <a:gd name="T66" fmla="*/ 286 w 303"/>
              <a:gd name="T67" fmla="*/ 17 h 269"/>
              <a:gd name="T68" fmla="*/ 286 w 303"/>
              <a:gd name="T69" fmla="*/ 15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3" h="269">
                <a:moveTo>
                  <a:pt x="301" y="3"/>
                </a:moveTo>
                <a:cubicBezTo>
                  <a:pt x="299" y="1"/>
                  <a:pt x="297" y="0"/>
                  <a:pt x="295" y="0"/>
                </a:cubicBezTo>
                <a:cubicBezTo>
                  <a:pt x="8" y="0"/>
                  <a:pt x="8" y="0"/>
                  <a:pt x="8" y="0"/>
                </a:cubicBezTo>
                <a:cubicBezTo>
                  <a:pt x="6" y="0"/>
                  <a:pt x="4" y="1"/>
                  <a:pt x="2" y="3"/>
                </a:cubicBezTo>
                <a:cubicBezTo>
                  <a:pt x="1" y="4"/>
                  <a:pt x="0" y="6"/>
                  <a:pt x="0" y="9"/>
                </a:cubicBezTo>
                <a:cubicBezTo>
                  <a:pt x="0" y="165"/>
                  <a:pt x="0" y="165"/>
                  <a:pt x="0" y="165"/>
                </a:cubicBezTo>
                <a:cubicBezTo>
                  <a:pt x="0" y="217"/>
                  <a:pt x="0" y="217"/>
                  <a:pt x="0" y="217"/>
                </a:cubicBezTo>
                <a:cubicBezTo>
                  <a:pt x="0" y="219"/>
                  <a:pt x="1" y="221"/>
                  <a:pt x="2" y="223"/>
                </a:cubicBezTo>
                <a:cubicBezTo>
                  <a:pt x="4" y="225"/>
                  <a:pt x="6" y="226"/>
                  <a:pt x="8" y="226"/>
                </a:cubicBezTo>
                <a:cubicBezTo>
                  <a:pt x="143" y="226"/>
                  <a:pt x="143" y="226"/>
                  <a:pt x="143" y="226"/>
                </a:cubicBezTo>
                <a:cubicBezTo>
                  <a:pt x="143" y="252"/>
                  <a:pt x="143" y="252"/>
                  <a:pt x="143" y="252"/>
                </a:cubicBezTo>
                <a:cubicBezTo>
                  <a:pt x="56" y="252"/>
                  <a:pt x="56" y="252"/>
                  <a:pt x="56" y="252"/>
                </a:cubicBezTo>
                <a:cubicBezTo>
                  <a:pt x="50" y="252"/>
                  <a:pt x="47" y="255"/>
                  <a:pt x="47" y="260"/>
                </a:cubicBezTo>
                <a:cubicBezTo>
                  <a:pt x="47" y="266"/>
                  <a:pt x="50" y="269"/>
                  <a:pt x="56" y="269"/>
                </a:cubicBezTo>
                <a:cubicBezTo>
                  <a:pt x="247" y="269"/>
                  <a:pt x="247" y="269"/>
                  <a:pt x="247" y="269"/>
                </a:cubicBezTo>
                <a:cubicBezTo>
                  <a:pt x="253" y="269"/>
                  <a:pt x="256" y="266"/>
                  <a:pt x="256" y="260"/>
                </a:cubicBezTo>
                <a:cubicBezTo>
                  <a:pt x="256" y="255"/>
                  <a:pt x="253" y="252"/>
                  <a:pt x="247" y="252"/>
                </a:cubicBezTo>
                <a:cubicBezTo>
                  <a:pt x="160" y="252"/>
                  <a:pt x="160" y="252"/>
                  <a:pt x="160" y="252"/>
                </a:cubicBezTo>
                <a:cubicBezTo>
                  <a:pt x="160" y="226"/>
                  <a:pt x="160" y="226"/>
                  <a:pt x="160" y="226"/>
                </a:cubicBezTo>
                <a:cubicBezTo>
                  <a:pt x="295" y="226"/>
                  <a:pt x="295" y="226"/>
                  <a:pt x="295" y="226"/>
                </a:cubicBezTo>
                <a:cubicBezTo>
                  <a:pt x="297" y="226"/>
                  <a:pt x="299" y="225"/>
                  <a:pt x="301" y="223"/>
                </a:cubicBezTo>
                <a:cubicBezTo>
                  <a:pt x="302" y="221"/>
                  <a:pt x="303" y="219"/>
                  <a:pt x="303" y="217"/>
                </a:cubicBezTo>
                <a:cubicBezTo>
                  <a:pt x="303" y="165"/>
                  <a:pt x="303" y="165"/>
                  <a:pt x="303" y="165"/>
                </a:cubicBezTo>
                <a:cubicBezTo>
                  <a:pt x="303" y="9"/>
                  <a:pt x="303" y="9"/>
                  <a:pt x="303" y="9"/>
                </a:cubicBezTo>
                <a:cubicBezTo>
                  <a:pt x="303" y="6"/>
                  <a:pt x="302" y="4"/>
                  <a:pt x="301" y="3"/>
                </a:cubicBezTo>
                <a:close/>
                <a:moveTo>
                  <a:pt x="286" y="208"/>
                </a:moveTo>
                <a:cubicBezTo>
                  <a:pt x="17" y="208"/>
                  <a:pt x="17" y="208"/>
                  <a:pt x="17" y="208"/>
                </a:cubicBezTo>
                <a:cubicBezTo>
                  <a:pt x="17" y="174"/>
                  <a:pt x="17" y="174"/>
                  <a:pt x="17" y="174"/>
                </a:cubicBezTo>
                <a:cubicBezTo>
                  <a:pt x="286" y="174"/>
                  <a:pt x="286" y="174"/>
                  <a:pt x="286" y="174"/>
                </a:cubicBezTo>
                <a:lnTo>
                  <a:pt x="286" y="208"/>
                </a:lnTo>
                <a:close/>
                <a:moveTo>
                  <a:pt x="286" y="156"/>
                </a:moveTo>
                <a:cubicBezTo>
                  <a:pt x="17" y="156"/>
                  <a:pt x="17" y="156"/>
                  <a:pt x="17" y="156"/>
                </a:cubicBezTo>
                <a:cubicBezTo>
                  <a:pt x="17" y="17"/>
                  <a:pt x="17" y="17"/>
                  <a:pt x="17" y="17"/>
                </a:cubicBezTo>
                <a:cubicBezTo>
                  <a:pt x="286" y="17"/>
                  <a:pt x="286" y="17"/>
                  <a:pt x="286" y="17"/>
                </a:cubicBezTo>
                <a:lnTo>
                  <a:pt x="286" y="156"/>
                </a:lnTo>
                <a:close/>
              </a:path>
            </a:pathLst>
          </a:custGeom>
          <a:solidFill>
            <a:schemeClr val="bg1"/>
          </a:solidFill>
          <a:ln>
            <a:noFill/>
          </a:ln>
        </p:spPr>
        <p:txBody>
          <a:bodyPr vert="horz" wrap="square" lIns="38710" tIns="19355" rIns="38710" bIns="19355"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zh-CN" altLang="en-US" sz="1728" b="0" i="0" u="none" strike="noStrike" kern="0" cap="none" spc="0" normalizeH="0" baseline="0" noProof="0">
              <a:ln>
                <a:noFill/>
              </a:ln>
              <a:solidFill>
                <a:srgbClr val="000000"/>
              </a:solidFill>
              <a:effectLst/>
              <a:uLnTx/>
              <a:uFillTx/>
              <a:cs typeface="+mn-ea"/>
              <a:sym typeface="+mn-lt"/>
            </a:endParaRPr>
          </a:p>
        </p:txBody>
      </p:sp>
    </p:spTree>
    <p:extLst>
      <p:ext uri="{BB962C8B-B14F-4D97-AF65-F5344CB8AC3E}">
        <p14:creationId xmlns:p14="http://schemas.microsoft.com/office/powerpoint/2010/main" val="2080874808"/>
      </p:ext>
    </p:extLst>
  </p:cSld>
  <p:clrMapOvr>
    <a:masterClrMapping/>
  </p:clrMapOvr>
  <mc:AlternateContent xmlns:mc="http://schemas.openxmlformats.org/markup-compatibility/2006" xmlns:p14="http://schemas.microsoft.com/office/powerpoint/2010/main">
    <mc:Choice Requires="p14">
      <p:transition spd="slow" p14:dur="2000" advTm="7654"/>
    </mc:Choice>
    <mc:Fallback xmlns="">
      <p:transition spd="slow" advTm="7654"/>
    </mc:Fallback>
  </mc:AlternateContent>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Application Needs</a:t>
            </a:r>
          </a:p>
        </p:txBody>
      </p:sp>
      <p:sp>
        <p:nvSpPr>
          <p:cNvPr id="6" name="圆角矩形 5"/>
          <p:cNvSpPr/>
          <p:nvPr/>
        </p:nvSpPr>
        <p:spPr>
          <a:xfrm>
            <a:off x="1643042" y="2143116"/>
            <a:ext cx="720000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chemeClr val="tx1">
                    <a:lumMod val="75000"/>
                    <a:lumOff val="25000"/>
                  </a:schemeClr>
                </a:solidFill>
                <a:cs typeface="+mn-ea"/>
              </a:rPr>
              <a:t>Employees engaging in stock trading, video watching, and chatting during work severely affect productivity</a:t>
            </a:r>
            <a:endParaRPr lang="en-US" dirty="0">
              <a:solidFill>
                <a:schemeClr val="tx1">
                  <a:lumMod val="75000"/>
                  <a:lumOff val="25000"/>
                </a:schemeClr>
              </a:solidFill>
              <a:cs typeface="+mn-ea"/>
            </a:endParaRPr>
          </a:p>
          <a:p>
            <a:pPr marL="342900" indent="-342900">
              <a:buFont typeface="Wingdings" pitchFamily="2" charset="2"/>
              <a:buChar char="l"/>
            </a:pPr>
            <a:r>
              <a:rPr lang="en-US" dirty="0">
                <a:solidFill>
                  <a:schemeClr val="tx1">
                    <a:lumMod val="75000"/>
                    <a:lumOff val="25000"/>
                  </a:schemeClr>
                </a:solidFill>
                <a:cs typeface="+mn-ea"/>
              </a:rPr>
              <a:t>M</a:t>
            </a:r>
            <a:r>
              <a:rPr dirty="0">
                <a:solidFill>
                  <a:schemeClr val="tx1">
                    <a:lumMod val="75000"/>
                    <a:lumOff val="25000"/>
                  </a:schemeClr>
                </a:solidFill>
                <a:cs typeface="+mn-ea"/>
              </a:rPr>
              <a:t>anagers lack visibility into employees' daily work</a:t>
            </a:r>
            <a:endParaRPr lang="en-US" altLang="zh-CN" dirty="0">
              <a:solidFill>
                <a:schemeClr val="tx1">
                  <a:lumMod val="75000"/>
                  <a:lumOff val="25000"/>
                </a:schemeClr>
              </a:solidFill>
              <a:cs typeface="+mn-ea"/>
              <a:sym typeface="+mn-lt"/>
            </a:endParaRPr>
          </a:p>
        </p:txBody>
      </p:sp>
      <p:pic>
        <p:nvPicPr>
          <p:cNvPr id="4098" name="Picture 2" descr="E:\市场部文档\产品图片\400个常用ppt图标_ppt宝藏_www.pptbz\400个常用ppt图标_ppt宝藏_www.pptbz\400个常用ppt图标(387)_ppt宝藏_www.pptbz.com.png"/>
          <p:cNvPicPr>
            <a:picLocks noChangeAspect="1" noChangeArrowheads="1"/>
          </p:cNvPicPr>
          <p:nvPr/>
        </p:nvPicPr>
        <p:blipFill>
          <a:blip r:embed="rId2"/>
          <a:srcRect/>
          <a:stretch>
            <a:fillRect/>
          </a:stretch>
        </p:blipFill>
        <p:spPr bwMode="auto">
          <a:xfrm>
            <a:off x="0" y="2643182"/>
            <a:ext cx="1440000" cy="14400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Application Requirements</a:t>
            </a:r>
          </a:p>
        </p:txBody>
      </p:sp>
      <p:sp>
        <p:nvSpPr>
          <p:cNvPr id="6" name="圆角矩形 5"/>
          <p:cNvSpPr/>
          <p:nvPr/>
        </p:nvSpPr>
        <p:spPr>
          <a:xfrm>
            <a:off x="1145507" y="1621578"/>
            <a:ext cx="7727426" cy="4687742"/>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Wingdings" pitchFamily="2" charset="2"/>
              <a:buChar char="l"/>
            </a:pPr>
            <a:endParaRPr lang="en-US" altLang="zh-CN" dirty="0">
              <a:solidFill>
                <a:schemeClr val="tx1">
                  <a:lumMod val="75000"/>
                  <a:lumOff val="25000"/>
                </a:schemeClr>
              </a:solidFill>
              <a:cs typeface="+mn-ea"/>
              <a:sym typeface="+mn-lt"/>
            </a:endParaRPr>
          </a:p>
        </p:txBody>
      </p:sp>
      <p:pic>
        <p:nvPicPr>
          <p:cNvPr id="5" name="Picture 31" descr="D:\备用机文件-zhonggm\PPT-统一图标\128\财务部 (2).png"/>
          <p:cNvPicPr>
            <a:picLocks noChangeAspect="1" noChangeArrowheads="1"/>
          </p:cNvPicPr>
          <p:nvPr/>
        </p:nvPicPr>
        <p:blipFill>
          <a:blip r:embed="rId2" cstate="print"/>
          <a:srcRect/>
          <a:stretch>
            <a:fillRect/>
          </a:stretch>
        </p:blipFill>
        <p:spPr bwMode="auto">
          <a:xfrm>
            <a:off x="-109597" y="2842784"/>
            <a:ext cx="1289874" cy="1289874"/>
          </a:xfrm>
          <a:prstGeom prst="rect">
            <a:avLst/>
          </a:prstGeom>
          <a:noFill/>
        </p:spPr>
      </p:pic>
      <p:sp>
        <p:nvSpPr>
          <p:cNvPr id="3" name="矩形 2"/>
          <p:cNvSpPr/>
          <p:nvPr/>
        </p:nvSpPr>
        <p:spPr>
          <a:xfrm>
            <a:off x="1403648" y="2276872"/>
            <a:ext cx="7537620" cy="3365024"/>
          </a:xfrm>
          <a:prstGeom prst="rect">
            <a:avLst/>
          </a:prstGeom>
        </p:spPr>
        <p:txBody>
          <a:bodyPr wrap="square">
            <a:spAutoFit/>
          </a:bodyPr>
          <a:lstStyle/>
          <a:p>
            <a:pPr marL="285750" indent="-285750">
              <a:lnSpc>
                <a:spcPct val="150000"/>
              </a:lnSpc>
              <a:buFont typeface="Wingdings" panose="05000000000000000000" pitchFamily="2" charset="2"/>
              <a:buChar char="l"/>
            </a:pPr>
            <a:r>
              <a:rPr dirty="0"/>
              <a:t>In diverse application scenarios, transparent encryption/decryption meets most data leakage prevention needs
For development tools (e.g., VS, Eclipse), design tools generating large files (e.g., CAD, video editing), and large systems (e.g., PLM, PDM), complexity and multi-process nature make authorization challenging and encryption overhead heavy (time and resource)
Enterprises seek alternative solutions for endpoint data leakage prevention without disrupting R&amp;D and design work</a:t>
            </a:r>
            <a:endParaRPr lang="en-US" altLang="zh-CN" dirty="0">
              <a:cs typeface="+mn-ea"/>
              <a:sym typeface="+mn-lt"/>
            </a:endParaRPr>
          </a:p>
        </p:txBody>
      </p:sp>
    </p:spTree>
    <p:extLst>
      <p:ext uri="{BB962C8B-B14F-4D97-AF65-F5344CB8AC3E}">
        <p14:creationId xmlns:p14="http://schemas.microsoft.com/office/powerpoint/2010/main" val="2192761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1528" name="组合 21527"/>
          <p:cNvGrpSpPr/>
          <p:nvPr/>
        </p:nvGrpSpPr>
        <p:grpSpPr>
          <a:xfrm>
            <a:off x="3275856" y="4405101"/>
            <a:ext cx="2400906" cy="2044145"/>
            <a:chOff x="686319" y="2602391"/>
            <a:chExt cx="1920536" cy="1635155"/>
          </a:xfrm>
        </p:grpSpPr>
        <p:sp>
          <p:nvSpPr>
            <p:cNvPr id="259" name="矩形 258">
              <a:extLst>
                <a:ext uri="{FF2B5EF4-FFF2-40B4-BE49-F238E27FC236}">
                  <a16:creationId xmlns:a16="http://schemas.microsoft.com/office/drawing/2014/main" id="{210214E1-D2E9-4795-A9E4-1268468A4EFB}"/>
                </a:ext>
              </a:extLst>
            </p:cNvPr>
            <p:cNvSpPr/>
            <p:nvPr/>
          </p:nvSpPr>
          <p:spPr bwMode="auto">
            <a:xfrm flipH="1">
              <a:off x="1311772" y="4164624"/>
              <a:ext cx="50485" cy="1403"/>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88" name="任意多边形 287">
              <a:extLst>
                <a:ext uri="{FF2B5EF4-FFF2-40B4-BE49-F238E27FC236}">
                  <a16:creationId xmlns:a16="http://schemas.microsoft.com/office/drawing/2014/main" id="{E3330815-277D-49D7-A105-0C6C7965548B}"/>
                </a:ext>
              </a:extLst>
            </p:cNvPr>
            <p:cNvSpPr/>
            <p:nvPr/>
          </p:nvSpPr>
          <p:spPr bwMode="auto">
            <a:xfrm flipH="1">
              <a:off x="797105" y="3215224"/>
              <a:ext cx="1053175" cy="445951"/>
            </a:xfrm>
            <a:custGeom>
              <a:avLst/>
              <a:gdLst>
                <a:gd name="T0" fmla="*/ 704 w 723"/>
                <a:gd name="T1" fmla="*/ 262 h 306"/>
                <a:gd name="T2" fmla="*/ 720 w 723"/>
                <a:gd name="T3" fmla="*/ 65 h 306"/>
                <a:gd name="T4" fmla="*/ 661 w 723"/>
                <a:gd name="T5" fmla="*/ 0 h 306"/>
                <a:gd name="T6" fmla="*/ 88 w 723"/>
                <a:gd name="T7" fmla="*/ 0 h 306"/>
                <a:gd name="T8" fmla="*/ 18 w 723"/>
                <a:gd name="T9" fmla="*/ 65 h 306"/>
                <a:gd name="T10" fmla="*/ 2 w 723"/>
                <a:gd name="T11" fmla="*/ 262 h 306"/>
                <a:gd name="T12" fmla="*/ 43 w 723"/>
                <a:gd name="T13" fmla="*/ 306 h 306"/>
                <a:gd name="T14" fmla="*/ 657 w 723"/>
                <a:gd name="T15" fmla="*/ 306 h 306"/>
                <a:gd name="T16" fmla="*/ 704 w 723"/>
                <a:gd name="T17" fmla="*/ 26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3" h="306">
                  <a:moveTo>
                    <a:pt x="704" y="262"/>
                  </a:moveTo>
                  <a:cubicBezTo>
                    <a:pt x="720" y="65"/>
                    <a:pt x="720" y="65"/>
                    <a:pt x="720" y="65"/>
                  </a:cubicBezTo>
                  <a:cubicBezTo>
                    <a:pt x="723" y="29"/>
                    <a:pt x="696" y="0"/>
                    <a:pt x="661" y="0"/>
                  </a:cubicBezTo>
                  <a:cubicBezTo>
                    <a:pt x="88" y="0"/>
                    <a:pt x="88" y="0"/>
                    <a:pt x="88" y="0"/>
                  </a:cubicBezTo>
                  <a:cubicBezTo>
                    <a:pt x="53" y="0"/>
                    <a:pt x="21" y="29"/>
                    <a:pt x="18" y="65"/>
                  </a:cubicBezTo>
                  <a:cubicBezTo>
                    <a:pt x="2" y="262"/>
                    <a:pt x="2" y="262"/>
                    <a:pt x="2" y="262"/>
                  </a:cubicBezTo>
                  <a:cubicBezTo>
                    <a:pt x="0" y="286"/>
                    <a:pt x="19" y="306"/>
                    <a:pt x="43" y="306"/>
                  </a:cubicBezTo>
                  <a:cubicBezTo>
                    <a:pt x="657" y="306"/>
                    <a:pt x="657" y="306"/>
                    <a:pt x="657" y="306"/>
                  </a:cubicBezTo>
                  <a:cubicBezTo>
                    <a:pt x="681" y="306"/>
                    <a:pt x="703" y="286"/>
                    <a:pt x="704" y="262"/>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9" name="任意多边形 288">
              <a:extLst>
                <a:ext uri="{FF2B5EF4-FFF2-40B4-BE49-F238E27FC236}">
                  <a16:creationId xmlns:a16="http://schemas.microsoft.com/office/drawing/2014/main" id="{AABAD432-AFB0-4E63-A1FF-3015869A1504}"/>
                </a:ext>
              </a:extLst>
            </p:cNvPr>
            <p:cNvSpPr/>
            <p:nvPr/>
          </p:nvSpPr>
          <p:spPr bwMode="auto">
            <a:xfrm flipH="1">
              <a:off x="913502" y="3215224"/>
              <a:ext cx="1053876" cy="445951"/>
            </a:xfrm>
            <a:custGeom>
              <a:avLst/>
              <a:gdLst>
                <a:gd name="T0" fmla="*/ 704 w 723"/>
                <a:gd name="T1" fmla="*/ 262 h 306"/>
                <a:gd name="T2" fmla="*/ 720 w 723"/>
                <a:gd name="T3" fmla="*/ 65 h 306"/>
                <a:gd name="T4" fmla="*/ 661 w 723"/>
                <a:gd name="T5" fmla="*/ 0 h 306"/>
                <a:gd name="T6" fmla="*/ 88 w 723"/>
                <a:gd name="T7" fmla="*/ 0 h 306"/>
                <a:gd name="T8" fmla="*/ 18 w 723"/>
                <a:gd name="T9" fmla="*/ 65 h 306"/>
                <a:gd name="T10" fmla="*/ 2 w 723"/>
                <a:gd name="T11" fmla="*/ 262 h 306"/>
                <a:gd name="T12" fmla="*/ 43 w 723"/>
                <a:gd name="T13" fmla="*/ 306 h 306"/>
                <a:gd name="T14" fmla="*/ 657 w 723"/>
                <a:gd name="T15" fmla="*/ 306 h 306"/>
                <a:gd name="T16" fmla="*/ 704 w 723"/>
                <a:gd name="T17" fmla="*/ 26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3" h="306">
                  <a:moveTo>
                    <a:pt x="704" y="262"/>
                  </a:moveTo>
                  <a:cubicBezTo>
                    <a:pt x="720" y="65"/>
                    <a:pt x="720" y="65"/>
                    <a:pt x="720" y="65"/>
                  </a:cubicBezTo>
                  <a:cubicBezTo>
                    <a:pt x="723" y="29"/>
                    <a:pt x="696" y="0"/>
                    <a:pt x="661" y="0"/>
                  </a:cubicBezTo>
                  <a:cubicBezTo>
                    <a:pt x="88" y="0"/>
                    <a:pt x="88" y="0"/>
                    <a:pt x="88" y="0"/>
                  </a:cubicBezTo>
                  <a:cubicBezTo>
                    <a:pt x="53" y="0"/>
                    <a:pt x="21" y="29"/>
                    <a:pt x="18" y="65"/>
                  </a:cubicBezTo>
                  <a:cubicBezTo>
                    <a:pt x="2" y="262"/>
                    <a:pt x="2" y="262"/>
                    <a:pt x="2" y="262"/>
                  </a:cubicBezTo>
                  <a:cubicBezTo>
                    <a:pt x="0" y="286"/>
                    <a:pt x="19" y="306"/>
                    <a:pt x="43" y="306"/>
                  </a:cubicBezTo>
                  <a:cubicBezTo>
                    <a:pt x="657" y="306"/>
                    <a:pt x="657" y="306"/>
                    <a:pt x="657" y="306"/>
                  </a:cubicBezTo>
                  <a:cubicBezTo>
                    <a:pt x="681" y="306"/>
                    <a:pt x="703" y="286"/>
                    <a:pt x="704" y="262"/>
                  </a:cubicBezTo>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0" name="任意多边形 289">
              <a:extLst>
                <a:ext uri="{FF2B5EF4-FFF2-40B4-BE49-F238E27FC236}">
                  <a16:creationId xmlns:a16="http://schemas.microsoft.com/office/drawing/2014/main" id="{519C869A-992F-4FF1-94E6-79C9231D44A4}"/>
                </a:ext>
              </a:extLst>
            </p:cNvPr>
            <p:cNvSpPr/>
            <p:nvPr/>
          </p:nvSpPr>
          <p:spPr bwMode="auto">
            <a:xfrm flipH="1">
              <a:off x="1697423" y="3343540"/>
              <a:ext cx="401076" cy="321842"/>
            </a:xfrm>
            <a:custGeom>
              <a:avLst/>
              <a:gdLst>
                <a:gd name="T0" fmla="*/ 12 w 275"/>
                <a:gd name="T1" fmla="*/ 32 h 221"/>
                <a:gd name="T2" fmla="*/ 5 w 275"/>
                <a:gd name="T3" fmla="*/ 19 h 221"/>
                <a:gd name="T4" fmla="*/ 28 w 275"/>
                <a:gd name="T5" fmla="*/ 23 h 221"/>
                <a:gd name="T6" fmla="*/ 201 w 275"/>
                <a:gd name="T7" fmla="*/ 12 h 221"/>
                <a:gd name="T8" fmla="*/ 217 w 275"/>
                <a:gd name="T9" fmla="*/ 1 h 221"/>
                <a:gd name="T10" fmla="*/ 217 w 275"/>
                <a:gd name="T11" fmla="*/ 17 h 221"/>
                <a:gd name="T12" fmla="*/ 261 w 275"/>
                <a:gd name="T13" fmla="*/ 189 h 221"/>
                <a:gd name="T14" fmla="*/ 268 w 275"/>
                <a:gd name="T15" fmla="*/ 203 h 221"/>
                <a:gd name="T16" fmla="*/ 254 w 275"/>
                <a:gd name="T17" fmla="*/ 200 h 221"/>
                <a:gd name="T18" fmla="*/ 51 w 275"/>
                <a:gd name="T19" fmla="*/ 211 h 221"/>
                <a:gd name="T20" fmla="*/ 33 w 275"/>
                <a:gd name="T21" fmla="*/ 215 h 221"/>
                <a:gd name="T22" fmla="*/ 37 w 275"/>
                <a:gd name="T23" fmla="*/ 201 h 221"/>
                <a:gd name="T24" fmla="*/ 12 w 275"/>
                <a:gd name="T25" fmla="*/ 3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5" h="221">
                  <a:moveTo>
                    <a:pt x="12" y="32"/>
                  </a:moveTo>
                  <a:cubicBezTo>
                    <a:pt x="12" y="32"/>
                    <a:pt x="1" y="24"/>
                    <a:pt x="5" y="19"/>
                  </a:cubicBezTo>
                  <a:cubicBezTo>
                    <a:pt x="9" y="14"/>
                    <a:pt x="28" y="23"/>
                    <a:pt x="28" y="23"/>
                  </a:cubicBezTo>
                  <a:cubicBezTo>
                    <a:pt x="28" y="23"/>
                    <a:pt x="137" y="9"/>
                    <a:pt x="201" y="12"/>
                  </a:cubicBezTo>
                  <a:cubicBezTo>
                    <a:pt x="202" y="3"/>
                    <a:pt x="210" y="0"/>
                    <a:pt x="217" y="1"/>
                  </a:cubicBezTo>
                  <a:cubicBezTo>
                    <a:pt x="224" y="3"/>
                    <a:pt x="217" y="17"/>
                    <a:pt x="217" y="17"/>
                  </a:cubicBezTo>
                  <a:cubicBezTo>
                    <a:pt x="217" y="17"/>
                    <a:pt x="262" y="131"/>
                    <a:pt x="261" y="189"/>
                  </a:cubicBezTo>
                  <a:cubicBezTo>
                    <a:pt x="268" y="195"/>
                    <a:pt x="275" y="200"/>
                    <a:pt x="268" y="203"/>
                  </a:cubicBezTo>
                  <a:cubicBezTo>
                    <a:pt x="260" y="206"/>
                    <a:pt x="254" y="200"/>
                    <a:pt x="254" y="200"/>
                  </a:cubicBezTo>
                  <a:cubicBezTo>
                    <a:pt x="254" y="200"/>
                    <a:pt x="109" y="221"/>
                    <a:pt x="51" y="211"/>
                  </a:cubicBezTo>
                  <a:cubicBezTo>
                    <a:pt x="47" y="218"/>
                    <a:pt x="38" y="217"/>
                    <a:pt x="33" y="215"/>
                  </a:cubicBezTo>
                  <a:cubicBezTo>
                    <a:pt x="28" y="212"/>
                    <a:pt x="37" y="201"/>
                    <a:pt x="37" y="201"/>
                  </a:cubicBezTo>
                  <a:cubicBezTo>
                    <a:pt x="37" y="201"/>
                    <a:pt x="0" y="101"/>
                    <a:pt x="12"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2" name="任意多边形 291">
              <a:extLst>
                <a:ext uri="{FF2B5EF4-FFF2-40B4-BE49-F238E27FC236}">
                  <a16:creationId xmlns:a16="http://schemas.microsoft.com/office/drawing/2014/main" id="{D14E988F-F1D6-4389-BD5F-6BE3745440DF}"/>
                </a:ext>
              </a:extLst>
            </p:cNvPr>
            <p:cNvSpPr/>
            <p:nvPr/>
          </p:nvSpPr>
          <p:spPr bwMode="auto">
            <a:xfrm flipH="1">
              <a:off x="1076876" y="3630324"/>
              <a:ext cx="1069302" cy="131121"/>
            </a:xfrm>
            <a:custGeom>
              <a:avLst/>
              <a:gdLst>
                <a:gd name="T0" fmla="*/ 734 w 734"/>
                <a:gd name="T1" fmla="*/ 65 h 90"/>
                <a:gd name="T2" fmla="*/ 734 w 734"/>
                <a:gd name="T3" fmla="*/ 26 h 90"/>
                <a:gd name="T4" fmla="*/ 708 w 734"/>
                <a:gd name="T5" fmla="*/ 0 h 90"/>
                <a:gd name="T6" fmla="*/ 25 w 734"/>
                <a:gd name="T7" fmla="*/ 0 h 90"/>
                <a:gd name="T8" fmla="*/ 0 w 734"/>
                <a:gd name="T9" fmla="*/ 26 h 90"/>
                <a:gd name="T10" fmla="*/ 0 w 734"/>
                <a:gd name="T11" fmla="*/ 65 h 90"/>
                <a:gd name="T12" fmla="*/ 25 w 734"/>
                <a:gd name="T13" fmla="*/ 90 h 90"/>
                <a:gd name="T14" fmla="*/ 708 w 734"/>
                <a:gd name="T15" fmla="*/ 90 h 90"/>
                <a:gd name="T16" fmla="*/ 734 w 734"/>
                <a:gd name="T17" fmla="*/ 6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4" h="90">
                  <a:moveTo>
                    <a:pt x="734" y="65"/>
                  </a:moveTo>
                  <a:cubicBezTo>
                    <a:pt x="734" y="26"/>
                    <a:pt x="734" y="26"/>
                    <a:pt x="734" y="26"/>
                  </a:cubicBezTo>
                  <a:cubicBezTo>
                    <a:pt x="734" y="12"/>
                    <a:pt x="722" y="0"/>
                    <a:pt x="708" y="0"/>
                  </a:cubicBezTo>
                  <a:cubicBezTo>
                    <a:pt x="25" y="0"/>
                    <a:pt x="25" y="0"/>
                    <a:pt x="25" y="0"/>
                  </a:cubicBezTo>
                  <a:cubicBezTo>
                    <a:pt x="11" y="0"/>
                    <a:pt x="0" y="12"/>
                    <a:pt x="0" y="26"/>
                  </a:cubicBezTo>
                  <a:cubicBezTo>
                    <a:pt x="0" y="65"/>
                    <a:pt x="0" y="65"/>
                    <a:pt x="0" y="65"/>
                  </a:cubicBezTo>
                  <a:cubicBezTo>
                    <a:pt x="0" y="79"/>
                    <a:pt x="11" y="90"/>
                    <a:pt x="25" y="90"/>
                  </a:cubicBezTo>
                  <a:cubicBezTo>
                    <a:pt x="708" y="90"/>
                    <a:pt x="708" y="90"/>
                    <a:pt x="708" y="90"/>
                  </a:cubicBezTo>
                  <a:cubicBezTo>
                    <a:pt x="722" y="90"/>
                    <a:pt x="734" y="79"/>
                    <a:pt x="734" y="65"/>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6" name="任意多边形 305">
              <a:extLst>
                <a:ext uri="{FF2B5EF4-FFF2-40B4-BE49-F238E27FC236}">
                  <a16:creationId xmlns:a16="http://schemas.microsoft.com/office/drawing/2014/main" id="{10E9A8ED-7535-458B-B6D8-B4CAF0A92EF2}"/>
                </a:ext>
              </a:extLst>
            </p:cNvPr>
            <p:cNvSpPr/>
            <p:nvPr/>
          </p:nvSpPr>
          <p:spPr bwMode="auto">
            <a:xfrm flipH="1">
              <a:off x="686319" y="2602391"/>
              <a:ext cx="1910018" cy="1263529"/>
            </a:xfrm>
            <a:custGeom>
              <a:avLst/>
              <a:gdLst>
                <a:gd name="T0" fmla="*/ 1287 w 1311"/>
                <a:gd name="T1" fmla="*/ 868 h 868"/>
                <a:gd name="T2" fmla="*/ 25 w 1311"/>
                <a:gd name="T3" fmla="*/ 868 h 868"/>
                <a:gd name="T4" fmla="*/ 0 w 1311"/>
                <a:gd name="T5" fmla="*/ 844 h 868"/>
                <a:gd name="T6" fmla="*/ 0 w 1311"/>
                <a:gd name="T7" fmla="*/ 24 h 868"/>
                <a:gd name="T8" fmla="*/ 25 w 1311"/>
                <a:gd name="T9" fmla="*/ 0 h 868"/>
                <a:gd name="T10" fmla="*/ 1287 w 1311"/>
                <a:gd name="T11" fmla="*/ 0 h 868"/>
                <a:gd name="T12" fmla="*/ 1311 w 1311"/>
                <a:gd name="T13" fmla="*/ 24 h 868"/>
                <a:gd name="T14" fmla="*/ 1311 w 1311"/>
                <a:gd name="T15" fmla="*/ 844 h 868"/>
                <a:gd name="T16" fmla="*/ 1287 w 1311"/>
                <a:gd name="T17" fmla="*/ 86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1" h="868">
                  <a:moveTo>
                    <a:pt x="1287" y="868"/>
                  </a:moveTo>
                  <a:cubicBezTo>
                    <a:pt x="25" y="868"/>
                    <a:pt x="25" y="868"/>
                    <a:pt x="25" y="868"/>
                  </a:cubicBezTo>
                  <a:cubicBezTo>
                    <a:pt x="11" y="868"/>
                    <a:pt x="0" y="857"/>
                    <a:pt x="0" y="844"/>
                  </a:cubicBezTo>
                  <a:cubicBezTo>
                    <a:pt x="0" y="24"/>
                    <a:pt x="0" y="24"/>
                    <a:pt x="0" y="24"/>
                  </a:cubicBezTo>
                  <a:cubicBezTo>
                    <a:pt x="0" y="11"/>
                    <a:pt x="11" y="0"/>
                    <a:pt x="25" y="0"/>
                  </a:cubicBezTo>
                  <a:cubicBezTo>
                    <a:pt x="1287" y="0"/>
                    <a:pt x="1287" y="0"/>
                    <a:pt x="1287" y="0"/>
                  </a:cubicBezTo>
                  <a:cubicBezTo>
                    <a:pt x="1300" y="0"/>
                    <a:pt x="1311" y="11"/>
                    <a:pt x="1311" y="24"/>
                  </a:cubicBezTo>
                  <a:cubicBezTo>
                    <a:pt x="1311" y="844"/>
                    <a:pt x="1311" y="844"/>
                    <a:pt x="1311" y="844"/>
                  </a:cubicBezTo>
                  <a:cubicBezTo>
                    <a:pt x="1311" y="857"/>
                    <a:pt x="1300" y="868"/>
                    <a:pt x="1287" y="868"/>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7" name="任意多边形 306">
              <a:extLst>
                <a:ext uri="{FF2B5EF4-FFF2-40B4-BE49-F238E27FC236}">
                  <a16:creationId xmlns:a16="http://schemas.microsoft.com/office/drawing/2014/main" id="{11C072A4-9028-440D-BBF2-B464305A1A0C}"/>
                </a:ext>
              </a:extLst>
            </p:cNvPr>
            <p:cNvSpPr/>
            <p:nvPr/>
          </p:nvSpPr>
          <p:spPr bwMode="auto">
            <a:xfrm flipH="1">
              <a:off x="1383994" y="3461339"/>
              <a:ext cx="502747" cy="749563"/>
            </a:xfrm>
            <a:custGeom>
              <a:avLst/>
              <a:gdLst>
                <a:gd name="T0" fmla="*/ 717 w 717"/>
                <a:gd name="T1" fmla="*/ 1069 h 1069"/>
                <a:gd name="T2" fmla="*/ 106 w 717"/>
                <a:gd name="T3" fmla="*/ 1069 h 1069"/>
                <a:gd name="T4" fmla="*/ 0 w 717"/>
                <a:gd name="T5" fmla="*/ 0 h 1069"/>
                <a:gd name="T6" fmla="*/ 613 w 717"/>
                <a:gd name="T7" fmla="*/ 0 h 1069"/>
                <a:gd name="T8" fmla="*/ 717 w 717"/>
                <a:gd name="T9" fmla="*/ 1069 h 1069"/>
              </a:gdLst>
              <a:ahLst/>
              <a:cxnLst>
                <a:cxn ang="0">
                  <a:pos x="T0" y="T1"/>
                </a:cxn>
                <a:cxn ang="0">
                  <a:pos x="T2" y="T3"/>
                </a:cxn>
                <a:cxn ang="0">
                  <a:pos x="T4" y="T5"/>
                </a:cxn>
                <a:cxn ang="0">
                  <a:pos x="T6" y="T7"/>
                </a:cxn>
                <a:cxn ang="0">
                  <a:pos x="T8" y="T9"/>
                </a:cxn>
              </a:cxnLst>
              <a:rect l="0" t="0" r="r" b="b"/>
              <a:pathLst>
                <a:path w="717" h="1069">
                  <a:moveTo>
                    <a:pt x="717" y="1069"/>
                  </a:moveTo>
                  <a:lnTo>
                    <a:pt x="106" y="1069"/>
                  </a:lnTo>
                  <a:lnTo>
                    <a:pt x="0" y="0"/>
                  </a:lnTo>
                  <a:lnTo>
                    <a:pt x="613" y="0"/>
                  </a:lnTo>
                  <a:lnTo>
                    <a:pt x="717" y="1069"/>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8" name="任意多边形 307">
              <a:extLst>
                <a:ext uri="{FF2B5EF4-FFF2-40B4-BE49-F238E27FC236}">
                  <a16:creationId xmlns:a16="http://schemas.microsoft.com/office/drawing/2014/main" id="{E644EA6C-3552-4139-BF0E-97125988A421}"/>
                </a:ext>
              </a:extLst>
            </p:cNvPr>
            <p:cNvSpPr/>
            <p:nvPr/>
          </p:nvSpPr>
          <p:spPr bwMode="auto">
            <a:xfrm flipH="1">
              <a:off x="1383994" y="3461339"/>
              <a:ext cx="502747" cy="749563"/>
            </a:xfrm>
            <a:custGeom>
              <a:avLst/>
              <a:gdLst>
                <a:gd name="T0" fmla="*/ 717 w 717"/>
                <a:gd name="T1" fmla="*/ 1069 h 1069"/>
                <a:gd name="T2" fmla="*/ 106 w 717"/>
                <a:gd name="T3" fmla="*/ 1069 h 1069"/>
                <a:gd name="T4" fmla="*/ 0 w 717"/>
                <a:gd name="T5" fmla="*/ 0 h 1069"/>
                <a:gd name="T6" fmla="*/ 613 w 717"/>
                <a:gd name="T7" fmla="*/ 0 h 1069"/>
                <a:gd name="T8" fmla="*/ 717 w 717"/>
                <a:gd name="T9" fmla="*/ 1069 h 1069"/>
              </a:gdLst>
              <a:ahLst/>
              <a:cxnLst>
                <a:cxn ang="0">
                  <a:pos x="T0" y="T1"/>
                </a:cxn>
                <a:cxn ang="0">
                  <a:pos x="T2" y="T3"/>
                </a:cxn>
                <a:cxn ang="0">
                  <a:pos x="T4" y="T5"/>
                </a:cxn>
                <a:cxn ang="0">
                  <a:pos x="T6" y="T7"/>
                </a:cxn>
                <a:cxn ang="0">
                  <a:pos x="T8" y="T9"/>
                </a:cxn>
              </a:cxnLst>
              <a:rect l="0" t="0" r="r" b="b"/>
              <a:pathLst>
                <a:path w="717" h="1069">
                  <a:moveTo>
                    <a:pt x="717" y="1069"/>
                  </a:moveTo>
                  <a:lnTo>
                    <a:pt x="106" y="1069"/>
                  </a:lnTo>
                  <a:lnTo>
                    <a:pt x="0" y="0"/>
                  </a:lnTo>
                  <a:lnTo>
                    <a:pt x="613" y="0"/>
                  </a:lnTo>
                  <a:lnTo>
                    <a:pt x="717" y="10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9" name="任意多边形 308">
              <a:extLst>
                <a:ext uri="{FF2B5EF4-FFF2-40B4-BE49-F238E27FC236}">
                  <a16:creationId xmlns:a16="http://schemas.microsoft.com/office/drawing/2014/main" id="{09916D3E-A44F-4FD8-BEA6-1C653904B7F6}"/>
                </a:ext>
              </a:extLst>
            </p:cNvPr>
            <p:cNvSpPr/>
            <p:nvPr/>
          </p:nvSpPr>
          <p:spPr bwMode="auto">
            <a:xfrm flipH="1">
              <a:off x="1394512" y="3461339"/>
              <a:ext cx="504150" cy="749563"/>
            </a:xfrm>
            <a:custGeom>
              <a:avLst/>
              <a:gdLst>
                <a:gd name="T0" fmla="*/ 719 w 719"/>
                <a:gd name="T1" fmla="*/ 1069 h 1069"/>
                <a:gd name="T2" fmla="*/ 106 w 719"/>
                <a:gd name="T3" fmla="*/ 1069 h 1069"/>
                <a:gd name="T4" fmla="*/ 0 w 719"/>
                <a:gd name="T5" fmla="*/ 0 h 1069"/>
                <a:gd name="T6" fmla="*/ 613 w 719"/>
                <a:gd name="T7" fmla="*/ 0 h 1069"/>
                <a:gd name="T8" fmla="*/ 719 w 719"/>
                <a:gd name="T9" fmla="*/ 1069 h 1069"/>
              </a:gdLst>
              <a:ahLst/>
              <a:cxnLst>
                <a:cxn ang="0">
                  <a:pos x="T0" y="T1"/>
                </a:cxn>
                <a:cxn ang="0">
                  <a:pos x="T2" y="T3"/>
                </a:cxn>
                <a:cxn ang="0">
                  <a:pos x="T4" y="T5"/>
                </a:cxn>
                <a:cxn ang="0">
                  <a:pos x="T6" y="T7"/>
                </a:cxn>
                <a:cxn ang="0">
                  <a:pos x="T8" y="T9"/>
                </a:cxn>
              </a:cxnLst>
              <a:rect l="0" t="0" r="r" b="b"/>
              <a:pathLst>
                <a:path w="719" h="1069">
                  <a:moveTo>
                    <a:pt x="719" y="1069"/>
                  </a:moveTo>
                  <a:lnTo>
                    <a:pt x="106" y="1069"/>
                  </a:lnTo>
                  <a:lnTo>
                    <a:pt x="0" y="0"/>
                  </a:lnTo>
                  <a:lnTo>
                    <a:pt x="613" y="0"/>
                  </a:lnTo>
                  <a:lnTo>
                    <a:pt x="719" y="1069"/>
                  </a:lnTo>
                  <a:close/>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0" name="任意多边形 309">
              <a:extLst>
                <a:ext uri="{FF2B5EF4-FFF2-40B4-BE49-F238E27FC236}">
                  <a16:creationId xmlns:a16="http://schemas.microsoft.com/office/drawing/2014/main" id="{EB04D270-A8B8-4F4F-94AA-37128F878086}"/>
                </a:ext>
              </a:extLst>
            </p:cNvPr>
            <p:cNvSpPr/>
            <p:nvPr/>
          </p:nvSpPr>
          <p:spPr bwMode="auto">
            <a:xfrm flipH="1">
              <a:off x="1394512" y="3461339"/>
              <a:ext cx="504150" cy="749563"/>
            </a:xfrm>
            <a:custGeom>
              <a:avLst/>
              <a:gdLst>
                <a:gd name="T0" fmla="*/ 719 w 719"/>
                <a:gd name="T1" fmla="*/ 1069 h 1069"/>
                <a:gd name="T2" fmla="*/ 106 w 719"/>
                <a:gd name="T3" fmla="*/ 1069 h 1069"/>
                <a:gd name="T4" fmla="*/ 0 w 719"/>
                <a:gd name="T5" fmla="*/ 0 h 1069"/>
                <a:gd name="T6" fmla="*/ 613 w 719"/>
                <a:gd name="T7" fmla="*/ 0 h 1069"/>
                <a:gd name="T8" fmla="*/ 719 w 719"/>
                <a:gd name="T9" fmla="*/ 1069 h 1069"/>
              </a:gdLst>
              <a:ahLst/>
              <a:cxnLst>
                <a:cxn ang="0">
                  <a:pos x="T0" y="T1"/>
                </a:cxn>
                <a:cxn ang="0">
                  <a:pos x="T2" y="T3"/>
                </a:cxn>
                <a:cxn ang="0">
                  <a:pos x="T4" y="T5"/>
                </a:cxn>
                <a:cxn ang="0">
                  <a:pos x="T6" y="T7"/>
                </a:cxn>
                <a:cxn ang="0">
                  <a:pos x="T8" y="T9"/>
                </a:cxn>
              </a:cxnLst>
              <a:rect l="0" t="0" r="r" b="b"/>
              <a:pathLst>
                <a:path w="719" h="1069">
                  <a:moveTo>
                    <a:pt x="719" y="1069"/>
                  </a:moveTo>
                  <a:lnTo>
                    <a:pt x="106" y="1069"/>
                  </a:lnTo>
                  <a:lnTo>
                    <a:pt x="0" y="0"/>
                  </a:lnTo>
                  <a:lnTo>
                    <a:pt x="613" y="0"/>
                  </a:lnTo>
                  <a:lnTo>
                    <a:pt x="719" y="10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1" name="任意多边形 310">
              <a:extLst>
                <a:ext uri="{FF2B5EF4-FFF2-40B4-BE49-F238E27FC236}">
                  <a16:creationId xmlns:a16="http://schemas.microsoft.com/office/drawing/2014/main" id="{F761E94F-17AA-4B18-A9EA-DC247E215E2C}"/>
                </a:ext>
              </a:extLst>
            </p:cNvPr>
            <p:cNvSpPr/>
            <p:nvPr/>
          </p:nvSpPr>
          <p:spPr bwMode="auto">
            <a:xfrm flipH="1">
              <a:off x="1297048" y="4210902"/>
              <a:ext cx="551830" cy="26644"/>
            </a:xfrm>
            <a:custGeom>
              <a:avLst/>
              <a:gdLst>
                <a:gd name="T0" fmla="*/ 377 w 379"/>
                <a:gd name="T1" fmla="*/ 18 h 18"/>
                <a:gd name="T2" fmla="*/ 0 w 379"/>
                <a:gd name="T3" fmla="*/ 18 h 18"/>
                <a:gd name="T4" fmla="*/ 4 w 379"/>
                <a:gd name="T5" fmla="*/ 0 h 18"/>
                <a:gd name="T6" fmla="*/ 363 w 379"/>
                <a:gd name="T7" fmla="*/ 0 h 18"/>
                <a:gd name="T8" fmla="*/ 377 w 379"/>
                <a:gd name="T9" fmla="*/ 18 h 18"/>
              </a:gdLst>
              <a:ahLst/>
              <a:cxnLst>
                <a:cxn ang="0">
                  <a:pos x="T0" y="T1"/>
                </a:cxn>
                <a:cxn ang="0">
                  <a:pos x="T2" y="T3"/>
                </a:cxn>
                <a:cxn ang="0">
                  <a:pos x="T4" y="T5"/>
                </a:cxn>
                <a:cxn ang="0">
                  <a:pos x="T6" y="T7"/>
                </a:cxn>
                <a:cxn ang="0">
                  <a:pos x="T8" y="T9"/>
                </a:cxn>
              </a:cxnLst>
              <a:rect l="0" t="0" r="r" b="b"/>
              <a:pathLst>
                <a:path w="379" h="18">
                  <a:moveTo>
                    <a:pt x="377" y="18"/>
                  </a:moveTo>
                  <a:cubicBezTo>
                    <a:pt x="0" y="18"/>
                    <a:pt x="0" y="18"/>
                    <a:pt x="0" y="18"/>
                  </a:cubicBezTo>
                  <a:cubicBezTo>
                    <a:pt x="4" y="0"/>
                    <a:pt x="4" y="0"/>
                    <a:pt x="4" y="0"/>
                  </a:cubicBezTo>
                  <a:cubicBezTo>
                    <a:pt x="363" y="0"/>
                    <a:pt x="363" y="0"/>
                    <a:pt x="363" y="0"/>
                  </a:cubicBezTo>
                  <a:cubicBezTo>
                    <a:pt x="372" y="0"/>
                    <a:pt x="379" y="9"/>
                    <a:pt x="377" y="18"/>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2" name="任意多边形 311">
              <a:extLst>
                <a:ext uri="{FF2B5EF4-FFF2-40B4-BE49-F238E27FC236}">
                  <a16:creationId xmlns:a16="http://schemas.microsoft.com/office/drawing/2014/main" id="{12D48E35-5494-424E-B268-923B9D41B92D}"/>
                </a:ext>
              </a:extLst>
            </p:cNvPr>
            <p:cNvSpPr/>
            <p:nvPr/>
          </p:nvSpPr>
          <p:spPr bwMode="auto">
            <a:xfrm flipH="1">
              <a:off x="1340522" y="4210902"/>
              <a:ext cx="5609" cy="26644"/>
            </a:xfrm>
            <a:custGeom>
              <a:avLst/>
              <a:gdLst>
                <a:gd name="T0" fmla="*/ 8 w 8"/>
                <a:gd name="T1" fmla="*/ 38 h 38"/>
                <a:gd name="T2" fmla="*/ 0 w 8"/>
                <a:gd name="T3" fmla="*/ 0 h 38"/>
                <a:gd name="T4" fmla="*/ 8 w 8"/>
                <a:gd name="T5" fmla="*/ 38 h 38"/>
              </a:gdLst>
              <a:ahLst/>
              <a:cxnLst>
                <a:cxn ang="0">
                  <a:pos x="T0" y="T1"/>
                </a:cxn>
                <a:cxn ang="0">
                  <a:pos x="T2" y="T3"/>
                </a:cxn>
                <a:cxn ang="0">
                  <a:pos x="T4" y="T5"/>
                </a:cxn>
              </a:cxnLst>
              <a:rect l="0" t="0" r="r" b="b"/>
              <a:pathLst>
                <a:path w="8" h="38">
                  <a:moveTo>
                    <a:pt x="8" y="38"/>
                  </a:moveTo>
                  <a:lnTo>
                    <a:pt x="0" y="0"/>
                  </a:lnTo>
                  <a:lnTo>
                    <a:pt x="8" y="38"/>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3" name="直接连接符 312">
              <a:extLst>
                <a:ext uri="{FF2B5EF4-FFF2-40B4-BE49-F238E27FC236}">
                  <a16:creationId xmlns:a16="http://schemas.microsoft.com/office/drawing/2014/main" id="{2FB768DC-CAE4-44CE-AAFC-9C35EB71CF1E}"/>
                </a:ext>
              </a:extLst>
            </p:cNvPr>
            <p:cNvSpPr/>
            <p:nvPr/>
          </p:nvSpPr>
          <p:spPr bwMode="auto">
            <a:xfrm flipV="1">
              <a:off x="1340522" y="4210902"/>
              <a:ext cx="5609" cy="26644"/>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4" name="任意多边形 313">
              <a:extLst>
                <a:ext uri="{FF2B5EF4-FFF2-40B4-BE49-F238E27FC236}">
                  <a16:creationId xmlns:a16="http://schemas.microsoft.com/office/drawing/2014/main" id="{D45058D0-F033-4068-A945-E02B9718E2A0}"/>
                </a:ext>
              </a:extLst>
            </p:cNvPr>
            <p:cNvSpPr/>
            <p:nvPr/>
          </p:nvSpPr>
          <p:spPr bwMode="auto">
            <a:xfrm flipH="1">
              <a:off x="1387500" y="4210902"/>
              <a:ext cx="554635" cy="26644"/>
            </a:xfrm>
            <a:custGeom>
              <a:avLst/>
              <a:gdLst>
                <a:gd name="T0" fmla="*/ 377 w 381"/>
                <a:gd name="T1" fmla="*/ 18 h 18"/>
                <a:gd name="T2" fmla="*/ 0 w 381"/>
                <a:gd name="T3" fmla="*/ 18 h 18"/>
                <a:gd name="T4" fmla="*/ 22 w 381"/>
                <a:gd name="T5" fmla="*/ 0 h 18"/>
                <a:gd name="T6" fmla="*/ 381 w 381"/>
                <a:gd name="T7" fmla="*/ 0 h 18"/>
                <a:gd name="T8" fmla="*/ 377 w 381"/>
                <a:gd name="T9" fmla="*/ 18 h 18"/>
              </a:gdLst>
              <a:ahLst/>
              <a:cxnLst>
                <a:cxn ang="0">
                  <a:pos x="T0" y="T1"/>
                </a:cxn>
                <a:cxn ang="0">
                  <a:pos x="T2" y="T3"/>
                </a:cxn>
                <a:cxn ang="0">
                  <a:pos x="T4" y="T5"/>
                </a:cxn>
                <a:cxn ang="0">
                  <a:pos x="T6" y="T7"/>
                </a:cxn>
                <a:cxn ang="0">
                  <a:pos x="T8" y="T9"/>
                </a:cxn>
              </a:cxnLst>
              <a:rect l="0" t="0" r="r" b="b"/>
              <a:pathLst>
                <a:path w="381" h="18">
                  <a:moveTo>
                    <a:pt x="377" y="18"/>
                  </a:moveTo>
                  <a:cubicBezTo>
                    <a:pt x="0" y="18"/>
                    <a:pt x="0" y="18"/>
                    <a:pt x="0" y="18"/>
                  </a:cubicBezTo>
                  <a:cubicBezTo>
                    <a:pt x="2" y="8"/>
                    <a:pt x="11" y="0"/>
                    <a:pt x="22" y="0"/>
                  </a:cubicBezTo>
                  <a:cubicBezTo>
                    <a:pt x="381" y="0"/>
                    <a:pt x="381" y="0"/>
                    <a:pt x="381" y="0"/>
                  </a:cubicBezTo>
                  <a:lnTo>
                    <a:pt x="377" y="18"/>
                  </a:lnTo>
                  <a:close/>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5" name="任意多边形 314">
              <a:extLst>
                <a:ext uri="{FF2B5EF4-FFF2-40B4-BE49-F238E27FC236}">
                  <a16:creationId xmlns:a16="http://schemas.microsoft.com/office/drawing/2014/main" id="{CA21F85A-4E0C-4778-AA3B-F229245E9AE1}"/>
                </a:ext>
              </a:extLst>
            </p:cNvPr>
            <p:cNvSpPr/>
            <p:nvPr/>
          </p:nvSpPr>
          <p:spPr bwMode="auto">
            <a:xfrm flipH="1">
              <a:off x="1340521" y="4210902"/>
              <a:ext cx="84843" cy="26644"/>
            </a:xfrm>
            <a:custGeom>
              <a:avLst/>
              <a:gdLst>
                <a:gd name="T0" fmla="*/ 54 w 58"/>
                <a:gd name="T1" fmla="*/ 0 h 18"/>
                <a:gd name="T2" fmla="*/ 16 w 58"/>
                <a:gd name="T3" fmla="*/ 0 h 18"/>
                <a:gd name="T4" fmla="*/ 2 w 58"/>
                <a:gd name="T5" fmla="*/ 18 h 18"/>
                <a:gd name="T6" fmla="*/ 58 w 58"/>
                <a:gd name="T7" fmla="*/ 18 h 18"/>
              </a:gdLst>
              <a:ahLst/>
              <a:cxnLst>
                <a:cxn ang="0">
                  <a:pos x="T0" y="T1"/>
                </a:cxn>
                <a:cxn ang="0">
                  <a:pos x="T2" y="T3"/>
                </a:cxn>
                <a:cxn ang="0">
                  <a:pos x="T4" y="T5"/>
                </a:cxn>
                <a:cxn ang="0">
                  <a:pos x="T6" y="T7"/>
                </a:cxn>
              </a:cxnLst>
              <a:rect l="0" t="0" r="r" b="b"/>
              <a:pathLst>
                <a:path w="58" h="18">
                  <a:moveTo>
                    <a:pt x="54" y="0"/>
                  </a:moveTo>
                  <a:cubicBezTo>
                    <a:pt x="16" y="0"/>
                    <a:pt x="16" y="0"/>
                    <a:pt x="16" y="0"/>
                  </a:cubicBezTo>
                  <a:cubicBezTo>
                    <a:pt x="7" y="0"/>
                    <a:pt x="0" y="9"/>
                    <a:pt x="2" y="18"/>
                  </a:cubicBezTo>
                  <a:cubicBezTo>
                    <a:pt x="58" y="18"/>
                    <a:pt x="58" y="18"/>
                    <a:pt x="58" y="18"/>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6" name="任意多边形 315">
              <a:extLst>
                <a:ext uri="{FF2B5EF4-FFF2-40B4-BE49-F238E27FC236}">
                  <a16:creationId xmlns:a16="http://schemas.microsoft.com/office/drawing/2014/main" id="{956EDE7D-10E9-4B2F-8AB6-24615834D315}"/>
                </a:ext>
              </a:extLst>
            </p:cNvPr>
            <p:cNvSpPr/>
            <p:nvPr/>
          </p:nvSpPr>
          <p:spPr bwMode="auto">
            <a:xfrm flipH="1">
              <a:off x="1425364" y="3865921"/>
              <a:ext cx="4207" cy="36461"/>
            </a:xfrm>
            <a:custGeom>
              <a:avLst/>
              <a:gdLst>
                <a:gd name="T0" fmla="*/ 0 w 6"/>
                <a:gd name="T1" fmla="*/ 0 h 52"/>
                <a:gd name="T2" fmla="*/ 0 w 6"/>
                <a:gd name="T3" fmla="*/ 0 h 52"/>
                <a:gd name="T4" fmla="*/ 6 w 6"/>
                <a:gd name="T5" fmla="*/ 52 h 52"/>
                <a:gd name="T6" fmla="*/ 6 w 6"/>
                <a:gd name="T7" fmla="*/ 52 h 52"/>
                <a:gd name="T8" fmla="*/ 0 w 6"/>
                <a:gd name="T9" fmla="*/ 0 h 52"/>
              </a:gdLst>
              <a:ahLst/>
              <a:cxnLst>
                <a:cxn ang="0">
                  <a:pos x="T0" y="T1"/>
                </a:cxn>
                <a:cxn ang="0">
                  <a:pos x="T2" y="T3"/>
                </a:cxn>
                <a:cxn ang="0">
                  <a:pos x="T4" y="T5"/>
                </a:cxn>
                <a:cxn ang="0">
                  <a:pos x="T6" y="T7"/>
                </a:cxn>
                <a:cxn ang="0">
                  <a:pos x="T8" y="T9"/>
                </a:cxn>
              </a:cxnLst>
              <a:rect l="0" t="0" r="r" b="b"/>
              <a:pathLst>
                <a:path w="6" h="52">
                  <a:moveTo>
                    <a:pt x="0" y="0"/>
                  </a:moveTo>
                  <a:lnTo>
                    <a:pt x="0" y="0"/>
                  </a:lnTo>
                  <a:lnTo>
                    <a:pt x="6" y="52"/>
                  </a:lnTo>
                  <a:lnTo>
                    <a:pt x="6" y="52"/>
                  </a:lnTo>
                  <a:lnTo>
                    <a:pt x="0" y="0"/>
                  </a:lnTo>
                  <a:close/>
                </a:path>
              </a:pathLst>
            </a:custGeom>
            <a:solidFill>
              <a:srgbClr val="1E28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7" name="任意多边形 316">
              <a:extLst>
                <a:ext uri="{FF2B5EF4-FFF2-40B4-BE49-F238E27FC236}">
                  <a16:creationId xmlns:a16="http://schemas.microsoft.com/office/drawing/2014/main" id="{77B30DF7-9A50-41EE-AA2C-3C3979A1B21A}"/>
                </a:ext>
              </a:extLst>
            </p:cNvPr>
            <p:cNvSpPr/>
            <p:nvPr/>
          </p:nvSpPr>
          <p:spPr bwMode="auto">
            <a:xfrm flipH="1">
              <a:off x="1425364" y="3865921"/>
              <a:ext cx="4207" cy="36461"/>
            </a:xfrm>
            <a:custGeom>
              <a:avLst/>
              <a:gdLst>
                <a:gd name="T0" fmla="*/ 0 w 6"/>
                <a:gd name="T1" fmla="*/ 0 h 52"/>
                <a:gd name="T2" fmla="*/ 0 w 6"/>
                <a:gd name="T3" fmla="*/ 0 h 52"/>
                <a:gd name="T4" fmla="*/ 6 w 6"/>
                <a:gd name="T5" fmla="*/ 52 h 52"/>
                <a:gd name="T6" fmla="*/ 6 w 6"/>
                <a:gd name="T7" fmla="*/ 52 h 52"/>
                <a:gd name="T8" fmla="*/ 0 w 6"/>
                <a:gd name="T9" fmla="*/ 0 h 52"/>
              </a:gdLst>
              <a:ahLst/>
              <a:cxnLst>
                <a:cxn ang="0">
                  <a:pos x="T0" y="T1"/>
                </a:cxn>
                <a:cxn ang="0">
                  <a:pos x="T2" y="T3"/>
                </a:cxn>
                <a:cxn ang="0">
                  <a:pos x="T4" y="T5"/>
                </a:cxn>
                <a:cxn ang="0">
                  <a:pos x="T6" y="T7"/>
                </a:cxn>
                <a:cxn ang="0">
                  <a:pos x="T8" y="T9"/>
                </a:cxn>
              </a:cxnLst>
              <a:rect l="0" t="0" r="r" b="b"/>
              <a:pathLst>
                <a:path w="6" h="52">
                  <a:moveTo>
                    <a:pt x="0" y="0"/>
                  </a:moveTo>
                  <a:lnTo>
                    <a:pt x="0" y="0"/>
                  </a:lnTo>
                  <a:lnTo>
                    <a:pt x="6" y="52"/>
                  </a:lnTo>
                  <a:lnTo>
                    <a:pt x="6" y="5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8" name="任意多边形 317">
              <a:extLst>
                <a:ext uri="{FF2B5EF4-FFF2-40B4-BE49-F238E27FC236}">
                  <a16:creationId xmlns:a16="http://schemas.microsoft.com/office/drawing/2014/main" id="{EC2CBE34-C16F-4A3A-9E26-9380248BD877}"/>
                </a:ext>
              </a:extLst>
            </p:cNvPr>
            <p:cNvSpPr/>
            <p:nvPr/>
          </p:nvSpPr>
          <p:spPr bwMode="auto">
            <a:xfrm flipH="1">
              <a:off x="1425364" y="3865921"/>
              <a:ext cx="432629" cy="36461"/>
            </a:xfrm>
            <a:custGeom>
              <a:avLst/>
              <a:gdLst>
                <a:gd name="T0" fmla="*/ 611 w 617"/>
                <a:gd name="T1" fmla="*/ 0 h 52"/>
                <a:gd name="T2" fmla="*/ 0 w 617"/>
                <a:gd name="T3" fmla="*/ 0 h 52"/>
                <a:gd name="T4" fmla="*/ 4 w 617"/>
                <a:gd name="T5" fmla="*/ 52 h 52"/>
                <a:gd name="T6" fmla="*/ 617 w 617"/>
                <a:gd name="T7" fmla="*/ 52 h 52"/>
                <a:gd name="T8" fmla="*/ 611 w 617"/>
                <a:gd name="T9" fmla="*/ 0 h 52"/>
              </a:gdLst>
              <a:ahLst/>
              <a:cxnLst>
                <a:cxn ang="0">
                  <a:pos x="T0" y="T1"/>
                </a:cxn>
                <a:cxn ang="0">
                  <a:pos x="T2" y="T3"/>
                </a:cxn>
                <a:cxn ang="0">
                  <a:pos x="T4" y="T5"/>
                </a:cxn>
                <a:cxn ang="0">
                  <a:pos x="T6" y="T7"/>
                </a:cxn>
                <a:cxn ang="0">
                  <a:pos x="T8" y="T9"/>
                </a:cxn>
              </a:cxnLst>
              <a:rect l="0" t="0" r="r" b="b"/>
              <a:pathLst>
                <a:path w="617" h="52">
                  <a:moveTo>
                    <a:pt x="611" y="0"/>
                  </a:moveTo>
                  <a:lnTo>
                    <a:pt x="0" y="0"/>
                  </a:lnTo>
                  <a:lnTo>
                    <a:pt x="4" y="52"/>
                  </a:lnTo>
                  <a:lnTo>
                    <a:pt x="617" y="52"/>
                  </a:lnTo>
                  <a:lnTo>
                    <a:pt x="611" y="0"/>
                  </a:lnTo>
                  <a:close/>
                </a:path>
              </a:pathLst>
            </a:custGeom>
            <a:solidFill>
              <a:srgbClr val="3362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9" name="任意多边形 318">
              <a:extLst>
                <a:ext uri="{FF2B5EF4-FFF2-40B4-BE49-F238E27FC236}">
                  <a16:creationId xmlns:a16="http://schemas.microsoft.com/office/drawing/2014/main" id="{CF79E0D0-A2B3-4332-8B11-AA2AC7926F3A}"/>
                </a:ext>
              </a:extLst>
            </p:cNvPr>
            <p:cNvSpPr/>
            <p:nvPr/>
          </p:nvSpPr>
          <p:spPr bwMode="auto">
            <a:xfrm flipH="1">
              <a:off x="1425364" y="3865921"/>
              <a:ext cx="432629" cy="36461"/>
            </a:xfrm>
            <a:custGeom>
              <a:avLst/>
              <a:gdLst>
                <a:gd name="T0" fmla="*/ 611 w 617"/>
                <a:gd name="T1" fmla="*/ 0 h 52"/>
                <a:gd name="T2" fmla="*/ 0 w 617"/>
                <a:gd name="T3" fmla="*/ 0 h 52"/>
                <a:gd name="T4" fmla="*/ 4 w 617"/>
                <a:gd name="T5" fmla="*/ 52 h 52"/>
                <a:gd name="T6" fmla="*/ 617 w 617"/>
                <a:gd name="T7" fmla="*/ 52 h 52"/>
                <a:gd name="T8" fmla="*/ 611 w 617"/>
                <a:gd name="T9" fmla="*/ 0 h 52"/>
              </a:gdLst>
              <a:ahLst/>
              <a:cxnLst>
                <a:cxn ang="0">
                  <a:pos x="T0" y="T1"/>
                </a:cxn>
                <a:cxn ang="0">
                  <a:pos x="T2" y="T3"/>
                </a:cxn>
                <a:cxn ang="0">
                  <a:pos x="T4" y="T5"/>
                </a:cxn>
                <a:cxn ang="0">
                  <a:pos x="T6" y="T7"/>
                </a:cxn>
                <a:cxn ang="0">
                  <a:pos x="T8" y="T9"/>
                </a:cxn>
              </a:cxnLst>
              <a:rect l="0" t="0" r="r" b="b"/>
              <a:pathLst>
                <a:path w="617" h="52">
                  <a:moveTo>
                    <a:pt x="611" y="0"/>
                  </a:moveTo>
                  <a:lnTo>
                    <a:pt x="0" y="0"/>
                  </a:lnTo>
                  <a:lnTo>
                    <a:pt x="4" y="52"/>
                  </a:lnTo>
                  <a:lnTo>
                    <a:pt x="617" y="52"/>
                  </a:lnTo>
                  <a:lnTo>
                    <a:pt x="6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0" name="任意多边形 319">
              <a:extLst>
                <a:ext uri="{FF2B5EF4-FFF2-40B4-BE49-F238E27FC236}">
                  <a16:creationId xmlns:a16="http://schemas.microsoft.com/office/drawing/2014/main" id="{3E1EBE2E-4F6F-4080-BB69-24596079F900}"/>
                </a:ext>
              </a:extLst>
            </p:cNvPr>
            <p:cNvSpPr/>
            <p:nvPr/>
          </p:nvSpPr>
          <p:spPr bwMode="auto">
            <a:xfrm flipH="1">
              <a:off x="696837" y="2602391"/>
              <a:ext cx="1910018" cy="1263529"/>
            </a:xfrm>
            <a:custGeom>
              <a:avLst/>
              <a:gdLst>
                <a:gd name="T0" fmla="*/ 1286 w 1311"/>
                <a:gd name="T1" fmla="*/ 868 h 868"/>
                <a:gd name="T2" fmla="*/ 25 w 1311"/>
                <a:gd name="T3" fmla="*/ 868 h 868"/>
                <a:gd name="T4" fmla="*/ 0 w 1311"/>
                <a:gd name="T5" fmla="*/ 844 h 868"/>
                <a:gd name="T6" fmla="*/ 0 w 1311"/>
                <a:gd name="T7" fmla="*/ 24 h 868"/>
                <a:gd name="T8" fmla="*/ 25 w 1311"/>
                <a:gd name="T9" fmla="*/ 0 h 868"/>
                <a:gd name="T10" fmla="*/ 1286 w 1311"/>
                <a:gd name="T11" fmla="*/ 0 h 868"/>
                <a:gd name="T12" fmla="*/ 1311 w 1311"/>
                <a:gd name="T13" fmla="*/ 24 h 868"/>
                <a:gd name="T14" fmla="*/ 1311 w 1311"/>
                <a:gd name="T15" fmla="*/ 844 h 868"/>
                <a:gd name="T16" fmla="*/ 1286 w 1311"/>
                <a:gd name="T17" fmla="*/ 86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1" h="868">
                  <a:moveTo>
                    <a:pt x="1286" y="868"/>
                  </a:moveTo>
                  <a:cubicBezTo>
                    <a:pt x="25" y="868"/>
                    <a:pt x="25" y="868"/>
                    <a:pt x="25" y="868"/>
                  </a:cubicBezTo>
                  <a:cubicBezTo>
                    <a:pt x="11" y="868"/>
                    <a:pt x="0" y="857"/>
                    <a:pt x="0" y="844"/>
                  </a:cubicBezTo>
                  <a:cubicBezTo>
                    <a:pt x="0" y="24"/>
                    <a:pt x="0" y="24"/>
                    <a:pt x="0" y="24"/>
                  </a:cubicBezTo>
                  <a:cubicBezTo>
                    <a:pt x="0" y="11"/>
                    <a:pt x="11" y="0"/>
                    <a:pt x="25" y="0"/>
                  </a:cubicBezTo>
                  <a:cubicBezTo>
                    <a:pt x="1286" y="0"/>
                    <a:pt x="1286" y="0"/>
                    <a:pt x="1286" y="0"/>
                  </a:cubicBezTo>
                  <a:cubicBezTo>
                    <a:pt x="1300" y="0"/>
                    <a:pt x="1311" y="11"/>
                    <a:pt x="1311" y="24"/>
                  </a:cubicBezTo>
                  <a:cubicBezTo>
                    <a:pt x="1311" y="844"/>
                    <a:pt x="1311" y="844"/>
                    <a:pt x="1311" y="844"/>
                  </a:cubicBezTo>
                  <a:cubicBezTo>
                    <a:pt x="1311" y="857"/>
                    <a:pt x="1300" y="868"/>
                    <a:pt x="1286" y="868"/>
                  </a:cubicBezTo>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1" name="椭圆 320">
              <a:extLst>
                <a:ext uri="{FF2B5EF4-FFF2-40B4-BE49-F238E27FC236}">
                  <a16:creationId xmlns:a16="http://schemas.microsoft.com/office/drawing/2014/main" id="{2129782A-0707-49AC-85BC-678BD30205FB}"/>
                </a:ext>
              </a:extLst>
            </p:cNvPr>
            <p:cNvSpPr/>
            <p:nvPr/>
          </p:nvSpPr>
          <p:spPr bwMode="auto">
            <a:xfrm flipH="1">
              <a:off x="1617487" y="3746720"/>
              <a:ext cx="68716" cy="67313"/>
            </a:xfrm>
            <a:prstGeom prst="ellipse">
              <a:avLst/>
            </a:prstGeom>
            <a:solidFill>
              <a:srgbClr val="3362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2" name="任意多边形 321">
              <a:extLst>
                <a:ext uri="{FF2B5EF4-FFF2-40B4-BE49-F238E27FC236}">
                  <a16:creationId xmlns:a16="http://schemas.microsoft.com/office/drawing/2014/main" id="{D612DBD9-3925-40BB-B55C-DF3B6CC8D026}"/>
                </a:ext>
              </a:extLst>
            </p:cNvPr>
            <p:cNvSpPr/>
            <p:nvPr/>
          </p:nvSpPr>
          <p:spPr bwMode="auto">
            <a:xfrm flipH="1">
              <a:off x="712963" y="2676717"/>
              <a:ext cx="1879167" cy="1009000"/>
            </a:xfrm>
            <a:custGeom>
              <a:avLst/>
              <a:gdLst>
                <a:gd name="T0" fmla="*/ 1279 w 1290"/>
                <a:gd name="T1" fmla="*/ 693 h 693"/>
                <a:gd name="T2" fmla="*/ 11 w 1290"/>
                <a:gd name="T3" fmla="*/ 693 h 693"/>
                <a:gd name="T4" fmla="*/ 0 w 1290"/>
                <a:gd name="T5" fmla="*/ 682 h 693"/>
                <a:gd name="T6" fmla="*/ 0 w 1290"/>
                <a:gd name="T7" fmla="*/ 10 h 693"/>
                <a:gd name="T8" fmla="*/ 11 w 1290"/>
                <a:gd name="T9" fmla="*/ 0 h 693"/>
                <a:gd name="T10" fmla="*/ 1279 w 1290"/>
                <a:gd name="T11" fmla="*/ 0 h 693"/>
                <a:gd name="T12" fmla="*/ 1290 w 1290"/>
                <a:gd name="T13" fmla="*/ 10 h 693"/>
                <a:gd name="T14" fmla="*/ 1290 w 1290"/>
                <a:gd name="T15" fmla="*/ 682 h 693"/>
                <a:gd name="T16" fmla="*/ 1279 w 1290"/>
                <a:gd name="T17" fmla="*/ 693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0" h="693">
                  <a:moveTo>
                    <a:pt x="1279" y="693"/>
                  </a:moveTo>
                  <a:cubicBezTo>
                    <a:pt x="11" y="693"/>
                    <a:pt x="11" y="693"/>
                    <a:pt x="11" y="693"/>
                  </a:cubicBezTo>
                  <a:cubicBezTo>
                    <a:pt x="5" y="693"/>
                    <a:pt x="0" y="688"/>
                    <a:pt x="0" y="682"/>
                  </a:cubicBezTo>
                  <a:cubicBezTo>
                    <a:pt x="0" y="10"/>
                    <a:pt x="0" y="10"/>
                    <a:pt x="0" y="10"/>
                  </a:cubicBezTo>
                  <a:cubicBezTo>
                    <a:pt x="0" y="4"/>
                    <a:pt x="5" y="0"/>
                    <a:pt x="11" y="0"/>
                  </a:cubicBezTo>
                  <a:cubicBezTo>
                    <a:pt x="1279" y="0"/>
                    <a:pt x="1279" y="0"/>
                    <a:pt x="1279" y="0"/>
                  </a:cubicBezTo>
                  <a:cubicBezTo>
                    <a:pt x="1285" y="0"/>
                    <a:pt x="1290" y="4"/>
                    <a:pt x="1290" y="10"/>
                  </a:cubicBezTo>
                  <a:cubicBezTo>
                    <a:pt x="1290" y="682"/>
                    <a:pt x="1290" y="682"/>
                    <a:pt x="1290" y="682"/>
                  </a:cubicBezTo>
                  <a:cubicBezTo>
                    <a:pt x="1290" y="688"/>
                    <a:pt x="1285" y="693"/>
                    <a:pt x="1279" y="693"/>
                  </a:cubicBezTo>
                </a:path>
              </a:pathLst>
            </a:custGeom>
            <a:solidFill>
              <a:srgbClr val="FFFFFF">
                <a:alpha val="90000"/>
              </a:srgbClr>
            </a:solidFill>
            <a:ln>
              <a:noFill/>
            </a:ln>
          </p:spPr>
          <p:txBody>
            <a:bodyPr anchor="ctr"/>
            <a:lstStyle/>
            <a:p>
              <a:pPr algn="ctr"/>
              <a:endParaRPr>
                <a:cs typeface="+mn-ea"/>
                <a:sym typeface="+mn-lt"/>
              </a:endParaRPr>
            </a:p>
          </p:txBody>
        </p:sp>
        <p:sp>
          <p:nvSpPr>
            <p:cNvPr id="325" name="任意多边形 324">
              <a:extLst>
                <a:ext uri="{FF2B5EF4-FFF2-40B4-BE49-F238E27FC236}">
                  <a16:creationId xmlns:a16="http://schemas.microsoft.com/office/drawing/2014/main" id="{6ED1388E-051C-4A4E-9B01-0CB463FE85A5}"/>
                </a:ext>
              </a:extLst>
            </p:cNvPr>
            <p:cNvSpPr/>
            <p:nvPr/>
          </p:nvSpPr>
          <p:spPr bwMode="auto">
            <a:xfrm flipH="1">
              <a:off x="1944939" y="2675314"/>
              <a:ext cx="645789" cy="960618"/>
            </a:xfrm>
            <a:custGeom>
              <a:avLst/>
              <a:gdLst>
                <a:gd name="T0" fmla="*/ 553 w 921"/>
                <a:gd name="T1" fmla="*/ 548 h 1370"/>
                <a:gd name="T2" fmla="*/ 921 w 921"/>
                <a:gd name="T3" fmla="*/ 0 h 1370"/>
                <a:gd name="T4" fmla="*/ 459 w 921"/>
                <a:gd name="T5" fmla="*/ 0 h 1370"/>
                <a:gd name="T6" fmla="*/ 98 w 921"/>
                <a:gd name="T7" fmla="*/ 538 h 1370"/>
                <a:gd name="T8" fmla="*/ 83 w 921"/>
                <a:gd name="T9" fmla="*/ 560 h 1370"/>
                <a:gd name="T10" fmla="*/ 0 w 921"/>
                <a:gd name="T11" fmla="*/ 683 h 1370"/>
                <a:gd name="T12" fmla="*/ 0 w 921"/>
                <a:gd name="T13" fmla="*/ 1370 h 1370"/>
                <a:gd name="T14" fmla="*/ 83 w 921"/>
                <a:gd name="T15" fmla="*/ 1248 h 1370"/>
                <a:gd name="T16" fmla="*/ 553 w 921"/>
                <a:gd name="T17" fmla="*/ 548 h 1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1" h="1370">
                  <a:moveTo>
                    <a:pt x="553" y="548"/>
                  </a:moveTo>
                  <a:lnTo>
                    <a:pt x="921" y="0"/>
                  </a:lnTo>
                  <a:lnTo>
                    <a:pt x="459" y="0"/>
                  </a:lnTo>
                  <a:lnTo>
                    <a:pt x="98" y="538"/>
                  </a:lnTo>
                  <a:lnTo>
                    <a:pt x="83" y="560"/>
                  </a:lnTo>
                  <a:lnTo>
                    <a:pt x="0" y="683"/>
                  </a:lnTo>
                  <a:lnTo>
                    <a:pt x="0" y="1370"/>
                  </a:lnTo>
                  <a:lnTo>
                    <a:pt x="83" y="1248"/>
                  </a:lnTo>
                  <a:lnTo>
                    <a:pt x="553" y="548"/>
                  </a:lnTo>
                  <a:close/>
                </a:path>
              </a:pathLst>
            </a:custGeom>
            <a:solidFill>
              <a:srgbClr val="FFFFFF">
                <a:alpha val="40000"/>
              </a:srgbClr>
            </a:solidFill>
            <a:ln>
              <a:noFill/>
            </a:ln>
          </p:spPr>
          <p:txBody>
            <a:bodyPr anchor="ctr"/>
            <a:lstStyle/>
            <a:p>
              <a:pPr algn="ctr"/>
              <a:endParaRPr>
                <a:cs typeface="+mn-ea"/>
                <a:sym typeface="+mn-lt"/>
              </a:endParaRPr>
            </a:p>
          </p:txBody>
        </p:sp>
        <p:sp>
          <p:nvSpPr>
            <p:cNvPr id="326" name="任意多边形 325">
              <a:extLst>
                <a:ext uri="{FF2B5EF4-FFF2-40B4-BE49-F238E27FC236}">
                  <a16:creationId xmlns:a16="http://schemas.microsoft.com/office/drawing/2014/main" id="{1D01809C-D088-4ACF-BDF3-6D7264D835D5}"/>
                </a:ext>
              </a:extLst>
            </p:cNvPr>
            <p:cNvSpPr/>
            <p:nvPr/>
          </p:nvSpPr>
          <p:spPr bwMode="auto">
            <a:xfrm flipH="1">
              <a:off x="1944939" y="2675314"/>
              <a:ext cx="645789" cy="960618"/>
            </a:xfrm>
            <a:custGeom>
              <a:avLst/>
              <a:gdLst>
                <a:gd name="T0" fmla="*/ 553 w 921"/>
                <a:gd name="T1" fmla="*/ 548 h 1370"/>
                <a:gd name="T2" fmla="*/ 921 w 921"/>
                <a:gd name="T3" fmla="*/ 0 h 1370"/>
                <a:gd name="T4" fmla="*/ 459 w 921"/>
                <a:gd name="T5" fmla="*/ 0 h 1370"/>
                <a:gd name="T6" fmla="*/ 98 w 921"/>
                <a:gd name="T7" fmla="*/ 538 h 1370"/>
                <a:gd name="T8" fmla="*/ 83 w 921"/>
                <a:gd name="T9" fmla="*/ 560 h 1370"/>
                <a:gd name="T10" fmla="*/ 0 w 921"/>
                <a:gd name="T11" fmla="*/ 683 h 1370"/>
                <a:gd name="T12" fmla="*/ 0 w 921"/>
                <a:gd name="T13" fmla="*/ 1370 h 1370"/>
                <a:gd name="T14" fmla="*/ 83 w 921"/>
                <a:gd name="T15" fmla="*/ 1248 h 1370"/>
                <a:gd name="T16" fmla="*/ 553 w 921"/>
                <a:gd name="T17" fmla="*/ 548 h 1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1" h="1370">
                  <a:moveTo>
                    <a:pt x="553" y="548"/>
                  </a:moveTo>
                  <a:lnTo>
                    <a:pt x="921" y="0"/>
                  </a:lnTo>
                  <a:lnTo>
                    <a:pt x="459" y="0"/>
                  </a:lnTo>
                  <a:lnTo>
                    <a:pt x="98" y="538"/>
                  </a:lnTo>
                  <a:lnTo>
                    <a:pt x="83" y="560"/>
                  </a:lnTo>
                  <a:lnTo>
                    <a:pt x="0" y="683"/>
                  </a:lnTo>
                  <a:lnTo>
                    <a:pt x="0" y="1370"/>
                  </a:lnTo>
                  <a:lnTo>
                    <a:pt x="83" y="1248"/>
                  </a:lnTo>
                  <a:lnTo>
                    <a:pt x="553" y="5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7" name="任意多边形 326">
              <a:extLst>
                <a:ext uri="{FF2B5EF4-FFF2-40B4-BE49-F238E27FC236}">
                  <a16:creationId xmlns:a16="http://schemas.microsoft.com/office/drawing/2014/main" id="{4D006C5D-3965-49AC-BD3B-3449B5E92131}"/>
                </a:ext>
              </a:extLst>
            </p:cNvPr>
            <p:cNvSpPr/>
            <p:nvPr/>
          </p:nvSpPr>
          <p:spPr bwMode="auto">
            <a:xfrm flipH="1">
              <a:off x="1478654" y="2675314"/>
              <a:ext cx="839315" cy="1010403"/>
            </a:xfrm>
            <a:custGeom>
              <a:avLst/>
              <a:gdLst>
                <a:gd name="T0" fmla="*/ 970 w 1197"/>
                <a:gd name="T1" fmla="*/ 0 h 1441"/>
                <a:gd name="T2" fmla="*/ 500 w 1197"/>
                <a:gd name="T3" fmla="*/ 697 h 1441"/>
                <a:gd name="T4" fmla="*/ 27 w 1197"/>
                <a:gd name="T5" fmla="*/ 1401 h 1441"/>
                <a:gd name="T6" fmla="*/ 0 w 1197"/>
                <a:gd name="T7" fmla="*/ 1441 h 1441"/>
                <a:gd name="T8" fmla="*/ 226 w 1197"/>
                <a:gd name="T9" fmla="*/ 1441 h 1441"/>
                <a:gd name="T10" fmla="*/ 500 w 1197"/>
                <a:gd name="T11" fmla="*/ 1034 h 1441"/>
                <a:gd name="T12" fmla="*/ 1197 w 1197"/>
                <a:gd name="T13" fmla="*/ 0 h 1441"/>
                <a:gd name="T14" fmla="*/ 970 w 1197"/>
                <a:gd name="T15" fmla="*/ 0 h 1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7" h="1441">
                  <a:moveTo>
                    <a:pt x="970" y="0"/>
                  </a:moveTo>
                  <a:lnTo>
                    <a:pt x="500" y="697"/>
                  </a:lnTo>
                  <a:lnTo>
                    <a:pt x="27" y="1401"/>
                  </a:lnTo>
                  <a:lnTo>
                    <a:pt x="0" y="1441"/>
                  </a:lnTo>
                  <a:lnTo>
                    <a:pt x="226" y="1441"/>
                  </a:lnTo>
                  <a:lnTo>
                    <a:pt x="500" y="1034"/>
                  </a:lnTo>
                  <a:lnTo>
                    <a:pt x="1197" y="0"/>
                  </a:lnTo>
                  <a:lnTo>
                    <a:pt x="970" y="0"/>
                  </a:lnTo>
                  <a:close/>
                </a:path>
              </a:pathLst>
            </a:custGeom>
            <a:solidFill>
              <a:srgbClr val="FFFFFF">
                <a:alpha val="40000"/>
              </a:srgbClr>
            </a:solidFill>
            <a:ln>
              <a:noFill/>
            </a:ln>
          </p:spPr>
          <p:txBody>
            <a:bodyPr anchor="ctr"/>
            <a:lstStyle/>
            <a:p>
              <a:pPr algn="ctr"/>
              <a:endParaRPr>
                <a:cs typeface="+mn-ea"/>
                <a:sym typeface="+mn-lt"/>
              </a:endParaRPr>
            </a:p>
          </p:txBody>
        </p:sp>
        <p:sp>
          <p:nvSpPr>
            <p:cNvPr id="328" name="任意多边形 327">
              <a:extLst>
                <a:ext uri="{FF2B5EF4-FFF2-40B4-BE49-F238E27FC236}">
                  <a16:creationId xmlns:a16="http://schemas.microsoft.com/office/drawing/2014/main" id="{35D77F20-A619-43C7-B811-9D16771AF6E0}"/>
                </a:ext>
              </a:extLst>
            </p:cNvPr>
            <p:cNvSpPr/>
            <p:nvPr/>
          </p:nvSpPr>
          <p:spPr bwMode="auto">
            <a:xfrm flipH="1">
              <a:off x="1478654" y="2675314"/>
              <a:ext cx="839315" cy="1010403"/>
            </a:xfrm>
            <a:custGeom>
              <a:avLst/>
              <a:gdLst>
                <a:gd name="T0" fmla="*/ 970 w 1197"/>
                <a:gd name="T1" fmla="*/ 0 h 1441"/>
                <a:gd name="T2" fmla="*/ 500 w 1197"/>
                <a:gd name="T3" fmla="*/ 697 h 1441"/>
                <a:gd name="T4" fmla="*/ 27 w 1197"/>
                <a:gd name="T5" fmla="*/ 1401 h 1441"/>
                <a:gd name="T6" fmla="*/ 0 w 1197"/>
                <a:gd name="T7" fmla="*/ 1441 h 1441"/>
                <a:gd name="T8" fmla="*/ 226 w 1197"/>
                <a:gd name="T9" fmla="*/ 1441 h 1441"/>
                <a:gd name="T10" fmla="*/ 500 w 1197"/>
                <a:gd name="T11" fmla="*/ 1034 h 1441"/>
                <a:gd name="T12" fmla="*/ 1197 w 1197"/>
                <a:gd name="T13" fmla="*/ 0 h 1441"/>
                <a:gd name="T14" fmla="*/ 970 w 1197"/>
                <a:gd name="T15" fmla="*/ 0 h 1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7" h="1441">
                  <a:moveTo>
                    <a:pt x="970" y="0"/>
                  </a:moveTo>
                  <a:lnTo>
                    <a:pt x="500" y="697"/>
                  </a:lnTo>
                  <a:lnTo>
                    <a:pt x="27" y="1401"/>
                  </a:lnTo>
                  <a:lnTo>
                    <a:pt x="0" y="1441"/>
                  </a:lnTo>
                  <a:lnTo>
                    <a:pt x="226" y="1441"/>
                  </a:lnTo>
                  <a:lnTo>
                    <a:pt x="500" y="1034"/>
                  </a:lnTo>
                  <a:lnTo>
                    <a:pt x="1197" y="0"/>
                  </a:lnTo>
                  <a:lnTo>
                    <a:pt x="9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21562" name="圆角矩形 21561"/>
          <p:cNvSpPr/>
          <p:nvPr/>
        </p:nvSpPr>
        <p:spPr bwMode="auto">
          <a:xfrm>
            <a:off x="3523134" y="4630510"/>
            <a:ext cx="866454" cy="972931"/>
          </a:xfrm>
          <a:prstGeom prst="roundRect">
            <a:avLst/>
          </a:prstGeom>
          <a:solidFill>
            <a:srgbClr val="407BFF"/>
          </a:solidFill>
          <a:ln w="22225" cap="rnd" cmpd="tri">
            <a:noFill/>
            <a:prstDash val="solid"/>
            <a:round/>
          </a:ln>
        </p:spPr>
        <p:txBody>
          <a:bodyPr wrap="none" rtlCol="0" anchor="ctr"/>
          <a:lstStyle/>
          <a:p>
            <a:pPr algn="ctr"/>
            <a:endParaRPr lang="zh-CN" altLang="en-US">
              <a:cs typeface="+mn-ea"/>
              <a:sym typeface="+mn-lt"/>
            </a:endParaRPr>
          </a:p>
        </p:txBody>
      </p:sp>
      <p:sp>
        <p:nvSpPr>
          <p:cNvPr id="2" name="标题 1"/>
          <p:cNvSpPr>
            <a:spLocks noGrp="1"/>
          </p:cNvSpPr>
          <p:nvPr>
            <p:ph type="title"/>
          </p:nvPr>
        </p:nvSpPr>
        <p:spPr/>
        <p:txBody>
          <a:bodyPr/>
          <a:lstStyle/>
          <a:p>
            <a:r>
              <a:rPr>
                <a:latin typeface="+mn-lt"/>
              </a:rPr>
              <a:t>Dual-Domain Security Architecture</a:t>
            </a:r>
          </a:p>
        </p:txBody>
      </p:sp>
      <p:sp>
        <p:nvSpPr>
          <p:cNvPr id="21" name="TextBox 20"/>
          <p:cNvSpPr txBox="1"/>
          <p:nvPr/>
        </p:nvSpPr>
        <p:spPr>
          <a:xfrm>
            <a:off x="539552" y="1215043"/>
            <a:ext cx="7848872" cy="954107"/>
          </a:xfrm>
          <a:prstGeom prst="rect">
            <a:avLst/>
          </a:prstGeom>
          <a:noFill/>
        </p:spPr>
        <p:txBody>
          <a:bodyPr wrap="square" rtlCol="0">
            <a:spAutoFit/>
          </a:bodyPr>
          <a:lstStyle/>
          <a:p>
            <a:pPr marL="342900" indent="-342900">
              <a:buFont typeface="Wingdings" pitchFamily="2" charset="2"/>
              <a:buChar char="Ø"/>
            </a:pPr>
            <a:r>
              <a:rPr sz="1400" dirty="0">
                <a:solidFill>
                  <a:srgbClr val="FF0000"/>
                </a:solidFill>
              </a:rPr>
              <a:t>Logically</a:t>
            </a:r>
            <a:r>
              <a:rPr sz="1400" dirty="0"/>
              <a:t> </a:t>
            </a:r>
            <a:r>
              <a:rPr sz="1400" dirty="0">
                <a:solidFill>
                  <a:srgbClr val="FF0000"/>
                </a:solidFill>
              </a:rPr>
              <a:t>isolate</a:t>
            </a:r>
            <a:r>
              <a:rPr sz="1400" dirty="0"/>
              <a:t> </a:t>
            </a:r>
            <a:r>
              <a:rPr sz="1400" dirty="0">
                <a:solidFill>
                  <a:srgbClr val="FF0000"/>
                </a:solidFill>
              </a:rPr>
              <a:t>two</a:t>
            </a:r>
            <a:r>
              <a:rPr sz="1400" dirty="0"/>
              <a:t> </a:t>
            </a:r>
            <a:r>
              <a:rPr sz="1400" dirty="0">
                <a:solidFill>
                  <a:srgbClr val="FF0000"/>
                </a:solidFill>
              </a:rPr>
              <a:t>desktops</a:t>
            </a:r>
            <a:r>
              <a:rPr sz="1400" dirty="0"/>
              <a:t> on one endpoint to enable </a:t>
            </a:r>
            <a:r>
              <a:rPr sz="1400" dirty="0">
                <a:solidFill>
                  <a:srgbClr val="FF0000"/>
                </a:solidFill>
              </a:rPr>
              <a:t>dual-mode</a:t>
            </a:r>
            <a:r>
              <a:rPr sz="1400" dirty="0"/>
              <a:t> usage
Based on </a:t>
            </a:r>
            <a:r>
              <a:rPr sz="1400" dirty="0">
                <a:solidFill>
                  <a:srgbClr val="FF0000"/>
                </a:solidFill>
              </a:rPr>
              <a:t>software-defined</a:t>
            </a:r>
            <a:r>
              <a:rPr sz="1400" dirty="0"/>
              <a:t> </a:t>
            </a:r>
            <a:r>
              <a:rPr sz="1400" dirty="0">
                <a:solidFill>
                  <a:srgbClr val="FF0000"/>
                </a:solidFill>
              </a:rPr>
              <a:t>perimeter</a:t>
            </a:r>
            <a:r>
              <a:rPr sz="1400" dirty="0"/>
              <a:t> concept, </a:t>
            </a:r>
            <a:r>
              <a:rPr sz="1400" dirty="0">
                <a:solidFill>
                  <a:srgbClr val="FF0000"/>
                </a:solidFill>
              </a:rPr>
              <a:t>dual-domain</a:t>
            </a:r>
            <a:r>
              <a:rPr sz="1400" dirty="0"/>
              <a:t> </a:t>
            </a:r>
            <a:r>
              <a:rPr sz="1400" dirty="0">
                <a:solidFill>
                  <a:srgbClr val="FF0000"/>
                </a:solidFill>
              </a:rPr>
              <a:t>workspace</a:t>
            </a:r>
            <a:r>
              <a:rPr sz="1400" dirty="0"/>
              <a:t> is more efficient and cost-effective
Strict separation between </a:t>
            </a:r>
            <a:r>
              <a:rPr sz="1400" dirty="0">
                <a:solidFill>
                  <a:srgbClr val="FF0000"/>
                </a:solidFill>
              </a:rPr>
              <a:t>personal</a:t>
            </a:r>
            <a:r>
              <a:rPr sz="1400" dirty="0"/>
              <a:t> </a:t>
            </a:r>
            <a:r>
              <a:rPr sz="1400" dirty="0">
                <a:solidFill>
                  <a:srgbClr val="FF0000"/>
                </a:solidFill>
              </a:rPr>
              <a:t>data</a:t>
            </a:r>
            <a:r>
              <a:rPr sz="1400" dirty="0"/>
              <a:t> and </a:t>
            </a:r>
            <a:r>
              <a:rPr sz="1400" dirty="0">
                <a:solidFill>
                  <a:srgbClr val="FF0000"/>
                </a:solidFill>
              </a:rPr>
              <a:t>corporate</a:t>
            </a:r>
            <a:r>
              <a:rPr sz="1400" dirty="0"/>
              <a:t> </a:t>
            </a:r>
            <a:r>
              <a:rPr sz="1400" dirty="0">
                <a:solidFill>
                  <a:srgbClr val="FF0000"/>
                </a:solidFill>
              </a:rPr>
              <a:t>confidential</a:t>
            </a:r>
            <a:r>
              <a:rPr sz="1400" dirty="0"/>
              <a:t> data with no interference</a:t>
            </a:r>
          </a:p>
        </p:txBody>
      </p:sp>
      <p:sp>
        <p:nvSpPr>
          <p:cNvPr id="4" name="圆角矩形 3"/>
          <p:cNvSpPr/>
          <p:nvPr/>
        </p:nvSpPr>
        <p:spPr bwMode="auto">
          <a:xfrm>
            <a:off x="683568" y="2721604"/>
            <a:ext cx="3672408" cy="1333079"/>
          </a:xfrm>
          <a:prstGeom prst="roundRect">
            <a:avLst>
              <a:gd name="adj" fmla="val 9341"/>
            </a:avLst>
          </a:prstGeom>
          <a:noFill/>
          <a:ln w="12700" cap="rnd" cmpd="tri">
            <a:solidFill>
              <a:schemeClr val="tx2">
                <a:lumMod val="50000"/>
              </a:schemeClr>
            </a:solidFill>
            <a:prstDash val="dash"/>
            <a:round/>
          </a:ln>
        </p:spPr>
        <p:txBody>
          <a:bodyPr wrap="none" rtlCol="0" anchor="ctr"/>
          <a:lstStyle/>
          <a:p>
            <a:pPr algn="ctr"/>
            <a:endParaRPr lang="zh-CN" altLang="en-US">
              <a:cs typeface="+mn-ea"/>
              <a:sym typeface="+mn-lt"/>
            </a:endParaRPr>
          </a:p>
        </p:txBody>
      </p:sp>
      <p:sp>
        <p:nvSpPr>
          <p:cNvPr id="5" name="文本框 4"/>
          <p:cNvSpPr txBox="1"/>
          <p:nvPr/>
        </p:nvSpPr>
        <p:spPr>
          <a:xfrm>
            <a:off x="1271895" y="2851091"/>
            <a:ext cx="2478564" cy="400110"/>
          </a:xfrm>
          <a:prstGeom prst="rect">
            <a:avLst/>
          </a:prstGeom>
          <a:noFill/>
        </p:spPr>
        <p:txBody>
          <a:bodyPr wrap="none" rtlCol="0">
            <a:spAutoFit/>
          </a:bodyPr>
          <a:lstStyle/>
          <a:p>
            <a:pPr algn="ctr"/>
            <a:r>
              <a:rPr sz="2000" b="1"/>
              <a:t>Low-Security Zone</a:t>
            </a:r>
          </a:p>
        </p:txBody>
      </p:sp>
      <p:sp>
        <p:nvSpPr>
          <p:cNvPr id="7" name="圆角矩形 6"/>
          <p:cNvSpPr/>
          <p:nvPr/>
        </p:nvSpPr>
        <p:spPr bwMode="auto">
          <a:xfrm>
            <a:off x="846503" y="3312189"/>
            <a:ext cx="1501846" cy="575582"/>
          </a:xfrm>
          <a:prstGeom prst="roundRect">
            <a:avLst/>
          </a:prstGeom>
          <a:solidFill>
            <a:srgbClr val="407BFF"/>
          </a:solidFill>
          <a:ln w="22225" cap="rnd" cmpd="tri">
            <a:noFill/>
            <a:prstDash val="solid"/>
            <a:round/>
          </a:ln>
        </p:spPr>
        <p:txBody>
          <a:bodyPr wrap="none" rtlCol="0" anchor="ctr"/>
          <a:lstStyle/>
          <a:p>
            <a:pPr algn="ctr"/>
            <a:r>
              <a:rPr dirty="0">
                <a:solidFill>
                  <a:schemeClr val="bg1"/>
                </a:solidFill>
              </a:rPr>
              <a:t>Internet</a:t>
            </a:r>
          </a:p>
        </p:txBody>
      </p:sp>
      <p:sp>
        <p:nvSpPr>
          <p:cNvPr id="10" name="圆角矩形 9"/>
          <p:cNvSpPr/>
          <p:nvPr/>
        </p:nvSpPr>
        <p:spPr bwMode="auto">
          <a:xfrm>
            <a:off x="2588633" y="3312189"/>
            <a:ext cx="1501846" cy="575582"/>
          </a:xfrm>
          <a:prstGeom prst="roundRect">
            <a:avLst/>
          </a:prstGeom>
          <a:solidFill>
            <a:srgbClr val="407BFF"/>
          </a:solidFill>
          <a:ln w="22225" cap="rnd" cmpd="tri">
            <a:noFill/>
            <a:prstDash val="solid"/>
            <a:round/>
          </a:ln>
        </p:spPr>
        <p:txBody>
          <a:bodyPr wrap="none" rtlCol="0" anchor="ctr"/>
          <a:lstStyle/>
          <a:p>
            <a:pPr algn="ctr"/>
            <a:r>
              <a:rPr sz="1050" dirty="0">
                <a:solidFill>
                  <a:schemeClr val="bg1"/>
                </a:solidFill>
              </a:rPr>
              <a:t>Internal Public Network</a:t>
            </a:r>
          </a:p>
        </p:txBody>
      </p:sp>
      <p:sp>
        <p:nvSpPr>
          <p:cNvPr id="13" name="文本框 12"/>
          <p:cNvSpPr txBox="1"/>
          <p:nvPr/>
        </p:nvSpPr>
        <p:spPr>
          <a:xfrm>
            <a:off x="5351771" y="2795110"/>
            <a:ext cx="1994457" cy="400110"/>
          </a:xfrm>
          <a:prstGeom prst="rect">
            <a:avLst/>
          </a:prstGeom>
          <a:noFill/>
        </p:spPr>
        <p:txBody>
          <a:bodyPr wrap="none" rtlCol="0">
            <a:spAutoFit/>
          </a:bodyPr>
          <a:lstStyle/>
          <a:p>
            <a:pPr algn="ctr"/>
            <a:r>
              <a:rPr sz="2000" b="1"/>
              <a:t>Sensitive Zone</a:t>
            </a:r>
          </a:p>
        </p:txBody>
      </p:sp>
      <p:sp>
        <p:nvSpPr>
          <p:cNvPr id="14" name="圆角矩形 13"/>
          <p:cNvSpPr/>
          <p:nvPr/>
        </p:nvSpPr>
        <p:spPr bwMode="auto">
          <a:xfrm>
            <a:off x="4701414" y="3312188"/>
            <a:ext cx="1501846" cy="569193"/>
          </a:xfrm>
          <a:prstGeom prst="roundRect">
            <a:avLst/>
          </a:prstGeom>
          <a:solidFill>
            <a:schemeClr val="accent4">
              <a:lumMod val="75000"/>
            </a:schemeClr>
          </a:solidFill>
          <a:ln w="22225" cap="rnd" cmpd="tri">
            <a:noFill/>
            <a:prstDash val="solid"/>
            <a:round/>
          </a:ln>
        </p:spPr>
        <p:txBody>
          <a:bodyPr wrap="none" rtlCol="0" anchor="ctr"/>
          <a:lstStyle/>
          <a:p>
            <a:pPr algn="ctr"/>
            <a:r>
              <a:rPr>
                <a:solidFill>
                  <a:schemeClr val="bg1"/>
                </a:solidFill>
              </a:rPr>
              <a:t>R&amp;D Intranet</a:t>
            </a:r>
          </a:p>
        </p:txBody>
      </p:sp>
      <p:sp>
        <p:nvSpPr>
          <p:cNvPr id="15" name="圆角矩形 14"/>
          <p:cNvSpPr/>
          <p:nvPr/>
        </p:nvSpPr>
        <p:spPr bwMode="auto">
          <a:xfrm>
            <a:off x="6443544" y="3312188"/>
            <a:ext cx="1501846" cy="569193"/>
          </a:xfrm>
          <a:prstGeom prst="roundRect">
            <a:avLst/>
          </a:prstGeom>
          <a:solidFill>
            <a:schemeClr val="accent4">
              <a:lumMod val="75000"/>
            </a:schemeClr>
          </a:solidFill>
          <a:ln w="22225" cap="rnd" cmpd="tri">
            <a:noFill/>
            <a:prstDash val="solid"/>
            <a:round/>
          </a:ln>
        </p:spPr>
        <p:txBody>
          <a:bodyPr wrap="none" rtlCol="0" anchor="ctr"/>
          <a:lstStyle/>
          <a:p>
            <a:pPr algn="ctr"/>
            <a:r>
              <a:rPr sz="1200" dirty="0">
                <a:solidFill>
                  <a:schemeClr val="bg1"/>
                </a:solidFill>
              </a:rPr>
              <a:t>Financial System</a:t>
            </a:r>
          </a:p>
        </p:txBody>
      </p:sp>
      <p:sp>
        <p:nvSpPr>
          <p:cNvPr id="430" name="文本框 429"/>
          <p:cNvSpPr txBox="1"/>
          <p:nvPr/>
        </p:nvSpPr>
        <p:spPr>
          <a:xfrm>
            <a:off x="3374619" y="4854961"/>
            <a:ext cx="1122991" cy="461665"/>
          </a:xfrm>
          <a:prstGeom prst="rect">
            <a:avLst/>
          </a:prstGeom>
          <a:noFill/>
        </p:spPr>
        <p:txBody>
          <a:bodyPr wrap="square" rtlCol="0">
            <a:spAutoFit/>
          </a:bodyPr>
          <a:lstStyle/>
          <a:p>
            <a:pPr algn="ctr"/>
            <a:r>
              <a:rPr sz="1200" dirty="0">
                <a:solidFill>
                  <a:schemeClr val="bg1"/>
                </a:solidFill>
              </a:rPr>
              <a:t>Standard Deskto</a:t>
            </a:r>
            <a:r>
              <a:rPr lang="en-US" sz="1200" dirty="0">
                <a:solidFill>
                  <a:schemeClr val="bg1"/>
                </a:solidFill>
              </a:rPr>
              <a:t>p</a:t>
            </a:r>
          </a:p>
        </p:txBody>
      </p:sp>
      <p:sp>
        <p:nvSpPr>
          <p:cNvPr id="647" name="圆角矩形 646"/>
          <p:cNvSpPr/>
          <p:nvPr/>
        </p:nvSpPr>
        <p:spPr bwMode="auto">
          <a:xfrm>
            <a:off x="4513930" y="2721604"/>
            <a:ext cx="3672408" cy="1333079"/>
          </a:xfrm>
          <a:prstGeom prst="roundRect">
            <a:avLst>
              <a:gd name="adj" fmla="val 9341"/>
            </a:avLst>
          </a:prstGeom>
          <a:noFill/>
          <a:ln w="12700" cap="rnd" cmpd="tri">
            <a:solidFill>
              <a:schemeClr val="tx2">
                <a:lumMod val="50000"/>
              </a:schemeClr>
            </a:solidFill>
            <a:prstDash val="dash"/>
            <a:round/>
          </a:ln>
        </p:spPr>
        <p:txBody>
          <a:bodyPr wrap="none" rtlCol="0" anchor="ctr"/>
          <a:lstStyle/>
          <a:p>
            <a:pPr algn="ctr"/>
            <a:endParaRPr lang="zh-CN" altLang="en-US">
              <a:cs typeface="+mn-ea"/>
              <a:sym typeface="+mn-lt"/>
            </a:endParaRPr>
          </a:p>
        </p:txBody>
      </p:sp>
      <p:sp>
        <p:nvSpPr>
          <p:cNvPr id="50" name="圆角矩形 49"/>
          <p:cNvSpPr/>
          <p:nvPr/>
        </p:nvSpPr>
        <p:spPr bwMode="auto">
          <a:xfrm>
            <a:off x="4532312" y="4630510"/>
            <a:ext cx="866454" cy="972931"/>
          </a:xfrm>
          <a:prstGeom prst="roundRect">
            <a:avLst/>
          </a:prstGeom>
          <a:solidFill>
            <a:schemeClr val="accent4">
              <a:lumMod val="75000"/>
            </a:schemeClr>
          </a:solidFill>
          <a:ln w="22225" cap="rnd" cmpd="tri">
            <a:noFill/>
            <a:prstDash val="solid"/>
            <a:round/>
          </a:ln>
        </p:spPr>
        <p:txBody>
          <a:bodyPr wrap="none" rtlCol="0" anchor="ctr"/>
          <a:lstStyle/>
          <a:p>
            <a:pPr algn="ctr"/>
            <a:endParaRPr lang="zh-CN" altLang="en-US">
              <a:cs typeface="+mn-ea"/>
              <a:sym typeface="+mn-lt"/>
            </a:endParaRPr>
          </a:p>
        </p:txBody>
      </p:sp>
      <p:sp>
        <p:nvSpPr>
          <p:cNvPr id="51" name="文本框 50"/>
          <p:cNvSpPr txBox="1"/>
          <p:nvPr/>
        </p:nvSpPr>
        <p:spPr>
          <a:xfrm>
            <a:off x="4557798" y="4821939"/>
            <a:ext cx="830576" cy="769441"/>
          </a:xfrm>
          <a:prstGeom prst="rect">
            <a:avLst/>
          </a:prstGeom>
          <a:noFill/>
        </p:spPr>
        <p:txBody>
          <a:bodyPr wrap="square" rtlCol="0">
            <a:spAutoFit/>
          </a:bodyPr>
          <a:lstStyle/>
          <a:p>
            <a:pPr algn="ctr"/>
            <a:r>
              <a:rPr sz="1200" dirty="0">
                <a:solidFill>
                  <a:schemeClr val="bg1"/>
                </a:solidFill>
              </a:rPr>
              <a:t>Secure Desktop</a:t>
            </a:r>
            <a:endParaRPr lang="en-US" altLang="zh-CN" sz="1200" dirty="0">
              <a:solidFill>
                <a:schemeClr val="bg1"/>
              </a:solidFill>
              <a:cs typeface="+mn-ea"/>
              <a:sym typeface="+mn-lt"/>
            </a:endParaRPr>
          </a:p>
          <a:p>
            <a:pPr algn="ctr"/>
            <a:endParaRPr lang="en-US" altLang="zh-CN" sz="2000" dirty="0">
              <a:solidFill>
                <a:schemeClr val="bg1"/>
              </a:solidFill>
              <a:cs typeface="+mn-ea"/>
              <a:sym typeface="+mn-lt"/>
            </a:endParaRPr>
          </a:p>
        </p:txBody>
      </p:sp>
      <p:grpSp>
        <p:nvGrpSpPr>
          <p:cNvPr id="25" name="组合 24"/>
          <p:cNvGrpSpPr/>
          <p:nvPr/>
        </p:nvGrpSpPr>
        <p:grpSpPr>
          <a:xfrm>
            <a:off x="2506305" y="3881382"/>
            <a:ext cx="868314" cy="1327522"/>
            <a:chOff x="2506305" y="3881382"/>
            <a:chExt cx="868314" cy="1327522"/>
          </a:xfrm>
        </p:grpSpPr>
        <p:cxnSp>
          <p:nvCxnSpPr>
            <p:cNvPr id="19" name="直接箭头连接符 18"/>
            <p:cNvCxnSpPr>
              <a:cxnSpLocks/>
              <a:stCxn id="430" idx="1"/>
            </p:cNvCxnSpPr>
            <p:nvPr/>
          </p:nvCxnSpPr>
          <p:spPr>
            <a:xfrm flipH="1">
              <a:off x="3042818" y="5085794"/>
              <a:ext cx="331801" cy="123110"/>
            </a:xfrm>
            <a:prstGeom prst="straightConnector1">
              <a:avLst/>
            </a:prstGeom>
            <a:ln w="38100">
              <a:solidFill>
                <a:schemeClr val="accent1">
                  <a:lumMod val="60000"/>
                  <a:lumOff val="4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2" name="直接箭头连接符 21"/>
            <p:cNvCxnSpPr/>
            <p:nvPr/>
          </p:nvCxnSpPr>
          <p:spPr>
            <a:xfrm flipV="1">
              <a:off x="2506305" y="3881382"/>
              <a:ext cx="0" cy="1254727"/>
            </a:xfrm>
            <a:prstGeom prst="straightConnector1">
              <a:avLst/>
            </a:prstGeom>
            <a:ln w="38100">
              <a:solidFill>
                <a:schemeClr val="accent1">
                  <a:lumMod val="60000"/>
                  <a:lumOff val="40000"/>
                </a:schemeClr>
              </a:solidFill>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4" name="组合 23"/>
          <p:cNvGrpSpPr/>
          <p:nvPr/>
        </p:nvGrpSpPr>
        <p:grpSpPr>
          <a:xfrm flipH="1">
            <a:off x="5284095" y="3881382"/>
            <a:ext cx="1101242" cy="1254727"/>
            <a:chOff x="5743705" y="3881382"/>
            <a:chExt cx="1101242" cy="1254727"/>
          </a:xfrm>
        </p:grpSpPr>
        <p:cxnSp>
          <p:nvCxnSpPr>
            <p:cNvPr id="65" name="直接箭头连接符 64"/>
            <p:cNvCxnSpPr/>
            <p:nvPr/>
          </p:nvCxnSpPr>
          <p:spPr>
            <a:xfrm flipH="1">
              <a:off x="5743705" y="5136109"/>
              <a:ext cx="1101242" cy="0"/>
            </a:xfrm>
            <a:prstGeom prst="straightConnector1">
              <a:avLst/>
            </a:prstGeom>
            <a:ln w="38100">
              <a:solidFill>
                <a:schemeClr val="accent1">
                  <a:lumMod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66" name="直接箭头连接符 65"/>
            <p:cNvCxnSpPr/>
            <p:nvPr/>
          </p:nvCxnSpPr>
          <p:spPr>
            <a:xfrm flipV="1">
              <a:off x="5743705" y="3881382"/>
              <a:ext cx="0" cy="1254727"/>
            </a:xfrm>
            <a:prstGeom prst="straightConnector1">
              <a:avLst/>
            </a:prstGeom>
            <a:ln w="38100">
              <a:solidFill>
                <a:schemeClr val="accent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grpSp>
    </p:spTree>
    <p:custDataLst>
      <p:tags r:id="rId1"/>
    </p:custDataLst>
    <p:extLst>
      <p:ext uri="{BB962C8B-B14F-4D97-AF65-F5344CB8AC3E}">
        <p14:creationId xmlns:p14="http://schemas.microsoft.com/office/powerpoint/2010/main" val="2616377972"/>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Window Mode</a:t>
            </a:r>
          </a:p>
        </p:txBody>
      </p:sp>
      <p:grpSp>
        <p:nvGrpSpPr>
          <p:cNvPr id="30" name="Group 94">
            <a:extLst>
              <a:ext uri="{FF2B5EF4-FFF2-40B4-BE49-F238E27FC236}">
                <a16:creationId xmlns:a16="http://schemas.microsoft.com/office/drawing/2014/main" id="{33519AD0-FCCA-4173-99E9-148D9AE817B5}"/>
              </a:ext>
            </a:extLst>
          </p:cNvPr>
          <p:cNvGrpSpPr/>
          <p:nvPr/>
        </p:nvGrpSpPr>
        <p:grpSpPr>
          <a:xfrm>
            <a:off x="5305095" y="2320139"/>
            <a:ext cx="3715618" cy="784506"/>
            <a:chOff x="5292079" y="2397666"/>
            <a:chExt cx="3715618" cy="784506"/>
          </a:xfrm>
        </p:grpSpPr>
        <p:grpSp>
          <p:nvGrpSpPr>
            <p:cNvPr id="31" name="iṡḻíḋé">
              <a:extLst>
                <a:ext uri="{FF2B5EF4-FFF2-40B4-BE49-F238E27FC236}">
                  <a16:creationId xmlns:a16="http://schemas.microsoft.com/office/drawing/2014/main" id="{4778DE84-C1CA-4B2A-A2AB-49FA874CBCC1}"/>
                </a:ext>
              </a:extLst>
            </p:cNvPr>
            <p:cNvGrpSpPr/>
            <p:nvPr/>
          </p:nvGrpSpPr>
          <p:grpSpPr>
            <a:xfrm>
              <a:off x="5292079" y="2397666"/>
              <a:ext cx="950645" cy="685800"/>
              <a:chOff x="907375" y="3789379"/>
              <a:chExt cx="1267527" cy="914400"/>
            </a:xfrm>
          </p:grpSpPr>
          <p:sp>
            <p:nvSpPr>
              <p:cNvPr id="34" name="íS1îḍe">
                <a:extLst>
                  <a:ext uri="{FF2B5EF4-FFF2-40B4-BE49-F238E27FC236}">
                    <a16:creationId xmlns:a16="http://schemas.microsoft.com/office/drawing/2014/main" id="{285B24EE-59EC-4963-B4F9-E4CB573030B0}"/>
                  </a:ext>
                </a:extLst>
              </p:cNvPr>
              <p:cNvSpPr/>
              <p:nvPr/>
            </p:nvSpPr>
            <p:spPr>
              <a:xfrm>
                <a:off x="907375" y="3789379"/>
                <a:ext cx="1267527" cy="914400"/>
              </a:xfrm>
              <a:prstGeom prst="roundRect">
                <a:avLst>
                  <a:gd name="adj" fmla="val 6202"/>
                </a:avLst>
              </a:prstGeom>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white"/>
                  </a:solidFill>
                  <a:effectLst/>
                  <a:uLnTx/>
                  <a:uFillTx/>
                  <a:cs typeface="+mn-ea"/>
                  <a:sym typeface="+mn-lt"/>
                </a:endParaRPr>
              </a:p>
            </p:txBody>
          </p:sp>
          <p:sp>
            <p:nvSpPr>
              <p:cNvPr id="35" name="íṡ1ídè">
                <a:extLst>
                  <a:ext uri="{FF2B5EF4-FFF2-40B4-BE49-F238E27FC236}">
                    <a16:creationId xmlns:a16="http://schemas.microsoft.com/office/drawing/2014/main" id="{273DDF85-98AC-4A74-AAE6-4F04BFC471C2}"/>
                  </a:ext>
                </a:extLst>
              </p:cNvPr>
              <p:cNvSpPr/>
              <p:nvPr/>
            </p:nvSpPr>
            <p:spPr bwMode="auto">
              <a:xfrm>
                <a:off x="1325222" y="3890994"/>
                <a:ext cx="381053" cy="381053"/>
              </a:xfrm>
              <a:custGeom>
                <a:avLst/>
                <a:gdLst>
                  <a:gd name="T0" fmla="*/ 8022 w 10878"/>
                  <a:gd name="T1" fmla="*/ 4075 h 10878"/>
                  <a:gd name="T2" fmla="*/ 8022 w 10878"/>
                  <a:gd name="T3" fmla="*/ 4075 h 10878"/>
                  <a:gd name="T4" fmla="*/ 8022 w 10878"/>
                  <a:gd name="T5" fmla="*/ 4075 h 10878"/>
                  <a:gd name="T6" fmla="*/ 6966 w 10878"/>
                  <a:gd name="T7" fmla="*/ 3020 h 10878"/>
                  <a:gd name="T8" fmla="*/ 6730 w 10878"/>
                  <a:gd name="T9" fmla="*/ 3117 h 10878"/>
                  <a:gd name="T10" fmla="*/ 6730 w 10878"/>
                  <a:gd name="T11" fmla="*/ 3937 h 10878"/>
                  <a:gd name="T12" fmla="*/ 6592 w 10878"/>
                  <a:gd name="T13" fmla="*/ 4075 h 10878"/>
                  <a:gd name="T14" fmla="*/ 2545 w 10878"/>
                  <a:gd name="T15" fmla="*/ 4075 h 10878"/>
                  <a:gd name="T16" fmla="*/ 2407 w 10878"/>
                  <a:gd name="T17" fmla="*/ 4213 h 10878"/>
                  <a:gd name="T18" fmla="*/ 2407 w 10878"/>
                  <a:gd name="T19" fmla="*/ 4583 h 10878"/>
                  <a:gd name="T20" fmla="*/ 2545 w 10878"/>
                  <a:gd name="T21" fmla="*/ 4721 h 10878"/>
                  <a:gd name="T22" fmla="*/ 8334 w 10878"/>
                  <a:gd name="T23" fmla="*/ 4721 h 10878"/>
                  <a:gd name="T24" fmla="*/ 8432 w 10878"/>
                  <a:gd name="T25" fmla="*/ 4485 h 10878"/>
                  <a:gd name="T26" fmla="*/ 8022 w 10878"/>
                  <a:gd name="T27" fmla="*/ 4075 h 10878"/>
                  <a:gd name="T28" fmla="*/ 8022 w 10878"/>
                  <a:gd name="T29" fmla="*/ 4075 h 10878"/>
                  <a:gd name="T30" fmla="*/ 2856 w 10878"/>
                  <a:gd name="T31" fmla="*/ 6803 h 10878"/>
                  <a:gd name="T32" fmla="*/ 2856 w 10878"/>
                  <a:gd name="T33" fmla="*/ 6803 h 10878"/>
                  <a:gd name="T34" fmla="*/ 2856 w 10878"/>
                  <a:gd name="T35" fmla="*/ 6803 h 10878"/>
                  <a:gd name="T36" fmla="*/ 3912 w 10878"/>
                  <a:gd name="T37" fmla="*/ 7858 h 10878"/>
                  <a:gd name="T38" fmla="*/ 4148 w 10878"/>
                  <a:gd name="T39" fmla="*/ 7761 h 10878"/>
                  <a:gd name="T40" fmla="*/ 4148 w 10878"/>
                  <a:gd name="T41" fmla="*/ 6941 h 10878"/>
                  <a:gd name="T42" fmla="*/ 4286 w 10878"/>
                  <a:gd name="T43" fmla="*/ 6803 h 10878"/>
                  <a:gd name="T44" fmla="*/ 8334 w 10878"/>
                  <a:gd name="T45" fmla="*/ 6803 h 10878"/>
                  <a:gd name="T46" fmla="*/ 8472 w 10878"/>
                  <a:gd name="T47" fmla="*/ 6665 h 10878"/>
                  <a:gd name="T48" fmla="*/ 8472 w 10878"/>
                  <a:gd name="T49" fmla="*/ 6295 h 10878"/>
                  <a:gd name="T50" fmla="*/ 8334 w 10878"/>
                  <a:gd name="T51" fmla="*/ 6157 h 10878"/>
                  <a:gd name="T52" fmla="*/ 2544 w 10878"/>
                  <a:gd name="T53" fmla="*/ 6157 h 10878"/>
                  <a:gd name="T54" fmla="*/ 2446 w 10878"/>
                  <a:gd name="T55" fmla="*/ 6393 h 10878"/>
                  <a:gd name="T56" fmla="*/ 2856 w 10878"/>
                  <a:gd name="T57" fmla="*/ 6803 h 10878"/>
                  <a:gd name="T58" fmla="*/ 2856 w 10878"/>
                  <a:gd name="T59" fmla="*/ 6803 h 10878"/>
                  <a:gd name="T60" fmla="*/ 5439 w 10878"/>
                  <a:gd name="T61" fmla="*/ 10878 h 10878"/>
                  <a:gd name="T62" fmla="*/ 0 w 10878"/>
                  <a:gd name="T63" fmla="*/ 5439 h 10878"/>
                  <a:gd name="T64" fmla="*/ 5439 w 10878"/>
                  <a:gd name="T65" fmla="*/ 0 h 10878"/>
                  <a:gd name="T66" fmla="*/ 10878 w 10878"/>
                  <a:gd name="T67" fmla="*/ 5439 h 10878"/>
                  <a:gd name="T68" fmla="*/ 5439 w 10878"/>
                  <a:gd name="T69" fmla="*/ 10878 h 10878"/>
                  <a:gd name="T70" fmla="*/ 5439 w 10878"/>
                  <a:gd name="T71" fmla="*/ 447 h 10878"/>
                  <a:gd name="T72" fmla="*/ 447 w 10878"/>
                  <a:gd name="T73" fmla="*/ 5439 h 10878"/>
                  <a:gd name="T74" fmla="*/ 5439 w 10878"/>
                  <a:gd name="T75" fmla="*/ 10431 h 10878"/>
                  <a:gd name="T76" fmla="*/ 10432 w 10878"/>
                  <a:gd name="T77" fmla="*/ 5439 h 10878"/>
                  <a:gd name="T78" fmla="*/ 5439 w 10878"/>
                  <a:gd name="T79" fmla="*/ 447 h 10878"/>
                  <a:gd name="T80" fmla="*/ 5439 w 10878"/>
                  <a:gd name="T81" fmla="*/ 447 h 10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78" h="10878">
                    <a:moveTo>
                      <a:pt x="8022" y="4075"/>
                    </a:moveTo>
                    <a:lnTo>
                      <a:pt x="8022" y="4075"/>
                    </a:lnTo>
                    <a:lnTo>
                      <a:pt x="8022" y="4075"/>
                    </a:lnTo>
                    <a:lnTo>
                      <a:pt x="6966" y="3020"/>
                    </a:lnTo>
                    <a:cubicBezTo>
                      <a:pt x="6879" y="2933"/>
                      <a:pt x="6730" y="2994"/>
                      <a:pt x="6730" y="3117"/>
                    </a:cubicBezTo>
                    <a:lnTo>
                      <a:pt x="6730" y="3937"/>
                    </a:lnTo>
                    <a:cubicBezTo>
                      <a:pt x="6730" y="4014"/>
                      <a:pt x="6669" y="4075"/>
                      <a:pt x="6592" y="4075"/>
                    </a:cubicBezTo>
                    <a:lnTo>
                      <a:pt x="2545" y="4075"/>
                    </a:lnTo>
                    <a:cubicBezTo>
                      <a:pt x="2469" y="4075"/>
                      <a:pt x="2407" y="4137"/>
                      <a:pt x="2407" y="4213"/>
                    </a:cubicBezTo>
                    <a:lnTo>
                      <a:pt x="2407" y="4583"/>
                    </a:lnTo>
                    <a:cubicBezTo>
                      <a:pt x="2407" y="4659"/>
                      <a:pt x="2468" y="4721"/>
                      <a:pt x="2545" y="4721"/>
                    </a:cubicBezTo>
                    <a:lnTo>
                      <a:pt x="8334" y="4721"/>
                    </a:lnTo>
                    <a:cubicBezTo>
                      <a:pt x="8457" y="4721"/>
                      <a:pt x="8519" y="4572"/>
                      <a:pt x="8432" y="4485"/>
                    </a:cubicBezTo>
                    <a:lnTo>
                      <a:pt x="8022" y="4075"/>
                    </a:lnTo>
                    <a:close/>
                    <a:moveTo>
                      <a:pt x="8022" y="4075"/>
                    </a:moveTo>
                    <a:close/>
                    <a:moveTo>
                      <a:pt x="2856" y="6803"/>
                    </a:moveTo>
                    <a:lnTo>
                      <a:pt x="2856" y="6803"/>
                    </a:lnTo>
                    <a:lnTo>
                      <a:pt x="2856" y="6803"/>
                    </a:lnTo>
                    <a:lnTo>
                      <a:pt x="3912" y="7858"/>
                    </a:lnTo>
                    <a:cubicBezTo>
                      <a:pt x="3999" y="7945"/>
                      <a:pt x="4148" y="7884"/>
                      <a:pt x="4148" y="7761"/>
                    </a:cubicBezTo>
                    <a:lnTo>
                      <a:pt x="4148" y="6941"/>
                    </a:lnTo>
                    <a:cubicBezTo>
                      <a:pt x="4148" y="6864"/>
                      <a:pt x="4210" y="6803"/>
                      <a:pt x="4286" y="6803"/>
                    </a:cubicBezTo>
                    <a:lnTo>
                      <a:pt x="8334" y="6803"/>
                    </a:lnTo>
                    <a:cubicBezTo>
                      <a:pt x="8410" y="6803"/>
                      <a:pt x="8472" y="6741"/>
                      <a:pt x="8472" y="6665"/>
                    </a:cubicBezTo>
                    <a:lnTo>
                      <a:pt x="8472" y="6295"/>
                    </a:lnTo>
                    <a:cubicBezTo>
                      <a:pt x="8472" y="6219"/>
                      <a:pt x="8410" y="6157"/>
                      <a:pt x="8334" y="6157"/>
                    </a:cubicBezTo>
                    <a:lnTo>
                      <a:pt x="2544" y="6157"/>
                    </a:lnTo>
                    <a:cubicBezTo>
                      <a:pt x="2421" y="6157"/>
                      <a:pt x="2359" y="6306"/>
                      <a:pt x="2446" y="6393"/>
                    </a:cubicBezTo>
                    <a:lnTo>
                      <a:pt x="2856" y="6803"/>
                    </a:lnTo>
                    <a:close/>
                    <a:moveTo>
                      <a:pt x="2856" y="6803"/>
                    </a:moveTo>
                    <a:close/>
                    <a:moveTo>
                      <a:pt x="5439" y="10878"/>
                    </a:moveTo>
                    <a:cubicBezTo>
                      <a:pt x="2440" y="10878"/>
                      <a:pt x="0" y="8438"/>
                      <a:pt x="0" y="5439"/>
                    </a:cubicBezTo>
                    <a:cubicBezTo>
                      <a:pt x="0" y="2440"/>
                      <a:pt x="2440" y="0"/>
                      <a:pt x="5439" y="0"/>
                    </a:cubicBezTo>
                    <a:cubicBezTo>
                      <a:pt x="8438" y="0"/>
                      <a:pt x="10878" y="2440"/>
                      <a:pt x="10878" y="5439"/>
                    </a:cubicBezTo>
                    <a:cubicBezTo>
                      <a:pt x="10878" y="8438"/>
                      <a:pt x="8438" y="10878"/>
                      <a:pt x="5439" y="10878"/>
                    </a:cubicBezTo>
                    <a:close/>
                    <a:moveTo>
                      <a:pt x="5439" y="447"/>
                    </a:moveTo>
                    <a:cubicBezTo>
                      <a:pt x="2686" y="447"/>
                      <a:pt x="447" y="2686"/>
                      <a:pt x="447" y="5439"/>
                    </a:cubicBezTo>
                    <a:cubicBezTo>
                      <a:pt x="447" y="8192"/>
                      <a:pt x="2686" y="10431"/>
                      <a:pt x="5439" y="10431"/>
                    </a:cubicBezTo>
                    <a:cubicBezTo>
                      <a:pt x="8192" y="10431"/>
                      <a:pt x="10432" y="8192"/>
                      <a:pt x="10432" y="5439"/>
                    </a:cubicBezTo>
                    <a:cubicBezTo>
                      <a:pt x="10432" y="2686"/>
                      <a:pt x="8192" y="447"/>
                      <a:pt x="5439" y="447"/>
                    </a:cubicBezTo>
                    <a:close/>
                    <a:moveTo>
                      <a:pt x="5439" y="447"/>
                    </a:move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cs typeface="+mn-ea"/>
                  <a:sym typeface="+mn-lt"/>
                </a:endParaRPr>
              </a:p>
            </p:txBody>
          </p:sp>
        </p:grpSp>
        <p:sp>
          <p:nvSpPr>
            <p:cNvPr id="32" name="文本框 79">
              <a:extLst>
                <a:ext uri="{FF2B5EF4-FFF2-40B4-BE49-F238E27FC236}">
                  <a16:creationId xmlns:a16="http://schemas.microsoft.com/office/drawing/2014/main" id="{CAE43282-BA7A-40D6-9106-06915749CF91}"/>
                </a:ext>
              </a:extLst>
            </p:cNvPr>
            <p:cNvSpPr txBox="1"/>
            <p:nvPr/>
          </p:nvSpPr>
          <p:spPr>
            <a:xfrm>
              <a:off x="6222317" y="2443508"/>
              <a:ext cx="2785380" cy="738664"/>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altLang="zh-CN" sz="1400" dirty="0">
                  <a:solidFill>
                    <a:prstClr val="black"/>
                  </a:solidFill>
                  <a:cs typeface="+mn-ea"/>
                  <a:sym typeface="+mn-lt"/>
                </a:rPr>
                <a:t>You can open programs and files directly in the window without switching back and forth.</a:t>
              </a:r>
              <a:endParaRPr kumimoji="0" lang="zh-CN" altLang="en-US" sz="1400" b="0" i="0" u="none" strike="noStrike" kern="1200" cap="none" spc="0" normalizeH="0" baseline="0" noProof="0" dirty="0">
                <a:ln>
                  <a:noFill/>
                </a:ln>
                <a:solidFill>
                  <a:prstClr val="black"/>
                </a:solidFill>
                <a:effectLst/>
                <a:uLnTx/>
                <a:uFillTx/>
                <a:cs typeface="+mn-ea"/>
                <a:sym typeface="+mn-lt"/>
              </a:endParaRPr>
            </a:p>
          </p:txBody>
        </p:sp>
        <p:sp>
          <p:nvSpPr>
            <p:cNvPr id="33" name="文本框 91">
              <a:extLst>
                <a:ext uri="{FF2B5EF4-FFF2-40B4-BE49-F238E27FC236}">
                  <a16:creationId xmlns:a16="http://schemas.microsoft.com/office/drawing/2014/main" id="{CE23EA21-E1FA-4261-B1E8-845F4F6235F9}"/>
                </a:ext>
              </a:extLst>
            </p:cNvPr>
            <p:cNvSpPr txBox="1"/>
            <p:nvPr/>
          </p:nvSpPr>
          <p:spPr>
            <a:xfrm>
              <a:off x="5342753" y="2759667"/>
              <a:ext cx="912429" cy="276999"/>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defRPr/>
              </a:pPr>
              <a:r>
                <a:rPr lang="en-US" altLang="zh-CN" sz="1200" b="1" dirty="0">
                  <a:solidFill>
                    <a:prstClr val="white"/>
                  </a:solidFill>
                  <a:cs typeface="+mn-ea"/>
                  <a:sym typeface="+mn-lt"/>
                </a:rPr>
                <a:t>No switch</a:t>
              </a:r>
              <a:endParaRPr kumimoji="0" lang="zh-CN" altLang="en-US" sz="1200" b="1" i="0" u="none" strike="noStrike" kern="1200" cap="none" spc="0" normalizeH="0" baseline="0" noProof="0" dirty="0">
                <a:ln>
                  <a:noFill/>
                </a:ln>
                <a:solidFill>
                  <a:prstClr val="white"/>
                </a:solidFill>
                <a:effectLst/>
                <a:uLnTx/>
                <a:uFillTx/>
                <a:cs typeface="+mn-ea"/>
                <a:sym typeface="+mn-lt"/>
              </a:endParaRPr>
            </a:p>
          </p:txBody>
        </p:sp>
      </p:grpSp>
      <p:grpSp>
        <p:nvGrpSpPr>
          <p:cNvPr id="36" name="组合 35">
            <a:extLst>
              <a:ext uri="{FF2B5EF4-FFF2-40B4-BE49-F238E27FC236}">
                <a16:creationId xmlns:a16="http://schemas.microsoft.com/office/drawing/2014/main" id="{2D46D747-C692-4A47-B15E-4E40E96BC101}"/>
              </a:ext>
            </a:extLst>
          </p:cNvPr>
          <p:cNvGrpSpPr/>
          <p:nvPr/>
        </p:nvGrpSpPr>
        <p:grpSpPr>
          <a:xfrm>
            <a:off x="5312488" y="3267562"/>
            <a:ext cx="3749039" cy="1169551"/>
            <a:chOff x="5312488" y="3267562"/>
            <a:chExt cx="3749039" cy="1169551"/>
          </a:xfrm>
        </p:grpSpPr>
        <p:grpSp>
          <p:nvGrpSpPr>
            <p:cNvPr id="37" name="ïṡ1ïdê">
              <a:extLst>
                <a:ext uri="{FF2B5EF4-FFF2-40B4-BE49-F238E27FC236}">
                  <a16:creationId xmlns:a16="http://schemas.microsoft.com/office/drawing/2014/main" id="{924BA448-EFFF-40B3-A7A2-19438F80ED3E}"/>
                </a:ext>
              </a:extLst>
            </p:cNvPr>
            <p:cNvGrpSpPr/>
            <p:nvPr/>
          </p:nvGrpSpPr>
          <p:grpSpPr>
            <a:xfrm>
              <a:off x="5312488" y="3435918"/>
              <a:ext cx="930236" cy="721355"/>
              <a:chOff x="2082903" y="3835156"/>
              <a:chExt cx="1240315" cy="961806"/>
            </a:xfrm>
          </p:grpSpPr>
          <p:sp>
            <p:nvSpPr>
              <p:cNvPr id="40" name="íŝḷiḋè">
                <a:extLst>
                  <a:ext uri="{FF2B5EF4-FFF2-40B4-BE49-F238E27FC236}">
                    <a16:creationId xmlns:a16="http://schemas.microsoft.com/office/drawing/2014/main" id="{2DDEE69B-EC76-4F3A-BA26-87F9650724C7}"/>
                  </a:ext>
                </a:extLst>
              </p:cNvPr>
              <p:cNvSpPr/>
              <p:nvPr/>
            </p:nvSpPr>
            <p:spPr>
              <a:xfrm>
                <a:off x="2082903" y="3835156"/>
                <a:ext cx="1240315" cy="961806"/>
              </a:xfrm>
              <a:prstGeom prst="roundRect">
                <a:avLst>
                  <a:gd name="adj" fmla="val 6202"/>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white"/>
                  </a:solidFill>
                  <a:effectLst/>
                  <a:uLnTx/>
                  <a:uFillTx/>
                  <a:cs typeface="+mn-ea"/>
                  <a:sym typeface="+mn-lt"/>
                </a:endParaRPr>
              </a:p>
            </p:txBody>
          </p:sp>
          <p:sp>
            <p:nvSpPr>
              <p:cNvPr id="41" name="iṧlïdé">
                <a:extLst>
                  <a:ext uri="{FF2B5EF4-FFF2-40B4-BE49-F238E27FC236}">
                    <a16:creationId xmlns:a16="http://schemas.microsoft.com/office/drawing/2014/main" id="{49918125-89F5-47F3-8F7C-7091FD10CE8E}"/>
                  </a:ext>
                </a:extLst>
              </p:cNvPr>
              <p:cNvSpPr/>
              <p:nvPr/>
            </p:nvSpPr>
            <p:spPr bwMode="auto">
              <a:xfrm>
                <a:off x="2439011" y="4009011"/>
                <a:ext cx="378575" cy="381053"/>
              </a:xfrm>
              <a:custGeom>
                <a:avLst/>
                <a:gdLst>
                  <a:gd name="T0" fmla="*/ 3562 w 12725"/>
                  <a:gd name="T1" fmla="*/ 8614 h 12809"/>
                  <a:gd name="T2" fmla="*/ 4035 w 12725"/>
                  <a:gd name="T3" fmla="*/ 8190 h 12809"/>
                  <a:gd name="T4" fmla="*/ 2458 w 12725"/>
                  <a:gd name="T5" fmla="*/ 4948 h 12809"/>
                  <a:gd name="T6" fmla="*/ 1601 w 12725"/>
                  <a:gd name="T7" fmla="*/ 4948 h 12809"/>
                  <a:gd name="T8" fmla="*/ 0 w 12725"/>
                  <a:gd name="T9" fmla="*/ 8214 h 12809"/>
                  <a:gd name="T10" fmla="*/ 465 w 12725"/>
                  <a:gd name="T11" fmla="*/ 8638 h 12809"/>
                  <a:gd name="T12" fmla="*/ 1065 w 12725"/>
                  <a:gd name="T13" fmla="*/ 7814 h 12809"/>
                  <a:gd name="T14" fmla="*/ 3202 w 12725"/>
                  <a:gd name="T15" fmla="*/ 8366 h 12809"/>
                  <a:gd name="T16" fmla="*/ 2018 w 12725"/>
                  <a:gd name="T17" fmla="*/ 5837 h 12809"/>
                  <a:gd name="T18" fmla="*/ 1433 w 12725"/>
                  <a:gd name="T19" fmla="*/ 7078 h 12809"/>
                  <a:gd name="T20" fmla="*/ 5051 w 12725"/>
                  <a:gd name="T21" fmla="*/ 4972 h 12809"/>
                  <a:gd name="T22" fmla="*/ 4867 w 12725"/>
                  <a:gd name="T23" fmla="*/ 8238 h 12809"/>
                  <a:gd name="T24" fmla="*/ 5668 w 12725"/>
                  <a:gd name="T25" fmla="*/ 8238 h 12809"/>
                  <a:gd name="T26" fmla="*/ 7085 w 12725"/>
                  <a:gd name="T27" fmla="*/ 7214 h 12809"/>
                  <a:gd name="T28" fmla="*/ 7933 w 12725"/>
                  <a:gd name="T29" fmla="*/ 5140 h 12809"/>
                  <a:gd name="T30" fmla="*/ 5532 w 12725"/>
                  <a:gd name="T31" fmla="*/ 4812 h 12809"/>
                  <a:gd name="T32" fmla="*/ 7365 w 12725"/>
                  <a:gd name="T33" fmla="*/ 6413 h 12809"/>
                  <a:gd name="T34" fmla="*/ 5660 w 12725"/>
                  <a:gd name="T35" fmla="*/ 6549 h 12809"/>
                  <a:gd name="T36" fmla="*/ 5804 w 12725"/>
                  <a:gd name="T37" fmla="*/ 5565 h 12809"/>
                  <a:gd name="T38" fmla="*/ 7357 w 12725"/>
                  <a:gd name="T39" fmla="*/ 5701 h 12809"/>
                  <a:gd name="T40" fmla="*/ 12280 w 12725"/>
                  <a:gd name="T41" fmla="*/ 5172 h 12809"/>
                  <a:gd name="T42" fmla="*/ 9878 w 12725"/>
                  <a:gd name="T43" fmla="*/ 4804 h 12809"/>
                  <a:gd name="T44" fmla="*/ 9214 w 12725"/>
                  <a:gd name="T45" fmla="*/ 5397 h 12809"/>
                  <a:gd name="T46" fmla="*/ 9614 w 12725"/>
                  <a:gd name="T47" fmla="*/ 8598 h 12809"/>
                  <a:gd name="T48" fmla="*/ 10014 w 12725"/>
                  <a:gd name="T49" fmla="*/ 7214 h 12809"/>
                  <a:gd name="T50" fmla="*/ 12296 w 12725"/>
                  <a:gd name="T51" fmla="*/ 6845 h 12809"/>
                  <a:gd name="T52" fmla="*/ 12280 w 12725"/>
                  <a:gd name="T53" fmla="*/ 5172 h 12809"/>
                  <a:gd name="T54" fmla="*/ 11367 w 12725"/>
                  <a:gd name="T55" fmla="*/ 6549 h 12809"/>
                  <a:gd name="T56" fmla="*/ 9966 w 12725"/>
                  <a:gd name="T57" fmla="*/ 5749 h 12809"/>
                  <a:gd name="T58" fmla="*/ 11367 w 12725"/>
                  <a:gd name="T59" fmla="*/ 5565 h 12809"/>
                  <a:gd name="T60" fmla="*/ 11671 w 12725"/>
                  <a:gd name="T61" fmla="*/ 6405 h 12809"/>
                  <a:gd name="T62" fmla="*/ 10895 w 12725"/>
                  <a:gd name="T63" fmla="*/ 9191 h 12809"/>
                  <a:gd name="T64" fmla="*/ 10495 w 12725"/>
                  <a:gd name="T65" fmla="*/ 11993 h 12809"/>
                  <a:gd name="T66" fmla="*/ 2402 w 12725"/>
                  <a:gd name="T67" fmla="*/ 9615 h 12809"/>
                  <a:gd name="T68" fmla="*/ 1601 w 12725"/>
                  <a:gd name="T69" fmla="*/ 9615 h 12809"/>
                  <a:gd name="T70" fmla="*/ 2002 w 12725"/>
                  <a:gd name="T71" fmla="*/ 12809 h 12809"/>
                  <a:gd name="T72" fmla="*/ 11295 w 12725"/>
                  <a:gd name="T73" fmla="*/ 12409 h 12809"/>
                  <a:gd name="T74" fmla="*/ 10895 w 12725"/>
                  <a:gd name="T75" fmla="*/ 9191 h 12809"/>
                  <a:gd name="T76" fmla="*/ 2418 w 12725"/>
                  <a:gd name="T77" fmla="*/ 3611 h 12809"/>
                  <a:gd name="T78" fmla="*/ 10495 w 12725"/>
                  <a:gd name="T79" fmla="*/ 810 h 12809"/>
                  <a:gd name="T80" fmla="*/ 10895 w 12725"/>
                  <a:gd name="T81" fmla="*/ 3972 h 12809"/>
                  <a:gd name="T82" fmla="*/ 11295 w 12725"/>
                  <a:gd name="T83" fmla="*/ 410 h 12809"/>
                  <a:gd name="T84" fmla="*/ 2018 w 12725"/>
                  <a:gd name="T85" fmla="*/ 9 h 12809"/>
                  <a:gd name="T86" fmla="*/ 1601 w 12725"/>
                  <a:gd name="T87" fmla="*/ 3611 h 12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725" h="12809">
                    <a:moveTo>
                      <a:pt x="3202" y="8366"/>
                    </a:moveTo>
                    <a:cubicBezTo>
                      <a:pt x="3257" y="8518"/>
                      <a:pt x="3402" y="8617"/>
                      <a:pt x="3562" y="8614"/>
                    </a:cubicBezTo>
                    <a:cubicBezTo>
                      <a:pt x="3683" y="8615"/>
                      <a:pt x="3799" y="8572"/>
                      <a:pt x="3891" y="8494"/>
                    </a:cubicBezTo>
                    <a:cubicBezTo>
                      <a:pt x="3983" y="8421"/>
                      <a:pt x="4036" y="8308"/>
                      <a:pt x="4035" y="8190"/>
                    </a:cubicBezTo>
                    <a:cubicBezTo>
                      <a:pt x="4036" y="8130"/>
                      <a:pt x="4025" y="8070"/>
                      <a:pt x="4003" y="8014"/>
                    </a:cubicBezTo>
                    <a:lnTo>
                      <a:pt x="2458" y="4948"/>
                    </a:lnTo>
                    <a:cubicBezTo>
                      <a:pt x="2377" y="4787"/>
                      <a:pt x="2205" y="4692"/>
                      <a:pt x="2026" y="4708"/>
                    </a:cubicBezTo>
                    <a:cubicBezTo>
                      <a:pt x="1849" y="4695"/>
                      <a:pt x="1681" y="4790"/>
                      <a:pt x="1601" y="4948"/>
                    </a:cubicBezTo>
                    <a:lnTo>
                      <a:pt x="48" y="8014"/>
                    </a:lnTo>
                    <a:cubicBezTo>
                      <a:pt x="17" y="8076"/>
                      <a:pt x="1" y="8145"/>
                      <a:pt x="0" y="8214"/>
                    </a:cubicBezTo>
                    <a:cubicBezTo>
                      <a:pt x="1" y="8332"/>
                      <a:pt x="54" y="8443"/>
                      <a:pt x="144" y="8518"/>
                    </a:cubicBezTo>
                    <a:cubicBezTo>
                      <a:pt x="232" y="8597"/>
                      <a:pt x="347" y="8640"/>
                      <a:pt x="465" y="8638"/>
                    </a:cubicBezTo>
                    <a:cubicBezTo>
                      <a:pt x="623" y="8628"/>
                      <a:pt x="757" y="8519"/>
                      <a:pt x="801" y="8366"/>
                    </a:cubicBezTo>
                    <a:lnTo>
                      <a:pt x="1065" y="7814"/>
                    </a:lnTo>
                    <a:lnTo>
                      <a:pt x="2954" y="7814"/>
                    </a:lnTo>
                    <a:lnTo>
                      <a:pt x="3202" y="8366"/>
                    </a:lnTo>
                    <a:close/>
                    <a:moveTo>
                      <a:pt x="1433" y="7078"/>
                    </a:moveTo>
                    <a:lnTo>
                      <a:pt x="2018" y="5837"/>
                    </a:lnTo>
                    <a:lnTo>
                      <a:pt x="2610" y="7078"/>
                    </a:lnTo>
                    <a:lnTo>
                      <a:pt x="1433" y="7078"/>
                    </a:lnTo>
                    <a:close/>
                    <a:moveTo>
                      <a:pt x="5532" y="4812"/>
                    </a:moveTo>
                    <a:cubicBezTo>
                      <a:pt x="5357" y="4804"/>
                      <a:pt x="5186" y="4861"/>
                      <a:pt x="5051" y="4972"/>
                    </a:cubicBezTo>
                    <a:cubicBezTo>
                      <a:pt x="4928" y="5081"/>
                      <a:pt x="4860" y="5240"/>
                      <a:pt x="4867" y="5405"/>
                    </a:cubicBezTo>
                    <a:lnTo>
                      <a:pt x="4867" y="8238"/>
                    </a:lnTo>
                    <a:cubicBezTo>
                      <a:pt x="4867" y="8484"/>
                      <a:pt x="5001" y="8606"/>
                      <a:pt x="5267" y="8606"/>
                    </a:cubicBezTo>
                    <a:cubicBezTo>
                      <a:pt x="5532" y="8606"/>
                      <a:pt x="5668" y="8486"/>
                      <a:pt x="5668" y="8238"/>
                    </a:cubicBezTo>
                    <a:lnTo>
                      <a:pt x="5668" y="7214"/>
                    </a:lnTo>
                    <a:lnTo>
                      <a:pt x="7085" y="7214"/>
                    </a:lnTo>
                    <a:cubicBezTo>
                      <a:pt x="7408" y="7221"/>
                      <a:pt x="7718" y="7086"/>
                      <a:pt x="7933" y="6845"/>
                    </a:cubicBezTo>
                    <a:cubicBezTo>
                      <a:pt x="8363" y="6358"/>
                      <a:pt x="8363" y="5628"/>
                      <a:pt x="7933" y="5140"/>
                    </a:cubicBezTo>
                    <a:cubicBezTo>
                      <a:pt x="7733" y="4907"/>
                      <a:pt x="7440" y="4773"/>
                      <a:pt x="7133" y="4772"/>
                    </a:cubicBezTo>
                    <a:lnTo>
                      <a:pt x="5532" y="4812"/>
                    </a:lnTo>
                    <a:close/>
                    <a:moveTo>
                      <a:pt x="7485" y="6021"/>
                    </a:moveTo>
                    <a:cubicBezTo>
                      <a:pt x="7500" y="6163"/>
                      <a:pt x="7457" y="6304"/>
                      <a:pt x="7365" y="6413"/>
                    </a:cubicBezTo>
                    <a:cubicBezTo>
                      <a:pt x="7287" y="6500"/>
                      <a:pt x="7177" y="6549"/>
                      <a:pt x="7061" y="6549"/>
                    </a:cubicBezTo>
                    <a:lnTo>
                      <a:pt x="5660" y="6549"/>
                    </a:lnTo>
                    <a:lnTo>
                      <a:pt x="5660" y="5749"/>
                    </a:lnTo>
                    <a:cubicBezTo>
                      <a:pt x="5660" y="5629"/>
                      <a:pt x="5708" y="5565"/>
                      <a:pt x="5804" y="5565"/>
                    </a:cubicBezTo>
                    <a:lnTo>
                      <a:pt x="7053" y="5565"/>
                    </a:lnTo>
                    <a:cubicBezTo>
                      <a:pt x="7169" y="5564"/>
                      <a:pt x="7280" y="5613"/>
                      <a:pt x="7357" y="5701"/>
                    </a:cubicBezTo>
                    <a:cubicBezTo>
                      <a:pt x="7435" y="5789"/>
                      <a:pt x="7480" y="5903"/>
                      <a:pt x="7485" y="6021"/>
                    </a:cubicBezTo>
                    <a:close/>
                    <a:moveTo>
                      <a:pt x="12280" y="5172"/>
                    </a:moveTo>
                    <a:cubicBezTo>
                      <a:pt x="12079" y="4939"/>
                      <a:pt x="11787" y="4805"/>
                      <a:pt x="11479" y="4804"/>
                    </a:cubicBezTo>
                    <a:lnTo>
                      <a:pt x="9878" y="4804"/>
                    </a:lnTo>
                    <a:cubicBezTo>
                      <a:pt x="9704" y="4796"/>
                      <a:pt x="9533" y="4853"/>
                      <a:pt x="9398" y="4964"/>
                    </a:cubicBezTo>
                    <a:cubicBezTo>
                      <a:pt x="9274" y="5073"/>
                      <a:pt x="9207" y="5232"/>
                      <a:pt x="9214" y="5397"/>
                    </a:cubicBezTo>
                    <a:lnTo>
                      <a:pt x="9214" y="8230"/>
                    </a:lnTo>
                    <a:cubicBezTo>
                      <a:pt x="9214" y="8476"/>
                      <a:pt x="9347" y="8598"/>
                      <a:pt x="9614" y="8598"/>
                    </a:cubicBezTo>
                    <a:cubicBezTo>
                      <a:pt x="9878" y="8598"/>
                      <a:pt x="10014" y="8478"/>
                      <a:pt x="10014" y="8230"/>
                    </a:cubicBezTo>
                    <a:lnTo>
                      <a:pt x="10014" y="7214"/>
                    </a:lnTo>
                    <a:lnTo>
                      <a:pt x="11447" y="7214"/>
                    </a:lnTo>
                    <a:cubicBezTo>
                      <a:pt x="11770" y="7221"/>
                      <a:pt x="12080" y="7086"/>
                      <a:pt x="12296" y="6845"/>
                    </a:cubicBezTo>
                    <a:cubicBezTo>
                      <a:pt x="12725" y="6358"/>
                      <a:pt x="12725" y="5628"/>
                      <a:pt x="12296" y="5140"/>
                    </a:cubicBezTo>
                    <a:lnTo>
                      <a:pt x="12280" y="5172"/>
                    </a:lnTo>
                    <a:close/>
                    <a:moveTo>
                      <a:pt x="11671" y="6413"/>
                    </a:moveTo>
                    <a:cubicBezTo>
                      <a:pt x="11594" y="6500"/>
                      <a:pt x="11483" y="6549"/>
                      <a:pt x="11367" y="6549"/>
                    </a:cubicBezTo>
                    <a:lnTo>
                      <a:pt x="9966" y="6549"/>
                    </a:lnTo>
                    <a:lnTo>
                      <a:pt x="9966" y="5749"/>
                    </a:lnTo>
                    <a:cubicBezTo>
                      <a:pt x="9966" y="5629"/>
                      <a:pt x="10014" y="5565"/>
                      <a:pt x="10110" y="5565"/>
                    </a:cubicBezTo>
                    <a:lnTo>
                      <a:pt x="11367" y="5565"/>
                    </a:lnTo>
                    <a:cubicBezTo>
                      <a:pt x="11484" y="5564"/>
                      <a:pt x="11595" y="5613"/>
                      <a:pt x="11671" y="5701"/>
                    </a:cubicBezTo>
                    <a:cubicBezTo>
                      <a:pt x="11834" y="5907"/>
                      <a:pt x="11834" y="6199"/>
                      <a:pt x="11671" y="6405"/>
                    </a:cubicBezTo>
                    <a:lnTo>
                      <a:pt x="11671" y="6413"/>
                    </a:lnTo>
                    <a:close/>
                    <a:moveTo>
                      <a:pt x="10895" y="9191"/>
                    </a:moveTo>
                    <a:cubicBezTo>
                      <a:pt x="10674" y="9191"/>
                      <a:pt x="10495" y="9370"/>
                      <a:pt x="10495" y="9591"/>
                    </a:cubicBezTo>
                    <a:lnTo>
                      <a:pt x="10495" y="11993"/>
                    </a:lnTo>
                    <a:lnTo>
                      <a:pt x="2402" y="11993"/>
                    </a:lnTo>
                    <a:lnTo>
                      <a:pt x="2402" y="9615"/>
                    </a:lnTo>
                    <a:cubicBezTo>
                      <a:pt x="2402" y="9394"/>
                      <a:pt x="2223" y="9215"/>
                      <a:pt x="2002" y="9215"/>
                    </a:cubicBezTo>
                    <a:cubicBezTo>
                      <a:pt x="1781" y="9215"/>
                      <a:pt x="1601" y="9394"/>
                      <a:pt x="1601" y="9615"/>
                    </a:cubicBezTo>
                    <a:lnTo>
                      <a:pt x="1601" y="12409"/>
                    </a:lnTo>
                    <a:cubicBezTo>
                      <a:pt x="1601" y="12630"/>
                      <a:pt x="1780" y="12809"/>
                      <a:pt x="2002" y="12809"/>
                    </a:cubicBezTo>
                    <a:lnTo>
                      <a:pt x="10895" y="12809"/>
                    </a:lnTo>
                    <a:cubicBezTo>
                      <a:pt x="11116" y="12809"/>
                      <a:pt x="11295" y="12630"/>
                      <a:pt x="11295" y="12409"/>
                    </a:cubicBezTo>
                    <a:lnTo>
                      <a:pt x="11295" y="9615"/>
                    </a:lnTo>
                    <a:cubicBezTo>
                      <a:pt x="11309" y="9385"/>
                      <a:pt x="11126" y="9190"/>
                      <a:pt x="10895" y="9191"/>
                    </a:cubicBezTo>
                    <a:close/>
                    <a:moveTo>
                      <a:pt x="2018" y="4012"/>
                    </a:moveTo>
                    <a:cubicBezTo>
                      <a:pt x="2239" y="4012"/>
                      <a:pt x="2418" y="3833"/>
                      <a:pt x="2418" y="3611"/>
                    </a:cubicBezTo>
                    <a:lnTo>
                      <a:pt x="2418" y="810"/>
                    </a:lnTo>
                    <a:lnTo>
                      <a:pt x="10495" y="810"/>
                    </a:lnTo>
                    <a:lnTo>
                      <a:pt x="10495" y="3571"/>
                    </a:lnTo>
                    <a:cubicBezTo>
                      <a:pt x="10495" y="3793"/>
                      <a:pt x="10674" y="3972"/>
                      <a:pt x="10895" y="3972"/>
                    </a:cubicBezTo>
                    <a:cubicBezTo>
                      <a:pt x="11116" y="3972"/>
                      <a:pt x="11295" y="3793"/>
                      <a:pt x="11295" y="3571"/>
                    </a:cubicBezTo>
                    <a:lnTo>
                      <a:pt x="11295" y="410"/>
                    </a:lnTo>
                    <a:cubicBezTo>
                      <a:pt x="11295" y="189"/>
                      <a:pt x="11116" y="9"/>
                      <a:pt x="10895" y="9"/>
                    </a:cubicBezTo>
                    <a:lnTo>
                      <a:pt x="2018" y="9"/>
                    </a:lnTo>
                    <a:cubicBezTo>
                      <a:pt x="1790" y="0"/>
                      <a:pt x="1601" y="182"/>
                      <a:pt x="1601" y="410"/>
                    </a:cubicBezTo>
                    <a:lnTo>
                      <a:pt x="1601" y="3611"/>
                    </a:lnTo>
                    <a:cubicBezTo>
                      <a:pt x="1601" y="3839"/>
                      <a:pt x="1790" y="4021"/>
                      <a:pt x="2018" y="4012"/>
                    </a:cubicBez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cs typeface="+mn-ea"/>
                  <a:sym typeface="+mn-lt"/>
                </a:endParaRPr>
              </a:p>
            </p:txBody>
          </p:sp>
        </p:grpSp>
        <p:sp>
          <p:nvSpPr>
            <p:cNvPr id="38" name="文本框 37">
              <a:extLst>
                <a:ext uri="{FF2B5EF4-FFF2-40B4-BE49-F238E27FC236}">
                  <a16:creationId xmlns:a16="http://schemas.microsoft.com/office/drawing/2014/main" id="{4639297D-2EDC-4155-9D95-C1A61BC0AF80}"/>
                </a:ext>
              </a:extLst>
            </p:cNvPr>
            <p:cNvSpPr txBox="1"/>
            <p:nvPr/>
          </p:nvSpPr>
          <p:spPr>
            <a:xfrm>
              <a:off x="6204139" y="3267562"/>
              <a:ext cx="2857388" cy="1169551"/>
            </a:xfrm>
            <a:prstGeom prst="rect">
              <a:avLst/>
            </a:prstGeom>
            <a:noFill/>
          </p:spPr>
          <p:txBody>
            <a:bodyPr wrap="square" rtlCol="0">
              <a:spAutoFit/>
            </a:bodyPr>
            <a:lstStyle/>
            <a:p>
              <a:pPr lvl="0">
                <a:defRPr/>
              </a:pPr>
              <a:r>
                <a:rPr lang="en-US" altLang="zh-CN" sz="1400" dirty="0">
                  <a:solidFill>
                    <a:prstClr val="black"/>
                  </a:solidFill>
                  <a:cs typeface="+mn-ea"/>
                  <a:sym typeface="+mn-lt"/>
                </a:rPr>
                <a:t>Applications can be used simultaneously on both the normal desktop and the secure desktop without restarting, which is very convenient.</a:t>
              </a:r>
              <a:endParaRPr kumimoji="0" lang="zh-CN" altLang="en-US" sz="1400" b="0" i="0" u="none" strike="noStrike" kern="1200" cap="none" spc="0" normalizeH="0" baseline="0" noProof="0" dirty="0">
                <a:ln>
                  <a:noFill/>
                </a:ln>
                <a:solidFill>
                  <a:prstClr val="black"/>
                </a:solidFill>
                <a:effectLst/>
                <a:uLnTx/>
                <a:uFillTx/>
                <a:cs typeface="+mn-ea"/>
                <a:sym typeface="+mn-lt"/>
              </a:endParaRPr>
            </a:p>
          </p:txBody>
        </p:sp>
        <p:sp>
          <p:nvSpPr>
            <p:cNvPr id="39" name="文本框 38">
              <a:extLst>
                <a:ext uri="{FF2B5EF4-FFF2-40B4-BE49-F238E27FC236}">
                  <a16:creationId xmlns:a16="http://schemas.microsoft.com/office/drawing/2014/main" id="{CDE049EF-3FA3-48E1-8091-6130EFE22657}"/>
                </a:ext>
              </a:extLst>
            </p:cNvPr>
            <p:cNvSpPr txBox="1"/>
            <p:nvPr/>
          </p:nvSpPr>
          <p:spPr>
            <a:xfrm>
              <a:off x="5333501" y="3869895"/>
              <a:ext cx="909223"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200" b="1" i="0" u="none" strike="noStrike" kern="1200" cap="none" spc="0" normalizeH="0" baseline="0" noProof="0" dirty="0">
                  <a:ln>
                    <a:noFill/>
                  </a:ln>
                  <a:solidFill>
                    <a:prstClr val="white"/>
                  </a:solidFill>
                  <a:effectLst/>
                  <a:uLnTx/>
                  <a:uFillTx/>
                  <a:cs typeface="+mn-ea"/>
                  <a:sym typeface="+mn-lt"/>
                </a:rPr>
                <a:t>N</a:t>
              </a:r>
              <a:r>
                <a:rPr lang="en-US" altLang="zh-CN" sz="1200" b="1" dirty="0">
                  <a:solidFill>
                    <a:prstClr val="white"/>
                  </a:solidFill>
                  <a:cs typeface="+mn-ea"/>
                  <a:sym typeface="+mn-lt"/>
                </a:rPr>
                <a:t>o</a:t>
              </a:r>
              <a:r>
                <a:rPr lang="zh-CN" altLang="en-US" sz="1200" b="1" dirty="0">
                  <a:solidFill>
                    <a:prstClr val="white"/>
                  </a:solidFill>
                  <a:cs typeface="+mn-ea"/>
                  <a:sym typeface="+mn-lt"/>
                </a:rPr>
                <a:t> </a:t>
              </a:r>
              <a:r>
                <a:rPr lang="en-US" altLang="zh-CN" sz="1200" b="1" dirty="0">
                  <a:solidFill>
                    <a:prstClr val="white"/>
                  </a:solidFill>
                  <a:cs typeface="+mn-ea"/>
                  <a:sym typeface="+mn-lt"/>
                </a:rPr>
                <a:t>restart</a:t>
              </a:r>
              <a:endParaRPr kumimoji="0" lang="zh-CN" altLang="en-US" sz="1200" b="1" i="0" u="none" strike="noStrike" kern="1200" cap="none" spc="0" normalizeH="0" baseline="0" noProof="0" dirty="0">
                <a:ln>
                  <a:noFill/>
                </a:ln>
                <a:solidFill>
                  <a:prstClr val="white"/>
                </a:solidFill>
                <a:effectLst/>
                <a:uLnTx/>
                <a:uFillTx/>
                <a:cs typeface="+mn-ea"/>
                <a:sym typeface="+mn-lt"/>
              </a:endParaRPr>
            </a:p>
          </p:txBody>
        </p:sp>
      </p:grpSp>
      <p:grpSp>
        <p:nvGrpSpPr>
          <p:cNvPr id="42" name="组合 41">
            <a:extLst>
              <a:ext uri="{FF2B5EF4-FFF2-40B4-BE49-F238E27FC236}">
                <a16:creationId xmlns:a16="http://schemas.microsoft.com/office/drawing/2014/main" id="{34D8775A-F8D7-43CE-9805-51B279E0AB35}"/>
              </a:ext>
            </a:extLst>
          </p:cNvPr>
          <p:cNvGrpSpPr/>
          <p:nvPr/>
        </p:nvGrpSpPr>
        <p:grpSpPr>
          <a:xfrm>
            <a:off x="5312488" y="4591250"/>
            <a:ext cx="3715617" cy="1033203"/>
            <a:chOff x="5292080" y="4537101"/>
            <a:chExt cx="3715617" cy="1033203"/>
          </a:xfrm>
        </p:grpSpPr>
        <p:grpSp>
          <p:nvGrpSpPr>
            <p:cNvPr id="43" name="isḻîḓè">
              <a:extLst>
                <a:ext uri="{FF2B5EF4-FFF2-40B4-BE49-F238E27FC236}">
                  <a16:creationId xmlns:a16="http://schemas.microsoft.com/office/drawing/2014/main" id="{3006FF98-3BFD-4FBF-9584-BAC3462DA3FE}"/>
                </a:ext>
              </a:extLst>
            </p:cNvPr>
            <p:cNvGrpSpPr/>
            <p:nvPr/>
          </p:nvGrpSpPr>
          <p:grpSpPr>
            <a:xfrm>
              <a:off x="5292080" y="4537101"/>
              <a:ext cx="930235" cy="926502"/>
              <a:chOff x="3204007" y="3964844"/>
              <a:chExt cx="1240313" cy="1235335"/>
            </a:xfrm>
          </p:grpSpPr>
          <p:sp>
            <p:nvSpPr>
              <p:cNvPr id="46" name="işḷîde">
                <a:extLst>
                  <a:ext uri="{FF2B5EF4-FFF2-40B4-BE49-F238E27FC236}">
                    <a16:creationId xmlns:a16="http://schemas.microsoft.com/office/drawing/2014/main" id="{BC32BA9F-25C1-43A0-9930-26C0A152F098}"/>
                  </a:ext>
                </a:extLst>
              </p:cNvPr>
              <p:cNvSpPr/>
              <p:nvPr/>
            </p:nvSpPr>
            <p:spPr>
              <a:xfrm>
                <a:off x="3204007" y="3964844"/>
                <a:ext cx="1240313" cy="1235335"/>
              </a:xfrm>
              <a:prstGeom prst="roundRect">
                <a:avLst>
                  <a:gd name="adj" fmla="val 6202"/>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white"/>
                  </a:solidFill>
                  <a:effectLst/>
                  <a:uLnTx/>
                  <a:uFillTx/>
                  <a:cs typeface="+mn-ea"/>
                  <a:sym typeface="+mn-lt"/>
                </a:endParaRPr>
              </a:p>
            </p:txBody>
          </p:sp>
          <p:sp>
            <p:nvSpPr>
              <p:cNvPr id="47" name="íşľïḑé">
                <a:extLst>
                  <a:ext uri="{FF2B5EF4-FFF2-40B4-BE49-F238E27FC236}">
                    <a16:creationId xmlns:a16="http://schemas.microsoft.com/office/drawing/2014/main" id="{044D8E3E-9DD3-4A5D-B702-B27B6AF1C474}"/>
                  </a:ext>
                </a:extLst>
              </p:cNvPr>
              <p:cNvSpPr/>
              <p:nvPr/>
            </p:nvSpPr>
            <p:spPr bwMode="auto">
              <a:xfrm>
                <a:off x="3691863" y="4156654"/>
                <a:ext cx="311043" cy="381053"/>
              </a:xfrm>
              <a:custGeom>
                <a:avLst/>
                <a:gdLst>
                  <a:gd name="T0" fmla="*/ 472622 w 604011"/>
                  <a:gd name="T1" fmla="*/ 472622 w 604011"/>
                  <a:gd name="T2" fmla="*/ 472622 w 604011"/>
                  <a:gd name="T3" fmla="*/ 472622 w 604011"/>
                  <a:gd name="T4" fmla="*/ 472622 w 604011"/>
                  <a:gd name="T5" fmla="*/ 472622 w 604011"/>
                  <a:gd name="T6" fmla="*/ 472622 w 604011"/>
                  <a:gd name="T7" fmla="*/ 472622 w 604011"/>
                  <a:gd name="T8" fmla="*/ 472622 w 604011"/>
                  <a:gd name="T9" fmla="*/ 472622 w 604011"/>
                  <a:gd name="T10" fmla="*/ 472622 w 604011"/>
                  <a:gd name="T11" fmla="*/ 472622 w 604011"/>
                  <a:gd name="T12" fmla="*/ 472622 w 604011"/>
                  <a:gd name="T13" fmla="*/ 472622 w 604011"/>
                  <a:gd name="T14" fmla="*/ 472622 w 604011"/>
                  <a:gd name="T15" fmla="*/ 472622 w 604011"/>
                  <a:gd name="T16" fmla="*/ 472622 w 604011"/>
                  <a:gd name="T17" fmla="*/ 472622 w 604011"/>
                  <a:gd name="T18" fmla="*/ 472622 w 604011"/>
                  <a:gd name="T19" fmla="*/ 472622 w 604011"/>
                  <a:gd name="T20" fmla="*/ 472622 w 604011"/>
                  <a:gd name="T21" fmla="*/ 472622 w 604011"/>
                  <a:gd name="T22" fmla="*/ 472622 w 604011"/>
                  <a:gd name="T23" fmla="*/ 472622 w 604011"/>
                  <a:gd name="T24" fmla="*/ 472622 w 604011"/>
                  <a:gd name="T25" fmla="*/ 472622 w 604011"/>
                  <a:gd name="T26" fmla="*/ 472622 w 604011"/>
                  <a:gd name="T27" fmla="*/ 472622 w 604011"/>
                  <a:gd name="T28" fmla="*/ 472622 w 604011"/>
                  <a:gd name="T29" fmla="*/ 472622 w 604011"/>
                  <a:gd name="T30" fmla="*/ 472622 w 604011"/>
                  <a:gd name="T31" fmla="*/ 472622 w 604011"/>
                  <a:gd name="T32" fmla="*/ 472622 w 604011"/>
                  <a:gd name="T33" fmla="*/ 472622 w 604011"/>
                  <a:gd name="T34" fmla="*/ 472622 w 604011"/>
                  <a:gd name="T35" fmla="*/ 472622 w 604011"/>
                  <a:gd name="T36" fmla="*/ 472622 w 604011"/>
                  <a:gd name="T37" fmla="*/ 472622 w 604011"/>
                  <a:gd name="T38" fmla="*/ 472622 w 604011"/>
                  <a:gd name="T39" fmla="*/ 472622 w 604011"/>
                  <a:gd name="T40" fmla="*/ 472622 w 604011"/>
                  <a:gd name="T41" fmla="*/ 472622 w 604011"/>
                  <a:gd name="T42" fmla="*/ 472622 w 604011"/>
                  <a:gd name="T43" fmla="*/ 472622 w 604011"/>
                  <a:gd name="T44" fmla="*/ 472622 w 604011"/>
                  <a:gd name="T45" fmla="*/ 472622 w 604011"/>
                  <a:gd name="T46" fmla="*/ 472622 w 604011"/>
                  <a:gd name="T47" fmla="*/ 472622 w 604011"/>
                  <a:gd name="T48" fmla="*/ 472622 w 604011"/>
                  <a:gd name="T49" fmla="*/ 472622 w 604011"/>
                  <a:gd name="T50" fmla="*/ 472622 w 604011"/>
                  <a:gd name="T51" fmla="*/ 472622 w 604011"/>
                  <a:gd name="T52" fmla="*/ 472622 w 604011"/>
                  <a:gd name="T53" fmla="*/ 472622 w 604011"/>
                  <a:gd name="T54" fmla="*/ 472622 w 604011"/>
                  <a:gd name="T55" fmla="*/ 472622 w 604011"/>
                  <a:gd name="T56" fmla="*/ 472622 w 604011"/>
                  <a:gd name="T57" fmla="*/ 472622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65" h="5723">
                    <a:moveTo>
                      <a:pt x="3789" y="2426"/>
                    </a:moveTo>
                    <a:lnTo>
                      <a:pt x="3789" y="797"/>
                    </a:lnTo>
                    <a:cubicBezTo>
                      <a:pt x="3789" y="358"/>
                      <a:pt x="3394" y="0"/>
                      <a:pt x="2907" y="0"/>
                    </a:cubicBezTo>
                    <a:lnTo>
                      <a:pt x="1758" y="0"/>
                    </a:lnTo>
                    <a:cubicBezTo>
                      <a:pt x="1272" y="0"/>
                      <a:pt x="876" y="357"/>
                      <a:pt x="876" y="797"/>
                    </a:cubicBezTo>
                    <a:lnTo>
                      <a:pt x="876" y="2426"/>
                    </a:lnTo>
                    <a:cubicBezTo>
                      <a:pt x="392" y="2429"/>
                      <a:pt x="0" y="2785"/>
                      <a:pt x="0" y="3223"/>
                    </a:cubicBezTo>
                    <a:lnTo>
                      <a:pt x="0" y="4926"/>
                    </a:lnTo>
                    <a:cubicBezTo>
                      <a:pt x="0" y="5366"/>
                      <a:pt x="396" y="5723"/>
                      <a:pt x="882" y="5723"/>
                    </a:cubicBezTo>
                    <a:lnTo>
                      <a:pt x="3783" y="5723"/>
                    </a:lnTo>
                    <a:cubicBezTo>
                      <a:pt x="4270" y="5723"/>
                      <a:pt x="4665" y="5366"/>
                      <a:pt x="4665" y="4926"/>
                    </a:cubicBezTo>
                    <a:lnTo>
                      <a:pt x="4665" y="3223"/>
                    </a:lnTo>
                    <a:cubicBezTo>
                      <a:pt x="4665" y="2785"/>
                      <a:pt x="4273" y="2429"/>
                      <a:pt x="3789" y="2426"/>
                    </a:cubicBezTo>
                    <a:close/>
                    <a:moveTo>
                      <a:pt x="3307" y="2426"/>
                    </a:moveTo>
                    <a:lnTo>
                      <a:pt x="1359" y="2426"/>
                    </a:lnTo>
                    <a:lnTo>
                      <a:pt x="1359" y="797"/>
                    </a:lnTo>
                    <a:cubicBezTo>
                      <a:pt x="1359" y="598"/>
                      <a:pt x="1538" y="436"/>
                      <a:pt x="1758" y="436"/>
                    </a:cubicBezTo>
                    <a:lnTo>
                      <a:pt x="2907" y="436"/>
                    </a:lnTo>
                    <a:cubicBezTo>
                      <a:pt x="3127" y="436"/>
                      <a:pt x="3307" y="598"/>
                      <a:pt x="3307" y="797"/>
                    </a:cubicBezTo>
                    <a:lnTo>
                      <a:pt x="3307" y="2426"/>
                    </a:lnTo>
                    <a:close/>
                    <a:moveTo>
                      <a:pt x="4001" y="4603"/>
                    </a:moveTo>
                    <a:cubicBezTo>
                      <a:pt x="4001" y="4716"/>
                      <a:pt x="3909" y="4808"/>
                      <a:pt x="3796" y="4808"/>
                    </a:cubicBezTo>
                    <a:cubicBezTo>
                      <a:pt x="3682" y="4808"/>
                      <a:pt x="3591" y="4716"/>
                      <a:pt x="3591" y="4603"/>
                    </a:cubicBezTo>
                    <a:lnTo>
                      <a:pt x="3591" y="3551"/>
                    </a:lnTo>
                    <a:cubicBezTo>
                      <a:pt x="3591" y="3536"/>
                      <a:pt x="3578" y="3523"/>
                      <a:pt x="3563" y="3523"/>
                    </a:cubicBezTo>
                    <a:cubicBezTo>
                      <a:pt x="3450" y="3523"/>
                      <a:pt x="3358" y="3432"/>
                      <a:pt x="3358" y="3318"/>
                    </a:cubicBezTo>
                    <a:cubicBezTo>
                      <a:pt x="3358" y="3205"/>
                      <a:pt x="3450" y="3113"/>
                      <a:pt x="3563" y="3113"/>
                    </a:cubicBezTo>
                    <a:cubicBezTo>
                      <a:pt x="3804" y="3113"/>
                      <a:pt x="4001" y="3310"/>
                      <a:pt x="4001" y="3551"/>
                    </a:cubicBezTo>
                    <a:lnTo>
                      <a:pt x="4001" y="4603"/>
                    </a:lnTo>
                    <a:close/>
                  </a:path>
                </a:pathLst>
              </a:custGeom>
              <a:solidFill>
                <a:schemeClr val="bg1"/>
              </a:solidFill>
              <a:ln>
                <a:noFill/>
              </a:ln>
            </p:spPr>
            <p:txBody>
              <a:bodyPr anchor="ct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cs typeface="+mn-ea"/>
                  <a:sym typeface="+mn-lt"/>
                </a:endParaRPr>
              </a:p>
            </p:txBody>
          </p:sp>
        </p:grpSp>
        <p:sp>
          <p:nvSpPr>
            <p:cNvPr id="44" name="文本框 43">
              <a:extLst>
                <a:ext uri="{FF2B5EF4-FFF2-40B4-BE49-F238E27FC236}">
                  <a16:creationId xmlns:a16="http://schemas.microsoft.com/office/drawing/2014/main" id="{9E4C7680-52D9-4B67-98E8-FCC28504D16B}"/>
                </a:ext>
              </a:extLst>
            </p:cNvPr>
            <p:cNvSpPr txBox="1"/>
            <p:nvPr/>
          </p:nvSpPr>
          <p:spPr>
            <a:xfrm>
              <a:off x="6222317" y="4616197"/>
              <a:ext cx="2785380" cy="954107"/>
            </a:xfrm>
            <a:prstGeom prst="rect">
              <a:avLst/>
            </a:prstGeom>
            <a:noFill/>
          </p:spPr>
          <p:txBody>
            <a:bodyPr wrap="square" rtlCol="0">
              <a:spAutoFit/>
            </a:bodyPr>
            <a:lstStyle/>
            <a:p>
              <a:pPr lvl="0">
                <a:defRPr/>
              </a:pPr>
              <a:r>
                <a:rPr lang="en-US" altLang="zh-CN" sz="1400" dirty="0">
                  <a:solidFill>
                    <a:prstClr val="black"/>
                  </a:solidFill>
                  <a:cs typeface="+mn-ea"/>
                  <a:sym typeface="+mn-lt"/>
                </a:rPr>
                <a:t>Secure desktop files are stored in a sandbox and can only be accessed after approval, ensuring</a:t>
              </a:r>
              <a:endParaRPr kumimoji="0" lang="zh-CN" altLang="en-US" sz="1400" b="0" i="0" u="none" strike="noStrike" kern="1200" cap="none" spc="0" normalizeH="0" baseline="0" noProof="0" dirty="0">
                <a:ln>
                  <a:noFill/>
                </a:ln>
                <a:solidFill>
                  <a:prstClr val="black"/>
                </a:solidFill>
                <a:effectLst/>
                <a:uLnTx/>
                <a:uFillTx/>
                <a:cs typeface="+mn-ea"/>
                <a:sym typeface="+mn-lt"/>
              </a:endParaRPr>
            </a:p>
          </p:txBody>
        </p:sp>
        <p:sp>
          <p:nvSpPr>
            <p:cNvPr id="45" name="文本框 44">
              <a:extLst>
                <a:ext uri="{FF2B5EF4-FFF2-40B4-BE49-F238E27FC236}">
                  <a16:creationId xmlns:a16="http://schemas.microsoft.com/office/drawing/2014/main" id="{7AABC465-47A4-44EE-9CAE-95DE8F10EDC2}"/>
                </a:ext>
              </a:extLst>
            </p:cNvPr>
            <p:cNvSpPr txBox="1"/>
            <p:nvPr/>
          </p:nvSpPr>
          <p:spPr>
            <a:xfrm>
              <a:off x="5402686" y="4966748"/>
              <a:ext cx="930234" cy="461665"/>
            </a:xfrm>
            <a:prstGeom prst="rect">
              <a:avLst/>
            </a:prstGeom>
            <a:noFill/>
          </p:spPr>
          <p:txBody>
            <a:bodyPr wrap="square" rtlCol="0">
              <a:spAutoFit/>
            </a:bodyPr>
            <a:lstStyle/>
            <a:p>
              <a:pPr lvl="0">
                <a:defRPr/>
              </a:pPr>
              <a:r>
                <a:rPr lang="en-US" altLang="zh-CN" sz="1200" b="1" dirty="0">
                  <a:solidFill>
                    <a:prstClr val="white"/>
                  </a:solidFill>
                  <a:cs typeface="+mn-ea"/>
                  <a:sym typeface="+mn-lt"/>
                </a:rPr>
                <a:t>No leakage</a:t>
              </a:r>
              <a:endParaRPr kumimoji="0" lang="zh-CN" altLang="en-US" sz="1200" b="1" i="0" u="none" strike="noStrike" kern="1200" cap="none" spc="0" normalizeH="0" baseline="0" noProof="0" dirty="0">
                <a:ln>
                  <a:noFill/>
                </a:ln>
                <a:solidFill>
                  <a:prstClr val="white"/>
                </a:solidFill>
                <a:effectLst/>
                <a:uLnTx/>
                <a:uFillTx/>
                <a:cs typeface="+mn-ea"/>
                <a:sym typeface="+mn-lt"/>
              </a:endParaRPr>
            </a:p>
          </p:txBody>
        </p:sp>
      </p:grpSp>
      <p:pic>
        <p:nvPicPr>
          <p:cNvPr id="79" name="图片 78">
            <a:extLst>
              <a:ext uri="{FF2B5EF4-FFF2-40B4-BE49-F238E27FC236}">
                <a16:creationId xmlns:a16="http://schemas.microsoft.com/office/drawing/2014/main" id="{13800E0C-0277-4864-4B19-5044A964D593}"/>
              </a:ext>
            </a:extLst>
          </p:cNvPr>
          <p:cNvPicPr>
            <a:picLocks noChangeAspect="1"/>
          </p:cNvPicPr>
          <p:nvPr/>
        </p:nvPicPr>
        <p:blipFill>
          <a:blip r:embed="rId3"/>
          <a:stretch>
            <a:fillRect/>
          </a:stretch>
        </p:blipFill>
        <p:spPr>
          <a:xfrm>
            <a:off x="97823" y="2432394"/>
            <a:ext cx="5116397" cy="3228854"/>
          </a:xfrm>
          <a:prstGeom prst="rect">
            <a:avLst/>
          </a:prstGeom>
        </p:spPr>
      </p:pic>
    </p:spTree>
    <p:custDataLst>
      <p:tags r:id="rId1"/>
    </p:custDataLst>
    <p:extLst>
      <p:ext uri="{BB962C8B-B14F-4D97-AF65-F5344CB8AC3E}">
        <p14:creationId xmlns:p14="http://schemas.microsoft.com/office/powerpoint/2010/main" val="1042171944"/>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 name="圆角矩形 12"/>
          <p:cNvSpPr/>
          <p:nvPr/>
        </p:nvSpPr>
        <p:spPr bwMode="auto">
          <a:xfrm>
            <a:off x="467544" y="2708920"/>
            <a:ext cx="6048672" cy="3384376"/>
          </a:xfrm>
          <a:prstGeom prst="roundRect">
            <a:avLst>
              <a:gd name="adj" fmla="val 8063"/>
            </a:avLst>
          </a:prstGeom>
          <a:solidFill>
            <a:schemeClr val="bg1"/>
          </a:solidFill>
          <a:ln w="12700" cap="rnd" cmpd="tri">
            <a:solidFill>
              <a:schemeClr val="tx2">
                <a:lumMod val="50000"/>
              </a:schemeClr>
            </a:solidFill>
            <a:prstDash val="dash"/>
            <a:round/>
          </a:ln>
        </p:spPr>
        <p:txBody>
          <a:bodyPr wrap="none" rtlCol="0" anchor="ctr"/>
          <a:lstStyle/>
          <a:p>
            <a:pPr algn="ctr"/>
            <a:endParaRPr lang="zh-CN" altLang="en-US">
              <a:cs typeface="+mn-ea"/>
              <a:sym typeface="+mn-lt"/>
            </a:endParaRPr>
          </a:p>
        </p:txBody>
      </p:sp>
      <p:sp>
        <p:nvSpPr>
          <p:cNvPr id="2" name="标题 1"/>
          <p:cNvSpPr>
            <a:spLocks noGrp="1"/>
          </p:cNvSpPr>
          <p:nvPr>
            <p:ph type="title"/>
          </p:nvPr>
        </p:nvSpPr>
        <p:spPr/>
        <p:txBody>
          <a:bodyPr/>
          <a:lstStyle/>
          <a:p>
            <a:r>
              <a:rPr>
                <a:latin typeface="+mn-lt"/>
              </a:rPr>
              <a:t>Secure Desktop Solution Design</a:t>
            </a:r>
          </a:p>
        </p:txBody>
      </p:sp>
      <p:sp>
        <p:nvSpPr>
          <p:cNvPr id="38" name="TextBox 37"/>
          <p:cNvSpPr txBox="1"/>
          <p:nvPr/>
        </p:nvSpPr>
        <p:spPr>
          <a:xfrm>
            <a:off x="467544" y="1432664"/>
            <a:ext cx="8136904" cy="954107"/>
          </a:xfrm>
          <a:prstGeom prst="rect">
            <a:avLst/>
          </a:prstGeom>
          <a:noFill/>
        </p:spPr>
        <p:txBody>
          <a:bodyPr wrap="square" rtlCol="0">
            <a:spAutoFit/>
          </a:bodyPr>
          <a:lstStyle/>
          <a:p>
            <a:pPr marL="0" lvl="1"/>
            <a:r>
              <a:rPr sz="1400" dirty="0"/>
              <a:t>Based on sandbox virtualization technology, a secure virtual domain is isolated from the personal desktop on the endpoint
The virtual secure domain is strictly isolated and protected—covering data, registry, processes, and network—to ensure endpoint data security</a:t>
            </a:r>
            <a:endParaRPr lang="en-US" altLang="zh-CN" sz="1400" dirty="0">
              <a:cs typeface="+mn-ea"/>
              <a:sym typeface="+mn-lt"/>
            </a:endParaRPr>
          </a:p>
        </p:txBody>
      </p:sp>
      <p:grpSp>
        <p:nvGrpSpPr>
          <p:cNvPr id="85" name="组合 84"/>
          <p:cNvGrpSpPr/>
          <p:nvPr/>
        </p:nvGrpSpPr>
        <p:grpSpPr>
          <a:xfrm>
            <a:off x="539552" y="3429000"/>
            <a:ext cx="2304256" cy="2448272"/>
            <a:chOff x="884887" y="3933056"/>
            <a:chExt cx="1919574" cy="1634336"/>
          </a:xfrm>
        </p:grpSpPr>
        <p:grpSp>
          <p:nvGrpSpPr>
            <p:cNvPr id="20" name="组合 19"/>
            <p:cNvGrpSpPr/>
            <p:nvPr/>
          </p:nvGrpSpPr>
          <p:grpSpPr>
            <a:xfrm>
              <a:off x="884887" y="3933056"/>
              <a:ext cx="1919574" cy="1634336"/>
              <a:chOff x="686319" y="2602391"/>
              <a:chExt cx="1920536" cy="1635155"/>
            </a:xfrm>
          </p:grpSpPr>
          <p:sp>
            <p:nvSpPr>
              <p:cNvPr id="21" name="矩形 20">
                <a:extLst>
                  <a:ext uri="{FF2B5EF4-FFF2-40B4-BE49-F238E27FC236}">
                    <a16:creationId xmlns:a16="http://schemas.microsoft.com/office/drawing/2014/main" id="{210214E1-D2E9-4795-A9E4-1268468A4EFB}"/>
                  </a:ext>
                </a:extLst>
              </p:cNvPr>
              <p:cNvSpPr/>
              <p:nvPr/>
            </p:nvSpPr>
            <p:spPr bwMode="auto">
              <a:xfrm flipH="1">
                <a:off x="1311772" y="4164624"/>
                <a:ext cx="50485" cy="1403"/>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2" name="任意多边形 21">
                <a:extLst>
                  <a:ext uri="{FF2B5EF4-FFF2-40B4-BE49-F238E27FC236}">
                    <a16:creationId xmlns:a16="http://schemas.microsoft.com/office/drawing/2014/main" id="{E3330815-277D-49D7-A105-0C6C7965548B}"/>
                  </a:ext>
                </a:extLst>
              </p:cNvPr>
              <p:cNvSpPr/>
              <p:nvPr/>
            </p:nvSpPr>
            <p:spPr bwMode="auto">
              <a:xfrm flipH="1">
                <a:off x="797105" y="3215224"/>
                <a:ext cx="1053175" cy="445951"/>
              </a:xfrm>
              <a:custGeom>
                <a:avLst/>
                <a:gdLst>
                  <a:gd name="T0" fmla="*/ 704 w 723"/>
                  <a:gd name="T1" fmla="*/ 262 h 306"/>
                  <a:gd name="T2" fmla="*/ 720 w 723"/>
                  <a:gd name="T3" fmla="*/ 65 h 306"/>
                  <a:gd name="T4" fmla="*/ 661 w 723"/>
                  <a:gd name="T5" fmla="*/ 0 h 306"/>
                  <a:gd name="T6" fmla="*/ 88 w 723"/>
                  <a:gd name="T7" fmla="*/ 0 h 306"/>
                  <a:gd name="T8" fmla="*/ 18 w 723"/>
                  <a:gd name="T9" fmla="*/ 65 h 306"/>
                  <a:gd name="T10" fmla="*/ 2 w 723"/>
                  <a:gd name="T11" fmla="*/ 262 h 306"/>
                  <a:gd name="T12" fmla="*/ 43 w 723"/>
                  <a:gd name="T13" fmla="*/ 306 h 306"/>
                  <a:gd name="T14" fmla="*/ 657 w 723"/>
                  <a:gd name="T15" fmla="*/ 306 h 306"/>
                  <a:gd name="T16" fmla="*/ 704 w 723"/>
                  <a:gd name="T17" fmla="*/ 26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3" h="306">
                    <a:moveTo>
                      <a:pt x="704" y="262"/>
                    </a:moveTo>
                    <a:cubicBezTo>
                      <a:pt x="720" y="65"/>
                      <a:pt x="720" y="65"/>
                      <a:pt x="720" y="65"/>
                    </a:cubicBezTo>
                    <a:cubicBezTo>
                      <a:pt x="723" y="29"/>
                      <a:pt x="696" y="0"/>
                      <a:pt x="661" y="0"/>
                    </a:cubicBezTo>
                    <a:cubicBezTo>
                      <a:pt x="88" y="0"/>
                      <a:pt x="88" y="0"/>
                      <a:pt x="88" y="0"/>
                    </a:cubicBezTo>
                    <a:cubicBezTo>
                      <a:pt x="53" y="0"/>
                      <a:pt x="21" y="29"/>
                      <a:pt x="18" y="65"/>
                    </a:cubicBezTo>
                    <a:cubicBezTo>
                      <a:pt x="2" y="262"/>
                      <a:pt x="2" y="262"/>
                      <a:pt x="2" y="262"/>
                    </a:cubicBezTo>
                    <a:cubicBezTo>
                      <a:pt x="0" y="286"/>
                      <a:pt x="19" y="306"/>
                      <a:pt x="43" y="306"/>
                    </a:cubicBezTo>
                    <a:cubicBezTo>
                      <a:pt x="657" y="306"/>
                      <a:pt x="657" y="306"/>
                      <a:pt x="657" y="306"/>
                    </a:cubicBezTo>
                    <a:cubicBezTo>
                      <a:pt x="681" y="306"/>
                      <a:pt x="703" y="286"/>
                      <a:pt x="704" y="262"/>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 name="任意多边形 23">
                <a:extLst>
                  <a:ext uri="{FF2B5EF4-FFF2-40B4-BE49-F238E27FC236}">
                    <a16:creationId xmlns:a16="http://schemas.microsoft.com/office/drawing/2014/main" id="{AABAD432-AFB0-4E63-A1FF-3015869A1504}"/>
                  </a:ext>
                </a:extLst>
              </p:cNvPr>
              <p:cNvSpPr/>
              <p:nvPr/>
            </p:nvSpPr>
            <p:spPr bwMode="auto">
              <a:xfrm flipH="1">
                <a:off x="913502" y="3215224"/>
                <a:ext cx="1053876" cy="445951"/>
              </a:xfrm>
              <a:custGeom>
                <a:avLst/>
                <a:gdLst>
                  <a:gd name="T0" fmla="*/ 704 w 723"/>
                  <a:gd name="T1" fmla="*/ 262 h 306"/>
                  <a:gd name="T2" fmla="*/ 720 w 723"/>
                  <a:gd name="T3" fmla="*/ 65 h 306"/>
                  <a:gd name="T4" fmla="*/ 661 w 723"/>
                  <a:gd name="T5" fmla="*/ 0 h 306"/>
                  <a:gd name="T6" fmla="*/ 88 w 723"/>
                  <a:gd name="T7" fmla="*/ 0 h 306"/>
                  <a:gd name="T8" fmla="*/ 18 w 723"/>
                  <a:gd name="T9" fmla="*/ 65 h 306"/>
                  <a:gd name="T10" fmla="*/ 2 w 723"/>
                  <a:gd name="T11" fmla="*/ 262 h 306"/>
                  <a:gd name="T12" fmla="*/ 43 w 723"/>
                  <a:gd name="T13" fmla="*/ 306 h 306"/>
                  <a:gd name="T14" fmla="*/ 657 w 723"/>
                  <a:gd name="T15" fmla="*/ 306 h 306"/>
                  <a:gd name="T16" fmla="*/ 704 w 723"/>
                  <a:gd name="T17" fmla="*/ 26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3" h="306">
                    <a:moveTo>
                      <a:pt x="704" y="262"/>
                    </a:moveTo>
                    <a:cubicBezTo>
                      <a:pt x="720" y="65"/>
                      <a:pt x="720" y="65"/>
                      <a:pt x="720" y="65"/>
                    </a:cubicBezTo>
                    <a:cubicBezTo>
                      <a:pt x="723" y="29"/>
                      <a:pt x="696" y="0"/>
                      <a:pt x="661" y="0"/>
                    </a:cubicBezTo>
                    <a:cubicBezTo>
                      <a:pt x="88" y="0"/>
                      <a:pt x="88" y="0"/>
                      <a:pt x="88" y="0"/>
                    </a:cubicBezTo>
                    <a:cubicBezTo>
                      <a:pt x="53" y="0"/>
                      <a:pt x="21" y="29"/>
                      <a:pt x="18" y="65"/>
                    </a:cubicBezTo>
                    <a:cubicBezTo>
                      <a:pt x="2" y="262"/>
                      <a:pt x="2" y="262"/>
                      <a:pt x="2" y="262"/>
                    </a:cubicBezTo>
                    <a:cubicBezTo>
                      <a:pt x="0" y="286"/>
                      <a:pt x="19" y="306"/>
                      <a:pt x="43" y="306"/>
                    </a:cubicBezTo>
                    <a:cubicBezTo>
                      <a:pt x="657" y="306"/>
                      <a:pt x="657" y="306"/>
                      <a:pt x="657" y="306"/>
                    </a:cubicBezTo>
                    <a:cubicBezTo>
                      <a:pt x="681" y="306"/>
                      <a:pt x="703" y="286"/>
                      <a:pt x="704" y="262"/>
                    </a:cubicBezTo>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 name="任意多边形 24">
                <a:extLst>
                  <a:ext uri="{FF2B5EF4-FFF2-40B4-BE49-F238E27FC236}">
                    <a16:creationId xmlns:a16="http://schemas.microsoft.com/office/drawing/2014/main" id="{519C869A-992F-4FF1-94E6-79C9231D44A4}"/>
                  </a:ext>
                </a:extLst>
              </p:cNvPr>
              <p:cNvSpPr/>
              <p:nvPr/>
            </p:nvSpPr>
            <p:spPr bwMode="auto">
              <a:xfrm flipH="1">
                <a:off x="1697423" y="3343540"/>
                <a:ext cx="401076" cy="321842"/>
              </a:xfrm>
              <a:custGeom>
                <a:avLst/>
                <a:gdLst>
                  <a:gd name="T0" fmla="*/ 12 w 275"/>
                  <a:gd name="T1" fmla="*/ 32 h 221"/>
                  <a:gd name="T2" fmla="*/ 5 w 275"/>
                  <a:gd name="T3" fmla="*/ 19 h 221"/>
                  <a:gd name="T4" fmla="*/ 28 w 275"/>
                  <a:gd name="T5" fmla="*/ 23 h 221"/>
                  <a:gd name="T6" fmla="*/ 201 w 275"/>
                  <a:gd name="T7" fmla="*/ 12 h 221"/>
                  <a:gd name="T8" fmla="*/ 217 w 275"/>
                  <a:gd name="T9" fmla="*/ 1 h 221"/>
                  <a:gd name="T10" fmla="*/ 217 w 275"/>
                  <a:gd name="T11" fmla="*/ 17 h 221"/>
                  <a:gd name="T12" fmla="*/ 261 w 275"/>
                  <a:gd name="T13" fmla="*/ 189 h 221"/>
                  <a:gd name="T14" fmla="*/ 268 w 275"/>
                  <a:gd name="T15" fmla="*/ 203 h 221"/>
                  <a:gd name="T16" fmla="*/ 254 w 275"/>
                  <a:gd name="T17" fmla="*/ 200 h 221"/>
                  <a:gd name="T18" fmla="*/ 51 w 275"/>
                  <a:gd name="T19" fmla="*/ 211 h 221"/>
                  <a:gd name="T20" fmla="*/ 33 w 275"/>
                  <a:gd name="T21" fmla="*/ 215 h 221"/>
                  <a:gd name="T22" fmla="*/ 37 w 275"/>
                  <a:gd name="T23" fmla="*/ 201 h 221"/>
                  <a:gd name="T24" fmla="*/ 12 w 275"/>
                  <a:gd name="T25" fmla="*/ 3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5" h="221">
                    <a:moveTo>
                      <a:pt x="12" y="32"/>
                    </a:moveTo>
                    <a:cubicBezTo>
                      <a:pt x="12" y="32"/>
                      <a:pt x="1" y="24"/>
                      <a:pt x="5" y="19"/>
                    </a:cubicBezTo>
                    <a:cubicBezTo>
                      <a:pt x="9" y="14"/>
                      <a:pt x="28" y="23"/>
                      <a:pt x="28" y="23"/>
                    </a:cubicBezTo>
                    <a:cubicBezTo>
                      <a:pt x="28" y="23"/>
                      <a:pt x="137" y="9"/>
                      <a:pt x="201" y="12"/>
                    </a:cubicBezTo>
                    <a:cubicBezTo>
                      <a:pt x="202" y="3"/>
                      <a:pt x="210" y="0"/>
                      <a:pt x="217" y="1"/>
                    </a:cubicBezTo>
                    <a:cubicBezTo>
                      <a:pt x="224" y="3"/>
                      <a:pt x="217" y="17"/>
                      <a:pt x="217" y="17"/>
                    </a:cubicBezTo>
                    <a:cubicBezTo>
                      <a:pt x="217" y="17"/>
                      <a:pt x="262" y="131"/>
                      <a:pt x="261" y="189"/>
                    </a:cubicBezTo>
                    <a:cubicBezTo>
                      <a:pt x="268" y="195"/>
                      <a:pt x="275" y="200"/>
                      <a:pt x="268" y="203"/>
                    </a:cubicBezTo>
                    <a:cubicBezTo>
                      <a:pt x="260" y="206"/>
                      <a:pt x="254" y="200"/>
                      <a:pt x="254" y="200"/>
                    </a:cubicBezTo>
                    <a:cubicBezTo>
                      <a:pt x="254" y="200"/>
                      <a:pt x="109" y="221"/>
                      <a:pt x="51" y="211"/>
                    </a:cubicBezTo>
                    <a:cubicBezTo>
                      <a:pt x="47" y="218"/>
                      <a:pt x="38" y="217"/>
                      <a:pt x="33" y="215"/>
                    </a:cubicBezTo>
                    <a:cubicBezTo>
                      <a:pt x="28" y="212"/>
                      <a:pt x="37" y="201"/>
                      <a:pt x="37" y="201"/>
                    </a:cubicBezTo>
                    <a:cubicBezTo>
                      <a:pt x="37" y="201"/>
                      <a:pt x="0" y="101"/>
                      <a:pt x="12"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 name="任意多边形 25">
                <a:extLst>
                  <a:ext uri="{FF2B5EF4-FFF2-40B4-BE49-F238E27FC236}">
                    <a16:creationId xmlns:a16="http://schemas.microsoft.com/office/drawing/2014/main" id="{D14E988F-F1D6-4389-BD5F-6BE3745440DF}"/>
                  </a:ext>
                </a:extLst>
              </p:cNvPr>
              <p:cNvSpPr/>
              <p:nvPr/>
            </p:nvSpPr>
            <p:spPr bwMode="auto">
              <a:xfrm flipH="1">
                <a:off x="1076876" y="3630324"/>
                <a:ext cx="1069302" cy="131121"/>
              </a:xfrm>
              <a:custGeom>
                <a:avLst/>
                <a:gdLst>
                  <a:gd name="T0" fmla="*/ 734 w 734"/>
                  <a:gd name="T1" fmla="*/ 65 h 90"/>
                  <a:gd name="T2" fmla="*/ 734 w 734"/>
                  <a:gd name="T3" fmla="*/ 26 h 90"/>
                  <a:gd name="T4" fmla="*/ 708 w 734"/>
                  <a:gd name="T5" fmla="*/ 0 h 90"/>
                  <a:gd name="T6" fmla="*/ 25 w 734"/>
                  <a:gd name="T7" fmla="*/ 0 h 90"/>
                  <a:gd name="T8" fmla="*/ 0 w 734"/>
                  <a:gd name="T9" fmla="*/ 26 h 90"/>
                  <a:gd name="T10" fmla="*/ 0 w 734"/>
                  <a:gd name="T11" fmla="*/ 65 h 90"/>
                  <a:gd name="T12" fmla="*/ 25 w 734"/>
                  <a:gd name="T13" fmla="*/ 90 h 90"/>
                  <a:gd name="T14" fmla="*/ 708 w 734"/>
                  <a:gd name="T15" fmla="*/ 90 h 90"/>
                  <a:gd name="T16" fmla="*/ 734 w 734"/>
                  <a:gd name="T17" fmla="*/ 6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4" h="90">
                    <a:moveTo>
                      <a:pt x="734" y="65"/>
                    </a:moveTo>
                    <a:cubicBezTo>
                      <a:pt x="734" y="26"/>
                      <a:pt x="734" y="26"/>
                      <a:pt x="734" y="26"/>
                    </a:cubicBezTo>
                    <a:cubicBezTo>
                      <a:pt x="734" y="12"/>
                      <a:pt x="722" y="0"/>
                      <a:pt x="708" y="0"/>
                    </a:cubicBezTo>
                    <a:cubicBezTo>
                      <a:pt x="25" y="0"/>
                      <a:pt x="25" y="0"/>
                      <a:pt x="25" y="0"/>
                    </a:cubicBezTo>
                    <a:cubicBezTo>
                      <a:pt x="11" y="0"/>
                      <a:pt x="0" y="12"/>
                      <a:pt x="0" y="26"/>
                    </a:cubicBezTo>
                    <a:cubicBezTo>
                      <a:pt x="0" y="65"/>
                      <a:pt x="0" y="65"/>
                      <a:pt x="0" y="65"/>
                    </a:cubicBezTo>
                    <a:cubicBezTo>
                      <a:pt x="0" y="79"/>
                      <a:pt x="11" y="90"/>
                      <a:pt x="25" y="90"/>
                    </a:cubicBezTo>
                    <a:cubicBezTo>
                      <a:pt x="708" y="90"/>
                      <a:pt x="708" y="90"/>
                      <a:pt x="708" y="90"/>
                    </a:cubicBezTo>
                    <a:cubicBezTo>
                      <a:pt x="722" y="90"/>
                      <a:pt x="734" y="79"/>
                      <a:pt x="734" y="65"/>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 name="任意多边形 26">
                <a:extLst>
                  <a:ext uri="{FF2B5EF4-FFF2-40B4-BE49-F238E27FC236}">
                    <a16:creationId xmlns:a16="http://schemas.microsoft.com/office/drawing/2014/main" id="{10E9A8ED-7535-458B-B6D8-B4CAF0A92EF2}"/>
                  </a:ext>
                </a:extLst>
              </p:cNvPr>
              <p:cNvSpPr/>
              <p:nvPr/>
            </p:nvSpPr>
            <p:spPr bwMode="auto">
              <a:xfrm flipH="1">
                <a:off x="686319" y="2602391"/>
                <a:ext cx="1910018" cy="1263529"/>
              </a:xfrm>
              <a:custGeom>
                <a:avLst/>
                <a:gdLst>
                  <a:gd name="T0" fmla="*/ 1287 w 1311"/>
                  <a:gd name="T1" fmla="*/ 868 h 868"/>
                  <a:gd name="T2" fmla="*/ 25 w 1311"/>
                  <a:gd name="T3" fmla="*/ 868 h 868"/>
                  <a:gd name="T4" fmla="*/ 0 w 1311"/>
                  <a:gd name="T5" fmla="*/ 844 h 868"/>
                  <a:gd name="T6" fmla="*/ 0 w 1311"/>
                  <a:gd name="T7" fmla="*/ 24 h 868"/>
                  <a:gd name="T8" fmla="*/ 25 w 1311"/>
                  <a:gd name="T9" fmla="*/ 0 h 868"/>
                  <a:gd name="T10" fmla="*/ 1287 w 1311"/>
                  <a:gd name="T11" fmla="*/ 0 h 868"/>
                  <a:gd name="T12" fmla="*/ 1311 w 1311"/>
                  <a:gd name="T13" fmla="*/ 24 h 868"/>
                  <a:gd name="T14" fmla="*/ 1311 w 1311"/>
                  <a:gd name="T15" fmla="*/ 844 h 868"/>
                  <a:gd name="T16" fmla="*/ 1287 w 1311"/>
                  <a:gd name="T17" fmla="*/ 86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1" h="868">
                    <a:moveTo>
                      <a:pt x="1287" y="868"/>
                    </a:moveTo>
                    <a:cubicBezTo>
                      <a:pt x="25" y="868"/>
                      <a:pt x="25" y="868"/>
                      <a:pt x="25" y="868"/>
                    </a:cubicBezTo>
                    <a:cubicBezTo>
                      <a:pt x="11" y="868"/>
                      <a:pt x="0" y="857"/>
                      <a:pt x="0" y="844"/>
                    </a:cubicBezTo>
                    <a:cubicBezTo>
                      <a:pt x="0" y="24"/>
                      <a:pt x="0" y="24"/>
                      <a:pt x="0" y="24"/>
                    </a:cubicBezTo>
                    <a:cubicBezTo>
                      <a:pt x="0" y="11"/>
                      <a:pt x="11" y="0"/>
                      <a:pt x="25" y="0"/>
                    </a:cubicBezTo>
                    <a:cubicBezTo>
                      <a:pt x="1287" y="0"/>
                      <a:pt x="1287" y="0"/>
                      <a:pt x="1287" y="0"/>
                    </a:cubicBezTo>
                    <a:cubicBezTo>
                      <a:pt x="1300" y="0"/>
                      <a:pt x="1311" y="11"/>
                      <a:pt x="1311" y="24"/>
                    </a:cubicBezTo>
                    <a:cubicBezTo>
                      <a:pt x="1311" y="844"/>
                      <a:pt x="1311" y="844"/>
                      <a:pt x="1311" y="844"/>
                    </a:cubicBezTo>
                    <a:cubicBezTo>
                      <a:pt x="1311" y="857"/>
                      <a:pt x="1300" y="868"/>
                      <a:pt x="1287" y="868"/>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 name="任意多边形 27">
                <a:extLst>
                  <a:ext uri="{FF2B5EF4-FFF2-40B4-BE49-F238E27FC236}">
                    <a16:creationId xmlns:a16="http://schemas.microsoft.com/office/drawing/2014/main" id="{11C072A4-9028-440D-BBF2-B464305A1A0C}"/>
                  </a:ext>
                </a:extLst>
              </p:cNvPr>
              <p:cNvSpPr/>
              <p:nvPr/>
            </p:nvSpPr>
            <p:spPr bwMode="auto">
              <a:xfrm flipH="1">
                <a:off x="1383994" y="3461339"/>
                <a:ext cx="502747" cy="749563"/>
              </a:xfrm>
              <a:custGeom>
                <a:avLst/>
                <a:gdLst>
                  <a:gd name="T0" fmla="*/ 717 w 717"/>
                  <a:gd name="T1" fmla="*/ 1069 h 1069"/>
                  <a:gd name="T2" fmla="*/ 106 w 717"/>
                  <a:gd name="T3" fmla="*/ 1069 h 1069"/>
                  <a:gd name="T4" fmla="*/ 0 w 717"/>
                  <a:gd name="T5" fmla="*/ 0 h 1069"/>
                  <a:gd name="T6" fmla="*/ 613 w 717"/>
                  <a:gd name="T7" fmla="*/ 0 h 1069"/>
                  <a:gd name="T8" fmla="*/ 717 w 717"/>
                  <a:gd name="T9" fmla="*/ 1069 h 1069"/>
                </a:gdLst>
                <a:ahLst/>
                <a:cxnLst>
                  <a:cxn ang="0">
                    <a:pos x="T0" y="T1"/>
                  </a:cxn>
                  <a:cxn ang="0">
                    <a:pos x="T2" y="T3"/>
                  </a:cxn>
                  <a:cxn ang="0">
                    <a:pos x="T4" y="T5"/>
                  </a:cxn>
                  <a:cxn ang="0">
                    <a:pos x="T6" y="T7"/>
                  </a:cxn>
                  <a:cxn ang="0">
                    <a:pos x="T8" y="T9"/>
                  </a:cxn>
                </a:cxnLst>
                <a:rect l="0" t="0" r="r" b="b"/>
                <a:pathLst>
                  <a:path w="717" h="1069">
                    <a:moveTo>
                      <a:pt x="717" y="1069"/>
                    </a:moveTo>
                    <a:lnTo>
                      <a:pt x="106" y="1069"/>
                    </a:lnTo>
                    <a:lnTo>
                      <a:pt x="0" y="0"/>
                    </a:lnTo>
                    <a:lnTo>
                      <a:pt x="613" y="0"/>
                    </a:lnTo>
                    <a:lnTo>
                      <a:pt x="717" y="1069"/>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 name="任意多边形 28">
                <a:extLst>
                  <a:ext uri="{FF2B5EF4-FFF2-40B4-BE49-F238E27FC236}">
                    <a16:creationId xmlns:a16="http://schemas.microsoft.com/office/drawing/2014/main" id="{E644EA6C-3552-4139-BF0E-97125988A421}"/>
                  </a:ext>
                </a:extLst>
              </p:cNvPr>
              <p:cNvSpPr/>
              <p:nvPr/>
            </p:nvSpPr>
            <p:spPr bwMode="auto">
              <a:xfrm flipH="1">
                <a:off x="1383994" y="3461339"/>
                <a:ext cx="502747" cy="749563"/>
              </a:xfrm>
              <a:custGeom>
                <a:avLst/>
                <a:gdLst>
                  <a:gd name="T0" fmla="*/ 717 w 717"/>
                  <a:gd name="T1" fmla="*/ 1069 h 1069"/>
                  <a:gd name="T2" fmla="*/ 106 w 717"/>
                  <a:gd name="T3" fmla="*/ 1069 h 1069"/>
                  <a:gd name="T4" fmla="*/ 0 w 717"/>
                  <a:gd name="T5" fmla="*/ 0 h 1069"/>
                  <a:gd name="T6" fmla="*/ 613 w 717"/>
                  <a:gd name="T7" fmla="*/ 0 h 1069"/>
                  <a:gd name="T8" fmla="*/ 717 w 717"/>
                  <a:gd name="T9" fmla="*/ 1069 h 1069"/>
                </a:gdLst>
                <a:ahLst/>
                <a:cxnLst>
                  <a:cxn ang="0">
                    <a:pos x="T0" y="T1"/>
                  </a:cxn>
                  <a:cxn ang="0">
                    <a:pos x="T2" y="T3"/>
                  </a:cxn>
                  <a:cxn ang="0">
                    <a:pos x="T4" y="T5"/>
                  </a:cxn>
                  <a:cxn ang="0">
                    <a:pos x="T6" y="T7"/>
                  </a:cxn>
                  <a:cxn ang="0">
                    <a:pos x="T8" y="T9"/>
                  </a:cxn>
                </a:cxnLst>
                <a:rect l="0" t="0" r="r" b="b"/>
                <a:pathLst>
                  <a:path w="717" h="1069">
                    <a:moveTo>
                      <a:pt x="717" y="1069"/>
                    </a:moveTo>
                    <a:lnTo>
                      <a:pt x="106" y="1069"/>
                    </a:lnTo>
                    <a:lnTo>
                      <a:pt x="0" y="0"/>
                    </a:lnTo>
                    <a:lnTo>
                      <a:pt x="613" y="0"/>
                    </a:lnTo>
                    <a:lnTo>
                      <a:pt x="717" y="10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 name="任意多边形 30">
                <a:extLst>
                  <a:ext uri="{FF2B5EF4-FFF2-40B4-BE49-F238E27FC236}">
                    <a16:creationId xmlns:a16="http://schemas.microsoft.com/office/drawing/2014/main" id="{09916D3E-A44F-4FD8-BEA6-1C653904B7F6}"/>
                  </a:ext>
                </a:extLst>
              </p:cNvPr>
              <p:cNvSpPr/>
              <p:nvPr/>
            </p:nvSpPr>
            <p:spPr bwMode="auto">
              <a:xfrm flipH="1">
                <a:off x="1394512" y="3461339"/>
                <a:ext cx="504150" cy="749563"/>
              </a:xfrm>
              <a:custGeom>
                <a:avLst/>
                <a:gdLst>
                  <a:gd name="T0" fmla="*/ 719 w 719"/>
                  <a:gd name="T1" fmla="*/ 1069 h 1069"/>
                  <a:gd name="T2" fmla="*/ 106 w 719"/>
                  <a:gd name="T3" fmla="*/ 1069 h 1069"/>
                  <a:gd name="T4" fmla="*/ 0 w 719"/>
                  <a:gd name="T5" fmla="*/ 0 h 1069"/>
                  <a:gd name="T6" fmla="*/ 613 w 719"/>
                  <a:gd name="T7" fmla="*/ 0 h 1069"/>
                  <a:gd name="T8" fmla="*/ 719 w 719"/>
                  <a:gd name="T9" fmla="*/ 1069 h 1069"/>
                </a:gdLst>
                <a:ahLst/>
                <a:cxnLst>
                  <a:cxn ang="0">
                    <a:pos x="T0" y="T1"/>
                  </a:cxn>
                  <a:cxn ang="0">
                    <a:pos x="T2" y="T3"/>
                  </a:cxn>
                  <a:cxn ang="0">
                    <a:pos x="T4" y="T5"/>
                  </a:cxn>
                  <a:cxn ang="0">
                    <a:pos x="T6" y="T7"/>
                  </a:cxn>
                  <a:cxn ang="0">
                    <a:pos x="T8" y="T9"/>
                  </a:cxn>
                </a:cxnLst>
                <a:rect l="0" t="0" r="r" b="b"/>
                <a:pathLst>
                  <a:path w="719" h="1069">
                    <a:moveTo>
                      <a:pt x="719" y="1069"/>
                    </a:moveTo>
                    <a:lnTo>
                      <a:pt x="106" y="1069"/>
                    </a:lnTo>
                    <a:lnTo>
                      <a:pt x="0" y="0"/>
                    </a:lnTo>
                    <a:lnTo>
                      <a:pt x="613" y="0"/>
                    </a:lnTo>
                    <a:lnTo>
                      <a:pt x="719" y="1069"/>
                    </a:lnTo>
                    <a:close/>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 name="任意多边形 38">
                <a:extLst>
                  <a:ext uri="{FF2B5EF4-FFF2-40B4-BE49-F238E27FC236}">
                    <a16:creationId xmlns:a16="http://schemas.microsoft.com/office/drawing/2014/main" id="{EB04D270-A8B8-4F4F-94AA-37128F878086}"/>
                  </a:ext>
                </a:extLst>
              </p:cNvPr>
              <p:cNvSpPr/>
              <p:nvPr/>
            </p:nvSpPr>
            <p:spPr bwMode="auto">
              <a:xfrm flipH="1">
                <a:off x="1394512" y="3461339"/>
                <a:ext cx="504150" cy="749563"/>
              </a:xfrm>
              <a:custGeom>
                <a:avLst/>
                <a:gdLst>
                  <a:gd name="T0" fmla="*/ 719 w 719"/>
                  <a:gd name="T1" fmla="*/ 1069 h 1069"/>
                  <a:gd name="T2" fmla="*/ 106 w 719"/>
                  <a:gd name="T3" fmla="*/ 1069 h 1069"/>
                  <a:gd name="T4" fmla="*/ 0 w 719"/>
                  <a:gd name="T5" fmla="*/ 0 h 1069"/>
                  <a:gd name="T6" fmla="*/ 613 w 719"/>
                  <a:gd name="T7" fmla="*/ 0 h 1069"/>
                  <a:gd name="T8" fmla="*/ 719 w 719"/>
                  <a:gd name="T9" fmla="*/ 1069 h 1069"/>
                </a:gdLst>
                <a:ahLst/>
                <a:cxnLst>
                  <a:cxn ang="0">
                    <a:pos x="T0" y="T1"/>
                  </a:cxn>
                  <a:cxn ang="0">
                    <a:pos x="T2" y="T3"/>
                  </a:cxn>
                  <a:cxn ang="0">
                    <a:pos x="T4" y="T5"/>
                  </a:cxn>
                  <a:cxn ang="0">
                    <a:pos x="T6" y="T7"/>
                  </a:cxn>
                  <a:cxn ang="0">
                    <a:pos x="T8" y="T9"/>
                  </a:cxn>
                </a:cxnLst>
                <a:rect l="0" t="0" r="r" b="b"/>
                <a:pathLst>
                  <a:path w="719" h="1069">
                    <a:moveTo>
                      <a:pt x="719" y="1069"/>
                    </a:moveTo>
                    <a:lnTo>
                      <a:pt x="106" y="1069"/>
                    </a:lnTo>
                    <a:lnTo>
                      <a:pt x="0" y="0"/>
                    </a:lnTo>
                    <a:lnTo>
                      <a:pt x="613" y="0"/>
                    </a:lnTo>
                    <a:lnTo>
                      <a:pt x="719" y="10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 name="任意多边形 39">
                <a:extLst>
                  <a:ext uri="{FF2B5EF4-FFF2-40B4-BE49-F238E27FC236}">
                    <a16:creationId xmlns:a16="http://schemas.microsoft.com/office/drawing/2014/main" id="{F761E94F-17AA-4B18-A9EA-DC247E215E2C}"/>
                  </a:ext>
                </a:extLst>
              </p:cNvPr>
              <p:cNvSpPr/>
              <p:nvPr/>
            </p:nvSpPr>
            <p:spPr bwMode="auto">
              <a:xfrm flipH="1">
                <a:off x="1297048" y="4210902"/>
                <a:ext cx="551830" cy="26644"/>
              </a:xfrm>
              <a:custGeom>
                <a:avLst/>
                <a:gdLst>
                  <a:gd name="T0" fmla="*/ 377 w 379"/>
                  <a:gd name="T1" fmla="*/ 18 h 18"/>
                  <a:gd name="T2" fmla="*/ 0 w 379"/>
                  <a:gd name="T3" fmla="*/ 18 h 18"/>
                  <a:gd name="T4" fmla="*/ 4 w 379"/>
                  <a:gd name="T5" fmla="*/ 0 h 18"/>
                  <a:gd name="T6" fmla="*/ 363 w 379"/>
                  <a:gd name="T7" fmla="*/ 0 h 18"/>
                  <a:gd name="T8" fmla="*/ 377 w 379"/>
                  <a:gd name="T9" fmla="*/ 18 h 18"/>
                </a:gdLst>
                <a:ahLst/>
                <a:cxnLst>
                  <a:cxn ang="0">
                    <a:pos x="T0" y="T1"/>
                  </a:cxn>
                  <a:cxn ang="0">
                    <a:pos x="T2" y="T3"/>
                  </a:cxn>
                  <a:cxn ang="0">
                    <a:pos x="T4" y="T5"/>
                  </a:cxn>
                  <a:cxn ang="0">
                    <a:pos x="T6" y="T7"/>
                  </a:cxn>
                  <a:cxn ang="0">
                    <a:pos x="T8" y="T9"/>
                  </a:cxn>
                </a:cxnLst>
                <a:rect l="0" t="0" r="r" b="b"/>
                <a:pathLst>
                  <a:path w="379" h="18">
                    <a:moveTo>
                      <a:pt x="377" y="18"/>
                    </a:moveTo>
                    <a:cubicBezTo>
                      <a:pt x="0" y="18"/>
                      <a:pt x="0" y="18"/>
                      <a:pt x="0" y="18"/>
                    </a:cubicBezTo>
                    <a:cubicBezTo>
                      <a:pt x="4" y="0"/>
                      <a:pt x="4" y="0"/>
                      <a:pt x="4" y="0"/>
                    </a:cubicBezTo>
                    <a:cubicBezTo>
                      <a:pt x="363" y="0"/>
                      <a:pt x="363" y="0"/>
                      <a:pt x="363" y="0"/>
                    </a:cubicBezTo>
                    <a:cubicBezTo>
                      <a:pt x="372" y="0"/>
                      <a:pt x="379" y="9"/>
                      <a:pt x="377" y="18"/>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 name="任意多边形 40">
                <a:extLst>
                  <a:ext uri="{FF2B5EF4-FFF2-40B4-BE49-F238E27FC236}">
                    <a16:creationId xmlns:a16="http://schemas.microsoft.com/office/drawing/2014/main" id="{12D48E35-5494-424E-B268-923B9D41B92D}"/>
                  </a:ext>
                </a:extLst>
              </p:cNvPr>
              <p:cNvSpPr/>
              <p:nvPr/>
            </p:nvSpPr>
            <p:spPr bwMode="auto">
              <a:xfrm flipH="1">
                <a:off x="1340522" y="4210902"/>
                <a:ext cx="5609" cy="26644"/>
              </a:xfrm>
              <a:custGeom>
                <a:avLst/>
                <a:gdLst>
                  <a:gd name="T0" fmla="*/ 8 w 8"/>
                  <a:gd name="T1" fmla="*/ 38 h 38"/>
                  <a:gd name="T2" fmla="*/ 0 w 8"/>
                  <a:gd name="T3" fmla="*/ 0 h 38"/>
                  <a:gd name="T4" fmla="*/ 8 w 8"/>
                  <a:gd name="T5" fmla="*/ 38 h 38"/>
                </a:gdLst>
                <a:ahLst/>
                <a:cxnLst>
                  <a:cxn ang="0">
                    <a:pos x="T0" y="T1"/>
                  </a:cxn>
                  <a:cxn ang="0">
                    <a:pos x="T2" y="T3"/>
                  </a:cxn>
                  <a:cxn ang="0">
                    <a:pos x="T4" y="T5"/>
                  </a:cxn>
                </a:cxnLst>
                <a:rect l="0" t="0" r="r" b="b"/>
                <a:pathLst>
                  <a:path w="8" h="38">
                    <a:moveTo>
                      <a:pt x="8" y="38"/>
                    </a:moveTo>
                    <a:lnTo>
                      <a:pt x="0" y="0"/>
                    </a:lnTo>
                    <a:lnTo>
                      <a:pt x="8" y="38"/>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 name="直接连接符 41">
                <a:extLst>
                  <a:ext uri="{FF2B5EF4-FFF2-40B4-BE49-F238E27FC236}">
                    <a16:creationId xmlns:a16="http://schemas.microsoft.com/office/drawing/2014/main" id="{2FB768DC-CAE4-44CE-AAFC-9C35EB71CF1E}"/>
                  </a:ext>
                </a:extLst>
              </p:cNvPr>
              <p:cNvSpPr/>
              <p:nvPr/>
            </p:nvSpPr>
            <p:spPr bwMode="auto">
              <a:xfrm flipV="1">
                <a:off x="1340522" y="4210902"/>
                <a:ext cx="5609" cy="26644"/>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 name="任意多边形 42">
                <a:extLst>
                  <a:ext uri="{FF2B5EF4-FFF2-40B4-BE49-F238E27FC236}">
                    <a16:creationId xmlns:a16="http://schemas.microsoft.com/office/drawing/2014/main" id="{D45058D0-F033-4068-A945-E02B9718E2A0}"/>
                  </a:ext>
                </a:extLst>
              </p:cNvPr>
              <p:cNvSpPr/>
              <p:nvPr/>
            </p:nvSpPr>
            <p:spPr bwMode="auto">
              <a:xfrm flipH="1">
                <a:off x="1387500" y="4210902"/>
                <a:ext cx="554635" cy="26644"/>
              </a:xfrm>
              <a:custGeom>
                <a:avLst/>
                <a:gdLst>
                  <a:gd name="T0" fmla="*/ 377 w 381"/>
                  <a:gd name="T1" fmla="*/ 18 h 18"/>
                  <a:gd name="T2" fmla="*/ 0 w 381"/>
                  <a:gd name="T3" fmla="*/ 18 h 18"/>
                  <a:gd name="T4" fmla="*/ 22 w 381"/>
                  <a:gd name="T5" fmla="*/ 0 h 18"/>
                  <a:gd name="T6" fmla="*/ 381 w 381"/>
                  <a:gd name="T7" fmla="*/ 0 h 18"/>
                  <a:gd name="T8" fmla="*/ 377 w 381"/>
                  <a:gd name="T9" fmla="*/ 18 h 18"/>
                </a:gdLst>
                <a:ahLst/>
                <a:cxnLst>
                  <a:cxn ang="0">
                    <a:pos x="T0" y="T1"/>
                  </a:cxn>
                  <a:cxn ang="0">
                    <a:pos x="T2" y="T3"/>
                  </a:cxn>
                  <a:cxn ang="0">
                    <a:pos x="T4" y="T5"/>
                  </a:cxn>
                  <a:cxn ang="0">
                    <a:pos x="T6" y="T7"/>
                  </a:cxn>
                  <a:cxn ang="0">
                    <a:pos x="T8" y="T9"/>
                  </a:cxn>
                </a:cxnLst>
                <a:rect l="0" t="0" r="r" b="b"/>
                <a:pathLst>
                  <a:path w="381" h="18">
                    <a:moveTo>
                      <a:pt x="377" y="18"/>
                    </a:moveTo>
                    <a:cubicBezTo>
                      <a:pt x="0" y="18"/>
                      <a:pt x="0" y="18"/>
                      <a:pt x="0" y="18"/>
                    </a:cubicBezTo>
                    <a:cubicBezTo>
                      <a:pt x="2" y="8"/>
                      <a:pt x="11" y="0"/>
                      <a:pt x="22" y="0"/>
                    </a:cubicBezTo>
                    <a:cubicBezTo>
                      <a:pt x="381" y="0"/>
                      <a:pt x="381" y="0"/>
                      <a:pt x="381" y="0"/>
                    </a:cubicBezTo>
                    <a:lnTo>
                      <a:pt x="377" y="18"/>
                    </a:lnTo>
                    <a:close/>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 name="任意多边形 43">
                <a:extLst>
                  <a:ext uri="{FF2B5EF4-FFF2-40B4-BE49-F238E27FC236}">
                    <a16:creationId xmlns:a16="http://schemas.microsoft.com/office/drawing/2014/main" id="{CA21F85A-4E0C-4778-AA3B-F229245E9AE1}"/>
                  </a:ext>
                </a:extLst>
              </p:cNvPr>
              <p:cNvSpPr/>
              <p:nvPr/>
            </p:nvSpPr>
            <p:spPr bwMode="auto">
              <a:xfrm flipH="1">
                <a:off x="1340521" y="4210902"/>
                <a:ext cx="84843" cy="26644"/>
              </a:xfrm>
              <a:custGeom>
                <a:avLst/>
                <a:gdLst>
                  <a:gd name="T0" fmla="*/ 54 w 58"/>
                  <a:gd name="T1" fmla="*/ 0 h 18"/>
                  <a:gd name="T2" fmla="*/ 16 w 58"/>
                  <a:gd name="T3" fmla="*/ 0 h 18"/>
                  <a:gd name="T4" fmla="*/ 2 w 58"/>
                  <a:gd name="T5" fmla="*/ 18 h 18"/>
                  <a:gd name="T6" fmla="*/ 58 w 58"/>
                  <a:gd name="T7" fmla="*/ 18 h 18"/>
                </a:gdLst>
                <a:ahLst/>
                <a:cxnLst>
                  <a:cxn ang="0">
                    <a:pos x="T0" y="T1"/>
                  </a:cxn>
                  <a:cxn ang="0">
                    <a:pos x="T2" y="T3"/>
                  </a:cxn>
                  <a:cxn ang="0">
                    <a:pos x="T4" y="T5"/>
                  </a:cxn>
                  <a:cxn ang="0">
                    <a:pos x="T6" y="T7"/>
                  </a:cxn>
                </a:cxnLst>
                <a:rect l="0" t="0" r="r" b="b"/>
                <a:pathLst>
                  <a:path w="58" h="18">
                    <a:moveTo>
                      <a:pt x="54" y="0"/>
                    </a:moveTo>
                    <a:cubicBezTo>
                      <a:pt x="16" y="0"/>
                      <a:pt x="16" y="0"/>
                      <a:pt x="16" y="0"/>
                    </a:cubicBezTo>
                    <a:cubicBezTo>
                      <a:pt x="7" y="0"/>
                      <a:pt x="0" y="9"/>
                      <a:pt x="2" y="18"/>
                    </a:cubicBezTo>
                    <a:cubicBezTo>
                      <a:pt x="58" y="18"/>
                      <a:pt x="58" y="18"/>
                      <a:pt x="58" y="18"/>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 name="任意多边形 44">
                <a:extLst>
                  <a:ext uri="{FF2B5EF4-FFF2-40B4-BE49-F238E27FC236}">
                    <a16:creationId xmlns:a16="http://schemas.microsoft.com/office/drawing/2014/main" id="{956EDE7D-10E9-4B2F-8AB6-24615834D315}"/>
                  </a:ext>
                </a:extLst>
              </p:cNvPr>
              <p:cNvSpPr/>
              <p:nvPr/>
            </p:nvSpPr>
            <p:spPr bwMode="auto">
              <a:xfrm flipH="1">
                <a:off x="1425364" y="3865921"/>
                <a:ext cx="4207" cy="36461"/>
              </a:xfrm>
              <a:custGeom>
                <a:avLst/>
                <a:gdLst>
                  <a:gd name="T0" fmla="*/ 0 w 6"/>
                  <a:gd name="T1" fmla="*/ 0 h 52"/>
                  <a:gd name="T2" fmla="*/ 0 w 6"/>
                  <a:gd name="T3" fmla="*/ 0 h 52"/>
                  <a:gd name="T4" fmla="*/ 6 w 6"/>
                  <a:gd name="T5" fmla="*/ 52 h 52"/>
                  <a:gd name="T6" fmla="*/ 6 w 6"/>
                  <a:gd name="T7" fmla="*/ 52 h 52"/>
                  <a:gd name="T8" fmla="*/ 0 w 6"/>
                  <a:gd name="T9" fmla="*/ 0 h 52"/>
                </a:gdLst>
                <a:ahLst/>
                <a:cxnLst>
                  <a:cxn ang="0">
                    <a:pos x="T0" y="T1"/>
                  </a:cxn>
                  <a:cxn ang="0">
                    <a:pos x="T2" y="T3"/>
                  </a:cxn>
                  <a:cxn ang="0">
                    <a:pos x="T4" y="T5"/>
                  </a:cxn>
                  <a:cxn ang="0">
                    <a:pos x="T6" y="T7"/>
                  </a:cxn>
                  <a:cxn ang="0">
                    <a:pos x="T8" y="T9"/>
                  </a:cxn>
                </a:cxnLst>
                <a:rect l="0" t="0" r="r" b="b"/>
                <a:pathLst>
                  <a:path w="6" h="52">
                    <a:moveTo>
                      <a:pt x="0" y="0"/>
                    </a:moveTo>
                    <a:lnTo>
                      <a:pt x="0" y="0"/>
                    </a:lnTo>
                    <a:lnTo>
                      <a:pt x="6" y="52"/>
                    </a:lnTo>
                    <a:lnTo>
                      <a:pt x="6" y="52"/>
                    </a:lnTo>
                    <a:lnTo>
                      <a:pt x="0" y="0"/>
                    </a:lnTo>
                    <a:close/>
                  </a:path>
                </a:pathLst>
              </a:custGeom>
              <a:solidFill>
                <a:srgbClr val="1E28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 name="任意多边形 45">
                <a:extLst>
                  <a:ext uri="{FF2B5EF4-FFF2-40B4-BE49-F238E27FC236}">
                    <a16:creationId xmlns:a16="http://schemas.microsoft.com/office/drawing/2014/main" id="{77B30DF7-9A50-41EE-AA2C-3C3979A1B21A}"/>
                  </a:ext>
                </a:extLst>
              </p:cNvPr>
              <p:cNvSpPr/>
              <p:nvPr/>
            </p:nvSpPr>
            <p:spPr bwMode="auto">
              <a:xfrm flipH="1">
                <a:off x="1425364" y="3865921"/>
                <a:ext cx="4207" cy="36461"/>
              </a:xfrm>
              <a:custGeom>
                <a:avLst/>
                <a:gdLst>
                  <a:gd name="T0" fmla="*/ 0 w 6"/>
                  <a:gd name="T1" fmla="*/ 0 h 52"/>
                  <a:gd name="T2" fmla="*/ 0 w 6"/>
                  <a:gd name="T3" fmla="*/ 0 h 52"/>
                  <a:gd name="T4" fmla="*/ 6 w 6"/>
                  <a:gd name="T5" fmla="*/ 52 h 52"/>
                  <a:gd name="T6" fmla="*/ 6 w 6"/>
                  <a:gd name="T7" fmla="*/ 52 h 52"/>
                  <a:gd name="T8" fmla="*/ 0 w 6"/>
                  <a:gd name="T9" fmla="*/ 0 h 52"/>
                </a:gdLst>
                <a:ahLst/>
                <a:cxnLst>
                  <a:cxn ang="0">
                    <a:pos x="T0" y="T1"/>
                  </a:cxn>
                  <a:cxn ang="0">
                    <a:pos x="T2" y="T3"/>
                  </a:cxn>
                  <a:cxn ang="0">
                    <a:pos x="T4" y="T5"/>
                  </a:cxn>
                  <a:cxn ang="0">
                    <a:pos x="T6" y="T7"/>
                  </a:cxn>
                  <a:cxn ang="0">
                    <a:pos x="T8" y="T9"/>
                  </a:cxn>
                </a:cxnLst>
                <a:rect l="0" t="0" r="r" b="b"/>
                <a:pathLst>
                  <a:path w="6" h="52">
                    <a:moveTo>
                      <a:pt x="0" y="0"/>
                    </a:moveTo>
                    <a:lnTo>
                      <a:pt x="0" y="0"/>
                    </a:lnTo>
                    <a:lnTo>
                      <a:pt x="6" y="52"/>
                    </a:lnTo>
                    <a:lnTo>
                      <a:pt x="6" y="5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 name="任意多边形 46">
                <a:extLst>
                  <a:ext uri="{FF2B5EF4-FFF2-40B4-BE49-F238E27FC236}">
                    <a16:creationId xmlns:a16="http://schemas.microsoft.com/office/drawing/2014/main" id="{EC2CBE34-C16F-4A3A-9E26-9380248BD877}"/>
                  </a:ext>
                </a:extLst>
              </p:cNvPr>
              <p:cNvSpPr/>
              <p:nvPr/>
            </p:nvSpPr>
            <p:spPr bwMode="auto">
              <a:xfrm flipH="1">
                <a:off x="1425364" y="3865921"/>
                <a:ext cx="432629" cy="36461"/>
              </a:xfrm>
              <a:custGeom>
                <a:avLst/>
                <a:gdLst>
                  <a:gd name="T0" fmla="*/ 611 w 617"/>
                  <a:gd name="T1" fmla="*/ 0 h 52"/>
                  <a:gd name="T2" fmla="*/ 0 w 617"/>
                  <a:gd name="T3" fmla="*/ 0 h 52"/>
                  <a:gd name="T4" fmla="*/ 4 w 617"/>
                  <a:gd name="T5" fmla="*/ 52 h 52"/>
                  <a:gd name="T6" fmla="*/ 617 w 617"/>
                  <a:gd name="T7" fmla="*/ 52 h 52"/>
                  <a:gd name="T8" fmla="*/ 611 w 617"/>
                  <a:gd name="T9" fmla="*/ 0 h 52"/>
                </a:gdLst>
                <a:ahLst/>
                <a:cxnLst>
                  <a:cxn ang="0">
                    <a:pos x="T0" y="T1"/>
                  </a:cxn>
                  <a:cxn ang="0">
                    <a:pos x="T2" y="T3"/>
                  </a:cxn>
                  <a:cxn ang="0">
                    <a:pos x="T4" y="T5"/>
                  </a:cxn>
                  <a:cxn ang="0">
                    <a:pos x="T6" y="T7"/>
                  </a:cxn>
                  <a:cxn ang="0">
                    <a:pos x="T8" y="T9"/>
                  </a:cxn>
                </a:cxnLst>
                <a:rect l="0" t="0" r="r" b="b"/>
                <a:pathLst>
                  <a:path w="617" h="52">
                    <a:moveTo>
                      <a:pt x="611" y="0"/>
                    </a:moveTo>
                    <a:lnTo>
                      <a:pt x="0" y="0"/>
                    </a:lnTo>
                    <a:lnTo>
                      <a:pt x="4" y="52"/>
                    </a:lnTo>
                    <a:lnTo>
                      <a:pt x="617" y="52"/>
                    </a:lnTo>
                    <a:lnTo>
                      <a:pt x="611" y="0"/>
                    </a:lnTo>
                    <a:close/>
                  </a:path>
                </a:pathLst>
              </a:custGeom>
              <a:solidFill>
                <a:srgbClr val="3362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 name="任意多边形 47">
                <a:extLst>
                  <a:ext uri="{FF2B5EF4-FFF2-40B4-BE49-F238E27FC236}">
                    <a16:creationId xmlns:a16="http://schemas.microsoft.com/office/drawing/2014/main" id="{CF79E0D0-A2B3-4332-8B11-AA2AC7926F3A}"/>
                  </a:ext>
                </a:extLst>
              </p:cNvPr>
              <p:cNvSpPr/>
              <p:nvPr/>
            </p:nvSpPr>
            <p:spPr bwMode="auto">
              <a:xfrm flipH="1">
                <a:off x="1425364" y="3865921"/>
                <a:ext cx="432629" cy="36461"/>
              </a:xfrm>
              <a:custGeom>
                <a:avLst/>
                <a:gdLst>
                  <a:gd name="T0" fmla="*/ 611 w 617"/>
                  <a:gd name="T1" fmla="*/ 0 h 52"/>
                  <a:gd name="T2" fmla="*/ 0 w 617"/>
                  <a:gd name="T3" fmla="*/ 0 h 52"/>
                  <a:gd name="T4" fmla="*/ 4 w 617"/>
                  <a:gd name="T5" fmla="*/ 52 h 52"/>
                  <a:gd name="T6" fmla="*/ 617 w 617"/>
                  <a:gd name="T7" fmla="*/ 52 h 52"/>
                  <a:gd name="T8" fmla="*/ 611 w 617"/>
                  <a:gd name="T9" fmla="*/ 0 h 52"/>
                </a:gdLst>
                <a:ahLst/>
                <a:cxnLst>
                  <a:cxn ang="0">
                    <a:pos x="T0" y="T1"/>
                  </a:cxn>
                  <a:cxn ang="0">
                    <a:pos x="T2" y="T3"/>
                  </a:cxn>
                  <a:cxn ang="0">
                    <a:pos x="T4" y="T5"/>
                  </a:cxn>
                  <a:cxn ang="0">
                    <a:pos x="T6" y="T7"/>
                  </a:cxn>
                  <a:cxn ang="0">
                    <a:pos x="T8" y="T9"/>
                  </a:cxn>
                </a:cxnLst>
                <a:rect l="0" t="0" r="r" b="b"/>
                <a:pathLst>
                  <a:path w="617" h="52">
                    <a:moveTo>
                      <a:pt x="611" y="0"/>
                    </a:moveTo>
                    <a:lnTo>
                      <a:pt x="0" y="0"/>
                    </a:lnTo>
                    <a:lnTo>
                      <a:pt x="4" y="52"/>
                    </a:lnTo>
                    <a:lnTo>
                      <a:pt x="617" y="52"/>
                    </a:lnTo>
                    <a:lnTo>
                      <a:pt x="6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9" name="任意多边形 48">
                <a:extLst>
                  <a:ext uri="{FF2B5EF4-FFF2-40B4-BE49-F238E27FC236}">
                    <a16:creationId xmlns:a16="http://schemas.microsoft.com/office/drawing/2014/main" id="{3E1EBE2E-4F6F-4080-BB69-24596079F900}"/>
                  </a:ext>
                </a:extLst>
              </p:cNvPr>
              <p:cNvSpPr/>
              <p:nvPr/>
            </p:nvSpPr>
            <p:spPr bwMode="auto">
              <a:xfrm flipH="1">
                <a:off x="696837" y="2602391"/>
                <a:ext cx="1910018" cy="1263529"/>
              </a:xfrm>
              <a:custGeom>
                <a:avLst/>
                <a:gdLst>
                  <a:gd name="T0" fmla="*/ 1286 w 1311"/>
                  <a:gd name="T1" fmla="*/ 868 h 868"/>
                  <a:gd name="T2" fmla="*/ 25 w 1311"/>
                  <a:gd name="T3" fmla="*/ 868 h 868"/>
                  <a:gd name="T4" fmla="*/ 0 w 1311"/>
                  <a:gd name="T5" fmla="*/ 844 h 868"/>
                  <a:gd name="T6" fmla="*/ 0 w 1311"/>
                  <a:gd name="T7" fmla="*/ 24 h 868"/>
                  <a:gd name="T8" fmla="*/ 25 w 1311"/>
                  <a:gd name="T9" fmla="*/ 0 h 868"/>
                  <a:gd name="T10" fmla="*/ 1286 w 1311"/>
                  <a:gd name="T11" fmla="*/ 0 h 868"/>
                  <a:gd name="T12" fmla="*/ 1311 w 1311"/>
                  <a:gd name="T13" fmla="*/ 24 h 868"/>
                  <a:gd name="T14" fmla="*/ 1311 w 1311"/>
                  <a:gd name="T15" fmla="*/ 844 h 868"/>
                  <a:gd name="T16" fmla="*/ 1286 w 1311"/>
                  <a:gd name="T17" fmla="*/ 86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1" h="868">
                    <a:moveTo>
                      <a:pt x="1286" y="868"/>
                    </a:moveTo>
                    <a:cubicBezTo>
                      <a:pt x="25" y="868"/>
                      <a:pt x="25" y="868"/>
                      <a:pt x="25" y="868"/>
                    </a:cubicBezTo>
                    <a:cubicBezTo>
                      <a:pt x="11" y="868"/>
                      <a:pt x="0" y="857"/>
                      <a:pt x="0" y="844"/>
                    </a:cubicBezTo>
                    <a:cubicBezTo>
                      <a:pt x="0" y="24"/>
                      <a:pt x="0" y="24"/>
                      <a:pt x="0" y="24"/>
                    </a:cubicBezTo>
                    <a:cubicBezTo>
                      <a:pt x="0" y="11"/>
                      <a:pt x="11" y="0"/>
                      <a:pt x="25" y="0"/>
                    </a:cubicBezTo>
                    <a:cubicBezTo>
                      <a:pt x="1286" y="0"/>
                      <a:pt x="1286" y="0"/>
                      <a:pt x="1286" y="0"/>
                    </a:cubicBezTo>
                    <a:cubicBezTo>
                      <a:pt x="1300" y="0"/>
                      <a:pt x="1311" y="11"/>
                      <a:pt x="1311" y="24"/>
                    </a:cubicBezTo>
                    <a:cubicBezTo>
                      <a:pt x="1311" y="844"/>
                      <a:pt x="1311" y="844"/>
                      <a:pt x="1311" y="844"/>
                    </a:cubicBezTo>
                    <a:cubicBezTo>
                      <a:pt x="1311" y="857"/>
                      <a:pt x="1300" y="868"/>
                      <a:pt x="1286" y="868"/>
                    </a:cubicBezTo>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 name="椭圆 49">
                <a:extLst>
                  <a:ext uri="{FF2B5EF4-FFF2-40B4-BE49-F238E27FC236}">
                    <a16:creationId xmlns:a16="http://schemas.microsoft.com/office/drawing/2014/main" id="{2129782A-0707-49AC-85BC-678BD30205FB}"/>
                  </a:ext>
                </a:extLst>
              </p:cNvPr>
              <p:cNvSpPr/>
              <p:nvPr/>
            </p:nvSpPr>
            <p:spPr bwMode="auto">
              <a:xfrm flipH="1">
                <a:off x="1617487" y="3746720"/>
                <a:ext cx="68716" cy="67313"/>
              </a:xfrm>
              <a:prstGeom prst="ellipse">
                <a:avLst/>
              </a:prstGeom>
              <a:solidFill>
                <a:srgbClr val="3362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 name="任意多边形 50">
                <a:extLst>
                  <a:ext uri="{FF2B5EF4-FFF2-40B4-BE49-F238E27FC236}">
                    <a16:creationId xmlns:a16="http://schemas.microsoft.com/office/drawing/2014/main" id="{D612DBD9-3925-40BB-B55C-DF3B6CC8D026}"/>
                  </a:ext>
                </a:extLst>
              </p:cNvPr>
              <p:cNvSpPr/>
              <p:nvPr/>
            </p:nvSpPr>
            <p:spPr bwMode="auto">
              <a:xfrm flipH="1">
                <a:off x="712963" y="2676717"/>
                <a:ext cx="1879167" cy="1009000"/>
              </a:xfrm>
              <a:custGeom>
                <a:avLst/>
                <a:gdLst>
                  <a:gd name="T0" fmla="*/ 1279 w 1290"/>
                  <a:gd name="T1" fmla="*/ 693 h 693"/>
                  <a:gd name="T2" fmla="*/ 11 w 1290"/>
                  <a:gd name="T3" fmla="*/ 693 h 693"/>
                  <a:gd name="T4" fmla="*/ 0 w 1290"/>
                  <a:gd name="T5" fmla="*/ 682 h 693"/>
                  <a:gd name="T6" fmla="*/ 0 w 1290"/>
                  <a:gd name="T7" fmla="*/ 10 h 693"/>
                  <a:gd name="T8" fmla="*/ 11 w 1290"/>
                  <a:gd name="T9" fmla="*/ 0 h 693"/>
                  <a:gd name="T10" fmla="*/ 1279 w 1290"/>
                  <a:gd name="T11" fmla="*/ 0 h 693"/>
                  <a:gd name="T12" fmla="*/ 1290 w 1290"/>
                  <a:gd name="T13" fmla="*/ 10 h 693"/>
                  <a:gd name="T14" fmla="*/ 1290 w 1290"/>
                  <a:gd name="T15" fmla="*/ 682 h 693"/>
                  <a:gd name="T16" fmla="*/ 1279 w 1290"/>
                  <a:gd name="T17" fmla="*/ 693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0" h="693">
                    <a:moveTo>
                      <a:pt x="1279" y="693"/>
                    </a:moveTo>
                    <a:cubicBezTo>
                      <a:pt x="11" y="693"/>
                      <a:pt x="11" y="693"/>
                      <a:pt x="11" y="693"/>
                    </a:cubicBezTo>
                    <a:cubicBezTo>
                      <a:pt x="5" y="693"/>
                      <a:pt x="0" y="688"/>
                      <a:pt x="0" y="682"/>
                    </a:cubicBezTo>
                    <a:cubicBezTo>
                      <a:pt x="0" y="10"/>
                      <a:pt x="0" y="10"/>
                      <a:pt x="0" y="10"/>
                    </a:cubicBezTo>
                    <a:cubicBezTo>
                      <a:pt x="0" y="4"/>
                      <a:pt x="5" y="0"/>
                      <a:pt x="11" y="0"/>
                    </a:cubicBezTo>
                    <a:cubicBezTo>
                      <a:pt x="1279" y="0"/>
                      <a:pt x="1279" y="0"/>
                      <a:pt x="1279" y="0"/>
                    </a:cubicBezTo>
                    <a:cubicBezTo>
                      <a:pt x="1285" y="0"/>
                      <a:pt x="1290" y="4"/>
                      <a:pt x="1290" y="10"/>
                    </a:cubicBezTo>
                    <a:cubicBezTo>
                      <a:pt x="1290" y="682"/>
                      <a:pt x="1290" y="682"/>
                      <a:pt x="1290" y="682"/>
                    </a:cubicBezTo>
                    <a:cubicBezTo>
                      <a:pt x="1290" y="688"/>
                      <a:pt x="1285" y="693"/>
                      <a:pt x="1279" y="693"/>
                    </a:cubicBezTo>
                  </a:path>
                </a:pathLst>
              </a:custGeom>
              <a:solidFill>
                <a:srgbClr val="FFFFFF">
                  <a:alpha val="90000"/>
                </a:srgbClr>
              </a:solidFill>
              <a:ln>
                <a:noFill/>
              </a:ln>
            </p:spPr>
            <p:txBody>
              <a:bodyPr anchor="ctr"/>
              <a:lstStyle/>
              <a:p>
                <a:pPr algn="ctr"/>
                <a:endParaRPr>
                  <a:cs typeface="+mn-ea"/>
                  <a:sym typeface="+mn-lt"/>
                </a:endParaRPr>
              </a:p>
            </p:txBody>
          </p:sp>
          <p:sp>
            <p:nvSpPr>
              <p:cNvPr id="52" name="任意多边形 51">
                <a:extLst>
                  <a:ext uri="{FF2B5EF4-FFF2-40B4-BE49-F238E27FC236}">
                    <a16:creationId xmlns:a16="http://schemas.microsoft.com/office/drawing/2014/main" id="{6ED1388E-051C-4A4E-9B01-0CB463FE85A5}"/>
                  </a:ext>
                </a:extLst>
              </p:cNvPr>
              <p:cNvSpPr/>
              <p:nvPr/>
            </p:nvSpPr>
            <p:spPr bwMode="auto">
              <a:xfrm flipH="1">
                <a:off x="1944939" y="2675314"/>
                <a:ext cx="645789" cy="960618"/>
              </a:xfrm>
              <a:custGeom>
                <a:avLst/>
                <a:gdLst>
                  <a:gd name="T0" fmla="*/ 553 w 921"/>
                  <a:gd name="T1" fmla="*/ 548 h 1370"/>
                  <a:gd name="T2" fmla="*/ 921 w 921"/>
                  <a:gd name="T3" fmla="*/ 0 h 1370"/>
                  <a:gd name="T4" fmla="*/ 459 w 921"/>
                  <a:gd name="T5" fmla="*/ 0 h 1370"/>
                  <a:gd name="T6" fmla="*/ 98 w 921"/>
                  <a:gd name="T7" fmla="*/ 538 h 1370"/>
                  <a:gd name="T8" fmla="*/ 83 w 921"/>
                  <a:gd name="T9" fmla="*/ 560 h 1370"/>
                  <a:gd name="T10" fmla="*/ 0 w 921"/>
                  <a:gd name="T11" fmla="*/ 683 h 1370"/>
                  <a:gd name="T12" fmla="*/ 0 w 921"/>
                  <a:gd name="T13" fmla="*/ 1370 h 1370"/>
                  <a:gd name="T14" fmla="*/ 83 w 921"/>
                  <a:gd name="T15" fmla="*/ 1248 h 1370"/>
                  <a:gd name="T16" fmla="*/ 553 w 921"/>
                  <a:gd name="T17" fmla="*/ 548 h 1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1" h="1370">
                    <a:moveTo>
                      <a:pt x="553" y="548"/>
                    </a:moveTo>
                    <a:lnTo>
                      <a:pt x="921" y="0"/>
                    </a:lnTo>
                    <a:lnTo>
                      <a:pt x="459" y="0"/>
                    </a:lnTo>
                    <a:lnTo>
                      <a:pt x="98" y="538"/>
                    </a:lnTo>
                    <a:lnTo>
                      <a:pt x="83" y="560"/>
                    </a:lnTo>
                    <a:lnTo>
                      <a:pt x="0" y="683"/>
                    </a:lnTo>
                    <a:lnTo>
                      <a:pt x="0" y="1370"/>
                    </a:lnTo>
                    <a:lnTo>
                      <a:pt x="83" y="1248"/>
                    </a:lnTo>
                    <a:lnTo>
                      <a:pt x="553" y="548"/>
                    </a:lnTo>
                    <a:close/>
                  </a:path>
                </a:pathLst>
              </a:custGeom>
              <a:solidFill>
                <a:srgbClr val="FFFFFF">
                  <a:alpha val="40000"/>
                </a:srgbClr>
              </a:solidFill>
              <a:ln>
                <a:noFill/>
              </a:ln>
            </p:spPr>
            <p:txBody>
              <a:bodyPr anchor="ctr"/>
              <a:lstStyle/>
              <a:p>
                <a:pPr algn="ctr"/>
                <a:endParaRPr>
                  <a:cs typeface="+mn-ea"/>
                  <a:sym typeface="+mn-lt"/>
                </a:endParaRPr>
              </a:p>
            </p:txBody>
          </p:sp>
          <p:sp>
            <p:nvSpPr>
              <p:cNvPr id="53" name="任意多边形 52">
                <a:extLst>
                  <a:ext uri="{FF2B5EF4-FFF2-40B4-BE49-F238E27FC236}">
                    <a16:creationId xmlns:a16="http://schemas.microsoft.com/office/drawing/2014/main" id="{1D01809C-D088-4ACF-BDF3-6D7264D835D5}"/>
                  </a:ext>
                </a:extLst>
              </p:cNvPr>
              <p:cNvSpPr/>
              <p:nvPr/>
            </p:nvSpPr>
            <p:spPr bwMode="auto">
              <a:xfrm flipH="1">
                <a:off x="1944939" y="2675314"/>
                <a:ext cx="645789" cy="960618"/>
              </a:xfrm>
              <a:custGeom>
                <a:avLst/>
                <a:gdLst>
                  <a:gd name="T0" fmla="*/ 553 w 921"/>
                  <a:gd name="T1" fmla="*/ 548 h 1370"/>
                  <a:gd name="T2" fmla="*/ 921 w 921"/>
                  <a:gd name="T3" fmla="*/ 0 h 1370"/>
                  <a:gd name="T4" fmla="*/ 459 w 921"/>
                  <a:gd name="T5" fmla="*/ 0 h 1370"/>
                  <a:gd name="T6" fmla="*/ 98 w 921"/>
                  <a:gd name="T7" fmla="*/ 538 h 1370"/>
                  <a:gd name="T8" fmla="*/ 83 w 921"/>
                  <a:gd name="T9" fmla="*/ 560 h 1370"/>
                  <a:gd name="T10" fmla="*/ 0 w 921"/>
                  <a:gd name="T11" fmla="*/ 683 h 1370"/>
                  <a:gd name="T12" fmla="*/ 0 w 921"/>
                  <a:gd name="T13" fmla="*/ 1370 h 1370"/>
                  <a:gd name="T14" fmla="*/ 83 w 921"/>
                  <a:gd name="T15" fmla="*/ 1248 h 1370"/>
                  <a:gd name="T16" fmla="*/ 553 w 921"/>
                  <a:gd name="T17" fmla="*/ 548 h 1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1" h="1370">
                    <a:moveTo>
                      <a:pt x="553" y="548"/>
                    </a:moveTo>
                    <a:lnTo>
                      <a:pt x="921" y="0"/>
                    </a:lnTo>
                    <a:lnTo>
                      <a:pt x="459" y="0"/>
                    </a:lnTo>
                    <a:lnTo>
                      <a:pt x="98" y="538"/>
                    </a:lnTo>
                    <a:lnTo>
                      <a:pt x="83" y="560"/>
                    </a:lnTo>
                    <a:lnTo>
                      <a:pt x="0" y="683"/>
                    </a:lnTo>
                    <a:lnTo>
                      <a:pt x="0" y="1370"/>
                    </a:lnTo>
                    <a:lnTo>
                      <a:pt x="83" y="1248"/>
                    </a:lnTo>
                    <a:lnTo>
                      <a:pt x="553" y="5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 name="任意多边形 53">
                <a:extLst>
                  <a:ext uri="{FF2B5EF4-FFF2-40B4-BE49-F238E27FC236}">
                    <a16:creationId xmlns:a16="http://schemas.microsoft.com/office/drawing/2014/main" id="{4D006C5D-3965-49AC-BD3B-3449B5E92131}"/>
                  </a:ext>
                </a:extLst>
              </p:cNvPr>
              <p:cNvSpPr/>
              <p:nvPr/>
            </p:nvSpPr>
            <p:spPr bwMode="auto">
              <a:xfrm flipH="1">
                <a:off x="1478654" y="2675314"/>
                <a:ext cx="839315" cy="1010403"/>
              </a:xfrm>
              <a:custGeom>
                <a:avLst/>
                <a:gdLst>
                  <a:gd name="T0" fmla="*/ 970 w 1197"/>
                  <a:gd name="T1" fmla="*/ 0 h 1441"/>
                  <a:gd name="T2" fmla="*/ 500 w 1197"/>
                  <a:gd name="T3" fmla="*/ 697 h 1441"/>
                  <a:gd name="T4" fmla="*/ 27 w 1197"/>
                  <a:gd name="T5" fmla="*/ 1401 h 1441"/>
                  <a:gd name="T6" fmla="*/ 0 w 1197"/>
                  <a:gd name="T7" fmla="*/ 1441 h 1441"/>
                  <a:gd name="T8" fmla="*/ 226 w 1197"/>
                  <a:gd name="T9" fmla="*/ 1441 h 1441"/>
                  <a:gd name="T10" fmla="*/ 500 w 1197"/>
                  <a:gd name="T11" fmla="*/ 1034 h 1441"/>
                  <a:gd name="T12" fmla="*/ 1197 w 1197"/>
                  <a:gd name="T13" fmla="*/ 0 h 1441"/>
                  <a:gd name="T14" fmla="*/ 970 w 1197"/>
                  <a:gd name="T15" fmla="*/ 0 h 1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7" h="1441">
                    <a:moveTo>
                      <a:pt x="970" y="0"/>
                    </a:moveTo>
                    <a:lnTo>
                      <a:pt x="500" y="697"/>
                    </a:lnTo>
                    <a:lnTo>
                      <a:pt x="27" y="1401"/>
                    </a:lnTo>
                    <a:lnTo>
                      <a:pt x="0" y="1441"/>
                    </a:lnTo>
                    <a:lnTo>
                      <a:pt x="226" y="1441"/>
                    </a:lnTo>
                    <a:lnTo>
                      <a:pt x="500" y="1034"/>
                    </a:lnTo>
                    <a:lnTo>
                      <a:pt x="1197" y="0"/>
                    </a:lnTo>
                    <a:lnTo>
                      <a:pt x="970" y="0"/>
                    </a:lnTo>
                    <a:close/>
                  </a:path>
                </a:pathLst>
              </a:custGeom>
              <a:solidFill>
                <a:srgbClr val="FFFFFF">
                  <a:alpha val="40000"/>
                </a:srgbClr>
              </a:solidFill>
              <a:ln>
                <a:noFill/>
              </a:ln>
            </p:spPr>
            <p:txBody>
              <a:bodyPr anchor="ctr"/>
              <a:lstStyle/>
              <a:p>
                <a:pPr algn="ctr"/>
                <a:endParaRPr>
                  <a:cs typeface="+mn-ea"/>
                  <a:sym typeface="+mn-lt"/>
                </a:endParaRPr>
              </a:p>
            </p:txBody>
          </p:sp>
          <p:sp>
            <p:nvSpPr>
              <p:cNvPr id="55" name="任意多边形 54">
                <a:extLst>
                  <a:ext uri="{FF2B5EF4-FFF2-40B4-BE49-F238E27FC236}">
                    <a16:creationId xmlns:a16="http://schemas.microsoft.com/office/drawing/2014/main" id="{35D77F20-A619-43C7-B811-9D16771AF6E0}"/>
                  </a:ext>
                </a:extLst>
              </p:cNvPr>
              <p:cNvSpPr/>
              <p:nvPr/>
            </p:nvSpPr>
            <p:spPr bwMode="auto">
              <a:xfrm flipH="1">
                <a:off x="1478654" y="2675314"/>
                <a:ext cx="839315" cy="1010403"/>
              </a:xfrm>
              <a:custGeom>
                <a:avLst/>
                <a:gdLst>
                  <a:gd name="T0" fmla="*/ 970 w 1197"/>
                  <a:gd name="T1" fmla="*/ 0 h 1441"/>
                  <a:gd name="T2" fmla="*/ 500 w 1197"/>
                  <a:gd name="T3" fmla="*/ 697 h 1441"/>
                  <a:gd name="T4" fmla="*/ 27 w 1197"/>
                  <a:gd name="T5" fmla="*/ 1401 h 1441"/>
                  <a:gd name="T6" fmla="*/ 0 w 1197"/>
                  <a:gd name="T7" fmla="*/ 1441 h 1441"/>
                  <a:gd name="T8" fmla="*/ 226 w 1197"/>
                  <a:gd name="T9" fmla="*/ 1441 h 1441"/>
                  <a:gd name="T10" fmla="*/ 500 w 1197"/>
                  <a:gd name="T11" fmla="*/ 1034 h 1441"/>
                  <a:gd name="T12" fmla="*/ 1197 w 1197"/>
                  <a:gd name="T13" fmla="*/ 0 h 1441"/>
                  <a:gd name="T14" fmla="*/ 970 w 1197"/>
                  <a:gd name="T15" fmla="*/ 0 h 1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7" h="1441">
                    <a:moveTo>
                      <a:pt x="970" y="0"/>
                    </a:moveTo>
                    <a:lnTo>
                      <a:pt x="500" y="697"/>
                    </a:lnTo>
                    <a:lnTo>
                      <a:pt x="27" y="1401"/>
                    </a:lnTo>
                    <a:lnTo>
                      <a:pt x="0" y="1441"/>
                    </a:lnTo>
                    <a:lnTo>
                      <a:pt x="226" y="1441"/>
                    </a:lnTo>
                    <a:lnTo>
                      <a:pt x="500" y="1034"/>
                    </a:lnTo>
                    <a:lnTo>
                      <a:pt x="1197" y="0"/>
                    </a:lnTo>
                    <a:lnTo>
                      <a:pt x="9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8" name="圆角矩形 7"/>
            <p:cNvSpPr/>
            <p:nvPr/>
          </p:nvSpPr>
          <p:spPr bwMode="auto">
            <a:xfrm>
              <a:off x="1088646" y="4205589"/>
              <a:ext cx="1439298" cy="575720"/>
            </a:xfrm>
            <a:prstGeom prst="roundRect">
              <a:avLst>
                <a:gd name="adj" fmla="val 9546"/>
              </a:avLst>
            </a:prstGeom>
            <a:solidFill>
              <a:srgbClr val="407BFF"/>
            </a:solidFill>
            <a:ln w="22225" cap="rnd" cmpd="tri">
              <a:noFill/>
              <a:prstDash val="solid"/>
              <a:round/>
            </a:ln>
          </p:spPr>
          <p:txBody>
            <a:bodyPr wrap="none" rtlCol="0" anchor="ctr"/>
            <a:lstStyle/>
            <a:p>
              <a:pPr algn="ctr"/>
              <a:r>
                <a:rPr lang="en-US" altLang="zh-CN" sz="1200" b="1" dirty="0">
                  <a:solidFill>
                    <a:schemeClr val="bg1"/>
                  </a:solidFill>
                  <a:cs typeface="+mn-ea"/>
                </a:rPr>
                <a:t>Standard Desktop</a:t>
              </a:r>
            </a:p>
          </p:txBody>
        </p:sp>
      </p:grpSp>
      <p:cxnSp>
        <p:nvCxnSpPr>
          <p:cNvPr id="84" name="直接箭头连接符 83"/>
          <p:cNvCxnSpPr/>
          <p:nvPr/>
        </p:nvCxnSpPr>
        <p:spPr>
          <a:xfrm>
            <a:off x="2940167" y="4354424"/>
            <a:ext cx="1153338" cy="0"/>
          </a:xfrm>
          <a:prstGeom prst="straightConnector1">
            <a:avLst/>
          </a:prstGeom>
          <a:ln w="1905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87" name="iconfont-11899-5651358">
            <a:extLst>
              <a:ext uri="{FF2B5EF4-FFF2-40B4-BE49-F238E27FC236}">
                <a16:creationId xmlns:a16="http://schemas.microsoft.com/office/drawing/2014/main" id="{54405246-CCE2-4201-BBB1-D3F3EB6E740D}"/>
              </a:ext>
            </a:extLst>
          </p:cNvPr>
          <p:cNvSpPr/>
          <p:nvPr/>
        </p:nvSpPr>
        <p:spPr>
          <a:xfrm>
            <a:off x="3280412" y="4426432"/>
            <a:ext cx="480644" cy="480548"/>
          </a:xfrm>
          <a:custGeom>
            <a:avLst/>
            <a:gdLst>
              <a:gd name="T0" fmla="*/ 6034 w 10378"/>
              <a:gd name="T1" fmla="*/ 5117 h 10377"/>
              <a:gd name="T2" fmla="*/ 7180 w 10378"/>
              <a:gd name="T3" fmla="*/ 3970 h 10377"/>
              <a:gd name="T4" fmla="*/ 7180 w 10378"/>
              <a:gd name="T5" fmla="*/ 3052 h 10377"/>
              <a:gd name="T6" fmla="*/ 6263 w 10378"/>
              <a:gd name="T7" fmla="*/ 3052 h 10377"/>
              <a:gd name="T8" fmla="*/ 5117 w 10378"/>
              <a:gd name="T9" fmla="*/ 4198 h 10377"/>
              <a:gd name="T10" fmla="*/ 3970 w 10378"/>
              <a:gd name="T11" fmla="*/ 3052 h 10377"/>
              <a:gd name="T12" fmla="*/ 3053 w 10378"/>
              <a:gd name="T13" fmla="*/ 3052 h 10377"/>
              <a:gd name="T14" fmla="*/ 3053 w 10378"/>
              <a:gd name="T15" fmla="*/ 3969 h 10377"/>
              <a:gd name="T16" fmla="*/ 4199 w 10378"/>
              <a:gd name="T17" fmla="*/ 5117 h 10377"/>
              <a:gd name="T18" fmla="*/ 3053 w 10378"/>
              <a:gd name="T19" fmla="*/ 6263 h 10377"/>
              <a:gd name="T20" fmla="*/ 3053 w 10378"/>
              <a:gd name="T21" fmla="*/ 7181 h 10377"/>
              <a:gd name="T22" fmla="*/ 3970 w 10378"/>
              <a:gd name="T23" fmla="*/ 7181 h 10377"/>
              <a:gd name="T24" fmla="*/ 5118 w 10378"/>
              <a:gd name="T25" fmla="*/ 6034 h 10377"/>
              <a:gd name="T26" fmla="*/ 6264 w 10378"/>
              <a:gd name="T27" fmla="*/ 7181 h 10377"/>
              <a:gd name="T28" fmla="*/ 7182 w 10378"/>
              <a:gd name="T29" fmla="*/ 7181 h 10377"/>
              <a:gd name="T30" fmla="*/ 7182 w 10378"/>
              <a:gd name="T31" fmla="*/ 6263 h 10377"/>
              <a:gd name="T32" fmla="*/ 6034 w 10378"/>
              <a:gd name="T33" fmla="*/ 5117 h 10377"/>
              <a:gd name="T34" fmla="*/ 5189 w 10378"/>
              <a:gd name="T35" fmla="*/ 10377 h 10377"/>
              <a:gd name="T36" fmla="*/ 0 w 10378"/>
              <a:gd name="T37" fmla="*/ 5188 h 10377"/>
              <a:gd name="T38" fmla="*/ 5189 w 10378"/>
              <a:gd name="T39" fmla="*/ 0 h 10377"/>
              <a:gd name="T40" fmla="*/ 10378 w 10378"/>
              <a:gd name="T41" fmla="*/ 5188 h 10377"/>
              <a:gd name="T42" fmla="*/ 5189 w 10378"/>
              <a:gd name="T43" fmla="*/ 10377 h 10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378" h="10377">
                <a:moveTo>
                  <a:pt x="6034" y="5117"/>
                </a:moveTo>
                <a:lnTo>
                  <a:pt x="7180" y="3970"/>
                </a:lnTo>
                <a:cubicBezTo>
                  <a:pt x="7434" y="3716"/>
                  <a:pt x="7433" y="3306"/>
                  <a:pt x="7180" y="3052"/>
                </a:cubicBezTo>
                <a:cubicBezTo>
                  <a:pt x="6927" y="2798"/>
                  <a:pt x="6517" y="2798"/>
                  <a:pt x="6263" y="3052"/>
                </a:cubicBezTo>
                <a:lnTo>
                  <a:pt x="5117" y="4198"/>
                </a:lnTo>
                <a:lnTo>
                  <a:pt x="3970" y="3052"/>
                </a:lnTo>
                <a:cubicBezTo>
                  <a:pt x="3717" y="2798"/>
                  <a:pt x="3307" y="2798"/>
                  <a:pt x="3053" y="3052"/>
                </a:cubicBezTo>
                <a:cubicBezTo>
                  <a:pt x="2799" y="3306"/>
                  <a:pt x="2799" y="3716"/>
                  <a:pt x="3053" y="3969"/>
                </a:cubicBezTo>
                <a:lnTo>
                  <a:pt x="4199" y="5117"/>
                </a:lnTo>
                <a:lnTo>
                  <a:pt x="3053" y="6263"/>
                </a:lnTo>
                <a:cubicBezTo>
                  <a:pt x="2799" y="6517"/>
                  <a:pt x="2799" y="6927"/>
                  <a:pt x="3053" y="7181"/>
                </a:cubicBezTo>
                <a:cubicBezTo>
                  <a:pt x="3307" y="7434"/>
                  <a:pt x="3717" y="7434"/>
                  <a:pt x="3970" y="7181"/>
                </a:cubicBezTo>
                <a:lnTo>
                  <a:pt x="5118" y="6034"/>
                </a:lnTo>
                <a:lnTo>
                  <a:pt x="6264" y="7181"/>
                </a:lnTo>
                <a:cubicBezTo>
                  <a:pt x="6518" y="7434"/>
                  <a:pt x="6928" y="7434"/>
                  <a:pt x="7182" y="7181"/>
                </a:cubicBezTo>
                <a:cubicBezTo>
                  <a:pt x="7435" y="6927"/>
                  <a:pt x="7435" y="6517"/>
                  <a:pt x="7182" y="6263"/>
                </a:cubicBezTo>
                <a:lnTo>
                  <a:pt x="6034" y="5117"/>
                </a:lnTo>
                <a:close/>
                <a:moveTo>
                  <a:pt x="5189" y="10377"/>
                </a:moveTo>
                <a:cubicBezTo>
                  <a:pt x="2324" y="10377"/>
                  <a:pt x="0" y="8054"/>
                  <a:pt x="0" y="5188"/>
                </a:cubicBezTo>
                <a:cubicBezTo>
                  <a:pt x="0" y="2322"/>
                  <a:pt x="2324" y="0"/>
                  <a:pt x="5189" y="0"/>
                </a:cubicBezTo>
                <a:cubicBezTo>
                  <a:pt x="8054" y="0"/>
                  <a:pt x="10378" y="2322"/>
                  <a:pt x="10378" y="5188"/>
                </a:cubicBezTo>
                <a:cubicBezTo>
                  <a:pt x="10378" y="8054"/>
                  <a:pt x="8054" y="10377"/>
                  <a:pt x="5189" y="10377"/>
                </a:cubicBez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
        <p:nvSpPr>
          <p:cNvPr id="16" name="圆角矩形 15"/>
          <p:cNvSpPr/>
          <p:nvPr/>
        </p:nvSpPr>
        <p:spPr bwMode="auto">
          <a:xfrm>
            <a:off x="3060016" y="3850368"/>
            <a:ext cx="935920" cy="324000"/>
          </a:xfrm>
          <a:prstGeom prst="roundRect">
            <a:avLst/>
          </a:prstGeom>
          <a:solidFill>
            <a:schemeClr val="bg1"/>
          </a:solidFill>
          <a:ln w="19050" cap="rnd" cmpd="tri">
            <a:solidFill>
              <a:schemeClr val="tx2">
                <a:lumMod val="50000"/>
              </a:schemeClr>
            </a:solidFill>
            <a:prstDash val="solid"/>
            <a:round/>
          </a:ln>
        </p:spPr>
        <p:txBody>
          <a:bodyPr wrap="none" rtlCol="0" anchor="ctr"/>
          <a:lstStyle/>
          <a:p>
            <a:pPr algn="ctr"/>
            <a:r>
              <a:rPr sz="1200"/>
              <a:t>File Copying</a:t>
            </a:r>
            <a:endParaRPr lang="en-US" altLang="zh-CN" sz="1200" dirty="0">
              <a:cs typeface="+mn-ea"/>
              <a:sym typeface="+mn-lt"/>
            </a:endParaRPr>
          </a:p>
        </p:txBody>
      </p:sp>
      <p:sp>
        <p:nvSpPr>
          <p:cNvPr id="88" name="圆角矩形 87"/>
          <p:cNvSpPr/>
          <p:nvPr/>
        </p:nvSpPr>
        <p:spPr bwMode="auto">
          <a:xfrm>
            <a:off x="3059276" y="3408504"/>
            <a:ext cx="759481" cy="324000"/>
          </a:xfrm>
          <a:prstGeom prst="roundRect">
            <a:avLst/>
          </a:prstGeom>
          <a:solidFill>
            <a:schemeClr val="bg1"/>
          </a:solidFill>
          <a:ln w="19050" cap="rnd" cmpd="tri">
            <a:solidFill>
              <a:schemeClr val="tx2">
                <a:lumMod val="50000"/>
              </a:schemeClr>
            </a:solidFill>
            <a:prstDash val="solid"/>
            <a:round/>
          </a:ln>
        </p:spPr>
        <p:txBody>
          <a:bodyPr wrap="none" rtlCol="0" anchor="ctr"/>
          <a:lstStyle/>
          <a:p>
            <a:pPr algn="ctr"/>
            <a:r>
              <a:rPr sz="1200"/>
              <a:t>Clipboard</a:t>
            </a:r>
            <a:endParaRPr lang="en-US" altLang="zh-CN" sz="1200" dirty="0">
              <a:cs typeface="+mn-ea"/>
              <a:sym typeface="+mn-lt"/>
            </a:endParaRPr>
          </a:p>
        </p:txBody>
      </p:sp>
      <p:sp>
        <p:nvSpPr>
          <p:cNvPr id="89" name="圆角矩形 88"/>
          <p:cNvSpPr/>
          <p:nvPr/>
        </p:nvSpPr>
        <p:spPr bwMode="auto">
          <a:xfrm>
            <a:off x="3060017" y="2914263"/>
            <a:ext cx="935919" cy="366777"/>
          </a:xfrm>
          <a:prstGeom prst="roundRect">
            <a:avLst/>
          </a:prstGeom>
          <a:solidFill>
            <a:schemeClr val="bg1"/>
          </a:solidFill>
          <a:ln w="19050" cap="rnd" cmpd="tri">
            <a:solidFill>
              <a:schemeClr val="tx2">
                <a:lumMod val="50000"/>
              </a:schemeClr>
            </a:solidFill>
            <a:prstDash val="solid"/>
            <a:round/>
          </a:ln>
        </p:spPr>
        <p:txBody>
          <a:bodyPr wrap="none" rtlCol="0" anchor="ctr"/>
          <a:lstStyle/>
          <a:p>
            <a:pPr algn="ctr"/>
            <a:r>
              <a:rPr sz="1200" dirty="0"/>
              <a:t>Screenshot</a:t>
            </a:r>
            <a:endParaRPr lang="en-US" altLang="zh-CN" sz="1200" dirty="0">
              <a:cs typeface="+mn-ea"/>
              <a:sym typeface="+mn-lt"/>
            </a:endParaRPr>
          </a:p>
        </p:txBody>
      </p:sp>
      <p:sp>
        <p:nvSpPr>
          <p:cNvPr id="90" name="圆角矩形 89"/>
          <p:cNvSpPr/>
          <p:nvPr/>
        </p:nvSpPr>
        <p:spPr bwMode="auto">
          <a:xfrm>
            <a:off x="3027997" y="5675379"/>
            <a:ext cx="759481" cy="324000"/>
          </a:xfrm>
          <a:prstGeom prst="roundRect">
            <a:avLst/>
          </a:prstGeom>
          <a:solidFill>
            <a:schemeClr val="bg1"/>
          </a:solidFill>
          <a:ln w="19050" cap="rnd" cmpd="tri">
            <a:solidFill>
              <a:schemeClr val="tx2">
                <a:lumMod val="50000"/>
              </a:schemeClr>
            </a:solidFill>
            <a:prstDash val="solid"/>
            <a:round/>
          </a:ln>
        </p:spPr>
        <p:txBody>
          <a:bodyPr wrap="none" rtlCol="0" anchor="ctr"/>
          <a:lstStyle/>
          <a:p>
            <a:pPr algn="ctr"/>
            <a:r>
              <a:rPr sz="1200" dirty="0"/>
              <a:t>Registry</a:t>
            </a:r>
            <a:endParaRPr lang="en-US" altLang="zh-CN" sz="1200" dirty="0">
              <a:cs typeface="+mn-ea"/>
              <a:sym typeface="+mn-lt"/>
            </a:endParaRPr>
          </a:p>
        </p:txBody>
      </p:sp>
      <p:sp>
        <p:nvSpPr>
          <p:cNvPr id="91" name="圆角矩形 90"/>
          <p:cNvSpPr/>
          <p:nvPr/>
        </p:nvSpPr>
        <p:spPr bwMode="auto">
          <a:xfrm>
            <a:off x="2520968" y="5212222"/>
            <a:ext cx="1857617" cy="323992"/>
          </a:xfrm>
          <a:prstGeom prst="roundRect">
            <a:avLst/>
          </a:prstGeom>
          <a:solidFill>
            <a:schemeClr val="bg1"/>
          </a:solidFill>
          <a:ln w="19050" cap="rnd" cmpd="tri">
            <a:solidFill>
              <a:schemeClr val="tx2">
                <a:lumMod val="50000"/>
              </a:schemeClr>
            </a:solidFill>
            <a:prstDash val="solid"/>
            <a:round/>
          </a:ln>
        </p:spPr>
        <p:txBody>
          <a:bodyPr wrap="none" rtlCol="0" anchor="ctr"/>
          <a:lstStyle/>
          <a:p>
            <a:pPr algn="ctr"/>
            <a:r>
              <a:rPr sz="1200" dirty="0"/>
              <a:t>Process Communication</a:t>
            </a:r>
          </a:p>
        </p:txBody>
      </p:sp>
      <p:cxnSp>
        <p:nvCxnSpPr>
          <p:cNvPr id="92" name="直接箭头连接符 91"/>
          <p:cNvCxnSpPr/>
          <p:nvPr/>
        </p:nvCxnSpPr>
        <p:spPr>
          <a:xfrm flipH="1">
            <a:off x="2940167" y="4930488"/>
            <a:ext cx="1153338" cy="0"/>
          </a:xfrm>
          <a:prstGeom prst="straightConnector1">
            <a:avLst/>
          </a:prstGeom>
          <a:ln w="1905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94" name="iconfont-11899-5651358">
            <a:extLst>
              <a:ext uri="{FF2B5EF4-FFF2-40B4-BE49-F238E27FC236}">
                <a16:creationId xmlns:a16="http://schemas.microsoft.com/office/drawing/2014/main" id="{54405246-CCE2-4201-BBB1-D3F3EB6E740D}"/>
              </a:ext>
            </a:extLst>
          </p:cNvPr>
          <p:cNvSpPr/>
          <p:nvPr/>
        </p:nvSpPr>
        <p:spPr>
          <a:xfrm>
            <a:off x="6732240" y="4005064"/>
            <a:ext cx="480644" cy="480548"/>
          </a:xfrm>
          <a:custGeom>
            <a:avLst/>
            <a:gdLst>
              <a:gd name="T0" fmla="*/ 6034 w 10378"/>
              <a:gd name="T1" fmla="*/ 5117 h 10377"/>
              <a:gd name="T2" fmla="*/ 7180 w 10378"/>
              <a:gd name="T3" fmla="*/ 3970 h 10377"/>
              <a:gd name="T4" fmla="*/ 7180 w 10378"/>
              <a:gd name="T5" fmla="*/ 3052 h 10377"/>
              <a:gd name="T6" fmla="*/ 6263 w 10378"/>
              <a:gd name="T7" fmla="*/ 3052 h 10377"/>
              <a:gd name="T8" fmla="*/ 5117 w 10378"/>
              <a:gd name="T9" fmla="*/ 4198 h 10377"/>
              <a:gd name="T10" fmla="*/ 3970 w 10378"/>
              <a:gd name="T11" fmla="*/ 3052 h 10377"/>
              <a:gd name="T12" fmla="*/ 3053 w 10378"/>
              <a:gd name="T13" fmla="*/ 3052 h 10377"/>
              <a:gd name="T14" fmla="*/ 3053 w 10378"/>
              <a:gd name="T15" fmla="*/ 3969 h 10377"/>
              <a:gd name="T16" fmla="*/ 4199 w 10378"/>
              <a:gd name="T17" fmla="*/ 5117 h 10377"/>
              <a:gd name="T18" fmla="*/ 3053 w 10378"/>
              <a:gd name="T19" fmla="*/ 6263 h 10377"/>
              <a:gd name="T20" fmla="*/ 3053 w 10378"/>
              <a:gd name="T21" fmla="*/ 7181 h 10377"/>
              <a:gd name="T22" fmla="*/ 3970 w 10378"/>
              <a:gd name="T23" fmla="*/ 7181 h 10377"/>
              <a:gd name="T24" fmla="*/ 5118 w 10378"/>
              <a:gd name="T25" fmla="*/ 6034 h 10377"/>
              <a:gd name="T26" fmla="*/ 6264 w 10378"/>
              <a:gd name="T27" fmla="*/ 7181 h 10377"/>
              <a:gd name="T28" fmla="*/ 7182 w 10378"/>
              <a:gd name="T29" fmla="*/ 7181 h 10377"/>
              <a:gd name="T30" fmla="*/ 7182 w 10378"/>
              <a:gd name="T31" fmla="*/ 6263 h 10377"/>
              <a:gd name="T32" fmla="*/ 6034 w 10378"/>
              <a:gd name="T33" fmla="*/ 5117 h 10377"/>
              <a:gd name="T34" fmla="*/ 5189 w 10378"/>
              <a:gd name="T35" fmla="*/ 10377 h 10377"/>
              <a:gd name="T36" fmla="*/ 0 w 10378"/>
              <a:gd name="T37" fmla="*/ 5188 h 10377"/>
              <a:gd name="T38" fmla="*/ 5189 w 10378"/>
              <a:gd name="T39" fmla="*/ 0 h 10377"/>
              <a:gd name="T40" fmla="*/ 10378 w 10378"/>
              <a:gd name="T41" fmla="*/ 5188 h 10377"/>
              <a:gd name="T42" fmla="*/ 5189 w 10378"/>
              <a:gd name="T43" fmla="*/ 10377 h 10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378" h="10377">
                <a:moveTo>
                  <a:pt x="6034" y="5117"/>
                </a:moveTo>
                <a:lnTo>
                  <a:pt x="7180" y="3970"/>
                </a:lnTo>
                <a:cubicBezTo>
                  <a:pt x="7434" y="3716"/>
                  <a:pt x="7433" y="3306"/>
                  <a:pt x="7180" y="3052"/>
                </a:cubicBezTo>
                <a:cubicBezTo>
                  <a:pt x="6927" y="2798"/>
                  <a:pt x="6517" y="2798"/>
                  <a:pt x="6263" y="3052"/>
                </a:cubicBezTo>
                <a:lnTo>
                  <a:pt x="5117" y="4198"/>
                </a:lnTo>
                <a:lnTo>
                  <a:pt x="3970" y="3052"/>
                </a:lnTo>
                <a:cubicBezTo>
                  <a:pt x="3717" y="2798"/>
                  <a:pt x="3307" y="2798"/>
                  <a:pt x="3053" y="3052"/>
                </a:cubicBezTo>
                <a:cubicBezTo>
                  <a:pt x="2799" y="3306"/>
                  <a:pt x="2799" y="3716"/>
                  <a:pt x="3053" y="3969"/>
                </a:cubicBezTo>
                <a:lnTo>
                  <a:pt x="4199" y="5117"/>
                </a:lnTo>
                <a:lnTo>
                  <a:pt x="3053" y="6263"/>
                </a:lnTo>
                <a:cubicBezTo>
                  <a:pt x="2799" y="6517"/>
                  <a:pt x="2799" y="6927"/>
                  <a:pt x="3053" y="7181"/>
                </a:cubicBezTo>
                <a:cubicBezTo>
                  <a:pt x="3307" y="7434"/>
                  <a:pt x="3717" y="7434"/>
                  <a:pt x="3970" y="7181"/>
                </a:cubicBezTo>
                <a:lnTo>
                  <a:pt x="5118" y="6034"/>
                </a:lnTo>
                <a:lnTo>
                  <a:pt x="6264" y="7181"/>
                </a:lnTo>
                <a:cubicBezTo>
                  <a:pt x="6518" y="7434"/>
                  <a:pt x="6928" y="7434"/>
                  <a:pt x="7182" y="7181"/>
                </a:cubicBezTo>
                <a:cubicBezTo>
                  <a:pt x="7435" y="6927"/>
                  <a:pt x="7435" y="6517"/>
                  <a:pt x="7182" y="6263"/>
                </a:cubicBezTo>
                <a:lnTo>
                  <a:pt x="6034" y="5117"/>
                </a:lnTo>
                <a:close/>
                <a:moveTo>
                  <a:pt x="5189" y="10377"/>
                </a:moveTo>
                <a:cubicBezTo>
                  <a:pt x="2324" y="10377"/>
                  <a:pt x="0" y="8054"/>
                  <a:pt x="0" y="5188"/>
                </a:cubicBezTo>
                <a:cubicBezTo>
                  <a:pt x="0" y="2322"/>
                  <a:pt x="2324" y="0"/>
                  <a:pt x="5189" y="0"/>
                </a:cubicBezTo>
                <a:cubicBezTo>
                  <a:pt x="8054" y="0"/>
                  <a:pt x="10378" y="2322"/>
                  <a:pt x="10378" y="5188"/>
                </a:cubicBezTo>
                <a:cubicBezTo>
                  <a:pt x="10378" y="8054"/>
                  <a:pt x="8054" y="10377"/>
                  <a:pt x="5189" y="10377"/>
                </a:cubicBez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grpSp>
        <p:nvGrpSpPr>
          <p:cNvPr id="129" name="组合 128"/>
          <p:cNvGrpSpPr/>
          <p:nvPr/>
        </p:nvGrpSpPr>
        <p:grpSpPr>
          <a:xfrm>
            <a:off x="6516216" y="3140968"/>
            <a:ext cx="2591731" cy="2759833"/>
            <a:chOff x="6156176" y="3140968"/>
            <a:chExt cx="2591731" cy="2759833"/>
          </a:xfrm>
        </p:grpSpPr>
        <p:cxnSp>
          <p:nvCxnSpPr>
            <p:cNvPr id="95" name="直接连接符 94"/>
            <p:cNvCxnSpPr/>
            <p:nvPr/>
          </p:nvCxnSpPr>
          <p:spPr>
            <a:xfrm>
              <a:off x="6156176" y="4540151"/>
              <a:ext cx="1404156" cy="0"/>
            </a:xfrm>
            <a:prstGeom prst="line">
              <a:avLst/>
            </a:prstGeom>
            <a:ln w="19050">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98" name="直接连接符 97"/>
            <p:cNvCxnSpPr/>
            <p:nvPr/>
          </p:nvCxnSpPr>
          <p:spPr>
            <a:xfrm>
              <a:off x="7020272" y="5579295"/>
              <a:ext cx="540060" cy="0"/>
            </a:xfrm>
            <a:prstGeom prst="line">
              <a:avLst/>
            </a:prstGeom>
            <a:ln w="19050">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00" name="直接连接符 99"/>
            <p:cNvCxnSpPr/>
            <p:nvPr/>
          </p:nvCxnSpPr>
          <p:spPr>
            <a:xfrm>
              <a:off x="7020272" y="3501008"/>
              <a:ext cx="0" cy="2078287"/>
            </a:xfrm>
            <a:prstGeom prst="line">
              <a:avLst/>
            </a:prstGeom>
            <a:ln w="19050">
              <a:solidFill>
                <a:schemeClr val="bg1">
                  <a:lumMod val="5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101" name="圆角矩形 100"/>
            <p:cNvSpPr/>
            <p:nvPr/>
          </p:nvSpPr>
          <p:spPr bwMode="auto">
            <a:xfrm>
              <a:off x="7688285" y="3140968"/>
              <a:ext cx="1059622" cy="720080"/>
            </a:xfrm>
            <a:prstGeom prst="roundRect">
              <a:avLst/>
            </a:prstGeom>
            <a:solidFill>
              <a:schemeClr val="accent5">
                <a:lumMod val="75000"/>
              </a:schemeClr>
            </a:solidFill>
            <a:ln w="19050" cap="rnd" cmpd="tri">
              <a:noFill/>
              <a:prstDash val="solid"/>
              <a:round/>
            </a:ln>
          </p:spPr>
          <p:txBody>
            <a:bodyPr wrap="none" rtlCol="0" anchor="ctr"/>
            <a:lstStyle/>
            <a:p>
              <a:r>
                <a:rPr lang="en-US" altLang="zh-CN" dirty="0">
                  <a:solidFill>
                    <a:schemeClr val="bg1"/>
                  </a:solidFill>
                  <a:cs typeface="+mn-ea"/>
                  <a:sym typeface="+mn-lt"/>
                </a:rPr>
                <a:t>Netware</a:t>
              </a:r>
              <a:endParaRPr lang="zh-CN" altLang="en-US" dirty="0">
                <a:solidFill>
                  <a:schemeClr val="bg1"/>
                </a:solidFill>
                <a:cs typeface="+mn-ea"/>
                <a:sym typeface="+mn-lt"/>
              </a:endParaRPr>
            </a:p>
          </p:txBody>
        </p:sp>
        <p:cxnSp>
          <p:nvCxnSpPr>
            <p:cNvPr id="106" name="直接连接符 105"/>
            <p:cNvCxnSpPr/>
            <p:nvPr/>
          </p:nvCxnSpPr>
          <p:spPr>
            <a:xfrm>
              <a:off x="7020272" y="3501008"/>
              <a:ext cx="540060" cy="0"/>
            </a:xfrm>
            <a:prstGeom prst="line">
              <a:avLst/>
            </a:prstGeom>
            <a:ln w="19050">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sp>
          <p:nvSpPr>
            <p:cNvPr id="109" name="圆角矩形 108"/>
            <p:cNvSpPr/>
            <p:nvPr/>
          </p:nvSpPr>
          <p:spPr bwMode="auto">
            <a:xfrm>
              <a:off x="7688285" y="4180111"/>
              <a:ext cx="916159" cy="720080"/>
            </a:xfrm>
            <a:prstGeom prst="roundRect">
              <a:avLst/>
            </a:prstGeom>
            <a:solidFill>
              <a:schemeClr val="accent5">
                <a:lumMod val="75000"/>
              </a:schemeClr>
            </a:solidFill>
            <a:ln w="19050" cap="rnd" cmpd="tri">
              <a:noFill/>
              <a:prstDash val="solid"/>
              <a:round/>
            </a:ln>
          </p:spPr>
          <p:txBody>
            <a:bodyPr wrap="none" rtlCol="0" anchor="ctr"/>
            <a:lstStyle/>
            <a:p>
              <a:r>
                <a:rPr lang="en-US" altLang="zh-CN" dirty="0">
                  <a:solidFill>
                    <a:schemeClr val="bg1"/>
                  </a:solidFill>
                  <a:cs typeface="+mn-ea"/>
                  <a:sym typeface="+mn-lt"/>
                </a:rPr>
                <a:t>Print</a:t>
              </a:r>
              <a:endParaRPr lang="zh-CN" altLang="en-US" dirty="0">
                <a:solidFill>
                  <a:schemeClr val="bg1"/>
                </a:solidFill>
                <a:cs typeface="+mn-ea"/>
                <a:sym typeface="+mn-lt"/>
              </a:endParaRPr>
            </a:p>
          </p:txBody>
        </p:sp>
        <p:sp>
          <p:nvSpPr>
            <p:cNvPr id="110" name="圆角矩形 109"/>
            <p:cNvSpPr/>
            <p:nvPr/>
          </p:nvSpPr>
          <p:spPr bwMode="auto">
            <a:xfrm>
              <a:off x="7688285" y="5180721"/>
              <a:ext cx="916158" cy="720080"/>
            </a:xfrm>
            <a:prstGeom prst="roundRect">
              <a:avLst/>
            </a:prstGeom>
            <a:solidFill>
              <a:schemeClr val="accent5">
                <a:lumMod val="75000"/>
              </a:schemeClr>
            </a:solidFill>
            <a:ln w="19050" cap="rnd" cmpd="tri">
              <a:noFill/>
              <a:prstDash val="solid"/>
              <a:round/>
            </a:ln>
          </p:spPr>
          <p:txBody>
            <a:bodyPr wrap="none" rtlCol="0" anchor="ctr"/>
            <a:lstStyle/>
            <a:p>
              <a:r>
                <a:rPr lang="en-US" altLang="zh-CN" sz="1600" dirty="0">
                  <a:solidFill>
                    <a:schemeClr val="bg1"/>
                  </a:solidFill>
                  <a:cs typeface="+mn-ea"/>
                  <a:sym typeface="+mn-lt"/>
                </a:rPr>
                <a:t>External</a:t>
              </a:r>
            </a:p>
            <a:p>
              <a:r>
                <a:rPr lang="en-US" altLang="zh-CN" sz="1600" dirty="0">
                  <a:solidFill>
                    <a:schemeClr val="bg1"/>
                  </a:solidFill>
                  <a:cs typeface="+mn-ea"/>
                  <a:sym typeface="+mn-lt"/>
                </a:rPr>
                <a:t>Device</a:t>
              </a:r>
              <a:endParaRPr lang="zh-CN" altLang="en-US" sz="1600" dirty="0">
                <a:solidFill>
                  <a:schemeClr val="bg1"/>
                </a:solidFill>
                <a:cs typeface="+mn-ea"/>
                <a:sym typeface="+mn-lt"/>
              </a:endParaRPr>
            </a:p>
          </p:txBody>
        </p:sp>
      </p:grpSp>
      <p:grpSp>
        <p:nvGrpSpPr>
          <p:cNvPr id="86" name="组合 85"/>
          <p:cNvGrpSpPr/>
          <p:nvPr/>
        </p:nvGrpSpPr>
        <p:grpSpPr>
          <a:xfrm>
            <a:off x="4139952" y="3429000"/>
            <a:ext cx="2304256" cy="2448272"/>
            <a:chOff x="884887" y="3933056"/>
            <a:chExt cx="1919574" cy="1634336"/>
          </a:xfrm>
        </p:grpSpPr>
        <p:grpSp>
          <p:nvGrpSpPr>
            <p:cNvPr id="93" name="组合 19"/>
            <p:cNvGrpSpPr/>
            <p:nvPr/>
          </p:nvGrpSpPr>
          <p:grpSpPr>
            <a:xfrm>
              <a:off x="884887" y="3933056"/>
              <a:ext cx="1919574" cy="1634336"/>
              <a:chOff x="686319" y="2602391"/>
              <a:chExt cx="1920536" cy="1635155"/>
            </a:xfrm>
          </p:grpSpPr>
          <p:sp>
            <p:nvSpPr>
              <p:cNvPr id="97" name="矩形 96">
                <a:extLst>
                  <a:ext uri="{FF2B5EF4-FFF2-40B4-BE49-F238E27FC236}">
                    <a16:creationId xmlns:a16="http://schemas.microsoft.com/office/drawing/2014/main" id="{210214E1-D2E9-4795-A9E4-1268468A4EFB}"/>
                  </a:ext>
                </a:extLst>
              </p:cNvPr>
              <p:cNvSpPr/>
              <p:nvPr/>
            </p:nvSpPr>
            <p:spPr bwMode="auto">
              <a:xfrm flipH="1">
                <a:off x="1311772" y="4164624"/>
                <a:ext cx="50485" cy="1403"/>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9" name="任意多边形 98">
                <a:extLst>
                  <a:ext uri="{FF2B5EF4-FFF2-40B4-BE49-F238E27FC236}">
                    <a16:creationId xmlns:a16="http://schemas.microsoft.com/office/drawing/2014/main" id="{E3330815-277D-49D7-A105-0C6C7965548B}"/>
                  </a:ext>
                </a:extLst>
              </p:cNvPr>
              <p:cNvSpPr/>
              <p:nvPr/>
            </p:nvSpPr>
            <p:spPr bwMode="auto">
              <a:xfrm flipH="1">
                <a:off x="797105" y="3215224"/>
                <a:ext cx="1053175" cy="445951"/>
              </a:xfrm>
              <a:custGeom>
                <a:avLst/>
                <a:gdLst>
                  <a:gd name="T0" fmla="*/ 704 w 723"/>
                  <a:gd name="T1" fmla="*/ 262 h 306"/>
                  <a:gd name="T2" fmla="*/ 720 w 723"/>
                  <a:gd name="T3" fmla="*/ 65 h 306"/>
                  <a:gd name="T4" fmla="*/ 661 w 723"/>
                  <a:gd name="T5" fmla="*/ 0 h 306"/>
                  <a:gd name="T6" fmla="*/ 88 w 723"/>
                  <a:gd name="T7" fmla="*/ 0 h 306"/>
                  <a:gd name="T8" fmla="*/ 18 w 723"/>
                  <a:gd name="T9" fmla="*/ 65 h 306"/>
                  <a:gd name="T10" fmla="*/ 2 w 723"/>
                  <a:gd name="T11" fmla="*/ 262 h 306"/>
                  <a:gd name="T12" fmla="*/ 43 w 723"/>
                  <a:gd name="T13" fmla="*/ 306 h 306"/>
                  <a:gd name="T14" fmla="*/ 657 w 723"/>
                  <a:gd name="T15" fmla="*/ 306 h 306"/>
                  <a:gd name="T16" fmla="*/ 704 w 723"/>
                  <a:gd name="T17" fmla="*/ 26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3" h="306">
                    <a:moveTo>
                      <a:pt x="704" y="262"/>
                    </a:moveTo>
                    <a:cubicBezTo>
                      <a:pt x="720" y="65"/>
                      <a:pt x="720" y="65"/>
                      <a:pt x="720" y="65"/>
                    </a:cubicBezTo>
                    <a:cubicBezTo>
                      <a:pt x="723" y="29"/>
                      <a:pt x="696" y="0"/>
                      <a:pt x="661" y="0"/>
                    </a:cubicBezTo>
                    <a:cubicBezTo>
                      <a:pt x="88" y="0"/>
                      <a:pt x="88" y="0"/>
                      <a:pt x="88" y="0"/>
                    </a:cubicBezTo>
                    <a:cubicBezTo>
                      <a:pt x="53" y="0"/>
                      <a:pt x="21" y="29"/>
                      <a:pt x="18" y="65"/>
                    </a:cubicBezTo>
                    <a:cubicBezTo>
                      <a:pt x="2" y="262"/>
                      <a:pt x="2" y="262"/>
                      <a:pt x="2" y="262"/>
                    </a:cubicBezTo>
                    <a:cubicBezTo>
                      <a:pt x="0" y="286"/>
                      <a:pt x="19" y="306"/>
                      <a:pt x="43" y="306"/>
                    </a:cubicBezTo>
                    <a:cubicBezTo>
                      <a:pt x="657" y="306"/>
                      <a:pt x="657" y="306"/>
                      <a:pt x="657" y="306"/>
                    </a:cubicBezTo>
                    <a:cubicBezTo>
                      <a:pt x="681" y="306"/>
                      <a:pt x="703" y="286"/>
                      <a:pt x="704" y="262"/>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 name="任意多边形 101">
                <a:extLst>
                  <a:ext uri="{FF2B5EF4-FFF2-40B4-BE49-F238E27FC236}">
                    <a16:creationId xmlns:a16="http://schemas.microsoft.com/office/drawing/2014/main" id="{AABAD432-AFB0-4E63-A1FF-3015869A1504}"/>
                  </a:ext>
                </a:extLst>
              </p:cNvPr>
              <p:cNvSpPr/>
              <p:nvPr/>
            </p:nvSpPr>
            <p:spPr bwMode="auto">
              <a:xfrm flipH="1">
                <a:off x="913502" y="3215224"/>
                <a:ext cx="1053876" cy="445951"/>
              </a:xfrm>
              <a:custGeom>
                <a:avLst/>
                <a:gdLst>
                  <a:gd name="T0" fmla="*/ 704 w 723"/>
                  <a:gd name="T1" fmla="*/ 262 h 306"/>
                  <a:gd name="T2" fmla="*/ 720 w 723"/>
                  <a:gd name="T3" fmla="*/ 65 h 306"/>
                  <a:gd name="T4" fmla="*/ 661 w 723"/>
                  <a:gd name="T5" fmla="*/ 0 h 306"/>
                  <a:gd name="T6" fmla="*/ 88 w 723"/>
                  <a:gd name="T7" fmla="*/ 0 h 306"/>
                  <a:gd name="T8" fmla="*/ 18 w 723"/>
                  <a:gd name="T9" fmla="*/ 65 h 306"/>
                  <a:gd name="T10" fmla="*/ 2 w 723"/>
                  <a:gd name="T11" fmla="*/ 262 h 306"/>
                  <a:gd name="T12" fmla="*/ 43 w 723"/>
                  <a:gd name="T13" fmla="*/ 306 h 306"/>
                  <a:gd name="T14" fmla="*/ 657 w 723"/>
                  <a:gd name="T15" fmla="*/ 306 h 306"/>
                  <a:gd name="T16" fmla="*/ 704 w 723"/>
                  <a:gd name="T17" fmla="*/ 26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3" h="306">
                    <a:moveTo>
                      <a:pt x="704" y="262"/>
                    </a:moveTo>
                    <a:cubicBezTo>
                      <a:pt x="720" y="65"/>
                      <a:pt x="720" y="65"/>
                      <a:pt x="720" y="65"/>
                    </a:cubicBezTo>
                    <a:cubicBezTo>
                      <a:pt x="723" y="29"/>
                      <a:pt x="696" y="0"/>
                      <a:pt x="661" y="0"/>
                    </a:cubicBezTo>
                    <a:cubicBezTo>
                      <a:pt x="88" y="0"/>
                      <a:pt x="88" y="0"/>
                      <a:pt x="88" y="0"/>
                    </a:cubicBezTo>
                    <a:cubicBezTo>
                      <a:pt x="53" y="0"/>
                      <a:pt x="21" y="29"/>
                      <a:pt x="18" y="65"/>
                    </a:cubicBezTo>
                    <a:cubicBezTo>
                      <a:pt x="2" y="262"/>
                      <a:pt x="2" y="262"/>
                      <a:pt x="2" y="262"/>
                    </a:cubicBezTo>
                    <a:cubicBezTo>
                      <a:pt x="0" y="286"/>
                      <a:pt x="19" y="306"/>
                      <a:pt x="43" y="306"/>
                    </a:cubicBezTo>
                    <a:cubicBezTo>
                      <a:pt x="657" y="306"/>
                      <a:pt x="657" y="306"/>
                      <a:pt x="657" y="306"/>
                    </a:cubicBezTo>
                    <a:cubicBezTo>
                      <a:pt x="681" y="306"/>
                      <a:pt x="703" y="286"/>
                      <a:pt x="704" y="262"/>
                    </a:cubicBezTo>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 name="任意多边形 102">
                <a:extLst>
                  <a:ext uri="{FF2B5EF4-FFF2-40B4-BE49-F238E27FC236}">
                    <a16:creationId xmlns:a16="http://schemas.microsoft.com/office/drawing/2014/main" id="{519C869A-992F-4FF1-94E6-79C9231D44A4}"/>
                  </a:ext>
                </a:extLst>
              </p:cNvPr>
              <p:cNvSpPr/>
              <p:nvPr/>
            </p:nvSpPr>
            <p:spPr bwMode="auto">
              <a:xfrm flipH="1">
                <a:off x="1697423" y="3343540"/>
                <a:ext cx="401076" cy="321842"/>
              </a:xfrm>
              <a:custGeom>
                <a:avLst/>
                <a:gdLst>
                  <a:gd name="T0" fmla="*/ 12 w 275"/>
                  <a:gd name="T1" fmla="*/ 32 h 221"/>
                  <a:gd name="T2" fmla="*/ 5 w 275"/>
                  <a:gd name="T3" fmla="*/ 19 h 221"/>
                  <a:gd name="T4" fmla="*/ 28 w 275"/>
                  <a:gd name="T5" fmla="*/ 23 h 221"/>
                  <a:gd name="T6" fmla="*/ 201 w 275"/>
                  <a:gd name="T7" fmla="*/ 12 h 221"/>
                  <a:gd name="T8" fmla="*/ 217 w 275"/>
                  <a:gd name="T9" fmla="*/ 1 h 221"/>
                  <a:gd name="T10" fmla="*/ 217 w 275"/>
                  <a:gd name="T11" fmla="*/ 17 h 221"/>
                  <a:gd name="T12" fmla="*/ 261 w 275"/>
                  <a:gd name="T13" fmla="*/ 189 h 221"/>
                  <a:gd name="T14" fmla="*/ 268 w 275"/>
                  <a:gd name="T15" fmla="*/ 203 h 221"/>
                  <a:gd name="T16" fmla="*/ 254 w 275"/>
                  <a:gd name="T17" fmla="*/ 200 h 221"/>
                  <a:gd name="T18" fmla="*/ 51 w 275"/>
                  <a:gd name="T19" fmla="*/ 211 h 221"/>
                  <a:gd name="T20" fmla="*/ 33 w 275"/>
                  <a:gd name="T21" fmla="*/ 215 h 221"/>
                  <a:gd name="T22" fmla="*/ 37 w 275"/>
                  <a:gd name="T23" fmla="*/ 201 h 221"/>
                  <a:gd name="T24" fmla="*/ 12 w 275"/>
                  <a:gd name="T25" fmla="*/ 3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5" h="221">
                    <a:moveTo>
                      <a:pt x="12" y="32"/>
                    </a:moveTo>
                    <a:cubicBezTo>
                      <a:pt x="12" y="32"/>
                      <a:pt x="1" y="24"/>
                      <a:pt x="5" y="19"/>
                    </a:cubicBezTo>
                    <a:cubicBezTo>
                      <a:pt x="9" y="14"/>
                      <a:pt x="28" y="23"/>
                      <a:pt x="28" y="23"/>
                    </a:cubicBezTo>
                    <a:cubicBezTo>
                      <a:pt x="28" y="23"/>
                      <a:pt x="137" y="9"/>
                      <a:pt x="201" y="12"/>
                    </a:cubicBezTo>
                    <a:cubicBezTo>
                      <a:pt x="202" y="3"/>
                      <a:pt x="210" y="0"/>
                      <a:pt x="217" y="1"/>
                    </a:cubicBezTo>
                    <a:cubicBezTo>
                      <a:pt x="224" y="3"/>
                      <a:pt x="217" y="17"/>
                      <a:pt x="217" y="17"/>
                    </a:cubicBezTo>
                    <a:cubicBezTo>
                      <a:pt x="217" y="17"/>
                      <a:pt x="262" y="131"/>
                      <a:pt x="261" y="189"/>
                    </a:cubicBezTo>
                    <a:cubicBezTo>
                      <a:pt x="268" y="195"/>
                      <a:pt x="275" y="200"/>
                      <a:pt x="268" y="203"/>
                    </a:cubicBezTo>
                    <a:cubicBezTo>
                      <a:pt x="260" y="206"/>
                      <a:pt x="254" y="200"/>
                      <a:pt x="254" y="200"/>
                    </a:cubicBezTo>
                    <a:cubicBezTo>
                      <a:pt x="254" y="200"/>
                      <a:pt x="109" y="221"/>
                      <a:pt x="51" y="211"/>
                    </a:cubicBezTo>
                    <a:cubicBezTo>
                      <a:pt x="47" y="218"/>
                      <a:pt x="38" y="217"/>
                      <a:pt x="33" y="215"/>
                    </a:cubicBezTo>
                    <a:cubicBezTo>
                      <a:pt x="28" y="212"/>
                      <a:pt x="37" y="201"/>
                      <a:pt x="37" y="201"/>
                    </a:cubicBezTo>
                    <a:cubicBezTo>
                      <a:pt x="37" y="201"/>
                      <a:pt x="0" y="101"/>
                      <a:pt x="12"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任意多边形 103">
                <a:extLst>
                  <a:ext uri="{FF2B5EF4-FFF2-40B4-BE49-F238E27FC236}">
                    <a16:creationId xmlns:a16="http://schemas.microsoft.com/office/drawing/2014/main" id="{D14E988F-F1D6-4389-BD5F-6BE3745440DF}"/>
                  </a:ext>
                </a:extLst>
              </p:cNvPr>
              <p:cNvSpPr/>
              <p:nvPr/>
            </p:nvSpPr>
            <p:spPr bwMode="auto">
              <a:xfrm flipH="1">
                <a:off x="1076876" y="3630324"/>
                <a:ext cx="1069302" cy="131121"/>
              </a:xfrm>
              <a:custGeom>
                <a:avLst/>
                <a:gdLst>
                  <a:gd name="T0" fmla="*/ 734 w 734"/>
                  <a:gd name="T1" fmla="*/ 65 h 90"/>
                  <a:gd name="T2" fmla="*/ 734 w 734"/>
                  <a:gd name="T3" fmla="*/ 26 h 90"/>
                  <a:gd name="T4" fmla="*/ 708 w 734"/>
                  <a:gd name="T5" fmla="*/ 0 h 90"/>
                  <a:gd name="T6" fmla="*/ 25 w 734"/>
                  <a:gd name="T7" fmla="*/ 0 h 90"/>
                  <a:gd name="T8" fmla="*/ 0 w 734"/>
                  <a:gd name="T9" fmla="*/ 26 h 90"/>
                  <a:gd name="T10" fmla="*/ 0 w 734"/>
                  <a:gd name="T11" fmla="*/ 65 h 90"/>
                  <a:gd name="T12" fmla="*/ 25 w 734"/>
                  <a:gd name="T13" fmla="*/ 90 h 90"/>
                  <a:gd name="T14" fmla="*/ 708 w 734"/>
                  <a:gd name="T15" fmla="*/ 90 h 90"/>
                  <a:gd name="T16" fmla="*/ 734 w 734"/>
                  <a:gd name="T17" fmla="*/ 6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4" h="90">
                    <a:moveTo>
                      <a:pt x="734" y="65"/>
                    </a:moveTo>
                    <a:cubicBezTo>
                      <a:pt x="734" y="26"/>
                      <a:pt x="734" y="26"/>
                      <a:pt x="734" y="26"/>
                    </a:cubicBezTo>
                    <a:cubicBezTo>
                      <a:pt x="734" y="12"/>
                      <a:pt x="722" y="0"/>
                      <a:pt x="708" y="0"/>
                    </a:cubicBezTo>
                    <a:cubicBezTo>
                      <a:pt x="25" y="0"/>
                      <a:pt x="25" y="0"/>
                      <a:pt x="25" y="0"/>
                    </a:cubicBezTo>
                    <a:cubicBezTo>
                      <a:pt x="11" y="0"/>
                      <a:pt x="0" y="12"/>
                      <a:pt x="0" y="26"/>
                    </a:cubicBezTo>
                    <a:cubicBezTo>
                      <a:pt x="0" y="65"/>
                      <a:pt x="0" y="65"/>
                      <a:pt x="0" y="65"/>
                    </a:cubicBezTo>
                    <a:cubicBezTo>
                      <a:pt x="0" y="79"/>
                      <a:pt x="11" y="90"/>
                      <a:pt x="25" y="90"/>
                    </a:cubicBezTo>
                    <a:cubicBezTo>
                      <a:pt x="708" y="90"/>
                      <a:pt x="708" y="90"/>
                      <a:pt x="708" y="90"/>
                    </a:cubicBezTo>
                    <a:cubicBezTo>
                      <a:pt x="722" y="90"/>
                      <a:pt x="734" y="79"/>
                      <a:pt x="734" y="65"/>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任意多边形 104">
                <a:extLst>
                  <a:ext uri="{FF2B5EF4-FFF2-40B4-BE49-F238E27FC236}">
                    <a16:creationId xmlns:a16="http://schemas.microsoft.com/office/drawing/2014/main" id="{10E9A8ED-7535-458B-B6D8-B4CAF0A92EF2}"/>
                  </a:ext>
                </a:extLst>
              </p:cNvPr>
              <p:cNvSpPr/>
              <p:nvPr/>
            </p:nvSpPr>
            <p:spPr bwMode="auto">
              <a:xfrm flipH="1">
                <a:off x="686319" y="2602391"/>
                <a:ext cx="1910018" cy="1263529"/>
              </a:xfrm>
              <a:custGeom>
                <a:avLst/>
                <a:gdLst>
                  <a:gd name="T0" fmla="*/ 1287 w 1311"/>
                  <a:gd name="T1" fmla="*/ 868 h 868"/>
                  <a:gd name="T2" fmla="*/ 25 w 1311"/>
                  <a:gd name="T3" fmla="*/ 868 h 868"/>
                  <a:gd name="T4" fmla="*/ 0 w 1311"/>
                  <a:gd name="T5" fmla="*/ 844 h 868"/>
                  <a:gd name="T6" fmla="*/ 0 w 1311"/>
                  <a:gd name="T7" fmla="*/ 24 h 868"/>
                  <a:gd name="T8" fmla="*/ 25 w 1311"/>
                  <a:gd name="T9" fmla="*/ 0 h 868"/>
                  <a:gd name="T10" fmla="*/ 1287 w 1311"/>
                  <a:gd name="T11" fmla="*/ 0 h 868"/>
                  <a:gd name="T12" fmla="*/ 1311 w 1311"/>
                  <a:gd name="T13" fmla="*/ 24 h 868"/>
                  <a:gd name="T14" fmla="*/ 1311 w 1311"/>
                  <a:gd name="T15" fmla="*/ 844 h 868"/>
                  <a:gd name="T16" fmla="*/ 1287 w 1311"/>
                  <a:gd name="T17" fmla="*/ 86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1" h="868">
                    <a:moveTo>
                      <a:pt x="1287" y="868"/>
                    </a:moveTo>
                    <a:cubicBezTo>
                      <a:pt x="25" y="868"/>
                      <a:pt x="25" y="868"/>
                      <a:pt x="25" y="868"/>
                    </a:cubicBezTo>
                    <a:cubicBezTo>
                      <a:pt x="11" y="868"/>
                      <a:pt x="0" y="857"/>
                      <a:pt x="0" y="844"/>
                    </a:cubicBezTo>
                    <a:cubicBezTo>
                      <a:pt x="0" y="24"/>
                      <a:pt x="0" y="24"/>
                      <a:pt x="0" y="24"/>
                    </a:cubicBezTo>
                    <a:cubicBezTo>
                      <a:pt x="0" y="11"/>
                      <a:pt x="11" y="0"/>
                      <a:pt x="25" y="0"/>
                    </a:cubicBezTo>
                    <a:cubicBezTo>
                      <a:pt x="1287" y="0"/>
                      <a:pt x="1287" y="0"/>
                      <a:pt x="1287" y="0"/>
                    </a:cubicBezTo>
                    <a:cubicBezTo>
                      <a:pt x="1300" y="0"/>
                      <a:pt x="1311" y="11"/>
                      <a:pt x="1311" y="24"/>
                    </a:cubicBezTo>
                    <a:cubicBezTo>
                      <a:pt x="1311" y="844"/>
                      <a:pt x="1311" y="844"/>
                      <a:pt x="1311" y="844"/>
                    </a:cubicBezTo>
                    <a:cubicBezTo>
                      <a:pt x="1311" y="857"/>
                      <a:pt x="1300" y="868"/>
                      <a:pt x="1287" y="868"/>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任意多边形 106">
                <a:extLst>
                  <a:ext uri="{FF2B5EF4-FFF2-40B4-BE49-F238E27FC236}">
                    <a16:creationId xmlns:a16="http://schemas.microsoft.com/office/drawing/2014/main" id="{11C072A4-9028-440D-BBF2-B464305A1A0C}"/>
                  </a:ext>
                </a:extLst>
              </p:cNvPr>
              <p:cNvSpPr/>
              <p:nvPr/>
            </p:nvSpPr>
            <p:spPr bwMode="auto">
              <a:xfrm flipH="1">
                <a:off x="1383994" y="3461339"/>
                <a:ext cx="502747" cy="749563"/>
              </a:xfrm>
              <a:custGeom>
                <a:avLst/>
                <a:gdLst>
                  <a:gd name="T0" fmla="*/ 717 w 717"/>
                  <a:gd name="T1" fmla="*/ 1069 h 1069"/>
                  <a:gd name="T2" fmla="*/ 106 w 717"/>
                  <a:gd name="T3" fmla="*/ 1069 h 1069"/>
                  <a:gd name="T4" fmla="*/ 0 w 717"/>
                  <a:gd name="T5" fmla="*/ 0 h 1069"/>
                  <a:gd name="T6" fmla="*/ 613 w 717"/>
                  <a:gd name="T7" fmla="*/ 0 h 1069"/>
                  <a:gd name="T8" fmla="*/ 717 w 717"/>
                  <a:gd name="T9" fmla="*/ 1069 h 1069"/>
                </a:gdLst>
                <a:ahLst/>
                <a:cxnLst>
                  <a:cxn ang="0">
                    <a:pos x="T0" y="T1"/>
                  </a:cxn>
                  <a:cxn ang="0">
                    <a:pos x="T2" y="T3"/>
                  </a:cxn>
                  <a:cxn ang="0">
                    <a:pos x="T4" y="T5"/>
                  </a:cxn>
                  <a:cxn ang="0">
                    <a:pos x="T6" y="T7"/>
                  </a:cxn>
                  <a:cxn ang="0">
                    <a:pos x="T8" y="T9"/>
                  </a:cxn>
                </a:cxnLst>
                <a:rect l="0" t="0" r="r" b="b"/>
                <a:pathLst>
                  <a:path w="717" h="1069">
                    <a:moveTo>
                      <a:pt x="717" y="1069"/>
                    </a:moveTo>
                    <a:lnTo>
                      <a:pt x="106" y="1069"/>
                    </a:lnTo>
                    <a:lnTo>
                      <a:pt x="0" y="0"/>
                    </a:lnTo>
                    <a:lnTo>
                      <a:pt x="613" y="0"/>
                    </a:lnTo>
                    <a:lnTo>
                      <a:pt x="717" y="1069"/>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8" name="任意多边形 107">
                <a:extLst>
                  <a:ext uri="{FF2B5EF4-FFF2-40B4-BE49-F238E27FC236}">
                    <a16:creationId xmlns:a16="http://schemas.microsoft.com/office/drawing/2014/main" id="{E644EA6C-3552-4139-BF0E-97125988A421}"/>
                  </a:ext>
                </a:extLst>
              </p:cNvPr>
              <p:cNvSpPr/>
              <p:nvPr/>
            </p:nvSpPr>
            <p:spPr bwMode="auto">
              <a:xfrm flipH="1">
                <a:off x="1383994" y="3461339"/>
                <a:ext cx="502747" cy="749563"/>
              </a:xfrm>
              <a:custGeom>
                <a:avLst/>
                <a:gdLst>
                  <a:gd name="T0" fmla="*/ 717 w 717"/>
                  <a:gd name="T1" fmla="*/ 1069 h 1069"/>
                  <a:gd name="T2" fmla="*/ 106 w 717"/>
                  <a:gd name="T3" fmla="*/ 1069 h 1069"/>
                  <a:gd name="T4" fmla="*/ 0 w 717"/>
                  <a:gd name="T5" fmla="*/ 0 h 1069"/>
                  <a:gd name="T6" fmla="*/ 613 w 717"/>
                  <a:gd name="T7" fmla="*/ 0 h 1069"/>
                  <a:gd name="T8" fmla="*/ 717 w 717"/>
                  <a:gd name="T9" fmla="*/ 1069 h 1069"/>
                </a:gdLst>
                <a:ahLst/>
                <a:cxnLst>
                  <a:cxn ang="0">
                    <a:pos x="T0" y="T1"/>
                  </a:cxn>
                  <a:cxn ang="0">
                    <a:pos x="T2" y="T3"/>
                  </a:cxn>
                  <a:cxn ang="0">
                    <a:pos x="T4" y="T5"/>
                  </a:cxn>
                  <a:cxn ang="0">
                    <a:pos x="T6" y="T7"/>
                  </a:cxn>
                  <a:cxn ang="0">
                    <a:pos x="T8" y="T9"/>
                  </a:cxn>
                </a:cxnLst>
                <a:rect l="0" t="0" r="r" b="b"/>
                <a:pathLst>
                  <a:path w="717" h="1069">
                    <a:moveTo>
                      <a:pt x="717" y="1069"/>
                    </a:moveTo>
                    <a:lnTo>
                      <a:pt x="106" y="1069"/>
                    </a:lnTo>
                    <a:lnTo>
                      <a:pt x="0" y="0"/>
                    </a:lnTo>
                    <a:lnTo>
                      <a:pt x="613" y="0"/>
                    </a:lnTo>
                    <a:lnTo>
                      <a:pt x="717" y="10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任意多边形 110">
                <a:extLst>
                  <a:ext uri="{FF2B5EF4-FFF2-40B4-BE49-F238E27FC236}">
                    <a16:creationId xmlns:a16="http://schemas.microsoft.com/office/drawing/2014/main" id="{09916D3E-A44F-4FD8-BEA6-1C653904B7F6}"/>
                  </a:ext>
                </a:extLst>
              </p:cNvPr>
              <p:cNvSpPr/>
              <p:nvPr/>
            </p:nvSpPr>
            <p:spPr bwMode="auto">
              <a:xfrm flipH="1">
                <a:off x="1394512" y="3461339"/>
                <a:ext cx="504150" cy="749563"/>
              </a:xfrm>
              <a:custGeom>
                <a:avLst/>
                <a:gdLst>
                  <a:gd name="T0" fmla="*/ 719 w 719"/>
                  <a:gd name="T1" fmla="*/ 1069 h 1069"/>
                  <a:gd name="T2" fmla="*/ 106 w 719"/>
                  <a:gd name="T3" fmla="*/ 1069 h 1069"/>
                  <a:gd name="T4" fmla="*/ 0 w 719"/>
                  <a:gd name="T5" fmla="*/ 0 h 1069"/>
                  <a:gd name="T6" fmla="*/ 613 w 719"/>
                  <a:gd name="T7" fmla="*/ 0 h 1069"/>
                  <a:gd name="T8" fmla="*/ 719 w 719"/>
                  <a:gd name="T9" fmla="*/ 1069 h 1069"/>
                </a:gdLst>
                <a:ahLst/>
                <a:cxnLst>
                  <a:cxn ang="0">
                    <a:pos x="T0" y="T1"/>
                  </a:cxn>
                  <a:cxn ang="0">
                    <a:pos x="T2" y="T3"/>
                  </a:cxn>
                  <a:cxn ang="0">
                    <a:pos x="T4" y="T5"/>
                  </a:cxn>
                  <a:cxn ang="0">
                    <a:pos x="T6" y="T7"/>
                  </a:cxn>
                  <a:cxn ang="0">
                    <a:pos x="T8" y="T9"/>
                  </a:cxn>
                </a:cxnLst>
                <a:rect l="0" t="0" r="r" b="b"/>
                <a:pathLst>
                  <a:path w="719" h="1069">
                    <a:moveTo>
                      <a:pt x="719" y="1069"/>
                    </a:moveTo>
                    <a:lnTo>
                      <a:pt x="106" y="1069"/>
                    </a:lnTo>
                    <a:lnTo>
                      <a:pt x="0" y="0"/>
                    </a:lnTo>
                    <a:lnTo>
                      <a:pt x="613" y="0"/>
                    </a:lnTo>
                    <a:lnTo>
                      <a:pt x="719" y="1069"/>
                    </a:lnTo>
                    <a:close/>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任意多边形 111">
                <a:extLst>
                  <a:ext uri="{FF2B5EF4-FFF2-40B4-BE49-F238E27FC236}">
                    <a16:creationId xmlns:a16="http://schemas.microsoft.com/office/drawing/2014/main" id="{EB04D270-A8B8-4F4F-94AA-37128F878086}"/>
                  </a:ext>
                </a:extLst>
              </p:cNvPr>
              <p:cNvSpPr/>
              <p:nvPr/>
            </p:nvSpPr>
            <p:spPr bwMode="auto">
              <a:xfrm flipH="1">
                <a:off x="1394512" y="3461339"/>
                <a:ext cx="504150" cy="749563"/>
              </a:xfrm>
              <a:custGeom>
                <a:avLst/>
                <a:gdLst>
                  <a:gd name="T0" fmla="*/ 719 w 719"/>
                  <a:gd name="T1" fmla="*/ 1069 h 1069"/>
                  <a:gd name="T2" fmla="*/ 106 w 719"/>
                  <a:gd name="T3" fmla="*/ 1069 h 1069"/>
                  <a:gd name="T4" fmla="*/ 0 w 719"/>
                  <a:gd name="T5" fmla="*/ 0 h 1069"/>
                  <a:gd name="T6" fmla="*/ 613 w 719"/>
                  <a:gd name="T7" fmla="*/ 0 h 1069"/>
                  <a:gd name="T8" fmla="*/ 719 w 719"/>
                  <a:gd name="T9" fmla="*/ 1069 h 1069"/>
                </a:gdLst>
                <a:ahLst/>
                <a:cxnLst>
                  <a:cxn ang="0">
                    <a:pos x="T0" y="T1"/>
                  </a:cxn>
                  <a:cxn ang="0">
                    <a:pos x="T2" y="T3"/>
                  </a:cxn>
                  <a:cxn ang="0">
                    <a:pos x="T4" y="T5"/>
                  </a:cxn>
                  <a:cxn ang="0">
                    <a:pos x="T6" y="T7"/>
                  </a:cxn>
                  <a:cxn ang="0">
                    <a:pos x="T8" y="T9"/>
                  </a:cxn>
                </a:cxnLst>
                <a:rect l="0" t="0" r="r" b="b"/>
                <a:pathLst>
                  <a:path w="719" h="1069">
                    <a:moveTo>
                      <a:pt x="719" y="1069"/>
                    </a:moveTo>
                    <a:lnTo>
                      <a:pt x="106" y="1069"/>
                    </a:lnTo>
                    <a:lnTo>
                      <a:pt x="0" y="0"/>
                    </a:lnTo>
                    <a:lnTo>
                      <a:pt x="613" y="0"/>
                    </a:lnTo>
                    <a:lnTo>
                      <a:pt x="719" y="10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任意多边形 112">
                <a:extLst>
                  <a:ext uri="{FF2B5EF4-FFF2-40B4-BE49-F238E27FC236}">
                    <a16:creationId xmlns:a16="http://schemas.microsoft.com/office/drawing/2014/main" id="{F761E94F-17AA-4B18-A9EA-DC247E215E2C}"/>
                  </a:ext>
                </a:extLst>
              </p:cNvPr>
              <p:cNvSpPr/>
              <p:nvPr/>
            </p:nvSpPr>
            <p:spPr bwMode="auto">
              <a:xfrm flipH="1">
                <a:off x="1297048" y="4210902"/>
                <a:ext cx="551830" cy="26644"/>
              </a:xfrm>
              <a:custGeom>
                <a:avLst/>
                <a:gdLst>
                  <a:gd name="T0" fmla="*/ 377 w 379"/>
                  <a:gd name="T1" fmla="*/ 18 h 18"/>
                  <a:gd name="T2" fmla="*/ 0 w 379"/>
                  <a:gd name="T3" fmla="*/ 18 h 18"/>
                  <a:gd name="T4" fmla="*/ 4 w 379"/>
                  <a:gd name="T5" fmla="*/ 0 h 18"/>
                  <a:gd name="T6" fmla="*/ 363 w 379"/>
                  <a:gd name="T7" fmla="*/ 0 h 18"/>
                  <a:gd name="T8" fmla="*/ 377 w 379"/>
                  <a:gd name="T9" fmla="*/ 18 h 18"/>
                </a:gdLst>
                <a:ahLst/>
                <a:cxnLst>
                  <a:cxn ang="0">
                    <a:pos x="T0" y="T1"/>
                  </a:cxn>
                  <a:cxn ang="0">
                    <a:pos x="T2" y="T3"/>
                  </a:cxn>
                  <a:cxn ang="0">
                    <a:pos x="T4" y="T5"/>
                  </a:cxn>
                  <a:cxn ang="0">
                    <a:pos x="T6" y="T7"/>
                  </a:cxn>
                  <a:cxn ang="0">
                    <a:pos x="T8" y="T9"/>
                  </a:cxn>
                </a:cxnLst>
                <a:rect l="0" t="0" r="r" b="b"/>
                <a:pathLst>
                  <a:path w="379" h="18">
                    <a:moveTo>
                      <a:pt x="377" y="18"/>
                    </a:moveTo>
                    <a:cubicBezTo>
                      <a:pt x="0" y="18"/>
                      <a:pt x="0" y="18"/>
                      <a:pt x="0" y="18"/>
                    </a:cubicBezTo>
                    <a:cubicBezTo>
                      <a:pt x="4" y="0"/>
                      <a:pt x="4" y="0"/>
                      <a:pt x="4" y="0"/>
                    </a:cubicBezTo>
                    <a:cubicBezTo>
                      <a:pt x="363" y="0"/>
                      <a:pt x="363" y="0"/>
                      <a:pt x="363" y="0"/>
                    </a:cubicBezTo>
                    <a:cubicBezTo>
                      <a:pt x="372" y="0"/>
                      <a:pt x="379" y="9"/>
                      <a:pt x="377" y="18"/>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任意多边形 113">
                <a:extLst>
                  <a:ext uri="{FF2B5EF4-FFF2-40B4-BE49-F238E27FC236}">
                    <a16:creationId xmlns:a16="http://schemas.microsoft.com/office/drawing/2014/main" id="{12D48E35-5494-424E-B268-923B9D41B92D}"/>
                  </a:ext>
                </a:extLst>
              </p:cNvPr>
              <p:cNvSpPr/>
              <p:nvPr/>
            </p:nvSpPr>
            <p:spPr bwMode="auto">
              <a:xfrm flipH="1">
                <a:off x="1340522" y="4210902"/>
                <a:ext cx="5609" cy="26644"/>
              </a:xfrm>
              <a:custGeom>
                <a:avLst/>
                <a:gdLst>
                  <a:gd name="T0" fmla="*/ 8 w 8"/>
                  <a:gd name="T1" fmla="*/ 38 h 38"/>
                  <a:gd name="T2" fmla="*/ 0 w 8"/>
                  <a:gd name="T3" fmla="*/ 0 h 38"/>
                  <a:gd name="T4" fmla="*/ 8 w 8"/>
                  <a:gd name="T5" fmla="*/ 38 h 38"/>
                </a:gdLst>
                <a:ahLst/>
                <a:cxnLst>
                  <a:cxn ang="0">
                    <a:pos x="T0" y="T1"/>
                  </a:cxn>
                  <a:cxn ang="0">
                    <a:pos x="T2" y="T3"/>
                  </a:cxn>
                  <a:cxn ang="0">
                    <a:pos x="T4" y="T5"/>
                  </a:cxn>
                </a:cxnLst>
                <a:rect l="0" t="0" r="r" b="b"/>
                <a:pathLst>
                  <a:path w="8" h="38">
                    <a:moveTo>
                      <a:pt x="8" y="38"/>
                    </a:moveTo>
                    <a:lnTo>
                      <a:pt x="0" y="0"/>
                    </a:lnTo>
                    <a:lnTo>
                      <a:pt x="8" y="38"/>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直接连接符 114">
                <a:extLst>
                  <a:ext uri="{FF2B5EF4-FFF2-40B4-BE49-F238E27FC236}">
                    <a16:creationId xmlns:a16="http://schemas.microsoft.com/office/drawing/2014/main" id="{2FB768DC-CAE4-44CE-AAFC-9C35EB71CF1E}"/>
                  </a:ext>
                </a:extLst>
              </p:cNvPr>
              <p:cNvSpPr/>
              <p:nvPr/>
            </p:nvSpPr>
            <p:spPr bwMode="auto">
              <a:xfrm flipV="1">
                <a:off x="1340522" y="4210902"/>
                <a:ext cx="5609" cy="26644"/>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任意多边形 115">
                <a:extLst>
                  <a:ext uri="{FF2B5EF4-FFF2-40B4-BE49-F238E27FC236}">
                    <a16:creationId xmlns:a16="http://schemas.microsoft.com/office/drawing/2014/main" id="{D45058D0-F033-4068-A945-E02B9718E2A0}"/>
                  </a:ext>
                </a:extLst>
              </p:cNvPr>
              <p:cNvSpPr/>
              <p:nvPr/>
            </p:nvSpPr>
            <p:spPr bwMode="auto">
              <a:xfrm flipH="1">
                <a:off x="1387500" y="4210902"/>
                <a:ext cx="554635" cy="26644"/>
              </a:xfrm>
              <a:custGeom>
                <a:avLst/>
                <a:gdLst>
                  <a:gd name="T0" fmla="*/ 377 w 381"/>
                  <a:gd name="T1" fmla="*/ 18 h 18"/>
                  <a:gd name="T2" fmla="*/ 0 w 381"/>
                  <a:gd name="T3" fmla="*/ 18 h 18"/>
                  <a:gd name="T4" fmla="*/ 22 w 381"/>
                  <a:gd name="T5" fmla="*/ 0 h 18"/>
                  <a:gd name="T6" fmla="*/ 381 w 381"/>
                  <a:gd name="T7" fmla="*/ 0 h 18"/>
                  <a:gd name="T8" fmla="*/ 377 w 381"/>
                  <a:gd name="T9" fmla="*/ 18 h 18"/>
                </a:gdLst>
                <a:ahLst/>
                <a:cxnLst>
                  <a:cxn ang="0">
                    <a:pos x="T0" y="T1"/>
                  </a:cxn>
                  <a:cxn ang="0">
                    <a:pos x="T2" y="T3"/>
                  </a:cxn>
                  <a:cxn ang="0">
                    <a:pos x="T4" y="T5"/>
                  </a:cxn>
                  <a:cxn ang="0">
                    <a:pos x="T6" y="T7"/>
                  </a:cxn>
                  <a:cxn ang="0">
                    <a:pos x="T8" y="T9"/>
                  </a:cxn>
                </a:cxnLst>
                <a:rect l="0" t="0" r="r" b="b"/>
                <a:pathLst>
                  <a:path w="381" h="18">
                    <a:moveTo>
                      <a:pt x="377" y="18"/>
                    </a:moveTo>
                    <a:cubicBezTo>
                      <a:pt x="0" y="18"/>
                      <a:pt x="0" y="18"/>
                      <a:pt x="0" y="18"/>
                    </a:cubicBezTo>
                    <a:cubicBezTo>
                      <a:pt x="2" y="8"/>
                      <a:pt x="11" y="0"/>
                      <a:pt x="22" y="0"/>
                    </a:cubicBezTo>
                    <a:cubicBezTo>
                      <a:pt x="381" y="0"/>
                      <a:pt x="381" y="0"/>
                      <a:pt x="381" y="0"/>
                    </a:cubicBezTo>
                    <a:lnTo>
                      <a:pt x="377" y="18"/>
                    </a:lnTo>
                    <a:close/>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任意多边形 116">
                <a:extLst>
                  <a:ext uri="{FF2B5EF4-FFF2-40B4-BE49-F238E27FC236}">
                    <a16:creationId xmlns:a16="http://schemas.microsoft.com/office/drawing/2014/main" id="{CA21F85A-4E0C-4778-AA3B-F229245E9AE1}"/>
                  </a:ext>
                </a:extLst>
              </p:cNvPr>
              <p:cNvSpPr/>
              <p:nvPr/>
            </p:nvSpPr>
            <p:spPr bwMode="auto">
              <a:xfrm flipH="1">
                <a:off x="1340521" y="4210902"/>
                <a:ext cx="84843" cy="26644"/>
              </a:xfrm>
              <a:custGeom>
                <a:avLst/>
                <a:gdLst>
                  <a:gd name="T0" fmla="*/ 54 w 58"/>
                  <a:gd name="T1" fmla="*/ 0 h 18"/>
                  <a:gd name="T2" fmla="*/ 16 w 58"/>
                  <a:gd name="T3" fmla="*/ 0 h 18"/>
                  <a:gd name="T4" fmla="*/ 2 w 58"/>
                  <a:gd name="T5" fmla="*/ 18 h 18"/>
                  <a:gd name="T6" fmla="*/ 58 w 58"/>
                  <a:gd name="T7" fmla="*/ 18 h 18"/>
                </a:gdLst>
                <a:ahLst/>
                <a:cxnLst>
                  <a:cxn ang="0">
                    <a:pos x="T0" y="T1"/>
                  </a:cxn>
                  <a:cxn ang="0">
                    <a:pos x="T2" y="T3"/>
                  </a:cxn>
                  <a:cxn ang="0">
                    <a:pos x="T4" y="T5"/>
                  </a:cxn>
                  <a:cxn ang="0">
                    <a:pos x="T6" y="T7"/>
                  </a:cxn>
                </a:cxnLst>
                <a:rect l="0" t="0" r="r" b="b"/>
                <a:pathLst>
                  <a:path w="58" h="18">
                    <a:moveTo>
                      <a:pt x="54" y="0"/>
                    </a:moveTo>
                    <a:cubicBezTo>
                      <a:pt x="16" y="0"/>
                      <a:pt x="16" y="0"/>
                      <a:pt x="16" y="0"/>
                    </a:cubicBezTo>
                    <a:cubicBezTo>
                      <a:pt x="7" y="0"/>
                      <a:pt x="0" y="9"/>
                      <a:pt x="2" y="18"/>
                    </a:cubicBezTo>
                    <a:cubicBezTo>
                      <a:pt x="58" y="18"/>
                      <a:pt x="58" y="18"/>
                      <a:pt x="58" y="18"/>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任意多边形 117">
                <a:extLst>
                  <a:ext uri="{FF2B5EF4-FFF2-40B4-BE49-F238E27FC236}">
                    <a16:creationId xmlns:a16="http://schemas.microsoft.com/office/drawing/2014/main" id="{956EDE7D-10E9-4B2F-8AB6-24615834D315}"/>
                  </a:ext>
                </a:extLst>
              </p:cNvPr>
              <p:cNvSpPr/>
              <p:nvPr/>
            </p:nvSpPr>
            <p:spPr bwMode="auto">
              <a:xfrm flipH="1">
                <a:off x="1425364" y="3865921"/>
                <a:ext cx="4207" cy="36461"/>
              </a:xfrm>
              <a:custGeom>
                <a:avLst/>
                <a:gdLst>
                  <a:gd name="T0" fmla="*/ 0 w 6"/>
                  <a:gd name="T1" fmla="*/ 0 h 52"/>
                  <a:gd name="T2" fmla="*/ 0 w 6"/>
                  <a:gd name="T3" fmla="*/ 0 h 52"/>
                  <a:gd name="T4" fmla="*/ 6 w 6"/>
                  <a:gd name="T5" fmla="*/ 52 h 52"/>
                  <a:gd name="T6" fmla="*/ 6 w 6"/>
                  <a:gd name="T7" fmla="*/ 52 h 52"/>
                  <a:gd name="T8" fmla="*/ 0 w 6"/>
                  <a:gd name="T9" fmla="*/ 0 h 52"/>
                </a:gdLst>
                <a:ahLst/>
                <a:cxnLst>
                  <a:cxn ang="0">
                    <a:pos x="T0" y="T1"/>
                  </a:cxn>
                  <a:cxn ang="0">
                    <a:pos x="T2" y="T3"/>
                  </a:cxn>
                  <a:cxn ang="0">
                    <a:pos x="T4" y="T5"/>
                  </a:cxn>
                  <a:cxn ang="0">
                    <a:pos x="T6" y="T7"/>
                  </a:cxn>
                  <a:cxn ang="0">
                    <a:pos x="T8" y="T9"/>
                  </a:cxn>
                </a:cxnLst>
                <a:rect l="0" t="0" r="r" b="b"/>
                <a:pathLst>
                  <a:path w="6" h="52">
                    <a:moveTo>
                      <a:pt x="0" y="0"/>
                    </a:moveTo>
                    <a:lnTo>
                      <a:pt x="0" y="0"/>
                    </a:lnTo>
                    <a:lnTo>
                      <a:pt x="6" y="52"/>
                    </a:lnTo>
                    <a:lnTo>
                      <a:pt x="6" y="52"/>
                    </a:lnTo>
                    <a:lnTo>
                      <a:pt x="0" y="0"/>
                    </a:lnTo>
                    <a:close/>
                  </a:path>
                </a:pathLst>
              </a:custGeom>
              <a:solidFill>
                <a:srgbClr val="1E28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任意多边形 118">
                <a:extLst>
                  <a:ext uri="{FF2B5EF4-FFF2-40B4-BE49-F238E27FC236}">
                    <a16:creationId xmlns:a16="http://schemas.microsoft.com/office/drawing/2014/main" id="{77B30DF7-9A50-41EE-AA2C-3C3979A1B21A}"/>
                  </a:ext>
                </a:extLst>
              </p:cNvPr>
              <p:cNvSpPr/>
              <p:nvPr/>
            </p:nvSpPr>
            <p:spPr bwMode="auto">
              <a:xfrm flipH="1">
                <a:off x="1425364" y="3865921"/>
                <a:ext cx="4207" cy="36461"/>
              </a:xfrm>
              <a:custGeom>
                <a:avLst/>
                <a:gdLst>
                  <a:gd name="T0" fmla="*/ 0 w 6"/>
                  <a:gd name="T1" fmla="*/ 0 h 52"/>
                  <a:gd name="T2" fmla="*/ 0 w 6"/>
                  <a:gd name="T3" fmla="*/ 0 h 52"/>
                  <a:gd name="T4" fmla="*/ 6 w 6"/>
                  <a:gd name="T5" fmla="*/ 52 h 52"/>
                  <a:gd name="T6" fmla="*/ 6 w 6"/>
                  <a:gd name="T7" fmla="*/ 52 h 52"/>
                  <a:gd name="T8" fmla="*/ 0 w 6"/>
                  <a:gd name="T9" fmla="*/ 0 h 52"/>
                </a:gdLst>
                <a:ahLst/>
                <a:cxnLst>
                  <a:cxn ang="0">
                    <a:pos x="T0" y="T1"/>
                  </a:cxn>
                  <a:cxn ang="0">
                    <a:pos x="T2" y="T3"/>
                  </a:cxn>
                  <a:cxn ang="0">
                    <a:pos x="T4" y="T5"/>
                  </a:cxn>
                  <a:cxn ang="0">
                    <a:pos x="T6" y="T7"/>
                  </a:cxn>
                  <a:cxn ang="0">
                    <a:pos x="T8" y="T9"/>
                  </a:cxn>
                </a:cxnLst>
                <a:rect l="0" t="0" r="r" b="b"/>
                <a:pathLst>
                  <a:path w="6" h="52">
                    <a:moveTo>
                      <a:pt x="0" y="0"/>
                    </a:moveTo>
                    <a:lnTo>
                      <a:pt x="0" y="0"/>
                    </a:lnTo>
                    <a:lnTo>
                      <a:pt x="6" y="52"/>
                    </a:lnTo>
                    <a:lnTo>
                      <a:pt x="6" y="5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任意多边形 119">
                <a:extLst>
                  <a:ext uri="{FF2B5EF4-FFF2-40B4-BE49-F238E27FC236}">
                    <a16:creationId xmlns:a16="http://schemas.microsoft.com/office/drawing/2014/main" id="{EC2CBE34-C16F-4A3A-9E26-9380248BD877}"/>
                  </a:ext>
                </a:extLst>
              </p:cNvPr>
              <p:cNvSpPr/>
              <p:nvPr/>
            </p:nvSpPr>
            <p:spPr bwMode="auto">
              <a:xfrm flipH="1">
                <a:off x="1425364" y="3865921"/>
                <a:ext cx="432629" cy="36461"/>
              </a:xfrm>
              <a:custGeom>
                <a:avLst/>
                <a:gdLst>
                  <a:gd name="T0" fmla="*/ 611 w 617"/>
                  <a:gd name="T1" fmla="*/ 0 h 52"/>
                  <a:gd name="T2" fmla="*/ 0 w 617"/>
                  <a:gd name="T3" fmla="*/ 0 h 52"/>
                  <a:gd name="T4" fmla="*/ 4 w 617"/>
                  <a:gd name="T5" fmla="*/ 52 h 52"/>
                  <a:gd name="T6" fmla="*/ 617 w 617"/>
                  <a:gd name="T7" fmla="*/ 52 h 52"/>
                  <a:gd name="T8" fmla="*/ 611 w 617"/>
                  <a:gd name="T9" fmla="*/ 0 h 52"/>
                </a:gdLst>
                <a:ahLst/>
                <a:cxnLst>
                  <a:cxn ang="0">
                    <a:pos x="T0" y="T1"/>
                  </a:cxn>
                  <a:cxn ang="0">
                    <a:pos x="T2" y="T3"/>
                  </a:cxn>
                  <a:cxn ang="0">
                    <a:pos x="T4" y="T5"/>
                  </a:cxn>
                  <a:cxn ang="0">
                    <a:pos x="T6" y="T7"/>
                  </a:cxn>
                  <a:cxn ang="0">
                    <a:pos x="T8" y="T9"/>
                  </a:cxn>
                </a:cxnLst>
                <a:rect l="0" t="0" r="r" b="b"/>
                <a:pathLst>
                  <a:path w="617" h="52">
                    <a:moveTo>
                      <a:pt x="611" y="0"/>
                    </a:moveTo>
                    <a:lnTo>
                      <a:pt x="0" y="0"/>
                    </a:lnTo>
                    <a:lnTo>
                      <a:pt x="4" y="52"/>
                    </a:lnTo>
                    <a:lnTo>
                      <a:pt x="617" y="52"/>
                    </a:lnTo>
                    <a:lnTo>
                      <a:pt x="611" y="0"/>
                    </a:lnTo>
                    <a:close/>
                  </a:path>
                </a:pathLst>
              </a:custGeom>
              <a:solidFill>
                <a:srgbClr val="3362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任意多边形 120">
                <a:extLst>
                  <a:ext uri="{FF2B5EF4-FFF2-40B4-BE49-F238E27FC236}">
                    <a16:creationId xmlns:a16="http://schemas.microsoft.com/office/drawing/2014/main" id="{CF79E0D0-A2B3-4332-8B11-AA2AC7926F3A}"/>
                  </a:ext>
                </a:extLst>
              </p:cNvPr>
              <p:cNvSpPr/>
              <p:nvPr/>
            </p:nvSpPr>
            <p:spPr bwMode="auto">
              <a:xfrm flipH="1">
                <a:off x="1425364" y="3865921"/>
                <a:ext cx="432629" cy="36461"/>
              </a:xfrm>
              <a:custGeom>
                <a:avLst/>
                <a:gdLst>
                  <a:gd name="T0" fmla="*/ 611 w 617"/>
                  <a:gd name="T1" fmla="*/ 0 h 52"/>
                  <a:gd name="T2" fmla="*/ 0 w 617"/>
                  <a:gd name="T3" fmla="*/ 0 h 52"/>
                  <a:gd name="T4" fmla="*/ 4 w 617"/>
                  <a:gd name="T5" fmla="*/ 52 h 52"/>
                  <a:gd name="T6" fmla="*/ 617 w 617"/>
                  <a:gd name="T7" fmla="*/ 52 h 52"/>
                  <a:gd name="T8" fmla="*/ 611 w 617"/>
                  <a:gd name="T9" fmla="*/ 0 h 52"/>
                </a:gdLst>
                <a:ahLst/>
                <a:cxnLst>
                  <a:cxn ang="0">
                    <a:pos x="T0" y="T1"/>
                  </a:cxn>
                  <a:cxn ang="0">
                    <a:pos x="T2" y="T3"/>
                  </a:cxn>
                  <a:cxn ang="0">
                    <a:pos x="T4" y="T5"/>
                  </a:cxn>
                  <a:cxn ang="0">
                    <a:pos x="T6" y="T7"/>
                  </a:cxn>
                  <a:cxn ang="0">
                    <a:pos x="T8" y="T9"/>
                  </a:cxn>
                </a:cxnLst>
                <a:rect l="0" t="0" r="r" b="b"/>
                <a:pathLst>
                  <a:path w="617" h="52">
                    <a:moveTo>
                      <a:pt x="611" y="0"/>
                    </a:moveTo>
                    <a:lnTo>
                      <a:pt x="0" y="0"/>
                    </a:lnTo>
                    <a:lnTo>
                      <a:pt x="4" y="52"/>
                    </a:lnTo>
                    <a:lnTo>
                      <a:pt x="617" y="52"/>
                    </a:lnTo>
                    <a:lnTo>
                      <a:pt x="6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任意多边形 121">
                <a:extLst>
                  <a:ext uri="{FF2B5EF4-FFF2-40B4-BE49-F238E27FC236}">
                    <a16:creationId xmlns:a16="http://schemas.microsoft.com/office/drawing/2014/main" id="{3E1EBE2E-4F6F-4080-BB69-24596079F900}"/>
                  </a:ext>
                </a:extLst>
              </p:cNvPr>
              <p:cNvSpPr/>
              <p:nvPr/>
            </p:nvSpPr>
            <p:spPr bwMode="auto">
              <a:xfrm flipH="1">
                <a:off x="696837" y="2602391"/>
                <a:ext cx="1910018" cy="1263529"/>
              </a:xfrm>
              <a:custGeom>
                <a:avLst/>
                <a:gdLst>
                  <a:gd name="T0" fmla="*/ 1286 w 1311"/>
                  <a:gd name="T1" fmla="*/ 868 h 868"/>
                  <a:gd name="T2" fmla="*/ 25 w 1311"/>
                  <a:gd name="T3" fmla="*/ 868 h 868"/>
                  <a:gd name="T4" fmla="*/ 0 w 1311"/>
                  <a:gd name="T5" fmla="*/ 844 h 868"/>
                  <a:gd name="T6" fmla="*/ 0 w 1311"/>
                  <a:gd name="T7" fmla="*/ 24 h 868"/>
                  <a:gd name="T8" fmla="*/ 25 w 1311"/>
                  <a:gd name="T9" fmla="*/ 0 h 868"/>
                  <a:gd name="T10" fmla="*/ 1286 w 1311"/>
                  <a:gd name="T11" fmla="*/ 0 h 868"/>
                  <a:gd name="T12" fmla="*/ 1311 w 1311"/>
                  <a:gd name="T13" fmla="*/ 24 h 868"/>
                  <a:gd name="T14" fmla="*/ 1311 w 1311"/>
                  <a:gd name="T15" fmla="*/ 844 h 868"/>
                  <a:gd name="T16" fmla="*/ 1286 w 1311"/>
                  <a:gd name="T17" fmla="*/ 86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1" h="868">
                    <a:moveTo>
                      <a:pt x="1286" y="868"/>
                    </a:moveTo>
                    <a:cubicBezTo>
                      <a:pt x="25" y="868"/>
                      <a:pt x="25" y="868"/>
                      <a:pt x="25" y="868"/>
                    </a:cubicBezTo>
                    <a:cubicBezTo>
                      <a:pt x="11" y="868"/>
                      <a:pt x="0" y="857"/>
                      <a:pt x="0" y="844"/>
                    </a:cubicBezTo>
                    <a:cubicBezTo>
                      <a:pt x="0" y="24"/>
                      <a:pt x="0" y="24"/>
                      <a:pt x="0" y="24"/>
                    </a:cubicBezTo>
                    <a:cubicBezTo>
                      <a:pt x="0" y="11"/>
                      <a:pt x="11" y="0"/>
                      <a:pt x="25" y="0"/>
                    </a:cubicBezTo>
                    <a:cubicBezTo>
                      <a:pt x="1286" y="0"/>
                      <a:pt x="1286" y="0"/>
                      <a:pt x="1286" y="0"/>
                    </a:cubicBezTo>
                    <a:cubicBezTo>
                      <a:pt x="1300" y="0"/>
                      <a:pt x="1311" y="11"/>
                      <a:pt x="1311" y="24"/>
                    </a:cubicBezTo>
                    <a:cubicBezTo>
                      <a:pt x="1311" y="844"/>
                      <a:pt x="1311" y="844"/>
                      <a:pt x="1311" y="844"/>
                    </a:cubicBezTo>
                    <a:cubicBezTo>
                      <a:pt x="1311" y="857"/>
                      <a:pt x="1300" y="868"/>
                      <a:pt x="1286" y="868"/>
                    </a:cubicBezTo>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椭圆 122">
                <a:extLst>
                  <a:ext uri="{FF2B5EF4-FFF2-40B4-BE49-F238E27FC236}">
                    <a16:creationId xmlns:a16="http://schemas.microsoft.com/office/drawing/2014/main" id="{2129782A-0707-49AC-85BC-678BD30205FB}"/>
                  </a:ext>
                </a:extLst>
              </p:cNvPr>
              <p:cNvSpPr/>
              <p:nvPr/>
            </p:nvSpPr>
            <p:spPr bwMode="auto">
              <a:xfrm flipH="1">
                <a:off x="1617487" y="3746720"/>
                <a:ext cx="68716" cy="67313"/>
              </a:xfrm>
              <a:prstGeom prst="ellipse">
                <a:avLst/>
              </a:prstGeom>
              <a:solidFill>
                <a:srgbClr val="3362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任意多边形 123">
                <a:extLst>
                  <a:ext uri="{FF2B5EF4-FFF2-40B4-BE49-F238E27FC236}">
                    <a16:creationId xmlns:a16="http://schemas.microsoft.com/office/drawing/2014/main" id="{D612DBD9-3925-40BB-B55C-DF3B6CC8D026}"/>
                  </a:ext>
                </a:extLst>
              </p:cNvPr>
              <p:cNvSpPr/>
              <p:nvPr/>
            </p:nvSpPr>
            <p:spPr bwMode="auto">
              <a:xfrm flipH="1">
                <a:off x="712963" y="2676717"/>
                <a:ext cx="1879167" cy="1009000"/>
              </a:xfrm>
              <a:custGeom>
                <a:avLst/>
                <a:gdLst>
                  <a:gd name="T0" fmla="*/ 1279 w 1290"/>
                  <a:gd name="T1" fmla="*/ 693 h 693"/>
                  <a:gd name="T2" fmla="*/ 11 w 1290"/>
                  <a:gd name="T3" fmla="*/ 693 h 693"/>
                  <a:gd name="T4" fmla="*/ 0 w 1290"/>
                  <a:gd name="T5" fmla="*/ 682 h 693"/>
                  <a:gd name="T6" fmla="*/ 0 w 1290"/>
                  <a:gd name="T7" fmla="*/ 10 h 693"/>
                  <a:gd name="T8" fmla="*/ 11 w 1290"/>
                  <a:gd name="T9" fmla="*/ 0 h 693"/>
                  <a:gd name="T10" fmla="*/ 1279 w 1290"/>
                  <a:gd name="T11" fmla="*/ 0 h 693"/>
                  <a:gd name="T12" fmla="*/ 1290 w 1290"/>
                  <a:gd name="T13" fmla="*/ 10 h 693"/>
                  <a:gd name="T14" fmla="*/ 1290 w 1290"/>
                  <a:gd name="T15" fmla="*/ 682 h 693"/>
                  <a:gd name="T16" fmla="*/ 1279 w 1290"/>
                  <a:gd name="T17" fmla="*/ 693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0" h="693">
                    <a:moveTo>
                      <a:pt x="1279" y="693"/>
                    </a:moveTo>
                    <a:cubicBezTo>
                      <a:pt x="11" y="693"/>
                      <a:pt x="11" y="693"/>
                      <a:pt x="11" y="693"/>
                    </a:cubicBezTo>
                    <a:cubicBezTo>
                      <a:pt x="5" y="693"/>
                      <a:pt x="0" y="688"/>
                      <a:pt x="0" y="682"/>
                    </a:cubicBezTo>
                    <a:cubicBezTo>
                      <a:pt x="0" y="10"/>
                      <a:pt x="0" y="10"/>
                      <a:pt x="0" y="10"/>
                    </a:cubicBezTo>
                    <a:cubicBezTo>
                      <a:pt x="0" y="4"/>
                      <a:pt x="5" y="0"/>
                      <a:pt x="11" y="0"/>
                    </a:cubicBezTo>
                    <a:cubicBezTo>
                      <a:pt x="1279" y="0"/>
                      <a:pt x="1279" y="0"/>
                      <a:pt x="1279" y="0"/>
                    </a:cubicBezTo>
                    <a:cubicBezTo>
                      <a:pt x="1285" y="0"/>
                      <a:pt x="1290" y="4"/>
                      <a:pt x="1290" y="10"/>
                    </a:cubicBezTo>
                    <a:cubicBezTo>
                      <a:pt x="1290" y="682"/>
                      <a:pt x="1290" y="682"/>
                      <a:pt x="1290" y="682"/>
                    </a:cubicBezTo>
                    <a:cubicBezTo>
                      <a:pt x="1290" y="688"/>
                      <a:pt x="1285" y="693"/>
                      <a:pt x="1279" y="693"/>
                    </a:cubicBezTo>
                  </a:path>
                </a:pathLst>
              </a:custGeom>
              <a:solidFill>
                <a:srgbClr val="FFFFFF">
                  <a:alpha val="90000"/>
                </a:srgbClr>
              </a:solidFill>
              <a:ln>
                <a:noFill/>
              </a:ln>
            </p:spPr>
            <p:txBody>
              <a:bodyPr anchor="ctr"/>
              <a:lstStyle/>
              <a:p>
                <a:pPr algn="ctr"/>
                <a:endParaRPr>
                  <a:cs typeface="+mn-ea"/>
                  <a:sym typeface="+mn-lt"/>
                </a:endParaRPr>
              </a:p>
            </p:txBody>
          </p:sp>
          <p:sp>
            <p:nvSpPr>
              <p:cNvPr id="125" name="任意多边形 124">
                <a:extLst>
                  <a:ext uri="{FF2B5EF4-FFF2-40B4-BE49-F238E27FC236}">
                    <a16:creationId xmlns:a16="http://schemas.microsoft.com/office/drawing/2014/main" id="{6ED1388E-051C-4A4E-9B01-0CB463FE85A5}"/>
                  </a:ext>
                </a:extLst>
              </p:cNvPr>
              <p:cNvSpPr/>
              <p:nvPr/>
            </p:nvSpPr>
            <p:spPr bwMode="auto">
              <a:xfrm flipH="1">
                <a:off x="1944939" y="2675314"/>
                <a:ext cx="645789" cy="960618"/>
              </a:xfrm>
              <a:custGeom>
                <a:avLst/>
                <a:gdLst>
                  <a:gd name="T0" fmla="*/ 553 w 921"/>
                  <a:gd name="T1" fmla="*/ 548 h 1370"/>
                  <a:gd name="T2" fmla="*/ 921 w 921"/>
                  <a:gd name="T3" fmla="*/ 0 h 1370"/>
                  <a:gd name="T4" fmla="*/ 459 w 921"/>
                  <a:gd name="T5" fmla="*/ 0 h 1370"/>
                  <a:gd name="T6" fmla="*/ 98 w 921"/>
                  <a:gd name="T7" fmla="*/ 538 h 1370"/>
                  <a:gd name="T8" fmla="*/ 83 w 921"/>
                  <a:gd name="T9" fmla="*/ 560 h 1370"/>
                  <a:gd name="T10" fmla="*/ 0 w 921"/>
                  <a:gd name="T11" fmla="*/ 683 h 1370"/>
                  <a:gd name="T12" fmla="*/ 0 w 921"/>
                  <a:gd name="T13" fmla="*/ 1370 h 1370"/>
                  <a:gd name="T14" fmla="*/ 83 w 921"/>
                  <a:gd name="T15" fmla="*/ 1248 h 1370"/>
                  <a:gd name="T16" fmla="*/ 553 w 921"/>
                  <a:gd name="T17" fmla="*/ 548 h 1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1" h="1370">
                    <a:moveTo>
                      <a:pt x="553" y="548"/>
                    </a:moveTo>
                    <a:lnTo>
                      <a:pt x="921" y="0"/>
                    </a:lnTo>
                    <a:lnTo>
                      <a:pt x="459" y="0"/>
                    </a:lnTo>
                    <a:lnTo>
                      <a:pt x="98" y="538"/>
                    </a:lnTo>
                    <a:lnTo>
                      <a:pt x="83" y="560"/>
                    </a:lnTo>
                    <a:lnTo>
                      <a:pt x="0" y="683"/>
                    </a:lnTo>
                    <a:lnTo>
                      <a:pt x="0" y="1370"/>
                    </a:lnTo>
                    <a:lnTo>
                      <a:pt x="83" y="1248"/>
                    </a:lnTo>
                    <a:lnTo>
                      <a:pt x="553" y="548"/>
                    </a:lnTo>
                    <a:close/>
                  </a:path>
                </a:pathLst>
              </a:custGeom>
              <a:solidFill>
                <a:srgbClr val="FFFFFF">
                  <a:alpha val="40000"/>
                </a:srgbClr>
              </a:solidFill>
              <a:ln>
                <a:noFill/>
              </a:ln>
            </p:spPr>
            <p:txBody>
              <a:bodyPr anchor="ctr"/>
              <a:lstStyle/>
              <a:p>
                <a:pPr algn="ctr"/>
                <a:endParaRPr>
                  <a:cs typeface="+mn-ea"/>
                  <a:sym typeface="+mn-lt"/>
                </a:endParaRPr>
              </a:p>
            </p:txBody>
          </p:sp>
          <p:sp>
            <p:nvSpPr>
              <p:cNvPr id="126" name="任意多边形 125">
                <a:extLst>
                  <a:ext uri="{FF2B5EF4-FFF2-40B4-BE49-F238E27FC236}">
                    <a16:creationId xmlns:a16="http://schemas.microsoft.com/office/drawing/2014/main" id="{1D01809C-D088-4ACF-BDF3-6D7264D835D5}"/>
                  </a:ext>
                </a:extLst>
              </p:cNvPr>
              <p:cNvSpPr/>
              <p:nvPr/>
            </p:nvSpPr>
            <p:spPr bwMode="auto">
              <a:xfrm flipH="1">
                <a:off x="1944939" y="2675314"/>
                <a:ext cx="645789" cy="960618"/>
              </a:xfrm>
              <a:custGeom>
                <a:avLst/>
                <a:gdLst>
                  <a:gd name="T0" fmla="*/ 553 w 921"/>
                  <a:gd name="T1" fmla="*/ 548 h 1370"/>
                  <a:gd name="T2" fmla="*/ 921 w 921"/>
                  <a:gd name="T3" fmla="*/ 0 h 1370"/>
                  <a:gd name="T4" fmla="*/ 459 w 921"/>
                  <a:gd name="T5" fmla="*/ 0 h 1370"/>
                  <a:gd name="T6" fmla="*/ 98 w 921"/>
                  <a:gd name="T7" fmla="*/ 538 h 1370"/>
                  <a:gd name="T8" fmla="*/ 83 w 921"/>
                  <a:gd name="T9" fmla="*/ 560 h 1370"/>
                  <a:gd name="T10" fmla="*/ 0 w 921"/>
                  <a:gd name="T11" fmla="*/ 683 h 1370"/>
                  <a:gd name="T12" fmla="*/ 0 w 921"/>
                  <a:gd name="T13" fmla="*/ 1370 h 1370"/>
                  <a:gd name="T14" fmla="*/ 83 w 921"/>
                  <a:gd name="T15" fmla="*/ 1248 h 1370"/>
                  <a:gd name="T16" fmla="*/ 553 w 921"/>
                  <a:gd name="T17" fmla="*/ 548 h 1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1" h="1370">
                    <a:moveTo>
                      <a:pt x="553" y="548"/>
                    </a:moveTo>
                    <a:lnTo>
                      <a:pt x="921" y="0"/>
                    </a:lnTo>
                    <a:lnTo>
                      <a:pt x="459" y="0"/>
                    </a:lnTo>
                    <a:lnTo>
                      <a:pt x="98" y="538"/>
                    </a:lnTo>
                    <a:lnTo>
                      <a:pt x="83" y="560"/>
                    </a:lnTo>
                    <a:lnTo>
                      <a:pt x="0" y="683"/>
                    </a:lnTo>
                    <a:lnTo>
                      <a:pt x="0" y="1370"/>
                    </a:lnTo>
                    <a:lnTo>
                      <a:pt x="83" y="1248"/>
                    </a:lnTo>
                    <a:lnTo>
                      <a:pt x="553" y="5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7" name="任意多边形 126">
                <a:extLst>
                  <a:ext uri="{FF2B5EF4-FFF2-40B4-BE49-F238E27FC236}">
                    <a16:creationId xmlns:a16="http://schemas.microsoft.com/office/drawing/2014/main" id="{4D006C5D-3965-49AC-BD3B-3449B5E92131}"/>
                  </a:ext>
                </a:extLst>
              </p:cNvPr>
              <p:cNvSpPr/>
              <p:nvPr/>
            </p:nvSpPr>
            <p:spPr bwMode="auto">
              <a:xfrm flipH="1">
                <a:off x="1478654" y="2675314"/>
                <a:ext cx="839315" cy="1010403"/>
              </a:xfrm>
              <a:custGeom>
                <a:avLst/>
                <a:gdLst>
                  <a:gd name="T0" fmla="*/ 970 w 1197"/>
                  <a:gd name="T1" fmla="*/ 0 h 1441"/>
                  <a:gd name="T2" fmla="*/ 500 w 1197"/>
                  <a:gd name="T3" fmla="*/ 697 h 1441"/>
                  <a:gd name="T4" fmla="*/ 27 w 1197"/>
                  <a:gd name="T5" fmla="*/ 1401 h 1441"/>
                  <a:gd name="T6" fmla="*/ 0 w 1197"/>
                  <a:gd name="T7" fmla="*/ 1441 h 1441"/>
                  <a:gd name="T8" fmla="*/ 226 w 1197"/>
                  <a:gd name="T9" fmla="*/ 1441 h 1441"/>
                  <a:gd name="T10" fmla="*/ 500 w 1197"/>
                  <a:gd name="T11" fmla="*/ 1034 h 1441"/>
                  <a:gd name="T12" fmla="*/ 1197 w 1197"/>
                  <a:gd name="T13" fmla="*/ 0 h 1441"/>
                  <a:gd name="T14" fmla="*/ 970 w 1197"/>
                  <a:gd name="T15" fmla="*/ 0 h 1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7" h="1441">
                    <a:moveTo>
                      <a:pt x="970" y="0"/>
                    </a:moveTo>
                    <a:lnTo>
                      <a:pt x="500" y="697"/>
                    </a:lnTo>
                    <a:lnTo>
                      <a:pt x="27" y="1401"/>
                    </a:lnTo>
                    <a:lnTo>
                      <a:pt x="0" y="1441"/>
                    </a:lnTo>
                    <a:lnTo>
                      <a:pt x="226" y="1441"/>
                    </a:lnTo>
                    <a:lnTo>
                      <a:pt x="500" y="1034"/>
                    </a:lnTo>
                    <a:lnTo>
                      <a:pt x="1197" y="0"/>
                    </a:lnTo>
                    <a:lnTo>
                      <a:pt x="970" y="0"/>
                    </a:lnTo>
                    <a:close/>
                  </a:path>
                </a:pathLst>
              </a:custGeom>
              <a:solidFill>
                <a:srgbClr val="FFFFFF">
                  <a:alpha val="40000"/>
                </a:srgbClr>
              </a:solidFill>
              <a:ln>
                <a:noFill/>
              </a:ln>
            </p:spPr>
            <p:txBody>
              <a:bodyPr anchor="ctr"/>
              <a:lstStyle/>
              <a:p>
                <a:pPr algn="ctr"/>
                <a:endParaRPr>
                  <a:cs typeface="+mn-ea"/>
                  <a:sym typeface="+mn-lt"/>
                </a:endParaRPr>
              </a:p>
            </p:txBody>
          </p:sp>
          <p:sp>
            <p:nvSpPr>
              <p:cNvPr id="128" name="任意多边形 127">
                <a:extLst>
                  <a:ext uri="{FF2B5EF4-FFF2-40B4-BE49-F238E27FC236}">
                    <a16:creationId xmlns:a16="http://schemas.microsoft.com/office/drawing/2014/main" id="{35D77F20-A619-43C7-B811-9D16771AF6E0}"/>
                  </a:ext>
                </a:extLst>
              </p:cNvPr>
              <p:cNvSpPr/>
              <p:nvPr/>
            </p:nvSpPr>
            <p:spPr bwMode="auto">
              <a:xfrm flipH="1">
                <a:off x="1478654" y="2675314"/>
                <a:ext cx="839315" cy="1010403"/>
              </a:xfrm>
              <a:custGeom>
                <a:avLst/>
                <a:gdLst>
                  <a:gd name="T0" fmla="*/ 970 w 1197"/>
                  <a:gd name="T1" fmla="*/ 0 h 1441"/>
                  <a:gd name="T2" fmla="*/ 500 w 1197"/>
                  <a:gd name="T3" fmla="*/ 697 h 1441"/>
                  <a:gd name="T4" fmla="*/ 27 w 1197"/>
                  <a:gd name="T5" fmla="*/ 1401 h 1441"/>
                  <a:gd name="T6" fmla="*/ 0 w 1197"/>
                  <a:gd name="T7" fmla="*/ 1441 h 1441"/>
                  <a:gd name="T8" fmla="*/ 226 w 1197"/>
                  <a:gd name="T9" fmla="*/ 1441 h 1441"/>
                  <a:gd name="T10" fmla="*/ 500 w 1197"/>
                  <a:gd name="T11" fmla="*/ 1034 h 1441"/>
                  <a:gd name="T12" fmla="*/ 1197 w 1197"/>
                  <a:gd name="T13" fmla="*/ 0 h 1441"/>
                  <a:gd name="T14" fmla="*/ 970 w 1197"/>
                  <a:gd name="T15" fmla="*/ 0 h 1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7" h="1441">
                    <a:moveTo>
                      <a:pt x="970" y="0"/>
                    </a:moveTo>
                    <a:lnTo>
                      <a:pt x="500" y="697"/>
                    </a:lnTo>
                    <a:lnTo>
                      <a:pt x="27" y="1401"/>
                    </a:lnTo>
                    <a:lnTo>
                      <a:pt x="0" y="1441"/>
                    </a:lnTo>
                    <a:lnTo>
                      <a:pt x="226" y="1441"/>
                    </a:lnTo>
                    <a:lnTo>
                      <a:pt x="500" y="1034"/>
                    </a:lnTo>
                    <a:lnTo>
                      <a:pt x="1197" y="0"/>
                    </a:lnTo>
                    <a:lnTo>
                      <a:pt x="9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96" name="圆角矩形 95"/>
            <p:cNvSpPr/>
            <p:nvPr/>
          </p:nvSpPr>
          <p:spPr bwMode="auto">
            <a:xfrm>
              <a:off x="1088646" y="4205589"/>
              <a:ext cx="1439298" cy="575720"/>
            </a:xfrm>
            <a:prstGeom prst="roundRect">
              <a:avLst>
                <a:gd name="adj" fmla="val 9546"/>
              </a:avLst>
            </a:prstGeom>
            <a:solidFill>
              <a:schemeClr val="accent4">
                <a:lumMod val="75000"/>
              </a:schemeClr>
            </a:solidFill>
            <a:ln w="22225" cap="rnd" cmpd="tri">
              <a:noFill/>
              <a:prstDash val="solid"/>
              <a:round/>
            </a:ln>
          </p:spPr>
          <p:txBody>
            <a:bodyPr wrap="none" rtlCol="0" anchor="ctr"/>
            <a:lstStyle/>
            <a:p>
              <a:pPr algn="ctr"/>
              <a:r>
                <a:rPr lang="en-US" altLang="zh-CN" sz="1200" b="1" dirty="0">
                  <a:solidFill>
                    <a:schemeClr val="bg1"/>
                  </a:solidFill>
                  <a:cs typeface="+mn-ea"/>
                </a:rPr>
                <a:t>Standard Desktop</a:t>
              </a:r>
            </a:p>
          </p:txBody>
        </p:sp>
      </p:grpSp>
    </p:spTree>
    <p:custDataLst>
      <p:tags r:id="rId1"/>
    </p:custDataLst>
    <p:extLst>
      <p:ext uri="{BB962C8B-B14F-4D97-AF65-F5344CB8AC3E}">
        <p14:creationId xmlns:p14="http://schemas.microsoft.com/office/powerpoint/2010/main" val="1684425640"/>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Secure Desktop – Data Isolation</a:t>
            </a:r>
          </a:p>
        </p:txBody>
      </p:sp>
      <p:sp>
        <p:nvSpPr>
          <p:cNvPr id="3" name="内容占位符 2"/>
          <p:cNvSpPr>
            <a:spLocks noGrp="1"/>
          </p:cNvSpPr>
          <p:nvPr>
            <p:ph idx="1"/>
          </p:nvPr>
        </p:nvSpPr>
        <p:spPr>
          <a:xfrm>
            <a:off x="1331640" y="1844824"/>
            <a:ext cx="6131024" cy="3289080"/>
          </a:xfrm>
        </p:spPr>
        <p:txBody>
          <a:bodyPr>
            <a:noAutofit/>
          </a:bodyPr>
          <a:lstStyle/>
          <a:p>
            <a:pPr marL="342900" lvl="1" indent="-342900">
              <a:lnSpc>
                <a:spcPct val="150000"/>
              </a:lnSpc>
              <a:spcBef>
                <a:spcPct val="0"/>
              </a:spcBef>
              <a:buFont typeface="Wingdings" panose="05000000000000000000" pitchFamily="2" charset="2"/>
              <a:buChar char="l"/>
            </a:pPr>
            <a:r>
              <a:rPr sz="1400" b="0" dirty="0">
                <a:latin typeface="+mn-lt"/>
              </a:rPr>
              <a:t>Files modified or saved in the secure desktop are automatically stored in the secure sandbox
The standard desktop cannot view or search any files from the secure desktop
Files on the secure desktop are prohibited from being transmitted by any means without authorization, including copy, clipboard, registry, screenshots, or inter-process communication</a:t>
            </a:r>
          </a:p>
          <a:p>
            <a:pPr marL="342900" lvl="1" indent="-342900">
              <a:lnSpc>
                <a:spcPct val="150000"/>
              </a:lnSpc>
              <a:spcBef>
                <a:spcPct val="0"/>
              </a:spcBef>
              <a:buFont typeface="Wingdings" panose="05000000000000000000" pitchFamily="2" charset="2"/>
              <a:buChar char="l"/>
            </a:pPr>
            <a:endParaRPr lang="en-US" altLang="zh-CN" sz="1400" b="0" dirty="0">
              <a:solidFill>
                <a:schemeClr val="tx1"/>
              </a:solidFill>
              <a:latin typeface="+mn-lt"/>
              <a:ea typeface="+mn-ea"/>
              <a:cs typeface="+mn-ea"/>
              <a:sym typeface="+mn-lt"/>
            </a:endParaRPr>
          </a:p>
          <a:p>
            <a:pPr marL="342900" lvl="1" indent="-342900">
              <a:lnSpc>
                <a:spcPct val="150000"/>
              </a:lnSpc>
              <a:buFont typeface="Wingdings" panose="05000000000000000000" pitchFamily="2" charset="2"/>
              <a:buChar char="l"/>
            </a:pPr>
            <a:endParaRPr lang="en-US" altLang="zh-CN" sz="1400" b="0" dirty="0">
              <a:solidFill>
                <a:schemeClr val="tx1"/>
              </a:solidFill>
              <a:latin typeface="+mn-lt"/>
              <a:ea typeface="+mn-ea"/>
              <a:cs typeface="+mn-ea"/>
              <a:sym typeface="+mn-lt"/>
            </a:endParaRPr>
          </a:p>
        </p:txBody>
      </p:sp>
    </p:spTree>
    <p:extLst>
      <p:ext uri="{BB962C8B-B14F-4D97-AF65-F5344CB8AC3E}">
        <p14:creationId xmlns:p14="http://schemas.microsoft.com/office/powerpoint/2010/main" val="1983676740"/>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 name="圆角矩形 20"/>
          <p:cNvSpPr/>
          <p:nvPr/>
        </p:nvSpPr>
        <p:spPr bwMode="auto">
          <a:xfrm>
            <a:off x="6407841" y="5416003"/>
            <a:ext cx="2016223" cy="821309"/>
          </a:xfrm>
          <a:prstGeom prst="roundRect">
            <a:avLst/>
          </a:prstGeom>
          <a:solidFill>
            <a:schemeClr val="bg1"/>
          </a:solidFill>
          <a:ln w="9525" cap="rnd" cmpd="tri">
            <a:solidFill>
              <a:srgbClr val="407BFF"/>
            </a:solidFill>
            <a:prstDash val="dash"/>
            <a:round/>
          </a:ln>
        </p:spPr>
        <p:txBody>
          <a:bodyPr wrap="none" rtlCol="0" anchor="ctr"/>
          <a:lstStyle/>
          <a:p>
            <a:pPr algn="ctr"/>
            <a:endParaRPr lang="zh-CN" altLang="en-US" sz="1200">
              <a:cs typeface="+mn-ea"/>
              <a:sym typeface="+mn-lt"/>
            </a:endParaRPr>
          </a:p>
        </p:txBody>
      </p:sp>
      <p:sp>
        <p:nvSpPr>
          <p:cNvPr id="22" name="圆角矩形 21"/>
          <p:cNvSpPr/>
          <p:nvPr/>
        </p:nvSpPr>
        <p:spPr bwMode="auto">
          <a:xfrm>
            <a:off x="431176" y="5301208"/>
            <a:ext cx="2808312" cy="927310"/>
          </a:xfrm>
          <a:prstGeom prst="roundRect">
            <a:avLst/>
          </a:prstGeom>
          <a:solidFill>
            <a:schemeClr val="bg1"/>
          </a:solidFill>
          <a:ln w="9525" cap="rnd" cmpd="tri">
            <a:solidFill>
              <a:srgbClr val="407BFF"/>
            </a:solidFill>
            <a:prstDash val="dash"/>
            <a:round/>
          </a:ln>
        </p:spPr>
        <p:txBody>
          <a:bodyPr wrap="none" rtlCol="0" anchor="ctr"/>
          <a:lstStyle/>
          <a:p>
            <a:pPr algn="ctr"/>
            <a:endParaRPr lang="zh-CN" altLang="en-US" sz="1200">
              <a:cs typeface="+mn-ea"/>
              <a:sym typeface="+mn-lt"/>
            </a:endParaRPr>
          </a:p>
        </p:txBody>
      </p:sp>
      <p:sp>
        <p:nvSpPr>
          <p:cNvPr id="23" name="圆角矩形 22"/>
          <p:cNvSpPr/>
          <p:nvPr/>
        </p:nvSpPr>
        <p:spPr bwMode="auto">
          <a:xfrm>
            <a:off x="341623" y="3645024"/>
            <a:ext cx="2376264" cy="821309"/>
          </a:xfrm>
          <a:prstGeom prst="roundRect">
            <a:avLst/>
          </a:prstGeom>
          <a:solidFill>
            <a:schemeClr val="bg1"/>
          </a:solidFill>
          <a:ln w="9525" cap="rnd" cmpd="tri">
            <a:solidFill>
              <a:srgbClr val="407BFF"/>
            </a:solidFill>
            <a:prstDash val="dash"/>
            <a:round/>
          </a:ln>
        </p:spPr>
        <p:txBody>
          <a:bodyPr wrap="none" rtlCol="0" anchor="ctr"/>
          <a:lstStyle/>
          <a:p>
            <a:pPr algn="ctr"/>
            <a:endParaRPr lang="zh-CN" altLang="en-US" sz="1200">
              <a:cs typeface="+mn-ea"/>
              <a:sym typeface="+mn-lt"/>
            </a:endParaRPr>
          </a:p>
        </p:txBody>
      </p:sp>
      <p:sp>
        <p:nvSpPr>
          <p:cNvPr id="20" name="圆角矩形 19"/>
          <p:cNvSpPr/>
          <p:nvPr/>
        </p:nvSpPr>
        <p:spPr bwMode="auto">
          <a:xfrm>
            <a:off x="6911896" y="3759819"/>
            <a:ext cx="2020809" cy="821309"/>
          </a:xfrm>
          <a:prstGeom prst="roundRect">
            <a:avLst/>
          </a:prstGeom>
          <a:solidFill>
            <a:schemeClr val="bg1"/>
          </a:solidFill>
          <a:ln w="9525" cap="rnd" cmpd="tri">
            <a:solidFill>
              <a:srgbClr val="407BFF"/>
            </a:solidFill>
            <a:prstDash val="dash"/>
            <a:round/>
          </a:ln>
        </p:spPr>
        <p:txBody>
          <a:bodyPr wrap="none" rtlCol="0" anchor="ctr"/>
          <a:lstStyle/>
          <a:p>
            <a:pPr algn="ctr"/>
            <a:endParaRPr lang="zh-CN" altLang="en-US" sz="1200">
              <a:cs typeface="+mn-ea"/>
              <a:sym typeface="+mn-lt"/>
            </a:endParaRPr>
          </a:p>
        </p:txBody>
      </p:sp>
      <p:sp>
        <p:nvSpPr>
          <p:cNvPr id="6" name="圆角矩形 5"/>
          <p:cNvSpPr/>
          <p:nvPr/>
        </p:nvSpPr>
        <p:spPr bwMode="auto">
          <a:xfrm>
            <a:off x="3068147" y="1916833"/>
            <a:ext cx="3267685" cy="792088"/>
          </a:xfrm>
          <a:prstGeom prst="roundRect">
            <a:avLst/>
          </a:prstGeom>
          <a:solidFill>
            <a:schemeClr val="bg1"/>
          </a:solidFill>
          <a:ln w="9525" cap="rnd" cmpd="tri">
            <a:solidFill>
              <a:srgbClr val="407BFF"/>
            </a:solidFill>
            <a:prstDash val="dash"/>
            <a:round/>
          </a:ln>
        </p:spPr>
        <p:txBody>
          <a:bodyPr wrap="none" rtlCol="0" anchor="ctr"/>
          <a:lstStyle/>
          <a:p>
            <a:pPr algn="ctr"/>
            <a:endParaRPr lang="zh-CN" altLang="en-US" sz="1200">
              <a:cs typeface="+mn-ea"/>
              <a:sym typeface="+mn-lt"/>
            </a:endParaRPr>
          </a:p>
        </p:txBody>
      </p:sp>
      <p:sp>
        <p:nvSpPr>
          <p:cNvPr id="2" name="标题 1"/>
          <p:cNvSpPr>
            <a:spLocks noGrp="1"/>
          </p:cNvSpPr>
          <p:nvPr>
            <p:ph type="title"/>
          </p:nvPr>
        </p:nvSpPr>
        <p:spPr/>
        <p:txBody>
          <a:bodyPr>
            <a:normAutofit fontScale="90000"/>
          </a:bodyPr>
          <a:lstStyle/>
          <a:p>
            <a:r>
              <a:rPr>
                <a:latin typeface="+mn-lt"/>
              </a:rPr>
              <a:t>Secure Desktop – Application Isolation</a:t>
            </a:r>
          </a:p>
        </p:txBody>
      </p:sp>
      <p:sp>
        <p:nvSpPr>
          <p:cNvPr id="9" name="矩形 8"/>
          <p:cNvSpPr/>
          <p:nvPr/>
        </p:nvSpPr>
        <p:spPr>
          <a:xfrm>
            <a:off x="457200" y="1285310"/>
            <a:ext cx="7931224" cy="523220"/>
          </a:xfrm>
          <a:prstGeom prst="rect">
            <a:avLst/>
          </a:prstGeom>
        </p:spPr>
        <p:txBody>
          <a:bodyPr wrap="square">
            <a:spAutoFit/>
          </a:bodyPr>
          <a:lstStyle/>
          <a:p>
            <a:r>
              <a:rPr sz="1400"/>
              <a:t>Access permissions are differentiated between the standard and secure desktops based on software purpose and leakage risk level</a:t>
            </a:r>
          </a:p>
        </p:txBody>
      </p:sp>
      <p:graphicFrame>
        <p:nvGraphicFramePr>
          <p:cNvPr id="3" name="图示 2"/>
          <p:cNvGraphicFramePr/>
          <p:nvPr>
            <p:extLst>
              <p:ext uri="{D42A27DB-BD31-4B8C-83A1-F6EECF244321}">
                <p14:modId xmlns:p14="http://schemas.microsoft.com/office/powerpoint/2010/main" val="1935369810"/>
              </p:ext>
            </p:extLst>
          </p:nvPr>
        </p:nvGraphicFramePr>
        <p:xfrm>
          <a:off x="2138226" y="2780928"/>
          <a:ext cx="5349734" cy="35087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5" name="矩形 14"/>
          <p:cNvSpPr/>
          <p:nvPr/>
        </p:nvSpPr>
        <p:spPr>
          <a:xfrm>
            <a:off x="3133160" y="1979602"/>
            <a:ext cx="3137657" cy="646331"/>
          </a:xfrm>
          <a:prstGeom prst="rect">
            <a:avLst/>
          </a:prstGeom>
        </p:spPr>
        <p:txBody>
          <a:bodyPr wrap="square">
            <a:spAutoFit/>
          </a:bodyPr>
          <a:lstStyle/>
          <a:p>
            <a:pPr lvl="0"/>
            <a:r>
              <a:rPr sz="1200" dirty="0"/>
              <a:t>Professional development/design software is restricted to the secure desktop with strict isolation of production data</a:t>
            </a:r>
            <a:endParaRPr lang="en-US" altLang="zh-CN" sz="1200" dirty="0">
              <a:cs typeface="+mn-ea"/>
              <a:sym typeface="+mn-lt"/>
            </a:endParaRPr>
          </a:p>
        </p:txBody>
      </p:sp>
      <p:sp>
        <p:nvSpPr>
          <p:cNvPr id="16" name="矩形 15"/>
          <p:cNvSpPr/>
          <p:nvPr/>
        </p:nvSpPr>
        <p:spPr>
          <a:xfrm>
            <a:off x="7029338" y="3772418"/>
            <a:ext cx="1791134" cy="830997"/>
          </a:xfrm>
          <a:prstGeom prst="rect">
            <a:avLst/>
          </a:prstGeom>
        </p:spPr>
        <p:txBody>
          <a:bodyPr wrap="square">
            <a:spAutoFit/>
          </a:bodyPr>
          <a:lstStyle/>
          <a:p>
            <a:pPr lvl="0"/>
            <a:r>
              <a:rPr sz="1200" dirty="0"/>
              <a:t>Use is allowed on the secure desktop, but transmitting confidential data is prohibited</a:t>
            </a:r>
            <a:endParaRPr lang="en-US" altLang="zh-CN" sz="1200" dirty="0">
              <a:cs typeface="+mn-ea"/>
              <a:sym typeface="+mn-lt"/>
            </a:endParaRPr>
          </a:p>
        </p:txBody>
      </p:sp>
      <p:sp>
        <p:nvSpPr>
          <p:cNvPr id="17" name="矩形 16"/>
          <p:cNvSpPr/>
          <p:nvPr/>
        </p:nvSpPr>
        <p:spPr>
          <a:xfrm>
            <a:off x="6594101" y="5523611"/>
            <a:ext cx="1830003" cy="646331"/>
          </a:xfrm>
          <a:prstGeom prst="rect">
            <a:avLst/>
          </a:prstGeom>
        </p:spPr>
        <p:txBody>
          <a:bodyPr wrap="square">
            <a:spAutoFit/>
          </a:bodyPr>
          <a:lstStyle/>
          <a:p>
            <a:pPr lvl="0"/>
            <a:r>
              <a:rPr sz="1200" dirty="0"/>
              <a:t>Use is restricted to the standard desktop to prevent data leakage</a:t>
            </a:r>
            <a:endParaRPr lang="en-US" altLang="zh-CN" sz="1200" dirty="0">
              <a:cs typeface="+mn-ea"/>
              <a:sym typeface="+mn-lt"/>
            </a:endParaRPr>
          </a:p>
        </p:txBody>
      </p:sp>
      <p:sp>
        <p:nvSpPr>
          <p:cNvPr id="18" name="矩形 17"/>
          <p:cNvSpPr/>
          <p:nvPr/>
        </p:nvSpPr>
        <p:spPr>
          <a:xfrm>
            <a:off x="577410" y="5445224"/>
            <a:ext cx="2515844" cy="646331"/>
          </a:xfrm>
          <a:prstGeom prst="rect">
            <a:avLst/>
          </a:prstGeom>
        </p:spPr>
        <p:txBody>
          <a:bodyPr wrap="square">
            <a:spAutoFit/>
          </a:bodyPr>
          <a:lstStyle/>
          <a:p>
            <a:pPr lvl="0"/>
            <a:r>
              <a:rPr sz="1200" dirty="0"/>
              <a:t>Usage on both desktops is allowed, with confidential data readable for antivirus scanning</a:t>
            </a:r>
            <a:endParaRPr lang="en-US" altLang="zh-CN" sz="1200" dirty="0">
              <a:cs typeface="+mn-ea"/>
              <a:sym typeface="+mn-lt"/>
            </a:endParaRPr>
          </a:p>
        </p:txBody>
      </p:sp>
      <p:sp>
        <p:nvSpPr>
          <p:cNvPr id="19" name="矩形 18"/>
          <p:cNvSpPr/>
          <p:nvPr/>
        </p:nvSpPr>
        <p:spPr>
          <a:xfrm>
            <a:off x="484245" y="3759819"/>
            <a:ext cx="2483912" cy="646331"/>
          </a:xfrm>
          <a:prstGeom prst="rect">
            <a:avLst/>
          </a:prstGeom>
        </p:spPr>
        <p:txBody>
          <a:bodyPr wrap="square">
            <a:spAutoFit/>
          </a:bodyPr>
          <a:lstStyle/>
          <a:p>
            <a:pPr lvl="0"/>
            <a:r>
              <a:rPr sz="1200" dirty="0"/>
              <a:t>Used on both desktops, but confidential and standard data remain isolated</a:t>
            </a:r>
            <a:endParaRPr lang="zh-CN" altLang="zh-CN" sz="1200" dirty="0">
              <a:cs typeface="+mn-ea"/>
              <a:sym typeface="+mn-lt"/>
            </a:endParaRPr>
          </a:p>
        </p:txBody>
      </p:sp>
      <p:sp>
        <p:nvSpPr>
          <p:cNvPr id="25" name="椭圆 24"/>
          <p:cNvSpPr/>
          <p:nvPr/>
        </p:nvSpPr>
        <p:spPr bwMode="auto">
          <a:xfrm>
            <a:off x="3851919" y="4285544"/>
            <a:ext cx="2020809" cy="1015664"/>
          </a:xfrm>
          <a:prstGeom prst="ellipse">
            <a:avLst/>
          </a:prstGeom>
          <a:solidFill>
            <a:schemeClr val="accent2"/>
          </a:solidFill>
          <a:ln w="22225" cap="rnd" cmpd="tri">
            <a:noFill/>
            <a:prstDash val="solid"/>
            <a:round/>
          </a:ln>
        </p:spPr>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endParaRPr lang="zh-CN" altLang="en-US" dirty="0">
              <a:cs typeface="+mn-ea"/>
              <a:sym typeface="+mn-lt"/>
            </a:endParaRPr>
          </a:p>
        </p:txBody>
      </p:sp>
      <p:sp>
        <p:nvSpPr>
          <p:cNvPr id="24" name="圆角矩形 23"/>
          <p:cNvSpPr/>
          <p:nvPr/>
        </p:nvSpPr>
        <p:spPr bwMode="auto">
          <a:xfrm>
            <a:off x="4315023" y="4563233"/>
            <a:ext cx="1152128" cy="504056"/>
          </a:xfrm>
          <a:prstGeom prst="roundRect">
            <a:avLst/>
          </a:prstGeom>
          <a:noFill/>
          <a:ln w="19050" cap="rnd" cmpd="tri">
            <a:noFill/>
            <a:prstDash val="solid"/>
            <a:round/>
          </a:ln>
        </p:spPr>
        <p:txBody>
          <a:bodyPr wrap="none" rtlCol="0" anchor="ctr"/>
          <a:lstStyle/>
          <a:p>
            <a:pPr algn="ctr"/>
            <a:r>
              <a:rPr sz="2000" b="1" dirty="0">
                <a:solidFill>
                  <a:schemeClr val="bg1"/>
                </a:solidFill>
              </a:rPr>
              <a:t>Application </a:t>
            </a:r>
            <a:endParaRPr lang="en-US" sz="2000" b="1" dirty="0">
              <a:solidFill>
                <a:schemeClr val="bg1"/>
              </a:solidFill>
            </a:endParaRPr>
          </a:p>
          <a:p>
            <a:pPr algn="ctr"/>
            <a:r>
              <a:rPr sz="2000" b="1" dirty="0">
                <a:solidFill>
                  <a:schemeClr val="bg1"/>
                </a:solidFill>
              </a:rPr>
              <a:t>Isolation</a:t>
            </a:r>
            <a:endParaRPr lang="en-US" altLang="zh-CN" sz="2000" b="1" dirty="0">
              <a:solidFill>
                <a:schemeClr val="bg1"/>
              </a:solidFill>
              <a:cs typeface="+mn-ea"/>
              <a:sym typeface="+mn-lt"/>
            </a:endParaRPr>
          </a:p>
        </p:txBody>
      </p:sp>
    </p:spTree>
    <p:extLst>
      <p:ext uri="{BB962C8B-B14F-4D97-AF65-F5344CB8AC3E}">
        <p14:creationId xmlns:p14="http://schemas.microsoft.com/office/powerpoint/2010/main" val="1570467924"/>
      </p:ext>
    </p:extLst>
  </p:cSld>
  <p:clrMapOvr>
    <a:masterClrMapping/>
  </p:clrMapOvr>
  <p:transition/>
</p:sld>
</file>

<file path=ppt/slides/slide1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4" name="圆角矩形 23"/>
          <p:cNvSpPr/>
          <p:nvPr/>
        </p:nvSpPr>
        <p:spPr bwMode="auto">
          <a:xfrm>
            <a:off x="827584" y="5787285"/>
            <a:ext cx="7632848" cy="486465"/>
          </a:xfrm>
          <a:prstGeom prst="roundRect">
            <a:avLst/>
          </a:prstGeom>
          <a:solidFill>
            <a:schemeClr val="accent1">
              <a:lumMod val="75000"/>
            </a:schemeClr>
          </a:solidFill>
          <a:ln w="22225" cap="rnd" cmpd="tri">
            <a:noFill/>
            <a:prstDash val="solid"/>
            <a:round/>
          </a:ln>
        </p:spPr>
        <p:txBody>
          <a:bodyPr wrap="none" rtlCol="0" anchor="ctr"/>
          <a:lstStyle/>
          <a:p>
            <a:pPr algn="ctr"/>
            <a:r>
              <a:rPr sz="1600" dirty="0">
                <a:solidFill>
                  <a:schemeClr val="bg1"/>
                </a:solidFill>
              </a:rPr>
              <a:t>All above permission controls are configurable via policy</a:t>
            </a:r>
          </a:p>
        </p:txBody>
      </p:sp>
      <p:sp>
        <p:nvSpPr>
          <p:cNvPr id="2" name="标题 1"/>
          <p:cNvSpPr>
            <a:spLocks noGrp="1"/>
          </p:cNvSpPr>
          <p:nvPr>
            <p:ph type="title"/>
          </p:nvPr>
        </p:nvSpPr>
        <p:spPr/>
        <p:txBody>
          <a:bodyPr>
            <a:normAutofit fontScale="90000"/>
          </a:bodyPr>
          <a:lstStyle/>
          <a:p>
            <a:r>
              <a:rPr>
                <a:latin typeface="+mn-lt"/>
              </a:rPr>
              <a:t>Secure Desktop – Boundary Protection</a:t>
            </a:r>
          </a:p>
        </p:txBody>
      </p:sp>
      <p:grpSp>
        <p:nvGrpSpPr>
          <p:cNvPr id="4" name="组合 3"/>
          <p:cNvGrpSpPr/>
          <p:nvPr/>
        </p:nvGrpSpPr>
        <p:grpSpPr>
          <a:xfrm>
            <a:off x="827578" y="1556712"/>
            <a:ext cx="1846271" cy="4022472"/>
            <a:chOff x="6869526" y="2095516"/>
            <a:chExt cx="1654946" cy="3734440"/>
          </a:xfrm>
        </p:grpSpPr>
        <p:sp>
          <p:nvSpPr>
            <p:cNvPr id="5" name="圆角矩形 4"/>
            <p:cNvSpPr/>
            <p:nvPr/>
          </p:nvSpPr>
          <p:spPr>
            <a:xfrm>
              <a:off x="6869526" y="2095516"/>
              <a:ext cx="1613648" cy="3734440"/>
            </a:xfrm>
            <a:prstGeom prst="roundRect">
              <a:avLst>
                <a:gd name="adj" fmla="val 5556"/>
              </a:avLst>
            </a:prstGeom>
            <a:noFill/>
            <a:ln w="127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grpSp>
          <p:nvGrpSpPr>
            <p:cNvPr id="6" name="组合 6"/>
            <p:cNvGrpSpPr/>
            <p:nvPr/>
          </p:nvGrpSpPr>
          <p:grpSpPr>
            <a:xfrm>
              <a:off x="7013601" y="3585290"/>
              <a:ext cx="1417545" cy="768803"/>
              <a:chOff x="7013601" y="3576370"/>
              <a:chExt cx="1417545" cy="768803"/>
            </a:xfrm>
          </p:grpSpPr>
          <p:sp>
            <p:nvSpPr>
              <p:cNvPr id="17" name="圆角矩形 16"/>
              <p:cNvSpPr/>
              <p:nvPr/>
            </p:nvSpPr>
            <p:spPr>
              <a:xfrm>
                <a:off x="7013601" y="3576370"/>
                <a:ext cx="1401022" cy="768803"/>
              </a:xfrm>
              <a:prstGeom prst="roundRect">
                <a:avLst/>
              </a:prstGeom>
              <a:noFill/>
              <a:ln w="127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sp>
            <p:nvSpPr>
              <p:cNvPr id="18" name="文本框 77"/>
              <p:cNvSpPr txBox="1"/>
              <p:nvPr/>
            </p:nvSpPr>
            <p:spPr>
              <a:xfrm>
                <a:off x="7665892" y="3693919"/>
                <a:ext cx="765254" cy="600050"/>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ltLang="zh-CN" sz="1200" b="1" dirty="0">
                    <a:cs typeface="+mn-ea"/>
                    <a:sym typeface="+mn-lt"/>
                  </a:rPr>
                  <a:t>Online dissemination</a:t>
                </a:r>
              </a:p>
            </p:txBody>
          </p:sp>
          <p:sp>
            <p:nvSpPr>
              <p:cNvPr id="19" name="worldwide_230791"/>
              <p:cNvSpPr>
                <a:spLocks noChangeAspect="1"/>
              </p:cNvSpPr>
              <p:nvPr/>
            </p:nvSpPr>
            <p:spPr bwMode="auto">
              <a:xfrm>
                <a:off x="7098067" y="3693919"/>
                <a:ext cx="575806" cy="573238"/>
              </a:xfrm>
              <a:custGeom>
                <a:avLst/>
                <a:gdLst>
                  <a:gd name="T0" fmla="*/ 2733 w 3733"/>
                  <a:gd name="T1" fmla="*/ 1750 h 3722"/>
                  <a:gd name="T2" fmla="*/ 3102 w 3733"/>
                  <a:gd name="T3" fmla="*/ 1088 h 3722"/>
                  <a:gd name="T4" fmla="*/ 3733 w 3733"/>
                  <a:gd name="T5" fmla="*/ 1862 h 3722"/>
                  <a:gd name="T6" fmla="*/ 2813 w 3733"/>
                  <a:gd name="T7" fmla="*/ 253 h 3722"/>
                  <a:gd name="T8" fmla="*/ 2505 w 3733"/>
                  <a:gd name="T9" fmla="*/ 997 h 3722"/>
                  <a:gd name="T10" fmla="*/ 1993 w 3733"/>
                  <a:gd name="T11" fmla="*/ 937 h 3722"/>
                  <a:gd name="T12" fmla="*/ 1711 w 3733"/>
                  <a:gd name="T13" fmla="*/ 524 h 3722"/>
                  <a:gd name="T14" fmla="*/ 2025 w 3733"/>
                  <a:gd name="T15" fmla="*/ 2 h 3722"/>
                  <a:gd name="T16" fmla="*/ 1529 w 3733"/>
                  <a:gd name="T17" fmla="*/ 246 h 3722"/>
                  <a:gd name="T18" fmla="*/ 1249 w 3733"/>
                  <a:gd name="T19" fmla="*/ 265 h 3722"/>
                  <a:gd name="T20" fmla="*/ 1741 w 3733"/>
                  <a:gd name="T21" fmla="*/ 0 h 3722"/>
                  <a:gd name="T22" fmla="*/ 1407 w 3733"/>
                  <a:gd name="T23" fmla="*/ 827 h 3722"/>
                  <a:gd name="T24" fmla="*/ 1932 w 3733"/>
                  <a:gd name="T25" fmla="*/ 1157 h 3722"/>
                  <a:gd name="T26" fmla="*/ 1389 w 3733"/>
                  <a:gd name="T27" fmla="*/ 826 h 3722"/>
                  <a:gd name="T28" fmla="*/ 730 w 3733"/>
                  <a:gd name="T29" fmla="*/ 2053 h 3722"/>
                  <a:gd name="T30" fmla="*/ 593 w 3733"/>
                  <a:gd name="T31" fmla="*/ 1965 h 3722"/>
                  <a:gd name="T32" fmla="*/ 730 w 3733"/>
                  <a:gd name="T33" fmla="*/ 2053 h 3722"/>
                  <a:gd name="T34" fmla="*/ 825 w 3733"/>
                  <a:gd name="T35" fmla="*/ 2828 h 3722"/>
                  <a:gd name="T36" fmla="*/ 749 w 3733"/>
                  <a:gd name="T37" fmla="*/ 3356 h 3722"/>
                  <a:gd name="T38" fmla="*/ 996 w 3733"/>
                  <a:gd name="T39" fmla="*/ 2728 h 3722"/>
                  <a:gd name="T40" fmla="*/ 889 w 3733"/>
                  <a:gd name="T41" fmla="*/ 2253 h 3722"/>
                  <a:gd name="T42" fmla="*/ 1018 w 3733"/>
                  <a:gd name="T43" fmla="*/ 1741 h 3722"/>
                  <a:gd name="T44" fmla="*/ 2086 w 3733"/>
                  <a:gd name="T45" fmla="*/ 1315 h 3722"/>
                  <a:gd name="T46" fmla="*/ 1833 w 3733"/>
                  <a:gd name="T47" fmla="*/ 3671 h 3722"/>
                  <a:gd name="T48" fmla="*/ 2301 w 3733"/>
                  <a:gd name="T49" fmla="*/ 1253 h 3722"/>
                  <a:gd name="T50" fmla="*/ 2643 w 3733"/>
                  <a:gd name="T51" fmla="*/ 1274 h 3722"/>
                  <a:gd name="T52" fmla="*/ 2301 w 3733"/>
                  <a:gd name="T53" fmla="*/ 1253 h 3722"/>
                  <a:gd name="T54" fmla="*/ 3082 w 3733"/>
                  <a:gd name="T55" fmla="*/ 891 h 3722"/>
                  <a:gd name="T56" fmla="*/ 2998 w 3733"/>
                  <a:gd name="T57" fmla="*/ 378 h 3722"/>
                  <a:gd name="T58" fmla="*/ 919 w 3733"/>
                  <a:gd name="T59" fmla="*/ 254 h 3722"/>
                  <a:gd name="T60" fmla="*/ 1104 w 3733"/>
                  <a:gd name="T61" fmla="*/ 524 h 3722"/>
                  <a:gd name="T62" fmla="*/ 853 w 3733"/>
                  <a:gd name="T63" fmla="*/ 1601 h 3722"/>
                  <a:gd name="T64" fmla="*/ 298 w 3733"/>
                  <a:gd name="T65" fmla="*/ 851 h 3722"/>
                  <a:gd name="T66" fmla="*/ 142 w 3733"/>
                  <a:gd name="T67" fmla="*/ 1148 h 3722"/>
                  <a:gd name="T68" fmla="*/ 14 w 3733"/>
                  <a:gd name="T69" fmla="*/ 2089 h 3722"/>
                  <a:gd name="T70" fmla="*/ 142 w 3733"/>
                  <a:gd name="T71" fmla="*/ 1148 h 3722"/>
                  <a:gd name="T72" fmla="*/ 420 w 3733"/>
                  <a:gd name="T73" fmla="*/ 2065 h 3722"/>
                  <a:gd name="T74" fmla="*/ 463 w 3733"/>
                  <a:gd name="T75" fmla="*/ 2531 h 3722"/>
                  <a:gd name="T76" fmla="*/ 559 w 3733"/>
                  <a:gd name="T77" fmla="*/ 3193 h 3722"/>
                  <a:gd name="T78" fmla="*/ 2028 w 3733"/>
                  <a:gd name="T79" fmla="*/ 3722 h 3722"/>
                  <a:gd name="T80" fmla="*/ 3321 w 3733"/>
                  <a:gd name="T81" fmla="*/ 3031 h 3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33" h="3722">
                    <a:moveTo>
                      <a:pt x="3452" y="2846"/>
                    </a:moveTo>
                    <a:cubicBezTo>
                      <a:pt x="3259" y="2456"/>
                      <a:pt x="3002" y="2083"/>
                      <a:pt x="2733" y="1750"/>
                    </a:cubicBezTo>
                    <a:cubicBezTo>
                      <a:pt x="2772" y="1599"/>
                      <a:pt x="2806" y="1455"/>
                      <a:pt x="2835" y="1321"/>
                    </a:cubicBezTo>
                    <a:cubicBezTo>
                      <a:pt x="2966" y="1309"/>
                      <a:pt x="3073" y="1213"/>
                      <a:pt x="3102" y="1088"/>
                    </a:cubicBezTo>
                    <a:cubicBezTo>
                      <a:pt x="3248" y="1069"/>
                      <a:pt x="3396" y="1055"/>
                      <a:pt x="3546" y="1048"/>
                    </a:cubicBezTo>
                    <a:cubicBezTo>
                      <a:pt x="3666" y="1294"/>
                      <a:pt x="3733" y="1570"/>
                      <a:pt x="3733" y="1862"/>
                    </a:cubicBezTo>
                    <a:cubicBezTo>
                      <a:pt x="3733" y="2223"/>
                      <a:pt x="3630" y="2560"/>
                      <a:pt x="3452" y="2846"/>
                    </a:cubicBezTo>
                    <a:close/>
                    <a:moveTo>
                      <a:pt x="2813" y="253"/>
                    </a:moveTo>
                    <a:cubicBezTo>
                      <a:pt x="2804" y="335"/>
                      <a:pt x="2785" y="498"/>
                      <a:pt x="2749" y="721"/>
                    </a:cubicBezTo>
                    <a:cubicBezTo>
                      <a:pt x="2616" y="747"/>
                      <a:pt x="2515" y="860"/>
                      <a:pt x="2505" y="997"/>
                    </a:cubicBezTo>
                    <a:cubicBezTo>
                      <a:pt x="2382" y="1025"/>
                      <a:pt x="2262" y="1057"/>
                      <a:pt x="2146" y="1091"/>
                    </a:cubicBezTo>
                    <a:cubicBezTo>
                      <a:pt x="2094" y="1037"/>
                      <a:pt x="2042" y="985"/>
                      <a:pt x="1993" y="937"/>
                    </a:cubicBezTo>
                    <a:cubicBezTo>
                      <a:pt x="1886" y="832"/>
                      <a:pt x="1783" y="734"/>
                      <a:pt x="1685" y="645"/>
                    </a:cubicBezTo>
                    <a:cubicBezTo>
                      <a:pt x="1701" y="608"/>
                      <a:pt x="1711" y="567"/>
                      <a:pt x="1711" y="524"/>
                    </a:cubicBezTo>
                    <a:cubicBezTo>
                      <a:pt x="1711" y="472"/>
                      <a:pt x="1698" y="424"/>
                      <a:pt x="1675" y="381"/>
                    </a:cubicBezTo>
                    <a:cubicBezTo>
                      <a:pt x="1779" y="245"/>
                      <a:pt x="1895" y="117"/>
                      <a:pt x="2025" y="2"/>
                    </a:cubicBezTo>
                    <a:cubicBezTo>
                      <a:pt x="2310" y="26"/>
                      <a:pt x="2578" y="115"/>
                      <a:pt x="2813" y="253"/>
                    </a:cubicBezTo>
                    <a:close/>
                    <a:moveTo>
                      <a:pt x="1529" y="246"/>
                    </a:moveTo>
                    <a:cubicBezTo>
                      <a:pt x="1492" y="230"/>
                      <a:pt x="1451" y="220"/>
                      <a:pt x="1407" y="220"/>
                    </a:cubicBezTo>
                    <a:cubicBezTo>
                      <a:pt x="1349" y="220"/>
                      <a:pt x="1295" y="237"/>
                      <a:pt x="1249" y="265"/>
                    </a:cubicBezTo>
                    <a:cubicBezTo>
                      <a:pt x="1197" y="222"/>
                      <a:pt x="1151" y="185"/>
                      <a:pt x="1112" y="155"/>
                    </a:cubicBezTo>
                    <a:cubicBezTo>
                      <a:pt x="1307" y="68"/>
                      <a:pt x="1519" y="15"/>
                      <a:pt x="1741" y="0"/>
                    </a:cubicBezTo>
                    <a:cubicBezTo>
                      <a:pt x="1666" y="78"/>
                      <a:pt x="1595" y="161"/>
                      <a:pt x="1529" y="246"/>
                    </a:cubicBezTo>
                    <a:close/>
                    <a:moveTo>
                      <a:pt x="1407" y="827"/>
                    </a:moveTo>
                    <a:cubicBezTo>
                      <a:pt x="1459" y="827"/>
                      <a:pt x="1507" y="814"/>
                      <a:pt x="1550" y="791"/>
                    </a:cubicBezTo>
                    <a:cubicBezTo>
                      <a:pt x="1670" y="901"/>
                      <a:pt x="1799" y="1023"/>
                      <a:pt x="1932" y="1157"/>
                    </a:cubicBezTo>
                    <a:cubicBezTo>
                      <a:pt x="1620" y="1258"/>
                      <a:pt x="1340" y="1373"/>
                      <a:pt x="1102" y="1482"/>
                    </a:cubicBezTo>
                    <a:cubicBezTo>
                      <a:pt x="1178" y="1265"/>
                      <a:pt x="1273" y="1042"/>
                      <a:pt x="1389" y="826"/>
                    </a:cubicBezTo>
                    <a:cubicBezTo>
                      <a:pt x="1395" y="826"/>
                      <a:pt x="1401" y="827"/>
                      <a:pt x="1407" y="827"/>
                    </a:cubicBezTo>
                    <a:close/>
                    <a:moveTo>
                      <a:pt x="730" y="2053"/>
                    </a:moveTo>
                    <a:cubicBezTo>
                      <a:pt x="719" y="2103"/>
                      <a:pt x="708" y="2152"/>
                      <a:pt x="698" y="2200"/>
                    </a:cubicBezTo>
                    <a:cubicBezTo>
                      <a:pt x="659" y="2119"/>
                      <a:pt x="624" y="2040"/>
                      <a:pt x="593" y="1965"/>
                    </a:cubicBezTo>
                    <a:cubicBezTo>
                      <a:pt x="651" y="1932"/>
                      <a:pt x="712" y="1898"/>
                      <a:pt x="778" y="1863"/>
                    </a:cubicBezTo>
                    <a:cubicBezTo>
                      <a:pt x="760" y="1928"/>
                      <a:pt x="745" y="1992"/>
                      <a:pt x="730" y="2053"/>
                    </a:cubicBezTo>
                    <a:close/>
                    <a:moveTo>
                      <a:pt x="794" y="2833"/>
                    </a:moveTo>
                    <a:cubicBezTo>
                      <a:pt x="804" y="2832"/>
                      <a:pt x="815" y="2830"/>
                      <a:pt x="825" y="2828"/>
                    </a:cubicBezTo>
                    <a:cubicBezTo>
                      <a:pt x="1016" y="3120"/>
                      <a:pt x="1260" y="3421"/>
                      <a:pt x="1571" y="3705"/>
                    </a:cubicBezTo>
                    <a:cubicBezTo>
                      <a:pt x="1266" y="3656"/>
                      <a:pt x="986" y="3534"/>
                      <a:pt x="749" y="3356"/>
                    </a:cubicBezTo>
                    <a:cubicBezTo>
                      <a:pt x="752" y="3271"/>
                      <a:pt x="763" y="3083"/>
                      <a:pt x="794" y="2833"/>
                    </a:cubicBezTo>
                    <a:close/>
                    <a:moveTo>
                      <a:pt x="996" y="2728"/>
                    </a:moveTo>
                    <a:cubicBezTo>
                      <a:pt x="1042" y="2675"/>
                      <a:pt x="1069" y="2606"/>
                      <a:pt x="1069" y="2531"/>
                    </a:cubicBezTo>
                    <a:cubicBezTo>
                      <a:pt x="1069" y="2407"/>
                      <a:pt x="995" y="2301"/>
                      <a:pt x="889" y="2253"/>
                    </a:cubicBezTo>
                    <a:cubicBezTo>
                      <a:pt x="900" y="2201"/>
                      <a:pt x="912" y="2148"/>
                      <a:pt x="924" y="2093"/>
                    </a:cubicBezTo>
                    <a:cubicBezTo>
                      <a:pt x="950" y="1982"/>
                      <a:pt x="981" y="1864"/>
                      <a:pt x="1018" y="1741"/>
                    </a:cubicBezTo>
                    <a:cubicBezTo>
                      <a:pt x="1032" y="1734"/>
                      <a:pt x="1047" y="1727"/>
                      <a:pt x="1062" y="1719"/>
                    </a:cubicBezTo>
                    <a:cubicBezTo>
                      <a:pt x="1340" y="1586"/>
                      <a:pt x="1689" y="1438"/>
                      <a:pt x="2086" y="1315"/>
                    </a:cubicBezTo>
                    <a:cubicBezTo>
                      <a:pt x="2230" y="1466"/>
                      <a:pt x="2375" y="1627"/>
                      <a:pt x="2516" y="1798"/>
                    </a:cubicBezTo>
                    <a:cubicBezTo>
                      <a:pt x="2368" y="2355"/>
                      <a:pt x="2150" y="3007"/>
                      <a:pt x="1833" y="3671"/>
                    </a:cubicBezTo>
                    <a:cubicBezTo>
                      <a:pt x="1476" y="3371"/>
                      <a:pt x="1203" y="3043"/>
                      <a:pt x="996" y="2728"/>
                    </a:cubicBezTo>
                    <a:close/>
                    <a:moveTo>
                      <a:pt x="2301" y="1253"/>
                    </a:moveTo>
                    <a:cubicBezTo>
                      <a:pt x="2384" y="1230"/>
                      <a:pt x="2469" y="1208"/>
                      <a:pt x="2555" y="1188"/>
                    </a:cubicBezTo>
                    <a:cubicBezTo>
                      <a:pt x="2579" y="1222"/>
                      <a:pt x="2608" y="1251"/>
                      <a:pt x="2643" y="1274"/>
                    </a:cubicBezTo>
                    <a:cubicBezTo>
                      <a:pt x="2623" y="1365"/>
                      <a:pt x="2601" y="1462"/>
                      <a:pt x="2577" y="1562"/>
                    </a:cubicBezTo>
                    <a:cubicBezTo>
                      <a:pt x="2484" y="1453"/>
                      <a:pt x="2391" y="1350"/>
                      <a:pt x="2301" y="1253"/>
                    </a:cubicBezTo>
                    <a:close/>
                    <a:moveTo>
                      <a:pt x="3438" y="856"/>
                    </a:moveTo>
                    <a:cubicBezTo>
                      <a:pt x="3318" y="864"/>
                      <a:pt x="3199" y="876"/>
                      <a:pt x="3082" y="891"/>
                    </a:cubicBezTo>
                    <a:cubicBezTo>
                      <a:pt x="3053" y="830"/>
                      <a:pt x="3005" y="779"/>
                      <a:pt x="2944" y="749"/>
                    </a:cubicBezTo>
                    <a:cubicBezTo>
                      <a:pt x="2970" y="595"/>
                      <a:pt x="2987" y="469"/>
                      <a:pt x="2998" y="378"/>
                    </a:cubicBezTo>
                    <a:cubicBezTo>
                      <a:pt x="3171" y="510"/>
                      <a:pt x="3320" y="672"/>
                      <a:pt x="3438" y="856"/>
                    </a:cubicBezTo>
                    <a:close/>
                    <a:moveTo>
                      <a:pt x="919" y="254"/>
                    </a:moveTo>
                    <a:cubicBezTo>
                      <a:pt x="963" y="289"/>
                      <a:pt x="1033" y="344"/>
                      <a:pt x="1123" y="419"/>
                    </a:cubicBezTo>
                    <a:cubicBezTo>
                      <a:pt x="1111" y="451"/>
                      <a:pt x="1104" y="487"/>
                      <a:pt x="1104" y="524"/>
                    </a:cubicBezTo>
                    <a:cubicBezTo>
                      <a:pt x="1104" y="613"/>
                      <a:pt x="1143" y="694"/>
                      <a:pt x="1206" y="750"/>
                    </a:cubicBezTo>
                    <a:cubicBezTo>
                      <a:pt x="1055" y="1032"/>
                      <a:pt x="940" y="1325"/>
                      <a:pt x="853" y="1601"/>
                    </a:cubicBezTo>
                    <a:cubicBezTo>
                      <a:pt x="733" y="1662"/>
                      <a:pt x="621" y="1721"/>
                      <a:pt x="521" y="1778"/>
                    </a:cubicBezTo>
                    <a:cubicBezTo>
                      <a:pt x="355" y="1317"/>
                      <a:pt x="309" y="957"/>
                      <a:pt x="298" y="851"/>
                    </a:cubicBezTo>
                    <a:cubicBezTo>
                      <a:pt x="456" y="607"/>
                      <a:pt x="669" y="402"/>
                      <a:pt x="919" y="254"/>
                    </a:cubicBezTo>
                    <a:close/>
                    <a:moveTo>
                      <a:pt x="142" y="1148"/>
                    </a:moveTo>
                    <a:cubicBezTo>
                      <a:pt x="177" y="1332"/>
                      <a:pt x="239" y="1586"/>
                      <a:pt x="347" y="1878"/>
                    </a:cubicBezTo>
                    <a:cubicBezTo>
                      <a:pt x="205" y="1963"/>
                      <a:pt x="93" y="2036"/>
                      <a:pt x="14" y="2089"/>
                    </a:cubicBezTo>
                    <a:cubicBezTo>
                      <a:pt x="5" y="2015"/>
                      <a:pt x="0" y="1939"/>
                      <a:pt x="0" y="1862"/>
                    </a:cubicBezTo>
                    <a:cubicBezTo>
                      <a:pt x="0" y="1609"/>
                      <a:pt x="51" y="1368"/>
                      <a:pt x="142" y="1148"/>
                    </a:cubicBezTo>
                    <a:close/>
                    <a:moveTo>
                      <a:pt x="53" y="2303"/>
                    </a:moveTo>
                    <a:cubicBezTo>
                      <a:pt x="118" y="2257"/>
                      <a:pt x="244" y="2171"/>
                      <a:pt x="420" y="2065"/>
                    </a:cubicBezTo>
                    <a:cubicBezTo>
                      <a:pt x="455" y="2150"/>
                      <a:pt x="495" y="2238"/>
                      <a:pt x="540" y="2329"/>
                    </a:cubicBezTo>
                    <a:cubicBezTo>
                      <a:pt x="492" y="2382"/>
                      <a:pt x="463" y="2453"/>
                      <a:pt x="463" y="2531"/>
                    </a:cubicBezTo>
                    <a:cubicBezTo>
                      <a:pt x="463" y="2636"/>
                      <a:pt x="517" y="2730"/>
                      <a:pt x="600" y="2784"/>
                    </a:cubicBezTo>
                    <a:cubicBezTo>
                      <a:pt x="579" y="2949"/>
                      <a:pt x="567" y="3088"/>
                      <a:pt x="559" y="3193"/>
                    </a:cubicBezTo>
                    <a:cubicBezTo>
                      <a:pt x="315" y="2953"/>
                      <a:pt x="136" y="2646"/>
                      <a:pt x="53" y="2303"/>
                    </a:cubicBezTo>
                    <a:close/>
                    <a:moveTo>
                      <a:pt x="2028" y="3722"/>
                    </a:moveTo>
                    <a:cubicBezTo>
                      <a:pt x="2316" y="3112"/>
                      <a:pt x="2523" y="2514"/>
                      <a:pt x="2669" y="1988"/>
                    </a:cubicBezTo>
                    <a:cubicBezTo>
                      <a:pt x="2923" y="2314"/>
                      <a:pt x="3153" y="2667"/>
                      <a:pt x="3321" y="3031"/>
                    </a:cubicBezTo>
                    <a:cubicBezTo>
                      <a:pt x="3010" y="3417"/>
                      <a:pt x="2549" y="3677"/>
                      <a:pt x="2028" y="3722"/>
                    </a:cubicBezTo>
                    <a:close/>
                  </a:path>
                </a:pathLst>
              </a:custGeom>
              <a:solidFill>
                <a:schemeClr val="accent1">
                  <a:lumMod val="75000"/>
                </a:schemeClr>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grpSp>
        <p:grpSp>
          <p:nvGrpSpPr>
            <p:cNvPr id="7" name="组合 6"/>
            <p:cNvGrpSpPr/>
            <p:nvPr/>
          </p:nvGrpSpPr>
          <p:grpSpPr>
            <a:xfrm>
              <a:off x="7013602" y="2277829"/>
              <a:ext cx="1510870" cy="768803"/>
              <a:chOff x="7013602" y="2413817"/>
              <a:chExt cx="1510870" cy="768803"/>
            </a:xfrm>
          </p:grpSpPr>
          <p:sp>
            <p:nvSpPr>
              <p:cNvPr id="14" name="圆角矩形 13"/>
              <p:cNvSpPr/>
              <p:nvPr/>
            </p:nvSpPr>
            <p:spPr>
              <a:xfrm>
                <a:off x="7013602" y="2413817"/>
                <a:ext cx="1401021" cy="768803"/>
              </a:xfrm>
              <a:prstGeom prst="roundRect">
                <a:avLst/>
              </a:prstGeom>
              <a:noFill/>
              <a:ln w="127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sp>
            <p:nvSpPr>
              <p:cNvPr id="15" name="文本框 76"/>
              <p:cNvSpPr txBox="1"/>
              <p:nvPr/>
            </p:nvSpPr>
            <p:spPr>
              <a:xfrm>
                <a:off x="7648423" y="2482740"/>
                <a:ext cx="876049" cy="600050"/>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ltLang="zh-CN" sz="1200" b="1" dirty="0">
                    <a:cs typeface="+mn-ea"/>
                    <a:sym typeface="+mn-lt"/>
                  </a:rPr>
                  <a:t>External device copy</a:t>
                </a:r>
              </a:p>
            </p:txBody>
          </p:sp>
          <p:sp>
            <p:nvSpPr>
              <p:cNvPr id="16" name="mac-mini_141243"/>
              <p:cNvSpPr>
                <a:spLocks noChangeAspect="1"/>
              </p:cNvSpPr>
              <p:nvPr/>
            </p:nvSpPr>
            <p:spPr bwMode="auto">
              <a:xfrm>
                <a:off x="7147635" y="2519257"/>
                <a:ext cx="476668" cy="557920"/>
              </a:xfrm>
              <a:custGeom>
                <a:avLst/>
                <a:gdLst>
                  <a:gd name="connsiteX0" fmla="*/ 454390 w 518303"/>
                  <a:gd name="connsiteY0" fmla="*/ 509450 h 606651"/>
                  <a:gd name="connsiteX1" fmla="*/ 420800 w 518303"/>
                  <a:gd name="connsiteY1" fmla="*/ 542989 h 606651"/>
                  <a:gd name="connsiteX2" fmla="*/ 454390 w 518303"/>
                  <a:gd name="connsiteY2" fmla="*/ 576528 h 606651"/>
                  <a:gd name="connsiteX3" fmla="*/ 487979 w 518303"/>
                  <a:gd name="connsiteY3" fmla="*/ 542989 h 606651"/>
                  <a:gd name="connsiteX4" fmla="*/ 454390 w 518303"/>
                  <a:gd name="connsiteY4" fmla="*/ 509450 h 606651"/>
                  <a:gd name="connsiteX5" fmla="*/ 65313 w 518303"/>
                  <a:gd name="connsiteY5" fmla="*/ 509450 h 606651"/>
                  <a:gd name="connsiteX6" fmla="*/ 31723 w 518303"/>
                  <a:gd name="connsiteY6" fmla="*/ 542989 h 606651"/>
                  <a:gd name="connsiteX7" fmla="*/ 65313 w 518303"/>
                  <a:gd name="connsiteY7" fmla="*/ 576528 h 606651"/>
                  <a:gd name="connsiteX8" fmla="*/ 98902 w 518303"/>
                  <a:gd name="connsiteY8" fmla="*/ 542989 h 606651"/>
                  <a:gd name="connsiteX9" fmla="*/ 65313 w 518303"/>
                  <a:gd name="connsiteY9" fmla="*/ 509450 h 606651"/>
                  <a:gd name="connsiteX10" fmla="*/ 264303 w 518303"/>
                  <a:gd name="connsiteY10" fmla="*/ 181847 h 606651"/>
                  <a:gd name="connsiteX11" fmla="*/ 323331 w 518303"/>
                  <a:gd name="connsiteY11" fmla="*/ 240664 h 606651"/>
                  <a:gd name="connsiteX12" fmla="*/ 264303 w 518303"/>
                  <a:gd name="connsiteY12" fmla="*/ 299481 h 606651"/>
                  <a:gd name="connsiteX13" fmla="*/ 205275 w 518303"/>
                  <a:gd name="connsiteY13" fmla="*/ 240664 h 606651"/>
                  <a:gd name="connsiteX14" fmla="*/ 264303 w 518303"/>
                  <a:gd name="connsiteY14" fmla="*/ 181847 h 606651"/>
                  <a:gd name="connsiteX15" fmla="*/ 264361 w 518303"/>
                  <a:gd name="connsiteY15" fmla="*/ 77326 h 606651"/>
                  <a:gd name="connsiteX16" fmla="*/ 100768 w 518303"/>
                  <a:gd name="connsiteY16" fmla="*/ 240673 h 606651"/>
                  <a:gd name="connsiteX17" fmla="*/ 178832 w 518303"/>
                  <a:gd name="connsiteY17" fmla="*/ 379953 h 606651"/>
                  <a:gd name="connsiteX18" fmla="*/ 280378 w 518303"/>
                  <a:gd name="connsiteY18" fmla="*/ 322657 h 606651"/>
                  <a:gd name="connsiteX19" fmla="*/ 298572 w 518303"/>
                  <a:gd name="connsiteY19" fmla="*/ 324831 h 606651"/>
                  <a:gd name="connsiteX20" fmla="*/ 301994 w 518303"/>
                  <a:gd name="connsiteY20" fmla="*/ 337098 h 606651"/>
                  <a:gd name="connsiteX21" fmla="*/ 294685 w 518303"/>
                  <a:gd name="connsiteY21" fmla="*/ 401225 h 606651"/>
                  <a:gd name="connsiteX22" fmla="*/ 427954 w 518303"/>
                  <a:gd name="connsiteY22" fmla="*/ 240673 h 606651"/>
                  <a:gd name="connsiteX23" fmla="*/ 264361 w 518303"/>
                  <a:gd name="connsiteY23" fmla="*/ 77326 h 606651"/>
                  <a:gd name="connsiteX24" fmla="*/ 454390 w 518303"/>
                  <a:gd name="connsiteY24" fmla="*/ 43166 h 606651"/>
                  <a:gd name="connsiteX25" fmla="*/ 420800 w 518303"/>
                  <a:gd name="connsiteY25" fmla="*/ 76705 h 606651"/>
                  <a:gd name="connsiteX26" fmla="*/ 454390 w 518303"/>
                  <a:gd name="connsiteY26" fmla="*/ 110243 h 606651"/>
                  <a:gd name="connsiteX27" fmla="*/ 487979 w 518303"/>
                  <a:gd name="connsiteY27" fmla="*/ 76705 h 606651"/>
                  <a:gd name="connsiteX28" fmla="*/ 454390 w 518303"/>
                  <a:gd name="connsiteY28" fmla="*/ 43166 h 606651"/>
                  <a:gd name="connsiteX29" fmla="*/ 65313 w 518303"/>
                  <a:gd name="connsiteY29" fmla="*/ 43166 h 606651"/>
                  <a:gd name="connsiteX30" fmla="*/ 31723 w 518303"/>
                  <a:gd name="connsiteY30" fmla="*/ 76705 h 606651"/>
                  <a:gd name="connsiteX31" fmla="*/ 65313 w 518303"/>
                  <a:gd name="connsiteY31" fmla="*/ 110243 h 606651"/>
                  <a:gd name="connsiteX32" fmla="*/ 98902 w 518303"/>
                  <a:gd name="connsiteY32" fmla="*/ 76705 h 606651"/>
                  <a:gd name="connsiteX33" fmla="*/ 65313 w 518303"/>
                  <a:gd name="connsiteY33" fmla="*/ 43166 h 606651"/>
                  <a:gd name="connsiteX34" fmla="*/ 51784 w 518303"/>
                  <a:gd name="connsiteY34" fmla="*/ 0 h 606651"/>
                  <a:gd name="connsiteX35" fmla="*/ 466519 w 518303"/>
                  <a:gd name="connsiteY35" fmla="*/ 0 h 606651"/>
                  <a:gd name="connsiteX36" fmla="*/ 518303 w 518303"/>
                  <a:gd name="connsiteY36" fmla="*/ 51706 h 606651"/>
                  <a:gd name="connsiteX37" fmla="*/ 518303 w 518303"/>
                  <a:gd name="connsiteY37" fmla="*/ 554790 h 606651"/>
                  <a:gd name="connsiteX38" fmla="*/ 466519 w 518303"/>
                  <a:gd name="connsiteY38" fmla="*/ 606651 h 606651"/>
                  <a:gd name="connsiteX39" fmla="*/ 51784 w 518303"/>
                  <a:gd name="connsiteY39" fmla="*/ 606651 h 606651"/>
                  <a:gd name="connsiteX40" fmla="*/ 0 w 518303"/>
                  <a:gd name="connsiteY40" fmla="*/ 554790 h 606651"/>
                  <a:gd name="connsiteX41" fmla="*/ 0 w 518303"/>
                  <a:gd name="connsiteY41" fmla="*/ 51706 h 606651"/>
                  <a:gd name="connsiteX42" fmla="*/ 51784 w 518303"/>
                  <a:gd name="connsiteY42" fmla="*/ 0 h 60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18303" h="606651">
                    <a:moveTo>
                      <a:pt x="454390" y="509450"/>
                    </a:moveTo>
                    <a:cubicBezTo>
                      <a:pt x="435729" y="509450"/>
                      <a:pt x="420800" y="524512"/>
                      <a:pt x="420800" y="542989"/>
                    </a:cubicBezTo>
                    <a:cubicBezTo>
                      <a:pt x="420800" y="561622"/>
                      <a:pt x="435729" y="576528"/>
                      <a:pt x="454390" y="576528"/>
                    </a:cubicBezTo>
                    <a:cubicBezTo>
                      <a:pt x="472895" y="576528"/>
                      <a:pt x="487979" y="561622"/>
                      <a:pt x="487979" y="542989"/>
                    </a:cubicBezTo>
                    <a:cubicBezTo>
                      <a:pt x="487979" y="524512"/>
                      <a:pt x="472895" y="509450"/>
                      <a:pt x="454390" y="509450"/>
                    </a:cubicBezTo>
                    <a:close/>
                    <a:moveTo>
                      <a:pt x="65313" y="509450"/>
                    </a:moveTo>
                    <a:cubicBezTo>
                      <a:pt x="46652" y="509450"/>
                      <a:pt x="31723" y="524512"/>
                      <a:pt x="31723" y="542989"/>
                    </a:cubicBezTo>
                    <a:cubicBezTo>
                      <a:pt x="31723" y="561622"/>
                      <a:pt x="46652" y="576528"/>
                      <a:pt x="65313" y="576528"/>
                    </a:cubicBezTo>
                    <a:cubicBezTo>
                      <a:pt x="83818" y="576528"/>
                      <a:pt x="98902" y="561622"/>
                      <a:pt x="98902" y="542989"/>
                    </a:cubicBezTo>
                    <a:cubicBezTo>
                      <a:pt x="98902" y="524512"/>
                      <a:pt x="83818" y="509450"/>
                      <a:pt x="65313" y="509450"/>
                    </a:cubicBezTo>
                    <a:close/>
                    <a:moveTo>
                      <a:pt x="264303" y="181847"/>
                    </a:moveTo>
                    <a:cubicBezTo>
                      <a:pt x="296903" y="181847"/>
                      <a:pt x="323331" y="208180"/>
                      <a:pt x="323331" y="240664"/>
                    </a:cubicBezTo>
                    <a:cubicBezTo>
                      <a:pt x="323331" y="273148"/>
                      <a:pt x="296903" y="299481"/>
                      <a:pt x="264303" y="299481"/>
                    </a:cubicBezTo>
                    <a:cubicBezTo>
                      <a:pt x="231703" y="299481"/>
                      <a:pt x="205275" y="273148"/>
                      <a:pt x="205275" y="240664"/>
                    </a:cubicBezTo>
                    <a:cubicBezTo>
                      <a:pt x="205275" y="208180"/>
                      <a:pt x="231703" y="181847"/>
                      <a:pt x="264303" y="181847"/>
                    </a:cubicBezTo>
                    <a:close/>
                    <a:moveTo>
                      <a:pt x="264361" y="77326"/>
                    </a:moveTo>
                    <a:cubicBezTo>
                      <a:pt x="174012" y="77326"/>
                      <a:pt x="100768" y="150459"/>
                      <a:pt x="100768" y="240673"/>
                    </a:cubicBezTo>
                    <a:cubicBezTo>
                      <a:pt x="100768" y="299677"/>
                      <a:pt x="131869" y="351227"/>
                      <a:pt x="178832" y="379953"/>
                    </a:cubicBezTo>
                    <a:lnTo>
                      <a:pt x="280378" y="322657"/>
                    </a:lnTo>
                    <a:cubicBezTo>
                      <a:pt x="286909" y="319086"/>
                      <a:pt x="294218" y="320018"/>
                      <a:pt x="298572" y="324831"/>
                    </a:cubicBezTo>
                    <a:cubicBezTo>
                      <a:pt x="301371" y="327936"/>
                      <a:pt x="302616" y="332284"/>
                      <a:pt x="301994" y="337098"/>
                    </a:cubicBezTo>
                    <a:lnTo>
                      <a:pt x="294685" y="401225"/>
                    </a:lnTo>
                    <a:cubicBezTo>
                      <a:pt x="370572" y="387095"/>
                      <a:pt x="427954" y="320639"/>
                      <a:pt x="427954" y="240673"/>
                    </a:cubicBezTo>
                    <a:cubicBezTo>
                      <a:pt x="427954" y="150459"/>
                      <a:pt x="354710" y="77326"/>
                      <a:pt x="264361" y="77326"/>
                    </a:cubicBezTo>
                    <a:close/>
                    <a:moveTo>
                      <a:pt x="454390" y="43166"/>
                    </a:moveTo>
                    <a:cubicBezTo>
                      <a:pt x="435729" y="43166"/>
                      <a:pt x="420800" y="58072"/>
                      <a:pt x="420800" y="76705"/>
                    </a:cubicBezTo>
                    <a:cubicBezTo>
                      <a:pt x="420800" y="95182"/>
                      <a:pt x="435729" y="110243"/>
                      <a:pt x="454390" y="110243"/>
                    </a:cubicBezTo>
                    <a:cubicBezTo>
                      <a:pt x="472895" y="110243"/>
                      <a:pt x="487979" y="95182"/>
                      <a:pt x="487979" y="76705"/>
                    </a:cubicBezTo>
                    <a:cubicBezTo>
                      <a:pt x="487979" y="58072"/>
                      <a:pt x="472895" y="43166"/>
                      <a:pt x="454390" y="43166"/>
                    </a:cubicBezTo>
                    <a:close/>
                    <a:moveTo>
                      <a:pt x="65313" y="43166"/>
                    </a:moveTo>
                    <a:cubicBezTo>
                      <a:pt x="46652" y="43166"/>
                      <a:pt x="31723" y="58072"/>
                      <a:pt x="31723" y="76705"/>
                    </a:cubicBezTo>
                    <a:cubicBezTo>
                      <a:pt x="31723" y="95182"/>
                      <a:pt x="46652" y="110243"/>
                      <a:pt x="65313" y="110243"/>
                    </a:cubicBezTo>
                    <a:cubicBezTo>
                      <a:pt x="83818" y="110243"/>
                      <a:pt x="98902" y="95182"/>
                      <a:pt x="98902" y="76705"/>
                    </a:cubicBezTo>
                    <a:cubicBezTo>
                      <a:pt x="98902" y="58072"/>
                      <a:pt x="83818" y="43166"/>
                      <a:pt x="65313" y="43166"/>
                    </a:cubicBezTo>
                    <a:close/>
                    <a:moveTo>
                      <a:pt x="51784" y="0"/>
                    </a:moveTo>
                    <a:lnTo>
                      <a:pt x="466519" y="0"/>
                    </a:lnTo>
                    <a:cubicBezTo>
                      <a:pt x="495133" y="0"/>
                      <a:pt x="518303" y="23135"/>
                      <a:pt x="518303" y="51706"/>
                    </a:cubicBezTo>
                    <a:lnTo>
                      <a:pt x="518303" y="554790"/>
                    </a:lnTo>
                    <a:cubicBezTo>
                      <a:pt x="518303" y="583360"/>
                      <a:pt x="495133" y="606651"/>
                      <a:pt x="466519" y="606651"/>
                    </a:cubicBezTo>
                    <a:lnTo>
                      <a:pt x="51784" y="606651"/>
                    </a:lnTo>
                    <a:cubicBezTo>
                      <a:pt x="23170" y="606651"/>
                      <a:pt x="0" y="583360"/>
                      <a:pt x="0" y="554790"/>
                    </a:cubicBezTo>
                    <a:lnTo>
                      <a:pt x="0" y="51706"/>
                    </a:lnTo>
                    <a:cubicBezTo>
                      <a:pt x="0" y="23135"/>
                      <a:pt x="23170" y="0"/>
                      <a:pt x="51784" y="0"/>
                    </a:cubicBezTo>
                    <a:close/>
                  </a:path>
                </a:pathLst>
              </a:custGeom>
              <a:solidFill>
                <a:schemeClr val="accent1">
                  <a:lumMod val="75000"/>
                </a:schemeClr>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grpSp>
        <p:grpSp>
          <p:nvGrpSpPr>
            <p:cNvPr id="8" name="组合 7"/>
            <p:cNvGrpSpPr/>
            <p:nvPr/>
          </p:nvGrpSpPr>
          <p:grpSpPr>
            <a:xfrm>
              <a:off x="7013601" y="4892751"/>
              <a:ext cx="1401023" cy="768803"/>
              <a:chOff x="7013601" y="4738924"/>
              <a:chExt cx="1401023" cy="768803"/>
            </a:xfrm>
          </p:grpSpPr>
          <p:sp>
            <p:nvSpPr>
              <p:cNvPr id="11" name="圆角矩形 10"/>
              <p:cNvSpPr/>
              <p:nvPr/>
            </p:nvSpPr>
            <p:spPr>
              <a:xfrm>
                <a:off x="7013601" y="4738924"/>
                <a:ext cx="1401022" cy="768803"/>
              </a:xfrm>
              <a:prstGeom prst="roundRect">
                <a:avLst/>
              </a:prstGeom>
              <a:noFill/>
              <a:ln w="12700">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sp>
            <p:nvSpPr>
              <p:cNvPr id="12" name="文本框 78"/>
              <p:cNvSpPr txBox="1"/>
              <p:nvPr/>
            </p:nvSpPr>
            <p:spPr>
              <a:xfrm>
                <a:off x="7649369" y="4939512"/>
                <a:ext cx="765255" cy="428607"/>
              </a:xfrm>
              <a:prstGeom prst="rect">
                <a:avLst/>
              </a:prstGeom>
              <a:noFill/>
            </p:spPr>
            <p:txBody>
              <a:bodyPr wrap="squar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altLang="zh-CN" sz="1200" b="1" dirty="0">
                    <a:cs typeface="+mn-ea"/>
                    <a:sym typeface="+mn-lt"/>
                  </a:rPr>
                  <a:t>Printing behavior</a:t>
                </a:r>
                <a:endParaRPr lang="zh-CN" altLang="en-US" sz="1200" b="1" dirty="0">
                  <a:cs typeface="+mn-ea"/>
                  <a:sym typeface="+mn-lt"/>
                </a:endParaRPr>
              </a:p>
            </p:txBody>
          </p:sp>
          <p:sp>
            <p:nvSpPr>
              <p:cNvPr id="13" name="computer-window_2172"/>
              <p:cNvSpPr>
                <a:spLocks noChangeAspect="1"/>
              </p:cNvSpPr>
              <p:nvPr/>
            </p:nvSpPr>
            <p:spPr bwMode="auto">
              <a:xfrm>
                <a:off x="7081127" y="4877728"/>
                <a:ext cx="609685" cy="521334"/>
              </a:xfrm>
              <a:custGeom>
                <a:avLst/>
                <a:gdLst>
                  <a:gd name="T0" fmla="*/ 134 w 144"/>
                  <a:gd name="T1" fmla="*/ 0 h 124"/>
                  <a:gd name="T2" fmla="*/ 10 w 144"/>
                  <a:gd name="T3" fmla="*/ 0 h 124"/>
                  <a:gd name="T4" fmla="*/ 0 w 144"/>
                  <a:gd name="T5" fmla="*/ 11 h 124"/>
                  <a:gd name="T6" fmla="*/ 0 w 144"/>
                  <a:gd name="T7" fmla="*/ 114 h 124"/>
                  <a:gd name="T8" fmla="*/ 10 w 144"/>
                  <a:gd name="T9" fmla="*/ 124 h 124"/>
                  <a:gd name="T10" fmla="*/ 134 w 144"/>
                  <a:gd name="T11" fmla="*/ 124 h 124"/>
                  <a:gd name="T12" fmla="*/ 144 w 144"/>
                  <a:gd name="T13" fmla="*/ 114 h 124"/>
                  <a:gd name="T14" fmla="*/ 144 w 144"/>
                  <a:gd name="T15" fmla="*/ 11 h 124"/>
                  <a:gd name="T16" fmla="*/ 134 w 144"/>
                  <a:gd name="T17" fmla="*/ 0 h 124"/>
                  <a:gd name="T18" fmla="*/ 49 w 144"/>
                  <a:gd name="T19" fmla="*/ 8 h 124"/>
                  <a:gd name="T20" fmla="*/ 54 w 144"/>
                  <a:gd name="T21" fmla="*/ 13 h 124"/>
                  <a:gd name="T22" fmla="*/ 49 w 144"/>
                  <a:gd name="T23" fmla="*/ 18 h 124"/>
                  <a:gd name="T24" fmla="*/ 44 w 144"/>
                  <a:gd name="T25" fmla="*/ 13 h 124"/>
                  <a:gd name="T26" fmla="*/ 49 w 144"/>
                  <a:gd name="T27" fmla="*/ 8 h 124"/>
                  <a:gd name="T28" fmla="*/ 34 w 144"/>
                  <a:gd name="T29" fmla="*/ 8 h 124"/>
                  <a:gd name="T30" fmla="*/ 39 w 144"/>
                  <a:gd name="T31" fmla="*/ 13 h 124"/>
                  <a:gd name="T32" fmla="*/ 34 w 144"/>
                  <a:gd name="T33" fmla="*/ 18 h 124"/>
                  <a:gd name="T34" fmla="*/ 28 w 144"/>
                  <a:gd name="T35" fmla="*/ 13 h 124"/>
                  <a:gd name="T36" fmla="*/ 34 w 144"/>
                  <a:gd name="T37" fmla="*/ 8 h 124"/>
                  <a:gd name="T38" fmla="*/ 18 w 144"/>
                  <a:gd name="T39" fmla="*/ 8 h 124"/>
                  <a:gd name="T40" fmla="*/ 23 w 144"/>
                  <a:gd name="T41" fmla="*/ 13 h 124"/>
                  <a:gd name="T42" fmla="*/ 18 w 144"/>
                  <a:gd name="T43" fmla="*/ 18 h 124"/>
                  <a:gd name="T44" fmla="*/ 13 w 144"/>
                  <a:gd name="T45" fmla="*/ 13 h 124"/>
                  <a:gd name="T46" fmla="*/ 18 w 144"/>
                  <a:gd name="T47" fmla="*/ 8 h 124"/>
                  <a:gd name="T48" fmla="*/ 134 w 144"/>
                  <a:gd name="T49" fmla="*/ 114 h 124"/>
                  <a:gd name="T50" fmla="*/ 10 w 144"/>
                  <a:gd name="T51" fmla="*/ 114 h 124"/>
                  <a:gd name="T52" fmla="*/ 10 w 144"/>
                  <a:gd name="T53" fmla="*/ 26 h 124"/>
                  <a:gd name="T54" fmla="*/ 134 w 144"/>
                  <a:gd name="T55" fmla="*/ 26 h 124"/>
                  <a:gd name="T56" fmla="*/ 134 w 144"/>
                  <a:gd name="T57" fmla="*/ 114 h 124"/>
                  <a:gd name="T58" fmla="*/ 134 w 144"/>
                  <a:gd name="T59" fmla="*/ 114 h 124"/>
                  <a:gd name="T60" fmla="*/ 134 w 144"/>
                  <a:gd name="T61" fmla="*/ 16 h 124"/>
                  <a:gd name="T62" fmla="*/ 62 w 144"/>
                  <a:gd name="T63" fmla="*/ 16 h 124"/>
                  <a:gd name="T64" fmla="*/ 62 w 144"/>
                  <a:gd name="T65" fmla="*/ 11 h 124"/>
                  <a:gd name="T66" fmla="*/ 134 w 144"/>
                  <a:gd name="T67" fmla="*/ 11 h 124"/>
                  <a:gd name="T68" fmla="*/ 134 w 144"/>
                  <a:gd name="T69" fmla="*/ 1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4" h="124">
                    <a:moveTo>
                      <a:pt x="134" y="0"/>
                    </a:moveTo>
                    <a:lnTo>
                      <a:pt x="10" y="0"/>
                    </a:lnTo>
                    <a:cubicBezTo>
                      <a:pt x="5" y="0"/>
                      <a:pt x="0" y="5"/>
                      <a:pt x="0" y="11"/>
                    </a:cubicBezTo>
                    <a:lnTo>
                      <a:pt x="0" y="114"/>
                    </a:lnTo>
                    <a:cubicBezTo>
                      <a:pt x="0" y="119"/>
                      <a:pt x="5" y="124"/>
                      <a:pt x="10" y="124"/>
                    </a:cubicBezTo>
                    <a:lnTo>
                      <a:pt x="134" y="124"/>
                    </a:lnTo>
                    <a:cubicBezTo>
                      <a:pt x="140" y="124"/>
                      <a:pt x="144" y="119"/>
                      <a:pt x="144" y="114"/>
                    </a:cubicBezTo>
                    <a:lnTo>
                      <a:pt x="144" y="11"/>
                    </a:lnTo>
                    <a:cubicBezTo>
                      <a:pt x="144" y="5"/>
                      <a:pt x="140" y="0"/>
                      <a:pt x="134" y="0"/>
                    </a:cubicBezTo>
                    <a:close/>
                    <a:moveTo>
                      <a:pt x="49" y="8"/>
                    </a:moveTo>
                    <a:cubicBezTo>
                      <a:pt x="52" y="8"/>
                      <a:pt x="54" y="10"/>
                      <a:pt x="54" y="13"/>
                    </a:cubicBezTo>
                    <a:cubicBezTo>
                      <a:pt x="54" y="16"/>
                      <a:pt x="52" y="18"/>
                      <a:pt x="49" y="18"/>
                    </a:cubicBezTo>
                    <a:cubicBezTo>
                      <a:pt x="46" y="18"/>
                      <a:pt x="44" y="16"/>
                      <a:pt x="44" y="13"/>
                    </a:cubicBezTo>
                    <a:cubicBezTo>
                      <a:pt x="44" y="10"/>
                      <a:pt x="46" y="8"/>
                      <a:pt x="49" y="8"/>
                    </a:cubicBezTo>
                    <a:close/>
                    <a:moveTo>
                      <a:pt x="34" y="8"/>
                    </a:moveTo>
                    <a:cubicBezTo>
                      <a:pt x="36" y="8"/>
                      <a:pt x="39" y="10"/>
                      <a:pt x="39" y="13"/>
                    </a:cubicBezTo>
                    <a:cubicBezTo>
                      <a:pt x="39" y="16"/>
                      <a:pt x="36" y="18"/>
                      <a:pt x="34" y="18"/>
                    </a:cubicBezTo>
                    <a:cubicBezTo>
                      <a:pt x="31" y="18"/>
                      <a:pt x="28" y="16"/>
                      <a:pt x="28" y="13"/>
                    </a:cubicBezTo>
                    <a:cubicBezTo>
                      <a:pt x="28" y="10"/>
                      <a:pt x="31" y="8"/>
                      <a:pt x="34" y="8"/>
                    </a:cubicBezTo>
                    <a:close/>
                    <a:moveTo>
                      <a:pt x="18" y="8"/>
                    </a:moveTo>
                    <a:cubicBezTo>
                      <a:pt x="21" y="8"/>
                      <a:pt x="23" y="10"/>
                      <a:pt x="23" y="13"/>
                    </a:cubicBezTo>
                    <a:cubicBezTo>
                      <a:pt x="23" y="16"/>
                      <a:pt x="21" y="18"/>
                      <a:pt x="18" y="18"/>
                    </a:cubicBezTo>
                    <a:cubicBezTo>
                      <a:pt x="15" y="18"/>
                      <a:pt x="13" y="16"/>
                      <a:pt x="13" y="13"/>
                    </a:cubicBezTo>
                    <a:cubicBezTo>
                      <a:pt x="13" y="10"/>
                      <a:pt x="15" y="8"/>
                      <a:pt x="18" y="8"/>
                    </a:cubicBezTo>
                    <a:close/>
                    <a:moveTo>
                      <a:pt x="134" y="114"/>
                    </a:moveTo>
                    <a:lnTo>
                      <a:pt x="10" y="114"/>
                    </a:lnTo>
                    <a:lnTo>
                      <a:pt x="10" y="26"/>
                    </a:lnTo>
                    <a:lnTo>
                      <a:pt x="134" y="26"/>
                    </a:lnTo>
                    <a:lnTo>
                      <a:pt x="134" y="114"/>
                    </a:lnTo>
                    <a:lnTo>
                      <a:pt x="134" y="114"/>
                    </a:lnTo>
                    <a:close/>
                    <a:moveTo>
                      <a:pt x="134" y="16"/>
                    </a:moveTo>
                    <a:lnTo>
                      <a:pt x="62" y="16"/>
                    </a:lnTo>
                    <a:lnTo>
                      <a:pt x="62" y="11"/>
                    </a:lnTo>
                    <a:lnTo>
                      <a:pt x="134" y="11"/>
                    </a:lnTo>
                    <a:lnTo>
                      <a:pt x="134" y="16"/>
                    </a:lnTo>
                    <a:close/>
                  </a:path>
                </a:pathLst>
              </a:custGeom>
              <a:solidFill>
                <a:schemeClr val="accent1">
                  <a:lumMod val="75000"/>
                </a:schemeClr>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zh-CN" altLang="en-US">
                  <a:cs typeface="+mn-ea"/>
                  <a:sym typeface="+mn-lt"/>
                </a:endParaRPr>
              </a:p>
            </p:txBody>
          </p:sp>
        </p:grpSp>
        <p:sp>
          <p:nvSpPr>
            <p:cNvPr id="9" name="加号 3"/>
            <p:cNvSpPr/>
            <p:nvPr/>
          </p:nvSpPr>
          <p:spPr>
            <a:xfrm>
              <a:off x="7530216" y="3185436"/>
              <a:ext cx="321191" cy="321191"/>
            </a:xfrm>
            <a:prstGeom prst="mathPlus">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加号 9"/>
            <p:cNvSpPr/>
            <p:nvPr/>
          </p:nvSpPr>
          <p:spPr>
            <a:xfrm>
              <a:off x="7530216" y="4480367"/>
              <a:ext cx="321191" cy="321191"/>
            </a:xfrm>
            <a:prstGeom prst="mathPlus">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1" name="TextBox 20"/>
          <p:cNvSpPr txBox="1"/>
          <p:nvPr/>
        </p:nvSpPr>
        <p:spPr>
          <a:xfrm>
            <a:off x="2915816" y="3220497"/>
            <a:ext cx="5544616" cy="523220"/>
          </a:xfrm>
          <a:prstGeom prst="rect">
            <a:avLst/>
          </a:prstGeom>
          <a:noFill/>
        </p:spPr>
        <p:txBody>
          <a:bodyPr wrap="square" rtlCol="0">
            <a:spAutoFit/>
          </a:bodyPr>
          <a:lstStyle/>
          <a:p>
            <a:r>
              <a:rPr sz="1400"/>
              <a:t>Only specific networks (e.g., core systems) are allowed; unrestricted internet access is blocked to prevent document transmission</a:t>
            </a:r>
          </a:p>
        </p:txBody>
      </p:sp>
      <p:sp>
        <p:nvSpPr>
          <p:cNvPr id="22" name="TextBox 21"/>
          <p:cNvSpPr txBox="1"/>
          <p:nvPr/>
        </p:nvSpPr>
        <p:spPr>
          <a:xfrm>
            <a:off x="2915816" y="1968028"/>
            <a:ext cx="5544616" cy="523220"/>
          </a:xfrm>
          <a:prstGeom prst="rect">
            <a:avLst/>
          </a:prstGeom>
          <a:noFill/>
        </p:spPr>
        <p:txBody>
          <a:bodyPr wrap="square" rtlCol="0">
            <a:spAutoFit/>
          </a:bodyPr>
          <a:lstStyle/>
          <a:p>
            <a:r>
              <a:rPr sz="1400"/>
              <a:t>All data exchange devices such as USB storage, Bluetooth, infrared, and serial/parallel ports are disabled</a:t>
            </a:r>
          </a:p>
        </p:txBody>
      </p:sp>
      <p:sp>
        <p:nvSpPr>
          <p:cNvPr id="23" name="TextBox 22"/>
          <p:cNvSpPr txBox="1"/>
          <p:nvPr/>
        </p:nvSpPr>
        <p:spPr>
          <a:xfrm>
            <a:off x="2915816" y="4803013"/>
            <a:ext cx="5544616" cy="523220"/>
          </a:xfrm>
          <a:prstGeom prst="rect">
            <a:avLst/>
          </a:prstGeom>
          <a:noFill/>
        </p:spPr>
        <p:txBody>
          <a:bodyPr wrap="square" rtlCol="0">
            <a:spAutoFit/>
          </a:bodyPr>
          <a:lstStyle/>
          <a:p>
            <a:r>
              <a:rPr sz="1400"/>
              <a:t>Physical printing is disabled; only virtual printing is allowed to prevent print-based data leakage</a:t>
            </a:r>
          </a:p>
        </p:txBody>
      </p:sp>
      <p:cxnSp>
        <p:nvCxnSpPr>
          <p:cNvPr id="27" name="直接连接符 26"/>
          <p:cNvCxnSpPr/>
          <p:nvPr/>
        </p:nvCxnSpPr>
        <p:spPr>
          <a:xfrm>
            <a:off x="2987824" y="2852856"/>
            <a:ext cx="5472608" cy="0"/>
          </a:xfrm>
          <a:prstGeom prst="line">
            <a:avLst/>
          </a:prstGeom>
          <a:ln w="9525">
            <a:solidFill>
              <a:schemeClr val="bg1">
                <a:lumMod val="50000"/>
              </a:schemeClr>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 name="直接连接符 27"/>
          <p:cNvCxnSpPr/>
          <p:nvPr/>
        </p:nvCxnSpPr>
        <p:spPr>
          <a:xfrm>
            <a:off x="2987824" y="4293016"/>
            <a:ext cx="5472608" cy="0"/>
          </a:xfrm>
          <a:prstGeom prst="line">
            <a:avLst/>
          </a:prstGeom>
          <a:ln w="9525">
            <a:solidFill>
              <a:schemeClr val="bg1">
                <a:lumMod val="50000"/>
              </a:schemeClr>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98732415"/>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Secure Desktop – Data Exchange</a:t>
            </a:r>
          </a:p>
        </p:txBody>
      </p:sp>
      <p:sp>
        <p:nvSpPr>
          <p:cNvPr id="24" name="圆角矩形 23"/>
          <p:cNvSpPr/>
          <p:nvPr/>
        </p:nvSpPr>
        <p:spPr bwMode="auto">
          <a:xfrm>
            <a:off x="647564" y="2420888"/>
            <a:ext cx="7848872" cy="2436897"/>
          </a:xfrm>
          <a:prstGeom prst="roundRect">
            <a:avLst>
              <a:gd name="adj" fmla="val 8063"/>
            </a:avLst>
          </a:prstGeom>
          <a:solidFill>
            <a:schemeClr val="bg1"/>
          </a:solidFill>
          <a:ln w="12700" cap="rnd" cmpd="sng">
            <a:solidFill>
              <a:schemeClr val="tx2">
                <a:lumMod val="50000"/>
              </a:schemeClr>
            </a:solidFill>
            <a:prstDash val="dash"/>
            <a:round/>
          </a:ln>
        </p:spPr>
        <p:txBody>
          <a:bodyPr wrap="none" rtlCol="0" anchor="ctr"/>
          <a:lstStyle/>
          <a:p>
            <a:pPr algn="ctr"/>
            <a:endParaRPr lang="zh-CN" altLang="en-US">
              <a:cs typeface="+mn-ea"/>
              <a:sym typeface="+mn-lt"/>
            </a:endParaRPr>
          </a:p>
        </p:txBody>
      </p:sp>
      <p:grpSp>
        <p:nvGrpSpPr>
          <p:cNvPr id="25" name="组合 24"/>
          <p:cNvGrpSpPr/>
          <p:nvPr/>
        </p:nvGrpSpPr>
        <p:grpSpPr>
          <a:xfrm>
            <a:off x="1018701" y="3020307"/>
            <a:ext cx="1919574" cy="1634336"/>
            <a:chOff x="686319" y="2602391"/>
            <a:chExt cx="1920536" cy="1635155"/>
          </a:xfrm>
        </p:grpSpPr>
        <p:sp>
          <p:nvSpPr>
            <p:cNvPr id="26" name="矩形 25">
              <a:extLst>
                <a:ext uri="{FF2B5EF4-FFF2-40B4-BE49-F238E27FC236}">
                  <a16:creationId xmlns:a16="http://schemas.microsoft.com/office/drawing/2014/main" id="{210214E1-D2E9-4795-A9E4-1268468A4EFB}"/>
                </a:ext>
              </a:extLst>
            </p:cNvPr>
            <p:cNvSpPr/>
            <p:nvPr/>
          </p:nvSpPr>
          <p:spPr bwMode="auto">
            <a:xfrm flipH="1">
              <a:off x="1311772" y="4164624"/>
              <a:ext cx="50485" cy="1403"/>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7" name="任意多边形 26">
              <a:extLst>
                <a:ext uri="{FF2B5EF4-FFF2-40B4-BE49-F238E27FC236}">
                  <a16:creationId xmlns:a16="http://schemas.microsoft.com/office/drawing/2014/main" id="{E3330815-277D-49D7-A105-0C6C7965548B}"/>
                </a:ext>
              </a:extLst>
            </p:cNvPr>
            <p:cNvSpPr/>
            <p:nvPr/>
          </p:nvSpPr>
          <p:spPr bwMode="auto">
            <a:xfrm flipH="1">
              <a:off x="797105" y="3215224"/>
              <a:ext cx="1053175" cy="445951"/>
            </a:xfrm>
            <a:custGeom>
              <a:avLst/>
              <a:gdLst>
                <a:gd name="T0" fmla="*/ 704 w 723"/>
                <a:gd name="T1" fmla="*/ 262 h 306"/>
                <a:gd name="T2" fmla="*/ 720 w 723"/>
                <a:gd name="T3" fmla="*/ 65 h 306"/>
                <a:gd name="T4" fmla="*/ 661 w 723"/>
                <a:gd name="T5" fmla="*/ 0 h 306"/>
                <a:gd name="T6" fmla="*/ 88 w 723"/>
                <a:gd name="T7" fmla="*/ 0 h 306"/>
                <a:gd name="T8" fmla="*/ 18 w 723"/>
                <a:gd name="T9" fmla="*/ 65 h 306"/>
                <a:gd name="T10" fmla="*/ 2 w 723"/>
                <a:gd name="T11" fmla="*/ 262 h 306"/>
                <a:gd name="T12" fmla="*/ 43 w 723"/>
                <a:gd name="T13" fmla="*/ 306 h 306"/>
                <a:gd name="T14" fmla="*/ 657 w 723"/>
                <a:gd name="T15" fmla="*/ 306 h 306"/>
                <a:gd name="T16" fmla="*/ 704 w 723"/>
                <a:gd name="T17" fmla="*/ 26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3" h="306">
                  <a:moveTo>
                    <a:pt x="704" y="262"/>
                  </a:moveTo>
                  <a:cubicBezTo>
                    <a:pt x="720" y="65"/>
                    <a:pt x="720" y="65"/>
                    <a:pt x="720" y="65"/>
                  </a:cubicBezTo>
                  <a:cubicBezTo>
                    <a:pt x="723" y="29"/>
                    <a:pt x="696" y="0"/>
                    <a:pt x="661" y="0"/>
                  </a:cubicBezTo>
                  <a:cubicBezTo>
                    <a:pt x="88" y="0"/>
                    <a:pt x="88" y="0"/>
                    <a:pt x="88" y="0"/>
                  </a:cubicBezTo>
                  <a:cubicBezTo>
                    <a:pt x="53" y="0"/>
                    <a:pt x="21" y="29"/>
                    <a:pt x="18" y="65"/>
                  </a:cubicBezTo>
                  <a:cubicBezTo>
                    <a:pt x="2" y="262"/>
                    <a:pt x="2" y="262"/>
                    <a:pt x="2" y="262"/>
                  </a:cubicBezTo>
                  <a:cubicBezTo>
                    <a:pt x="0" y="286"/>
                    <a:pt x="19" y="306"/>
                    <a:pt x="43" y="306"/>
                  </a:cubicBezTo>
                  <a:cubicBezTo>
                    <a:pt x="657" y="306"/>
                    <a:pt x="657" y="306"/>
                    <a:pt x="657" y="306"/>
                  </a:cubicBezTo>
                  <a:cubicBezTo>
                    <a:pt x="681" y="306"/>
                    <a:pt x="703" y="286"/>
                    <a:pt x="704" y="262"/>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 name="任意多边形 27">
              <a:extLst>
                <a:ext uri="{FF2B5EF4-FFF2-40B4-BE49-F238E27FC236}">
                  <a16:creationId xmlns:a16="http://schemas.microsoft.com/office/drawing/2014/main" id="{AABAD432-AFB0-4E63-A1FF-3015869A1504}"/>
                </a:ext>
              </a:extLst>
            </p:cNvPr>
            <p:cNvSpPr/>
            <p:nvPr/>
          </p:nvSpPr>
          <p:spPr bwMode="auto">
            <a:xfrm flipH="1">
              <a:off x="913502" y="3215224"/>
              <a:ext cx="1053876" cy="445951"/>
            </a:xfrm>
            <a:custGeom>
              <a:avLst/>
              <a:gdLst>
                <a:gd name="T0" fmla="*/ 704 w 723"/>
                <a:gd name="T1" fmla="*/ 262 h 306"/>
                <a:gd name="T2" fmla="*/ 720 w 723"/>
                <a:gd name="T3" fmla="*/ 65 h 306"/>
                <a:gd name="T4" fmla="*/ 661 w 723"/>
                <a:gd name="T5" fmla="*/ 0 h 306"/>
                <a:gd name="T6" fmla="*/ 88 w 723"/>
                <a:gd name="T7" fmla="*/ 0 h 306"/>
                <a:gd name="T8" fmla="*/ 18 w 723"/>
                <a:gd name="T9" fmla="*/ 65 h 306"/>
                <a:gd name="T10" fmla="*/ 2 w 723"/>
                <a:gd name="T11" fmla="*/ 262 h 306"/>
                <a:gd name="T12" fmla="*/ 43 w 723"/>
                <a:gd name="T13" fmla="*/ 306 h 306"/>
                <a:gd name="T14" fmla="*/ 657 w 723"/>
                <a:gd name="T15" fmla="*/ 306 h 306"/>
                <a:gd name="T16" fmla="*/ 704 w 723"/>
                <a:gd name="T17" fmla="*/ 26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3" h="306">
                  <a:moveTo>
                    <a:pt x="704" y="262"/>
                  </a:moveTo>
                  <a:cubicBezTo>
                    <a:pt x="720" y="65"/>
                    <a:pt x="720" y="65"/>
                    <a:pt x="720" y="65"/>
                  </a:cubicBezTo>
                  <a:cubicBezTo>
                    <a:pt x="723" y="29"/>
                    <a:pt x="696" y="0"/>
                    <a:pt x="661" y="0"/>
                  </a:cubicBezTo>
                  <a:cubicBezTo>
                    <a:pt x="88" y="0"/>
                    <a:pt x="88" y="0"/>
                    <a:pt x="88" y="0"/>
                  </a:cubicBezTo>
                  <a:cubicBezTo>
                    <a:pt x="53" y="0"/>
                    <a:pt x="21" y="29"/>
                    <a:pt x="18" y="65"/>
                  </a:cubicBezTo>
                  <a:cubicBezTo>
                    <a:pt x="2" y="262"/>
                    <a:pt x="2" y="262"/>
                    <a:pt x="2" y="262"/>
                  </a:cubicBezTo>
                  <a:cubicBezTo>
                    <a:pt x="0" y="286"/>
                    <a:pt x="19" y="306"/>
                    <a:pt x="43" y="306"/>
                  </a:cubicBezTo>
                  <a:cubicBezTo>
                    <a:pt x="657" y="306"/>
                    <a:pt x="657" y="306"/>
                    <a:pt x="657" y="306"/>
                  </a:cubicBezTo>
                  <a:cubicBezTo>
                    <a:pt x="681" y="306"/>
                    <a:pt x="703" y="286"/>
                    <a:pt x="704" y="262"/>
                  </a:cubicBezTo>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 name="任意多边形 28">
              <a:extLst>
                <a:ext uri="{FF2B5EF4-FFF2-40B4-BE49-F238E27FC236}">
                  <a16:creationId xmlns:a16="http://schemas.microsoft.com/office/drawing/2014/main" id="{519C869A-992F-4FF1-94E6-79C9231D44A4}"/>
                </a:ext>
              </a:extLst>
            </p:cNvPr>
            <p:cNvSpPr/>
            <p:nvPr/>
          </p:nvSpPr>
          <p:spPr bwMode="auto">
            <a:xfrm flipH="1">
              <a:off x="1697423" y="3343540"/>
              <a:ext cx="401076" cy="321842"/>
            </a:xfrm>
            <a:custGeom>
              <a:avLst/>
              <a:gdLst>
                <a:gd name="T0" fmla="*/ 12 w 275"/>
                <a:gd name="T1" fmla="*/ 32 h 221"/>
                <a:gd name="T2" fmla="*/ 5 w 275"/>
                <a:gd name="T3" fmla="*/ 19 h 221"/>
                <a:gd name="T4" fmla="*/ 28 w 275"/>
                <a:gd name="T5" fmla="*/ 23 h 221"/>
                <a:gd name="T6" fmla="*/ 201 w 275"/>
                <a:gd name="T7" fmla="*/ 12 h 221"/>
                <a:gd name="T8" fmla="*/ 217 w 275"/>
                <a:gd name="T9" fmla="*/ 1 h 221"/>
                <a:gd name="T10" fmla="*/ 217 w 275"/>
                <a:gd name="T11" fmla="*/ 17 h 221"/>
                <a:gd name="T12" fmla="*/ 261 w 275"/>
                <a:gd name="T13" fmla="*/ 189 h 221"/>
                <a:gd name="T14" fmla="*/ 268 w 275"/>
                <a:gd name="T15" fmla="*/ 203 h 221"/>
                <a:gd name="T16" fmla="*/ 254 w 275"/>
                <a:gd name="T17" fmla="*/ 200 h 221"/>
                <a:gd name="T18" fmla="*/ 51 w 275"/>
                <a:gd name="T19" fmla="*/ 211 h 221"/>
                <a:gd name="T20" fmla="*/ 33 w 275"/>
                <a:gd name="T21" fmla="*/ 215 h 221"/>
                <a:gd name="T22" fmla="*/ 37 w 275"/>
                <a:gd name="T23" fmla="*/ 201 h 221"/>
                <a:gd name="T24" fmla="*/ 12 w 275"/>
                <a:gd name="T25" fmla="*/ 3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5" h="221">
                  <a:moveTo>
                    <a:pt x="12" y="32"/>
                  </a:moveTo>
                  <a:cubicBezTo>
                    <a:pt x="12" y="32"/>
                    <a:pt x="1" y="24"/>
                    <a:pt x="5" y="19"/>
                  </a:cubicBezTo>
                  <a:cubicBezTo>
                    <a:pt x="9" y="14"/>
                    <a:pt x="28" y="23"/>
                    <a:pt x="28" y="23"/>
                  </a:cubicBezTo>
                  <a:cubicBezTo>
                    <a:pt x="28" y="23"/>
                    <a:pt x="137" y="9"/>
                    <a:pt x="201" y="12"/>
                  </a:cubicBezTo>
                  <a:cubicBezTo>
                    <a:pt x="202" y="3"/>
                    <a:pt x="210" y="0"/>
                    <a:pt x="217" y="1"/>
                  </a:cubicBezTo>
                  <a:cubicBezTo>
                    <a:pt x="224" y="3"/>
                    <a:pt x="217" y="17"/>
                    <a:pt x="217" y="17"/>
                  </a:cubicBezTo>
                  <a:cubicBezTo>
                    <a:pt x="217" y="17"/>
                    <a:pt x="262" y="131"/>
                    <a:pt x="261" y="189"/>
                  </a:cubicBezTo>
                  <a:cubicBezTo>
                    <a:pt x="268" y="195"/>
                    <a:pt x="275" y="200"/>
                    <a:pt x="268" y="203"/>
                  </a:cubicBezTo>
                  <a:cubicBezTo>
                    <a:pt x="260" y="206"/>
                    <a:pt x="254" y="200"/>
                    <a:pt x="254" y="200"/>
                  </a:cubicBezTo>
                  <a:cubicBezTo>
                    <a:pt x="254" y="200"/>
                    <a:pt x="109" y="221"/>
                    <a:pt x="51" y="211"/>
                  </a:cubicBezTo>
                  <a:cubicBezTo>
                    <a:pt x="47" y="218"/>
                    <a:pt x="38" y="217"/>
                    <a:pt x="33" y="215"/>
                  </a:cubicBezTo>
                  <a:cubicBezTo>
                    <a:pt x="28" y="212"/>
                    <a:pt x="37" y="201"/>
                    <a:pt x="37" y="201"/>
                  </a:cubicBezTo>
                  <a:cubicBezTo>
                    <a:pt x="37" y="201"/>
                    <a:pt x="0" y="101"/>
                    <a:pt x="12"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 name="任意多边形 31">
              <a:extLst>
                <a:ext uri="{FF2B5EF4-FFF2-40B4-BE49-F238E27FC236}">
                  <a16:creationId xmlns:a16="http://schemas.microsoft.com/office/drawing/2014/main" id="{D14E988F-F1D6-4389-BD5F-6BE3745440DF}"/>
                </a:ext>
              </a:extLst>
            </p:cNvPr>
            <p:cNvSpPr/>
            <p:nvPr/>
          </p:nvSpPr>
          <p:spPr bwMode="auto">
            <a:xfrm flipH="1">
              <a:off x="1076876" y="3630324"/>
              <a:ext cx="1069302" cy="131121"/>
            </a:xfrm>
            <a:custGeom>
              <a:avLst/>
              <a:gdLst>
                <a:gd name="T0" fmla="*/ 734 w 734"/>
                <a:gd name="T1" fmla="*/ 65 h 90"/>
                <a:gd name="T2" fmla="*/ 734 w 734"/>
                <a:gd name="T3" fmla="*/ 26 h 90"/>
                <a:gd name="T4" fmla="*/ 708 w 734"/>
                <a:gd name="T5" fmla="*/ 0 h 90"/>
                <a:gd name="T6" fmla="*/ 25 w 734"/>
                <a:gd name="T7" fmla="*/ 0 h 90"/>
                <a:gd name="T8" fmla="*/ 0 w 734"/>
                <a:gd name="T9" fmla="*/ 26 h 90"/>
                <a:gd name="T10" fmla="*/ 0 w 734"/>
                <a:gd name="T11" fmla="*/ 65 h 90"/>
                <a:gd name="T12" fmla="*/ 25 w 734"/>
                <a:gd name="T13" fmla="*/ 90 h 90"/>
                <a:gd name="T14" fmla="*/ 708 w 734"/>
                <a:gd name="T15" fmla="*/ 90 h 90"/>
                <a:gd name="T16" fmla="*/ 734 w 734"/>
                <a:gd name="T17" fmla="*/ 6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4" h="90">
                  <a:moveTo>
                    <a:pt x="734" y="65"/>
                  </a:moveTo>
                  <a:cubicBezTo>
                    <a:pt x="734" y="26"/>
                    <a:pt x="734" y="26"/>
                    <a:pt x="734" y="26"/>
                  </a:cubicBezTo>
                  <a:cubicBezTo>
                    <a:pt x="734" y="12"/>
                    <a:pt x="722" y="0"/>
                    <a:pt x="708" y="0"/>
                  </a:cubicBezTo>
                  <a:cubicBezTo>
                    <a:pt x="25" y="0"/>
                    <a:pt x="25" y="0"/>
                    <a:pt x="25" y="0"/>
                  </a:cubicBezTo>
                  <a:cubicBezTo>
                    <a:pt x="11" y="0"/>
                    <a:pt x="0" y="12"/>
                    <a:pt x="0" y="26"/>
                  </a:cubicBezTo>
                  <a:cubicBezTo>
                    <a:pt x="0" y="65"/>
                    <a:pt x="0" y="65"/>
                    <a:pt x="0" y="65"/>
                  </a:cubicBezTo>
                  <a:cubicBezTo>
                    <a:pt x="0" y="79"/>
                    <a:pt x="11" y="90"/>
                    <a:pt x="25" y="90"/>
                  </a:cubicBezTo>
                  <a:cubicBezTo>
                    <a:pt x="708" y="90"/>
                    <a:pt x="708" y="90"/>
                    <a:pt x="708" y="90"/>
                  </a:cubicBezTo>
                  <a:cubicBezTo>
                    <a:pt x="722" y="90"/>
                    <a:pt x="734" y="79"/>
                    <a:pt x="734" y="65"/>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 name="任意多边形 34">
              <a:extLst>
                <a:ext uri="{FF2B5EF4-FFF2-40B4-BE49-F238E27FC236}">
                  <a16:creationId xmlns:a16="http://schemas.microsoft.com/office/drawing/2014/main" id="{10E9A8ED-7535-458B-B6D8-B4CAF0A92EF2}"/>
                </a:ext>
              </a:extLst>
            </p:cNvPr>
            <p:cNvSpPr/>
            <p:nvPr/>
          </p:nvSpPr>
          <p:spPr bwMode="auto">
            <a:xfrm flipH="1">
              <a:off x="686319" y="2602391"/>
              <a:ext cx="1910018" cy="1263529"/>
            </a:xfrm>
            <a:custGeom>
              <a:avLst/>
              <a:gdLst>
                <a:gd name="T0" fmla="*/ 1287 w 1311"/>
                <a:gd name="T1" fmla="*/ 868 h 868"/>
                <a:gd name="T2" fmla="*/ 25 w 1311"/>
                <a:gd name="T3" fmla="*/ 868 h 868"/>
                <a:gd name="T4" fmla="*/ 0 w 1311"/>
                <a:gd name="T5" fmla="*/ 844 h 868"/>
                <a:gd name="T6" fmla="*/ 0 w 1311"/>
                <a:gd name="T7" fmla="*/ 24 h 868"/>
                <a:gd name="T8" fmla="*/ 25 w 1311"/>
                <a:gd name="T9" fmla="*/ 0 h 868"/>
                <a:gd name="T10" fmla="*/ 1287 w 1311"/>
                <a:gd name="T11" fmla="*/ 0 h 868"/>
                <a:gd name="T12" fmla="*/ 1311 w 1311"/>
                <a:gd name="T13" fmla="*/ 24 h 868"/>
                <a:gd name="T14" fmla="*/ 1311 w 1311"/>
                <a:gd name="T15" fmla="*/ 844 h 868"/>
                <a:gd name="T16" fmla="*/ 1287 w 1311"/>
                <a:gd name="T17" fmla="*/ 86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1" h="868">
                  <a:moveTo>
                    <a:pt x="1287" y="868"/>
                  </a:moveTo>
                  <a:cubicBezTo>
                    <a:pt x="25" y="868"/>
                    <a:pt x="25" y="868"/>
                    <a:pt x="25" y="868"/>
                  </a:cubicBezTo>
                  <a:cubicBezTo>
                    <a:pt x="11" y="868"/>
                    <a:pt x="0" y="857"/>
                    <a:pt x="0" y="844"/>
                  </a:cubicBezTo>
                  <a:cubicBezTo>
                    <a:pt x="0" y="24"/>
                    <a:pt x="0" y="24"/>
                    <a:pt x="0" y="24"/>
                  </a:cubicBezTo>
                  <a:cubicBezTo>
                    <a:pt x="0" y="11"/>
                    <a:pt x="11" y="0"/>
                    <a:pt x="25" y="0"/>
                  </a:cubicBezTo>
                  <a:cubicBezTo>
                    <a:pt x="1287" y="0"/>
                    <a:pt x="1287" y="0"/>
                    <a:pt x="1287" y="0"/>
                  </a:cubicBezTo>
                  <a:cubicBezTo>
                    <a:pt x="1300" y="0"/>
                    <a:pt x="1311" y="11"/>
                    <a:pt x="1311" y="24"/>
                  </a:cubicBezTo>
                  <a:cubicBezTo>
                    <a:pt x="1311" y="844"/>
                    <a:pt x="1311" y="844"/>
                    <a:pt x="1311" y="844"/>
                  </a:cubicBezTo>
                  <a:cubicBezTo>
                    <a:pt x="1311" y="857"/>
                    <a:pt x="1300" y="868"/>
                    <a:pt x="1287" y="868"/>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 name="任意多边形 38">
              <a:extLst>
                <a:ext uri="{FF2B5EF4-FFF2-40B4-BE49-F238E27FC236}">
                  <a16:creationId xmlns:a16="http://schemas.microsoft.com/office/drawing/2014/main" id="{11C072A4-9028-440D-BBF2-B464305A1A0C}"/>
                </a:ext>
              </a:extLst>
            </p:cNvPr>
            <p:cNvSpPr/>
            <p:nvPr/>
          </p:nvSpPr>
          <p:spPr bwMode="auto">
            <a:xfrm flipH="1">
              <a:off x="1383994" y="3461339"/>
              <a:ext cx="502747" cy="749563"/>
            </a:xfrm>
            <a:custGeom>
              <a:avLst/>
              <a:gdLst>
                <a:gd name="T0" fmla="*/ 717 w 717"/>
                <a:gd name="T1" fmla="*/ 1069 h 1069"/>
                <a:gd name="T2" fmla="*/ 106 w 717"/>
                <a:gd name="T3" fmla="*/ 1069 h 1069"/>
                <a:gd name="T4" fmla="*/ 0 w 717"/>
                <a:gd name="T5" fmla="*/ 0 h 1069"/>
                <a:gd name="T6" fmla="*/ 613 w 717"/>
                <a:gd name="T7" fmla="*/ 0 h 1069"/>
                <a:gd name="T8" fmla="*/ 717 w 717"/>
                <a:gd name="T9" fmla="*/ 1069 h 1069"/>
              </a:gdLst>
              <a:ahLst/>
              <a:cxnLst>
                <a:cxn ang="0">
                  <a:pos x="T0" y="T1"/>
                </a:cxn>
                <a:cxn ang="0">
                  <a:pos x="T2" y="T3"/>
                </a:cxn>
                <a:cxn ang="0">
                  <a:pos x="T4" y="T5"/>
                </a:cxn>
                <a:cxn ang="0">
                  <a:pos x="T6" y="T7"/>
                </a:cxn>
                <a:cxn ang="0">
                  <a:pos x="T8" y="T9"/>
                </a:cxn>
              </a:cxnLst>
              <a:rect l="0" t="0" r="r" b="b"/>
              <a:pathLst>
                <a:path w="717" h="1069">
                  <a:moveTo>
                    <a:pt x="717" y="1069"/>
                  </a:moveTo>
                  <a:lnTo>
                    <a:pt x="106" y="1069"/>
                  </a:lnTo>
                  <a:lnTo>
                    <a:pt x="0" y="0"/>
                  </a:lnTo>
                  <a:lnTo>
                    <a:pt x="613" y="0"/>
                  </a:lnTo>
                  <a:lnTo>
                    <a:pt x="717" y="1069"/>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 name="任意多边形 39">
              <a:extLst>
                <a:ext uri="{FF2B5EF4-FFF2-40B4-BE49-F238E27FC236}">
                  <a16:creationId xmlns:a16="http://schemas.microsoft.com/office/drawing/2014/main" id="{E644EA6C-3552-4139-BF0E-97125988A421}"/>
                </a:ext>
              </a:extLst>
            </p:cNvPr>
            <p:cNvSpPr/>
            <p:nvPr/>
          </p:nvSpPr>
          <p:spPr bwMode="auto">
            <a:xfrm flipH="1">
              <a:off x="1383994" y="3461339"/>
              <a:ext cx="502747" cy="749563"/>
            </a:xfrm>
            <a:custGeom>
              <a:avLst/>
              <a:gdLst>
                <a:gd name="T0" fmla="*/ 717 w 717"/>
                <a:gd name="T1" fmla="*/ 1069 h 1069"/>
                <a:gd name="T2" fmla="*/ 106 w 717"/>
                <a:gd name="T3" fmla="*/ 1069 h 1069"/>
                <a:gd name="T4" fmla="*/ 0 w 717"/>
                <a:gd name="T5" fmla="*/ 0 h 1069"/>
                <a:gd name="T6" fmla="*/ 613 w 717"/>
                <a:gd name="T7" fmla="*/ 0 h 1069"/>
                <a:gd name="T8" fmla="*/ 717 w 717"/>
                <a:gd name="T9" fmla="*/ 1069 h 1069"/>
              </a:gdLst>
              <a:ahLst/>
              <a:cxnLst>
                <a:cxn ang="0">
                  <a:pos x="T0" y="T1"/>
                </a:cxn>
                <a:cxn ang="0">
                  <a:pos x="T2" y="T3"/>
                </a:cxn>
                <a:cxn ang="0">
                  <a:pos x="T4" y="T5"/>
                </a:cxn>
                <a:cxn ang="0">
                  <a:pos x="T6" y="T7"/>
                </a:cxn>
                <a:cxn ang="0">
                  <a:pos x="T8" y="T9"/>
                </a:cxn>
              </a:cxnLst>
              <a:rect l="0" t="0" r="r" b="b"/>
              <a:pathLst>
                <a:path w="717" h="1069">
                  <a:moveTo>
                    <a:pt x="717" y="1069"/>
                  </a:moveTo>
                  <a:lnTo>
                    <a:pt x="106" y="1069"/>
                  </a:lnTo>
                  <a:lnTo>
                    <a:pt x="0" y="0"/>
                  </a:lnTo>
                  <a:lnTo>
                    <a:pt x="613" y="0"/>
                  </a:lnTo>
                  <a:lnTo>
                    <a:pt x="717" y="10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 name="任意多边形 40">
              <a:extLst>
                <a:ext uri="{FF2B5EF4-FFF2-40B4-BE49-F238E27FC236}">
                  <a16:creationId xmlns:a16="http://schemas.microsoft.com/office/drawing/2014/main" id="{09916D3E-A44F-4FD8-BEA6-1C653904B7F6}"/>
                </a:ext>
              </a:extLst>
            </p:cNvPr>
            <p:cNvSpPr/>
            <p:nvPr/>
          </p:nvSpPr>
          <p:spPr bwMode="auto">
            <a:xfrm flipH="1">
              <a:off x="1394512" y="3461339"/>
              <a:ext cx="504150" cy="749563"/>
            </a:xfrm>
            <a:custGeom>
              <a:avLst/>
              <a:gdLst>
                <a:gd name="T0" fmla="*/ 719 w 719"/>
                <a:gd name="T1" fmla="*/ 1069 h 1069"/>
                <a:gd name="T2" fmla="*/ 106 w 719"/>
                <a:gd name="T3" fmla="*/ 1069 h 1069"/>
                <a:gd name="T4" fmla="*/ 0 w 719"/>
                <a:gd name="T5" fmla="*/ 0 h 1069"/>
                <a:gd name="T6" fmla="*/ 613 w 719"/>
                <a:gd name="T7" fmla="*/ 0 h 1069"/>
                <a:gd name="T8" fmla="*/ 719 w 719"/>
                <a:gd name="T9" fmla="*/ 1069 h 1069"/>
              </a:gdLst>
              <a:ahLst/>
              <a:cxnLst>
                <a:cxn ang="0">
                  <a:pos x="T0" y="T1"/>
                </a:cxn>
                <a:cxn ang="0">
                  <a:pos x="T2" y="T3"/>
                </a:cxn>
                <a:cxn ang="0">
                  <a:pos x="T4" y="T5"/>
                </a:cxn>
                <a:cxn ang="0">
                  <a:pos x="T6" y="T7"/>
                </a:cxn>
                <a:cxn ang="0">
                  <a:pos x="T8" y="T9"/>
                </a:cxn>
              </a:cxnLst>
              <a:rect l="0" t="0" r="r" b="b"/>
              <a:pathLst>
                <a:path w="719" h="1069">
                  <a:moveTo>
                    <a:pt x="719" y="1069"/>
                  </a:moveTo>
                  <a:lnTo>
                    <a:pt x="106" y="1069"/>
                  </a:lnTo>
                  <a:lnTo>
                    <a:pt x="0" y="0"/>
                  </a:lnTo>
                  <a:lnTo>
                    <a:pt x="613" y="0"/>
                  </a:lnTo>
                  <a:lnTo>
                    <a:pt x="719" y="1069"/>
                  </a:lnTo>
                  <a:close/>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 name="任意多边形 41">
              <a:extLst>
                <a:ext uri="{FF2B5EF4-FFF2-40B4-BE49-F238E27FC236}">
                  <a16:creationId xmlns:a16="http://schemas.microsoft.com/office/drawing/2014/main" id="{EB04D270-A8B8-4F4F-94AA-37128F878086}"/>
                </a:ext>
              </a:extLst>
            </p:cNvPr>
            <p:cNvSpPr/>
            <p:nvPr/>
          </p:nvSpPr>
          <p:spPr bwMode="auto">
            <a:xfrm flipH="1">
              <a:off x="1394512" y="3461339"/>
              <a:ext cx="504150" cy="749563"/>
            </a:xfrm>
            <a:custGeom>
              <a:avLst/>
              <a:gdLst>
                <a:gd name="T0" fmla="*/ 719 w 719"/>
                <a:gd name="T1" fmla="*/ 1069 h 1069"/>
                <a:gd name="T2" fmla="*/ 106 w 719"/>
                <a:gd name="T3" fmla="*/ 1069 h 1069"/>
                <a:gd name="T4" fmla="*/ 0 w 719"/>
                <a:gd name="T5" fmla="*/ 0 h 1069"/>
                <a:gd name="T6" fmla="*/ 613 w 719"/>
                <a:gd name="T7" fmla="*/ 0 h 1069"/>
                <a:gd name="T8" fmla="*/ 719 w 719"/>
                <a:gd name="T9" fmla="*/ 1069 h 1069"/>
              </a:gdLst>
              <a:ahLst/>
              <a:cxnLst>
                <a:cxn ang="0">
                  <a:pos x="T0" y="T1"/>
                </a:cxn>
                <a:cxn ang="0">
                  <a:pos x="T2" y="T3"/>
                </a:cxn>
                <a:cxn ang="0">
                  <a:pos x="T4" y="T5"/>
                </a:cxn>
                <a:cxn ang="0">
                  <a:pos x="T6" y="T7"/>
                </a:cxn>
                <a:cxn ang="0">
                  <a:pos x="T8" y="T9"/>
                </a:cxn>
              </a:cxnLst>
              <a:rect l="0" t="0" r="r" b="b"/>
              <a:pathLst>
                <a:path w="719" h="1069">
                  <a:moveTo>
                    <a:pt x="719" y="1069"/>
                  </a:moveTo>
                  <a:lnTo>
                    <a:pt x="106" y="1069"/>
                  </a:lnTo>
                  <a:lnTo>
                    <a:pt x="0" y="0"/>
                  </a:lnTo>
                  <a:lnTo>
                    <a:pt x="613" y="0"/>
                  </a:lnTo>
                  <a:lnTo>
                    <a:pt x="719" y="10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 name="任意多边形 42">
              <a:extLst>
                <a:ext uri="{FF2B5EF4-FFF2-40B4-BE49-F238E27FC236}">
                  <a16:creationId xmlns:a16="http://schemas.microsoft.com/office/drawing/2014/main" id="{F761E94F-17AA-4B18-A9EA-DC247E215E2C}"/>
                </a:ext>
              </a:extLst>
            </p:cNvPr>
            <p:cNvSpPr/>
            <p:nvPr/>
          </p:nvSpPr>
          <p:spPr bwMode="auto">
            <a:xfrm flipH="1">
              <a:off x="1297048" y="4210902"/>
              <a:ext cx="551830" cy="26644"/>
            </a:xfrm>
            <a:custGeom>
              <a:avLst/>
              <a:gdLst>
                <a:gd name="T0" fmla="*/ 377 w 379"/>
                <a:gd name="T1" fmla="*/ 18 h 18"/>
                <a:gd name="T2" fmla="*/ 0 w 379"/>
                <a:gd name="T3" fmla="*/ 18 h 18"/>
                <a:gd name="T4" fmla="*/ 4 w 379"/>
                <a:gd name="T5" fmla="*/ 0 h 18"/>
                <a:gd name="T6" fmla="*/ 363 w 379"/>
                <a:gd name="T7" fmla="*/ 0 h 18"/>
                <a:gd name="T8" fmla="*/ 377 w 379"/>
                <a:gd name="T9" fmla="*/ 18 h 18"/>
              </a:gdLst>
              <a:ahLst/>
              <a:cxnLst>
                <a:cxn ang="0">
                  <a:pos x="T0" y="T1"/>
                </a:cxn>
                <a:cxn ang="0">
                  <a:pos x="T2" y="T3"/>
                </a:cxn>
                <a:cxn ang="0">
                  <a:pos x="T4" y="T5"/>
                </a:cxn>
                <a:cxn ang="0">
                  <a:pos x="T6" y="T7"/>
                </a:cxn>
                <a:cxn ang="0">
                  <a:pos x="T8" y="T9"/>
                </a:cxn>
              </a:cxnLst>
              <a:rect l="0" t="0" r="r" b="b"/>
              <a:pathLst>
                <a:path w="379" h="18">
                  <a:moveTo>
                    <a:pt x="377" y="18"/>
                  </a:moveTo>
                  <a:cubicBezTo>
                    <a:pt x="0" y="18"/>
                    <a:pt x="0" y="18"/>
                    <a:pt x="0" y="18"/>
                  </a:cubicBezTo>
                  <a:cubicBezTo>
                    <a:pt x="4" y="0"/>
                    <a:pt x="4" y="0"/>
                    <a:pt x="4" y="0"/>
                  </a:cubicBezTo>
                  <a:cubicBezTo>
                    <a:pt x="363" y="0"/>
                    <a:pt x="363" y="0"/>
                    <a:pt x="363" y="0"/>
                  </a:cubicBezTo>
                  <a:cubicBezTo>
                    <a:pt x="372" y="0"/>
                    <a:pt x="379" y="9"/>
                    <a:pt x="377" y="18"/>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 name="任意多边形 43">
              <a:extLst>
                <a:ext uri="{FF2B5EF4-FFF2-40B4-BE49-F238E27FC236}">
                  <a16:creationId xmlns:a16="http://schemas.microsoft.com/office/drawing/2014/main" id="{12D48E35-5494-424E-B268-923B9D41B92D}"/>
                </a:ext>
              </a:extLst>
            </p:cNvPr>
            <p:cNvSpPr/>
            <p:nvPr/>
          </p:nvSpPr>
          <p:spPr bwMode="auto">
            <a:xfrm flipH="1">
              <a:off x="1340522" y="4210902"/>
              <a:ext cx="5609" cy="26644"/>
            </a:xfrm>
            <a:custGeom>
              <a:avLst/>
              <a:gdLst>
                <a:gd name="T0" fmla="*/ 8 w 8"/>
                <a:gd name="T1" fmla="*/ 38 h 38"/>
                <a:gd name="T2" fmla="*/ 0 w 8"/>
                <a:gd name="T3" fmla="*/ 0 h 38"/>
                <a:gd name="T4" fmla="*/ 8 w 8"/>
                <a:gd name="T5" fmla="*/ 38 h 38"/>
              </a:gdLst>
              <a:ahLst/>
              <a:cxnLst>
                <a:cxn ang="0">
                  <a:pos x="T0" y="T1"/>
                </a:cxn>
                <a:cxn ang="0">
                  <a:pos x="T2" y="T3"/>
                </a:cxn>
                <a:cxn ang="0">
                  <a:pos x="T4" y="T5"/>
                </a:cxn>
              </a:cxnLst>
              <a:rect l="0" t="0" r="r" b="b"/>
              <a:pathLst>
                <a:path w="8" h="38">
                  <a:moveTo>
                    <a:pt x="8" y="38"/>
                  </a:moveTo>
                  <a:lnTo>
                    <a:pt x="0" y="0"/>
                  </a:lnTo>
                  <a:lnTo>
                    <a:pt x="8" y="38"/>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 name="直接连接符 44">
              <a:extLst>
                <a:ext uri="{FF2B5EF4-FFF2-40B4-BE49-F238E27FC236}">
                  <a16:creationId xmlns:a16="http://schemas.microsoft.com/office/drawing/2014/main" id="{2FB768DC-CAE4-44CE-AAFC-9C35EB71CF1E}"/>
                </a:ext>
              </a:extLst>
            </p:cNvPr>
            <p:cNvSpPr/>
            <p:nvPr/>
          </p:nvSpPr>
          <p:spPr bwMode="auto">
            <a:xfrm flipV="1">
              <a:off x="1340522" y="4210902"/>
              <a:ext cx="5609" cy="26644"/>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 name="任意多边形 45">
              <a:extLst>
                <a:ext uri="{FF2B5EF4-FFF2-40B4-BE49-F238E27FC236}">
                  <a16:creationId xmlns:a16="http://schemas.microsoft.com/office/drawing/2014/main" id="{D45058D0-F033-4068-A945-E02B9718E2A0}"/>
                </a:ext>
              </a:extLst>
            </p:cNvPr>
            <p:cNvSpPr/>
            <p:nvPr/>
          </p:nvSpPr>
          <p:spPr bwMode="auto">
            <a:xfrm flipH="1">
              <a:off x="1387500" y="4210902"/>
              <a:ext cx="554635" cy="26644"/>
            </a:xfrm>
            <a:custGeom>
              <a:avLst/>
              <a:gdLst>
                <a:gd name="T0" fmla="*/ 377 w 381"/>
                <a:gd name="T1" fmla="*/ 18 h 18"/>
                <a:gd name="T2" fmla="*/ 0 w 381"/>
                <a:gd name="T3" fmla="*/ 18 h 18"/>
                <a:gd name="T4" fmla="*/ 22 w 381"/>
                <a:gd name="T5" fmla="*/ 0 h 18"/>
                <a:gd name="T6" fmla="*/ 381 w 381"/>
                <a:gd name="T7" fmla="*/ 0 h 18"/>
                <a:gd name="T8" fmla="*/ 377 w 381"/>
                <a:gd name="T9" fmla="*/ 18 h 18"/>
              </a:gdLst>
              <a:ahLst/>
              <a:cxnLst>
                <a:cxn ang="0">
                  <a:pos x="T0" y="T1"/>
                </a:cxn>
                <a:cxn ang="0">
                  <a:pos x="T2" y="T3"/>
                </a:cxn>
                <a:cxn ang="0">
                  <a:pos x="T4" y="T5"/>
                </a:cxn>
                <a:cxn ang="0">
                  <a:pos x="T6" y="T7"/>
                </a:cxn>
                <a:cxn ang="0">
                  <a:pos x="T8" y="T9"/>
                </a:cxn>
              </a:cxnLst>
              <a:rect l="0" t="0" r="r" b="b"/>
              <a:pathLst>
                <a:path w="381" h="18">
                  <a:moveTo>
                    <a:pt x="377" y="18"/>
                  </a:moveTo>
                  <a:cubicBezTo>
                    <a:pt x="0" y="18"/>
                    <a:pt x="0" y="18"/>
                    <a:pt x="0" y="18"/>
                  </a:cubicBezTo>
                  <a:cubicBezTo>
                    <a:pt x="2" y="8"/>
                    <a:pt x="11" y="0"/>
                    <a:pt x="22" y="0"/>
                  </a:cubicBezTo>
                  <a:cubicBezTo>
                    <a:pt x="381" y="0"/>
                    <a:pt x="381" y="0"/>
                    <a:pt x="381" y="0"/>
                  </a:cubicBezTo>
                  <a:lnTo>
                    <a:pt x="377" y="18"/>
                  </a:lnTo>
                  <a:close/>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 name="任意多边形 46">
              <a:extLst>
                <a:ext uri="{FF2B5EF4-FFF2-40B4-BE49-F238E27FC236}">
                  <a16:creationId xmlns:a16="http://schemas.microsoft.com/office/drawing/2014/main" id="{CA21F85A-4E0C-4778-AA3B-F229245E9AE1}"/>
                </a:ext>
              </a:extLst>
            </p:cNvPr>
            <p:cNvSpPr/>
            <p:nvPr/>
          </p:nvSpPr>
          <p:spPr bwMode="auto">
            <a:xfrm flipH="1">
              <a:off x="1340521" y="4210902"/>
              <a:ext cx="84843" cy="26644"/>
            </a:xfrm>
            <a:custGeom>
              <a:avLst/>
              <a:gdLst>
                <a:gd name="T0" fmla="*/ 54 w 58"/>
                <a:gd name="T1" fmla="*/ 0 h 18"/>
                <a:gd name="T2" fmla="*/ 16 w 58"/>
                <a:gd name="T3" fmla="*/ 0 h 18"/>
                <a:gd name="T4" fmla="*/ 2 w 58"/>
                <a:gd name="T5" fmla="*/ 18 h 18"/>
                <a:gd name="T6" fmla="*/ 58 w 58"/>
                <a:gd name="T7" fmla="*/ 18 h 18"/>
              </a:gdLst>
              <a:ahLst/>
              <a:cxnLst>
                <a:cxn ang="0">
                  <a:pos x="T0" y="T1"/>
                </a:cxn>
                <a:cxn ang="0">
                  <a:pos x="T2" y="T3"/>
                </a:cxn>
                <a:cxn ang="0">
                  <a:pos x="T4" y="T5"/>
                </a:cxn>
                <a:cxn ang="0">
                  <a:pos x="T6" y="T7"/>
                </a:cxn>
              </a:cxnLst>
              <a:rect l="0" t="0" r="r" b="b"/>
              <a:pathLst>
                <a:path w="58" h="18">
                  <a:moveTo>
                    <a:pt x="54" y="0"/>
                  </a:moveTo>
                  <a:cubicBezTo>
                    <a:pt x="16" y="0"/>
                    <a:pt x="16" y="0"/>
                    <a:pt x="16" y="0"/>
                  </a:cubicBezTo>
                  <a:cubicBezTo>
                    <a:pt x="7" y="0"/>
                    <a:pt x="0" y="9"/>
                    <a:pt x="2" y="18"/>
                  </a:cubicBezTo>
                  <a:cubicBezTo>
                    <a:pt x="58" y="18"/>
                    <a:pt x="58" y="18"/>
                    <a:pt x="58" y="18"/>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 name="任意多边形 47">
              <a:extLst>
                <a:ext uri="{FF2B5EF4-FFF2-40B4-BE49-F238E27FC236}">
                  <a16:creationId xmlns:a16="http://schemas.microsoft.com/office/drawing/2014/main" id="{956EDE7D-10E9-4B2F-8AB6-24615834D315}"/>
                </a:ext>
              </a:extLst>
            </p:cNvPr>
            <p:cNvSpPr/>
            <p:nvPr/>
          </p:nvSpPr>
          <p:spPr bwMode="auto">
            <a:xfrm flipH="1">
              <a:off x="1425364" y="3865921"/>
              <a:ext cx="4207" cy="36461"/>
            </a:xfrm>
            <a:custGeom>
              <a:avLst/>
              <a:gdLst>
                <a:gd name="T0" fmla="*/ 0 w 6"/>
                <a:gd name="T1" fmla="*/ 0 h 52"/>
                <a:gd name="T2" fmla="*/ 0 w 6"/>
                <a:gd name="T3" fmla="*/ 0 h 52"/>
                <a:gd name="T4" fmla="*/ 6 w 6"/>
                <a:gd name="T5" fmla="*/ 52 h 52"/>
                <a:gd name="T6" fmla="*/ 6 w 6"/>
                <a:gd name="T7" fmla="*/ 52 h 52"/>
                <a:gd name="T8" fmla="*/ 0 w 6"/>
                <a:gd name="T9" fmla="*/ 0 h 52"/>
              </a:gdLst>
              <a:ahLst/>
              <a:cxnLst>
                <a:cxn ang="0">
                  <a:pos x="T0" y="T1"/>
                </a:cxn>
                <a:cxn ang="0">
                  <a:pos x="T2" y="T3"/>
                </a:cxn>
                <a:cxn ang="0">
                  <a:pos x="T4" y="T5"/>
                </a:cxn>
                <a:cxn ang="0">
                  <a:pos x="T6" y="T7"/>
                </a:cxn>
                <a:cxn ang="0">
                  <a:pos x="T8" y="T9"/>
                </a:cxn>
              </a:cxnLst>
              <a:rect l="0" t="0" r="r" b="b"/>
              <a:pathLst>
                <a:path w="6" h="52">
                  <a:moveTo>
                    <a:pt x="0" y="0"/>
                  </a:moveTo>
                  <a:lnTo>
                    <a:pt x="0" y="0"/>
                  </a:lnTo>
                  <a:lnTo>
                    <a:pt x="6" y="52"/>
                  </a:lnTo>
                  <a:lnTo>
                    <a:pt x="6" y="52"/>
                  </a:lnTo>
                  <a:lnTo>
                    <a:pt x="0" y="0"/>
                  </a:lnTo>
                  <a:close/>
                </a:path>
              </a:pathLst>
            </a:custGeom>
            <a:solidFill>
              <a:srgbClr val="1E28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9" name="任意多边形 48">
              <a:extLst>
                <a:ext uri="{FF2B5EF4-FFF2-40B4-BE49-F238E27FC236}">
                  <a16:creationId xmlns:a16="http://schemas.microsoft.com/office/drawing/2014/main" id="{77B30DF7-9A50-41EE-AA2C-3C3979A1B21A}"/>
                </a:ext>
              </a:extLst>
            </p:cNvPr>
            <p:cNvSpPr/>
            <p:nvPr/>
          </p:nvSpPr>
          <p:spPr bwMode="auto">
            <a:xfrm flipH="1">
              <a:off x="1425364" y="3865921"/>
              <a:ext cx="4207" cy="36461"/>
            </a:xfrm>
            <a:custGeom>
              <a:avLst/>
              <a:gdLst>
                <a:gd name="T0" fmla="*/ 0 w 6"/>
                <a:gd name="T1" fmla="*/ 0 h 52"/>
                <a:gd name="T2" fmla="*/ 0 w 6"/>
                <a:gd name="T3" fmla="*/ 0 h 52"/>
                <a:gd name="T4" fmla="*/ 6 w 6"/>
                <a:gd name="T5" fmla="*/ 52 h 52"/>
                <a:gd name="T6" fmla="*/ 6 w 6"/>
                <a:gd name="T7" fmla="*/ 52 h 52"/>
                <a:gd name="T8" fmla="*/ 0 w 6"/>
                <a:gd name="T9" fmla="*/ 0 h 52"/>
              </a:gdLst>
              <a:ahLst/>
              <a:cxnLst>
                <a:cxn ang="0">
                  <a:pos x="T0" y="T1"/>
                </a:cxn>
                <a:cxn ang="0">
                  <a:pos x="T2" y="T3"/>
                </a:cxn>
                <a:cxn ang="0">
                  <a:pos x="T4" y="T5"/>
                </a:cxn>
                <a:cxn ang="0">
                  <a:pos x="T6" y="T7"/>
                </a:cxn>
                <a:cxn ang="0">
                  <a:pos x="T8" y="T9"/>
                </a:cxn>
              </a:cxnLst>
              <a:rect l="0" t="0" r="r" b="b"/>
              <a:pathLst>
                <a:path w="6" h="52">
                  <a:moveTo>
                    <a:pt x="0" y="0"/>
                  </a:moveTo>
                  <a:lnTo>
                    <a:pt x="0" y="0"/>
                  </a:lnTo>
                  <a:lnTo>
                    <a:pt x="6" y="52"/>
                  </a:lnTo>
                  <a:lnTo>
                    <a:pt x="6" y="5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 name="任意多边形 49">
              <a:extLst>
                <a:ext uri="{FF2B5EF4-FFF2-40B4-BE49-F238E27FC236}">
                  <a16:creationId xmlns:a16="http://schemas.microsoft.com/office/drawing/2014/main" id="{EC2CBE34-C16F-4A3A-9E26-9380248BD877}"/>
                </a:ext>
              </a:extLst>
            </p:cNvPr>
            <p:cNvSpPr/>
            <p:nvPr/>
          </p:nvSpPr>
          <p:spPr bwMode="auto">
            <a:xfrm flipH="1">
              <a:off x="1425364" y="3865921"/>
              <a:ext cx="432629" cy="36461"/>
            </a:xfrm>
            <a:custGeom>
              <a:avLst/>
              <a:gdLst>
                <a:gd name="T0" fmla="*/ 611 w 617"/>
                <a:gd name="T1" fmla="*/ 0 h 52"/>
                <a:gd name="T2" fmla="*/ 0 w 617"/>
                <a:gd name="T3" fmla="*/ 0 h 52"/>
                <a:gd name="T4" fmla="*/ 4 w 617"/>
                <a:gd name="T5" fmla="*/ 52 h 52"/>
                <a:gd name="T6" fmla="*/ 617 w 617"/>
                <a:gd name="T7" fmla="*/ 52 h 52"/>
                <a:gd name="T8" fmla="*/ 611 w 617"/>
                <a:gd name="T9" fmla="*/ 0 h 52"/>
              </a:gdLst>
              <a:ahLst/>
              <a:cxnLst>
                <a:cxn ang="0">
                  <a:pos x="T0" y="T1"/>
                </a:cxn>
                <a:cxn ang="0">
                  <a:pos x="T2" y="T3"/>
                </a:cxn>
                <a:cxn ang="0">
                  <a:pos x="T4" y="T5"/>
                </a:cxn>
                <a:cxn ang="0">
                  <a:pos x="T6" y="T7"/>
                </a:cxn>
                <a:cxn ang="0">
                  <a:pos x="T8" y="T9"/>
                </a:cxn>
              </a:cxnLst>
              <a:rect l="0" t="0" r="r" b="b"/>
              <a:pathLst>
                <a:path w="617" h="52">
                  <a:moveTo>
                    <a:pt x="611" y="0"/>
                  </a:moveTo>
                  <a:lnTo>
                    <a:pt x="0" y="0"/>
                  </a:lnTo>
                  <a:lnTo>
                    <a:pt x="4" y="52"/>
                  </a:lnTo>
                  <a:lnTo>
                    <a:pt x="617" y="52"/>
                  </a:lnTo>
                  <a:lnTo>
                    <a:pt x="611" y="0"/>
                  </a:lnTo>
                  <a:close/>
                </a:path>
              </a:pathLst>
            </a:custGeom>
            <a:solidFill>
              <a:srgbClr val="3362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 name="任意多边形 50">
              <a:extLst>
                <a:ext uri="{FF2B5EF4-FFF2-40B4-BE49-F238E27FC236}">
                  <a16:creationId xmlns:a16="http://schemas.microsoft.com/office/drawing/2014/main" id="{CF79E0D0-A2B3-4332-8B11-AA2AC7926F3A}"/>
                </a:ext>
              </a:extLst>
            </p:cNvPr>
            <p:cNvSpPr/>
            <p:nvPr/>
          </p:nvSpPr>
          <p:spPr bwMode="auto">
            <a:xfrm flipH="1">
              <a:off x="1425364" y="3865921"/>
              <a:ext cx="432629" cy="36461"/>
            </a:xfrm>
            <a:custGeom>
              <a:avLst/>
              <a:gdLst>
                <a:gd name="T0" fmla="*/ 611 w 617"/>
                <a:gd name="T1" fmla="*/ 0 h 52"/>
                <a:gd name="T2" fmla="*/ 0 w 617"/>
                <a:gd name="T3" fmla="*/ 0 h 52"/>
                <a:gd name="T4" fmla="*/ 4 w 617"/>
                <a:gd name="T5" fmla="*/ 52 h 52"/>
                <a:gd name="T6" fmla="*/ 617 w 617"/>
                <a:gd name="T7" fmla="*/ 52 h 52"/>
                <a:gd name="T8" fmla="*/ 611 w 617"/>
                <a:gd name="T9" fmla="*/ 0 h 52"/>
              </a:gdLst>
              <a:ahLst/>
              <a:cxnLst>
                <a:cxn ang="0">
                  <a:pos x="T0" y="T1"/>
                </a:cxn>
                <a:cxn ang="0">
                  <a:pos x="T2" y="T3"/>
                </a:cxn>
                <a:cxn ang="0">
                  <a:pos x="T4" y="T5"/>
                </a:cxn>
                <a:cxn ang="0">
                  <a:pos x="T6" y="T7"/>
                </a:cxn>
                <a:cxn ang="0">
                  <a:pos x="T8" y="T9"/>
                </a:cxn>
              </a:cxnLst>
              <a:rect l="0" t="0" r="r" b="b"/>
              <a:pathLst>
                <a:path w="617" h="52">
                  <a:moveTo>
                    <a:pt x="611" y="0"/>
                  </a:moveTo>
                  <a:lnTo>
                    <a:pt x="0" y="0"/>
                  </a:lnTo>
                  <a:lnTo>
                    <a:pt x="4" y="52"/>
                  </a:lnTo>
                  <a:lnTo>
                    <a:pt x="617" y="52"/>
                  </a:lnTo>
                  <a:lnTo>
                    <a:pt x="6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 name="任意多边形 51">
              <a:extLst>
                <a:ext uri="{FF2B5EF4-FFF2-40B4-BE49-F238E27FC236}">
                  <a16:creationId xmlns:a16="http://schemas.microsoft.com/office/drawing/2014/main" id="{3E1EBE2E-4F6F-4080-BB69-24596079F900}"/>
                </a:ext>
              </a:extLst>
            </p:cNvPr>
            <p:cNvSpPr/>
            <p:nvPr/>
          </p:nvSpPr>
          <p:spPr bwMode="auto">
            <a:xfrm flipH="1">
              <a:off x="696837" y="2602391"/>
              <a:ext cx="1910018" cy="1263529"/>
            </a:xfrm>
            <a:custGeom>
              <a:avLst/>
              <a:gdLst>
                <a:gd name="T0" fmla="*/ 1286 w 1311"/>
                <a:gd name="T1" fmla="*/ 868 h 868"/>
                <a:gd name="T2" fmla="*/ 25 w 1311"/>
                <a:gd name="T3" fmla="*/ 868 h 868"/>
                <a:gd name="T4" fmla="*/ 0 w 1311"/>
                <a:gd name="T5" fmla="*/ 844 h 868"/>
                <a:gd name="T6" fmla="*/ 0 w 1311"/>
                <a:gd name="T7" fmla="*/ 24 h 868"/>
                <a:gd name="T8" fmla="*/ 25 w 1311"/>
                <a:gd name="T9" fmla="*/ 0 h 868"/>
                <a:gd name="T10" fmla="*/ 1286 w 1311"/>
                <a:gd name="T11" fmla="*/ 0 h 868"/>
                <a:gd name="T12" fmla="*/ 1311 w 1311"/>
                <a:gd name="T13" fmla="*/ 24 h 868"/>
                <a:gd name="T14" fmla="*/ 1311 w 1311"/>
                <a:gd name="T15" fmla="*/ 844 h 868"/>
                <a:gd name="T16" fmla="*/ 1286 w 1311"/>
                <a:gd name="T17" fmla="*/ 86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1" h="868">
                  <a:moveTo>
                    <a:pt x="1286" y="868"/>
                  </a:moveTo>
                  <a:cubicBezTo>
                    <a:pt x="25" y="868"/>
                    <a:pt x="25" y="868"/>
                    <a:pt x="25" y="868"/>
                  </a:cubicBezTo>
                  <a:cubicBezTo>
                    <a:pt x="11" y="868"/>
                    <a:pt x="0" y="857"/>
                    <a:pt x="0" y="844"/>
                  </a:cubicBezTo>
                  <a:cubicBezTo>
                    <a:pt x="0" y="24"/>
                    <a:pt x="0" y="24"/>
                    <a:pt x="0" y="24"/>
                  </a:cubicBezTo>
                  <a:cubicBezTo>
                    <a:pt x="0" y="11"/>
                    <a:pt x="11" y="0"/>
                    <a:pt x="25" y="0"/>
                  </a:cubicBezTo>
                  <a:cubicBezTo>
                    <a:pt x="1286" y="0"/>
                    <a:pt x="1286" y="0"/>
                    <a:pt x="1286" y="0"/>
                  </a:cubicBezTo>
                  <a:cubicBezTo>
                    <a:pt x="1300" y="0"/>
                    <a:pt x="1311" y="11"/>
                    <a:pt x="1311" y="24"/>
                  </a:cubicBezTo>
                  <a:cubicBezTo>
                    <a:pt x="1311" y="844"/>
                    <a:pt x="1311" y="844"/>
                    <a:pt x="1311" y="844"/>
                  </a:cubicBezTo>
                  <a:cubicBezTo>
                    <a:pt x="1311" y="857"/>
                    <a:pt x="1300" y="868"/>
                    <a:pt x="1286" y="868"/>
                  </a:cubicBezTo>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 name="椭圆 52">
              <a:extLst>
                <a:ext uri="{FF2B5EF4-FFF2-40B4-BE49-F238E27FC236}">
                  <a16:creationId xmlns:a16="http://schemas.microsoft.com/office/drawing/2014/main" id="{2129782A-0707-49AC-85BC-678BD30205FB}"/>
                </a:ext>
              </a:extLst>
            </p:cNvPr>
            <p:cNvSpPr/>
            <p:nvPr/>
          </p:nvSpPr>
          <p:spPr bwMode="auto">
            <a:xfrm flipH="1">
              <a:off x="1617487" y="3746720"/>
              <a:ext cx="68716" cy="67313"/>
            </a:xfrm>
            <a:prstGeom prst="ellipse">
              <a:avLst/>
            </a:prstGeom>
            <a:solidFill>
              <a:srgbClr val="3362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 name="任意多边形 53">
              <a:extLst>
                <a:ext uri="{FF2B5EF4-FFF2-40B4-BE49-F238E27FC236}">
                  <a16:creationId xmlns:a16="http://schemas.microsoft.com/office/drawing/2014/main" id="{D612DBD9-3925-40BB-B55C-DF3B6CC8D026}"/>
                </a:ext>
              </a:extLst>
            </p:cNvPr>
            <p:cNvSpPr/>
            <p:nvPr/>
          </p:nvSpPr>
          <p:spPr bwMode="auto">
            <a:xfrm flipH="1">
              <a:off x="712963" y="2676717"/>
              <a:ext cx="1879167" cy="1009000"/>
            </a:xfrm>
            <a:custGeom>
              <a:avLst/>
              <a:gdLst>
                <a:gd name="T0" fmla="*/ 1279 w 1290"/>
                <a:gd name="T1" fmla="*/ 693 h 693"/>
                <a:gd name="T2" fmla="*/ 11 w 1290"/>
                <a:gd name="T3" fmla="*/ 693 h 693"/>
                <a:gd name="T4" fmla="*/ 0 w 1290"/>
                <a:gd name="T5" fmla="*/ 682 h 693"/>
                <a:gd name="T6" fmla="*/ 0 w 1290"/>
                <a:gd name="T7" fmla="*/ 10 h 693"/>
                <a:gd name="T8" fmla="*/ 11 w 1290"/>
                <a:gd name="T9" fmla="*/ 0 h 693"/>
                <a:gd name="T10" fmla="*/ 1279 w 1290"/>
                <a:gd name="T11" fmla="*/ 0 h 693"/>
                <a:gd name="T12" fmla="*/ 1290 w 1290"/>
                <a:gd name="T13" fmla="*/ 10 h 693"/>
                <a:gd name="T14" fmla="*/ 1290 w 1290"/>
                <a:gd name="T15" fmla="*/ 682 h 693"/>
                <a:gd name="T16" fmla="*/ 1279 w 1290"/>
                <a:gd name="T17" fmla="*/ 693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0" h="693">
                  <a:moveTo>
                    <a:pt x="1279" y="693"/>
                  </a:moveTo>
                  <a:cubicBezTo>
                    <a:pt x="11" y="693"/>
                    <a:pt x="11" y="693"/>
                    <a:pt x="11" y="693"/>
                  </a:cubicBezTo>
                  <a:cubicBezTo>
                    <a:pt x="5" y="693"/>
                    <a:pt x="0" y="688"/>
                    <a:pt x="0" y="682"/>
                  </a:cubicBezTo>
                  <a:cubicBezTo>
                    <a:pt x="0" y="10"/>
                    <a:pt x="0" y="10"/>
                    <a:pt x="0" y="10"/>
                  </a:cubicBezTo>
                  <a:cubicBezTo>
                    <a:pt x="0" y="4"/>
                    <a:pt x="5" y="0"/>
                    <a:pt x="11" y="0"/>
                  </a:cubicBezTo>
                  <a:cubicBezTo>
                    <a:pt x="1279" y="0"/>
                    <a:pt x="1279" y="0"/>
                    <a:pt x="1279" y="0"/>
                  </a:cubicBezTo>
                  <a:cubicBezTo>
                    <a:pt x="1285" y="0"/>
                    <a:pt x="1290" y="4"/>
                    <a:pt x="1290" y="10"/>
                  </a:cubicBezTo>
                  <a:cubicBezTo>
                    <a:pt x="1290" y="682"/>
                    <a:pt x="1290" y="682"/>
                    <a:pt x="1290" y="682"/>
                  </a:cubicBezTo>
                  <a:cubicBezTo>
                    <a:pt x="1290" y="688"/>
                    <a:pt x="1285" y="693"/>
                    <a:pt x="1279" y="693"/>
                  </a:cubicBezTo>
                </a:path>
              </a:pathLst>
            </a:custGeom>
            <a:solidFill>
              <a:srgbClr val="FFFFFF">
                <a:alpha val="90000"/>
              </a:srgbClr>
            </a:solidFill>
            <a:ln>
              <a:noFill/>
            </a:ln>
          </p:spPr>
          <p:txBody>
            <a:bodyPr anchor="ctr"/>
            <a:lstStyle/>
            <a:p>
              <a:pPr algn="ctr"/>
              <a:endParaRPr>
                <a:cs typeface="+mn-ea"/>
                <a:sym typeface="+mn-lt"/>
              </a:endParaRPr>
            </a:p>
          </p:txBody>
        </p:sp>
        <p:sp>
          <p:nvSpPr>
            <p:cNvPr id="55" name="任意多边形 54">
              <a:extLst>
                <a:ext uri="{FF2B5EF4-FFF2-40B4-BE49-F238E27FC236}">
                  <a16:creationId xmlns:a16="http://schemas.microsoft.com/office/drawing/2014/main" id="{6ED1388E-051C-4A4E-9B01-0CB463FE85A5}"/>
                </a:ext>
              </a:extLst>
            </p:cNvPr>
            <p:cNvSpPr/>
            <p:nvPr/>
          </p:nvSpPr>
          <p:spPr bwMode="auto">
            <a:xfrm flipH="1">
              <a:off x="1944939" y="2675314"/>
              <a:ext cx="645789" cy="960618"/>
            </a:xfrm>
            <a:custGeom>
              <a:avLst/>
              <a:gdLst>
                <a:gd name="T0" fmla="*/ 553 w 921"/>
                <a:gd name="T1" fmla="*/ 548 h 1370"/>
                <a:gd name="T2" fmla="*/ 921 w 921"/>
                <a:gd name="T3" fmla="*/ 0 h 1370"/>
                <a:gd name="T4" fmla="*/ 459 w 921"/>
                <a:gd name="T5" fmla="*/ 0 h 1370"/>
                <a:gd name="T6" fmla="*/ 98 w 921"/>
                <a:gd name="T7" fmla="*/ 538 h 1370"/>
                <a:gd name="T8" fmla="*/ 83 w 921"/>
                <a:gd name="T9" fmla="*/ 560 h 1370"/>
                <a:gd name="T10" fmla="*/ 0 w 921"/>
                <a:gd name="T11" fmla="*/ 683 h 1370"/>
                <a:gd name="T12" fmla="*/ 0 w 921"/>
                <a:gd name="T13" fmla="*/ 1370 h 1370"/>
                <a:gd name="T14" fmla="*/ 83 w 921"/>
                <a:gd name="T15" fmla="*/ 1248 h 1370"/>
                <a:gd name="T16" fmla="*/ 553 w 921"/>
                <a:gd name="T17" fmla="*/ 548 h 1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1" h="1370">
                  <a:moveTo>
                    <a:pt x="553" y="548"/>
                  </a:moveTo>
                  <a:lnTo>
                    <a:pt x="921" y="0"/>
                  </a:lnTo>
                  <a:lnTo>
                    <a:pt x="459" y="0"/>
                  </a:lnTo>
                  <a:lnTo>
                    <a:pt x="98" y="538"/>
                  </a:lnTo>
                  <a:lnTo>
                    <a:pt x="83" y="560"/>
                  </a:lnTo>
                  <a:lnTo>
                    <a:pt x="0" y="683"/>
                  </a:lnTo>
                  <a:lnTo>
                    <a:pt x="0" y="1370"/>
                  </a:lnTo>
                  <a:lnTo>
                    <a:pt x="83" y="1248"/>
                  </a:lnTo>
                  <a:lnTo>
                    <a:pt x="553" y="548"/>
                  </a:lnTo>
                  <a:close/>
                </a:path>
              </a:pathLst>
            </a:custGeom>
            <a:solidFill>
              <a:srgbClr val="FFFFFF">
                <a:alpha val="40000"/>
              </a:srgbClr>
            </a:solidFill>
            <a:ln>
              <a:noFill/>
            </a:ln>
          </p:spPr>
          <p:txBody>
            <a:bodyPr anchor="ctr"/>
            <a:lstStyle/>
            <a:p>
              <a:pPr algn="ctr"/>
              <a:endParaRPr>
                <a:cs typeface="+mn-ea"/>
                <a:sym typeface="+mn-lt"/>
              </a:endParaRPr>
            </a:p>
          </p:txBody>
        </p:sp>
        <p:sp>
          <p:nvSpPr>
            <p:cNvPr id="56" name="任意多边形 55">
              <a:extLst>
                <a:ext uri="{FF2B5EF4-FFF2-40B4-BE49-F238E27FC236}">
                  <a16:creationId xmlns:a16="http://schemas.microsoft.com/office/drawing/2014/main" id="{1D01809C-D088-4ACF-BDF3-6D7264D835D5}"/>
                </a:ext>
              </a:extLst>
            </p:cNvPr>
            <p:cNvSpPr/>
            <p:nvPr/>
          </p:nvSpPr>
          <p:spPr bwMode="auto">
            <a:xfrm flipH="1">
              <a:off x="1944939" y="2675314"/>
              <a:ext cx="645789" cy="960618"/>
            </a:xfrm>
            <a:custGeom>
              <a:avLst/>
              <a:gdLst>
                <a:gd name="T0" fmla="*/ 553 w 921"/>
                <a:gd name="T1" fmla="*/ 548 h 1370"/>
                <a:gd name="T2" fmla="*/ 921 w 921"/>
                <a:gd name="T3" fmla="*/ 0 h 1370"/>
                <a:gd name="T4" fmla="*/ 459 w 921"/>
                <a:gd name="T5" fmla="*/ 0 h 1370"/>
                <a:gd name="T6" fmla="*/ 98 w 921"/>
                <a:gd name="T7" fmla="*/ 538 h 1370"/>
                <a:gd name="T8" fmla="*/ 83 w 921"/>
                <a:gd name="T9" fmla="*/ 560 h 1370"/>
                <a:gd name="T10" fmla="*/ 0 w 921"/>
                <a:gd name="T11" fmla="*/ 683 h 1370"/>
                <a:gd name="T12" fmla="*/ 0 w 921"/>
                <a:gd name="T13" fmla="*/ 1370 h 1370"/>
                <a:gd name="T14" fmla="*/ 83 w 921"/>
                <a:gd name="T15" fmla="*/ 1248 h 1370"/>
                <a:gd name="T16" fmla="*/ 553 w 921"/>
                <a:gd name="T17" fmla="*/ 548 h 1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1" h="1370">
                  <a:moveTo>
                    <a:pt x="553" y="548"/>
                  </a:moveTo>
                  <a:lnTo>
                    <a:pt x="921" y="0"/>
                  </a:lnTo>
                  <a:lnTo>
                    <a:pt x="459" y="0"/>
                  </a:lnTo>
                  <a:lnTo>
                    <a:pt x="98" y="538"/>
                  </a:lnTo>
                  <a:lnTo>
                    <a:pt x="83" y="560"/>
                  </a:lnTo>
                  <a:lnTo>
                    <a:pt x="0" y="683"/>
                  </a:lnTo>
                  <a:lnTo>
                    <a:pt x="0" y="1370"/>
                  </a:lnTo>
                  <a:lnTo>
                    <a:pt x="83" y="1248"/>
                  </a:lnTo>
                  <a:lnTo>
                    <a:pt x="553" y="5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 name="任意多边形 56">
              <a:extLst>
                <a:ext uri="{FF2B5EF4-FFF2-40B4-BE49-F238E27FC236}">
                  <a16:creationId xmlns:a16="http://schemas.microsoft.com/office/drawing/2014/main" id="{4D006C5D-3965-49AC-BD3B-3449B5E92131}"/>
                </a:ext>
              </a:extLst>
            </p:cNvPr>
            <p:cNvSpPr/>
            <p:nvPr/>
          </p:nvSpPr>
          <p:spPr bwMode="auto">
            <a:xfrm flipH="1">
              <a:off x="1478654" y="2675314"/>
              <a:ext cx="839315" cy="1010403"/>
            </a:xfrm>
            <a:custGeom>
              <a:avLst/>
              <a:gdLst>
                <a:gd name="T0" fmla="*/ 970 w 1197"/>
                <a:gd name="T1" fmla="*/ 0 h 1441"/>
                <a:gd name="T2" fmla="*/ 500 w 1197"/>
                <a:gd name="T3" fmla="*/ 697 h 1441"/>
                <a:gd name="T4" fmla="*/ 27 w 1197"/>
                <a:gd name="T5" fmla="*/ 1401 h 1441"/>
                <a:gd name="T6" fmla="*/ 0 w 1197"/>
                <a:gd name="T7" fmla="*/ 1441 h 1441"/>
                <a:gd name="T8" fmla="*/ 226 w 1197"/>
                <a:gd name="T9" fmla="*/ 1441 h 1441"/>
                <a:gd name="T10" fmla="*/ 500 w 1197"/>
                <a:gd name="T11" fmla="*/ 1034 h 1441"/>
                <a:gd name="T12" fmla="*/ 1197 w 1197"/>
                <a:gd name="T13" fmla="*/ 0 h 1441"/>
                <a:gd name="T14" fmla="*/ 970 w 1197"/>
                <a:gd name="T15" fmla="*/ 0 h 1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7" h="1441">
                  <a:moveTo>
                    <a:pt x="970" y="0"/>
                  </a:moveTo>
                  <a:lnTo>
                    <a:pt x="500" y="697"/>
                  </a:lnTo>
                  <a:lnTo>
                    <a:pt x="27" y="1401"/>
                  </a:lnTo>
                  <a:lnTo>
                    <a:pt x="0" y="1441"/>
                  </a:lnTo>
                  <a:lnTo>
                    <a:pt x="226" y="1441"/>
                  </a:lnTo>
                  <a:lnTo>
                    <a:pt x="500" y="1034"/>
                  </a:lnTo>
                  <a:lnTo>
                    <a:pt x="1197" y="0"/>
                  </a:lnTo>
                  <a:lnTo>
                    <a:pt x="970" y="0"/>
                  </a:lnTo>
                  <a:close/>
                </a:path>
              </a:pathLst>
            </a:custGeom>
            <a:solidFill>
              <a:srgbClr val="FFFFFF">
                <a:alpha val="40000"/>
              </a:srgbClr>
            </a:solidFill>
            <a:ln>
              <a:noFill/>
            </a:ln>
          </p:spPr>
          <p:txBody>
            <a:bodyPr anchor="ctr"/>
            <a:lstStyle/>
            <a:p>
              <a:pPr algn="ctr"/>
              <a:endParaRPr>
                <a:cs typeface="+mn-ea"/>
                <a:sym typeface="+mn-lt"/>
              </a:endParaRPr>
            </a:p>
          </p:txBody>
        </p:sp>
        <p:sp>
          <p:nvSpPr>
            <p:cNvPr id="58" name="任意多边形 57">
              <a:extLst>
                <a:ext uri="{FF2B5EF4-FFF2-40B4-BE49-F238E27FC236}">
                  <a16:creationId xmlns:a16="http://schemas.microsoft.com/office/drawing/2014/main" id="{35D77F20-A619-43C7-B811-9D16771AF6E0}"/>
                </a:ext>
              </a:extLst>
            </p:cNvPr>
            <p:cNvSpPr/>
            <p:nvPr/>
          </p:nvSpPr>
          <p:spPr bwMode="auto">
            <a:xfrm flipH="1">
              <a:off x="1478654" y="2675314"/>
              <a:ext cx="839315" cy="1010403"/>
            </a:xfrm>
            <a:custGeom>
              <a:avLst/>
              <a:gdLst>
                <a:gd name="T0" fmla="*/ 970 w 1197"/>
                <a:gd name="T1" fmla="*/ 0 h 1441"/>
                <a:gd name="T2" fmla="*/ 500 w 1197"/>
                <a:gd name="T3" fmla="*/ 697 h 1441"/>
                <a:gd name="T4" fmla="*/ 27 w 1197"/>
                <a:gd name="T5" fmla="*/ 1401 h 1441"/>
                <a:gd name="T6" fmla="*/ 0 w 1197"/>
                <a:gd name="T7" fmla="*/ 1441 h 1441"/>
                <a:gd name="T8" fmla="*/ 226 w 1197"/>
                <a:gd name="T9" fmla="*/ 1441 h 1441"/>
                <a:gd name="T10" fmla="*/ 500 w 1197"/>
                <a:gd name="T11" fmla="*/ 1034 h 1441"/>
                <a:gd name="T12" fmla="*/ 1197 w 1197"/>
                <a:gd name="T13" fmla="*/ 0 h 1441"/>
                <a:gd name="T14" fmla="*/ 970 w 1197"/>
                <a:gd name="T15" fmla="*/ 0 h 1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7" h="1441">
                  <a:moveTo>
                    <a:pt x="970" y="0"/>
                  </a:moveTo>
                  <a:lnTo>
                    <a:pt x="500" y="697"/>
                  </a:lnTo>
                  <a:lnTo>
                    <a:pt x="27" y="1401"/>
                  </a:lnTo>
                  <a:lnTo>
                    <a:pt x="0" y="1441"/>
                  </a:lnTo>
                  <a:lnTo>
                    <a:pt x="226" y="1441"/>
                  </a:lnTo>
                  <a:lnTo>
                    <a:pt x="500" y="1034"/>
                  </a:lnTo>
                  <a:lnTo>
                    <a:pt x="1197" y="0"/>
                  </a:lnTo>
                  <a:lnTo>
                    <a:pt x="9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59" name="圆角矩形 58"/>
          <p:cNvSpPr/>
          <p:nvPr/>
        </p:nvSpPr>
        <p:spPr bwMode="auto">
          <a:xfrm>
            <a:off x="1222460" y="3292840"/>
            <a:ext cx="1439298" cy="575720"/>
          </a:xfrm>
          <a:prstGeom prst="roundRect">
            <a:avLst>
              <a:gd name="adj" fmla="val 9546"/>
            </a:avLst>
          </a:prstGeom>
          <a:solidFill>
            <a:schemeClr val="accent4">
              <a:lumMod val="75000"/>
            </a:schemeClr>
          </a:solidFill>
          <a:ln w="22225" cap="rnd" cmpd="tri">
            <a:noFill/>
            <a:prstDash val="solid"/>
            <a:round/>
          </a:ln>
        </p:spPr>
        <p:txBody>
          <a:bodyPr wrap="none" rtlCol="0" anchor="ctr"/>
          <a:lstStyle/>
          <a:p>
            <a:pPr algn="ctr"/>
            <a:r>
              <a:rPr sz="1200" b="1" dirty="0">
                <a:solidFill>
                  <a:schemeClr val="bg1"/>
                </a:solidFill>
              </a:rPr>
              <a:t>Secure Desktop</a:t>
            </a:r>
          </a:p>
        </p:txBody>
      </p:sp>
      <p:grpSp>
        <p:nvGrpSpPr>
          <p:cNvPr id="60" name="组合 59"/>
          <p:cNvGrpSpPr/>
          <p:nvPr/>
        </p:nvGrpSpPr>
        <p:grpSpPr>
          <a:xfrm>
            <a:off x="6266650" y="3020307"/>
            <a:ext cx="1919574" cy="1634336"/>
            <a:chOff x="686319" y="2602391"/>
            <a:chExt cx="1920536" cy="1635155"/>
          </a:xfrm>
        </p:grpSpPr>
        <p:sp>
          <p:nvSpPr>
            <p:cNvPr id="61" name="矩形 60">
              <a:extLst>
                <a:ext uri="{FF2B5EF4-FFF2-40B4-BE49-F238E27FC236}">
                  <a16:creationId xmlns:a16="http://schemas.microsoft.com/office/drawing/2014/main" id="{210214E1-D2E9-4795-A9E4-1268468A4EFB}"/>
                </a:ext>
              </a:extLst>
            </p:cNvPr>
            <p:cNvSpPr/>
            <p:nvPr/>
          </p:nvSpPr>
          <p:spPr bwMode="auto">
            <a:xfrm flipH="1">
              <a:off x="1311772" y="4164624"/>
              <a:ext cx="50485" cy="1403"/>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2" name="任意多边形 61">
              <a:extLst>
                <a:ext uri="{FF2B5EF4-FFF2-40B4-BE49-F238E27FC236}">
                  <a16:creationId xmlns:a16="http://schemas.microsoft.com/office/drawing/2014/main" id="{E3330815-277D-49D7-A105-0C6C7965548B}"/>
                </a:ext>
              </a:extLst>
            </p:cNvPr>
            <p:cNvSpPr/>
            <p:nvPr/>
          </p:nvSpPr>
          <p:spPr bwMode="auto">
            <a:xfrm flipH="1">
              <a:off x="797105" y="3215224"/>
              <a:ext cx="1053175" cy="445951"/>
            </a:xfrm>
            <a:custGeom>
              <a:avLst/>
              <a:gdLst>
                <a:gd name="T0" fmla="*/ 704 w 723"/>
                <a:gd name="T1" fmla="*/ 262 h 306"/>
                <a:gd name="T2" fmla="*/ 720 w 723"/>
                <a:gd name="T3" fmla="*/ 65 h 306"/>
                <a:gd name="T4" fmla="*/ 661 w 723"/>
                <a:gd name="T5" fmla="*/ 0 h 306"/>
                <a:gd name="T6" fmla="*/ 88 w 723"/>
                <a:gd name="T7" fmla="*/ 0 h 306"/>
                <a:gd name="T8" fmla="*/ 18 w 723"/>
                <a:gd name="T9" fmla="*/ 65 h 306"/>
                <a:gd name="T10" fmla="*/ 2 w 723"/>
                <a:gd name="T11" fmla="*/ 262 h 306"/>
                <a:gd name="T12" fmla="*/ 43 w 723"/>
                <a:gd name="T13" fmla="*/ 306 h 306"/>
                <a:gd name="T14" fmla="*/ 657 w 723"/>
                <a:gd name="T15" fmla="*/ 306 h 306"/>
                <a:gd name="T16" fmla="*/ 704 w 723"/>
                <a:gd name="T17" fmla="*/ 26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3" h="306">
                  <a:moveTo>
                    <a:pt x="704" y="262"/>
                  </a:moveTo>
                  <a:cubicBezTo>
                    <a:pt x="720" y="65"/>
                    <a:pt x="720" y="65"/>
                    <a:pt x="720" y="65"/>
                  </a:cubicBezTo>
                  <a:cubicBezTo>
                    <a:pt x="723" y="29"/>
                    <a:pt x="696" y="0"/>
                    <a:pt x="661" y="0"/>
                  </a:cubicBezTo>
                  <a:cubicBezTo>
                    <a:pt x="88" y="0"/>
                    <a:pt x="88" y="0"/>
                    <a:pt x="88" y="0"/>
                  </a:cubicBezTo>
                  <a:cubicBezTo>
                    <a:pt x="53" y="0"/>
                    <a:pt x="21" y="29"/>
                    <a:pt x="18" y="65"/>
                  </a:cubicBezTo>
                  <a:cubicBezTo>
                    <a:pt x="2" y="262"/>
                    <a:pt x="2" y="262"/>
                    <a:pt x="2" y="262"/>
                  </a:cubicBezTo>
                  <a:cubicBezTo>
                    <a:pt x="0" y="286"/>
                    <a:pt x="19" y="306"/>
                    <a:pt x="43" y="306"/>
                  </a:cubicBezTo>
                  <a:cubicBezTo>
                    <a:pt x="657" y="306"/>
                    <a:pt x="657" y="306"/>
                    <a:pt x="657" y="306"/>
                  </a:cubicBezTo>
                  <a:cubicBezTo>
                    <a:pt x="681" y="306"/>
                    <a:pt x="703" y="286"/>
                    <a:pt x="704" y="262"/>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3" name="任意多边形 62">
              <a:extLst>
                <a:ext uri="{FF2B5EF4-FFF2-40B4-BE49-F238E27FC236}">
                  <a16:creationId xmlns:a16="http://schemas.microsoft.com/office/drawing/2014/main" id="{AABAD432-AFB0-4E63-A1FF-3015869A1504}"/>
                </a:ext>
              </a:extLst>
            </p:cNvPr>
            <p:cNvSpPr/>
            <p:nvPr/>
          </p:nvSpPr>
          <p:spPr bwMode="auto">
            <a:xfrm flipH="1">
              <a:off x="913502" y="3215224"/>
              <a:ext cx="1053876" cy="445951"/>
            </a:xfrm>
            <a:custGeom>
              <a:avLst/>
              <a:gdLst>
                <a:gd name="T0" fmla="*/ 704 w 723"/>
                <a:gd name="T1" fmla="*/ 262 h 306"/>
                <a:gd name="T2" fmla="*/ 720 w 723"/>
                <a:gd name="T3" fmla="*/ 65 h 306"/>
                <a:gd name="T4" fmla="*/ 661 w 723"/>
                <a:gd name="T5" fmla="*/ 0 h 306"/>
                <a:gd name="T6" fmla="*/ 88 w 723"/>
                <a:gd name="T7" fmla="*/ 0 h 306"/>
                <a:gd name="T8" fmla="*/ 18 w 723"/>
                <a:gd name="T9" fmla="*/ 65 h 306"/>
                <a:gd name="T10" fmla="*/ 2 w 723"/>
                <a:gd name="T11" fmla="*/ 262 h 306"/>
                <a:gd name="T12" fmla="*/ 43 w 723"/>
                <a:gd name="T13" fmla="*/ 306 h 306"/>
                <a:gd name="T14" fmla="*/ 657 w 723"/>
                <a:gd name="T15" fmla="*/ 306 h 306"/>
                <a:gd name="T16" fmla="*/ 704 w 723"/>
                <a:gd name="T17" fmla="*/ 26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3" h="306">
                  <a:moveTo>
                    <a:pt x="704" y="262"/>
                  </a:moveTo>
                  <a:cubicBezTo>
                    <a:pt x="720" y="65"/>
                    <a:pt x="720" y="65"/>
                    <a:pt x="720" y="65"/>
                  </a:cubicBezTo>
                  <a:cubicBezTo>
                    <a:pt x="723" y="29"/>
                    <a:pt x="696" y="0"/>
                    <a:pt x="661" y="0"/>
                  </a:cubicBezTo>
                  <a:cubicBezTo>
                    <a:pt x="88" y="0"/>
                    <a:pt x="88" y="0"/>
                    <a:pt x="88" y="0"/>
                  </a:cubicBezTo>
                  <a:cubicBezTo>
                    <a:pt x="53" y="0"/>
                    <a:pt x="21" y="29"/>
                    <a:pt x="18" y="65"/>
                  </a:cubicBezTo>
                  <a:cubicBezTo>
                    <a:pt x="2" y="262"/>
                    <a:pt x="2" y="262"/>
                    <a:pt x="2" y="262"/>
                  </a:cubicBezTo>
                  <a:cubicBezTo>
                    <a:pt x="0" y="286"/>
                    <a:pt x="19" y="306"/>
                    <a:pt x="43" y="306"/>
                  </a:cubicBezTo>
                  <a:cubicBezTo>
                    <a:pt x="657" y="306"/>
                    <a:pt x="657" y="306"/>
                    <a:pt x="657" y="306"/>
                  </a:cubicBezTo>
                  <a:cubicBezTo>
                    <a:pt x="681" y="306"/>
                    <a:pt x="703" y="286"/>
                    <a:pt x="704" y="262"/>
                  </a:cubicBezTo>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 name="任意多边形 63">
              <a:extLst>
                <a:ext uri="{FF2B5EF4-FFF2-40B4-BE49-F238E27FC236}">
                  <a16:creationId xmlns:a16="http://schemas.microsoft.com/office/drawing/2014/main" id="{519C869A-992F-4FF1-94E6-79C9231D44A4}"/>
                </a:ext>
              </a:extLst>
            </p:cNvPr>
            <p:cNvSpPr/>
            <p:nvPr/>
          </p:nvSpPr>
          <p:spPr bwMode="auto">
            <a:xfrm flipH="1">
              <a:off x="1697423" y="3343540"/>
              <a:ext cx="401076" cy="321842"/>
            </a:xfrm>
            <a:custGeom>
              <a:avLst/>
              <a:gdLst>
                <a:gd name="T0" fmla="*/ 12 w 275"/>
                <a:gd name="T1" fmla="*/ 32 h 221"/>
                <a:gd name="T2" fmla="*/ 5 w 275"/>
                <a:gd name="T3" fmla="*/ 19 h 221"/>
                <a:gd name="T4" fmla="*/ 28 w 275"/>
                <a:gd name="T5" fmla="*/ 23 h 221"/>
                <a:gd name="T6" fmla="*/ 201 w 275"/>
                <a:gd name="T7" fmla="*/ 12 h 221"/>
                <a:gd name="T8" fmla="*/ 217 w 275"/>
                <a:gd name="T9" fmla="*/ 1 h 221"/>
                <a:gd name="T10" fmla="*/ 217 w 275"/>
                <a:gd name="T11" fmla="*/ 17 h 221"/>
                <a:gd name="T12" fmla="*/ 261 w 275"/>
                <a:gd name="T13" fmla="*/ 189 h 221"/>
                <a:gd name="T14" fmla="*/ 268 w 275"/>
                <a:gd name="T15" fmla="*/ 203 h 221"/>
                <a:gd name="T16" fmla="*/ 254 w 275"/>
                <a:gd name="T17" fmla="*/ 200 h 221"/>
                <a:gd name="T18" fmla="*/ 51 w 275"/>
                <a:gd name="T19" fmla="*/ 211 h 221"/>
                <a:gd name="T20" fmla="*/ 33 w 275"/>
                <a:gd name="T21" fmla="*/ 215 h 221"/>
                <a:gd name="T22" fmla="*/ 37 w 275"/>
                <a:gd name="T23" fmla="*/ 201 h 221"/>
                <a:gd name="T24" fmla="*/ 12 w 275"/>
                <a:gd name="T25" fmla="*/ 3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5" h="221">
                  <a:moveTo>
                    <a:pt x="12" y="32"/>
                  </a:moveTo>
                  <a:cubicBezTo>
                    <a:pt x="12" y="32"/>
                    <a:pt x="1" y="24"/>
                    <a:pt x="5" y="19"/>
                  </a:cubicBezTo>
                  <a:cubicBezTo>
                    <a:pt x="9" y="14"/>
                    <a:pt x="28" y="23"/>
                    <a:pt x="28" y="23"/>
                  </a:cubicBezTo>
                  <a:cubicBezTo>
                    <a:pt x="28" y="23"/>
                    <a:pt x="137" y="9"/>
                    <a:pt x="201" y="12"/>
                  </a:cubicBezTo>
                  <a:cubicBezTo>
                    <a:pt x="202" y="3"/>
                    <a:pt x="210" y="0"/>
                    <a:pt x="217" y="1"/>
                  </a:cubicBezTo>
                  <a:cubicBezTo>
                    <a:pt x="224" y="3"/>
                    <a:pt x="217" y="17"/>
                    <a:pt x="217" y="17"/>
                  </a:cubicBezTo>
                  <a:cubicBezTo>
                    <a:pt x="217" y="17"/>
                    <a:pt x="262" y="131"/>
                    <a:pt x="261" y="189"/>
                  </a:cubicBezTo>
                  <a:cubicBezTo>
                    <a:pt x="268" y="195"/>
                    <a:pt x="275" y="200"/>
                    <a:pt x="268" y="203"/>
                  </a:cubicBezTo>
                  <a:cubicBezTo>
                    <a:pt x="260" y="206"/>
                    <a:pt x="254" y="200"/>
                    <a:pt x="254" y="200"/>
                  </a:cubicBezTo>
                  <a:cubicBezTo>
                    <a:pt x="254" y="200"/>
                    <a:pt x="109" y="221"/>
                    <a:pt x="51" y="211"/>
                  </a:cubicBezTo>
                  <a:cubicBezTo>
                    <a:pt x="47" y="218"/>
                    <a:pt x="38" y="217"/>
                    <a:pt x="33" y="215"/>
                  </a:cubicBezTo>
                  <a:cubicBezTo>
                    <a:pt x="28" y="212"/>
                    <a:pt x="37" y="201"/>
                    <a:pt x="37" y="201"/>
                  </a:cubicBezTo>
                  <a:cubicBezTo>
                    <a:pt x="37" y="201"/>
                    <a:pt x="0" y="101"/>
                    <a:pt x="12"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 name="任意多边形 64">
              <a:extLst>
                <a:ext uri="{FF2B5EF4-FFF2-40B4-BE49-F238E27FC236}">
                  <a16:creationId xmlns:a16="http://schemas.microsoft.com/office/drawing/2014/main" id="{D14E988F-F1D6-4389-BD5F-6BE3745440DF}"/>
                </a:ext>
              </a:extLst>
            </p:cNvPr>
            <p:cNvSpPr/>
            <p:nvPr/>
          </p:nvSpPr>
          <p:spPr bwMode="auto">
            <a:xfrm flipH="1">
              <a:off x="1076876" y="3630324"/>
              <a:ext cx="1069302" cy="131121"/>
            </a:xfrm>
            <a:custGeom>
              <a:avLst/>
              <a:gdLst>
                <a:gd name="T0" fmla="*/ 734 w 734"/>
                <a:gd name="T1" fmla="*/ 65 h 90"/>
                <a:gd name="T2" fmla="*/ 734 w 734"/>
                <a:gd name="T3" fmla="*/ 26 h 90"/>
                <a:gd name="T4" fmla="*/ 708 w 734"/>
                <a:gd name="T5" fmla="*/ 0 h 90"/>
                <a:gd name="T6" fmla="*/ 25 w 734"/>
                <a:gd name="T7" fmla="*/ 0 h 90"/>
                <a:gd name="T8" fmla="*/ 0 w 734"/>
                <a:gd name="T9" fmla="*/ 26 h 90"/>
                <a:gd name="T10" fmla="*/ 0 w 734"/>
                <a:gd name="T11" fmla="*/ 65 h 90"/>
                <a:gd name="T12" fmla="*/ 25 w 734"/>
                <a:gd name="T13" fmla="*/ 90 h 90"/>
                <a:gd name="T14" fmla="*/ 708 w 734"/>
                <a:gd name="T15" fmla="*/ 90 h 90"/>
                <a:gd name="T16" fmla="*/ 734 w 734"/>
                <a:gd name="T17" fmla="*/ 6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4" h="90">
                  <a:moveTo>
                    <a:pt x="734" y="65"/>
                  </a:moveTo>
                  <a:cubicBezTo>
                    <a:pt x="734" y="26"/>
                    <a:pt x="734" y="26"/>
                    <a:pt x="734" y="26"/>
                  </a:cubicBezTo>
                  <a:cubicBezTo>
                    <a:pt x="734" y="12"/>
                    <a:pt x="722" y="0"/>
                    <a:pt x="708" y="0"/>
                  </a:cubicBezTo>
                  <a:cubicBezTo>
                    <a:pt x="25" y="0"/>
                    <a:pt x="25" y="0"/>
                    <a:pt x="25" y="0"/>
                  </a:cubicBezTo>
                  <a:cubicBezTo>
                    <a:pt x="11" y="0"/>
                    <a:pt x="0" y="12"/>
                    <a:pt x="0" y="26"/>
                  </a:cubicBezTo>
                  <a:cubicBezTo>
                    <a:pt x="0" y="65"/>
                    <a:pt x="0" y="65"/>
                    <a:pt x="0" y="65"/>
                  </a:cubicBezTo>
                  <a:cubicBezTo>
                    <a:pt x="0" y="79"/>
                    <a:pt x="11" y="90"/>
                    <a:pt x="25" y="90"/>
                  </a:cubicBezTo>
                  <a:cubicBezTo>
                    <a:pt x="708" y="90"/>
                    <a:pt x="708" y="90"/>
                    <a:pt x="708" y="90"/>
                  </a:cubicBezTo>
                  <a:cubicBezTo>
                    <a:pt x="722" y="90"/>
                    <a:pt x="734" y="79"/>
                    <a:pt x="734" y="65"/>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 name="任意多边形 65">
              <a:extLst>
                <a:ext uri="{FF2B5EF4-FFF2-40B4-BE49-F238E27FC236}">
                  <a16:creationId xmlns:a16="http://schemas.microsoft.com/office/drawing/2014/main" id="{10E9A8ED-7535-458B-B6D8-B4CAF0A92EF2}"/>
                </a:ext>
              </a:extLst>
            </p:cNvPr>
            <p:cNvSpPr/>
            <p:nvPr/>
          </p:nvSpPr>
          <p:spPr bwMode="auto">
            <a:xfrm flipH="1">
              <a:off x="686319" y="2602391"/>
              <a:ext cx="1910018" cy="1263529"/>
            </a:xfrm>
            <a:custGeom>
              <a:avLst/>
              <a:gdLst>
                <a:gd name="T0" fmla="*/ 1287 w 1311"/>
                <a:gd name="T1" fmla="*/ 868 h 868"/>
                <a:gd name="T2" fmla="*/ 25 w 1311"/>
                <a:gd name="T3" fmla="*/ 868 h 868"/>
                <a:gd name="T4" fmla="*/ 0 w 1311"/>
                <a:gd name="T5" fmla="*/ 844 h 868"/>
                <a:gd name="T6" fmla="*/ 0 w 1311"/>
                <a:gd name="T7" fmla="*/ 24 h 868"/>
                <a:gd name="T8" fmla="*/ 25 w 1311"/>
                <a:gd name="T9" fmla="*/ 0 h 868"/>
                <a:gd name="T10" fmla="*/ 1287 w 1311"/>
                <a:gd name="T11" fmla="*/ 0 h 868"/>
                <a:gd name="T12" fmla="*/ 1311 w 1311"/>
                <a:gd name="T13" fmla="*/ 24 h 868"/>
                <a:gd name="T14" fmla="*/ 1311 w 1311"/>
                <a:gd name="T15" fmla="*/ 844 h 868"/>
                <a:gd name="T16" fmla="*/ 1287 w 1311"/>
                <a:gd name="T17" fmla="*/ 86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1" h="868">
                  <a:moveTo>
                    <a:pt x="1287" y="868"/>
                  </a:moveTo>
                  <a:cubicBezTo>
                    <a:pt x="25" y="868"/>
                    <a:pt x="25" y="868"/>
                    <a:pt x="25" y="868"/>
                  </a:cubicBezTo>
                  <a:cubicBezTo>
                    <a:pt x="11" y="868"/>
                    <a:pt x="0" y="857"/>
                    <a:pt x="0" y="844"/>
                  </a:cubicBezTo>
                  <a:cubicBezTo>
                    <a:pt x="0" y="24"/>
                    <a:pt x="0" y="24"/>
                    <a:pt x="0" y="24"/>
                  </a:cubicBezTo>
                  <a:cubicBezTo>
                    <a:pt x="0" y="11"/>
                    <a:pt x="11" y="0"/>
                    <a:pt x="25" y="0"/>
                  </a:cubicBezTo>
                  <a:cubicBezTo>
                    <a:pt x="1287" y="0"/>
                    <a:pt x="1287" y="0"/>
                    <a:pt x="1287" y="0"/>
                  </a:cubicBezTo>
                  <a:cubicBezTo>
                    <a:pt x="1300" y="0"/>
                    <a:pt x="1311" y="11"/>
                    <a:pt x="1311" y="24"/>
                  </a:cubicBezTo>
                  <a:cubicBezTo>
                    <a:pt x="1311" y="844"/>
                    <a:pt x="1311" y="844"/>
                    <a:pt x="1311" y="844"/>
                  </a:cubicBezTo>
                  <a:cubicBezTo>
                    <a:pt x="1311" y="857"/>
                    <a:pt x="1300" y="868"/>
                    <a:pt x="1287" y="868"/>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 name="任意多边形 66">
              <a:extLst>
                <a:ext uri="{FF2B5EF4-FFF2-40B4-BE49-F238E27FC236}">
                  <a16:creationId xmlns:a16="http://schemas.microsoft.com/office/drawing/2014/main" id="{11C072A4-9028-440D-BBF2-B464305A1A0C}"/>
                </a:ext>
              </a:extLst>
            </p:cNvPr>
            <p:cNvSpPr/>
            <p:nvPr/>
          </p:nvSpPr>
          <p:spPr bwMode="auto">
            <a:xfrm flipH="1">
              <a:off x="1383994" y="3461339"/>
              <a:ext cx="502747" cy="749563"/>
            </a:xfrm>
            <a:custGeom>
              <a:avLst/>
              <a:gdLst>
                <a:gd name="T0" fmla="*/ 717 w 717"/>
                <a:gd name="T1" fmla="*/ 1069 h 1069"/>
                <a:gd name="T2" fmla="*/ 106 w 717"/>
                <a:gd name="T3" fmla="*/ 1069 h 1069"/>
                <a:gd name="T4" fmla="*/ 0 w 717"/>
                <a:gd name="T5" fmla="*/ 0 h 1069"/>
                <a:gd name="T6" fmla="*/ 613 w 717"/>
                <a:gd name="T7" fmla="*/ 0 h 1069"/>
                <a:gd name="T8" fmla="*/ 717 w 717"/>
                <a:gd name="T9" fmla="*/ 1069 h 1069"/>
              </a:gdLst>
              <a:ahLst/>
              <a:cxnLst>
                <a:cxn ang="0">
                  <a:pos x="T0" y="T1"/>
                </a:cxn>
                <a:cxn ang="0">
                  <a:pos x="T2" y="T3"/>
                </a:cxn>
                <a:cxn ang="0">
                  <a:pos x="T4" y="T5"/>
                </a:cxn>
                <a:cxn ang="0">
                  <a:pos x="T6" y="T7"/>
                </a:cxn>
                <a:cxn ang="0">
                  <a:pos x="T8" y="T9"/>
                </a:cxn>
              </a:cxnLst>
              <a:rect l="0" t="0" r="r" b="b"/>
              <a:pathLst>
                <a:path w="717" h="1069">
                  <a:moveTo>
                    <a:pt x="717" y="1069"/>
                  </a:moveTo>
                  <a:lnTo>
                    <a:pt x="106" y="1069"/>
                  </a:lnTo>
                  <a:lnTo>
                    <a:pt x="0" y="0"/>
                  </a:lnTo>
                  <a:lnTo>
                    <a:pt x="613" y="0"/>
                  </a:lnTo>
                  <a:lnTo>
                    <a:pt x="717" y="1069"/>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8" name="任意多边形 67">
              <a:extLst>
                <a:ext uri="{FF2B5EF4-FFF2-40B4-BE49-F238E27FC236}">
                  <a16:creationId xmlns:a16="http://schemas.microsoft.com/office/drawing/2014/main" id="{E644EA6C-3552-4139-BF0E-97125988A421}"/>
                </a:ext>
              </a:extLst>
            </p:cNvPr>
            <p:cNvSpPr/>
            <p:nvPr/>
          </p:nvSpPr>
          <p:spPr bwMode="auto">
            <a:xfrm flipH="1">
              <a:off x="1383994" y="3461339"/>
              <a:ext cx="502747" cy="749563"/>
            </a:xfrm>
            <a:custGeom>
              <a:avLst/>
              <a:gdLst>
                <a:gd name="T0" fmla="*/ 717 w 717"/>
                <a:gd name="T1" fmla="*/ 1069 h 1069"/>
                <a:gd name="T2" fmla="*/ 106 w 717"/>
                <a:gd name="T3" fmla="*/ 1069 h 1069"/>
                <a:gd name="T4" fmla="*/ 0 w 717"/>
                <a:gd name="T5" fmla="*/ 0 h 1069"/>
                <a:gd name="T6" fmla="*/ 613 w 717"/>
                <a:gd name="T7" fmla="*/ 0 h 1069"/>
                <a:gd name="T8" fmla="*/ 717 w 717"/>
                <a:gd name="T9" fmla="*/ 1069 h 1069"/>
              </a:gdLst>
              <a:ahLst/>
              <a:cxnLst>
                <a:cxn ang="0">
                  <a:pos x="T0" y="T1"/>
                </a:cxn>
                <a:cxn ang="0">
                  <a:pos x="T2" y="T3"/>
                </a:cxn>
                <a:cxn ang="0">
                  <a:pos x="T4" y="T5"/>
                </a:cxn>
                <a:cxn ang="0">
                  <a:pos x="T6" y="T7"/>
                </a:cxn>
                <a:cxn ang="0">
                  <a:pos x="T8" y="T9"/>
                </a:cxn>
              </a:cxnLst>
              <a:rect l="0" t="0" r="r" b="b"/>
              <a:pathLst>
                <a:path w="717" h="1069">
                  <a:moveTo>
                    <a:pt x="717" y="1069"/>
                  </a:moveTo>
                  <a:lnTo>
                    <a:pt x="106" y="1069"/>
                  </a:lnTo>
                  <a:lnTo>
                    <a:pt x="0" y="0"/>
                  </a:lnTo>
                  <a:lnTo>
                    <a:pt x="613" y="0"/>
                  </a:lnTo>
                  <a:lnTo>
                    <a:pt x="717" y="10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9" name="任意多边形 68">
              <a:extLst>
                <a:ext uri="{FF2B5EF4-FFF2-40B4-BE49-F238E27FC236}">
                  <a16:creationId xmlns:a16="http://schemas.microsoft.com/office/drawing/2014/main" id="{09916D3E-A44F-4FD8-BEA6-1C653904B7F6}"/>
                </a:ext>
              </a:extLst>
            </p:cNvPr>
            <p:cNvSpPr/>
            <p:nvPr/>
          </p:nvSpPr>
          <p:spPr bwMode="auto">
            <a:xfrm flipH="1">
              <a:off x="1394512" y="3461339"/>
              <a:ext cx="504150" cy="749563"/>
            </a:xfrm>
            <a:custGeom>
              <a:avLst/>
              <a:gdLst>
                <a:gd name="T0" fmla="*/ 719 w 719"/>
                <a:gd name="T1" fmla="*/ 1069 h 1069"/>
                <a:gd name="T2" fmla="*/ 106 w 719"/>
                <a:gd name="T3" fmla="*/ 1069 h 1069"/>
                <a:gd name="T4" fmla="*/ 0 w 719"/>
                <a:gd name="T5" fmla="*/ 0 h 1069"/>
                <a:gd name="T6" fmla="*/ 613 w 719"/>
                <a:gd name="T7" fmla="*/ 0 h 1069"/>
                <a:gd name="T8" fmla="*/ 719 w 719"/>
                <a:gd name="T9" fmla="*/ 1069 h 1069"/>
              </a:gdLst>
              <a:ahLst/>
              <a:cxnLst>
                <a:cxn ang="0">
                  <a:pos x="T0" y="T1"/>
                </a:cxn>
                <a:cxn ang="0">
                  <a:pos x="T2" y="T3"/>
                </a:cxn>
                <a:cxn ang="0">
                  <a:pos x="T4" y="T5"/>
                </a:cxn>
                <a:cxn ang="0">
                  <a:pos x="T6" y="T7"/>
                </a:cxn>
                <a:cxn ang="0">
                  <a:pos x="T8" y="T9"/>
                </a:cxn>
              </a:cxnLst>
              <a:rect l="0" t="0" r="r" b="b"/>
              <a:pathLst>
                <a:path w="719" h="1069">
                  <a:moveTo>
                    <a:pt x="719" y="1069"/>
                  </a:moveTo>
                  <a:lnTo>
                    <a:pt x="106" y="1069"/>
                  </a:lnTo>
                  <a:lnTo>
                    <a:pt x="0" y="0"/>
                  </a:lnTo>
                  <a:lnTo>
                    <a:pt x="613" y="0"/>
                  </a:lnTo>
                  <a:lnTo>
                    <a:pt x="719" y="1069"/>
                  </a:lnTo>
                  <a:close/>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0" name="任意多边形 69">
              <a:extLst>
                <a:ext uri="{FF2B5EF4-FFF2-40B4-BE49-F238E27FC236}">
                  <a16:creationId xmlns:a16="http://schemas.microsoft.com/office/drawing/2014/main" id="{EB04D270-A8B8-4F4F-94AA-37128F878086}"/>
                </a:ext>
              </a:extLst>
            </p:cNvPr>
            <p:cNvSpPr/>
            <p:nvPr/>
          </p:nvSpPr>
          <p:spPr bwMode="auto">
            <a:xfrm flipH="1">
              <a:off x="1394512" y="3461339"/>
              <a:ext cx="504150" cy="749563"/>
            </a:xfrm>
            <a:custGeom>
              <a:avLst/>
              <a:gdLst>
                <a:gd name="T0" fmla="*/ 719 w 719"/>
                <a:gd name="T1" fmla="*/ 1069 h 1069"/>
                <a:gd name="T2" fmla="*/ 106 w 719"/>
                <a:gd name="T3" fmla="*/ 1069 h 1069"/>
                <a:gd name="T4" fmla="*/ 0 w 719"/>
                <a:gd name="T5" fmla="*/ 0 h 1069"/>
                <a:gd name="T6" fmla="*/ 613 w 719"/>
                <a:gd name="T7" fmla="*/ 0 h 1069"/>
                <a:gd name="T8" fmla="*/ 719 w 719"/>
                <a:gd name="T9" fmla="*/ 1069 h 1069"/>
              </a:gdLst>
              <a:ahLst/>
              <a:cxnLst>
                <a:cxn ang="0">
                  <a:pos x="T0" y="T1"/>
                </a:cxn>
                <a:cxn ang="0">
                  <a:pos x="T2" y="T3"/>
                </a:cxn>
                <a:cxn ang="0">
                  <a:pos x="T4" y="T5"/>
                </a:cxn>
                <a:cxn ang="0">
                  <a:pos x="T6" y="T7"/>
                </a:cxn>
                <a:cxn ang="0">
                  <a:pos x="T8" y="T9"/>
                </a:cxn>
              </a:cxnLst>
              <a:rect l="0" t="0" r="r" b="b"/>
              <a:pathLst>
                <a:path w="719" h="1069">
                  <a:moveTo>
                    <a:pt x="719" y="1069"/>
                  </a:moveTo>
                  <a:lnTo>
                    <a:pt x="106" y="1069"/>
                  </a:lnTo>
                  <a:lnTo>
                    <a:pt x="0" y="0"/>
                  </a:lnTo>
                  <a:lnTo>
                    <a:pt x="613" y="0"/>
                  </a:lnTo>
                  <a:lnTo>
                    <a:pt x="719" y="10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1" name="任意多边形 70">
              <a:extLst>
                <a:ext uri="{FF2B5EF4-FFF2-40B4-BE49-F238E27FC236}">
                  <a16:creationId xmlns:a16="http://schemas.microsoft.com/office/drawing/2014/main" id="{F761E94F-17AA-4B18-A9EA-DC247E215E2C}"/>
                </a:ext>
              </a:extLst>
            </p:cNvPr>
            <p:cNvSpPr/>
            <p:nvPr/>
          </p:nvSpPr>
          <p:spPr bwMode="auto">
            <a:xfrm flipH="1">
              <a:off x="1297048" y="4210902"/>
              <a:ext cx="551830" cy="26644"/>
            </a:xfrm>
            <a:custGeom>
              <a:avLst/>
              <a:gdLst>
                <a:gd name="T0" fmla="*/ 377 w 379"/>
                <a:gd name="T1" fmla="*/ 18 h 18"/>
                <a:gd name="T2" fmla="*/ 0 w 379"/>
                <a:gd name="T3" fmla="*/ 18 h 18"/>
                <a:gd name="T4" fmla="*/ 4 w 379"/>
                <a:gd name="T5" fmla="*/ 0 h 18"/>
                <a:gd name="T6" fmla="*/ 363 w 379"/>
                <a:gd name="T7" fmla="*/ 0 h 18"/>
                <a:gd name="T8" fmla="*/ 377 w 379"/>
                <a:gd name="T9" fmla="*/ 18 h 18"/>
              </a:gdLst>
              <a:ahLst/>
              <a:cxnLst>
                <a:cxn ang="0">
                  <a:pos x="T0" y="T1"/>
                </a:cxn>
                <a:cxn ang="0">
                  <a:pos x="T2" y="T3"/>
                </a:cxn>
                <a:cxn ang="0">
                  <a:pos x="T4" y="T5"/>
                </a:cxn>
                <a:cxn ang="0">
                  <a:pos x="T6" y="T7"/>
                </a:cxn>
                <a:cxn ang="0">
                  <a:pos x="T8" y="T9"/>
                </a:cxn>
              </a:cxnLst>
              <a:rect l="0" t="0" r="r" b="b"/>
              <a:pathLst>
                <a:path w="379" h="18">
                  <a:moveTo>
                    <a:pt x="377" y="18"/>
                  </a:moveTo>
                  <a:cubicBezTo>
                    <a:pt x="0" y="18"/>
                    <a:pt x="0" y="18"/>
                    <a:pt x="0" y="18"/>
                  </a:cubicBezTo>
                  <a:cubicBezTo>
                    <a:pt x="4" y="0"/>
                    <a:pt x="4" y="0"/>
                    <a:pt x="4" y="0"/>
                  </a:cubicBezTo>
                  <a:cubicBezTo>
                    <a:pt x="363" y="0"/>
                    <a:pt x="363" y="0"/>
                    <a:pt x="363" y="0"/>
                  </a:cubicBezTo>
                  <a:cubicBezTo>
                    <a:pt x="372" y="0"/>
                    <a:pt x="379" y="9"/>
                    <a:pt x="377" y="18"/>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2" name="任意多边形 71">
              <a:extLst>
                <a:ext uri="{FF2B5EF4-FFF2-40B4-BE49-F238E27FC236}">
                  <a16:creationId xmlns:a16="http://schemas.microsoft.com/office/drawing/2014/main" id="{12D48E35-5494-424E-B268-923B9D41B92D}"/>
                </a:ext>
              </a:extLst>
            </p:cNvPr>
            <p:cNvSpPr/>
            <p:nvPr/>
          </p:nvSpPr>
          <p:spPr bwMode="auto">
            <a:xfrm flipH="1">
              <a:off x="1340522" y="4210902"/>
              <a:ext cx="5609" cy="26644"/>
            </a:xfrm>
            <a:custGeom>
              <a:avLst/>
              <a:gdLst>
                <a:gd name="T0" fmla="*/ 8 w 8"/>
                <a:gd name="T1" fmla="*/ 38 h 38"/>
                <a:gd name="T2" fmla="*/ 0 w 8"/>
                <a:gd name="T3" fmla="*/ 0 h 38"/>
                <a:gd name="T4" fmla="*/ 8 w 8"/>
                <a:gd name="T5" fmla="*/ 38 h 38"/>
              </a:gdLst>
              <a:ahLst/>
              <a:cxnLst>
                <a:cxn ang="0">
                  <a:pos x="T0" y="T1"/>
                </a:cxn>
                <a:cxn ang="0">
                  <a:pos x="T2" y="T3"/>
                </a:cxn>
                <a:cxn ang="0">
                  <a:pos x="T4" y="T5"/>
                </a:cxn>
              </a:cxnLst>
              <a:rect l="0" t="0" r="r" b="b"/>
              <a:pathLst>
                <a:path w="8" h="38">
                  <a:moveTo>
                    <a:pt x="8" y="38"/>
                  </a:moveTo>
                  <a:lnTo>
                    <a:pt x="0" y="0"/>
                  </a:lnTo>
                  <a:lnTo>
                    <a:pt x="8" y="38"/>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3" name="直接连接符 72">
              <a:extLst>
                <a:ext uri="{FF2B5EF4-FFF2-40B4-BE49-F238E27FC236}">
                  <a16:creationId xmlns:a16="http://schemas.microsoft.com/office/drawing/2014/main" id="{2FB768DC-CAE4-44CE-AAFC-9C35EB71CF1E}"/>
                </a:ext>
              </a:extLst>
            </p:cNvPr>
            <p:cNvSpPr/>
            <p:nvPr/>
          </p:nvSpPr>
          <p:spPr bwMode="auto">
            <a:xfrm flipV="1">
              <a:off x="1340522" y="4210902"/>
              <a:ext cx="5609" cy="26644"/>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4" name="任意多边形 73">
              <a:extLst>
                <a:ext uri="{FF2B5EF4-FFF2-40B4-BE49-F238E27FC236}">
                  <a16:creationId xmlns:a16="http://schemas.microsoft.com/office/drawing/2014/main" id="{D45058D0-F033-4068-A945-E02B9718E2A0}"/>
                </a:ext>
              </a:extLst>
            </p:cNvPr>
            <p:cNvSpPr/>
            <p:nvPr/>
          </p:nvSpPr>
          <p:spPr bwMode="auto">
            <a:xfrm flipH="1">
              <a:off x="1387500" y="4210902"/>
              <a:ext cx="554635" cy="26644"/>
            </a:xfrm>
            <a:custGeom>
              <a:avLst/>
              <a:gdLst>
                <a:gd name="T0" fmla="*/ 377 w 381"/>
                <a:gd name="T1" fmla="*/ 18 h 18"/>
                <a:gd name="T2" fmla="*/ 0 w 381"/>
                <a:gd name="T3" fmla="*/ 18 h 18"/>
                <a:gd name="T4" fmla="*/ 22 w 381"/>
                <a:gd name="T5" fmla="*/ 0 h 18"/>
                <a:gd name="T6" fmla="*/ 381 w 381"/>
                <a:gd name="T7" fmla="*/ 0 h 18"/>
                <a:gd name="T8" fmla="*/ 377 w 381"/>
                <a:gd name="T9" fmla="*/ 18 h 18"/>
              </a:gdLst>
              <a:ahLst/>
              <a:cxnLst>
                <a:cxn ang="0">
                  <a:pos x="T0" y="T1"/>
                </a:cxn>
                <a:cxn ang="0">
                  <a:pos x="T2" y="T3"/>
                </a:cxn>
                <a:cxn ang="0">
                  <a:pos x="T4" y="T5"/>
                </a:cxn>
                <a:cxn ang="0">
                  <a:pos x="T6" y="T7"/>
                </a:cxn>
                <a:cxn ang="0">
                  <a:pos x="T8" y="T9"/>
                </a:cxn>
              </a:cxnLst>
              <a:rect l="0" t="0" r="r" b="b"/>
              <a:pathLst>
                <a:path w="381" h="18">
                  <a:moveTo>
                    <a:pt x="377" y="18"/>
                  </a:moveTo>
                  <a:cubicBezTo>
                    <a:pt x="0" y="18"/>
                    <a:pt x="0" y="18"/>
                    <a:pt x="0" y="18"/>
                  </a:cubicBezTo>
                  <a:cubicBezTo>
                    <a:pt x="2" y="8"/>
                    <a:pt x="11" y="0"/>
                    <a:pt x="22" y="0"/>
                  </a:cubicBezTo>
                  <a:cubicBezTo>
                    <a:pt x="381" y="0"/>
                    <a:pt x="381" y="0"/>
                    <a:pt x="381" y="0"/>
                  </a:cubicBezTo>
                  <a:lnTo>
                    <a:pt x="377" y="18"/>
                  </a:lnTo>
                  <a:close/>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5" name="任意多边形 74">
              <a:extLst>
                <a:ext uri="{FF2B5EF4-FFF2-40B4-BE49-F238E27FC236}">
                  <a16:creationId xmlns:a16="http://schemas.microsoft.com/office/drawing/2014/main" id="{CA21F85A-4E0C-4778-AA3B-F229245E9AE1}"/>
                </a:ext>
              </a:extLst>
            </p:cNvPr>
            <p:cNvSpPr/>
            <p:nvPr/>
          </p:nvSpPr>
          <p:spPr bwMode="auto">
            <a:xfrm flipH="1">
              <a:off x="1340521" y="4210902"/>
              <a:ext cx="84843" cy="26644"/>
            </a:xfrm>
            <a:custGeom>
              <a:avLst/>
              <a:gdLst>
                <a:gd name="T0" fmla="*/ 54 w 58"/>
                <a:gd name="T1" fmla="*/ 0 h 18"/>
                <a:gd name="T2" fmla="*/ 16 w 58"/>
                <a:gd name="T3" fmla="*/ 0 h 18"/>
                <a:gd name="T4" fmla="*/ 2 w 58"/>
                <a:gd name="T5" fmla="*/ 18 h 18"/>
                <a:gd name="T6" fmla="*/ 58 w 58"/>
                <a:gd name="T7" fmla="*/ 18 h 18"/>
              </a:gdLst>
              <a:ahLst/>
              <a:cxnLst>
                <a:cxn ang="0">
                  <a:pos x="T0" y="T1"/>
                </a:cxn>
                <a:cxn ang="0">
                  <a:pos x="T2" y="T3"/>
                </a:cxn>
                <a:cxn ang="0">
                  <a:pos x="T4" y="T5"/>
                </a:cxn>
                <a:cxn ang="0">
                  <a:pos x="T6" y="T7"/>
                </a:cxn>
              </a:cxnLst>
              <a:rect l="0" t="0" r="r" b="b"/>
              <a:pathLst>
                <a:path w="58" h="18">
                  <a:moveTo>
                    <a:pt x="54" y="0"/>
                  </a:moveTo>
                  <a:cubicBezTo>
                    <a:pt x="16" y="0"/>
                    <a:pt x="16" y="0"/>
                    <a:pt x="16" y="0"/>
                  </a:cubicBezTo>
                  <a:cubicBezTo>
                    <a:pt x="7" y="0"/>
                    <a:pt x="0" y="9"/>
                    <a:pt x="2" y="18"/>
                  </a:cubicBezTo>
                  <a:cubicBezTo>
                    <a:pt x="58" y="18"/>
                    <a:pt x="58" y="18"/>
                    <a:pt x="58" y="18"/>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6" name="任意多边形 75">
              <a:extLst>
                <a:ext uri="{FF2B5EF4-FFF2-40B4-BE49-F238E27FC236}">
                  <a16:creationId xmlns:a16="http://schemas.microsoft.com/office/drawing/2014/main" id="{956EDE7D-10E9-4B2F-8AB6-24615834D315}"/>
                </a:ext>
              </a:extLst>
            </p:cNvPr>
            <p:cNvSpPr/>
            <p:nvPr/>
          </p:nvSpPr>
          <p:spPr bwMode="auto">
            <a:xfrm flipH="1">
              <a:off x="1425364" y="3865921"/>
              <a:ext cx="4207" cy="36461"/>
            </a:xfrm>
            <a:custGeom>
              <a:avLst/>
              <a:gdLst>
                <a:gd name="T0" fmla="*/ 0 w 6"/>
                <a:gd name="T1" fmla="*/ 0 h 52"/>
                <a:gd name="T2" fmla="*/ 0 w 6"/>
                <a:gd name="T3" fmla="*/ 0 h 52"/>
                <a:gd name="T4" fmla="*/ 6 w 6"/>
                <a:gd name="T5" fmla="*/ 52 h 52"/>
                <a:gd name="T6" fmla="*/ 6 w 6"/>
                <a:gd name="T7" fmla="*/ 52 h 52"/>
                <a:gd name="T8" fmla="*/ 0 w 6"/>
                <a:gd name="T9" fmla="*/ 0 h 52"/>
              </a:gdLst>
              <a:ahLst/>
              <a:cxnLst>
                <a:cxn ang="0">
                  <a:pos x="T0" y="T1"/>
                </a:cxn>
                <a:cxn ang="0">
                  <a:pos x="T2" y="T3"/>
                </a:cxn>
                <a:cxn ang="0">
                  <a:pos x="T4" y="T5"/>
                </a:cxn>
                <a:cxn ang="0">
                  <a:pos x="T6" y="T7"/>
                </a:cxn>
                <a:cxn ang="0">
                  <a:pos x="T8" y="T9"/>
                </a:cxn>
              </a:cxnLst>
              <a:rect l="0" t="0" r="r" b="b"/>
              <a:pathLst>
                <a:path w="6" h="52">
                  <a:moveTo>
                    <a:pt x="0" y="0"/>
                  </a:moveTo>
                  <a:lnTo>
                    <a:pt x="0" y="0"/>
                  </a:lnTo>
                  <a:lnTo>
                    <a:pt x="6" y="52"/>
                  </a:lnTo>
                  <a:lnTo>
                    <a:pt x="6" y="52"/>
                  </a:lnTo>
                  <a:lnTo>
                    <a:pt x="0" y="0"/>
                  </a:lnTo>
                  <a:close/>
                </a:path>
              </a:pathLst>
            </a:custGeom>
            <a:solidFill>
              <a:srgbClr val="1E28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7" name="任意多边形 76">
              <a:extLst>
                <a:ext uri="{FF2B5EF4-FFF2-40B4-BE49-F238E27FC236}">
                  <a16:creationId xmlns:a16="http://schemas.microsoft.com/office/drawing/2014/main" id="{77B30DF7-9A50-41EE-AA2C-3C3979A1B21A}"/>
                </a:ext>
              </a:extLst>
            </p:cNvPr>
            <p:cNvSpPr/>
            <p:nvPr/>
          </p:nvSpPr>
          <p:spPr bwMode="auto">
            <a:xfrm flipH="1">
              <a:off x="1425364" y="3865921"/>
              <a:ext cx="4207" cy="36461"/>
            </a:xfrm>
            <a:custGeom>
              <a:avLst/>
              <a:gdLst>
                <a:gd name="T0" fmla="*/ 0 w 6"/>
                <a:gd name="T1" fmla="*/ 0 h 52"/>
                <a:gd name="T2" fmla="*/ 0 w 6"/>
                <a:gd name="T3" fmla="*/ 0 h 52"/>
                <a:gd name="T4" fmla="*/ 6 w 6"/>
                <a:gd name="T5" fmla="*/ 52 h 52"/>
                <a:gd name="T6" fmla="*/ 6 w 6"/>
                <a:gd name="T7" fmla="*/ 52 h 52"/>
                <a:gd name="T8" fmla="*/ 0 w 6"/>
                <a:gd name="T9" fmla="*/ 0 h 52"/>
              </a:gdLst>
              <a:ahLst/>
              <a:cxnLst>
                <a:cxn ang="0">
                  <a:pos x="T0" y="T1"/>
                </a:cxn>
                <a:cxn ang="0">
                  <a:pos x="T2" y="T3"/>
                </a:cxn>
                <a:cxn ang="0">
                  <a:pos x="T4" y="T5"/>
                </a:cxn>
                <a:cxn ang="0">
                  <a:pos x="T6" y="T7"/>
                </a:cxn>
                <a:cxn ang="0">
                  <a:pos x="T8" y="T9"/>
                </a:cxn>
              </a:cxnLst>
              <a:rect l="0" t="0" r="r" b="b"/>
              <a:pathLst>
                <a:path w="6" h="52">
                  <a:moveTo>
                    <a:pt x="0" y="0"/>
                  </a:moveTo>
                  <a:lnTo>
                    <a:pt x="0" y="0"/>
                  </a:lnTo>
                  <a:lnTo>
                    <a:pt x="6" y="52"/>
                  </a:lnTo>
                  <a:lnTo>
                    <a:pt x="6" y="5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8" name="任意多边形 77">
              <a:extLst>
                <a:ext uri="{FF2B5EF4-FFF2-40B4-BE49-F238E27FC236}">
                  <a16:creationId xmlns:a16="http://schemas.microsoft.com/office/drawing/2014/main" id="{EC2CBE34-C16F-4A3A-9E26-9380248BD877}"/>
                </a:ext>
              </a:extLst>
            </p:cNvPr>
            <p:cNvSpPr/>
            <p:nvPr/>
          </p:nvSpPr>
          <p:spPr bwMode="auto">
            <a:xfrm flipH="1">
              <a:off x="1425364" y="3865921"/>
              <a:ext cx="432629" cy="36461"/>
            </a:xfrm>
            <a:custGeom>
              <a:avLst/>
              <a:gdLst>
                <a:gd name="T0" fmla="*/ 611 w 617"/>
                <a:gd name="T1" fmla="*/ 0 h 52"/>
                <a:gd name="T2" fmla="*/ 0 w 617"/>
                <a:gd name="T3" fmla="*/ 0 h 52"/>
                <a:gd name="T4" fmla="*/ 4 w 617"/>
                <a:gd name="T5" fmla="*/ 52 h 52"/>
                <a:gd name="T6" fmla="*/ 617 w 617"/>
                <a:gd name="T7" fmla="*/ 52 h 52"/>
                <a:gd name="T8" fmla="*/ 611 w 617"/>
                <a:gd name="T9" fmla="*/ 0 h 52"/>
              </a:gdLst>
              <a:ahLst/>
              <a:cxnLst>
                <a:cxn ang="0">
                  <a:pos x="T0" y="T1"/>
                </a:cxn>
                <a:cxn ang="0">
                  <a:pos x="T2" y="T3"/>
                </a:cxn>
                <a:cxn ang="0">
                  <a:pos x="T4" y="T5"/>
                </a:cxn>
                <a:cxn ang="0">
                  <a:pos x="T6" y="T7"/>
                </a:cxn>
                <a:cxn ang="0">
                  <a:pos x="T8" y="T9"/>
                </a:cxn>
              </a:cxnLst>
              <a:rect l="0" t="0" r="r" b="b"/>
              <a:pathLst>
                <a:path w="617" h="52">
                  <a:moveTo>
                    <a:pt x="611" y="0"/>
                  </a:moveTo>
                  <a:lnTo>
                    <a:pt x="0" y="0"/>
                  </a:lnTo>
                  <a:lnTo>
                    <a:pt x="4" y="52"/>
                  </a:lnTo>
                  <a:lnTo>
                    <a:pt x="617" y="52"/>
                  </a:lnTo>
                  <a:lnTo>
                    <a:pt x="611" y="0"/>
                  </a:lnTo>
                  <a:close/>
                </a:path>
              </a:pathLst>
            </a:custGeom>
            <a:solidFill>
              <a:srgbClr val="3362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79" name="任意多边形 78">
              <a:extLst>
                <a:ext uri="{FF2B5EF4-FFF2-40B4-BE49-F238E27FC236}">
                  <a16:creationId xmlns:a16="http://schemas.microsoft.com/office/drawing/2014/main" id="{CF79E0D0-A2B3-4332-8B11-AA2AC7926F3A}"/>
                </a:ext>
              </a:extLst>
            </p:cNvPr>
            <p:cNvSpPr/>
            <p:nvPr/>
          </p:nvSpPr>
          <p:spPr bwMode="auto">
            <a:xfrm flipH="1">
              <a:off x="1425364" y="3865921"/>
              <a:ext cx="432629" cy="36461"/>
            </a:xfrm>
            <a:custGeom>
              <a:avLst/>
              <a:gdLst>
                <a:gd name="T0" fmla="*/ 611 w 617"/>
                <a:gd name="T1" fmla="*/ 0 h 52"/>
                <a:gd name="T2" fmla="*/ 0 w 617"/>
                <a:gd name="T3" fmla="*/ 0 h 52"/>
                <a:gd name="T4" fmla="*/ 4 w 617"/>
                <a:gd name="T5" fmla="*/ 52 h 52"/>
                <a:gd name="T6" fmla="*/ 617 w 617"/>
                <a:gd name="T7" fmla="*/ 52 h 52"/>
                <a:gd name="T8" fmla="*/ 611 w 617"/>
                <a:gd name="T9" fmla="*/ 0 h 52"/>
              </a:gdLst>
              <a:ahLst/>
              <a:cxnLst>
                <a:cxn ang="0">
                  <a:pos x="T0" y="T1"/>
                </a:cxn>
                <a:cxn ang="0">
                  <a:pos x="T2" y="T3"/>
                </a:cxn>
                <a:cxn ang="0">
                  <a:pos x="T4" y="T5"/>
                </a:cxn>
                <a:cxn ang="0">
                  <a:pos x="T6" y="T7"/>
                </a:cxn>
                <a:cxn ang="0">
                  <a:pos x="T8" y="T9"/>
                </a:cxn>
              </a:cxnLst>
              <a:rect l="0" t="0" r="r" b="b"/>
              <a:pathLst>
                <a:path w="617" h="52">
                  <a:moveTo>
                    <a:pt x="611" y="0"/>
                  </a:moveTo>
                  <a:lnTo>
                    <a:pt x="0" y="0"/>
                  </a:lnTo>
                  <a:lnTo>
                    <a:pt x="4" y="52"/>
                  </a:lnTo>
                  <a:lnTo>
                    <a:pt x="617" y="52"/>
                  </a:lnTo>
                  <a:lnTo>
                    <a:pt x="6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0" name="任意多边形 79">
              <a:extLst>
                <a:ext uri="{FF2B5EF4-FFF2-40B4-BE49-F238E27FC236}">
                  <a16:creationId xmlns:a16="http://schemas.microsoft.com/office/drawing/2014/main" id="{3E1EBE2E-4F6F-4080-BB69-24596079F900}"/>
                </a:ext>
              </a:extLst>
            </p:cNvPr>
            <p:cNvSpPr/>
            <p:nvPr/>
          </p:nvSpPr>
          <p:spPr bwMode="auto">
            <a:xfrm flipH="1">
              <a:off x="696837" y="2602391"/>
              <a:ext cx="1910018" cy="1263529"/>
            </a:xfrm>
            <a:custGeom>
              <a:avLst/>
              <a:gdLst>
                <a:gd name="T0" fmla="*/ 1286 w 1311"/>
                <a:gd name="T1" fmla="*/ 868 h 868"/>
                <a:gd name="T2" fmla="*/ 25 w 1311"/>
                <a:gd name="T3" fmla="*/ 868 h 868"/>
                <a:gd name="T4" fmla="*/ 0 w 1311"/>
                <a:gd name="T5" fmla="*/ 844 h 868"/>
                <a:gd name="T6" fmla="*/ 0 w 1311"/>
                <a:gd name="T7" fmla="*/ 24 h 868"/>
                <a:gd name="T8" fmla="*/ 25 w 1311"/>
                <a:gd name="T9" fmla="*/ 0 h 868"/>
                <a:gd name="T10" fmla="*/ 1286 w 1311"/>
                <a:gd name="T11" fmla="*/ 0 h 868"/>
                <a:gd name="T12" fmla="*/ 1311 w 1311"/>
                <a:gd name="T13" fmla="*/ 24 h 868"/>
                <a:gd name="T14" fmla="*/ 1311 w 1311"/>
                <a:gd name="T15" fmla="*/ 844 h 868"/>
                <a:gd name="T16" fmla="*/ 1286 w 1311"/>
                <a:gd name="T17" fmla="*/ 86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1" h="868">
                  <a:moveTo>
                    <a:pt x="1286" y="868"/>
                  </a:moveTo>
                  <a:cubicBezTo>
                    <a:pt x="25" y="868"/>
                    <a:pt x="25" y="868"/>
                    <a:pt x="25" y="868"/>
                  </a:cubicBezTo>
                  <a:cubicBezTo>
                    <a:pt x="11" y="868"/>
                    <a:pt x="0" y="857"/>
                    <a:pt x="0" y="844"/>
                  </a:cubicBezTo>
                  <a:cubicBezTo>
                    <a:pt x="0" y="24"/>
                    <a:pt x="0" y="24"/>
                    <a:pt x="0" y="24"/>
                  </a:cubicBezTo>
                  <a:cubicBezTo>
                    <a:pt x="0" y="11"/>
                    <a:pt x="11" y="0"/>
                    <a:pt x="25" y="0"/>
                  </a:cubicBezTo>
                  <a:cubicBezTo>
                    <a:pt x="1286" y="0"/>
                    <a:pt x="1286" y="0"/>
                    <a:pt x="1286" y="0"/>
                  </a:cubicBezTo>
                  <a:cubicBezTo>
                    <a:pt x="1300" y="0"/>
                    <a:pt x="1311" y="11"/>
                    <a:pt x="1311" y="24"/>
                  </a:cubicBezTo>
                  <a:cubicBezTo>
                    <a:pt x="1311" y="844"/>
                    <a:pt x="1311" y="844"/>
                    <a:pt x="1311" y="844"/>
                  </a:cubicBezTo>
                  <a:cubicBezTo>
                    <a:pt x="1311" y="857"/>
                    <a:pt x="1300" y="868"/>
                    <a:pt x="1286" y="868"/>
                  </a:cubicBezTo>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1" name="椭圆 80">
              <a:extLst>
                <a:ext uri="{FF2B5EF4-FFF2-40B4-BE49-F238E27FC236}">
                  <a16:creationId xmlns:a16="http://schemas.microsoft.com/office/drawing/2014/main" id="{2129782A-0707-49AC-85BC-678BD30205FB}"/>
                </a:ext>
              </a:extLst>
            </p:cNvPr>
            <p:cNvSpPr/>
            <p:nvPr/>
          </p:nvSpPr>
          <p:spPr bwMode="auto">
            <a:xfrm flipH="1">
              <a:off x="1617487" y="3746720"/>
              <a:ext cx="68716" cy="67313"/>
            </a:xfrm>
            <a:prstGeom prst="ellipse">
              <a:avLst/>
            </a:prstGeom>
            <a:solidFill>
              <a:srgbClr val="3362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2" name="任意多边形 81">
              <a:extLst>
                <a:ext uri="{FF2B5EF4-FFF2-40B4-BE49-F238E27FC236}">
                  <a16:creationId xmlns:a16="http://schemas.microsoft.com/office/drawing/2014/main" id="{D612DBD9-3925-40BB-B55C-DF3B6CC8D026}"/>
                </a:ext>
              </a:extLst>
            </p:cNvPr>
            <p:cNvSpPr/>
            <p:nvPr/>
          </p:nvSpPr>
          <p:spPr bwMode="auto">
            <a:xfrm flipH="1">
              <a:off x="712963" y="2676717"/>
              <a:ext cx="1879167" cy="1009000"/>
            </a:xfrm>
            <a:custGeom>
              <a:avLst/>
              <a:gdLst>
                <a:gd name="T0" fmla="*/ 1279 w 1290"/>
                <a:gd name="T1" fmla="*/ 693 h 693"/>
                <a:gd name="T2" fmla="*/ 11 w 1290"/>
                <a:gd name="T3" fmla="*/ 693 h 693"/>
                <a:gd name="T4" fmla="*/ 0 w 1290"/>
                <a:gd name="T5" fmla="*/ 682 h 693"/>
                <a:gd name="T6" fmla="*/ 0 w 1290"/>
                <a:gd name="T7" fmla="*/ 10 h 693"/>
                <a:gd name="T8" fmla="*/ 11 w 1290"/>
                <a:gd name="T9" fmla="*/ 0 h 693"/>
                <a:gd name="T10" fmla="*/ 1279 w 1290"/>
                <a:gd name="T11" fmla="*/ 0 h 693"/>
                <a:gd name="T12" fmla="*/ 1290 w 1290"/>
                <a:gd name="T13" fmla="*/ 10 h 693"/>
                <a:gd name="T14" fmla="*/ 1290 w 1290"/>
                <a:gd name="T15" fmla="*/ 682 h 693"/>
                <a:gd name="T16" fmla="*/ 1279 w 1290"/>
                <a:gd name="T17" fmla="*/ 693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0" h="693">
                  <a:moveTo>
                    <a:pt x="1279" y="693"/>
                  </a:moveTo>
                  <a:cubicBezTo>
                    <a:pt x="11" y="693"/>
                    <a:pt x="11" y="693"/>
                    <a:pt x="11" y="693"/>
                  </a:cubicBezTo>
                  <a:cubicBezTo>
                    <a:pt x="5" y="693"/>
                    <a:pt x="0" y="688"/>
                    <a:pt x="0" y="682"/>
                  </a:cubicBezTo>
                  <a:cubicBezTo>
                    <a:pt x="0" y="10"/>
                    <a:pt x="0" y="10"/>
                    <a:pt x="0" y="10"/>
                  </a:cubicBezTo>
                  <a:cubicBezTo>
                    <a:pt x="0" y="4"/>
                    <a:pt x="5" y="0"/>
                    <a:pt x="11" y="0"/>
                  </a:cubicBezTo>
                  <a:cubicBezTo>
                    <a:pt x="1279" y="0"/>
                    <a:pt x="1279" y="0"/>
                    <a:pt x="1279" y="0"/>
                  </a:cubicBezTo>
                  <a:cubicBezTo>
                    <a:pt x="1285" y="0"/>
                    <a:pt x="1290" y="4"/>
                    <a:pt x="1290" y="10"/>
                  </a:cubicBezTo>
                  <a:cubicBezTo>
                    <a:pt x="1290" y="682"/>
                    <a:pt x="1290" y="682"/>
                    <a:pt x="1290" y="682"/>
                  </a:cubicBezTo>
                  <a:cubicBezTo>
                    <a:pt x="1290" y="688"/>
                    <a:pt x="1285" y="693"/>
                    <a:pt x="1279" y="693"/>
                  </a:cubicBezTo>
                </a:path>
              </a:pathLst>
            </a:custGeom>
            <a:solidFill>
              <a:srgbClr val="FFFFFF">
                <a:alpha val="90000"/>
              </a:srgbClr>
            </a:solidFill>
            <a:ln>
              <a:noFill/>
            </a:ln>
          </p:spPr>
          <p:txBody>
            <a:bodyPr anchor="ctr"/>
            <a:lstStyle/>
            <a:p>
              <a:pPr algn="ctr"/>
              <a:endParaRPr>
                <a:cs typeface="+mn-ea"/>
                <a:sym typeface="+mn-lt"/>
              </a:endParaRPr>
            </a:p>
          </p:txBody>
        </p:sp>
        <p:sp>
          <p:nvSpPr>
            <p:cNvPr id="83" name="任意多边形 82">
              <a:extLst>
                <a:ext uri="{FF2B5EF4-FFF2-40B4-BE49-F238E27FC236}">
                  <a16:creationId xmlns:a16="http://schemas.microsoft.com/office/drawing/2014/main" id="{6ED1388E-051C-4A4E-9B01-0CB463FE85A5}"/>
                </a:ext>
              </a:extLst>
            </p:cNvPr>
            <p:cNvSpPr/>
            <p:nvPr/>
          </p:nvSpPr>
          <p:spPr bwMode="auto">
            <a:xfrm flipH="1">
              <a:off x="1944939" y="2675314"/>
              <a:ext cx="645789" cy="960618"/>
            </a:xfrm>
            <a:custGeom>
              <a:avLst/>
              <a:gdLst>
                <a:gd name="T0" fmla="*/ 553 w 921"/>
                <a:gd name="T1" fmla="*/ 548 h 1370"/>
                <a:gd name="T2" fmla="*/ 921 w 921"/>
                <a:gd name="T3" fmla="*/ 0 h 1370"/>
                <a:gd name="T4" fmla="*/ 459 w 921"/>
                <a:gd name="T5" fmla="*/ 0 h 1370"/>
                <a:gd name="T6" fmla="*/ 98 w 921"/>
                <a:gd name="T7" fmla="*/ 538 h 1370"/>
                <a:gd name="T8" fmla="*/ 83 w 921"/>
                <a:gd name="T9" fmla="*/ 560 h 1370"/>
                <a:gd name="T10" fmla="*/ 0 w 921"/>
                <a:gd name="T11" fmla="*/ 683 h 1370"/>
                <a:gd name="T12" fmla="*/ 0 w 921"/>
                <a:gd name="T13" fmla="*/ 1370 h 1370"/>
                <a:gd name="T14" fmla="*/ 83 w 921"/>
                <a:gd name="T15" fmla="*/ 1248 h 1370"/>
                <a:gd name="T16" fmla="*/ 553 w 921"/>
                <a:gd name="T17" fmla="*/ 548 h 1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1" h="1370">
                  <a:moveTo>
                    <a:pt x="553" y="548"/>
                  </a:moveTo>
                  <a:lnTo>
                    <a:pt x="921" y="0"/>
                  </a:lnTo>
                  <a:lnTo>
                    <a:pt x="459" y="0"/>
                  </a:lnTo>
                  <a:lnTo>
                    <a:pt x="98" y="538"/>
                  </a:lnTo>
                  <a:lnTo>
                    <a:pt x="83" y="560"/>
                  </a:lnTo>
                  <a:lnTo>
                    <a:pt x="0" y="683"/>
                  </a:lnTo>
                  <a:lnTo>
                    <a:pt x="0" y="1370"/>
                  </a:lnTo>
                  <a:lnTo>
                    <a:pt x="83" y="1248"/>
                  </a:lnTo>
                  <a:lnTo>
                    <a:pt x="553" y="548"/>
                  </a:lnTo>
                  <a:close/>
                </a:path>
              </a:pathLst>
            </a:custGeom>
            <a:solidFill>
              <a:srgbClr val="FFFFFF">
                <a:alpha val="40000"/>
              </a:srgbClr>
            </a:solidFill>
            <a:ln>
              <a:noFill/>
            </a:ln>
          </p:spPr>
          <p:txBody>
            <a:bodyPr anchor="ctr"/>
            <a:lstStyle/>
            <a:p>
              <a:pPr algn="ctr"/>
              <a:endParaRPr>
                <a:cs typeface="+mn-ea"/>
                <a:sym typeface="+mn-lt"/>
              </a:endParaRPr>
            </a:p>
          </p:txBody>
        </p:sp>
        <p:sp>
          <p:nvSpPr>
            <p:cNvPr id="84" name="任意多边形 83">
              <a:extLst>
                <a:ext uri="{FF2B5EF4-FFF2-40B4-BE49-F238E27FC236}">
                  <a16:creationId xmlns:a16="http://schemas.microsoft.com/office/drawing/2014/main" id="{1D01809C-D088-4ACF-BDF3-6D7264D835D5}"/>
                </a:ext>
              </a:extLst>
            </p:cNvPr>
            <p:cNvSpPr/>
            <p:nvPr/>
          </p:nvSpPr>
          <p:spPr bwMode="auto">
            <a:xfrm flipH="1">
              <a:off x="1944939" y="2675314"/>
              <a:ext cx="645789" cy="960618"/>
            </a:xfrm>
            <a:custGeom>
              <a:avLst/>
              <a:gdLst>
                <a:gd name="T0" fmla="*/ 553 w 921"/>
                <a:gd name="T1" fmla="*/ 548 h 1370"/>
                <a:gd name="T2" fmla="*/ 921 w 921"/>
                <a:gd name="T3" fmla="*/ 0 h 1370"/>
                <a:gd name="T4" fmla="*/ 459 w 921"/>
                <a:gd name="T5" fmla="*/ 0 h 1370"/>
                <a:gd name="T6" fmla="*/ 98 w 921"/>
                <a:gd name="T7" fmla="*/ 538 h 1370"/>
                <a:gd name="T8" fmla="*/ 83 w 921"/>
                <a:gd name="T9" fmla="*/ 560 h 1370"/>
                <a:gd name="T10" fmla="*/ 0 w 921"/>
                <a:gd name="T11" fmla="*/ 683 h 1370"/>
                <a:gd name="T12" fmla="*/ 0 w 921"/>
                <a:gd name="T13" fmla="*/ 1370 h 1370"/>
                <a:gd name="T14" fmla="*/ 83 w 921"/>
                <a:gd name="T15" fmla="*/ 1248 h 1370"/>
                <a:gd name="T16" fmla="*/ 553 w 921"/>
                <a:gd name="T17" fmla="*/ 548 h 1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1" h="1370">
                  <a:moveTo>
                    <a:pt x="553" y="548"/>
                  </a:moveTo>
                  <a:lnTo>
                    <a:pt x="921" y="0"/>
                  </a:lnTo>
                  <a:lnTo>
                    <a:pt x="459" y="0"/>
                  </a:lnTo>
                  <a:lnTo>
                    <a:pt x="98" y="538"/>
                  </a:lnTo>
                  <a:lnTo>
                    <a:pt x="83" y="560"/>
                  </a:lnTo>
                  <a:lnTo>
                    <a:pt x="0" y="683"/>
                  </a:lnTo>
                  <a:lnTo>
                    <a:pt x="0" y="1370"/>
                  </a:lnTo>
                  <a:lnTo>
                    <a:pt x="83" y="1248"/>
                  </a:lnTo>
                  <a:lnTo>
                    <a:pt x="553" y="5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 name="任意多边形 84">
              <a:extLst>
                <a:ext uri="{FF2B5EF4-FFF2-40B4-BE49-F238E27FC236}">
                  <a16:creationId xmlns:a16="http://schemas.microsoft.com/office/drawing/2014/main" id="{4D006C5D-3965-49AC-BD3B-3449B5E92131}"/>
                </a:ext>
              </a:extLst>
            </p:cNvPr>
            <p:cNvSpPr/>
            <p:nvPr/>
          </p:nvSpPr>
          <p:spPr bwMode="auto">
            <a:xfrm flipH="1">
              <a:off x="1478654" y="2675314"/>
              <a:ext cx="839315" cy="1010403"/>
            </a:xfrm>
            <a:custGeom>
              <a:avLst/>
              <a:gdLst>
                <a:gd name="T0" fmla="*/ 970 w 1197"/>
                <a:gd name="T1" fmla="*/ 0 h 1441"/>
                <a:gd name="T2" fmla="*/ 500 w 1197"/>
                <a:gd name="T3" fmla="*/ 697 h 1441"/>
                <a:gd name="T4" fmla="*/ 27 w 1197"/>
                <a:gd name="T5" fmla="*/ 1401 h 1441"/>
                <a:gd name="T6" fmla="*/ 0 w 1197"/>
                <a:gd name="T7" fmla="*/ 1441 h 1441"/>
                <a:gd name="T8" fmla="*/ 226 w 1197"/>
                <a:gd name="T9" fmla="*/ 1441 h 1441"/>
                <a:gd name="T10" fmla="*/ 500 w 1197"/>
                <a:gd name="T11" fmla="*/ 1034 h 1441"/>
                <a:gd name="T12" fmla="*/ 1197 w 1197"/>
                <a:gd name="T13" fmla="*/ 0 h 1441"/>
                <a:gd name="T14" fmla="*/ 970 w 1197"/>
                <a:gd name="T15" fmla="*/ 0 h 1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7" h="1441">
                  <a:moveTo>
                    <a:pt x="970" y="0"/>
                  </a:moveTo>
                  <a:lnTo>
                    <a:pt x="500" y="697"/>
                  </a:lnTo>
                  <a:lnTo>
                    <a:pt x="27" y="1401"/>
                  </a:lnTo>
                  <a:lnTo>
                    <a:pt x="0" y="1441"/>
                  </a:lnTo>
                  <a:lnTo>
                    <a:pt x="226" y="1441"/>
                  </a:lnTo>
                  <a:lnTo>
                    <a:pt x="500" y="1034"/>
                  </a:lnTo>
                  <a:lnTo>
                    <a:pt x="1197" y="0"/>
                  </a:lnTo>
                  <a:lnTo>
                    <a:pt x="970" y="0"/>
                  </a:lnTo>
                  <a:close/>
                </a:path>
              </a:pathLst>
            </a:custGeom>
            <a:solidFill>
              <a:srgbClr val="FFFFFF">
                <a:alpha val="40000"/>
              </a:srgbClr>
            </a:solidFill>
            <a:ln>
              <a:noFill/>
            </a:ln>
          </p:spPr>
          <p:txBody>
            <a:bodyPr anchor="ctr"/>
            <a:lstStyle/>
            <a:p>
              <a:pPr algn="ctr"/>
              <a:endParaRPr>
                <a:cs typeface="+mn-ea"/>
                <a:sym typeface="+mn-lt"/>
              </a:endParaRPr>
            </a:p>
          </p:txBody>
        </p:sp>
        <p:sp>
          <p:nvSpPr>
            <p:cNvPr id="86" name="任意多边形 85">
              <a:extLst>
                <a:ext uri="{FF2B5EF4-FFF2-40B4-BE49-F238E27FC236}">
                  <a16:creationId xmlns:a16="http://schemas.microsoft.com/office/drawing/2014/main" id="{35D77F20-A619-43C7-B811-9D16771AF6E0}"/>
                </a:ext>
              </a:extLst>
            </p:cNvPr>
            <p:cNvSpPr/>
            <p:nvPr/>
          </p:nvSpPr>
          <p:spPr bwMode="auto">
            <a:xfrm flipH="1">
              <a:off x="1478654" y="2675314"/>
              <a:ext cx="839315" cy="1010403"/>
            </a:xfrm>
            <a:custGeom>
              <a:avLst/>
              <a:gdLst>
                <a:gd name="T0" fmla="*/ 970 w 1197"/>
                <a:gd name="T1" fmla="*/ 0 h 1441"/>
                <a:gd name="T2" fmla="*/ 500 w 1197"/>
                <a:gd name="T3" fmla="*/ 697 h 1441"/>
                <a:gd name="T4" fmla="*/ 27 w 1197"/>
                <a:gd name="T5" fmla="*/ 1401 h 1441"/>
                <a:gd name="T6" fmla="*/ 0 w 1197"/>
                <a:gd name="T7" fmla="*/ 1441 h 1441"/>
                <a:gd name="T8" fmla="*/ 226 w 1197"/>
                <a:gd name="T9" fmla="*/ 1441 h 1441"/>
                <a:gd name="T10" fmla="*/ 500 w 1197"/>
                <a:gd name="T11" fmla="*/ 1034 h 1441"/>
                <a:gd name="T12" fmla="*/ 1197 w 1197"/>
                <a:gd name="T13" fmla="*/ 0 h 1441"/>
                <a:gd name="T14" fmla="*/ 970 w 1197"/>
                <a:gd name="T15" fmla="*/ 0 h 1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7" h="1441">
                  <a:moveTo>
                    <a:pt x="970" y="0"/>
                  </a:moveTo>
                  <a:lnTo>
                    <a:pt x="500" y="697"/>
                  </a:lnTo>
                  <a:lnTo>
                    <a:pt x="27" y="1401"/>
                  </a:lnTo>
                  <a:lnTo>
                    <a:pt x="0" y="1441"/>
                  </a:lnTo>
                  <a:lnTo>
                    <a:pt x="226" y="1441"/>
                  </a:lnTo>
                  <a:lnTo>
                    <a:pt x="500" y="1034"/>
                  </a:lnTo>
                  <a:lnTo>
                    <a:pt x="1197" y="0"/>
                  </a:lnTo>
                  <a:lnTo>
                    <a:pt x="9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87" name="圆角矩形 86"/>
          <p:cNvSpPr/>
          <p:nvPr/>
        </p:nvSpPr>
        <p:spPr bwMode="auto">
          <a:xfrm>
            <a:off x="6506787" y="3292840"/>
            <a:ext cx="1439298" cy="575720"/>
          </a:xfrm>
          <a:prstGeom prst="roundRect">
            <a:avLst>
              <a:gd name="adj" fmla="val 9546"/>
            </a:avLst>
          </a:prstGeom>
          <a:solidFill>
            <a:srgbClr val="407BFF"/>
          </a:solidFill>
          <a:ln w="22225" cap="rnd" cmpd="tri">
            <a:noFill/>
            <a:prstDash val="solid"/>
            <a:round/>
          </a:ln>
        </p:spPr>
        <p:txBody>
          <a:bodyPr wrap="none" rtlCol="0" anchor="ctr"/>
          <a:lstStyle/>
          <a:p>
            <a:pPr algn="ctr"/>
            <a:r>
              <a:rPr sz="1050" b="1" dirty="0">
                <a:solidFill>
                  <a:schemeClr val="bg1"/>
                </a:solidFill>
              </a:rPr>
              <a:t>Standard Desktop</a:t>
            </a:r>
          </a:p>
        </p:txBody>
      </p:sp>
      <p:cxnSp>
        <p:nvCxnSpPr>
          <p:cNvPr id="88" name="直接箭头连接符 87"/>
          <p:cNvCxnSpPr/>
          <p:nvPr/>
        </p:nvCxnSpPr>
        <p:spPr>
          <a:xfrm>
            <a:off x="3083274" y="4164063"/>
            <a:ext cx="3062699" cy="0"/>
          </a:xfrm>
          <a:prstGeom prst="straightConnector1">
            <a:avLst/>
          </a:prstGeom>
          <a:ln w="19050">
            <a:solidFill>
              <a:srgbClr val="407BFF"/>
            </a:solidFill>
            <a:tailEnd type="arrow"/>
          </a:ln>
        </p:spPr>
        <p:style>
          <a:lnRef idx="1">
            <a:schemeClr val="accent1"/>
          </a:lnRef>
          <a:fillRef idx="0">
            <a:schemeClr val="accent1"/>
          </a:fillRef>
          <a:effectRef idx="0">
            <a:schemeClr val="accent1"/>
          </a:effectRef>
          <a:fontRef idx="minor">
            <a:schemeClr val="tx1"/>
          </a:fontRef>
        </p:style>
      </p:cxnSp>
      <p:sp>
        <p:nvSpPr>
          <p:cNvPr id="90" name="圆角矩形 89"/>
          <p:cNvSpPr/>
          <p:nvPr/>
        </p:nvSpPr>
        <p:spPr bwMode="auto">
          <a:xfrm>
            <a:off x="3758005" y="2701707"/>
            <a:ext cx="1667888" cy="380226"/>
          </a:xfrm>
          <a:prstGeom prst="roundRect">
            <a:avLst/>
          </a:prstGeom>
          <a:solidFill>
            <a:schemeClr val="accent5">
              <a:lumMod val="75000"/>
            </a:schemeClr>
          </a:solidFill>
          <a:ln w="19050" cap="rnd" cmpd="tri">
            <a:noFill/>
            <a:prstDash val="solid"/>
            <a:round/>
          </a:ln>
        </p:spPr>
        <p:txBody>
          <a:bodyPr wrap="none" rtlCol="0" anchor="ctr"/>
          <a:lstStyle/>
          <a:p>
            <a:pPr algn="ctr"/>
            <a:r>
              <a:rPr sz="900" dirty="0">
                <a:solidFill>
                  <a:schemeClr val="bg1"/>
                </a:solidFill>
              </a:rPr>
              <a:t>Direct Import</a:t>
            </a:r>
            <a:endParaRPr lang="en-US" altLang="zh-CN" sz="900" dirty="0">
              <a:solidFill>
                <a:schemeClr val="bg1"/>
              </a:solidFill>
              <a:cs typeface="+mn-ea"/>
              <a:sym typeface="+mn-lt"/>
            </a:endParaRPr>
          </a:p>
        </p:txBody>
      </p:sp>
      <p:grpSp>
        <p:nvGrpSpPr>
          <p:cNvPr id="15" name="组合 14"/>
          <p:cNvGrpSpPr/>
          <p:nvPr/>
        </p:nvGrpSpPr>
        <p:grpSpPr>
          <a:xfrm>
            <a:off x="2352314" y="3763169"/>
            <a:ext cx="495028" cy="669312"/>
            <a:chOff x="-377112" y="4170060"/>
            <a:chExt cx="1497013" cy="2024063"/>
          </a:xfrm>
        </p:grpSpPr>
        <p:sp>
          <p:nvSpPr>
            <p:cNvPr id="145" name="ïSļïḋê">
              <a:extLst>
                <a:ext uri="{FF2B5EF4-FFF2-40B4-BE49-F238E27FC236}">
                  <a16:creationId xmlns:a16="http://schemas.microsoft.com/office/drawing/2014/main" id="{AECEB278-7402-4CD4-9C90-83A4336EE4EE}"/>
                </a:ext>
              </a:extLst>
            </p:cNvPr>
            <p:cNvSpPr/>
            <p:nvPr/>
          </p:nvSpPr>
          <p:spPr bwMode="auto">
            <a:xfrm>
              <a:off x="-116762" y="4170060"/>
              <a:ext cx="976313" cy="1593850"/>
            </a:xfrm>
            <a:custGeom>
              <a:avLst/>
              <a:gdLst>
                <a:gd name="T0" fmla="*/ 88 w 177"/>
                <a:gd name="T1" fmla="*/ 289 h 289"/>
                <a:gd name="T2" fmla="*/ 0 w 177"/>
                <a:gd name="T3" fmla="*/ 200 h 289"/>
                <a:gd name="T4" fmla="*/ 0 w 177"/>
                <a:gd name="T5" fmla="*/ 88 h 289"/>
                <a:gd name="T6" fmla="*/ 88 w 177"/>
                <a:gd name="T7" fmla="*/ 0 h 289"/>
                <a:gd name="T8" fmla="*/ 177 w 177"/>
                <a:gd name="T9" fmla="*/ 88 h 289"/>
                <a:gd name="T10" fmla="*/ 177 w 177"/>
                <a:gd name="T11" fmla="*/ 200 h 289"/>
                <a:gd name="T12" fmla="*/ 88 w 177"/>
                <a:gd name="T13" fmla="*/ 289 h 289"/>
                <a:gd name="T14" fmla="*/ 88 w 177"/>
                <a:gd name="T15" fmla="*/ 27 h 289"/>
                <a:gd name="T16" fmla="*/ 27 w 177"/>
                <a:gd name="T17" fmla="*/ 88 h 289"/>
                <a:gd name="T18" fmla="*/ 27 w 177"/>
                <a:gd name="T19" fmla="*/ 200 h 289"/>
                <a:gd name="T20" fmla="*/ 88 w 177"/>
                <a:gd name="T21" fmla="*/ 262 h 289"/>
                <a:gd name="T22" fmla="*/ 150 w 177"/>
                <a:gd name="T23" fmla="*/ 200 h 289"/>
                <a:gd name="T24" fmla="*/ 150 w 177"/>
                <a:gd name="T25" fmla="*/ 88 h 289"/>
                <a:gd name="T26" fmla="*/ 88 w 177"/>
                <a:gd name="T27" fmla="*/ 2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289">
                  <a:moveTo>
                    <a:pt x="88" y="289"/>
                  </a:moveTo>
                  <a:cubicBezTo>
                    <a:pt x="40" y="289"/>
                    <a:pt x="0" y="249"/>
                    <a:pt x="0" y="200"/>
                  </a:cubicBezTo>
                  <a:cubicBezTo>
                    <a:pt x="0" y="88"/>
                    <a:pt x="0" y="88"/>
                    <a:pt x="0" y="88"/>
                  </a:cubicBezTo>
                  <a:cubicBezTo>
                    <a:pt x="0" y="40"/>
                    <a:pt x="40" y="0"/>
                    <a:pt x="88" y="0"/>
                  </a:cubicBezTo>
                  <a:cubicBezTo>
                    <a:pt x="137" y="0"/>
                    <a:pt x="177" y="40"/>
                    <a:pt x="177" y="88"/>
                  </a:cubicBezTo>
                  <a:cubicBezTo>
                    <a:pt x="177" y="200"/>
                    <a:pt x="177" y="200"/>
                    <a:pt x="177" y="200"/>
                  </a:cubicBezTo>
                  <a:cubicBezTo>
                    <a:pt x="177" y="249"/>
                    <a:pt x="137" y="289"/>
                    <a:pt x="88" y="289"/>
                  </a:cubicBezTo>
                  <a:close/>
                  <a:moveTo>
                    <a:pt x="88" y="27"/>
                  </a:moveTo>
                  <a:cubicBezTo>
                    <a:pt x="54" y="27"/>
                    <a:pt x="27" y="54"/>
                    <a:pt x="27" y="88"/>
                  </a:cubicBezTo>
                  <a:cubicBezTo>
                    <a:pt x="27" y="200"/>
                    <a:pt x="27" y="200"/>
                    <a:pt x="27" y="200"/>
                  </a:cubicBezTo>
                  <a:cubicBezTo>
                    <a:pt x="27" y="234"/>
                    <a:pt x="54" y="262"/>
                    <a:pt x="88" y="262"/>
                  </a:cubicBezTo>
                  <a:cubicBezTo>
                    <a:pt x="123" y="262"/>
                    <a:pt x="150" y="234"/>
                    <a:pt x="150" y="200"/>
                  </a:cubicBezTo>
                  <a:cubicBezTo>
                    <a:pt x="150" y="88"/>
                    <a:pt x="150" y="88"/>
                    <a:pt x="150" y="88"/>
                  </a:cubicBezTo>
                  <a:cubicBezTo>
                    <a:pt x="150" y="54"/>
                    <a:pt x="123" y="27"/>
                    <a:pt x="88" y="27"/>
                  </a:cubicBezTo>
                  <a:close/>
                </a:path>
              </a:pathLst>
            </a:custGeom>
            <a:solidFill>
              <a:srgbClr val="F9D27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iSlïḑè">
              <a:extLst>
                <a:ext uri="{FF2B5EF4-FFF2-40B4-BE49-F238E27FC236}">
                  <a16:creationId xmlns:a16="http://schemas.microsoft.com/office/drawing/2014/main" id="{E61044AF-D585-46B1-A13A-594C4B9069A5}"/>
                </a:ext>
              </a:extLst>
            </p:cNvPr>
            <p:cNvSpPr/>
            <p:nvPr/>
          </p:nvSpPr>
          <p:spPr bwMode="auto">
            <a:xfrm>
              <a:off x="-377112" y="5008260"/>
              <a:ext cx="1497013" cy="1185863"/>
            </a:xfrm>
            <a:custGeom>
              <a:avLst/>
              <a:gdLst>
                <a:gd name="T0" fmla="*/ 238 w 271"/>
                <a:gd name="T1" fmla="*/ 0 h 215"/>
                <a:gd name="T2" fmla="*/ 33 w 271"/>
                <a:gd name="T3" fmla="*/ 0 h 215"/>
                <a:gd name="T4" fmla="*/ 0 w 271"/>
                <a:gd name="T5" fmla="*/ 32 h 215"/>
                <a:gd name="T6" fmla="*/ 0 w 271"/>
                <a:gd name="T7" fmla="*/ 183 h 215"/>
                <a:gd name="T8" fmla="*/ 33 w 271"/>
                <a:gd name="T9" fmla="*/ 215 h 215"/>
                <a:gd name="T10" fmla="*/ 238 w 271"/>
                <a:gd name="T11" fmla="*/ 215 h 215"/>
                <a:gd name="T12" fmla="*/ 271 w 271"/>
                <a:gd name="T13" fmla="*/ 183 h 215"/>
                <a:gd name="T14" fmla="*/ 271 w 271"/>
                <a:gd name="T15" fmla="*/ 32 h 215"/>
                <a:gd name="T16" fmla="*/ 238 w 271"/>
                <a:gd name="T17"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1" h="215">
                  <a:moveTo>
                    <a:pt x="238" y="0"/>
                  </a:moveTo>
                  <a:cubicBezTo>
                    <a:pt x="33" y="0"/>
                    <a:pt x="33" y="0"/>
                    <a:pt x="33" y="0"/>
                  </a:cubicBezTo>
                  <a:cubicBezTo>
                    <a:pt x="15" y="0"/>
                    <a:pt x="0" y="14"/>
                    <a:pt x="0" y="32"/>
                  </a:cubicBezTo>
                  <a:cubicBezTo>
                    <a:pt x="0" y="183"/>
                    <a:pt x="0" y="183"/>
                    <a:pt x="0" y="183"/>
                  </a:cubicBezTo>
                  <a:cubicBezTo>
                    <a:pt x="0" y="201"/>
                    <a:pt x="15" y="215"/>
                    <a:pt x="33" y="215"/>
                  </a:cubicBezTo>
                  <a:cubicBezTo>
                    <a:pt x="238" y="215"/>
                    <a:pt x="238" y="215"/>
                    <a:pt x="238" y="215"/>
                  </a:cubicBezTo>
                  <a:cubicBezTo>
                    <a:pt x="256" y="215"/>
                    <a:pt x="271" y="201"/>
                    <a:pt x="271" y="183"/>
                  </a:cubicBezTo>
                  <a:cubicBezTo>
                    <a:pt x="271" y="32"/>
                    <a:pt x="271" y="32"/>
                    <a:pt x="271" y="32"/>
                  </a:cubicBezTo>
                  <a:cubicBezTo>
                    <a:pt x="271" y="14"/>
                    <a:pt x="256" y="0"/>
                    <a:pt x="238" y="0"/>
                  </a:cubicBezTo>
                  <a:close/>
                </a:path>
              </a:pathLst>
            </a:custGeom>
            <a:solidFill>
              <a:srgbClr val="FFBE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7" name="íŝľïḋe">
              <a:extLst>
                <a:ext uri="{FF2B5EF4-FFF2-40B4-BE49-F238E27FC236}">
                  <a16:creationId xmlns:a16="http://schemas.microsoft.com/office/drawing/2014/main" id="{1C112285-CD83-48AA-AFB0-FA58BE88656D}"/>
                </a:ext>
              </a:extLst>
            </p:cNvPr>
            <p:cNvSpPr/>
            <p:nvPr/>
          </p:nvSpPr>
          <p:spPr bwMode="auto">
            <a:xfrm>
              <a:off x="191213" y="5251148"/>
              <a:ext cx="358775" cy="700088"/>
            </a:xfrm>
            <a:custGeom>
              <a:avLst/>
              <a:gdLst>
                <a:gd name="T0" fmla="*/ 65 w 65"/>
                <a:gd name="T1" fmla="*/ 127 h 127"/>
                <a:gd name="T2" fmla="*/ 46 w 65"/>
                <a:gd name="T3" fmla="*/ 55 h 127"/>
                <a:gd name="T4" fmla="*/ 62 w 65"/>
                <a:gd name="T5" fmla="*/ 29 h 127"/>
                <a:gd name="T6" fmla="*/ 32 w 65"/>
                <a:gd name="T7" fmla="*/ 0 h 127"/>
                <a:gd name="T8" fmla="*/ 3 w 65"/>
                <a:gd name="T9" fmla="*/ 29 h 127"/>
                <a:gd name="T10" fmla="*/ 19 w 65"/>
                <a:gd name="T11" fmla="*/ 55 h 127"/>
                <a:gd name="T12" fmla="*/ 0 w 65"/>
                <a:gd name="T13" fmla="*/ 127 h 127"/>
                <a:gd name="T14" fmla="*/ 65 w 65"/>
                <a:gd name="T15" fmla="*/ 127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27">
                  <a:moveTo>
                    <a:pt x="65" y="127"/>
                  </a:moveTo>
                  <a:cubicBezTo>
                    <a:pt x="46" y="55"/>
                    <a:pt x="46" y="55"/>
                    <a:pt x="46" y="55"/>
                  </a:cubicBezTo>
                  <a:cubicBezTo>
                    <a:pt x="56" y="51"/>
                    <a:pt x="62" y="41"/>
                    <a:pt x="62" y="29"/>
                  </a:cubicBezTo>
                  <a:cubicBezTo>
                    <a:pt x="62" y="13"/>
                    <a:pt x="49" y="0"/>
                    <a:pt x="32" y="0"/>
                  </a:cubicBezTo>
                  <a:cubicBezTo>
                    <a:pt x="16" y="0"/>
                    <a:pt x="3" y="13"/>
                    <a:pt x="3" y="29"/>
                  </a:cubicBezTo>
                  <a:cubicBezTo>
                    <a:pt x="3" y="41"/>
                    <a:pt x="9" y="51"/>
                    <a:pt x="19" y="55"/>
                  </a:cubicBezTo>
                  <a:cubicBezTo>
                    <a:pt x="0" y="127"/>
                    <a:pt x="0" y="127"/>
                    <a:pt x="0" y="127"/>
                  </a:cubicBezTo>
                  <a:lnTo>
                    <a:pt x="65" y="127"/>
                  </a:lnTo>
                  <a:close/>
                </a:path>
              </a:pathLst>
            </a:custGeom>
            <a:solidFill>
              <a:srgbClr val="E2A1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75" name="圆角矩形 174"/>
          <p:cNvSpPr/>
          <p:nvPr/>
        </p:nvSpPr>
        <p:spPr bwMode="auto">
          <a:xfrm>
            <a:off x="3038495" y="3761085"/>
            <a:ext cx="1020096" cy="260658"/>
          </a:xfrm>
          <a:prstGeom prst="roundRect">
            <a:avLst/>
          </a:prstGeom>
          <a:solidFill>
            <a:schemeClr val="accent2">
              <a:lumMod val="75000"/>
            </a:schemeClr>
          </a:solidFill>
          <a:ln w="19050" cap="rnd" cmpd="tri">
            <a:noFill/>
            <a:prstDash val="solid"/>
            <a:round/>
          </a:ln>
        </p:spPr>
        <p:txBody>
          <a:bodyPr wrap="none" rtlCol="0" anchor="ctr"/>
          <a:lstStyle/>
          <a:p>
            <a:pPr algn="ctr"/>
            <a:r>
              <a:rPr sz="800">
                <a:solidFill>
                  <a:schemeClr val="bg1"/>
                </a:solidFill>
              </a:rPr>
              <a:t>Export with Approval</a:t>
            </a:r>
            <a:endParaRPr lang="en-US" altLang="zh-CN" sz="800" dirty="0">
              <a:solidFill>
                <a:schemeClr val="bg1"/>
              </a:solidFill>
              <a:cs typeface="+mn-ea"/>
              <a:sym typeface="+mn-lt"/>
            </a:endParaRPr>
          </a:p>
        </p:txBody>
      </p:sp>
      <p:sp>
        <p:nvSpPr>
          <p:cNvPr id="177" name="圆角矩形 176"/>
          <p:cNvSpPr/>
          <p:nvPr/>
        </p:nvSpPr>
        <p:spPr bwMode="auto">
          <a:xfrm>
            <a:off x="4111766" y="3761085"/>
            <a:ext cx="964876" cy="260658"/>
          </a:xfrm>
          <a:prstGeom prst="roundRect">
            <a:avLst/>
          </a:prstGeom>
          <a:solidFill>
            <a:schemeClr val="accent2">
              <a:lumMod val="75000"/>
            </a:schemeClr>
          </a:solidFill>
          <a:ln w="19050" cap="rnd" cmpd="tri">
            <a:noFill/>
            <a:prstDash val="solid"/>
            <a:round/>
          </a:ln>
        </p:spPr>
        <p:txBody>
          <a:bodyPr wrap="none" rtlCol="0" anchor="ctr"/>
          <a:lstStyle/>
          <a:p>
            <a:pPr algn="ctr"/>
            <a:r>
              <a:rPr sz="800">
                <a:solidFill>
                  <a:schemeClr val="bg1"/>
                </a:solidFill>
              </a:rPr>
              <a:t>Direct Export</a:t>
            </a:r>
            <a:endParaRPr lang="en-US" altLang="zh-CN" sz="800" dirty="0">
              <a:solidFill>
                <a:schemeClr val="bg1"/>
              </a:solidFill>
              <a:cs typeface="+mn-ea"/>
              <a:sym typeface="+mn-lt"/>
            </a:endParaRPr>
          </a:p>
        </p:txBody>
      </p:sp>
      <p:sp>
        <p:nvSpPr>
          <p:cNvPr id="178" name="圆角矩形 177"/>
          <p:cNvSpPr/>
          <p:nvPr/>
        </p:nvSpPr>
        <p:spPr bwMode="auto">
          <a:xfrm>
            <a:off x="5134052" y="3761085"/>
            <a:ext cx="1037985" cy="260658"/>
          </a:xfrm>
          <a:prstGeom prst="roundRect">
            <a:avLst/>
          </a:prstGeom>
          <a:solidFill>
            <a:schemeClr val="accent2">
              <a:lumMod val="75000"/>
            </a:schemeClr>
          </a:solidFill>
          <a:ln w="19050" cap="rnd" cmpd="tri">
            <a:noFill/>
            <a:prstDash val="solid"/>
            <a:round/>
          </a:ln>
        </p:spPr>
        <p:txBody>
          <a:bodyPr wrap="none" rtlCol="0" anchor="ctr"/>
          <a:lstStyle/>
          <a:p>
            <a:pPr algn="ctr"/>
            <a:r>
              <a:rPr sz="800">
                <a:solidFill>
                  <a:schemeClr val="bg1"/>
                </a:solidFill>
              </a:rPr>
              <a:t>Export with Logging</a:t>
            </a:r>
          </a:p>
        </p:txBody>
      </p:sp>
      <p:cxnSp>
        <p:nvCxnSpPr>
          <p:cNvPr id="179" name="直接箭头连接符 178"/>
          <p:cNvCxnSpPr/>
          <p:nvPr/>
        </p:nvCxnSpPr>
        <p:spPr>
          <a:xfrm flipH="1">
            <a:off x="3083274" y="3204895"/>
            <a:ext cx="3062699" cy="0"/>
          </a:xfrm>
          <a:prstGeom prst="straightConnector1">
            <a:avLst/>
          </a:prstGeom>
          <a:ln w="1905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80" name="圆角矩形 179"/>
          <p:cNvSpPr/>
          <p:nvPr/>
        </p:nvSpPr>
        <p:spPr bwMode="auto">
          <a:xfrm>
            <a:off x="3944045" y="4277562"/>
            <a:ext cx="1304554" cy="300369"/>
          </a:xfrm>
          <a:prstGeom prst="roundRect">
            <a:avLst/>
          </a:prstGeom>
          <a:solidFill>
            <a:schemeClr val="accent5">
              <a:lumMod val="75000"/>
            </a:schemeClr>
          </a:solidFill>
          <a:ln w="19050" cap="rnd" cmpd="tri">
            <a:noFill/>
            <a:prstDash val="solid"/>
            <a:round/>
          </a:ln>
        </p:spPr>
        <p:txBody>
          <a:bodyPr wrap="none" rtlCol="0" anchor="ctr"/>
          <a:lstStyle/>
          <a:p>
            <a:pPr algn="ctr"/>
            <a:r>
              <a:rPr sz="900">
                <a:solidFill>
                  <a:schemeClr val="bg1"/>
                </a:solidFill>
              </a:rPr>
              <a:t>Plaintext/Ciphertext</a:t>
            </a:r>
            <a:endParaRPr lang="en-US" altLang="zh-CN" sz="900" dirty="0">
              <a:solidFill>
                <a:schemeClr val="bg1"/>
              </a:solidFill>
              <a:cs typeface="+mn-ea"/>
              <a:sym typeface="+mn-lt"/>
            </a:endParaRPr>
          </a:p>
        </p:txBody>
      </p:sp>
    </p:spTree>
    <p:custDataLst>
      <p:tags r:id="rId1"/>
    </p:custDataLst>
    <p:extLst>
      <p:ext uri="{BB962C8B-B14F-4D97-AF65-F5344CB8AC3E}">
        <p14:creationId xmlns:p14="http://schemas.microsoft.com/office/powerpoint/2010/main" val="875692855"/>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a:latin typeface="+mn-lt"/>
              </a:rPr>
              <a:t>Secure Desktop – Offline Disaster Recovery</a:t>
            </a:r>
          </a:p>
        </p:txBody>
      </p:sp>
      <p:sp>
        <p:nvSpPr>
          <p:cNvPr id="3" name="内容占位符 2"/>
          <p:cNvSpPr>
            <a:spLocks noGrp="1"/>
          </p:cNvSpPr>
          <p:nvPr>
            <p:ph idx="1"/>
          </p:nvPr>
        </p:nvSpPr>
        <p:spPr>
          <a:xfrm>
            <a:off x="496727" y="1356234"/>
            <a:ext cx="8150546" cy="744893"/>
          </a:xfrm>
        </p:spPr>
        <p:txBody>
          <a:bodyPr>
            <a:noAutofit/>
          </a:bodyPr>
          <a:lstStyle/>
          <a:p>
            <a:pPr marL="342900" lvl="1" indent="-342900">
              <a:lnSpc>
                <a:spcPct val="100000"/>
              </a:lnSpc>
              <a:spcBef>
                <a:spcPct val="0"/>
              </a:spcBef>
              <a:buFont typeface="Wingdings" panose="05000000000000000000" pitchFamily="2" charset="2"/>
              <a:buChar char="l"/>
            </a:pPr>
            <a:r>
              <a:rPr sz="1600" b="0" dirty="0">
                <a:latin typeface="+mn-lt"/>
              </a:rPr>
              <a:t>Access to the secure desktop is blocked by default once outside the company network
A disaster recovery time can be preset to handle network instability</a:t>
            </a:r>
            <a:endParaRPr lang="en-US" altLang="zh-CN" sz="1600" b="0" dirty="0">
              <a:solidFill>
                <a:schemeClr val="tx1"/>
              </a:solidFill>
              <a:latin typeface="+mn-lt"/>
              <a:ea typeface="+mn-ea"/>
              <a:cs typeface="+mn-ea"/>
              <a:sym typeface="+mn-lt"/>
            </a:endParaRPr>
          </a:p>
          <a:p>
            <a:pPr marL="342900" lvl="1" indent="-342900">
              <a:buFont typeface="Wingdings" panose="05000000000000000000" pitchFamily="2" charset="2"/>
              <a:buChar char="l"/>
            </a:pPr>
            <a:endParaRPr lang="en-US" altLang="zh-CN" sz="1600" b="0" dirty="0">
              <a:solidFill>
                <a:schemeClr val="tx1"/>
              </a:solidFill>
              <a:latin typeface="+mn-lt"/>
              <a:ea typeface="+mn-ea"/>
              <a:cs typeface="+mn-ea"/>
              <a:sym typeface="+mn-lt"/>
            </a:endParaRPr>
          </a:p>
        </p:txBody>
      </p:sp>
      <p:grpSp>
        <p:nvGrpSpPr>
          <p:cNvPr id="20" name="组合 19"/>
          <p:cNvGrpSpPr/>
          <p:nvPr/>
        </p:nvGrpSpPr>
        <p:grpSpPr>
          <a:xfrm>
            <a:off x="818635" y="3345436"/>
            <a:ext cx="3743064" cy="2404185"/>
            <a:chOff x="3897313" y="2114551"/>
            <a:chExt cx="4713288" cy="3027363"/>
          </a:xfrm>
        </p:grpSpPr>
        <p:sp>
          <p:nvSpPr>
            <p:cNvPr id="25" name="矩形 24">
              <a:extLst>
                <a:ext uri="{FF2B5EF4-FFF2-40B4-BE49-F238E27FC236}">
                  <a16:creationId xmlns:a16="http://schemas.microsoft.com/office/drawing/2014/main" id="{A433D5BC-EBCE-429B-AA7D-9EF5982E4822}"/>
                </a:ext>
              </a:extLst>
            </p:cNvPr>
            <p:cNvSpPr/>
            <p:nvPr/>
          </p:nvSpPr>
          <p:spPr bwMode="auto">
            <a:xfrm>
              <a:off x="5294313" y="4338638"/>
              <a:ext cx="71438" cy="255588"/>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6" name="任意多边形 25">
              <a:extLst>
                <a:ext uri="{FF2B5EF4-FFF2-40B4-BE49-F238E27FC236}">
                  <a16:creationId xmlns:a16="http://schemas.microsoft.com/office/drawing/2014/main" id="{AB0C41B6-8ABC-4B69-98C4-36101AE1424B}"/>
                </a:ext>
              </a:extLst>
            </p:cNvPr>
            <p:cNvSpPr/>
            <p:nvPr/>
          </p:nvSpPr>
          <p:spPr bwMode="auto">
            <a:xfrm>
              <a:off x="5078413" y="4171951"/>
              <a:ext cx="509588" cy="138113"/>
            </a:xfrm>
            <a:custGeom>
              <a:avLst/>
              <a:gdLst>
                <a:gd name="T0" fmla="*/ 92 w 106"/>
                <a:gd name="T1" fmla="*/ 29 h 29"/>
                <a:gd name="T2" fmla="*/ 14 w 106"/>
                <a:gd name="T3" fmla="*/ 29 h 29"/>
                <a:gd name="T4" fmla="*/ 0 w 106"/>
                <a:gd name="T5" fmla="*/ 14 h 29"/>
                <a:gd name="T6" fmla="*/ 0 w 106"/>
                <a:gd name="T7" fmla="*/ 14 h 29"/>
                <a:gd name="T8" fmla="*/ 14 w 106"/>
                <a:gd name="T9" fmla="*/ 0 h 29"/>
                <a:gd name="T10" fmla="*/ 92 w 106"/>
                <a:gd name="T11" fmla="*/ 0 h 29"/>
                <a:gd name="T12" fmla="*/ 106 w 106"/>
                <a:gd name="T13" fmla="*/ 14 h 29"/>
                <a:gd name="T14" fmla="*/ 106 w 106"/>
                <a:gd name="T15" fmla="*/ 14 h 29"/>
                <a:gd name="T16" fmla="*/ 92 w 106"/>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29">
                  <a:moveTo>
                    <a:pt x="92" y="29"/>
                  </a:moveTo>
                  <a:cubicBezTo>
                    <a:pt x="14" y="29"/>
                    <a:pt x="14" y="29"/>
                    <a:pt x="14" y="29"/>
                  </a:cubicBezTo>
                  <a:cubicBezTo>
                    <a:pt x="6" y="29"/>
                    <a:pt x="0" y="22"/>
                    <a:pt x="0" y="14"/>
                  </a:cubicBezTo>
                  <a:cubicBezTo>
                    <a:pt x="0" y="14"/>
                    <a:pt x="0" y="14"/>
                    <a:pt x="0" y="14"/>
                  </a:cubicBezTo>
                  <a:cubicBezTo>
                    <a:pt x="0" y="6"/>
                    <a:pt x="6" y="0"/>
                    <a:pt x="14" y="0"/>
                  </a:cubicBezTo>
                  <a:cubicBezTo>
                    <a:pt x="92" y="0"/>
                    <a:pt x="92" y="0"/>
                    <a:pt x="92" y="0"/>
                  </a:cubicBezTo>
                  <a:cubicBezTo>
                    <a:pt x="100" y="0"/>
                    <a:pt x="106" y="6"/>
                    <a:pt x="106" y="14"/>
                  </a:cubicBezTo>
                  <a:cubicBezTo>
                    <a:pt x="106" y="14"/>
                    <a:pt x="106" y="14"/>
                    <a:pt x="106" y="14"/>
                  </a:cubicBezTo>
                  <a:cubicBezTo>
                    <a:pt x="106" y="22"/>
                    <a:pt x="100" y="29"/>
                    <a:pt x="92" y="29"/>
                  </a:cubicBezTo>
                  <a:close/>
                </a:path>
              </a:pathLst>
            </a:custGeom>
            <a:solidFill>
              <a:srgbClr val="1C2E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7" name="矩形 26">
              <a:extLst>
                <a:ext uri="{FF2B5EF4-FFF2-40B4-BE49-F238E27FC236}">
                  <a16:creationId xmlns:a16="http://schemas.microsoft.com/office/drawing/2014/main" id="{39303DDD-6841-46C3-B142-5B43A8B0B28F}"/>
                </a:ext>
              </a:extLst>
            </p:cNvPr>
            <p:cNvSpPr/>
            <p:nvPr/>
          </p:nvSpPr>
          <p:spPr bwMode="auto">
            <a:xfrm>
              <a:off x="5265738" y="4276726"/>
              <a:ext cx="134938" cy="92075"/>
            </a:xfrm>
            <a:prstGeom prst="rect">
              <a:avLst/>
            </a:prstGeom>
            <a:solidFill>
              <a:srgbClr val="1C2E3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8" name="矩形 27">
              <a:extLst>
                <a:ext uri="{FF2B5EF4-FFF2-40B4-BE49-F238E27FC236}">
                  <a16:creationId xmlns:a16="http://schemas.microsoft.com/office/drawing/2014/main" id="{3FB54586-CE7C-4231-B465-ADA617C1219E}"/>
                </a:ext>
              </a:extLst>
            </p:cNvPr>
            <p:cNvSpPr/>
            <p:nvPr/>
          </p:nvSpPr>
          <p:spPr bwMode="auto">
            <a:xfrm>
              <a:off x="5265738" y="4551363"/>
              <a:ext cx="134938" cy="398463"/>
            </a:xfrm>
            <a:prstGeom prst="rect">
              <a:avLst/>
            </a:prstGeom>
            <a:solidFill>
              <a:srgbClr val="1C2E3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9" name="矩形 28">
              <a:extLst>
                <a:ext uri="{FF2B5EF4-FFF2-40B4-BE49-F238E27FC236}">
                  <a16:creationId xmlns:a16="http://schemas.microsoft.com/office/drawing/2014/main" id="{53970FFD-4C7C-4A7F-8700-9A9AF5FBDA4B}"/>
                </a:ext>
              </a:extLst>
            </p:cNvPr>
            <p:cNvSpPr/>
            <p:nvPr/>
          </p:nvSpPr>
          <p:spPr bwMode="auto">
            <a:xfrm>
              <a:off x="4953001" y="4902201"/>
              <a:ext cx="744538" cy="52388"/>
            </a:xfrm>
            <a:prstGeom prst="rect">
              <a:avLst/>
            </a:prstGeom>
            <a:solidFill>
              <a:srgbClr val="1C2E3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0" name="矩形 29">
              <a:extLst>
                <a:ext uri="{FF2B5EF4-FFF2-40B4-BE49-F238E27FC236}">
                  <a16:creationId xmlns:a16="http://schemas.microsoft.com/office/drawing/2014/main" id="{7873EC0E-99AD-42F5-AE29-162F623A1D4E}"/>
                </a:ext>
              </a:extLst>
            </p:cNvPr>
            <p:cNvSpPr/>
            <p:nvPr/>
          </p:nvSpPr>
          <p:spPr bwMode="auto">
            <a:xfrm>
              <a:off x="4953001" y="4902201"/>
              <a:ext cx="44450" cy="166688"/>
            </a:xfrm>
            <a:prstGeom prst="rect">
              <a:avLst/>
            </a:prstGeom>
            <a:solidFill>
              <a:srgbClr val="1C2E3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1" name="椭圆 30">
              <a:extLst>
                <a:ext uri="{FF2B5EF4-FFF2-40B4-BE49-F238E27FC236}">
                  <a16:creationId xmlns:a16="http://schemas.microsoft.com/office/drawing/2014/main" id="{E34CE66C-9515-407F-A608-A8210D2C0FE0}"/>
                </a:ext>
              </a:extLst>
            </p:cNvPr>
            <p:cNvSpPr/>
            <p:nvPr/>
          </p:nvSpPr>
          <p:spPr bwMode="auto">
            <a:xfrm>
              <a:off x="4900613" y="5002213"/>
              <a:ext cx="139700" cy="139700"/>
            </a:xfrm>
            <a:prstGeom prst="ellipse">
              <a:avLst/>
            </a:prstGeom>
            <a:solidFill>
              <a:srgbClr val="1C2E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2" name="矩形 31">
              <a:extLst>
                <a:ext uri="{FF2B5EF4-FFF2-40B4-BE49-F238E27FC236}">
                  <a16:creationId xmlns:a16="http://schemas.microsoft.com/office/drawing/2014/main" id="{5CF96215-F5CA-421D-B7D9-75425F13C2FD}"/>
                </a:ext>
              </a:extLst>
            </p:cNvPr>
            <p:cNvSpPr/>
            <p:nvPr/>
          </p:nvSpPr>
          <p:spPr bwMode="auto">
            <a:xfrm>
              <a:off x="5654676" y="4902201"/>
              <a:ext cx="42863" cy="166688"/>
            </a:xfrm>
            <a:prstGeom prst="rect">
              <a:avLst/>
            </a:prstGeom>
            <a:solidFill>
              <a:srgbClr val="1C2E3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3" name="椭圆 32">
              <a:extLst>
                <a:ext uri="{FF2B5EF4-FFF2-40B4-BE49-F238E27FC236}">
                  <a16:creationId xmlns:a16="http://schemas.microsoft.com/office/drawing/2014/main" id="{0720F51B-08EA-456B-A181-6B2BE174CFC4}"/>
                </a:ext>
              </a:extLst>
            </p:cNvPr>
            <p:cNvSpPr/>
            <p:nvPr/>
          </p:nvSpPr>
          <p:spPr bwMode="auto">
            <a:xfrm>
              <a:off x="5602288" y="5002213"/>
              <a:ext cx="138113" cy="139700"/>
            </a:xfrm>
            <a:prstGeom prst="ellipse">
              <a:avLst/>
            </a:prstGeom>
            <a:solidFill>
              <a:srgbClr val="1C2E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4" name="任意多边形 33">
              <a:extLst>
                <a:ext uri="{FF2B5EF4-FFF2-40B4-BE49-F238E27FC236}">
                  <a16:creationId xmlns:a16="http://schemas.microsoft.com/office/drawing/2014/main" id="{84F9FDBF-9FF0-4C81-96C4-C0ACF928AE32}"/>
                </a:ext>
              </a:extLst>
            </p:cNvPr>
            <p:cNvSpPr/>
            <p:nvPr/>
          </p:nvSpPr>
          <p:spPr bwMode="auto">
            <a:xfrm>
              <a:off x="5280026" y="3046413"/>
              <a:ext cx="576263" cy="1201738"/>
            </a:xfrm>
            <a:custGeom>
              <a:avLst/>
              <a:gdLst>
                <a:gd name="T0" fmla="*/ 107 w 120"/>
                <a:gd name="T1" fmla="*/ 250 h 250"/>
                <a:gd name="T2" fmla="*/ 0 w 120"/>
                <a:gd name="T3" fmla="*/ 144 h 250"/>
                <a:gd name="T4" fmla="*/ 0 w 120"/>
                <a:gd name="T5" fmla="*/ 13 h 250"/>
                <a:gd name="T6" fmla="*/ 14 w 120"/>
                <a:gd name="T7" fmla="*/ 0 h 250"/>
                <a:gd name="T8" fmla="*/ 27 w 120"/>
                <a:gd name="T9" fmla="*/ 13 h 250"/>
                <a:gd name="T10" fmla="*/ 27 w 120"/>
                <a:gd name="T11" fmla="*/ 144 h 250"/>
                <a:gd name="T12" fmla="*/ 107 w 120"/>
                <a:gd name="T13" fmla="*/ 223 h 250"/>
                <a:gd name="T14" fmla="*/ 120 w 120"/>
                <a:gd name="T15" fmla="*/ 237 h 250"/>
                <a:gd name="T16" fmla="*/ 107 w 120"/>
                <a:gd name="T17"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50">
                  <a:moveTo>
                    <a:pt x="107" y="250"/>
                  </a:moveTo>
                  <a:cubicBezTo>
                    <a:pt x="48" y="250"/>
                    <a:pt x="0" y="203"/>
                    <a:pt x="0" y="144"/>
                  </a:cubicBezTo>
                  <a:cubicBezTo>
                    <a:pt x="0" y="13"/>
                    <a:pt x="0" y="13"/>
                    <a:pt x="0" y="13"/>
                  </a:cubicBezTo>
                  <a:cubicBezTo>
                    <a:pt x="0" y="6"/>
                    <a:pt x="6" y="0"/>
                    <a:pt x="14" y="0"/>
                  </a:cubicBezTo>
                  <a:cubicBezTo>
                    <a:pt x="21" y="0"/>
                    <a:pt x="27" y="6"/>
                    <a:pt x="27" y="13"/>
                  </a:cubicBezTo>
                  <a:cubicBezTo>
                    <a:pt x="27" y="144"/>
                    <a:pt x="27" y="144"/>
                    <a:pt x="27" y="144"/>
                  </a:cubicBezTo>
                  <a:cubicBezTo>
                    <a:pt x="27" y="188"/>
                    <a:pt x="63" y="223"/>
                    <a:pt x="107" y="223"/>
                  </a:cubicBezTo>
                  <a:cubicBezTo>
                    <a:pt x="114" y="223"/>
                    <a:pt x="120" y="229"/>
                    <a:pt x="120" y="237"/>
                  </a:cubicBezTo>
                  <a:cubicBezTo>
                    <a:pt x="120" y="244"/>
                    <a:pt x="114" y="250"/>
                    <a:pt x="107" y="250"/>
                  </a:cubicBezTo>
                  <a:close/>
                </a:path>
              </a:pathLst>
            </a:custGeom>
            <a:solidFill>
              <a:srgbClr val="FF6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5" name="任意多边形 34">
              <a:extLst>
                <a:ext uri="{FF2B5EF4-FFF2-40B4-BE49-F238E27FC236}">
                  <a16:creationId xmlns:a16="http://schemas.microsoft.com/office/drawing/2014/main" id="{92684F9D-4458-433F-913F-626CF9B0D8D4}"/>
                </a:ext>
              </a:extLst>
            </p:cNvPr>
            <p:cNvSpPr/>
            <p:nvPr/>
          </p:nvSpPr>
          <p:spPr bwMode="auto">
            <a:xfrm>
              <a:off x="4656138" y="3046413"/>
              <a:ext cx="1136650" cy="1201738"/>
            </a:xfrm>
            <a:custGeom>
              <a:avLst/>
              <a:gdLst>
                <a:gd name="T0" fmla="*/ 435 w 716"/>
                <a:gd name="T1" fmla="*/ 0 h 757"/>
                <a:gd name="T2" fmla="*/ 0 w 716"/>
                <a:gd name="T3" fmla="*/ 0 h 757"/>
                <a:gd name="T4" fmla="*/ 27 w 716"/>
                <a:gd name="T5" fmla="*/ 318 h 757"/>
                <a:gd name="T6" fmla="*/ 15 w 716"/>
                <a:gd name="T7" fmla="*/ 560 h 757"/>
                <a:gd name="T8" fmla="*/ 230 w 716"/>
                <a:gd name="T9" fmla="*/ 696 h 757"/>
                <a:gd name="T10" fmla="*/ 281 w 716"/>
                <a:gd name="T11" fmla="*/ 757 h 757"/>
                <a:gd name="T12" fmla="*/ 716 w 716"/>
                <a:gd name="T13" fmla="*/ 757 h 757"/>
                <a:gd name="T14" fmla="*/ 599 w 716"/>
                <a:gd name="T15" fmla="*/ 684 h 757"/>
                <a:gd name="T16" fmla="*/ 511 w 716"/>
                <a:gd name="T17" fmla="*/ 584 h 757"/>
                <a:gd name="T18" fmla="*/ 475 w 716"/>
                <a:gd name="T19" fmla="*/ 560 h 757"/>
                <a:gd name="T20" fmla="*/ 444 w 716"/>
                <a:gd name="T21" fmla="*/ 367 h 757"/>
                <a:gd name="T22" fmla="*/ 444 w 716"/>
                <a:gd name="T23" fmla="*/ 134 h 757"/>
                <a:gd name="T24" fmla="*/ 435 w 716"/>
                <a:gd name="T25" fmla="*/ 0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6" h="757">
                  <a:moveTo>
                    <a:pt x="435" y="0"/>
                  </a:moveTo>
                  <a:lnTo>
                    <a:pt x="0" y="0"/>
                  </a:lnTo>
                  <a:lnTo>
                    <a:pt x="27" y="318"/>
                  </a:lnTo>
                  <a:lnTo>
                    <a:pt x="15" y="560"/>
                  </a:lnTo>
                  <a:lnTo>
                    <a:pt x="230" y="696"/>
                  </a:lnTo>
                  <a:lnTo>
                    <a:pt x="281" y="757"/>
                  </a:lnTo>
                  <a:lnTo>
                    <a:pt x="716" y="757"/>
                  </a:lnTo>
                  <a:lnTo>
                    <a:pt x="599" y="684"/>
                  </a:lnTo>
                  <a:lnTo>
                    <a:pt x="511" y="584"/>
                  </a:lnTo>
                  <a:lnTo>
                    <a:pt x="475" y="560"/>
                  </a:lnTo>
                  <a:lnTo>
                    <a:pt x="444" y="367"/>
                  </a:lnTo>
                  <a:lnTo>
                    <a:pt x="444" y="134"/>
                  </a:lnTo>
                  <a:lnTo>
                    <a:pt x="435" y="0"/>
                  </a:lnTo>
                  <a:close/>
                </a:path>
              </a:pathLst>
            </a:custGeom>
            <a:solidFill>
              <a:srgbClr val="FF6E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6" name="任意多边形 35">
              <a:extLst>
                <a:ext uri="{FF2B5EF4-FFF2-40B4-BE49-F238E27FC236}">
                  <a16:creationId xmlns:a16="http://schemas.microsoft.com/office/drawing/2014/main" id="{15A08861-87C1-45F9-930A-C8F97C6ED8D6}"/>
                </a:ext>
              </a:extLst>
            </p:cNvPr>
            <p:cNvSpPr/>
            <p:nvPr/>
          </p:nvSpPr>
          <p:spPr bwMode="auto">
            <a:xfrm>
              <a:off x="4594226" y="3046413"/>
              <a:ext cx="574675" cy="1201738"/>
            </a:xfrm>
            <a:custGeom>
              <a:avLst/>
              <a:gdLst>
                <a:gd name="T0" fmla="*/ 106 w 120"/>
                <a:gd name="T1" fmla="*/ 250 h 250"/>
                <a:gd name="T2" fmla="*/ 0 w 120"/>
                <a:gd name="T3" fmla="*/ 144 h 250"/>
                <a:gd name="T4" fmla="*/ 0 w 120"/>
                <a:gd name="T5" fmla="*/ 13 h 250"/>
                <a:gd name="T6" fmla="*/ 13 w 120"/>
                <a:gd name="T7" fmla="*/ 0 h 250"/>
                <a:gd name="T8" fmla="*/ 27 w 120"/>
                <a:gd name="T9" fmla="*/ 13 h 250"/>
                <a:gd name="T10" fmla="*/ 27 w 120"/>
                <a:gd name="T11" fmla="*/ 144 h 250"/>
                <a:gd name="T12" fmla="*/ 106 w 120"/>
                <a:gd name="T13" fmla="*/ 223 h 250"/>
                <a:gd name="T14" fmla="*/ 120 w 120"/>
                <a:gd name="T15" fmla="*/ 237 h 250"/>
                <a:gd name="T16" fmla="*/ 106 w 120"/>
                <a:gd name="T17"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250">
                  <a:moveTo>
                    <a:pt x="106" y="250"/>
                  </a:moveTo>
                  <a:cubicBezTo>
                    <a:pt x="47" y="250"/>
                    <a:pt x="0" y="203"/>
                    <a:pt x="0" y="144"/>
                  </a:cubicBezTo>
                  <a:cubicBezTo>
                    <a:pt x="0" y="13"/>
                    <a:pt x="0" y="13"/>
                    <a:pt x="0" y="13"/>
                  </a:cubicBezTo>
                  <a:cubicBezTo>
                    <a:pt x="0" y="6"/>
                    <a:pt x="6" y="0"/>
                    <a:pt x="13" y="0"/>
                  </a:cubicBezTo>
                  <a:cubicBezTo>
                    <a:pt x="20" y="0"/>
                    <a:pt x="27" y="6"/>
                    <a:pt x="27" y="13"/>
                  </a:cubicBezTo>
                  <a:cubicBezTo>
                    <a:pt x="27" y="144"/>
                    <a:pt x="27" y="144"/>
                    <a:pt x="27" y="144"/>
                  </a:cubicBezTo>
                  <a:cubicBezTo>
                    <a:pt x="27" y="188"/>
                    <a:pt x="62" y="223"/>
                    <a:pt x="106" y="223"/>
                  </a:cubicBezTo>
                  <a:cubicBezTo>
                    <a:pt x="114" y="223"/>
                    <a:pt x="120" y="229"/>
                    <a:pt x="120" y="237"/>
                  </a:cubicBezTo>
                  <a:cubicBezTo>
                    <a:pt x="120" y="244"/>
                    <a:pt x="114" y="250"/>
                    <a:pt x="106" y="250"/>
                  </a:cubicBezTo>
                  <a:close/>
                </a:path>
              </a:pathLst>
            </a:custGeom>
            <a:solidFill>
              <a:srgbClr val="FF91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7" name="任意多边形 36">
              <a:extLst>
                <a:ext uri="{FF2B5EF4-FFF2-40B4-BE49-F238E27FC236}">
                  <a16:creationId xmlns:a16="http://schemas.microsoft.com/office/drawing/2014/main" id="{FA2CF85D-7430-4577-85FD-8E672D151CDD}"/>
                </a:ext>
              </a:extLst>
            </p:cNvPr>
            <p:cNvSpPr/>
            <p:nvPr/>
          </p:nvSpPr>
          <p:spPr bwMode="auto">
            <a:xfrm>
              <a:off x="6019801" y="4608513"/>
              <a:ext cx="196850" cy="398463"/>
            </a:xfrm>
            <a:custGeom>
              <a:avLst/>
              <a:gdLst>
                <a:gd name="T0" fmla="*/ 124 w 124"/>
                <a:gd name="T1" fmla="*/ 239 h 251"/>
                <a:gd name="T2" fmla="*/ 117 w 124"/>
                <a:gd name="T3" fmla="*/ 6 h 251"/>
                <a:gd name="T4" fmla="*/ 0 w 124"/>
                <a:gd name="T5" fmla="*/ 0 h 251"/>
                <a:gd name="T6" fmla="*/ 3 w 124"/>
                <a:gd name="T7" fmla="*/ 251 h 251"/>
                <a:gd name="T8" fmla="*/ 117 w 124"/>
                <a:gd name="T9" fmla="*/ 251 h 251"/>
                <a:gd name="T10" fmla="*/ 124 w 124"/>
                <a:gd name="T11" fmla="*/ 239 h 251"/>
              </a:gdLst>
              <a:ahLst/>
              <a:cxnLst>
                <a:cxn ang="0">
                  <a:pos x="T0" y="T1"/>
                </a:cxn>
                <a:cxn ang="0">
                  <a:pos x="T2" y="T3"/>
                </a:cxn>
                <a:cxn ang="0">
                  <a:pos x="T4" y="T5"/>
                </a:cxn>
                <a:cxn ang="0">
                  <a:pos x="T6" y="T7"/>
                </a:cxn>
                <a:cxn ang="0">
                  <a:pos x="T8" y="T9"/>
                </a:cxn>
                <a:cxn ang="0">
                  <a:pos x="T10" y="T11"/>
                </a:cxn>
              </a:cxnLst>
              <a:rect l="0" t="0" r="r" b="b"/>
              <a:pathLst>
                <a:path w="124" h="251">
                  <a:moveTo>
                    <a:pt x="124" y="239"/>
                  </a:moveTo>
                  <a:lnTo>
                    <a:pt x="117" y="6"/>
                  </a:lnTo>
                  <a:lnTo>
                    <a:pt x="0" y="0"/>
                  </a:lnTo>
                  <a:lnTo>
                    <a:pt x="3" y="251"/>
                  </a:lnTo>
                  <a:lnTo>
                    <a:pt x="117" y="251"/>
                  </a:lnTo>
                  <a:lnTo>
                    <a:pt x="124" y="239"/>
                  </a:lnTo>
                  <a:close/>
                </a:path>
              </a:pathLst>
            </a:custGeom>
            <a:solidFill>
              <a:srgbClr val="FFB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8" name="任意多边形 37">
              <a:extLst>
                <a:ext uri="{FF2B5EF4-FFF2-40B4-BE49-F238E27FC236}">
                  <a16:creationId xmlns:a16="http://schemas.microsoft.com/office/drawing/2014/main" id="{8999ED3E-2743-4CD5-92EF-BA2A1B37D6AA}"/>
                </a:ext>
              </a:extLst>
            </p:cNvPr>
            <p:cNvSpPr/>
            <p:nvPr/>
          </p:nvSpPr>
          <p:spPr bwMode="auto">
            <a:xfrm>
              <a:off x="5951538" y="4891088"/>
              <a:ext cx="595313" cy="193675"/>
            </a:xfrm>
            <a:custGeom>
              <a:avLst/>
              <a:gdLst>
                <a:gd name="T0" fmla="*/ 10 w 124"/>
                <a:gd name="T1" fmla="*/ 7 h 40"/>
                <a:gd name="T2" fmla="*/ 57 w 124"/>
                <a:gd name="T3" fmla="*/ 0 h 40"/>
                <a:gd name="T4" fmla="*/ 124 w 124"/>
                <a:gd name="T5" fmla="*/ 40 h 40"/>
                <a:gd name="T6" fmla="*/ 0 w 124"/>
                <a:gd name="T7" fmla="*/ 39 h 40"/>
                <a:gd name="T8" fmla="*/ 10 w 124"/>
                <a:gd name="T9" fmla="*/ 7 h 40"/>
              </a:gdLst>
              <a:ahLst/>
              <a:cxnLst>
                <a:cxn ang="0">
                  <a:pos x="T0" y="T1"/>
                </a:cxn>
                <a:cxn ang="0">
                  <a:pos x="T2" y="T3"/>
                </a:cxn>
                <a:cxn ang="0">
                  <a:pos x="T4" y="T5"/>
                </a:cxn>
                <a:cxn ang="0">
                  <a:pos x="T6" y="T7"/>
                </a:cxn>
                <a:cxn ang="0">
                  <a:pos x="T8" y="T9"/>
                </a:cxn>
              </a:cxnLst>
              <a:rect l="0" t="0" r="r" b="b"/>
              <a:pathLst>
                <a:path w="124" h="40">
                  <a:moveTo>
                    <a:pt x="10" y="7"/>
                  </a:moveTo>
                  <a:cubicBezTo>
                    <a:pt x="10" y="7"/>
                    <a:pt x="42" y="21"/>
                    <a:pt x="57" y="0"/>
                  </a:cubicBezTo>
                  <a:cubicBezTo>
                    <a:pt x="124" y="40"/>
                    <a:pt x="124" y="40"/>
                    <a:pt x="124" y="40"/>
                  </a:cubicBezTo>
                  <a:cubicBezTo>
                    <a:pt x="0" y="39"/>
                    <a:pt x="0" y="39"/>
                    <a:pt x="0" y="39"/>
                  </a:cubicBezTo>
                  <a:lnTo>
                    <a:pt x="10" y="7"/>
                  </a:lnTo>
                  <a:close/>
                </a:path>
              </a:pathLst>
            </a:custGeom>
            <a:solidFill>
              <a:srgbClr val="0B1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9" name="任意多边形 38">
              <a:extLst>
                <a:ext uri="{FF2B5EF4-FFF2-40B4-BE49-F238E27FC236}">
                  <a16:creationId xmlns:a16="http://schemas.microsoft.com/office/drawing/2014/main" id="{39B53EA0-EB41-41A5-B867-BABA62543D9E}"/>
                </a:ext>
              </a:extLst>
            </p:cNvPr>
            <p:cNvSpPr/>
            <p:nvPr/>
          </p:nvSpPr>
          <p:spPr bwMode="auto">
            <a:xfrm>
              <a:off x="5951538" y="5080001"/>
              <a:ext cx="595313" cy="61913"/>
            </a:xfrm>
            <a:custGeom>
              <a:avLst/>
              <a:gdLst>
                <a:gd name="T0" fmla="*/ 375 w 375"/>
                <a:gd name="T1" fmla="*/ 39 h 39"/>
                <a:gd name="T2" fmla="*/ 0 w 375"/>
                <a:gd name="T3" fmla="*/ 36 h 39"/>
                <a:gd name="T4" fmla="*/ 0 w 375"/>
                <a:gd name="T5" fmla="*/ 0 h 39"/>
                <a:gd name="T6" fmla="*/ 375 w 375"/>
                <a:gd name="T7" fmla="*/ 3 h 39"/>
                <a:gd name="T8" fmla="*/ 375 w 375"/>
                <a:gd name="T9" fmla="*/ 39 h 39"/>
              </a:gdLst>
              <a:ahLst/>
              <a:cxnLst>
                <a:cxn ang="0">
                  <a:pos x="T0" y="T1"/>
                </a:cxn>
                <a:cxn ang="0">
                  <a:pos x="T2" y="T3"/>
                </a:cxn>
                <a:cxn ang="0">
                  <a:pos x="T4" y="T5"/>
                </a:cxn>
                <a:cxn ang="0">
                  <a:pos x="T6" y="T7"/>
                </a:cxn>
                <a:cxn ang="0">
                  <a:pos x="T8" y="T9"/>
                </a:cxn>
              </a:cxnLst>
              <a:rect l="0" t="0" r="r" b="b"/>
              <a:pathLst>
                <a:path w="375" h="39">
                  <a:moveTo>
                    <a:pt x="375" y="39"/>
                  </a:moveTo>
                  <a:lnTo>
                    <a:pt x="0" y="36"/>
                  </a:lnTo>
                  <a:lnTo>
                    <a:pt x="0" y="0"/>
                  </a:lnTo>
                  <a:lnTo>
                    <a:pt x="375" y="3"/>
                  </a:lnTo>
                  <a:lnTo>
                    <a:pt x="375"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0" name="任意多边形 39">
              <a:extLst>
                <a:ext uri="{FF2B5EF4-FFF2-40B4-BE49-F238E27FC236}">
                  <a16:creationId xmlns:a16="http://schemas.microsoft.com/office/drawing/2014/main" id="{B0BD074F-6563-42C7-A87F-472AE02E6217}"/>
                </a:ext>
              </a:extLst>
            </p:cNvPr>
            <p:cNvSpPr/>
            <p:nvPr/>
          </p:nvSpPr>
          <p:spPr bwMode="auto">
            <a:xfrm>
              <a:off x="6205538" y="4906963"/>
              <a:ext cx="77788" cy="71438"/>
            </a:xfrm>
            <a:custGeom>
              <a:avLst/>
              <a:gdLst>
                <a:gd name="T0" fmla="*/ 4 w 16"/>
                <a:gd name="T1" fmla="*/ 14 h 15"/>
                <a:gd name="T2" fmla="*/ 5 w 16"/>
                <a:gd name="T3" fmla="*/ 14 h 15"/>
                <a:gd name="T4" fmla="*/ 15 w 16"/>
                <a:gd name="T5" fmla="*/ 4 h 15"/>
                <a:gd name="T6" fmla="*/ 15 w 16"/>
                <a:gd name="T7" fmla="*/ 1 h 15"/>
                <a:gd name="T8" fmla="*/ 12 w 16"/>
                <a:gd name="T9" fmla="*/ 0 h 15"/>
                <a:gd name="T10" fmla="*/ 1 w 16"/>
                <a:gd name="T11" fmla="*/ 11 h 15"/>
                <a:gd name="T12" fmla="*/ 1 w 16"/>
                <a:gd name="T13" fmla="*/ 14 h 15"/>
                <a:gd name="T14" fmla="*/ 4 w 16"/>
                <a:gd name="T15" fmla="*/ 1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4" y="14"/>
                  </a:moveTo>
                  <a:cubicBezTo>
                    <a:pt x="4" y="14"/>
                    <a:pt x="4" y="14"/>
                    <a:pt x="5" y="14"/>
                  </a:cubicBezTo>
                  <a:cubicBezTo>
                    <a:pt x="10" y="7"/>
                    <a:pt x="15" y="4"/>
                    <a:pt x="15" y="4"/>
                  </a:cubicBezTo>
                  <a:cubicBezTo>
                    <a:pt x="16" y="3"/>
                    <a:pt x="16" y="2"/>
                    <a:pt x="15" y="1"/>
                  </a:cubicBezTo>
                  <a:cubicBezTo>
                    <a:pt x="15" y="0"/>
                    <a:pt x="13" y="0"/>
                    <a:pt x="12" y="0"/>
                  </a:cubicBezTo>
                  <a:cubicBezTo>
                    <a:pt x="12" y="0"/>
                    <a:pt x="7" y="4"/>
                    <a:pt x="1" y="11"/>
                  </a:cubicBezTo>
                  <a:cubicBezTo>
                    <a:pt x="0" y="12"/>
                    <a:pt x="0" y="13"/>
                    <a:pt x="1" y="14"/>
                  </a:cubicBezTo>
                  <a:cubicBezTo>
                    <a:pt x="2" y="15"/>
                    <a:pt x="3" y="15"/>
                    <a:pt x="4"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1" name="任意多边形 40">
              <a:extLst>
                <a:ext uri="{FF2B5EF4-FFF2-40B4-BE49-F238E27FC236}">
                  <a16:creationId xmlns:a16="http://schemas.microsoft.com/office/drawing/2014/main" id="{D847AE4F-5BA9-4BF3-8322-07086CF4D48D}"/>
                </a:ext>
              </a:extLst>
            </p:cNvPr>
            <p:cNvSpPr/>
            <p:nvPr/>
          </p:nvSpPr>
          <p:spPr bwMode="auto">
            <a:xfrm>
              <a:off x="6259513" y="4930776"/>
              <a:ext cx="76200" cy="71438"/>
            </a:xfrm>
            <a:custGeom>
              <a:avLst/>
              <a:gdLst>
                <a:gd name="T0" fmla="*/ 3 w 16"/>
                <a:gd name="T1" fmla="*/ 15 h 15"/>
                <a:gd name="T2" fmla="*/ 4 w 16"/>
                <a:gd name="T3" fmla="*/ 14 h 15"/>
                <a:gd name="T4" fmla="*/ 14 w 16"/>
                <a:gd name="T5" fmla="*/ 4 h 15"/>
                <a:gd name="T6" fmla="*/ 15 w 16"/>
                <a:gd name="T7" fmla="*/ 1 h 15"/>
                <a:gd name="T8" fmla="*/ 12 w 16"/>
                <a:gd name="T9" fmla="*/ 1 h 15"/>
                <a:gd name="T10" fmla="*/ 1 w 16"/>
                <a:gd name="T11" fmla="*/ 12 h 15"/>
                <a:gd name="T12" fmla="*/ 1 w 16"/>
                <a:gd name="T13" fmla="*/ 14 h 15"/>
                <a:gd name="T14" fmla="*/ 3 w 16"/>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3" y="15"/>
                  </a:moveTo>
                  <a:cubicBezTo>
                    <a:pt x="4" y="15"/>
                    <a:pt x="4" y="14"/>
                    <a:pt x="4" y="14"/>
                  </a:cubicBezTo>
                  <a:cubicBezTo>
                    <a:pt x="9" y="7"/>
                    <a:pt x="14" y="4"/>
                    <a:pt x="14" y="4"/>
                  </a:cubicBezTo>
                  <a:cubicBezTo>
                    <a:pt x="15" y="3"/>
                    <a:pt x="16" y="2"/>
                    <a:pt x="15" y="1"/>
                  </a:cubicBezTo>
                  <a:cubicBezTo>
                    <a:pt x="14" y="0"/>
                    <a:pt x="13" y="0"/>
                    <a:pt x="12" y="1"/>
                  </a:cubicBezTo>
                  <a:cubicBezTo>
                    <a:pt x="12" y="1"/>
                    <a:pt x="6" y="4"/>
                    <a:pt x="1" y="12"/>
                  </a:cubicBezTo>
                  <a:cubicBezTo>
                    <a:pt x="0" y="12"/>
                    <a:pt x="0" y="14"/>
                    <a:pt x="1" y="14"/>
                  </a:cubicBezTo>
                  <a:cubicBezTo>
                    <a:pt x="2" y="15"/>
                    <a:pt x="3" y="15"/>
                    <a:pt x="3"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2" name="任意多边形 41">
              <a:extLst>
                <a:ext uri="{FF2B5EF4-FFF2-40B4-BE49-F238E27FC236}">
                  <a16:creationId xmlns:a16="http://schemas.microsoft.com/office/drawing/2014/main" id="{98C8C334-7D56-49FD-8F69-732CF19C55DE}"/>
                </a:ext>
              </a:extLst>
            </p:cNvPr>
            <p:cNvSpPr/>
            <p:nvPr/>
          </p:nvSpPr>
          <p:spPr bwMode="auto">
            <a:xfrm>
              <a:off x="6311901" y="4954588"/>
              <a:ext cx="71438" cy="71438"/>
            </a:xfrm>
            <a:custGeom>
              <a:avLst/>
              <a:gdLst>
                <a:gd name="T0" fmla="*/ 3 w 15"/>
                <a:gd name="T1" fmla="*/ 15 h 15"/>
                <a:gd name="T2" fmla="*/ 4 w 15"/>
                <a:gd name="T3" fmla="*/ 14 h 15"/>
                <a:gd name="T4" fmla="*/ 14 w 15"/>
                <a:gd name="T5" fmla="*/ 4 h 15"/>
                <a:gd name="T6" fmla="*/ 15 w 15"/>
                <a:gd name="T7" fmla="*/ 1 h 15"/>
                <a:gd name="T8" fmla="*/ 12 w 15"/>
                <a:gd name="T9" fmla="*/ 1 h 15"/>
                <a:gd name="T10" fmla="*/ 0 w 15"/>
                <a:gd name="T11" fmla="*/ 12 h 15"/>
                <a:gd name="T12" fmla="*/ 1 w 15"/>
                <a:gd name="T13" fmla="*/ 15 h 15"/>
                <a:gd name="T14" fmla="*/ 3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3" y="15"/>
                  </a:moveTo>
                  <a:cubicBezTo>
                    <a:pt x="3" y="15"/>
                    <a:pt x="4" y="15"/>
                    <a:pt x="4" y="14"/>
                  </a:cubicBezTo>
                  <a:cubicBezTo>
                    <a:pt x="9" y="8"/>
                    <a:pt x="14" y="4"/>
                    <a:pt x="14" y="4"/>
                  </a:cubicBezTo>
                  <a:cubicBezTo>
                    <a:pt x="15" y="4"/>
                    <a:pt x="15" y="2"/>
                    <a:pt x="15" y="1"/>
                  </a:cubicBezTo>
                  <a:cubicBezTo>
                    <a:pt x="14" y="1"/>
                    <a:pt x="13" y="0"/>
                    <a:pt x="12" y="1"/>
                  </a:cubicBezTo>
                  <a:cubicBezTo>
                    <a:pt x="12" y="1"/>
                    <a:pt x="6" y="5"/>
                    <a:pt x="0" y="12"/>
                  </a:cubicBezTo>
                  <a:cubicBezTo>
                    <a:pt x="0" y="13"/>
                    <a:pt x="0" y="14"/>
                    <a:pt x="1" y="15"/>
                  </a:cubicBezTo>
                  <a:cubicBezTo>
                    <a:pt x="2" y="15"/>
                    <a:pt x="2" y="15"/>
                    <a:pt x="3"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3" name="任意多边形 42">
              <a:extLst>
                <a:ext uri="{FF2B5EF4-FFF2-40B4-BE49-F238E27FC236}">
                  <a16:creationId xmlns:a16="http://schemas.microsoft.com/office/drawing/2014/main" id="{77A8496D-44C7-4602-926A-60D9283F5579}"/>
                </a:ext>
              </a:extLst>
            </p:cNvPr>
            <p:cNvSpPr/>
            <p:nvPr/>
          </p:nvSpPr>
          <p:spPr bwMode="auto">
            <a:xfrm>
              <a:off x="5505451" y="3752851"/>
              <a:ext cx="782638" cy="1033463"/>
            </a:xfrm>
            <a:custGeom>
              <a:avLst/>
              <a:gdLst>
                <a:gd name="T0" fmla="*/ 4 w 163"/>
                <a:gd name="T1" fmla="*/ 0 h 215"/>
                <a:gd name="T2" fmla="*/ 23 w 163"/>
                <a:gd name="T3" fmla="*/ 16 h 215"/>
                <a:gd name="T4" fmla="*/ 33 w 163"/>
                <a:gd name="T5" fmla="*/ 78 h 215"/>
                <a:gd name="T6" fmla="*/ 92 w 163"/>
                <a:gd name="T7" fmla="*/ 78 h 215"/>
                <a:gd name="T8" fmla="*/ 92 w 163"/>
                <a:gd name="T9" fmla="*/ 214 h 215"/>
                <a:gd name="T10" fmla="*/ 158 w 163"/>
                <a:gd name="T11" fmla="*/ 215 h 215"/>
                <a:gd name="T12" fmla="*/ 162 w 163"/>
                <a:gd name="T13" fmla="*/ 49 h 215"/>
                <a:gd name="T14" fmla="*/ 115 w 163"/>
                <a:gd name="T15" fmla="*/ 1 h 215"/>
                <a:gd name="T16" fmla="*/ 4 w 163"/>
                <a:gd name="T17"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15">
                  <a:moveTo>
                    <a:pt x="4" y="0"/>
                  </a:moveTo>
                  <a:cubicBezTo>
                    <a:pt x="23" y="16"/>
                    <a:pt x="23" y="16"/>
                    <a:pt x="23" y="16"/>
                  </a:cubicBezTo>
                  <a:cubicBezTo>
                    <a:pt x="18" y="49"/>
                    <a:pt x="0" y="78"/>
                    <a:pt x="33" y="78"/>
                  </a:cubicBezTo>
                  <a:cubicBezTo>
                    <a:pt x="92" y="78"/>
                    <a:pt x="92" y="78"/>
                    <a:pt x="92" y="78"/>
                  </a:cubicBezTo>
                  <a:cubicBezTo>
                    <a:pt x="92" y="214"/>
                    <a:pt x="92" y="214"/>
                    <a:pt x="92" y="214"/>
                  </a:cubicBezTo>
                  <a:cubicBezTo>
                    <a:pt x="158" y="215"/>
                    <a:pt x="158" y="215"/>
                    <a:pt x="158" y="215"/>
                  </a:cubicBezTo>
                  <a:cubicBezTo>
                    <a:pt x="162" y="49"/>
                    <a:pt x="162" y="49"/>
                    <a:pt x="162" y="49"/>
                  </a:cubicBezTo>
                  <a:cubicBezTo>
                    <a:pt x="163" y="22"/>
                    <a:pt x="141" y="1"/>
                    <a:pt x="115" y="1"/>
                  </a:cubicBezTo>
                  <a:lnTo>
                    <a:pt x="4" y="0"/>
                  </a:lnTo>
                  <a:close/>
                </a:path>
              </a:pathLst>
            </a:custGeom>
            <a:solidFill>
              <a:srgbClr val="007B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4" name="矩形 43">
              <a:extLst>
                <a:ext uri="{FF2B5EF4-FFF2-40B4-BE49-F238E27FC236}">
                  <a16:creationId xmlns:a16="http://schemas.microsoft.com/office/drawing/2014/main" id="{74657672-F139-4D66-B984-03A2A1BA2A22}"/>
                </a:ext>
              </a:extLst>
            </p:cNvPr>
            <p:cNvSpPr/>
            <p:nvPr/>
          </p:nvSpPr>
          <p:spPr bwMode="auto">
            <a:xfrm>
              <a:off x="5927726" y="4660901"/>
              <a:ext cx="365125" cy="125413"/>
            </a:xfrm>
            <a:prstGeom prst="rect">
              <a:avLst/>
            </a:prstGeom>
            <a:solidFill>
              <a:srgbClr val="0086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5" name="任意多边形 44">
              <a:extLst>
                <a:ext uri="{FF2B5EF4-FFF2-40B4-BE49-F238E27FC236}">
                  <a16:creationId xmlns:a16="http://schemas.microsoft.com/office/drawing/2014/main" id="{42A94517-057F-40C0-8DB3-93D28552BB63}"/>
                </a:ext>
              </a:extLst>
            </p:cNvPr>
            <p:cNvSpPr/>
            <p:nvPr/>
          </p:nvSpPr>
          <p:spPr bwMode="auto">
            <a:xfrm>
              <a:off x="5510213" y="4608513"/>
              <a:ext cx="192088" cy="398463"/>
            </a:xfrm>
            <a:custGeom>
              <a:avLst/>
              <a:gdLst>
                <a:gd name="T0" fmla="*/ 121 w 121"/>
                <a:gd name="T1" fmla="*/ 239 h 251"/>
                <a:gd name="T2" fmla="*/ 118 w 121"/>
                <a:gd name="T3" fmla="*/ 6 h 251"/>
                <a:gd name="T4" fmla="*/ 0 w 121"/>
                <a:gd name="T5" fmla="*/ 0 h 251"/>
                <a:gd name="T6" fmla="*/ 3 w 121"/>
                <a:gd name="T7" fmla="*/ 251 h 251"/>
                <a:gd name="T8" fmla="*/ 118 w 121"/>
                <a:gd name="T9" fmla="*/ 251 h 251"/>
                <a:gd name="T10" fmla="*/ 121 w 121"/>
                <a:gd name="T11" fmla="*/ 239 h 251"/>
              </a:gdLst>
              <a:ahLst/>
              <a:cxnLst>
                <a:cxn ang="0">
                  <a:pos x="T0" y="T1"/>
                </a:cxn>
                <a:cxn ang="0">
                  <a:pos x="T2" y="T3"/>
                </a:cxn>
                <a:cxn ang="0">
                  <a:pos x="T4" y="T5"/>
                </a:cxn>
                <a:cxn ang="0">
                  <a:pos x="T6" y="T7"/>
                </a:cxn>
                <a:cxn ang="0">
                  <a:pos x="T8" y="T9"/>
                </a:cxn>
                <a:cxn ang="0">
                  <a:pos x="T10" y="T11"/>
                </a:cxn>
              </a:cxnLst>
              <a:rect l="0" t="0" r="r" b="b"/>
              <a:pathLst>
                <a:path w="121" h="251">
                  <a:moveTo>
                    <a:pt x="121" y="239"/>
                  </a:moveTo>
                  <a:lnTo>
                    <a:pt x="118" y="6"/>
                  </a:lnTo>
                  <a:lnTo>
                    <a:pt x="0" y="0"/>
                  </a:lnTo>
                  <a:lnTo>
                    <a:pt x="3" y="251"/>
                  </a:lnTo>
                  <a:lnTo>
                    <a:pt x="118" y="251"/>
                  </a:lnTo>
                  <a:lnTo>
                    <a:pt x="121" y="239"/>
                  </a:lnTo>
                  <a:close/>
                </a:path>
              </a:pathLst>
            </a:custGeom>
            <a:solidFill>
              <a:srgbClr val="FFB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6" name="任意多边形 45">
              <a:extLst>
                <a:ext uri="{FF2B5EF4-FFF2-40B4-BE49-F238E27FC236}">
                  <a16:creationId xmlns:a16="http://schemas.microsoft.com/office/drawing/2014/main" id="{B02DF408-7300-4CA1-ACC5-421E68D22448}"/>
                </a:ext>
              </a:extLst>
            </p:cNvPr>
            <p:cNvSpPr/>
            <p:nvPr/>
          </p:nvSpPr>
          <p:spPr bwMode="auto">
            <a:xfrm>
              <a:off x="5443538" y="4891088"/>
              <a:ext cx="595313" cy="193675"/>
            </a:xfrm>
            <a:custGeom>
              <a:avLst/>
              <a:gdLst>
                <a:gd name="T0" fmla="*/ 10 w 124"/>
                <a:gd name="T1" fmla="*/ 7 h 40"/>
                <a:gd name="T2" fmla="*/ 57 w 124"/>
                <a:gd name="T3" fmla="*/ 0 h 40"/>
                <a:gd name="T4" fmla="*/ 124 w 124"/>
                <a:gd name="T5" fmla="*/ 40 h 40"/>
                <a:gd name="T6" fmla="*/ 0 w 124"/>
                <a:gd name="T7" fmla="*/ 39 h 40"/>
                <a:gd name="T8" fmla="*/ 10 w 124"/>
                <a:gd name="T9" fmla="*/ 7 h 40"/>
              </a:gdLst>
              <a:ahLst/>
              <a:cxnLst>
                <a:cxn ang="0">
                  <a:pos x="T0" y="T1"/>
                </a:cxn>
                <a:cxn ang="0">
                  <a:pos x="T2" y="T3"/>
                </a:cxn>
                <a:cxn ang="0">
                  <a:pos x="T4" y="T5"/>
                </a:cxn>
                <a:cxn ang="0">
                  <a:pos x="T6" y="T7"/>
                </a:cxn>
                <a:cxn ang="0">
                  <a:pos x="T8" y="T9"/>
                </a:cxn>
              </a:cxnLst>
              <a:rect l="0" t="0" r="r" b="b"/>
              <a:pathLst>
                <a:path w="124" h="40">
                  <a:moveTo>
                    <a:pt x="10" y="7"/>
                  </a:moveTo>
                  <a:cubicBezTo>
                    <a:pt x="10" y="7"/>
                    <a:pt x="42" y="21"/>
                    <a:pt x="57" y="0"/>
                  </a:cubicBezTo>
                  <a:cubicBezTo>
                    <a:pt x="124" y="40"/>
                    <a:pt x="124" y="40"/>
                    <a:pt x="124" y="40"/>
                  </a:cubicBezTo>
                  <a:cubicBezTo>
                    <a:pt x="0" y="39"/>
                    <a:pt x="0" y="39"/>
                    <a:pt x="0" y="39"/>
                  </a:cubicBezTo>
                  <a:lnTo>
                    <a:pt x="10" y="7"/>
                  </a:lnTo>
                  <a:close/>
                </a:path>
              </a:pathLst>
            </a:custGeom>
            <a:solidFill>
              <a:srgbClr val="0B1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7" name="任意多边形 46">
              <a:extLst>
                <a:ext uri="{FF2B5EF4-FFF2-40B4-BE49-F238E27FC236}">
                  <a16:creationId xmlns:a16="http://schemas.microsoft.com/office/drawing/2014/main" id="{C91C1B59-001F-4D89-927B-38AE8B26A652}"/>
                </a:ext>
              </a:extLst>
            </p:cNvPr>
            <p:cNvSpPr/>
            <p:nvPr/>
          </p:nvSpPr>
          <p:spPr bwMode="auto">
            <a:xfrm>
              <a:off x="5443538" y="5080001"/>
              <a:ext cx="595313" cy="61913"/>
            </a:xfrm>
            <a:custGeom>
              <a:avLst/>
              <a:gdLst>
                <a:gd name="T0" fmla="*/ 375 w 375"/>
                <a:gd name="T1" fmla="*/ 39 h 39"/>
                <a:gd name="T2" fmla="*/ 0 w 375"/>
                <a:gd name="T3" fmla="*/ 36 h 39"/>
                <a:gd name="T4" fmla="*/ 0 w 375"/>
                <a:gd name="T5" fmla="*/ 0 h 39"/>
                <a:gd name="T6" fmla="*/ 375 w 375"/>
                <a:gd name="T7" fmla="*/ 3 h 39"/>
                <a:gd name="T8" fmla="*/ 375 w 375"/>
                <a:gd name="T9" fmla="*/ 39 h 39"/>
              </a:gdLst>
              <a:ahLst/>
              <a:cxnLst>
                <a:cxn ang="0">
                  <a:pos x="T0" y="T1"/>
                </a:cxn>
                <a:cxn ang="0">
                  <a:pos x="T2" y="T3"/>
                </a:cxn>
                <a:cxn ang="0">
                  <a:pos x="T4" y="T5"/>
                </a:cxn>
                <a:cxn ang="0">
                  <a:pos x="T6" y="T7"/>
                </a:cxn>
                <a:cxn ang="0">
                  <a:pos x="T8" y="T9"/>
                </a:cxn>
              </a:cxnLst>
              <a:rect l="0" t="0" r="r" b="b"/>
              <a:pathLst>
                <a:path w="375" h="39">
                  <a:moveTo>
                    <a:pt x="375" y="39"/>
                  </a:moveTo>
                  <a:lnTo>
                    <a:pt x="0" y="36"/>
                  </a:lnTo>
                  <a:lnTo>
                    <a:pt x="0" y="0"/>
                  </a:lnTo>
                  <a:lnTo>
                    <a:pt x="375" y="3"/>
                  </a:lnTo>
                  <a:lnTo>
                    <a:pt x="375"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8" name="任意多边形 47">
              <a:extLst>
                <a:ext uri="{FF2B5EF4-FFF2-40B4-BE49-F238E27FC236}">
                  <a16:creationId xmlns:a16="http://schemas.microsoft.com/office/drawing/2014/main" id="{0E074A9B-4F2F-48C8-905D-8FD482AEB784}"/>
                </a:ext>
              </a:extLst>
            </p:cNvPr>
            <p:cNvSpPr/>
            <p:nvPr/>
          </p:nvSpPr>
          <p:spPr bwMode="auto">
            <a:xfrm>
              <a:off x="5697538" y="4906963"/>
              <a:ext cx="76200" cy="71438"/>
            </a:xfrm>
            <a:custGeom>
              <a:avLst/>
              <a:gdLst>
                <a:gd name="T0" fmla="*/ 4 w 16"/>
                <a:gd name="T1" fmla="*/ 14 h 15"/>
                <a:gd name="T2" fmla="*/ 4 w 16"/>
                <a:gd name="T3" fmla="*/ 14 h 15"/>
                <a:gd name="T4" fmla="*/ 15 w 16"/>
                <a:gd name="T5" fmla="*/ 4 h 15"/>
                <a:gd name="T6" fmla="*/ 15 w 16"/>
                <a:gd name="T7" fmla="*/ 1 h 15"/>
                <a:gd name="T8" fmla="*/ 12 w 16"/>
                <a:gd name="T9" fmla="*/ 0 h 15"/>
                <a:gd name="T10" fmla="*/ 1 w 16"/>
                <a:gd name="T11" fmla="*/ 11 h 15"/>
                <a:gd name="T12" fmla="*/ 1 w 16"/>
                <a:gd name="T13" fmla="*/ 14 h 15"/>
                <a:gd name="T14" fmla="*/ 4 w 16"/>
                <a:gd name="T15" fmla="*/ 14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4" y="14"/>
                  </a:moveTo>
                  <a:cubicBezTo>
                    <a:pt x="4" y="14"/>
                    <a:pt x="4" y="14"/>
                    <a:pt x="4" y="14"/>
                  </a:cubicBezTo>
                  <a:cubicBezTo>
                    <a:pt x="10" y="7"/>
                    <a:pt x="15" y="4"/>
                    <a:pt x="15" y="4"/>
                  </a:cubicBezTo>
                  <a:cubicBezTo>
                    <a:pt x="16" y="3"/>
                    <a:pt x="16" y="2"/>
                    <a:pt x="15" y="1"/>
                  </a:cubicBezTo>
                  <a:cubicBezTo>
                    <a:pt x="15" y="0"/>
                    <a:pt x="13" y="0"/>
                    <a:pt x="12" y="0"/>
                  </a:cubicBezTo>
                  <a:cubicBezTo>
                    <a:pt x="12" y="0"/>
                    <a:pt x="6" y="4"/>
                    <a:pt x="1" y="11"/>
                  </a:cubicBezTo>
                  <a:cubicBezTo>
                    <a:pt x="0" y="12"/>
                    <a:pt x="0" y="13"/>
                    <a:pt x="1" y="14"/>
                  </a:cubicBezTo>
                  <a:cubicBezTo>
                    <a:pt x="2" y="15"/>
                    <a:pt x="3" y="15"/>
                    <a:pt x="4"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9" name="任意多边形 48">
              <a:extLst>
                <a:ext uri="{FF2B5EF4-FFF2-40B4-BE49-F238E27FC236}">
                  <a16:creationId xmlns:a16="http://schemas.microsoft.com/office/drawing/2014/main" id="{6A167527-7815-47F9-B899-C02FC0921893}"/>
                </a:ext>
              </a:extLst>
            </p:cNvPr>
            <p:cNvSpPr/>
            <p:nvPr/>
          </p:nvSpPr>
          <p:spPr bwMode="auto">
            <a:xfrm>
              <a:off x="5749926" y="4930776"/>
              <a:ext cx="77788" cy="71438"/>
            </a:xfrm>
            <a:custGeom>
              <a:avLst/>
              <a:gdLst>
                <a:gd name="T0" fmla="*/ 3 w 16"/>
                <a:gd name="T1" fmla="*/ 15 h 15"/>
                <a:gd name="T2" fmla="*/ 4 w 16"/>
                <a:gd name="T3" fmla="*/ 14 h 15"/>
                <a:gd name="T4" fmla="*/ 14 w 16"/>
                <a:gd name="T5" fmla="*/ 4 h 15"/>
                <a:gd name="T6" fmla="*/ 15 w 16"/>
                <a:gd name="T7" fmla="*/ 1 h 15"/>
                <a:gd name="T8" fmla="*/ 12 w 16"/>
                <a:gd name="T9" fmla="*/ 1 h 15"/>
                <a:gd name="T10" fmla="*/ 1 w 16"/>
                <a:gd name="T11" fmla="*/ 12 h 15"/>
                <a:gd name="T12" fmla="*/ 1 w 16"/>
                <a:gd name="T13" fmla="*/ 14 h 15"/>
                <a:gd name="T14" fmla="*/ 3 w 16"/>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5">
                  <a:moveTo>
                    <a:pt x="3" y="15"/>
                  </a:moveTo>
                  <a:cubicBezTo>
                    <a:pt x="4" y="15"/>
                    <a:pt x="4" y="14"/>
                    <a:pt x="4" y="14"/>
                  </a:cubicBezTo>
                  <a:cubicBezTo>
                    <a:pt x="9" y="7"/>
                    <a:pt x="14" y="4"/>
                    <a:pt x="14" y="4"/>
                  </a:cubicBezTo>
                  <a:cubicBezTo>
                    <a:pt x="15" y="3"/>
                    <a:pt x="16" y="2"/>
                    <a:pt x="15" y="1"/>
                  </a:cubicBezTo>
                  <a:cubicBezTo>
                    <a:pt x="14" y="0"/>
                    <a:pt x="13" y="0"/>
                    <a:pt x="12" y="1"/>
                  </a:cubicBezTo>
                  <a:cubicBezTo>
                    <a:pt x="12" y="1"/>
                    <a:pt x="6" y="4"/>
                    <a:pt x="1" y="12"/>
                  </a:cubicBezTo>
                  <a:cubicBezTo>
                    <a:pt x="0" y="12"/>
                    <a:pt x="0" y="14"/>
                    <a:pt x="1" y="14"/>
                  </a:cubicBezTo>
                  <a:cubicBezTo>
                    <a:pt x="2" y="15"/>
                    <a:pt x="3" y="15"/>
                    <a:pt x="3"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0" name="任意多边形 49">
              <a:extLst>
                <a:ext uri="{FF2B5EF4-FFF2-40B4-BE49-F238E27FC236}">
                  <a16:creationId xmlns:a16="http://schemas.microsoft.com/office/drawing/2014/main" id="{55E60AC6-3A4F-4FC8-B077-803664D05407}"/>
                </a:ext>
              </a:extLst>
            </p:cNvPr>
            <p:cNvSpPr/>
            <p:nvPr/>
          </p:nvSpPr>
          <p:spPr bwMode="auto">
            <a:xfrm>
              <a:off x="5803901" y="4954588"/>
              <a:ext cx="71438" cy="71438"/>
            </a:xfrm>
            <a:custGeom>
              <a:avLst/>
              <a:gdLst>
                <a:gd name="T0" fmla="*/ 3 w 15"/>
                <a:gd name="T1" fmla="*/ 15 h 15"/>
                <a:gd name="T2" fmla="*/ 4 w 15"/>
                <a:gd name="T3" fmla="*/ 14 h 15"/>
                <a:gd name="T4" fmla="*/ 14 w 15"/>
                <a:gd name="T5" fmla="*/ 4 h 15"/>
                <a:gd name="T6" fmla="*/ 15 w 15"/>
                <a:gd name="T7" fmla="*/ 1 h 15"/>
                <a:gd name="T8" fmla="*/ 12 w 15"/>
                <a:gd name="T9" fmla="*/ 1 h 15"/>
                <a:gd name="T10" fmla="*/ 0 w 15"/>
                <a:gd name="T11" fmla="*/ 12 h 15"/>
                <a:gd name="T12" fmla="*/ 1 w 15"/>
                <a:gd name="T13" fmla="*/ 15 h 15"/>
                <a:gd name="T14" fmla="*/ 3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3" y="15"/>
                  </a:moveTo>
                  <a:cubicBezTo>
                    <a:pt x="3" y="15"/>
                    <a:pt x="4" y="15"/>
                    <a:pt x="4" y="14"/>
                  </a:cubicBezTo>
                  <a:cubicBezTo>
                    <a:pt x="9" y="8"/>
                    <a:pt x="14" y="4"/>
                    <a:pt x="14" y="4"/>
                  </a:cubicBezTo>
                  <a:cubicBezTo>
                    <a:pt x="15" y="4"/>
                    <a:pt x="15" y="2"/>
                    <a:pt x="15" y="1"/>
                  </a:cubicBezTo>
                  <a:cubicBezTo>
                    <a:pt x="14" y="1"/>
                    <a:pt x="13" y="0"/>
                    <a:pt x="12" y="1"/>
                  </a:cubicBezTo>
                  <a:cubicBezTo>
                    <a:pt x="11" y="1"/>
                    <a:pt x="6" y="5"/>
                    <a:pt x="0" y="12"/>
                  </a:cubicBezTo>
                  <a:cubicBezTo>
                    <a:pt x="0" y="13"/>
                    <a:pt x="0" y="14"/>
                    <a:pt x="1" y="15"/>
                  </a:cubicBezTo>
                  <a:cubicBezTo>
                    <a:pt x="1" y="15"/>
                    <a:pt x="2" y="15"/>
                    <a:pt x="3"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1" name="任意多边形 50">
              <a:extLst>
                <a:ext uri="{FF2B5EF4-FFF2-40B4-BE49-F238E27FC236}">
                  <a16:creationId xmlns:a16="http://schemas.microsoft.com/office/drawing/2014/main" id="{1AE0502B-9E00-4DB6-B0D7-1A44DC5CDC2D}"/>
                </a:ext>
              </a:extLst>
            </p:cNvPr>
            <p:cNvSpPr/>
            <p:nvPr/>
          </p:nvSpPr>
          <p:spPr bwMode="auto">
            <a:xfrm>
              <a:off x="5087938" y="3752851"/>
              <a:ext cx="695325" cy="1033463"/>
            </a:xfrm>
            <a:custGeom>
              <a:avLst/>
              <a:gdLst>
                <a:gd name="T0" fmla="*/ 8 w 145"/>
                <a:gd name="T1" fmla="*/ 0 h 215"/>
                <a:gd name="T2" fmla="*/ 6 w 145"/>
                <a:gd name="T3" fmla="*/ 16 h 215"/>
                <a:gd name="T4" fmla="*/ 59 w 145"/>
                <a:gd name="T5" fmla="*/ 78 h 215"/>
                <a:gd name="T6" fmla="*/ 75 w 145"/>
                <a:gd name="T7" fmla="*/ 78 h 215"/>
                <a:gd name="T8" fmla="*/ 75 w 145"/>
                <a:gd name="T9" fmla="*/ 214 h 215"/>
                <a:gd name="T10" fmla="*/ 141 w 145"/>
                <a:gd name="T11" fmla="*/ 215 h 215"/>
                <a:gd name="T12" fmla="*/ 145 w 145"/>
                <a:gd name="T13" fmla="*/ 49 h 215"/>
                <a:gd name="T14" fmla="*/ 98 w 145"/>
                <a:gd name="T15" fmla="*/ 1 h 215"/>
                <a:gd name="T16" fmla="*/ 8 w 145"/>
                <a:gd name="T17"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5">
                  <a:moveTo>
                    <a:pt x="8" y="0"/>
                  </a:moveTo>
                  <a:cubicBezTo>
                    <a:pt x="6" y="16"/>
                    <a:pt x="6" y="16"/>
                    <a:pt x="6" y="16"/>
                  </a:cubicBezTo>
                  <a:cubicBezTo>
                    <a:pt x="0" y="49"/>
                    <a:pt x="26" y="78"/>
                    <a:pt x="59" y="78"/>
                  </a:cubicBezTo>
                  <a:cubicBezTo>
                    <a:pt x="75" y="78"/>
                    <a:pt x="75" y="78"/>
                    <a:pt x="75" y="78"/>
                  </a:cubicBezTo>
                  <a:cubicBezTo>
                    <a:pt x="75" y="214"/>
                    <a:pt x="75" y="214"/>
                    <a:pt x="75" y="214"/>
                  </a:cubicBezTo>
                  <a:cubicBezTo>
                    <a:pt x="141" y="215"/>
                    <a:pt x="141" y="215"/>
                    <a:pt x="141" y="215"/>
                  </a:cubicBezTo>
                  <a:cubicBezTo>
                    <a:pt x="145" y="49"/>
                    <a:pt x="145" y="49"/>
                    <a:pt x="145" y="49"/>
                  </a:cubicBezTo>
                  <a:cubicBezTo>
                    <a:pt x="145" y="22"/>
                    <a:pt x="124" y="1"/>
                    <a:pt x="98" y="1"/>
                  </a:cubicBezTo>
                  <a:lnTo>
                    <a:pt x="8" y="0"/>
                  </a:lnTo>
                  <a:close/>
                </a:path>
              </a:pathLst>
            </a:custGeom>
            <a:solidFill>
              <a:srgbClr val="008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2" name="矩形 51">
              <a:extLst>
                <a:ext uri="{FF2B5EF4-FFF2-40B4-BE49-F238E27FC236}">
                  <a16:creationId xmlns:a16="http://schemas.microsoft.com/office/drawing/2014/main" id="{16C17BA0-546C-45F4-A3DC-86528DCEF12E}"/>
                </a:ext>
              </a:extLst>
            </p:cNvPr>
            <p:cNvSpPr/>
            <p:nvPr/>
          </p:nvSpPr>
          <p:spPr bwMode="auto">
            <a:xfrm>
              <a:off x="5429251" y="4660901"/>
              <a:ext cx="363538" cy="125413"/>
            </a:xfrm>
            <a:prstGeom prst="rect">
              <a:avLst/>
            </a:prstGeom>
            <a:solidFill>
              <a:srgbClr val="00B1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3" name="任意多边形 52">
              <a:extLst>
                <a:ext uri="{FF2B5EF4-FFF2-40B4-BE49-F238E27FC236}">
                  <a16:creationId xmlns:a16="http://schemas.microsoft.com/office/drawing/2014/main" id="{681F4FBF-8EE4-42AD-8E68-05ED1C734B94}"/>
                </a:ext>
              </a:extLst>
            </p:cNvPr>
            <p:cNvSpPr/>
            <p:nvPr/>
          </p:nvSpPr>
          <p:spPr bwMode="auto">
            <a:xfrm>
              <a:off x="5764213" y="3425826"/>
              <a:ext cx="604838" cy="231775"/>
            </a:xfrm>
            <a:custGeom>
              <a:avLst/>
              <a:gdLst>
                <a:gd name="T0" fmla="*/ 97 w 381"/>
                <a:gd name="T1" fmla="*/ 31 h 146"/>
                <a:gd name="T2" fmla="*/ 366 w 381"/>
                <a:gd name="T3" fmla="*/ 88 h 146"/>
                <a:gd name="T4" fmla="*/ 381 w 381"/>
                <a:gd name="T5" fmla="*/ 143 h 146"/>
                <a:gd name="T6" fmla="*/ 28 w 381"/>
                <a:gd name="T7" fmla="*/ 146 h 146"/>
                <a:gd name="T8" fmla="*/ 0 w 381"/>
                <a:gd name="T9" fmla="*/ 0 h 146"/>
                <a:gd name="T10" fmla="*/ 97 w 381"/>
                <a:gd name="T11" fmla="*/ 31 h 146"/>
              </a:gdLst>
              <a:ahLst/>
              <a:cxnLst>
                <a:cxn ang="0">
                  <a:pos x="T0" y="T1"/>
                </a:cxn>
                <a:cxn ang="0">
                  <a:pos x="T2" y="T3"/>
                </a:cxn>
                <a:cxn ang="0">
                  <a:pos x="T4" y="T5"/>
                </a:cxn>
                <a:cxn ang="0">
                  <a:pos x="T6" y="T7"/>
                </a:cxn>
                <a:cxn ang="0">
                  <a:pos x="T8" y="T9"/>
                </a:cxn>
                <a:cxn ang="0">
                  <a:pos x="T10" y="T11"/>
                </a:cxn>
              </a:cxnLst>
              <a:rect l="0" t="0" r="r" b="b"/>
              <a:pathLst>
                <a:path w="381" h="146">
                  <a:moveTo>
                    <a:pt x="97" y="31"/>
                  </a:moveTo>
                  <a:lnTo>
                    <a:pt x="366" y="88"/>
                  </a:lnTo>
                  <a:lnTo>
                    <a:pt x="381" y="143"/>
                  </a:lnTo>
                  <a:lnTo>
                    <a:pt x="28" y="146"/>
                  </a:lnTo>
                  <a:lnTo>
                    <a:pt x="0" y="0"/>
                  </a:lnTo>
                  <a:lnTo>
                    <a:pt x="97" y="31"/>
                  </a:lnTo>
                  <a:close/>
                </a:path>
              </a:pathLst>
            </a:custGeom>
            <a:solidFill>
              <a:srgbClr val="F9A4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4" name="任意多边形 53">
              <a:extLst>
                <a:ext uri="{FF2B5EF4-FFF2-40B4-BE49-F238E27FC236}">
                  <a16:creationId xmlns:a16="http://schemas.microsoft.com/office/drawing/2014/main" id="{51EA4396-6553-4552-A835-525138011753}"/>
                </a:ext>
              </a:extLst>
            </p:cNvPr>
            <p:cNvSpPr/>
            <p:nvPr/>
          </p:nvSpPr>
          <p:spPr bwMode="auto">
            <a:xfrm>
              <a:off x="6216651" y="3508376"/>
              <a:ext cx="354013" cy="149225"/>
            </a:xfrm>
            <a:custGeom>
              <a:avLst/>
              <a:gdLst>
                <a:gd name="T0" fmla="*/ 14 w 74"/>
                <a:gd name="T1" fmla="*/ 11 h 31"/>
                <a:gd name="T2" fmla="*/ 50 w 74"/>
                <a:gd name="T3" fmla="*/ 4 h 31"/>
                <a:gd name="T4" fmla="*/ 73 w 74"/>
                <a:gd name="T5" fmla="*/ 31 h 31"/>
                <a:gd name="T6" fmla="*/ 73 w 74"/>
                <a:gd name="T7" fmla="*/ 31 h 31"/>
                <a:gd name="T8" fmla="*/ 0 w 74"/>
                <a:gd name="T9" fmla="*/ 30 h 31"/>
                <a:gd name="T10" fmla="*/ 14 w 74"/>
                <a:gd name="T11" fmla="*/ 11 h 31"/>
              </a:gdLst>
              <a:ahLst/>
              <a:cxnLst>
                <a:cxn ang="0">
                  <a:pos x="T0" y="T1"/>
                </a:cxn>
                <a:cxn ang="0">
                  <a:pos x="T2" y="T3"/>
                </a:cxn>
                <a:cxn ang="0">
                  <a:pos x="T4" y="T5"/>
                </a:cxn>
                <a:cxn ang="0">
                  <a:pos x="T6" y="T7"/>
                </a:cxn>
                <a:cxn ang="0">
                  <a:pos x="T8" y="T9"/>
                </a:cxn>
                <a:cxn ang="0">
                  <a:pos x="T10" y="T11"/>
                </a:cxn>
              </a:cxnLst>
              <a:rect l="0" t="0" r="r" b="b"/>
              <a:pathLst>
                <a:path w="74" h="31">
                  <a:moveTo>
                    <a:pt x="14" y="11"/>
                  </a:moveTo>
                  <a:cubicBezTo>
                    <a:pt x="14" y="11"/>
                    <a:pt x="32" y="0"/>
                    <a:pt x="50" y="4"/>
                  </a:cubicBezTo>
                  <a:cubicBezTo>
                    <a:pt x="62" y="7"/>
                    <a:pt x="74" y="19"/>
                    <a:pt x="73" y="31"/>
                  </a:cubicBezTo>
                  <a:cubicBezTo>
                    <a:pt x="73" y="31"/>
                    <a:pt x="73" y="31"/>
                    <a:pt x="73" y="31"/>
                  </a:cubicBezTo>
                  <a:cubicBezTo>
                    <a:pt x="0" y="30"/>
                    <a:pt x="0" y="30"/>
                    <a:pt x="0" y="30"/>
                  </a:cubicBezTo>
                  <a:lnTo>
                    <a:pt x="14" y="11"/>
                  </a:lnTo>
                  <a:close/>
                </a:path>
              </a:pathLst>
            </a:custGeom>
            <a:solidFill>
              <a:srgbClr val="F9A4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5" name="任意多边形 54">
              <a:extLst>
                <a:ext uri="{FF2B5EF4-FFF2-40B4-BE49-F238E27FC236}">
                  <a16:creationId xmlns:a16="http://schemas.microsoft.com/office/drawing/2014/main" id="{CD418D89-CCE6-49A3-BC5A-31570758D471}"/>
                </a:ext>
              </a:extLst>
            </p:cNvPr>
            <p:cNvSpPr/>
            <p:nvPr/>
          </p:nvSpPr>
          <p:spPr bwMode="auto">
            <a:xfrm>
              <a:off x="5735638" y="3162301"/>
              <a:ext cx="254000" cy="481013"/>
            </a:xfrm>
            <a:custGeom>
              <a:avLst/>
              <a:gdLst>
                <a:gd name="T0" fmla="*/ 43 w 53"/>
                <a:gd name="T1" fmla="*/ 0 h 100"/>
                <a:gd name="T2" fmla="*/ 53 w 53"/>
                <a:gd name="T3" fmla="*/ 77 h 100"/>
                <a:gd name="T4" fmla="*/ 10 w 53"/>
                <a:gd name="T5" fmla="*/ 97 h 100"/>
                <a:gd name="T6" fmla="*/ 0 w 53"/>
                <a:gd name="T7" fmla="*/ 0 h 100"/>
                <a:gd name="T8" fmla="*/ 43 w 53"/>
                <a:gd name="T9" fmla="*/ 0 h 100"/>
              </a:gdLst>
              <a:ahLst/>
              <a:cxnLst>
                <a:cxn ang="0">
                  <a:pos x="T0" y="T1"/>
                </a:cxn>
                <a:cxn ang="0">
                  <a:pos x="T2" y="T3"/>
                </a:cxn>
                <a:cxn ang="0">
                  <a:pos x="T4" y="T5"/>
                </a:cxn>
                <a:cxn ang="0">
                  <a:pos x="T6" y="T7"/>
                </a:cxn>
                <a:cxn ang="0">
                  <a:pos x="T8" y="T9"/>
                </a:cxn>
              </a:cxnLst>
              <a:rect l="0" t="0" r="r" b="b"/>
              <a:pathLst>
                <a:path w="53" h="100">
                  <a:moveTo>
                    <a:pt x="43" y="0"/>
                  </a:moveTo>
                  <a:cubicBezTo>
                    <a:pt x="53" y="77"/>
                    <a:pt x="53" y="77"/>
                    <a:pt x="53" y="77"/>
                  </a:cubicBezTo>
                  <a:cubicBezTo>
                    <a:pt x="53" y="77"/>
                    <a:pt x="9" y="100"/>
                    <a:pt x="10" y="97"/>
                  </a:cubicBezTo>
                  <a:cubicBezTo>
                    <a:pt x="11" y="95"/>
                    <a:pt x="0" y="0"/>
                    <a:pt x="0" y="0"/>
                  </a:cubicBezTo>
                  <a:lnTo>
                    <a:pt x="43" y="0"/>
                  </a:lnTo>
                  <a:close/>
                </a:path>
              </a:pathLst>
            </a:custGeom>
            <a:solidFill>
              <a:srgbClr val="F9A4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6" name="任意多边形 55">
              <a:extLst>
                <a:ext uri="{FF2B5EF4-FFF2-40B4-BE49-F238E27FC236}">
                  <a16:creationId xmlns:a16="http://schemas.microsoft.com/office/drawing/2014/main" id="{F888E65A-1917-46BF-8CF7-66D8531F8FBB}"/>
                </a:ext>
              </a:extLst>
            </p:cNvPr>
            <p:cNvSpPr/>
            <p:nvPr/>
          </p:nvSpPr>
          <p:spPr bwMode="auto">
            <a:xfrm>
              <a:off x="5749926" y="2859088"/>
              <a:ext cx="260350" cy="393700"/>
            </a:xfrm>
            <a:custGeom>
              <a:avLst/>
              <a:gdLst>
                <a:gd name="T0" fmla="*/ 0 w 54"/>
                <a:gd name="T1" fmla="*/ 0 h 82"/>
                <a:gd name="T2" fmla="*/ 40 w 54"/>
                <a:gd name="T3" fmla="*/ 33 h 82"/>
                <a:gd name="T4" fmla="*/ 54 w 54"/>
                <a:gd name="T5" fmla="*/ 75 h 82"/>
                <a:gd name="T6" fmla="*/ 4 w 54"/>
                <a:gd name="T7" fmla="*/ 82 h 82"/>
                <a:gd name="T8" fmla="*/ 0 w 54"/>
                <a:gd name="T9" fmla="*/ 0 h 82"/>
              </a:gdLst>
              <a:ahLst/>
              <a:cxnLst>
                <a:cxn ang="0">
                  <a:pos x="T0" y="T1"/>
                </a:cxn>
                <a:cxn ang="0">
                  <a:pos x="T2" y="T3"/>
                </a:cxn>
                <a:cxn ang="0">
                  <a:pos x="T4" y="T5"/>
                </a:cxn>
                <a:cxn ang="0">
                  <a:pos x="T6" y="T7"/>
                </a:cxn>
                <a:cxn ang="0">
                  <a:pos x="T8" y="T9"/>
                </a:cxn>
              </a:cxnLst>
              <a:rect l="0" t="0" r="r" b="b"/>
              <a:pathLst>
                <a:path w="54" h="82">
                  <a:moveTo>
                    <a:pt x="0" y="0"/>
                  </a:moveTo>
                  <a:cubicBezTo>
                    <a:pt x="0" y="0"/>
                    <a:pt x="33" y="5"/>
                    <a:pt x="40" y="33"/>
                  </a:cubicBezTo>
                  <a:cubicBezTo>
                    <a:pt x="50" y="70"/>
                    <a:pt x="54" y="75"/>
                    <a:pt x="54" y="75"/>
                  </a:cubicBezTo>
                  <a:cubicBezTo>
                    <a:pt x="4" y="82"/>
                    <a:pt x="4" y="82"/>
                    <a:pt x="4" y="82"/>
                  </a:cubicBezTo>
                  <a:lnTo>
                    <a:pt x="0" y="0"/>
                  </a:lnTo>
                  <a:close/>
                </a:path>
              </a:pathLst>
            </a:custGeom>
            <a:solidFill>
              <a:srgbClr val="0B1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7" name="任意多边形 56">
              <a:extLst>
                <a:ext uri="{FF2B5EF4-FFF2-40B4-BE49-F238E27FC236}">
                  <a16:creationId xmlns:a16="http://schemas.microsoft.com/office/drawing/2014/main" id="{379FED24-C843-41E6-A11D-DE06EBAAEE84}"/>
                </a:ext>
              </a:extLst>
            </p:cNvPr>
            <p:cNvSpPr/>
            <p:nvPr/>
          </p:nvSpPr>
          <p:spPr bwMode="auto">
            <a:xfrm>
              <a:off x="5092701" y="2816226"/>
              <a:ext cx="720725" cy="827088"/>
            </a:xfrm>
            <a:custGeom>
              <a:avLst/>
              <a:gdLst>
                <a:gd name="T0" fmla="*/ 74 w 150"/>
                <a:gd name="T1" fmla="*/ 0 h 172"/>
                <a:gd name="T2" fmla="*/ 137 w 150"/>
                <a:gd name="T3" fmla="*/ 9 h 172"/>
                <a:gd name="T4" fmla="*/ 148 w 150"/>
                <a:gd name="T5" fmla="*/ 22 h 172"/>
                <a:gd name="T6" fmla="*/ 150 w 150"/>
                <a:gd name="T7" fmla="*/ 171 h 172"/>
                <a:gd name="T8" fmla="*/ 9 w 150"/>
                <a:gd name="T9" fmla="*/ 172 h 172"/>
                <a:gd name="T10" fmla="*/ 0 w 150"/>
                <a:gd name="T11" fmla="*/ 42 h 172"/>
                <a:gd name="T12" fmla="*/ 5 w 150"/>
                <a:gd name="T13" fmla="*/ 24 h 172"/>
                <a:gd name="T14" fmla="*/ 23 w 150"/>
                <a:gd name="T15" fmla="*/ 8 h 172"/>
                <a:gd name="T16" fmla="*/ 74 w 150"/>
                <a:gd name="T17"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172">
                  <a:moveTo>
                    <a:pt x="74" y="0"/>
                  </a:moveTo>
                  <a:cubicBezTo>
                    <a:pt x="137" y="9"/>
                    <a:pt x="137" y="9"/>
                    <a:pt x="137" y="9"/>
                  </a:cubicBezTo>
                  <a:cubicBezTo>
                    <a:pt x="144" y="10"/>
                    <a:pt x="148" y="16"/>
                    <a:pt x="148" y="22"/>
                  </a:cubicBezTo>
                  <a:cubicBezTo>
                    <a:pt x="150" y="171"/>
                    <a:pt x="150" y="171"/>
                    <a:pt x="150" y="171"/>
                  </a:cubicBezTo>
                  <a:cubicBezTo>
                    <a:pt x="9" y="172"/>
                    <a:pt x="9" y="172"/>
                    <a:pt x="9" y="172"/>
                  </a:cubicBezTo>
                  <a:cubicBezTo>
                    <a:pt x="0" y="42"/>
                    <a:pt x="0" y="42"/>
                    <a:pt x="0" y="42"/>
                  </a:cubicBezTo>
                  <a:cubicBezTo>
                    <a:pt x="5" y="24"/>
                    <a:pt x="5" y="24"/>
                    <a:pt x="5" y="24"/>
                  </a:cubicBezTo>
                  <a:cubicBezTo>
                    <a:pt x="8" y="16"/>
                    <a:pt x="15" y="10"/>
                    <a:pt x="23" y="8"/>
                  </a:cubicBezTo>
                  <a:lnTo>
                    <a:pt x="74" y="0"/>
                  </a:lnTo>
                  <a:close/>
                </a:path>
              </a:pathLst>
            </a:custGeom>
            <a:solidFill>
              <a:srgbClr val="0B1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8" name="任意多边形 57">
              <a:extLst>
                <a:ext uri="{FF2B5EF4-FFF2-40B4-BE49-F238E27FC236}">
                  <a16:creationId xmlns:a16="http://schemas.microsoft.com/office/drawing/2014/main" id="{9AC566CE-8330-45D2-B6BC-D04FB07CF269}"/>
                </a:ext>
              </a:extLst>
            </p:cNvPr>
            <p:cNvSpPr/>
            <p:nvPr/>
          </p:nvSpPr>
          <p:spPr bwMode="auto">
            <a:xfrm>
              <a:off x="4929188" y="3138488"/>
              <a:ext cx="322263" cy="403225"/>
            </a:xfrm>
            <a:custGeom>
              <a:avLst/>
              <a:gdLst>
                <a:gd name="T0" fmla="*/ 203 w 203"/>
                <a:gd name="T1" fmla="*/ 48 h 254"/>
                <a:gd name="T2" fmla="*/ 124 w 203"/>
                <a:gd name="T3" fmla="*/ 254 h 254"/>
                <a:gd name="T4" fmla="*/ 0 w 203"/>
                <a:gd name="T5" fmla="*/ 148 h 254"/>
                <a:gd name="T6" fmla="*/ 49 w 203"/>
                <a:gd name="T7" fmla="*/ 0 h 254"/>
                <a:gd name="T8" fmla="*/ 203 w 203"/>
                <a:gd name="T9" fmla="*/ 48 h 254"/>
              </a:gdLst>
              <a:ahLst/>
              <a:cxnLst>
                <a:cxn ang="0">
                  <a:pos x="T0" y="T1"/>
                </a:cxn>
                <a:cxn ang="0">
                  <a:pos x="T2" y="T3"/>
                </a:cxn>
                <a:cxn ang="0">
                  <a:pos x="T4" y="T5"/>
                </a:cxn>
                <a:cxn ang="0">
                  <a:pos x="T6" y="T7"/>
                </a:cxn>
                <a:cxn ang="0">
                  <a:pos x="T8" y="T9"/>
                </a:cxn>
              </a:cxnLst>
              <a:rect l="0" t="0" r="r" b="b"/>
              <a:pathLst>
                <a:path w="203" h="254">
                  <a:moveTo>
                    <a:pt x="203" y="48"/>
                  </a:moveTo>
                  <a:lnTo>
                    <a:pt x="124" y="254"/>
                  </a:lnTo>
                  <a:lnTo>
                    <a:pt x="0" y="148"/>
                  </a:lnTo>
                  <a:lnTo>
                    <a:pt x="49" y="0"/>
                  </a:lnTo>
                  <a:lnTo>
                    <a:pt x="203" y="48"/>
                  </a:lnTo>
                  <a:close/>
                </a:path>
              </a:pathLst>
            </a:custGeom>
            <a:solidFill>
              <a:srgbClr val="FFB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9" name="任意多边形 58">
              <a:extLst>
                <a:ext uri="{FF2B5EF4-FFF2-40B4-BE49-F238E27FC236}">
                  <a16:creationId xmlns:a16="http://schemas.microsoft.com/office/drawing/2014/main" id="{93F03B72-84BA-4AB7-AF1C-CCD7B0A8A054}"/>
                </a:ext>
              </a:extLst>
            </p:cNvPr>
            <p:cNvSpPr/>
            <p:nvPr/>
          </p:nvSpPr>
          <p:spPr bwMode="auto">
            <a:xfrm>
              <a:off x="4919663" y="2840038"/>
              <a:ext cx="455613" cy="461963"/>
            </a:xfrm>
            <a:custGeom>
              <a:avLst/>
              <a:gdLst>
                <a:gd name="T0" fmla="*/ 95 w 95"/>
                <a:gd name="T1" fmla="*/ 0 h 96"/>
                <a:gd name="T2" fmla="*/ 34 w 95"/>
                <a:gd name="T3" fmla="*/ 14 h 96"/>
                <a:gd name="T4" fmla="*/ 0 w 95"/>
                <a:gd name="T5" fmla="*/ 79 h 96"/>
                <a:gd name="T6" fmla="*/ 80 w 95"/>
                <a:gd name="T7" fmla="*/ 96 h 96"/>
                <a:gd name="T8" fmla="*/ 95 w 95"/>
                <a:gd name="T9" fmla="*/ 0 h 96"/>
              </a:gdLst>
              <a:ahLst/>
              <a:cxnLst>
                <a:cxn ang="0">
                  <a:pos x="T0" y="T1"/>
                </a:cxn>
                <a:cxn ang="0">
                  <a:pos x="T2" y="T3"/>
                </a:cxn>
                <a:cxn ang="0">
                  <a:pos x="T4" y="T5"/>
                </a:cxn>
                <a:cxn ang="0">
                  <a:pos x="T6" y="T7"/>
                </a:cxn>
                <a:cxn ang="0">
                  <a:pos x="T8" y="T9"/>
                </a:cxn>
              </a:cxnLst>
              <a:rect l="0" t="0" r="r" b="b"/>
              <a:pathLst>
                <a:path w="95" h="96">
                  <a:moveTo>
                    <a:pt x="95" y="0"/>
                  </a:moveTo>
                  <a:cubicBezTo>
                    <a:pt x="95" y="0"/>
                    <a:pt x="46" y="0"/>
                    <a:pt x="34" y="14"/>
                  </a:cubicBezTo>
                  <a:cubicBezTo>
                    <a:pt x="18" y="32"/>
                    <a:pt x="0" y="79"/>
                    <a:pt x="0" y="79"/>
                  </a:cubicBezTo>
                  <a:cubicBezTo>
                    <a:pt x="80" y="96"/>
                    <a:pt x="80" y="96"/>
                    <a:pt x="80" y="96"/>
                  </a:cubicBezTo>
                  <a:lnTo>
                    <a:pt x="95" y="0"/>
                  </a:lnTo>
                  <a:close/>
                </a:path>
              </a:pathLst>
            </a:custGeom>
            <a:solidFill>
              <a:srgbClr val="0B1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0" name="任意多边形 59">
              <a:extLst>
                <a:ext uri="{FF2B5EF4-FFF2-40B4-BE49-F238E27FC236}">
                  <a16:creationId xmlns:a16="http://schemas.microsoft.com/office/drawing/2014/main" id="{ECA0672B-3F0B-49F5-8B43-40759708042C}"/>
                </a:ext>
              </a:extLst>
            </p:cNvPr>
            <p:cNvSpPr/>
            <p:nvPr/>
          </p:nvSpPr>
          <p:spPr bwMode="auto">
            <a:xfrm>
              <a:off x="4814888" y="3373438"/>
              <a:ext cx="773113" cy="317500"/>
            </a:xfrm>
            <a:custGeom>
              <a:avLst/>
              <a:gdLst>
                <a:gd name="T0" fmla="*/ 69 w 161"/>
                <a:gd name="T1" fmla="*/ 24 h 66"/>
                <a:gd name="T2" fmla="*/ 161 w 161"/>
                <a:gd name="T3" fmla="*/ 45 h 66"/>
                <a:gd name="T4" fmla="*/ 157 w 161"/>
                <a:gd name="T5" fmla="*/ 65 h 66"/>
                <a:gd name="T6" fmla="*/ 49 w 161"/>
                <a:gd name="T7" fmla="*/ 66 h 66"/>
                <a:gd name="T8" fmla="*/ 24 w 161"/>
                <a:gd name="T9" fmla="*/ 0 h 66"/>
                <a:gd name="T10" fmla="*/ 69 w 161"/>
                <a:gd name="T11" fmla="*/ 24 h 66"/>
              </a:gdLst>
              <a:ahLst/>
              <a:cxnLst>
                <a:cxn ang="0">
                  <a:pos x="T0" y="T1"/>
                </a:cxn>
                <a:cxn ang="0">
                  <a:pos x="T2" y="T3"/>
                </a:cxn>
                <a:cxn ang="0">
                  <a:pos x="T4" y="T5"/>
                </a:cxn>
                <a:cxn ang="0">
                  <a:pos x="T6" y="T7"/>
                </a:cxn>
                <a:cxn ang="0">
                  <a:pos x="T8" y="T9"/>
                </a:cxn>
                <a:cxn ang="0">
                  <a:pos x="T10" y="T11"/>
                </a:cxn>
              </a:cxnLst>
              <a:rect l="0" t="0" r="r" b="b"/>
              <a:pathLst>
                <a:path w="161" h="66">
                  <a:moveTo>
                    <a:pt x="69" y="24"/>
                  </a:moveTo>
                  <a:cubicBezTo>
                    <a:pt x="161" y="45"/>
                    <a:pt x="161" y="45"/>
                    <a:pt x="161" y="45"/>
                  </a:cubicBezTo>
                  <a:cubicBezTo>
                    <a:pt x="157" y="65"/>
                    <a:pt x="157" y="65"/>
                    <a:pt x="157" y="65"/>
                  </a:cubicBezTo>
                  <a:cubicBezTo>
                    <a:pt x="49" y="66"/>
                    <a:pt x="49" y="66"/>
                    <a:pt x="49" y="66"/>
                  </a:cubicBezTo>
                  <a:cubicBezTo>
                    <a:pt x="49" y="66"/>
                    <a:pt x="0" y="56"/>
                    <a:pt x="24" y="0"/>
                  </a:cubicBezTo>
                  <a:lnTo>
                    <a:pt x="69" y="24"/>
                  </a:lnTo>
                  <a:close/>
                </a:path>
              </a:pathLst>
            </a:custGeom>
            <a:solidFill>
              <a:srgbClr val="FFB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1" name="任意多边形 60">
              <a:extLst>
                <a:ext uri="{FF2B5EF4-FFF2-40B4-BE49-F238E27FC236}">
                  <a16:creationId xmlns:a16="http://schemas.microsoft.com/office/drawing/2014/main" id="{C069DDAB-E696-46C5-98BF-8541C3688055}"/>
                </a:ext>
              </a:extLst>
            </p:cNvPr>
            <p:cNvSpPr/>
            <p:nvPr/>
          </p:nvSpPr>
          <p:spPr bwMode="auto">
            <a:xfrm>
              <a:off x="5524501" y="3546476"/>
              <a:ext cx="350838" cy="144463"/>
            </a:xfrm>
            <a:custGeom>
              <a:avLst/>
              <a:gdLst>
                <a:gd name="T0" fmla="*/ 13 w 73"/>
                <a:gd name="T1" fmla="*/ 9 h 30"/>
                <a:gd name="T2" fmla="*/ 52 w 73"/>
                <a:gd name="T3" fmla="*/ 3 h 30"/>
                <a:gd name="T4" fmla="*/ 72 w 73"/>
                <a:gd name="T5" fmla="*/ 30 h 30"/>
                <a:gd name="T6" fmla="*/ 72 w 73"/>
                <a:gd name="T7" fmla="*/ 30 h 30"/>
                <a:gd name="T8" fmla="*/ 0 w 73"/>
                <a:gd name="T9" fmla="*/ 29 h 30"/>
                <a:gd name="T10" fmla="*/ 13 w 73"/>
                <a:gd name="T11" fmla="*/ 9 h 30"/>
              </a:gdLst>
              <a:ahLst/>
              <a:cxnLst>
                <a:cxn ang="0">
                  <a:pos x="T0" y="T1"/>
                </a:cxn>
                <a:cxn ang="0">
                  <a:pos x="T2" y="T3"/>
                </a:cxn>
                <a:cxn ang="0">
                  <a:pos x="T4" y="T5"/>
                </a:cxn>
                <a:cxn ang="0">
                  <a:pos x="T6" y="T7"/>
                </a:cxn>
                <a:cxn ang="0">
                  <a:pos x="T8" y="T9"/>
                </a:cxn>
                <a:cxn ang="0">
                  <a:pos x="T10" y="T11"/>
                </a:cxn>
              </a:cxnLst>
              <a:rect l="0" t="0" r="r" b="b"/>
              <a:pathLst>
                <a:path w="73" h="30">
                  <a:moveTo>
                    <a:pt x="13" y="9"/>
                  </a:moveTo>
                  <a:cubicBezTo>
                    <a:pt x="13" y="9"/>
                    <a:pt x="35" y="0"/>
                    <a:pt x="52" y="3"/>
                  </a:cubicBezTo>
                  <a:cubicBezTo>
                    <a:pt x="64" y="6"/>
                    <a:pt x="73" y="17"/>
                    <a:pt x="72" y="30"/>
                  </a:cubicBezTo>
                  <a:cubicBezTo>
                    <a:pt x="72" y="30"/>
                    <a:pt x="72" y="30"/>
                    <a:pt x="72" y="30"/>
                  </a:cubicBezTo>
                  <a:cubicBezTo>
                    <a:pt x="0" y="29"/>
                    <a:pt x="0" y="29"/>
                    <a:pt x="0" y="29"/>
                  </a:cubicBezTo>
                  <a:lnTo>
                    <a:pt x="13" y="9"/>
                  </a:lnTo>
                  <a:close/>
                </a:path>
              </a:pathLst>
            </a:custGeom>
            <a:solidFill>
              <a:srgbClr val="FFB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2" name="直接连接符 61">
              <a:extLst>
                <a:ext uri="{FF2B5EF4-FFF2-40B4-BE49-F238E27FC236}">
                  <a16:creationId xmlns:a16="http://schemas.microsoft.com/office/drawing/2014/main" id="{A1662542-3185-4941-81BD-7F757AE17DB9}"/>
                </a:ext>
              </a:extLst>
            </p:cNvPr>
            <p:cNvSpPr/>
            <p:nvPr/>
          </p:nvSpPr>
          <p:spPr bwMode="auto">
            <a:xfrm flipH="1" flipV="1">
              <a:off x="5040313" y="3475038"/>
              <a:ext cx="104775" cy="14288"/>
            </a:xfrm>
            <a:prstGeom prst="line">
              <a:avLst/>
            </a:prstGeom>
            <a:noFill/>
            <a:ln w="9525" cap="flat">
              <a:solidFill>
                <a:srgbClr val="E9898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3" name="任意多边形 62">
              <a:extLst>
                <a:ext uri="{FF2B5EF4-FFF2-40B4-BE49-F238E27FC236}">
                  <a16:creationId xmlns:a16="http://schemas.microsoft.com/office/drawing/2014/main" id="{7086EBE6-5939-435A-89D3-8157095FAC32}"/>
                </a:ext>
              </a:extLst>
            </p:cNvPr>
            <p:cNvSpPr/>
            <p:nvPr/>
          </p:nvSpPr>
          <p:spPr bwMode="auto">
            <a:xfrm>
              <a:off x="5649913" y="2282826"/>
              <a:ext cx="119063" cy="153988"/>
            </a:xfrm>
            <a:custGeom>
              <a:avLst/>
              <a:gdLst>
                <a:gd name="T0" fmla="*/ 0 w 25"/>
                <a:gd name="T1" fmla="*/ 0 h 32"/>
                <a:gd name="T2" fmla="*/ 1 w 25"/>
                <a:gd name="T3" fmla="*/ 32 h 32"/>
                <a:gd name="T4" fmla="*/ 0 w 25"/>
                <a:gd name="T5" fmla="*/ 0 h 32"/>
              </a:gdLst>
              <a:ahLst/>
              <a:cxnLst>
                <a:cxn ang="0">
                  <a:pos x="T0" y="T1"/>
                </a:cxn>
                <a:cxn ang="0">
                  <a:pos x="T2" y="T3"/>
                </a:cxn>
                <a:cxn ang="0">
                  <a:pos x="T4" y="T5"/>
                </a:cxn>
              </a:cxnLst>
              <a:rect l="0" t="0" r="r" b="b"/>
              <a:pathLst>
                <a:path w="25" h="32">
                  <a:moveTo>
                    <a:pt x="0" y="0"/>
                  </a:moveTo>
                  <a:cubicBezTo>
                    <a:pt x="0" y="0"/>
                    <a:pt x="25" y="23"/>
                    <a:pt x="1" y="32"/>
                  </a:cubicBezTo>
                  <a:lnTo>
                    <a:pt x="0" y="0"/>
                  </a:lnTo>
                  <a:close/>
                </a:path>
              </a:pathLst>
            </a:custGeom>
            <a:solidFill>
              <a:srgbClr val="0B1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4" name="任意多边形 63">
              <a:extLst>
                <a:ext uri="{FF2B5EF4-FFF2-40B4-BE49-F238E27FC236}">
                  <a16:creationId xmlns:a16="http://schemas.microsoft.com/office/drawing/2014/main" id="{24A4344F-FF8F-470D-A5F9-80A547A423F6}"/>
                </a:ext>
              </a:extLst>
            </p:cNvPr>
            <p:cNvSpPr/>
            <p:nvPr/>
          </p:nvSpPr>
          <p:spPr bwMode="auto">
            <a:xfrm>
              <a:off x="5576888" y="2403476"/>
              <a:ext cx="163513" cy="168275"/>
            </a:xfrm>
            <a:custGeom>
              <a:avLst/>
              <a:gdLst>
                <a:gd name="T0" fmla="*/ 0 w 34"/>
                <a:gd name="T1" fmla="*/ 17 h 35"/>
                <a:gd name="T2" fmla="*/ 17 w 34"/>
                <a:gd name="T3" fmla="*/ 34 h 35"/>
                <a:gd name="T4" fmla="*/ 34 w 34"/>
                <a:gd name="T5" fmla="*/ 18 h 35"/>
                <a:gd name="T6" fmla="*/ 18 w 34"/>
                <a:gd name="T7" fmla="*/ 0 h 35"/>
                <a:gd name="T8" fmla="*/ 0 w 34"/>
                <a:gd name="T9" fmla="*/ 17 h 35"/>
              </a:gdLst>
              <a:ahLst/>
              <a:cxnLst>
                <a:cxn ang="0">
                  <a:pos x="T0" y="T1"/>
                </a:cxn>
                <a:cxn ang="0">
                  <a:pos x="T2" y="T3"/>
                </a:cxn>
                <a:cxn ang="0">
                  <a:pos x="T4" y="T5"/>
                </a:cxn>
                <a:cxn ang="0">
                  <a:pos x="T6" y="T7"/>
                </a:cxn>
                <a:cxn ang="0">
                  <a:pos x="T8" y="T9"/>
                </a:cxn>
              </a:cxnLst>
              <a:rect l="0" t="0" r="r" b="b"/>
              <a:pathLst>
                <a:path w="34" h="35">
                  <a:moveTo>
                    <a:pt x="0" y="17"/>
                  </a:moveTo>
                  <a:cubicBezTo>
                    <a:pt x="0" y="26"/>
                    <a:pt x="7" y="34"/>
                    <a:pt x="17" y="34"/>
                  </a:cubicBezTo>
                  <a:cubicBezTo>
                    <a:pt x="26" y="35"/>
                    <a:pt x="33" y="27"/>
                    <a:pt x="34" y="18"/>
                  </a:cubicBezTo>
                  <a:cubicBezTo>
                    <a:pt x="34" y="8"/>
                    <a:pt x="27" y="0"/>
                    <a:pt x="18" y="0"/>
                  </a:cubicBezTo>
                  <a:cubicBezTo>
                    <a:pt x="8" y="0"/>
                    <a:pt x="1" y="7"/>
                    <a:pt x="0" y="17"/>
                  </a:cubicBezTo>
                  <a:close/>
                </a:path>
              </a:pathLst>
            </a:custGeom>
            <a:solidFill>
              <a:srgbClr val="0077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5" name="任意多边形 64">
              <a:extLst>
                <a:ext uri="{FF2B5EF4-FFF2-40B4-BE49-F238E27FC236}">
                  <a16:creationId xmlns:a16="http://schemas.microsoft.com/office/drawing/2014/main" id="{0A258113-C444-48C0-86E3-A56E44C67E1A}"/>
                </a:ext>
              </a:extLst>
            </p:cNvPr>
            <p:cNvSpPr/>
            <p:nvPr/>
          </p:nvSpPr>
          <p:spPr bwMode="auto">
            <a:xfrm>
              <a:off x="5386388" y="2586038"/>
              <a:ext cx="180975" cy="322263"/>
            </a:xfrm>
            <a:custGeom>
              <a:avLst/>
              <a:gdLst>
                <a:gd name="T0" fmla="*/ 36 w 38"/>
                <a:gd name="T1" fmla="*/ 15 h 67"/>
                <a:gd name="T2" fmla="*/ 37 w 38"/>
                <a:gd name="T3" fmla="*/ 49 h 67"/>
                <a:gd name="T4" fmla="*/ 20 w 38"/>
                <a:gd name="T5" fmla="*/ 67 h 67"/>
                <a:gd name="T6" fmla="*/ 20 w 38"/>
                <a:gd name="T7" fmla="*/ 67 h 67"/>
                <a:gd name="T8" fmla="*/ 0 w 38"/>
                <a:gd name="T9" fmla="*/ 53 h 67"/>
                <a:gd name="T10" fmla="*/ 0 w 38"/>
                <a:gd name="T11" fmla="*/ 0 h 67"/>
                <a:gd name="T12" fmla="*/ 36 w 38"/>
                <a:gd name="T13" fmla="*/ 15 h 67"/>
              </a:gdLst>
              <a:ahLst/>
              <a:cxnLst>
                <a:cxn ang="0">
                  <a:pos x="T0" y="T1"/>
                </a:cxn>
                <a:cxn ang="0">
                  <a:pos x="T2" y="T3"/>
                </a:cxn>
                <a:cxn ang="0">
                  <a:pos x="T4" y="T5"/>
                </a:cxn>
                <a:cxn ang="0">
                  <a:pos x="T6" y="T7"/>
                </a:cxn>
                <a:cxn ang="0">
                  <a:pos x="T8" y="T9"/>
                </a:cxn>
                <a:cxn ang="0">
                  <a:pos x="T10" y="T11"/>
                </a:cxn>
                <a:cxn ang="0">
                  <a:pos x="T12" y="T13"/>
                </a:cxn>
              </a:cxnLst>
              <a:rect l="0" t="0" r="r" b="b"/>
              <a:pathLst>
                <a:path w="38" h="67">
                  <a:moveTo>
                    <a:pt x="36" y="15"/>
                  </a:moveTo>
                  <a:cubicBezTo>
                    <a:pt x="37" y="49"/>
                    <a:pt x="37" y="49"/>
                    <a:pt x="37" y="49"/>
                  </a:cubicBezTo>
                  <a:cubicBezTo>
                    <a:pt x="38" y="60"/>
                    <a:pt x="31" y="67"/>
                    <a:pt x="20" y="67"/>
                  </a:cubicBezTo>
                  <a:cubicBezTo>
                    <a:pt x="20" y="67"/>
                    <a:pt x="20" y="67"/>
                    <a:pt x="20" y="67"/>
                  </a:cubicBezTo>
                  <a:cubicBezTo>
                    <a:pt x="10" y="67"/>
                    <a:pt x="0" y="63"/>
                    <a:pt x="0" y="53"/>
                  </a:cubicBezTo>
                  <a:cubicBezTo>
                    <a:pt x="0" y="0"/>
                    <a:pt x="0" y="0"/>
                    <a:pt x="0" y="0"/>
                  </a:cubicBezTo>
                  <a:lnTo>
                    <a:pt x="36" y="15"/>
                  </a:lnTo>
                  <a:close/>
                </a:path>
              </a:pathLst>
            </a:custGeom>
            <a:solidFill>
              <a:srgbClr val="FFB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6" name="任意多边形 65">
              <a:extLst>
                <a:ext uri="{FF2B5EF4-FFF2-40B4-BE49-F238E27FC236}">
                  <a16:creationId xmlns:a16="http://schemas.microsoft.com/office/drawing/2014/main" id="{224646CB-AC0F-41D0-BF2D-1B5D6FC98649}"/>
                </a:ext>
              </a:extLst>
            </p:cNvPr>
            <p:cNvSpPr/>
            <p:nvPr/>
          </p:nvSpPr>
          <p:spPr bwMode="auto">
            <a:xfrm>
              <a:off x="5370513" y="2590801"/>
              <a:ext cx="192088" cy="192088"/>
            </a:xfrm>
            <a:custGeom>
              <a:avLst/>
              <a:gdLst>
                <a:gd name="T0" fmla="*/ 40 w 40"/>
                <a:gd name="T1" fmla="*/ 36 h 40"/>
                <a:gd name="T2" fmla="*/ 3 w 40"/>
                <a:gd name="T3" fmla="*/ 10 h 40"/>
                <a:gd name="T4" fmla="*/ 39 w 40"/>
                <a:gd name="T5" fmla="*/ 11 h 40"/>
                <a:gd name="T6" fmla="*/ 40 w 40"/>
                <a:gd name="T7" fmla="*/ 36 h 40"/>
              </a:gdLst>
              <a:ahLst/>
              <a:cxnLst>
                <a:cxn ang="0">
                  <a:pos x="T0" y="T1"/>
                </a:cxn>
                <a:cxn ang="0">
                  <a:pos x="T2" y="T3"/>
                </a:cxn>
                <a:cxn ang="0">
                  <a:pos x="T4" y="T5"/>
                </a:cxn>
                <a:cxn ang="0">
                  <a:pos x="T6" y="T7"/>
                </a:cxn>
              </a:cxnLst>
              <a:rect l="0" t="0" r="r" b="b"/>
              <a:pathLst>
                <a:path w="40" h="40">
                  <a:moveTo>
                    <a:pt x="40" y="36"/>
                  </a:moveTo>
                  <a:cubicBezTo>
                    <a:pt x="40" y="36"/>
                    <a:pt x="13" y="40"/>
                    <a:pt x="3" y="10"/>
                  </a:cubicBezTo>
                  <a:cubicBezTo>
                    <a:pt x="0" y="0"/>
                    <a:pt x="39" y="11"/>
                    <a:pt x="39" y="11"/>
                  </a:cubicBezTo>
                  <a:lnTo>
                    <a:pt x="40" y="36"/>
                  </a:lnTo>
                  <a:close/>
                </a:path>
              </a:pathLst>
            </a:custGeom>
            <a:solidFill>
              <a:srgbClr val="0B1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7" name="任意多边形 66">
              <a:extLst>
                <a:ext uri="{FF2B5EF4-FFF2-40B4-BE49-F238E27FC236}">
                  <a16:creationId xmlns:a16="http://schemas.microsoft.com/office/drawing/2014/main" id="{3705F336-D50F-4678-B0B4-45D44D11B62D}"/>
                </a:ext>
              </a:extLst>
            </p:cNvPr>
            <p:cNvSpPr/>
            <p:nvPr/>
          </p:nvSpPr>
          <p:spPr bwMode="auto">
            <a:xfrm>
              <a:off x="5308601" y="2206626"/>
              <a:ext cx="365125" cy="498475"/>
            </a:xfrm>
            <a:custGeom>
              <a:avLst/>
              <a:gdLst>
                <a:gd name="T0" fmla="*/ 42 w 76"/>
                <a:gd name="T1" fmla="*/ 104 h 104"/>
                <a:gd name="T2" fmla="*/ 42 w 76"/>
                <a:gd name="T3" fmla="*/ 104 h 104"/>
                <a:gd name="T4" fmla="*/ 76 w 76"/>
                <a:gd name="T5" fmla="*/ 72 h 104"/>
                <a:gd name="T6" fmla="*/ 76 w 76"/>
                <a:gd name="T7" fmla="*/ 38 h 104"/>
                <a:gd name="T8" fmla="*/ 41 w 76"/>
                <a:gd name="T9" fmla="*/ 1 h 104"/>
                <a:gd name="T10" fmla="*/ 41 w 76"/>
                <a:gd name="T11" fmla="*/ 1 h 104"/>
                <a:gd name="T12" fmla="*/ 0 w 76"/>
                <a:gd name="T13" fmla="*/ 37 h 104"/>
                <a:gd name="T14" fmla="*/ 1 w 76"/>
                <a:gd name="T15" fmla="*/ 63 h 104"/>
                <a:gd name="T16" fmla="*/ 42 w 76"/>
                <a:gd name="T17"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104">
                  <a:moveTo>
                    <a:pt x="42" y="104"/>
                  </a:moveTo>
                  <a:cubicBezTo>
                    <a:pt x="42" y="104"/>
                    <a:pt x="42" y="104"/>
                    <a:pt x="42" y="104"/>
                  </a:cubicBezTo>
                  <a:cubicBezTo>
                    <a:pt x="61" y="104"/>
                    <a:pt x="76" y="88"/>
                    <a:pt x="76" y="72"/>
                  </a:cubicBezTo>
                  <a:cubicBezTo>
                    <a:pt x="76" y="38"/>
                    <a:pt x="76" y="38"/>
                    <a:pt x="76" y="38"/>
                  </a:cubicBezTo>
                  <a:cubicBezTo>
                    <a:pt x="76" y="18"/>
                    <a:pt x="60" y="2"/>
                    <a:pt x="41" y="1"/>
                  </a:cubicBezTo>
                  <a:cubicBezTo>
                    <a:pt x="41" y="1"/>
                    <a:pt x="41" y="1"/>
                    <a:pt x="41" y="1"/>
                  </a:cubicBezTo>
                  <a:cubicBezTo>
                    <a:pt x="21" y="0"/>
                    <a:pt x="1" y="16"/>
                    <a:pt x="0" y="37"/>
                  </a:cubicBezTo>
                  <a:cubicBezTo>
                    <a:pt x="1" y="63"/>
                    <a:pt x="1" y="63"/>
                    <a:pt x="1" y="63"/>
                  </a:cubicBezTo>
                  <a:cubicBezTo>
                    <a:pt x="1" y="87"/>
                    <a:pt x="19" y="104"/>
                    <a:pt x="42" y="104"/>
                  </a:cubicBezTo>
                  <a:close/>
                </a:path>
              </a:pathLst>
            </a:custGeom>
            <a:solidFill>
              <a:srgbClr val="FFB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8" name="任意多边形 67">
              <a:extLst>
                <a:ext uri="{FF2B5EF4-FFF2-40B4-BE49-F238E27FC236}">
                  <a16:creationId xmlns:a16="http://schemas.microsoft.com/office/drawing/2014/main" id="{B9C9537F-0BAB-4F74-9469-FC921E0AE465}"/>
                </a:ext>
              </a:extLst>
            </p:cNvPr>
            <p:cNvSpPr/>
            <p:nvPr/>
          </p:nvSpPr>
          <p:spPr bwMode="auto">
            <a:xfrm>
              <a:off x="5557838" y="2508251"/>
              <a:ext cx="23813" cy="30163"/>
            </a:xfrm>
            <a:custGeom>
              <a:avLst/>
              <a:gdLst>
                <a:gd name="T0" fmla="*/ 12 w 15"/>
                <a:gd name="T1" fmla="*/ 0 h 19"/>
                <a:gd name="T2" fmla="*/ 15 w 15"/>
                <a:gd name="T3" fmla="*/ 19 h 19"/>
                <a:gd name="T4" fmla="*/ 0 w 15"/>
                <a:gd name="T5" fmla="*/ 19 h 19"/>
              </a:gdLst>
              <a:ahLst/>
              <a:cxnLst>
                <a:cxn ang="0">
                  <a:pos x="T0" y="T1"/>
                </a:cxn>
                <a:cxn ang="0">
                  <a:pos x="T2" y="T3"/>
                </a:cxn>
                <a:cxn ang="0">
                  <a:pos x="T4" y="T5"/>
                </a:cxn>
              </a:cxnLst>
              <a:rect l="0" t="0" r="r" b="b"/>
              <a:pathLst>
                <a:path w="15" h="19">
                  <a:moveTo>
                    <a:pt x="12" y="0"/>
                  </a:moveTo>
                  <a:lnTo>
                    <a:pt x="15" y="19"/>
                  </a:lnTo>
                  <a:lnTo>
                    <a:pt x="0" y="19"/>
                  </a:lnTo>
                </a:path>
              </a:pathLst>
            </a:custGeom>
            <a:noFill/>
            <a:ln w="9525" cap="rnd">
              <a:solidFill>
                <a:srgbClr val="0B181B"/>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9" name="任意多边形 68">
              <a:extLst>
                <a:ext uri="{FF2B5EF4-FFF2-40B4-BE49-F238E27FC236}">
                  <a16:creationId xmlns:a16="http://schemas.microsoft.com/office/drawing/2014/main" id="{B140DBF6-943B-4213-BC6F-E5864AF7C945}"/>
                </a:ext>
              </a:extLst>
            </p:cNvPr>
            <p:cNvSpPr/>
            <p:nvPr/>
          </p:nvSpPr>
          <p:spPr bwMode="auto">
            <a:xfrm>
              <a:off x="5434013" y="2408238"/>
              <a:ext cx="80963" cy="33338"/>
            </a:xfrm>
            <a:custGeom>
              <a:avLst/>
              <a:gdLst>
                <a:gd name="T0" fmla="*/ 9 w 17"/>
                <a:gd name="T1" fmla="*/ 1 h 7"/>
                <a:gd name="T2" fmla="*/ 17 w 17"/>
                <a:gd name="T3" fmla="*/ 3 h 7"/>
                <a:gd name="T4" fmla="*/ 10 w 17"/>
                <a:gd name="T5" fmla="*/ 6 h 7"/>
                <a:gd name="T6" fmla="*/ 1 w 17"/>
                <a:gd name="T7" fmla="*/ 4 h 7"/>
                <a:gd name="T8" fmla="*/ 9 w 17"/>
                <a:gd name="T9" fmla="*/ 1 h 7"/>
              </a:gdLst>
              <a:ahLst/>
              <a:cxnLst>
                <a:cxn ang="0">
                  <a:pos x="T0" y="T1"/>
                </a:cxn>
                <a:cxn ang="0">
                  <a:pos x="T2" y="T3"/>
                </a:cxn>
                <a:cxn ang="0">
                  <a:pos x="T4" y="T5"/>
                </a:cxn>
                <a:cxn ang="0">
                  <a:pos x="T6" y="T7"/>
                </a:cxn>
                <a:cxn ang="0">
                  <a:pos x="T8" y="T9"/>
                </a:cxn>
              </a:cxnLst>
              <a:rect l="0" t="0" r="r" b="b"/>
              <a:pathLst>
                <a:path w="17" h="7">
                  <a:moveTo>
                    <a:pt x="9" y="1"/>
                  </a:moveTo>
                  <a:cubicBezTo>
                    <a:pt x="9" y="1"/>
                    <a:pt x="17" y="0"/>
                    <a:pt x="17" y="3"/>
                  </a:cubicBezTo>
                  <a:cubicBezTo>
                    <a:pt x="17" y="3"/>
                    <a:pt x="17" y="5"/>
                    <a:pt x="10" y="6"/>
                  </a:cubicBezTo>
                  <a:cubicBezTo>
                    <a:pt x="4" y="7"/>
                    <a:pt x="2" y="6"/>
                    <a:pt x="1" y="4"/>
                  </a:cubicBezTo>
                  <a:cubicBezTo>
                    <a:pt x="0" y="2"/>
                    <a:pt x="6" y="1"/>
                    <a:pt x="9" y="1"/>
                  </a:cubicBezTo>
                  <a:close/>
                </a:path>
              </a:pathLst>
            </a:custGeom>
            <a:solidFill>
              <a:srgbClr val="0B1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0" name="任意多边形 69">
              <a:extLst>
                <a:ext uri="{FF2B5EF4-FFF2-40B4-BE49-F238E27FC236}">
                  <a16:creationId xmlns:a16="http://schemas.microsoft.com/office/drawing/2014/main" id="{E9E3A344-446E-4869-8984-6686E72A3D7E}"/>
                </a:ext>
              </a:extLst>
            </p:cNvPr>
            <p:cNvSpPr/>
            <p:nvPr/>
          </p:nvSpPr>
          <p:spPr bwMode="auto">
            <a:xfrm>
              <a:off x="5592763" y="2403476"/>
              <a:ext cx="71438" cy="28575"/>
            </a:xfrm>
            <a:custGeom>
              <a:avLst/>
              <a:gdLst>
                <a:gd name="T0" fmla="*/ 8 w 15"/>
                <a:gd name="T1" fmla="*/ 1 h 6"/>
                <a:gd name="T2" fmla="*/ 1 w 15"/>
                <a:gd name="T3" fmla="*/ 4 h 6"/>
                <a:gd name="T4" fmla="*/ 6 w 15"/>
                <a:gd name="T5" fmla="*/ 6 h 6"/>
                <a:gd name="T6" fmla="*/ 14 w 15"/>
                <a:gd name="T7" fmla="*/ 4 h 6"/>
                <a:gd name="T8" fmla="*/ 8 w 15"/>
                <a:gd name="T9" fmla="*/ 1 h 6"/>
              </a:gdLst>
              <a:ahLst/>
              <a:cxnLst>
                <a:cxn ang="0">
                  <a:pos x="T0" y="T1"/>
                </a:cxn>
                <a:cxn ang="0">
                  <a:pos x="T2" y="T3"/>
                </a:cxn>
                <a:cxn ang="0">
                  <a:pos x="T4" y="T5"/>
                </a:cxn>
                <a:cxn ang="0">
                  <a:pos x="T6" y="T7"/>
                </a:cxn>
                <a:cxn ang="0">
                  <a:pos x="T8" y="T9"/>
                </a:cxn>
              </a:cxnLst>
              <a:rect l="0" t="0" r="r" b="b"/>
              <a:pathLst>
                <a:path w="15" h="6">
                  <a:moveTo>
                    <a:pt x="8" y="1"/>
                  </a:moveTo>
                  <a:cubicBezTo>
                    <a:pt x="8" y="1"/>
                    <a:pt x="1" y="0"/>
                    <a:pt x="1" y="4"/>
                  </a:cubicBezTo>
                  <a:cubicBezTo>
                    <a:pt x="1" y="4"/>
                    <a:pt x="0" y="6"/>
                    <a:pt x="6" y="6"/>
                  </a:cubicBezTo>
                  <a:cubicBezTo>
                    <a:pt x="12" y="6"/>
                    <a:pt x="14" y="5"/>
                    <a:pt x="14" y="4"/>
                  </a:cubicBezTo>
                  <a:cubicBezTo>
                    <a:pt x="15" y="2"/>
                    <a:pt x="11" y="1"/>
                    <a:pt x="8" y="1"/>
                  </a:cubicBezTo>
                  <a:close/>
                </a:path>
              </a:pathLst>
            </a:custGeom>
            <a:solidFill>
              <a:srgbClr val="0B1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1" name="任意多边形 70">
              <a:extLst>
                <a:ext uri="{FF2B5EF4-FFF2-40B4-BE49-F238E27FC236}">
                  <a16:creationId xmlns:a16="http://schemas.microsoft.com/office/drawing/2014/main" id="{E11CD002-965E-43DA-9F45-EB391774AD27}"/>
                </a:ext>
              </a:extLst>
            </p:cNvPr>
            <p:cNvSpPr/>
            <p:nvPr/>
          </p:nvSpPr>
          <p:spPr bwMode="auto">
            <a:xfrm>
              <a:off x="5607051" y="2455863"/>
              <a:ext cx="33338" cy="33338"/>
            </a:xfrm>
            <a:custGeom>
              <a:avLst/>
              <a:gdLst>
                <a:gd name="T0" fmla="*/ 1 w 7"/>
                <a:gd name="T1" fmla="*/ 4 h 7"/>
                <a:gd name="T2" fmla="*/ 4 w 7"/>
                <a:gd name="T3" fmla="*/ 7 h 7"/>
                <a:gd name="T4" fmla="*/ 7 w 7"/>
                <a:gd name="T5" fmla="*/ 4 h 7"/>
                <a:gd name="T6" fmla="*/ 4 w 7"/>
                <a:gd name="T7" fmla="*/ 0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6"/>
                    <a:pt x="2" y="7"/>
                    <a:pt x="4" y="7"/>
                  </a:cubicBezTo>
                  <a:cubicBezTo>
                    <a:pt x="6" y="7"/>
                    <a:pt x="7" y="6"/>
                    <a:pt x="7" y="4"/>
                  </a:cubicBezTo>
                  <a:cubicBezTo>
                    <a:pt x="7" y="2"/>
                    <a:pt x="6" y="0"/>
                    <a:pt x="4" y="0"/>
                  </a:cubicBezTo>
                  <a:cubicBezTo>
                    <a:pt x="2" y="0"/>
                    <a:pt x="0" y="2"/>
                    <a:pt x="1" y="4"/>
                  </a:cubicBezTo>
                  <a:close/>
                </a:path>
              </a:pathLst>
            </a:custGeom>
            <a:solidFill>
              <a:srgbClr val="0B1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2" name="椭圆 71">
              <a:extLst>
                <a:ext uri="{FF2B5EF4-FFF2-40B4-BE49-F238E27FC236}">
                  <a16:creationId xmlns:a16="http://schemas.microsoft.com/office/drawing/2014/main" id="{87D01AFC-B10D-429E-B4EE-BCC9398A0A8A}"/>
                </a:ext>
              </a:extLst>
            </p:cNvPr>
            <p:cNvSpPr/>
            <p:nvPr/>
          </p:nvSpPr>
          <p:spPr bwMode="auto">
            <a:xfrm>
              <a:off x="5472113" y="2455863"/>
              <a:ext cx="28575" cy="33338"/>
            </a:xfrm>
            <a:prstGeom prst="ellipse">
              <a:avLst/>
            </a:prstGeom>
            <a:solidFill>
              <a:srgbClr val="0B1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3" name="直接连接符 72">
              <a:extLst>
                <a:ext uri="{FF2B5EF4-FFF2-40B4-BE49-F238E27FC236}">
                  <a16:creationId xmlns:a16="http://schemas.microsoft.com/office/drawing/2014/main" id="{09EE0660-9B4A-4E7F-9E93-B0EEE177DAF2}"/>
                </a:ext>
              </a:extLst>
            </p:cNvPr>
            <p:cNvSpPr/>
            <p:nvPr/>
          </p:nvSpPr>
          <p:spPr bwMode="auto">
            <a:xfrm flipV="1">
              <a:off x="5543551" y="2586038"/>
              <a:ext cx="44450" cy="9525"/>
            </a:xfrm>
            <a:prstGeom prst="line">
              <a:avLst/>
            </a:prstGeom>
            <a:noFill/>
            <a:ln w="9525" cap="rnd">
              <a:solidFill>
                <a:srgbClr val="0B181B"/>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4" name="任意多边形 73">
              <a:extLst>
                <a:ext uri="{FF2B5EF4-FFF2-40B4-BE49-F238E27FC236}">
                  <a16:creationId xmlns:a16="http://schemas.microsoft.com/office/drawing/2014/main" id="{452FE30F-6BEA-4282-8C15-9AD46B63FB87}"/>
                </a:ext>
              </a:extLst>
            </p:cNvPr>
            <p:cNvSpPr/>
            <p:nvPr/>
          </p:nvSpPr>
          <p:spPr bwMode="auto">
            <a:xfrm>
              <a:off x="5222876" y="2138363"/>
              <a:ext cx="546100" cy="423863"/>
            </a:xfrm>
            <a:custGeom>
              <a:avLst/>
              <a:gdLst>
                <a:gd name="T0" fmla="*/ 114 w 114"/>
                <a:gd name="T1" fmla="*/ 19 h 88"/>
                <a:gd name="T2" fmla="*/ 99 w 114"/>
                <a:gd name="T3" fmla="*/ 17 h 88"/>
                <a:gd name="T4" fmla="*/ 108 w 114"/>
                <a:gd name="T5" fmla="*/ 11 h 88"/>
                <a:gd name="T6" fmla="*/ 85 w 114"/>
                <a:gd name="T7" fmla="*/ 8 h 88"/>
                <a:gd name="T8" fmla="*/ 54 w 114"/>
                <a:gd name="T9" fmla="*/ 0 h 88"/>
                <a:gd name="T10" fmla="*/ 18 w 114"/>
                <a:gd name="T11" fmla="*/ 19 h 88"/>
                <a:gd name="T12" fmla="*/ 18 w 114"/>
                <a:gd name="T13" fmla="*/ 19 h 88"/>
                <a:gd name="T14" fmla="*/ 2 w 114"/>
                <a:gd name="T15" fmla="*/ 34 h 88"/>
                <a:gd name="T16" fmla="*/ 24 w 114"/>
                <a:gd name="T17" fmla="*/ 88 h 88"/>
                <a:gd name="T18" fmla="*/ 27 w 114"/>
                <a:gd name="T19" fmla="*/ 61 h 88"/>
                <a:gd name="T20" fmla="*/ 42 w 114"/>
                <a:gd name="T21" fmla="*/ 38 h 88"/>
                <a:gd name="T22" fmla="*/ 90 w 114"/>
                <a:gd name="T23" fmla="*/ 36 h 88"/>
                <a:gd name="T24" fmla="*/ 97 w 114"/>
                <a:gd name="T25" fmla="*/ 34 h 88"/>
                <a:gd name="T26" fmla="*/ 114 w 114"/>
                <a:gd name="T27" fmla="*/ 1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4" h="88">
                  <a:moveTo>
                    <a:pt x="114" y="19"/>
                  </a:moveTo>
                  <a:cubicBezTo>
                    <a:pt x="99" y="17"/>
                    <a:pt x="99" y="17"/>
                    <a:pt x="99" y="17"/>
                  </a:cubicBezTo>
                  <a:cubicBezTo>
                    <a:pt x="104" y="14"/>
                    <a:pt x="108" y="11"/>
                    <a:pt x="108" y="11"/>
                  </a:cubicBezTo>
                  <a:cubicBezTo>
                    <a:pt x="108" y="11"/>
                    <a:pt x="98" y="8"/>
                    <a:pt x="85" y="8"/>
                  </a:cubicBezTo>
                  <a:cubicBezTo>
                    <a:pt x="76" y="3"/>
                    <a:pt x="65" y="0"/>
                    <a:pt x="54" y="0"/>
                  </a:cubicBezTo>
                  <a:cubicBezTo>
                    <a:pt x="37" y="0"/>
                    <a:pt x="23" y="9"/>
                    <a:pt x="18" y="19"/>
                  </a:cubicBezTo>
                  <a:cubicBezTo>
                    <a:pt x="18" y="19"/>
                    <a:pt x="18" y="19"/>
                    <a:pt x="18" y="19"/>
                  </a:cubicBezTo>
                  <a:cubicBezTo>
                    <a:pt x="18" y="19"/>
                    <a:pt x="4" y="18"/>
                    <a:pt x="2" y="34"/>
                  </a:cubicBezTo>
                  <a:cubicBezTo>
                    <a:pt x="0" y="54"/>
                    <a:pt x="24" y="88"/>
                    <a:pt x="24" y="88"/>
                  </a:cubicBezTo>
                  <a:cubicBezTo>
                    <a:pt x="27" y="61"/>
                    <a:pt x="27" y="61"/>
                    <a:pt x="27" y="61"/>
                  </a:cubicBezTo>
                  <a:cubicBezTo>
                    <a:pt x="42" y="60"/>
                    <a:pt x="43" y="47"/>
                    <a:pt x="42" y="38"/>
                  </a:cubicBezTo>
                  <a:cubicBezTo>
                    <a:pt x="48" y="38"/>
                    <a:pt x="72" y="40"/>
                    <a:pt x="90" y="36"/>
                  </a:cubicBezTo>
                  <a:cubicBezTo>
                    <a:pt x="92" y="36"/>
                    <a:pt x="95" y="35"/>
                    <a:pt x="97" y="34"/>
                  </a:cubicBezTo>
                  <a:cubicBezTo>
                    <a:pt x="106" y="31"/>
                    <a:pt x="113" y="26"/>
                    <a:pt x="114" y="19"/>
                  </a:cubicBezTo>
                  <a:close/>
                </a:path>
              </a:pathLst>
            </a:custGeom>
            <a:solidFill>
              <a:srgbClr val="0B1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5" name="任意多边形 74">
              <a:extLst>
                <a:ext uri="{FF2B5EF4-FFF2-40B4-BE49-F238E27FC236}">
                  <a16:creationId xmlns:a16="http://schemas.microsoft.com/office/drawing/2014/main" id="{BBC86608-1839-4831-90B8-B3A640847522}"/>
                </a:ext>
              </a:extLst>
            </p:cNvPr>
            <p:cNvSpPr/>
            <p:nvPr/>
          </p:nvSpPr>
          <p:spPr bwMode="auto">
            <a:xfrm>
              <a:off x="5227638" y="2446338"/>
              <a:ext cx="128588" cy="134938"/>
            </a:xfrm>
            <a:custGeom>
              <a:avLst/>
              <a:gdLst>
                <a:gd name="T0" fmla="*/ 0 w 27"/>
                <a:gd name="T1" fmla="*/ 13 h 28"/>
                <a:gd name="T2" fmla="*/ 13 w 27"/>
                <a:gd name="T3" fmla="*/ 27 h 28"/>
                <a:gd name="T4" fmla="*/ 27 w 27"/>
                <a:gd name="T5" fmla="*/ 14 h 28"/>
                <a:gd name="T6" fmla="*/ 14 w 27"/>
                <a:gd name="T7" fmla="*/ 0 h 28"/>
                <a:gd name="T8" fmla="*/ 0 w 27"/>
                <a:gd name="T9" fmla="*/ 13 h 28"/>
              </a:gdLst>
              <a:ahLst/>
              <a:cxnLst>
                <a:cxn ang="0">
                  <a:pos x="T0" y="T1"/>
                </a:cxn>
                <a:cxn ang="0">
                  <a:pos x="T2" y="T3"/>
                </a:cxn>
                <a:cxn ang="0">
                  <a:pos x="T4" y="T5"/>
                </a:cxn>
                <a:cxn ang="0">
                  <a:pos x="T6" y="T7"/>
                </a:cxn>
                <a:cxn ang="0">
                  <a:pos x="T8" y="T9"/>
                </a:cxn>
              </a:cxnLst>
              <a:rect l="0" t="0" r="r" b="b"/>
              <a:pathLst>
                <a:path w="27" h="28">
                  <a:moveTo>
                    <a:pt x="0" y="13"/>
                  </a:moveTo>
                  <a:cubicBezTo>
                    <a:pt x="0" y="21"/>
                    <a:pt x="6" y="27"/>
                    <a:pt x="13" y="27"/>
                  </a:cubicBezTo>
                  <a:cubicBezTo>
                    <a:pt x="21" y="28"/>
                    <a:pt x="27" y="22"/>
                    <a:pt x="27" y="14"/>
                  </a:cubicBezTo>
                  <a:cubicBezTo>
                    <a:pt x="27" y="6"/>
                    <a:pt x="21" y="0"/>
                    <a:pt x="14" y="0"/>
                  </a:cubicBezTo>
                  <a:cubicBezTo>
                    <a:pt x="7" y="0"/>
                    <a:pt x="1" y="5"/>
                    <a:pt x="0" y="13"/>
                  </a:cubicBezTo>
                  <a:close/>
                </a:path>
              </a:pathLst>
            </a:custGeom>
            <a:solidFill>
              <a:srgbClr val="FFBA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6" name="任意多边形 75">
              <a:extLst>
                <a:ext uri="{FF2B5EF4-FFF2-40B4-BE49-F238E27FC236}">
                  <a16:creationId xmlns:a16="http://schemas.microsoft.com/office/drawing/2014/main" id="{3D3609A6-8296-4B7B-BDE0-AEF96952866F}"/>
                </a:ext>
              </a:extLst>
            </p:cNvPr>
            <p:cNvSpPr/>
            <p:nvPr/>
          </p:nvSpPr>
          <p:spPr bwMode="auto">
            <a:xfrm>
              <a:off x="5270501" y="2479676"/>
              <a:ext cx="42863" cy="47625"/>
            </a:xfrm>
            <a:custGeom>
              <a:avLst/>
              <a:gdLst>
                <a:gd name="T0" fmla="*/ 9 w 9"/>
                <a:gd name="T1" fmla="*/ 10 h 10"/>
                <a:gd name="T2" fmla="*/ 0 w 9"/>
                <a:gd name="T3" fmla="*/ 1 h 10"/>
              </a:gdLst>
              <a:ahLst/>
              <a:cxnLst>
                <a:cxn ang="0">
                  <a:pos x="T0" y="T1"/>
                </a:cxn>
                <a:cxn ang="0">
                  <a:pos x="T2" y="T3"/>
                </a:cxn>
              </a:cxnLst>
              <a:rect l="0" t="0" r="r" b="b"/>
              <a:pathLst>
                <a:path w="9" h="10">
                  <a:moveTo>
                    <a:pt x="9" y="10"/>
                  </a:moveTo>
                  <a:cubicBezTo>
                    <a:pt x="9" y="10"/>
                    <a:pt x="9" y="0"/>
                    <a:pt x="0" y="1"/>
                  </a:cubicBezTo>
                </a:path>
              </a:pathLst>
            </a:custGeom>
            <a:noFill/>
            <a:ln w="9525" cap="rnd">
              <a:solidFill>
                <a:srgbClr val="31222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7" name="任意多边形 76">
              <a:extLst>
                <a:ext uri="{FF2B5EF4-FFF2-40B4-BE49-F238E27FC236}">
                  <a16:creationId xmlns:a16="http://schemas.microsoft.com/office/drawing/2014/main" id="{51DA7B53-235D-44BE-83D3-E4A45A1B3209}"/>
                </a:ext>
              </a:extLst>
            </p:cNvPr>
            <p:cNvSpPr/>
            <p:nvPr/>
          </p:nvSpPr>
          <p:spPr bwMode="auto">
            <a:xfrm>
              <a:off x="5289551" y="2128838"/>
              <a:ext cx="254000" cy="284163"/>
            </a:xfrm>
            <a:custGeom>
              <a:avLst/>
              <a:gdLst>
                <a:gd name="T0" fmla="*/ 53 w 53"/>
                <a:gd name="T1" fmla="*/ 1 h 59"/>
                <a:gd name="T2" fmla="*/ 53 w 53"/>
                <a:gd name="T3" fmla="*/ 3 h 59"/>
                <a:gd name="T4" fmla="*/ 18 w 53"/>
                <a:gd name="T5" fmla="*/ 21 h 59"/>
                <a:gd name="T6" fmla="*/ 5 w 53"/>
                <a:gd name="T7" fmla="*/ 59 h 59"/>
                <a:gd name="T8" fmla="*/ 0 w 53"/>
                <a:gd name="T9" fmla="*/ 59 h 59"/>
                <a:gd name="T10" fmla="*/ 1 w 53"/>
                <a:gd name="T11" fmla="*/ 24 h 59"/>
                <a:gd name="T12" fmla="*/ 11 w 53"/>
                <a:gd name="T13" fmla="*/ 14 h 59"/>
                <a:gd name="T14" fmla="*/ 28 w 53"/>
                <a:gd name="T15" fmla="*/ 4 h 59"/>
                <a:gd name="T16" fmla="*/ 39 w 53"/>
                <a:gd name="T17" fmla="*/ 0 h 59"/>
                <a:gd name="T18" fmla="*/ 53 w 53"/>
                <a:gd name="T19"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9">
                  <a:moveTo>
                    <a:pt x="53" y="1"/>
                  </a:moveTo>
                  <a:cubicBezTo>
                    <a:pt x="53" y="3"/>
                    <a:pt x="53" y="3"/>
                    <a:pt x="53" y="3"/>
                  </a:cubicBezTo>
                  <a:cubicBezTo>
                    <a:pt x="53" y="3"/>
                    <a:pt x="29" y="6"/>
                    <a:pt x="18" y="21"/>
                  </a:cubicBezTo>
                  <a:cubicBezTo>
                    <a:pt x="6" y="37"/>
                    <a:pt x="5" y="59"/>
                    <a:pt x="5" y="59"/>
                  </a:cubicBezTo>
                  <a:cubicBezTo>
                    <a:pt x="0" y="59"/>
                    <a:pt x="0" y="59"/>
                    <a:pt x="0" y="59"/>
                  </a:cubicBezTo>
                  <a:cubicBezTo>
                    <a:pt x="1" y="24"/>
                    <a:pt x="1" y="24"/>
                    <a:pt x="1" y="24"/>
                  </a:cubicBezTo>
                  <a:cubicBezTo>
                    <a:pt x="11" y="14"/>
                    <a:pt x="11" y="14"/>
                    <a:pt x="11" y="14"/>
                  </a:cubicBezTo>
                  <a:cubicBezTo>
                    <a:pt x="28" y="4"/>
                    <a:pt x="28" y="4"/>
                    <a:pt x="28" y="4"/>
                  </a:cubicBezTo>
                  <a:cubicBezTo>
                    <a:pt x="39" y="0"/>
                    <a:pt x="39" y="0"/>
                    <a:pt x="39" y="0"/>
                  </a:cubicBezTo>
                  <a:lnTo>
                    <a:pt x="53" y="1"/>
                  </a:lnTo>
                  <a:close/>
                </a:path>
              </a:pathLst>
            </a:custGeom>
            <a:solidFill>
              <a:srgbClr val="0077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8" name="任意多边形 77">
              <a:extLst>
                <a:ext uri="{FF2B5EF4-FFF2-40B4-BE49-F238E27FC236}">
                  <a16:creationId xmlns:a16="http://schemas.microsoft.com/office/drawing/2014/main" id="{90DF1D85-2F1A-4B8A-8494-CC6A4DE470F6}"/>
                </a:ext>
              </a:extLst>
            </p:cNvPr>
            <p:cNvSpPr/>
            <p:nvPr/>
          </p:nvSpPr>
          <p:spPr bwMode="auto">
            <a:xfrm>
              <a:off x="5194301" y="2384426"/>
              <a:ext cx="201613" cy="225425"/>
            </a:xfrm>
            <a:custGeom>
              <a:avLst/>
              <a:gdLst>
                <a:gd name="T0" fmla="*/ 40 w 42"/>
                <a:gd name="T1" fmla="*/ 19 h 47"/>
                <a:gd name="T2" fmla="*/ 20 w 42"/>
                <a:gd name="T3" fmla="*/ 45 h 47"/>
                <a:gd name="T4" fmla="*/ 3 w 42"/>
                <a:gd name="T5" fmla="*/ 27 h 47"/>
                <a:gd name="T6" fmla="*/ 17 w 42"/>
                <a:gd name="T7" fmla="*/ 2 h 47"/>
                <a:gd name="T8" fmla="*/ 40 w 42"/>
                <a:gd name="T9" fmla="*/ 19 h 47"/>
              </a:gdLst>
              <a:ahLst/>
              <a:cxnLst>
                <a:cxn ang="0">
                  <a:pos x="T0" y="T1"/>
                </a:cxn>
                <a:cxn ang="0">
                  <a:pos x="T2" y="T3"/>
                </a:cxn>
                <a:cxn ang="0">
                  <a:pos x="T4" y="T5"/>
                </a:cxn>
                <a:cxn ang="0">
                  <a:pos x="T6" y="T7"/>
                </a:cxn>
                <a:cxn ang="0">
                  <a:pos x="T8" y="T9"/>
                </a:cxn>
              </a:cxnLst>
              <a:rect l="0" t="0" r="r" b="b"/>
              <a:pathLst>
                <a:path w="42" h="47">
                  <a:moveTo>
                    <a:pt x="40" y="19"/>
                  </a:moveTo>
                  <a:cubicBezTo>
                    <a:pt x="42" y="30"/>
                    <a:pt x="35" y="42"/>
                    <a:pt x="20" y="45"/>
                  </a:cubicBezTo>
                  <a:cubicBezTo>
                    <a:pt x="10" y="47"/>
                    <a:pt x="5" y="38"/>
                    <a:pt x="3" y="27"/>
                  </a:cubicBezTo>
                  <a:cubicBezTo>
                    <a:pt x="0" y="15"/>
                    <a:pt x="6" y="4"/>
                    <a:pt x="17" y="2"/>
                  </a:cubicBezTo>
                  <a:cubicBezTo>
                    <a:pt x="27" y="0"/>
                    <a:pt x="37" y="7"/>
                    <a:pt x="40" y="19"/>
                  </a:cubicBezTo>
                  <a:close/>
                </a:path>
              </a:pathLst>
            </a:custGeom>
            <a:solidFill>
              <a:srgbClr val="0077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9" name="任意多边形 78">
              <a:extLst>
                <a:ext uri="{FF2B5EF4-FFF2-40B4-BE49-F238E27FC236}">
                  <a16:creationId xmlns:a16="http://schemas.microsoft.com/office/drawing/2014/main" id="{98E4F99E-A728-4982-B5C0-156132570B43}"/>
                </a:ext>
              </a:extLst>
            </p:cNvPr>
            <p:cNvSpPr/>
            <p:nvPr/>
          </p:nvSpPr>
          <p:spPr bwMode="auto">
            <a:xfrm>
              <a:off x="5168901" y="2389188"/>
              <a:ext cx="201613" cy="220663"/>
            </a:xfrm>
            <a:custGeom>
              <a:avLst/>
              <a:gdLst>
                <a:gd name="T0" fmla="*/ 40 w 42"/>
                <a:gd name="T1" fmla="*/ 19 h 46"/>
                <a:gd name="T2" fmla="*/ 25 w 42"/>
                <a:gd name="T3" fmla="*/ 44 h 46"/>
                <a:gd name="T4" fmla="*/ 2 w 42"/>
                <a:gd name="T5" fmla="*/ 27 h 46"/>
                <a:gd name="T6" fmla="*/ 16 w 42"/>
                <a:gd name="T7" fmla="*/ 2 h 46"/>
                <a:gd name="T8" fmla="*/ 40 w 42"/>
                <a:gd name="T9" fmla="*/ 19 h 46"/>
              </a:gdLst>
              <a:ahLst/>
              <a:cxnLst>
                <a:cxn ang="0">
                  <a:pos x="T0" y="T1"/>
                </a:cxn>
                <a:cxn ang="0">
                  <a:pos x="T2" y="T3"/>
                </a:cxn>
                <a:cxn ang="0">
                  <a:pos x="T4" y="T5"/>
                </a:cxn>
                <a:cxn ang="0">
                  <a:pos x="T6" y="T7"/>
                </a:cxn>
                <a:cxn ang="0">
                  <a:pos x="T8" y="T9"/>
                </a:cxn>
              </a:cxnLst>
              <a:rect l="0" t="0" r="r" b="b"/>
              <a:pathLst>
                <a:path w="42" h="46">
                  <a:moveTo>
                    <a:pt x="40" y="19"/>
                  </a:moveTo>
                  <a:cubicBezTo>
                    <a:pt x="42" y="30"/>
                    <a:pt x="36" y="41"/>
                    <a:pt x="25" y="44"/>
                  </a:cubicBezTo>
                  <a:cubicBezTo>
                    <a:pt x="15" y="46"/>
                    <a:pt x="5" y="38"/>
                    <a:pt x="2" y="27"/>
                  </a:cubicBezTo>
                  <a:cubicBezTo>
                    <a:pt x="0" y="15"/>
                    <a:pt x="6" y="4"/>
                    <a:pt x="16" y="2"/>
                  </a:cubicBezTo>
                  <a:cubicBezTo>
                    <a:pt x="27" y="0"/>
                    <a:pt x="37" y="7"/>
                    <a:pt x="40" y="19"/>
                  </a:cubicBezTo>
                  <a:close/>
                </a:path>
              </a:pathLst>
            </a:custGeom>
            <a:solidFill>
              <a:srgbClr val="008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0" name="任意多边形 79">
              <a:extLst>
                <a:ext uri="{FF2B5EF4-FFF2-40B4-BE49-F238E27FC236}">
                  <a16:creationId xmlns:a16="http://schemas.microsoft.com/office/drawing/2014/main" id="{7BBEDEDF-F34E-41A6-9B29-93C47099A106}"/>
                </a:ext>
              </a:extLst>
            </p:cNvPr>
            <p:cNvSpPr/>
            <p:nvPr/>
          </p:nvSpPr>
          <p:spPr bwMode="auto">
            <a:xfrm>
              <a:off x="5246688" y="2114551"/>
              <a:ext cx="296863" cy="307975"/>
            </a:xfrm>
            <a:custGeom>
              <a:avLst/>
              <a:gdLst>
                <a:gd name="T0" fmla="*/ 2 w 62"/>
                <a:gd name="T1" fmla="*/ 62 h 64"/>
                <a:gd name="T2" fmla="*/ 3 w 62"/>
                <a:gd name="T3" fmla="*/ 35 h 64"/>
                <a:gd name="T4" fmla="*/ 38 w 62"/>
                <a:gd name="T5" fmla="*/ 1 h 64"/>
                <a:gd name="T6" fmla="*/ 43 w 62"/>
                <a:gd name="T7" fmla="*/ 1 h 64"/>
                <a:gd name="T8" fmla="*/ 58 w 62"/>
                <a:gd name="T9" fmla="*/ 2 h 64"/>
                <a:gd name="T10" fmla="*/ 62 w 62"/>
                <a:gd name="T11" fmla="*/ 4 h 64"/>
                <a:gd name="T12" fmla="*/ 27 w 62"/>
                <a:gd name="T13" fmla="*/ 18 h 64"/>
                <a:gd name="T14" fmla="*/ 12 w 62"/>
                <a:gd name="T15" fmla="*/ 64 h 64"/>
                <a:gd name="T16" fmla="*/ 2 w 62"/>
                <a:gd name="T17" fmla="*/ 6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4">
                  <a:moveTo>
                    <a:pt x="2" y="62"/>
                  </a:moveTo>
                  <a:cubicBezTo>
                    <a:pt x="2" y="62"/>
                    <a:pt x="0" y="49"/>
                    <a:pt x="3" y="35"/>
                  </a:cubicBezTo>
                  <a:cubicBezTo>
                    <a:pt x="7" y="17"/>
                    <a:pt x="21" y="5"/>
                    <a:pt x="38" y="1"/>
                  </a:cubicBezTo>
                  <a:cubicBezTo>
                    <a:pt x="40" y="1"/>
                    <a:pt x="41" y="1"/>
                    <a:pt x="43" y="1"/>
                  </a:cubicBezTo>
                  <a:cubicBezTo>
                    <a:pt x="48" y="0"/>
                    <a:pt x="54" y="0"/>
                    <a:pt x="58" y="2"/>
                  </a:cubicBezTo>
                  <a:cubicBezTo>
                    <a:pt x="59" y="3"/>
                    <a:pt x="61" y="4"/>
                    <a:pt x="62" y="4"/>
                  </a:cubicBezTo>
                  <a:cubicBezTo>
                    <a:pt x="62" y="4"/>
                    <a:pt x="38" y="5"/>
                    <a:pt x="27" y="18"/>
                  </a:cubicBezTo>
                  <a:cubicBezTo>
                    <a:pt x="14" y="32"/>
                    <a:pt x="11" y="51"/>
                    <a:pt x="12" y="64"/>
                  </a:cubicBezTo>
                  <a:lnTo>
                    <a:pt x="2" y="62"/>
                  </a:lnTo>
                  <a:close/>
                </a:path>
              </a:pathLst>
            </a:custGeom>
            <a:solidFill>
              <a:srgbClr val="008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1" name="任意多边形 80">
              <a:extLst>
                <a:ext uri="{FF2B5EF4-FFF2-40B4-BE49-F238E27FC236}">
                  <a16:creationId xmlns:a16="http://schemas.microsoft.com/office/drawing/2014/main" id="{9A271469-226D-45C3-9CE2-D1064F57F3AB}"/>
                </a:ext>
              </a:extLst>
            </p:cNvPr>
            <p:cNvSpPr/>
            <p:nvPr/>
          </p:nvSpPr>
          <p:spPr bwMode="auto">
            <a:xfrm>
              <a:off x="5322888" y="2816226"/>
              <a:ext cx="307975" cy="130175"/>
            </a:xfrm>
            <a:custGeom>
              <a:avLst/>
              <a:gdLst>
                <a:gd name="T0" fmla="*/ 0 w 64"/>
                <a:gd name="T1" fmla="*/ 4 h 27"/>
                <a:gd name="T2" fmla="*/ 26 w 64"/>
                <a:gd name="T3" fmla="*/ 0 h 27"/>
                <a:gd name="T4" fmla="*/ 61 w 64"/>
                <a:gd name="T5" fmla="*/ 5 h 27"/>
                <a:gd name="T6" fmla="*/ 34 w 64"/>
                <a:gd name="T7" fmla="*/ 27 h 27"/>
                <a:gd name="T8" fmla="*/ 0 w 64"/>
                <a:gd name="T9" fmla="*/ 4 h 27"/>
              </a:gdLst>
              <a:ahLst/>
              <a:cxnLst>
                <a:cxn ang="0">
                  <a:pos x="T0" y="T1"/>
                </a:cxn>
                <a:cxn ang="0">
                  <a:pos x="T2" y="T3"/>
                </a:cxn>
                <a:cxn ang="0">
                  <a:pos x="T4" y="T5"/>
                </a:cxn>
                <a:cxn ang="0">
                  <a:pos x="T6" y="T7"/>
                </a:cxn>
                <a:cxn ang="0">
                  <a:pos x="T8" y="T9"/>
                </a:cxn>
              </a:cxnLst>
              <a:rect l="0" t="0" r="r" b="b"/>
              <a:pathLst>
                <a:path w="64" h="27">
                  <a:moveTo>
                    <a:pt x="0" y="4"/>
                  </a:moveTo>
                  <a:cubicBezTo>
                    <a:pt x="26" y="0"/>
                    <a:pt x="26" y="0"/>
                    <a:pt x="26" y="0"/>
                  </a:cubicBezTo>
                  <a:cubicBezTo>
                    <a:pt x="61" y="5"/>
                    <a:pt x="61" y="5"/>
                    <a:pt x="61" y="5"/>
                  </a:cubicBezTo>
                  <a:cubicBezTo>
                    <a:pt x="61" y="5"/>
                    <a:pt x="64" y="26"/>
                    <a:pt x="34" y="27"/>
                  </a:cubicBezTo>
                  <a:cubicBezTo>
                    <a:pt x="4" y="27"/>
                    <a:pt x="0" y="4"/>
                    <a:pt x="0" y="4"/>
                  </a:cubicBezTo>
                  <a:close/>
                </a:path>
              </a:pathLst>
            </a:custGeom>
            <a:solidFill>
              <a:srgbClr val="FFB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2" name="任意多边形 81">
              <a:extLst>
                <a:ext uri="{FF2B5EF4-FFF2-40B4-BE49-F238E27FC236}">
                  <a16:creationId xmlns:a16="http://schemas.microsoft.com/office/drawing/2014/main" id="{ECAAE2B4-67A0-4DC5-8E88-121E2A48EA23}"/>
                </a:ext>
              </a:extLst>
            </p:cNvPr>
            <p:cNvSpPr/>
            <p:nvPr/>
          </p:nvSpPr>
          <p:spPr bwMode="auto">
            <a:xfrm>
              <a:off x="6091238" y="2398713"/>
              <a:ext cx="1516063" cy="969963"/>
            </a:xfrm>
            <a:custGeom>
              <a:avLst/>
              <a:gdLst>
                <a:gd name="T0" fmla="*/ 0 w 955"/>
                <a:gd name="T1" fmla="*/ 584 h 611"/>
                <a:gd name="T2" fmla="*/ 36 w 955"/>
                <a:gd name="T3" fmla="*/ 611 h 611"/>
                <a:gd name="T4" fmla="*/ 305 w 955"/>
                <a:gd name="T5" fmla="*/ 384 h 611"/>
                <a:gd name="T6" fmla="*/ 955 w 955"/>
                <a:gd name="T7" fmla="*/ 24 h 611"/>
                <a:gd name="T8" fmla="*/ 922 w 955"/>
                <a:gd name="T9" fmla="*/ 0 h 611"/>
                <a:gd name="T10" fmla="*/ 475 w 955"/>
                <a:gd name="T11" fmla="*/ 136 h 611"/>
                <a:gd name="T12" fmla="*/ 0 w 955"/>
                <a:gd name="T13" fmla="*/ 584 h 611"/>
              </a:gdLst>
              <a:ahLst/>
              <a:cxnLst>
                <a:cxn ang="0">
                  <a:pos x="T0" y="T1"/>
                </a:cxn>
                <a:cxn ang="0">
                  <a:pos x="T2" y="T3"/>
                </a:cxn>
                <a:cxn ang="0">
                  <a:pos x="T4" y="T5"/>
                </a:cxn>
                <a:cxn ang="0">
                  <a:pos x="T6" y="T7"/>
                </a:cxn>
                <a:cxn ang="0">
                  <a:pos x="T8" y="T9"/>
                </a:cxn>
                <a:cxn ang="0">
                  <a:pos x="T10" y="T11"/>
                </a:cxn>
                <a:cxn ang="0">
                  <a:pos x="T12" y="T13"/>
                </a:cxn>
              </a:cxnLst>
              <a:rect l="0" t="0" r="r" b="b"/>
              <a:pathLst>
                <a:path w="955" h="611">
                  <a:moveTo>
                    <a:pt x="0" y="584"/>
                  </a:moveTo>
                  <a:lnTo>
                    <a:pt x="36" y="611"/>
                  </a:lnTo>
                  <a:lnTo>
                    <a:pt x="305" y="384"/>
                  </a:lnTo>
                  <a:lnTo>
                    <a:pt x="955" y="24"/>
                  </a:lnTo>
                  <a:lnTo>
                    <a:pt x="922" y="0"/>
                  </a:lnTo>
                  <a:lnTo>
                    <a:pt x="475" y="136"/>
                  </a:lnTo>
                  <a:lnTo>
                    <a:pt x="0" y="584"/>
                  </a:lnTo>
                  <a:close/>
                </a:path>
              </a:pathLst>
            </a:custGeom>
            <a:solidFill>
              <a:srgbClr val="CB9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3" name="任意多边形 82">
              <a:extLst>
                <a:ext uri="{FF2B5EF4-FFF2-40B4-BE49-F238E27FC236}">
                  <a16:creationId xmlns:a16="http://schemas.microsoft.com/office/drawing/2014/main" id="{BF716E5A-C9B7-4158-BB65-4B4A6A98738F}"/>
                </a:ext>
              </a:extLst>
            </p:cNvPr>
            <p:cNvSpPr/>
            <p:nvPr/>
          </p:nvSpPr>
          <p:spPr bwMode="auto">
            <a:xfrm>
              <a:off x="6062663" y="2384426"/>
              <a:ext cx="1516063" cy="950913"/>
            </a:xfrm>
            <a:custGeom>
              <a:avLst/>
              <a:gdLst>
                <a:gd name="T0" fmla="*/ 36 w 316"/>
                <a:gd name="T1" fmla="*/ 10 h 198"/>
                <a:gd name="T2" fmla="*/ 1 w 316"/>
                <a:gd name="T3" fmla="*/ 184 h 198"/>
                <a:gd name="T4" fmla="*/ 13 w 316"/>
                <a:gd name="T5" fmla="*/ 198 h 198"/>
                <a:gd name="T6" fmla="*/ 266 w 316"/>
                <a:gd name="T7" fmla="*/ 198 h 198"/>
                <a:gd name="T8" fmla="*/ 277 w 316"/>
                <a:gd name="T9" fmla="*/ 189 h 198"/>
                <a:gd name="T10" fmla="*/ 315 w 316"/>
                <a:gd name="T11" fmla="*/ 15 h 198"/>
                <a:gd name="T12" fmla="*/ 303 w 316"/>
                <a:gd name="T13" fmla="*/ 0 h 198"/>
                <a:gd name="T14" fmla="*/ 48 w 316"/>
                <a:gd name="T15" fmla="*/ 0 h 198"/>
                <a:gd name="T16" fmla="*/ 36 w 316"/>
                <a:gd name="T17" fmla="*/ 1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198">
                  <a:moveTo>
                    <a:pt x="36" y="10"/>
                  </a:moveTo>
                  <a:cubicBezTo>
                    <a:pt x="1" y="184"/>
                    <a:pt x="1" y="184"/>
                    <a:pt x="1" y="184"/>
                  </a:cubicBezTo>
                  <a:cubicBezTo>
                    <a:pt x="0" y="191"/>
                    <a:pt x="5" y="198"/>
                    <a:pt x="13" y="198"/>
                  </a:cubicBezTo>
                  <a:cubicBezTo>
                    <a:pt x="266" y="198"/>
                    <a:pt x="266" y="198"/>
                    <a:pt x="266" y="198"/>
                  </a:cubicBezTo>
                  <a:cubicBezTo>
                    <a:pt x="271" y="198"/>
                    <a:pt x="276" y="194"/>
                    <a:pt x="277" y="189"/>
                  </a:cubicBezTo>
                  <a:cubicBezTo>
                    <a:pt x="315" y="15"/>
                    <a:pt x="315" y="15"/>
                    <a:pt x="315" y="15"/>
                  </a:cubicBezTo>
                  <a:cubicBezTo>
                    <a:pt x="316" y="7"/>
                    <a:pt x="311" y="0"/>
                    <a:pt x="303" y="0"/>
                  </a:cubicBezTo>
                  <a:cubicBezTo>
                    <a:pt x="48" y="0"/>
                    <a:pt x="48" y="0"/>
                    <a:pt x="48" y="0"/>
                  </a:cubicBezTo>
                  <a:cubicBezTo>
                    <a:pt x="42" y="0"/>
                    <a:pt x="37" y="4"/>
                    <a:pt x="36" y="10"/>
                  </a:cubicBezTo>
                  <a:close/>
                </a:path>
              </a:pathLst>
            </a:custGeom>
            <a:solidFill>
              <a:srgbClr val="CB9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4" name="任意多边形 83">
              <a:extLst>
                <a:ext uri="{FF2B5EF4-FFF2-40B4-BE49-F238E27FC236}">
                  <a16:creationId xmlns:a16="http://schemas.microsoft.com/office/drawing/2014/main" id="{F9C5EE36-B4B2-4E0C-83E8-45F5B026CF18}"/>
                </a:ext>
              </a:extLst>
            </p:cNvPr>
            <p:cNvSpPr/>
            <p:nvPr/>
          </p:nvSpPr>
          <p:spPr bwMode="auto">
            <a:xfrm>
              <a:off x="6115051" y="2422526"/>
              <a:ext cx="1520825" cy="955675"/>
            </a:xfrm>
            <a:custGeom>
              <a:avLst/>
              <a:gdLst>
                <a:gd name="T0" fmla="*/ 37 w 317"/>
                <a:gd name="T1" fmla="*/ 10 h 199"/>
                <a:gd name="T2" fmla="*/ 1 w 317"/>
                <a:gd name="T3" fmla="*/ 184 h 199"/>
                <a:gd name="T4" fmla="*/ 13 w 317"/>
                <a:gd name="T5" fmla="*/ 199 h 199"/>
                <a:gd name="T6" fmla="*/ 266 w 317"/>
                <a:gd name="T7" fmla="*/ 199 h 199"/>
                <a:gd name="T8" fmla="*/ 278 w 317"/>
                <a:gd name="T9" fmla="*/ 189 h 199"/>
                <a:gd name="T10" fmla="*/ 315 w 317"/>
                <a:gd name="T11" fmla="*/ 15 h 199"/>
                <a:gd name="T12" fmla="*/ 303 w 317"/>
                <a:gd name="T13" fmla="*/ 0 h 199"/>
                <a:gd name="T14" fmla="*/ 48 w 317"/>
                <a:gd name="T15" fmla="*/ 0 h 199"/>
                <a:gd name="T16" fmla="*/ 37 w 317"/>
                <a:gd name="T17" fmla="*/ 1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7" h="199">
                  <a:moveTo>
                    <a:pt x="37" y="10"/>
                  </a:moveTo>
                  <a:cubicBezTo>
                    <a:pt x="1" y="184"/>
                    <a:pt x="1" y="184"/>
                    <a:pt x="1" y="184"/>
                  </a:cubicBezTo>
                  <a:cubicBezTo>
                    <a:pt x="0" y="192"/>
                    <a:pt x="6" y="199"/>
                    <a:pt x="13" y="199"/>
                  </a:cubicBezTo>
                  <a:cubicBezTo>
                    <a:pt x="266" y="199"/>
                    <a:pt x="266" y="199"/>
                    <a:pt x="266" y="199"/>
                  </a:cubicBezTo>
                  <a:cubicBezTo>
                    <a:pt x="272" y="199"/>
                    <a:pt x="277" y="195"/>
                    <a:pt x="278" y="189"/>
                  </a:cubicBezTo>
                  <a:cubicBezTo>
                    <a:pt x="315" y="15"/>
                    <a:pt x="315" y="15"/>
                    <a:pt x="315" y="15"/>
                  </a:cubicBezTo>
                  <a:cubicBezTo>
                    <a:pt x="317" y="7"/>
                    <a:pt x="311" y="0"/>
                    <a:pt x="303" y="0"/>
                  </a:cubicBezTo>
                  <a:cubicBezTo>
                    <a:pt x="48" y="0"/>
                    <a:pt x="48" y="0"/>
                    <a:pt x="48" y="0"/>
                  </a:cubicBezTo>
                  <a:cubicBezTo>
                    <a:pt x="43" y="0"/>
                    <a:pt x="38" y="4"/>
                    <a:pt x="37" y="10"/>
                  </a:cubicBezTo>
                  <a:close/>
                </a:path>
              </a:pathLst>
            </a:custGeom>
            <a:solidFill>
              <a:srgbClr val="EAC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5" name="任意多边形 84">
              <a:extLst>
                <a:ext uri="{FF2B5EF4-FFF2-40B4-BE49-F238E27FC236}">
                  <a16:creationId xmlns:a16="http://schemas.microsoft.com/office/drawing/2014/main" id="{1212EC29-12FE-4995-86F2-EBBEF8872E54}"/>
                </a:ext>
              </a:extLst>
            </p:cNvPr>
            <p:cNvSpPr/>
            <p:nvPr/>
          </p:nvSpPr>
          <p:spPr bwMode="auto">
            <a:xfrm>
              <a:off x="6710363" y="3157538"/>
              <a:ext cx="95250" cy="220663"/>
            </a:xfrm>
            <a:custGeom>
              <a:avLst/>
              <a:gdLst>
                <a:gd name="T0" fmla="*/ 15 w 60"/>
                <a:gd name="T1" fmla="*/ 0 h 139"/>
                <a:gd name="T2" fmla="*/ 0 w 60"/>
                <a:gd name="T3" fmla="*/ 139 h 139"/>
                <a:gd name="T4" fmla="*/ 60 w 60"/>
                <a:gd name="T5" fmla="*/ 139 h 139"/>
                <a:gd name="T6" fmla="*/ 15 w 60"/>
                <a:gd name="T7" fmla="*/ 0 h 139"/>
              </a:gdLst>
              <a:ahLst/>
              <a:cxnLst>
                <a:cxn ang="0">
                  <a:pos x="T0" y="T1"/>
                </a:cxn>
                <a:cxn ang="0">
                  <a:pos x="T2" y="T3"/>
                </a:cxn>
                <a:cxn ang="0">
                  <a:pos x="T4" y="T5"/>
                </a:cxn>
                <a:cxn ang="0">
                  <a:pos x="T6" y="T7"/>
                </a:cxn>
              </a:cxnLst>
              <a:rect l="0" t="0" r="r" b="b"/>
              <a:pathLst>
                <a:path w="60" h="139">
                  <a:moveTo>
                    <a:pt x="15" y="0"/>
                  </a:moveTo>
                  <a:lnTo>
                    <a:pt x="0" y="139"/>
                  </a:lnTo>
                  <a:lnTo>
                    <a:pt x="60" y="139"/>
                  </a:lnTo>
                  <a:lnTo>
                    <a:pt x="15" y="0"/>
                  </a:lnTo>
                  <a:close/>
                </a:path>
              </a:pathLst>
            </a:custGeom>
            <a:solidFill>
              <a:srgbClr val="CB9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6" name="任意多边形 85">
              <a:extLst>
                <a:ext uri="{FF2B5EF4-FFF2-40B4-BE49-F238E27FC236}">
                  <a16:creationId xmlns:a16="http://schemas.microsoft.com/office/drawing/2014/main" id="{B9C89B73-3624-4C6D-9245-C87596242232}"/>
                </a:ext>
              </a:extLst>
            </p:cNvPr>
            <p:cNvSpPr/>
            <p:nvPr/>
          </p:nvSpPr>
          <p:spPr bwMode="auto">
            <a:xfrm>
              <a:off x="6734176" y="3152776"/>
              <a:ext cx="465138" cy="495300"/>
            </a:xfrm>
            <a:custGeom>
              <a:avLst/>
              <a:gdLst>
                <a:gd name="T0" fmla="*/ 0 w 293"/>
                <a:gd name="T1" fmla="*/ 0 h 312"/>
                <a:gd name="T2" fmla="*/ 60 w 293"/>
                <a:gd name="T3" fmla="*/ 312 h 312"/>
                <a:gd name="T4" fmla="*/ 293 w 293"/>
                <a:gd name="T5" fmla="*/ 312 h 312"/>
                <a:gd name="T6" fmla="*/ 184 w 293"/>
                <a:gd name="T7" fmla="*/ 0 h 312"/>
                <a:gd name="T8" fmla="*/ 0 w 293"/>
                <a:gd name="T9" fmla="*/ 0 h 312"/>
              </a:gdLst>
              <a:ahLst/>
              <a:cxnLst>
                <a:cxn ang="0">
                  <a:pos x="T0" y="T1"/>
                </a:cxn>
                <a:cxn ang="0">
                  <a:pos x="T2" y="T3"/>
                </a:cxn>
                <a:cxn ang="0">
                  <a:pos x="T4" y="T5"/>
                </a:cxn>
                <a:cxn ang="0">
                  <a:pos x="T6" y="T7"/>
                </a:cxn>
                <a:cxn ang="0">
                  <a:pos x="T8" y="T9"/>
                </a:cxn>
              </a:cxnLst>
              <a:rect l="0" t="0" r="r" b="b"/>
              <a:pathLst>
                <a:path w="293" h="312">
                  <a:moveTo>
                    <a:pt x="0" y="0"/>
                  </a:moveTo>
                  <a:lnTo>
                    <a:pt x="60" y="312"/>
                  </a:lnTo>
                  <a:lnTo>
                    <a:pt x="293" y="312"/>
                  </a:lnTo>
                  <a:lnTo>
                    <a:pt x="184" y="0"/>
                  </a:lnTo>
                  <a:lnTo>
                    <a:pt x="0" y="0"/>
                  </a:lnTo>
                  <a:close/>
                </a:path>
              </a:pathLst>
            </a:custGeom>
            <a:solidFill>
              <a:srgbClr val="F6DA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7" name="椭圆 86">
              <a:extLst>
                <a:ext uri="{FF2B5EF4-FFF2-40B4-BE49-F238E27FC236}">
                  <a16:creationId xmlns:a16="http://schemas.microsoft.com/office/drawing/2014/main" id="{6EA14816-2704-4E5D-8F30-893F600B73B4}"/>
                </a:ext>
              </a:extLst>
            </p:cNvPr>
            <p:cNvSpPr/>
            <p:nvPr/>
          </p:nvSpPr>
          <p:spPr bwMode="auto">
            <a:xfrm>
              <a:off x="6845301" y="2686051"/>
              <a:ext cx="157163" cy="1635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8" name="任意多边形 87">
              <a:extLst>
                <a:ext uri="{FF2B5EF4-FFF2-40B4-BE49-F238E27FC236}">
                  <a16:creationId xmlns:a16="http://schemas.microsoft.com/office/drawing/2014/main" id="{E9085EA8-FAC1-4576-9574-F10E3A6E409B}"/>
                </a:ext>
              </a:extLst>
            </p:cNvPr>
            <p:cNvSpPr/>
            <p:nvPr/>
          </p:nvSpPr>
          <p:spPr bwMode="auto">
            <a:xfrm>
              <a:off x="6527801" y="3598863"/>
              <a:ext cx="911225" cy="49213"/>
            </a:xfrm>
            <a:custGeom>
              <a:avLst/>
              <a:gdLst>
                <a:gd name="T0" fmla="*/ 185 w 190"/>
                <a:gd name="T1" fmla="*/ 0 h 10"/>
                <a:gd name="T2" fmla="*/ 5 w 190"/>
                <a:gd name="T3" fmla="*/ 0 h 10"/>
                <a:gd name="T4" fmla="*/ 0 w 190"/>
                <a:gd name="T5" fmla="*/ 5 h 10"/>
                <a:gd name="T6" fmla="*/ 0 w 190"/>
                <a:gd name="T7" fmla="*/ 5 h 10"/>
                <a:gd name="T8" fmla="*/ 5 w 190"/>
                <a:gd name="T9" fmla="*/ 10 h 10"/>
                <a:gd name="T10" fmla="*/ 185 w 190"/>
                <a:gd name="T11" fmla="*/ 10 h 10"/>
                <a:gd name="T12" fmla="*/ 190 w 190"/>
                <a:gd name="T13" fmla="*/ 5 h 10"/>
                <a:gd name="T14" fmla="*/ 190 w 190"/>
                <a:gd name="T15" fmla="*/ 5 h 10"/>
                <a:gd name="T16" fmla="*/ 185 w 190"/>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10">
                  <a:moveTo>
                    <a:pt x="185" y="0"/>
                  </a:moveTo>
                  <a:cubicBezTo>
                    <a:pt x="5" y="0"/>
                    <a:pt x="5" y="0"/>
                    <a:pt x="5" y="0"/>
                  </a:cubicBezTo>
                  <a:cubicBezTo>
                    <a:pt x="2" y="0"/>
                    <a:pt x="0" y="2"/>
                    <a:pt x="0" y="5"/>
                  </a:cubicBezTo>
                  <a:cubicBezTo>
                    <a:pt x="0" y="5"/>
                    <a:pt x="0" y="5"/>
                    <a:pt x="0" y="5"/>
                  </a:cubicBezTo>
                  <a:cubicBezTo>
                    <a:pt x="0" y="8"/>
                    <a:pt x="2" y="10"/>
                    <a:pt x="5" y="10"/>
                  </a:cubicBezTo>
                  <a:cubicBezTo>
                    <a:pt x="185" y="10"/>
                    <a:pt x="185" y="10"/>
                    <a:pt x="185" y="10"/>
                  </a:cubicBezTo>
                  <a:cubicBezTo>
                    <a:pt x="188" y="10"/>
                    <a:pt x="190" y="8"/>
                    <a:pt x="190" y="5"/>
                  </a:cubicBezTo>
                  <a:cubicBezTo>
                    <a:pt x="190" y="5"/>
                    <a:pt x="190" y="5"/>
                    <a:pt x="190" y="5"/>
                  </a:cubicBezTo>
                  <a:cubicBezTo>
                    <a:pt x="190" y="2"/>
                    <a:pt x="188" y="0"/>
                    <a:pt x="185" y="0"/>
                  </a:cubicBezTo>
                  <a:close/>
                </a:path>
              </a:pathLst>
            </a:custGeom>
            <a:solidFill>
              <a:srgbClr val="EAC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9" name="任意多边形 88">
              <a:extLst>
                <a:ext uri="{FF2B5EF4-FFF2-40B4-BE49-F238E27FC236}">
                  <a16:creationId xmlns:a16="http://schemas.microsoft.com/office/drawing/2014/main" id="{938959CC-3A37-46FB-96EE-643E86B89927}"/>
                </a:ext>
              </a:extLst>
            </p:cNvPr>
            <p:cNvSpPr/>
            <p:nvPr/>
          </p:nvSpPr>
          <p:spPr bwMode="auto">
            <a:xfrm>
              <a:off x="5856288" y="3598863"/>
              <a:ext cx="508000" cy="49213"/>
            </a:xfrm>
            <a:custGeom>
              <a:avLst/>
              <a:gdLst>
                <a:gd name="T0" fmla="*/ 101 w 106"/>
                <a:gd name="T1" fmla="*/ 0 h 10"/>
                <a:gd name="T2" fmla="*/ 5 w 106"/>
                <a:gd name="T3" fmla="*/ 0 h 10"/>
                <a:gd name="T4" fmla="*/ 0 w 106"/>
                <a:gd name="T5" fmla="*/ 5 h 10"/>
                <a:gd name="T6" fmla="*/ 0 w 106"/>
                <a:gd name="T7" fmla="*/ 5 h 10"/>
                <a:gd name="T8" fmla="*/ 5 w 106"/>
                <a:gd name="T9" fmla="*/ 10 h 10"/>
                <a:gd name="T10" fmla="*/ 101 w 106"/>
                <a:gd name="T11" fmla="*/ 10 h 10"/>
                <a:gd name="T12" fmla="*/ 106 w 106"/>
                <a:gd name="T13" fmla="*/ 5 h 10"/>
                <a:gd name="T14" fmla="*/ 106 w 106"/>
                <a:gd name="T15" fmla="*/ 5 h 10"/>
                <a:gd name="T16" fmla="*/ 101 w 10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10">
                  <a:moveTo>
                    <a:pt x="101" y="0"/>
                  </a:moveTo>
                  <a:cubicBezTo>
                    <a:pt x="5" y="0"/>
                    <a:pt x="5" y="0"/>
                    <a:pt x="5" y="0"/>
                  </a:cubicBezTo>
                  <a:cubicBezTo>
                    <a:pt x="3" y="0"/>
                    <a:pt x="0" y="2"/>
                    <a:pt x="0" y="5"/>
                  </a:cubicBezTo>
                  <a:cubicBezTo>
                    <a:pt x="0" y="5"/>
                    <a:pt x="0" y="5"/>
                    <a:pt x="0" y="5"/>
                  </a:cubicBezTo>
                  <a:cubicBezTo>
                    <a:pt x="0" y="8"/>
                    <a:pt x="3" y="10"/>
                    <a:pt x="5" y="10"/>
                  </a:cubicBezTo>
                  <a:cubicBezTo>
                    <a:pt x="101" y="10"/>
                    <a:pt x="101" y="10"/>
                    <a:pt x="101" y="10"/>
                  </a:cubicBezTo>
                  <a:cubicBezTo>
                    <a:pt x="103" y="10"/>
                    <a:pt x="106" y="8"/>
                    <a:pt x="106" y="5"/>
                  </a:cubicBezTo>
                  <a:cubicBezTo>
                    <a:pt x="106" y="5"/>
                    <a:pt x="106" y="5"/>
                    <a:pt x="106" y="5"/>
                  </a:cubicBezTo>
                  <a:cubicBezTo>
                    <a:pt x="106" y="2"/>
                    <a:pt x="103" y="0"/>
                    <a:pt x="101" y="0"/>
                  </a:cubicBezTo>
                  <a:close/>
                </a:path>
              </a:pathLst>
            </a:custGeom>
            <a:solidFill>
              <a:srgbClr val="EAC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90" name="直接连接符 89">
              <a:extLst>
                <a:ext uri="{FF2B5EF4-FFF2-40B4-BE49-F238E27FC236}">
                  <a16:creationId xmlns:a16="http://schemas.microsoft.com/office/drawing/2014/main" id="{2E7D59E0-C516-4328-8CBB-55B66F774867}"/>
                </a:ext>
              </a:extLst>
            </p:cNvPr>
            <p:cNvSpPr/>
            <p:nvPr/>
          </p:nvSpPr>
          <p:spPr bwMode="auto">
            <a:xfrm>
              <a:off x="5773738" y="3724276"/>
              <a:ext cx="0" cy="1417638"/>
            </a:xfrm>
            <a:prstGeom prst="line">
              <a:avLst/>
            </a:prstGeom>
            <a:noFill/>
            <a:ln w="23813" cap="flat">
              <a:solidFill>
                <a:srgbClr val="55382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91" name="直接连接符 90">
              <a:extLst>
                <a:ext uri="{FF2B5EF4-FFF2-40B4-BE49-F238E27FC236}">
                  <a16:creationId xmlns:a16="http://schemas.microsoft.com/office/drawing/2014/main" id="{25B8A0CC-96FF-499C-86D2-55F52DFC82D9}"/>
                </a:ext>
              </a:extLst>
            </p:cNvPr>
            <p:cNvSpPr/>
            <p:nvPr/>
          </p:nvSpPr>
          <p:spPr bwMode="auto">
            <a:xfrm>
              <a:off x="4876801" y="3724276"/>
              <a:ext cx="0" cy="1417638"/>
            </a:xfrm>
            <a:prstGeom prst="line">
              <a:avLst/>
            </a:prstGeom>
            <a:noFill/>
            <a:ln w="23813" cap="flat">
              <a:solidFill>
                <a:srgbClr val="55382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92" name="直接连接符 91">
              <a:extLst>
                <a:ext uri="{FF2B5EF4-FFF2-40B4-BE49-F238E27FC236}">
                  <a16:creationId xmlns:a16="http://schemas.microsoft.com/office/drawing/2014/main" id="{95D96188-7DE9-4B2B-AA76-516EA6C67419}"/>
                </a:ext>
              </a:extLst>
            </p:cNvPr>
            <p:cNvSpPr/>
            <p:nvPr/>
          </p:nvSpPr>
          <p:spPr bwMode="auto">
            <a:xfrm>
              <a:off x="7948613" y="3724276"/>
              <a:ext cx="0" cy="1417638"/>
            </a:xfrm>
            <a:prstGeom prst="line">
              <a:avLst/>
            </a:prstGeom>
            <a:noFill/>
            <a:ln w="23813" cap="flat">
              <a:solidFill>
                <a:srgbClr val="55382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93" name="直接连接符 92">
              <a:extLst>
                <a:ext uri="{FF2B5EF4-FFF2-40B4-BE49-F238E27FC236}">
                  <a16:creationId xmlns:a16="http://schemas.microsoft.com/office/drawing/2014/main" id="{896FC7C9-4AD8-4416-9492-60A580B9E6CA}"/>
                </a:ext>
              </a:extLst>
            </p:cNvPr>
            <p:cNvSpPr/>
            <p:nvPr/>
          </p:nvSpPr>
          <p:spPr bwMode="auto">
            <a:xfrm>
              <a:off x="7051676" y="3724276"/>
              <a:ext cx="0" cy="1417638"/>
            </a:xfrm>
            <a:prstGeom prst="line">
              <a:avLst/>
            </a:prstGeom>
            <a:noFill/>
            <a:ln w="23813" cap="flat">
              <a:solidFill>
                <a:srgbClr val="55382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94" name="矩形 93">
              <a:extLst>
                <a:ext uri="{FF2B5EF4-FFF2-40B4-BE49-F238E27FC236}">
                  <a16:creationId xmlns:a16="http://schemas.microsoft.com/office/drawing/2014/main" id="{27183FD6-BC36-40C8-8DE3-43D66BD20E86}"/>
                </a:ext>
              </a:extLst>
            </p:cNvPr>
            <p:cNvSpPr/>
            <p:nvPr/>
          </p:nvSpPr>
          <p:spPr bwMode="auto">
            <a:xfrm>
              <a:off x="4670426" y="3648076"/>
              <a:ext cx="849313" cy="114300"/>
            </a:xfrm>
            <a:prstGeom prst="rect">
              <a:avLst/>
            </a:prstGeom>
            <a:solidFill>
              <a:srgbClr val="EAC8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95" name="矩形 94">
              <a:extLst>
                <a:ext uri="{FF2B5EF4-FFF2-40B4-BE49-F238E27FC236}">
                  <a16:creationId xmlns:a16="http://schemas.microsoft.com/office/drawing/2014/main" id="{2406ACB2-9FB3-4383-B6D6-FDA85A86E777}"/>
                </a:ext>
              </a:extLst>
            </p:cNvPr>
            <p:cNvSpPr/>
            <p:nvPr/>
          </p:nvSpPr>
          <p:spPr bwMode="auto">
            <a:xfrm>
              <a:off x="5514976" y="3648076"/>
              <a:ext cx="2663825" cy="114300"/>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96" name="直接连接符 95">
              <a:extLst>
                <a:ext uri="{FF2B5EF4-FFF2-40B4-BE49-F238E27FC236}">
                  <a16:creationId xmlns:a16="http://schemas.microsoft.com/office/drawing/2014/main" id="{9EDB805E-C716-4E85-818D-DF9C8A444F73}"/>
                </a:ext>
              </a:extLst>
            </p:cNvPr>
            <p:cNvSpPr/>
            <p:nvPr/>
          </p:nvSpPr>
          <p:spPr bwMode="auto">
            <a:xfrm flipH="1">
              <a:off x="3897313" y="5141913"/>
              <a:ext cx="4713288" cy="0"/>
            </a:xfrm>
            <a:prstGeom prst="line">
              <a:avLst/>
            </a:prstGeom>
            <a:noFill/>
            <a:ln w="23813" cap="flat">
              <a:solidFill>
                <a:srgbClr val="55382E"/>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grpSp>
        <p:nvGrpSpPr>
          <p:cNvPr id="97" name="组合 96"/>
          <p:cNvGrpSpPr/>
          <p:nvPr/>
        </p:nvGrpSpPr>
        <p:grpSpPr>
          <a:xfrm>
            <a:off x="6561298" y="2276872"/>
            <a:ext cx="2125501" cy="1634336"/>
            <a:chOff x="686319" y="2602391"/>
            <a:chExt cx="1920536" cy="1635155"/>
          </a:xfrm>
        </p:grpSpPr>
        <p:sp>
          <p:nvSpPr>
            <p:cNvPr id="98" name="矩形 97">
              <a:extLst>
                <a:ext uri="{FF2B5EF4-FFF2-40B4-BE49-F238E27FC236}">
                  <a16:creationId xmlns:a16="http://schemas.microsoft.com/office/drawing/2014/main" id="{210214E1-D2E9-4795-A9E4-1268468A4EFB}"/>
                </a:ext>
              </a:extLst>
            </p:cNvPr>
            <p:cNvSpPr/>
            <p:nvPr/>
          </p:nvSpPr>
          <p:spPr bwMode="auto">
            <a:xfrm flipH="1">
              <a:off x="1311772" y="4164624"/>
              <a:ext cx="50485" cy="1403"/>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99" name="任意多边形 98">
              <a:extLst>
                <a:ext uri="{FF2B5EF4-FFF2-40B4-BE49-F238E27FC236}">
                  <a16:creationId xmlns:a16="http://schemas.microsoft.com/office/drawing/2014/main" id="{E3330815-277D-49D7-A105-0C6C7965548B}"/>
                </a:ext>
              </a:extLst>
            </p:cNvPr>
            <p:cNvSpPr/>
            <p:nvPr/>
          </p:nvSpPr>
          <p:spPr bwMode="auto">
            <a:xfrm flipH="1">
              <a:off x="797105" y="3215224"/>
              <a:ext cx="1053175" cy="445951"/>
            </a:xfrm>
            <a:custGeom>
              <a:avLst/>
              <a:gdLst>
                <a:gd name="T0" fmla="*/ 704 w 723"/>
                <a:gd name="T1" fmla="*/ 262 h 306"/>
                <a:gd name="T2" fmla="*/ 720 w 723"/>
                <a:gd name="T3" fmla="*/ 65 h 306"/>
                <a:gd name="T4" fmla="*/ 661 w 723"/>
                <a:gd name="T5" fmla="*/ 0 h 306"/>
                <a:gd name="T6" fmla="*/ 88 w 723"/>
                <a:gd name="T7" fmla="*/ 0 h 306"/>
                <a:gd name="T8" fmla="*/ 18 w 723"/>
                <a:gd name="T9" fmla="*/ 65 h 306"/>
                <a:gd name="T10" fmla="*/ 2 w 723"/>
                <a:gd name="T11" fmla="*/ 262 h 306"/>
                <a:gd name="T12" fmla="*/ 43 w 723"/>
                <a:gd name="T13" fmla="*/ 306 h 306"/>
                <a:gd name="T14" fmla="*/ 657 w 723"/>
                <a:gd name="T15" fmla="*/ 306 h 306"/>
                <a:gd name="T16" fmla="*/ 704 w 723"/>
                <a:gd name="T17" fmla="*/ 26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3" h="306">
                  <a:moveTo>
                    <a:pt x="704" y="262"/>
                  </a:moveTo>
                  <a:cubicBezTo>
                    <a:pt x="720" y="65"/>
                    <a:pt x="720" y="65"/>
                    <a:pt x="720" y="65"/>
                  </a:cubicBezTo>
                  <a:cubicBezTo>
                    <a:pt x="723" y="29"/>
                    <a:pt x="696" y="0"/>
                    <a:pt x="661" y="0"/>
                  </a:cubicBezTo>
                  <a:cubicBezTo>
                    <a:pt x="88" y="0"/>
                    <a:pt x="88" y="0"/>
                    <a:pt x="88" y="0"/>
                  </a:cubicBezTo>
                  <a:cubicBezTo>
                    <a:pt x="53" y="0"/>
                    <a:pt x="21" y="29"/>
                    <a:pt x="18" y="65"/>
                  </a:cubicBezTo>
                  <a:cubicBezTo>
                    <a:pt x="2" y="262"/>
                    <a:pt x="2" y="262"/>
                    <a:pt x="2" y="262"/>
                  </a:cubicBezTo>
                  <a:cubicBezTo>
                    <a:pt x="0" y="286"/>
                    <a:pt x="19" y="306"/>
                    <a:pt x="43" y="306"/>
                  </a:cubicBezTo>
                  <a:cubicBezTo>
                    <a:pt x="657" y="306"/>
                    <a:pt x="657" y="306"/>
                    <a:pt x="657" y="306"/>
                  </a:cubicBezTo>
                  <a:cubicBezTo>
                    <a:pt x="681" y="306"/>
                    <a:pt x="703" y="286"/>
                    <a:pt x="704" y="262"/>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 name="任意多边形 99">
              <a:extLst>
                <a:ext uri="{FF2B5EF4-FFF2-40B4-BE49-F238E27FC236}">
                  <a16:creationId xmlns:a16="http://schemas.microsoft.com/office/drawing/2014/main" id="{AABAD432-AFB0-4E63-A1FF-3015869A1504}"/>
                </a:ext>
              </a:extLst>
            </p:cNvPr>
            <p:cNvSpPr/>
            <p:nvPr/>
          </p:nvSpPr>
          <p:spPr bwMode="auto">
            <a:xfrm flipH="1">
              <a:off x="913502" y="3215224"/>
              <a:ext cx="1053876" cy="445951"/>
            </a:xfrm>
            <a:custGeom>
              <a:avLst/>
              <a:gdLst>
                <a:gd name="T0" fmla="*/ 704 w 723"/>
                <a:gd name="T1" fmla="*/ 262 h 306"/>
                <a:gd name="T2" fmla="*/ 720 w 723"/>
                <a:gd name="T3" fmla="*/ 65 h 306"/>
                <a:gd name="T4" fmla="*/ 661 w 723"/>
                <a:gd name="T5" fmla="*/ 0 h 306"/>
                <a:gd name="T6" fmla="*/ 88 w 723"/>
                <a:gd name="T7" fmla="*/ 0 h 306"/>
                <a:gd name="T8" fmla="*/ 18 w 723"/>
                <a:gd name="T9" fmla="*/ 65 h 306"/>
                <a:gd name="T10" fmla="*/ 2 w 723"/>
                <a:gd name="T11" fmla="*/ 262 h 306"/>
                <a:gd name="T12" fmla="*/ 43 w 723"/>
                <a:gd name="T13" fmla="*/ 306 h 306"/>
                <a:gd name="T14" fmla="*/ 657 w 723"/>
                <a:gd name="T15" fmla="*/ 306 h 306"/>
                <a:gd name="T16" fmla="*/ 704 w 723"/>
                <a:gd name="T17" fmla="*/ 26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3" h="306">
                  <a:moveTo>
                    <a:pt x="704" y="262"/>
                  </a:moveTo>
                  <a:cubicBezTo>
                    <a:pt x="720" y="65"/>
                    <a:pt x="720" y="65"/>
                    <a:pt x="720" y="65"/>
                  </a:cubicBezTo>
                  <a:cubicBezTo>
                    <a:pt x="723" y="29"/>
                    <a:pt x="696" y="0"/>
                    <a:pt x="661" y="0"/>
                  </a:cubicBezTo>
                  <a:cubicBezTo>
                    <a:pt x="88" y="0"/>
                    <a:pt x="88" y="0"/>
                    <a:pt x="88" y="0"/>
                  </a:cubicBezTo>
                  <a:cubicBezTo>
                    <a:pt x="53" y="0"/>
                    <a:pt x="21" y="29"/>
                    <a:pt x="18" y="65"/>
                  </a:cubicBezTo>
                  <a:cubicBezTo>
                    <a:pt x="2" y="262"/>
                    <a:pt x="2" y="262"/>
                    <a:pt x="2" y="262"/>
                  </a:cubicBezTo>
                  <a:cubicBezTo>
                    <a:pt x="0" y="286"/>
                    <a:pt x="19" y="306"/>
                    <a:pt x="43" y="306"/>
                  </a:cubicBezTo>
                  <a:cubicBezTo>
                    <a:pt x="657" y="306"/>
                    <a:pt x="657" y="306"/>
                    <a:pt x="657" y="306"/>
                  </a:cubicBezTo>
                  <a:cubicBezTo>
                    <a:pt x="681" y="306"/>
                    <a:pt x="703" y="286"/>
                    <a:pt x="704" y="262"/>
                  </a:cubicBezTo>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 name="任意多边形 100">
              <a:extLst>
                <a:ext uri="{FF2B5EF4-FFF2-40B4-BE49-F238E27FC236}">
                  <a16:creationId xmlns:a16="http://schemas.microsoft.com/office/drawing/2014/main" id="{519C869A-992F-4FF1-94E6-79C9231D44A4}"/>
                </a:ext>
              </a:extLst>
            </p:cNvPr>
            <p:cNvSpPr/>
            <p:nvPr/>
          </p:nvSpPr>
          <p:spPr bwMode="auto">
            <a:xfrm flipH="1">
              <a:off x="1697423" y="3343540"/>
              <a:ext cx="401076" cy="321842"/>
            </a:xfrm>
            <a:custGeom>
              <a:avLst/>
              <a:gdLst>
                <a:gd name="T0" fmla="*/ 12 w 275"/>
                <a:gd name="T1" fmla="*/ 32 h 221"/>
                <a:gd name="T2" fmla="*/ 5 w 275"/>
                <a:gd name="T3" fmla="*/ 19 h 221"/>
                <a:gd name="T4" fmla="*/ 28 w 275"/>
                <a:gd name="T5" fmla="*/ 23 h 221"/>
                <a:gd name="T6" fmla="*/ 201 w 275"/>
                <a:gd name="T7" fmla="*/ 12 h 221"/>
                <a:gd name="T8" fmla="*/ 217 w 275"/>
                <a:gd name="T9" fmla="*/ 1 h 221"/>
                <a:gd name="T10" fmla="*/ 217 w 275"/>
                <a:gd name="T11" fmla="*/ 17 h 221"/>
                <a:gd name="T12" fmla="*/ 261 w 275"/>
                <a:gd name="T13" fmla="*/ 189 h 221"/>
                <a:gd name="T14" fmla="*/ 268 w 275"/>
                <a:gd name="T15" fmla="*/ 203 h 221"/>
                <a:gd name="T16" fmla="*/ 254 w 275"/>
                <a:gd name="T17" fmla="*/ 200 h 221"/>
                <a:gd name="T18" fmla="*/ 51 w 275"/>
                <a:gd name="T19" fmla="*/ 211 h 221"/>
                <a:gd name="T20" fmla="*/ 33 w 275"/>
                <a:gd name="T21" fmla="*/ 215 h 221"/>
                <a:gd name="T22" fmla="*/ 37 w 275"/>
                <a:gd name="T23" fmla="*/ 201 h 221"/>
                <a:gd name="T24" fmla="*/ 12 w 275"/>
                <a:gd name="T25" fmla="*/ 3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5" h="221">
                  <a:moveTo>
                    <a:pt x="12" y="32"/>
                  </a:moveTo>
                  <a:cubicBezTo>
                    <a:pt x="12" y="32"/>
                    <a:pt x="1" y="24"/>
                    <a:pt x="5" y="19"/>
                  </a:cubicBezTo>
                  <a:cubicBezTo>
                    <a:pt x="9" y="14"/>
                    <a:pt x="28" y="23"/>
                    <a:pt x="28" y="23"/>
                  </a:cubicBezTo>
                  <a:cubicBezTo>
                    <a:pt x="28" y="23"/>
                    <a:pt x="137" y="9"/>
                    <a:pt x="201" y="12"/>
                  </a:cubicBezTo>
                  <a:cubicBezTo>
                    <a:pt x="202" y="3"/>
                    <a:pt x="210" y="0"/>
                    <a:pt x="217" y="1"/>
                  </a:cubicBezTo>
                  <a:cubicBezTo>
                    <a:pt x="224" y="3"/>
                    <a:pt x="217" y="17"/>
                    <a:pt x="217" y="17"/>
                  </a:cubicBezTo>
                  <a:cubicBezTo>
                    <a:pt x="217" y="17"/>
                    <a:pt x="262" y="131"/>
                    <a:pt x="261" y="189"/>
                  </a:cubicBezTo>
                  <a:cubicBezTo>
                    <a:pt x="268" y="195"/>
                    <a:pt x="275" y="200"/>
                    <a:pt x="268" y="203"/>
                  </a:cubicBezTo>
                  <a:cubicBezTo>
                    <a:pt x="260" y="206"/>
                    <a:pt x="254" y="200"/>
                    <a:pt x="254" y="200"/>
                  </a:cubicBezTo>
                  <a:cubicBezTo>
                    <a:pt x="254" y="200"/>
                    <a:pt x="109" y="221"/>
                    <a:pt x="51" y="211"/>
                  </a:cubicBezTo>
                  <a:cubicBezTo>
                    <a:pt x="47" y="218"/>
                    <a:pt x="38" y="217"/>
                    <a:pt x="33" y="215"/>
                  </a:cubicBezTo>
                  <a:cubicBezTo>
                    <a:pt x="28" y="212"/>
                    <a:pt x="37" y="201"/>
                    <a:pt x="37" y="201"/>
                  </a:cubicBezTo>
                  <a:cubicBezTo>
                    <a:pt x="37" y="201"/>
                    <a:pt x="0" y="101"/>
                    <a:pt x="12"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 name="任意多边形 101">
              <a:extLst>
                <a:ext uri="{FF2B5EF4-FFF2-40B4-BE49-F238E27FC236}">
                  <a16:creationId xmlns:a16="http://schemas.microsoft.com/office/drawing/2014/main" id="{D14E988F-F1D6-4389-BD5F-6BE3745440DF}"/>
                </a:ext>
              </a:extLst>
            </p:cNvPr>
            <p:cNvSpPr/>
            <p:nvPr/>
          </p:nvSpPr>
          <p:spPr bwMode="auto">
            <a:xfrm flipH="1">
              <a:off x="1076876" y="3630324"/>
              <a:ext cx="1069302" cy="131121"/>
            </a:xfrm>
            <a:custGeom>
              <a:avLst/>
              <a:gdLst>
                <a:gd name="T0" fmla="*/ 734 w 734"/>
                <a:gd name="T1" fmla="*/ 65 h 90"/>
                <a:gd name="T2" fmla="*/ 734 w 734"/>
                <a:gd name="T3" fmla="*/ 26 h 90"/>
                <a:gd name="T4" fmla="*/ 708 w 734"/>
                <a:gd name="T5" fmla="*/ 0 h 90"/>
                <a:gd name="T6" fmla="*/ 25 w 734"/>
                <a:gd name="T7" fmla="*/ 0 h 90"/>
                <a:gd name="T8" fmla="*/ 0 w 734"/>
                <a:gd name="T9" fmla="*/ 26 h 90"/>
                <a:gd name="T10" fmla="*/ 0 w 734"/>
                <a:gd name="T11" fmla="*/ 65 h 90"/>
                <a:gd name="T12" fmla="*/ 25 w 734"/>
                <a:gd name="T13" fmla="*/ 90 h 90"/>
                <a:gd name="T14" fmla="*/ 708 w 734"/>
                <a:gd name="T15" fmla="*/ 90 h 90"/>
                <a:gd name="T16" fmla="*/ 734 w 734"/>
                <a:gd name="T17" fmla="*/ 6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4" h="90">
                  <a:moveTo>
                    <a:pt x="734" y="65"/>
                  </a:moveTo>
                  <a:cubicBezTo>
                    <a:pt x="734" y="26"/>
                    <a:pt x="734" y="26"/>
                    <a:pt x="734" y="26"/>
                  </a:cubicBezTo>
                  <a:cubicBezTo>
                    <a:pt x="734" y="12"/>
                    <a:pt x="722" y="0"/>
                    <a:pt x="708" y="0"/>
                  </a:cubicBezTo>
                  <a:cubicBezTo>
                    <a:pt x="25" y="0"/>
                    <a:pt x="25" y="0"/>
                    <a:pt x="25" y="0"/>
                  </a:cubicBezTo>
                  <a:cubicBezTo>
                    <a:pt x="11" y="0"/>
                    <a:pt x="0" y="12"/>
                    <a:pt x="0" y="26"/>
                  </a:cubicBezTo>
                  <a:cubicBezTo>
                    <a:pt x="0" y="65"/>
                    <a:pt x="0" y="65"/>
                    <a:pt x="0" y="65"/>
                  </a:cubicBezTo>
                  <a:cubicBezTo>
                    <a:pt x="0" y="79"/>
                    <a:pt x="11" y="90"/>
                    <a:pt x="25" y="90"/>
                  </a:cubicBezTo>
                  <a:cubicBezTo>
                    <a:pt x="708" y="90"/>
                    <a:pt x="708" y="90"/>
                    <a:pt x="708" y="90"/>
                  </a:cubicBezTo>
                  <a:cubicBezTo>
                    <a:pt x="722" y="90"/>
                    <a:pt x="734" y="79"/>
                    <a:pt x="734" y="65"/>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 name="任意多边形 102">
              <a:extLst>
                <a:ext uri="{FF2B5EF4-FFF2-40B4-BE49-F238E27FC236}">
                  <a16:creationId xmlns:a16="http://schemas.microsoft.com/office/drawing/2014/main" id="{10E9A8ED-7535-458B-B6D8-B4CAF0A92EF2}"/>
                </a:ext>
              </a:extLst>
            </p:cNvPr>
            <p:cNvSpPr/>
            <p:nvPr/>
          </p:nvSpPr>
          <p:spPr bwMode="auto">
            <a:xfrm flipH="1">
              <a:off x="686319" y="2602391"/>
              <a:ext cx="1910018" cy="1263529"/>
            </a:xfrm>
            <a:custGeom>
              <a:avLst/>
              <a:gdLst>
                <a:gd name="T0" fmla="*/ 1287 w 1311"/>
                <a:gd name="T1" fmla="*/ 868 h 868"/>
                <a:gd name="T2" fmla="*/ 25 w 1311"/>
                <a:gd name="T3" fmla="*/ 868 h 868"/>
                <a:gd name="T4" fmla="*/ 0 w 1311"/>
                <a:gd name="T5" fmla="*/ 844 h 868"/>
                <a:gd name="T6" fmla="*/ 0 w 1311"/>
                <a:gd name="T7" fmla="*/ 24 h 868"/>
                <a:gd name="T8" fmla="*/ 25 w 1311"/>
                <a:gd name="T9" fmla="*/ 0 h 868"/>
                <a:gd name="T10" fmla="*/ 1287 w 1311"/>
                <a:gd name="T11" fmla="*/ 0 h 868"/>
                <a:gd name="T12" fmla="*/ 1311 w 1311"/>
                <a:gd name="T13" fmla="*/ 24 h 868"/>
                <a:gd name="T14" fmla="*/ 1311 w 1311"/>
                <a:gd name="T15" fmla="*/ 844 h 868"/>
                <a:gd name="T16" fmla="*/ 1287 w 1311"/>
                <a:gd name="T17" fmla="*/ 86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1" h="868">
                  <a:moveTo>
                    <a:pt x="1287" y="868"/>
                  </a:moveTo>
                  <a:cubicBezTo>
                    <a:pt x="25" y="868"/>
                    <a:pt x="25" y="868"/>
                    <a:pt x="25" y="868"/>
                  </a:cubicBezTo>
                  <a:cubicBezTo>
                    <a:pt x="11" y="868"/>
                    <a:pt x="0" y="857"/>
                    <a:pt x="0" y="844"/>
                  </a:cubicBezTo>
                  <a:cubicBezTo>
                    <a:pt x="0" y="24"/>
                    <a:pt x="0" y="24"/>
                    <a:pt x="0" y="24"/>
                  </a:cubicBezTo>
                  <a:cubicBezTo>
                    <a:pt x="0" y="11"/>
                    <a:pt x="11" y="0"/>
                    <a:pt x="25" y="0"/>
                  </a:cubicBezTo>
                  <a:cubicBezTo>
                    <a:pt x="1287" y="0"/>
                    <a:pt x="1287" y="0"/>
                    <a:pt x="1287" y="0"/>
                  </a:cubicBezTo>
                  <a:cubicBezTo>
                    <a:pt x="1300" y="0"/>
                    <a:pt x="1311" y="11"/>
                    <a:pt x="1311" y="24"/>
                  </a:cubicBezTo>
                  <a:cubicBezTo>
                    <a:pt x="1311" y="844"/>
                    <a:pt x="1311" y="844"/>
                    <a:pt x="1311" y="844"/>
                  </a:cubicBezTo>
                  <a:cubicBezTo>
                    <a:pt x="1311" y="857"/>
                    <a:pt x="1300" y="868"/>
                    <a:pt x="1287" y="868"/>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任意多边形 103">
              <a:extLst>
                <a:ext uri="{FF2B5EF4-FFF2-40B4-BE49-F238E27FC236}">
                  <a16:creationId xmlns:a16="http://schemas.microsoft.com/office/drawing/2014/main" id="{11C072A4-9028-440D-BBF2-B464305A1A0C}"/>
                </a:ext>
              </a:extLst>
            </p:cNvPr>
            <p:cNvSpPr/>
            <p:nvPr/>
          </p:nvSpPr>
          <p:spPr bwMode="auto">
            <a:xfrm flipH="1">
              <a:off x="1383994" y="3461339"/>
              <a:ext cx="502747" cy="749563"/>
            </a:xfrm>
            <a:custGeom>
              <a:avLst/>
              <a:gdLst>
                <a:gd name="T0" fmla="*/ 717 w 717"/>
                <a:gd name="T1" fmla="*/ 1069 h 1069"/>
                <a:gd name="T2" fmla="*/ 106 w 717"/>
                <a:gd name="T3" fmla="*/ 1069 h 1069"/>
                <a:gd name="T4" fmla="*/ 0 w 717"/>
                <a:gd name="T5" fmla="*/ 0 h 1069"/>
                <a:gd name="T6" fmla="*/ 613 w 717"/>
                <a:gd name="T7" fmla="*/ 0 h 1069"/>
                <a:gd name="T8" fmla="*/ 717 w 717"/>
                <a:gd name="T9" fmla="*/ 1069 h 1069"/>
              </a:gdLst>
              <a:ahLst/>
              <a:cxnLst>
                <a:cxn ang="0">
                  <a:pos x="T0" y="T1"/>
                </a:cxn>
                <a:cxn ang="0">
                  <a:pos x="T2" y="T3"/>
                </a:cxn>
                <a:cxn ang="0">
                  <a:pos x="T4" y="T5"/>
                </a:cxn>
                <a:cxn ang="0">
                  <a:pos x="T6" y="T7"/>
                </a:cxn>
                <a:cxn ang="0">
                  <a:pos x="T8" y="T9"/>
                </a:cxn>
              </a:cxnLst>
              <a:rect l="0" t="0" r="r" b="b"/>
              <a:pathLst>
                <a:path w="717" h="1069">
                  <a:moveTo>
                    <a:pt x="717" y="1069"/>
                  </a:moveTo>
                  <a:lnTo>
                    <a:pt x="106" y="1069"/>
                  </a:lnTo>
                  <a:lnTo>
                    <a:pt x="0" y="0"/>
                  </a:lnTo>
                  <a:lnTo>
                    <a:pt x="613" y="0"/>
                  </a:lnTo>
                  <a:lnTo>
                    <a:pt x="717" y="1069"/>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任意多边形 104">
              <a:extLst>
                <a:ext uri="{FF2B5EF4-FFF2-40B4-BE49-F238E27FC236}">
                  <a16:creationId xmlns:a16="http://schemas.microsoft.com/office/drawing/2014/main" id="{E644EA6C-3552-4139-BF0E-97125988A421}"/>
                </a:ext>
              </a:extLst>
            </p:cNvPr>
            <p:cNvSpPr/>
            <p:nvPr/>
          </p:nvSpPr>
          <p:spPr bwMode="auto">
            <a:xfrm flipH="1">
              <a:off x="1383994" y="3461339"/>
              <a:ext cx="502747" cy="749563"/>
            </a:xfrm>
            <a:custGeom>
              <a:avLst/>
              <a:gdLst>
                <a:gd name="T0" fmla="*/ 717 w 717"/>
                <a:gd name="T1" fmla="*/ 1069 h 1069"/>
                <a:gd name="T2" fmla="*/ 106 w 717"/>
                <a:gd name="T3" fmla="*/ 1069 h 1069"/>
                <a:gd name="T4" fmla="*/ 0 w 717"/>
                <a:gd name="T5" fmla="*/ 0 h 1069"/>
                <a:gd name="T6" fmla="*/ 613 w 717"/>
                <a:gd name="T7" fmla="*/ 0 h 1069"/>
                <a:gd name="T8" fmla="*/ 717 w 717"/>
                <a:gd name="T9" fmla="*/ 1069 h 1069"/>
              </a:gdLst>
              <a:ahLst/>
              <a:cxnLst>
                <a:cxn ang="0">
                  <a:pos x="T0" y="T1"/>
                </a:cxn>
                <a:cxn ang="0">
                  <a:pos x="T2" y="T3"/>
                </a:cxn>
                <a:cxn ang="0">
                  <a:pos x="T4" y="T5"/>
                </a:cxn>
                <a:cxn ang="0">
                  <a:pos x="T6" y="T7"/>
                </a:cxn>
                <a:cxn ang="0">
                  <a:pos x="T8" y="T9"/>
                </a:cxn>
              </a:cxnLst>
              <a:rect l="0" t="0" r="r" b="b"/>
              <a:pathLst>
                <a:path w="717" h="1069">
                  <a:moveTo>
                    <a:pt x="717" y="1069"/>
                  </a:moveTo>
                  <a:lnTo>
                    <a:pt x="106" y="1069"/>
                  </a:lnTo>
                  <a:lnTo>
                    <a:pt x="0" y="0"/>
                  </a:lnTo>
                  <a:lnTo>
                    <a:pt x="613" y="0"/>
                  </a:lnTo>
                  <a:lnTo>
                    <a:pt x="717" y="10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6" name="任意多边形 105">
              <a:extLst>
                <a:ext uri="{FF2B5EF4-FFF2-40B4-BE49-F238E27FC236}">
                  <a16:creationId xmlns:a16="http://schemas.microsoft.com/office/drawing/2014/main" id="{09916D3E-A44F-4FD8-BEA6-1C653904B7F6}"/>
                </a:ext>
              </a:extLst>
            </p:cNvPr>
            <p:cNvSpPr/>
            <p:nvPr/>
          </p:nvSpPr>
          <p:spPr bwMode="auto">
            <a:xfrm flipH="1">
              <a:off x="1394512" y="3461339"/>
              <a:ext cx="504150" cy="749563"/>
            </a:xfrm>
            <a:custGeom>
              <a:avLst/>
              <a:gdLst>
                <a:gd name="T0" fmla="*/ 719 w 719"/>
                <a:gd name="T1" fmla="*/ 1069 h 1069"/>
                <a:gd name="T2" fmla="*/ 106 w 719"/>
                <a:gd name="T3" fmla="*/ 1069 h 1069"/>
                <a:gd name="T4" fmla="*/ 0 w 719"/>
                <a:gd name="T5" fmla="*/ 0 h 1069"/>
                <a:gd name="T6" fmla="*/ 613 w 719"/>
                <a:gd name="T7" fmla="*/ 0 h 1069"/>
                <a:gd name="T8" fmla="*/ 719 w 719"/>
                <a:gd name="T9" fmla="*/ 1069 h 1069"/>
              </a:gdLst>
              <a:ahLst/>
              <a:cxnLst>
                <a:cxn ang="0">
                  <a:pos x="T0" y="T1"/>
                </a:cxn>
                <a:cxn ang="0">
                  <a:pos x="T2" y="T3"/>
                </a:cxn>
                <a:cxn ang="0">
                  <a:pos x="T4" y="T5"/>
                </a:cxn>
                <a:cxn ang="0">
                  <a:pos x="T6" y="T7"/>
                </a:cxn>
                <a:cxn ang="0">
                  <a:pos x="T8" y="T9"/>
                </a:cxn>
              </a:cxnLst>
              <a:rect l="0" t="0" r="r" b="b"/>
              <a:pathLst>
                <a:path w="719" h="1069">
                  <a:moveTo>
                    <a:pt x="719" y="1069"/>
                  </a:moveTo>
                  <a:lnTo>
                    <a:pt x="106" y="1069"/>
                  </a:lnTo>
                  <a:lnTo>
                    <a:pt x="0" y="0"/>
                  </a:lnTo>
                  <a:lnTo>
                    <a:pt x="613" y="0"/>
                  </a:lnTo>
                  <a:lnTo>
                    <a:pt x="719" y="1069"/>
                  </a:lnTo>
                  <a:close/>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任意多边形 106">
              <a:extLst>
                <a:ext uri="{FF2B5EF4-FFF2-40B4-BE49-F238E27FC236}">
                  <a16:creationId xmlns:a16="http://schemas.microsoft.com/office/drawing/2014/main" id="{EB04D270-A8B8-4F4F-94AA-37128F878086}"/>
                </a:ext>
              </a:extLst>
            </p:cNvPr>
            <p:cNvSpPr/>
            <p:nvPr/>
          </p:nvSpPr>
          <p:spPr bwMode="auto">
            <a:xfrm flipH="1">
              <a:off x="1394512" y="3461339"/>
              <a:ext cx="504150" cy="749563"/>
            </a:xfrm>
            <a:custGeom>
              <a:avLst/>
              <a:gdLst>
                <a:gd name="T0" fmla="*/ 719 w 719"/>
                <a:gd name="T1" fmla="*/ 1069 h 1069"/>
                <a:gd name="T2" fmla="*/ 106 w 719"/>
                <a:gd name="T3" fmla="*/ 1069 h 1069"/>
                <a:gd name="T4" fmla="*/ 0 w 719"/>
                <a:gd name="T5" fmla="*/ 0 h 1069"/>
                <a:gd name="T6" fmla="*/ 613 w 719"/>
                <a:gd name="T7" fmla="*/ 0 h 1069"/>
                <a:gd name="T8" fmla="*/ 719 w 719"/>
                <a:gd name="T9" fmla="*/ 1069 h 1069"/>
              </a:gdLst>
              <a:ahLst/>
              <a:cxnLst>
                <a:cxn ang="0">
                  <a:pos x="T0" y="T1"/>
                </a:cxn>
                <a:cxn ang="0">
                  <a:pos x="T2" y="T3"/>
                </a:cxn>
                <a:cxn ang="0">
                  <a:pos x="T4" y="T5"/>
                </a:cxn>
                <a:cxn ang="0">
                  <a:pos x="T6" y="T7"/>
                </a:cxn>
                <a:cxn ang="0">
                  <a:pos x="T8" y="T9"/>
                </a:cxn>
              </a:cxnLst>
              <a:rect l="0" t="0" r="r" b="b"/>
              <a:pathLst>
                <a:path w="719" h="1069">
                  <a:moveTo>
                    <a:pt x="719" y="1069"/>
                  </a:moveTo>
                  <a:lnTo>
                    <a:pt x="106" y="1069"/>
                  </a:lnTo>
                  <a:lnTo>
                    <a:pt x="0" y="0"/>
                  </a:lnTo>
                  <a:lnTo>
                    <a:pt x="613" y="0"/>
                  </a:lnTo>
                  <a:lnTo>
                    <a:pt x="719" y="10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8" name="任意多边形 107">
              <a:extLst>
                <a:ext uri="{FF2B5EF4-FFF2-40B4-BE49-F238E27FC236}">
                  <a16:creationId xmlns:a16="http://schemas.microsoft.com/office/drawing/2014/main" id="{F761E94F-17AA-4B18-A9EA-DC247E215E2C}"/>
                </a:ext>
              </a:extLst>
            </p:cNvPr>
            <p:cNvSpPr/>
            <p:nvPr/>
          </p:nvSpPr>
          <p:spPr bwMode="auto">
            <a:xfrm flipH="1">
              <a:off x="1297048" y="4210902"/>
              <a:ext cx="551830" cy="26644"/>
            </a:xfrm>
            <a:custGeom>
              <a:avLst/>
              <a:gdLst>
                <a:gd name="T0" fmla="*/ 377 w 379"/>
                <a:gd name="T1" fmla="*/ 18 h 18"/>
                <a:gd name="T2" fmla="*/ 0 w 379"/>
                <a:gd name="T3" fmla="*/ 18 h 18"/>
                <a:gd name="T4" fmla="*/ 4 w 379"/>
                <a:gd name="T5" fmla="*/ 0 h 18"/>
                <a:gd name="T6" fmla="*/ 363 w 379"/>
                <a:gd name="T7" fmla="*/ 0 h 18"/>
                <a:gd name="T8" fmla="*/ 377 w 379"/>
                <a:gd name="T9" fmla="*/ 18 h 18"/>
              </a:gdLst>
              <a:ahLst/>
              <a:cxnLst>
                <a:cxn ang="0">
                  <a:pos x="T0" y="T1"/>
                </a:cxn>
                <a:cxn ang="0">
                  <a:pos x="T2" y="T3"/>
                </a:cxn>
                <a:cxn ang="0">
                  <a:pos x="T4" y="T5"/>
                </a:cxn>
                <a:cxn ang="0">
                  <a:pos x="T6" y="T7"/>
                </a:cxn>
                <a:cxn ang="0">
                  <a:pos x="T8" y="T9"/>
                </a:cxn>
              </a:cxnLst>
              <a:rect l="0" t="0" r="r" b="b"/>
              <a:pathLst>
                <a:path w="379" h="18">
                  <a:moveTo>
                    <a:pt x="377" y="18"/>
                  </a:moveTo>
                  <a:cubicBezTo>
                    <a:pt x="0" y="18"/>
                    <a:pt x="0" y="18"/>
                    <a:pt x="0" y="18"/>
                  </a:cubicBezTo>
                  <a:cubicBezTo>
                    <a:pt x="4" y="0"/>
                    <a:pt x="4" y="0"/>
                    <a:pt x="4" y="0"/>
                  </a:cubicBezTo>
                  <a:cubicBezTo>
                    <a:pt x="363" y="0"/>
                    <a:pt x="363" y="0"/>
                    <a:pt x="363" y="0"/>
                  </a:cubicBezTo>
                  <a:cubicBezTo>
                    <a:pt x="372" y="0"/>
                    <a:pt x="379" y="9"/>
                    <a:pt x="377" y="18"/>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任意多边形 108">
              <a:extLst>
                <a:ext uri="{FF2B5EF4-FFF2-40B4-BE49-F238E27FC236}">
                  <a16:creationId xmlns:a16="http://schemas.microsoft.com/office/drawing/2014/main" id="{12D48E35-5494-424E-B268-923B9D41B92D}"/>
                </a:ext>
              </a:extLst>
            </p:cNvPr>
            <p:cNvSpPr/>
            <p:nvPr/>
          </p:nvSpPr>
          <p:spPr bwMode="auto">
            <a:xfrm flipH="1">
              <a:off x="1340522" y="4210902"/>
              <a:ext cx="5609" cy="26644"/>
            </a:xfrm>
            <a:custGeom>
              <a:avLst/>
              <a:gdLst>
                <a:gd name="T0" fmla="*/ 8 w 8"/>
                <a:gd name="T1" fmla="*/ 38 h 38"/>
                <a:gd name="T2" fmla="*/ 0 w 8"/>
                <a:gd name="T3" fmla="*/ 0 h 38"/>
                <a:gd name="T4" fmla="*/ 8 w 8"/>
                <a:gd name="T5" fmla="*/ 38 h 38"/>
              </a:gdLst>
              <a:ahLst/>
              <a:cxnLst>
                <a:cxn ang="0">
                  <a:pos x="T0" y="T1"/>
                </a:cxn>
                <a:cxn ang="0">
                  <a:pos x="T2" y="T3"/>
                </a:cxn>
                <a:cxn ang="0">
                  <a:pos x="T4" y="T5"/>
                </a:cxn>
              </a:cxnLst>
              <a:rect l="0" t="0" r="r" b="b"/>
              <a:pathLst>
                <a:path w="8" h="38">
                  <a:moveTo>
                    <a:pt x="8" y="38"/>
                  </a:moveTo>
                  <a:lnTo>
                    <a:pt x="0" y="0"/>
                  </a:lnTo>
                  <a:lnTo>
                    <a:pt x="8" y="38"/>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0" name="直接连接符 109">
              <a:extLst>
                <a:ext uri="{FF2B5EF4-FFF2-40B4-BE49-F238E27FC236}">
                  <a16:creationId xmlns:a16="http://schemas.microsoft.com/office/drawing/2014/main" id="{2FB768DC-CAE4-44CE-AAFC-9C35EB71CF1E}"/>
                </a:ext>
              </a:extLst>
            </p:cNvPr>
            <p:cNvSpPr/>
            <p:nvPr/>
          </p:nvSpPr>
          <p:spPr bwMode="auto">
            <a:xfrm flipV="1">
              <a:off x="1340522" y="4210902"/>
              <a:ext cx="5609" cy="26644"/>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任意多边形 110">
              <a:extLst>
                <a:ext uri="{FF2B5EF4-FFF2-40B4-BE49-F238E27FC236}">
                  <a16:creationId xmlns:a16="http://schemas.microsoft.com/office/drawing/2014/main" id="{D45058D0-F033-4068-A945-E02B9718E2A0}"/>
                </a:ext>
              </a:extLst>
            </p:cNvPr>
            <p:cNvSpPr/>
            <p:nvPr/>
          </p:nvSpPr>
          <p:spPr bwMode="auto">
            <a:xfrm flipH="1">
              <a:off x="1387500" y="4210902"/>
              <a:ext cx="554635" cy="26644"/>
            </a:xfrm>
            <a:custGeom>
              <a:avLst/>
              <a:gdLst>
                <a:gd name="T0" fmla="*/ 377 w 381"/>
                <a:gd name="T1" fmla="*/ 18 h 18"/>
                <a:gd name="T2" fmla="*/ 0 w 381"/>
                <a:gd name="T3" fmla="*/ 18 h 18"/>
                <a:gd name="T4" fmla="*/ 22 w 381"/>
                <a:gd name="T5" fmla="*/ 0 h 18"/>
                <a:gd name="T6" fmla="*/ 381 w 381"/>
                <a:gd name="T7" fmla="*/ 0 h 18"/>
                <a:gd name="T8" fmla="*/ 377 w 381"/>
                <a:gd name="T9" fmla="*/ 18 h 18"/>
              </a:gdLst>
              <a:ahLst/>
              <a:cxnLst>
                <a:cxn ang="0">
                  <a:pos x="T0" y="T1"/>
                </a:cxn>
                <a:cxn ang="0">
                  <a:pos x="T2" y="T3"/>
                </a:cxn>
                <a:cxn ang="0">
                  <a:pos x="T4" y="T5"/>
                </a:cxn>
                <a:cxn ang="0">
                  <a:pos x="T6" y="T7"/>
                </a:cxn>
                <a:cxn ang="0">
                  <a:pos x="T8" y="T9"/>
                </a:cxn>
              </a:cxnLst>
              <a:rect l="0" t="0" r="r" b="b"/>
              <a:pathLst>
                <a:path w="381" h="18">
                  <a:moveTo>
                    <a:pt x="377" y="18"/>
                  </a:moveTo>
                  <a:cubicBezTo>
                    <a:pt x="0" y="18"/>
                    <a:pt x="0" y="18"/>
                    <a:pt x="0" y="18"/>
                  </a:cubicBezTo>
                  <a:cubicBezTo>
                    <a:pt x="2" y="8"/>
                    <a:pt x="11" y="0"/>
                    <a:pt x="22" y="0"/>
                  </a:cubicBezTo>
                  <a:cubicBezTo>
                    <a:pt x="381" y="0"/>
                    <a:pt x="381" y="0"/>
                    <a:pt x="381" y="0"/>
                  </a:cubicBezTo>
                  <a:lnTo>
                    <a:pt x="377" y="18"/>
                  </a:lnTo>
                  <a:close/>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任意多边形 111">
              <a:extLst>
                <a:ext uri="{FF2B5EF4-FFF2-40B4-BE49-F238E27FC236}">
                  <a16:creationId xmlns:a16="http://schemas.microsoft.com/office/drawing/2014/main" id="{CA21F85A-4E0C-4778-AA3B-F229245E9AE1}"/>
                </a:ext>
              </a:extLst>
            </p:cNvPr>
            <p:cNvSpPr/>
            <p:nvPr/>
          </p:nvSpPr>
          <p:spPr bwMode="auto">
            <a:xfrm flipH="1">
              <a:off x="1340521" y="4210902"/>
              <a:ext cx="84843" cy="26644"/>
            </a:xfrm>
            <a:custGeom>
              <a:avLst/>
              <a:gdLst>
                <a:gd name="T0" fmla="*/ 54 w 58"/>
                <a:gd name="T1" fmla="*/ 0 h 18"/>
                <a:gd name="T2" fmla="*/ 16 w 58"/>
                <a:gd name="T3" fmla="*/ 0 h 18"/>
                <a:gd name="T4" fmla="*/ 2 w 58"/>
                <a:gd name="T5" fmla="*/ 18 h 18"/>
                <a:gd name="T6" fmla="*/ 58 w 58"/>
                <a:gd name="T7" fmla="*/ 18 h 18"/>
              </a:gdLst>
              <a:ahLst/>
              <a:cxnLst>
                <a:cxn ang="0">
                  <a:pos x="T0" y="T1"/>
                </a:cxn>
                <a:cxn ang="0">
                  <a:pos x="T2" y="T3"/>
                </a:cxn>
                <a:cxn ang="0">
                  <a:pos x="T4" y="T5"/>
                </a:cxn>
                <a:cxn ang="0">
                  <a:pos x="T6" y="T7"/>
                </a:cxn>
              </a:cxnLst>
              <a:rect l="0" t="0" r="r" b="b"/>
              <a:pathLst>
                <a:path w="58" h="18">
                  <a:moveTo>
                    <a:pt x="54" y="0"/>
                  </a:moveTo>
                  <a:cubicBezTo>
                    <a:pt x="16" y="0"/>
                    <a:pt x="16" y="0"/>
                    <a:pt x="16" y="0"/>
                  </a:cubicBezTo>
                  <a:cubicBezTo>
                    <a:pt x="7" y="0"/>
                    <a:pt x="0" y="9"/>
                    <a:pt x="2" y="18"/>
                  </a:cubicBezTo>
                  <a:cubicBezTo>
                    <a:pt x="58" y="18"/>
                    <a:pt x="58" y="18"/>
                    <a:pt x="58" y="18"/>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任意多边形 112">
              <a:extLst>
                <a:ext uri="{FF2B5EF4-FFF2-40B4-BE49-F238E27FC236}">
                  <a16:creationId xmlns:a16="http://schemas.microsoft.com/office/drawing/2014/main" id="{956EDE7D-10E9-4B2F-8AB6-24615834D315}"/>
                </a:ext>
              </a:extLst>
            </p:cNvPr>
            <p:cNvSpPr/>
            <p:nvPr/>
          </p:nvSpPr>
          <p:spPr bwMode="auto">
            <a:xfrm flipH="1">
              <a:off x="1425364" y="3865921"/>
              <a:ext cx="4207" cy="36461"/>
            </a:xfrm>
            <a:custGeom>
              <a:avLst/>
              <a:gdLst>
                <a:gd name="T0" fmla="*/ 0 w 6"/>
                <a:gd name="T1" fmla="*/ 0 h 52"/>
                <a:gd name="T2" fmla="*/ 0 w 6"/>
                <a:gd name="T3" fmla="*/ 0 h 52"/>
                <a:gd name="T4" fmla="*/ 6 w 6"/>
                <a:gd name="T5" fmla="*/ 52 h 52"/>
                <a:gd name="T6" fmla="*/ 6 w 6"/>
                <a:gd name="T7" fmla="*/ 52 h 52"/>
                <a:gd name="T8" fmla="*/ 0 w 6"/>
                <a:gd name="T9" fmla="*/ 0 h 52"/>
              </a:gdLst>
              <a:ahLst/>
              <a:cxnLst>
                <a:cxn ang="0">
                  <a:pos x="T0" y="T1"/>
                </a:cxn>
                <a:cxn ang="0">
                  <a:pos x="T2" y="T3"/>
                </a:cxn>
                <a:cxn ang="0">
                  <a:pos x="T4" y="T5"/>
                </a:cxn>
                <a:cxn ang="0">
                  <a:pos x="T6" y="T7"/>
                </a:cxn>
                <a:cxn ang="0">
                  <a:pos x="T8" y="T9"/>
                </a:cxn>
              </a:cxnLst>
              <a:rect l="0" t="0" r="r" b="b"/>
              <a:pathLst>
                <a:path w="6" h="52">
                  <a:moveTo>
                    <a:pt x="0" y="0"/>
                  </a:moveTo>
                  <a:lnTo>
                    <a:pt x="0" y="0"/>
                  </a:lnTo>
                  <a:lnTo>
                    <a:pt x="6" y="52"/>
                  </a:lnTo>
                  <a:lnTo>
                    <a:pt x="6" y="52"/>
                  </a:lnTo>
                  <a:lnTo>
                    <a:pt x="0" y="0"/>
                  </a:lnTo>
                  <a:close/>
                </a:path>
              </a:pathLst>
            </a:custGeom>
            <a:solidFill>
              <a:srgbClr val="1E28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任意多边形 113">
              <a:extLst>
                <a:ext uri="{FF2B5EF4-FFF2-40B4-BE49-F238E27FC236}">
                  <a16:creationId xmlns:a16="http://schemas.microsoft.com/office/drawing/2014/main" id="{77B30DF7-9A50-41EE-AA2C-3C3979A1B21A}"/>
                </a:ext>
              </a:extLst>
            </p:cNvPr>
            <p:cNvSpPr/>
            <p:nvPr/>
          </p:nvSpPr>
          <p:spPr bwMode="auto">
            <a:xfrm flipH="1">
              <a:off x="1425364" y="3865921"/>
              <a:ext cx="4207" cy="36461"/>
            </a:xfrm>
            <a:custGeom>
              <a:avLst/>
              <a:gdLst>
                <a:gd name="T0" fmla="*/ 0 w 6"/>
                <a:gd name="T1" fmla="*/ 0 h 52"/>
                <a:gd name="T2" fmla="*/ 0 w 6"/>
                <a:gd name="T3" fmla="*/ 0 h 52"/>
                <a:gd name="T4" fmla="*/ 6 w 6"/>
                <a:gd name="T5" fmla="*/ 52 h 52"/>
                <a:gd name="T6" fmla="*/ 6 w 6"/>
                <a:gd name="T7" fmla="*/ 52 h 52"/>
                <a:gd name="T8" fmla="*/ 0 w 6"/>
                <a:gd name="T9" fmla="*/ 0 h 52"/>
              </a:gdLst>
              <a:ahLst/>
              <a:cxnLst>
                <a:cxn ang="0">
                  <a:pos x="T0" y="T1"/>
                </a:cxn>
                <a:cxn ang="0">
                  <a:pos x="T2" y="T3"/>
                </a:cxn>
                <a:cxn ang="0">
                  <a:pos x="T4" y="T5"/>
                </a:cxn>
                <a:cxn ang="0">
                  <a:pos x="T6" y="T7"/>
                </a:cxn>
                <a:cxn ang="0">
                  <a:pos x="T8" y="T9"/>
                </a:cxn>
              </a:cxnLst>
              <a:rect l="0" t="0" r="r" b="b"/>
              <a:pathLst>
                <a:path w="6" h="52">
                  <a:moveTo>
                    <a:pt x="0" y="0"/>
                  </a:moveTo>
                  <a:lnTo>
                    <a:pt x="0" y="0"/>
                  </a:lnTo>
                  <a:lnTo>
                    <a:pt x="6" y="52"/>
                  </a:lnTo>
                  <a:lnTo>
                    <a:pt x="6" y="5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任意多边形 114">
              <a:extLst>
                <a:ext uri="{FF2B5EF4-FFF2-40B4-BE49-F238E27FC236}">
                  <a16:creationId xmlns:a16="http://schemas.microsoft.com/office/drawing/2014/main" id="{EC2CBE34-C16F-4A3A-9E26-9380248BD877}"/>
                </a:ext>
              </a:extLst>
            </p:cNvPr>
            <p:cNvSpPr/>
            <p:nvPr/>
          </p:nvSpPr>
          <p:spPr bwMode="auto">
            <a:xfrm flipH="1">
              <a:off x="1425364" y="3865921"/>
              <a:ext cx="432629" cy="36461"/>
            </a:xfrm>
            <a:custGeom>
              <a:avLst/>
              <a:gdLst>
                <a:gd name="T0" fmla="*/ 611 w 617"/>
                <a:gd name="T1" fmla="*/ 0 h 52"/>
                <a:gd name="T2" fmla="*/ 0 w 617"/>
                <a:gd name="T3" fmla="*/ 0 h 52"/>
                <a:gd name="T4" fmla="*/ 4 w 617"/>
                <a:gd name="T5" fmla="*/ 52 h 52"/>
                <a:gd name="T6" fmla="*/ 617 w 617"/>
                <a:gd name="T7" fmla="*/ 52 h 52"/>
                <a:gd name="T8" fmla="*/ 611 w 617"/>
                <a:gd name="T9" fmla="*/ 0 h 52"/>
              </a:gdLst>
              <a:ahLst/>
              <a:cxnLst>
                <a:cxn ang="0">
                  <a:pos x="T0" y="T1"/>
                </a:cxn>
                <a:cxn ang="0">
                  <a:pos x="T2" y="T3"/>
                </a:cxn>
                <a:cxn ang="0">
                  <a:pos x="T4" y="T5"/>
                </a:cxn>
                <a:cxn ang="0">
                  <a:pos x="T6" y="T7"/>
                </a:cxn>
                <a:cxn ang="0">
                  <a:pos x="T8" y="T9"/>
                </a:cxn>
              </a:cxnLst>
              <a:rect l="0" t="0" r="r" b="b"/>
              <a:pathLst>
                <a:path w="617" h="52">
                  <a:moveTo>
                    <a:pt x="611" y="0"/>
                  </a:moveTo>
                  <a:lnTo>
                    <a:pt x="0" y="0"/>
                  </a:lnTo>
                  <a:lnTo>
                    <a:pt x="4" y="52"/>
                  </a:lnTo>
                  <a:lnTo>
                    <a:pt x="617" y="52"/>
                  </a:lnTo>
                  <a:lnTo>
                    <a:pt x="611" y="0"/>
                  </a:lnTo>
                  <a:close/>
                </a:path>
              </a:pathLst>
            </a:custGeom>
            <a:solidFill>
              <a:srgbClr val="3362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任意多边形 115">
              <a:extLst>
                <a:ext uri="{FF2B5EF4-FFF2-40B4-BE49-F238E27FC236}">
                  <a16:creationId xmlns:a16="http://schemas.microsoft.com/office/drawing/2014/main" id="{CF79E0D0-A2B3-4332-8B11-AA2AC7926F3A}"/>
                </a:ext>
              </a:extLst>
            </p:cNvPr>
            <p:cNvSpPr/>
            <p:nvPr/>
          </p:nvSpPr>
          <p:spPr bwMode="auto">
            <a:xfrm flipH="1">
              <a:off x="1425364" y="3865921"/>
              <a:ext cx="432629" cy="36461"/>
            </a:xfrm>
            <a:custGeom>
              <a:avLst/>
              <a:gdLst>
                <a:gd name="T0" fmla="*/ 611 w 617"/>
                <a:gd name="T1" fmla="*/ 0 h 52"/>
                <a:gd name="T2" fmla="*/ 0 w 617"/>
                <a:gd name="T3" fmla="*/ 0 h 52"/>
                <a:gd name="T4" fmla="*/ 4 w 617"/>
                <a:gd name="T5" fmla="*/ 52 h 52"/>
                <a:gd name="T6" fmla="*/ 617 w 617"/>
                <a:gd name="T7" fmla="*/ 52 h 52"/>
                <a:gd name="T8" fmla="*/ 611 w 617"/>
                <a:gd name="T9" fmla="*/ 0 h 52"/>
              </a:gdLst>
              <a:ahLst/>
              <a:cxnLst>
                <a:cxn ang="0">
                  <a:pos x="T0" y="T1"/>
                </a:cxn>
                <a:cxn ang="0">
                  <a:pos x="T2" y="T3"/>
                </a:cxn>
                <a:cxn ang="0">
                  <a:pos x="T4" y="T5"/>
                </a:cxn>
                <a:cxn ang="0">
                  <a:pos x="T6" y="T7"/>
                </a:cxn>
                <a:cxn ang="0">
                  <a:pos x="T8" y="T9"/>
                </a:cxn>
              </a:cxnLst>
              <a:rect l="0" t="0" r="r" b="b"/>
              <a:pathLst>
                <a:path w="617" h="52">
                  <a:moveTo>
                    <a:pt x="611" y="0"/>
                  </a:moveTo>
                  <a:lnTo>
                    <a:pt x="0" y="0"/>
                  </a:lnTo>
                  <a:lnTo>
                    <a:pt x="4" y="52"/>
                  </a:lnTo>
                  <a:lnTo>
                    <a:pt x="617" y="52"/>
                  </a:lnTo>
                  <a:lnTo>
                    <a:pt x="6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任意多边形 116">
              <a:extLst>
                <a:ext uri="{FF2B5EF4-FFF2-40B4-BE49-F238E27FC236}">
                  <a16:creationId xmlns:a16="http://schemas.microsoft.com/office/drawing/2014/main" id="{3E1EBE2E-4F6F-4080-BB69-24596079F900}"/>
                </a:ext>
              </a:extLst>
            </p:cNvPr>
            <p:cNvSpPr/>
            <p:nvPr/>
          </p:nvSpPr>
          <p:spPr bwMode="auto">
            <a:xfrm flipH="1">
              <a:off x="696837" y="2602391"/>
              <a:ext cx="1910018" cy="1263529"/>
            </a:xfrm>
            <a:custGeom>
              <a:avLst/>
              <a:gdLst>
                <a:gd name="T0" fmla="*/ 1286 w 1311"/>
                <a:gd name="T1" fmla="*/ 868 h 868"/>
                <a:gd name="T2" fmla="*/ 25 w 1311"/>
                <a:gd name="T3" fmla="*/ 868 h 868"/>
                <a:gd name="T4" fmla="*/ 0 w 1311"/>
                <a:gd name="T5" fmla="*/ 844 h 868"/>
                <a:gd name="T6" fmla="*/ 0 w 1311"/>
                <a:gd name="T7" fmla="*/ 24 h 868"/>
                <a:gd name="T8" fmla="*/ 25 w 1311"/>
                <a:gd name="T9" fmla="*/ 0 h 868"/>
                <a:gd name="T10" fmla="*/ 1286 w 1311"/>
                <a:gd name="T11" fmla="*/ 0 h 868"/>
                <a:gd name="T12" fmla="*/ 1311 w 1311"/>
                <a:gd name="T13" fmla="*/ 24 h 868"/>
                <a:gd name="T14" fmla="*/ 1311 w 1311"/>
                <a:gd name="T15" fmla="*/ 844 h 868"/>
                <a:gd name="T16" fmla="*/ 1286 w 1311"/>
                <a:gd name="T17" fmla="*/ 86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1" h="868">
                  <a:moveTo>
                    <a:pt x="1286" y="868"/>
                  </a:moveTo>
                  <a:cubicBezTo>
                    <a:pt x="25" y="868"/>
                    <a:pt x="25" y="868"/>
                    <a:pt x="25" y="868"/>
                  </a:cubicBezTo>
                  <a:cubicBezTo>
                    <a:pt x="11" y="868"/>
                    <a:pt x="0" y="857"/>
                    <a:pt x="0" y="844"/>
                  </a:cubicBezTo>
                  <a:cubicBezTo>
                    <a:pt x="0" y="24"/>
                    <a:pt x="0" y="24"/>
                    <a:pt x="0" y="24"/>
                  </a:cubicBezTo>
                  <a:cubicBezTo>
                    <a:pt x="0" y="11"/>
                    <a:pt x="11" y="0"/>
                    <a:pt x="25" y="0"/>
                  </a:cubicBezTo>
                  <a:cubicBezTo>
                    <a:pt x="1286" y="0"/>
                    <a:pt x="1286" y="0"/>
                    <a:pt x="1286" y="0"/>
                  </a:cubicBezTo>
                  <a:cubicBezTo>
                    <a:pt x="1300" y="0"/>
                    <a:pt x="1311" y="11"/>
                    <a:pt x="1311" y="24"/>
                  </a:cubicBezTo>
                  <a:cubicBezTo>
                    <a:pt x="1311" y="844"/>
                    <a:pt x="1311" y="844"/>
                    <a:pt x="1311" y="844"/>
                  </a:cubicBezTo>
                  <a:cubicBezTo>
                    <a:pt x="1311" y="857"/>
                    <a:pt x="1300" y="868"/>
                    <a:pt x="1286" y="868"/>
                  </a:cubicBezTo>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椭圆 117">
              <a:extLst>
                <a:ext uri="{FF2B5EF4-FFF2-40B4-BE49-F238E27FC236}">
                  <a16:creationId xmlns:a16="http://schemas.microsoft.com/office/drawing/2014/main" id="{2129782A-0707-49AC-85BC-678BD30205FB}"/>
                </a:ext>
              </a:extLst>
            </p:cNvPr>
            <p:cNvSpPr/>
            <p:nvPr/>
          </p:nvSpPr>
          <p:spPr bwMode="auto">
            <a:xfrm flipH="1">
              <a:off x="1617487" y="3746720"/>
              <a:ext cx="68716" cy="67313"/>
            </a:xfrm>
            <a:prstGeom prst="ellipse">
              <a:avLst/>
            </a:prstGeom>
            <a:solidFill>
              <a:srgbClr val="3362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任意多边形 118">
              <a:extLst>
                <a:ext uri="{FF2B5EF4-FFF2-40B4-BE49-F238E27FC236}">
                  <a16:creationId xmlns:a16="http://schemas.microsoft.com/office/drawing/2014/main" id="{D612DBD9-3925-40BB-B55C-DF3B6CC8D026}"/>
                </a:ext>
              </a:extLst>
            </p:cNvPr>
            <p:cNvSpPr/>
            <p:nvPr/>
          </p:nvSpPr>
          <p:spPr bwMode="auto">
            <a:xfrm flipH="1">
              <a:off x="712963" y="2676717"/>
              <a:ext cx="1879167" cy="1009000"/>
            </a:xfrm>
            <a:custGeom>
              <a:avLst/>
              <a:gdLst>
                <a:gd name="T0" fmla="*/ 1279 w 1290"/>
                <a:gd name="T1" fmla="*/ 693 h 693"/>
                <a:gd name="T2" fmla="*/ 11 w 1290"/>
                <a:gd name="T3" fmla="*/ 693 h 693"/>
                <a:gd name="T4" fmla="*/ 0 w 1290"/>
                <a:gd name="T5" fmla="*/ 682 h 693"/>
                <a:gd name="T6" fmla="*/ 0 w 1290"/>
                <a:gd name="T7" fmla="*/ 10 h 693"/>
                <a:gd name="T8" fmla="*/ 11 w 1290"/>
                <a:gd name="T9" fmla="*/ 0 h 693"/>
                <a:gd name="T10" fmla="*/ 1279 w 1290"/>
                <a:gd name="T11" fmla="*/ 0 h 693"/>
                <a:gd name="T12" fmla="*/ 1290 w 1290"/>
                <a:gd name="T13" fmla="*/ 10 h 693"/>
                <a:gd name="T14" fmla="*/ 1290 w 1290"/>
                <a:gd name="T15" fmla="*/ 682 h 693"/>
                <a:gd name="T16" fmla="*/ 1279 w 1290"/>
                <a:gd name="T17" fmla="*/ 693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0" h="693">
                  <a:moveTo>
                    <a:pt x="1279" y="693"/>
                  </a:moveTo>
                  <a:cubicBezTo>
                    <a:pt x="11" y="693"/>
                    <a:pt x="11" y="693"/>
                    <a:pt x="11" y="693"/>
                  </a:cubicBezTo>
                  <a:cubicBezTo>
                    <a:pt x="5" y="693"/>
                    <a:pt x="0" y="688"/>
                    <a:pt x="0" y="682"/>
                  </a:cubicBezTo>
                  <a:cubicBezTo>
                    <a:pt x="0" y="10"/>
                    <a:pt x="0" y="10"/>
                    <a:pt x="0" y="10"/>
                  </a:cubicBezTo>
                  <a:cubicBezTo>
                    <a:pt x="0" y="4"/>
                    <a:pt x="5" y="0"/>
                    <a:pt x="11" y="0"/>
                  </a:cubicBezTo>
                  <a:cubicBezTo>
                    <a:pt x="1279" y="0"/>
                    <a:pt x="1279" y="0"/>
                    <a:pt x="1279" y="0"/>
                  </a:cubicBezTo>
                  <a:cubicBezTo>
                    <a:pt x="1285" y="0"/>
                    <a:pt x="1290" y="4"/>
                    <a:pt x="1290" y="10"/>
                  </a:cubicBezTo>
                  <a:cubicBezTo>
                    <a:pt x="1290" y="682"/>
                    <a:pt x="1290" y="682"/>
                    <a:pt x="1290" y="682"/>
                  </a:cubicBezTo>
                  <a:cubicBezTo>
                    <a:pt x="1290" y="688"/>
                    <a:pt x="1285" y="693"/>
                    <a:pt x="1279" y="693"/>
                  </a:cubicBezTo>
                </a:path>
              </a:pathLst>
            </a:custGeom>
            <a:solidFill>
              <a:srgbClr val="FFFFFF">
                <a:alpha val="90000"/>
              </a:srgbClr>
            </a:solidFill>
            <a:ln>
              <a:noFill/>
            </a:ln>
          </p:spPr>
          <p:txBody>
            <a:bodyPr anchor="ctr"/>
            <a:lstStyle/>
            <a:p>
              <a:pPr algn="ctr"/>
              <a:endParaRPr>
                <a:cs typeface="+mn-ea"/>
                <a:sym typeface="+mn-lt"/>
              </a:endParaRPr>
            </a:p>
          </p:txBody>
        </p:sp>
        <p:sp>
          <p:nvSpPr>
            <p:cNvPr id="120" name="任意多边形 119">
              <a:extLst>
                <a:ext uri="{FF2B5EF4-FFF2-40B4-BE49-F238E27FC236}">
                  <a16:creationId xmlns:a16="http://schemas.microsoft.com/office/drawing/2014/main" id="{6ED1388E-051C-4A4E-9B01-0CB463FE85A5}"/>
                </a:ext>
              </a:extLst>
            </p:cNvPr>
            <p:cNvSpPr/>
            <p:nvPr/>
          </p:nvSpPr>
          <p:spPr bwMode="auto">
            <a:xfrm flipH="1">
              <a:off x="1944939" y="2675314"/>
              <a:ext cx="645789" cy="960618"/>
            </a:xfrm>
            <a:custGeom>
              <a:avLst/>
              <a:gdLst>
                <a:gd name="T0" fmla="*/ 553 w 921"/>
                <a:gd name="T1" fmla="*/ 548 h 1370"/>
                <a:gd name="T2" fmla="*/ 921 w 921"/>
                <a:gd name="T3" fmla="*/ 0 h 1370"/>
                <a:gd name="T4" fmla="*/ 459 w 921"/>
                <a:gd name="T5" fmla="*/ 0 h 1370"/>
                <a:gd name="T6" fmla="*/ 98 w 921"/>
                <a:gd name="T7" fmla="*/ 538 h 1370"/>
                <a:gd name="T8" fmla="*/ 83 w 921"/>
                <a:gd name="T9" fmla="*/ 560 h 1370"/>
                <a:gd name="T10" fmla="*/ 0 w 921"/>
                <a:gd name="T11" fmla="*/ 683 h 1370"/>
                <a:gd name="T12" fmla="*/ 0 w 921"/>
                <a:gd name="T13" fmla="*/ 1370 h 1370"/>
                <a:gd name="T14" fmla="*/ 83 w 921"/>
                <a:gd name="T15" fmla="*/ 1248 h 1370"/>
                <a:gd name="T16" fmla="*/ 553 w 921"/>
                <a:gd name="T17" fmla="*/ 548 h 1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1" h="1370">
                  <a:moveTo>
                    <a:pt x="553" y="548"/>
                  </a:moveTo>
                  <a:lnTo>
                    <a:pt x="921" y="0"/>
                  </a:lnTo>
                  <a:lnTo>
                    <a:pt x="459" y="0"/>
                  </a:lnTo>
                  <a:lnTo>
                    <a:pt x="98" y="538"/>
                  </a:lnTo>
                  <a:lnTo>
                    <a:pt x="83" y="560"/>
                  </a:lnTo>
                  <a:lnTo>
                    <a:pt x="0" y="683"/>
                  </a:lnTo>
                  <a:lnTo>
                    <a:pt x="0" y="1370"/>
                  </a:lnTo>
                  <a:lnTo>
                    <a:pt x="83" y="1248"/>
                  </a:lnTo>
                  <a:lnTo>
                    <a:pt x="553" y="548"/>
                  </a:lnTo>
                  <a:close/>
                </a:path>
              </a:pathLst>
            </a:custGeom>
            <a:solidFill>
              <a:srgbClr val="FFFFFF">
                <a:alpha val="40000"/>
              </a:srgbClr>
            </a:solidFill>
            <a:ln>
              <a:noFill/>
            </a:ln>
          </p:spPr>
          <p:txBody>
            <a:bodyPr anchor="ctr"/>
            <a:lstStyle/>
            <a:p>
              <a:pPr algn="ctr"/>
              <a:endParaRPr>
                <a:cs typeface="+mn-ea"/>
                <a:sym typeface="+mn-lt"/>
              </a:endParaRPr>
            </a:p>
          </p:txBody>
        </p:sp>
        <p:sp>
          <p:nvSpPr>
            <p:cNvPr id="121" name="任意多边形 120">
              <a:extLst>
                <a:ext uri="{FF2B5EF4-FFF2-40B4-BE49-F238E27FC236}">
                  <a16:creationId xmlns:a16="http://schemas.microsoft.com/office/drawing/2014/main" id="{1D01809C-D088-4ACF-BDF3-6D7264D835D5}"/>
                </a:ext>
              </a:extLst>
            </p:cNvPr>
            <p:cNvSpPr/>
            <p:nvPr/>
          </p:nvSpPr>
          <p:spPr bwMode="auto">
            <a:xfrm flipH="1">
              <a:off x="1944939" y="2675314"/>
              <a:ext cx="645789" cy="960618"/>
            </a:xfrm>
            <a:custGeom>
              <a:avLst/>
              <a:gdLst>
                <a:gd name="T0" fmla="*/ 553 w 921"/>
                <a:gd name="T1" fmla="*/ 548 h 1370"/>
                <a:gd name="T2" fmla="*/ 921 w 921"/>
                <a:gd name="T3" fmla="*/ 0 h 1370"/>
                <a:gd name="T4" fmla="*/ 459 w 921"/>
                <a:gd name="T5" fmla="*/ 0 h 1370"/>
                <a:gd name="T6" fmla="*/ 98 w 921"/>
                <a:gd name="T7" fmla="*/ 538 h 1370"/>
                <a:gd name="T8" fmla="*/ 83 w 921"/>
                <a:gd name="T9" fmla="*/ 560 h 1370"/>
                <a:gd name="T10" fmla="*/ 0 w 921"/>
                <a:gd name="T11" fmla="*/ 683 h 1370"/>
                <a:gd name="T12" fmla="*/ 0 w 921"/>
                <a:gd name="T13" fmla="*/ 1370 h 1370"/>
                <a:gd name="T14" fmla="*/ 83 w 921"/>
                <a:gd name="T15" fmla="*/ 1248 h 1370"/>
                <a:gd name="T16" fmla="*/ 553 w 921"/>
                <a:gd name="T17" fmla="*/ 548 h 1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1" h="1370">
                  <a:moveTo>
                    <a:pt x="553" y="548"/>
                  </a:moveTo>
                  <a:lnTo>
                    <a:pt x="921" y="0"/>
                  </a:lnTo>
                  <a:lnTo>
                    <a:pt x="459" y="0"/>
                  </a:lnTo>
                  <a:lnTo>
                    <a:pt x="98" y="538"/>
                  </a:lnTo>
                  <a:lnTo>
                    <a:pt x="83" y="560"/>
                  </a:lnTo>
                  <a:lnTo>
                    <a:pt x="0" y="683"/>
                  </a:lnTo>
                  <a:lnTo>
                    <a:pt x="0" y="1370"/>
                  </a:lnTo>
                  <a:lnTo>
                    <a:pt x="83" y="1248"/>
                  </a:lnTo>
                  <a:lnTo>
                    <a:pt x="553" y="5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任意多边形 121">
              <a:extLst>
                <a:ext uri="{FF2B5EF4-FFF2-40B4-BE49-F238E27FC236}">
                  <a16:creationId xmlns:a16="http://schemas.microsoft.com/office/drawing/2014/main" id="{4D006C5D-3965-49AC-BD3B-3449B5E92131}"/>
                </a:ext>
              </a:extLst>
            </p:cNvPr>
            <p:cNvSpPr/>
            <p:nvPr/>
          </p:nvSpPr>
          <p:spPr bwMode="auto">
            <a:xfrm flipH="1">
              <a:off x="1478654" y="2675314"/>
              <a:ext cx="839315" cy="1010403"/>
            </a:xfrm>
            <a:custGeom>
              <a:avLst/>
              <a:gdLst>
                <a:gd name="T0" fmla="*/ 970 w 1197"/>
                <a:gd name="T1" fmla="*/ 0 h 1441"/>
                <a:gd name="T2" fmla="*/ 500 w 1197"/>
                <a:gd name="T3" fmla="*/ 697 h 1441"/>
                <a:gd name="T4" fmla="*/ 27 w 1197"/>
                <a:gd name="T5" fmla="*/ 1401 h 1441"/>
                <a:gd name="T6" fmla="*/ 0 w 1197"/>
                <a:gd name="T7" fmla="*/ 1441 h 1441"/>
                <a:gd name="T8" fmla="*/ 226 w 1197"/>
                <a:gd name="T9" fmla="*/ 1441 h 1441"/>
                <a:gd name="T10" fmla="*/ 500 w 1197"/>
                <a:gd name="T11" fmla="*/ 1034 h 1441"/>
                <a:gd name="T12" fmla="*/ 1197 w 1197"/>
                <a:gd name="T13" fmla="*/ 0 h 1441"/>
                <a:gd name="T14" fmla="*/ 970 w 1197"/>
                <a:gd name="T15" fmla="*/ 0 h 1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7" h="1441">
                  <a:moveTo>
                    <a:pt x="970" y="0"/>
                  </a:moveTo>
                  <a:lnTo>
                    <a:pt x="500" y="697"/>
                  </a:lnTo>
                  <a:lnTo>
                    <a:pt x="27" y="1401"/>
                  </a:lnTo>
                  <a:lnTo>
                    <a:pt x="0" y="1441"/>
                  </a:lnTo>
                  <a:lnTo>
                    <a:pt x="226" y="1441"/>
                  </a:lnTo>
                  <a:lnTo>
                    <a:pt x="500" y="1034"/>
                  </a:lnTo>
                  <a:lnTo>
                    <a:pt x="1197" y="0"/>
                  </a:lnTo>
                  <a:lnTo>
                    <a:pt x="970" y="0"/>
                  </a:lnTo>
                  <a:close/>
                </a:path>
              </a:pathLst>
            </a:custGeom>
            <a:solidFill>
              <a:srgbClr val="FFFFFF">
                <a:alpha val="40000"/>
              </a:srgbClr>
            </a:solidFill>
            <a:ln>
              <a:noFill/>
            </a:ln>
          </p:spPr>
          <p:txBody>
            <a:bodyPr anchor="ctr"/>
            <a:lstStyle/>
            <a:p>
              <a:pPr algn="ctr"/>
              <a:endParaRPr>
                <a:cs typeface="+mn-ea"/>
                <a:sym typeface="+mn-lt"/>
              </a:endParaRPr>
            </a:p>
          </p:txBody>
        </p:sp>
        <p:sp>
          <p:nvSpPr>
            <p:cNvPr id="123" name="任意多边形 122">
              <a:extLst>
                <a:ext uri="{FF2B5EF4-FFF2-40B4-BE49-F238E27FC236}">
                  <a16:creationId xmlns:a16="http://schemas.microsoft.com/office/drawing/2014/main" id="{35D77F20-A619-43C7-B811-9D16771AF6E0}"/>
                </a:ext>
              </a:extLst>
            </p:cNvPr>
            <p:cNvSpPr/>
            <p:nvPr/>
          </p:nvSpPr>
          <p:spPr bwMode="auto">
            <a:xfrm flipH="1">
              <a:off x="1478654" y="2675314"/>
              <a:ext cx="839315" cy="1010403"/>
            </a:xfrm>
            <a:custGeom>
              <a:avLst/>
              <a:gdLst>
                <a:gd name="T0" fmla="*/ 970 w 1197"/>
                <a:gd name="T1" fmla="*/ 0 h 1441"/>
                <a:gd name="T2" fmla="*/ 500 w 1197"/>
                <a:gd name="T3" fmla="*/ 697 h 1441"/>
                <a:gd name="T4" fmla="*/ 27 w 1197"/>
                <a:gd name="T5" fmla="*/ 1401 h 1441"/>
                <a:gd name="T6" fmla="*/ 0 w 1197"/>
                <a:gd name="T7" fmla="*/ 1441 h 1441"/>
                <a:gd name="T8" fmla="*/ 226 w 1197"/>
                <a:gd name="T9" fmla="*/ 1441 h 1441"/>
                <a:gd name="T10" fmla="*/ 500 w 1197"/>
                <a:gd name="T11" fmla="*/ 1034 h 1441"/>
                <a:gd name="T12" fmla="*/ 1197 w 1197"/>
                <a:gd name="T13" fmla="*/ 0 h 1441"/>
                <a:gd name="T14" fmla="*/ 970 w 1197"/>
                <a:gd name="T15" fmla="*/ 0 h 1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7" h="1441">
                  <a:moveTo>
                    <a:pt x="970" y="0"/>
                  </a:moveTo>
                  <a:lnTo>
                    <a:pt x="500" y="697"/>
                  </a:lnTo>
                  <a:lnTo>
                    <a:pt x="27" y="1401"/>
                  </a:lnTo>
                  <a:lnTo>
                    <a:pt x="0" y="1441"/>
                  </a:lnTo>
                  <a:lnTo>
                    <a:pt x="226" y="1441"/>
                  </a:lnTo>
                  <a:lnTo>
                    <a:pt x="500" y="1034"/>
                  </a:lnTo>
                  <a:lnTo>
                    <a:pt x="1197" y="0"/>
                  </a:lnTo>
                  <a:lnTo>
                    <a:pt x="9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24" name="圆角矩形 123"/>
          <p:cNvSpPr/>
          <p:nvPr/>
        </p:nvSpPr>
        <p:spPr bwMode="auto">
          <a:xfrm>
            <a:off x="6809660" y="2549405"/>
            <a:ext cx="1660601" cy="575720"/>
          </a:xfrm>
          <a:prstGeom prst="roundRect">
            <a:avLst>
              <a:gd name="adj" fmla="val 9546"/>
            </a:avLst>
          </a:prstGeom>
          <a:solidFill>
            <a:srgbClr val="407BFF"/>
          </a:solidFill>
          <a:ln w="22225" cap="rnd" cmpd="tri">
            <a:noFill/>
            <a:prstDash val="solid"/>
            <a:round/>
          </a:ln>
        </p:spPr>
        <p:txBody>
          <a:bodyPr wrap="none" rtlCol="0" anchor="ctr"/>
          <a:lstStyle/>
          <a:p>
            <a:pPr algn="ctr"/>
            <a:r>
              <a:rPr sz="1400" b="1" dirty="0">
                <a:solidFill>
                  <a:schemeClr val="bg1"/>
                </a:solidFill>
                <a:cs typeface="+mn-ea"/>
              </a:rPr>
              <a:t>Standard Desktop</a:t>
            </a:r>
          </a:p>
        </p:txBody>
      </p:sp>
      <p:grpSp>
        <p:nvGrpSpPr>
          <p:cNvPr id="125" name="组合 124"/>
          <p:cNvGrpSpPr/>
          <p:nvPr/>
        </p:nvGrpSpPr>
        <p:grpSpPr>
          <a:xfrm>
            <a:off x="6561298" y="4219572"/>
            <a:ext cx="2125501" cy="1634336"/>
            <a:chOff x="686319" y="2602391"/>
            <a:chExt cx="1920536" cy="1635155"/>
          </a:xfrm>
        </p:grpSpPr>
        <p:sp>
          <p:nvSpPr>
            <p:cNvPr id="126" name="矩形 125">
              <a:extLst>
                <a:ext uri="{FF2B5EF4-FFF2-40B4-BE49-F238E27FC236}">
                  <a16:creationId xmlns:a16="http://schemas.microsoft.com/office/drawing/2014/main" id="{210214E1-D2E9-4795-A9E4-1268468A4EFB}"/>
                </a:ext>
              </a:extLst>
            </p:cNvPr>
            <p:cNvSpPr/>
            <p:nvPr/>
          </p:nvSpPr>
          <p:spPr bwMode="auto">
            <a:xfrm flipH="1">
              <a:off x="1311772" y="4164624"/>
              <a:ext cx="50485" cy="1403"/>
            </a:xfrm>
            <a:prstGeom prst="rect">
              <a:avLst/>
            </a:prstGeom>
            <a:solidFill>
              <a:srgbClr val="EBEBE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27" name="任意多边形 126">
              <a:extLst>
                <a:ext uri="{FF2B5EF4-FFF2-40B4-BE49-F238E27FC236}">
                  <a16:creationId xmlns:a16="http://schemas.microsoft.com/office/drawing/2014/main" id="{E3330815-277D-49D7-A105-0C6C7965548B}"/>
                </a:ext>
              </a:extLst>
            </p:cNvPr>
            <p:cNvSpPr/>
            <p:nvPr/>
          </p:nvSpPr>
          <p:spPr bwMode="auto">
            <a:xfrm flipH="1">
              <a:off x="797105" y="3215224"/>
              <a:ext cx="1053175" cy="445951"/>
            </a:xfrm>
            <a:custGeom>
              <a:avLst/>
              <a:gdLst>
                <a:gd name="T0" fmla="*/ 704 w 723"/>
                <a:gd name="T1" fmla="*/ 262 h 306"/>
                <a:gd name="T2" fmla="*/ 720 w 723"/>
                <a:gd name="T3" fmla="*/ 65 h 306"/>
                <a:gd name="T4" fmla="*/ 661 w 723"/>
                <a:gd name="T5" fmla="*/ 0 h 306"/>
                <a:gd name="T6" fmla="*/ 88 w 723"/>
                <a:gd name="T7" fmla="*/ 0 h 306"/>
                <a:gd name="T8" fmla="*/ 18 w 723"/>
                <a:gd name="T9" fmla="*/ 65 h 306"/>
                <a:gd name="T10" fmla="*/ 2 w 723"/>
                <a:gd name="T11" fmla="*/ 262 h 306"/>
                <a:gd name="T12" fmla="*/ 43 w 723"/>
                <a:gd name="T13" fmla="*/ 306 h 306"/>
                <a:gd name="T14" fmla="*/ 657 w 723"/>
                <a:gd name="T15" fmla="*/ 306 h 306"/>
                <a:gd name="T16" fmla="*/ 704 w 723"/>
                <a:gd name="T17" fmla="*/ 26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3" h="306">
                  <a:moveTo>
                    <a:pt x="704" y="262"/>
                  </a:moveTo>
                  <a:cubicBezTo>
                    <a:pt x="720" y="65"/>
                    <a:pt x="720" y="65"/>
                    <a:pt x="720" y="65"/>
                  </a:cubicBezTo>
                  <a:cubicBezTo>
                    <a:pt x="723" y="29"/>
                    <a:pt x="696" y="0"/>
                    <a:pt x="661" y="0"/>
                  </a:cubicBezTo>
                  <a:cubicBezTo>
                    <a:pt x="88" y="0"/>
                    <a:pt x="88" y="0"/>
                    <a:pt x="88" y="0"/>
                  </a:cubicBezTo>
                  <a:cubicBezTo>
                    <a:pt x="53" y="0"/>
                    <a:pt x="21" y="29"/>
                    <a:pt x="18" y="65"/>
                  </a:cubicBezTo>
                  <a:cubicBezTo>
                    <a:pt x="2" y="262"/>
                    <a:pt x="2" y="262"/>
                    <a:pt x="2" y="262"/>
                  </a:cubicBezTo>
                  <a:cubicBezTo>
                    <a:pt x="0" y="286"/>
                    <a:pt x="19" y="306"/>
                    <a:pt x="43" y="306"/>
                  </a:cubicBezTo>
                  <a:cubicBezTo>
                    <a:pt x="657" y="306"/>
                    <a:pt x="657" y="306"/>
                    <a:pt x="657" y="306"/>
                  </a:cubicBezTo>
                  <a:cubicBezTo>
                    <a:pt x="681" y="306"/>
                    <a:pt x="703" y="286"/>
                    <a:pt x="704" y="262"/>
                  </a:cubicBezTo>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任意多边形 127">
              <a:extLst>
                <a:ext uri="{FF2B5EF4-FFF2-40B4-BE49-F238E27FC236}">
                  <a16:creationId xmlns:a16="http://schemas.microsoft.com/office/drawing/2014/main" id="{AABAD432-AFB0-4E63-A1FF-3015869A1504}"/>
                </a:ext>
              </a:extLst>
            </p:cNvPr>
            <p:cNvSpPr/>
            <p:nvPr/>
          </p:nvSpPr>
          <p:spPr bwMode="auto">
            <a:xfrm flipH="1">
              <a:off x="913502" y="3215224"/>
              <a:ext cx="1053876" cy="445951"/>
            </a:xfrm>
            <a:custGeom>
              <a:avLst/>
              <a:gdLst>
                <a:gd name="T0" fmla="*/ 704 w 723"/>
                <a:gd name="T1" fmla="*/ 262 h 306"/>
                <a:gd name="T2" fmla="*/ 720 w 723"/>
                <a:gd name="T3" fmla="*/ 65 h 306"/>
                <a:gd name="T4" fmla="*/ 661 w 723"/>
                <a:gd name="T5" fmla="*/ 0 h 306"/>
                <a:gd name="T6" fmla="*/ 88 w 723"/>
                <a:gd name="T7" fmla="*/ 0 h 306"/>
                <a:gd name="T8" fmla="*/ 18 w 723"/>
                <a:gd name="T9" fmla="*/ 65 h 306"/>
                <a:gd name="T10" fmla="*/ 2 w 723"/>
                <a:gd name="T11" fmla="*/ 262 h 306"/>
                <a:gd name="T12" fmla="*/ 43 w 723"/>
                <a:gd name="T13" fmla="*/ 306 h 306"/>
                <a:gd name="T14" fmla="*/ 657 w 723"/>
                <a:gd name="T15" fmla="*/ 306 h 306"/>
                <a:gd name="T16" fmla="*/ 704 w 723"/>
                <a:gd name="T17" fmla="*/ 26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3" h="306">
                  <a:moveTo>
                    <a:pt x="704" y="262"/>
                  </a:moveTo>
                  <a:cubicBezTo>
                    <a:pt x="720" y="65"/>
                    <a:pt x="720" y="65"/>
                    <a:pt x="720" y="65"/>
                  </a:cubicBezTo>
                  <a:cubicBezTo>
                    <a:pt x="723" y="29"/>
                    <a:pt x="696" y="0"/>
                    <a:pt x="661" y="0"/>
                  </a:cubicBezTo>
                  <a:cubicBezTo>
                    <a:pt x="88" y="0"/>
                    <a:pt x="88" y="0"/>
                    <a:pt x="88" y="0"/>
                  </a:cubicBezTo>
                  <a:cubicBezTo>
                    <a:pt x="53" y="0"/>
                    <a:pt x="21" y="29"/>
                    <a:pt x="18" y="65"/>
                  </a:cubicBezTo>
                  <a:cubicBezTo>
                    <a:pt x="2" y="262"/>
                    <a:pt x="2" y="262"/>
                    <a:pt x="2" y="262"/>
                  </a:cubicBezTo>
                  <a:cubicBezTo>
                    <a:pt x="0" y="286"/>
                    <a:pt x="19" y="306"/>
                    <a:pt x="43" y="306"/>
                  </a:cubicBezTo>
                  <a:cubicBezTo>
                    <a:pt x="657" y="306"/>
                    <a:pt x="657" y="306"/>
                    <a:pt x="657" y="306"/>
                  </a:cubicBezTo>
                  <a:cubicBezTo>
                    <a:pt x="681" y="306"/>
                    <a:pt x="703" y="286"/>
                    <a:pt x="704" y="262"/>
                  </a:cubicBezTo>
                </a:path>
              </a:pathLst>
            </a:custGeom>
            <a:solidFill>
              <a:srgbClr val="F0F0F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9" name="任意多边形 128">
              <a:extLst>
                <a:ext uri="{FF2B5EF4-FFF2-40B4-BE49-F238E27FC236}">
                  <a16:creationId xmlns:a16="http://schemas.microsoft.com/office/drawing/2014/main" id="{519C869A-992F-4FF1-94E6-79C9231D44A4}"/>
                </a:ext>
              </a:extLst>
            </p:cNvPr>
            <p:cNvSpPr/>
            <p:nvPr/>
          </p:nvSpPr>
          <p:spPr bwMode="auto">
            <a:xfrm flipH="1">
              <a:off x="1697423" y="3343540"/>
              <a:ext cx="401076" cy="321842"/>
            </a:xfrm>
            <a:custGeom>
              <a:avLst/>
              <a:gdLst>
                <a:gd name="T0" fmla="*/ 12 w 275"/>
                <a:gd name="T1" fmla="*/ 32 h 221"/>
                <a:gd name="T2" fmla="*/ 5 w 275"/>
                <a:gd name="T3" fmla="*/ 19 h 221"/>
                <a:gd name="T4" fmla="*/ 28 w 275"/>
                <a:gd name="T5" fmla="*/ 23 h 221"/>
                <a:gd name="T6" fmla="*/ 201 w 275"/>
                <a:gd name="T7" fmla="*/ 12 h 221"/>
                <a:gd name="T8" fmla="*/ 217 w 275"/>
                <a:gd name="T9" fmla="*/ 1 h 221"/>
                <a:gd name="T10" fmla="*/ 217 w 275"/>
                <a:gd name="T11" fmla="*/ 17 h 221"/>
                <a:gd name="T12" fmla="*/ 261 w 275"/>
                <a:gd name="T13" fmla="*/ 189 h 221"/>
                <a:gd name="T14" fmla="*/ 268 w 275"/>
                <a:gd name="T15" fmla="*/ 203 h 221"/>
                <a:gd name="T16" fmla="*/ 254 w 275"/>
                <a:gd name="T17" fmla="*/ 200 h 221"/>
                <a:gd name="T18" fmla="*/ 51 w 275"/>
                <a:gd name="T19" fmla="*/ 211 h 221"/>
                <a:gd name="T20" fmla="*/ 33 w 275"/>
                <a:gd name="T21" fmla="*/ 215 h 221"/>
                <a:gd name="T22" fmla="*/ 37 w 275"/>
                <a:gd name="T23" fmla="*/ 201 h 221"/>
                <a:gd name="T24" fmla="*/ 12 w 275"/>
                <a:gd name="T25" fmla="*/ 32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5" h="221">
                  <a:moveTo>
                    <a:pt x="12" y="32"/>
                  </a:moveTo>
                  <a:cubicBezTo>
                    <a:pt x="12" y="32"/>
                    <a:pt x="1" y="24"/>
                    <a:pt x="5" y="19"/>
                  </a:cubicBezTo>
                  <a:cubicBezTo>
                    <a:pt x="9" y="14"/>
                    <a:pt x="28" y="23"/>
                    <a:pt x="28" y="23"/>
                  </a:cubicBezTo>
                  <a:cubicBezTo>
                    <a:pt x="28" y="23"/>
                    <a:pt x="137" y="9"/>
                    <a:pt x="201" y="12"/>
                  </a:cubicBezTo>
                  <a:cubicBezTo>
                    <a:pt x="202" y="3"/>
                    <a:pt x="210" y="0"/>
                    <a:pt x="217" y="1"/>
                  </a:cubicBezTo>
                  <a:cubicBezTo>
                    <a:pt x="224" y="3"/>
                    <a:pt x="217" y="17"/>
                    <a:pt x="217" y="17"/>
                  </a:cubicBezTo>
                  <a:cubicBezTo>
                    <a:pt x="217" y="17"/>
                    <a:pt x="262" y="131"/>
                    <a:pt x="261" y="189"/>
                  </a:cubicBezTo>
                  <a:cubicBezTo>
                    <a:pt x="268" y="195"/>
                    <a:pt x="275" y="200"/>
                    <a:pt x="268" y="203"/>
                  </a:cubicBezTo>
                  <a:cubicBezTo>
                    <a:pt x="260" y="206"/>
                    <a:pt x="254" y="200"/>
                    <a:pt x="254" y="200"/>
                  </a:cubicBezTo>
                  <a:cubicBezTo>
                    <a:pt x="254" y="200"/>
                    <a:pt x="109" y="221"/>
                    <a:pt x="51" y="211"/>
                  </a:cubicBezTo>
                  <a:cubicBezTo>
                    <a:pt x="47" y="218"/>
                    <a:pt x="38" y="217"/>
                    <a:pt x="33" y="215"/>
                  </a:cubicBezTo>
                  <a:cubicBezTo>
                    <a:pt x="28" y="212"/>
                    <a:pt x="37" y="201"/>
                    <a:pt x="37" y="201"/>
                  </a:cubicBezTo>
                  <a:cubicBezTo>
                    <a:pt x="37" y="201"/>
                    <a:pt x="0" y="101"/>
                    <a:pt x="12"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0" name="任意多边形 129">
              <a:extLst>
                <a:ext uri="{FF2B5EF4-FFF2-40B4-BE49-F238E27FC236}">
                  <a16:creationId xmlns:a16="http://schemas.microsoft.com/office/drawing/2014/main" id="{D14E988F-F1D6-4389-BD5F-6BE3745440DF}"/>
                </a:ext>
              </a:extLst>
            </p:cNvPr>
            <p:cNvSpPr/>
            <p:nvPr/>
          </p:nvSpPr>
          <p:spPr bwMode="auto">
            <a:xfrm flipH="1">
              <a:off x="1076876" y="3630324"/>
              <a:ext cx="1069302" cy="131121"/>
            </a:xfrm>
            <a:custGeom>
              <a:avLst/>
              <a:gdLst>
                <a:gd name="T0" fmla="*/ 734 w 734"/>
                <a:gd name="T1" fmla="*/ 65 h 90"/>
                <a:gd name="T2" fmla="*/ 734 w 734"/>
                <a:gd name="T3" fmla="*/ 26 h 90"/>
                <a:gd name="T4" fmla="*/ 708 w 734"/>
                <a:gd name="T5" fmla="*/ 0 h 90"/>
                <a:gd name="T6" fmla="*/ 25 w 734"/>
                <a:gd name="T7" fmla="*/ 0 h 90"/>
                <a:gd name="T8" fmla="*/ 0 w 734"/>
                <a:gd name="T9" fmla="*/ 26 h 90"/>
                <a:gd name="T10" fmla="*/ 0 w 734"/>
                <a:gd name="T11" fmla="*/ 65 h 90"/>
                <a:gd name="T12" fmla="*/ 25 w 734"/>
                <a:gd name="T13" fmla="*/ 90 h 90"/>
                <a:gd name="T14" fmla="*/ 708 w 734"/>
                <a:gd name="T15" fmla="*/ 90 h 90"/>
                <a:gd name="T16" fmla="*/ 734 w 734"/>
                <a:gd name="T17" fmla="*/ 6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4" h="90">
                  <a:moveTo>
                    <a:pt x="734" y="65"/>
                  </a:moveTo>
                  <a:cubicBezTo>
                    <a:pt x="734" y="26"/>
                    <a:pt x="734" y="26"/>
                    <a:pt x="734" y="26"/>
                  </a:cubicBezTo>
                  <a:cubicBezTo>
                    <a:pt x="734" y="12"/>
                    <a:pt x="722" y="0"/>
                    <a:pt x="708" y="0"/>
                  </a:cubicBezTo>
                  <a:cubicBezTo>
                    <a:pt x="25" y="0"/>
                    <a:pt x="25" y="0"/>
                    <a:pt x="25" y="0"/>
                  </a:cubicBezTo>
                  <a:cubicBezTo>
                    <a:pt x="11" y="0"/>
                    <a:pt x="0" y="12"/>
                    <a:pt x="0" y="26"/>
                  </a:cubicBezTo>
                  <a:cubicBezTo>
                    <a:pt x="0" y="65"/>
                    <a:pt x="0" y="65"/>
                    <a:pt x="0" y="65"/>
                  </a:cubicBezTo>
                  <a:cubicBezTo>
                    <a:pt x="0" y="79"/>
                    <a:pt x="11" y="90"/>
                    <a:pt x="25" y="90"/>
                  </a:cubicBezTo>
                  <a:cubicBezTo>
                    <a:pt x="708" y="90"/>
                    <a:pt x="708" y="90"/>
                    <a:pt x="708" y="90"/>
                  </a:cubicBezTo>
                  <a:cubicBezTo>
                    <a:pt x="722" y="90"/>
                    <a:pt x="734" y="79"/>
                    <a:pt x="734" y="65"/>
                  </a:cubicBezTo>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1" name="任意多边形 130">
              <a:extLst>
                <a:ext uri="{FF2B5EF4-FFF2-40B4-BE49-F238E27FC236}">
                  <a16:creationId xmlns:a16="http://schemas.microsoft.com/office/drawing/2014/main" id="{10E9A8ED-7535-458B-B6D8-B4CAF0A92EF2}"/>
                </a:ext>
              </a:extLst>
            </p:cNvPr>
            <p:cNvSpPr/>
            <p:nvPr/>
          </p:nvSpPr>
          <p:spPr bwMode="auto">
            <a:xfrm flipH="1">
              <a:off x="686319" y="2602391"/>
              <a:ext cx="1910018" cy="1263529"/>
            </a:xfrm>
            <a:custGeom>
              <a:avLst/>
              <a:gdLst>
                <a:gd name="T0" fmla="*/ 1287 w 1311"/>
                <a:gd name="T1" fmla="*/ 868 h 868"/>
                <a:gd name="T2" fmla="*/ 25 w 1311"/>
                <a:gd name="T3" fmla="*/ 868 h 868"/>
                <a:gd name="T4" fmla="*/ 0 w 1311"/>
                <a:gd name="T5" fmla="*/ 844 h 868"/>
                <a:gd name="T6" fmla="*/ 0 w 1311"/>
                <a:gd name="T7" fmla="*/ 24 h 868"/>
                <a:gd name="T8" fmla="*/ 25 w 1311"/>
                <a:gd name="T9" fmla="*/ 0 h 868"/>
                <a:gd name="T10" fmla="*/ 1287 w 1311"/>
                <a:gd name="T11" fmla="*/ 0 h 868"/>
                <a:gd name="T12" fmla="*/ 1311 w 1311"/>
                <a:gd name="T13" fmla="*/ 24 h 868"/>
                <a:gd name="T14" fmla="*/ 1311 w 1311"/>
                <a:gd name="T15" fmla="*/ 844 h 868"/>
                <a:gd name="T16" fmla="*/ 1287 w 1311"/>
                <a:gd name="T17" fmla="*/ 86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1" h="868">
                  <a:moveTo>
                    <a:pt x="1287" y="868"/>
                  </a:moveTo>
                  <a:cubicBezTo>
                    <a:pt x="25" y="868"/>
                    <a:pt x="25" y="868"/>
                    <a:pt x="25" y="868"/>
                  </a:cubicBezTo>
                  <a:cubicBezTo>
                    <a:pt x="11" y="868"/>
                    <a:pt x="0" y="857"/>
                    <a:pt x="0" y="844"/>
                  </a:cubicBezTo>
                  <a:cubicBezTo>
                    <a:pt x="0" y="24"/>
                    <a:pt x="0" y="24"/>
                    <a:pt x="0" y="24"/>
                  </a:cubicBezTo>
                  <a:cubicBezTo>
                    <a:pt x="0" y="11"/>
                    <a:pt x="11" y="0"/>
                    <a:pt x="25" y="0"/>
                  </a:cubicBezTo>
                  <a:cubicBezTo>
                    <a:pt x="1287" y="0"/>
                    <a:pt x="1287" y="0"/>
                    <a:pt x="1287" y="0"/>
                  </a:cubicBezTo>
                  <a:cubicBezTo>
                    <a:pt x="1300" y="0"/>
                    <a:pt x="1311" y="11"/>
                    <a:pt x="1311" y="24"/>
                  </a:cubicBezTo>
                  <a:cubicBezTo>
                    <a:pt x="1311" y="844"/>
                    <a:pt x="1311" y="844"/>
                    <a:pt x="1311" y="844"/>
                  </a:cubicBezTo>
                  <a:cubicBezTo>
                    <a:pt x="1311" y="857"/>
                    <a:pt x="1300" y="868"/>
                    <a:pt x="1287" y="868"/>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2" name="任意多边形 131">
              <a:extLst>
                <a:ext uri="{FF2B5EF4-FFF2-40B4-BE49-F238E27FC236}">
                  <a16:creationId xmlns:a16="http://schemas.microsoft.com/office/drawing/2014/main" id="{11C072A4-9028-440D-BBF2-B464305A1A0C}"/>
                </a:ext>
              </a:extLst>
            </p:cNvPr>
            <p:cNvSpPr/>
            <p:nvPr/>
          </p:nvSpPr>
          <p:spPr bwMode="auto">
            <a:xfrm flipH="1">
              <a:off x="1383994" y="3461339"/>
              <a:ext cx="502747" cy="749563"/>
            </a:xfrm>
            <a:custGeom>
              <a:avLst/>
              <a:gdLst>
                <a:gd name="T0" fmla="*/ 717 w 717"/>
                <a:gd name="T1" fmla="*/ 1069 h 1069"/>
                <a:gd name="T2" fmla="*/ 106 w 717"/>
                <a:gd name="T3" fmla="*/ 1069 h 1069"/>
                <a:gd name="T4" fmla="*/ 0 w 717"/>
                <a:gd name="T5" fmla="*/ 0 h 1069"/>
                <a:gd name="T6" fmla="*/ 613 w 717"/>
                <a:gd name="T7" fmla="*/ 0 h 1069"/>
                <a:gd name="T8" fmla="*/ 717 w 717"/>
                <a:gd name="T9" fmla="*/ 1069 h 1069"/>
              </a:gdLst>
              <a:ahLst/>
              <a:cxnLst>
                <a:cxn ang="0">
                  <a:pos x="T0" y="T1"/>
                </a:cxn>
                <a:cxn ang="0">
                  <a:pos x="T2" y="T3"/>
                </a:cxn>
                <a:cxn ang="0">
                  <a:pos x="T4" y="T5"/>
                </a:cxn>
                <a:cxn ang="0">
                  <a:pos x="T6" y="T7"/>
                </a:cxn>
                <a:cxn ang="0">
                  <a:pos x="T8" y="T9"/>
                </a:cxn>
              </a:cxnLst>
              <a:rect l="0" t="0" r="r" b="b"/>
              <a:pathLst>
                <a:path w="717" h="1069">
                  <a:moveTo>
                    <a:pt x="717" y="1069"/>
                  </a:moveTo>
                  <a:lnTo>
                    <a:pt x="106" y="1069"/>
                  </a:lnTo>
                  <a:lnTo>
                    <a:pt x="0" y="0"/>
                  </a:lnTo>
                  <a:lnTo>
                    <a:pt x="613" y="0"/>
                  </a:lnTo>
                  <a:lnTo>
                    <a:pt x="717" y="1069"/>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3" name="任意多边形 132">
              <a:extLst>
                <a:ext uri="{FF2B5EF4-FFF2-40B4-BE49-F238E27FC236}">
                  <a16:creationId xmlns:a16="http://schemas.microsoft.com/office/drawing/2014/main" id="{E644EA6C-3552-4139-BF0E-97125988A421}"/>
                </a:ext>
              </a:extLst>
            </p:cNvPr>
            <p:cNvSpPr/>
            <p:nvPr/>
          </p:nvSpPr>
          <p:spPr bwMode="auto">
            <a:xfrm flipH="1">
              <a:off x="1383994" y="3461339"/>
              <a:ext cx="502747" cy="749563"/>
            </a:xfrm>
            <a:custGeom>
              <a:avLst/>
              <a:gdLst>
                <a:gd name="T0" fmla="*/ 717 w 717"/>
                <a:gd name="T1" fmla="*/ 1069 h 1069"/>
                <a:gd name="T2" fmla="*/ 106 w 717"/>
                <a:gd name="T3" fmla="*/ 1069 h 1069"/>
                <a:gd name="T4" fmla="*/ 0 w 717"/>
                <a:gd name="T5" fmla="*/ 0 h 1069"/>
                <a:gd name="T6" fmla="*/ 613 w 717"/>
                <a:gd name="T7" fmla="*/ 0 h 1069"/>
                <a:gd name="T8" fmla="*/ 717 w 717"/>
                <a:gd name="T9" fmla="*/ 1069 h 1069"/>
              </a:gdLst>
              <a:ahLst/>
              <a:cxnLst>
                <a:cxn ang="0">
                  <a:pos x="T0" y="T1"/>
                </a:cxn>
                <a:cxn ang="0">
                  <a:pos x="T2" y="T3"/>
                </a:cxn>
                <a:cxn ang="0">
                  <a:pos x="T4" y="T5"/>
                </a:cxn>
                <a:cxn ang="0">
                  <a:pos x="T6" y="T7"/>
                </a:cxn>
                <a:cxn ang="0">
                  <a:pos x="T8" y="T9"/>
                </a:cxn>
              </a:cxnLst>
              <a:rect l="0" t="0" r="r" b="b"/>
              <a:pathLst>
                <a:path w="717" h="1069">
                  <a:moveTo>
                    <a:pt x="717" y="1069"/>
                  </a:moveTo>
                  <a:lnTo>
                    <a:pt x="106" y="1069"/>
                  </a:lnTo>
                  <a:lnTo>
                    <a:pt x="0" y="0"/>
                  </a:lnTo>
                  <a:lnTo>
                    <a:pt x="613" y="0"/>
                  </a:lnTo>
                  <a:lnTo>
                    <a:pt x="717" y="10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4" name="任意多边形 133">
              <a:extLst>
                <a:ext uri="{FF2B5EF4-FFF2-40B4-BE49-F238E27FC236}">
                  <a16:creationId xmlns:a16="http://schemas.microsoft.com/office/drawing/2014/main" id="{09916D3E-A44F-4FD8-BEA6-1C653904B7F6}"/>
                </a:ext>
              </a:extLst>
            </p:cNvPr>
            <p:cNvSpPr/>
            <p:nvPr/>
          </p:nvSpPr>
          <p:spPr bwMode="auto">
            <a:xfrm flipH="1">
              <a:off x="1394512" y="3461339"/>
              <a:ext cx="504150" cy="749563"/>
            </a:xfrm>
            <a:custGeom>
              <a:avLst/>
              <a:gdLst>
                <a:gd name="T0" fmla="*/ 719 w 719"/>
                <a:gd name="T1" fmla="*/ 1069 h 1069"/>
                <a:gd name="T2" fmla="*/ 106 w 719"/>
                <a:gd name="T3" fmla="*/ 1069 h 1069"/>
                <a:gd name="T4" fmla="*/ 0 w 719"/>
                <a:gd name="T5" fmla="*/ 0 h 1069"/>
                <a:gd name="T6" fmla="*/ 613 w 719"/>
                <a:gd name="T7" fmla="*/ 0 h 1069"/>
                <a:gd name="T8" fmla="*/ 719 w 719"/>
                <a:gd name="T9" fmla="*/ 1069 h 1069"/>
              </a:gdLst>
              <a:ahLst/>
              <a:cxnLst>
                <a:cxn ang="0">
                  <a:pos x="T0" y="T1"/>
                </a:cxn>
                <a:cxn ang="0">
                  <a:pos x="T2" y="T3"/>
                </a:cxn>
                <a:cxn ang="0">
                  <a:pos x="T4" y="T5"/>
                </a:cxn>
                <a:cxn ang="0">
                  <a:pos x="T6" y="T7"/>
                </a:cxn>
                <a:cxn ang="0">
                  <a:pos x="T8" y="T9"/>
                </a:cxn>
              </a:cxnLst>
              <a:rect l="0" t="0" r="r" b="b"/>
              <a:pathLst>
                <a:path w="719" h="1069">
                  <a:moveTo>
                    <a:pt x="719" y="1069"/>
                  </a:moveTo>
                  <a:lnTo>
                    <a:pt x="106" y="1069"/>
                  </a:lnTo>
                  <a:lnTo>
                    <a:pt x="0" y="0"/>
                  </a:lnTo>
                  <a:lnTo>
                    <a:pt x="613" y="0"/>
                  </a:lnTo>
                  <a:lnTo>
                    <a:pt x="719" y="1069"/>
                  </a:lnTo>
                  <a:close/>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5" name="任意多边形 134">
              <a:extLst>
                <a:ext uri="{FF2B5EF4-FFF2-40B4-BE49-F238E27FC236}">
                  <a16:creationId xmlns:a16="http://schemas.microsoft.com/office/drawing/2014/main" id="{EB04D270-A8B8-4F4F-94AA-37128F878086}"/>
                </a:ext>
              </a:extLst>
            </p:cNvPr>
            <p:cNvSpPr/>
            <p:nvPr/>
          </p:nvSpPr>
          <p:spPr bwMode="auto">
            <a:xfrm flipH="1">
              <a:off x="1394512" y="3461339"/>
              <a:ext cx="504150" cy="749563"/>
            </a:xfrm>
            <a:custGeom>
              <a:avLst/>
              <a:gdLst>
                <a:gd name="T0" fmla="*/ 719 w 719"/>
                <a:gd name="T1" fmla="*/ 1069 h 1069"/>
                <a:gd name="T2" fmla="*/ 106 w 719"/>
                <a:gd name="T3" fmla="*/ 1069 h 1069"/>
                <a:gd name="T4" fmla="*/ 0 w 719"/>
                <a:gd name="T5" fmla="*/ 0 h 1069"/>
                <a:gd name="T6" fmla="*/ 613 w 719"/>
                <a:gd name="T7" fmla="*/ 0 h 1069"/>
                <a:gd name="T8" fmla="*/ 719 w 719"/>
                <a:gd name="T9" fmla="*/ 1069 h 1069"/>
              </a:gdLst>
              <a:ahLst/>
              <a:cxnLst>
                <a:cxn ang="0">
                  <a:pos x="T0" y="T1"/>
                </a:cxn>
                <a:cxn ang="0">
                  <a:pos x="T2" y="T3"/>
                </a:cxn>
                <a:cxn ang="0">
                  <a:pos x="T4" y="T5"/>
                </a:cxn>
                <a:cxn ang="0">
                  <a:pos x="T6" y="T7"/>
                </a:cxn>
                <a:cxn ang="0">
                  <a:pos x="T8" y="T9"/>
                </a:cxn>
              </a:cxnLst>
              <a:rect l="0" t="0" r="r" b="b"/>
              <a:pathLst>
                <a:path w="719" h="1069">
                  <a:moveTo>
                    <a:pt x="719" y="1069"/>
                  </a:moveTo>
                  <a:lnTo>
                    <a:pt x="106" y="1069"/>
                  </a:lnTo>
                  <a:lnTo>
                    <a:pt x="0" y="0"/>
                  </a:lnTo>
                  <a:lnTo>
                    <a:pt x="613" y="0"/>
                  </a:lnTo>
                  <a:lnTo>
                    <a:pt x="719" y="10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6" name="任意多边形 135">
              <a:extLst>
                <a:ext uri="{FF2B5EF4-FFF2-40B4-BE49-F238E27FC236}">
                  <a16:creationId xmlns:a16="http://schemas.microsoft.com/office/drawing/2014/main" id="{F761E94F-17AA-4B18-A9EA-DC247E215E2C}"/>
                </a:ext>
              </a:extLst>
            </p:cNvPr>
            <p:cNvSpPr/>
            <p:nvPr/>
          </p:nvSpPr>
          <p:spPr bwMode="auto">
            <a:xfrm flipH="1">
              <a:off x="1297048" y="4210902"/>
              <a:ext cx="551830" cy="26644"/>
            </a:xfrm>
            <a:custGeom>
              <a:avLst/>
              <a:gdLst>
                <a:gd name="T0" fmla="*/ 377 w 379"/>
                <a:gd name="T1" fmla="*/ 18 h 18"/>
                <a:gd name="T2" fmla="*/ 0 w 379"/>
                <a:gd name="T3" fmla="*/ 18 h 18"/>
                <a:gd name="T4" fmla="*/ 4 w 379"/>
                <a:gd name="T5" fmla="*/ 0 h 18"/>
                <a:gd name="T6" fmla="*/ 363 w 379"/>
                <a:gd name="T7" fmla="*/ 0 h 18"/>
                <a:gd name="T8" fmla="*/ 377 w 379"/>
                <a:gd name="T9" fmla="*/ 18 h 18"/>
              </a:gdLst>
              <a:ahLst/>
              <a:cxnLst>
                <a:cxn ang="0">
                  <a:pos x="T0" y="T1"/>
                </a:cxn>
                <a:cxn ang="0">
                  <a:pos x="T2" y="T3"/>
                </a:cxn>
                <a:cxn ang="0">
                  <a:pos x="T4" y="T5"/>
                </a:cxn>
                <a:cxn ang="0">
                  <a:pos x="T6" y="T7"/>
                </a:cxn>
                <a:cxn ang="0">
                  <a:pos x="T8" y="T9"/>
                </a:cxn>
              </a:cxnLst>
              <a:rect l="0" t="0" r="r" b="b"/>
              <a:pathLst>
                <a:path w="379" h="18">
                  <a:moveTo>
                    <a:pt x="377" y="18"/>
                  </a:moveTo>
                  <a:cubicBezTo>
                    <a:pt x="0" y="18"/>
                    <a:pt x="0" y="18"/>
                    <a:pt x="0" y="18"/>
                  </a:cubicBezTo>
                  <a:cubicBezTo>
                    <a:pt x="4" y="0"/>
                    <a:pt x="4" y="0"/>
                    <a:pt x="4" y="0"/>
                  </a:cubicBezTo>
                  <a:cubicBezTo>
                    <a:pt x="363" y="0"/>
                    <a:pt x="363" y="0"/>
                    <a:pt x="363" y="0"/>
                  </a:cubicBezTo>
                  <a:cubicBezTo>
                    <a:pt x="372" y="0"/>
                    <a:pt x="379" y="9"/>
                    <a:pt x="377" y="18"/>
                  </a:cubicBez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任意多边形 136">
              <a:extLst>
                <a:ext uri="{FF2B5EF4-FFF2-40B4-BE49-F238E27FC236}">
                  <a16:creationId xmlns:a16="http://schemas.microsoft.com/office/drawing/2014/main" id="{12D48E35-5494-424E-B268-923B9D41B92D}"/>
                </a:ext>
              </a:extLst>
            </p:cNvPr>
            <p:cNvSpPr/>
            <p:nvPr/>
          </p:nvSpPr>
          <p:spPr bwMode="auto">
            <a:xfrm flipH="1">
              <a:off x="1340522" y="4210902"/>
              <a:ext cx="5609" cy="26644"/>
            </a:xfrm>
            <a:custGeom>
              <a:avLst/>
              <a:gdLst>
                <a:gd name="T0" fmla="*/ 8 w 8"/>
                <a:gd name="T1" fmla="*/ 38 h 38"/>
                <a:gd name="T2" fmla="*/ 0 w 8"/>
                <a:gd name="T3" fmla="*/ 0 h 38"/>
                <a:gd name="T4" fmla="*/ 8 w 8"/>
                <a:gd name="T5" fmla="*/ 38 h 38"/>
              </a:gdLst>
              <a:ahLst/>
              <a:cxnLst>
                <a:cxn ang="0">
                  <a:pos x="T0" y="T1"/>
                </a:cxn>
                <a:cxn ang="0">
                  <a:pos x="T2" y="T3"/>
                </a:cxn>
                <a:cxn ang="0">
                  <a:pos x="T4" y="T5"/>
                </a:cxn>
              </a:cxnLst>
              <a:rect l="0" t="0" r="r" b="b"/>
              <a:pathLst>
                <a:path w="8" h="38">
                  <a:moveTo>
                    <a:pt x="8" y="38"/>
                  </a:moveTo>
                  <a:lnTo>
                    <a:pt x="0" y="0"/>
                  </a:lnTo>
                  <a:lnTo>
                    <a:pt x="8" y="38"/>
                  </a:lnTo>
                  <a:close/>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直接连接符 137">
              <a:extLst>
                <a:ext uri="{FF2B5EF4-FFF2-40B4-BE49-F238E27FC236}">
                  <a16:creationId xmlns:a16="http://schemas.microsoft.com/office/drawing/2014/main" id="{2FB768DC-CAE4-44CE-AAFC-9C35EB71CF1E}"/>
                </a:ext>
              </a:extLst>
            </p:cNvPr>
            <p:cNvSpPr/>
            <p:nvPr/>
          </p:nvSpPr>
          <p:spPr bwMode="auto">
            <a:xfrm flipV="1">
              <a:off x="1340522" y="4210902"/>
              <a:ext cx="5609" cy="26644"/>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9" name="任意多边形 138">
              <a:extLst>
                <a:ext uri="{FF2B5EF4-FFF2-40B4-BE49-F238E27FC236}">
                  <a16:creationId xmlns:a16="http://schemas.microsoft.com/office/drawing/2014/main" id="{D45058D0-F033-4068-A945-E02B9718E2A0}"/>
                </a:ext>
              </a:extLst>
            </p:cNvPr>
            <p:cNvSpPr/>
            <p:nvPr/>
          </p:nvSpPr>
          <p:spPr bwMode="auto">
            <a:xfrm flipH="1">
              <a:off x="1387500" y="4210902"/>
              <a:ext cx="554635" cy="26644"/>
            </a:xfrm>
            <a:custGeom>
              <a:avLst/>
              <a:gdLst>
                <a:gd name="T0" fmla="*/ 377 w 381"/>
                <a:gd name="T1" fmla="*/ 18 h 18"/>
                <a:gd name="T2" fmla="*/ 0 w 381"/>
                <a:gd name="T3" fmla="*/ 18 h 18"/>
                <a:gd name="T4" fmla="*/ 22 w 381"/>
                <a:gd name="T5" fmla="*/ 0 h 18"/>
                <a:gd name="T6" fmla="*/ 381 w 381"/>
                <a:gd name="T7" fmla="*/ 0 h 18"/>
                <a:gd name="T8" fmla="*/ 377 w 381"/>
                <a:gd name="T9" fmla="*/ 18 h 18"/>
              </a:gdLst>
              <a:ahLst/>
              <a:cxnLst>
                <a:cxn ang="0">
                  <a:pos x="T0" y="T1"/>
                </a:cxn>
                <a:cxn ang="0">
                  <a:pos x="T2" y="T3"/>
                </a:cxn>
                <a:cxn ang="0">
                  <a:pos x="T4" y="T5"/>
                </a:cxn>
                <a:cxn ang="0">
                  <a:pos x="T6" y="T7"/>
                </a:cxn>
                <a:cxn ang="0">
                  <a:pos x="T8" y="T9"/>
                </a:cxn>
              </a:cxnLst>
              <a:rect l="0" t="0" r="r" b="b"/>
              <a:pathLst>
                <a:path w="381" h="18">
                  <a:moveTo>
                    <a:pt x="377" y="18"/>
                  </a:moveTo>
                  <a:cubicBezTo>
                    <a:pt x="0" y="18"/>
                    <a:pt x="0" y="18"/>
                    <a:pt x="0" y="18"/>
                  </a:cubicBezTo>
                  <a:cubicBezTo>
                    <a:pt x="2" y="8"/>
                    <a:pt x="11" y="0"/>
                    <a:pt x="22" y="0"/>
                  </a:cubicBezTo>
                  <a:cubicBezTo>
                    <a:pt x="381" y="0"/>
                    <a:pt x="381" y="0"/>
                    <a:pt x="381" y="0"/>
                  </a:cubicBezTo>
                  <a:lnTo>
                    <a:pt x="377" y="18"/>
                  </a:lnTo>
                  <a:close/>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任意多边形 139">
              <a:extLst>
                <a:ext uri="{FF2B5EF4-FFF2-40B4-BE49-F238E27FC236}">
                  <a16:creationId xmlns:a16="http://schemas.microsoft.com/office/drawing/2014/main" id="{CA21F85A-4E0C-4778-AA3B-F229245E9AE1}"/>
                </a:ext>
              </a:extLst>
            </p:cNvPr>
            <p:cNvSpPr/>
            <p:nvPr/>
          </p:nvSpPr>
          <p:spPr bwMode="auto">
            <a:xfrm flipH="1">
              <a:off x="1340521" y="4210902"/>
              <a:ext cx="84843" cy="26644"/>
            </a:xfrm>
            <a:custGeom>
              <a:avLst/>
              <a:gdLst>
                <a:gd name="T0" fmla="*/ 54 w 58"/>
                <a:gd name="T1" fmla="*/ 0 h 18"/>
                <a:gd name="T2" fmla="*/ 16 w 58"/>
                <a:gd name="T3" fmla="*/ 0 h 18"/>
                <a:gd name="T4" fmla="*/ 2 w 58"/>
                <a:gd name="T5" fmla="*/ 18 h 18"/>
                <a:gd name="T6" fmla="*/ 58 w 58"/>
                <a:gd name="T7" fmla="*/ 18 h 18"/>
              </a:gdLst>
              <a:ahLst/>
              <a:cxnLst>
                <a:cxn ang="0">
                  <a:pos x="T0" y="T1"/>
                </a:cxn>
                <a:cxn ang="0">
                  <a:pos x="T2" y="T3"/>
                </a:cxn>
                <a:cxn ang="0">
                  <a:pos x="T4" y="T5"/>
                </a:cxn>
                <a:cxn ang="0">
                  <a:pos x="T6" y="T7"/>
                </a:cxn>
              </a:cxnLst>
              <a:rect l="0" t="0" r="r" b="b"/>
              <a:pathLst>
                <a:path w="58" h="18">
                  <a:moveTo>
                    <a:pt x="54" y="0"/>
                  </a:moveTo>
                  <a:cubicBezTo>
                    <a:pt x="16" y="0"/>
                    <a:pt x="16" y="0"/>
                    <a:pt x="16" y="0"/>
                  </a:cubicBezTo>
                  <a:cubicBezTo>
                    <a:pt x="7" y="0"/>
                    <a:pt x="0" y="9"/>
                    <a:pt x="2" y="18"/>
                  </a:cubicBezTo>
                  <a:cubicBezTo>
                    <a:pt x="58" y="18"/>
                    <a:pt x="58" y="18"/>
                    <a:pt x="58" y="18"/>
                  </a:cubicBezTo>
                </a:path>
              </a:pathLst>
            </a:custGeom>
            <a:solidFill>
              <a:srgbClr val="26323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1" name="任意多边形 140">
              <a:extLst>
                <a:ext uri="{FF2B5EF4-FFF2-40B4-BE49-F238E27FC236}">
                  <a16:creationId xmlns:a16="http://schemas.microsoft.com/office/drawing/2014/main" id="{956EDE7D-10E9-4B2F-8AB6-24615834D315}"/>
                </a:ext>
              </a:extLst>
            </p:cNvPr>
            <p:cNvSpPr/>
            <p:nvPr/>
          </p:nvSpPr>
          <p:spPr bwMode="auto">
            <a:xfrm flipH="1">
              <a:off x="1425364" y="3865921"/>
              <a:ext cx="4207" cy="36461"/>
            </a:xfrm>
            <a:custGeom>
              <a:avLst/>
              <a:gdLst>
                <a:gd name="T0" fmla="*/ 0 w 6"/>
                <a:gd name="T1" fmla="*/ 0 h 52"/>
                <a:gd name="T2" fmla="*/ 0 w 6"/>
                <a:gd name="T3" fmla="*/ 0 h 52"/>
                <a:gd name="T4" fmla="*/ 6 w 6"/>
                <a:gd name="T5" fmla="*/ 52 h 52"/>
                <a:gd name="T6" fmla="*/ 6 w 6"/>
                <a:gd name="T7" fmla="*/ 52 h 52"/>
                <a:gd name="T8" fmla="*/ 0 w 6"/>
                <a:gd name="T9" fmla="*/ 0 h 52"/>
              </a:gdLst>
              <a:ahLst/>
              <a:cxnLst>
                <a:cxn ang="0">
                  <a:pos x="T0" y="T1"/>
                </a:cxn>
                <a:cxn ang="0">
                  <a:pos x="T2" y="T3"/>
                </a:cxn>
                <a:cxn ang="0">
                  <a:pos x="T4" y="T5"/>
                </a:cxn>
                <a:cxn ang="0">
                  <a:pos x="T6" y="T7"/>
                </a:cxn>
                <a:cxn ang="0">
                  <a:pos x="T8" y="T9"/>
                </a:cxn>
              </a:cxnLst>
              <a:rect l="0" t="0" r="r" b="b"/>
              <a:pathLst>
                <a:path w="6" h="52">
                  <a:moveTo>
                    <a:pt x="0" y="0"/>
                  </a:moveTo>
                  <a:lnTo>
                    <a:pt x="0" y="0"/>
                  </a:lnTo>
                  <a:lnTo>
                    <a:pt x="6" y="52"/>
                  </a:lnTo>
                  <a:lnTo>
                    <a:pt x="6" y="52"/>
                  </a:lnTo>
                  <a:lnTo>
                    <a:pt x="0" y="0"/>
                  </a:lnTo>
                  <a:close/>
                </a:path>
              </a:pathLst>
            </a:custGeom>
            <a:solidFill>
              <a:srgbClr val="1E282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2" name="任意多边形 141">
              <a:extLst>
                <a:ext uri="{FF2B5EF4-FFF2-40B4-BE49-F238E27FC236}">
                  <a16:creationId xmlns:a16="http://schemas.microsoft.com/office/drawing/2014/main" id="{77B30DF7-9A50-41EE-AA2C-3C3979A1B21A}"/>
                </a:ext>
              </a:extLst>
            </p:cNvPr>
            <p:cNvSpPr/>
            <p:nvPr/>
          </p:nvSpPr>
          <p:spPr bwMode="auto">
            <a:xfrm flipH="1">
              <a:off x="1425364" y="3865921"/>
              <a:ext cx="4207" cy="36461"/>
            </a:xfrm>
            <a:custGeom>
              <a:avLst/>
              <a:gdLst>
                <a:gd name="T0" fmla="*/ 0 w 6"/>
                <a:gd name="T1" fmla="*/ 0 h 52"/>
                <a:gd name="T2" fmla="*/ 0 w 6"/>
                <a:gd name="T3" fmla="*/ 0 h 52"/>
                <a:gd name="T4" fmla="*/ 6 w 6"/>
                <a:gd name="T5" fmla="*/ 52 h 52"/>
                <a:gd name="T6" fmla="*/ 6 w 6"/>
                <a:gd name="T7" fmla="*/ 52 h 52"/>
                <a:gd name="T8" fmla="*/ 0 w 6"/>
                <a:gd name="T9" fmla="*/ 0 h 52"/>
              </a:gdLst>
              <a:ahLst/>
              <a:cxnLst>
                <a:cxn ang="0">
                  <a:pos x="T0" y="T1"/>
                </a:cxn>
                <a:cxn ang="0">
                  <a:pos x="T2" y="T3"/>
                </a:cxn>
                <a:cxn ang="0">
                  <a:pos x="T4" y="T5"/>
                </a:cxn>
                <a:cxn ang="0">
                  <a:pos x="T6" y="T7"/>
                </a:cxn>
                <a:cxn ang="0">
                  <a:pos x="T8" y="T9"/>
                </a:cxn>
              </a:cxnLst>
              <a:rect l="0" t="0" r="r" b="b"/>
              <a:pathLst>
                <a:path w="6" h="52">
                  <a:moveTo>
                    <a:pt x="0" y="0"/>
                  </a:moveTo>
                  <a:lnTo>
                    <a:pt x="0" y="0"/>
                  </a:lnTo>
                  <a:lnTo>
                    <a:pt x="6" y="52"/>
                  </a:lnTo>
                  <a:lnTo>
                    <a:pt x="6" y="5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3" name="任意多边形 142">
              <a:extLst>
                <a:ext uri="{FF2B5EF4-FFF2-40B4-BE49-F238E27FC236}">
                  <a16:creationId xmlns:a16="http://schemas.microsoft.com/office/drawing/2014/main" id="{EC2CBE34-C16F-4A3A-9E26-9380248BD877}"/>
                </a:ext>
              </a:extLst>
            </p:cNvPr>
            <p:cNvSpPr/>
            <p:nvPr/>
          </p:nvSpPr>
          <p:spPr bwMode="auto">
            <a:xfrm flipH="1">
              <a:off x="1425364" y="3865921"/>
              <a:ext cx="432629" cy="36461"/>
            </a:xfrm>
            <a:custGeom>
              <a:avLst/>
              <a:gdLst>
                <a:gd name="T0" fmla="*/ 611 w 617"/>
                <a:gd name="T1" fmla="*/ 0 h 52"/>
                <a:gd name="T2" fmla="*/ 0 w 617"/>
                <a:gd name="T3" fmla="*/ 0 h 52"/>
                <a:gd name="T4" fmla="*/ 4 w 617"/>
                <a:gd name="T5" fmla="*/ 52 h 52"/>
                <a:gd name="T6" fmla="*/ 617 w 617"/>
                <a:gd name="T7" fmla="*/ 52 h 52"/>
                <a:gd name="T8" fmla="*/ 611 w 617"/>
                <a:gd name="T9" fmla="*/ 0 h 52"/>
              </a:gdLst>
              <a:ahLst/>
              <a:cxnLst>
                <a:cxn ang="0">
                  <a:pos x="T0" y="T1"/>
                </a:cxn>
                <a:cxn ang="0">
                  <a:pos x="T2" y="T3"/>
                </a:cxn>
                <a:cxn ang="0">
                  <a:pos x="T4" y="T5"/>
                </a:cxn>
                <a:cxn ang="0">
                  <a:pos x="T6" y="T7"/>
                </a:cxn>
                <a:cxn ang="0">
                  <a:pos x="T8" y="T9"/>
                </a:cxn>
              </a:cxnLst>
              <a:rect l="0" t="0" r="r" b="b"/>
              <a:pathLst>
                <a:path w="617" h="52">
                  <a:moveTo>
                    <a:pt x="611" y="0"/>
                  </a:moveTo>
                  <a:lnTo>
                    <a:pt x="0" y="0"/>
                  </a:lnTo>
                  <a:lnTo>
                    <a:pt x="4" y="52"/>
                  </a:lnTo>
                  <a:lnTo>
                    <a:pt x="617" y="52"/>
                  </a:lnTo>
                  <a:lnTo>
                    <a:pt x="611" y="0"/>
                  </a:lnTo>
                  <a:close/>
                </a:path>
              </a:pathLst>
            </a:custGeom>
            <a:solidFill>
              <a:srgbClr val="3362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4" name="任意多边形 143">
              <a:extLst>
                <a:ext uri="{FF2B5EF4-FFF2-40B4-BE49-F238E27FC236}">
                  <a16:creationId xmlns:a16="http://schemas.microsoft.com/office/drawing/2014/main" id="{CF79E0D0-A2B3-4332-8B11-AA2AC7926F3A}"/>
                </a:ext>
              </a:extLst>
            </p:cNvPr>
            <p:cNvSpPr/>
            <p:nvPr/>
          </p:nvSpPr>
          <p:spPr bwMode="auto">
            <a:xfrm flipH="1">
              <a:off x="1425364" y="3865921"/>
              <a:ext cx="432629" cy="36461"/>
            </a:xfrm>
            <a:custGeom>
              <a:avLst/>
              <a:gdLst>
                <a:gd name="T0" fmla="*/ 611 w 617"/>
                <a:gd name="T1" fmla="*/ 0 h 52"/>
                <a:gd name="T2" fmla="*/ 0 w 617"/>
                <a:gd name="T3" fmla="*/ 0 h 52"/>
                <a:gd name="T4" fmla="*/ 4 w 617"/>
                <a:gd name="T5" fmla="*/ 52 h 52"/>
                <a:gd name="T6" fmla="*/ 617 w 617"/>
                <a:gd name="T7" fmla="*/ 52 h 52"/>
                <a:gd name="T8" fmla="*/ 611 w 617"/>
                <a:gd name="T9" fmla="*/ 0 h 52"/>
              </a:gdLst>
              <a:ahLst/>
              <a:cxnLst>
                <a:cxn ang="0">
                  <a:pos x="T0" y="T1"/>
                </a:cxn>
                <a:cxn ang="0">
                  <a:pos x="T2" y="T3"/>
                </a:cxn>
                <a:cxn ang="0">
                  <a:pos x="T4" y="T5"/>
                </a:cxn>
                <a:cxn ang="0">
                  <a:pos x="T6" y="T7"/>
                </a:cxn>
                <a:cxn ang="0">
                  <a:pos x="T8" y="T9"/>
                </a:cxn>
              </a:cxnLst>
              <a:rect l="0" t="0" r="r" b="b"/>
              <a:pathLst>
                <a:path w="617" h="52">
                  <a:moveTo>
                    <a:pt x="611" y="0"/>
                  </a:moveTo>
                  <a:lnTo>
                    <a:pt x="0" y="0"/>
                  </a:lnTo>
                  <a:lnTo>
                    <a:pt x="4" y="52"/>
                  </a:lnTo>
                  <a:lnTo>
                    <a:pt x="617" y="52"/>
                  </a:lnTo>
                  <a:lnTo>
                    <a:pt x="6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5" name="任意多边形 144">
              <a:extLst>
                <a:ext uri="{FF2B5EF4-FFF2-40B4-BE49-F238E27FC236}">
                  <a16:creationId xmlns:a16="http://schemas.microsoft.com/office/drawing/2014/main" id="{3E1EBE2E-4F6F-4080-BB69-24596079F900}"/>
                </a:ext>
              </a:extLst>
            </p:cNvPr>
            <p:cNvSpPr/>
            <p:nvPr/>
          </p:nvSpPr>
          <p:spPr bwMode="auto">
            <a:xfrm flipH="1">
              <a:off x="696837" y="2602391"/>
              <a:ext cx="1910018" cy="1263529"/>
            </a:xfrm>
            <a:custGeom>
              <a:avLst/>
              <a:gdLst>
                <a:gd name="T0" fmla="*/ 1286 w 1311"/>
                <a:gd name="T1" fmla="*/ 868 h 868"/>
                <a:gd name="T2" fmla="*/ 25 w 1311"/>
                <a:gd name="T3" fmla="*/ 868 h 868"/>
                <a:gd name="T4" fmla="*/ 0 w 1311"/>
                <a:gd name="T5" fmla="*/ 844 h 868"/>
                <a:gd name="T6" fmla="*/ 0 w 1311"/>
                <a:gd name="T7" fmla="*/ 24 h 868"/>
                <a:gd name="T8" fmla="*/ 25 w 1311"/>
                <a:gd name="T9" fmla="*/ 0 h 868"/>
                <a:gd name="T10" fmla="*/ 1286 w 1311"/>
                <a:gd name="T11" fmla="*/ 0 h 868"/>
                <a:gd name="T12" fmla="*/ 1311 w 1311"/>
                <a:gd name="T13" fmla="*/ 24 h 868"/>
                <a:gd name="T14" fmla="*/ 1311 w 1311"/>
                <a:gd name="T15" fmla="*/ 844 h 868"/>
                <a:gd name="T16" fmla="*/ 1286 w 1311"/>
                <a:gd name="T17" fmla="*/ 86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1" h="868">
                  <a:moveTo>
                    <a:pt x="1286" y="868"/>
                  </a:moveTo>
                  <a:cubicBezTo>
                    <a:pt x="25" y="868"/>
                    <a:pt x="25" y="868"/>
                    <a:pt x="25" y="868"/>
                  </a:cubicBezTo>
                  <a:cubicBezTo>
                    <a:pt x="11" y="868"/>
                    <a:pt x="0" y="857"/>
                    <a:pt x="0" y="844"/>
                  </a:cubicBezTo>
                  <a:cubicBezTo>
                    <a:pt x="0" y="24"/>
                    <a:pt x="0" y="24"/>
                    <a:pt x="0" y="24"/>
                  </a:cubicBezTo>
                  <a:cubicBezTo>
                    <a:pt x="0" y="11"/>
                    <a:pt x="11" y="0"/>
                    <a:pt x="25" y="0"/>
                  </a:cubicBezTo>
                  <a:cubicBezTo>
                    <a:pt x="1286" y="0"/>
                    <a:pt x="1286" y="0"/>
                    <a:pt x="1286" y="0"/>
                  </a:cubicBezTo>
                  <a:cubicBezTo>
                    <a:pt x="1300" y="0"/>
                    <a:pt x="1311" y="11"/>
                    <a:pt x="1311" y="24"/>
                  </a:cubicBezTo>
                  <a:cubicBezTo>
                    <a:pt x="1311" y="844"/>
                    <a:pt x="1311" y="844"/>
                    <a:pt x="1311" y="844"/>
                  </a:cubicBezTo>
                  <a:cubicBezTo>
                    <a:pt x="1311" y="857"/>
                    <a:pt x="1300" y="868"/>
                    <a:pt x="1286" y="868"/>
                  </a:cubicBezTo>
                </a:path>
              </a:pathLst>
            </a:custGeom>
            <a:solidFill>
              <a:srgbClr val="407B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6" name="椭圆 145">
              <a:extLst>
                <a:ext uri="{FF2B5EF4-FFF2-40B4-BE49-F238E27FC236}">
                  <a16:creationId xmlns:a16="http://schemas.microsoft.com/office/drawing/2014/main" id="{2129782A-0707-49AC-85BC-678BD30205FB}"/>
                </a:ext>
              </a:extLst>
            </p:cNvPr>
            <p:cNvSpPr/>
            <p:nvPr/>
          </p:nvSpPr>
          <p:spPr bwMode="auto">
            <a:xfrm flipH="1">
              <a:off x="1617487" y="3746720"/>
              <a:ext cx="68716" cy="67313"/>
            </a:xfrm>
            <a:prstGeom prst="ellipse">
              <a:avLst/>
            </a:prstGeom>
            <a:solidFill>
              <a:srgbClr val="3362CC"/>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7" name="任意多边形 146">
              <a:extLst>
                <a:ext uri="{FF2B5EF4-FFF2-40B4-BE49-F238E27FC236}">
                  <a16:creationId xmlns:a16="http://schemas.microsoft.com/office/drawing/2014/main" id="{D612DBD9-3925-40BB-B55C-DF3B6CC8D026}"/>
                </a:ext>
              </a:extLst>
            </p:cNvPr>
            <p:cNvSpPr/>
            <p:nvPr/>
          </p:nvSpPr>
          <p:spPr bwMode="auto">
            <a:xfrm flipH="1">
              <a:off x="712963" y="2676717"/>
              <a:ext cx="1879167" cy="1009000"/>
            </a:xfrm>
            <a:custGeom>
              <a:avLst/>
              <a:gdLst>
                <a:gd name="T0" fmla="*/ 1279 w 1290"/>
                <a:gd name="T1" fmla="*/ 693 h 693"/>
                <a:gd name="T2" fmla="*/ 11 w 1290"/>
                <a:gd name="T3" fmla="*/ 693 h 693"/>
                <a:gd name="T4" fmla="*/ 0 w 1290"/>
                <a:gd name="T5" fmla="*/ 682 h 693"/>
                <a:gd name="T6" fmla="*/ 0 w 1290"/>
                <a:gd name="T7" fmla="*/ 10 h 693"/>
                <a:gd name="T8" fmla="*/ 11 w 1290"/>
                <a:gd name="T9" fmla="*/ 0 h 693"/>
                <a:gd name="T10" fmla="*/ 1279 w 1290"/>
                <a:gd name="T11" fmla="*/ 0 h 693"/>
                <a:gd name="T12" fmla="*/ 1290 w 1290"/>
                <a:gd name="T13" fmla="*/ 10 h 693"/>
                <a:gd name="T14" fmla="*/ 1290 w 1290"/>
                <a:gd name="T15" fmla="*/ 682 h 693"/>
                <a:gd name="T16" fmla="*/ 1279 w 1290"/>
                <a:gd name="T17" fmla="*/ 693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0" h="693">
                  <a:moveTo>
                    <a:pt x="1279" y="693"/>
                  </a:moveTo>
                  <a:cubicBezTo>
                    <a:pt x="11" y="693"/>
                    <a:pt x="11" y="693"/>
                    <a:pt x="11" y="693"/>
                  </a:cubicBezTo>
                  <a:cubicBezTo>
                    <a:pt x="5" y="693"/>
                    <a:pt x="0" y="688"/>
                    <a:pt x="0" y="682"/>
                  </a:cubicBezTo>
                  <a:cubicBezTo>
                    <a:pt x="0" y="10"/>
                    <a:pt x="0" y="10"/>
                    <a:pt x="0" y="10"/>
                  </a:cubicBezTo>
                  <a:cubicBezTo>
                    <a:pt x="0" y="4"/>
                    <a:pt x="5" y="0"/>
                    <a:pt x="11" y="0"/>
                  </a:cubicBezTo>
                  <a:cubicBezTo>
                    <a:pt x="1279" y="0"/>
                    <a:pt x="1279" y="0"/>
                    <a:pt x="1279" y="0"/>
                  </a:cubicBezTo>
                  <a:cubicBezTo>
                    <a:pt x="1285" y="0"/>
                    <a:pt x="1290" y="4"/>
                    <a:pt x="1290" y="10"/>
                  </a:cubicBezTo>
                  <a:cubicBezTo>
                    <a:pt x="1290" y="682"/>
                    <a:pt x="1290" y="682"/>
                    <a:pt x="1290" y="682"/>
                  </a:cubicBezTo>
                  <a:cubicBezTo>
                    <a:pt x="1290" y="688"/>
                    <a:pt x="1285" y="693"/>
                    <a:pt x="1279" y="693"/>
                  </a:cubicBezTo>
                </a:path>
              </a:pathLst>
            </a:custGeom>
            <a:solidFill>
              <a:srgbClr val="FFFFFF">
                <a:alpha val="90000"/>
              </a:srgbClr>
            </a:solidFill>
            <a:ln>
              <a:noFill/>
            </a:ln>
          </p:spPr>
          <p:txBody>
            <a:bodyPr anchor="ctr"/>
            <a:lstStyle/>
            <a:p>
              <a:pPr algn="ctr"/>
              <a:endParaRPr>
                <a:cs typeface="+mn-ea"/>
                <a:sym typeface="+mn-lt"/>
              </a:endParaRPr>
            </a:p>
          </p:txBody>
        </p:sp>
        <p:sp>
          <p:nvSpPr>
            <p:cNvPr id="148" name="任意多边形 147">
              <a:extLst>
                <a:ext uri="{FF2B5EF4-FFF2-40B4-BE49-F238E27FC236}">
                  <a16:creationId xmlns:a16="http://schemas.microsoft.com/office/drawing/2014/main" id="{6ED1388E-051C-4A4E-9B01-0CB463FE85A5}"/>
                </a:ext>
              </a:extLst>
            </p:cNvPr>
            <p:cNvSpPr/>
            <p:nvPr/>
          </p:nvSpPr>
          <p:spPr bwMode="auto">
            <a:xfrm flipH="1">
              <a:off x="1944939" y="2675314"/>
              <a:ext cx="645789" cy="960618"/>
            </a:xfrm>
            <a:custGeom>
              <a:avLst/>
              <a:gdLst>
                <a:gd name="T0" fmla="*/ 553 w 921"/>
                <a:gd name="T1" fmla="*/ 548 h 1370"/>
                <a:gd name="T2" fmla="*/ 921 w 921"/>
                <a:gd name="T3" fmla="*/ 0 h 1370"/>
                <a:gd name="T4" fmla="*/ 459 w 921"/>
                <a:gd name="T5" fmla="*/ 0 h 1370"/>
                <a:gd name="T6" fmla="*/ 98 w 921"/>
                <a:gd name="T7" fmla="*/ 538 h 1370"/>
                <a:gd name="T8" fmla="*/ 83 w 921"/>
                <a:gd name="T9" fmla="*/ 560 h 1370"/>
                <a:gd name="T10" fmla="*/ 0 w 921"/>
                <a:gd name="T11" fmla="*/ 683 h 1370"/>
                <a:gd name="T12" fmla="*/ 0 w 921"/>
                <a:gd name="T13" fmla="*/ 1370 h 1370"/>
                <a:gd name="T14" fmla="*/ 83 w 921"/>
                <a:gd name="T15" fmla="*/ 1248 h 1370"/>
                <a:gd name="T16" fmla="*/ 553 w 921"/>
                <a:gd name="T17" fmla="*/ 548 h 1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1" h="1370">
                  <a:moveTo>
                    <a:pt x="553" y="548"/>
                  </a:moveTo>
                  <a:lnTo>
                    <a:pt x="921" y="0"/>
                  </a:lnTo>
                  <a:lnTo>
                    <a:pt x="459" y="0"/>
                  </a:lnTo>
                  <a:lnTo>
                    <a:pt x="98" y="538"/>
                  </a:lnTo>
                  <a:lnTo>
                    <a:pt x="83" y="560"/>
                  </a:lnTo>
                  <a:lnTo>
                    <a:pt x="0" y="683"/>
                  </a:lnTo>
                  <a:lnTo>
                    <a:pt x="0" y="1370"/>
                  </a:lnTo>
                  <a:lnTo>
                    <a:pt x="83" y="1248"/>
                  </a:lnTo>
                  <a:lnTo>
                    <a:pt x="553" y="548"/>
                  </a:lnTo>
                  <a:close/>
                </a:path>
              </a:pathLst>
            </a:custGeom>
            <a:solidFill>
              <a:srgbClr val="FFFFFF">
                <a:alpha val="40000"/>
              </a:srgbClr>
            </a:solidFill>
            <a:ln>
              <a:noFill/>
            </a:ln>
          </p:spPr>
          <p:txBody>
            <a:bodyPr anchor="ctr"/>
            <a:lstStyle/>
            <a:p>
              <a:pPr algn="ctr"/>
              <a:endParaRPr>
                <a:cs typeface="+mn-ea"/>
                <a:sym typeface="+mn-lt"/>
              </a:endParaRPr>
            </a:p>
          </p:txBody>
        </p:sp>
        <p:sp>
          <p:nvSpPr>
            <p:cNvPr id="149" name="任意多边形 148">
              <a:extLst>
                <a:ext uri="{FF2B5EF4-FFF2-40B4-BE49-F238E27FC236}">
                  <a16:creationId xmlns:a16="http://schemas.microsoft.com/office/drawing/2014/main" id="{1D01809C-D088-4ACF-BDF3-6D7264D835D5}"/>
                </a:ext>
              </a:extLst>
            </p:cNvPr>
            <p:cNvSpPr/>
            <p:nvPr/>
          </p:nvSpPr>
          <p:spPr bwMode="auto">
            <a:xfrm flipH="1">
              <a:off x="1944939" y="2675314"/>
              <a:ext cx="645789" cy="960618"/>
            </a:xfrm>
            <a:custGeom>
              <a:avLst/>
              <a:gdLst>
                <a:gd name="T0" fmla="*/ 553 w 921"/>
                <a:gd name="T1" fmla="*/ 548 h 1370"/>
                <a:gd name="T2" fmla="*/ 921 w 921"/>
                <a:gd name="T3" fmla="*/ 0 h 1370"/>
                <a:gd name="T4" fmla="*/ 459 w 921"/>
                <a:gd name="T5" fmla="*/ 0 h 1370"/>
                <a:gd name="T6" fmla="*/ 98 w 921"/>
                <a:gd name="T7" fmla="*/ 538 h 1370"/>
                <a:gd name="T8" fmla="*/ 83 w 921"/>
                <a:gd name="T9" fmla="*/ 560 h 1370"/>
                <a:gd name="T10" fmla="*/ 0 w 921"/>
                <a:gd name="T11" fmla="*/ 683 h 1370"/>
                <a:gd name="T12" fmla="*/ 0 w 921"/>
                <a:gd name="T13" fmla="*/ 1370 h 1370"/>
                <a:gd name="T14" fmla="*/ 83 w 921"/>
                <a:gd name="T15" fmla="*/ 1248 h 1370"/>
                <a:gd name="T16" fmla="*/ 553 w 921"/>
                <a:gd name="T17" fmla="*/ 548 h 1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1" h="1370">
                  <a:moveTo>
                    <a:pt x="553" y="548"/>
                  </a:moveTo>
                  <a:lnTo>
                    <a:pt x="921" y="0"/>
                  </a:lnTo>
                  <a:lnTo>
                    <a:pt x="459" y="0"/>
                  </a:lnTo>
                  <a:lnTo>
                    <a:pt x="98" y="538"/>
                  </a:lnTo>
                  <a:lnTo>
                    <a:pt x="83" y="560"/>
                  </a:lnTo>
                  <a:lnTo>
                    <a:pt x="0" y="683"/>
                  </a:lnTo>
                  <a:lnTo>
                    <a:pt x="0" y="1370"/>
                  </a:lnTo>
                  <a:lnTo>
                    <a:pt x="83" y="1248"/>
                  </a:lnTo>
                  <a:lnTo>
                    <a:pt x="553" y="5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0" name="任意多边形 149">
              <a:extLst>
                <a:ext uri="{FF2B5EF4-FFF2-40B4-BE49-F238E27FC236}">
                  <a16:creationId xmlns:a16="http://schemas.microsoft.com/office/drawing/2014/main" id="{4D006C5D-3965-49AC-BD3B-3449B5E92131}"/>
                </a:ext>
              </a:extLst>
            </p:cNvPr>
            <p:cNvSpPr/>
            <p:nvPr/>
          </p:nvSpPr>
          <p:spPr bwMode="auto">
            <a:xfrm flipH="1">
              <a:off x="1478654" y="2675314"/>
              <a:ext cx="839315" cy="1010403"/>
            </a:xfrm>
            <a:custGeom>
              <a:avLst/>
              <a:gdLst>
                <a:gd name="T0" fmla="*/ 970 w 1197"/>
                <a:gd name="T1" fmla="*/ 0 h 1441"/>
                <a:gd name="T2" fmla="*/ 500 w 1197"/>
                <a:gd name="T3" fmla="*/ 697 h 1441"/>
                <a:gd name="T4" fmla="*/ 27 w 1197"/>
                <a:gd name="T5" fmla="*/ 1401 h 1441"/>
                <a:gd name="T6" fmla="*/ 0 w 1197"/>
                <a:gd name="T7" fmla="*/ 1441 h 1441"/>
                <a:gd name="T8" fmla="*/ 226 w 1197"/>
                <a:gd name="T9" fmla="*/ 1441 h 1441"/>
                <a:gd name="T10" fmla="*/ 500 w 1197"/>
                <a:gd name="T11" fmla="*/ 1034 h 1441"/>
                <a:gd name="T12" fmla="*/ 1197 w 1197"/>
                <a:gd name="T13" fmla="*/ 0 h 1441"/>
                <a:gd name="T14" fmla="*/ 970 w 1197"/>
                <a:gd name="T15" fmla="*/ 0 h 1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7" h="1441">
                  <a:moveTo>
                    <a:pt x="970" y="0"/>
                  </a:moveTo>
                  <a:lnTo>
                    <a:pt x="500" y="697"/>
                  </a:lnTo>
                  <a:lnTo>
                    <a:pt x="27" y="1401"/>
                  </a:lnTo>
                  <a:lnTo>
                    <a:pt x="0" y="1441"/>
                  </a:lnTo>
                  <a:lnTo>
                    <a:pt x="226" y="1441"/>
                  </a:lnTo>
                  <a:lnTo>
                    <a:pt x="500" y="1034"/>
                  </a:lnTo>
                  <a:lnTo>
                    <a:pt x="1197" y="0"/>
                  </a:lnTo>
                  <a:lnTo>
                    <a:pt x="970" y="0"/>
                  </a:lnTo>
                  <a:close/>
                </a:path>
              </a:pathLst>
            </a:custGeom>
            <a:solidFill>
              <a:srgbClr val="FFFFFF">
                <a:alpha val="40000"/>
              </a:srgbClr>
            </a:solidFill>
            <a:ln>
              <a:noFill/>
            </a:ln>
          </p:spPr>
          <p:txBody>
            <a:bodyPr anchor="ctr"/>
            <a:lstStyle/>
            <a:p>
              <a:pPr algn="ctr"/>
              <a:endParaRPr>
                <a:cs typeface="+mn-ea"/>
                <a:sym typeface="+mn-lt"/>
              </a:endParaRPr>
            </a:p>
          </p:txBody>
        </p:sp>
        <p:sp>
          <p:nvSpPr>
            <p:cNvPr id="151" name="任意多边形 150">
              <a:extLst>
                <a:ext uri="{FF2B5EF4-FFF2-40B4-BE49-F238E27FC236}">
                  <a16:creationId xmlns:a16="http://schemas.microsoft.com/office/drawing/2014/main" id="{35D77F20-A619-43C7-B811-9D16771AF6E0}"/>
                </a:ext>
              </a:extLst>
            </p:cNvPr>
            <p:cNvSpPr/>
            <p:nvPr/>
          </p:nvSpPr>
          <p:spPr bwMode="auto">
            <a:xfrm flipH="1">
              <a:off x="1478654" y="2675314"/>
              <a:ext cx="839315" cy="1010403"/>
            </a:xfrm>
            <a:custGeom>
              <a:avLst/>
              <a:gdLst>
                <a:gd name="T0" fmla="*/ 970 w 1197"/>
                <a:gd name="T1" fmla="*/ 0 h 1441"/>
                <a:gd name="T2" fmla="*/ 500 w 1197"/>
                <a:gd name="T3" fmla="*/ 697 h 1441"/>
                <a:gd name="T4" fmla="*/ 27 w 1197"/>
                <a:gd name="T5" fmla="*/ 1401 h 1441"/>
                <a:gd name="T6" fmla="*/ 0 w 1197"/>
                <a:gd name="T7" fmla="*/ 1441 h 1441"/>
                <a:gd name="T8" fmla="*/ 226 w 1197"/>
                <a:gd name="T9" fmla="*/ 1441 h 1441"/>
                <a:gd name="T10" fmla="*/ 500 w 1197"/>
                <a:gd name="T11" fmla="*/ 1034 h 1441"/>
                <a:gd name="T12" fmla="*/ 1197 w 1197"/>
                <a:gd name="T13" fmla="*/ 0 h 1441"/>
                <a:gd name="T14" fmla="*/ 970 w 1197"/>
                <a:gd name="T15" fmla="*/ 0 h 14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7" h="1441">
                  <a:moveTo>
                    <a:pt x="970" y="0"/>
                  </a:moveTo>
                  <a:lnTo>
                    <a:pt x="500" y="697"/>
                  </a:lnTo>
                  <a:lnTo>
                    <a:pt x="27" y="1401"/>
                  </a:lnTo>
                  <a:lnTo>
                    <a:pt x="0" y="1441"/>
                  </a:lnTo>
                  <a:lnTo>
                    <a:pt x="226" y="1441"/>
                  </a:lnTo>
                  <a:lnTo>
                    <a:pt x="500" y="1034"/>
                  </a:lnTo>
                  <a:lnTo>
                    <a:pt x="1197" y="0"/>
                  </a:lnTo>
                  <a:lnTo>
                    <a:pt x="9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152" name="圆角矩形 151"/>
          <p:cNvSpPr/>
          <p:nvPr/>
        </p:nvSpPr>
        <p:spPr bwMode="auto">
          <a:xfrm>
            <a:off x="6809661" y="4492105"/>
            <a:ext cx="1660600" cy="575720"/>
          </a:xfrm>
          <a:prstGeom prst="roundRect">
            <a:avLst>
              <a:gd name="adj" fmla="val 9546"/>
            </a:avLst>
          </a:prstGeom>
          <a:solidFill>
            <a:schemeClr val="accent4">
              <a:lumMod val="75000"/>
            </a:schemeClr>
          </a:solidFill>
          <a:ln w="22225" cap="rnd" cmpd="tri">
            <a:noFill/>
            <a:prstDash val="solid"/>
            <a:round/>
          </a:ln>
        </p:spPr>
        <p:txBody>
          <a:bodyPr wrap="none" rtlCol="0" anchor="ctr"/>
          <a:lstStyle/>
          <a:p>
            <a:pPr algn="ctr"/>
            <a:r>
              <a:rPr sz="1400" b="1" dirty="0">
                <a:solidFill>
                  <a:schemeClr val="bg1"/>
                </a:solidFill>
                <a:cs typeface="+mn-ea"/>
              </a:rPr>
              <a:t>Secure</a:t>
            </a:r>
            <a:r>
              <a:rPr sz="1400" b="1" dirty="0"/>
              <a:t> </a:t>
            </a:r>
            <a:r>
              <a:rPr sz="1400" b="1" dirty="0">
                <a:solidFill>
                  <a:schemeClr val="bg1"/>
                </a:solidFill>
                <a:cs typeface="+mn-ea"/>
              </a:rPr>
              <a:t>Desktop</a:t>
            </a:r>
          </a:p>
        </p:txBody>
      </p:sp>
      <p:sp>
        <p:nvSpPr>
          <p:cNvPr id="159" name="wrong-access_73876">
            <a:extLst>
              <a:ext uri="{FF2B5EF4-FFF2-40B4-BE49-F238E27FC236}">
                <a16:creationId xmlns:a16="http://schemas.microsoft.com/office/drawing/2014/main" id="{54405246-CCE2-4201-BBB1-D3F3EB6E740D}"/>
              </a:ext>
            </a:extLst>
          </p:cNvPr>
          <p:cNvSpPr/>
          <p:nvPr/>
        </p:nvSpPr>
        <p:spPr>
          <a:xfrm>
            <a:off x="2851717" y="2757943"/>
            <a:ext cx="935903" cy="659463"/>
          </a:xfrm>
          <a:custGeom>
            <a:avLst/>
            <a:gdLst>
              <a:gd name="connsiteX0" fmla="*/ 271924 w 608485"/>
              <a:gd name="connsiteY0" fmla="*/ 316416 h 428756"/>
              <a:gd name="connsiteX1" fmla="*/ 328200 w 608485"/>
              <a:gd name="connsiteY1" fmla="*/ 372586 h 428756"/>
              <a:gd name="connsiteX2" fmla="*/ 271924 w 608485"/>
              <a:gd name="connsiteY2" fmla="*/ 428756 h 428756"/>
              <a:gd name="connsiteX3" fmla="*/ 215648 w 608485"/>
              <a:gd name="connsiteY3" fmla="*/ 372586 h 428756"/>
              <a:gd name="connsiteX4" fmla="*/ 271924 w 608485"/>
              <a:gd name="connsiteY4" fmla="*/ 316416 h 428756"/>
              <a:gd name="connsiteX5" fmla="*/ 434952 w 608485"/>
              <a:gd name="connsiteY5" fmla="*/ 194055 h 428756"/>
              <a:gd name="connsiteX6" fmla="*/ 498050 w 608485"/>
              <a:gd name="connsiteY6" fmla="*/ 257052 h 428756"/>
              <a:gd name="connsiteX7" fmla="*/ 561201 w 608485"/>
              <a:gd name="connsiteY7" fmla="*/ 194055 h 428756"/>
              <a:gd name="connsiteX8" fmla="*/ 608485 w 608485"/>
              <a:gd name="connsiteY8" fmla="*/ 241263 h 428756"/>
              <a:gd name="connsiteX9" fmla="*/ 545387 w 608485"/>
              <a:gd name="connsiteY9" fmla="*/ 304314 h 428756"/>
              <a:gd name="connsiteX10" fmla="*/ 608485 w 608485"/>
              <a:gd name="connsiteY10" fmla="*/ 367311 h 428756"/>
              <a:gd name="connsiteX11" fmla="*/ 561201 w 608485"/>
              <a:gd name="connsiteY11" fmla="*/ 414572 h 428756"/>
              <a:gd name="connsiteX12" fmla="*/ 498050 w 608485"/>
              <a:gd name="connsiteY12" fmla="*/ 351522 h 428756"/>
              <a:gd name="connsiteX13" fmla="*/ 434952 w 608485"/>
              <a:gd name="connsiteY13" fmla="*/ 414572 h 428756"/>
              <a:gd name="connsiteX14" fmla="*/ 387615 w 608485"/>
              <a:gd name="connsiteY14" fmla="*/ 367311 h 428756"/>
              <a:gd name="connsiteX15" fmla="*/ 450766 w 608485"/>
              <a:gd name="connsiteY15" fmla="*/ 304314 h 428756"/>
              <a:gd name="connsiteX16" fmla="*/ 387615 w 608485"/>
              <a:gd name="connsiteY16" fmla="*/ 241263 h 428756"/>
              <a:gd name="connsiteX17" fmla="*/ 271855 w 608485"/>
              <a:gd name="connsiteY17" fmla="*/ 156303 h 428756"/>
              <a:gd name="connsiteX18" fmla="*/ 360703 w 608485"/>
              <a:gd name="connsiteY18" fmla="*/ 174258 h 428756"/>
              <a:gd name="connsiteX19" fmla="*/ 396083 w 608485"/>
              <a:gd name="connsiteY19" fmla="*/ 193006 h 428756"/>
              <a:gd name="connsiteX20" fmla="*/ 347640 w 608485"/>
              <a:gd name="connsiteY20" fmla="*/ 241379 h 428756"/>
              <a:gd name="connsiteX21" fmla="*/ 381275 w 608485"/>
              <a:gd name="connsiteY21" fmla="*/ 274966 h 428756"/>
              <a:gd name="connsiteX22" fmla="*/ 363400 w 608485"/>
              <a:gd name="connsiteY22" fmla="*/ 292816 h 428756"/>
              <a:gd name="connsiteX23" fmla="*/ 271855 w 608485"/>
              <a:gd name="connsiteY23" fmla="*/ 254951 h 428756"/>
              <a:gd name="connsiteX24" fmla="*/ 178778 w 608485"/>
              <a:gd name="connsiteY24" fmla="*/ 294400 h 428756"/>
              <a:gd name="connsiteX25" fmla="*/ 107753 w 608485"/>
              <a:gd name="connsiteY25" fmla="*/ 225853 h 428756"/>
              <a:gd name="connsiteX26" fmla="*/ 181157 w 608485"/>
              <a:gd name="connsiteY26" fmla="*/ 175050 h 428756"/>
              <a:gd name="connsiteX27" fmla="*/ 271855 w 608485"/>
              <a:gd name="connsiteY27" fmla="*/ 156303 h 428756"/>
              <a:gd name="connsiteX28" fmla="*/ 271896 w 608485"/>
              <a:gd name="connsiteY28" fmla="*/ 0 h 428756"/>
              <a:gd name="connsiteX29" fmla="*/ 420776 w 608485"/>
              <a:gd name="connsiteY29" fmla="*/ 29894 h 428756"/>
              <a:gd name="connsiteX30" fmla="*/ 542577 w 608485"/>
              <a:gd name="connsiteY30" fmla="*/ 111285 h 428756"/>
              <a:gd name="connsiteX31" fmla="*/ 473083 w 608485"/>
              <a:gd name="connsiteY31" fmla="*/ 181373 h 428756"/>
              <a:gd name="connsiteX32" fmla="*/ 271896 w 608485"/>
              <a:gd name="connsiteY32" fmla="*/ 98662 h 428756"/>
              <a:gd name="connsiteX33" fmla="*/ 69812 w 608485"/>
              <a:gd name="connsiteY33" fmla="*/ 182271 h 428756"/>
              <a:gd name="connsiteX34" fmla="*/ 0 w 608485"/>
              <a:gd name="connsiteY34" fmla="*/ 112553 h 428756"/>
              <a:gd name="connsiteX35" fmla="*/ 122224 w 608485"/>
              <a:gd name="connsiteY35" fmla="*/ 30211 h 428756"/>
              <a:gd name="connsiteX36" fmla="*/ 271896 w 608485"/>
              <a:gd name="connsiteY36" fmla="*/ 0 h 42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08485" h="428756">
                <a:moveTo>
                  <a:pt x="271924" y="316416"/>
                </a:moveTo>
                <a:cubicBezTo>
                  <a:pt x="303004" y="316416"/>
                  <a:pt x="328200" y="341564"/>
                  <a:pt x="328200" y="372586"/>
                </a:cubicBezTo>
                <a:cubicBezTo>
                  <a:pt x="328200" y="403608"/>
                  <a:pt x="303004" y="428756"/>
                  <a:pt x="271924" y="428756"/>
                </a:cubicBezTo>
                <a:cubicBezTo>
                  <a:pt x="240844" y="428756"/>
                  <a:pt x="215648" y="403608"/>
                  <a:pt x="215648" y="372586"/>
                </a:cubicBezTo>
                <a:cubicBezTo>
                  <a:pt x="215648" y="341564"/>
                  <a:pt x="240844" y="316416"/>
                  <a:pt x="271924" y="316416"/>
                </a:cubicBezTo>
                <a:close/>
                <a:moveTo>
                  <a:pt x="434952" y="194055"/>
                </a:moveTo>
                <a:lnTo>
                  <a:pt x="498050" y="257052"/>
                </a:lnTo>
                <a:lnTo>
                  <a:pt x="561201" y="194055"/>
                </a:lnTo>
                <a:lnTo>
                  <a:pt x="608485" y="241263"/>
                </a:lnTo>
                <a:lnTo>
                  <a:pt x="545387" y="304314"/>
                </a:lnTo>
                <a:lnTo>
                  <a:pt x="608485" y="367311"/>
                </a:lnTo>
                <a:lnTo>
                  <a:pt x="561201" y="414572"/>
                </a:lnTo>
                <a:lnTo>
                  <a:pt x="498050" y="351522"/>
                </a:lnTo>
                <a:lnTo>
                  <a:pt x="434952" y="414572"/>
                </a:lnTo>
                <a:lnTo>
                  <a:pt x="387615" y="367311"/>
                </a:lnTo>
                <a:lnTo>
                  <a:pt x="450766" y="304314"/>
                </a:lnTo>
                <a:lnTo>
                  <a:pt x="387615" y="241263"/>
                </a:lnTo>
                <a:close/>
                <a:moveTo>
                  <a:pt x="271855" y="156303"/>
                </a:moveTo>
                <a:cubicBezTo>
                  <a:pt x="302688" y="156303"/>
                  <a:pt x="332568" y="162376"/>
                  <a:pt x="360703" y="174258"/>
                </a:cubicBezTo>
                <a:cubicBezTo>
                  <a:pt x="373131" y="179486"/>
                  <a:pt x="384977" y="185718"/>
                  <a:pt x="396083" y="193006"/>
                </a:cubicBezTo>
                <a:lnTo>
                  <a:pt x="347640" y="241379"/>
                </a:lnTo>
                <a:lnTo>
                  <a:pt x="381275" y="274966"/>
                </a:lnTo>
                <a:lnTo>
                  <a:pt x="363400" y="292816"/>
                </a:lnTo>
                <a:cubicBezTo>
                  <a:pt x="338914" y="268418"/>
                  <a:pt x="306389" y="254951"/>
                  <a:pt x="271855" y="254951"/>
                </a:cubicBezTo>
                <a:cubicBezTo>
                  <a:pt x="236475" y="254951"/>
                  <a:pt x="203369" y="268946"/>
                  <a:pt x="178778" y="294400"/>
                </a:cubicBezTo>
                <a:lnTo>
                  <a:pt x="107753" y="225853"/>
                </a:lnTo>
                <a:cubicBezTo>
                  <a:pt x="128801" y="204096"/>
                  <a:pt x="153446" y="186985"/>
                  <a:pt x="181157" y="175050"/>
                </a:cubicBezTo>
                <a:cubicBezTo>
                  <a:pt x="209874" y="162587"/>
                  <a:pt x="240389" y="156303"/>
                  <a:pt x="271855" y="156303"/>
                </a:cubicBezTo>
                <a:close/>
                <a:moveTo>
                  <a:pt x="271896" y="0"/>
                </a:moveTo>
                <a:cubicBezTo>
                  <a:pt x="323462" y="0"/>
                  <a:pt x="373600" y="10088"/>
                  <a:pt x="420776" y="29894"/>
                </a:cubicBezTo>
                <a:cubicBezTo>
                  <a:pt x="466313" y="49014"/>
                  <a:pt x="507301" y="76426"/>
                  <a:pt x="542577" y="111285"/>
                </a:cubicBezTo>
                <a:lnTo>
                  <a:pt x="473083" y="181373"/>
                </a:lnTo>
                <a:cubicBezTo>
                  <a:pt x="419243" y="128028"/>
                  <a:pt x="347791" y="98662"/>
                  <a:pt x="271896" y="98662"/>
                </a:cubicBezTo>
                <a:cubicBezTo>
                  <a:pt x="195526" y="98662"/>
                  <a:pt x="123757" y="128398"/>
                  <a:pt x="69812" y="182271"/>
                </a:cubicBezTo>
                <a:lnTo>
                  <a:pt x="0" y="112553"/>
                </a:lnTo>
                <a:cubicBezTo>
                  <a:pt x="35276" y="77271"/>
                  <a:pt x="76370" y="49595"/>
                  <a:pt x="122224" y="30211"/>
                </a:cubicBezTo>
                <a:cubicBezTo>
                  <a:pt x="169664" y="10141"/>
                  <a:pt x="220013" y="0"/>
                  <a:pt x="271896" y="0"/>
                </a:cubicBez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cs typeface="+mn-ea"/>
              <a:sym typeface="+mn-lt"/>
            </a:endParaRPr>
          </a:p>
        </p:txBody>
      </p:sp>
      <p:cxnSp>
        <p:nvCxnSpPr>
          <p:cNvPr id="160" name="直接箭头连接符 159"/>
          <p:cNvCxnSpPr/>
          <p:nvPr/>
        </p:nvCxnSpPr>
        <p:spPr>
          <a:xfrm flipV="1">
            <a:off x="4626674" y="2944843"/>
            <a:ext cx="1660601" cy="9193"/>
          </a:xfrm>
          <a:prstGeom prst="straightConnector1">
            <a:avLst/>
          </a:prstGeom>
          <a:ln w="19050">
            <a:solidFill>
              <a:srgbClr val="407BFF"/>
            </a:solidFill>
            <a:tailEnd type="triangle"/>
          </a:ln>
        </p:spPr>
        <p:style>
          <a:lnRef idx="1">
            <a:schemeClr val="accent1"/>
          </a:lnRef>
          <a:fillRef idx="0">
            <a:schemeClr val="accent1"/>
          </a:fillRef>
          <a:effectRef idx="0">
            <a:schemeClr val="accent1"/>
          </a:effectRef>
          <a:fontRef idx="minor">
            <a:schemeClr val="tx1"/>
          </a:fontRef>
        </p:style>
      </p:cxnSp>
      <p:cxnSp>
        <p:nvCxnSpPr>
          <p:cNvPr id="161" name="直接箭头连接符 160"/>
          <p:cNvCxnSpPr/>
          <p:nvPr/>
        </p:nvCxnSpPr>
        <p:spPr>
          <a:xfrm flipV="1">
            <a:off x="4626674" y="4873010"/>
            <a:ext cx="1660601" cy="9193"/>
          </a:xfrm>
          <a:prstGeom prst="straightConnector1">
            <a:avLst/>
          </a:prstGeom>
          <a:ln w="19050">
            <a:solidFill>
              <a:srgbClr val="407BFF"/>
            </a:solidFill>
            <a:tailEnd type="triangle"/>
          </a:ln>
        </p:spPr>
        <p:style>
          <a:lnRef idx="1">
            <a:schemeClr val="accent1"/>
          </a:lnRef>
          <a:fillRef idx="0">
            <a:schemeClr val="accent1"/>
          </a:fillRef>
          <a:effectRef idx="0">
            <a:schemeClr val="accent1"/>
          </a:effectRef>
          <a:fontRef idx="minor">
            <a:schemeClr val="tx1"/>
          </a:fontRef>
        </p:style>
      </p:cxnSp>
      <p:sp>
        <p:nvSpPr>
          <p:cNvPr id="162" name="iconfont-11899-5651358">
            <a:extLst>
              <a:ext uri="{FF2B5EF4-FFF2-40B4-BE49-F238E27FC236}">
                <a16:creationId xmlns:a16="http://schemas.microsoft.com/office/drawing/2014/main" id="{54405246-CCE2-4201-BBB1-D3F3EB6E740D}"/>
              </a:ext>
            </a:extLst>
          </p:cNvPr>
          <p:cNvSpPr/>
          <p:nvPr/>
        </p:nvSpPr>
        <p:spPr>
          <a:xfrm>
            <a:off x="5202222" y="4477866"/>
            <a:ext cx="462238" cy="462146"/>
          </a:xfrm>
          <a:custGeom>
            <a:avLst/>
            <a:gdLst>
              <a:gd name="T0" fmla="*/ 6034 w 10378"/>
              <a:gd name="T1" fmla="*/ 5117 h 10377"/>
              <a:gd name="T2" fmla="*/ 7180 w 10378"/>
              <a:gd name="T3" fmla="*/ 3970 h 10377"/>
              <a:gd name="T4" fmla="*/ 7180 w 10378"/>
              <a:gd name="T5" fmla="*/ 3052 h 10377"/>
              <a:gd name="T6" fmla="*/ 6263 w 10378"/>
              <a:gd name="T7" fmla="*/ 3052 h 10377"/>
              <a:gd name="T8" fmla="*/ 5117 w 10378"/>
              <a:gd name="T9" fmla="*/ 4198 h 10377"/>
              <a:gd name="T10" fmla="*/ 3970 w 10378"/>
              <a:gd name="T11" fmla="*/ 3052 h 10377"/>
              <a:gd name="T12" fmla="*/ 3053 w 10378"/>
              <a:gd name="T13" fmla="*/ 3052 h 10377"/>
              <a:gd name="T14" fmla="*/ 3053 w 10378"/>
              <a:gd name="T15" fmla="*/ 3969 h 10377"/>
              <a:gd name="T16" fmla="*/ 4199 w 10378"/>
              <a:gd name="T17" fmla="*/ 5117 h 10377"/>
              <a:gd name="T18" fmla="*/ 3053 w 10378"/>
              <a:gd name="T19" fmla="*/ 6263 h 10377"/>
              <a:gd name="T20" fmla="*/ 3053 w 10378"/>
              <a:gd name="T21" fmla="*/ 7181 h 10377"/>
              <a:gd name="T22" fmla="*/ 3970 w 10378"/>
              <a:gd name="T23" fmla="*/ 7181 h 10377"/>
              <a:gd name="T24" fmla="*/ 5118 w 10378"/>
              <a:gd name="T25" fmla="*/ 6034 h 10377"/>
              <a:gd name="T26" fmla="*/ 6264 w 10378"/>
              <a:gd name="T27" fmla="*/ 7181 h 10377"/>
              <a:gd name="T28" fmla="*/ 7182 w 10378"/>
              <a:gd name="T29" fmla="*/ 7181 h 10377"/>
              <a:gd name="T30" fmla="*/ 7182 w 10378"/>
              <a:gd name="T31" fmla="*/ 6263 h 10377"/>
              <a:gd name="T32" fmla="*/ 6034 w 10378"/>
              <a:gd name="T33" fmla="*/ 5117 h 10377"/>
              <a:gd name="T34" fmla="*/ 5189 w 10378"/>
              <a:gd name="T35" fmla="*/ 10377 h 10377"/>
              <a:gd name="T36" fmla="*/ 0 w 10378"/>
              <a:gd name="T37" fmla="*/ 5188 h 10377"/>
              <a:gd name="T38" fmla="*/ 5189 w 10378"/>
              <a:gd name="T39" fmla="*/ 0 h 10377"/>
              <a:gd name="T40" fmla="*/ 10378 w 10378"/>
              <a:gd name="T41" fmla="*/ 5188 h 10377"/>
              <a:gd name="T42" fmla="*/ 5189 w 10378"/>
              <a:gd name="T43" fmla="*/ 10377 h 10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378" h="10377">
                <a:moveTo>
                  <a:pt x="6034" y="5117"/>
                </a:moveTo>
                <a:lnTo>
                  <a:pt x="7180" y="3970"/>
                </a:lnTo>
                <a:cubicBezTo>
                  <a:pt x="7434" y="3716"/>
                  <a:pt x="7433" y="3306"/>
                  <a:pt x="7180" y="3052"/>
                </a:cubicBezTo>
                <a:cubicBezTo>
                  <a:pt x="6927" y="2798"/>
                  <a:pt x="6517" y="2798"/>
                  <a:pt x="6263" y="3052"/>
                </a:cubicBezTo>
                <a:lnTo>
                  <a:pt x="5117" y="4198"/>
                </a:lnTo>
                <a:lnTo>
                  <a:pt x="3970" y="3052"/>
                </a:lnTo>
                <a:cubicBezTo>
                  <a:pt x="3717" y="2798"/>
                  <a:pt x="3307" y="2798"/>
                  <a:pt x="3053" y="3052"/>
                </a:cubicBezTo>
                <a:cubicBezTo>
                  <a:pt x="2799" y="3306"/>
                  <a:pt x="2799" y="3716"/>
                  <a:pt x="3053" y="3969"/>
                </a:cubicBezTo>
                <a:lnTo>
                  <a:pt x="4199" y="5117"/>
                </a:lnTo>
                <a:lnTo>
                  <a:pt x="3053" y="6263"/>
                </a:lnTo>
                <a:cubicBezTo>
                  <a:pt x="2799" y="6517"/>
                  <a:pt x="2799" y="6927"/>
                  <a:pt x="3053" y="7181"/>
                </a:cubicBezTo>
                <a:cubicBezTo>
                  <a:pt x="3307" y="7434"/>
                  <a:pt x="3717" y="7434"/>
                  <a:pt x="3970" y="7181"/>
                </a:cubicBezTo>
                <a:lnTo>
                  <a:pt x="5118" y="6034"/>
                </a:lnTo>
                <a:lnTo>
                  <a:pt x="6264" y="7181"/>
                </a:lnTo>
                <a:cubicBezTo>
                  <a:pt x="6518" y="7434"/>
                  <a:pt x="6928" y="7434"/>
                  <a:pt x="7182" y="7181"/>
                </a:cubicBezTo>
                <a:cubicBezTo>
                  <a:pt x="7435" y="6927"/>
                  <a:pt x="7435" y="6517"/>
                  <a:pt x="7182" y="6263"/>
                </a:cubicBezTo>
                <a:lnTo>
                  <a:pt x="6034" y="5117"/>
                </a:lnTo>
                <a:close/>
                <a:moveTo>
                  <a:pt x="5189" y="10377"/>
                </a:moveTo>
                <a:cubicBezTo>
                  <a:pt x="2324" y="10377"/>
                  <a:pt x="0" y="8054"/>
                  <a:pt x="0" y="5188"/>
                </a:cubicBezTo>
                <a:cubicBezTo>
                  <a:pt x="0" y="2322"/>
                  <a:pt x="2324" y="0"/>
                  <a:pt x="5189" y="0"/>
                </a:cubicBezTo>
                <a:cubicBezTo>
                  <a:pt x="8054" y="0"/>
                  <a:pt x="10378" y="2322"/>
                  <a:pt x="10378" y="5188"/>
                </a:cubicBezTo>
                <a:cubicBezTo>
                  <a:pt x="10378" y="8054"/>
                  <a:pt x="8054" y="10377"/>
                  <a:pt x="5189" y="10377"/>
                </a:cubicBez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Tree>
    <p:custDataLst>
      <p:tags r:id="rId1"/>
    </p:custDataLst>
    <p:extLst>
      <p:ext uri="{BB962C8B-B14F-4D97-AF65-F5344CB8AC3E}">
        <p14:creationId xmlns:p14="http://schemas.microsoft.com/office/powerpoint/2010/main" val="37745273"/>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066440"/>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4400" b="1" dirty="0"/>
              <a:t>Visual Perception</a:t>
            </a:r>
          </a:p>
        </p:txBody>
      </p:sp>
      <p:sp>
        <p:nvSpPr>
          <p:cNvPr id="5" name="laptop_193246">
            <a:extLst>
              <a:ext uri="{FF2B5EF4-FFF2-40B4-BE49-F238E27FC236}">
                <a16:creationId xmlns:a16="http://schemas.microsoft.com/office/drawing/2014/main" id="{831FB207-DD53-4ADB-B06E-76085D1B0609}"/>
              </a:ext>
            </a:extLst>
          </p:cNvPr>
          <p:cNvSpPr/>
          <p:nvPr/>
        </p:nvSpPr>
        <p:spPr>
          <a:xfrm>
            <a:off x="1259632" y="2756532"/>
            <a:ext cx="777581" cy="653418"/>
          </a:xfrm>
          <a:custGeom>
            <a:avLst/>
            <a:gdLst>
              <a:gd name="connsiteX0" fmla="*/ 29639 w 607639"/>
              <a:gd name="connsiteY0" fmla="*/ 443950 h 510611"/>
              <a:gd name="connsiteX1" fmla="*/ 29639 w 607639"/>
              <a:gd name="connsiteY1" fmla="*/ 444927 h 510611"/>
              <a:gd name="connsiteX2" fmla="*/ 65775 w 607639"/>
              <a:gd name="connsiteY2" fmla="*/ 481013 h 510611"/>
              <a:gd name="connsiteX3" fmla="*/ 541864 w 607639"/>
              <a:gd name="connsiteY3" fmla="*/ 481013 h 510611"/>
              <a:gd name="connsiteX4" fmla="*/ 578000 w 607639"/>
              <a:gd name="connsiteY4" fmla="*/ 444927 h 510611"/>
              <a:gd name="connsiteX5" fmla="*/ 578000 w 607639"/>
              <a:gd name="connsiteY5" fmla="*/ 443950 h 510611"/>
              <a:gd name="connsiteX6" fmla="*/ 303775 w 607639"/>
              <a:gd name="connsiteY6" fmla="*/ 255273 h 510611"/>
              <a:gd name="connsiteX7" fmla="*/ 281619 w 607639"/>
              <a:gd name="connsiteY7" fmla="*/ 277498 h 510611"/>
              <a:gd name="connsiteX8" fmla="*/ 303775 w 607639"/>
              <a:gd name="connsiteY8" fmla="*/ 299724 h 510611"/>
              <a:gd name="connsiteX9" fmla="*/ 326020 w 607639"/>
              <a:gd name="connsiteY9" fmla="*/ 277498 h 510611"/>
              <a:gd name="connsiteX10" fmla="*/ 303775 w 607639"/>
              <a:gd name="connsiteY10" fmla="*/ 255273 h 510611"/>
              <a:gd name="connsiteX11" fmla="*/ 303775 w 607639"/>
              <a:gd name="connsiteY11" fmla="*/ 225668 h 510611"/>
              <a:gd name="connsiteX12" fmla="*/ 355650 w 607639"/>
              <a:gd name="connsiteY12" fmla="*/ 277498 h 510611"/>
              <a:gd name="connsiteX13" fmla="*/ 303775 w 607639"/>
              <a:gd name="connsiteY13" fmla="*/ 329329 h 510611"/>
              <a:gd name="connsiteX14" fmla="*/ 251989 w 607639"/>
              <a:gd name="connsiteY14" fmla="*/ 277498 h 510611"/>
              <a:gd name="connsiteX15" fmla="*/ 303775 w 607639"/>
              <a:gd name="connsiteY15" fmla="*/ 225668 h 510611"/>
              <a:gd name="connsiteX16" fmla="*/ 303740 w 607639"/>
              <a:gd name="connsiteY16" fmla="*/ 196058 h 510611"/>
              <a:gd name="connsiteX17" fmla="*/ 160443 w 607639"/>
              <a:gd name="connsiteY17" fmla="*/ 277464 h 510611"/>
              <a:gd name="connsiteX18" fmla="*/ 303740 w 607639"/>
              <a:gd name="connsiteY18" fmla="*/ 358869 h 510611"/>
              <a:gd name="connsiteX19" fmla="*/ 447036 w 607639"/>
              <a:gd name="connsiteY19" fmla="*/ 277464 h 510611"/>
              <a:gd name="connsiteX20" fmla="*/ 303740 w 607639"/>
              <a:gd name="connsiteY20" fmla="*/ 196058 h 510611"/>
              <a:gd name="connsiteX21" fmla="*/ 303740 w 607639"/>
              <a:gd name="connsiteY21" fmla="*/ 166464 h 510611"/>
              <a:gd name="connsiteX22" fmla="*/ 478098 w 607639"/>
              <a:gd name="connsiteY22" fmla="*/ 268576 h 510611"/>
              <a:gd name="connsiteX23" fmla="*/ 478098 w 607639"/>
              <a:gd name="connsiteY23" fmla="*/ 286351 h 510611"/>
              <a:gd name="connsiteX24" fmla="*/ 303740 w 607639"/>
              <a:gd name="connsiteY24" fmla="*/ 388463 h 510611"/>
              <a:gd name="connsiteX25" fmla="*/ 129381 w 607639"/>
              <a:gd name="connsiteY25" fmla="*/ 286351 h 510611"/>
              <a:gd name="connsiteX26" fmla="*/ 129381 w 607639"/>
              <a:gd name="connsiteY26" fmla="*/ 268576 h 510611"/>
              <a:gd name="connsiteX27" fmla="*/ 303740 w 607639"/>
              <a:gd name="connsiteY27" fmla="*/ 166464 h 510611"/>
              <a:gd name="connsiteX28" fmla="*/ 108408 w 607639"/>
              <a:gd name="connsiteY28" fmla="*/ 140597 h 510611"/>
              <a:gd name="connsiteX29" fmla="*/ 96304 w 607639"/>
              <a:gd name="connsiteY29" fmla="*/ 152596 h 510611"/>
              <a:gd name="connsiteX30" fmla="*/ 96304 w 607639"/>
              <a:gd name="connsiteY30" fmla="*/ 414352 h 510611"/>
              <a:gd name="connsiteX31" fmla="*/ 511246 w 607639"/>
              <a:gd name="connsiteY31" fmla="*/ 414352 h 510611"/>
              <a:gd name="connsiteX32" fmla="*/ 511246 w 607639"/>
              <a:gd name="connsiteY32" fmla="*/ 152596 h 510611"/>
              <a:gd name="connsiteX33" fmla="*/ 499231 w 607639"/>
              <a:gd name="connsiteY33" fmla="*/ 140597 h 510611"/>
              <a:gd name="connsiteX34" fmla="*/ 108408 w 607639"/>
              <a:gd name="connsiteY34" fmla="*/ 110999 h 510611"/>
              <a:gd name="connsiteX35" fmla="*/ 499231 w 607639"/>
              <a:gd name="connsiteY35" fmla="*/ 110999 h 510611"/>
              <a:gd name="connsiteX36" fmla="*/ 540885 w 607639"/>
              <a:gd name="connsiteY36" fmla="*/ 152596 h 510611"/>
              <a:gd name="connsiteX37" fmla="*/ 540885 w 607639"/>
              <a:gd name="connsiteY37" fmla="*/ 414352 h 510611"/>
              <a:gd name="connsiteX38" fmla="*/ 592775 w 607639"/>
              <a:gd name="connsiteY38" fmla="*/ 414352 h 510611"/>
              <a:gd name="connsiteX39" fmla="*/ 607639 w 607639"/>
              <a:gd name="connsiteY39" fmla="*/ 429195 h 510611"/>
              <a:gd name="connsiteX40" fmla="*/ 607639 w 607639"/>
              <a:gd name="connsiteY40" fmla="*/ 444927 h 510611"/>
              <a:gd name="connsiteX41" fmla="*/ 541864 w 607639"/>
              <a:gd name="connsiteY41" fmla="*/ 510611 h 510611"/>
              <a:gd name="connsiteX42" fmla="*/ 65775 w 607639"/>
              <a:gd name="connsiteY42" fmla="*/ 510611 h 510611"/>
              <a:gd name="connsiteX43" fmla="*/ 0 w 607639"/>
              <a:gd name="connsiteY43" fmla="*/ 444927 h 510611"/>
              <a:gd name="connsiteX44" fmla="*/ 0 w 607639"/>
              <a:gd name="connsiteY44" fmla="*/ 429195 h 510611"/>
              <a:gd name="connsiteX45" fmla="*/ 14864 w 607639"/>
              <a:gd name="connsiteY45" fmla="*/ 414352 h 510611"/>
              <a:gd name="connsiteX46" fmla="*/ 66665 w 607639"/>
              <a:gd name="connsiteY46" fmla="*/ 414352 h 510611"/>
              <a:gd name="connsiteX47" fmla="*/ 66665 w 607639"/>
              <a:gd name="connsiteY47" fmla="*/ 152596 h 510611"/>
              <a:gd name="connsiteX48" fmla="*/ 108408 w 607639"/>
              <a:gd name="connsiteY48" fmla="*/ 110999 h 510611"/>
              <a:gd name="connsiteX49" fmla="*/ 385192 w 607639"/>
              <a:gd name="connsiteY49" fmla="*/ 4059 h 510611"/>
              <a:gd name="connsiteX50" fmla="*/ 396434 w 607639"/>
              <a:gd name="connsiteY50" fmla="*/ 5480 h 510611"/>
              <a:gd name="connsiteX51" fmla="*/ 401866 w 607639"/>
              <a:gd name="connsiteY51" fmla="*/ 25736 h 510611"/>
              <a:gd name="connsiteX52" fmla="*/ 375954 w 607639"/>
              <a:gd name="connsiteY52" fmla="*/ 70601 h 510611"/>
              <a:gd name="connsiteX53" fmla="*/ 363042 w 607639"/>
              <a:gd name="connsiteY53" fmla="*/ 77975 h 510611"/>
              <a:gd name="connsiteX54" fmla="*/ 355651 w 607639"/>
              <a:gd name="connsiteY54" fmla="*/ 76020 h 510611"/>
              <a:gd name="connsiteX55" fmla="*/ 350219 w 607639"/>
              <a:gd name="connsiteY55" fmla="*/ 55764 h 510611"/>
              <a:gd name="connsiteX56" fmla="*/ 376221 w 607639"/>
              <a:gd name="connsiteY56" fmla="*/ 10899 h 510611"/>
              <a:gd name="connsiteX57" fmla="*/ 385192 w 607639"/>
              <a:gd name="connsiteY57" fmla="*/ 4059 h 510611"/>
              <a:gd name="connsiteX58" fmla="*/ 222413 w 607639"/>
              <a:gd name="connsiteY58" fmla="*/ 3975 h 510611"/>
              <a:gd name="connsiteX59" fmla="*/ 231418 w 607639"/>
              <a:gd name="connsiteY59" fmla="*/ 10854 h 510611"/>
              <a:gd name="connsiteX60" fmla="*/ 257419 w 607639"/>
              <a:gd name="connsiteY60" fmla="*/ 55749 h 510611"/>
              <a:gd name="connsiteX61" fmla="*/ 251987 w 607639"/>
              <a:gd name="connsiteY61" fmla="*/ 76019 h 510611"/>
              <a:gd name="connsiteX62" fmla="*/ 244507 w 607639"/>
              <a:gd name="connsiteY62" fmla="*/ 77975 h 510611"/>
              <a:gd name="connsiteX63" fmla="*/ 231685 w 607639"/>
              <a:gd name="connsiteY63" fmla="*/ 70596 h 510611"/>
              <a:gd name="connsiteX64" fmla="*/ 205772 w 607639"/>
              <a:gd name="connsiteY64" fmla="*/ 25700 h 510611"/>
              <a:gd name="connsiteX65" fmla="*/ 211204 w 607639"/>
              <a:gd name="connsiteY65" fmla="*/ 5431 h 510611"/>
              <a:gd name="connsiteX66" fmla="*/ 222413 w 607639"/>
              <a:gd name="connsiteY66" fmla="*/ 3975 h 510611"/>
              <a:gd name="connsiteX67" fmla="*/ 303739 w 607639"/>
              <a:gd name="connsiteY67" fmla="*/ 0 h 510611"/>
              <a:gd name="connsiteX68" fmla="*/ 318602 w 607639"/>
              <a:gd name="connsiteY68" fmla="*/ 14846 h 510611"/>
              <a:gd name="connsiteX69" fmla="*/ 318602 w 607639"/>
              <a:gd name="connsiteY69" fmla="*/ 66586 h 510611"/>
              <a:gd name="connsiteX70" fmla="*/ 303739 w 607639"/>
              <a:gd name="connsiteY70" fmla="*/ 81432 h 510611"/>
              <a:gd name="connsiteX71" fmla="*/ 288965 w 607639"/>
              <a:gd name="connsiteY71" fmla="*/ 66586 h 510611"/>
              <a:gd name="connsiteX72" fmla="*/ 288965 w 607639"/>
              <a:gd name="connsiteY72" fmla="*/ 14846 h 510611"/>
              <a:gd name="connsiteX73" fmla="*/ 303739 w 607639"/>
              <a:gd name="connsiteY73" fmla="*/ 0 h 510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07639" h="510611">
                <a:moveTo>
                  <a:pt x="29639" y="443950"/>
                </a:moveTo>
                <a:lnTo>
                  <a:pt x="29639" y="444927"/>
                </a:lnTo>
                <a:cubicBezTo>
                  <a:pt x="29639" y="464837"/>
                  <a:pt x="45838" y="481013"/>
                  <a:pt x="65775" y="481013"/>
                </a:cubicBezTo>
                <a:lnTo>
                  <a:pt x="541864" y="481013"/>
                </a:lnTo>
                <a:cubicBezTo>
                  <a:pt x="561801" y="481013"/>
                  <a:pt x="578000" y="464837"/>
                  <a:pt x="578000" y="444927"/>
                </a:cubicBezTo>
                <a:lnTo>
                  <a:pt x="578000" y="443950"/>
                </a:lnTo>
                <a:close/>
                <a:moveTo>
                  <a:pt x="303775" y="255273"/>
                </a:moveTo>
                <a:cubicBezTo>
                  <a:pt x="291585" y="255273"/>
                  <a:pt x="281619" y="265230"/>
                  <a:pt x="281619" y="277498"/>
                </a:cubicBezTo>
                <a:cubicBezTo>
                  <a:pt x="281619" y="289767"/>
                  <a:pt x="291585" y="299724"/>
                  <a:pt x="303775" y="299724"/>
                </a:cubicBezTo>
                <a:cubicBezTo>
                  <a:pt x="316054" y="299724"/>
                  <a:pt x="326020" y="289767"/>
                  <a:pt x="326020" y="277498"/>
                </a:cubicBezTo>
                <a:cubicBezTo>
                  <a:pt x="326020" y="265230"/>
                  <a:pt x="316054" y="255273"/>
                  <a:pt x="303775" y="255273"/>
                </a:cubicBezTo>
                <a:close/>
                <a:moveTo>
                  <a:pt x="303775" y="225668"/>
                </a:moveTo>
                <a:cubicBezTo>
                  <a:pt x="332427" y="225668"/>
                  <a:pt x="355650" y="248961"/>
                  <a:pt x="355650" y="277498"/>
                </a:cubicBezTo>
                <a:cubicBezTo>
                  <a:pt x="355650" y="306036"/>
                  <a:pt x="332427" y="329329"/>
                  <a:pt x="303775" y="329329"/>
                </a:cubicBezTo>
                <a:cubicBezTo>
                  <a:pt x="275213" y="329329"/>
                  <a:pt x="251989" y="306036"/>
                  <a:pt x="251989" y="277498"/>
                </a:cubicBezTo>
                <a:cubicBezTo>
                  <a:pt x="251989" y="248961"/>
                  <a:pt x="275213" y="225668"/>
                  <a:pt x="303775" y="225668"/>
                </a:cubicBezTo>
                <a:close/>
                <a:moveTo>
                  <a:pt x="303740" y="196058"/>
                </a:moveTo>
                <a:cubicBezTo>
                  <a:pt x="237877" y="196058"/>
                  <a:pt x="180380" y="254624"/>
                  <a:pt x="160443" y="277464"/>
                </a:cubicBezTo>
                <a:cubicBezTo>
                  <a:pt x="180380" y="300214"/>
                  <a:pt x="238055" y="358869"/>
                  <a:pt x="303740" y="358869"/>
                </a:cubicBezTo>
                <a:cubicBezTo>
                  <a:pt x="369691" y="358869"/>
                  <a:pt x="427188" y="300303"/>
                  <a:pt x="447036" y="277464"/>
                </a:cubicBezTo>
                <a:cubicBezTo>
                  <a:pt x="427099" y="254713"/>
                  <a:pt x="369513" y="196058"/>
                  <a:pt x="303740" y="196058"/>
                </a:cubicBezTo>
                <a:close/>
                <a:moveTo>
                  <a:pt x="303740" y="166464"/>
                </a:moveTo>
                <a:cubicBezTo>
                  <a:pt x="399775" y="166464"/>
                  <a:pt x="474983" y="264400"/>
                  <a:pt x="478098" y="268576"/>
                </a:cubicBezTo>
                <a:cubicBezTo>
                  <a:pt x="482103" y="273820"/>
                  <a:pt x="482103" y="281107"/>
                  <a:pt x="478098" y="286351"/>
                </a:cubicBezTo>
                <a:cubicBezTo>
                  <a:pt x="474983" y="290527"/>
                  <a:pt x="399775" y="388463"/>
                  <a:pt x="303740" y="388463"/>
                </a:cubicBezTo>
                <a:cubicBezTo>
                  <a:pt x="207705" y="388463"/>
                  <a:pt x="132585" y="290527"/>
                  <a:pt x="129381" y="286351"/>
                </a:cubicBezTo>
                <a:cubicBezTo>
                  <a:pt x="125465" y="281107"/>
                  <a:pt x="125465" y="273820"/>
                  <a:pt x="129381" y="268576"/>
                </a:cubicBezTo>
                <a:cubicBezTo>
                  <a:pt x="132585" y="264400"/>
                  <a:pt x="207705" y="166464"/>
                  <a:pt x="303740" y="166464"/>
                </a:cubicBezTo>
                <a:close/>
                <a:moveTo>
                  <a:pt x="108408" y="140597"/>
                </a:moveTo>
                <a:cubicBezTo>
                  <a:pt x="101733" y="140597"/>
                  <a:pt x="96304" y="146018"/>
                  <a:pt x="96304" y="152596"/>
                </a:cubicBezTo>
                <a:lnTo>
                  <a:pt x="96304" y="414352"/>
                </a:lnTo>
                <a:lnTo>
                  <a:pt x="511246" y="414352"/>
                </a:lnTo>
                <a:lnTo>
                  <a:pt x="511246" y="152596"/>
                </a:lnTo>
                <a:cubicBezTo>
                  <a:pt x="511246" y="146018"/>
                  <a:pt x="505906" y="140597"/>
                  <a:pt x="499231" y="140597"/>
                </a:cubicBezTo>
                <a:close/>
                <a:moveTo>
                  <a:pt x="108408" y="110999"/>
                </a:moveTo>
                <a:lnTo>
                  <a:pt x="499231" y="110999"/>
                </a:lnTo>
                <a:cubicBezTo>
                  <a:pt x="522194" y="110999"/>
                  <a:pt x="540885" y="129664"/>
                  <a:pt x="540885" y="152596"/>
                </a:cubicBezTo>
                <a:lnTo>
                  <a:pt x="540885" y="414352"/>
                </a:lnTo>
                <a:lnTo>
                  <a:pt x="592775" y="414352"/>
                </a:lnTo>
                <a:cubicBezTo>
                  <a:pt x="600964" y="414352"/>
                  <a:pt x="607639" y="421018"/>
                  <a:pt x="607639" y="429195"/>
                </a:cubicBezTo>
                <a:lnTo>
                  <a:pt x="607639" y="444927"/>
                </a:lnTo>
                <a:cubicBezTo>
                  <a:pt x="607639" y="481102"/>
                  <a:pt x="578089" y="510611"/>
                  <a:pt x="541864" y="510611"/>
                </a:cubicBezTo>
                <a:lnTo>
                  <a:pt x="65775" y="510611"/>
                </a:lnTo>
                <a:cubicBezTo>
                  <a:pt x="29461" y="510611"/>
                  <a:pt x="0" y="481102"/>
                  <a:pt x="0" y="444927"/>
                </a:cubicBezTo>
                <a:lnTo>
                  <a:pt x="0" y="429195"/>
                </a:lnTo>
                <a:cubicBezTo>
                  <a:pt x="0" y="421018"/>
                  <a:pt x="6675" y="414352"/>
                  <a:pt x="14864" y="414352"/>
                </a:cubicBezTo>
                <a:lnTo>
                  <a:pt x="66665" y="414352"/>
                </a:lnTo>
                <a:lnTo>
                  <a:pt x="66665" y="152596"/>
                </a:lnTo>
                <a:cubicBezTo>
                  <a:pt x="66665" y="129664"/>
                  <a:pt x="85356" y="110999"/>
                  <a:pt x="108408" y="110999"/>
                </a:cubicBezTo>
                <a:close/>
                <a:moveTo>
                  <a:pt x="385192" y="4059"/>
                </a:moveTo>
                <a:cubicBezTo>
                  <a:pt x="388843" y="3081"/>
                  <a:pt x="392872" y="3481"/>
                  <a:pt x="396434" y="5480"/>
                </a:cubicBezTo>
                <a:cubicBezTo>
                  <a:pt x="403558" y="9567"/>
                  <a:pt x="405962" y="18629"/>
                  <a:pt x="401866" y="25736"/>
                </a:cubicBezTo>
                <a:lnTo>
                  <a:pt x="375954" y="70601"/>
                </a:lnTo>
                <a:cubicBezTo>
                  <a:pt x="373193" y="75310"/>
                  <a:pt x="368207" y="77975"/>
                  <a:pt x="363042" y="77975"/>
                </a:cubicBezTo>
                <a:cubicBezTo>
                  <a:pt x="360549" y="77975"/>
                  <a:pt x="357966" y="77353"/>
                  <a:pt x="355651" y="76020"/>
                </a:cubicBezTo>
                <a:cubicBezTo>
                  <a:pt x="348527" y="71934"/>
                  <a:pt x="346123" y="62872"/>
                  <a:pt x="350219" y="55764"/>
                </a:cubicBezTo>
                <a:lnTo>
                  <a:pt x="376221" y="10899"/>
                </a:lnTo>
                <a:cubicBezTo>
                  <a:pt x="378269" y="7390"/>
                  <a:pt x="381541" y="5036"/>
                  <a:pt x="385192" y="4059"/>
                </a:cubicBezTo>
                <a:close/>
                <a:moveTo>
                  <a:pt x="222413" y="3975"/>
                </a:moveTo>
                <a:cubicBezTo>
                  <a:pt x="226075" y="4964"/>
                  <a:pt x="229370" y="7342"/>
                  <a:pt x="231418" y="10854"/>
                </a:cubicBezTo>
                <a:lnTo>
                  <a:pt x="257419" y="55749"/>
                </a:lnTo>
                <a:cubicBezTo>
                  <a:pt x="261515" y="62862"/>
                  <a:pt x="259022" y="71930"/>
                  <a:pt x="251987" y="76019"/>
                </a:cubicBezTo>
                <a:cubicBezTo>
                  <a:pt x="249583" y="77353"/>
                  <a:pt x="247090" y="77975"/>
                  <a:pt x="244507" y="77975"/>
                </a:cubicBezTo>
                <a:cubicBezTo>
                  <a:pt x="239432" y="77975"/>
                  <a:pt x="234445" y="75308"/>
                  <a:pt x="231685" y="70596"/>
                </a:cubicBezTo>
                <a:lnTo>
                  <a:pt x="205772" y="25700"/>
                </a:lnTo>
                <a:cubicBezTo>
                  <a:pt x="201676" y="18588"/>
                  <a:pt x="204080" y="9520"/>
                  <a:pt x="211204" y="5431"/>
                </a:cubicBezTo>
                <a:cubicBezTo>
                  <a:pt x="214721" y="3386"/>
                  <a:pt x="218751" y="2986"/>
                  <a:pt x="222413" y="3975"/>
                </a:cubicBezTo>
                <a:close/>
                <a:moveTo>
                  <a:pt x="303739" y="0"/>
                </a:moveTo>
                <a:cubicBezTo>
                  <a:pt x="311927" y="0"/>
                  <a:pt x="318602" y="6667"/>
                  <a:pt x="318602" y="14846"/>
                </a:cubicBezTo>
                <a:lnTo>
                  <a:pt x="318602" y="66586"/>
                </a:lnTo>
                <a:cubicBezTo>
                  <a:pt x="318602" y="74765"/>
                  <a:pt x="311927" y="81432"/>
                  <a:pt x="303739" y="81432"/>
                </a:cubicBezTo>
                <a:cubicBezTo>
                  <a:pt x="295551" y="81432"/>
                  <a:pt x="288965" y="74765"/>
                  <a:pt x="288965" y="66586"/>
                </a:cubicBezTo>
                <a:lnTo>
                  <a:pt x="288965" y="14846"/>
                </a:lnTo>
                <a:cubicBezTo>
                  <a:pt x="288965" y="6667"/>
                  <a:pt x="295551" y="0"/>
                  <a:pt x="30373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cs typeface="+mn-ea"/>
              <a:sym typeface="+mn-lt"/>
            </a:endParaRPr>
          </a:p>
        </p:txBody>
      </p:sp>
    </p:spTree>
    <p:extLst>
      <p:ext uri="{BB962C8B-B14F-4D97-AF65-F5344CB8AC3E}">
        <p14:creationId xmlns:p14="http://schemas.microsoft.com/office/powerpoint/2010/main" val="1148667443"/>
      </p:ext>
    </p:extLst>
  </p:cSld>
  <p:clrMapOvr>
    <a:masterClrMapping/>
  </p:clrMapOvr>
  <mc:AlternateContent xmlns:mc="http://schemas.openxmlformats.org/markup-compatibility/2006" xmlns:p14="http://schemas.microsoft.com/office/powerpoint/2010/main">
    <mc:Choice Requires="p14">
      <p:transition spd="slow" p14:dur="2000" advTm="7654"/>
    </mc:Choice>
    <mc:Fallback xmlns="">
      <p:transition spd="slow" advTm="7654"/>
    </mc:Fallback>
  </mc:AlternateContent>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dirty="0">
                <a:latin typeface="+mn-lt"/>
              </a:rPr>
              <a:t>Restrict use of unrelated applications</a:t>
            </a:r>
          </a:p>
        </p:txBody>
      </p:sp>
      <p:sp>
        <p:nvSpPr>
          <p:cNvPr id="4" name="矩形 3"/>
          <p:cNvSpPr/>
          <p:nvPr/>
        </p:nvSpPr>
        <p:spPr>
          <a:xfrm>
            <a:off x="4981124" y="1456725"/>
            <a:ext cx="3960000" cy="1080000"/>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 name="矩形 4"/>
          <p:cNvSpPr/>
          <p:nvPr/>
        </p:nvSpPr>
        <p:spPr>
          <a:xfrm>
            <a:off x="4986114" y="4063512"/>
            <a:ext cx="3960000" cy="1080000"/>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 name="矩形 5"/>
          <p:cNvSpPr/>
          <p:nvPr/>
        </p:nvSpPr>
        <p:spPr>
          <a:xfrm>
            <a:off x="4986114" y="2687401"/>
            <a:ext cx="3960000" cy="10800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7" name="Picture 2" descr="C:\Users\liuhj\AppData\Local\Temp\desktop_Computer_PC_256px_520448_easyicon.net.png"/>
          <p:cNvPicPr>
            <a:picLocks noChangeAspect="1" noChangeArrowheads="1"/>
          </p:cNvPicPr>
          <p:nvPr/>
        </p:nvPicPr>
        <p:blipFill>
          <a:blip r:embed="rId2"/>
          <a:srcRect/>
          <a:stretch>
            <a:fillRect/>
          </a:stretch>
        </p:blipFill>
        <p:spPr bwMode="auto">
          <a:xfrm>
            <a:off x="214282" y="2216363"/>
            <a:ext cx="1260000" cy="1260000"/>
          </a:xfrm>
          <a:prstGeom prst="rect">
            <a:avLst/>
          </a:prstGeom>
          <a:noFill/>
        </p:spPr>
      </p:pic>
      <p:sp>
        <p:nvSpPr>
          <p:cNvPr id="8" name="TextBox 7"/>
          <p:cNvSpPr txBox="1"/>
          <p:nvPr/>
        </p:nvSpPr>
        <p:spPr>
          <a:xfrm>
            <a:off x="428611" y="3502247"/>
            <a:ext cx="492443" cy="1469505"/>
          </a:xfrm>
          <a:prstGeom prst="rect">
            <a:avLst/>
          </a:prstGeom>
          <a:noFill/>
        </p:spPr>
        <p:txBody>
          <a:bodyPr vert="eaVert" wrap="none" rtlCol="0">
            <a:spAutoFit/>
          </a:bodyPr>
          <a:lstStyle/>
          <a:p>
            <a:r>
              <a:rPr sz="2000" b="1" dirty="0">
                <a:solidFill>
                  <a:srgbClr val="00428C"/>
                </a:solidFill>
              </a:rPr>
              <a:t>Break Time</a:t>
            </a:r>
          </a:p>
        </p:txBody>
      </p:sp>
      <p:cxnSp>
        <p:nvCxnSpPr>
          <p:cNvPr id="13" name="形状 16"/>
          <p:cNvCxnSpPr/>
          <p:nvPr/>
        </p:nvCxnSpPr>
        <p:spPr>
          <a:xfrm flipV="1">
            <a:off x="1643042" y="2002049"/>
            <a:ext cx="3240000" cy="540000"/>
          </a:xfrm>
          <a:prstGeom prst="bentConnector3">
            <a:avLst>
              <a:gd name="adj1" fmla="val 13917"/>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14" name="肘形连接符 13"/>
          <p:cNvCxnSpPr/>
          <p:nvPr/>
        </p:nvCxnSpPr>
        <p:spPr>
          <a:xfrm>
            <a:off x="1643042" y="2859305"/>
            <a:ext cx="3240000" cy="360000"/>
          </a:xfrm>
          <a:prstGeom prst="bentConnector3">
            <a:avLst>
              <a:gd name="adj1" fmla="val 13415"/>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2294581" y="1309530"/>
            <a:ext cx="1832097" cy="646331"/>
          </a:xfrm>
          <a:prstGeom prst="rect">
            <a:avLst/>
          </a:prstGeom>
          <a:noFill/>
        </p:spPr>
        <p:txBody>
          <a:bodyPr wrap="square" rtlCol="0">
            <a:spAutoFit/>
          </a:bodyPr>
          <a:lstStyle/>
          <a:p>
            <a:r>
              <a:rPr dirty="0"/>
              <a:t>Work-related Applications</a:t>
            </a:r>
          </a:p>
        </p:txBody>
      </p:sp>
      <p:sp>
        <p:nvSpPr>
          <p:cNvPr id="16" name="TextBox 15"/>
          <p:cNvSpPr txBox="1"/>
          <p:nvPr/>
        </p:nvSpPr>
        <p:spPr>
          <a:xfrm>
            <a:off x="2353720" y="2584616"/>
            <a:ext cx="2203240" cy="646331"/>
          </a:xfrm>
          <a:prstGeom prst="rect">
            <a:avLst/>
          </a:prstGeom>
          <a:noFill/>
        </p:spPr>
        <p:txBody>
          <a:bodyPr wrap="square" rtlCol="0">
            <a:spAutoFit/>
          </a:bodyPr>
          <a:lstStyle/>
          <a:p>
            <a:r>
              <a:rPr dirty="0"/>
              <a:t>Non-work-related Applications</a:t>
            </a:r>
          </a:p>
        </p:txBody>
      </p:sp>
      <p:pic>
        <p:nvPicPr>
          <p:cNvPr id="17" name="圖片 30"/>
          <p:cNvPicPr>
            <a:picLocks noChangeAspect="1"/>
          </p:cNvPicPr>
          <p:nvPr/>
        </p:nvPicPr>
        <p:blipFill>
          <a:blip r:embed="rId3"/>
          <a:srcRect/>
          <a:stretch>
            <a:fillRect/>
          </a:stretch>
        </p:blipFill>
        <p:spPr bwMode="auto">
          <a:xfrm>
            <a:off x="4212866" y="1774353"/>
            <a:ext cx="450850" cy="450850"/>
          </a:xfrm>
          <a:prstGeom prst="rect">
            <a:avLst/>
          </a:prstGeom>
          <a:noFill/>
          <a:ln w="9525">
            <a:noFill/>
            <a:miter lim="800000"/>
            <a:headEnd/>
            <a:tailEnd/>
          </a:ln>
        </p:spPr>
      </p:pic>
      <p:sp>
        <p:nvSpPr>
          <p:cNvPr id="18" name="禁止符 17"/>
          <p:cNvSpPr/>
          <p:nvPr/>
        </p:nvSpPr>
        <p:spPr>
          <a:xfrm>
            <a:off x="4168192" y="2958640"/>
            <a:ext cx="503142" cy="504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cxnSp>
        <p:nvCxnSpPr>
          <p:cNvPr id="19" name="肘形连接符 18"/>
          <p:cNvCxnSpPr/>
          <p:nvPr/>
        </p:nvCxnSpPr>
        <p:spPr>
          <a:xfrm>
            <a:off x="857224" y="3555016"/>
            <a:ext cx="3960000" cy="1080000"/>
          </a:xfrm>
          <a:prstGeom prst="bentConnector3">
            <a:avLst>
              <a:gd name="adj1" fmla="val -396"/>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974403" y="3988685"/>
            <a:ext cx="3597597" cy="646331"/>
          </a:xfrm>
          <a:prstGeom prst="rect">
            <a:avLst/>
          </a:prstGeom>
          <a:noFill/>
        </p:spPr>
        <p:txBody>
          <a:bodyPr wrap="square" rtlCol="0">
            <a:spAutoFit/>
          </a:bodyPr>
          <a:lstStyle/>
          <a:p>
            <a:r>
              <a:rPr dirty="0"/>
              <a:t>Allow non-work-related apps during break time</a:t>
            </a:r>
          </a:p>
        </p:txBody>
      </p:sp>
      <p:sp>
        <p:nvSpPr>
          <p:cNvPr id="21" name="TextBox 20"/>
          <p:cNvSpPr txBox="1"/>
          <p:nvPr/>
        </p:nvSpPr>
        <p:spPr>
          <a:xfrm>
            <a:off x="1290232" y="4676859"/>
            <a:ext cx="2762295" cy="369332"/>
          </a:xfrm>
          <a:prstGeom prst="rect">
            <a:avLst/>
          </a:prstGeom>
          <a:noFill/>
        </p:spPr>
        <p:txBody>
          <a:bodyPr wrap="none" rtlCol="0">
            <a:spAutoFit/>
          </a:bodyPr>
          <a:lstStyle/>
          <a:p>
            <a:r>
              <a:rPr dirty="0"/>
              <a:t>Humanized Management</a:t>
            </a:r>
          </a:p>
        </p:txBody>
      </p:sp>
      <p:pic>
        <p:nvPicPr>
          <p:cNvPr id="22" name="圖片 30"/>
          <p:cNvPicPr>
            <a:picLocks noChangeAspect="1"/>
          </p:cNvPicPr>
          <p:nvPr/>
        </p:nvPicPr>
        <p:blipFill>
          <a:blip r:embed="rId3"/>
          <a:srcRect/>
          <a:stretch>
            <a:fillRect/>
          </a:stretch>
        </p:blipFill>
        <p:spPr bwMode="auto">
          <a:xfrm>
            <a:off x="4192588" y="4420702"/>
            <a:ext cx="450850" cy="450850"/>
          </a:xfrm>
          <a:prstGeom prst="rect">
            <a:avLst/>
          </a:prstGeom>
          <a:noFill/>
          <a:ln w="9525">
            <a:noFill/>
            <a:miter lim="800000"/>
            <a:headEnd/>
            <a:tailEnd/>
          </a:ln>
        </p:spPr>
      </p:pic>
      <p:sp>
        <p:nvSpPr>
          <p:cNvPr id="26" name="TextBox 25"/>
          <p:cNvSpPr txBox="1"/>
          <p:nvPr/>
        </p:nvSpPr>
        <p:spPr>
          <a:xfrm>
            <a:off x="2500298" y="3260037"/>
            <a:ext cx="1184940" cy="369332"/>
          </a:xfrm>
          <a:prstGeom prst="rect">
            <a:avLst/>
          </a:prstGeom>
          <a:noFill/>
        </p:spPr>
        <p:txBody>
          <a:bodyPr wrap="none" rtlCol="0">
            <a:spAutoFit/>
          </a:bodyPr>
          <a:lstStyle/>
          <a:p>
            <a:r>
              <a:rPr dirty="0"/>
              <a:t>(Blacklist)</a:t>
            </a:r>
          </a:p>
        </p:txBody>
      </p:sp>
      <p:sp>
        <p:nvSpPr>
          <p:cNvPr id="44" name="TextBox 43"/>
          <p:cNvSpPr txBox="1"/>
          <p:nvPr/>
        </p:nvSpPr>
        <p:spPr>
          <a:xfrm>
            <a:off x="571472" y="5518786"/>
            <a:ext cx="8369652" cy="923330"/>
          </a:xfrm>
          <a:prstGeom prst="rect">
            <a:avLst/>
          </a:prstGeom>
        </p:spPr>
        <p:style>
          <a:lnRef idx="1">
            <a:schemeClr val="dk1"/>
          </a:lnRef>
          <a:fillRef idx="2">
            <a:schemeClr val="dk1"/>
          </a:fillRef>
          <a:effectRef idx="1">
            <a:schemeClr val="dk1"/>
          </a:effectRef>
          <a:fontRef idx="minor">
            <a:schemeClr val="dk1"/>
          </a:fontRef>
        </p:style>
        <p:txBody>
          <a:bodyPr wrap="square" rtlCol="0">
            <a:spAutoFit/>
          </a:bodyPr>
          <a:lstStyle/>
          <a:p>
            <a:r>
              <a:rPr dirty="0"/>
              <a:t>Supports controlling applications by </a:t>
            </a:r>
            <a:r>
              <a:rPr dirty="0">
                <a:solidFill>
                  <a:srgbClr val="FF0000"/>
                </a:solidFill>
              </a:rPr>
              <a:t>process</a:t>
            </a:r>
            <a:r>
              <a:rPr dirty="0"/>
              <a:t> or </a:t>
            </a:r>
            <a:r>
              <a:rPr dirty="0">
                <a:solidFill>
                  <a:srgbClr val="FF0000"/>
                </a:solidFill>
              </a:rPr>
              <a:t>categorized</a:t>
            </a:r>
            <a:r>
              <a:rPr dirty="0"/>
              <a:t> signature (fingerprint) to regulate employee behavior, improve productivity, and allow </a:t>
            </a:r>
            <a:r>
              <a:rPr dirty="0">
                <a:solidFill>
                  <a:srgbClr val="FF0000"/>
                </a:solidFill>
              </a:rPr>
              <a:t>time-based</a:t>
            </a:r>
            <a:r>
              <a:rPr dirty="0"/>
              <a:t> control for flexible management.</a:t>
            </a:r>
          </a:p>
        </p:txBody>
      </p:sp>
      <p:sp>
        <p:nvSpPr>
          <p:cNvPr id="10" name="AutoShape 4" descr="Logo Microsoft Edge Png - Baixar Imagens em PNG">
            <a:extLst>
              <a:ext uri="{FF2B5EF4-FFF2-40B4-BE49-F238E27FC236}">
                <a16:creationId xmlns:a16="http://schemas.microsoft.com/office/drawing/2014/main" id="{82EAD4D6-35FB-47E1-5EA2-0625C3C0E5CE}"/>
              </a:ext>
            </a:extLst>
          </p:cNvPr>
          <p:cNvSpPr>
            <a:spLocks noChangeAspect="1" noChangeArrowheads="1"/>
          </p:cNvSpPr>
          <p:nvPr/>
        </p:nvSpPr>
        <p:spPr bwMode="auto">
          <a:xfrm>
            <a:off x="4419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28" name="图片 27">
            <a:extLst>
              <a:ext uri="{FF2B5EF4-FFF2-40B4-BE49-F238E27FC236}">
                <a16:creationId xmlns:a16="http://schemas.microsoft.com/office/drawing/2014/main" id="{1004B2D8-FB6F-E0E1-ED42-D07932A5D542}"/>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366866" y="1689869"/>
            <a:ext cx="1287138" cy="724015"/>
          </a:xfrm>
          <a:prstGeom prst="rect">
            <a:avLst/>
          </a:prstGeom>
        </p:spPr>
      </p:pic>
      <p:pic>
        <p:nvPicPr>
          <p:cNvPr id="33" name="图片 32">
            <a:extLst>
              <a:ext uri="{FF2B5EF4-FFF2-40B4-BE49-F238E27FC236}">
                <a16:creationId xmlns:a16="http://schemas.microsoft.com/office/drawing/2014/main" id="{459D2602-5549-992A-E59E-150EB162BAD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357950" y="1572469"/>
            <a:ext cx="855189" cy="855189"/>
          </a:xfrm>
          <a:prstGeom prst="rect">
            <a:avLst/>
          </a:prstGeom>
        </p:spPr>
      </p:pic>
      <p:pic>
        <p:nvPicPr>
          <p:cNvPr id="35" name="图片 34">
            <a:extLst>
              <a:ext uri="{FF2B5EF4-FFF2-40B4-BE49-F238E27FC236}">
                <a16:creationId xmlns:a16="http://schemas.microsoft.com/office/drawing/2014/main" id="{0E99AA4B-3DD4-EEC6-3F7E-901ADC122443}"/>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299329" y="1657725"/>
            <a:ext cx="657759" cy="657759"/>
          </a:xfrm>
          <a:prstGeom prst="rect">
            <a:avLst/>
          </a:prstGeom>
        </p:spPr>
      </p:pic>
      <p:pic>
        <p:nvPicPr>
          <p:cNvPr id="40" name="图片 39">
            <a:extLst>
              <a:ext uri="{FF2B5EF4-FFF2-40B4-BE49-F238E27FC236}">
                <a16:creationId xmlns:a16="http://schemas.microsoft.com/office/drawing/2014/main" id="{AF541065-E7E8-3BFD-B717-F38BFBF71D07}"/>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264482" y="2880447"/>
            <a:ext cx="726973" cy="759180"/>
          </a:xfrm>
          <a:prstGeom prst="rect">
            <a:avLst/>
          </a:prstGeom>
        </p:spPr>
      </p:pic>
      <p:pic>
        <p:nvPicPr>
          <p:cNvPr id="42" name="图片 41">
            <a:extLst>
              <a:ext uri="{FF2B5EF4-FFF2-40B4-BE49-F238E27FC236}">
                <a16:creationId xmlns:a16="http://schemas.microsoft.com/office/drawing/2014/main" id="{1EA97707-C4E9-E3D9-2AAD-0748C626683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087304" y="2479493"/>
            <a:ext cx="1561088" cy="1561088"/>
          </a:xfrm>
          <a:prstGeom prst="rect">
            <a:avLst/>
          </a:prstGeom>
        </p:spPr>
      </p:pic>
      <p:pic>
        <p:nvPicPr>
          <p:cNvPr id="45" name="图片 44">
            <a:extLst>
              <a:ext uri="{FF2B5EF4-FFF2-40B4-BE49-F238E27FC236}">
                <a16:creationId xmlns:a16="http://schemas.microsoft.com/office/drawing/2014/main" id="{2FDE7158-32E5-FCC9-C749-2F050DCF0518}"/>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684747" y="2843772"/>
            <a:ext cx="785597" cy="785597"/>
          </a:xfrm>
          <a:prstGeom prst="rect">
            <a:avLst/>
          </a:prstGeom>
        </p:spPr>
      </p:pic>
      <p:pic>
        <p:nvPicPr>
          <p:cNvPr id="49" name="图片 48">
            <a:extLst>
              <a:ext uri="{FF2B5EF4-FFF2-40B4-BE49-F238E27FC236}">
                <a16:creationId xmlns:a16="http://schemas.microsoft.com/office/drawing/2014/main" id="{60663835-B900-E4B5-2038-AE559BAA40DC}"/>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290230" y="4236479"/>
            <a:ext cx="797074" cy="797074"/>
          </a:xfrm>
          <a:prstGeom prst="rect">
            <a:avLst/>
          </a:prstGeom>
        </p:spPr>
      </p:pic>
      <p:pic>
        <p:nvPicPr>
          <p:cNvPr id="51" name="图片 50">
            <a:extLst>
              <a:ext uri="{FF2B5EF4-FFF2-40B4-BE49-F238E27FC236}">
                <a16:creationId xmlns:a16="http://schemas.microsoft.com/office/drawing/2014/main" id="{6947F7B3-888C-FAB2-4523-F5A48E88F459}"/>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6397876" y="4342474"/>
            <a:ext cx="1093443" cy="613620"/>
          </a:xfrm>
          <a:prstGeom prst="rect">
            <a:avLst/>
          </a:prstGeom>
        </p:spPr>
      </p:pic>
      <p:pic>
        <p:nvPicPr>
          <p:cNvPr id="53" name="图片 52">
            <a:extLst>
              <a:ext uri="{FF2B5EF4-FFF2-40B4-BE49-F238E27FC236}">
                <a16:creationId xmlns:a16="http://schemas.microsoft.com/office/drawing/2014/main" id="{73304CCC-65F2-034E-8F91-EE83F1416984}"/>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7648392" y="4140479"/>
            <a:ext cx="905712" cy="905712"/>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slide(fromBottom)">
                                      <p:cBhvr>
                                        <p:cTn id="7"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slides/slide1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Feature Overview</a:t>
            </a:r>
          </a:p>
        </p:txBody>
      </p:sp>
      <p:sp>
        <p:nvSpPr>
          <p:cNvPr id="5" name="TextBox 4"/>
          <p:cNvSpPr txBox="1"/>
          <p:nvPr/>
        </p:nvSpPr>
        <p:spPr>
          <a:xfrm>
            <a:off x="0" y="3677451"/>
            <a:ext cx="1496960" cy="707886"/>
          </a:xfrm>
          <a:prstGeom prst="rect">
            <a:avLst/>
          </a:prstGeom>
          <a:noFill/>
        </p:spPr>
        <p:txBody>
          <a:bodyPr wrap="square" rtlCol="0">
            <a:spAutoFit/>
          </a:bodyPr>
          <a:lstStyle/>
          <a:p>
            <a:pPr algn="ctr"/>
            <a:r>
              <a:rPr sz="2000" b="1" dirty="0"/>
              <a:t>Visual Perception</a:t>
            </a:r>
          </a:p>
        </p:txBody>
      </p:sp>
      <p:sp>
        <p:nvSpPr>
          <p:cNvPr id="6" name="矩形 5"/>
          <p:cNvSpPr/>
          <p:nvPr/>
        </p:nvSpPr>
        <p:spPr>
          <a:xfrm>
            <a:off x="1500167" y="1417638"/>
            <a:ext cx="1357322" cy="86979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Photo Capture Detection</a:t>
            </a:r>
          </a:p>
        </p:txBody>
      </p:sp>
      <p:sp>
        <p:nvSpPr>
          <p:cNvPr id="8" name="矩形 7"/>
          <p:cNvSpPr/>
          <p:nvPr/>
        </p:nvSpPr>
        <p:spPr>
          <a:xfrm>
            <a:off x="1500167" y="2449633"/>
            <a:ext cx="1357322" cy="86979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Photo Capture Interception</a:t>
            </a:r>
          </a:p>
        </p:txBody>
      </p:sp>
      <p:sp>
        <p:nvSpPr>
          <p:cNvPr id="9" name="矩形 8"/>
          <p:cNvSpPr/>
          <p:nvPr/>
        </p:nvSpPr>
        <p:spPr>
          <a:xfrm>
            <a:off x="2942267" y="2449634"/>
            <a:ext cx="5929352" cy="86979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chemeClr val="tx1">
                    <a:lumMod val="75000"/>
                    <a:lumOff val="25000"/>
                  </a:schemeClr>
                </a:solidFill>
                <a:cs typeface="+mn-ea"/>
              </a:rPr>
              <a:t>When an employee </a:t>
            </a:r>
            <a:r>
              <a:rPr dirty="0">
                <a:solidFill>
                  <a:srgbClr val="FF0000"/>
                </a:solidFill>
                <a:cs typeface="+mn-ea"/>
              </a:rPr>
              <a:t>raises</a:t>
            </a:r>
            <a:r>
              <a:rPr dirty="0">
                <a:solidFill>
                  <a:schemeClr val="tx1">
                    <a:lumMod val="75000"/>
                    <a:lumOff val="25000"/>
                  </a:schemeClr>
                </a:solidFill>
                <a:cs typeface="+mn-ea"/>
              </a:rPr>
              <a:t> </a:t>
            </a:r>
            <a:r>
              <a:rPr dirty="0">
                <a:solidFill>
                  <a:srgbClr val="FF0000"/>
                </a:solidFill>
                <a:cs typeface="+mn-ea"/>
              </a:rPr>
              <a:t>a phone to capture the screen</a:t>
            </a:r>
            <a:r>
              <a:rPr dirty="0">
                <a:solidFill>
                  <a:schemeClr val="tx1">
                    <a:lumMod val="75000"/>
                    <a:lumOff val="25000"/>
                  </a:schemeClr>
                </a:solidFill>
                <a:cs typeface="+mn-ea"/>
              </a:rPr>
              <a:t>, the camera detects the action and automatically locks the screen</a:t>
            </a:r>
          </a:p>
        </p:txBody>
      </p:sp>
      <p:sp>
        <p:nvSpPr>
          <p:cNvPr id="10" name="矩形 9"/>
          <p:cNvSpPr/>
          <p:nvPr/>
        </p:nvSpPr>
        <p:spPr>
          <a:xfrm>
            <a:off x="1500167" y="3429000"/>
            <a:ext cx="1357322" cy="86979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Obstruction Detection</a:t>
            </a:r>
          </a:p>
        </p:txBody>
      </p:sp>
      <p:sp>
        <p:nvSpPr>
          <p:cNvPr id="11" name="矩形 10"/>
          <p:cNvSpPr/>
          <p:nvPr/>
        </p:nvSpPr>
        <p:spPr>
          <a:xfrm>
            <a:off x="1500167" y="4351424"/>
            <a:ext cx="1357322" cy="86979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External Display Detection</a:t>
            </a:r>
          </a:p>
        </p:txBody>
      </p:sp>
      <p:sp>
        <p:nvSpPr>
          <p:cNvPr id="12" name="矩形 11"/>
          <p:cNvSpPr/>
          <p:nvPr/>
        </p:nvSpPr>
        <p:spPr>
          <a:xfrm>
            <a:off x="2942267" y="4356196"/>
            <a:ext cx="5929352" cy="86502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chemeClr val="tx1">
                    <a:lumMod val="75000"/>
                    <a:lumOff val="25000"/>
                  </a:schemeClr>
                </a:solidFill>
                <a:cs typeface="+mn-ea"/>
              </a:rPr>
              <a:t>Detect when an external monitor is connected by the employee and optionally block the connection</a:t>
            </a:r>
          </a:p>
        </p:txBody>
      </p:sp>
      <p:sp>
        <p:nvSpPr>
          <p:cNvPr id="13" name="矩形 12"/>
          <p:cNvSpPr/>
          <p:nvPr/>
        </p:nvSpPr>
        <p:spPr>
          <a:xfrm>
            <a:off x="2943674" y="3429000"/>
            <a:ext cx="5929352" cy="86979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chemeClr val="tx1">
                    <a:lumMod val="75000"/>
                    <a:lumOff val="25000"/>
                  </a:schemeClr>
                </a:solidFill>
                <a:cs typeface="+mn-ea"/>
              </a:rPr>
              <a:t>Automatically detect when </a:t>
            </a:r>
            <a:r>
              <a:rPr dirty="0">
                <a:solidFill>
                  <a:srgbClr val="FF0000"/>
                </a:solidFill>
                <a:cs typeface="+mn-ea"/>
              </a:rPr>
              <a:t>the camera is blocked </a:t>
            </a:r>
            <a:r>
              <a:rPr dirty="0">
                <a:solidFill>
                  <a:schemeClr val="tx1">
                    <a:lumMod val="75000"/>
                    <a:lumOff val="25000"/>
                  </a:schemeClr>
                </a:solidFill>
                <a:cs typeface="+mn-ea"/>
              </a:rPr>
              <a:t>and lock the screen</a:t>
            </a:r>
          </a:p>
        </p:txBody>
      </p:sp>
      <p:sp>
        <p:nvSpPr>
          <p:cNvPr id="14" name="矩形 13"/>
          <p:cNvSpPr/>
          <p:nvPr/>
        </p:nvSpPr>
        <p:spPr>
          <a:xfrm>
            <a:off x="2942267" y="1394515"/>
            <a:ext cx="5929352" cy="86979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chemeClr val="tx1">
                    <a:lumMod val="75000"/>
                    <a:lumOff val="25000"/>
                  </a:schemeClr>
                </a:solidFill>
                <a:cs typeface="+mn-ea"/>
              </a:rPr>
              <a:t>Proprietary AI model uses the computer camera to detect abnormal user behavior in real time</a:t>
            </a:r>
          </a:p>
        </p:txBody>
      </p:sp>
      <p:sp>
        <p:nvSpPr>
          <p:cNvPr id="15" name="laptop_193246">
            <a:extLst>
              <a:ext uri="{FF2B5EF4-FFF2-40B4-BE49-F238E27FC236}">
                <a16:creationId xmlns:a16="http://schemas.microsoft.com/office/drawing/2014/main" id="{608FB577-D749-4A53-B9D3-EC56D5ECEEF3}"/>
              </a:ext>
            </a:extLst>
          </p:cNvPr>
          <p:cNvSpPr/>
          <p:nvPr/>
        </p:nvSpPr>
        <p:spPr>
          <a:xfrm>
            <a:off x="355580" y="2949230"/>
            <a:ext cx="777581" cy="653418"/>
          </a:xfrm>
          <a:custGeom>
            <a:avLst/>
            <a:gdLst>
              <a:gd name="connsiteX0" fmla="*/ 29639 w 607639"/>
              <a:gd name="connsiteY0" fmla="*/ 443950 h 510611"/>
              <a:gd name="connsiteX1" fmla="*/ 29639 w 607639"/>
              <a:gd name="connsiteY1" fmla="*/ 444927 h 510611"/>
              <a:gd name="connsiteX2" fmla="*/ 65775 w 607639"/>
              <a:gd name="connsiteY2" fmla="*/ 481013 h 510611"/>
              <a:gd name="connsiteX3" fmla="*/ 541864 w 607639"/>
              <a:gd name="connsiteY3" fmla="*/ 481013 h 510611"/>
              <a:gd name="connsiteX4" fmla="*/ 578000 w 607639"/>
              <a:gd name="connsiteY4" fmla="*/ 444927 h 510611"/>
              <a:gd name="connsiteX5" fmla="*/ 578000 w 607639"/>
              <a:gd name="connsiteY5" fmla="*/ 443950 h 510611"/>
              <a:gd name="connsiteX6" fmla="*/ 303775 w 607639"/>
              <a:gd name="connsiteY6" fmla="*/ 255273 h 510611"/>
              <a:gd name="connsiteX7" fmla="*/ 281619 w 607639"/>
              <a:gd name="connsiteY7" fmla="*/ 277498 h 510611"/>
              <a:gd name="connsiteX8" fmla="*/ 303775 w 607639"/>
              <a:gd name="connsiteY8" fmla="*/ 299724 h 510611"/>
              <a:gd name="connsiteX9" fmla="*/ 326020 w 607639"/>
              <a:gd name="connsiteY9" fmla="*/ 277498 h 510611"/>
              <a:gd name="connsiteX10" fmla="*/ 303775 w 607639"/>
              <a:gd name="connsiteY10" fmla="*/ 255273 h 510611"/>
              <a:gd name="connsiteX11" fmla="*/ 303775 w 607639"/>
              <a:gd name="connsiteY11" fmla="*/ 225668 h 510611"/>
              <a:gd name="connsiteX12" fmla="*/ 355650 w 607639"/>
              <a:gd name="connsiteY12" fmla="*/ 277498 h 510611"/>
              <a:gd name="connsiteX13" fmla="*/ 303775 w 607639"/>
              <a:gd name="connsiteY13" fmla="*/ 329329 h 510611"/>
              <a:gd name="connsiteX14" fmla="*/ 251989 w 607639"/>
              <a:gd name="connsiteY14" fmla="*/ 277498 h 510611"/>
              <a:gd name="connsiteX15" fmla="*/ 303775 w 607639"/>
              <a:gd name="connsiteY15" fmla="*/ 225668 h 510611"/>
              <a:gd name="connsiteX16" fmla="*/ 303740 w 607639"/>
              <a:gd name="connsiteY16" fmla="*/ 196058 h 510611"/>
              <a:gd name="connsiteX17" fmla="*/ 160443 w 607639"/>
              <a:gd name="connsiteY17" fmla="*/ 277464 h 510611"/>
              <a:gd name="connsiteX18" fmla="*/ 303740 w 607639"/>
              <a:gd name="connsiteY18" fmla="*/ 358869 h 510611"/>
              <a:gd name="connsiteX19" fmla="*/ 447036 w 607639"/>
              <a:gd name="connsiteY19" fmla="*/ 277464 h 510611"/>
              <a:gd name="connsiteX20" fmla="*/ 303740 w 607639"/>
              <a:gd name="connsiteY20" fmla="*/ 196058 h 510611"/>
              <a:gd name="connsiteX21" fmla="*/ 303740 w 607639"/>
              <a:gd name="connsiteY21" fmla="*/ 166464 h 510611"/>
              <a:gd name="connsiteX22" fmla="*/ 478098 w 607639"/>
              <a:gd name="connsiteY22" fmla="*/ 268576 h 510611"/>
              <a:gd name="connsiteX23" fmla="*/ 478098 w 607639"/>
              <a:gd name="connsiteY23" fmla="*/ 286351 h 510611"/>
              <a:gd name="connsiteX24" fmla="*/ 303740 w 607639"/>
              <a:gd name="connsiteY24" fmla="*/ 388463 h 510611"/>
              <a:gd name="connsiteX25" fmla="*/ 129381 w 607639"/>
              <a:gd name="connsiteY25" fmla="*/ 286351 h 510611"/>
              <a:gd name="connsiteX26" fmla="*/ 129381 w 607639"/>
              <a:gd name="connsiteY26" fmla="*/ 268576 h 510611"/>
              <a:gd name="connsiteX27" fmla="*/ 303740 w 607639"/>
              <a:gd name="connsiteY27" fmla="*/ 166464 h 510611"/>
              <a:gd name="connsiteX28" fmla="*/ 108408 w 607639"/>
              <a:gd name="connsiteY28" fmla="*/ 140597 h 510611"/>
              <a:gd name="connsiteX29" fmla="*/ 96304 w 607639"/>
              <a:gd name="connsiteY29" fmla="*/ 152596 h 510611"/>
              <a:gd name="connsiteX30" fmla="*/ 96304 w 607639"/>
              <a:gd name="connsiteY30" fmla="*/ 414352 h 510611"/>
              <a:gd name="connsiteX31" fmla="*/ 511246 w 607639"/>
              <a:gd name="connsiteY31" fmla="*/ 414352 h 510611"/>
              <a:gd name="connsiteX32" fmla="*/ 511246 w 607639"/>
              <a:gd name="connsiteY32" fmla="*/ 152596 h 510611"/>
              <a:gd name="connsiteX33" fmla="*/ 499231 w 607639"/>
              <a:gd name="connsiteY33" fmla="*/ 140597 h 510611"/>
              <a:gd name="connsiteX34" fmla="*/ 108408 w 607639"/>
              <a:gd name="connsiteY34" fmla="*/ 110999 h 510611"/>
              <a:gd name="connsiteX35" fmla="*/ 499231 w 607639"/>
              <a:gd name="connsiteY35" fmla="*/ 110999 h 510611"/>
              <a:gd name="connsiteX36" fmla="*/ 540885 w 607639"/>
              <a:gd name="connsiteY36" fmla="*/ 152596 h 510611"/>
              <a:gd name="connsiteX37" fmla="*/ 540885 w 607639"/>
              <a:gd name="connsiteY37" fmla="*/ 414352 h 510611"/>
              <a:gd name="connsiteX38" fmla="*/ 592775 w 607639"/>
              <a:gd name="connsiteY38" fmla="*/ 414352 h 510611"/>
              <a:gd name="connsiteX39" fmla="*/ 607639 w 607639"/>
              <a:gd name="connsiteY39" fmla="*/ 429195 h 510611"/>
              <a:gd name="connsiteX40" fmla="*/ 607639 w 607639"/>
              <a:gd name="connsiteY40" fmla="*/ 444927 h 510611"/>
              <a:gd name="connsiteX41" fmla="*/ 541864 w 607639"/>
              <a:gd name="connsiteY41" fmla="*/ 510611 h 510611"/>
              <a:gd name="connsiteX42" fmla="*/ 65775 w 607639"/>
              <a:gd name="connsiteY42" fmla="*/ 510611 h 510611"/>
              <a:gd name="connsiteX43" fmla="*/ 0 w 607639"/>
              <a:gd name="connsiteY43" fmla="*/ 444927 h 510611"/>
              <a:gd name="connsiteX44" fmla="*/ 0 w 607639"/>
              <a:gd name="connsiteY44" fmla="*/ 429195 h 510611"/>
              <a:gd name="connsiteX45" fmla="*/ 14864 w 607639"/>
              <a:gd name="connsiteY45" fmla="*/ 414352 h 510611"/>
              <a:gd name="connsiteX46" fmla="*/ 66665 w 607639"/>
              <a:gd name="connsiteY46" fmla="*/ 414352 h 510611"/>
              <a:gd name="connsiteX47" fmla="*/ 66665 w 607639"/>
              <a:gd name="connsiteY47" fmla="*/ 152596 h 510611"/>
              <a:gd name="connsiteX48" fmla="*/ 108408 w 607639"/>
              <a:gd name="connsiteY48" fmla="*/ 110999 h 510611"/>
              <a:gd name="connsiteX49" fmla="*/ 385192 w 607639"/>
              <a:gd name="connsiteY49" fmla="*/ 4059 h 510611"/>
              <a:gd name="connsiteX50" fmla="*/ 396434 w 607639"/>
              <a:gd name="connsiteY50" fmla="*/ 5480 h 510611"/>
              <a:gd name="connsiteX51" fmla="*/ 401866 w 607639"/>
              <a:gd name="connsiteY51" fmla="*/ 25736 h 510611"/>
              <a:gd name="connsiteX52" fmla="*/ 375954 w 607639"/>
              <a:gd name="connsiteY52" fmla="*/ 70601 h 510611"/>
              <a:gd name="connsiteX53" fmla="*/ 363042 w 607639"/>
              <a:gd name="connsiteY53" fmla="*/ 77975 h 510611"/>
              <a:gd name="connsiteX54" fmla="*/ 355651 w 607639"/>
              <a:gd name="connsiteY54" fmla="*/ 76020 h 510611"/>
              <a:gd name="connsiteX55" fmla="*/ 350219 w 607639"/>
              <a:gd name="connsiteY55" fmla="*/ 55764 h 510611"/>
              <a:gd name="connsiteX56" fmla="*/ 376221 w 607639"/>
              <a:gd name="connsiteY56" fmla="*/ 10899 h 510611"/>
              <a:gd name="connsiteX57" fmla="*/ 385192 w 607639"/>
              <a:gd name="connsiteY57" fmla="*/ 4059 h 510611"/>
              <a:gd name="connsiteX58" fmla="*/ 222413 w 607639"/>
              <a:gd name="connsiteY58" fmla="*/ 3975 h 510611"/>
              <a:gd name="connsiteX59" fmla="*/ 231418 w 607639"/>
              <a:gd name="connsiteY59" fmla="*/ 10854 h 510611"/>
              <a:gd name="connsiteX60" fmla="*/ 257419 w 607639"/>
              <a:gd name="connsiteY60" fmla="*/ 55749 h 510611"/>
              <a:gd name="connsiteX61" fmla="*/ 251987 w 607639"/>
              <a:gd name="connsiteY61" fmla="*/ 76019 h 510611"/>
              <a:gd name="connsiteX62" fmla="*/ 244507 w 607639"/>
              <a:gd name="connsiteY62" fmla="*/ 77975 h 510611"/>
              <a:gd name="connsiteX63" fmla="*/ 231685 w 607639"/>
              <a:gd name="connsiteY63" fmla="*/ 70596 h 510611"/>
              <a:gd name="connsiteX64" fmla="*/ 205772 w 607639"/>
              <a:gd name="connsiteY64" fmla="*/ 25700 h 510611"/>
              <a:gd name="connsiteX65" fmla="*/ 211204 w 607639"/>
              <a:gd name="connsiteY65" fmla="*/ 5431 h 510611"/>
              <a:gd name="connsiteX66" fmla="*/ 222413 w 607639"/>
              <a:gd name="connsiteY66" fmla="*/ 3975 h 510611"/>
              <a:gd name="connsiteX67" fmla="*/ 303739 w 607639"/>
              <a:gd name="connsiteY67" fmla="*/ 0 h 510611"/>
              <a:gd name="connsiteX68" fmla="*/ 318602 w 607639"/>
              <a:gd name="connsiteY68" fmla="*/ 14846 h 510611"/>
              <a:gd name="connsiteX69" fmla="*/ 318602 w 607639"/>
              <a:gd name="connsiteY69" fmla="*/ 66586 h 510611"/>
              <a:gd name="connsiteX70" fmla="*/ 303739 w 607639"/>
              <a:gd name="connsiteY70" fmla="*/ 81432 h 510611"/>
              <a:gd name="connsiteX71" fmla="*/ 288965 w 607639"/>
              <a:gd name="connsiteY71" fmla="*/ 66586 h 510611"/>
              <a:gd name="connsiteX72" fmla="*/ 288965 w 607639"/>
              <a:gd name="connsiteY72" fmla="*/ 14846 h 510611"/>
              <a:gd name="connsiteX73" fmla="*/ 303739 w 607639"/>
              <a:gd name="connsiteY73" fmla="*/ 0 h 510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07639" h="510611">
                <a:moveTo>
                  <a:pt x="29639" y="443950"/>
                </a:moveTo>
                <a:lnTo>
                  <a:pt x="29639" y="444927"/>
                </a:lnTo>
                <a:cubicBezTo>
                  <a:pt x="29639" y="464837"/>
                  <a:pt x="45838" y="481013"/>
                  <a:pt x="65775" y="481013"/>
                </a:cubicBezTo>
                <a:lnTo>
                  <a:pt x="541864" y="481013"/>
                </a:lnTo>
                <a:cubicBezTo>
                  <a:pt x="561801" y="481013"/>
                  <a:pt x="578000" y="464837"/>
                  <a:pt x="578000" y="444927"/>
                </a:cubicBezTo>
                <a:lnTo>
                  <a:pt x="578000" y="443950"/>
                </a:lnTo>
                <a:close/>
                <a:moveTo>
                  <a:pt x="303775" y="255273"/>
                </a:moveTo>
                <a:cubicBezTo>
                  <a:pt x="291585" y="255273"/>
                  <a:pt x="281619" y="265230"/>
                  <a:pt x="281619" y="277498"/>
                </a:cubicBezTo>
                <a:cubicBezTo>
                  <a:pt x="281619" y="289767"/>
                  <a:pt x="291585" y="299724"/>
                  <a:pt x="303775" y="299724"/>
                </a:cubicBezTo>
                <a:cubicBezTo>
                  <a:pt x="316054" y="299724"/>
                  <a:pt x="326020" y="289767"/>
                  <a:pt x="326020" y="277498"/>
                </a:cubicBezTo>
                <a:cubicBezTo>
                  <a:pt x="326020" y="265230"/>
                  <a:pt x="316054" y="255273"/>
                  <a:pt x="303775" y="255273"/>
                </a:cubicBezTo>
                <a:close/>
                <a:moveTo>
                  <a:pt x="303775" y="225668"/>
                </a:moveTo>
                <a:cubicBezTo>
                  <a:pt x="332427" y="225668"/>
                  <a:pt x="355650" y="248961"/>
                  <a:pt x="355650" y="277498"/>
                </a:cubicBezTo>
                <a:cubicBezTo>
                  <a:pt x="355650" y="306036"/>
                  <a:pt x="332427" y="329329"/>
                  <a:pt x="303775" y="329329"/>
                </a:cubicBezTo>
                <a:cubicBezTo>
                  <a:pt x="275213" y="329329"/>
                  <a:pt x="251989" y="306036"/>
                  <a:pt x="251989" y="277498"/>
                </a:cubicBezTo>
                <a:cubicBezTo>
                  <a:pt x="251989" y="248961"/>
                  <a:pt x="275213" y="225668"/>
                  <a:pt x="303775" y="225668"/>
                </a:cubicBezTo>
                <a:close/>
                <a:moveTo>
                  <a:pt x="303740" y="196058"/>
                </a:moveTo>
                <a:cubicBezTo>
                  <a:pt x="237877" y="196058"/>
                  <a:pt x="180380" y="254624"/>
                  <a:pt x="160443" y="277464"/>
                </a:cubicBezTo>
                <a:cubicBezTo>
                  <a:pt x="180380" y="300214"/>
                  <a:pt x="238055" y="358869"/>
                  <a:pt x="303740" y="358869"/>
                </a:cubicBezTo>
                <a:cubicBezTo>
                  <a:pt x="369691" y="358869"/>
                  <a:pt x="427188" y="300303"/>
                  <a:pt x="447036" y="277464"/>
                </a:cubicBezTo>
                <a:cubicBezTo>
                  <a:pt x="427099" y="254713"/>
                  <a:pt x="369513" y="196058"/>
                  <a:pt x="303740" y="196058"/>
                </a:cubicBezTo>
                <a:close/>
                <a:moveTo>
                  <a:pt x="303740" y="166464"/>
                </a:moveTo>
                <a:cubicBezTo>
                  <a:pt x="399775" y="166464"/>
                  <a:pt x="474983" y="264400"/>
                  <a:pt x="478098" y="268576"/>
                </a:cubicBezTo>
                <a:cubicBezTo>
                  <a:pt x="482103" y="273820"/>
                  <a:pt x="482103" y="281107"/>
                  <a:pt x="478098" y="286351"/>
                </a:cubicBezTo>
                <a:cubicBezTo>
                  <a:pt x="474983" y="290527"/>
                  <a:pt x="399775" y="388463"/>
                  <a:pt x="303740" y="388463"/>
                </a:cubicBezTo>
                <a:cubicBezTo>
                  <a:pt x="207705" y="388463"/>
                  <a:pt x="132585" y="290527"/>
                  <a:pt x="129381" y="286351"/>
                </a:cubicBezTo>
                <a:cubicBezTo>
                  <a:pt x="125465" y="281107"/>
                  <a:pt x="125465" y="273820"/>
                  <a:pt x="129381" y="268576"/>
                </a:cubicBezTo>
                <a:cubicBezTo>
                  <a:pt x="132585" y="264400"/>
                  <a:pt x="207705" y="166464"/>
                  <a:pt x="303740" y="166464"/>
                </a:cubicBezTo>
                <a:close/>
                <a:moveTo>
                  <a:pt x="108408" y="140597"/>
                </a:moveTo>
                <a:cubicBezTo>
                  <a:pt x="101733" y="140597"/>
                  <a:pt x="96304" y="146018"/>
                  <a:pt x="96304" y="152596"/>
                </a:cubicBezTo>
                <a:lnTo>
                  <a:pt x="96304" y="414352"/>
                </a:lnTo>
                <a:lnTo>
                  <a:pt x="511246" y="414352"/>
                </a:lnTo>
                <a:lnTo>
                  <a:pt x="511246" y="152596"/>
                </a:lnTo>
                <a:cubicBezTo>
                  <a:pt x="511246" y="146018"/>
                  <a:pt x="505906" y="140597"/>
                  <a:pt x="499231" y="140597"/>
                </a:cubicBezTo>
                <a:close/>
                <a:moveTo>
                  <a:pt x="108408" y="110999"/>
                </a:moveTo>
                <a:lnTo>
                  <a:pt x="499231" y="110999"/>
                </a:lnTo>
                <a:cubicBezTo>
                  <a:pt x="522194" y="110999"/>
                  <a:pt x="540885" y="129664"/>
                  <a:pt x="540885" y="152596"/>
                </a:cubicBezTo>
                <a:lnTo>
                  <a:pt x="540885" y="414352"/>
                </a:lnTo>
                <a:lnTo>
                  <a:pt x="592775" y="414352"/>
                </a:lnTo>
                <a:cubicBezTo>
                  <a:pt x="600964" y="414352"/>
                  <a:pt x="607639" y="421018"/>
                  <a:pt x="607639" y="429195"/>
                </a:cubicBezTo>
                <a:lnTo>
                  <a:pt x="607639" y="444927"/>
                </a:lnTo>
                <a:cubicBezTo>
                  <a:pt x="607639" y="481102"/>
                  <a:pt x="578089" y="510611"/>
                  <a:pt x="541864" y="510611"/>
                </a:cubicBezTo>
                <a:lnTo>
                  <a:pt x="65775" y="510611"/>
                </a:lnTo>
                <a:cubicBezTo>
                  <a:pt x="29461" y="510611"/>
                  <a:pt x="0" y="481102"/>
                  <a:pt x="0" y="444927"/>
                </a:cubicBezTo>
                <a:lnTo>
                  <a:pt x="0" y="429195"/>
                </a:lnTo>
                <a:cubicBezTo>
                  <a:pt x="0" y="421018"/>
                  <a:pt x="6675" y="414352"/>
                  <a:pt x="14864" y="414352"/>
                </a:cubicBezTo>
                <a:lnTo>
                  <a:pt x="66665" y="414352"/>
                </a:lnTo>
                <a:lnTo>
                  <a:pt x="66665" y="152596"/>
                </a:lnTo>
                <a:cubicBezTo>
                  <a:pt x="66665" y="129664"/>
                  <a:pt x="85356" y="110999"/>
                  <a:pt x="108408" y="110999"/>
                </a:cubicBezTo>
                <a:close/>
                <a:moveTo>
                  <a:pt x="385192" y="4059"/>
                </a:moveTo>
                <a:cubicBezTo>
                  <a:pt x="388843" y="3081"/>
                  <a:pt x="392872" y="3481"/>
                  <a:pt x="396434" y="5480"/>
                </a:cubicBezTo>
                <a:cubicBezTo>
                  <a:pt x="403558" y="9567"/>
                  <a:pt x="405962" y="18629"/>
                  <a:pt x="401866" y="25736"/>
                </a:cubicBezTo>
                <a:lnTo>
                  <a:pt x="375954" y="70601"/>
                </a:lnTo>
                <a:cubicBezTo>
                  <a:pt x="373193" y="75310"/>
                  <a:pt x="368207" y="77975"/>
                  <a:pt x="363042" y="77975"/>
                </a:cubicBezTo>
                <a:cubicBezTo>
                  <a:pt x="360549" y="77975"/>
                  <a:pt x="357966" y="77353"/>
                  <a:pt x="355651" y="76020"/>
                </a:cubicBezTo>
                <a:cubicBezTo>
                  <a:pt x="348527" y="71934"/>
                  <a:pt x="346123" y="62872"/>
                  <a:pt x="350219" y="55764"/>
                </a:cubicBezTo>
                <a:lnTo>
                  <a:pt x="376221" y="10899"/>
                </a:lnTo>
                <a:cubicBezTo>
                  <a:pt x="378269" y="7390"/>
                  <a:pt x="381541" y="5036"/>
                  <a:pt x="385192" y="4059"/>
                </a:cubicBezTo>
                <a:close/>
                <a:moveTo>
                  <a:pt x="222413" y="3975"/>
                </a:moveTo>
                <a:cubicBezTo>
                  <a:pt x="226075" y="4964"/>
                  <a:pt x="229370" y="7342"/>
                  <a:pt x="231418" y="10854"/>
                </a:cubicBezTo>
                <a:lnTo>
                  <a:pt x="257419" y="55749"/>
                </a:lnTo>
                <a:cubicBezTo>
                  <a:pt x="261515" y="62862"/>
                  <a:pt x="259022" y="71930"/>
                  <a:pt x="251987" y="76019"/>
                </a:cubicBezTo>
                <a:cubicBezTo>
                  <a:pt x="249583" y="77353"/>
                  <a:pt x="247090" y="77975"/>
                  <a:pt x="244507" y="77975"/>
                </a:cubicBezTo>
                <a:cubicBezTo>
                  <a:pt x="239432" y="77975"/>
                  <a:pt x="234445" y="75308"/>
                  <a:pt x="231685" y="70596"/>
                </a:cubicBezTo>
                <a:lnTo>
                  <a:pt x="205772" y="25700"/>
                </a:lnTo>
                <a:cubicBezTo>
                  <a:pt x="201676" y="18588"/>
                  <a:pt x="204080" y="9520"/>
                  <a:pt x="211204" y="5431"/>
                </a:cubicBezTo>
                <a:cubicBezTo>
                  <a:pt x="214721" y="3386"/>
                  <a:pt x="218751" y="2986"/>
                  <a:pt x="222413" y="3975"/>
                </a:cubicBezTo>
                <a:close/>
                <a:moveTo>
                  <a:pt x="303739" y="0"/>
                </a:moveTo>
                <a:cubicBezTo>
                  <a:pt x="311927" y="0"/>
                  <a:pt x="318602" y="6667"/>
                  <a:pt x="318602" y="14846"/>
                </a:cubicBezTo>
                <a:lnTo>
                  <a:pt x="318602" y="66586"/>
                </a:lnTo>
                <a:cubicBezTo>
                  <a:pt x="318602" y="74765"/>
                  <a:pt x="311927" y="81432"/>
                  <a:pt x="303739" y="81432"/>
                </a:cubicBezTo>
                <a:cubicBezTo>
                  <a:pt x="295551" y="81432"/>
                  <a:pt x="288965" y="74765"/>
                  <a:pt x="288965" y="66586"/>
                </a:cubicBezTo>
                <a:lnTo>
                  <a:pt x="288965" y="14846"/>
                </a:lnTo>
                <a:cubicBezTo>
                  <a:pt x="288965" y="6667"/>
                  <a:pt x="295551" y="0"/>
                  <a:pt x="303739" y="0"/>
                </a:cubicBezTo>
                <a:close/>
              </a:path>
            </a:pathLst>
          </a:custGeom>
          <a:solidFill>
            <a:srgbClr val="00A5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dirty="0">
              <a:cs typeface="+mn-ea"/>
              <a:sym typeface="+mn-lt"/>
            </a:endParaRPr>
          </a:p>
        </p:txBody>
      </p:sp>
    </p:spTree>
    <p:extLst>
      <p:ext uri="{BB962C8B-B14F-4D97-AF65-F5344CB8AC3E}">
        <p14:creationId xmlns:p14="http://schemas.microsoft.com/office/powerpoint/2010/main" val="488117987"/>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Application Requirements</a:t>
            </a:r>
          </a:p>
        </p:txBody>
      </p:sp>
      <p:sp>
        <p:nvSpPr>
          <p:cNvPr id="6" name="圆角矩形 5"/>
          <p:cNvSpPr/>
          <p:nvPr/>
        </p:nvSpPr>
        <p:spPr>
          <a:xfrm>
            <a:off x="1658280" y="1417638"/>
            <a:ext cx="7200000" cy="316349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chemeClr val="tx1">
                    <a:lumMod val="75000"/>
                    <a:lumOff val="25000"/>
                  </a:schemeClr>
                </a:solidFill>
                <a:cs typeface="+mn-ea"/>
              </a:rPr>
              <a:t>With the widespread use of smartphones and powerful cameras, employees may use phones to capture and share information externally
In manufacturing sites with mixed environments and personnel, there is concern over secret documents being photographed and leaked
Remote work such as business travel or working from home makes it hard to control photo-taking behaviors outside company premises</a:t>
            </a:r>
            <a:endParaRPr lang="en-US" altLang="zh-CN" dirty="0">
              <a:solidFill>
                <a:schemeClr val="tx1">
                  <a:lumMod val="75000"/>
                  <a:lumOff val="25000"/>
                </a:schemeClr>
              </a:solidFill>
              <a:cs typeface="+mn-ea"/>
              <a:sym typeface="+mn-lt"/>
            </a:endParaRPr>
          </a:p>
        </p:txBody>
      </p:sp>
      <p:pic>
        <p:nvPicPr>
          <p:cNvPr id="5" name="Picture 2" descr="E:\市场部文档\产品图片\400个常用ppt图标_ppt宝藏_www.pptbz\400个常用ppt图标_ppt宝藏_www.pptbz\400个常用ppt图标(377)_ppt宝藏_www.pptbz.com.png"/>
          <p:cNvPicPr>
            <a:picLocks noChangeAspect="1" noChangeArrowheads="1"/>
          </p:cNvPicPr>
          <p:nvPr/>
        </p:nvPicPr>
        <p:blipFill>
          <a:blip r:embed="rId2"/>
          <a:srcRect/>
          <a:stretch>
            <a:fillRect/>
          </a:stretch>
        </p:blipFill>
        <p:spPr bwMode="auto">
          <a:xfrm>
            <a:off x="0" y="2571744"/>
            <a:ext cx="1440000" cy="1440000"/>
          </a:xfrm>
          <a:prstGeom prst="rect">
            <a:avLst/>
          </a:prstGeom>
          <a:noFill/>
        </p:spPr>
      </p:pic>
    </p:spTree>
    <p:extLst>
      <p:ext uri="{BB962C8B-B14F-4D97-AF65-F5344CB8AC3E}">
        <p14:creationId xmlns:p14="http://schemas.microsoft.com/office/powerpoint/2010/main" val="2848805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矩形 1"/>
          <p:cNvSpPr/>
          <p:nvPr/>
        </p:nvSpPr>
        <p:spPr>
          <a:xfrm>
            <a:off x="256725" y="3694484"/>
            <a:ext cx="8776796" cy="302147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cxnSp>
        <p:nvCxnSpPr>
          <p:cNvPr id="26" name="直接箭头连接符 25">
            <a:extLst>
              <a:ext uri="{FF2B5EF4-FFF2-40B4-BE49-F238E27FC236}">
                <a16:creationId xmlns:a16="http://schemas.microsoft.com/office/drawing/2014/main" id="{96598146-15C3-40CD-9F59-3C9CD4BBFB15}"/>
              </a:ext>
            </a:extLst>
          </p:cNvPr>
          <p:cNvCxnSpPr>
            <a:cxnSpLocks/>
          </p:cNvCxnSpPr>
          <p:nvPr/>
        </p:nvCxnSpPr>
        <p:spPr>
          <a:xfrm>
            <a:off x="2781359" y="5877272"/>
            <a:ext cx="814417" cy="0"/>
          </a:xfrm>
          <a:prstGeom prst="straightConnector1">
            <a:avLst/>
          </a:prstGeom>
          <a:ln w="3175" cap="rnd">
            <a:solidFill>
              <a:schemeClr val="tx1">
                <a:lumMod val="50000"/>
                <a:lumOff val="50000"/>
              </a:schemeClr>
            </a:solidFill>
            <a:round/>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0" name="直接箭头连接符 19">
            <a:extLst>
              <a:ext uri="{FF2B5EF4-FFF2-40B4-BE49-F238E27FC236}">
                <a16:creationId xmlns:a16="http://schemas.microsoft.com/office/drawing/2014/main" id="{B34D8D8B-2144-4273-BA25-78878FD0C076}"/>
              </a:ext>
            </a:extLst>
          </p:cNvPr>
          <p:cNvCxnSpPr/>
          <p:nvPr/>
        </p:nvCxnSpPr>
        <p:spPr>
          <a:xfrm>
            <a:off x="5846662" y="5877272"/>
            <a:ext cx="621276" cy="0"/>
          </a:xfrm>
          <a:prstGeom prst="straightConnector1">
            <a:avLst/>
          </a:prstGeom>
          <a:ln w="3175" cap="rnd">
            <a:solidFill>
              <a:schemeClr val="tx1">
                <a:lumMod val="50000"/>
                <a:lumOff val="50000"/>
              </a:schemeClr>
            </a:solidFill>
            <a:round/>
            <a:headEnd type="none"/>
            <a:tailEnd type="triangle"/>
          </a:ln>
        </p:spPr>
        <p:style>
          <a:lnRef idx="1">
            <a:schemeClr val="accent1"/>
          </a:lnRef>
          <a:fillRef idx="0">
            <a:schemeClr val="accent1"/>
          </a:fillRef>
          <a:effectRef idx="0">
            <a:schemeClr val="accent1"/>
          </a:effectRef>
          <a:fontRef idx="minor">
            <a:schemeClr val="tx1"/>
          </a:fontRef>
        </p:style>
      </p:cxnSp>
      <p:sp>
        <p:nvSpPr>
          <p:cNvPr id="381" name="search-in-folder_62155">
            <a:extLst>
              <a:ext uri="{FF2B5EF4-FFF2-40B4-BE49-F238E27FC236}">
                <a16:creationId xmlns:a16="http://schemas.microsoft.com/office/drawing/2014/main" id="{520A09BD-77C2-4194-B7A8-E312C0D4C5F6}"/>
              </a:ext>
            </a:extLst>
          </p:cNvPr>
          <p:cNvSpPr>
            <a:spLocks noChangeAspect="1"/>
          </p:cNvSpPr>
          <p:nvPr/>
        </p:nvSpPr>
        <p:spPr bwMode="auto">
          <a:xfrm>
            <a:off x="4322224" y="3911348"/>
            <a:ext cx="955112" cy="896838"/>
          </a:xfrm>
          <a:custGeom>
            <a:avLst/>
            <a:gdLst>
              <a:gd name="connsiteX0" fmla="*/ 216849 w 607215"/>
              <a:gd name="connsiteY0" fmla="*/ 153762 h 526206"/>
              <a:gd name="connsiteX1" fmla="*/ 390652 w 607215"/>
              <a:gd name="connsiteY1" fmla="*/ 153762 h 526206"/>
              <a:gd name="connsiteX2" fmla="*/ 403845 w 607215"/>
              <a:gd name="connsiteY2" fmla="*/ 167212 h 526206"/>
              <a:gd name="connsiteX3" fmla="*/ 403845 w 607215"/>
              <a:gd name="connsiteY3" fmla="*/ 300284 h 526206"/>
              <a:gd name="connsiteX4" fmla="*/ 390652 w 607215"/>
              <a:gd name="connsiteY4" fmla="*/ 313734 h 526206"/>
              <a:gd name="connsiteX5" fmla="*/ 216849 w 607215"/>
              <a:gd name="connsiteY5" fmla="*/ 313734 h 526206"/>
              <a:gd name="connsiteX6" fmla="*/ 203369 w 607215"/>
              <a:gd name="connsiteY6" fmla="*/ 300284 h 526206"/>
              <a:gd name="connsiteX7" fmla="*/ 203369 w 607215"/>
              <a:gd name="connsiteY7" fmla="*/ 166926 h 526206"/>
              <a:gd name="connsiteX8" fmla="*/ 216849 w 607215"/>
              <a:gd name="connsiteY8" fmla="*/ 153762 h 526206"/>
              <a:gd name="connsiteX9" fmla="*/ 303750 w 607215"/>
              <a:gd name="connsiteY9" fmla="*/ 50666 h 526206"/>
              <a:gd name="connsiteX10" fmla="*/ 375760 w 607215"/>
              <a:gd name="connsiteY10" fmla="*/ 122512 h 526206"/>
              <a:gd name="connsiteX11" fmla="*/ 375760 w 607215"/>
              <a:gd name="connsiteY11" fmla="*/ 147129 h 526206"/>
              <a:gd name="connsiteX12" fmla="*/ 349079 w 607215"/>
              <a:gd name="connsiteY12" fmla="*/ 147129 h 526206"/>
              <a:gd name="connsiteX13" fmla="*/ 349079 w 607215"/>
              <a:gd name="connsiteY13" fmla="*/ 122512 h 526206"/>
              <a:gd name="connsiteX14" fmla="*/ 303750 w 607215"/>
              <a:gd name="connsiteY14" fmla="*/ 77286 h 526206"/>
              <a:gd name="connsiteX15" fmla="*/ 258422 w 607215"/>
              <a:gd name="connsiteY15" fmla="*/ 122512 h 526206"/>
              <a:gd name="connsiteX16" fmla="*/ 258422 w 607215"/>
              <a:gd name="connsiteY16" fmla="*/ 147129 h 526206"/>
              <a:gd name="connsiteX17" fmla="*/ 231454 w 607215"/>
              <a:gd name="connsiteY17" fmla="*/ 147129 h 526206"/>
              <a:gd name="connsiteX18" fmla="*/ 231454 w 607215"/>
              <a:gd name="connsiteY18" fmla="*/ 122512 h 526206"/>
              <a:gd name="connsiteX19" fmla="*/ 303750 w 607215"/>
              <a:gd name="connsiteY19" fmla="*/ 50666 h 526206"/>
              <a:gd name="connsiteX20" fmla="*/ 52490 w 607215"/>
              <a:gd name="connsiteY20" fmla="*/ 21185 h 526206"/>
              <a:gd name="connsiteX21" fmla="*/ 21512 w 607215"/>
              <a:gd name="connsiteY21" fmla="*/ 52391 h 526206"/>
              <a:gd name="connsiteX22" fmla="*/ 21512 w 607215"/>
              <a:gd name="connsiteY22" fmla="*/ 322080 h 526206"/>
              <a:gd name="connsiteX23" fmla="*/ 52490 w 607215"/>
              <a:gd name="connsiteY23" fmla="*/ 352999 h 526206"/>
              <a:gd name="connsiteX24" fmla="*/ 554725 w 607215"/>
              <a:gd name="connsiteY24" fmla="*/ 352999 h 526206"/>
              <a:gd name="connsiteX25" fmla="*/ 585990 w 607215"/>
              <a:gd name="connsiteY25" fmla="*/ 322080 h 526206"/>
              <a:gd name="connsiteX26" fmla="*/ 585990 w 607215"/>
              <a:gd name="connsiteY26" fmla="*/ 52391 h 526206"/>
              <a:gd name="connsiteX27" fmla="*/ 554725 w 607215"/>
              <a:gd name="connsiteY27" fmla="*/ 21185 h 526206"/>
              <a:gd name="connsiteX28" fmla="*/ 52490 w 607215"/>
              <a:gd name="connsiteY28" fmla="*/ 0 h 526206"/>
              <a:gd name="connsiteX29" fmla="*/ 554725 w 607215"/>
              <a:gd name="connsiteY29" fmla="*/ 0 h 526206"/>
              <a:gd name="connsiteX30" fmla="*/ 607215 w 607215"/>
              <a:gd name="connsiteY30" fmla="*/ 52391 h 526206"/>
              <a:gd name="connsiteX31" fmla="*/ 607215 w 607215"/>
              <a:gd name="connsiteY31" fmla="*/ 386209 h 526206"/>
              <a:gd name="connsiteX32" fmla="*/ 554725 w 607215"/>
              <a:gd name="connsiteY32" fmla="*/ 438601 h 526206"/>
              <a:gd name="connsiteX33" fmla="*/ 324976 w 607215"/>
              <a:gd name="connsiteY33" fmla="*/ 438601 h 526206"/>
              <a:gd name="connsiteX34" fmla="*/ 324976 w 607215"/>
              <a:gd name="connsiteY34" fmla="*/ 483262 h 526206"/>
              <a:gd name="connsiteX35" fmla="*/ 485887 w 607215"/>
              <a:gd name="connsiteY35" fmla="*/ 483262 h 526206"/>
              <a:gd name="connsiteX36" fmla="*/ 507112 w 607215"/>
              <a:gd name="connsiteY36" fmla="*/ 504734 h 526206"/>
              <a:gd name="connsiteX37" fmla="*/ 507112 w 607215"/>
              <a:gd name="connsiteY37" fmla="*/ 526206 h 526206"/>
              <a:gd name="connsiteX38" fmla="*/ 100103 w 607215"/>
              <a:gd name="connsiteY38" fmla="*/ 526206 h 526206"/>
              <a:gd name="connsiteX39" fmla="*/ 100103 w 607215"/>
              <a:gd name="connsiteY39" fmla="*/ 504734 h 526206"/>
              <a:gd name="connsiteX40" fmla="*/ 121615 w 607215"/>
              <a:gd name="connsiteY40" fmla="*/ 483262 h 526206"/>
              <a:gd name="connsiteX41" fmla="*/ 282239 w 607215"/>
              <a:gd name="connsiteY41" fmla="*/ 483262 h 526206"/>
              <a:gd name="connsiteX42" fmla="*/ 282239 w 607215"/>
              <a:gd name="connsiteY42" fmla="*/ 438601 h 526206"/>
              <a:gd name="connsiteX43" fmla="*/ 52490 w 607215"/>
              <a:gd name="connsiteY43" fmla="*/ 438601 h 526206"/>
              <a:gd name="connsiteX44" fmla="*/ 0 w 607215"/>
              <a:gd name="connsiteY44" fmla="*/ 386209 h 526206"/>
              <a:gd name="connsiteX45" fmla="*/ 0 w 607215"/>
              <a:gd name="connsiteY45" fmla="*/ 52391 h 526206"/>
              <a:gd name="connsiteX46" fmla="*/ 52490 w 607215"/>
              <a:gd name="connsiteY46" fmla="*/ 0 h 52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07215" h="526206">
                <a:moveTo>
                  <a:pt x="216849" y="153762"/>
                </a:moveTo>
                <a:lnTo>
                  <a:pt x="390652" y="153762"/>
                </a:lnTo>
                <a:cubicBezTo>
                  <a:pt x="397822" y="153762"/>
                  <a:pt x="403845" y="159772"/>
                  <a:pt x="403845" y="167212"/>
                </a:cubicBezTo>
                <a:lnTo>
                  <a:pt x="403845" y="300284"/>
                </a:lnTo>
                <a:cubicBezTo>
                  <a:pt x="403845" y="307725"/>
                  <a:pt x="397822" y="313734"/>
                  <a:pt x="390652" y="313734"/>
                </a:cubicBezTo>
                <a:lnTo>
                  <a:pt x="216849" y="313734"/>
                </a:lnTo>
                <a:cubicBezTo>
                  <a:pt x="209392" y="313734"/>
                  <a:pt x="203369" y="307725"/>
                  <a:pt x="203369" y="300284"/>
                </a:cubicBezTo>
                <a:lnTo>
                  <a:pt x="203369" y="166926"/>
                </a:lnTo>
                <a:cubicBezTo>
                  <a:pt x="203369" y="159772"/>
                  <a:pt x="209392" y="153762"/>
                  <a:pt x="216849" y="153762"/>
                </a:cubicBezTo>
                <a:close/>
                <a:moveTo>
                  <a:pt x="303750" y="50666"/>
                </a:moveTo>
                <a:cubicBezTo>
                  <a:pt x="343341" y="50666"/>
                  <a:pt x="375760" y="83011"/>
                  <a:pt x="375760" y="122512"/>
                </a:cubicBezTo>
                <a:lnTo>
                  <a:pt x="375760" y="147129"/>
                </a:lnTo>
                <a:lnTo>
                  <a:pt x="349079" y="147129"/>
                </a:lnTo>
                <a:lnTo>
                  <a:pt x="349079" y="122512"/>
                </a:lnTo>
                <a:cubicBezTo>
                  <a:pt x="349079" y="97609"/>
                  <a:pt x="328710" y="77286"/>
                  <a:pt x="303750" y="77286"/>
                </a:cubicBezTo>
                <a:cubicBezTo>
                  <a:pt x="278504" y="77286"/>
                  <a:pt x="258422" y="97609"/>
                  <a:pt x="258422" y="122512"/>
                </a:cubicBezTo>
                <a:lnTo>
                  <a:pt x="258422" y="147129"/>
                </a:lnTo>
                <a:lnTo>
                  <a:pt x="231454" y="147129"/>
                </a:lnTo>
                <a:lnTo>
                  <a:pt x="231454" y="122512"/>
                </a:lnTo>
                <a:cubicBezTo>
                  <a:pt x="231454" y="83011"/>
                  <a:pt x="263873" y="50666"/>
                  <a:pt x="303750" y="50666"/>
                </a:cubicBezTo>
                <a:close/>
                <a:moveTo>
                  <a:pt x="52490" y="21185"/>
                </a:moveTo>
                <a:cubicBezTo>
                  <a:pt x="35280" y="21185"/>
                  <a:pt x="21512" y="35214"/>
                  <a:pt x="21512" y="52391"/>
                </a:cubicBezTo>
                <a:lnTo>
                  <a:pt x="21512" y="322080"/>
                </a:lnTo>
                <a:cubicBezTo>
                  <a:pt x="21512" y="339257"/>
                  <a:pt x="35280" y="352999"/>
                  <a:pt x="52490" y="352999"/>
                </a:cubicBezTo>
                <a:lnTo>
                  <a:pt x="554725" y="352999"/>
                </a:lnTo>
                <a:cubicBezTo>
                  <a:pt x="571935" y="352999"/>
                  <a:pt x="585990" y="339257"/>
                  <a:pt x="585990" y="322080"/>
                </a:cubicBezTo>
                <a:lnTo>
                  <a:pt x="585990" y="52391"/>
                </a:lnTo>
                <a:cubicBezTo>
                  <a:pt x="585990" y="35214"/>
                  <a:pt x="571935" y="21185"/>
                  <a:pt x="554725" y="21185"/>
                </a:cubicBezTo>
                <a:close/>
                <a:moveTo>
                  <a:pt x="52490" y="0"/>
                </a:moveTo>
                <a:lnTo>
                  <a:pt x="554725" y="0"/>
                </a:lnTo>
                <a:cubicBezTo>
                  <a:pt x="583695" y="0"/>
                  <a:pt x="607215" y="23476"/>
                  <a:pt x="607215" y="52391"/>
                </a:cubicBezTo>
                <a:lnTo>
                  <a:pt x="607215" y="386209"/>
                </a:lnTo>
                <a:cubicBezTo>
                  <a:pt x="607215" y="415125"/>
                  <a:pt x="583695" y="438601"/>
                  <a:pt x="554725" y="438601"/>
                </a:cubicBezTo>
                <a:lnTo>
                  <a:pt x="324976" y="438601"/>
                </a:lnTo>
                <a:lnTo>
                  <a:pt x="324976" y="483262"/>
                </a:lnTo>
                <a:lnTo>
                  <a:pt x="485887" y="483262"/>
                </a:lnTo>
                <a:lnTo>
                  <a:pt x="507112" y="504734"/>
                </a:lnTo>
                <a:lnTo>
                  <a:pt x="507112" y="526206"/>
                </a:lnTo>
                <a:lnTo>
                  <a:pt x="100103" y="526206"/>
                </a:lnTo>
                <a:lnTo>
                  <a:pt x="100103" y="504734"/>
                </a:lnTo>
                <a:lnTo>
                  <a:pt x="121615" y="483262"/>
                </a:lnTo>
                <a:lnTo>
                  <a:pt x="282239" y="483262"/>
                </a:lnTo>
                <a:lnTo>
                  <a:pt x="282239" y="438601"/>
                </a:lnTo>
                <a:lnTo>
                  <a:pt x="52490" y="438601"/>
                </a:lnTo>
                <a:cubicBezTo>
                  <a:pt x="23520" y="438601"/>
                  <a:pt x="0" y="415125"/>
                  <a:pt x="0" y="386209"/>
                </a:cubicBezTo>
                <a:lnTo>
                  <a:pt x="0" y="52391"/>
                </a:lnTo>
                <a:cubicBezTo>
                  <a:pt x="0" y="23476"/>
                  <a:pt x="23520" y="0"/>
                  <a:pt x="52490" y="0"/>
                </a:cubicBezTo>
                <a:close/>
              </a:path>
            </a:pathLst>
          </a:custGeom>
          <a:solidFill>
            <a:schemeClr val="accent1"/>
          </a:soli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endParaRPr lang="zh-CN" altLang="en-US">
              <a:cs typeface="+mn-ea"/>
              <a:sym typeface="+mn-lt"/>
            </a:endParaRPr>
          </a:p>
        </p:txBody>
      </p:sp>
      <p:sp>
        <p:nvSpPr>
          <p:cNvPr id="105" name="taking-a-selfie_55999">
            <a:extLst>
              <a:ext uri="{FF2B5EF4-FFF2-40B4-BE49-F238E27FC236}">
                <a16:creationId xmlns:a16="http://schemas.microsoft.com/office/drawing/2014/main" id="{0A8168D1-FAFC-4538-B267-E1485E41B76F}"/>
              </a:ext>
            </a:extLst>
          </p:cNvPr>
          <p:cNvSpPr/>
          <p:nvPr/>
        </p:nvSpPr>
        <p:spPr>
          <a:xfrm>
            <a:off x="1031179" y="3895487"/>
            <a:ext cx="1224339" cy="896838"/>
          </a:xfrm>
          <a:custGeom>
            <a:avLst/>
            <a:gdLst>
              <a:gd name="connsiteX0" fmla="*/ 224231 w 534886"/>
              <a:gd name="connsiteY0" fmla="*/ 424744 h 604605"/>
              <a:gd name="connsiteX1" fmla="*/ 210520 w 534886"/>
              <a:gd name="connsiteY1" fmla="*/ 438437 h 604605"/>
              <a:gd name="connsiteX2" fmla="*/ 224231 w 534886"/>
              <a:gd name="connsiteY2" fmla="*/ 452130 h 604605"/>
              <a:gd name="connsiteX3" fmla="*/ 237943 w 534886"/>
              <a:gd name="connsiteY3" fmla="*/ 438437 h 604605"/>
              <a:gd name="connsiteX4" fmla="*/ 224231 w 534886"/>
              <a:gd name="connsiteY4" fmla="*/ 424744 h 604605"/>
              <a:gd name="connsiteX5" fmla="*/ 201306 w 534886"/>
              <a:gd name="connsiteY5" fmla="*/ 280216 h 604605"/>
              <a:gd name="connsiteX6" fmla="*/ 246388 w 534886"/>
              <a:gd name="connsiteY6" fmla="*/ 346073 h 604605"/>
              <a:gd name="connsiteX7" fmla="*/ 292635 w 534886"/>
              <a:gd name="connsiteY7" fmla="*/ 308850 h 604605"/>
              <a:gd name="connsiteX8" fmla="*/ 292635 w 534886"/>
              <a:gd name="connsiteY8" fmla="*/ 401730 h 604605"/>
              <a:gd name="connsiteX9" fmla="*/ 155597 w 534886"/>
              <a:gd name="connsiteY9" fmla="*/ 401730 h 604605"/>
              <a:gd name="connsiteX10" fmla="*/ 155597 w 534886"/>
              <a:gd name="connsiteY10" fmla="*/ 337394 h 604605"/>
              <a:gd name="connsiteX11" fmla="*/ 360655 w 534886"/>
              <a:gd name="connsiteY11" fmla="*/ 255376 h 604605"/>
              <a:gd name="connsiteX12" fmla="*/ 415506 w 534886"/>
              <a:gd name="connsiteY12" fmla="*/ 285001 h 604605"/>
              <a:gd name="connsiteX13" fmla="*/ 415864 w 534886"/>
              <a:gd name="connsiteY13" fmla="*/ 285448 h 604605"/>
              <a:gd name="connsiteX14" fmla="*/ 459243 w 534886"/>
              <a:gd name="connsiteY14" fmla="*/ 355974 h 604605"/>
              <a:gd name="connsiteX15" fmla="*/ 469549 w 534886"/>
              <a:gd name="connsiteY15" fmla="*/ 373964 h 604605"/>
              <a:gd name="connsiteX16" fmla="*/ 470983 w 534886"/>
              <a:gd name="connsiteY16" fmla="*/ 370921 h 604605"/>
              <a:gd name="connsiteX17" fmla="*/ 534886 w 534886"/>
              <a:gd name="connsiteY17" fmla="*/ 400635 h 604605"/>
              <a:gd name="connsiteX18" fmla="*/ 439973 w 534886"/>
              <a:gd name="connsiteY18" fmla="*/ 604605 h 604605"/>
              <a:gd name="connsiteX19" fmla="*/ 375981 w 534886"/>
              <a:gd name="connsiteY19" fmla="*/ 574891 h 604605"/>
              <a:gd name="connsiteX20" fmla="*/ 377236 w 534886"/>
              <a:gd name="connsiteY20" fmla="*/ 572117 h 604605"/>
              <a:gd name="connsiteX21" fmla="*/ 374726 w 534886"/>
              <a:gd name="connsiteY21" fmla="*/ 571132 h 604605"/>
              <a:gd name="connsiteX22" fmla="*/ 352499 w 534886"/>
              <a:gd name="connsiteY22" fmla="*/ 566210 h 604605"/>
              <a:gd name="connsiteX23" fmla="*/ 343626 w 534886"/>
              <a:gd name="connsiteY23" fmla="*/ 566747 h 604605"/>
              <a:gd name="connsiteX24" fmla="*/ 328121 w 534886"/>
              <a:gd name="connsiteY24" fmla="*/ 567642 h 604605"/>
              <a:gd name="connsiteX25" fmla="*/ 315036 w 534886"/>
              <a:gd name="connsiteY25" fmla="*/ 567015 h 604605"/>
              <a:gd name="connsiteX26" fmla="*/ 225501 w 534886"/>
              <a:gd name="connsiteY26" fmla="*/ 533542 h 604605"/>
              <a:gd name="connsiteX27" fmla="*/ 224873 w 534886"/>
              <a:gd name="connsiteY27" fmla="*/ 533184 h 604605"/>
              <a:gd name="connsiteX28" fmla="*/ 224336 w 534886"/>
              <a:gd name="connsiteY28" fmla="*/ 532737 h 604605"/>
              <a:gd name="connsiteX29" fmla="*/ 205156 w 534886"/>
              <a:gd name="connsiteY29" fmla="*/ 492999 h 604605"/>
              <a:gd name="connsiteX30" fmla="*/ 231147 w 534886"/>
              <a:gd name="connsiteY30" fmla="*/ 492999 h 604605"/>
              <a:gd name="connsiteX31" fmla="*/ 238855 w 534886"/>
              <a:gd name="connsiteY31" fmla="*/ 511525 h 604605"/>
              <a:gd name="connsiteX32" fmla="*/ 317098 w 534886"/>
              <a:gd name="connsiteY32" fmla="*/ 541418 h 604605"/>
              <a:gd name="connsiteX33" fmla="*/ 328121 w 534886"/>
              <a:gd name="connsiteY33" fmla="*/ 541955 h 604605"/>
              <a:gd name="connsiteX34" fmla="*/ 341296 w 534886"/>
              <a:gd name="connsiteY34" fmla="*/ 541239 h 604605"/>
              <a:gd name="connsiteX35" fmla="*/ 352499 w 534886"/>
              <a:gd name="connsiteY35" fmla="*/ 540523 h 604605"/>
              <a:gd name="connsiteX36" fmla="*/ 372486 w 534886"/>
              <a:gd name="connsiteY36" fmla="*/ 543387 h 604605"/>
              <a:gd name="connsiteX37" fmla="*/ 446068 w 534886"/>
              <a:gd name="connsiteY37" fmla="*/ 384793 h 604605"/>
              <a:gd name="connsiteX38" fmla="*/ 436836 w 534886"/>
              <a:gd name="connsiteY38" fmla="*/ 368504 h 604605"/>
              <a:gd name="connsiteX39" fmla="*/ 395340 w 534886"/>
              <a:gd name="connsiteY39" fmla="*/ 300932 h 604605"/>
              <a:gd name="connsiteX40" fmla="*/ 336277 w 534886"/>
              <a:gd name="connsiteY40" fmla="*/ 289655 h 604605"/>
              <a:gd name="connsiteX41" fmla="*/ 362448 w 534886"/>
              <a:gd name="connsiteY41" fmla="*/ 312925 h 604605"/>
              <a:gd name="connsiteX42" fmla="*/ 373203 w 534886"/>
              <a:gd name="connsiteY42" fmla="*/ 332704 h 604605"/>
              <a:gd name="connsiteX43" fmla="*/ 344254 w 534886"/>
              <a:gd name="connsiteY43" fmla="*/ 352752 h 604605"/>
              <a:gd name="connsiteX44" fmla="*/ 344164 w 534886"/>
              <a:gd name="connsiteY44" fmla="*/ 334584 h 604605"/>
              <a:gd name="connsiteX45" fmla="*/ 310645 w 534886"/>
              <a:gd name="connsiteY45" fmla="*/ 287686 h 604605"/>
              <a:gd name="connsiteX46" fmla="*/ 339504 w 534886"/>
              <a:gd name="connsiteY46" fmla="*/ 258598 h 604605"/>
              <a:gd name="connsiteX47" fmla="*/ 360655 w 534886"/>
              <a:gd name="connsiteY47" fmla="*/ 255376 h 604605"/>
              <a:gd name="connsiteX48" fmla="*/ 259328 w 534886"/>
              <a:gd name="connsiteY48" fmla="*/ 244157 h 604605"/>
              <a:gd name="connsiteX49" fmla="*/ 280568 w 534886"/>
              <a:gd name="connsiteY49" fmla="*/ 265362 h 604605"/>
              <a:gd name="connsiteX50" fmla="*/ 259328 w 534886"/>
              <a:gd name="connsiteY50" fmla="*/ 286567 h 604605"/>
              <a:gd name="connsiteX51" fmla="*/ 238088 w 534886"/>
              <a:gd name="connsiteY51" fmla="*/ 265362 h 604605"/>
              <a:gd name="connsiteX52" fmla="*/ 259328 w 534886"/>
              <a:gd name="connsiteY52" fmla="*/ 244157 h 604605"/>
              <a:gd name="connsiteX53" fmla="*/ 190087 w 534886"/>
              <a:gd name="connsiteY53" fmla="*/ 170131 h 604605"/>
              <a:gd name="connsiteX54" fmla="*/ 190087 w 534886"/>
              <a:gd name="connsiteY54" fmla="*/ 182928 h 604605"/>
              <a:gd name="connsiteX55" fmla="*/ 258286 w 534886"/>
              <a:gd name="connsiteY55" fmla="*/ 182928 h 604605"/>
              <a:gd name="connsiteX56" fmla="*/ 258286 w 534886"/>
              <a:gd name="connsiteY56" fmla="*/ 170131 h 604605"/>
              <a:gd name="connsiteX57" fmla="*/ 152895 w 534886"/>
              <a:gd name="connsiteY57" fmla="*/ 134780 h 604605"/>
              <a:gd name="connsiteX58" fmla="*/ 295478 w 534886"/>
              <a:gd name="connsiteY58" fmla="*/ 134780 h 604605"/>
              <a:gd name="connsiteX59" fmla="*/ 332222 w 534886"/>
              <a:gd name="connsiteY59" fmla="*/ 171473 h 604605"/>
              <a:gd name="connsiteX60" fmla="*/ 332222 w 534886"/>
              <a:gd name="connsiteY60" fmla="*/ 247544 h 604605"/>
              <a:gd name="connsiteX61" fmla="*/ 328548 w 534886"/>
              <a:gd name="connsiteY61" fmla="*/ 248528 h 604605"/>
              <a:gd name="connsiteX62" fmla="*/ 306770 w 534886"/>
              <a:gd name="connsiteY62" fmla="*/ 259715 h 604605"/>
              <a:gd name="connsiteX63" fmla="*/ 306770 w 534886"/>
              <a:gd name="connsiteY63" fmla="*/ 199575 h 604605"/>
              <a:gd name="connsiteX64" fmla="*/ 141692 w 534886"/>
              <a:gd name="connsiteY64" fmla="*/ 199575 h 604605"/>
              <a:gd name="connsiteX65" fmla="*/ 141692 w 534886"/>
              <a:gd name="connsiteY65" fmla="*/ 415705 h 604605"/>
              <a:gd name="connsiteX66" fmla="*/ 306770 w 534886"/>
              <a:gd name="connsiteY66" fmla="*/ 415705 h 604605"/>
              <a:gd name="connsiteX67" fmla="*/ 306770 w 534886"/>
              <a:gd name="connsiteY67" fmla="*/ 326121 h 604605"/>
              <a:gd name="connsiteX68" fmla="*/ 325321 w 534886"/>
              <a:gd name="connsiteY68" fmla="*/ 341782 h 604605"/>
              <a:gd name="connsiteX69" fmla="*/ 332222 w 534886"/>
              <a:gd name="connsiteY69" fmla="*/ 346615 h 604605"/>
              <a:gd name="connsiteX70" fmla="*/ 332222 w 534886"/>
              <a:gd name="connsiteY70" fmla="*/ 443717 h 604605"/>
              <a:gd name="connsiteX71" fmla="*/ 295478 w 534886"/>
              <a:gd name="connsiteY71" fmla="*/ 480410 h 604605"/>
              <a:gd name="connsiteX72" fmla="*/ 152895 w 534886"/>
              <a:gd name="connsiteY72" fmla="*/ 480410 h 604605"/>
              <a:gd name="connsiteX73" fmla="*/ 116151 w 534886"/>
              <a:gd name="connsiteY73" fmla="*/ 443717 h 604605"/>
              <a:gd name="connsiteX74" fmla="*/ 116151 w 534886"/>
              <a:gd name="connsiteY74" fmla="*/ 171473 h 604605"/>
              <a:gd name="connsiteX75" fmla="*/ 152895 w 534886"/>
              <a:gd name="connsiteY75" fmla="*/ 134780 h 604605"/>
              <a:gd name="connsiteX76" fmla="*/ 115180 w 534886"/>
              <a:gd name="connsiteY76" fmla="*/ 0 h 604605"/>
              <a:gd name="connsiteX77" fmla="*/ 180703 w 534886"/>
              <a:gd name="connsiteY77" fmla="*/ 89035 h 604605"/>
              <a:gd name="connsiteX78" fmla="*/ 254741 w 534886"/>
              <a:gd name="connsiteY78" fmla="*/ 49305 h 604605"/>
              <a:gd name="connsiteX79" fmla="*/ 233767 w 534886"/>
              <a:gd name="connsiteY79" fmla="*/ 114090 h 604605"/>
              <a:gd name="connsiteX80" fmla="*/ 213420 w 534886"/>
              <a:gd name="connsiteY80" fmla="*/ 114090 h 604605"/>
              <a:gd name="connsiteX81" fmla="*/ 221487 w 534886"/>
              <a:gd name="connsiteY81" fmla="*/ 89125 h 604605"/>
              <a:gd name="connsiteX82" fmla="*/ 175056 w 534886"/>
              <a:gd name="connsiteY82" fmla="*/ 114001 h 604605"/>
              <a:gd name="connsiteX83" fmla="*/ 129342 w 534886"/>
              <a:gd name="connsiteY83" fmla="*/ 51989 h 604605"/>
              <a:gd name="connsiteX84" fmla="*/ 122082 w 534886"/>
              <a:gd name="connsiteY84" fmla="*/ 122681 h 604605"/>
              <a:gd name="connsiteX85" fmla="*/ 48582 w 534886"/>
              <a:gd name="connsiteY85" fmla="*/ 132255 h 604605"/>
              <a:gd name="connsiteX86" fmla="*/ 100480 w 534886"/>
              <a:gd name="connsiteY86" fmla="*/ 172522 h 604605"/>
              <a:gd name="connsiteX87" fmla="*/ 59697 w 534886"/>
              <a:gd name="connsiteY87" fmla="*/ 226838 h 604605"/>
              <a:gd name="connsiteX88" fmla="*/ 98687 w 534886"/>
              <a:gd name="connsiteY88" fmla="*/ 220485 h 604605"/>
              <a:gd name="connsiteX89" fmla="*/ 98687 w 534886"/>
              <a:gd name="connsiteY89" fmla="*/ 240171 h 604605"/>
              <a:gd name="connsiteX90" fmla="*/ 15417 w 534886"/>
              <a:gd name="connsiteY90" fmla="*/ 253683 h 604605"/>
              <a:gd name="connsiteX91" fmla="*/ 73590 w 534886"/>
              <a:gd name="connsiteY91" fmla="*/ 176102 h 604605"/>
              <a:gd name="connsiteX92" fmla="*/ 0 w 534886"/>
              <a:gd name="connsiteY92" fmla="*/ 119012 h 604605"/>
              <a:gd name="connsiteX93" fmla="*/ 104334 w 534886"/>
              <a:gd name="connsiteY93" fmla="*/ 105500 h 60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34886" h="604605">
                <a:moveTo>
                  <a:pt x="224231" y="424744"/>
                </a:moveTo>
                <a:cubicBezTo>
                  <a:pt x="216614" y="424744"/>
                  <a:pt x="210520" y="430919"/>
                  <a:pt x="210520" y="438437"/>
                </a:cubicBezTo>
                <a:cubicBezTo>
                  <a:pt x="210520" y="446044"/>
                  <a:pt x="216614" y="452130"/>
                  <a:pt x="224231" y="452130"/>
                </a:cubicBezTo>
                <a:cubicBezTo>
                  <a:pt x="231759" y="452130"/>
                  <a:pt x="237943" y="446044"/>
                  <a:pt x="237943" y="438437"/>
                </a:cubicBezTo>
                <a:cubicBezTo>
                  <a:pt x="237943" y="430919"/>
                  <a:pt x="231759" y="424744"/>
                  <a:pt x="224231" y="424744"/>
                </a:cubicBezTo>
                <a:close/>
                <a:moveTo>
                  <a:pt x="201306" y="280216"/>
                </a:moveTo>
                <a:lnTo>
                  <a:pt x="246388" y="346073"/>
                </a:lnTo>
                <a:lnTo>
                  <a:pt x="292635" y="308850"/>
                </a:lnTo>
                <a:lnTo>
                  <a:pt x="292635" y="401730"/>
                </a:lnTo>
                <a:lnTo>
                  <a:pt x="155597" y="401730"/>
                </a:lnTo>
                <a:lnTo>
                  <a:pt x="155597" y="337394"/>
                </a:lnTo>
                <a:close/>
                <a:moveTo>
                  <a:pt x="360655" y="255376"/>
                </a:moveTo>
                <a:cubicBezTo>
                  <a:pt x="381448" y="255376"/>
                  <a:pt x="399373" y="265042"/>
                  <a:pt x="415506" y="285001"/>
                </a:cubicBezTo>
                <a:lnTo>
                  <a:pt x="415864" y="285448"/>
                </a:lnTo>
                <a:cubicBezTo>
                  <a:pt x="432086" y="307376"/>
                  <a:pt x="447771" y="335479"/>
                  <a:pt x="459243" y="355974"/>
                </a:cubicBezTo>
                <a:cubicBezTo>
                  <a:pt x="463365" y="363224"/>
                  <a:pt x="466950" y="369668"/>
                  <a:pt x="469549" y="373964"/>
                </a:cubicBezTo>
                <a:lnTo>
                  <a:pt x="470983" y="370921"/>
                </a:lnTo>
                <a:lnTo>
                  <a:pt x="534886" y="400635"/>
                </a:lnTo>
                <a:lnTo>
                  <a:pt x="439973" y="604605"/>
                </a:lnTo>
                <a:lnTo>
                  <a:pt x="375981" y="574891"/>
                </a:lnTo>
                <a:lnTo>
                  <a:pt x="377236" y="572117"/>
                </a:lnTo>
                <a:lnTo>
                  <a:pt x="374726" y="571132"/>
                </a:lnTo>
                <a:cubicBezTo>
                  <a:pt x="363075" y="566836"/>
                  <a:pt x="357160" y="566210"/>
                  <a:pt x="352499" y="566210"/>
                </a:cubicBezTo>
                <a:cubicBezTo>
                  <a:pt x="349631" y="566210"/>
                  <a:pt x="346853" y="566478"/>
                  <a:pt x="343626" y="566747"/>
                </a:cubicBezTo>
                <a:cubicBezTo>
                  <a:pt x="339324" y="567194"/>
                  <a:pt x="334485" y="567642"/>
                  <a:pt x="328121" y="567642"/>
                </a:cubicBezTo>
                <a:cubicBezTo>
                  <a:pt x="323909" y="567642"/>
                  <a:pt x="319697" y="567373"/>
                  <a:pt x="315036" y="567015"/>
                </a:cubicBezTo>
                <a:cubicBezTo>
                  <a:pt x="280351" y="564241"/>
                  <a:pt x="231058" y="536675"/>
                  <a:pt x="225501" y="533542"/>
                </a:cubicBezTo>
                <a:lnTo>
                  <a:pt x="224873" y="533184"/>
                </a:lnTo>
                <a:lnTo>
                  <a:pt x="224336" y="532737"/>
                </a:lnTo>
                <a:cubicBezTo>
                  <a:pt x="205873" y="519491"/>
                  <a:pt x="203722" y="505260"/>
                  <a:pt x="205156" y="492999"/>
                </a:cubicBezTo>
                <a:lnTo>
                  <a:pt x="231147" y="492999"/>
                </a:lnTo>
                <a:cubicBezTo>
                  <a:pt x="229534" y="501233"/>
                  <a:pt x="230341" y="505260"/>
                  <a:pt x="238855" y="511525"/>
                </a:cubicBezTo>
                <a:cubicBezTo>
                  <a:pt x="256063" y="521281"/>
                  <a:pt x="293705" y="539539"/>
                  <a:pt x="317098" y="541418"/>
                </a:cubicBezTo>
                <a:cubicBezTo>
                  <a:pt x="321041" y="541776"/>
                  <a:pt x="324626" y="541955"/>
                  <a:pt x="328121" y="541955"/>
                </a:cubicBezTo>
                <a:cubicBezTo>
                  <a:pt x="333320" y="541955"/>
                  <a:pt x="337353" y="541597"/>
                  <a:pt x="341296" y="541239"/>
                </a:cubicBezTo>
                <a:cubicBezTo>
                  <a:pt x="344792" y="540881"/>
                  <a:pt x="348466" y="540523"/>
                  <a:pt x="352499" y="540523"/>
                </a:cubicBezTo>
                <a:cubicBezTo>
                  <a:pt x="358863" y="540523"/>
                  <a:pt x="365226" y="541418"/>
                  <a:pt x="372486" y="543387"/>
                </a:cubicBezTo>
                <a:lnTo>
                  <a:pt x="446068" y="384793"/>
                </a:lnTo>
                <a:cubicBezTo>
                  <a:pt x="443469" y="380408"/>
                  <a:pt x="440421" y="374859"/>
                  <a:pt x="436836" y="368504"/>
                </a:cubicBezTo>
                <a:cubicBezTo>
                  <a:pt x="425723" y="348635"/>
                  <a:pt x="410576" y="321517"/>
                  <a:pt x="395340" y="300932"/>
                </a:cubicBezTo>
                <a:cubicBezTo>
                  <a:pt x="369528" y="269159"/>
                  <a:pt x="337890" y="274529"/>
                  <a:pt x="336277" y="289655"/>
                </a:cubicBezTo>
                <a:cubicBezTo>
                  <a:pt x="335919" y="293056"/>
                  <a:pt x="340041" y="302364"/>
                  <a:pt x="362448" y="312925"/>
                </a:cubicBezTo>
                <a:cubicBezTo>
                  <a:pt x="369976" y="316505"/>
                  <a:pt x="374278" y="324470"/>
                  <a:pt x="373203" y="332704"/>
                </a:cubicBezTo>
                <a:cubicBezTo>
                  <a:pt x="372038" y="342728"/>
                  <a:pt x="356712" y="349441"/>
                  <a:pt x="344254" y="352752"/>
                </a:cubicBezTo>
                <a:lnTo>
                  <a:pt x="344164" y="334584"/>
                </a:lnTo>
                <a:cubicBezTo>
                  <a:pt x="319069" y="322770"/>
                  <a:pt x="309659" y="299858"/>
                  <a:pt x="310645" y="287686"/>
                </a:cubicBezTo>
                <a:cubicBezTo>
                  <a:pt x="311182" y="281331"/>
                  <a:pt x="314946" y="265848"/>
                  <a:pt x="339504" y="258598"/>
                </a:cubicBezTo>
                <a:cubicBezTo>
                  <a:pt x="346763" y="256450"/>
                  <a:pt x="353844" y="255376"/>
                  <a:pt x="360655" y="255376"/>
                </a:cubicBezTo>
                <a:close/>
                <a:moveTo>
                  <a:pt x="259328" y="244157"/>
                </a:moveTo>
                <a:cubicBezTo>
                  <a:pt x="271059" y="244157"/>
                  <a:pt x="280568" y="253651"/>
                  <a:pt x="280568" y="265362"/>
                </a:cubicBezTo>
                <a:cubicBezTo>
                  <a:pt x="280568" y="277073"/>
                  <a:pt x="271059" y="286567"/>
                  <a:pt x="259328" y="286567"/>
                </a:cubicBezTo>
                <a:cubicBezTo>
                  <a:pt x="247597" y="286567"/>
                  <a:pt x="238088" y="277073"/>
                  <a:pt x="238088" y="265362"/>
                </a:cubicBezTo>
                <a:cubicBezTo>
                  <a:pt x="238088" y="253651"/>
                  <a:pt x="247597" y="244157"/>
                  <a:pt x="259328" y="244157"/>
                </a:cubicBezTo>
                <a:close/>
                <a:moveTo>
                  <a:pt x="190087" y="170131"/>
                </a:moveTo>
                <a:lnTo>
                  <a:pt x="190087" y="182928"/>
                </a:lnTo>
                <a:lnTo>
                  <a:pt x="258286" y="182928"/>
                </a:lnTo>
                <a:lnTo>
                  <a:pt x="258286" y="170131"/>
                </a:lnTo>
                <a:close/>
                <a:moveTo>
                  <a:pt x="152895" y="134780"/>
                </a:moveTo>
                <a:lnTo>
                  <a:pt x="295478" y="134780"/>
                </a:lnTo>
                <a:cubicBezTo>
                  <a:pt x="315822" y="134780"/>
                  <a:pt x="332222" y="151247"/>
                  <a:pt x="332222" y="171473"/>
                </a:cubicBezTo>
                <a:lnTo>
                  <a:pt x="332222" y="247544"/>
                </a:lnTo>
                <a:cubicBezTo>
                  <a:pt x="330967" y="247902"/>
                  <a:pt x="329802" y="248170"/>
                  <a:pt x="328548" y="248528"/>
                </a:cubicBezTo>
                <a:cubicBezTo>
                  <a:pt x="319048" y="251392"/>
                  <a:pt x="311968" y="255330"/>
                  <a:pt x="306770" y="259715"/>
                </a:cubicBezTo>
                <a:lnTo>
                  <a:pt x="306770" y="199575"/>
                </a:lnTo>
                <a:lnTo>
                  <a:pt x="141692" y="199575"/>
                </a:lnTo>
                <a:lnTo>
                  <a:pt x="141692" y="415705"/>
                </a:lnTo>
                <a:lnTo>
                  <a:pt x="306770" y="415705"/>
                </a:lnTo>
                <a:lnTo>
                  <a:pt x="306770" y="326121"/>
                </a:lnTo>
                <a:cubicBezTo>
                  <a:pt x="311699" y="332027"/>
                  <a:pt x="317883" y="337397"/>
                  <a:pt x="325321" y="341782"/>
                </a:cubicBezTo>
                <a:lnTo>
                  <a:pt x="332222" y="346615"/>
                </a:lnTo>
                <a:lnTo>
                  <a:pt x="332222" y="443717"/>
                </a:lnTo>
                <a:cubicBezTo>
                  <a:pt x="332222" y="464033"/>
                  <a:pt x="315822" y="480410"/>
                  <a:pt x="295478" y="480410"/>
                </a:cubicBezTo>
                <a:lnTo>
                  <a:pt x="152895" y="480410"/>
                </a:lnTo>
                <a:cubicBezTo>
                  <a:pt x="132641" y="480410"/>
                  <a:pt x="116151" y="464033"/>
                  <a:pt x="116151" y="443717"/>
                </a:cubicBezTo>
                <a:lnTo>
                  <a:pt x="116151" y="171473"/>
                </a:lnTo>
                <a:cubicBezTo>
                  <a:pt x="116151" y="151247"/>
                  <a:pt x="132641" y="134780"/>
                  <a:pt x="152895" y="134780"/>
                </a:cubicBezTo>
                <a:close/>
                <a:moveTo>
                  <a:pt x="115180" y="0"/>
                </a:moveTo>
                <a:lnTo>
                  <a:pt x="180703" y="89035"/>
                </a:lnTo>
                <a:lnTo>
                  <a:pt x="254741" y="49305"/>
                </a:lnTo>
                <a:lnTo>
                  <a:pt x="233767" y="114090"/>
                </a:lnTo>
                <a:lnTo>
                  <a:pt x="213420" y="114090"/>
                </a:lnTo>
                <a:lnTo>
                  <a:pt x="221487" y="89125"/>
                </a:lnTo>
                <a:lnTo>
                  <a:pt x="175056" y="114001"/>
                </a:lnTo>
                <a:lnTo>
                  <a:pt x="129342" y="51989"/>
                </a:lnTo>
                <a:lnTo>
                  <a:pt x="122082" y="122681"/>
                </a:lnTo>
                <a:lnTo>
                  <a:pt x="48582" y="132255"/>
                </a:lnTo>
                <a:lnTo>
                  <a:pt x="100480" y="172522"/>
                </a:lnTo>
                <a:lnTo>
                  <a:pt x="59697" y="226838"/>
                </a:lnTo>
                <a:lnTo>
                  <a:pt x="98687" y="220485"/>
                </a:lnTo>
                <a:lnTo>
                  <a:pt x="98687" y="240171"/>
                </a:lnTo>
                <a:lnTo>
                  <a:pt x="15417" y="253683"/>
                </a:lnTo>
                <a:lnTo>
                  <a:pt x="73590" y="176102"/>
                </a:lnTo>
                <a:lnTo>
                  <a:pt x="0" y="119012"/>
                </a:lnTo>
                <a:lnTo>
                  <a:pt x="104334" y="1055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en-US">
              <a:cs typeface="+mn-ea"/>
              <a:sym typeface="+mn-lt"/>
            </a:endParaRPr>
          </a:p>
        </p:txBody>
      </p:sp>
      <p:grpSp>
        <p:nvGrpSpPr>
          <p:cNvPr id="106" name="组合 105">
            <a:extLst>
              <a:ext uri="{FF2B5EF4-FFF2-40B4-BE49-F238E27FC236}">
                <a16:creationId xmlns:a16="http://schemas.microsoft.com/office/drawing/2014/main" id="{C134B5B5-2BAB-4D40-94CB-E8FFB57C451C}"/>
              </a:ext>
            </a:extLst>
          </p:cNvPr>
          <p:cNvGrpSpPr/>
          <p:nvPr/>
        </p:nvGrpSpPr>
        <p:grpSpPr>
          <a:xfrm flipH="1">
            <a:off x="3520710" y="1542528"/>
            <a:ext cx="1400589" cy="1540834"/>
            <a:chOff x="4112559" y="1320767"/>
            <a:chExt cx="3966883" cy="4216467"/>
          </a:xfrm>
        </p:grpSpPr>
        <p:sp>
          <p:nvSpPr>
            <p:cNvPr id="107" name="任意多边形 27">
              <a:extLst>
                <a:ext uri="{FF2B5EF4-FFF2-40B4-BE49-F238E27FC236}">
                  <a16:creationId xmlns:a16="http://schemas.microsoft.com/office/drawing/2014/main" id="{A0C5F146-26EC-4F68-8647-725DB043B221}"/>
                </a:ext>
              </a:extLst>
            </p:cNvPr>
            <p:cNvSpPr/>
            <p:nvPr/>
          </p:nvSpPr>
          <p:spPr bwMode="auto">
            <a:xfrm>
              <a:off x="4132112" y="1346071"/>
              <a:ext cx="2378520" cy="3212382"/>
            </a:xfrm>
            <a:custGeom>
              <a:avLst/>
              <a:gdLst>
                <a:gd name="T0" fmla="*/ 0 w 379"/>
                <a:gd name="T1" fmla="*/ 227 h 512"/>
                <a:gd name="T2" fmla="*/ 14 w 379"/>
                <a:gd name="T3" fmla="*/ 200 h 512"/>
                <a:gd name="T4" fmla="*/ 358 w 379"/>
                <a:gd name="T5" fmla="*/ 2 h 512"/>
                <a:gd name="T6" fmla="*/ 359 w 379"/>
                <a:gd name="T7" fmla="*/ 1 h 512"/>
                <a:gd name="T8" fmla="*/ 359 w 379"/>
                <a:gd name="T9" fmla="*/ 1 h 512"/>
                <a:gd name="T10" fmla="*/ 359 w 379"/>
                <a:gd name="T11" fmla="*/ 1 h 512"/>
                <a:gd name="T12" fmla="*/ 367 w 379"/>
                <a:gd name="T13" fmla="*/ 1 h 512"/>
                <a:gd name="T14" fmla="*/ 379 w 379"/>
                <a:gd name="T15" fmla="*/ 10 h 512"/>
                <a:gd name="T16" fmla="*/ 376 w 379"/>
                <a:gd name="T17" fmla="*/ 13 h 512"/>
                <a:gd name="T18" fmla="*/ 372 w 379"/>
                <a:gd name="T19" fmla="*/ 13 h 512"/>
                <a:gd name="T20" fmla="*/ 372 w 379"/>
                <a:gd name="T21" fmla="*/ 279 h 512"/>
                <a:gd name="T22" fmla="*/ 358 w 379"/>
                <a:gd name="T23" fmla="*/ 306 h 512"/>
                <a:gd name="T24" fmla="*/ 19 w 379"/>
                <a:gd name="T25" fmla="*/ 502 h 512"/>
                <a:gd name="T26" fmla="*/ 15 w 379"/>
                <a:gd name="T27" fmla="*/ 511 h 512"/>
                <a:gd name="T28" fmla="*/ 1 w 379"/>
                <a:gd name="T29" fmla="*/ 501 h 512"/>
                <a:gd name="T30" fmla="*/ 1 w 379"/>
                <a:gd name="T31" fmla="*/ 500 h 512"/>
                <a:gd name="T32" fmla="*/ 1 w 379"/>
                <a:gd name="T33" fmla="*/ 500 h 512"/>
                <a:gd name="T34" fmla="*/ 1 w 379"/>
                <a:gd name="T35" fmla="*/ 500 h 512"/>
                <a:gd name="T36" fmla="*/ 0 w 379"/>
                <a:gd name="T37" fmla="*/ 494 h 512"/>
                <a:gd name="T38" fmla="*/ 0 w 379"/>
                <a:gd name="T39" fmla="*/ 227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9" h="512">
                  <a:moveTo>
                    <a:pt x="0" y="227"/>
                  </a:moveTo>
                  <a:cubicBezTo>
                    <a:pt x="0" y="217"/>
                    <a:pt x="6" y="205"/>
                    <a:pt x="14" y="200"/>
                  </a:cubicBezTo>
                  <a:cubicBezTo>
                    <a:pt x="358" y="2"/>
                    <a:pt x="358" y="2"/>
                    <a:pt x="358" y="2"/>
                  </a:cubicBezTo>
                  <a:cubicBezTo>
                    <a:pt x="359" y="2"/>
                    <a:pt x="359" y="1"/>
                    <a:pt x="359" y="1"/>
                  </a:cubicBezTo>
                  <a:cubicBezTo>
                    <a:pt x="359" y="1"/>
                    <a:pt x="359" y="1"/>
                    <a:pt x="359" y="1"/>
                  </a:cubicBezTo>
                  <a:cubicBezTo>
                    <a:pt x="359" y="1"/>
                    <a:pt x="359" y="1"/>
                    <a:pt x="359" y="1"/>
                  </a:cubicBezTo>
                  <a:cubicBezTo>
                    <a:pt x="362" y="0"/>
                    <a:pt x="364" y="0"/>
                    <a:pt x="367" y="1"/>
                  </a:cubicBezTo>
                  <a:cubicBezTo>
                    <a:pt x="375" y="2"/>
                    <a:pt x="379" y="10"/>
                    <a:pt x="379" y="10"/>
                  </a:cubicBezTo>
                  <a:cubicBezTo>
                    <a:pt x="376" y="13"/>
                    <a:pt x="376" y="13"/>
                    <a:pt x="376" y="13"/>
                  </a:cubicBezTo>
                  <a:cubicBezTo>
                    <a:pt x="372" y="13"/>
                    <a:pt x="372" y="13"/>
                    <a:pt x="372" y="13"/>
                  </a:cubicBezTo>
                  <a:cubicBezTo>
                    <a:pt x="372" y="279"/>
                    <a:pt x="372" y="279"/>
                    <a:pt x="372" y="279"/>
                  </a:cubicBezTo>
                  <a:cubicBezTo>
                    <a:pt x="372" y="290"/>
                    <a:pt x="366" y="302"/>
                    <a:pt x="358" y="306"/>
                  </a:cubicBezTo>
                  <a:cubicBezTo>
                    <a:pt x="19" y="502"/>
                    <a:pt x="19" y="502"/>
                    <a:pt x="19" y="502"/>
                  </a:cubicBezTo>
                  <a:cubicBezTo>
                    <a:pt x="15" y="511"/>
                    <a:pt x="15" y="511"/>
                    <a:pt x="15" y="511"/>
                  </a:cubicBezTo>
                  <a:cubicBezTo>
                    <a:pt x="15" y="511"/>
                    <a:pt x="5" y="512"/>
                    <a:pt x="1" y="501"/>
                  </a:cubicBezTo>
                  <a:cubicBezTo>
                    <a:pt x="1" y="501"/>
                    <a:pt x="1" y="501"/>
                    <a:pt x="1" y="500"/>
                  </a:cubicBezTo>
                  <a:cubicBezTo>
                    <a:pt x="1" y="500"/>
                    <a:pt x="1" y="500"/>
                    <a:pt x="1" y="500"/>
                  </a:cubicBezTo>
                  <a:cubicBezTo>
                    <a:pt x="1" y="500"/>
                    <a:pt x="1" y="500"/>
                    <a:pt x="1" y="500"/>
                  </a:cubicBezTo>
                  <a:cubicBezTo>
                    <a:pt x="0" y="498"/>
                    <a:pt x="0" y="496"/>
                    <a:pt x="0" y="494"/>
                  </a:cubicBezTo>
                  <a:lnTo>
                    <a:pt x="0" y="227"/>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08" name="任意多边形 28">
              <a:extLst>
                <a:ext uri="{FF2B5EF4-FFF2-40B4-BE49-F238E27FC236}">
                  <a16:creationId xmlns:a16="http://schemas.microsoft.com/office/drawing/2014/main" id="{F9DD8174-0EF6-475C-B58A-233A286885C1}"/>
                </a:ext>
              </a:extLst>
            </p:cNvPr>
            <p:cNvSpPr/>
            <p:nvPr/>
          </p:nvSpPr>
          <p:spPr bwMode="auto">
            <a:xfrm>
              <a:off x="4112559" y="1320767"/>
              <a:ext cx="2423375" cy="3257237"/>
            </a:xfrm>
            <a:custGeom>
              <a:avLst/>
              <a:gdLst>
                <a:gd name="T0" fmla="*/ 18 w 386"/>
                <a:gd name="T1" fmla="*/ 519 h 519"/>
                <a:gd name="T2" fmla="*/ 1 w 386"/>
                <a:gd name="T3" fmla="*/ 506 h 519"/>
                <a:gd name="T4" fmla="*/ 0 w 386"/>
                <a:gd name="T5" fmla="*/ 498 h 519"/>
                <a:gd name="T6" fmla="*/ 0 w 386"/>
                <a:gd name="T7" fmla="*/ 231 h 519"/>
                <a:gd name="T8" fmla="*/ 16 w 386"/>
                <a:gd name="T9" fmla="*/ 201 h 519"/>
                <a:gd name="T10" fmla="*/ 360 w 386"/>
                <a:gd name="T11" fmla="*/ 3 h 519"/>
                <a:gd name="T12" fmla="*/ 361 w 386"/>
                <a:gd name="T13" fmla="*/ 2 h 519"/>
                <a:gd name="T14" fmla="*/ 371 w 386"/>
                <a:gd name="T15" fmla="*/ 2 h 519"/>
                <a:gd name="T16" fmla="*/ 385 w 386"/>
                <a:gd name="T17" fmla="*/ 13 h 519"/>
                <a:gd name="T18" fmla="*/ 386 w 386"/>
                <a:gd name="T19" fmla="*/ 15 h 519"/>
                <a:gd name="T20" fmla="*/ 380 w 386"/>
                <a:gd name="T21" fmla="*/ 20 h 519"/>
                <a:gd name="T22" fmla="*/ 379 w 386"/>
                <a:gd name="T23" fmla="*/ 20 h 519"/>
                <a:gd name="T24" fmla="*/ 379 w 386"/>
                <a:gd name="T25" fmla="*/ 283 h 519"/>
                <a:gd name="T26" fmla="*/ 363 w 386"/>
                <a:gd name="T27" fmla="*/ 313 h 519"/>
                <a:gd name="T28" fmla="*/ 25 w 386"/>
                <a:gd name="T29" fmla="*/ 508 h 519"/>
                <a:gd name="T30" fmla="*/ 20 w 386"/>
                <a:gd name="T31" fmla="*/ 519 h 519"/>
                <a:gd name="T32" fmla="*/ 18 w 386"/>
                <a:gd name="T33" fmla="*/ 519 h 519"/>
                <a:gd name="T34" fmla="*/ 18 w 386"/>
                <a:gd name="T35" fmla="*/ 519 h 519"/>
                <a:gd name="T36" fmla="*/ 364 w 386"/>
                <a:gd name="T37" fmla="*/ 8 h 519"/>
                <a:gd name="T38" fmla="*/ 363 w 386"/>
                <a:gd name="T39" fmla="*/ 9 h 519"/>
                <a:gd name="T40" fmla="*/ 19 w 386"/>
                <a:gd name="T41" fmla="*/ 207 h 519"/>
                <a:gd name="T42" fmla="*/ 6 w 386"/>
                <a:gd name="T43" fmla="*/ 231 h 519"/>
                <a:gd name="T44" fmla="*/ 6 w 386"/>
                <a:gd name="T45" fmla="*/ 498 h 519"/>
                <a:gd name="T46" fmla="*/ 7 w 386"/>
                <a:gd name="T47" fmla="*/ 503 h 519"/>
                <a:gd name="T48" fmla="*/ 16 w 386"/>
                <a:gd name="T49" fmla="*/ 512 h 519"/>
                <a:gd name="T50" fmla="*/ 20 w 386"/>
                <a:gd name="T51" fmla="*/ 503 h 519"/>
                <a:gd name="T52" fmla="*/ 21 w 386"/>
                <a:gd name="T53" fmla="*/ 503 h 519"/>
                <a:gd name="T54" fmla="*/ 360 w 386"/>
                <a:gd name="T55" fmla="*/ 307 h 519"/>
                <a:gd name="T56" fmla="*/ 372 w 386"/>
                <a:gd name="T57" fmla="*/ 283 h 519"/>
                <a:gd name="T58" fmla="*/ 372 w 386"/>
                <a:gd name="T59" fmla="*/ 13 h 519"/>
                <a:gd name="T60" fmla="*/ 378 w 386"/>
                <a:gd name="T61" fmla="*/ 13 h 519"/>
                <a:gd name="T62" fmla="*/ 369 w 386"/>
                <a:gd name="T63" fmla="*/ 8 h 519"/>
                <a:gd name="T64" fmla="*/ 364 w 386"/>
                <a:gd name="T65" fmla="*/ 8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6" h="519">
                  <a:moveTo>
                    <a:pt x="18" y="519"/>
                  </a:moveTo>
                  <a:cubicBezTo>
                    <a:pt x="13" y="519"/>
                    <a:pt x="4" y="516"/>
                    <a:pt x="1" y="506"/>
                  </a:cubicBezTo>
                  <a:cubicBezTo>
                    <a:pt x="0" y="503"/>
                    <a:pt x="0" y="501"/>
                    <a:pt x="0" y="498"/>
                  </a:cubicBezTo>
                  <a:cubicBezTo>
                    <a:pt x="0" y="231"/>
                    <a:pt x="0" y="231"/>
                    <a:pt x="0" y="231"/>
                  </a:cubicBezTo>
                  <a:cubicBezTo>
                    <a:pt x="0" y="220"/>
                    <a:pt x="7" y="207"/>
                    <a:pt x="16" y="201"/>
                  </a:cubicBezTo>
                  <a:cubicBezTo>
                    <a:pt x="360" y="3"/>
                    <a:pt x="360" y="3"/>
                    <a:pt x="360" y="3"/>
                  </a:cubicBezTo>
                  <a:cubicBezTo>
                    <a:pt x="360" y="3"/>
                    <a:pt x="360" y="2"/>
                    <a:pt x="361" y="2"/>
                  </a:cubicBezTo>
                  <a:cubicBezTo>
                    <a:pt x="364" y="1"/>
                    <a:pt x="368" y="0"/>
                    <a:pt x="371" y="2"/>
                  </a:cubicBezTo>
                  <a:cubicBezTo>
                    <a:pt x="380" y="3"/>
                    <a:pt x="385" y="12"/>
                    <a:pt x="385" y="13"/>
                  </a:cubicBezTo>
                  <a:cubicBezTo>
                    <a:pt x="386" y="15"/>
                    <a:pt x="386" y="15"/>
                    <a:pt x="386" y="15"/>
                  </a:cubicBezTo>
                  <a:cubicBezTo>
                    <a:pt x="380" y="20"/>
                    <a:pt x="380" y="20"/>
                    <a:pt x="380" y="20"/>
                  </a:cubicBezTo>
                  <a:cubicBezTo>
                    <a:pt x="379" y="20"/>
                    <a:pt x="379" y="20"/>
                    <a:pt x="379" y="20"/>
                  </a:cubicBezTo>
                  <a:cubicBezTo>
                    <a:pt x="379" y="283"/>
                    <a:pt x="379" y="283"/>
                    <a:pt x="379" y="283"/>
                  </a:cubicBezTo>
                  <a:cubicBezTo>
                    <a:pt x="379" y="295"/>
                    <a:pt x="372" y="308"/>
                    <a:pt x="363" y="313"/>
                  </a:cubicBezTo>
                  <a:cubicBezTo>
                    <a:pt x="25" y="508"/>
                    <a:pt x="25" y="508"/>
                    <a:pt x="25" y="508"/>
                  </a:cubicBezTo>
                  <a:cubicBezTo>
                    <a:pt x="20" y="519"/>
                    <a:pt x="20" y="519"/>
                    <a:pt x="20" y="519"/>
                  </a:cubicBezTo>
                  <a:cubicBezTo>
                    <a:pt x="18" y="519"/>
                    <a:pt x="18" y="519"/>
                    <a:pt x="18" y="519"/>
                  </a:cubicBezTo>
                  <a:cubicBezTo>
                    <a:pt x="18" y="519"/>
                    <a:pt x="18" y="519"/>
                    <a:pt x="18" y="519"/>
                  </a:cubicBezTo>
                  <a:close/>
                  <a:moveTo>
                    <a:pt x="364" y="8"/>
                  </a:moveTo>
                  <a:cubicBezTo>
                    <a:pt x="363" y="9"/>
                    <a:pt x="363" y="9"/>
                    <a:pt x="363" y="9"/>
                  </a:cubicBezTo>
                  <a:cubicBezTo>
                    <a:pt x="19" y="207"/>
                    <a:pt x="19" y="207"/>
                    <a:pt x="19" y="207"/>
                  </a:cubicBezTo>
                  <a:cubicBezTo>
                    <a:pt x="12" y="211"/>
                    <a:pt x="6" y="222"/>
                    <a:pt x="6" y="231"/>
                  </a:cubicBezTo>
                  <a:cubicBezTo>
                    <a:pt x="6" y="498"/>
                    <a:pt x="6" y="498"/>
                    <a:pt x="6" y="498"/>
                  </a:cubicBezTo>
                  <a:cubicBezTo>
                    <a:pt x="6" y="500"/>
                    <a:pt x="7" y="502"/>
                    <a:pt x="7" y="503"/>
                  </a:cubicBezTo>
                  <a:cubicBezTo>
                    <a:pt x="9" y="509"/>
                    <a:pt x="13" y="511"/>
                    <a:pt x="16" y="512"/>
                  </a:cubicBezTo>
                  <a:cubicBezTo>
                    <a:pt x="20" y="503"/>
                    <a:pt x="20" y="503"/>
                    <a:pt x="20" y="503"/>
                  </a:cubicBezTo>
                  <a:cubicBezTo>
                    <a:pt x="21" y="503"/>
                    <a:pt x="21" y="503"/>
                    <a:pt x="21" y="503"/>
                  </a:cubicBezTo>
                  <a:cubicBezTo>
                    <a:pt x="360" y="307"/>
                    <a:pt x="360" y="307"/>
                    <a:pt x="360" y="307"/>
                  </a:cubicBezTo>
                  <a:cubicBezTo>
                    <a:pt x="366" y="303"/>
                    <a:pt x="372" y="292"/>
                    <a:pt x="372" y="283"/>
                  </a:cubicBezTo>
                  <a:cubicBezTo>
                    <a:pt x="372" y="13"/>
                    <a:pt x="372" y="13"/>
                    <a:pt x="372" y="13"/>
                  </a:cubicBezTo>
                  <a:cubicBezTo>
                    <a:pt x="378" y="13"/>
                    <a:pt x="378" y="13"/>
                    <a:pt x="378" y="13"/>
                  </a:cubicBezTo>
                  <a:cubicBezTo>
                    <a:pt x="376" y="11"/>
                    <a:pt x="373" y="9"/>
                    <a:pt x="369" y="8"/>
                  </a:cubicBezTo>
                  <a:cubicBezTo>
                    <a:pt x="367" y="7"/>
                    <a:pt x="365" y="8"/>
                    <a:pt x="364" y="8"/>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09" name="任意多边形 29">
              <a:extLst>
                <a:ext uri="{FF2B5EF4-FFF2-40B4-BE49-F238E27FC236}">
                  <a16:creationId xmlns:a16="http://schemas.microsoft.com/office/drawing/2014/main" id="{5177531B-B400-4FA0-863D-02B4BF0AB18D}"/>
                </a:ext>
              </a:extLst>
            </p:cNvPr>
            <p:cNvSpPr/>
            <p:nvPr/>
          </p:nvSpPr>
          <p:spPr bwMode="auto">
            <a:xfrm>
              <a:off x="4206872" y="3359991"/>
              <a:ext cx="3859919" cy="2165741"/>
            </a:xfrm>
            <a:custGeom>
              <a:avLst/>
              <a:gdLst>
                <a:gd name="T0" fmla="*/ 7 w 615"/>
                <a:gd name="T1" fmla="*/ 216 h 345"/>
                <a:gd name="T2" fmla="*/ 7 w 615"/>
                <a:gd name="T3" fmla="*/ 215 h 345"/>
                <a:gd name="T4" fmla="*/ 8 w 615"/>
                <a:gd name="T5" fmla="*/ 192 h 345"/>
                <a:gd name="T6" fmla="*/ 16 w 615"/>
                <a:gd name="T7" fmla="*/ 192 h 345"/>
                <a:gd name="T8" fmla="*/ 18 w 615"/>
                <a:gd name="T9" fmla="*/ 200 h 345"/>
                <a:gd name="T10" fmla="*/ 355 w 615"/>
                <a:gd name="T11" fmla="*/ 5 h 345"/>
                <a:gd name="T12" fmla="*/ 386 w 615"/>
                <a:gd name="T13" fmla="*/ 6 h 345"/>
                <a:gd name="T14" fmla="*/ 600 w 615"/>
                <a:gd name="T15" fmla="*/ 124 h 345"/>
                <a:gd name="T16" fmla="*/ 605 w 615"/>
                <a:gd name="T17" fmla="*/ 119 h 345"/>
                <a:gd name="T18" fmla="*/ 607 w 615"/>
                <a:gd name="T19" fmla="*/ 139 h 345"/>
                <a:gd name="T20" fmla="*/ 607 w 615"/>
                <a:gd name="T21" fmla="*/ 139 h 345"/>
                <a:gd name="T22" fmla="*/ 603 w 615"/>
                <a:gd name="T23" fmla="*/ 142 h 345"/>
                <a:gd name="T24" fmla="*/ 259 w 615"/>
                <a:gd name="T25" fmla="*/ 341 h 345"/>
                <a:gd name="T26" fmla="*/ 229 w 615"/>
                <a:gd name="T27" fmla="*/ 340 h 345"/>
                <a:gd name="T28" fmla="*/ 14 w 615"/>
                <a:gd name="T29" fmla="*/ 221 h 345"/>
                <a:gd name="T30" fmla="*/ 8 w 615"/>
                <a:gd name="T31" fmla="*/ 216 h 345"/>
                <a:gd name="T32" fmla="*/ 8 w 615"/>
                <a:gd name="T33" fmla="*/ 216 h 345"/>
                <a:gd name="T34" fmla="*/ 7 w 615"/>
                <a:gd name="T35" fmla="*/ 21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5" h="345">
                  <a:moveTo>
                    <a:pt x="7" y="216"/>
                  </a:moveTo>
                  <a:cubicBezTo>
                    <a:pt x="7" y="215"/>
                    <a:pt x="7" y="215"/>
                    <a:pt x="7" y="215"/>
                  </a:cubicBezTo>
                  <a:cubicBezTo>
                    <a:pt x="6" y="214"/>
                    <a:pt x="0" y="202"/>
                    <a:pt x="8" y="192"/>
                  </a:cubicBezTo>
                  <a:cubicBezTo>
                    <a:pt x="16" y="192"/>
                    <a:pt x="16" y="192"/>
                    <a:pt x="16" y="192"/>
                  </a:cubicBezTo>
                  <a:cubicBezTo>
                    <a:pt x="18" y="200"/>
                    <a:pt x="18" y="200"/>
                    <a:pt x="18" y="200"/>
                  </a:cubicBezTo>
                  <a:cubicBezTo>
                    <a:pt x="355" y="5"/>
                    <a:pt x="355" y="5"/>
                    <a:pt x="355" y="5"/>
                  </a:cubicBezTo>
                  <a:cubicBezTo>
                    <a:pt x="363" y="0"/>
                    <a:pt x="377" y="1"/>
                    <a:pt x="386" y="6"/>
                  </a:cubicBezTo>
                  <a:cubicBezTo>
                    <a:pt x="600" y="124"/>
                    <a:pt x="600" y="124"/>
                    <a:pt x="600" y="124"/>
                  </a:cubicBezTo>
                  <a:cubicBezTo>
                    <a:pt x="605" y="119"/>
                    <a:pt x="605" y="119"/>
                    <a:pt x="605" y="119"/>
                  </a:cubicBezTo>
                  <a:cubicBezTo>
                    <a:pt x="615" y="130"/>
                    <a:pt x="607" y="139"/>
                    <a:pt x="607" y="139"/>
                  </a:cubicBezTo>
                  <a:cubicBezTo>
                    <a:pt x="607" y="139"/>
                    <a:pt x="607" y="139"/>
                    <a:pt x="607" y="139"/>
                  </a:cubicBezTo>
                  <a:cubicBezTo>
                    <a:pt x="606" y="140"/>
                    <a:pt x="605" y="141"/>
                    <a:pt x="603" y="142"/>
                  </a:cubicBezTo>
                  <a:cubicBezTo>
                    <a:pt x="259" y="341"/>
                    <a:pt x="259" y="341"/>
                    <a:pt x="259" y="341"/>
                  </a:cubicBezTo>
                  <a:cubicBezTo>
                    <a:pt x="252" y="345"/>
                    <a:pt x="238" y="345"/>
                    <a:pt x="229" y="340"/>
                  </a:cubicBezTo>
                  <a:cubicBezTo>
                    <a:pt x="14" y="221"/>
                    <a:pt x="14" y="221"/>
                    <a:pt x="14" y="221"/>
                  </a:cubicBezTo>
                  <a:cubicBezTo>
                    <a:pt x="11" y="219"/>
                    <a:pt x="9" y="218"/>
                    <a:pt x="8" y="216"/>
                  </a:cubicBezTo>
                  <a:cubicBezTo>
                    <a:pt x="8" y="216"/>
                    <a:pt x="8" y="216"/>
                    <a:pt x="8" y="216"/>
                  </a:cubicBezTo>
                  <a:cubicBezTo>
                    <a:pt x="8" y="216"/>
                    <a:pt x="8" y="216"/>
                    <a:pt x="7" y="216"/>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10" name="任意多边形 30">
              <a:extLst>
                <a:ext uri="{FF2B5EF4-FFF2-40B4-BE49-F238E27FC236}">
                  <a16:creationId xmlns:a16="http://schemas.microsoft.com/office/drawing/2014/main" id="{1469E33E-0A5C-4730-BDAB-36A2A32AE3BC}"/>
                </a:ext>
              </a:extLst>
            </p:cNvPr>
            <p:cNvSpPr/>
            <p:nvPr/>
          </p:nvSpPr>
          <p:spPr bwMode="auto">
            <a:xfrm>
              <a:off x="4181568" y="3341589"/>
              <a:ext cx="3897874" cy="2195645"/>
            </a:xfrm>
            <a:custGeom>
              <a:avLst/>
              <a:gdLst>
                <a:gd name="T0" fmla="*/ 250 w 621"/>
                <a:gd name="T1" fmla="*/ 350 h 350"/>
                <a:gd name="T2" fmla="*/ 231 w 621"/>
                <a:gd name="T3" fmla="*/ 346 h 350"/>
                <a:gd name="T4" fmla="*/ 16 w 621"/>
                <a:gd name="T5" fmla="*/ 227 h 350"/>
                <a:gd name="T6" fmla="*/ 10 w 621"/>
                <a:gd name="T7" fmla="*/ 222 h 350"/>
                <a:gd name="T8" fmla="*/ 10 w 621"/>
                <a:gd name="T9" fmla="*/ 222 h 350"/>
                <a:gd name="T10" fmla="*/ 9 w 621"/>
                <a:gd name="T11" fmla="*/ 220 h 350"/>
                <a:gd name="T12" fmla="*/ 11 w 621"/>
                <a:gd name="T13" fmla="*/ 219 h 350"/>
                <a:gd name="T14" fmla="*/ 9 w 621"/>
                <a:gd name="T15" fmla="*/ 220 h 350"/>
                <a:gd name="T16" fmla="*/ 9 w 621"/>
                <a:gd name="T17" fmla="*/ 193 h 350"/>
                <a:gd name="T18" fmla="*/ 10 w 621"/>
                <a:gd name="T19" fmla="*/ 192 h 350"/>
                <a:gd name="T20" fmla="*/ 23 w 621"/>
                <a:gd name="T21" fmla="*/ 191 h 350"/>
                <a:gd name="T22" fmla="*/ 24 w 621"/>
                <a:gd name="T23" fmla="*/ 197 h 350"/>
                <a:gd name="T24" fmla="*/ 358 w 621"/>
                <a:gd name="T25" fmla="*/ 5 h 350"/>
                <a:gd name="T26" fmla="*/ 391 w 621"/>
                <a:gd name="T27" fmla="*/ 6 h 350"/>
                <a:gd name="T28" fmla="*/ 603 w 621"/>
                <a:gd name="T29" fmla="*/ 123 h 350"/>
                <a:gd name="T30" fmla="*/ 609 w 621"/>
                <a:gd name="T31" fmla="*/ 117 h 350"/>
                <a:gd name="T32" fmla="*/ 611 w 621"/>
                <a:gd name="T33" fmla="*/ 119 h 350"/>
                <a:gd name="T34" fmla="*/ 613 w 621"/>
                <a:gd name="T35" fmla="*/ 145 h 350"/>
                <a:gd name="T36" fmla="*/ 609 w 621"/>
                <a:gd name="T37" fmla="*/ 148 h 350"/>
                <a:gd name="T38" fmla="*/ 265 w 621"/>
                <a:gd name="T39" fmla="*/ 347 h 350"/>
                <a:gd name="T40" fmla="*/ 250 w 621"/>
                <a:gd name="T41" fmla="*/ 350 h 350"/>
                <a:gd name="T42" fmla="*/ 14 w 621"/>
                <a:gd name="T43" fmla="*/ 217 h 350"/>
                <a:gd name="T44" fmla="*/ 14 w 621"/>
                <a:gd name="T45" fmla="*/ 217 h 350"/>
                <a:gd name="T46" fmla="*/ 19 w 621"/>
                <a:gd name="T47" fmla="*/ 221 h 350"/>
                <a:gd name="T48" fmla="*/ 235 w 621"/>
                <a:gd name="T49" fmla="*/ 340 h 350"/>
                <a:gd name="T50" fmla="*/ 262 w 621"/>
                <a:gd name="T51" fmla="*/ 341 h 350"/>
                <a:gd name="T52" fmla="*/ 606 w 621"/>
                <a:gd name="T53" fmla="*/ 142 h 350"/>
                <a:gd name="T54" fmla="*/ 608 w 621"/>
                <a:gd name="T55" fmla="*/ 140 h 350"/>
                <a:gd name="T56" fmla="*/ 609 w 621"/>
                <a:gd name="T57" fmla="*/ 127 h 350"/>
                <a:gd name="T58" fmla="*/ 605 w 621"/>
                <a:gd name="T59" fmla="*/ 131 h 350"/>
                <a:gd name="T60" fmla="*/ 388 w 621"/>
                <a:gd name="T61" fmla="*/ 12 h 350"/>
                <a:gd name="T62" fmla="*/ 361 w 621"/>
                <a:gd name="T63" fmla="*/ 11 h 350"/>
                <a:gd name="T64" fmla="*/ 19 w 621"/>
                <a:gd name="T65" fmla="*/ 208 h 350"/>
                <a:gd name="T66" fmla="*/ 17 w 621"/>
                <a:gd name="T67" fmla="*/ 198 h 350"/>
                <a:gd name="T68" fmla="*/ 13 w 621"/>
                <a:gd name="T69" fmla="*/ 198 h 350"/>
                <a:gd name="T70" fmla="*/ 14 w 621"/>
                <a:gd name="T71" fmla="*/ 217 h 350"/>
                <a:gd name="T72" fmla="*/ 11 w 621"/>
                <a:gd name="T73" fmla="*/ 219 h 350"/>
                <a:gd name="T74" fmla="*/ 14 w 621"/>
                <a:gd name="T75" fmla="*/ 217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1" h="350">
                  <a:moveTo>
                    <a:pt x="250" y="350"/>
                  </a:moveTo>
                  <a:cubicBezTo>
                    <a:pt x="244" y="350"/>
                    <a:pt x="237" y="349"/>
                    <a:pt x="231" y="346"/>
                  </a:cubicBezTo>
                  <a:cubicBezTo>
                    <a:pt x="16" y="227"/>
                    <a:pt x="16" y="227"/>
                    <a:pt x="16" y="227"/>
                  </a:cubicBezTo>
                  <a:cubicBezTo>
                    <a:pt x="13" y="225"/>
                    <a:pt x="11" y="224"/>
                    <a:pt x="10" y="222"/>
                  </a:cubicBezTo>
                  <a:cubicBezTo>
                    <a:pt x="10" y="222"/>
                    <a:pt x="10" y="222"/>
                    <a:pt x="10" y="222"/>
                  </a:cubicBezTo>
                  <a:cubicBezTo>
                    <a:pt x="9" y="220"/>
                    <a:pt x="9" y="220"/>
                    <a:pt x="9" y="220"/>
                  </a:cubicBezTo>
                  <a:cubicBezTo>
                    <a:pt x="11" y="219"/>
                    <a:pt x="11" y="219"/>
                    <a:pt x="11" y="219"/>
                  </a:cubicBezTo>
                  <a:cubicBezTo>
                    <a:pt x="9" y="220"/>
                    <a:pt x="9" y="220"/>
                    <a:pt x="9" y="220"/>
                  </a:cubicBezTo>
                  <a:cubicBezTo>
                    <a:pt x="7" y="218"/>
                    <a:pt x="0" y="205"/>
                    <a:pt x="9" y="193"/>
                  </a:cubicBezTo>
                  <a:cubicBezTo>
                    <a:pt x="10" y="192"/>
                    <a:pt x="10" y="192"/>
                    <a:pt x="10" y="192"/>
                  </a:cubicBezTo>
                  <a:cubicBezTo>
                    <a:pt x="23" y="191"/>
                    <a:pt x="23" y="191"/>
                    <a:pt x="23" y="191"/>
                  </a:cubicBezTo>
                  <a:cubicBezTo>
                    <a:pt x="24" y="197"/>
                    <a:pt x="24" y="197"/>
                    <a:pt x="24" y="197"/>
                  </a:cubicBezTo>
                  <a:cubicBezTo>
                    <a:pt x="358" y="5"/>
                    <a:pt x="358" y="5"/>
                    <a:pt x="358" y="5"/>
                  </a:cubicBezTo>
                  <a:cubicBezTo>
                    <a:pt x="366" y="0"/>
                    <a:pt x="381" y="0"/>
                    <a:pt x="391" y="6"/>
                  </a:cubicBezTo>
                  <a:cubicBezTo>
                    <a:pt x="603" y="123"/>
                    <a:pt x="603" y="123"/>
                    <a:pt x="603" y="123"/>
                  </a:cubicBezTo>
                  <a:cubicBezTo>
                    <a:pt x="609" y="117"/>
                    <a:pt x="609" y="117"/>
                    <a:pt x="609" y="117"/>
                  </a:cubicBezTo>
                  <a:cubicBezTo>
                    <a:pt x="611" y="119"/>
                    <a:pt x="611" y="119"/>
                    <a:pt x="611" y="119"/>
                  </a:cubicBezTo>
                  <a:cubicBezTo>
                    <a:pt x="621" y="130"/>
                    <a:pt x="617" y="141"/>
                    <a:pt x="613" y="145"/>
                  </a:cubicBezTo>
                  <a:cubicBezTo>
                    <a:pt x="612" y="146"/>
                    <a:pt x="611" y="147"/>
                    <a:pt x="609" y="148"/>
                  </a:cubicBezTo>
                  <a:cubicBezTo>
                    <a:pt x="265" y="347"/>
                    <a:pt x="265" y="347"/>
                    <a:pt x="265" y="347"/>
                  </a:cubicBezTo>
                  <a:cubicBezTo>
                    <a:pt x="261" y="349"/>
                    <a:pt x="256" y="350"/>
                    <a:pt x="250" y="350"/>
                  </a:cubicBezTo>
                  <a:close/>
                  <a:moveTo>
                    <a:pt x="14" y="217"/>
                  </a:moveTo>
                  <a:cubicBezTo>
                    <a:pt x="14" y="217"/>
                    <a:pt x="14" y="217"/>
                    <a:pt x="14" y="217"/>
                  </a:cubicBezTo>
                  <a:cubicBezTo>
                    <a:pt x="15" y="218"/>
                    <a:pt x="17" y="220"/>
                    <a:pt x="19" y="221"/>
                  </a:cubicBezTo>
                  <a:cubicBezTo>
                    <a:pt x="235" y="340"/>
                    <a:pt x="235" y="340"/>
                    <a:pt x="235" y="340"/>
                  </a:cubicBezTo>
                  <a:cubicBezTo>
                    <a:pt x="243" y="344"/>
                    <a:pt x="255" y="345"/>
                    <a:pt x="262" y="341"/>
                  </a:cubicBezTo>
                  <a:cubicBezTo>
                    <a:pt x="606" y="142"/>
                    <a:pt x="606" y="142"/>
                    <a:pt x="606" y="142"/>
                  </a:cubicBezTo>
                  <a:cubicBezTo>
                    <a:pt x="607" y="142"/>
                    <a:pt x="608" y="141"/>
                    <a:pt x="608" y="140"/>
                  </a:cubicBezTo>
                  <a:cubicBezTo>
                    <a:pt x="609" y="140"/>
                    <a:pt x="613" y="134"/>
                    <a:pt x="609" y="127"/>
                  </a:cubicBezTo>
                  <a:cubicBezTo>
                    <a:pt x="605" y="131"/>
                    <a:pt x="605" y="131"/>
                    <a:pt x="605" y="131"/>
                  </a:cubicBezTo>
                  <a:cubicBezTo>
                    <a:pt x="388" y="12"/>
                    <a:pt x="388" y="12"/>
                    <a:pt x="388" y="12"/>
                  </a:cubicBezTo>
                  <a:cubicBezTo>
                    <a:pt x="380" y="7"/>
                    <a:pt x="368" y="7"/>
                    <a:pt x="361" y="11"/>
                  </a:cubicBezTo>
                  <a:cubicBezTo>
                    <a:pt x="19" y="208"/>
                    <a:pt x="19" y="208"/>
                    <a:pt x="19" y="208"/>
                  </a:cubicBezTo>
                  <a:cubicBezTo>
                    <a:pt x="17" y="198"/>
                    <a:pt x="17" y="198"/>
                    <a:pt x="17" y="198"/>
                  </a:cubicBezTo>
                  <a:cubicBezTo>
                    <a:pt x="13" y="198"/>
                    <a:pt x="13" y="198"/>
                    <a:pt x="13" y="198"/>
                  </a:cubicBezTo>
                  <a:cubicBezTo>
                    <a:pt x="9" y="206"/>
                    <a:pt x="13" y="215"/>
                    <a:pt x="14" y="217"/>
                  </a:cubicBezTo>
                  <a:cubicBezTo>
                    <a:pt x="11" y="219"/>
                    <a:pt x="11" y="219"/>
                    <a:pt x="11" y="219"/>
                  </a:cubicBezTo>
                  <a:lnTo>
                    <a:pt x="14" y="217"/>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11" name="任意多边形 31">
              <a:extLst>
                <a:ext uri="{FF2B5EF4-FFF2-40B4-BE49-F238E27FC236}">
                  <a16:creationId xmlns:a16="http://schemas.microsoft.com/office/drawing/2014/main" id="{75109E7A-66E8-48DF-8B3E-326DCE14F450}"/>
                </a:ext>
              </a:extLst>
            </p:cNvPr>
            <p:cNvSpPr/>
            <p:nvPr/>
          </p:nvSpPr>
          <p:spPr bwMode="auto">
            <a:xfrm>
              <a:off x="4188469" y="1364473"/>
              <a:ext cx="2334813" cy="3213532"/>
            </a:xfrm>
            <a:custGeom>
              <a:avLst/>
              <a:gdLst>
                <a:gd name="T0" fmla="*/ 14 w 372"/>
                <a:gd name="T1" fmla="*/ 507 h 512"/>
                <a:gd name="T2" fmla="*/ 358 w 372"/>
                <a:gd name="T3" fmla="*/ 308 h 512"/>
                <a:gd name="T4" fmla="*/ 372 w 372"/>
                <a:gd name="T5" fmla="*/ 282 h 512"/>
                <a:gd name="T6" fmla="*/ 372 w 372"/>
                <a:gd name="T7" fmla="*/ 15 h 512"/>
                <a:gd name="T8" fmla="*/ 358 w 372"/>
                <a:gd name="T9" fmla="*/ 4 h 512"/>
                <a:gd name="T10" fmla="*/ 14 w 372"/>
                <a:gd name="T11" fmla="*/ 203 h 512"/>
                <a:gd name="T12" fmla="*/ 0 w 372"/>
                <a:gd name="T13" fmla="*/ 230 h 512"/>
                <a:gd name="T14" fmla="*/ 0 w 372"/>
                <a:gd name="T15" fmla="*/ 496 h 512"/>
                <a:gd name="T16" fmla="*/ 14 w 372"/>
                <a:gd name="T17" fmla="*/ 507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2" h="512">
                  <a:moveTo>
                    <a:pt x="14" y="507"/>
                  </a:moveTo>
                  <a:cubicBezTo>
                    <a:pt x="358" y="308"/>
                    <a:pt x="358" y="308"/>
                    <a:pt x="358" y="308"/>
                  </a:cubicBezTo>
                  <a:cubicBezTo>
                    <a:pt x="365" y="304"/>
                    <a:pt x="372" y="292"/>
                    <a:pt x="372" y="282"/>
                  </a:cubicBezTo>
                  <a:cubicBezTo>
                    <a:pt x="372" y="15"/>
                    <a:pt x="372" y="15"/>
                    <a:pt x="372" y="15"/>
                  </a:cubicBezTo>
                  <a:cubicBezTo>
                    <a:pt x="372" y="5"/>
                    <a:pt x="365" y="0"/>
                    <a:pt x="358" y="4"/>
                  </a:cubicBezTo>
                  <a:cubicBezTo>
                    <a:pt x="14" y="203"/>
                    <a:pt x="14" y="203"/>
                    <a:pt x="14" y="203"/>
                  </a:cubicBezTo>
                  <a:cubicBezTo>
                    <a:pt x="6" y="207"/>
                    <a:pt x="0" y="219"/>
                    <a:pt x="0" y="230"/>
                  </a:cubicBezTo>
                  <a:cubicBezTo>
                    <a:pt x="0" y="496"/>
                    <a:pt x="0" y="496"/>
                    <a:pt x="0" y="496"/>
                  </a:cubicBezTo>
                  <a:cubicBezTo>
                    <a:pt x="0" y="507"/>
                    <a:pt x="6" y="512"/>
                    <a:pt x="14" y="507"/>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12" name="任意多边形 32">
              <a:extLst>
                <a:ext uri="{FF2B5EF4-FFF2-40B4-BE49-F238E27FC236}">
                  <a16:creationId xmlns:a16="http://schemas.microsoft.com/office/drawing/2014/main" id="{A7579411-55D2-4881-B0C5-87954B39188C}"/>
                </a:ext>
              </a:extLst>
            </p:cNvPr>
            <p:cNvSpPr/>
            <p:nvPr/>
          </p:nvSpPr>
          <p:spPr bwMode="auto">
            <a:xfrm>
              <a:off x="4163165" y="1358722"/>
              <a:ext cx="2378520" cy="3219283"/>
            </a:xfrm>
            <a:custGeom>
              <a:avLst/>
              <a:gdLst>
                <a:gd name="T0" fmla="*/ 12 w 379"/>
                <a:gd name="T1" fmla="*/ 513 h 513"/>
                <a:gd name="T2" fmla="*/ 7 w 379"/>
                <a:gd name="T3" fmla="*/ 512 h 513"/>
                <a:gd name="T4" fmla="*/ 0 w 379"/>
                <a:gd name="T5" fmla="*/ 497 h 513"/>
                <a:gd name="T6" fmla="*/ 0 w 379"/>
                <a:gd name="T7" fmla="*/ 231 h 513"/>
                <a:gd name="T8" fmla="*/ 16 w 379"/>
                <a:gd name="T9" fmla="*/ 201 h 513"/>
                <a:gd name="T10" fmla="*/ 360 w 379"/>
                <a:gd name="T11" fmla="*/ 2 h 513"/>
                <a:gd name="T12" fmla="*/ 372 w 379"/>
                <a:gd name="T13" fmla="*/ 2 h 513"/>
                <a:gd name="T14" fmla="*/ 379 w 379"/>
                <a:gd name="T15" fmla="*/ 16 h 513"/>
                <a:gd name="T16" fmla="*/ 379 w 379"/>
                <a:gd name="T17" fmla="*/ 283 h 513"/>
                <a:gd name="T18" fmla="*/ 363 w 379"/>
                <a:gd name="T19" fmla="*/ 312 h 513"/>
                <a:gd name="T20" fmla="*/ 19 w 379"/>
                <a:gd name="T21" fmla="*/ 511 h 513"/>
                <a:gd name="T22" fmla="*/ 12 w 379"/>
                <a:gd name="T23" fmla="*/ 513 h 513"/>
                <a:gd name="T24" fmla="*/ 367 w 379"/>
                <a:gd name="T25" fmla="*/ 7 h 513"/>
                <a:gd name="T26" fmla="*/ 363 w 379"/>
                <a:gd name="T27" fmla="*/ 8 h 513"/>
                <a:gd name="T28" fmla="*/ 19 w 379"/>
                <a:gd name="T29" fmla="*/ 207 h 513"/>
                <a:gd name="T30" fmla="*/ 7 w 379"/>
                <a:gd name="T31" fmla="*/ 231 h 513"/>
                <a:gd name="T32" fmla="*/ 7 w 379"/>
                <a:gd name="T33" fmla="*/ 497 h 513"/>
                <a:gd name="T34" fmla="*/ 10 w 379"/>
                <a:gd name="T35" fmla="*/ 506 h 513"/>
                <a:gd name="T36" fmla="*/ 16 w 379"/>
                <a:gd name="T37" fmla="*/ 505 h 513"/>
                <a:gd name="T38" fmla="*/ 360 w 379"/>
                <a:gd name="T39" fmla="*/ 307 h 513"/>
                <a:gd name="T40" fmla="*/ 372 w 379"/>
                <a:gd name="T41" fmla="*/ 283 h 513"/>
                <a:gd name="T42" fmla="*/ 372 w 379"/>
                <a:gd name="T43" fmla="*/ 16 h 513"/>
                <a:gd name="T44" fmla="*/ 369 w 379"/>
                <a:gd name="T45" fmla="*/ 7 h 513"/>
                <a:gd name="T46" fmla="*/ 367 w 379"/>
                <a:gd name="T47" fmla="*/ 7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9" h="513">
                  <a:moveTo>
                    <a:pt x="12" y="513"/>
                  </a:moveTo>
                  <a:cubicBezTo>
                    <a:pt x="10" y="513"/>
                    <a:pt x="8" y="513"/>
                    <a:pt x="7" y="512"/>
                  </a:cubicBezTo>
                  <a:cubicBezTo>
                    <a:pt x="3" y="509"/>
                    <a:pt x="0" y="504"/>
                    <a:pt x="0" y="497"/>
                  </a:cubicBezTo>
                  <a:cubicBezTo>
                    <a:pt x="0" y="231"/>
                    <a:pt x="0" y="231"/>
                    <a:pt x="0" y="231"/>
                  </a:cubicBezTo>
                  <a:cubicBezTo>
                    <a:pt x="0" y="219"/>
                    <a:pt x="7" y="206"/>
                    <a:pt x="16" y="201"/>
                  </a:cubicBezTo>
                  <a:cubicBezTo>
                    <a:pt x="360" y="2"/>
                    <a:pt x="360" y="2"/>
                    <a:pt x="360" y="2"/>
                  </a:cubicBezTo>
                  <a:cubicBezTo>
                    <a:pt x="364" y="0"/>
                    <a:pt x="369" y="0"/>
                    <a:pt x="372" y="2"/>
                  </a:cubicBezTo>
                  <a:cubicBezTo>
                    <a:pt x="377" y="4"/>
                    <a:pt x="379" y="9"/>
                    <a:pt x="379" y="16"/>
                  </a:cubicBezTo>
                  <a:cubicBezTo>
                    <a:pt x="379" y="283"/>
                    <a:pt x="379" y="283"/>
                    <a:pt x="379" y="283"/>
                  </a:cubicBezTo>
                  <a:cubicBezTo>
                    <a:pt x="379" y="294"/>
                    <a:pt x="372" y="307"/>
                    <a:pt x="363" y="312"/>
                  </a:cubicBezTo>
                  <a:cubicBezTo>
                    <a:pt x="19" y="511"/>
                    <a:pt x="19" y="511"/>
                    <a:pt x="19" y="511"/>
                  </a:cubicBezTo>
                  <a:cubicBezTo>
                    <a:pt x="17" y="512"/>
                    <a:pt x="14" y="513"/>
                    <a:pt x="12" y="513"/>
                  </a:cubicBezTo>
                  <a:close/>
                  <a:moveTo>
                    <a:pt x="367" y="7"/>
                  </a:moveTo>
                  <a:cubicBezTo>
                    <a:pt x="366" y="7"/>
                    <a:pt x="364" y="8"/>
                    <a:pt x="363" y="8"/>
                  </a:cubicBezTo>
                  <a:cubicBezTo>
                    <a:pt x="19" y="207"/>
                    <a:pt x="19" y="207"/>
                    <a:pt x="19" y="207"/>
                  </a:cubicBezTo>
                  <a:cubicBezTo>
                    <a:pt x="13" y="211"/>
                    <a:pt x="7" y="222"/>
                    <a:pt x="7" y="231"/>
                  </a:cubicBezTo>
                  <a:cubicBezTo>
                    <a:pt x="7" y="497"/>
                    <a:pt x="7" y="497"/>
                    <a:pt x="7" y="497"/>
                  </a:cubicBezTo>
                  <a:cubicBezTo>
                    <a:pt x="7" y="502"/>
                    <a:pt x="8" y="505"/>
                    <a:pt x="10" y="506"/>
                  </a:cubicBezTo>
                  <a:cubicBezTo>
                    <a:pt x="12" y="507"/>
                    <a:pt x="14" y="506"/>
                    <a:pt x="16" y="505"/>
                  </a:cubicBezTo>
                  <a:cubicBezTo>
                    <a:pt x="360" y="307"/>
                    <a:pt x="360" y="307"/>
                    <a:pt x="360" y="307"/>
                  </a:cubicBezTo>
                  <a:cubicBezTo>
                    <a:pt x="367" y="303"/>
                    <a:pt x="372" y="292"/>
                    <a:pt x="372" y="283"/>
                  </a:cubicBezTo>
                  <a:cubicBezTo>
                    <a:pt x="372" y="16"/>
                    <a:pt x="372" y="16"/>
                    <a:pt x="372" y="16"/>
                  </a:cubicBezTo>
                  <a:cubicBezTo>
                    <a:pt x="372" y="12"/>
                    <a:pt x="371" y="9"/>
                    <a:pt x="369" y="7"/>
                  </a:cubicBezTo>
                  <a:cubicBezTo>
                    <a:pt x="368" y="7"/>
                    <a:pt x="368" y="7"/>
                    <a:pt x="367" y="7"/>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13" name="任意多边形 33">
              <a:extLst>
                <a:ext uri="{FF2B5EF4-FFF2-40B4-BE49-F238E27FC236}">
                  <a16:creationId xmlns:a16="http://schemas.microsoft.com/office/drawing/2014/main" id="{84D7F2A0-8540-47B3-BB19-8128FC3163F1}"/>
                </a:ext>
              </a:extLst>
            </p:cNvPr>
            <p:cNvSpPr/>
            <p:nvPr/>
          </p:nvSpPr>
          <p:spPr bwMode="auto">
            <a:xfrm>
              <a:off x="4288533" y="1527795"/>
              <a:ext cx="2146188" cy="2848933"/>
            </a:xfrm>
            <a:custGeom>
              <a:avLst/>
              <a:gdLst>
                <a:gd name="T0" fmla="*/ 5 w 342"/>
                <a:gd name="T1" fmla="*/ 452 h 454"/>
                <a:gd name="T2" fmla="*/ 338 w 342"/>
                <a:gd name="T3" fmla="*/ 260 h 454"/>
                <a:gd name="T4" fmla="*/ 342 w 342"/>
                <a:gd name="T5" fmla="*/ 251 h 454"/>
                <a:gd name="T6" fmla="*/ 342 w 342"/>
                <a:gd name="T7" fmla="*/ 5 h 454"/>
                <a:gd name="T8" fmla="*/ 338 w 342"/>
                <a:gd name="T9" fmla="*/ 1 h 454"/>
                <a:gd name="T10" fmla="*/ 5 w 342"/>
                <a:gd name="T11" fmla="*/ 193 h 454"/>
                <a:gd name="T12" fmla="*/ 0 w 342"/>
                <a:gd name="T13" fmla="*/ 202 h 454"/>
                <a:gd name="T14" fmla="*/ 0 w 342"/>
                <a:gd name="T15" fmla="*/ 449 h 454"/>
                <a:gd name="T16" fmla="*/ 5 w 342"/>
                <a:gd name="T17" fmla="*/ 452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2" h="454">
                  <a:moveTo>
                    <a:pt x="5" y="452"/>
                  </a:moveTo>
                  <a:cubicBezTo>
                    <a:pt x="338" y="260"/>
                    <a:pt x="338" y="260"/>
                    <a:pt x="338" y="260"/>
                  </a:cubicBezTo>
                  <a:cubicBezTo>
                    <a:pt x="340" y="259"/>
                    <a:pt x="342" y="255"/>
                    <a:pt x="342" y="251"/>
                  </a:cubicBezTo>
                  <a:cubicBezTo>
                    <a:pt x="342" y="5"/>
                    <a:pt x="342" y="5"/>
                    <a:pt x="342" y="5"/>
                  </a:cubicBezTo>
                  <a:cubicBezTo>
                    <a:pt x="342" y="1"/>
                    <a:pt x="340" y="0"/>
                    <a:pt x="338" y="1"/>
                  </a:cubicBezTo>
                  <a:cubicBezTo>
                    <a:pt x="5" y="193"/>
                    <a:pt x="5" y="193"/>
                    <a:pt x="5" y="193"/>
                  </a:cubicBezTo>
                  <a:cubicBezTo>
                    <a:pt x="2" y="195"/>
                    <a:pt x="0" y="199"/>
                    <a:pt x="0" y="202"/>
                  </a:cubicBezTo>
                  <a:cubicBezTo>
                    <a:pt x="0" y="449"/>
                    <a:pt x="0" y="449"/>
                    <a:pt x="0" y="449"/>
                  </a:cubicBezTo>
                  <a:cubicBezTo>
                    <a:pt x="0" y="452"/>
                    <a:pt x="2" y="454"/>
                    <a:pt x="5" y="45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14" name="任意多边形 34">
              <a:extLst>
                <a:ext uri="{FF2B5EF4-FFF2-40B4-BE49-F238E27FC236}">
                  <a16:creationId xmlns:a16="http://schemas.microsoft.com/office/drawing/2014/main" id="{052F3224-B38D-4A41-ABB8-CB8518FBD1E7}"/>
                </a:ext>
              </a:extLst>
            </p:cNvPr>
            <p:cNvSpPr/>
            <p:nvPr/>
          </p:nvSpPr>
          <p:spPr bwMode="auto">
            <a:xfrm>
              <a:off x="4275881" y="1515144"/>
              <a:ext cx="2171492" cy="2868485"/>
            </a:xfrm>
            <a:custGeom>
              <a:avLst/>
              <a:gdLst>
                <a:gd name="T0" fmla="*/ 5 w 346"/>
                <a:gd name="T1" fmla="*/ 457 h 457"/>
                <a:gd name="T2" fmla="*/ 3 w 346"/>
                <a:gd name="T3" fmla="*/ 456 h 457"/>
                <a:gd name="T4" fmla="*/ 0 w 346"/>
                <a:gd name="T5" fmla="*/ 451 h 457"/>
                <a:gd name="T6" fmla="*/ 0 w 346"/>
                <a:gd name="T7" fmla="*/ 204 h 457"/>
                <a:gd name="T8" fmla="*/ 6 w 346"/>
                <a:gd name="T9" fmla="*/ 193 h 457"/>
                <a:gd name="T10" fmla="*/ 338 w 346"/>
                <a:gd name="T11" fmla="*/ 1 h 457"/>
                <a:gd name="T12" fmla="*/ 344 w 346"/>
                <a:gd name="T13" fmla="*/ 1 h 457"/>
                <a:gd name="T14" fmla="*/ 346 w 346"/>
                <a:gd name="T15" fmla="*/ 7 h 457"/>
                <a:gd name="T16" fmla="*/ 346 w 346"/>
                <a:gd name="T17" fmla="*/ 253 h 457"/>
                <a:gd name="T18" fmla="*/ 341 w 346"/>
                <a:gd name="T19" fmla="*/ 264 h 457"/>
                <a:gd name="T20" fmla="*/ 8 w 346"/>
                <a:gd name="T21" fmla="*/ 456 h 457"/>
                <a:gd name="T22" fmla="*/ 5 w 346"/>
                <a:gd name="T23" fmla="*/ 457 h 457"/>
                <a:gd name="T24" fmla="*/ 6 w 346"/>
                <a:gd name="T25" fmla="*/ 452 h 457"/>
                <a:gd name="T26" fmla="*/ 7 w 346"/>
                <a:gd name="T27" fmla="*/ 454 h 457"/>
                <a:gd name="T28" fmla="*/ 6 w 346"/>
                <a:gd name="T29" fmla="*/ 452 h 457"/>
                <a:gd name="T30" fmla="*/ 338 w 346"/>
                <a:gd name="T31" fmla="*/ 260 h 457"/>
                <a:gd name="T32" fmla="*/ 342 w 346"/>
                <a:gd name="T33" fmla="*/ 253 h 457"/>
                <a:gd name="T34" fmla="*/ 342 w 346"/>
                <a:gd name="T35" fmla="*/ 7 h 457"/>
                <a:gd name="T36" fmla="*/ 341 w 346"/>
                <a:gd name="T37" fmla="*/ 5 h 457"/>
                <a:gd name="T38" fmla="*/ 341 w 346"/>
                <a:gd name="T39" fmla="*/ 5 h 457"/>
                <a:gd name="T40" fmla="*/ 8 w 346"/>
                <a:gd name="T41" fmla="*/ 197 h 457"/>
                <a:gd name="T42" fmla="*/ 5 w 346"/>
                <a:gd name="T43" fmla="*/ 204 h 457"/>
                <a:gd name="T44" fmla="*/ 5 w 346"/>
                <a:gd name="T45" fmla="*/ 451 h 457"/>
                <a:gd name="T46" fmla="*/ 5 w 346"/>
                <a:gd name="T47" fmla="*/ 453 h 457"/>
                <a:gd name="T48" fmla="*/ 6 w 346"/>
                <a:gd name="T49" fmla="*/ 452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6" h="457">
                  <a:moveTo>
                    <a:pt x="5" y="457"/>
                  </a:moveTo>
                  <a:cubicBezTo>
                    <a:pt x="4" y="457"/>
                    <a:pt x="4" y="457"/>
                    <a:pt x="3" y="456"/>
                  </a:cubicBezTo>
                  <a:cubicBezTo>
                    <a:pt x="1" y="455"/>
                    <a:pt x="0" y="453"/>
                    <a:pt x="0" y="451"/>
                  </a:cubicBezTo>
                  <a:cubicBezTo>
                    <a:pt x="0" y="204"/>
                    <a:pt x="0" y="204"/>
                    <a:pt x="0" y="204"/>
                  </a:cubicBezTo>
                  <a:cubicBezTo>
                    <a:pt x="0" y="200"/>
                    <a:pt x="3" y="195"/>
                    <a:pt x="6" y="193"/>
                  </a:cubicBezTo>
                  <a:cubicBezTo>
                    <a:pt x="338" y="1"/>
                    <a:pt x="338" y="1"/>
                    <a:pt x="338" y="1"/>
                  </a:cubicBezTo>
                  <a:cubicBezTo>
                    <a:pt x="340" y="0"/>
                    <a:pt x="342" y="0"/>
                    <a:pt x="344" y="1"/>
                  </a:cubicBezTo>
                  <a:cubicBezTo>
                    <a:pt x="345" y="2"/>
                    <a:pt x="346" y="4"/>
                    <a:pt x="346" y="7"/>
                  </a:cubicBezTo>
                  <a:cubicBezTo>
                    <a:pt x="346" y="253"/>
                    <a:pt x="346" y="253"/>
                    <a:pt x="346" y="253"/>
                  </a:cubicBezTo>
                  <a:cubicBezTo>
                    <a:pt x="346" y="258"/>
                    <a:pt x="344" y="262"/>
                    <a:pt x="341" y="264"/>
                  </a:cubicBezTo>
                  <a:cubicBezTo>
                    <a:pt x="8" y="456"/>
                    <a:pt x="8" y="456"/>
                    <a:pt x="8" y="456"/>
                  </a:cubicBezTo>
                  <a:cubicBezTo>
                    <a:pt x="7" y="457"/>
                    <a:pt x="6" y="457"/>
                    <a:pt x="5" y="457"/>
                  </a:cubicBezTo>
                  <a:close/>
                  <a:moveTo>
                    <a:pt x="6" y="452"/>
                  </a:moveTo>
                  <a:cubicBezTo>
                    <a:pt x="7" y="454"/>
                    <a:pt x="7" y="454"/>
                    <a:pt x="7" y="454"/>
                  </a:cubicBezTo>
                  <a:cubicBezTo>
                    <a:pt x="6" y="452"/>
                    <a:pt x="6" y="452"/>
                    <a:pt x="6" y="452"/>
                  </a:cubicBezTo>
                  <a:cubicBezTo>
                    <a:pt x="338" y="260"/>
                    <a:pt x="338" y="260"/>
                    <a:pt x="338" y="260"/>
                  </a:cubicBezTo>
                  <a:cubicBezTo>
                    <a:pt x="340" y="259"/>
                    <a:pt x="342" y="256"/>
                    <a:pt x="342" y="253"/>
                  </a:cubicBezTo>
                  <a:cubicBezTo>
                    <a:pt x="342" y="7"/>
                    <a:pt x="342" y="7"/>
                    <a:pt x="342" y="7"/>
                  </a:cubicBezTo>
                  <a:cubicBezTo>
                    <a:pt x="342" y="6"/>
                    <a:pt x="342" y="5"/>
                    <a:pt x="341" y="5"/>
                  </a:cubicBezTo>
                  <a:cubicBezTo>
                    <a:pt x="341" y="5"/>
                    <a:pt x="341" y="5"/>
                    <a:pt x="341" y="5"/>
                  </a:cubicBezTo>
                  <a:cubicBezTo>
                    <a:pt x="8" y="197"/>
                    <a:pt x="8" y="197"/>
                    <a:pt x="8" y="197"/>
                  </a:cubicBezTo>
                  <a:cubicBezTo>
                    <a:pt x="6" y="198"/>
                    <a:pt x="5" y="202"/>
                    <a:pt x="5" y="204"/>
                  </a:cubicBezTo>
                  <a:cubicBezTo>
                    <a:pt x="5" y="451"/>
                    <a:pt x="5" y="451"/>
                    <a:pt x="5" y="451"/>
                  </a:cubicBezTo>
                  <a:cubicBezTo>
                    <a:pt x="5" y="452"/>
                    <a:pt x="5" y="453"/>
                    <a:pt x="5" y="453"/>
                  </a:cubicBezTo>
                  <a:cubicBezTo>
                    <a:pt x="5" y="453"/>
                    <a:pt x="5" y="453"/>
                    <a:pt x="6" y="452"/>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15" name="任意多边形 35">
              <a:extLst>
                <a:ext uri="{FF2B5EF4-FFF2-40B4-BE49-F238E27FC236}">
                  <a16:creationId xmlns:a16="http://schemas.microsoft.com/office/drawing/2014/main" id="{65DF9C71-D870-49BF-A142-4B0C5D8931CE}"/>
                </a:ext>
              </a:extLst>
            </p:cNvPr>
            <p:cNvSpPr/>
            <p:nvPr/>
          </p:nvSpPr>
          <p:spPr bwMode="auto">
            <a:xfrm>
              <a:off x="6434722" y="3366892"/>
              <a:ext cx="182875" cy="25304"/>
            </a:xfrm>
            <a:custGeom>
              <a:avLst/>
              <a:gdLst>
                <a:gd name="T0" fmla="*/ 0 w 29"/>
                <a:gd name="T1" fmla="*/ 4 h 4"/>
                <a:gd name="T2" fmla="*/ 1 w 29"/>
                <a:gd name="T3" fmla="*/ 4 h 4"/>
                <a:gd name="T4" fmla="*/ 29 w 29"/>
                <a:gd name="T5" fmla="*/ 4 h 4"/>
                <a:gd name="T6" fmla="*/ 0 w 29"/>
                <a:gd name="T7" fmla="*/ 4 h 4"/>
              </a:gdLst>
              <a:ahLst/>
              <a:cxnLst>
                <a:cxn ang="0">
                  <a:pos x="T0" y="T1"/>
                </a:cxn>
                <a:cxn ang="0">
                  <a:pos x="T2" y="T3"/>
                </a:cxn>
                <a:cxn ang="0">
                  <a:pos x="T4" y="T5"/>
                </a:cxn>
                <a:cxn ang="0">
                  <a:pos x="T6" y="T7"/>
                </a:cxn>
              </a:cxnLst>
              <a:rect l="0" t="0" r="r" b="b"/>
              <a:pathLst>
                <a:path w="29" h="4">
                  <a:moveTo>
                    <a:pt x="0" y="4"/>
                  </a:moveTo>
                  <a:cubicBezTo>
                    <a:pt x="1" y="4"/>
                    <a:pt x="1" y="4"/>
                    <a:pt x="1" y="4"/>
                  </a:cubicBezTo>
                  <a:cubicBezTo>
                    <a:pt x="8" y="0"/>
                    <a:pt x="20" y="0"/>
                    <a:pt x="29" y="4"/>
                  </a:cubicBezTo>
                  <a:lnTo>
                    <a:pt x="0" y="4"/>
                  </a:ln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16" name="任意多边形 36">
              <a:extLst>
                <a:ext uri="{FF2B5EF4-FFF2-40B4-BE49-F238E27FC236}">
                  <a16:creationId xmlns:a16="http://schemas.microsoft.com/office/drawing/2014/main" id="{05A565CB-E584-40C8-A7B7-736C148D5B08}"/>
                </a:ext>
              </a:extLst>
            </p:cNvPr>
            <p:cNvSpPr/>
            <p:nvPr/>
          </p:nvSpPr>
          <p:spPr bwMode="auto">
            <a:xfrm>
              <a:off x="6385264" y="3347339"/>
              <a:ext cx="294439" cy="57507"/>
            </a:xfrm>
            <a:custGeom>
              <a:avLst/>
              <a:gdLst>
                <a:gd name="T0" fmla="*/ 47 w 47"/>
                <a:gd name="T1" fmla="*/ 9 h 9"/>
                <a:gd name="T2" fmla="*/ 0 w 47"/>
                <a:gd name="T3" fmla="*/ 9 h 9"/>
                <a:gd name="T4" fmla="*/ 7 w 47"/>
                <a:gd name="T5" fmla="*/ 5 h 9"/>
                <a:gd name="T6" fmla="*/ 38 w 47"/>
                <a:gd name="T7" fmla="*/ 5 h 9"/>
                <a:gd name="T8" fmla="*/ 47 w 47"/>
                <a:gd name="T9" fmla="*/ 9 h 9"/>
              </a:gdLst>
              <a:ahLst/>
              <a:cxnLst>
                <a:cxn ang="0">
                  <a:pos x="T0" y="T1"/>
                </a:cxn>
                <a:cxn ang="0">
                  <a:pos x="T2" y="T3"/>
                </a:cxn>
                <a:cxn ang="0">
                  <a:pos x="T4" y="T5"/>
                </a:cxn>
                <a:cxn ang="0">
                  <a:pos x="T6" y="T7"/>
                </a:cxn>
                <a:cxn ang="0">
                  <a:pos x="T8" y="T9"/>
                </a:cxn>
              </a:cxnLst>
              <a:rect l="0" t="0" r="r" b="b"/>
              <a:pathLst>
                <a:path w="47" h="9">
                  <a:moveTo>
                    <a:pt x="47" y="9"/>
                  </a:moveTo>
                  <a:cubicBezTo>
                    <a:pt x="0" y="9"/>
                    <a:pt x="0" y="9"/>
                    <a:pt x="0" y="9"/>
                  </a:cubicBezTo>
                  <a:cubicBezTo>
                    <a:pt x="7" y="5"/>
                    <a:pt x="7" y="5"/>
                    <a:pt x="7" y="5"/>
                  </a:cubicBezTo>
                  <a:cubicBezTo>
                    <a:pt x="15" y="0"/>
                    <a:pt x="28" y="0"/>
                    <a:pt x="38" y="5"/>
                  </a:cubicBezTo>
                  <a:lnTo>
                    <a:pt x="47" y="9"/>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17" name="任意多边形 37">
              <a:extLst>
                <a:ext uri="{FF2B5EF4-FFF2-40B4-BE49-F238E27FC236}">
                  <a16:creationId xmlns:a16="http://schemas.microsoft.com/office/drawing/2014/main" id="{B032E2A6-B1F8-475E-B701-3D4D719CD6AA}"/>
                </a:ext>
              </a:extLst>
            </p:cNvPr>
            <p:cNvSpPr/>
            <p:nvPr/>
          </p:nvSpPr>
          <p:spPr bwMode="auto">
            <a:xfrm>
              <a:off x="4232175" y="3272580"/>
              <a:ext cx="3809311" cy="2202547"/>
            </a:xfrm>
            <a:custGeom>
              <a:avLst/>
              <a:gdLst>
                <a:gd name="T0" fmla="*/ 255 w 607"/>
                <a:gd name="T1" fmla="*/ 346 h 351"/>
                <a:gd name="T2" fmla="*/ 599 w 607"/>
                <a:gd name="T3" fmla="*/ 148 h 351"/>
                <a:gd name="T4" fmla="*/ 597 w 607"/>
                <a:gd name="T5" fmla="*/ 130 h 351"/>
                <a:gd name="T6" fmla="*/ 382 w 607"/>
                <a:gd name="T7" fmla="*/ 6 h 351"/>
                <a:gd name="T8" fmla="*/ 351 w 607"/>
                <a:gd name="T9" fmla="*/ 4 h 351"/>
                <a:gd name="T10" fmla="*/ 7 w 607"/>
                <a:gd name="T11" fmla="*/ 203 h 351"/>
                <a:gd name="T12" fmla="*/ 10 w 607"/>
                <a:gd name="T13" fmla="*/ 220 h 351"/>
                <a:gd name="T14" fmla="*/ 225 w 607"/>
                <a:gd name="T15" fmla="*/ 345 h 351"/>
                <a:gd name="T16" fmla="*/ 255 w 607"/>
                <a:gd name="T17" fmla="*/ 34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7" h="351">
                  <a:moveTo>
                    <a:pt x="255" y="346"/>
                  </a:moveTo>
                  <a:cubicBezTo>
                    <a:pt x="599" y="148"/>
                    <a:pt x="599" y="148"/>
                    <a:pt x="599" y="148"/>
                  </a:cubicBezTo>
                  <a:cubicBezTo>
                    <a:pt x="607" y="143"/>
                    <a:pt x="606" y="135"/>
                    <a:pt x="597" y="130"/>
                  </a:cubicBezTo>
                  <a:cubicBezTo>
                    <a:pt x="382" y="6"/>
                    <a:pt x="382" y="6"/>
                    <a:pt x="382" y="6"/>
                  </a:cubicBezTo>
                  <a:cubicBezTo>
                    <a:pt x="373" y="0"/>
                    <a:pt x="359" y="0"/>
                    <a:pt x="351" y="4"/>
                  </a:cubicBezTo>
                  <a:cubicBezTo>
                    <a:pt x="7" y="203"/>
                    <a:pt x="7" y="203"/>
                    <a:pt x="7" y="203"/>
                  </a:cubicBezTo>
                  <a:cubicBezTo>
                    <a:pt x="0" y="207"/>
                    <a:pt x="1" y="215"/>
                    <a:pt x="10" y="220"/>
                  </a:cubicBezTo>
                  <a:cubicBezTo>
                    <a:pt x="225" y="345"/>
                    <a:pt x="225" y="345"/>
                    <a:pt x="225" y="345"/>
                  </a:cubicBezTo>
                  <a:cubicBezTo>
                    <a:pt x="234" y="350"/>
                    <a:pt x="248" y="351"/>
                    <a:pt x="255" y="34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18" name="任意多边形 38">
              <a:extLst>
                <a:ext uri="{FF2B5EF4-FFF2-40B4-BE49-F238E27FC236}">
                  <a16:creationId xmlns:a16="http://schemas.microsoft.com/office/drawing/2014/main" id="{32CE5970-B356-461D-852C-B7375EDA68CF}"/>
                </a:ext>
              </a:extLst>
            </p:cNvPr>
            <p:cNvSpPr/>
            <p:nvPr/>
          </p:nvSpPr>
          <p:spPr bwMode="auto">
            <a:xfrm>
              <a:off x="4226424" y="3247276"/>
              <a:ext cx="3821963" cy="2240501"/>
            </a:xfrm>
            <a:custGeom>
              <a:avLst/>
              <a:gdLst>
                <a:gd name="T0" fmla="*/ 243 w 609"/>
                <a:gd name="T1" fmla="*/ 357 h 357"/>
                <a:gd name="T2" fmla="*/ 224 w 609"/>
                <a:gd name="T3" fmla="*/ 352 h 357"/>
                <a:gd name="T4" fmla="*/ 9 w 609"/>
                <a:gd name="T5" fmla="*/ 227 h 357"/>
                <a:gd name="T6" fmla="*/ 0 w 609"/>
                <a:gd name="T7" fmla="*/ 214 h 357"/>
                <a:gd name="T8" fmla="*/ 7 w 609"/>
                <a:gd name="T9" fmla="*/ 204 h 357"/>
                <a:gd name="T10" fmla="*/ 351 w 609"/>
                <a:gd name="T11" fmla="*/ 5 h 357"/>
                <a:gd name="T12" fmla="*/ 384 w 609"/>
                <a:gd name="T13" fmla="*/ 7 h 357"/>
                <a:gd name="T14" fmla="*/ 600 w 609"/>
                <a:gd name="T15" fmla="*/ 131 h 357"/>
                <a:gd name="T16" fmla="*/ 609 w 609"/>
                <a:gd name="T17" fmla="*/ 144 h 357"/>
                <a:gd name="T18" fmla="*/ 602 w 609"/>
                <a:gd name="T19" fmla="*/ 154 h 357"/>
                <a:gd name="T20" fmla="*/ 258 w 609"/>
                <a:gd name="T21" fmla="*/ 353 h 357"/>
                <a:gd name="T22" fmla="*/ 243 w 609"/>
                <a:gd name="T23" fmla="*/ 357 h 357"/>
                <a:gd name="T24" fmla="*/ 365 w 609"/>
                <a:gd name="T25" fmla="*/ 9 h 357"/>
                <a:gd name="T26" fmla="*/ 354 w 609"/>
                <a:gd name="T27" fmla="*/ 11 h 357"/>
                <a:gd name="T28" fmla="*/ 10 w 609"/>
                <a:gd name="T29" fmla="*/ 210 h 357"/>
                <a:gd name="T30" fmla="*/ 6 w 609"/>
                <a:gd name="T31" fmla="*/ 214 h 357"/>
                <a:gd name="T32" fmla="*/ 12 w 609"/>
                <a:gd name="T33" fmla="*/ 221 h 357"/>
                <a:gd name="T34" fmla="*/ 228 w 609"/>
                <a:gd name="T35" fmla="*/ 346 h 357"/>
                <a:gd name="T36" fmla="*/ 255 w 609"/>
                <a:gd name="T37" fmla="*/ 347 h 357"/>
                <a:gd name="T38" fmla="*/ 599 w 609"/>
                <a:gd name="T39" fmla="*/ 149 h 357"/>
                <a:gd name="T40" fmla="*/ 602 w 609"/>
                <a:gd name="T41" fmla="*/ 144 h 357"/>
                <a:gd name="T42" fmla="*/ 597 w 609"/>
                <a:gd name="T43" fmla="*/ 137 h 357"/>
                <a:gd name="T44" fmla="*/ 381 w 609"/>
                <a:gd name="T45" fmla="*/ 12 h 357"/>
                <a:gd name="T46" fmla="*/ 365 w 609"/>
                <a:gd name="T47" fmla="*/ 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09" h="357">
                  <a:moveTo>
                    <a:pt x="243" y="357"/>
                  </a:moveTo>
                  <a:cubicBezTo>
                    <a:pt x="237" y="357"/>
                    <a:pt x="230" y="355"/>
                    <a:pt x="224" y="352"/>
                  </a:cubicBezTo>
                  <a:cubicBezTo>
                    <a:pt x="9" y="227"/>
                    <a:pt x="9" y="227"/>
                    <a:pt x="9" y="227"/>
                  </a:cubicBezTo>
                  <a:cubicBezTo>
                    <a:pt x="3" y="224"/>
                    <a:pt x="0" y="219"/>
                    <a:pt x="0" y="214"/>
                  </a:cubicBezTo>
                  <a:cubicBezTo>
                    <a:pt x="0" y="210"/>
                    <a:pt x="2" y="207"/>
                    <a:pt x="7" y="204"/>
                  </a:cubicBezTo>
                  <a:cubicBezTo>
                    <a:pt x="351" y="5"/>
                    <a:pt x="351" y="5"/>
                    <a:pt x="351" y="5"/>
                  </a:cubicBezTo>
                  <a:cubicBezTo>
                    <a:pt x="359" y="0"/>
                    <a:pt x="374" y="1"/>
                    <a:pt x="384" y="7"/>
                  </a:cubicBezTo>
                  <a:cubicBezTo>
                    <a:pt x="600" y="131"/>
                    <a:pt x="600" y="131"/>
                    <a:pt x="600" y="131"/>
                  </a:cubicBezTo>
                  <a:cubicBezTo>
                    <a:pt x="606" y="134"/>
                    <a:pt x="609" y="139"/>
                    <a:pt x="609" y="144"/>
                  </a:cubicBezTo>
                  <a:cubicBezTo>
                    <a:pt x="609" y="148"/>
                    <a:pt x="607" y="152"/>
                    <a:pt x="602" y="154"/>
                  </a:cubicBezTo>
                  <a:cubicBezTo>
                    <a:pt x="258" y="353"/>
                    <a:pt x="258" y="353"/>
                    <a:pt x="258" y="353"/>
                  </a:cubicBezTo>
                  <a:cubicBezTo>
                    <a:pt x="254" y="355"/>
                    <a:pt x="249" y="357"/>
                    <a:pt x="243" y="357"/>
                  </a:cubicBezTo>
                  <a:close/>
                  <a:moveTo>
                    <a:pt x="365" y="9"/>
                  </a:moveTo>
                  <a:cubicBezTo>
                    <a:pt x="361" y="9"/>
                    <a:pt x="357" y="9"/>
                    <a:pt x="354" y="11"/>
                  </a:cubicBezTo>
                  <a:cubicBezTo>
                    <a:pt x="10" y="210"/>
                    <a:pt x="10" y="210"/>
                    <a:pt x="10" y="210"/>
                  </a:cubicBezTo>
                  <a:cubicBezTo>
                    <a:pt x="8" y="211"/>
                    <a:pt x="6" y="212"/>
                    <a:pt x="6" y="214"/>
                  </a:cubicBezTo>
                  <a:cubicBezTo>
                    <a:pt x="6" y="217"/>
                    <a:pt x="9" y="219"/>
                    <a:pt x="12" y="221"/>
                  </a:cubicBezTo>
                  <a:cubicBezTo>
                    <a:pt x="228" y="346"/>
                    <a:pt x="228" y="346"/>
                    <a:pt x="228" y="346"/>
                  </a:cubicBezTo>
                  <a:cubicBezTo>
                    <a:pt x="236" y="351"/>
                    <a:pt x="248" y="351"/>
                    <a:pt x="255" y="347"/>
                  </a:cubicBezTo>
                  <a:cubicBezTo>
                    <a:pt x="599" y="149"/>
                    <a:pt x="599" y="149"/>
                    <a:pt x="599" y="149"/>
                  </a:cubicBezTo>
                  <a:cubicBezTo>
                    <a:pt x="600" y="148"/>
                    <a:pt x="602" y="146"/>
                    <a:pt x="602" y="144"/>
                  </a:cubicBezTo>
                  <a:cubicBezTo>
                    <a:pt x="602" y="142"/>
                    <a:pt x="600" y="139"/>
                    <a:pt x="597" y="137"/>
                  </a:cubicBezTo>
                  <a:cubicBezTo>
                    <a:pt x="381" y="12"/>
                    <a:pt x="381" y="12"/>
                    <a:pt x="381" y="12"/>
                  </a:cubicBezTo>
                  <a:cubicBezTo>
                    <a:pt x="377" y="10"/>
                    <a:pt x="371" y="9"/>
                    <a:pt x="365" y="9"/>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19" name="任意多边形 39">
              <a:extLst>
                <a:ext uri="{FF2B5EF4-FFF2-40B4-BE49-F238E27FC236}">
                  <a16:creationId xmlns:a16="http://schemas.microsoft.com/office/drawing/2014/main" id="{89865EB0-52D5-4BCC-A9D5-B9280EA5CA1E}"/>
                </a:ext>
              </a:extLst>
            </p:cNvPr>
            <p:cNvSpPr/>
            <p:nvPr/>
          </p:nvSpPr>
          <p:spPr bwMode="auto">
            <a:xfrm>
              <a:off x="4413899" y="3379543"/>
              <a:ext cx="2968549" cy="1712580"/>
            </a:xfrm>
            <a:custGeom>
              <a:avLst/>
              <a:gdLst>
                <a:gd name="T0" fmla="*/ 131 w 473"/>
                <a:gd name="T1" fmla="*/ 271 h 273"/>
                <a:gd name="T2" fmla="*/ 470 w 473"/>
                <a:gd name="T3" fmla="*/ 76 h 273"/>
                <a:gd name="T4" fmla="*/ 470 w 473"/>
                <a:gd name="T5" fmla="*/ 70 h 273"/>
                <a:gd name="T6" fmla="*/ 352 w 473"/>
                <a:gd name="T7" fmla="*/ 2 h 273"/>
                <a:gd name="T8" fmla="*/ 342 w 473"/>
                <a:gd name="T9" fmla="*/ 1 h 273"/>
                <a:gd name="T10" fmla="*/ 3 w 473"/>
                <a:gd name="T11" fmla="*/ 197 h 273"/>
                <a:gd name="T12" fmla="*/ 4 w 473"/>
                <a:gd name="T13" fmla="*/ 203 h 273"/>
                <a:gd name="T14" fmla="*/ 121 w 473"/>
                <a:gd name="T15" fmla="*/ 271 h 273"/>
                <a:gd name="T16" fmla="*/ 131 w 473"/>
                <a:gd name="T17" fmla="*/ 271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3" h="273">
                  <a:moveTo>
                    <a:pt x="131" y="271"/>
                  </a:moveTo>
                  <a:cubicBezTo>
                    <a:pt x="470" y="76"/>
                    <a:pt x="470" y="76"/>
                    <a:pt x="470" y="76"/>
                  </a:cubicBezTo>
                  <a:cubicBezTo>
                    <a:pt x="473" y="74"/>
                    <a:pt x="473" y="71"/>
                    <a:pt x="470" y="70"/>
                  </a:cubicBezTo>
                  <a:cubicBezTo>
                    <a:pt x="352" y="2"/>
                    <a:pt x="352" y="2"/>
                    <a:pt x="352" y="2"/>
                  </a:cubicBezTo>
                  <a:cubicBezTo>
                    <a:pt x="349" y="0"/>
                    <a:pt x="345" y="0"/>
                    <a:pt x="342" y="1"/>
                  </a:cubicBezTo>
                  <a:cubicBezTo>
                    <a:pt x="3" y="197"/>
                    <a:pt x="3" y="197"/>
                    <a:pt x="3" y="197"/>
                  </a:cubicBezTo>
                  <a:cubicBezTo>
                    <a:pt x="0" y="199"/>
                    <a:pt x="1" y="201"/>
                    <a:pt x="4" y="203"/>
                  </a:cubicBezTo>
                  <a:cubicBezTo>
                    <a:pt x="121" y="271"/>
                    <a:pt x="121" y="271"/>
                    <a:pt x="121" y="271"/>
                  </a:cubicBezTo>
                  <a:cubicBezTo>
                    <a:pt x="124" y="273"/>
                    <a:pt x="129" y="273"/>
                    <a:pt x="131" y="271"/>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20" name="任意多边形 40">
              <a:extLst>
                <a:ext uri="{FF2B5EF4-FFF2-40B4-BE49-F238E27FC236}">
                  <a16:creationId xmlns:a16="http://schemas.microsoft.com/office/drawing/2014/main" id="{04792D77-A901-4148-93DD-E3AADC0865BF}"/>
                </a:ext>
              </a:extLst>
            </p:cNvPr>
            <p:cNvSpPr/>
            <p:nvPr/>
          </p:nvSpPr>
          <p:spPr bwMode="auto">
            <a:xfrm>
              <a:off x="4408150" y="3366892"/>
              <a:ext cx="2981200" cy="1737884"/>
            </a:xfrm>
            <a:custGeom>
              <a:avLst/>
              <a:gdLst>
                <a:gd name="T0" fmla="*/ 128 w 475"/>
                <a:gd name="T1" fmla="*/ 277 h 277"/>
                <a:gd name="T2" fmla="*/ 121 w 475"/>
                <a:gd name="T3" fmla="*/ 275 h 277"/>
                <a:gd name="T4" fmla="*/ 4 w 475"/>
                <a:gd name="T5" fmla="*/ 207 h 277"/>
                <a:gd name="T6" fmla="*/ 0 w 475"/>
                <a:gd name="T7" fmla="*/ 202 h 277"/>
                <a:gd name="T8" fmla="*/ 3 w 475"/>
                <a:gd name="T9" fmla="*/ 197 h 277"/>
                <a:gd name="T10" fmla="*/ 342 w 475"/>
                <a:gd name="T11" fmla="*/ 2 h 277"/>
                <a:gd name="T12" fmla="*/ 354 w 475"/>
                <a:gd name="T13" fmla="*/ 2 h 277"/>
                <a:gd name="T14" fmla="*/ 472 w 475"/>
                <a:gd name="T15" fmla="*/ 70 h 277"/>
                <a:gd name="T16" fmla="*/ 475 w 475"/>
                <a:gd name="T17" fmla="*/ 75 h 277"/>
                <a:gd name="T18" fmla="*/ 472 w 475"/>
                <a:gd name="T19" fmla="*/ 80 h 277"/>
                <a:gd name="T20" fmla="*/ 133 w 475"/>
                <a:gd name="T21" fmla="*/ 275 h 277"/>
                <a:gd name="T22" fmla="*/ 128 w 475"/>
                <a:gd name="T23" fmla="*/ 277 h 277"/>
                <a:gd name="T24" fmla="*/ 347 w 475"/>
                <a:gd name="T25" fmla="*/ 5 h 277"/>
                <a:gd name="T26" fmla="*/ 344 w 475"/>
                <a:gd name="T27" fmla="*/ 5 h 277"/>
                <a:gd name="T28" fmla="*/ 5 w 475"/>
                <a:gd name="T29" fmla="*/ 201 h 277"/>
                <a:gd name="T30" fmla="*/ 4 w 475"/>
                <a:gd name="T31" fmla="*/ 202 h 277"/>
                <a:gd name="T32" fmla="*/ 6 w 475"/>
                <a:gd name="T33" fmla="*/ 203 h 277"/>
                <a:gd name="T34" fmla="*/ 123 w 475"/>
                <a:gd name="T35" fmla="*/ 271 h 277"/>
                <a:gd name="T36" fmla="*/ 131 w 475"/>
                <a:gd name="T37" fmla="*/ 271 h 277"/>
                <a:gd name="T38" fmla="*/ 470 w 475"/>
                <a:gd name="T39" fmla="*/ 76 h 277"/>
                <a:gd name="T40" fmla="*/ 471 w 475"/>
                <a:gd name="T41" fmla="*/ 75 h 277"/>
                <a:gd name="T42" fmla="*/ 469 w 475"/>
                <a:gd name="T43" fmla="*/ 74 h 277"/>
                <a:gd name="T44" fmla="*/ 352 w 475"/>
                <a:gd name="T45" fmla="*/ 6 h 277"/>
                <a:gd name="T46" fmla="*/ 347 w 475"/>
                <a:gd name="T47" fmla="*/ 5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5" h="277">
                  <a:moveTo>
                    <a:pt x="128" y="277"/>
                  </a:moveTo>
                  <a:cubicBezTo>
                    <a:pt x="126" y="277"/>
                    <a:pt x="123" y="276"/>
                    <a:pt x="121" y="275"/>
                  </a:cubicBezTo>
                  <a:cubicBezTo>
                    <a:pt x="4" y="207"/>
                    <a:pt x="4" y="207"/>
                    <a:pt x="4" y="207"/>
                  </a:cubicBezTo>
                  <a:cubicBezTo>
                    <a:pt x="1" y="206"/>
                    <a:pt x="0" y="204"/>
                    <a:pt x="0" y="202"/>
                  </a:cubicBezTo>
                  <a:cubicBezTo>
                    <a:pt x="0" y="200"/>
                    <a:pt x="1" y="198"/>
                    <a:pt x="3" y="197"/>
                  </a:cubicBezTo>
                  <a:cubicBezTo>
                    <a:pt x="342" y="2"/>
                    <a:pt x="342" y="2"/>
                    <a:pt x="342" y="2"/>
                  </a:cubicBezTo>
                  <a:cubicBezTo>
                    <a:pt x="345" y="0"/>
                    <a:pt x="351" y="0"/>
                    <a:pt x="354" y="2"/>
                  </a:cubicBezTo>
                  <a:cubicBezTo>
                    <a:pt x="472" y="70"/>
                    <a:pt x="472" y="70"/>
                    <a:pt x="472" y="70"/>
                  </a:cubicBezTo>
                  <a:cubicBezTo>
                    <a:pt x="474" y="71"/>
                    <a:pt x="475" y="73"/>
                    <a:pt x="475" y="75"/>
                  </a:cubicBezTo>
                  <a:cubicBezTo>
                    <a:pt x="475" y="77"/>
                    <a:pt x="474" y="78"/>
                    <a:pt x="472" y="80"/>
                  </a:cubicBezTo>
                  <a:cubicBezTo>
                    <a:pt x="133" y="275"/>
                    <a:pt x="133" y="275"/>
                    <a:pt x="133" y="275"/>
                  </a:cubicBezTo>
                  <a:cubicBezTo>
                    <a:pt x="132" y="276"/>
                    <a:pt x="130" y="277"/>
                    <a:pt x="128" y="277"/>
                  </a:cubicBezTo>
                  <a:close/>
                  <a:moveTo>
                    <a:pt x="347" y="5"/>
                  </a:moveTo>
                  <a:cubicBezTo>
                    <a:pt x="346" y="5"/>
                    <a:pt x="345" y="5"/>
                    <a:pt x="344" y="5"/>
                  </a:cubicBezTo>
                  <a:cubicBezTo>
                    <a:pt x="5" y="201"/>
                    <a:pt x="5" y="201"/>
                    <a:pt x="5" y="201"/>
                  </a:cubicBezTo>
                  <a:cubicBezTo>
                    <a:pt x="5" y="201"/>
                    <a:pt x="4" y="202"/>
                    <a:pt x="4" y="202"/>
                  </a:cubicBezTo>
                  <a:cubicBezTo>
                    <a:pt x="4" y="202"/>
                    <a:pt x="5" y="202"/>
                    <a:pt x="6" y="203"/>
                  </a:cubicBezTo>
                  <a:cubicBezTo>
                    <a:pt x="123" y="271"/>
                    <a:pt x="123" y="271"/>
                    <a:pt x="123" y="271"/>
                  </a:cubicBezTo>
                  <a:cubicBezTo>
                    <a:pt x="126" y="272"/>
                    <a:pt x="129" y="272"/>
                    <a:pt x="131" y="271"/>
                  </a:cubicBezTo>
                  <a:cubicBezTo>
                    <a:pt x="470" y="76"/>
                    <a:pt x="470" y="76"/>
                    <a:pt x="470" y="76"/>
                  </a:cubicBezTo>
                  <a:cubicBezTo>
                    <a:pt x="471" y="75"/>
                    <a:pt x="471" y="75"/>
                    <a:pt x="471" y="75"/>
                  </a:cubicBezTo>
                  <a:cubicBezTo>
                    <a:pt x="471" y="75"/>
                    <a:pt x="470" y="74"/>
                    <a:pt x="469" y="74"/>
                  </a:cubicBezTo>
                  <a:cubicBezTo>
                    <a:pt x="352" y="6"/>
                    <a:pt x="352" y="6"/>
                    <a:pt x="352" y="6"/>
                  </a:cubicBezTo>
                  <a:cubicBezTo>
                    <a:pt x="351" y="5"/>
                    <a:pt x="349" y="5"/>
                    <a:pt x="347" y="5"/>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21" name="任意多边形 41">
              <a:extLst>
                <a:ext uri="{FF2B5EF4-FFF2-40B4-BE49-F238E27FC236}">
                  <a16:creationId xmlns:a16="http://schemas.microsoft.com/office/drawing/2014/main" id="{A77B7323-EC99-4A93-B084-F3A0C42CB676}"/>
                </a:ext>
              </a:extLst>
            </p:cNvPr>
            <p:cNvSpPr/>
            <p:nvPr/>
          </p:nvSpPr>
          <p:spPr bwMode="auto">
            <a:xfrm>
              <a:off x="6114978" y="4364075"/>
              <a:ext cx="966130" cy="552074"/>
            </a:xfrm>
            <a:custGeom>
              <a:avLst/>
              <a:gdLst>
                <a:gd name="T0" fmla="*/ 68 w 154"/>
                <a:gd name="T1" fmla="*/ 87 h 88"/>
                <a:gd name="T2" fmla="*/ 151 w 154"/>
                <a:gd name="T3" fmla="*/ 38 h 88"/>
                <a:gd name="T4" fmla="*/ 151 w 154"/>
                <a:gd name="T5" fmla="*/ 33 h 88"/>
                <a:gd name="T6" fmla="*/ 95 w 154"/>
                <a:gd name="T7" fmla="*/ 1 h 88"/>
                <a:gd name="T8" fmla="*/ 87 w 154"/>
                <a:gd name="T9" fmla="*/ 1 h 88"/>
                <a:gd name="T10" fmla="*/ 3 w 154"/>
                <a:gd name="T11" fmla="*/ 49 h 88"/>
                <a:gd name="T12" fmla="*/ 3 w 154"/>
                <a:gd name="T13" fmla="*/ 54 h 88"/>
                <a:gd name="T14" fmla="*/ 59 w 154"/>
                <a:gd name="T15" fmla="*/ 86 h 88"/>
                <a:gd name="T16" fmla="*/ 68 w 154"/>
                <a:gd name="T17"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88">
                  <a:moveTo>
                    <a:pt x="68" y="87"/>
                  </a:moveTo>
                  <a:cubicBezTo>
                    <a:pt x="151" y="38"/>
                    <a:pt x="151" y="38"/>
                    <a:pt x="151" y="38"/>
                  </a:cubicBezTo>
                  <a:cubicBezTo>
                    <a:pt x="154" y="37"/>
                    <a:pt x="153" y="35"/>
                    <a:pt x="151" y="33"/>
                  </a:cubicBezTo>
                  <a:cubicBezTo>
                    <a:pt x="95" y="1"/>
                    <a:pt x="95" y="1"/>
                    <a:pt x="95" y="1"/>
                  </a:cubicBezTo>
                  <a:cubicBezTo>
                    <a:pt x="93" y="0"/>
                    <a:pt x="89" y="0"/>
                    <a:pt x="87" y="1"/>
                  </a:cubicBezTo>
                  <a:cubicBezTo>
                    <a:pt x="3" y="49"/>
                    <a:pt x="3" y="49"/>
                    <a:pt x="3" y="49"/>
                  </a:cubicBezTo>
                  <a:cubicBezTo>
                    <a:pt x="0" y="51"/>
                    <a:pt x="1" y="53"/>
                    <a:pt x="3" y="54"/>
                  </a:cubicBezTo>
                  <a:cubicBezTo>
                    <a:pt x="59" y="86"/>
                    <a:pt x="59" y="86"/>
                    <a:pt x="59" y="86"/>
                  </a:cubicBezTo>
                  <a:cubicBezTo>
                    <a:pt x="61" y="88"/>
                    <a:pt x="65" y="88"/>
                    <a:pt x="68" y="87"/>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22" name="任意多边形 42">
              <a:extLst>
                <a:ext uri="{FF2B5EF4-FFF2-40B4-BE49-F238E27FC236}">
                  <a16:creationId xmlns:a16="http://schemas.microsoft.com/office/drawing/2014/main" id="{701F6E83-D371-4873-AD90-6D91FF3AA099}"/>
                </a:ext>
              </a:extLst>
            </p:cNvPr>
            <p:cNvSpPr/>
            <p:nvPr/>
          </p:nvSpPr>
          <p:spPr bwMode="auto">
            <a:xfrm>
              <a:off x="6109227" y="4345673"/>
              <a:ext cx="978782" cy="583129"/>
            </a:xfrm>
            <a:custGeom>
              <a:avLst/>
              <a:gdLst>
                <a:gd name="T0" fmla="*/ 65 w 156"/>
                <a:gd name="T1" fmla="*/ 93 h 93"/>
                <a:gd name="T2" fmla="*/ 59 w 156"/>
                <a:gd name="T3" fmla="*/ 91 h 93"/>
                <a:gd name="T4" fmla="*/ 3 w 156"/>
                <a:gd name="T5" fmla="*/ 59 h 93"/>
                <a:gd name="T6" fmla="*/ 0 w 156"/>
                <a:gd name="T7" fmla="*/ 54 h 93"/>
                <a:gd name="T8" fmla="*/ 3 w 156"/>
                <a:gd name="T9" fmla="*/ 50 h 93"/>
                <a:gd name="T10" fmla="*/ 86 w 156"/>
                <a:gd name="T11" fmla="*/ 2 h 93"/>
                <a:gd name="T12" fmla="*/ 97 w 156"/>
                <a:gd name="T13" fmla="*/ 2 h 93"/>
                <a:gd name="T14" fmla="*/ 153 w 156"/>
                <a:gd name="T15" fmla="*/ 34 h 93"/>
                <a:gd name="T16" fmla="*/ 156 w 156"/>
                <a:gd name="T17" fmla="*/ 39 h 93"/>
                <a:gd name="T18" fmla="*/ 154 w 156"/>
                <a:gd name="T19" fmla="*/ 43 h 93"/>
                <a:gd name="T20" fmla="*/ 70 w 156"/>
                <a:gd name="T21" fmla="*/ 92 h 93"/>
                <a:gd name="T22" fmla="*/ 65 w 156"/>
                <a:gd name="T23" fmla="*/ 93 h 93"/>
                <a:gd name="T24" fmla="*/ 91 w 156"/>
                <a:gd name="T25" fmla="*/ 5 h 93"/>
                <a:gd name="T26" fmla="*/ 89 w 156"/>
                <a:gd name="T27" fmla="*/ 6 h 93"/>
                <a:gd name="T28" fmla="*/ 5 w 156"/>
                <a:gd name="T29" fmla="*/ 54 h 93"/>
                <a:gd name="T30" fmla="*/ 5 w 156"/>
                <a:gd name="T31" fmla="*/ 55 h 93"/>
                <a:gd name="T32" fmla="*/ 61 w 156"/>
                <a:gd name="T33" fmla="*/ 87 h 93"/>
                <a:gd name="T34" fmla="*/ 67 w 156"/>
                <a:gd name="T35" fmla="*/ 88 h 93"/>
                <a:gd name="T36" fmla="*/ 151 w 156"/>
                <a:gd name="T37" fmla="*/ 39 h 93"/>
                <a:gd name="T38" fmla="*/ 151 w 156"/>
                <a:gd name="T39" fmla="*/ 38 h 93"/>
                <a:gd name="T40" fmla="*/ 95 w 156"/>
                <a:gd name="T41" fmla="*/ 6 h 93"/>
                <a:gd name="T42" fmla="*/ 91 w 156"/>
                <a:gd name="T43" fmla="*/ 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6" h="93">
                  <a:moveTo>
                    <a:pt x="65" y="93"/>
                  </a:moveTo>
                  <a:cubicBezTo>
                    <a:pt x="63" y="93"/>
                    <a:pt x="61" y="92"/>
                    <a:pt x="59" y="91"/>
                  </a:cubicBezTo>
                  <a:cubicBezTo>
                    <a:pt x="3" y="59"/>
                    <a:pt x="3" y="59"/>
                    <a:pt x="3" y="59"/>
                  </a:cubicBezTo>
                  <a:cubicBezTo>
                    <a:pt x="1" y="58"/>
                    <a:pt x="0" y="56"/>
                    <a:pt x="0" y="54"/>
                  </a:cubicBezTo>
                  <a:cubicBezTo>
                    <a:pt x="0" y="53"/>
                    <a:pt x="1" y="51"/>
                    <a:pt x="3" y="50"/>
                  </a:cubicBezTo>
                  <a:cubicBezTo>
                    <a:pt x="86" y="2"/>
                    <a:pt x="86" y="2"/>
                    <a:pt x="86" y="2"/>
                  </a:cubicBezTo>
                  <a:cubicBezTo>
                    <a:pt x="89" y="0"/>
                    <a:pt x="94" y="0"/>
                    <a:pt x="97" y="2"/>
                  </a:cubicBezTo>
                  <a:cubicBezTo>
                    <a:pt x="153" y="34"/>
                    <a:pt x="153" y="34"/>
                    <a:pt x="153" y="34"/>
                  </a:cubicBezTo>
                  <a:cubicBezTo>
                    <a:pt x="155" y="36"/>
                    <a:pt x="156" y="37"/>
                    <a:pt x="156" y="39"/>
                  </a:cubicBezTo>
                  <a:cubicBezTo>
                    <a:pt x="156" y="41"/>
                    <a:pt x="155" y="42"/>
                    <a:pt x="154" y="43"/>
                  </a:cubicBezTo>
                  <a:cubicBezTo>
                    <a:pt x="70" y="92"/>
                    <a:pt x="70" y="92"/>
                    <a:pt x="70" y="92"/>
                  </a:cubicBezTo>
                  <a:cubicBezTo>
                    <a:pt x="68" y="92"/>
                    <a:pt x="67" y="93"/>
                    <a:pt x="65" y="93"/>
                  </a:cubicBezTo>
                  <a:close/>
                  <a:moveTo>
                    <a:pt x="91" y="5"/>
                  </a:moveTo>
                  <a:cubicBezTo>
                    <a:pt x="90" y="5"/>
                    <a:pt x="89" y="5"/>
                    <a:pt x="89" y="6"/>
                  </a:cubicBezTo>
                  <a:cubicBezTo>
                    <a:pt x="5" y="54"/>
                    <a:pt x="5" y="54"/>
                    <a:pt x="5" y="54"/>
                  </a:cubicBezTo>
                  <a:cubicBezTo>
                    <a:pt x="4" y="55"/>
                    <a:pt x="5" y="55"/>
                    <a:pt x="5" y="55"/>
                  </a:cubicBezTo>
                  <a:cubicBezTo>
                    <a:pt x="61" y="87"/>
                    <a:pt x="61" y="87"/>
                    <a:pt x="61" y="87"/>
                  </a:cubicBezTo>
                  <a:cubicBezTo>
                    <a:pt x="63" y="89"/>
                    <a:pt x="66" y="89"/>
                    <a:pt x="67" y="88"/>
                  </a:cubicBezTo>
                  <a:cubicBezTo>
                    <a:pt x="151" y="39"/>
                    <a:pt x="151" y="39"/>
                    <a:pt x="151" y="39"/>
                  </a:cubicBezTo>
                  <a:cubicBezTo>
                    <a:pt x="152" y="39"/>
                    <a:pt x="151" y="39"/>
                    <a:pt x="151" y="38"/>
                  </a:cubicBezTo>
                  <a:cubicBezTo>
                    <a:pt x="95" y="6"/>
                    <a:pt x="95" y="6"/>
                    <a:pt x="95" y="6"/>
                  </a:cubicBezTo>
                  <a:cubicBezTo>
                    <a:pt x="94" y="6"/>
                    <a:pt x="93" y="5"/>
                    <a:pt x="91" y="5"/>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23" name="任意多边形 43">
              <a:extLst>
                <a:ext uri="{FF2B5EF4-FFF2-40B4-BE49-F238E27FC236}">
                  <a16:creationId xmlns:a16="http://schemas.microsoft.com/office/drawing/2014/main" id="{FADB979C-A22F-4985-BE95-AE79B329D5AE}"/>
                </a:ext>
              </a:extLst>
            </p:cNvPr>
            <p:cNvSpPr/>
            <p:nvPr/>
          </p:nvSpPr>
          <p:spPr bwMode="auto">
            <a:xfrm>
              <a:off x="5343224" y="5041517"/>
              <a:ext cx="119616" cy="63259"/>
            </a:xfrm>
            <a:custGeom>
              <a:avLst/>
              <a:gdLst>
                <a:gd name="T0" fmla="*/ 9 w 19"/>
                <a:gd name="T1" fmla="*/ 9 h 10"/>
                <a:gd name="T2" fmla="*/ 17 w 19"/>
                <a:gd name="T3" fmla="*/ 5 h 10"/>
                <a:gd name="T4" fmla="*/ 17 w 19"/>
                <a:gd name="T5" fmla="*/ 1 h 10"/>
                <a:gd name="T6" fmla="*/ 17 w 19"/>
                <a:gd name="T7" fmla="*/ 1 h 10"/>
                <a:gd name="T8" fmla="*/ 10 w 19"/>
                <a:gd name="T9" fmla="*/ 1 h 10"/>
                <a:gd name="T10" fmla="*/ 2 w 19"/>
                <a:gd name="T11" fmla="*/ 5 h 10"/>
                <a:gd name="T12" fmla="*/ 3 w 19"/>
                <a:gd name="T13" fmla="*/ 9 h 10"/>
                <a:gd name="T14" fmla="*/ 3 w 19"/>
                <a:gd name="T15" fmla="*/ 9 h 10"/>
                <a:gd name="T16" fmla="*/ 9 w 19"/>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9" y="9"/>
                  </a:moveTo>
                  <a:cubicBezTo>
                    <a:pt x="17" y="5"/>
                    <a:pt x="17" y="5"/>
                    <a:pt x="17" y="5"/>
                  </a:cubicBezTo>
                  <a:cubicBezTo>
                    <a:pt x="19" y="4"/>
                    <a:pt x="19" y="2"/>
                    <a:pt x="17" y="1"/>
                  </a:cubicBezTo>
                  <a:cubicBezTo>
                    <a:pt x="17" y="1"/>
                    <a:pt x="17" y="1"/>
                    <a:pt x="17" y="1"/>
                  </a:cubicBezTo>
                  <a:cubicBezTo>
                    <a:pt x="15" y="0"/>
                    <a:pt x="12" y="0"/>
                    <a:pt x="10" y="1"/>
                  </a:cubicBezTo>
                  <a:cubicBezTo>
                    <a:pt x="2" y="5"/>
                    <a:pt x="2" y="5"/>
                    <a:pt x="2" y="5"/>
                  </a:cubicBezTo>
                  <a:cubicBezTo>
                    <a:pt x="0" y="6"/>
                    <a:pt x="1" y="8"/>
                    <a:pt x="3" y="9"/>
                  </a:cubicBezTo>
                  <a:cubicBezTo>
                    <a:pt x="3" y="9"/>
                    <a:pt x="3" y="9"/>
                    <a:pt x="3" y="9"/>
                  </a:cubicBezTo>
                  <a:cubicBezTo>
                    <a:pt x="4" y="10"/>
                    <a:pt x="7" y="10"/>
                    <a:pt x="9" y="9"/>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24" name="任意多边形 44">
              <a:extLst>
                <a:ext uri="{FF2B5EF4-FFF2-40B4-BE49-F238E27FC236}">
                  <a16:creationId xmlns:a16="http://schemas.microsoft.com/office/drawing/2014/main" id="{96FC27EF-B2E7-4E2C-A853-7BDE7FBA276E}"/>
                </a:ext>
              </a:extLst>
            </p:cNvPr>
            <p:cNvSpPr/>
            <p:nvPr/>
          </p:nvSpPr>
          <p:spPr bwMode="auto">
            <a:xfrm>
              <a:off x="6365712" y="3359991"/>
              <a:ext cx="113865" cy="63259"/>
            </a:xfrm>
            <a:custGeom>
              <a:avLst/>
              <a:gdLst>
                <a:gd name="T0" fmla="*/ 8 w 18"/>
                <a:gd name="T1" fmla="*/ 9 h 10"/>
                <a:gd name="T2" fmla="*/ 17 w 18"/>
                <a:gd name="T3" fmla="*/ 5 h 10"/>
                <a:gd name="T4" fmla="*/ 16 w 18"/>
                <a:gd name="T5" fmla="*/ 1 h 10"/>
                <a:gd name="T6" fmla="*/ 16 w 18"/>
                <a:gd name="T7" fmla="*/ 1 h 10"/>
                <a:gd name="T8" fmla="*/ 10 w 18"/>
                <a:gd name="T9" fmla="*/ 1 h 10"/>
                <a:gd name="T10" fmla="*/ 1 w 18"/>
                <a:gd name="T11" fmla="*/ 5 h 10"/>
                <a:gd name="T12" fmla="*/ 2 w 18"/>
                <a:gd name="T13" fmla="*/ 9 h 10"/>
                <a:gd name="T14" fmla="*/ 2 w 18"/>
                <a:gd name="T15" fmla="*/ 9 h 10"/>
                <a:gd name="T16" fmla="*/ 8 w 18"/>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0">
                  <a:moveTo>
                    <a:pt x="8" y="9"/>
                  </a:moveTo>
                  <a:cubicBezTo>
                    <a:pt x="17" y="5"/>
                    <a:pt x="17" y="5"/>
                    <a:pt x="17" y="5"/>
                  </a:cubicBezTo>
                  <a:cubicBezTo>
                    <a:pt x="18" y="4"/>
                    <a:pt x="18" y="2"/>
                    <a:pt x="16" y="1"/>
                  </a:cubicBezTo>
                  <a:cubicBezTo>
                    <a:pt x="16" y="1"/>
                    <a:pt x="16" y="1"/>
                    <a:pt x="16" y="1"/>
                  </a:cubicBezTo>
                  <a:cubicBezTo>
                    <a:pt x="14" y="0"/>
                    <a:pt x="11" y="0"/>
                    <a:pt x="10" y="1"/>
                  </a:cubicBezTo>
                  <a:cubicBezTo>
                    <a:pt x="1" y="5"/>
                    <a:pt x="1" y="5"/>
                    <a:pt x="1" y="5"/>
                  </a:cubicBezTo>
                  <a:cubicBezTo>
                    <a:pt x="0" y="6"/>
                    <a:pt x="0" y="8"/>
                    <a:pt x="2" y="9"/>
                  </a:cubicBezTo>
                  <a:cubicBezTo>
                    <a:pt x="2" y="9"/>
                    <a:pt x="2" y="9"/>
                    <a:pt x="2" y="9"/>
                  </a:cubicBezTo>
                  <a:cubicBezTo>
                    <a:pt x="4" y="10"/>
                    <a:pt x="7" y="10"/>
                    <a:pt x="8" y="9"/>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25" name="任意多边形 45">
              <a:extLst>
                <a:ext uri="{FF2B5EF4-FFF2-40B4-BE49-F238E27FC236}">
                  <a16:creationId xmlns:a16="http://schemas.microsoft.com/office/drawing/2014/main" id="{681FF38E-B572-4034-8E86-8E59220830BD}"/>
                </a:ext>
              </a:extLst>
            </p:cNvPr>
            <p:cNvSpPr/>
            <p:nvPr/>
          </p:nvSpPr>
          <p:spPr bwMode="auto">
            <a:xfrm>
              <a:off x="6598043" y="3492258"/>
              <a:ext cx="163322" cy="94313"/>
            </a:xfrm>
            <a:custGeom>
              <a:avLst/>
              <a:gdLst>
                <a:gd name="T0" fmla="*/ 15 w 26"/>
                <a:gd name="T1" fmla="*/ 15 h 15"/>
                <a:gd name="T2" fmla="*/ 25 w 26"/>
                <a:gd name="T3" fmla="*/ 9 h 15"/>
                <a:gd name="T4" fmla="*/ 25 w 26"/>
                <a:gd name="T5" fmla="*/ 6 h 15"/>
                <a:gd name="T6" fmla="*/ 16 w 26"/>
                <a:gd name="T7" fmla="*/ 1 h 15"/>
                <a:gd name="T8" fmla="*/ 11 w 26"/>
                <a:gd name="T9" fmla="*/ 1 h 15"/>
                <a:gd name="T10" fmla="*/ 1 w 26"/>
                <a:gd name="T11" fmla="*/ 6 h 15"/>
                <a:gd name="T12" fmla="*/ 1 w 26"/>
                <a:gd name="T13" fmla="*/ 9 h 15"/>
                <a:gd name="T14" fmla="*/ 10 w 26"/>
                <a:gd name="T15" fmla="*/ 14 h 15"/>
                <a:gd name="T16" fmla="*/ 15 w 2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5"/>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8"/>
                    <a:pt x="1" y="9"/>
                  </a:cubicBezTo>
                  <a:cubicBezTo>
                    <a:pt x="10" y="14"/>
                    <a:pt x="10" y="14"/>
                    <a:pt x="10" y="14"/>
                  </a:cubicBezTo>
                  <a:cubicBezTo>
                    <a:pt x="12" y="15"/>
                    <a:pt x="14" y="15"/>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26" name="任意多边形 46">
              <a:extLst>
                <a:ext uri="{FF2B5EF4-FFF2-40B4-BE49-F238E27FC236}">
                  <a16:creationId xmlns:a16="http://schemas.microsoft.com/office/drawing/2014/main" id="{B9CD0AB6-452F-4887-9B82-9023DBE5D015}"/>
                </a:ext>
              </a:extLst>
            </p:cNvPr>
            <p:cNvSpPr/>
            <p:nvPr/>
          </p:nvSpPr>
          <p:spPr bwMode="auto">
            <a:xfrm>
              <a:off x="6585391" y="3479607"/>
              <a:ext cx="188625" cy="119616"/>
            </a:xfrm>
            <a:custGeom>
              <a:avLst/>
              <a:gdLst>
                <a:gd name="T0" fmla="*/ 15 w 30"/>
                <a:gd name="T1" fmla="*/ 19 h 19"/>
                <a:gd name="T2" fmla="*/ 11 w 30"/>
                <a:gd name="T3" fmla="*/ 18 h 19"/>
                <a:gd name="T4" fmla="*/ 2 w 30"/>
                <a:gd name="T5" fmla="*/ 13 h 19"/>
                <a:gd name="T6" fmla="*/ 0 w 30"/>
                <a:gd name="T7" fmla="*/ 9 h 19"/>
                <a:gd name="T8" fmla="*/ 2 w 30"/>
                <a:gd name="T9" fmla="*/ 6 h 19"/>
                <a:gd name="T10" fmla="*/ 12 w 30"/>
                <a:gd name="T11" fmla="*/ 1 h 19"/>
                <a:gd name="T12" fmla="*/ 19 w 30"/>
                <a:gd name="T13" fmla="*/ 1 h 19"/>
                <a:gd name="T14" fmla="*/ 28 w 30"/>
                <a:gd name="T15" fmla="*/ 6 h 19"/>
                <a:gd name="T16" fmla="*/ 30 w 30"/>
                <a:gd name="T17" fmla="*/ 10 h 19"/>
                <a:gd name="T18" fmla="*/ 28 w 30"/>
                <a:gd name="T19" fmla="*/ 13 h 19"/>
                <a:gd name="T20" fmla="*/ 19 w 30"/>
                <a:gd name="T21" fmla="*/ 18 h 19"/>
                <a:gd name="T22" fmla="*/ 15 w 30"/>
                <a:gd name="T23" fmla="*/ 19 h 19"/>
                <a:gd name="T24" fmla="*/ 5 w 30"/>
                <a:gd name="T25" fmla="*/ 10 h 19"/>
                <a:gd name="T26" fmla="*/ 13 w 30"/>
                <a:gd name="T27" fmla="*/ 14 h 19"/>
                <a:gd name="T28" fmla="*/ 16 w 30"/>
                <a:gd name="T29" fmla="*/ 15 h 19"/>
                <a:gd name="T30" fmla="*/ 25 w 30"/>
                <a:gd name="T31" fmla="*/ 10 h 19"/>
                <a:gd name="T32" fmla="*/ 17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2" y="19"/>
                    <a:pt x="11" y="18"/>
                  </a:cubicBezTo>
                  <a:cubicBezTo>
                    <a:pt x="2" y="13"/>
                    <a:pt x="2" y="13"/>
                    <a:pt x="2" y="13"/>
                  </a:cubicBezTo>
                  <a:cubicBezTo>
                    <a:pt x="1" y="12"/>
                    <a:pt x="0" y="11"/>
                    <a:pt x="0" y="9"/>
                  </a:cubicBezTo>
                  <a:cubicBezTo>
                    <a:pt x="0" y="8"/>
                    <a:pt x="1" y="7"/>
                    <a:pt x="2" y="6"/>
                  </a:cubicBezTo>
                  <a:cubicBezTo>
                    <a:pt x="12" y="1"/>
                    <a:pt x="12" y="1"/>
                    <a:pt x="12" y="1"/>
                  </a:cubicBezTo>
                  <a:cubicBezTo>
                    <a:pt x="14" y="0"/>
                    <a:pt x="17" y="0"/>
                    <a:pt x="19" y="1"/>
                  </a:cubicBezTo>
                  <a:cubicBezTo>
                    <a:pt x="28" y="6"/>
                    <a:pt x="28" y="6"/>
                    <a:pt x="28" y="6"/>
                  </a:cubicBezTo>
                  <a:cubicBezTo>
                    <a:pt x="29" y="7"/>
                    <a:pt x="30" y="8"/>
                    <a:pt x="30" y="10"/>
                  </a:cubicBezTo>
                  <a:cubicBezTo>
                    <a:pt x="30" y="11"/>
                    <a:pt x="29" y="12"/>
                    <a:pt x="28" y="13"/>
                  </a:cubicBezTo>
                  <a:cubicBezTo>
                    <a:pt x="19" y="18"/>
                    <a:pt x="19" y="18"/>
                    <a:pt x="19" y="18"/>
                  </a:cubicBezTo>
                  <a:cubicBezTo>
                    <a:pt x="18" y="19"/>
                    <a:pt x="16" y="19"/>
                    <a:pt x="15" y="19"/>
                  </a:cubicBezTo>
                  <a:close/>
                  <a:moveTo>
                    <a:pt x="5" y="10"/>
                  </a:moveTo>
                  <a:cubicBezTo>
                    <a:pt x="13" y="14"/>
                    <a:pt x="13" y="14"/>
                    <a:pt x="13" y="14"/>
                  </a:cubicBezTo>
                  <a:cubicBezTo>
                    <a:pt x="14" y="15"/>
                    <a:pt x="16" y="15"/>
                    <a:pt x="16" y="15"/>
                  </a:cubicBezTo>
                  <a:cubicBezTo>
                    <a:pt x="25" y="10"/>
                    <a:pt x="25" y="10"/>
                    <a:pt x="25" y="10"/>
                  </a:cubicBezTo>
                  <a:cubicBezTo>
                    <a:pt x="17" y="5"/>
                    <a:pt x="17" y="5"/>
                    <a:pt x="17" y="5"/>
                  </a:cubicBezTo>
                  <a:cubicBezTo>
                    <a:pt x="16"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27" name="任意多边形 47">
              <a:extLst>
                <a:ext uri="{FF2B5EF4-FFF2-40B4-BE49-F238E27FC236}">
                  <a16:creationId xmlns:a16="http://schemas.microsoft.com/office/drawing/2014/main" id="{B02747AB-CD58-4CA4-B1DB-7FF1A84747CE}"/>
                </a:ext>
              </a:extLst>
            </p:cNvPr>
            <p:cNvSpPr/>
            <p:nvPr/>
          </p:nvSpPr>
          <p:spPr bwMode="auto">
            <a:xfrm>
              <a:off x="6510632" y="3441652"/>
              <a:ext cx="125367" cy="69009"/>
            </a:xfrm>
            <a:custGeom>
              <a:avLst/>
              <a:gdLst>
                <a:gd name="T0" fmla="*/ 8 w 20"/>
                <a:gd name="T1" fmla="*/ 10 h 11"/>
                <a:gd name="T2" fmla="*/ 18 w 20"/>
                <a:gd name="T3" fmla="*/ 5 h 11"/>
                <a:gd name="T4" fmla="*/ 18 w 20"/>
                <a:gd name="T5" fmla="*/ 2 h 11"/>
                <a:gd name="T6" fmla="*/ 16 w 20"/>
                <a:gd name="T7" fmla="*/ 1 h 11"/>
                <a:gd name="T8" fmla="*/ 11 w 20"/>
                <a:gd name="T9" fmla="*/ 1 h 11"/>
                <a:gd name="T10" fmla="*/ 1 w 20"/>
                <a:gd name="T11" fmla="*/ 6 h 11"/>
                <a:gd name="T12" fmla="*/ 2 w 20"/>
                <a:gd name="T13" fmla="*/ 9 h 11"/>
                <a:gd name="T14" fmla="*/ 3 w 20"/>
                <a:gd name="T15" fmla="*/ 10 h 11"/>
                <a:gd name="T16" fmla="*/ 8 w 20"/>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1">
                  <a:moveTo>
                    <a:pt x="8" y="10"/>
                  </a:moveTo>
                  <a:cubicBezTo>
                    <a:pt x="18" y="5"/>
                    <a:pt x="18" y="5"/>
                    <a:pt x="18" y="5"/>
                  </a:cubicBezTo>
                  <a:cubicBezTo>
                    <a:pt x="20" y="4"/>
                    <a:pt x="19" y="3"/>
                    <a:pt x="18" y="2"/>
                  </a:cubicBezTo>
                  <a:cubicBezTo>
                    <a:pt x="16" y="1"/>
                    <a:pt x="16" y="1"/>
                    <a:pt x="16" y="1"/>
                  </a:cubicBezTo>
                  <a:cubicBezTo>
                    <a:pt x="15" y="0"/>
                    <a:pt x="12" y="0"/>
                    <a:pt x="11" y="1"/>
                  </a:cubicBezTo>
                  <a:cubicBezTo>
                    <a:pt x="1" y="6"/>
                    <a:pt x="1" y="6"/>
                    <a:pt x="1" y="6"/>
                  </a:cubicBezTo>
                  <a:cubicBezTo>
                    <a:pt x="0" y="7"/>
                    <a:pt x="0" y="8"/>
                    <a:pt x="2" y="9"/>
                  </a:cubicBezTo>
                  <a:cubicBezTo>
                    <a:pt x="3" y="10"/>
                    <a:pt x="3" y="10"/>
                    <a:pt x="3" y="10"/>
                  </a:cubicBezTo>
                  <a:cubicBezTo>
                    <a:pt x="5" y="11"/>
                    <a:pt x="7" y="11"/>
                    <a:pt x="8" y="10"/>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28" name="任意多边形 48">
              <a:extLst>
                <a:ext uri="{FF2B5EF4-FFF2-40B4-BE49-F238E27FC236}">
                  <a16:creationId xmlns:a16="http://schemas.microsoft.com/office/drawing/2014/main" id="{CC1FB1C8-BB3F-4FEE-AD22-87FADE8A00AE}"/>
                </a:ext>
              </a:extLst>
            </p:cNvPr>
            <p:cNvSpPr/>
            <p:nvPr/>
          </p:nvSpPr>
          <p:spPr bwMode="auto">
            <a:xfrm>
              <a:off x="6497979" y="3429001"/>
              <a:ext cx="144920" cy="94313"/>
            </a:xfrm>
            <a:custGeom>
              <a:avLst/>
              <a:gdLst>
                <a:gd name="T0" fmla="*/ 8 w 23"/>
                <a:gd name="T1" fmla="*/ 15 h 15"/>
                <a:gd name="T2" fmla="*/ 4 w 23"/>
                <a:gd name="T3" fmla="*/ 14 h 15"/>
                <a:gd name="T4" fmla="*/ 3 w 23"/>
                <a:gd name="T5" fmla="*/ 13 h 15"/>
                <a:gd name="T6" fmla="*/ 0 w 23"/>
                <a:gd name="T7" fmla="*/ 10 h 15"/>
                <a:gd name="T8" fmla="*/ 2 w 23"/>
                <a:gd name="T9" fmla="*/ 6 h 15"/>
                <a:gd name="T10" fmla="*/ 12 w 23"/>
                <a:gd name="T11" fmla="*/ 1 h 15"/>
                <a:gd name="T12" fmla="*/ 19 w 23"/>
                <a:gd name="T13" fmla="*/ 1 h 15"/>
                <a:gd name="T14" fmla="*/ 21 w 23"/>
                <a:gd name="T15" fmla="*/ 2 h 15"/>
                <a:gd name="T16" fmla="*/ 23 w 23"/>
                <a:gd name="T17" fmla="*/ 6 h 15"/>
                <a:gd name="T18" fmla="*/ 21 w 23"/>
                <a:gd name="T19" fmla="*/ 9 h 15"/>
                <a:gd name="T20" fmla="*/ 12 w 23"/>
                <a:gd name="T21" fmla="*/ 14 h 15"/>
                <a:gd name="T22" fmla="*/ 8 w 23"/>
                <a:gd name="T23" fmla="*/ 15 h 15"/>
                <a:gd name="T24" fmla="*/ 5 w 23"/>
                <a:gd name="T25" fmla="*/ 10 h 15"/>
                <a:gd name="T26" fmla="*/ 7 w 23"/>
                <a:gd name="T27" fmla="*/ 10 h 15"/>
                <a:gd name="T28" fmla="*/ 9 w 23"/>
                <a:gd name="T29" fmla="*/ 11 h 15"/>
                <a:gd name="T30" fmla="*/ 18 w 23"/>
                <a:gd name="T31" fmla="*/ 6 h 15"/>
                <a:gd name="T32" fmla="*/ 17 w 23"/>
                <a:gd name="T33" fmla="*/ 5 h 15"/>
                <a:gd name="T34" fmla="*/ 14 w 23"/>
                <a:gd name="T35" fmla="*/ 5 h 15"/>
                <a:gd name="T36" fmla="*/ 5 w 23"/>
                <a:gd name="T3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5">
                  <a:moveTo>
                    <a:pt x="8" y="15"/>
                  </a:moveTo>
                  <a:cubicBezTo>
                    <a:pt x="7" y="15"/>
                    <a:pt x="6" y="15"/>
                    <a:pt x="4" y="14"/>
                  </a:cubicBezTo>
                  <a:cubicBezTo>
                    <a:pt x="3" y="13"/>
                    <a:pt x="3" y="13"/>
                    <a:pt x="3" y="13"/>
                  </a:cubicBezTo>
                  <a:cubicBezTo>
                    <a:pt x="1" y="12"/>
                    <a:pt x="0" y="11"/>
                    <a:pt x="0" y="10"/>
                  </a:cubicBezTo>
                  <a:cubicBezTo>
                    <a:pt x="0" y="8"/>
                    <a:pt x="1" y="7"/>
                    <a:pt x="2" y="6"/>
                  </a:cubicBezTo>
                  <a:cubicBezTo>
                    <a:pt x="12" y="1"/>
                    <a:pt x="12" y="1"/>
                    <a:pt x="12" y="1"/>
                  </a:cubicBezTo>
                  <a:cubicBezTo>
                    <a:pt x="14" y="0"/>
                    <a:pt x="17" y="0"/>
                    <a:pt x="19" y="1"/>
                  </a:cubicBezTo>
                  <a:cubicBezTo>
                    <a:pt x="21" y="2"/>
                    <a:pt x="21" y="2"/>
                    <a:pt x="21" y="2"/>
                  </a:cubicBezTo>
                  <a:cubicBezTo>
                    <a:pt x="22" y="3"/>
                    <a:pt x="23" y="4"/>
                    <a:pt x="23" y="6"/>
                  </a:cubicBezTo>
                  <a:cubicBezTo>
                    <a:pt x="23" y="7"/>
                    <a:pt x="23" y="8"/>
                    <a:pt x="21" y="9"/>
                  </a:cubicBezTo>
                  <a:cubicBezTo>
                    <a:pt x="12" y="14"/>
                    <a:pt x="12" y="14"/>
                    <a:pt x="12" y="14"/>
                  </a:cubicBezTo>
                  <a:cubicBezTo>
                    <a:pt x="11" y="15"/>
                    <a:pt x="10" y="15"/>
                    <a:pt x="8" y="15"/>
                  </a:cubicBezTo>
                  <a:close/>
                  <a:moveTo>
                    <a:pt x="5" y="10"/>
                  </a:moveTo>
                  <a:cubicBezTo>
                    <a:pt x="7" y="10"/>
                    <a:pt x="7" y="10"/>
                    <a:pt x="7" y="10"/>
                  </a:cubicBezTo>
                  <a:cubicBezTo>
                    <a:pt x="7" y="11"/>
                    <a:pt x="9" y="11"/>
                    <a:pt x="9" y="11"/>
                  </a:cubicBezTo>
                  <a:cubicBezTo>
                    <a:pt x="18" y="6"/>
                    <a:pt x="18" y="6"/>
                    <a:pt x="18" y="6"/>
                  </a:cubicBezTo>
                  <a:cubicBezTo>
                    <a:pt x="17" y="5"/>
                    <a:pt x="17" y="5"/>
                    <a:pt x="17" y="5"/>
                  </a:cubicBezTo>
                  <a:cubicBezTo>
                    <a:pt x="16" y="4"/>
                    <a:pt x="15"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29" name="任意多边形 49">
              <a:extLst>
                <a:ext uri="{FF2B5EF4-FFF2-40B4-BE49-F238E27FC236}">
                  <a16:creationId xmlns:a16="http://schemas.microsoft.com/office/drawing/2014/main" id="{86CF284F-29E2-46C9-B631-0A6E37773D9E}"/>
                </a:ext>
              </a:extLst>
            </p:cNvPr>
            <p:cNvSpPr/>
            <p:nvPr/>
          </p:nvSpPr>
          <p:spPr bwMode="auto">
            <a:xfrm>
              <a:off x="6466925" y="3567019"/>
              <a:ext cx="163322" cy="94313"/>
            </a:xfrm>
            <a:custGeom>
              <a:avLst/>
              <a:gdLst>
                <a:gd name="T0" fmla="*/ 15 w 26"/>
                <a:gd name="T1" fmla="*/ 15 h 15"/>
                <a:gd name="T2" fmla="*/ 25 w 26"/>
                <a:gd name="T3" fmla="*/ 9 h 15"/>
                <a:gd name="T4" fmla="*/ 25 w 26"/>
                <a:gd name="T5" fmla="*/ 6 h 15"/>
                <a:gd name="T6" fmla="*/ 16 w 26"/>
                <a:gd name="T7" fmla="*/ 1 h 15"/>
                <a:gd name="T8" fmla="*/ 11 w 26"/>
                <a:gd name="T9" fmla="*/ 1 h 15"/>
                <a:gd name="T10" fmla="*/ 1 w 26"/>
                <a:gd name="T11" fmla="*/ 6 h 15"/>
                <a:gd name="T12" fmla="*/ 1 w 26"/>
                <a:gd name="T13" fmla="*/ 9 h 15"/>
                <a:gd name="T14" fmla="*/ 10 w 26"/>
                <a:gd name="T15" fmla="*/ 15 h 15"/>
                <a:gd name="T16" fmla="*/ 15 w 2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5"/>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8"/>
                    <a:pt x="1" y="9"/>
                  </a:cubicBezTo>
                  <a:cubicBezTo>
                    <a:pt x="10" y="15"/>
                    <a:pt x="10" y="15"/>
                    <a:pt x="10" y="15"/>
                  </a:cubicBezTo>
                  <a:cubicBezTo>
                    <a:pt x="12" y="15"/>
                    <a:pt x="14" y="15"/>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30" name="任意多边形 50">
              <a:extLst>
                <a:ext uri="{FF2B5EF4-FFF2-40B4-BE49-F238E27FC236}">
                  <a16:creationId xmlns:a16="http://schemas.microsoft.com/office/drawing/2014/main" id="{917E1DF4-4D65-42DA-9435-200777FC3EF5}"/>
                </a:ext>
              </a:extLst>
            </p:cNvPr>
            <p:cNvSpPr/>
            <p:nvPr/>
          </p:nvSpPr>
          <p:spPr bwMode="auto">
            <a:xfrm>
              <a:off x="6454274" y="3554367"/>
              <a:ext cx="188625" cy="119616"/>
            </a:xfrm>
            <a:custGeom>
              <a:avLst/>
              <a:gdLst>
                <a:gd name="T0" fmla="*/ 15 w 30"/>
                <a:gd name="T1" fmla="*/ 19 h 19"/>
                <a:gd name="T2" fmla="*/ 11 w 30"/>
                <a:gd name="T3" fmla="*/ 18 h 19"/>
                <a:gd name="T4" fmla="*/ 2 w 30"/>
                <a:gd name="T5" fmla="*/ 13 h 19"/>
                <a:gd name="T6" fmla="*/ 0 w 30"/>
                <a:gd name="T7" fmla="*/ 10 h 19"/>
                <a:gd name="T8" fmla="*/ 2 w 30"/>
                <a:gd name="T9" fmla="*/ 7 h 19"/>
                <a:gd name="T10" fmla="*/ 11 w 30"/>
                <a:gd name="T11" fmla="*/ 1 h 19"/>
                <a:gd name="T12" fmla="*/ 19 w 30"/>
                <a:gd name="T13" fmla="*/ 1 h 19"/>
                <a:gd name="T14" fmla="*/ 28 w 30"/>
                <a:gd name="T15" fmla="*/ 6 h 19"/>
                <a:gd name="T16" fmla="*/ 30 w 30"/>
                <a:gd name="T17" fmla="*/ 10 h 19"/>
                <a:gd name="T18" fmla="*/ 28 w 30"/>
                <a:gd name="T19" fmla="*/ 13 h 19"/>
                <a:gd name="T20" fmla="*/ 18 w 30"/>
                <a:gd name="T21" fmla="*/ 19 h 19"/>
                <a:gd name="T22" fmla="*/ 15 w 30"/>
                <a:gd name="T23" fmla="*/ 19 h 19"/>
                <a:gd name="T24" fmla="*/ 5 w 30"/>
                <a:gd name="T25" fmla="*/ 10 h 19"/>
                <a:gd name="T26" fmla="*/ 13 w 30"/>
                <a:gd name="T27" fmla="*/ 15 h 19"/>
                <a:gd name="T28" fmla="*/ 16 w 30"/>
                <a:gd name="T29" fmla="*/ 15 h 19"/>
                <a:gd name="T30" fmla="*/ 16 w 30"/>
                <a:gd name="T31" fmla="*/ 15 h 19"/>
                <a:gd name="T32" fmla="*/ 25 w 30"/>
                <a:gd name="T33" fmla="*/ 10 h 19"/>
                <a:gd name="T34" fmla="*/ 16 w 30"/>
                <a:gd name="T35" fmla="*/ 5 h 19"/>
                <a:gd name="T36" fmla="*/ 14 w 30"/>
                <a:gd name="T37" fmla="*/ 5 h 19"/>
                <a:gd name="T38" fmla="*/ 5 w 30"/>
                <a:gd name="T3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15" y="19"/>
                  </a:moveTo>
                  <a:cubicBezTo>
                    <a:pt x="14" y="19"/>
                    <a:pt x="12" y="19"/>
                    <a:pt x="11" y="18"/>
                  </a:cubicBezTo>
                  <a:cubicBezTo>
                    <a:pt x="2" y="13"/>
                    <a:pt x="2" y="13"/>
                    <a:pt x="2" y="13"/>
                  </a:cubicBezTo>
                  <a:cubicBezTo>
                    <a:pt x="1" y="12"/>
                    <a:pt x="0" y="11"/>
                    <a:pt x="0" y="10"/>
                  </a:cubicBezTo>
                  <a:cubicBezTo>
                    <a:pt x="0" y="8"/>
                    <a:pt x="0" y="7"/>
                    <a:pt x="2" y="7"/>
                  </a:cubicBezTo>
                  <a:cubicBezTo>
                    <a:pt x="11" y="1"/>
                    <a:pt x="11" y="1"/>
                    <a:pt x="11" y="1"/>
                  </a:cubicBezTo>
                  <a:cubicBezTo>
                    <a:pt x="13" y="0"/>
                    <a:pt x="17" y="0"/>
                    <a:pt x="19" y="1"/>
                  </a:cubicBezTo>
                  <a:cubicBezTo>
                    <a:pt x="28" y="6"/>
                    <a:pt x="28" y="6"/>
                    <a:pt x="28" y="6"/>
                  </a:cubicBezTo>
                  <a:cubicBezTo>
                    <a:pt x="29" y="7"/>
                    <a:pt x="30" y="8"/>
                    <a:pt x="30" y="10"/>
                  </a:cubicBezTo>
                  <a:cubicBezTo>
                    <a:pt x="30" y="11"/>
                    <a:pt x="29" y="12"/>
                    <a:pt x="28" y="13"/>
                  </a:cubicBezTo>
                  <a:cubicBezTo>
                    <a:pt x="18" y="19"/>
                    <a:pt x="18" y="19"/>
                    <a:pt x="18" y="19"/>
                  </a:cubicBezTo>
                  <a:cubicBezTo>
                    <a:pt x="17" y="19"/>
                    <a:pt x="16" y="19"/>
                    <a:pt x="15" y="19"/>
                  </a:cubicBezTo>
                  <a:close/>
                  <a:moveTo>
                    <a:pt x="5" y="10"/>
                  </a:moveTo>
                  <a:cubicBezTo>
                    <a:pt x="13" y="15"/>
                    <a:pt x="13" y="15"/>
                    <a:pt x="13" y="15"/>
                  </a:cubicBezTo>
                  <a:cubicBezTo>
                    <a:pt x="14" y="15"/>
                    <a:pt x="16" y="15"/>
                    <a:pt x="16" y="15"/>
                  </a:cubicBezTo>
                  <a:cubicBezTo>
                    <a:pt x="16" y="15"/>
                    <a:pt x="16" y="15"/>
                    <a:pt x="16" y="15"/>
                  </a:cubicBezTo>
                  <a:cubicBezTo>
                    <a:pt x="25" y="10"/>
                    <a:pt x="25" y="10"/>
                    <a:pt x="25" y="10"/>
                  </a:cubicBezTo>
                  <a:cubicBezTo>
                    <a:pt x="16" y="5"/>
                    <a:pt x="16" y="5"/>
                    <a:pt x="16" y="5"/>
                  </a:cubicBezTo>
                  <a:cubicBezTo>
                    <a:pt x="16" y="4"/>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31" name="任意多边形 51">
              <a:extLst>
                <a:ext uri="{FF2B5EF4-FFF2-40B4-BE49-F238E27FC236}">
                  <a16:creationId xmlns:a16="http://schemas.microsoft.com/office/drawing/2014/main" id="{ACA2C508-056B-4667-B45B-C071E1A13E33}"/>
                </a:ext>
              </a:extLst>
            </p:cNvPr>
            <p:cNvSpPr/>
            <p:nvPr/>
          </p:nvSpPr>
          <p:spPr bwMode="auto">
            <a:xfrm>
              <a:off x="6378364" y="3517562"/>
              <a:ext cx="119616" cy="69009"/>
            </a:xfrm>
            <a:custGeom>
              <a:avLst/>
              <a:gdLst>
                <a:gd name="T0" fmla="*/ 8 w 19"/>
                <a:gd name="T1" fmla="*/ 11 h 11"/>
                <a:gd name="T2" fmla="*/ 18 w 19"/>
                <a:gd name="T3" fmla="*/ 5 h 11"/>
                <a:gd name="T4" fmla="*/ 18 w 19"/>
                <a:gd name="T5" fmla="*/ 2 h 11"/>
                <a:gd name="T6" fmla="*/ 16 w 19"/>
                <a:gd name="T7" fmla="*/ 1 h 11"/>
                <a:gd name="T8" fmla="*/ 11 w 19"/>
                <a:gd name="T9" fmla="*/ 1 h 11"/>
                <a:gd name="T10" fmla="*/ 1 w 19"/>
                <a:gd name="T11" fmla="*/ 7 h 11"/>
                <a:gd name="T12" fmla="*/ 2 w 19"/>
                <a:gd name="T13" fmla="*/ 9 h 11"/>
                <a:gd name="T14" fmla="*/ 3 w 19"/>
                <a:gd name="T15" fmla="*/ 10 h 11"/>
                <a:gd name="T16" fmla="*/ 8 w 19"/>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8" y="11"/>
                  </a:moveTo>
                  <a:cubicBezTo>
                    <a:pt x="18" y="5"/>
                    <a:pt x="18" y="5"/>
                    <a:pt x="18" y="5"/>
                  </a:cubicBezTo>
                  <a:cubicBezTo>
                    <a:pt x="19" y="4"/>
                    <a:pt x="19" y="3"/>
                    <a:pt x="18" y="2"/>
                  </a:cubicBezTo>
                  <a:cubicBezTo>
                    <a:pt x="16" y="1"/>
                    <a:pt x="16" y="1"/>
                    <a:pt x="16" y="1"/>
                  </a:cubicBezTo>
                  <a:cubicBezTo>
                    <a:pt x="14" y="0"/>
                    <a:pt x="12" y="0"/>
                    <a:pt x="11" y="1"/>
                  </a:cubicBezTo>
                  <a:cubicBezTo>
                    <a:pt x="1" y="7"/>
                    <a:pt x="1" y="7"/>
                    <a:pt x="1" y="7"/>
                  </a:cubicBezTo>
                  <a:cubicBezTo>
                    <a:pt x="0" y="7"/>
                    <a:pt x="0" y="9"/>
                    <a:pt x="2" y="9"/>
                  </a:cubicBezTo>
                  <a:cubicBezTo>
                    <a:pt x="3" y="10"/>
                    <a:pt x="3" y="10"/>
                    <a:pt x="3" y="10"/>
                  </a:cubicBezTo>
                  <a:cubicBezTo>
                    <a:pt x="5" y="11"/>
                    <a:pt x="7" y="11"/>
                    <a:pt x="8" y="11"/>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32" name="任意多边形 52">
              <a:extLst>
                <a:ext uri="{FF2B5EF4-FFF2-40B4-BE49-F238E27FC236}">
                  <a16:creationId xmlns:a16="http://schemas.microsoft.com/office/drawing/2014/main" id="{EB53FAE3-19AB-468C-87EE-590DCD034B21}"/>
                </a:ext>
              </a:extLst>
            </p:cNvPr>
            <p:cNvSpPr/>
            <p:nvPr/>
          </p:nvSpPr>
          <p:spPr bwMode="auto">
            <a:xfrm>
              <a:off x="6365712" y="3504911"/>
              <a:ext cx="144920" cy="94313"/>
            </a:xfrm>
            <a:custGeom>
              <a:avLst/>
              <a:gdLst>
                <a:gd name="T0" fmla="*/ 8 w 23"/>
                <a:gd name="T1" fmla="*/ 15 h 15"/>
                <a:gd name="T2" fmla="*/ 4 w 23"/>
                <a:gd name="T3" fmla="*/ 14 h 15"/>
                <a:gd name="T4" fmla="*/ 2 w 23"/>
                <a:gd name="T5" fmla="*/ 13 h 15"/>
                <a:gd name="T6" fmla="*/ 0 w 23"/>
                <a:gd name="T7" fmla="*/ 10 h 15"/>
                <a:gd name="T8" fmla="*/ 2 w 23"/>
                <a:gd name="T9" fmla="*/ 7 h 15"/>
                <a:gd name="T10" fmla="*/ 12 w 23"/>
                <a:gd name="T11" fmla="*/ 1 h 15"/>
                <a:gd name="T12" fmla="*/ 19 w 23"/>
                <a:gd name="T13" fmla="*/ 1 h 15"/>
                <a:gd name="T14" fmla="*/ 21 w 23"/>
                <a:gd name="T15" fmla="*/ 2 h 15"/>
                <a:gd name="T16" fmla="*/ 23 w 23"/>
                <a:gd name="T17" fmla="*/ 6 h 15"/>
                <a:gd name="T18" fmla="*/ 21 w 23"/>
                <a:gd name="T19" fmla="*/ 9 h 15"/>
                <a:gd name="T20" fmla="*/ 11 w 23"/>
                <a:gd name="T21" fmla="*/ 15 h 15"/>
                <a:gd name="T22" fmla="*/ 8 w 23"/>
                <a:gd name="T23" fmla="*/ 15 h 15"/>
                <a:gd name="T24" fmla="*/ 5 w 23"/>
                <a:gd name="T25" fmla="*/ 10 h 15"/>
                <a:gd name="T26" fmla="*/ 6 w 23"/>
                <a:gd name="T27" fmla="*/ 11 h 15"/>
                <a:gd name="T28" fmla="*/ 9 w 23"/>
                <a:gd name="T29" fmla="*/ 11 h 15"/>
                <a:gd name="T30" fmla="*/ 9 w 23"/>
                <a:gd name="T31" fmla="*/ 11 h 15"/>
                <a:gd name="T32" fmla="*/ 18 w 23"/>
                <a:gd name="T33" fmla="*/ 6 h 15"/>
                <a:gd name="T34" fmla="*/ 17 w 23"/>
                <a:gd name="T35" fmla="*/ 5 h 15"/>
                <a:gd name="T36" fmla="*/ 14 w 23"/>
                <a:gd name="T37" fmla="*/ 5 h 15"/>
                <a:gd name="T38" fmla="*/ 5 w 23"/>
                <a:gd name="T39"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15">
                  <a:moveTo>
                    <a:pt x="8" y="15"/>
                  </a:moveTo>
                  <a:cubicBezTo>
                    <a:pt x="7" y="15"/>
                    <a:pt x="5" y="15"/>
                    <a:pt x="4" y="14"/>
                  </a:cubicBezTo>
                  <a:cubicBezTo>
                    <a:pt x="2" y="13"/>
                    <a:pt x="2" y="13"/>
                    <a:pt x="2" y="13"/>
                  </a:cubicBezTo>
                  <a:cubicBezTo>
                    <a:pt x="1" y="13"/>
                    <a:pt x="0" y="11"/>
                    <a:pt x="0" y="10"/>
                  </a:cubicBezTo>
                  <a:cubicBezTo>
                    <a:pt x="0" y="8"/>
                    <a:pt x="1" y="7"/>
                    <a:pt x="2" y="7"/>
                  </a:cubicBezTo>
                  <a:cubicBezTo>
                    <a:pt x="12" y="1"/>
                    <a:pt x="12" y="1"/>
                    <a:pt x="12" y="1"/>
                  </a:cubicBezTo>
                  <a:cubicBezTo>
                    <a:pt x="14" y="0"/>
                    <a:pt x="17" y="0"/>
                    <a:pt x="19" y="1"/>
                  </a:cubicBezTo>
                  <a:cubicBezTo>
                    <a:pt x="21" y="2"/>
                    <a:pt x="21" y="2"/>
                    <a:pt x="21" y="2"/>
                  </a:cubicBezTo>
                  <a:cubicBezTo>
                    <a:pt x="22" y="3"/>
                    <a:pt x="23" y="4"/>
                    <a:pt x="23" y="6"/>
                  </a:cubicBezTo>
                  <a:cubicBezTo>
                    <a:pt x="23" y="7"/>
                    <a:pt x="22" y="8"/>
                    <a:pt x="21" y="9"/>
                  </a:cubicBezTo>
                  <a:cubicBezTo>
                    <a:pt x="11" y="15"/>
                    <a:pt x="11" y="15"/>
                    <a:pt x="11" y="15"/>
                  </a:cubicBezTo>
                  <a:cubicBezTo>
                    <a:pt x="11" y="15"/>
                    <a:pt x="9" y="15"/>
                    <a:pt x="8" y="15"/>
                  </a:cubicBezTo>
                  <a:close/>
                  <a:moveTo>
                    <a:pt x="5" y="10"/>
                  </a:moveTo>
                  <a:cubicBezTo>
                    <a:pt x="6" y="11"/>
                    <a:pt x="6" y="11"/>
                    <a:pt x="6" y="11"/>
                  </a:cubicBezTo>
                  <a:cubicBezTo>
                    <a:pt x="7" y="11"/>
                    <a:pt x="9" y="11"/>
                    <a:pt x="9" y="11"/>
                  </a:cubicBezTo>
                  <a:cubicBezTo>
                    <a:pt x="9" y="11"/>
                    <a:pt x="9" y="11"/>
                    <a:pt x="9" y="11"/>
                  </a:cubicBezTo>
                  <a:cubicBezTo>
                    <a:pt x="18" y="6"/>
                    <a:pt x="18" y="6"/>
                    <a:pt x="18" y="6"/>
                  </a:cubicBezTo>
                  <a:cubicBezTo>
                    <a:pt x="17" y="5"/>
                    <a:pt x="17" y="5"/>
                    <a:pt x="17"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33" name="任意多边形 53">
              <a:extLst>
                <a:ext uri="{FF2B5EF4-FFF2-40B4-BE49-F238E27FC236}">
                  <a16:creationId xmlns:a16="http://schemas.microsoft.com/office/drawing/2014/main" id="{A60ACEE6-D47B-43B5-8F4D-381AFDD69AD5}"/>
                </a:ext>
              </a:extLst>
            </p:cNvPr>
            <p:cNvSpPr/>
            <p:nvPr/>
          </p:nvSpPr>
          <p:spPr bwMode="auto">
            <a:xfrm>
              <a:off x="6328907" y="3642929"/>
              <a:ext cx="169073" cy="100063"/>
            </a:xfrm>
            <a:custGeom>
              <a:avLst/>
              <a:gdLst>
                <a:gd name="T0" fmla="*/ 16 w 27"/>
                <a:gd name="T1" fmla="*/ 15 h 16"/>
                <a:gd name="T2" fmla="*/ 26 w 27"/>
                <a:gd name="T3" fmla="*/ 9 h 16"/>
                <a:gd name="T4" fmla="*/ 25 w 27"/>
                <a:gd name="T5" fmla="*/ 6 h 16"/>
                <a:gd name="T6" fmla="*/ 16 w 27"/>
                <a:gd name="T7" fmla="*/ 1 h 16"/>
                <a:gd name="T8" fmla="*/ 11 w 27"/>
                <a:gd name="T9" fmla="*/ 1 h 16"/>
                <a:gd name="T10" fmla="*/ 2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9"/>
                    <a:pt x="26" y="9"/>
                    <a:pt x="26" y="9"/>
                  </a:cubicBezTo>
                  <a:cubicBezTo>
                    <a:pt x="27" y="9"/>
                    <a:pt x="27" y="7"/>
                    <a:pt x="25" y="6"/>
                  </a:cubicBezTo>
                  <a:cubicBezTo>
                    <a:pt x="16" y="1"/>
                    <a:pt x="16" y="1"/>
                    <a:pt x="16" y="1"/>
                  </a:cubicBezTo>
                  <a:cubicBezTo>
                    <a:pt x="15" y="0"/>
                    <a:pt x="13" y="0"/>
                    <a:pt x="11" y="1"/>
                  </a:cubicBezTo>
                  <a:cubicBezTo>
                    <a:pt x="2" y="7"/>
                    <a:pt x="2" y="7"/>
                    <a:pt x="2" y="7"/>
                  </a:cubicBezTo>
                  <a:cubicBezTo>
                    <a:pt x="0" y="7"/>
                    <a:pt x="1" y="9"/>
                    <a:pt x="2" y="10"/>
                  </a:cubicBezTo>
                  <a:cubicBezTo>
                    <a:pt x="11" y="15"/>
                    <a:pt x="11" y="15"/>
                    <a:pt x="11" y="15"/>
                  </a:cubicBezTo>
                  <a:cubicBezTo>
                    <a:pt x="13" y="16"/>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34" name="任意多边形 54">
              <a:extLst>
                <a:ext uri="{FF2B5EF4-FFF2-40B4-BE49-F238E27FC236}">
                  <a16:creationId xmlns:a16="http://schemas.microsoft.com/office/drawing/2014/main" id="{FFCCCA25-1C90-41CB-BEDE-47EF5B2016BF}"/>
                </a:ext>
              </a:extLst>
            </p:cNvPr>
            <p:cNvSpPr/>
            <p:nvPr/>
          </p:nvSpPr>
          <p:spPr bwMode="auto">
            <a:xfrm>
              <a:off x="6322006" y="3630277"/>
              <a:ext cx="188625" cy="125367"/>
            </a:xfrm>
            <a:custGeom>
              <a:avLst/>
              <a:gdLst>
                <a:gd name="T0" fmla="*/ 15 w 30"/>
                <a:gd name="T1" fmla="*/ 20 h 20"/>
                <a:gd name="T2" fmla="*/ 11 w 30"/>
                <a:gd name="T3" fmla="*/ 19 h 20"/>
                <a:gd name="T4" fmla="*/ 2 w 30"/>
                <a:gd name="T5" fmla="*/ 13 h 20"/>
                <a:gd name="T6" fmla="*/ 0 w 30"/>
                <a:gd name="T7" fmla="*/ 10 h 20"/>
                <a:gd name="T8" fmla="*/ 2 w 30"/>
                <a:gd name="T9" fmla="*/ 7 h 20"/>
                <a:gd name="T10" fmla="*/ 11 w 30"/>
                <a:gd name="T11" fmla="*/ 1 h 20"/>
                <a:gd name="T12" fmla="*/ 19 w 30"/>
                <a:gd name="T13" fmla="*/ 1 h 20"/>
                <a:gd name="T14" fmla="*/ 28 w 30"/>
                <a:gd name="T15" fmla="*/ 7 h 20"/>
                <a:gd name="T16" fmla="*/ 30 w 30"/>
                <a:gd name="T17" fmla="*/ 10 h 20"/>
                <a:gd name="T18" fmla="*/ 28 w 30"/>
                <a:gd name="T19" fmla="*/ 13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6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19"/>
                    <a:pt x="11" y="19"/>
                  </a:cubicBezTo>
                  <a:cubicBezTo>
                    <a:pt x="2" y="13"/>
                    <a:pt x="2" y="13"/>
                    <a:pt x="2" y="13"/>
                  </a:cubicBezTo>
                  <a:cubicBezTo>
                    <a:pt x="0" y="13"/>
                    <a:pt x="0" y="11"/>
                    <a:pt x="0" y="10"/>
                  </a:cubicBezTo>
                  <a:cubicBezTo>
                    <a:pt x="0" y="9"/>
                    <a:pt x="0" y="7"/>
                    <a:pt x="2" y="7"/>
                  </a:cubicBezTo>
                  <a:cubicBezTo>
                    <a:pt x="11" y="1"/>
                    <a:pt x="11" y="1"/>
                    <a:pt x="11" y="1"/>
                  </a:cubicBezTo>
                  <a:cubicBezTo>
                    <a:pt x="13" y="0"/>
                    <a:pt x="16" y="0"/>
                    <a:pt x="19" y="1"/>
                  </a:cubicBezTo>
                  <a:cubicBezTo>
                    <a:pt x="28" y="7"/>
                    <a:pt x="28" y="7"/>
                    <a:pt x="28" y="7"/>
                  </a:cubicBezTo>
                  <a:cubicBezTo>
                    <a:pt x="29" y="7"/>
                    <a:pt x="30" y="9"/>
                    <a:pt x="30" y="10"/>
                  </a:cubicBezTo>
                  <a:cubicBezTo>
                    <a:pt x="30" y="11"/>
                    <a:pt x="29" y="13"/>
                    <a:pt x="28" y="13"/>
                  </a:cubicBezTo>
                  <a:cubicBezTo>
                    <a:pt x="18" y="19"/>
                    <a:pt x="18" y="19"/>
                    <a:pt x="18" y="19"/>
                  </a:cubicBezTo>
                  <a:cubicBezTo>
                    <a:pt x="17" y="19"/>
                    <a:pt x="16" y="20"/>
                    <a:pt x="15" y="20"/>
                  </a:cubicBezTo>
                  <a:close/>
                  <a:moveTo>
                    <a:pt x="5" y="10"/>
                  </a:moveTo>
                  <a:cubicBezTo>
                    <a:pt x="13" y="15"/>
                    <a:pt x="13" y="15"/>
                    <a:pt x="13" y="15"/>
                  </a:cubicBezTo>
                  <a:cubicBezTo>
                    <a:pt x="14" y="15"/>
                    <a:pt x="15" y="15"/>
                    <a:pt x="16" y="15"/>
                  </a:cubicBezTo>
                  <a:cubicBezTo>
                    <a:pt x="25" y="10"/>
                    <a:pt x="25" y="10"/>
                    <a:pt x="25" y="10"/>
                  </a:cubicBezTo>
                  <a:cubicBezTo>
                    <a:pt x="16" y="5"/>
                    <a:pt x="16" y="5"/>
                    <a:pt x="16" y="5"/>
                  </a:cubicBezTo>
                  <a:cubicBezTo>
                    <a:pt x="15"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35" name="任意多边形 55">
              <a:extLst>
                <a:ext uri="{FF2B5EF4-FFF2-40B4-BE49-F238E27FC236}">
                  <a16:creationId xmlns:a16="http://schemas.microsoft.com/office/drawing/2014/main" id="{1617FD99-A975-41A5-8846-5A1AD6C143BD}"/>
                </a:ext>
              </a:extLst>
            </p:cNvPr>
            <p:cNvSpPr/>
            <p:nvPr/>
          </p:nvSpPr>
          <p:spPr bwMode="auto">
            <a:xfrm>
              <a:off x="6247246" y="3592322"/>
              <a:ext cx="118466" cy="75910"/>
            </a:xfrm>
            <a:custGeom>
              <a:avLst/>
              <a:gdLst>
                <a:gd name="T0" fmla="*/ 8 w 19"/>
                <a:gd name="T1" fmla="*/ 11 h 12"/>
                <a:gd name="T2" fmla="*/ 18 w 19"/>
                <a:gd name="T3" fmla="*/ 5 h 12"/>
                <a:gd name="T4" fmla="*/ 18 w 19"/>
                <a:gd name="T5" fmla="*/ 2 h 12"/>
                <a:gd name="T6" fmla="*/ 16 w 19"/>
                <a:gd name="T7" fmla="*/ 1 h 12"/>
                <a:gd name="T8" fmla="*/ 11 w 19"/>
                <a:gd name="T9" fmla="*/ 1 h 12"/>
                <a:gd name="T10" fmla="*/ 1 w 19"/>
                <a:gd name="T11" fmla="*/ 7 h 12"/>
                <a:gd name="T12" fmla="*/ 1 w 19"/>
                <a:gd name="T13" fmla="*/ 10 h 12"/>
                <a:gd name="T14" fmla="*/ 3 w 19"/>
                <a:gd name="T15" fmla="*/ 11 h 12"/>
                <a:gd name="T16" fmla="*/ 8 w 19"/>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2">
                  <a:moveTo>
                    <a:pt x="8" y="11"/>
                  </a:moveTo>
                  <a:cubicBezTo>
                    <a:pt x="18" y="5"/>
                    <a:pt x="18" y="5"/>
                    <a:pt x="18" y="5"/>
                  </a:cubicBezTo>
                  <a:cubicBezTo>
                    <a:pt x="19" y="5"/>
                    <a:pt x="19" y="3"/>
                    <a:pt x="18" y="2"/>
                  </a:cubicBezTo>
                  <a:cubicBezTo>
                    <a:pt x="16" y="1"/>
                    <a:pt x="16" y="1"/>
                    <a:pt x="16" y="1"/>
                  </a:cubicBezTo>
                  <a:cubicBezTo>
                    <a:pt x="14" y="0"/>
                    <a:pt x="12" y="0"/>
                    <a:pt x="11" y="1"/>
                  </a:cubicBezTo>
                  <a:cubicBezTo>
                    <a:pt x="1" y="7"/>
                    <a:pt x="1" y="7"/>
                    <a:pt x="1" y="7"/>
                  </a:cubicBezTo>
                  <a:cubicBezTo>
                    <a:pt x="0" y="7"/>
                    <a:pt x="0" y="9"/>
                    <a:pt x="1" y="10"/>
                  </a:cubicBezTo>
                  <a:cubicBezTo>
                    <a:pt x="3" y="11"/>
                    <a:pt x="3" y="11"/>
                    <a:pt x="3" y="11"/>
                  </a:cubicBezTo>
                  <a:cubicBezTo>
                    <a:pt x="5" y="12"/>
                    <a:pt x="7" y="12"/>
                    <a:pt x="8" y="11"/>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36" name="任意多边形 56">
              <a:extLst>
                <a:ext uri="{FF2B5EF4-FFF2-40B4-BE49-F238E27FC236}">
                  <a16:creationId xmlns:a16="http://schemas.microsoft.com/office/drawing/2014/main" id="{C2777C7A-4678-4A77-B8FE-703FC917EAA3}"/>
                </a:ext>
              </a:extLst>
            </p:cNvPr>
            <p:cNvSpPr/>
            <p:nvPr/>
          </p:nvSpPr>
          <p:spPr bwMode="auto">
            <a:xfrm>
              <a:off x="6234594" y="3579671"/>
              <a:ext cx="143770" cy="101214"/>
            </a:xfrm>
            <a:custGeom>
              <a:avLst/>
              <a:gdLst>
                <a:gd name="T0" fmla="*/ 8 w 23"/>
                <a:gd name="T1" fmla="*/ 16 h 16"/>
                <a:gd name="T2" fmla="*/ 4 w 23"/>
                <a:gd name="T3" fmla="*/ 15 h 16"/>
                <a:gd name="T4" fmla="*/ 2 w 23"/>
                <a:gd name="T5" fmla="*/ 14 h 16"/>
                <a:gd name="T6" fmla="*/ 0 w 23"/>
                <a:gd name="T7" fmla="*/ 10 h 16"/>
                <a:gd name="T8" fmla="*/ 2 w 23"/>
                <a:gd name="T9" fmla="*/ 7 h 16"/>
                <a:gd name="T10" fmla="*/ 12 w 23"/>
                <a:gd name="T11" fmla="*/ 1 h 16"/>
                <a:gd name="T12" fmla="*/ 19 w 23"/>
                <a:gd name="T13" fmla="*/ 1 h 16"/>
                <a:gd name="T14" fmla="*/ 21 w 23"/>
                <a:gd name="T15" fmla="*/ 2 h 16"/>
                <a:gd name="T16" fmla="*/ 23 w 23"/>
                <a:gd name="T17" fmla="*/ 6 h 16"/>
                <a:gd name="T18" fmla="*/ 21 w 23"/>
                <a:gd name="T19" fmla="*/ 9 h 16"/>
                <a:gd name="T20" fmla="*/ 11 w 23"/>
                <a:gd name="T21" fmla="*/ 15 h 16"/>
                <a:gd name="T22" fmla="*/ 8 w 23"/>
                <a:gd name="T23" fmla="*/ 16 h 16"/>
                <a:gd name="T24" fmla="*/ 5 w 23"/>
                <a:gd name="T25" fmla="*/ 10 h 16"/>
                <a:gd name="T26" fmla="*/ 6 w 23"/>
                <a:gd name="T27" fmla="*/ 11 h 16"/>
                <a:gd name="T28" fmla="*/ 9 w 23"/>
                <a:gd name="T29" fmla="*/ 11 h 16"/>
                <a:gd name="T30" fmla="*/ 18 w 23"/>
                <a:gd name="T31" fmla="*/ 6 h 16"/>
                <a:gd name="T32" fmla="*/ 17 w 23"/>
                <a:gd name="T33" fmla="*/ 5 h 16"/>
                <a:gd name="T34" fmla="*/ 14 w 23"/>
                <a:gd name="T35" fmla="*/ 5 h 16"/>
                <a:gd name="T36" fmla="*/ 5 w 23"/>
                <a:gd name="T3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6">
                  <a:moveTo>
                    <a:pt x="8" y="16"/>
                  </a:moveTo>
                  <a:cubicBezTo>
                    <a:pt x="7" y="16"/>
                    <a:pt x="5" y="15"/>
                    <a:pt x="4" y="15"/>
                  </a:cubicBezTo>
                  <a:cubicBezTo>
                    <a:pt x="2" y="14"/>
                    <a:pt x="2" y="14"/>
                    <a:pt x="2" y="14"/>
                  </a:cubicBezTo>
                  <a:cubicBezTo>
                    <a:pt x="1" y="13"/>
                    <a:pt x="0" y="11"/>
                    <a:pt x="0" y="10"/>
                  </a:cubicBezTo>
                  <a:cubicBezTo>
                    <a:pt x="0" y="9"/>
                    <a:pt x="1" y="8"/>
                    <a:pt x="2" y="7"/>
                  </a:cubicBezTo>
                  <a:cubicBezTo>
                    <a:pt x="12" y="1"/>
                    <a:pt x="12" y="1"/>
                    <a:pt x="12" y="1"/>
                  </a:cubicBezTo>
                  <a:cubicBezTo>
                    <a:pt x="14" y="0"/>
                    <a:pt x="17" y="0"/>
                    <a:pt x="19" y="1"/>
                  </a:cubicBezTo>
                  <a:cubicBezTo>
                    <a:pt x="21" y="2"/>
                    <a:pt x="21" y="2"/>
                    <a:pt x="21" y="2"/>
                  </a:cubicBezTo>
                  <a:cubicBezTo>
                    <a:pt x="22" y="3"/>
                    <a:pt x="23" y="5"/>
                    <a:pt x="23" y="6"/>
                  </a:cubicBezTo>
                  <a:cubicBezTo>
                    <a:pt x="23" y="7"/>
                    <a:pt x="22" y="8"/>
                    <a:pt x="21" y="9"/>
                  </a:cubicBezTo>
                  <a:cubicBezTo>
                    <a:pt x="11" y="15"/>
                    <a:pt x="11" y="15"/>
                    <a:pt x="11" y="15"/>
                  </a:cubicBezTo>
                  <a:cubicBezTo>
                    <a:pt x="10" y="15"/>
                    <a:pt x="9" y="16"/>
                    <a:pt x="8" y="16"/>
                  </a:cubicBezTo>
                  <a:close/>
                  <a:moveTo>
                    <a:pt x="5" y="10"/>
                  </a:moveTo>
                  <a:cubicBezTo>
                    <a:pt x="6" y="11"/>
                    <a:pt x="6" y="11"/>
                    <a:pt x="6" y="11"/>
                  </a:cubicBezTo>
                  <a:cubicBezTo>
                    <a:pt x="7" y="11"/>
                    <a:pt x="9" y="11"/>
                    <a:pt x="9" y="11"/>
                  </a:cubicBezTo>
                  <a:cubicBezTo>
                    <a:pt x="18" y="6"/>
                    <a:pt x="18" y="6"/>
                    <a:pt x="18" y="6"/>
                  </a:cubicBezTo>
                  <a:cubicBezTo>
                    <a:pt x="17" y="5"/>
                    <a:pt x="17" y="5"/>
                    <a:pt x="17"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37" name="任意多边形 57">
              <a:extLst>
                <a:ext uri="{FF2B5EF4-FFF2-40B4-BE49-F238E27FC236}">
                  <a16:creationId xmlns:a16="http://schemas.microsoft.com/office/drawing/2014/main" id="{F0A08F90-E937-42E0-BD07-B0C9DACC6667}"/>
                </a:ext>
              </a:extLst>
            </p:cNvPr>
            <p:cNvSpPr/>
            <p:nvPr/>
          </p:nvSpPr>
          <p:spPr bwMode="auto">
            <a:xfrm>
              <a:off x="6196639" y="3717689"/>
              <a:ext cx="169073" cy="101214"/>
            </a:xfrm>
            <a:custGeom>
              <a:avLst/>
              <a:gdLst>
                <a:gd name="T0" fmla="*/ 16 w 27"/>
                <a:gd name="T1" fmla="*/ 15 h 16"/>
                <a:gd name="T2" fmla="*/ 26 w 27"/>
                <a:gd name="T3" fmla="*/ 10 h 16"/>
                <a:gd name="T4" fmla="*/ 25 w 27"/>
                <a:gd name="T5" fmla="*/ 7 h 16"/>
                <a:gd name="T6" fmla="*/ 16 w 27"/>
                <a:gd name="T7" fmla="*/ 1 h 16"/>
                <a:gd name="T8" fmla="*/ 11 w 27"/>
                <a:gd name="T9" fmla="*/ 1 h 16"/>
                <a:gd name="T10" fmla="*/ 2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10"/>
                    <a:pt x="26" y="10"/>
                    <a:pt x="26" y="10"/>
                  </a:cubicBezTo>
                  <a:cubicBezTo>
                    <a:pt x="27" y="9"/>
                    <a:pt x="27" y="8"/>
                    <a:pt x="25" y="7"/>
                  </a:cubicBezTo>
                  <a:cubicBezTo>
                    <a:pt x="16" y="1"/>
                    <a:pt x="16" y="1"/>
                    <a:pt x="16" y="1"/>
                  </a:cubicBezTo>
                  <a:cubicBezTo>
                    <a:pt x="15" y="1"/>
                    <a:pt x="13" y="0"/>
                    <a:pt x="11" y="1"/>
                  </a:cubicBezTo>
                  <a:cubicBezTo>
                    <a:pt x="2" y="7"/>
                    <a:pt x="2" y="7"/>
                    <a:pt x="2" y="7"/>
                  </a:cubicBezTo>
                  <a:cubicBezTo>
                    <a:pt x="0" y="8"/>
                    <a:pt x="0" y="9"/>
                    <a:pt x="2" y="10"/>
                  </a:cubicBezTo>
                  <a:cubicBezTo>
                    <a:pt x="11" y="15"/>
                    <a:pt x="11" y="15"/>
                    <a:pt x="11" y="15"/>
                  </a:cubicBezTo>
                  <a:cubicBezTo>
                    <a:pt x="12" y="16"/>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38" name="任意多边形 58">
              <a:extLst>
                <a:ext uri="{FF2B5EF4-FFF2-40B4-BE49-F238E27FC236}">
                  <a16:creationId xmlns:a16="http://schemas.microsoft.com/office/drawing/2014/main" id="{0D790A84-DBF1-4CB9-82D0-F861925F660B}"/>
                </a:ext>
              </a:extLst>
            </p:cNvPr>
            <p:cNvSpPr/>
            <p:nvPr/>
          </p:nvSpPr>
          <p:spPr bwMode="auto">
            <a:xfrm>
              <a:off x="6183988" y="3705038"/>
              <a:ext cx="194377" cy="126517"/>
            </a:xfrm>
            <a:custGeom>
              <a:avLst/>
              <a:gdLst>
                <a:gd name="T0" fmla="*/ 16 w 31"/>
                <a:gd name="T1" fmla="*/ 20 h 20"/>
                <a:gd name="T2" fmla="*/ 12 w 31"/>
                <a:gd name="T3" fmla="*/ 19 h 20"/>
                <a:gd name="T4" fmla="*/ 3 w 31"/>
                <a:gd name="T5" fmla="*/ 14 h 20"/>
                <a:gd name="T6" fmla="*/ 0 w 31"/>
                <a:gd name="T7" fmla="*/ 10 h 20"/>
                <a:gd name="T8" fmla="*/ 2 w 31"/>
                <a:gd name="T9" fmla="*/ 7 h 20"/>
                <a:gd name="T10" fmla="*/ 12 w 31"/>
                <a:gd name="T11" fmla="*/ 1 h 20"/>
                <a:gd name="T12" fmla="*/ 19 w 31"/>
                <a:gd name="T13" fmla="*/ 2 h 20"/>
                <a:gd name="T14" fmla="*/ 28 w 31"/>
                <a:gd name="T15" fmla="*/ 7 h 20"/>
                <a:gd name="T16" fmla="*/ 31 w 31"/>
                <a:gd name="T17" fmla="*/ 10 h 20"/>
                <a:gd name="T18" fmla="*/ 29 w 31"/>
                <a:gd name="T19" fmla="*/ 13 h 20"/>
                <a:gd name="T20" fmla="*/ 19 w 31"/>
                <a:gd name="T21" fmla="*/ 19 h 20"/>
                <a:gd name="T22" fmla="*/ 16 w 31"/>
                <a:gd name="T23" fmla="*/ 20 h 20"/>
                <a:gd name="T24" fmla="*/ 6 w 31"/>
                <a:gd name="T25" fmla="*/ 10 h 20"/>
                <a:gd name="T26" fmla="*/ 14 w 31"/>
                <a:gd name="T27" fmla="*/ 15 h 20"/>
                <a:gd name="T28" fmla="*/ 17 w 31"/>
                <a:gd name="T29" fmla="*/ 15 h 20"/>
                <a:gd name="T30" fmla="*/ 26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20"/>
                    <a:pt x="12" y="19"/>
                  </a:cubicBezTo>
                  <a:cubicBezTo>
                    <a:pt x="3" y="14"/>
                    <a:pt x="3" y="14"/>
                    <a:pt x="3" y="14"/>
                  </a:cubicBezTo>
                  <a:cubicBezTo>
                    <a:pt x="1" y="13"/>
                    <a:pt x="0" y="12"/>
                    <a:pt x="0" y="10"/>
                  </a:cubicBezTo>
                  <a:cubicBezTo>
                    <a:pt x="0" y="9"/>
                    <a:pt x="1" y="8"/>
                    <a:pt x="2" y="7"/>
                  </a:cubicBezTo>
                  <a:cubicBezTo>
                    <a:pt x="12" y="1"/>
                    <a:pt x="12" y="1"/>
                    <a:pt x="12" y="1"/>
                  </a:cubicBezTo>
                  <a:cubicBezTo>
                    <a:pt x="14" y="0"/>
                    <a:pt x="17" y="0"/>
                    <a:pt x="19" y="2"/>
                  </a:cubicBezTo>
                  <a:cubicBezTo>
                    <a:pt x="28" y="7"/>
                    <a:pt x="28" y="7"/>
                    <a:pt x="28" y="7"/>
                  </a:cubicBezTo>
                  <a:cubicBezTo>
                    <a:pt x="30" y="8"/>
                    <a:pt x="31" y="9"/>
                    <a:pt x="31" y="10"/>
                  </a:cubicBezTo>
                  <a:cubicBezTo>
                    <a:pt x="31" y="12"/>
                    <a:pt x="30" y="13"/>
                    <a:pt x="29" y="13"/>
                  </a:cubicBezTo>
                  <a:cubicBezTo>
                    <a:pt x="19" y="19"/>
                    <a:pt x="19" y="19"/>
                    <a:pt x="19" y="19"/>
                  </a:cubicBezTo>
                  <a:cubicBezTo>
                    <a:pt x="18" y="20"/>
                    <a:pt x="17" y="20"/>
                    <a:pt x="16" y="20"/>
                  </a:cubicBezTo>
                  <a:close/>
                  <a:moveTo>
                    <a:pt x="6" y="10"/>
                  </a:moveTo>
                  <a:cubicBezTo>
                    <a:pt x="14" y="15"/>
                    <a:pt x="14" y="15"/>
                    <a:pt x="14" y="15"/>
                  </a:cubicBezTo>
                  <a:cubicBezTo>
                    <a:pt x="15" y="16"/>
                    <a:pt x="16" y="15"/>
                    <a:pt x="17" y="15"/>
                  </a:cubicBezTo>
                  <a:cubicBezTo>
                    <a:pt x="26" y="10"/>
                    <a:pt x="26" y="10"/>
                    <a:pt x="26" y="10"/>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39" name="任意多边形 59">
              <a:extLst>
                <a:ext uri="{FF2B5EF4-FFF2-40B4-BE49-F238E27FC236}">
                  <a16:creationId xmlns:a16="http://schemas.microsoft.com/office/drawing/2014/main" id="{D91D08BE-3F12-4249-898F-E2C4826AF34E}"/>
                </a:ext>
              </a:extLst>
            </p:cNvPr>
            <p:cNvSpPr/>
            <p:nvPr/>
          </p:nvSpPr>
          <p:spPr bwMode="auto">
            <a:xfrm>
              <a:off x="6114978" y="3673983"/>
              <a:ext cx="119616" cy="69009"/>
            </a:xfrm>
            <a:custGeom>
              <a:avLst/>
              <a:gdLst>
                <a:gd name="T0" fmla="*/ 8 w 19"/>
                <a:gd name="T1" fmla="*/ 10 h 11"/>
                <a:gd name="T2" fmla="*/ 18 w 19"/>
                <a:gd name="T3" fmla="*/ 4 h 11"/>
                <a:gd name="T4" fmla="*/ 17 w 19"/>
                <a:gd name="T5" fmla="*/ 2 h 11"/>
                <a:gd name="T6" fmla="*/ 16 w 19"/>
                <a:gd name="T7" fmla="*/ 1 h 11"/>
                <a:gd name="T8" fmla="*/ 11 w 19"/>
                <a:gd name="T9" fmla="*/ 0 h 11"/>
                <a:gd name="T10" fmla="*/ 1 w 19"/>
                <a:gd name="T11" fmla="*/ 6 h 11"/>
                <a:gd name="T12" fmla="*/ 1 w 19"/>
                <a:gd name="T13" fmla="*/ 9 h 11"/>
                <a:gd name="T14" fmla="*/ 3 w 19"/>
                <a:gd name="T15" fmla="*/ 10 h 11"/>
                <a:gd name="T16" fmla="*/ 8 w 19"/>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8" y="10"/>
                  </a:moveTo>
                  <a:cubicBezTo>
                    <a:pt x="18" y="4"/>
                    <a:pt x="18" y="4"/>
                    <a:pt x="18" y="4"/>
                  </a:cubicBezTo>
                  <a:cubicBezTo>
                    <a:pt x="19" y="4"/>
                    <a:pt x="19" y="2"/>
                    <a:pt x="17" y="2"/>
                  </a:cubicBezTo>
                  <a:cubicBezTo>
                    <a:pt x="16" y="1"/>
                    <a:pt x="16" y="1"/>
                    <a:pt x="16" y="1"/>
                  </a:cubicBezTo>
                  <a:cubicBezTo>
                    <a:pt x="14" y="0"/>
                    <a:pt x="12" y="0"/>
                    <a:pt x="11" y="0"/>
                  </a:cubicBezTo>
                  <a:cubicBezTo>
                    <a:pt x="1" y="6"/>
                    <a:pt x="1" y="6"/>
                    <a:pt x="1" y="6"/>
                  </a:cubicBezTo>
                  <a:cubicBezTo>
                    <a:pt x="0" y="7"/>
                    <a:pt x="0" y="8"/>
                    <a:pt x="1" y="9"/>
                  </a:cubicBezTo>
                  <a:cubicBezTo>
                    <a:pt x="3" y="10"/>
                    <a:pt x="3" y="10"/>
                    <a:pt x="3" y="10"/>
                  </a:cubicBezTo>
                  <a:cubicBezTo>
                    <a:pt x="5" y="11"/>
                    <a:pt x="7" y="11"/>
                    <a:pt x="8" y="10"/>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40" name="任意多边形 60">
              <a:extLst>
                <a:ext uri="{FF2B5EF4-FFF2-40B4-BE49-F238E27FC236}">
                  <a16:creationId xmlns:a16="http://schemas.microsoft.com/office/drawing/2014/main" id="{F608F98B-D735-4B78-9CFA-14F58A2944DD}"/>
                </a:ext>
              </a:extLst>
            </p:cNvPr>
            <p:cNvSpPr/>
            <p:nvPr/>
          </p:nvSpPr>
          <p:spPr bwMode="auto">
            <a:xfrm>
              <a:off x="6102326" y="3655581"/>
              <a:ext cx="144920" cy="100063"/>
            </a:xfrm>
            <a:custGeom>
              <a:avLst/>
              <a:gdLst>
                <a:gd name="T0" fmla="*/ 8 w 23"/>
                <a:gd name="T1" fmla="*/ 16 h 16"/>
                <a:gd name="T2" fmla="*/ 4 w 23"/>
                <a:gd name="T3" fmla="*/ 15 h 16"/>
                <a:gd name="T4" fmla="*/ 2 w 23"/>
                <a:gd name="T5" fmla="*/ 14 h 16"/>
                <a:gd name="T6" fmla="*/ 0 w 23"/>
                <a:gd name="T7" fmla="*/ 10 h 16"/>
                <a:gd name="T8" fmla="*/ 2 w 23"/>
                <a:gd name="T9" fmla="*/ 7 h 16"/>
                <a:gd name="T10" fmla="*/ 11 w 23"/>
                <a:gd name="T11" fmla="*/ 1 h 16"/>
                <a:gd name="T12" fmla="*/ 19 w 23"/>
                <a:gd name="T13" fmla="*/ 2 h 16"/>
                <a:gd name="T14" fmla="*/ 21 w 23"/>
                <a:gd name="T15" fmla="*/ 3 h 16"/>
                <a:gd name="T16" fmla="*/ 23 w 23"/>
                <a:gd name="T17" fmla="*/ 6 h 16"/>
                <a:gd name="T18" fmla="*/ 21 w 23"/>
                <a:gd name="T19" fmla="*/ 9 h 16"/>
                <a:gd name="T20" fmla="*/ 11 w 23"/>
                <a:gd name="T21" fmla="*/ 15 h 16"/>
                <a:gd name="T22" fmla="*/ 11 w 23"/>
                <a:gd name="T23" fmla="*/ 15 h 16"/>
                <a:gd name="T24" fmla="*/ 8 w 23"/>
                <a:gd name="T25" fmla="*/ 16 h 16"/>
                <a:gd name="T26" fmla="*/ 5 w 23"/>
                <a:gd name="T27" fmla="*/ 10 h 16"/>
                <a:gd name="T28" fmla="*/ 6 w 23"/>
                <a:gd name="T29" fmla="*/ 11 h 16"/>
                <a:gd name="T30" fmla="*/ 9 w 23"/>
                <a:gd name="T31" fmla="*/ 11 h 16"/>
                <a:gd name="T32" fmla="*/ 9 w 23"/>
                <a:gd name="T33" fmla="*/ 11 h 16"/>
                <a:gd name="T34" fmla="*/ 18 w 23"/>
                <a:gd name="T35" fmla="*/ 6 h 16"/>
                <a:gd name="T36" fmla="*/ 16 w 23"/>
                <a:gd name="T37" fmla="*/ 5 h 16"/>
                <a:gd name="T38" fmla="*/ 14 w 23"/>
                <a:gd name="T39" fmla="*/ 5 h 16"/>
                <a:gd name="T40" fmla="*/ 5 w 23"/>
                <a:gd name="T4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16">
                  <a:moveTo>
                    <a:pt x="8" y="16"/>
                  </a:moveTo>
                  <a:cubicBezTo>
                    <a:pt x="6" y="16"/>
                    <a:pt x="5" y="15"/>
                    <a:pt x="4" y="15"/>
                  </a:cubicBezTo>
                  <a:cubicBezTo>
                    <a:pt x="2" y="14"/>
                    <a:pt x="2" y="14"/>
                    <a:pt x="2" y="14"/>
                  </a:cubicBezTo>
                  <a:cubicBezTo>
                    <a:pt x="1" y="13"/>
                    <a:pt x="0" y="12"/>
                    <a:pt x="0" y="10"/>
                  </a:cubicBezTo>
                  <a:cubicBezTo>
                    <a:pt x="0" y="9"/>
                    <a:pt x="0" y="8"/>
                    <a:pt x="2" y="7"/>
                  </a:cubicBezTo>
                  <a:cubicBezTo>
                    <a:pt x="11" y="1"/>
                    <a:pt x="11" y="1"/>
                    <a:pt x="11" y="1"/>
                  </a:cubicBezTo>
                  <a:cubicBezTo>
                    <a:pt x="13" y="0"/>
                    <a:pt x="17" y="0"/>
                    <a:pt x="19" y="2"/>
                  </a:cubicBezTo>
                  <a:cubicBezTo>
                    <a:pt x="21" y="3"/>
                    <a:pt x="21" y="3"/>
                    <a:pt x="21" y="3"/>
                  </a:cubicBezTo>
                  <a:cubicBezTo>
                    <a:pt x="22" y="3"/>
                    <a:pt x="23" y="5"/>
                    <a:pt x="23" y="6"/>
                  </a:cubicBezTo>
                  <a:cubicBezTo>
                    <a:pt x="23" y="8"/>
                    <a:pt x="22" y="9"/>
                    <a:pt x="21" y="9"/>
                  </a:cubicBezTo>
                  <a:cubicBezTo>
                    <a:pt x="11" y="15"/>
                    <a:pt x="11" y="15"/>
                    <a:pt x="11" y="15"/>
                  </a:cubicBezTo>
                  <a:cubicBezTo>
                    <a:pt x="11" y="15"/>
                    <a:pt x="11" y="15"/>
                    <a:pt x="11" y="15"/>
                  </a:cubicBezTo>
                  <a:cubicBezTo>
                    <a:pt x="10" y="16"/>
                    <a:pt x="9" y="16"/>
                    <a:pt x="8" y="16"/>
                  </a:cubicBezTo>
                  <a:close/>
                  <a:moveTo>
                    <a:pt x="5" y="10"/>
                  </a:moveTo>
                  <a:cubicBezTo>
                    <a:pt x="6" y="11"/>
                    <a:pt x="6" y="11"/>
                    <a:pt x="6" y="11"/>
                  </a:cubicBezTo>
                  <a:cubicBezTo>
                    <a:pt x="7" y="11"/>
                    <a:pt x="8" y="11"/>
                    <a:pt x="9" y="11"/>
                  </a:cubicBezTo>
                  <a:cubicBezTo>
                    <a:pt x="9" y="11"/>
                    <a:pt x="9" y="11"/>
                    <a:pt x="9" y="11"/>
                  </a:cubicBezTo>
                  <a:cubicBezTo>
                    <a:pt x="18" y="6"/>
                    <a:pt x="18" y="6"/>
                    <a:pt x="18" y="6"/>
                  </a:cubicBezTo>
                  <a:cubicBezTo>
                    <a:pt x="16" y="5"/>
                    <a:pt x="16" y="5"/>
                    <a:pt x="16"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41" name="任意多边形 61">
              <a:extLst>
                <a:ext uri="{FF2B5EF4-FFF2-40B4-BE49-F238E27FC236}">
                  <a16:creationId xmlns:a16="http://schemas.microsoft.com/office/drawing/2014/main" id="{7C6F0C4D-2CC2-4F98-B63E-543659B2D410}"/>
                </a:ext>
              </a:extLst>
            </p:cNvPr>
            <p:cNvSpPr/>
            <p:nvPr/>
          </p:nvSpPr>
          <p:spPr bwMode="auto">
            <a:xfrm>
              <a:off x="6065521" y="3799350"/>
              <a:ext cx="169073" cy="94313"/>
            </a:xfrm>
            <a:custGeom>
              <a:avLst/>
              <a:gdLst>
                <a:gd name="T0" fmla="*/ 16 w 27"/>
                <a:gd name="T1" fmla="*/ 14 h 15"/>
                <a:gd name="T2" fmla="*/ 26 w 27"/>
                <a:gd name="T3" fmla="*/ 9 h 15"/>
                <a:gd name="T4" fmla="*/ 25 w 27"/>
                <a:gd name="T5" fmla="*/ 6 h 15"/>
                <a:gd name="T6" fmla="*/ 16 w 27"/>
                <a:gd name="T7" fmla="*/ 1 h 15"/>
                <a:gd name="T8" fmla="*/ 11 w 27"/>
                <a:gd name="T9" fmla="*/ 0 h 15"/>
                <a:gd name="T10" fmla="*/ 1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6" y="9"/>
                    <a:pt x="26" y="9"/>
                    <a:pt x="26" y="9"/>
                  </a:cubicBezTo>
                  <a:cubicBezTo>
                    <a:pt x="27" y="8"/>
                    <a:pt x="27" y="7"/>
                    <a:pt x="25" y="6"/>
                  </a:cubicBezTo>
                  <a:cubicBezTo>
                    <a:pt x="16" y="1"/>
                    <a:pt x="16" y="1"/>
                    <a:pt x="16" y="1"/>
                  </a:cubicBezTo>
                  <a:cubicBezTo>
                    <a:pt x="15" y="0"/>
                    <a:pt x="12" y="0"/>
                    <a:pt x="11" y="0"/>
                  </a:cubicBezTo>
                  <a:cubicBezTo>
                    <a:pt x="1" y="6"/>
                    <a:pt x="1" y="6"/>
                    <a:pt x="1" y="6"/>
                  </a:cubicBezTo>
                  <a:cubicBezTo>
                    <a:pt x="0" y="7"/>
                    <a:pt x="0" y="8"/>
                    <a:pt x="2" y="9"/>
                  </a:cubicBezTo>
                  <a:cubicBezTo>
                    <a:pt x="11" y="14"/>
                    <a:pt x="11" y="14"/>
                    <a:pt x="11" y="14"/>
                  </a:cubicBezTo>
                  <a:cubicBezTo>
                    <a:pt x="12" y="15"/>
                    <a:pt x="15"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42" name="任意多边形 62">
              <a:extLst>
                <a:ext uri="{FF2B5EF4-FFF2-40B4-BE49-F238E27FC236}">
                  <a16:creationId xmlns:a16="http://schemas.microsoft.com/office/drawing/2014/main" id="{09313390-22E0-49CD-A0F0-3E3A3B9B9ECD}"/>
                </a:ext>
              </a:extLst>
            </p:cNvPr>
            <p:cNvSpPr/>
            <p:nvPr/>
          </p:nvSpPr>
          <p:spPr bwMode="auto">
            <a:xfrm>
              <a:off x="6052870" y="3780948"/>
              <a:ext cx="194377" cy="125367"/>
            </a:xfrm>
            <a:custGeom>
              <a:avLst/>
              <a:gdLst>
                <a:gd name="T0" fmla="*/ 16 w 31"/>
                <a:gd name="T1" fmla="*/ 20 h 20"/>
                <a:gd name="T2" fmla="*/ 12 w 31"/>
                <a:gd name="T3" fmla="*/ 19 h 20"/>
                <a:gd name="T4" fmla="*/ 3 w 31"/>
                <a:gd name="T5" fmla="*/ 14 h 20"/>
                <a:gd name="T6" fmla="*/ 0 w 31"/>
                <a:gd name="T7" fmla="*/ 10 h 20"/>
                <a:gd name="T8" fmla="*/ 2 w 31"/>
                <a:gd name="T9" fmla="*/ 7 h 20"/>
                <a:gd name="T10" fmla="*/ 12 w 31"/>
                <a:gd name="T11" fmla="*/ 2 h 20"/>
                <a:gd name="T12" fmla="*/ 19 w 31"/>
                <a:gd name="T13" fmla="*/ 2 h 20"/>
                <a:gd name="T14" fmla="*/ 28 w 31"/>
                <a:gd name="T15" fmla="*/ 7 h 20"/>
                <a:gd name="T16" fmla="*/ 31 w 31"/>
                <a:gd name="T17" fmla="*/ 11 h 20"/>
                <a:gd name="T18" fmla="*/ 29 w 31"/>
                <a:gd name="T19" fmla="*/ 14 h 20"/>
                <a:gd name="T20" fmla="*/ 19 w 31"/>
                <a:gd name="T21" fmla="*/ 19 h 20"/>
                <a:gd name="T22" fmla="*/ 16 w 31"/>
                <a:gd name="T23" fmla="*/ 20 h 20"/>
                <a:gd name="T24" fmla="*/ 6 w 31"/>
                <a:gd name="T25" fmla="*/ 10 h 20"/>
                <a:gd name="T26" fmla="*/ 14 w 31"/>
                <a:gd name="T27" fmla="*/ 15 h 20"/>
                <a:gd name="T28" fmla="*/ 17 w 31"/>
                <a:gd name="T29" fmla="*/ 15 h 20"/>
                <a:gd name="T30" fmla="*/ 17 w 31"/>
                <a:gd name="T31" fmla="*/ 15 h 20"/>
                <a:gd name="T32" fmla="*/ 25 w 31"/>
                <a:gd name="T33" fmla="*/ 10 h 20"/>
                <a:gd name="T34" fmla="*/ 17 w 31"/>
                <a:gd name="T35" fmla="*/ 6 h 20"/>
                <a:gd name="T36" fmla="*/ 14 w 31"/>
                <a:gd name="T37" fmla="*/ 5 h 20"/>
                <a:gd name="T38" fmla="*/ 6 w 31"/>
                <a:gd name="T3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20">
                  <a:moveTo>
                    <a:pt x="16" y="20"/>
                  </a:moveTo>
                  <a:cubicBezTo>
                    <a:pt x="14" y="20"/>
                    <a:pt x="13" y="20"/>
                    <a:pt x="12" y="19"/>
                  </a:cubicBezTo>
                  <a:cubicBezTo>
                    <a:pt x="3" y="14"/>
                    <a:pt x="3" y="14"/>
                    <a:pt x="3" y="14"/>
                  </a:cubicBezTo>
                  <a:cubicBezTo>
                    <a:pt x="1" y="13"/>
                    <a:pt x="0" y="12"/>
                    <a:pt x="0" y="10"/>
                  </a:cubicBezTo>
                  <a:cubicBezTo>
                    <a:pt x="0" y="9"/>
                    <a:pt x="1" y="8"/>
                    <a:pt x="2" y="7"/>
                  </a:cubicBezTo>
                  <a:cubicBezTo>
                    <a:pt x="12" y="2"/>
                    <a:pt x="12" y="2"/>
                    <a:pt x="12" y="2"/>
                  </a:cubicBezTo>
                  <a:cubicBezTo>
                    <a:pt x="14" y="0"/>
                    <a:pt x="17" y="0"/>
                    <a:pt x="19" y="2"/>
                  </a:cubicBezTo>
                  <a:cubicBezTo>
                    <a:pt x="28" y="7"/>
                    <a:pt x="28" y="7"/>
                    <a:pt x="28" y="7"/>
                  </a:cubicBezTo>
                  <a:cubicBezTo>
                    <a:pt x="30" y="8"/>
                    <a:pt x="31" y="9"/>
                    <a:pt x="31" y="11"/>
                  </a:cubicBezTo>
                  <a:cubicBezTo>
                    <a:pt x="31" y="12"/>
                    <a:pt x="30" y="13"/>
                    <a:pt x="29" y="14"/>
                  </a:cubicBezTo>
                  <a:cubicBezTo>
                    <a:pt x="19" y="19"/>
                    <a:pt x="19" y="19"/>
                    <a:pt x="19" y="19"/>
                  </a:cubicBezTo>
                  <a:cubicBezTo>
                    <a:pt x="18" y="20"/>
                    <a:pt x="17" y="20"/>
                    <a:pt x="16" y="20"/>
                  </a:cubicBezTo>
                  <a:close/>
                  <a:moveTo>
                    <a:pt x="6" y="10"/>
                  </a:moveTo>
                  <a:cubicBezTo>
                    <a:pt x="14" y="15"/>
                    <a:pt x="14" y="15"/>
                    <a:pt x="14" y="15"/>
                  </a:cubicBezTo>
                  <a:cubicBezTo>
                    <a:pt x="15" y="16"/>
                    <a:pt x="16" y="16"/>
                    <a:pt x="17" y="15"/>
                  </a:cubicBezTo>
                  <a:cubicBezTo>
                    <a:pt x="17" y="15"/>
                    <a:pt x="17" y="15"/>
                    <a:pt x="17" y="15"/>
                  </a:cubicBezTo>
                  <a:cubicBezTo>
                    <a:pt x="25" y="10"/>
                    <a:pt x="25" y="10"/>
                    <a:pt x="25" y="10"/>
                  </a:cubicBezTo>
                  <a:cubicBezTo>
                    <a:pt x="17" y="6"/>
                    <a:pt x="17" y="6"/>
                    <a:pt x="17" y="6"/>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43" name="任意多边形 63">
              <a:extLst>
                <a:ext uri="{FF2B5EF4-FFF2-40B4-BE49-F238E27FC236}">
                  <a16:creationId xmlns:a16="http://schemas.microsoft.com/office/drawing/2014/main" id="{B03DDF7E-0C88-4A24-ACDC-D2ACA7B9D0E0}"/>
                </a:ext>
              </a:extLst>
            </p:cNvPr>
            <p:cNvSpPr/>
            <p:nvPr/>
          </p:nvSpPr>
          <p:spPr bwMode="auto">
            <a:xfrm>
              <a:off x="5976960" y="3749893"/>
              <a:ext cx="125367" cy="69009"/>
            </a:xfrm>
            <a:custGeom>
              <a:avLst/>
              <a:gdLst>
                <a:gd name="T0" fmla="*/ 9 w 20"/>
                <a:gd name="T1" fmla="*/ 10 h 11"/>
                <a:gd name="T2" fmla="*/ 19 w 20"/>
                <a:gd name="T3" fmla="*/ 5 h 11"/>
                <a:gd name="T4" fmla="*/ 18 w 20"/>
                <a:gd name="T5" fmla="*/ 2 h 11"/>
                <a:gd name="T6" fmla="*/ 16 w 20"/>
                <a:gd name="T7" fmla="*/ 1 h 11"/>
                <a:gd name="T8" fmla="*/ 11 w 20"/>
                <a:gd name="T9" fmla="*/ 1 h 11"/>
                <a:gd name="T10" fmla="*/ 2 w 20"/>
                <a:gd name="T11" fmla="*/ 6 h 11"/>
                <a:gd name="T12" fmla="*/ 2 w 20"/>
                <a:gd name="T13" fmla="*/ 9 h 11"/>
                <a:gd name="T14" fmla="*/ 4 w 20"/>
                <a:gd name="T15" fmla="*/ 10 h 11"/>
                <a:gd name="T16" fmla="*/ 9 w 20"/>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1">
                  <a:moveTo>
                    <a:pt x="9" y="10"/>
                  </a:moveTo>
                  <a:cubicBezTo>
                    <a:pt x="19" y="5"/>
                    <a:pt x="19" y="5"/>
                    <a:pt x="19" y="5"/>
                  </a:cubicBezTo>
                  <a:cubicBezTo>
                    <a:pt x="20" y="4"/>
                    <a:pt x="20" y="3"/>
                    <a:pt x="18" y="2"/>
                  </a:cubicBezTo>
                  <a:cubicBezTo>
                    <a:pt x="16" y="1"/>
                    <a:pt x="16" y="1"/>
                    <a:pt x="16" y="1"/>
                  </a:cubicBezTo>
                  <a:cubicBezTo>
                    <a:pt x="15" y="0"/>
                    <a:pt x="13" y="0"/>
                    <a:pt x="11" y="1"/>
                  </a:cubicBezTo>
                  <a:cubicBezTo>
                    <a:pt x="2" y="6"/>
                    <a:pt x="2" y="6"/>
                    <a:pt x="2" y="6"/>
                  </a:cubicBezTo>
                  <a:cubicBezTo>
                    <a:pt x="0" y="7"/>
                    <a:pt x="1" y="8"/>
                    <a:pt x="2" y="9"/>
                  </a:cubicBezTo>
                  <a:cubicBezTo>
                    <a:pt x="4" y="10"/>
                    <a:pt x="4" y="10"/>
                    <a:pt x="4" y="10"/>
                  </a:cubicBezTo>
                  <a:cubicBezTo>
                    <a:pt x="5" y="11"/>
                    <a:pt x="8" y="11"/>
                    <a:pt x="9" y="10"/>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44" name="任意多边形 64">
              <a:extLst>
                <a:ext uri="{FF2B5EF4-FFF2-40B4-BE49-F238E27FC236}">
                  <a16:creationId xmlns:a16="http://schemas.microsoft.com/office/drawing/2014/main" id="{0DF1C203-FB3E-49FF-865C-3F8BD3B51DCE}"/>
                </a:ext>
              </a:extLst>
            </p:cNvPr>
            <p:cNvSpPr/>
            <p:nvPr/>
          </p:nvSpPr>
          <p:spPr bwMode="auto">
            <a:xfrm>
              <a:off x="5971208" y="3730341"/>
              <a:ext cx="143770" cy="101214"/>
            </a:xfrm>
            <a:custGeom>
              <a:avLst/>
              <a:gdLst>
                <a:gd name="T0" fmla="*/ 8 w 23"/>
                <a:gd name="T1" fmla="*/ 16 h 16"/>
                <a:gd name="T2" fmla="*/ 4 w 23"/>
                <a:gd name="T3" fmla="*/ 15 h 16"/>
                <a:gd name="T4" fmla="*/ 2 w 23"/>
                <a:gd name="T5" fmla="*/ 14 h 16"/>
                <a:gd name="T6" fmla="*/ 0 w 23"/>
                <a:gd name="T7" fmla="*/ 10 h 16"/>
                <a:gd name="T8" fmla="*/ 2 w 23"/>
                <a:gd name="T9" fmla="*/ 7 h 16"/>
                <a:gd name="T10" fmla="*/ 11 w 23"/>
                <a:gd name="T11" fmla="*/ 2 h 16"/>
                <a:gd name="T12" fmla="*/ 19 w 23"/>
                <a:gd name="T13" fmla="*/ 2 h 16"/>
                <a:gd name="T14" fmla="*/ 20 w 23"/>
                <a:gd name="T15" fmla="*/ 3 h 16"/>
                <a:gd name="T16" fmla="*/ 23 w 23"/>
                <a:gd name="T17" fmla="*/ 6 h 16"/>
                <a:gd name="T18" fmla="*/ 21 w 23"/>
                <a:gd name="T19" fmla="*/ 10 h 16"/>
                <a:gd name="T20" fmla="*/ 11 w 23"/>
                <a:gd name="T21" fmla="*/ 15 h 16"/>
                <a:gd name="T22" fmla="*/ 8 w 23"/>
                <a:gd name="T23" fmla="*/ 16 h 16"/>
                <a:gd name="T24" fmla="*/ 5 w 23"/>
                <a:gd name="T25" fmla="*/ 10 h 16"/>
                <a:gd name="T26" fmla="*/ 6 w 23"/>
                <a:gd name="T27" fmla="*/ 11 h 16"/>
                <a:gd name="T28" fmla="*/ 9 w 23"/>
                <a:gd name="T29" fmla="*/ 11 h 16"/>
                <a:gd name="T30" fmla="*/ 17 w 23"/>
                <a:gd name="T31" fmla="*/ 6 h 16"/>
                <a:gd name="T32" fmla="*/ 16 w 23"/>
                <a:gd name="T33" fmla="*/ 6 h 16"/>
                <a:gd name="T34" fmla="*/ 14 w 23"/>
                <a:gd name="T35" fmla="*/ 5 h 16"/>
                <a:gd name="T36" fmla="*/ 5 w 23"/>
                <a:gd name="T3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6">
                  <a:moveTo>
                    <a:pt x="8" y="16"/>
                  </a:moveTo>
                  <a:cubicBezTo>
                    <a:pt x="6" y="16"/>
                    <a:pt x="5" y="16"/>
                    <a:pt x="4" y="15"/>
                  </a:cubicBezTo>
                  <a:cubicBezTo>
                    <a:pt x="2" y="14"/>
                    <a:pt x="2" y="14"/>
                    <a:pt x="2" y="14"/>
                  </a:cubicBezTo>
                  <a:cubicBezTo>
                    <a:pt x="0" y="13"/>
                    <a:pt x="0" y="12"/>
                    <a:pt x="0" y="10"/>
                  </a:cubicBezTo>
                  <a:cubicBezTo>
                    <a:pt x="0" y="9"/>
                    <a:pt x="0" y="8"/>
                    <a:pt x="2" y="7"/>
                  </a:cubicBezTo>
                  <a:cubicBezTo>
                    <a:pt x="11" y="2"/>
                    <a:pt x="11" y="2"/>
                    <a:pt x="11" y="2"/>
                  </a:cubicBezTo>
                  <a:cubicBezTo>
                    <a:pt x="13" y="0"/>
                    <a:pt x="16" y="1"/>
                    <a:pt x="19" y="2"/>
                  </a:cubicBezTo>
                  <a:cubicBezTo>
                    <a:pt x="20" y="3"/>
                    <a:pt x="20" y="3"/>
                    <a:pt x="20" y="3"/>
                  </a:cubicBezTo>
                  <a:cubicBezTo>
                    <a:pt x="22" y="4"/>
                    <a:pt x="23" y="5"/>
                    <a:pt x="23" y="6"/>
                  </a:cubicBezTo>
                  <a:cubicBezTo>
                    <a:pt x="23" y="8"/>
                    <a:pt x="22" y="9"/>
                    <a:pt x="21" y="10"/>
                  </a:cubicBezTo>
                  <a:cubicBezTo>
                    <a:pt x="11" y="15"/>
                    <a:pt x="11" y="15"/>
                    <a:pt x="11" y="15"/>
                  </a:cubicBezTo>
                  <a:cubicBezTo>
                    <a:pt x="10" y="16"/>
                    <a:pt x="9" y="16"/>
                    <a:pt x="8" y="16"/>
                  </a:cubicBezTo>
                  <a:close/>
                  <a:moveTo>
                    <a:pt x="5" y="10"/>
                  </a:moveTo>
                  <a:cubicBezTo>
                    <a:pt x="6" y="11"/>
                    <a:pt x="6" y="11"/>
                    <a:pt x="6" y="11"/>
                  </a:cubicBezTo>
                  <a:cubicBezTo>
                    <a:pt x="7" y="12"/>
                    <a:pt x="8" y="12"/>
                    <a:pt x="9" y="11"/>
                  </a:cubicBezTo>
                  <a:cubicBezTo>
                    <a:pt x="17" y="6"/>
                    <a:pt x="17" y="6"/>
                    <a:pt x="17" y="6"/>
                  </a:cubicBezTo>
                  <a:cubicBezTo>
                    <a:pt x="16" y="6"/>
                    <a:pt x="16" y="6"/>
                    <a:pt x="16" y="6"/>
                  </a:cubicBezTo>
                  <a:cubicBezTo>
                    <a:pt x="15"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45" name="任意多边形 65">
              <a:extLst>
                <a:ext uri="{FF2B5EF4-FFF2-40B4-BE49-F238E27FC236}">
                  <a16:creationId xmlns:a16="http://schemas.microsoft.com/office/drawing/2014/main" id="{8D6951E7-D931-4FD9-85DD-FA4D1F13D40A}"/>
                </a:ext>
              </a:extLst>
            </p:cNvPr>
            <p:cNvSpPr/>
            <p:nvPr/>
          </p:nvSpPr>
          <p:spPr bwMode="auto">
            <a:xfrm>
              <a:off x="5933254" y="3875260"/>
              <a:ext cx="169073" cy="94313"/>
            </a:xfrm>
            <a:custGeom>
              <a:avLst/>
              <a:gdLst>
                <a:gd name="T0" fmla="*/ 16 w 27"/>
                <a:gd name="T1" fmla="*/ 15 h 15"/>
                <a:gd name="T2" fmla="*/ 25 w 27"/>
                <a:gd name="T3" fmla="*/ 9 h 15"/>
                <a:gd name="T4" fmla="*/ 25 w 27"/>
                <a:gd name="T5" fmla="*/ 6 h 15"/>
                <a:gd name="T6" fmla="*/ 16 w 27"/>
                <a:gd name="T7" fmla="*/ 1 h 15"/>
                <a:gd name="T8" fmla="*/ 11 w 27"/>
                <a:gd name="T9" fmla="*/ 1 h 15"/>
                <a:gd name="T10" fmla="*/ 1 w 27"/>
                <a:gd name="T11" fmla="*/ 6 h 15"/>
                <a:gd name="T12" fmla="*/ 2 w 27"/>
                <a:gd name="T13" fmla="*/ 9 h 15"/>
                <a:gd name="T14" fmla="*/ 11 w 27"/>
                <a:gd name="T15" fmla="*/ 14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5" y="9"/>
                    <a:pt x="25" y="9"/>
                    <a:pt x="25" y="9"/>
                  </a:cubicBezTo>
                  <a:cubicBezTo>
                    <a:pt x="27" y="8"/>
                    <a:pt x="26" y="7"/>
                    <a:pt x="25" y="6"/>
                  </a:cubicBezTo>
                  <a:cubicBezTo>
                    <a:pt x="16" y="1"/>
                    <a:pt x="16" y="1"/>
                    <a:pt x="16" y="1"/>
                  </a:cubicBezTo>
                  <a:cubicBezTo>
                    <a:pt x="15" y="0"/>
                    <a:pt x="12" y="0"/>
                    <a:pt x="11" y="1"/>
                  </a:cubicBezTo>
                  <a:cubicBezTo>
                    <a:pt x="1" y="6"/>
                    <a:pt x="1" y="6"/>
                    <a:pt x="1" y="6"/>
                  </a:cubicBezTo>
                  <a:cubicBezTo>
                    <a:pt x="0" y="7"/>
                    <a:pt x="0" y="8"/>
                    <a:pt x="2" y="9"/>
                  </a:cubicBezTo>
                  <a:cubicBezTo>
                    <a:pt x="11" y="14"/>
                    <a:pt x="11" y="14"/>
                    <a:pt x="11" y="14"/>
                  </a:cubicBezTo>
                  <a:cubicBezTo>
                    <a:pt x="12" y="15"/>
                    <a:pt x="14"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46" name="任意多边形 66">
              <a:extLst>
                <a:ext uri="{FF2B5EF4-FFF2-40B4-BE49-F238E27FC236}">
                  <a16:creationId xmlns:a16="http://schemas.microsoft.com/office/drawing/2014/main" id="{E58B936E-C21C-4506-A13F-4E9AE5287AB2}"/>
                </a:ext>
              </a:extLst>
            </p:cNvPr>
            <p:cNvSpPr/>
            <p:nvPr/>
          </p:nvSpPr>
          <p:spPr bwMode="auto">
            <a:xfrm>
              <a:off x="5920602" y="3862608"/>
              <a:ext cx="188625" cy="118466"/>
            </a:xfrm>
            <a:custGeom>
              <a:avLst/>
              <a:gdLst>
                <a:gd name="T0" fmla="*/ 15 w 30"/>
                <a:gd name="T1" fmla="*/ 19 h 19"/>
                <a:gd name="T2" fmla="*/ 11 w 30"/>
                <a:gd name="T3" fmla="*/ 18 h 19"/>
                <a:gd name="T4" fmla="*/ 2 w 30"/>
                <a:gd name="T5" fmla="*/ 13 h 19"/>
                <a:gd name="T6" fmla="*/ 0 w 30"/>
                <a:gd name="T7" fmla="*/ 10 h 19"/>
                <a:gd name="T8" fmla="*/ 2 w 30"/>
                <a:gd name="T9" fmla="*/ 6 h 19"/>
                <a:gd name="T10" fmla="*/ 12 w 30"/>
                <a:gd name="T11" fmla="*/ 1 h 19"/>
                <a:gd name="T12" fmla="*/ 19 w 30"/>
                <a:gd name="T13" fmla="*/ 1 h 19"/>
                <a:gd name="T14" fmla="*/ 28 w 30"/>
                <a:gd name="T15" fmla="*/ 6 h 19"/>
                <a:gd name="T16" fmla="*/ 30 w 30"/>
                <a:gd name="T17" fmla="*/ 10 h 19"/>
                <a:gd name="T18" fmla="*/ 28 w 30"/>
                <a:gd name="T19" fmla="*/ 13 h 19"/>
                <a:gd name="T20" fmla="*/ 19 w 30"/>
                <a:gd name="T21" fmla="*/ 19 h 19"/>
                <a:gd name="T22" fmla="*/ 15 w 30"/>
                <a:gd name="T23" fmla="*/ 19 h 19"/>
                <a:gd name="T24" fmla="*/ 5 w 30"/>
                <a:gd name="T25" fmla="*/ 10 h 19"/>
                <a:gd name="T26" fmla="*/ 14 w 30"/>
                <a:gd name="T27" fmla="*/ 14 h 19"/>
                <a:gd name="T28" fmla="*/ 17 w 30"/>
                <a:gd name="T29" fmla="*/ 15 h 19"/>
                <a:gd name="T30" fmla="*/ 25 w 30"/>
                <a:gd name="T31" fmla="*/ 10 h 19"/>
                <a:gd name="T32" fmla="*/ 17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3" y="19"/>
                    <a:pt x="11" y="18"/>
                  </a:cubicBezTo>
                  <a:cubicBezTo>
                    <a:pt x="2" y="13"/>
                    <a:pt x="2" y="13"/>
                    <a:pt x="2" y="13"/>
                  </a:cubicBezTo>
                  <a:cubicBezTo>
                    <a:pt x="1" y="12"/>
                    <a:pt x="0" y="11"/>
                    <a:pt x="0" y="10"/>
                  </a:cubicBezTo>
                  <a:cubicBezTo>
                    <a:pt x="0" y="8"/>
                    <a:pt x="1" y="7"/>
                    <a:pt x="2" y="6"/>
                  </a:cubicBezTo>
                  <a:cubicBezTo>
                    <a:pt x="12" y="1"/>
                    <a:pt x="12" y="1"/>
                    <a:pt x="12" y="1"/>
                  </a:cubicBezTo>
                  <a:cubicBezTo>
                    <a:pt x="14" y="0"/>
                    <a:pt x="17" y="0"/>
                    <a:pt x="19" y="1"/>
                  </a:cubicBezTo>
                  <a:cubicBezTo>
                    <a:pt x="28" y="6"/>
                    <a:pt x="28" y="6"/>
                    <a:pt x="28" y="6"/>
                  </a:cubicBezTo>
                  <a:cubicBezTo>
                    <a:pt x="30" y="7"/>
                    <a:pt x="30" y="8"/>
                    <a:pt x="30" y="10"/>
                  </a:cubicBezTo>
                  <a:cubicBezTo>
                    <a:pt x="30" y="11"/>
                    <a:pt x="30" y="12"/>
                    <a:pt x="28" y="13"/>
                  </a:cubicBezTo>
                  <a:cubicBezTo>
                    <a:pt x="19" y="19"/>
                    <a:pt x="19" y="19"/>
                    <a:pt x="19" y="19"/>
                  </a:cubicBezTo>
                  <a:cubicBezTo>
                    <a:pt x="18" y="19"/>
                    <a:pt x="17" y="19"/>
                    <a:pt x="15" y="19"/>
                  </a:cubicBezTo>
                  <a:close/>
                  <a:moveTo>
                    <a:pt x="5" y="10"/>
                  </a:moveTo>
                  <a:cubicBezTo>
                    <a:pt x="14" y="14"/>
                    <a:pt x="14" y="14"/>
                    <a:pt x="14" y="14"/>
                  </a:cubicBezTo>
                  <a:cubicBezTo>
                    <a:pt x="15" y="15"/>
                    <a:pt x="16" y="15"/>
                    <a:pt x="17" y="15"/>
                  </a:cubicBezTo>
                  <a:cubicBezTo>
                    <a:pt x="25" y="10"/>
                    <a:pt x="25" y="10"/>
                    <a:pt x="25" y="10"/>
                  </a:cubicBezTo>
                  <a:cubicBezTo>
                    <a:pt x="17" y="5"/>
                    <a:pt x="17" y="5"/>
                    <a:pt x="17" y="5"/>
                  </a:cubicBezTo>
                  <a:cubicBezTo>
                    <a:pt x="16" y="4"/>
                    <a:pt x="15"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47" name="任意多边形 67">
              <a:extLst>
                <a:ext uri="{FF2B5EF4-FFF2-40B4-BE49-F238E27FC236}">
                  <a16:creationId xmlns:a16="http://schemas.microsoft.com/office/drawing/2014/main" id="{F371434A-1EB3-40D3-8C4B-EEB7ADAABBD3}"/>
                </a:ext>
              </a:extLst>
            </p:cNvPr>
            <p:cNvSpPr/>
            <p:nvPr/>
          </p:nvSpPr>
          <p:spPr bwMode="auto">
            <a:xfrm>
              <a:off x="5845842" y="3824654"/>
              <a:ext cx="125367" cy="69009"/>
            </a:xfrm>
            <a:custGeom>
              <a:avLst/>
              <a:gdLst>
                <a:gd name="T0" fmla="*/ 9 w 20"/>
                <a:gd name="T1" fmla="*/ 11 h 11"/>
                <a:gd name="T2" fmla="*/ 18 w 20"/>
                <a:gd name="T3" fmla="*/ 5 h 11"/>
                <a:gd name="T4" fmla="*/ 18 w 20"/>
                <a:gd name="T5" fmla="*/ 2 h 11"/>
                <a:gd name="T6" fmla="*/ 16 w 20"/>
                <a:gd name="T7" fmla="*/ 1 h 11"/>
                <a:gd name="T8" fmla="*/ 11 w 20"/>
                <a:gd name="T9" fmla="*/ 1 h 11"/>
                <a:gd name="T10" fmla="*/ 2 w 20"/>
                <a:gd name="T11" fmla="*/ 6 h 11"/>
                <a:gd name="T12" fmla="*/ 2 w 20"/>
                <a:gd name="T13" fmla="*/ 9 h 11"/>
                <a:gd name="T14" fmla="*/ 4 w 20"/>
                <a:gd name="T15" fmla="*/ 10 h 11"/>
                <a:gd name="T16" fmla="*/ 9 w 20"/>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1">
                  <a:moveTo>
                    <a:pt x="9" y="11"/>
                  </a:moveTo>
                  <a:cubicBezTo>
                    <a:pt x="18" y="5"/>
                    <a:pt x="18" y="5"/>
                    <a:pt x="18" y="5"/>
                  </a:cubicBezTo>
                  <a:cubicBezTo>
                    <a:pt x="20" y="4"/>
                    <a:pt x="20" y="3"/>
                    <a:pt x="18" y="2"/>
                  </a:cubicBezTo>
                  <a:cubicBezTo>
                    <a:pt x="16" y="1"/>
                    <a:pt x="16" y="1"/>
                    <a:pt x="16" y="1"/>
                  </a:cubicBezTo>
                  <a:cubicBezTo>
                    <a:pt x="15" y="0"/>
                    <a:pt x="13" y="0"/>
                    <a:pt x="11" y="1"/>
                  </a:cubicBezTo>
                  <a:cubicBezTo>
                    <a:pt x="2" y="6"/>
                    <a:pt x="2" y="6"/>
                    <a:pt x="2" y="6"/>
                  </a:cubicBezTo>
                  <a:cubicBezTo>
                    <a:pt x="0" y="7"/>
                    <a:pt x="0" y="8"/>
                    <a:pt x="2" y="9"/>
                  </a:cubicBezTo>
                  <a:cubicBezTo>
                    <a:pt x="4" y="10"/>
                    <a:pt x="4" y="10"/>
                    <a:pt x="4" y="10"/>
                  </a:cubicBezTo>
                  <a:cubicBezTo>
                    <a:pt x="5" y="11"/>
                    <a:pt x="7" y="11"/>
                    <a:pt x="9" y="11"/>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48" name="任意多边形 68">
              <a:extLst>
                <a:ext uri="{FF2B5EF4-FFF2-40B4-BE49-F238E27FC236}">
                  <a16:creationId xmlns:a16="http://schemas.microsoft.com/office/drawing/2014/main" id="{F0840BB0-1D71-47AF-8DF7-8AD14020BFCA}"/>
                </a:ext>
              </a:extLst>
            </p:cNvPr>
            <p:cNvSpPr/>
            <p:nvPr/>
          </p:nvSpPr>
          <p:spPr bwMode="auto">
            <a:xfrm>
              <a:off x="5833190" y="3812001"/>
              <a:ext cx="150671" cy="94313"/>
            </a:xfrm>
            <a:custGeom>
              <a:avLst/>
              <a:gdLst>
                <a:gd name="T0" fmla="*/ 9 w 24"/>
                <a:gd name="T1" fmla="*/ 15 h 15"/>
                <a:gd name="T2" fmla="*/ 5 w 24"/>
                <a:gd name="T3" fmla="*/ 14 h 15"/>
                <a:gd name="T4" fmla="*/ 3 w 24"/>
                <a:gd name="T5" fmla="*/ 13 h 15"/>
                <a:gd name="T6" fmla="*/ 0 w 24"/>
                <a:gd name="T7" fmla="*/ 10 h 15"/>
                <a:gd name="T8" fmla="*/ 2 w 24"/>
                <a:gd name="T9" fmla="*/ 6 h 15"/>
                <a:gd name="T10" fmla="*/ 12 w 24"/>
                <a:gd name="T11" fmla="*/ 1 h 15"/>
                <a:gd name="T12" fmla="*/ 19 w 24"/>
                <a:gd name="T13" fmla="*/ 1 h 15"/>
                <a:gd name="T14" fmla="*/ 21 w 24"/>
                <a:gd name="T15" fmla="*/ 2 h 15"/>
                <a:gd name="T16" fmla="*/ 24 w 24"/>
                <a:gd name="T17" fmla="*/ 6 h 15"/>
                <a:gd name="T18" fmla="*/ 22 w 24"/>
                <a:gd name="T19" fmla="*/ 9 h 15"/>
                <a:gd name="T20" fmla="*/ 12 w 24"/>
                <a:gd name="T21" fmla="*/ 14 h 15"/>
                <a:gd name="T22" fmla="*/ 12 w 24"/>
                <a:gd name="T23" fmla="*/ 14 h 15"/>
                <a:gd name="T24" fmla="*/ 9 w 24"/>
                <a:gd name="T25" fmla="*/ 15 h 15"/>
                <a:gd name="T26" fmla="*/ 6 w 24"/>
                <a:gd name="T27" fmla="*/ 10 h 15"/>
                <a:gd name="T28" fmla="*/ 7 w 24"/>
                <a:gd name="T29" fmla="*/ 10 h 15"/>
                <a:gd name="T30" fmla="*/ 10 w 24"/>
                <a:gd name="T31" fmla="*/ 11 h 15"/>
                <a:gd name="T32" fmla="*/ 10 w 24"/>
                <a:gd name="T33" fmla="*/ 11 h 15"/>
                <a:gd name="T34" fmla="*/ 18 w 24"/>
                <a:gd name="T35" fmla="*/ 6 h 15"/>
                <a:gd name="T36" fmla="*/ 17 w 24"/>
                <a:gd name="T37" fmla="*/ 5 h 15"/>
                <a:gd name="T38" fmla="*/ 14 w 24"/>
                <a:gd name="T39" fmla="*/ 5 h 15"/>
                <a:gd name="T40" fmla="*/ 6 w 24"/>
                <a:gd name="T4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5">
                  <a:moveTo>
                    <a:pt x="9" y="15"/>
                  </a:moveTo>
                  <a:cubicBezTo>
                    <a:pt x="7" y="15"/>
                    <a:pt x="6" y="15"/>
                    <a:pt x="5" y="14"/>
                  </a:cubicBezTo>
                  <a:cubicBezTo>
                    <a:pt x="3" y="13"/>
                    <a:pt x="3" y="13"/>
                    <a:pt x="3" y="13"/>
                  </a:cubicBezTo>
                  <a:cubicBezTo>
                    <a:pt x="1" y="12"/>
                    <a:pt x="0" y="11"/>
                    <a:pt x="0" y="10"/>
                  </a:cubicBezTo>
                  <a:cubicBezTo>
                    <a:pt x="0" y="8"/>
                    <a:pt x="1" y="7"/>
                    <a:pt x="2" y="6"/>
                  </a:cubicBezTo>
                  <a:cubicBezTo>
                    <a:pt x="12" y="1"/>
                    <a:pt x="12" y="1"/>
                    <a:pt x="12" y="1"/>
                  </a:cubicBezTo>
                  <a:cubicBezTo>
                    <a:pt x="14" y="0"/>
                    <a:pt x="17" y="0"/>
                    <a:pt x="19" y="1"/>
                  </a:cubicBezTo>
                  <a:cubicBezTo>
                    <a:pt x="21" y="2"/>
                    <a:pt x="21" y="2"/>
                    <a:pt x="21" y="2"/>
                  </a:cubicBezTo>
                  <a:cubicBezTo>
                    <a:pt x="23" y="3"/>
                    <a:pt x="24" y="4"/>
                    <a:pt x="24" y="6"/>
                  </a:cubicBezTo>
                  <a:cubicBezTo>
                    <a:pt x="24" y="7"/>
                    <a:pt x="23" y="8"/>
                    <a:pt x="22" y="9"/>
                  </a:cubicBezTo>
                  <a:cubicBezTo>
                    <a:pt x="12" y="14"/>
                    <a:pt x="12" y="14"/>
                    <a:pt x="12" y="14"/>
                  </a:cubicBezTo>
                  <a:cubicBezTo>
                    <a:pt x="12" y="14"/>
                    <a:pt x="12" y="14"/>
                    <a:pt x="12" y="14"/>
                  </a:cubicBezTo>
                  <a:cubicBezTo>
                    <a:pt x="11" y="15"/>
                    <a:pt x="10" y="15"/>
                    <a:pt x="9" y="15"/>
                  </a:cubicBezTo>
                  <a:close/>
                  <a:moveTo>
                    <a:pt x="6" y="10"/>
                  </a:moveTo>
                  <a:cubicBezTo>
                    <a:pt x="7" y="10"/>
                    <a:pt x="7" y="10"/>
                    <a:pt x="7" y="10"/>
                  </a:cubicBezTo>
                  <a:cubicBezTo>
                    <a:pt x="8" y="11"/>
                    <a:pt x="9" y="11"/>
                    <a:pt x="10" y="11"/>
                  </a:cubicBezTo>
                  <a:cubicBezTo>
                    <a:pt x="10" y="11"/>
                    <a:pt x="10" y="11"/>
                    <a:pt x="10" y="11"/>
                  </a:cubicBezTo>
                  <a:cubicBezTo>
                    <a:pt x="18" y="6"/>
                    <a:pt x="18" y="6"/>
                    <a:pt x="18" y="6"/>
                  </a:cubicBezTo>
                  <a:cubicBezTo>
                    <a:pt x="17" y="5"/>
                    <a:pt x="17" y="5"/>
                    <a:pt x="17" y="5"/>
                  </a:cubicBezTo>
                  <a:cubicBezTo>
                    <a:pt x="16" y="4"/>
                    <a:pt x="15" y="4"/>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49" name="任意多边形 69">
              <a:extLst>
                <a:ext uri="{FF2B5EF4-FFF2-40B4-BE49-F238E27FC236}">
                  <a16:creationId xmlns:a16="http://schemas.microsoft.com/office/drawing/2014/main" id="{DD3852B9-9F49-43B2-85A4-12507AFD4E38}"/>
                </a:ext>
              </a:extLst>
            </p:cNvPr>
            <p:cNvSpPr/>
            <p:nvPr/>
          </p:nvSpPr>
          <p:spPr bwMode="auto">
            <a:xfrm>
              <a:off x="5800986" y="3950020"/>
              <a:ext cx="163322" cy="100063"/>
            </a:xfrm>
            <a:custGeom>
              <a:avLst/>
              <a:gdLst>
                <a:gd name="T0" fmla="*/ 15 w 26"/>
                <a:gd name="T1" fmla="*/ 15 h 16"/>
                <a:gd name="T2" fmla="*/ 25 w 26"/>
                <a:gd name="T3" fmla="*/ 9 h 16"/>
                <a:gd name="T4" fmla="*/ 25 w 26"/>
                <a:gd name="T5" fmla="*/ 6 h 16"/>
                <a:gd name="T6" fmla="*/ 16 w 26"/>
                <a:gd name="T7" fmla="*/ 1 h 16"/>
                <a:gd name="T8" fmla="*/ 11 w 26"/>
                <a:gd name="T9" fmla="*/ 1 h 16"/>
                <a:gd name="T10" fmla="*/ 1 w 26"/>
                <a:gd name="T11" fmla="*/ 7 h 16"/>
                <a:gd name="T12" fmla="*/ 1 w 26"/>
                <a:gd name="T13" fmla="*/ 9 h 16"/>
                <a:gd name="T14" fmla="*/ 10 w 26"/>
                <a:gd name="T15" fmla="*/ 15 h 16"/>
                <a:gd name="T16" fmla="*/ 15 w 26"/>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6">
                  <a:moveTo>
                    <a:pt x="15" y="15"/>
                  </a:moveTo>
                  <a:cubicBezTo>
                    <a:pt x="25" y="9"/>
                    <a:pt x="25" y="9"/>
                    <a:pt x="25" y="9"/>
                  </a:cubicBezTo>
                  <a:cubicBezTo>
                    <a:pt x="26" y="8"/>
                    <a:pt x="26" y="7"/>
                    <a:pt x="25" y="6"/>
                  </a:cubicBezTo>
                  <a:cubicBezTo>
                    <a:pt x="16" y="1"/>
                    <a:pt x="16" y="1"/>
                    <a:pt x="16" y="1"/>
                  </a:cubicBezTo>
                  <a:cubicBezTo>
                    <a:pt x="14" y="0"/>
                    <a:pt x="12" y="0"/>
                    <a:pt x="11" y="1"/>
                  </a:cubicBezTo>
                  <a:cubicBezTo>
                    <a:pt x="1" y="7"/>
                    <a:pt x="1" y="7"/>
                    <a:pt x="1" y="7"/>
                  </a:cubicBezTo>
                  <a:cubicBezTo>
                    <a:pt x="0" y="7"/>
                    <a:pt x="0" y="9"/>
                    <a:pt x="1" y="9"/>
                  </a:cubicBezTo>
                  <a:cubicBezTo>
                    <a:pt x="10" y="15"/>
                    <a:pt x="10" y="15"/>
                    <a:pt x="10" y="15"/>
                  </a:cubicBezTo>
                  <a:cubicBezTo>
                    <a:pt x="12" y="15"/>
                    <a:pt x="14" y="16"/>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50" name="任意多边形 70">
              <a:extLst>
                <a:ext uri="{FF2B5EF4-FFF2-40B4-BE49-F238E27FC236}">
                  <a16:creationId xmlns:a16="http://schemas.microsoft.com/office/drawing/2014/main" id="{2144C6A3-FDEB-4DF5-8905-3EB29422BFAB}"/>
                </a:ext>
              </a:extLst>
            </p:cNvPr>
            <p:cNvSpPr/>
            <p:nvPr/>
          </p:nvSpPr>
          <p:spPr bwMode="auto">
            <a:xfrm>
              <a:off x="5788335" y="3937369"/>
              <a:ext cx="188625" cy="125367"/>
            </a:xfrm>
            <a:custGeom>
              <a:avLst/>
              <a:gdLst>
                <a:gd name="T0" fmla="*/ 15 w 30"/>
                <a:gd name="T1" fmla="*/ 20 h 20"/>
                <a:gd name="T2" fmla="*/ 11 w 30"/>
                <a:gd name="T3" fmla="*/ 19 h 20"/>
                <a:gd name="T4" fmla="*/ 2 w 30"/>
                <a:gd name="T5" fmla="*/ 13 h 20"/>
                <a:gd name="T6" fmla="*/ 0 w 30"/>
                <a:gd name="T7" fmla="*/ 10 h 20"/>
                <a:gd name="T8" fmla="*/ 2 w 30"/>
                <a:gd name="T9" fmla="*/ 7 h 20"/>
                <a:gd name="T10" fmla="*/ 12 w 30"/>
                <a:gd name="T11" fmla="*/ 1 h 20"/>
                <a:gd name="T12" fmla="*/ 19 w 30"/>
                <a:gd name="T13" fmla="*/ 1 h 20"/>
                <a:gd name="T14" fmla="*/ 28 w 30"/>
                <a:gd name="T15" fmla="*/ 6 h 20"/>
                <a:gd name="T16" fmla="*/ 30 w 30"/>
                <a:gd name="T17" fmla="*/ 10 h 20"/>
                <a:gd name="T18" fmla="*/ 28 w 30"/>
                <a:gd name="T19" fmla="*/ 13 h 20"/>
                <a:gd name="T20" fmla="*/ 19 w 30"/>
                <a:gd name="T21" fmla="*/ 19 h 20"/>
                <a:gd name="T22" fmla="*/ 15 w 30"/>
                <a:gd name="T23" fmla="*/ 20 h 20"/>
                <a:gd name="T24" fmla="*/ 5 w 30"/>
                <a:gd name="T25" fmla="*/ 10 h 20"/>
                <a:gd name="T26" fmla="*/ 14 w 30"/>
                <a:gd name="T27" fmla="*/ 15 h 20"/>
                <a:gd name="T28" fmla="*/ 16 w 30"/>
                <a:gd name="T29" fmla="*/ 15 h 20"/>
                <a:gd name="T30" fmla="*/ 16 w 30"/>
                <a:gd name="T31" fmla="*/ 15 h 20"/>
                <a:gd name="T32" fmla="*/ 25 w 30"/>
                <a:gd name="T33" fmla="*/ 10 h 20"/>
                <a:gd name="T34" fmla="*/ 17 w 30"/>
                <a:gd name="T35" fmla="*/ 5 h 20"/>
                <a:gd name="T36" fmla="*/ 14 w 30"/>
                <a:gd name="T37" fmla="*/ 5 h 20"/>
                <a:gd name="T38" fmla="*/ 5 w 30"/>
                <a:gd name="T3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0">
                  <a:moveTo>
                    <a:pt x="15" y="20"/>
                  </a:moveTo>
                  <a:cubicBezTo>
                    <a:pt x="14" y="20"/>
                    <a:pt x="12" y="19"/>
                    <a:pt x="11" y="19"/>
                  </a:cubicBezTo>
                  <a:cubicBezTo>
                    <a:pt x="2" y="13"/>
                    <a:pt x="2" y="13"/>
                    <a:pt x="2" y="13"/>
                  </a:cubicBezTo>
                  <a:cubicBezTo>
                    <a:pt x="1" y="12"/>
                    <a:pt x="0" y="11"/>
                    <a:pt x="0" y="10"/>
                  </a:cubicBezTo>
                  <a:cubicBezTo>
                    <a:pt x="0" y="8"/>
                    <a:pt x="1" y="7"/>
                    <a:pt x="2" y="7"/>
                  </a:cubicBezTo>
                  <a:cubicBezTo>
                    <a:pt x="12" y="1"/>
                    <a:pt x="12" y="1"/>
                    <a:pt x="12" y="1"/>
                  </a:cubicBezTo>
                  <a:cubicBezTo>
                    <a:pt x="14" y="0"/>
                    <a:pt x="17" y="0"/>
                    <a:pt x="19" y="1"/>
                  </a:cubicBezTo>
                  <a:cubicBezTo>
                    <a:pt x="28" y="6"/>
                    <a:pt x="28" y="6"/>
                    <a:pt x="28" y="6"/>
                  </a:cubicBezTo>
                  <a:cubicBezTo>
                    <a:pt x="29" y="7"/>
                    <a:pt x="30" y="9"/>
                    <a:pt x="30" y="10"/>
                  </a:cubicBezTo>
                  <a:cubicBezTo>
                    <a:pt x="30" y="11"/>
                    <a:pt x="30" y="12"/>
                    <a:pt x="28" y="13"/>
                  </a:cubicBezTo>
                  <a:cubicBezTo>
                    <a:pt x="19" y="19"/>
                    <a:pt x="19" y="19"/>
                    <a:pt x="19" y="19"/>
                  </a:cubicBezTo>
                  <a:cubicBezTo>
                    <a:pt x="18" y="19"/>
                    <a:pt x="17" y="20"/>
                    <a:pt x="15" y="20"/>
                  </a:cubicBezTo>
                  <a:close/>
                  <a:moveTo>
                    <a:pt x="5" y="10"/>
                  </a:moveTo>
                  <a:cubicBezTo>
                    <a:pt x="14" y="15"/>
                    <a:pt x="14" y="15"/>
                    <a:pt x="14" y="15"/>
                  </a:cubicBezTo>
                  <a:cubicBezTo>
                    <a:pt x="15" y="15"/>
                    <a:pt x="16" y="15"/>
                    <a:pt x="16" y="15"/>
                  </a:cubicBezTo>
                  <a:cubicBezTo>
                    <a:pt x="16" y="15"/>
                    <a:pt x="16" y="15"/>
                    <a:pt x="16" y="15"/>
                  </a:cubicBezTo>
                  <a:cubicBezTo>
                    <a:pt x="25" y="10"/>
                    <a:pt x="25" y="10"/>
                    <a:pt x="25" y="10"/>
                  </a:cubicBezTo>
                  <a:cubicBezTo>
                    <a:pt x="17" y="5"/>
                    <a:pt x="17" y="5"/>
                    <a:pt x="17"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51" name="任意多边形 71">
              <a:extLst>
                <a:ext uri="{FF2B5EF4-FFF2-40B4-BE49-F238E27FC236}">
                  <a16:creationId xmlns:a16="http://schemas.microsoft.com/office/drawing/2014/main" id="{8648B03C-CCF2-49C8-B348-ECFA4D2E0F0F}"/>
                </a:ext>
              </a:extLst>
            </p:cNvPr>
            <p:cNvSpPr/>
            <p:nvPr/>
          </p:nvSpPr>
          <p:spPr bwMode="auto">
            <a:xfrm>
              <a:off x="5713574" y="3900564"/>
              <a:ext cx="125367" cy="69009"/>
            </a:xfrm>
            <a:custGeom>
              <a:avLst/>
              <a:gdLst>
                <a:gd name="T0" fmla="*/ 9 w 20"/>
                <a:gd name="T1" fmla="*/ 11 h 11"/>
                <a:gd name="T2" fmla="*/ 18 w 20"/>
                <a:gd name="T3" fmla="*/ 5 h 11"/>
                <a:gd name="T4" fmla="*/ 18 w 20"/>
                <a:gd name="T5" fmla="*/ 2 h 11"/>
                <a:gd name="T6" fmla="*/ 16 w 20"/>
                <a:gd name="T7" fmla="*/ 1 h 11"/>
                <a:gd name="T8" fmla="*/ 11 w 20"/>
                <a:gd name="T9" fmla="*/ 1 h 11"/>
                <a:gd name="T10" fmla="*/ 1 w 20"/>
                <a:gd name="T11" fmla="*/ 7 h 11"/>
                <a:gd name="T12" fmla="*/ 2 w 20"/>
                <a:gd name="T13" fmla="*/ 9 h 11"/>
                <a:gd name="T14" fmla="*/ 4 w 20"/>
                <a:gd name="T15" fmla="*/ 11 h 11"/>
                <a:gd name="T16" fmla="*/ 9 w 20"/>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1">
                  <a:moveTo>
                    <a:pt x="9" y="11"/>
                  </a:moveTo>
                  <a:cubicBezTo>
                    <a:pt x="18" y="5"/>
                    <a:pt x="18" y="5"/>
                    <a:pt x="18" y="5"/>
                  </a:cubicBezTo>
                  <a:cubicBezTo>
                    <a:pt x="20" y="4"/>
                    <a:pt x="19" y="3"/>
                    <a:pt x="18" y="2"/>
                  </a:cubicBezTo>
                  <a:cubicBezTo>
                    <a:pt x="16" y="1"/>
                    <a:pt x="16" y="1"/>
                    <a:pt x="16" y="1"/>
                  </a:cubicBezTo>
                  <a:cubicBezTo>
                    <a:pt x="15" y="0"/>
                    <a:pt x="12" y="0"/>
                    <a:pt x="11" y="1"/>
                  </a:cubicBezTo>
                  <a:cubicBezTo>
                    <a:pt x="1" y="7"/>
                    <a:pt x="1" y="7"/>
                    <a:pt x="1" y="7"/>
                  </a:cubicBezTo>
                  <a:cubicBezTo>
                    <a:pt x="0" y="7"/>
                    <a:pt x="0" y="9"/>
                    <a:pt x="2" y="9"/>
                  </a:cubicBezTo>
                  <a:cubicBezTo>
                    <a:pt x="4" y="11"/>
                    <a:pt x="4" y="11"/>
                    <a:pt x="4" y="11"/>
                  </a:cubicBezTo>
                  <a:cubicBezTo>
                    <a:pt x="5" y="11"/>
                    <a:pt x="7" y="11"/>
                    <a:pt x="9" y="11"/>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52" name="任意多边形 72">
              <a:extLst>
                <a:ext uri="{FF2B5EF4-FFF2-40B4-BE49-F238E27FC236}">
                  <a16:creationId xmlns:a16="http://schemas.microsoft.com/office/drawing/2014/main" id="{DFC29556-B700-4AA6-91F0-8CCA67F2DC28}"/>
                </a:ext>
              </a:extLst>
            </p:cNvPr>
            <p:cNvSpPr/>
            <p:nvPr/>
          </p:nvSpPr>
          <p:spPr bwMode="auto">
            <a:xfrm>
              <a:off x="5700922" y="3887912"/>
              <a:ext cx="144920" cy="93163"/>
            </a:xfrm>
            <a:custGeom>
              <a:avLst/>
              <a:gdLst>
                <a:gd name="T0" fmla="*/ 8 w 23"/>
                <a:gd name="T1" fmla="*/ 15 h 15"/>
                <a:gd name="T2" fmla="*/ 4 w 23"/>
                <a:gd name="T3" fmla="*/ 14 h 15"/>
                <a:gd name="T4" fmla="*/ 3 w 23"/>
                <a:gd name="T5" fmla="*/ 13 h 15"/>
                <a:gd name="T6" fmla="*/ 0 w 23"/>
                <a:gd name="T7" fmla="*/ 10 h 15"/>
                <a:gd name="T8" fmla="*/ 2 w 23"/>
                <a:gd name="T9" fmla="*/ 7 h 15"/>
                <a:gd name="T10" fmla="*/ 12 w 23"/>
                <a:gd name="T11" fmla="*/ 1 h 15"/>
                <a:gd name="T12" fmla="*/ 19 w 23"/>
                <a:gd name="T13" fmla="*/ 1 h 15"/>
                <a:gd name="T14" fmla="*/ 21 w 23"/>
                <a:gd name="T15" fmla="*/ 2 h 15"/>
                <a:gd name="T16" fmla="*/ 23 w 23"/>
                <a:gd name="T17" fmla="*/ 6 h 15"/>
                <a:gd name="T18" fmla="*/ 21 w 23"/>
                <a:gd name="T19" fmla="*/ 9 h 15"/>
                <a:gd name="T20" fmla="*/ 12 w 23"/>
                <a:gd name="T21" fmla="*/ 15 h 15"/>
                <a:gd name="T22" fmla="*/ 8 w 23"/>
                <a:gd name="T23" fmla="*/ 15 h 15"/>
                <a:gd name="T24" fmla="*/ 6 w 23"/>
                <a:gd name="T25" fmla="*/ 10 h 15"/>
                <a:gd name="T26" fmla="*/ 7 w 23"/>
                <a:gd name="T27" fmla="*/ 11 h 15"/>
                <a:gd name="T28" fmla="*/ 9 w 23"/>
                <a:gd name="T29" fmla="*/ 11 h 15"/>
                <a:gd name="T30" fmla="*/ 18 w 23"/>
                <a:gd name="T31" fmla="*/ 6 h 15"/>
                <a:gd name="T32" fmla="*/ 17 w 23"/>
                <a:gd name="T33" fmla="*/ 5 h 15"/>
                <a:gd name="T34" fmla="*/ 14 w 23"/>
                <a:gd name="T35" fmla="*/ 5 h 15"/>
                <a:gd name="T36" fmla="*/ 6 w 23"/>
                <a:gd name="T3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5">
                  <a:moveTo>
                    <a:pt x="8" y="15"/>
                  </a:moveTo>
                  <a:cubicBezTo>
                    <a:pt x="7" y="15"/>
                    <a:pt x="6" y="15"/>
                    <a:pt x="4" y="14"/>
                  </a:cubicBezTo>
                  <a:cubicBezTo>
                    <a:pt x="3" y="13"/>
                    <a:pt x="3" y="13"/>
                    <a:pt x="3" y="13"/>
                  </a:cubicBezTo>
                  <a:cubicBezTo>
                    <a:pt x="1" y="13"/>
                    <a:pt x="0" y="11"/>
                    <a:pt x="0" y="10"/>
                  </a:cubicBezTo>
                  <a:cubicBezTo>
                    <a:pt x="0" y="9"/>
                    <a:pt x="1" y="7"/>
                    <a:pt x="2" y="7"/>
                  </a:cubicBezTo>
                  <a:cubicBezTo>
                    <a:pt x="12" y="1"/>
                    <a:pt x="12" y="1"/>
                    <a:pt x="12" y="1"/>
                  </a:cubicBezTo>
                  <a:cubicBezTo>
                    <a:pt x="14" y="0"/>
                    <a:pt x="17" y="0"/>
                    <a:pt x="19" y="1"/>
                  </a:cubicBezTo>
                  <a:cubicBezTo>
                    <a:pt x="21" y="2"/>
                    <a:pt x="21" y="2"/>
                    <a:pt x="21" y="2"/>
                  </a:cubicBezTo>
                  <a:cubicBezTo>
                    <a:pt x="23" y="3"/>
                    <a:pt x="23" y="4"/>
                    <a:pt x="23" y="6"/>
                  </a:cubicBezTo>
                  <a:cubicBezTo>
                    <a:pt x="23" y="7"/>
                    <a:pt x="23" y="8"/>
                    <a:pt x="21" y="9"/>
                  </a:cubicBezTo>
                  <a:cubicBezTo>
                    <a:pt x="12" y="15"/>
                    <a:pt x="12" y="15"/>
                    <a:pt x="12" y="15"/>
                  </a:cubicBezTo>
                  <a:cubicBezTo>
                    <a:pt x="11" y="15"/>
                    <a:pt x="10" y="15"/>
                    <a:pt x="8" y="15"/>
                  </a:cubicBezTo>
                  <a:close/>
                  <a:moveTo>
                    <a:pt x="6" y="10"/>
                  </a:moveTo>
                  <a:cubicBezTo>
                    <a:pt x="7" y="11"/>
                    <a:pt x="7" y="11"/>
                    <a:pt x="7" y="11"/>
                  </a:cubicBezTo>
                  <a:cubicBezTo>
                    <a:pt x="8" y="11"/>
                    <a:pt x="9" y="11"/>
                    <a:pt x="9" y="11"/>
                  </a:cubicBezTo>
                  <a:cubicBezTo>
                    <a:pt x="18" y="6"/>
                    <a:pt x="18" y="6"/>
                    <a:pt x="18" y="6"/>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53" name="任意多边形 73">
              <a:extLst>
                <a:ext uri="{FF2B5EF4-FFF2-40B4-BE49-F238E27FC236}">
                  <a16:creationId xmlns:a16="http://schemas.microsoft.com/office/drawing/2014/main" id="{50B500E3-DEA1-4FB9-AA2B-06B4A66E2BB2}"/>
                </a:ext>
              </a:extLst>
            </p:cNvPr>
            <p:cNvSpPr/>
            <p:nvPr/>
          </p:nvSpPr>
          <p:spPr bwMode="auto">
            <a:xfrm>
              <a:off x="5669868" y="4025930"/>
              <a:ext cx="163322" cy="100063"/>
            </a:xfrm>
            <a:custGeom>
              <a:avLst/>
              <a:gdLst>
                <a:gd name="T0" fmla="*/ 15 w 26"/>
                <a:gd name="T1" fmla="*/ 15 h 16"/>
                <a:gd name="T2" fmla="*/ 25 w 26"/>
                <a:gd name="T3" fmla="*/ 9 h 16"/>
                <a:gd name="T4" fmla="*/ 25 w 26"/>
                <a:gd name="T5" fmla="*/ 7 h 16"/>
                <a:gd name="T6" fmla="*/ 16 w 26"/>
                <a:gd name="T7" fmla="*/ 1 h 16"/>
                <a:gd name="T8" fmla="*/ 11 w 26"/>
                <a:gd name="T9" fmla="*/ 1 h 16"/>
                <a:gd name="T10" fmla="*/ 1 w 26"/>
                <a:gd name="T11" fmla="*/ 7 h 16"/>
                <a:gd name="T12" fmla="*/ 1 w 26"/>
                <a:gd name="T13" fmla="*/ 10 h 16"/>
                <a:gd name="T14" fmla="*/ 10 w 26"/>
                <a:gd name="T15" fmla="*/ 15 h 16"/>
                <a:gd name="T16" fmla="*/ 15 w 26"/>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6">
                  <a:moveTo>
                    <a:pt x="15" y="15"/>
                  </a:moveTo>
                  <a:cubicBezTo>
                    <a:pt x="25" y="9"/>
                    <a:pt x="25" y="9"/>
                    <a:pt x="25" y="9"/>
                  </a:cubicBezTo>
                  <a:cubicBezTo>
                    <a:pt x="26" y="9"/>
                    <a:pt x="26" y="7"/>
                    <a:pt x="25" y="7"/>
                  </a:cubicBezTo>
                  <a:cubicBezTo>
                    <a:pt x="16" y="1"/>
                    <a:pt x="16" y="1"/>
                    <a:pt x="16" y="1"/>
                  </a:cubicBezTo>
                  <a:cubicBezTo>
                    <a:pt x="14" y="0"/>
                    <a:pt x="12" y="0"/>
                    <a:pt x="11" y="1"/>
                  </a:cubicBezTo>
                  <a:cubicBezTo>
                    <a:pt x="1" y="7"/>
                    <a:pt x="1" y="7"/>
                    <a:pt x="1" y="7"/>
                  </a:cubicBezTo>
                  <a:cubicBezTo>
                    <a:pt x="0" y="7"/>
                    <a:pt x="0" y="9"/>
                    <a:pt x="1" y="10"/>
                  </a:cubicBezTo>
                  <a:cubicBezTo>
                    <a:pt x="10" y="15"/>
                    <a:pt x="10" y="15"/>
                    <a:pt x="10" y="15"/>
                  </a:cubicBezTo>
                  <a:cubicBezTo>
                    <a:pt x="12" y="16"/>
                    <a:pt x="14" y="16"/>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54" name="任意多边形 74">
              <a:extLst>
                <a:ext uri="{FF2B5EF4-FFF2-40B4-BE49-F238E27FC236}">
                  <a16:creationId xmlns:a16="http://schemas.microsoft.com/office/drawing/2014/main" id="{7D0D56BD-82E9-4586-A751-98777ED43AB2}"/>
                </a:ext>
              </a:extLst>
            </p:cNvPr>
            <p:cNvSpPr/>
            <p:nvPr/>
          </p:nvSpPr>
          <p:spPr bwMode="auto">
            <a:xfrm>
              <a:off x="5657217" y="4013279"/>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1 h 20"/>
                <a:gd name="T12" fmla="*/ 19 w 30"/>
                <a:gd name="T13" fmla="*/ 1 h 20"/>
                <a:gd name="T14" fmla="*/ 28 w 30"/>
                <a:gd name="T15" fmla="*/ 7 h 20"/>
                <a:gd name="T16" fmla="*/ 30 w 30"/>
                <a:gd name="T17" fmla="*/ 10 h 20"/>
                <a:gd name="T18" fmla="*/ 28 w 30"/>
                <a:gd name="T19" fmla="*/ 13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7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19"/>
                    <a:pt x="11" y="19"/>
                  </a:cubicBezTo>
                  <a:cubicBezTo>
                    <a:pt x="2" y="14"/>
                    <a:pt x="2" y="14"/>
                    <a:pt x="2" y="14"/>
                  </a:cubicBezTo>
                  <a:cubicBezTo>
                    <a:pt x="1" y="13"/>
                    <a:pt x="0" y="11"/>
                    <a:pt x="0" y="10"/>
                  </a:cubicBezTo>
                  <a:cubicBezTo>
                    <a:pt x="0" y="9"/>
                    <a:pt x="1" y="8"/>
                    <a:pt x="2" y="7"/>
                  </a:cubicBezTo>
                  <a:cubicBezTo>
                    <a:pt x="12" y="1"/>
                    <a:pt x="12" y="1"/>
                    <a:pt x="12" y="1"/>
                  </a:cubicBezTo>
                  <a:cubicBezTo>
                    <a:pt x="14" y="0"/>
                    <a:pt x="17" y="0"/>
                    <a:pt x="19" y="1"/>
                  </a:cubicBezTo>
                  <a:cubicBezTo>
                    <a:pt x="28" y="7"/>
                    <a:pt x="28" y="7"/>
                    <a:pt x="28" y="7"/>
                  </a:cubicBezTo>
                  <a:cubicBezTo>
                    <a:pt x="29" y="7"/>
                    <a:pt x="30" y="9"/>
                    <a:pt x="30" y="10"/>
                  </a:cubicBezTo>
                  <a:cubicBezTo>
                    <a:pt x="30" y="11"/>
                    <a:pt x="29" y="13"/>
                    <a:pt x="28" y="13"/>
                  </a:cubicBezTo>
                  <a:cubicBezTo>
                    <a:pt x="18" y="19"/>
                    <a:pt x="18" y="19"/>
                    <a:pt x="18" y="19"/>
                  </a:cubicBezTo>
                  <a:cubicBezTo>
                    <a:pt x="18" y="19"/>
                    <a:pt x="16" y="20"/>
                    <a:pt x="15" y="20"/>
                  </a:cubicBezTo>
                  <a:close/>
                  <a:moveTo>
                    <a:pt x="5" y="10"/>
                  </a:moveTo>
                  <a:cubicBezTo>
                    <a:pt x="13" y="15"/>
                    <a:pt x="13" y="15"/>
                    <a:pt x="13" y="15"/>
                  </a:cubicBezTo>
                  <a:cubicBezTo>
                    <a:pt x="14" y="15"/>
                    <a:pt x="16" y="15"/>
                    <a:pt x="16" y="15"/>
                  </a:cubicBezTo>
                  <a:cubicBezTo>
                    <a:pt x="25" y="10"/>
                    <a:pt x="25" y="10"/>
                    <a:pt x="25" y="10"/>
                  </a:cubicBezTo>
                  <a:cubicBezTo>
                    <a:pt x="17" y="5"/>
                    <a:pt x="17" y="5"/>
                    <a:pt x="17"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55" name="任意多边形 75">
              <a:extLst>
                <a:ext uri="{FF2B5EF4-FFF2-40B4-BE49-F238E27FC236}">
                  <a16:creationId xmlns:a16="http://schemas.microsoft.com/office/drawing/2014/main" id="{36B5680F-CB14-4CA2-AF17-CEFC947372CC}"/>
                </a:ext>
              </a:extLst>
            </p:cNvPr>
            <p:cNvSpPr/>
            <p:nvPr/>
          </p:nvSpPr>
          <p:spPr bwMode="auto">
            <a:xfrm>
              <a:off x="5581307" y="3975324"/>
              <a:ext cx="119616" cy="74761"/>
            </a:xfrm>
            <a:custGeom>
              <a:avLst/>
              <a:gdLst>
                <a:gd name="T0" fmla="*/ 8 w 19"/>
                <a:gd name="T1" fmla="*/ 11 h 12"/>
                <a:gd name="T2" fmla="*/ 18 w 19"/>
                <a:gd name="T3" fmla="*/ 5 h 12"/>
                <a:gd name="T4" fmla="*/ 18 w 19"/>
                <a:gd name="T5" fmla="*/ 2 h 12"/>
                <a:gd name="T6" fmla="*/ 16 w 19"/>
                <a:gd name="T7" fmla="*/ 1 h 12"/>
                <a:gd name="T8" fmla="*/ 11 w 19"/>
                <a:gd name="T9" fmla="*/ 1 h 12"/>
                <a:gd name="T10" fmla="*/ 1 w 19"/>
                <a:gd name="T11" fmla="*/ 7 h 12"/>
                <a:gd name="T12" fmla="*/ 2 w 19"/>
                <a:gd name="T13" fmla="*/ 10 h 12"/>
                <a:gd name="T14" fmla="*/ 3 w 19"/>
                <a:gd name="T15" fmla="*/ 11 h 12"/>
                <a:gd name="T16" fmla="*/ 8 w 19"/>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2">
                  <a:moveTo>
                    <a:pt x="8" y="11"/>
                  </a:moveTo>
                  <a:cubicBezTo>
                    <a:pt x="18" y="5"/>
                    <a:pt x="18" y="5"/>
                    <a:pt x="18" y="5"/>
                  </a:cubicBezTo>
                  <a:cubicBezTo>
                    <a:pt x="19" y="5"/>
                    <a:pt x="19" y="3"/>
                    <a:pt x="18" y="2"/>
                  </a:cubicBezTo>
                  <a:cubicBezTo>
                    <a:pt x="16" y="1"/>
                    <a:pt x="16" y="1"/>
                    <a:pt x="16" y="1"/>
                  </a:cubicBezTo>
                  <a:cubicBezTo>
                    <a:pt x="15" y="1"/>
                    <a:pt x="12" y="0"/>
                    <a:pt x="11" y="1"/>
                  </a:cubicBezTo>
                  <a:cubicBezTo>
                    <a:pt x="1" y="7"/>
                    <a:pt x="1" y="7"/>
                    <a:pt x="1" y="7"/>
                  </a:cubicBezTo>
                  <a:cubicBezTo>
                    <a:pt x="0" y="8"/>
                    <a:pt x="0" y="9"/>
                    <a:pt x="2" y="10"/>
                  </a:cubicBezTo>
                  <a:cubicBezTo>
                    <a:pt x="3" y="11"/>
                    <a:pt x="3" y="11"/>
                    <a:pt x="3" y="11"/>
                  </a:cubicBezTo>
                  <a:cubicBezTo>
                    <a:pt x="5" y="12"/>
                    <a:pt x="7" y="12"/>
                    <a:pt x="8" y="11"/>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56" name="任意多边形 76">
              <a:extLst>
                <a:ext uri="{FF2B5EF4-FFF2-40B4-BE49-F238E27FC236}">
                  <a16:creationId xmlns:a16="http://schemas.microsoft.com/office/drawing/2014/main" id="{A7CE39E7-2E58-4D12-809B-9F998604791D}"/>
                </a:ext>
              </a:extLst>
            </p:cNvPr>
            <p:cNvSpPr/>
            <p:nvPr/>
          </p:nvSpPr>
          <p:spPr bwMode="auto">
            <a:xfrm>
              <a:off x="5568654" y="3962672"/>
              <a:ext cx="144920" cy="100063"/>
            </a:xfrm>
            <a:custGeom>
              <a:avLst/>
              <a:gdLst>
                <a:gd name="T0" fmla="*/ 8 w 23"/>
                <a:gd name="T1" fmla="*/ 16 h 16"/>
                <a:gd name="T2" fmla="*/ 4 w 23"/>
                <a:gd name="T3" fmla="*/ 15 h 16"/>
                <a:gd name="T4" fmla="*/ 2 w 23"/>
                <a:gd name="T5" fmla="*/ 14 h 16"/>
                <a:gd name="T6" fmla="*/ 0 w 23"/>
                <a:gd name="T7" fmla="*/ 10 h 16"/>
                <a:gd name="T8" fmla="*/ 2 w 23"/>
                <a:gd name="T9" fmla="*/ 7 h 16"/>
                <a:gd name="T10" fmla="*/ 12 w 23"/>
                <a:gd name="T11" fmla="*/ 1 h 16"/>
                <a:gd name="T12" fmla="*/ 19 w 23"/>
                <a:gd name="T13" fmla="*/ 1 h 16"/>
                <a:gd name="T14" fmla="*/ 21 w 23"/>
                <a:gd name="T15" fmla="*/ 2 h 16"/>
                <a:gd name="T16" fmla="*/ 23 w 23"/>
                <a:gd name="T17" fmla="*/ 6 h 16"/>
                <a:gd name="T18" fmla="*/ 21 w 23"/>
                <a:gd name="T19" fmla="*/ 9 h 16"/>
                <a:gd name="T20" fmla="*/ 12 w 23"/>
                <a:gd name="T21" fmla="*/ 15 h 16"/>
                <a:gd name="T22" fmla="*/ 8 w 23"/>
                <a:gd name="T23" fmla="*/ 16 h 16"/>
                <a:gd name="T24" fmla="*/ 5 w 23"/>
                <a:gd name="T25" fmla="*/ 10 h 16"/>
                <a:gd name="T26" fmla="*/ 7 w 23"/>
                <a:gd name="T27" fmla="*/ 11 h 16"/>
                <a:gd name="T28" fmla="*/ 9 w 23"/>
                <a:gd name="T29" fmla="*/ 11 h 16"/>
                <a:gd name="T30" fmla="*/ 18 w 23"/>
                <a:gd name="T31" fmla="*/ 6 h 16"/>
                <a:gd name="T32" fmla="*/ 17 w 23"/>
                <a:gd name="T33" fmla="*/ 5 h 16"/>
                <a:gd name="T34" fmla="*/ 14 w 23"/>
                <a:gd name="T35" fmla="*/ 5 h 16"/>
                <a:gd name="T36" fmla="*/ 5 w 23"/>
                <a:gd name="T3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6">
                  <a:moveTo>
                    <a:pt x="8" y="16"/>
                  </a:moveTo>
                  <a:cubicBezTo>
                    <a:pt x="7" y="16"/>
                    <a:pt x="5" y="15"/>
                    <a:pt x="4" y="15"/>
                  </a:cubicBezTo>
                  <a:cubicBezTo>
                    <a:pt x="2" y="14"/>
                    <a:pt x="2" y="14"/>
                    <a:pt x="2" y="14"/>
                  </a:cubicBezTo>
                  <a:cubicBezTo>
                    <a:pt x="1" y="13"/>
                    <a:pt x="0" y="11"/>
                    <a:pt x="0" y="10"/>
                  </a:cubicBezTo>
                  <a:cubicBezTo>
                    <a:pt x="0" y="9"/>
                    <a:pt x="1" y="8"/>
                    <a:pt x="2" y="7"/>
                  </a:cubicBezTo>
                  <a:cubicBezTo>
                    <a:pt x="12" y="1"/>
                    <a:pt x="12" y="1"/>
                    <a:pt x="12" y="1"/>
                  </a:cubicBezTo>
                  <a:cubicBezTo>
                    <a:pt x="14" y="0"/>
                    <a:pt x="17" y="0"/>
                    <a:pt x="19" y="1"/>
                  </a:cubicBezTo>
                  <a:cubicBezTo>
                    <a:pt x="21" y="2"/>
                    <a:pt x="21" y="2"/>
                    <a:pt x="21" y="2"/>
                  </a:cubicBezTo>
                  <a:cubicBezTo>
                    <a:pt x="22" y="3"/>
                    <a:pt x="23" y="5"/>
                    <a:pt x="23" y="6"/>
                  </a:cubicBezTo>
                  <a:cubicBezTo>
                    <a:pt x="23" y="7"/>
                    <a:pt x="23" y="9"/>
                    <a:pt x="21" y="9"/>
                  </a:cubicBezTo>
                  <a:cubicBezTo>
                    <a:pt x="12" y="15"/>
                    <a:pt x="12" y="15"/>
                    <a:pt x="12" y="15"/>
                  </a:cubicBezTo>
                  <a:cubicBezTo>
                    <a:pt x="11" y="15"/>
                    <a:pt x="9" y="16"/>
                    <a:pt x="8" y="16"/>
                  </a:cubicBezTo>
                  <a:close/>
                  <a:moveTo>
                    <a:pt x="5" y="10"/>
                  </a:moveTo>
                  <a:cubicBezTo>
                    <a:pt x="7" y="11"/>
                    <a:pt x="7" y="11"/>
                    <a:pt x="7" y="11"/>
                  </a:cubicBezTo>
                  <a:cubicBezTo>
                    <a:pt x="7" y="11"/>
                    <a:pt x="9" y="11"/>
                    <a:pt x="9" y="11"/>
                  </a:cubicBezTo>
                  <a:cubicBezTo>
                    <a:pt x="18" y="6"/>
                    <a:pt x="18" y="6"/>
                    <a:pt x="18" y="6"/>
                  </a:cubicBezTo>
                  <a:cubicBezTo>
                    <a:pt x="17" y="5"/>
                    <a:pt x="17" y="5"/>
                    <a:pt x="17" y="5"/>
                  </a:cubicBezTo>
                  <a:cubicBezTo>
                    <a:pt x="16" y="5"/>
                    <a:pt x="15"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57" name="任意多边形 77">
              <a:extLst>
                <a:ext uri="{FF2B5EF4-FFF2-40B4-BE49-F238E27FC236}">
                  <a16:creationId xmlns:a16="http://schemas.microsoft.com/office/drawing/2014/main" id="{8E090F95-71A2-4839-9E86-998DAECFDB3C}"/>
                </a:ext>
              </a:extLst>
            </p:cNvPr>
            <p:cNvSpPr/>
            <p:nvPr/>
          </p:nvSpPr>
          <p:spPr bwMode="auto">
            <a:xfrm>
              <a:off x="5537601" y="4107592"/>
              <a:ext cx="163322" cy="93163"/>
            </a:xfrm>
            <a:custGeom>
              <a:avLst/>
              <a:gdLst>
                <a:gd name="T0" fmla="*/ 15 w 26"/>
                <a:gd name="T1" fmla="*/ 14 h 15"/>
                <a:gd name="T2" fmla="*/ 25 w 26"/>
                <a:gd name="T3" fmla="*/ 9 h 15"/>
                <a:gd name="T4" fmla="*/ 25 w 26"/>
                <a:gd name="T5" fmla="*/ 6 h 15"/>
                <a:gd name="T6" fmla="*/ 16 w 26"/>
                <a:gd name="T7" fmla="*/ 1 h 15"/>
                <a:gd name="T8" fmla="*/ 11 w 26"/>
                <a:gd name="T9" fmla="*/ 0 h 15"/>
                <a:gd name="T10" fmla="*/ 1 w 26"/>
                <a:gd name="T11" fmla="*/ 6 h 15"/>
                <a:gd name="T12" fmla="*/ 1 w 26"/>
                <a:gd name="T13" fmla="*/ 9 h 15"/>
                <a:gd name="T14" fmla="*/ 10 w 26"/>
                <a:gd name="T15" fmla="*/ 14 h 15"/>
                <a:gd name="T16" fmla="*/ 15 w 26"/>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4"/>
                  </a:moveTo>
                  <a:cubicBezTo>
                    <a:pt x="25" y="9"/>
                    <a:pt x="25" y="9"/>
                    <a:pt x="25" y="9"/>
                  </a:cubicBezTo>
                  <a:cubicBezTo>
                    <a:pt x="26" y="8"/>
                    <a:pt x="26" y="7"/>
                    <a:pt x="25" y="6"/>
                  </a:cubicBezTo>
                  <a:cubicBezTo>
                    <a:pt x="16" y="1"/>
                    <a:pt x="16" y="1"/>
                    <a:pt x="16" y="1"/>
                  </a:cubicBezTo>
                  <a:cubicBezTo>
                    <a:pt x="14" y="0"/>
                    <a:pt x="12" y="0"/>
                    <a:pt x="11" y="0"/>
                  </a:cubicBezTo>
                  <a:cubicBezTo>
                    <a:pt x="1" y="6"/>
                    <a:pt x="1" y="6"/>
                    <a:pt x="1" y="6"/>
                  </a:cubicBezTo>
                  <a:cubicBezTo>
                    <a:pt x="0" y="7"/>
                    <a:pt x="0" y="8"/>
                    <a:pt x="1" y="9"/>
                  </a:cubicBezTo>
                  <a:cubicBezTo>
                    <a:pt x="10" y="14"/>
                    <a:pt x="10" y="14"/>
                    <a:pt x="10" y="14"/>
                  </a:cubicBezTo>
                  <a:cubicBezTo>
                    <a:pt x="12" y="15"/>
                    <a:pt x="14" y="15"/>
                    <a:pt x="15"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58" name="任意多边形 78">
              <a:extLst>
                <a:ext uri="{FF2B5EF4-FFF2-40B4-BE49-F238E27FC236}">
                  <a16:creationId xmlns:a16="http://schemas.microsoft.com/office/drawing/2014/main" id="{0A722FD2-2147-4C8C-A4E1-6538B8D4C780}"/>
                </a:ext>
              </a:extLst>
            </p:cNvPr>
            <p:cNvSpPr/>
            <p:nvPr/>
          </p:nvSpPr>
          <p:spPr bwMode="auto">
            <a:xfrm>
              <a:off x="5524949" y="4088039"/>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1 w 30"/>
                <a:gd name="T11" fmla="*/ 1 h 20"/>
                <a:gd name="T12" fmla="*/ 19 w 30"/>
                <a:gd name="T13" fmla="*/ 2 h 20"/>
                <a:gd name="T14" fmla="*/ 28 w 30"/>
                <a:gd name="T15" fmla="*/ 7 h 20"/>
                <a:gd name="T16" fmla="*/ 30 w 30"/>
                <a:gd name="T17" fmla="*/ 10 h 20"/>
                <a:gd name="T18" fmla="*/ 28 w 30"/>
                <a:gd name="T19" fmla="*/ 14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6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20"/>
                    <a:pt x="11" y="19"/>
                  </a:cubicBezTo>
                  <a:cubicBezTo>
                    <a:pt x="2" y="14"/>
                    <a:pt x="2" y="14"/>
                    <a:pt x="2" y="14"/>
                  </a:cubicBezTo>
                  <a:cubicBezTo>
                    <a:pt x="1" y="13"/>
                    <a:pt x="0" y="12"/>
                    <a:pt x="0" y="10"/>
                  </a:cubicBezTo>
                  <a:cubicBezTo>
                    <a:pt x="0" y="9"/>
                    <a:pt x="0" y="8"/>
                    <a:pt x="2" y="7"/>
                  </a:cubicBezTo>
                  <a:cubicBezTo>
                    <a:pt x="11" y="1"/>
                    <a:pt x="11" y="1"/>
                    <a:pt x="11" y="1"/>
                  </a:cubicBezTo>
                  <a:cubicBezTo>
                    <a:pt x="13" y="0"/>
                    <a:pt x="17" y="0"/>
                    <a:pt x="19" y="2"/>
                  </a:cubicBezTo>
                  <a:cubicBezTo>
                    <a:pt x="28" y="7"/>
                    <a:pt x="28" y="7"/>
                    <a:pt x="28" y="7"/>
                  </a:cubicBezTo>
                  <a:cubicBezTo>
                    <a:pt x="29" y="8"/>
                    <a:pt x="30" y="9"/>
                    <a:pt x="30" y="10"/>
                  </a:cubicBezTo>
                  <a:cubicBezTo>
                    <a:pt x="30" y="12"/>
                    <a:pt x="29" y="13"/>
                    <a:pt x="28" y="14"/>
                  </a:cubicBezTo>
                  <a:cubicBezTo>
                    <a:pt x="18" y="19"/>
                    <a:pt x="18" y="19"/>
                    <a:pt x="18" y="19"/>
                  </a:cubicBezTo>
                  <a:cubicBezTo>
                    <a:pt x="17" y="20"/>
                    <a:pt x="16" y="20"/>
                    <a:pt x="15" y="20"/>
                  </a:cubicBezTo>
                  <a:close/>
                  <a:moveTo>
                    <a:pt x="5" y="10"/>
                  </a:moveTo>
                  <a:cubicBezTo>
                    <a:pt x="13" y="15"/>
                    <a:pt x="13" y="15"/>
                    <a:pt x="13" y="15"/>
                  </a:cubicBezTo>
                  <a:cubicBezTo>
                    <a:pt x="14" y="16"/>
                    <a:pt x="16" y="16"/>
                    <a:pt x="16" y="15"/>
                  </a:cubicBezTo>
                  <a:cubicBezTo>
                    <a:pt x="25" y="10"/>
                    <a:pt x="25" y="10"/>
                    <a:pt x="25" y="10"/>
                  </a:cubicBezTo>
                  <a:cubicBezTo>
                    <a:pt x="16" y="5"/>
                    <a:pt x="16" y="5"/>
                    <a:pt x="16"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59" name="任意多边形 79">
              <a:extLst>
                <a:ext uri="{FF2B5EF4-FFF2-40B4-BE49-F238E27FC236}">
                  <a16:creationId xmlns:a16="http://schemas.microsoft.com/office/drawing/2014/main" id="{CE831495-998E-46D6-AB54-0F5DF15DB664}"/>
                </a:ext>
              </a:extLst>
            </p:cNvPr>
            <p:cNvSpPr/>
            <p:nvPr/>
          </p:nvSpPr>
          <p:spPr bwMode="auto">
            <a:xfrm>
              <a:off x="5450189" y="4056984"/>
              <a:ext cx="118466" cy="69009"/>
            </a:xfrm>
            <a:custGeom>
              <a:avLst/>
              <a:gdLst>
                <a:gd name="T0" fmla="*/ 8 w 19"/>
                <a:gd name="T1" fmla="*/ 10 h 11"/>
                <a:gd name="T2" fmla="*/ 18 w 19"/>
                <a:gd name="T3" fmla="*/ 5 h 11"/>
                <a:gd name="T4" fmla="*/ 18 w 19"/>
                <a:gd name="T5" fmla="*/ 2 h 11"/>
                <a:gd name="T6" fmla="*/ 16 w 19"/>
                <a:gd name="T7" fmla="*/ 1 h 11"/>
                <a:gd name="T8" fmla="*/ 11 w 19"/>
                <a:gd name="T9" fmla="*/ 0 h 11"/>
                <a:gd name="T10" fmla="*/ 1 w 19"/>
                <a:gd name="T11" fmla="*/ 6 h 11"/>
                <a:gd name="T12" fmla="*/ 1 w 19"/>
                <a:gd name="T13" fmla="*/ 9 h 11"/>
                <a:gd name="T14" fmla="*/ 3 w 19"/>
                <a:gd name="T15" fmla="*/ 10 h 11"/>
                <a:gd name="T16" fmla="*/ 8 w 19"/>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8" y="10"/>
                  </a:moveTo>
                  <a:cubicBezTo>
                    <a:pt x="18" y="5"/>
                    <a:pt x="18" y="5"/>
                    <a:pt x="18" y="5"/>
                  </a:cubicBezTo>
                  <a:cubicBezTo>
                    <a:pt x="19" y="4"/>
                    <a:pt x="19" y="2"/>
                    <a:pt x="18" y="2"/>
                  </a:cubicBezTo>
                  <a:cubicBezTo>
                    <a:pt x="16" y="1"/>
                    <a:pt x="16" y="1"/>
                    <a:pt x="16" y="1"/>
                  </a:cubicBezTo>
                  <a:cubicBezTo>
                    <a:pt x="14" y="0"/>
                    <a:pt x="12" y="0"/>
                    <a:pt x="11" y="0"/>
                  </a:cubicBezTo>
                  <a:cubicBezTo>
                    <a:pt x="1" y="6"/>
                    <a:pt x="1" y="6"/>
                    <a:pt x="1" y="6"/>
                  </a:cubicBezTo>
                  <a:cubicBezTo>
                    <a:pt x="0" y="7"/>
                    <a:pt x="0" y="8"/>
                    <a:pt x="1" y="9"/>
                  </a:cubicBezTo>
                  <a:cubicBezTo>
                    <a:pt x="3" y="10"/>
                    <a:pt x="3" y="10"/>
                    <a:pt x="3" y="10"/>
                  </a:cubicBezTo>
                  <a:cubicBezTo>
                    <a:pt x="5" y="11"/>
                    <a:pt x="7" y="11"/>
                    <a:pt x="8" y="10"/>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60" name="任意多边形 80">
              <a:extLst>
                <a:ext uri="{FF2B5EF4-FFF2-40B4-BE49-F238E27FC236}">
                  <a16:creationId xmlns:a16="http://schemas.microsoft.com/office/drawing/2014/main" id="{F6E5776E-EECC-4DA9-897A-00516D9F75BE}"/>
                </a:ext>
              </a:extLst>
            </p:cNvPr>
            <p:cNvSpPr/>
            <p:nvPr/>
          </p:nvSpPr>
          <p:spPr bwMode="auto">
            <a:xfrm>
              <a:off x="5437537" y="4038583"/>
              <a:ext cx="143770" cy="100063"/>
            </a:xfrm>
            <a:custGeom>
              <a:avLst/>
              <a:gdLst>
                <a:gd name="T0" fmla="*/ 8 w 23"/>
                <a:gd name="T1" fmla="*/ 16 h 16"/>
                <a:gd name="T2" fmla="*/ 4 w 23"/>
                <a:gd name="T3" fmla="*/ 15 h 16"/>
                <a:gd name="T4" fmla="*/ 2 w 23"/>
                <a:gd name="T5" fmla="*/ 14 h 16"/>
                <a:gd name="T6" fmla="*/ 0 w 23"/>
                <a:gd name="T7" fmla="*/ 10 h 16"/>
                <a:gd name="T8" fmla="*/ 2 w 23"/>
                <a:gd name="T9" fmla="*/ 7 h 16"/>
                <a:gd name="T10" fmla="*/ 12 w 23"/>
                <a:gd name="T11" fmla="*/ 1 h 16"/>
                <a:gd name="T12" fmla="*/ 19 w 23"/>
                <a:gd name="T13" fmla="*/ 2 h 16"/>
                <a:gd name="T14" fmla="*/ 21 w 23"/>
                <a:gd name="T15" fmla="*/ 3 h 16"/>
                <a:gd name="T16" fmla="*/ 23 w 23"/>
                <a:gd name="T17" fmla="*/ 6 h 16"/>
                <a:gd name="T18" fmla="*/ 21 w 23"/>
                <a:gd name="T19" fmla="*/ 9 h 16"/>
                <a:gd name="T20" fmla="*/ 11 w 23"/>
                <a:gd name="T21" fmla="*/ 15 h 16"/>
                <a:gd name="T22" fmla="*/ 8 w 23"/>
                <a:gd name="T23" fmla="*/ 16 h 16"/>
                <a:gd name="T24" fmla="*/ 5 w 23"/>
                <a:gd name="T25" fmla="*/ 10 h 16"/>
                <a:gd name="T26" fmla="*/ 6 w 23"/>
                <a:gd name="T27" fmla="*/ 11 h 16"/>
                <a:gd name="T28" fmla="*/ 9 w 23"/>
                <a:gd name="T29" fmla="*/ 11 h 16"/>
                <a:gd name="T30" fmla="*/ 18 w 23"/>
                <a:gd name="T31" fmla="*/ 6 h 16"/>
                <a:gd name="T32" fmla="*/ 17 w 23"/>
                <a:gd name="T33" fmla="*/ 6 h 16"/>
                <a:gd name="T34" fmla="*/ 14 w 23"/>
                <a:gd name="T35" fmla="*/ 5 h 16"/>
                <a:gd name="T36" fmla="*/ 5 w 23"/>
                <a:gd name="T3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6">
                  <a:moveTo>
                    <a:pt x="8" y="16"/>
                  </a:moveTo>
                  <a:cubicBezTo>
                    <a:pt x="7" y="16"/>
                    <a:pt x="5" y="16"/>
                    <a:pt x="4" y="15"/>
                  </a:cubicBezTo>
                  <a:cubicBezTo>
                    <a:pt x="2" y="14"/>
                    <a:pt x="2" y="14"/>
                    <a:pt x="2" y="14"/>
                  </a:cubicBezTo>
                  <a:cubicBezTo>
                    <a:pt x="1" y="13"/>
                    <a:pt x="0" y="12"/>
                    <a:pt x="0" y="10"/>
                  </a:cubicBezTo>
                  <a:cubicBezTo>
                    <a:pt x="0" y="9"/>
                    <a:pt x="1" y="8"/>
                    <a:pt x="2" y="7"/>
                  </a:cubicBezTo>
                  <a:cubicBezTo>
                    <a:pt x="12" y="1"/>
                    <a:pt x="12" y="1"/>
                    <a:pt x="12" y="1"/>
                  </a:cubicBezTo>
                  <a:cubicBezTo>
                    <a:pt x="14" y="0"/>
                    <a:pt x="17" y="0"/>
                    <a:pt x="19" y="2"/>
                  </a:cubicBezTo>
                  <a:cubicBezTo>
                    <a:pt x="21" y="3"/>
                    <a:pt x="21" y="3"/>
                    <a:pt x="21" y="3"/>
                  </a:cubicBezTo>
                  <a:cubicBezTo>
                    <a:pt x="22" y="4"/>
                    <a:pt x="23" y="5"/>
                    <a:pt x="23" y="6"/>
                  </a:cubicBezTo>
                  <a:cubicBezTo>
                    <a:pt x="23" y="8"/>
                    <a:pt x="22" y="9"/>
                    <a:pt x="21" y="9"/>
                  </a:cubicBezTo>
                  <a:cubicBezTo>
                    <a:pt x="11" y="15"/>
                    <a:pt x="11" y="15"/>
                    <a:pt x="11" y="15"/>
                  </a:cubicBezTo>
                  <a:cubicBezTo>
                    <a:pt x="10" y="16"/>
                    <a:pt x="9" y="16"/>
                    <a:pt x="8" y="16"/>
                  </a:cubicBezTo>
                  <a:close/>
                  <a:moveTo>
                    <a:pt x="5" y="10"/>
                  </a:moveTo>
                  <a:cubicBezTo>
                    <a:pt x="6" y="11"/>
                    <a:pt x="6" y="11"/>
                    <a:pt x="6" y="11"/>
                  </a:cubicBezTo>
                  <a:cubicBezTo>
                    <a:pt x="7" y="12"/>
                    <a:pt x="9" y="12"/>
                    <a:pt x="9" y="11"/>
                  </a:cubicBezTo>
                  <a:cubicBezTo>
                    <a:pt x="18" y="6"/>
                    <a:pt x="18" y="6"/>
                    <a:pt x="18" y="6"/>
                  </a:cubicBezTo>
                  <a:cubicBezTo>
                    <a:pt x="17" y="6"/>
                    <a:pt x="17" y="6"/>
                    <a:pt x="17" y="6"/>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61" name="任意多边形 81">
              <a:extLst>
                <a:ext uri="{FF2B5EF4-FFF2-40B4-BE49-F238E27FC236}">
                  <a16:creationId xmlns:a16="http://schemas.microsoft.com/office/drawing/2014/main" id="{A751C992-550B-4DAB-974F-ABC47519A73F}"/>
                </a:ext>
              </a:extLst>
            </p:cNvPr>
            <p:cNvSpPr/>
            <p:nvPr/>
          </p:nvSpPr>
          <p:spPr bwMode="auto">
            <a:xfrm>
              <a:off x="5399582" y="4182351"/>
              <a:ext cx="169073" cy="94313"/>
            </a:xfrm>
            <a:custGeom>
              <a:avLst/>
              <a:gdLst>
                <a:gd name="T0" fmla="*/ 16 w 27"/>
                <a:gd name="T1" fmla="*/ 14 h 15"/>
                <a:gd name="T2" fmla="*/ 26 w 27"/>
                <a:gd name="T3" fmla="*/ 9 h 15"/>
                <a:gd name="T4" fmla="*/ 25 w 27"/>
                <a:gd name="T5" fmla="*/ 6 h 15"/>
                <a:gd name="T6" fmla="*/ 16 w 27"/>
                <a:gd name="T7" fmla="*/ 1 h 15"/>
                <a:gd name="T8" fmla="*/ 11 w 27"/>
                <a:gd name="T9" fmla="*/ 1 h 15"/>
                <a:gd name="T10" fmla="*/ 2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6" y="9"/>
                    <a:pt x="26" y="9"/>
                    <a:pt x="26" y="9"/>
                  </a:cubicBezTo>
                  <a:cubicBezTo>
                    <a:pt x="27" y="8"/>
                    <a:pt x="27" y="7"/>
                    <a:pt x="25" y="6"/>
                  </a:cubicBezTo>
                  <a:cubicBezTo>
                    <a:pt x="16" y="1"/>
                    <a:pt x="16" y="1"/>
                    <a:pt x="16" y="1"/>
                  </a:cubicBezTo>
                  <a:cubicBezTo>
                    <a:pt x="15" y="0"/>
                    <a:pt x="13" y="0"/>
                    <a:pt x="11" y="1"/>
                  </a:cubicBezTo>
                  <a:cubicBezTo>
                    <a:pt x="2" y="6"/>
                    <a:pt x="2" y="6"/>
                    <a:pt x="2" y="6"/>
                  </a:cubicBezTo>
                  <a:cubicBezTo>
                    <a:pt x="0" y="7"/>
                    <a:pt x="1" y="8"/>
                    <a:pt x="2" y="9"/>
                  </a:cubicBezTo>
                  <a:cubicBezTo>
                    <a:pt x="11" y="14"/>
                    <a:pt x="11" y="14"/>
                    <a:pt x="11" y="14"/>
                  </a:cubicBezTo>
                  <a:cubicBezTo>
                    <a:pt x="13" y="15"/>
                    <a:pt x="15"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62" name="任意多边形 82">
              <a:extLst>
                <a:ext uri="{FF2B5EF4-FFF2-40B4-BE49-F238E27FC236}">
                  <a16:creationId xmlns:a16="http://schemas.microsoft.com/office/drawing/2014/main" id="{1312249D-2582-4653-97A9-95ABE630541A}"/>
                </a:ext>
              </a:extLst>
            </p:cNvPr>
            <p:cNvSpPr/>
            <p:nvPr/>
          </p:nvSpPr>
          <p:spPr bwMode="auto">
            <a:xfrm>
              <a:off x="5393831" y="4163949"/>
              <a:ext cx="187476"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1 w 30"/>
                <a:gd name="T11" fmla="*/ 2 h 20"/>
                <a:gd name="T12" fmla="*/ 19 w 30"/>
                <a:gd name="T13" fmla="*/ 2 h 20"/>
                <a:gd name="T14" fmla="*/ 28 w 30"/>
                <a:gd name="T15" fmla="*/ 7 h 20"/>
                <a:gd name="T16" fmla="*/ 30 w 30"/>
                <a:gd name="T17" fmla="*/ 11 h 20"/>
                <a:gd name="T18" fmla="*/ 28 w 30"/>
                <a:gd name="T19" fmla="*/ 14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6 w 30"/>
                <a:gd name="T33" fmla="*/ 6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3" y="20"/>
                    <a:pt x="12" y="20"/>
                    <a:pt x="11" y="19"/>
                  </a:cubicBezTo>
                  <a:cubicBezTo>
                    <a:pt x="2" y="14"/>
                    <a:pt x="2" y="14"/>
                    <a:pt x="2" y="14"/>
                  </a:cubicBezTo>
                  <a:cubicBezTo>
                    <a:pt x="0" y="13"/>
                    <a:pt x="0" y="12"/>
                    <a:pt x="0" y="10"/>
                  </a:cubicBezTo>
                  <a:cubicBezTo>
                    <a:pt x="0" y="9"/>
                    <a:pt x="0" y="8"/>
                    <a:pt x="2" y="7"/>
                  </a:cubicBezTo>
                  <a:cubicBezTo>
                    <a:pt x="11" y="2"/>
                    <a:pt x="11" y="2"/>
                    <a:pt x="11" y="2"/>
                  </a:cubicBezTo>
                  <a:cubicBezTo>
                    <a:pt x="13" y="0"/>
                    <a:pt x="16" y="1"/>
                    <a:pt x="19" y="2"/>
                  </a:cubicBezTo>
                  <a:cubicBezTo>
                    <a:pt x="28" y="7"/>
                    <a:pt x="28" y="7"/>
                    <a:pt x="28" y="7"/>
                  </a:cubicBezTo>
                  <a:cubicBezTo>
                    <a:pt x="29" y="8"/>
                    <a:pt x="30" y="9"/>
                    <a:pt x="30" y="11"/>
                  </a:cubicBezTo>
                  <a:cubicBezTo>
                    <a:pt x="30" y="12"/>
                    <a:pt x="29" y="13"/>
                    <a:pt x="28" y="14"/>
                  </a:cubicBezTo>
                  <a:cubicBezTo>
                    <a:pt x="18" y="19"/>
                    <a:pt x="18" y="19"/>
                    <a:pt x="18" y="19"/>
                  </a:cubicBezTo>
                  <a:cubicBezTo>
                    <a:pt x="17" y="20"/>
                    <a:pt x="16" y="20"/>
                    <a:pt x="15" y="20"/>
                  </a:cubicBezTo>
                  <a:close/>
                  <a:moveTo>
                    <a:pt x="5" y="10"/>
                  </a:moveTo>
                  <a:cubicBezTo>
                    <a:pt x="13" y="15"/>
                    <a:pt x="13" y="15"/>
                    <a:pt x="13" y="15"/>
                  </a:cubicBezTo>
                  <a:cubicBezTo>
                    <a:pt x="14" y="16"/>
                    <a:pt x="15" y="16"/>
                    <a:pt x="16" y="15"/>
                  </a:cubicBezTo>
                  <a:cubicBezTo>
                    <a:pt x="25" y="10"/>
                    <a:pt x="25" y="10"/>
                    <a:pt x="25" y="10"/>
                  </a:cubicBezTo>
                  <a:cubicBezTo>
                    <a:pt x="16" y="6"/>
                    <a:pt x="16" y="6"/>
                    <a:pt x="16" y="6"/>
                  </a:cubicBezTo>
                  <a:cubicBezTo>
                    <a:pt x="15"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63" name="任意多边形 83">
              <a:extLst>
                <a:ext uri="{FF2B5EF4-FFF2-40B4-BE49-F238E27FC236}">
                  <a16:creationId xmlns:a16="http://schemas.microsoft.com/office/drawing/2014/main" id="{B809D0DF-3FA9-4E34-BE05-79E4B836D6C6}"/>
                </a:ext>
              </a:extLst>
            </p:cNvPr>
            <p:cNvSpPr/>
            <p:nvPr/>
          </p:nvSpPr>
          <p:spPr bwMode="auto">
            <a:xfrm>
              <a:off x="5317921" y="4131744"/>
              <a:ext cx="119616" cy="69009"/>
            </a:xfrm>
            <a:custGeom>
              <a:avLst/>
              <a:gdLst>
                <a:gd name="T0" fmla="*/ 8 w 19"/>
                <a:gd name="T1" fmla="*/ 10 h 11"/>
                <a:gd name="T2" fmla="*/ 18 w 19"/>
                <a:gd name="T3" fmla="*/ 5 h 11"/>
                <a:gd name="T4" fmla="*/ 18 w 19"/>
                <a:gd name="T5" fmla="*/ 2 h 11"/>
                <a:gd name="T6" fmla="*/ 16 w 19"/>
                <a:gd name="T7" fmla="*/ 1 h 11"/>
                <a:gd name="T8" fmla="*/ 11 w 19"/>
                <a:gd name="T9" fmla="*/ 1 h 11"/>
                <a:gd name="T10" fmla="*/ 1 w 19"/>
                <a:gd name="T11" fmla="*/ 6 h 11"/>
                <a:gd name="T12" fmla="*/ 1 w 19"/>
                <a:gd name="T13" fmla="*/ 9 h 11"/>
                <a:gd name="T14" fmla="*/ 3 w 19"/>
                <a:gd name="T15" fmla="*/ 10 h 11"/>
                <a:gd name="T16" fmla="*/ 8 w 19"/>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8" y="10"/>
                  </a:moveTo>
                  <a:cubicBezTo>
                    <a:pt x="18" y="5"/>
                    <a:pt x="18" y="5"/>
                    <a:pt x="18" y="5"/>
                  </a:cubicBezTo>
                  <a:cubicBezTo>
                    <a:pt x="19" y="4"/>
                    <a:pt x="19" y="3"/>
                    <a:pt x="18" y="2"/>
                  </a:cubicBezTo>
                  <a:cubicBezTo>
                    <a:pt x="16" y="1"/>
                    <a:pt x="16" y="1"/>
                    <a:pt x="16" y="1"/>
                  </a:cubicBezTo>
                  <a:cubicBezTo>
                    <a:pt x="14" y="0"/>
                    <a:pt x="12" y="0"/>
                    <a:pt x="11" y="1"/>
                  </a:cubicBezTo>
                  <a:cubicBezTo>
                    <a:pt x="1" y="6"/>
                    <a:pt x="1" y="6"/>
                    <a:pt x="1" y="6"/>
                  </a:cubicBezTo>
                  <a:cubicBezTo>
                    <a:pt x="0" y="7"/>
                    <a:pt x="0" y="8"/>
                    <a:pt x="1" y="9"/>
                  </a:cubicBezTo>
                  <a:cubicBezTo>
                    <a:pt x="3" y="10"/>
                    <a:pt x="3" y="10"/>
                    <a:pt x="3" y="10"/>
                  </a:cubicBezTo>
                  <a:cubicBezTo>
                    <a:pt x="5" y="11"/>
                    <a:pt x="7" y="11"/>
                    <a:pt x="8" y="10"/>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64" name="任意多边形 84">
              <a:extLst>
                <a:ext uri="{FF2B5EF4-FFF2-40B4-BE49-F238E27FC236}">
                  <a16:creationId xmlns:a16="http://schemas.microsoft.com/office/drawing/2014/main" id="{D5C4C7B8-DD9E-41E6-B8F1-EA0324D85B1C}"/>
                </a:ext>
              </a:extLst>
            </p:cNvPr>
            <p:cNvSpPr/>
            <p:nvPr/>
          </p:nvSpPr>
          <p:spPr bwMode="auto">
            <a:xfrm>
              <a:off x="5305269" y="4119093"/>
              <a:ext cx="144920" cy="94313"/>
            </a:xfrm>
            <a:custGeom>
              <a:avLst/>
              <a:gdLst>
                <a:gd name="T0" fmla="*/ 8 w 23"/>
                <a:gd name="T1" fmla="*/ 15 h 15"/>
                <a:gd name="T2" fmla="*/ 4 w 23"/>
                <a:gd name="T3" fmla="*/ 14 h 15"/>
                <a:gd name="T4" fmla="*/ 2 w 23"/>
                <a:gd name="T5" fmla="*/ 13 h 15"/>
                <a:gd name="T6" fmla="*/ 0 w 23"/>
                <a:gd name="T7" fmla="*/ 9 h 15"/>
                <a:gd name="T8" fmla="*/ 2 w 23"/>
                <a:gd name="T9" fmla="*/ 6 h 15"/>
                <a:gd name="T10" fmla="*/ 12 w 23"/>
                <a:gd name="T11" fmla="*/ 1 h 15"/>
                <a:gd name="T12" fmla="*/ 19 w 23"/>
                <a:gd name="T13" fmla="*/ 1 h 15"/>
                <a:gd name="T14" fmla="*/ 21 w 23"/>
                <a:gd name="T15" fmla="*/ 2 h 15"/>
                <a:gd name="T16" fmla="*/ 23 w 23"/>
                <a:gd name="T17" fmla="*/ 5 h 15"/>
                <a:gd name="T18" fmla="*/ 21 w 23"/>
                <a:gd name="T19" fmla="*/ 9 h 15"/>
                <a:gd name="T20" fmla="*/ 11 w 23"/>
                <a:gd name="T21" fmla="*/ 14 h 15"/>
                <a:gd name="T22" fmla="*/ 8 w 23"/>
                <a:gd name="T23" fmla="*/ 15 h 15"/>
                <a:gd name="T24" fmla="*/ 5 w 23"/>
                <a:gd name="T25" fmla="*/ 10 h 15"/>
                <a:gd name="T26" fmla="*/ 6 w 23"/>
                <a:gd name="T27" fmla="*/ 10 h 15"/>
                <a:gd name="T28" fmla="*/ 9 w 23"/>
                <a:gd name="T29" fmla="*/ 10 h 15"/>
                <a:gd name="T30" fmla="*/ 18 w 23"/>
                <a:gd name="T31" fmla="*/ 5 h 15"/>
                <a:gd name="T32" fmla="*/ 17 w 23"/>
                <a:gd name="T33" fmla="*/ 5 h 15"/>
                <a:gd name="T34" fmla="*/ 14 w 23"/>
                <a:gd name="T35" fmla="*/ 5 h 15"/>
                <a:gd name="T36" fmla="*/ 5 w 23"/>
                <a:gd name="T3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5">
                  <a:moveTo>
                    <a:pt x="8" y="15"/>
                  </a:moveTo>
                  <a:cubicBezTo>
                    <a:pt x="7" y="15"/>
                    <a:pt x="5" y="15"/>
                    <a:pt x="4" y="14"/>
                  </a:cubicBezTo>
                  <a:cubicBezTo>
                    <a:pt x="2" y="13"/>
                    <a:pt x="2" y="13"/>
                    <a:pt x="2" y="13"/>
                  </a:cubicBezTo>
                  <a:cubicBezTo>
                    <a:pt x="1" y="12"/>
                    <a:pt x="0" y="11"/>
                    <a:pt x="0" y="9"/>
                  </a:cubicBezTo>
                  <a:cubicBezTo>
                    <a:pt x="0" y="8"/>
                    <a:pt x="1" y="7"/>
                    <a:pt x="2" y="6"/>
                  </a:cubicBezTo>
                  <a:cubicBezTo>
                    <a:pt x="12" y="1"/>
                    <a:pt x="12" y="1"/>
                    <a:pt x="12" y="1"/>
                  </a:cubicBezTo>
                  <a:cubicBezTo>
                    <a:pt x="14" y="0"/>
                    <a:pt x="17" y="0"/>
                    <a:pt x="19" y="1"/>
                  </a:cubicBezTo>
                  <a:cubicBezTo>
                    <a:pt x="21" y="2"/>
                    <a:pt x="21" y="2"/>
                    <a:pt x="21" y="2"/>
                  </a:cubicBezTo>
                  <a:cubicBezTo>
                    <a:pt x="22" y="3"/>
                    <a:pt x="23" y="4"/>
                    <a:pt x="23" y="5"/>
                  </a:cubicBezTo>
                  <a:cubicBezTo>
                    <a:pt x="23" y="7"/>
                    <a:pt x="22" y="8"/>
                    <a:pt x="21" y="9"/>
                  </a:cubicBezTo>
                  <a:cubicBezTo>
                    <a:pt x="11" y="14"/>
                    <a:pt x="11" y="14"/>
                    <a:pt x="11" y="14"/>
                  </a:cubicBezTo>
                  <a:cubicBezTo>
                    <a:pt x="10" y="15"/>
                    <a:pt x="9" y="15"/>
                    <a:pt x="8" y="15"/>
                  </a:cubicBezTo>
                  <a:close/>
                  <a:moveTo>
                    <a:pt x="5" y="10"/>
                  </a:moveTo>
                  <a:cubicBezTo>
                    <a:pt x="6" y="10"/>
                    <a:pt x="6" y="10"/>
                    <a:pt x="6" y="10"/>
                  </a:cubicBezTo>
                  <a:cubicBezTo>
                    <a:pt x="7" y="11"/>
                    <a:pt x="9" y="11"/>
                    <a:pt x="9" y="10"/>
                  </a:cubicBezTo>
                  <a:cubicBezTo>
                    <a:pt x="18" y="5"/>
                    <a:pt x="18" y="5"/>
                    <a:pt x="18" y="5"/>
                  </a:cubicBezTo>
                  <a:cubicBezTo>
                    <a:pt x="17" y="5"/>
                    <a:pt x="17" y="5"/>
                    <a:pt x="17" y="5"/>
                  </a:cubicBezTo>
                  <a:cubicBezTo>
                    <a:pt x="16"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65" name="任意多边形 85">
              <a:extLst>
                <a:ext uri="{FF2B5EF4-FFF2-40B4-BE49-F238E27FC236}">
                  <a16:creationId xmlns:a16="http://schemas.microsoft.com/office/drawing/2014/main" id="{C80C905B-977B-4328-98EA-6C67F1A4ED3B}"/>
                </a:ext>
              </a:extLst>
            </p:cNvPr>
            <p:cNvSpPr/>
            <p:nvPr/>
          </p:nvSpPr>
          <p:spPr bwMode="auto">
            <a:xfrm>
              <a:off x="5268464" y="4258261"/>
              <a:ext cx="169073" cy="93163"/>
            </a:xfrm>
            <a:custGeom>
              <a:avLst/>
              <a:gdLst>
                <a:gd name="T0" fmla="*/ 16 w 27"/>
                <a:gd name="T1" fmla="*/ 15 h 15"/>
                <a:gd name="T2" fmla="*/ 26 w 27"/>
                <a:gd name="T3" fmla="*/ 9 h 15"/>
                <a:gd name="T4" fmla="*/ 25 w 27"/>
                <a:gd name="T5" fmla="*/ 6 h 15"/>
                <a:gd name="T6" fmla="*/ 16 w 27"/>
                <a:gd name="T7" fmla="*/ 1 h 15"/>
                <a:gd name="T8" fmla="*/ 11 w 27"/>
                <a:gd name="T9" fmla="*/ 1 h 15"/>
                <a:gd name="T10" fmla="*/ 2 w 27"/>
                <a:gd name="T11" fmla="*/ 6 h 15"/>
                <a:gd name="T12" fmla="*/ 2 w 27"/>
                <a:gd name="T13" fmla="*/ 9 h 15"/>
                <a:gd name="T14" fmla="*/ 11 w 27"/>
                <a:gd name="T15" fmla="*/ 14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6" y="9"/>
                    <a:pt x="26" y="9"/>
                    <a:pt x="26" y="9"/>
                  </a:cubicBezTo>
                  <a:cubicBezTo>
                    <a:pt x="27" y="8"/>
                    <a:pt x="27" y="7"/>
                    <a:pt x="25" y="6"/>
                  </a:cubicBezTo>
                  <a:cubicBezTo>
                    <a:pt x="16" y="1"/>
                    <a:pt x="16" y="1"/>
                    <a:pt x="16" y="1"/>
                  </a:cubicBezTo>
                  <a:cubicBezTo>
                    <a:pt x="15" y="0"/>
                    <a:pt x="13" y="0"/>
                    <a:pt x="11" y="1"/>
                  </a:cubicBezTo>
                  <a:cubicBezTo>
                    <a:pt x="2" y="6"/>
                    <a:pt x="2" y="6"/>
                    <a:pt x="2" y="6"/>
                  </a:cubicBezTo>
                  <a:cubicBezTo>
                    <a:pt x="0" y="7"/>
                    <a:pt x="0" y="8"/>
                    <a:pt x="2" y="9"/>
                  </a:cubicBezTo>
                  <a:cubicBezTo>
                    <a:pt x="11" y="14"/>
                    <a:pt x="11" y="14"/>
                    <a:pt x="11" y="14"/>
                  </a:cubicBezTo>
                  <a:cubicBezTo>
                    <a:pt x="12" y="15"/>
                    <a:pt x="15"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66" name="任意多边形 86">
              <a:extLst>
                <a:ext uri="{FF2B5EF4-FFF2-40B4-BE49-F238E27FC236}">
                  <a16:creationId xmlns:a16="http://schemas.microsoft.com/office/drawing/2014/main" id="{E8E8F4FC-5EFA-452C-B960-7BFB3C8C7EA6}"/>
                </a:ext>
              </a:extLst>
            </p:cNvPr>
            <p:cNvSpPr/>
            <p:nvPr/>
          </p:nvSpPr>
          <p:spPr bwMode="auto">
            <a:xfrm>
              <a:off x="5255812" y="4245610"/>
              <a:ext cx="194377" cy="118466"/>
            </a:xfrm>
            <a:custGeom>
              <a:avLst/>
              <a:gdLst>
                <a:gd name="T0" fmla="*/ 16 w 31"/>
                <a:gd name="T1" fmla="*/ 19 h 19"/>
                <a:gd name="T2" fmla="*/ 12 w 31"/>
                <a:gd name="T3" fmla="*/ 18 h 19"/>
                <a:gd name="T4" fmla="*/ 3 w 31"/>
                <a:gd name="T5" fmla="*/ 13 h 19"/>
                <a:gd name="T6" fmla="*/ 0 w 31"/>
                <a:gd name="T7" fmla="*/ 10 h 19"/>
                <a:gd name="T8" fmla="*/ 2 w 31"/>
                <a:gd name="T9" fmla="*/ 6 h 19"/>
                <a:gd name="T10" fmla="*/ 12 w 31"/>
                <a:gd name="T11" fmla="*/ 1 h 19"/>
                <a:gd name="T12" fmla="*/ 19 w 31"/>
                <a:gd name="T13" fmla="*/ 1 h 19"/>
                <a:gd name="T14" fmla="*/ 28 w 31"/>
                <a:gd name="T15" fmla="*/ 6 h 19"/>
                <a:gd name="T16" fmla="*/ 31 w 31"/>
                <a:gd name="T17" fmla="*/ 10 h 19"/>
                <a:gd name="T18" fmla="*/ 29 w 31"/>
                <a:gd name="T19" fmla="*/ 13 h 19"/>
                <a:gd name="T20" fmla="*/ 19 w 31"/>
                <a:gd name="T21" fmla="*/ 19 h 19"/>
                <a:gd name="T22" fmla="*/ 16 w 31"/>
                <a:gd name="T23" fmla="*/ 19 h 19"/>
                <a:gd name="T24" fmla="*/ 6 w 31"/>
                <a:gd name="T25" fmla="*/ 10 h 19"/>
                <a:gd name="T26" fmla="*/ 14 w 31"/>
                <a:gd name="T27" fmla="*/ 14 h 19"/>
                <a:gd name="T28" fmla="*/ 17 w 31"/>
                <a:gd name="T29" fmla="*/ 15 h 19"/>
                <a:gd name="T30" fmla="*/ 25 w 31"/>
                <a:gd name="T31" fmla="*/ 10 h 19"/>
                <a:gd name="T32" fmla="*/ 17 w 31"/>
                <a:gd name="T33" fmla="*/ 5 h 19"/>
                <a:gd name="T34" fmla="*/ 14 w 31"/>
                <a:gd name="T35" fmla="*/ 5 h 19"/>
                <a:gd name="T36" fmla="*/ 6 w 31"/>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19">
                  <a:moveTo>
                    <a:pt x="16" y="19"/>
                  </a:moveTo>
                  <a:cubicBezTo>
                    <a:pt x="14" y="19"/>
                    <a:pt x="13" y="19"/>
                    <a:pt x="12" y="18"/>
                  </a:cubicBezTo>
                  <a:cubicBezTo>
                    <a:pt x="3" y="13"/>
                    <a:pt x="3" y="13"/>
                    <a:pt x="3" y="13"/>
                  </a:cubicBezTo>
                  <a:cubicBezTo>
                    <a:pt x="1" y="12"/>
                    <a:pt x="0" y="11"/>
                    <a:pt x="0" y="10"/>
                  </a:cubicBezTo>
                  <a:cubicBezTo>
                    <a:pt x="0" y="8"/>
                    <a:pt x="1" y="7"/>
                    <a:pt x="2" y="6"/>
                  </a:cubicBezTo>
                  <a:cubicBezTo>
                    <a:pt x="12" y="1"/>
                    <a:pt x="12" y="1"/>
                    <a:pt x="12" y="1"/>
                  </a:cubicBezTo>
                  <a:cubicBezTo>
                    <a:pt x="14" y="0"/>
                    <a:pt x="17" y="0"/>
                    <a:pt x="19" y="1"/>
                  </a:cubicBezTo>
                  <a:cubicBezTo>
                    <a:pt x="28" y="6"/>
                    <a:pt x="28" y="6"/>
                    <a:pt x="28" y="6"/>
                  </a:cubicBezTo>
                  <a:cubicBezTo>
                    <a:pt x="30" y="7"/>
                    <a:pt x="31" y="8"/>
                    <a:pt x="31" y="10"/>
                  </a:cubicBezTo>
                  <a:cubicBezTo>
                    <a:pt x="31" y="11"/>
                    <a:pt x="30" y="12"/>
                    <a:pt x="29" y="13"/>
                  </a:cubicBezTo>
                  <a:cubicBezTo>
                    <a:pt x="19" y="19"/>
                    <a:pt x="19" y="19"/>
                    <a:pt x="19" y="19"/>
                  </a:cubicBezTo>
                  <a:cubicBezTo>
                    <a:pt x="18" y="19"/>
                    <a:pt x="17" y="19"/>
                    <a:pt x="16" y="19"/>
                  </a:cubicBezTo>
                  <a:close/>
                  <a:moveTo>
                    <a:pt x="6" y="10"/>
                  </a:moveTo>
                  <a:cubicBezTo>
                    <a:pt x="14" y="14"/>
                    <a:pt x="14" y="14"/>
                    <a:pt x="14" y="14"/>
                  </a:cubicBezTo>
                  <a:cubicBezTo>
                    <a:pt x="15" y="15"/>
                    <a:pt x="16" y="15"/>
                    <a:pt x="17" y="15"/>
                  </a:cubicBezTo>
                  <a:cubicBezTo>
                    <a:pt x="25" y="10"/>
                    <a:pt x="25" y="10"/>
                    <a:pt x="25" y="10"/>
                  </a:cubicBezTo>
                  <a:cubicBezTo>
                    <a:pt x="17" y="5"/>
                    <a:pt x="17" y="5"/>
                    <a:pt x="17" y="5"/>
                  </a:cubicBezTo>
                  <a:cubicBezTo>
                    <a:pt x="16" y="4"/>
                    <a:pt x="15" y="4"/>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67" name="任意多边形 87">
              <a:extLst>
                <a:ext uri="{FF2B5EF4-FFF2-40B4-BE49-F238E27FC236}">
                  <a16:creationId xmlns:a16="http://schemas.microsoft.com/office/drawing/2014/main" id="{80990C92-124E-4EB2-8416-F30F5BCBF7F8}"/>
                </a:ext>
              </a:extLst>
            </p:cNvPr>
            <p:cNvSpPr/>
            <p:nvPr/>
          </p:nvSpPr>
          <p:spPr bwMode="auto">
            <a:xfrm>
              <a:off x="5186803" y="4207655"/>
              <a:ext cx="118466" cy="69009"/>
            </a:xfrm>
            <a:custGeom>
              <a:avLst/>
              <a:gdLst>
                <a:gd name="T0" fmla="*/ 8 w 19"/>
                <a:gd name="T1" fmla="*/ 11 h 11"/>
                <a:gd name="T2" fmla="*/ 18 w 19"/>
                <a:gd name="T3" fmla="*/ 5 h 11"/>
                <a:gd name="T4" fmla="*/ 17 w 19"/>
                <a:gd name="T5" fmla="*/ 2 h 11"/>
                <a:gd name="T6" fmla="*/ 16 w 19"/>
                <a:gd name="T7" fmla="*/ 1 h 11"/>
                <a:gd name="T8" fmla="*/ 11 w 19"/>
                <a:gd name="T9" fmla="*/ 1 h 11"/>
                <a:gd name="T10" fmla="*/ 1 w 19"/>
                <a:gd name="T11" fmla="*/ 6 h 11"/>
                <a:gd name="T12" fmla="*/ 1 w 19"/>
                <a:gd name="T13" fmla="*/ 9 h 11"/>
                <a:gd name="T14" fmla="*/ 3 w 19"/>
                <a:gd name="T15" fmla="*/ 10 h 11"/>
                <a:gd name="T16" fmla="*/ 8 w 19"/>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8" y="11"/>
                  </a:moveTo>
                  <a:cubicBezTo>
                    <a:pt x="18" y="5"/>
                    <a:pt x="18" y="5"/>
                    <a:pt x="18" y="5"/>
                  </a:cubicBezTo>
                  <a:cubicBezTo>
                    <a:pt x="19" y="4"/>
                    <a:pt x="19" y="3"/>
                    <a:pt x="17" y="2"/>
                  </a:cubicBezTo>
                  <a:cubicBezTo>
                    <a:pt x="16" y="1"/>
                    <a:pt x="16" y="1"/>
                    <a:pt x="16" y="1"/>
                  </a:cubicBezTo>
                  <a:cubicBezTo>
                    <a:pt x="14" y="0"/>
                    <a:pt x="12" y="0"/>
                    <a:pt x="11" y="1"/>
                  </a:cubicBezTo>
                  <a:cubicBezTo>
                    <a:pt x="1" y="6"/>
                    <a:pt x="1" y="6"/>
                    <a:pt x="1" y="6"/>
                  </a:cubicBezTo>
                  <a:cubicBezTo>
                    <a:pt x="0" y="7"/>
                    <a:pt x="0" y="8"/>
                    <a:pt x="1" y="9"/>
                  </a:cubicBezTo>
                  <a:cubicBezTo>
                    <a:pt x="3" y="10"/>
                    <a:pt x="3" y="10"/>
                    <a:pt x="3" y="10"/>
                  </a:cubicBezTo>
                  <a:cubicBezTo>
                    <a:pt x="4" y="11"/>
                    <a:pt x="7" y="11"/>
                    <a:pt x="8" y="11"/>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68" name="任意多边形 88">
              <a:extLst>
                <a:ext uri="{FF2B5EF4-FFF2-40B4-BE49-F238E27FC236}">
                  <a16:creationId xmlns:a16="http://schemas.microsoft.com/office/drawing/2014/main" id="{8EBC4A25-EEDA-4FF7-8E0B-F979842D71F4}"/>
                </a:ext>
              </a:extLst>
            </p:cNvPr>
            <p:cNvSpPr/>
            <p:nvPr/>
          </p:nvSpPr>
          <p:spPr bwMode="auto">
            <a:xfrm>
              <a:off x="5174152" y="4195003"/>
              <a:ext cx="143770" cy="94313"/>
            </a:xfrm>
            <a:custGeom>
              <a:avLst/>
              <a:gdLst>
                <a:gd name="T0" fmla="*/ 8 w 23"/>
                <a:gd name="T1" fmla="*/ 15 h 15"/>
                <a:gd name="T2" fmla="*/ 4 w 23"/>
                <a:gd name="T3" fmla="*/ 14 h 15"/>
                <a:gd name="T4" fmla="*/ 2 w 23"/>
                <a:gd name="T5" fmla="*/ 13 h 15"/>
                <a:gd name="T6" fmla="*/ 0 w 23"/>
                <a:gd name="T7" fmla="*/ 10 h 15"/>
                <a:gd name="T8" fmla="*/ 2 w 23"/>
                <a:gd name="T9" fmla="*/ 6 h 15"/>
                <a:gd name="T10" fmla="*/ 11 w 23"/>
                <a:gd name="T11" fmla="*/ 1 h 15"/>
                <a:gd name="T12" fmla="*/ 19 w 23"/>
                <a:gd name="T13" fmla="*/ 1 h 15"/>
                <a:gd name="T14" fmla="*/ 20 w 23"/>
                <a:gd name="T15" fmla="*/ 2 h 15"/>
                <a:gd name="T16" fmla="*/ 23 w 23"/>
                <a:gd name="T17" fmla="*/ 6 h 15"/>
                <a:gd name="T18" fmla="*/ 21 w 23"/>
                <a:gd name="T19" fmla="*/ 9 h 15"/>
                <a:gd name="T20" fmla="*/ 11 w 23"/>
                <a:gd name="T21" fmla="*/ 15 h 15"/>
                <a:gd name="T22" fmla="*/ 8 w 23"/>
                <a:gd name="T23" fmla="*/ 15 h 15"/>
                <a:gd name="T24" fmla="*/ 5 w 23"/>
                <a:gd name="T25" fmla="*/ 10 h 15"/>
                <a:gd name="T26" fmla="*/ 6 w 23"/>
                <a:gd name="T27" fmla="*/ 10 h 15"/>
                <a:gd name="T28" fmla="*/ 9 w 23"/>
                <a:gd name="T29" fmla="*/ 11 h 15"/>
                <a:gd name="T30" fmla="*/ 18 w 23"/>
                <a:gd name="T31" fmla="*/ 6 h 15"/>
                <a:gd name="T32" fmla="*/ 16 w 23"/>
                <a:gd name="T33" fmla="*/ 5 h 15"/>
                <a:gd name="T34" fmla="*/ 14 w 23"/>
                <a:gd name="T35" fmla="*/ 5 h 15"/>
                <a:gd name="T36" fmla="*/ 5 w 23"/>
                <a:gd name="T3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5">
                  <a:moveTo>
                    <a:pt x="8" y="15"/>
                  </a:moveTo>
                  <a:cubicBezTo>
                    <a:pt x="6" y="15"/>
                    <a:pt x="5" y="15"/>
                    <a:pt x="4" y="14"/>
                  </a:cubicBezTo>
                  <a:cubicBezTo>
                    <a:pt x="2" y="13"/>
                    <a:pt x="2" y="13"/>
                    <a:pt x="2" y="13"/>
                  </a:cubicBezTo>
                  <a:cubicBezTo>
                    <a:pt x="1" y="12"/>
                    <a:pt x="0" y="11"/>
                    <a:pt x="0" y="10"/>
                  </a:cubicBezTo>
                  <a:cubicBezTo>
                    <a:pt x="0" y="8"/>
                    <a:pt x="0" y="7"/>
                    <a:pt x="2" y="6"/>
                  </a:cubicBezTo>
                  <a:cubicBezTo>
                    <a:pt x="11" y="1"/>
                    <a:pt x="11" y="1"/>
                    <a:pt x="11" y="1"/>
                  </a:cubicBezTo>
                  <a:cubicBezTo>
                    <a:pt x="13" y="0"/>
                    <a:pt x="17" y="0"/>
                    <a:pt x="19" y="1"/>
                  </a:cubicBezTo>
                  <a:cubicBezTo>
                    <a:pt x="20" y="2"/>
                    <a:pt x="20" y="2"/>
                    <a:pt x="20" y="2"/>
                  </a:cubicBezTo>
                  <a:cubicBezTo>
                    <a:pt x="22" y="3"/>
                    <a:pt x="23" y="4"/>
                    <a:pt x="23" y="6"/>
                  </a:cubicBezTo>
                  <a:cubicBezTo>
                    <a:pt x="23" y="7"/>
                    <a:pt x="22" y="8"/>
                    <a:pt x="21" y="9"/>
                  </a:cubicBezTo>
                  <a:cubicBezTo>
                    <a:pt x="11" y="15"/>
                    <a:pt x="11" y="15"/>
                    <a:pt x="11" y="15"/>
                  </a:cubicBezTo>
                  <a:cubicBezTo>
                    <a:pt x="10" y="15"/>
                    <a:pt x="9" y="15"/>
                    <a:pt x="8" y="15"/>
                  </a:cubicBezTo>
                  <a:close/>
                  <a:moveTo>
                    <a:pt x="5" y="10"/>
                  </a:moveTo>
                  <a:cubicBezTo>
                    <a:pt x="6" y="10"/>
                    <a:pt x="6" y="10"/>
                    <a:pt x="6" y="10"/>
                  </a:cubicBezTo>
                  <a:cubicBezTo>
                    <a:pt x="7" y="11"/>
                    <a:pt x="8" y="11"/>
                    <a:pt x="9" y="11"/>
                  </a:cubicBezTo>
                  <a:cubicBezTo>
                    <a:pt x="18" y="6"/>
                    <a:pt x="18" y="6"/>
                    <a:pt x="18" y="6"/>
                  </a:cubicBezTo>
                  <a:cubicBezTo>
                    <a:pt x="16" y="5"/>
                    <a:pt x="16" y="5"/>
                    <a:pt x="16" y="5"/>
                  </a:cubicBezTo>
                  <a:cubicBezTo>
                    <a:pt x="16"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69" name="任意多边形 89">
              <a:extLst>
                <a:ext uri="{FF2B5EF4-FFF2-40B4-BE49-F238E27FC236}">
                  <a16:creationId xmlns:a16="http://schemas.microsoft.com/office/drawing/2014/main" id="{72AD3707-3A85-4D80-8C0C-E433A997429E}"/>
                </a:ext>
              </a:extLst>
            </p:cNvPr>
            <p:cNvSpPr/>
            <p:nvPr/>
          </p:nvSpPr>
          <p:spPr bwMode="auto">
            <a:xfrm>
              <a:off x="5136196" y="4333022"/>
              <a:ext cx="169073" cy="100063"/>
            </a:xfrm>
            <a:custGeom>
              <a:avLst/>
              <a:gdLst>
                <a:gd name="T0" fmla="*/ 16 w 27"/>
                <a:gd name="T1" fmla="*/ 15 h 16"/>
                <a:gd name="T2" fmla="*/ 25 w 27"/>
                <a:gd name="T3" fmla="*/ 9 h 16"/>
                <a:gd name="T4" fmla="*/ 25 w 27"/>
                <a:gd name="T5" fmla="*/ 6 h 16"/>
                <a:gd name="T6" fmla="*/ 16 w 27"/>
                <a:gd name="T7" fmla="*/ 1 h 16"/>
                <a:gd name="T8" fmla="*/ 11 w 27"/>
                <a:gd name="T9" fmla="*/ 1 h 16"/>
                <a:gd name="T10" fmla="*/ 1 w 27"/>
                <a:gd name="T11" fmla="*/ 7 h 16"/>
                <a:gd name="T12" fmla="*/ 2 w 27"/>
                <a:gd name="T13" fmla="*/ 9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5" y="9"/>
                    <a:pt x="25" y="9"/>
                    <a:pt x="25" y="9"/>
                  </a:cubicBezTo>
                  <a:cubicBezTo>
                    <a:pt x="27" y="8"/>
                    <a:pt x="27" y="7"/>
                    <a:pt x="25" y="6"/>
                  </a:cubicBezTo>
                  <a:cubicBezTo>
                    <a:pt x="16" y="1"/>
                    <a:pt x="16" y="1"/>
                    <a:pt x="16" y="1"/>
                  </a:cubicBezTo>
                  <a:cubicBezTo>
                    <a:pt x="15" y="0"/>
                    <a:pt x="12" y="0"/>
                    <a:pt x="11" y="1"/>
                  </a:cubicBezTo>
                  <a:cubicBezTo>
                    <a:pt x="1" y="7"/>
                    <a:pt x="1" y="7"/>
                    <a:pt x="1" y="7"/>
                  </a:cubicBezTo>
                  <a:cubicBezTo>
                    <a:pt x="0" y="7"/>
                    <a:pt x="0" y="9"/>
                    <a:pt x="2" y="9"/>
                  </a:cubicBezTo>
                  <a:cubicBezTo>
                    <a:pt x="11" y="15"/>
                    <a:pt x="11" y="15"/>
                    <a:pt x="11" y="15"/>
                  </a:cubicBezTo>
                  <a:cubicBezTo>
                    <a:pt x="12" y="15"/>
                    <a:pt x="14"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70" name="任意多边形 90">
              <a:extLst>
                <a:ext uri="{FF2B5EF4-FFF2-40B4-BE49-F238E27FC236}">
                  <a16:creationId xmlns:a16="http://schemas.microsoft.com/office/drawing/2014/main" id="{9DAF50DB-8693-48B3-BD11-EDF3C5018C24}"/>
                </a:ext>
              </a:extLst>
            </p:cNvPr>
            <p:cNvSpPr/>
            <p:nvPr/>
          </p:nvSpPr>
          <p:spPr bwMode="auto">
            <a:xfrm>
              <a:off x="5123545" y="4320370"/>
              <a:ext cx="194377" cy="125367"/>
            </a:xfrm>
            <a:custGeom>
              <a:avLst/>
              <a:gdLst>
                <a:gd name="T0" fmla="*/ 16 w 31"/>
                <a:gd name="T1" fmla="*/ 20 h 20"/>
                <a:gd name="T2" fmla="*/ 12 w 31"/>
                <a:gd name="T3" fmla="*/ 19 h 20"/>
                <a:gd name="T4" fmla="*/ 3 w 31"/>
                <a:gd name="T5" fmla="*/ 13 h 20"/>
                <a:gd name="T6" fmla="*/ 0 w 31"/>
                <a:gd name="T7" fmla="*/ 10 h 20"/>
                <a:gd name="T8" fmla="*/ 2 w 31"/>
                <a:gd name="T9" fmla="*/ 7 h 20"/>
                <a:gd name="T10" fmla="*/ 12 w 31"/>
                <a:gd name="T11" fmla="*/ 1 h 20"/>
                <a:gd name="T12" fmla="*/ 19 w 31"/>
                <a:gd name="T13" fmla="*/ 1 h 20"/>
                <a:gd name="T14" fmla="*/ 28 w 31"/>
                <a:gd name="T15" fmla="*/ 6 h 20"/>
                <a:gd name="T16" fmla="*/ 31 w 31"/>
                <a:gd name="T17" fmla="*/ 10 h 20"/>
                <a:gd name="T18" fmla="*/ 29 w 31"/>
                <a:gd name="T19" fmla="*/ 13 h 20"/>
                <a:gd name="T20" fmla="*/ 19 w 31"/>
                <a:gd name="T21" fmla="*/ 19 h 20"/>
                <a:gd name="T22" fmla="*/ 16 w 31"/>
                <a:gd name="T23" fmla="*/ 20 h 20"/>
                <a:gd name="T24" fmla="*/ 6 w 31"/>
                <a:gd name="T25" fmla="*/ 10 h 20"/>
                <a:gd name="T26" fmla="*/ 14 w 31"/>
                <a:gd name="T27" fmla="*/ 15 h 20"/>
                <a:gd name="T28" fmla="*/ 17 w 31"/>
                <a:gd name="T29" fmla="*/ 15 h 20"/>
                <a:gd name="T30" fmla="*/ 25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19"/>
                    <a:pt x="12" y="19"/>
                  </a:cubicBezTo>
                  <a:cubicBezTo>
                    <a:pt x="3" y="13"/>
                    <a:pt x="3" y="13"/>
                    <a:pt x="3" y="13"/>
                  </a:cubicBezTo>
                  <a:cubicBezTo>
                    <a:pt x="1" y="13"/>
                    <a:pt x="0" y="11"/>
                    <a:pt x="0" y="10"/>
                  </a:cubicBezTo>
                  <a:cubicBezTo>
                    <a:pt x="0" y="8"/>
                    <a:pt x="1" y="7"/>
                    <a:pt x="2" y="7"/>
                  </a:cubicBezTo>
                  <a:cubicBezTo>
                    <a:pt x="12" y="1"/>
                    <a:pt x="12" y="1"/>
                    <a:pt x="12" y="1"/>
                  </a:cubicBezTo>
                  <a:cubicBezTo>
                    <a:pt x="14" y="0"/>
                    <a:pt x="17" y="0"/>
                    <a:pt x="19" y="1"/>
                  </a:cubicBezTo>
                  <a:cubicBezTo>
                    <a:pt x="28" y="6"/>
                    <a:pt x="28" y="6"/>
                    <a:pt x="28" y="6"/>
                  </a:cubicBezTo>
                  <a:cubicBezTo>
                    <a:pt x="30" y="7"/>
                    <a:pt x="31" y="9"/>
                    <a:pt x="31" y="10"/>
                  </a:cubicBezTo>
                  <a:cubicBezTo>
                    <a:pt x="31" y="11"/>
                    <a:pt x="30" y="12"/>
                    <a:pt x="29" y="13"/>
                  </a:cubicBezTo>
                  <a:cubicBezTo>
                    <a:pt x="19" y="19"/>
                    <a:pt x="19" y="19"/>
                    <a:pt x="19" y="19"/>
                  </a:cubicBezTo>
                  <a:cubicBezTo>
                    <a:pt x="18" y="19"/>
                    <a:pt x="17" y="20"/>
                    <a:pt x="16" y="20"/>
                  </a:cubicBezTo>
                  <a:close/>
                  <a:moveTo>
                    <a:pt x="6" y="10"/>
                  </a:moveTo>
                  <a:cubicBezTo>
                    <a:pt x="14" y="15"/>
                    <a:pt x="14" y="15"/>
                    <a:pt x="14" y="15"/>
                  </a:cubicBezTo>
                  <a:cubicBezTo>
                    <a:pt x="15" y="15"/>
                    <a:pt x="16" y="15"/>
                    <a:pt x="17" y="15"/>
                  </a:cubicBezTo>
                  <a:cubicBezTo>
                    <a:pt x="25" y="10"/>
                    <a:pt x="25" y="10"/>
                    <a:pt x="25" y="10"/>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71" name="任意多边形 91">
              <a:extLst>
                <a:ext uri="{FF2B5EF4-FFF2-40B4-BE49-F238E27FC236}">
                  <a16:creationId xmlns:a16="http://schemas.microsoft.com/office/drawing/2014/main" id="{74694723-1602-46AF-8933-B37438132EEC}"/>
                </a:ext>
              </a:extLst>
            </p:cNvPr>
            <p:cNvSpPr/>
            <p:nvPr/>
          </p:nvSpPr>
          <p:spPr bwMode="auto">
            <a:xfrm>
              <a:off x="5048785" y="4282415"/>
              <a:ext cx="125367" cy="75910"/>
            </a:xfrm>
            <a:custGeom>
              <a:avLst/>
              <a:gdLst>
                <a:gd name="T0" fmla="*/ 9 w 20"/>
                <a:gd name="T1" fmla="*/ 11 h 12"/>
                <a:gd name="T2" fmla="*/ 19 w 20"/>
                <a:gd name="T3" fmla="*/ 5 h 12"/>
                <a:gd name="T4" fmla="*/ 18 w 20"/>
                <a:gd name="T5" fmla="*/ 2 h 12"/>
                <a:gd name="T6" fmla="*/ 16 w 20"/>
                <a:gd name="T7" fmla="*/ 1 h 12"/>
                <a:gd name="T8" fmla="*/ 11 w 20"/>
                <a:gd name="T9" fmla="*/ 1 h 12"/>
                <a:gd name="T10" fmla="*/ 2 w 20"/>
                <a:gd name="T11" fmla="*/ 7 h 12"/>
                <a:gd name="T12" fmla="*/ 2 w 20"/>
                <a:gd name="T13" fmla="*/ 10 h 12"/>
                <a:gd name="T14" fmla="*/ 4 w 20"/>
                <a:gd name="T15" fmla="*/ 11 h 12"/>
                <a:gd name="T16" fmla="*/ 9 w 20"/>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2">
                  <a:moveTo>
                    <a:pt x="9" y="11"/>
                  </a:moveTo>
                  <a:cubicBezTo>
                    <a:pt x="19" y="5"/>
                    <a:pt x="19" y="5"/>
                    <a:pt x="19" y="5"/>
                  </a:cubicBezTo>
                  <a:cubicBezTo>
                    <a:pt x="20" y="4"/>
                    <a:pt x="20" y="3"/>
                    <a:pt x="18" y="2"/>
                  </a:cubicBezTo>
                  <a:cubicBezTo>
                    <a:pt x="16" y="1"/>
                    <a:pt x="16" y="1"/>
                    <a:pt x="16" y="1"/>
                  </a:cubicBezTo>
                  <a:cubicBezTo>
                    <a:pt x="15" y="0"/>
                    <a:pt x="13" y="0"/>
                    <a:pt x="11" y="1"/>
                  </a:cubicBezTo>
                  <a:cubicBezTo>
                    <a:pt x="2" y="7"/>
                    <a:pt x="2" y="7"/>
                    <a:pt x="2" y="7"/>
                  </a:cubicBezTo>
                  <a:cubicBezTo>
                    <a:pt x="0" y="7"/>
                    <a:pt x="1" y="9"/>
                    <a:pt x="2" y="10"/>
                  </a:cubicBezTo>
                  <a:cubicBezTo>
                    <a:pt x="4" y="11"/>
                    <a:pt x="4" y="11"/>
                    <a:pt x="4" y="11"/>
                  </a:cubicBezTo>
                  <a:cubicBezTo>
                    <a:pt x="5" y="11"/>
                    <a:pt x="8" y="12"/>
                    <a:pt x="9" y="11"/>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72" name="任意多边形 92">
              <a:extLst>
                <a:ext uri="{FF2B5EF4-FFF2-40B4-BE49-F238E27FC236}">
                  <a16:creationId xmlns:a16="http://schemas.microsoft.com/office/drawing/2014/main" id="{8EAE25D4-C1EC-4060-A752-D7503B87A194}"/>
                </a:ext>
              </a:extLst>
            </p:cNvPr>
            <p:cNvSpPr/>
            <p:nvPr/>
          </p:nvSpPr>
          <p:spPr bwMode="auto">
            <a:xfrm>
              <a:off x="5041884" y="4269763"/>
              <a:ext cx="144920" cy="101214"/>
            </a:xfrm>
            <a:custGeom>
              <a:avLst/>
              <a:gdLst>
                <a:gd name="T0" fmla="*/ 8 w 23"/>
                <a:gd name="T1" fmla="*/ 16 h 16"/>
                <a:gd name="T2" fmla="*/ 4 w 23"/>
                <a:gd name="T3" fmla="*/ 15 h 16"/>
                <a:gd name="T4" fmla="*/ 2 w 23"/>
                <a:gd name="T5" fmla="*/ 13 h 16"/>
                <a:gd name="T6" fmla="*/ 0 w 23"/>
                <a:gd name="T7" fmla="*/ 10 h 16"/>
                <a:gd name="T8" fmla="*/ 2 w 23"/>
                <a:gd name="T9" fmla="*/ 7 h 16"/>
                <a:gd name="T10" fmla="*/ 11 w 23"/>
                <a:gd name="T11" fmla="*/ 1 h 16"/>
                <a:gd name="T12" fmla="*/ 19 w 23"/>
                <a:gd name="T13" fmla="*/ 1 h 16"/>
                <a:gd name="T14" fmla="*/ 20 w 23"/>
                <a:gd name="T15" fmla="*/ 2 h 16"/>
                <a:gd name="T16" fmla="*/ 23 w 23"/>
                <a:gd name="T17" fmla="*/ 6 h 16"/>
                <a:gd name="T18" fmla="*/ 21 w 23"/>
                <a:gd name="T19" fmla="*/ 9 h 16"/>
                <a:gd name="T20" fmla="*/ 11 w 23"/>
                <a:gd name="T21" fmla="*/ 15 h 16"/>
                <a:gd name="T22" fmla="*/ 8 w 23"/>
                <a:gd name="T23" fmla="*/ 16 h 16"/>
                <a:gd name="T24" fmla="*/ 5 w 23"/>
                <a:gd name="T25" fmla="*/ 10 h 16"/>
                <a:gd name="T26" fmla="*/ 6 w 23"/>
                <a:gd name="T27" fmla="*/ 11 h 16"/>
                <a:gd name="T28" fmla="*/ 9 w 23"/>
                <a:gd name="T29" fmla="*/ 11 h 16"/>
                <a:gd name="T30" fmla="*/ 17 w 23"/>
                <a:gd name="T31" fmla="*/ 6 h 16"/>
                <a:gd name="T32" fmla="*/ 16 w 23"/>
                <a:gd name="T33" fmla="*/ 5 h 16"/>
                <a:gd name="T34" fmla="*/ 14 w 23"/>
                <a:gd name="T35" fmla="*/ 5 h 16"/>
                <a:gd name="T36" fmla="*/ 5 w 23"/>
                <a:gd name="T3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6">
                  <a:moveTo>
                    <a:pt x="8" y="16"/>
                  </a:moveTo>
                  <a:cubicBezTo>
                    <a:pt x="6" y="16"/>
                    <a:pt x="5" y="15"/>
                    <a:pt x="4" y="15"/>
                  </a:cubicBezTo>
                  <a:cubicBezTo>
                    <a:pt x="2" y="13"/>
                    <a:pt x="2" y="13"/>
                    <a:pt x="2" y="13"/>
                  </a:cubicBezTo>
                  <a:cubicBezTo>
                    <a:pt x="0" y="13"/>
                    <a:pt x="0" y="11"/>
                    <a:pt x="0" y="10"/>
                  </a:cubicBezTo>
                  <a:cubicBezTo>
                    <a:pt x="0" y="9"/>
                    <a:pt x="0" y="7"/>
                    <a:pt x="2" y="7"/>
                  </a:cubicBezTo>
                  <a:cubicBezTo>
                    <a:pt x="11" y="1"/>
                    <a:pt x="11" y="1"/>
                    <a:pt x="11" y="1"/>
                  </a:cubicBezTo>
                  <a:cubicBezTo>
                    <a:pt x="13" y="0"/>
                    <a:pt x="16" y="0"/>
                    <a:pt x="19" y="1"/>
                  </a:cubicBezTo>
                  <a:cubicBezTo>
                    <a:pt x="20" y="2"/>
                    <a:pt x="20" y="2"/>
                    <a:pt x="20" y="2"/>
                  </a:cubicBezTo>
                  <a:cubicBezTo>
                    <a:pt x="22" y="3"/>
                    <a:pt x="23" y="4"/>
                    <a:pt x="23" y="6"/>
                  </a:cubicBezTo>
                  <a:cubicBezTo>
                    <a:pt x="23" y="7"/>
                    <a:pt x="22" y="8"/>
                    <a:pt x="21" y="9"/>
                  </a:cubicBezTo>
                  <a:cubicBezTo>
                    <a:pt x="11" y="15"/>
                    <a:pt x="11" y="15"/>
                    <a:pt x="11" y="15"/>
                  </a:cubicBezTo>
                  <a:cubicBezTo>
                    <a:pt x="10" y="15"/>
                    <a:pt x="9" y="16"/>
                    <a:pt x="8" y="16"/>
                  </a:cubicBezTo>
                  <a:close/>
                  <a:moveTo>
                    <a:pt x="5" y="10"/>
                  </a:moveTo>
                  <a:cubicBezTo>
                    <a:pt x="6" y="11"/>
                    <a:pt x="6" y="11"/>
                    <a:pt x="6" y="11"/>
                  </a:cubicBezTo>
                  <a:cubicBezTo>
                    <a:pt x="7" y="11"/>
                    <a:pt x="8" y="11"/>
                    <a:pt x="9" y="11"/>
                  </a:cubicBezTo>
                  <a:cubicBezTo>
                    <a:pt x="17" y="6"/>
                    <a:pt x="17" y="6"/>
                    <a:pt x="17" y="6"/>
                  </a:cubicBezTo>
                  <a:cubicBezTo>
                    <a:pt x="16" y="5"/>
                    <a:pt x="16" y="5"/>
                    <a:pt x="16" y="5"/>
                  </a:cubicBezTo>
                  <a:cubicBezTo>
                    <a:pt x="15"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73" name="任意多边形 93">
              <a:extLst>
                <a:ext uri="{FF2B5EF4-FFF2-40B4-BE49-F238E27FC236}">
                  <a16:creationId xmlns:a16="http://schemas.microsoft.com/office/drawing/2014/main" id="{73B3DBB1-6E7E-465C-96DF-99577C46EA0F}"/>
                </a:ext>
              </a:extLst>
            </p:cNvPr>
            <p:cNvSpPr/>
            <p:nvPr/>
          </p:nvSpPr>
          <p:spPr bwMode="auto">
            <a:xfrm>
              <a:off x="5003929" y="4407782"/>
              <a:ext cx="170223" cy="101214"/>
            </a:xfrm>
            <a:custGeom>
              <a:avLst/>
              <a:gdLst>
                <a:gd name="T0" fmla="*/ 16 w 27"/>
                <a:gd name="T1" fmla="*/ 15 h 16"/>
                <a:gd name="T2" fmla="*/ 25 w 27"/>
                <a:gd name="T3" fmla="*/ 9 h 16"/>
                <a:gd name="T4" fmla="*/ 25 w 27"/>
                <a:gd name="T5" fmla="*/ 7 h 16"/>
                <a:gd name="T6" fmla="*/ 16 w 27"/>
                <a:gd name="T7" fmla="*/ 1 h 16"/>
                <a:gd name="T8" fmla="*/ 11 w 27"/>
                <a:gd name="T9" fmla="*/ 1 h 16"/>
                <a:gd name="T10" fmla="*/ 1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5" y="9"/>
                    <a:pt x="25" y="9"/>
                    <a:pt x="25" y="9"/>
                  </a:cubicBezTo>
                  <a:cubicBezTo>
                    <a:pt x="27" y="9"/>
                    <a:pt x="26" y="7"/>
                    <a:pt x="25" y="7"/>
                  </a:cubicBezTo>
                  <a:cubicBezTo>
                    <a:pt x="16" y="1"/>
                    <a:pt x="16" y="1"/>
                    <a:pt x="16" y="1"/>
                  </a:cubicBezTo>
                  <a:cubicBezTo>
                    <a:pt x="14" y="0"/>
                    <a:pt x="12" y="0"/>
                    <a:pt x="11" y="1"/>
                  </a:cubicBezTo>
                  <a:cubicBezTo>
                    <a:pt x="1" y="7"/>
                    <a:pt x="1" y="7"/>
                    <a:pt x="1" y="7"/>
                  </a:cubicBezTo>
                  <a:cubicBezTo>
                    <a:pt x="0" y="8"/>
                    <a:pt x="0" y="9"/>
                    <a:pt x="2" y="10"/>
                  </a:cubicBezTo>
                  <a:cubicBezTo>
                    <a:pt x="11" y="15"/>
                    <a:pt x="11" y="15"/>
                    <a:pt x="11" y="15"/>
                  </a:cubicBezTo>
                  <a:cubicBezTo>
                    <a:pt x="12" y="16"/>
                    <a:pt x="14"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74" name="任意多边形 94">
              <a:extLst>
                <a:ext uri="{FF2B5EF4-FFF2-40B4-BE49-F238E27FC236}">
                  <a16:creationId xmlns:a16="http://schemas.microsoft.com/office/drawing/2014/main" id="{904ACABA-5050-4C2C-B10C-7D90E4D2D1D7}"/>
                </a:ext>
              </a:extLst>
            </p:cNvPr>
            <p:cNvSpPr/>
            <p:nvPr/>
          </p:nvSpPr>
          <p:spPr bwMode="auto">
            <a:xfrm>
              <a:off x="4991277" y="4396280"/>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1 h 20"/>
                <a:gd name="T12" fmla="*/ 19 w 30"/>
                <a:gd name="T13" fmla="*/ 1 h 20"/>
                <a:gd name="T14" fmla="*/ 28 w 30"/>
                <a:gd name="T15" fmla="*/ 7 h 20"/>
                <a:gd name="T16" fmla="*/ 30 w 30"/>
                <a:gd name="T17" fmla="*/ 10 h 20"/>
                <a:gd name="T18" fmla="*/ 28 w 30"/>
                <a:gd name="T19" fmla="*/ 13 h 20"/>
                <a:gd name="T20" fmla="*/ 19 w 30"/>
                <a:gd name="T21" fmla="*/ 19 h 20"/>
                <a:gd name="T22" fmla="*/ 15 w 30"/>
                <a:gd name="T23" fmla="*/ 20 h 20"/>
                <a:gd name="T24" fmla="*/ 5 w 30"/>
                <a:gd name="T25" fmla="*/ 10 h 20"/>
                <a:gd name="T26" fmla="*/ 14 w 30"/>
                <a:gd name="T27" fmla="*/ 15 h 20"/>
                <a:gd name="T28" fmla="*/ 16 w 30"/>
                <a:gd name="T29" fmla="*/ 15 h 20"/>
                <a:gd name="T30" fmla="*/ 25 w 30"/>
                <a:gd name="T31" fmla="*/ 10 h 20"/>
                <a:gd name="T32" fmla="*/ 17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3" y="19"/>
                    <a:pt x="11" y="19"/>
                  </a:cubicBezTo>
                  <a:cubicBezTo>
                    <a:pt x="2" y="14"/>
                    <a:pt x="2" y="14"/>
                    <a:pt x="2" y="14"/>
                  </a:cubicBezTo>
                  <a:cubicBezTo>
                    <a:pt x="1" y="13"/>
                    <a:pt x="0" y="11"/>
                    <a:pt x="0" y="10"/>
                  </a:cubicBezTo>
                  <a:cubicBezTo>
                    <a:pt x="0" y="9"/>
                    <a:pt x="1" y="8"/>
                    <a:pt x="2" y="7"/>
                  </a:cubicBezTo>
                  <a:cubicBezTo>
                    <a:pt x="12" y="1"/>
                    <a:pt x="12" y="1"/>
                    <a:pt x="12" y="1"/>
                  </a:cubicBezTo>
                  <a:cubicBezTo>
                    <a:pt x="14" y="0"/>
                    <a:pt x="17" y="0"/>
                    <a:pt x="19" y="1"/>
                  </a:cubicBezTo>
                  <a:cubicBezTo>
                    <a:pt x="28" y="7"/>
                    <a:pt x="28" y="7"/>
                    <a:pt x="28" y="7"/>
                  </a:cubicBezTo>
                  <a:cubicBezTo>
                    <a:pt x="30" y="7"/>
                    <a:pt x="30" y="9"/>
                    <a:pt x="30" y="10"/>
                  </a:cubicBezTo>
                  <a:cubicBezTo>
                    <a:pt x="30" y="11"/>
                    <a:pt x="30" y="13"/>
                    <a:pt x="28" y="13"/>
                  </a:cubicBezTo>
                  <a:cubicBezTo>
                    <a:pt x="19" y="19"/>
                    <a:pt x="19" y="19"/>
                    <a:pt x="19" y="19"/>
                  </a:cubicBezTo>
                  <a:cubicBezTo>
                    <a:pt x="18" y="20"/>
                    <a:pt x="17" y="20"/>
                    <a:pt x="15" y="20"/>
                  </a:cubicBezTo>
                  <a:close/>
                  <a:moveTo>
                    <a:pt x="5" y="10"/>
                  </a:moveTo>
                  <a:cubicBezTo>
                    <a:pt x="14" y="15"/>
                    <a:pt x="14" y="15"/>
                    <a:pt x="14" y="15"/>
                  </a:cubicBezTo>
                  <a:cubicBezTo>
                    <a:pt x="15" y="15"/>
                    <a:pt x="16" y="15"/>
                    <a:pt x="16" y="15"/>
                  </a:cubicBezTo>
                  <a:cubicBezTo>
                    <a:pt x="25" y="10"/>
                    <a:pt x="25" y="10"/>
                    <a:pt x="25" y="10"/>
                  </a:cubicBezTo>
                  <a:cubicBezTo>
                    <a:pt x="17" y="5"/>
                    <a:pt x="17" y="5"/>
                    <a:pt x="17" y="5"/>
                  </a:cubicBezTo>
                  <a:cubicBezTo>
                    <a:pt x="16" y="5"/>
                    <a:pt x="15"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75" name="任意多边形 95">
              <a:extLst>
                <a:ext uri="{FF2B5EF4-FFF2-40B4-BE49-F238E27FC236}">
                  <a16:creationId xmlns:a16="http://schemas.microsoft.com/office/drawing/2014/main" id="{200BA08C-D140-4FCE-9F71-FE017A7EF9AE}"/>
                </a:ext>
              </a:extLst>
            </p:cNvPr>
            <p:cNvSpPr/>
            <p:nvPr/>
          </p:nvSpPr>
          <p:spPr bwMode="auto">
            <a:xfrm>
              <a:off x="4916518" y="4358326"/>
              <a:ext cx="125367" cy="74761"/>
            </a:xfrm>
            <a:custGeom>
              <a:avLst/>
              <a:gdLst>
                <a:gd name="T0" fmla="*/ 9 w 20"/>
                <a:gd name="T1" fmla="*/ 11 h 12"/>
                <a:gd name="T2" fmla="*/ 18 w 20"/>
                <a:gd name="T3" fmla="*/ 5 h 12"/>
                <a:gd name="T4" fmla="*/ 18 w 20"/>
                <a:gd name="T5" fmla="*/ 2 h 12"/>
                <a:gd name="T6" fmla="*/ 16 w 20"/>
                <a:gd name="T7" fmla="*/ 1 h 12"/>
                <a:gd name="T8" fmla="*/ 11 w 20"/>
                <a:gd name="T9" fmla="*/ 1 h 12"/>
                <a:gd name="T10" fmla="*/ 2 w 20"/>
                <a:gd name="T11" fmla="*/ 7 h 12"/>
                <a:gd name="T12" fmla="*/ 2 w 20"/>
                <a:gd name="T13" fmla="*/ 10 h 12"/>
                <a:gd name="T14" fmla="*/ 4 w 20"/>
                <a:gd name="T15" fmla="*/ 11 h 12"/>
                <a:gd name="T16" fmla="*/ 9 w 20"/>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2">
                  <a:moveTo>
                    <a:pt x="9" y="11"/>
                  </a:moveTo>
                  <a:cubicBezTo>
                    <a:pt x="18" y="5"/>
                    <a:pt x="18" y="5"/>
                    <a:pt x="18" y="5"/>
                  </a:cubicBezTo>
                  <a:cubicBezTo>
                    <a:pt x="20" y="5"/>
                    <a:pt x="20" y="3"/>
                    <a:pt x="18" y="2"/>
                  </a:cubicBezTo>
                  <a:cubicBezTo>
                    <a:pt x="16" y="1"/>
                    <a:pt x="16" y="1"/>
                    <a:pt x="16" y="1"/>
                  </a:cubicBezTo>
                  <a:cubicBezTo>
                    <a:pt x="15" y="1"/>
                    <a:pt x="13" y="0"/>
                    <a:pt x="11" y="1"/>
                  </a:cubicBezTo>
                  <a:cubicBezTo>
                    <a:pt x="2" y="7"/>
                    <a:pt x="2" y="7"/>
                    <a:pt x="2" y="7"/>
                  </a:cubicBezTo>
                  <a:cubicBezTo>
                    <a:pt x="0" y="8"/>
                    <a:pt x="0" y="9"/>
                    <a:pt x="2" y="10"/>
                  </a:cubicBezTo>
                  <a:cubicBezTo>
                    <a:pt x="4" y="11"/>
                    <a:pt x="4" y="11"/>
                    <a:pt x="4" y="11"/>
                  </a:cubicBezTo>
                  <a:cubicBezTo>
                    <a:pt x="5" y="12"/>
                    <a:pt x="7" y="12"/>
                    <a:pt x="9" y="11"/>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76" name="任意多边形 96">
              <a:extLst>
                <a:ext uri="{FF2B5EF4-FFF2-40B4-BE49-F238E27FC236}">
                  <a16:creationId xmlns:a16="http://schemas.microsoft.com/office/drawing/2014/main" id="{FCCB0EDB-123D-4A6C-BDD4-048EC966298C}"/>
                </a:ext>
              </a:extLst>
            </p:cNvPr>
            <p:cNvSpPr/>
            <p:nvPr/>
          </p:nvSpPr>
          <p:spPr bwMode="auto">
            <a:xfrm>
              <a:off x="4903865" y="4345673"/>
              <a:ext cx="150671" cy="100063"/>
            </a:xfrm>
            <a:custGeom>
              <a:avLst/>
              <a:gdLst>
                <a:gd name="T0" fmla="*/ 9 w 24"/>
                <a:gd name="T1" fmla="*/ 16 h 16"/>
                <a:gd name="T2" fmla="*/ 5 w 24"/>
                <a:gd name="T3" fmla="*/ 15 h 16"/>
                <a:gd name="T4" fmla="*/ 3 w 24"/>
                <a:gd name="T5" fmla="*/ 14 h 16"/>
                <a:gd name="T6" fmla="*/ 0 w 24"/>
                <a:gd name="T7" fmla="*/ 10 h 16"/>
                <a:gd name="T8" fmla="*/ 2 w 24"/>
                <a:gd name="T9" fmla="*/ 7 h 16"/>
                <a:gd name="T10" fmla="*/ 12 w 24"/>
                <a:gd name="T11" fmla="*/ 1 h 16"/>
                <a:gd name="T12" fmla="*/ 19 w 24"/>
                <a:gd name="T13" fmla="*/ 1 h 16"/>
                <a:gd name="T14" fmla="*/ 21 w 24"/>
                <a:gd name="T15" fmla="*/ 3 h 16"/>
                <a:gd name="T16" fmla="*/ 24 w 24"/>
                <a:gd name="T17" fmla="*/ 6 h 16"/>
                <a:gd name="T18" fmla="*/ 22 w 24"/>
                <a:gd name="T19" fmla="*/ 9 h 16"/>
                <a:gd name="T20" fmla="*/ 12 w 24"/>
                <a:gd name="T21" fmla="*/ 15 h 16"/>
                <a:gd name="T22" fmla="*/ 9 w 24"/>
                <a:gd name="T23" fmla="*/ 16 h 16"/>
                <a:gd name="T24" fmla="*/ 6 w 24"/>
                <a:gd name="T25" fmla="*/ 10 h 16"/>
                <a:gd name="T26" fmla="*/ 7 w 24"/>
                <a:gd name="T27" fmla="*/ 11 h 16"/>
                <a:gd name="T28" fmla="*/ 10 w 24"/>
                <a:gd name="T29" fmla="*/ 11 h 16"/>
                <a:gd name="T30" fmla="*/ 18 w 24"/>
                <a:gd name="T31" fmla="*/ 6 h 16"/>
                <a:gd name="T32" fmla="*/ 17 w 24"/>
                <a:gd name="T33" fmla="*/ 5 h 16"/>
                <a:gd name="T34" fmla="*/ 14 w 24"/>
                <a:gd name="T35" fmla="*/ 5 h 16"/>
                <a:gd name="T36" fmla="*/ 6 w 24"/>
                <a:gd name="T3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6">
                  <a:moveTo>
                    <a:pt x="9" y="16"/>
                  </a:moveTo>
                  <a:cubicBezTo>
                    <a:pt x="7" y="16"/>
                    <a:pt x="6" y="15"/>
                    <a:pt x="5" y="15"/>
                  </a:cubicBezTo>
                  <a:cubicBezTo>
                    <a:pt x="3" y="14"/>
                    <a:pt x="3" y="14"/>
                    <a:pt x="3" y="14"/>
                  </a:cubicBezTo>
                  <a:cubicBezTo>
                    <a:pt x="1" y="13"/>
                    <a:pt x="0" y="12"/>
                    <a:pt x="0" y="10"/>
                  </a:cubicBezTo>
                  <a:cubicBezTo>
                    <a:pt x="0" y="9"/>
                    <a:pt x="1" y="8"/>
                    <a:pt x="2" y="7"/>
                  </a:cubicBezTo>
                  <a:cubicBezTo>
                    <a:pt x="12" y="1"/>
                    <a:pt x="12" y="1"/>
                    <a:pt x="12" y="1"/>
                  </a:cubicBezTo>
                  <a:cubicBezTo>
                    <a:pt x="14" y="0"/>
                    <a:pt x="17" y="0"/>
                    <a:pt x="19" y="1"/>
                  </a:cubicBezTo>
                  <a:cubicBezTo>
                    <a:pt x="21" y="3"/>
                    <a:pt x="21" y="3"/>
                    <a:pt x="21" y="3"/>
                  </a:cubicBezTo>
                  <a:cubicBezTo>
                    <a:pt x="23" y="3"/>
                    <a:pt x="24" y="5"/>
                    <a:pt x="24" y="6"/>
                  </a:cubicBezTo>
                  <a:cubicBezTo>
                    <a:pt x="24" y="7"/>
                    <a:pt x="23" y="9"/>
                    <a:pt x="22" y="9"/>
                  </a:cubicBezTo>
                  <a:cubicBezTo>
                    <a:pt x="12" y="15"/>
                    <a:pt x="12" y="15"/>
                    <a:pt x="12" y="15"/>
                  </a:cubicBezTo>
                  <a:cubicBezTo>
                    <a:pt x="11" y="15"/>
                    <a:pt x="10" y="16"/>
                    <a:pt x="9" y="16"/>
                  </a:cubicBezTo>
                  <a:close/>
                  <a:moveTo>
                    <a:pt x="6" y="10"/>
                  </a:moveTo>
                  <a:cubicBezTo>
                    <a:pt x="7" y="11"/>
                    <a:pt x="7" y="11"/>
                    <a:pt x="7" y="11"/>
                  </a:cubicBezTo>
                  <a:cubicBezTo>
                    <a:pt x="8" y="11"/>
                    <a:pt x="9" y="11"/>
                    <a:pt x="10" y="11"/>
                  </a:cubicBezTo>
                  <a:cubicBezTo>
                    <a:pt x="18" y="6"/>
                    <a:pt x="18" y="6"/>
                    <a:pt x="18" y="6"/>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77" name="任意多边形 97">
              <a:extLst>
                <a:ext uri="{FF2B5EF4-FFF2-40B4-BE49-F238E27FC236}">
                  <a16:creationId xmlns:a16="http://schemas.microsoft.com/office/drawing/2014/main" id="{01648273-074D-40EF-AE3A-22B736084B3D}"/>
                </a:ext>
              </a:extLst>
            </p:cNvPr>
            <p:cNvSpPr/>
            <p:nvPr/>
          </p:nvSpPr>
          <p:spPr bwMode="auto">
            <a:xfrm>
              <a:off x="4872811" y="4489442"/>
              <a:ext cx="163322" cy="94313"/>
            </a:xfrm>
            <a:custGeom>
              <a:avLst/>
              <a:gdLst>
                <a:gd name="T0" fmla="*/ 15 w 26"/>
                <a:gd name="T1" fmla="*/ 14 h 15"/>
                <a:gd name="T2" fmla="*/ 25 w 26"/>
                <a:gd name="T3" fmla="*/ 9 h 15"/>
                <a:gd name="T4" fmla="*/ 25 w 26"/>
                <a:gd name="T5" fmla="*/ 6 h 15"/>
                <a:gd name="T6" fmla="*/ 16 w 26"/>
                <a:gd name="T7" fmla="*/ 1 h 15"/>
                <a:gd name="T8" fmla="*/ 11 w 26"/>
                <a:gd name="T9" fmla="*/ 0 h 15"/>
                <a:gd name="T10" fmla="*/ 1 w 26"/>
                <a:gd name="T11" fmla="*/ 6 h 15"/>
                <a:gd name="T12" fmla="*/ 1 w 26"/>
                <a:gd name="T13" fmla="*/ 9 h 15"/>
                <a:gd name="T14" fmla="*/ 10 w 26"/>
                <a:gd name="T15" fmla="*/ 14 h 15"/>
                <a:gd name="T16" fmla="*/ 15 w 26"/>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4"/>
                  </a:moveTo>
                  <a:cubicBezTo>
                    <a:pt x="25" y="9"/>
                    <a:pt x="25" y="9"/>
                    <a:pt x="25" y="9"/>
                  </a:cubicBezTo>
                  <a:cubicBezTo>
                    <a:pt x="26" y="8"/>
                    <a:pt x="26" y="7"/>
                    <a:pt x="25" y="6"/>
                  </a:cubicBezTo>
                  <a:cubicBezTo>
                    <a:pt x="16" y="1"/>
                    <a:pt x="16" y="1"/>
                    <a:pt x="16" y="1"/>
                  </a:cubicBezTo>
                  <a:cubicBezTo>
                    <a:pt x="14" y="0"/>
                    <a:pt x="12" y="0"/>
                    <a:pt x="11" y="0"/>
                  </a:cubicBezTo>
                  <a:cubicBezTo>
                    <a:pt x="1" y="6"/>
                    <a:pt x="1" y="6"/>
                    <a:pt x="1" y="6"/>
                  </a:cubicBezTo>
                  <a:cubicBezTo>
                    <a:pt x="0" y="7"/>
                    <a:pt x="0" y="8"/>
                    <a:pt x="1" y="9"/>
                  </a:cubicBezTo>
                  <a:cubicBezTo>
                    <a:pt x="10" y="14"/>
                    <a:pt x="10" y="14"/>
                    <a:pt x="10" y="14"/>
                  </a:cubicBezTo>
                  <a:cubicBezTo>
                    <a:pt x="12" y="15"/>
                    <a:pt x="14" y="15"/>
                    <a:pt x="15"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78" name="任意多边形 98">
              <a:extLst>
                <a:ext uri="{FF2B5EF4-FFF2-40B4-BE49-F238E27FC236}">
                  <a16:creationId xmlns:a16="http://schemas.microsoft.com/office/drawing/2014/main" id="{3B502F6A-2C3A-4E40-865D-A56A749BF8AF}"/>
                </a:ext>
              </a:extLst>
            </p:cNvPr>
            <p:cNvSpPr/>
            <p:nvPr/>
          </p:nvSpPr>
          <p:spPr bwMode="auto">
            <a:xfrm>
              <a:off x="4860160" y="4471041"/>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1 h 20"/>
                <a:gd name="T12" fmla="*/ 19 w 30"/>
                <a:gd name="T13" fmla="*/ 2 h 20"/>
                <a:gd name="T14" fmla="*/ 28 w 30"/>
                <a:gd name="T15" fmla="*/ 7 h 20"/>
                <a:gd name="T16" fmla="*/ 30 w 30"/>
                <a:gd name="T17" fmla="*/ 10 h 20"/>
                <a:gd name="T18" fmla="*/ 28 w 30"/>
                <a:gd name="T19" fmla="*/ 14 h 20"/>
                <a:gd name="T20" fmla="*/ 19 w 30"/>
                <a:gd name="T21" fmla="*/ 19 h 20"/>
                <a:gd name="T22" fmla="*/ 15 w 30"/>
                <a:gd name="T23" fmla="*/ 20 h 20"/>
                <a:gd name="T24" fmla="*/ 16 w 30"/>
                <a:gd name="T25" fmla="*/ 15 h 20"/>
                <a:gd name="T26" fmla="*/ 17 w 30"/>
                <a:gd name="T27" fmla="*/ 17 h 20"/>
                <a:gd name="T28" fmla="*/ 16 w 30"/>
                <a:gd name="T29" fmla="*/ 15 h 20"/>
                <a:gd name="T30" fmla="*/ 25 w 30"/>
                <a:gd name="T31" fmla="*/ 10 h 20"/>
                <a:gd name="T32" fmla="*/ 17 w 30"/>
                <a:gd name="T33" fmla="*/ 6 h 20"/>
                <a:gd name="T34" fmla="*/ 14 w 30"/>
                <a:gd name="T35" fmla="*/ 5 h 20"/>
                <a:gd name="T36" fmla="*/ 5 w 30"/>
                <a:gd name="T37" fmla="*/ 10 h 20"/>
                <a:gd name="T38" fmla="*/ 14 w 30"/>
                <a:gd name="T39" fmla="*/ 15 h 20"/>
                <a:gd name="T40" fmla="*/ 16 w 30"/>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20">
                  <a:moveTo>
                    <a:pt x="15" y="20"/>
                  </a:moveTo>
                  <a:cubicBezTo>
                    <a:pt x="14" y="20"/>
                    <a:pt x="12" y="20"/>
                    <a:pt x="11" y="19"/>
                  </a:cubicBezTo>
                  <a:cubicBezTo>
                    <a:pt x="2" y="14"/>
                    <a:pt x="2" y="14"/>
                    <a:pt x="2" y="14"/>
                  </a:cubicBezTo>
                  <a:cubicBezTo>
                    <a:pt x="1" y="13"/>
                    <a:pt x="0" y="12"/>
                    <a:pt x="0" y="10"/>
                  </a:cubicBezTo>
                  <a:cubicBezTo>
                    <a:pt x="0" y="9"/>
                    <a:pt x="1" y="8"/>
                    <a:pt x="2" y="7"/>
                  </a:cubicBezTo>
                  <a:cubicBezTo>
                    <a:pt x="12" y="1"/>
                    <a:pt x="12" y="1"/>
                    <a:pt x="12" y="1"/>
                  </a:cubicBezTo>
                  <a:cubicBezTo>
                    <a:pt x="14" y="0"/>
                    <a:pt x="17" y="0"/>
                    <a:pt x="19" y="2"/>
                  </a:cubicBezTo>
                  <a:cubicBezTo>
                    <a:pt x="28" y="7"/>
                    <a:pt x="28" y="7"/>
                    <a:pt x="28" y="7"/>
                  </a:cubicBezTo>
                  <a:cubicBezTo>
                    <a:pt x="29" y="8"/>
                    <a:pt x="30" y="9"/>
                    <a:pt x="30" y="10"/>
                  </a:cubicBezTo>
                  <a:cubicBezTo>
                    <a:pt x="30" y="12"/>
                    <a:pt x="30" y="13"/>
                    <a:pt x="28" y="14"/>
                  </a:cubicBezTo>
                  <a:cubicBezTo>
                    <a:pt x="19" y="19"/>
                    <a:pt x="19" y="19"/>
                    <a:pt x="19" y="19"/>
                  </a:cubicBezTo>
                  <a:cubicBezTo>
                    <a:pt x="18" y="20"/>
                    <a:pt x="16" y="20"/>
                    <a:pt x="15" y="20"/>
                  </a:cubicBezTo>
                  <a:close/>
                  <a:moveTo>
                    <a:pt x="16" y="15"/>
                  </a:moveTo>
                  <a:cubicBezTo>
                    <a:pt x="17" y="17"/>
                    <a:pt x="17" y="17"/>
                    <a:pt x="17" y="17"/>
                  </a:cubicBezTo>
                  <a:cubicBezTo>
                    <a:pt x="16" y="15"/>
                    <a:pt x="16" y="15"/>
                    <a:pt x="16" y="15"/>
                  </a:cubicBezTo>
                  <a:cubicBezTo>
                    <a:pt x="25" y="10"/>
                    <a:pt x="25" y="10"/>
                    <a:pt x="25" y="10"/>
                  </a:cubicBezTo>
                  <a:cubicBezTo>
                    <a:pt x="17" y="6"/>
                    <a:pt x="17" y="6"/>
                    <a:pt x="17" y="6"/>
                  </a:cubicBezTo>
                  <a:cubicBezTo>
                    <a:pt x="16" y="5"/>
                    <a:pt x="14" y="5"/>
                    <a:pt x="14" y="5"/>
                  </a:cubicBezTo>
                  <a:cubicBezTo>
                    <a:pt x="5" y="10"/>
                    <a:pt x="5" y="10"/>
                    <a:pt x="5" y="10"/>
                  </a:cubicBezTo>
                  <a:cubicBezTo>
                    <a:pt x="14" y="15"/>
                    <a:pt x="14" y="15"/>
                    <a:pt x="14" y="15"/>
                  </a:cubicBezTo>
                  <a:cubicBezTo>
                    <a:pt x="14" y="16"/>
                    <a:pt x="16" y="16"/>
                    <a:pt x="16" y="15"/>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79" name="任意多边形 99">
              <a:extLst>
                <a:ext uri="{FF2B5EF4-FFF2-40B4-BE49-F238E27FC236}">
                  <a16:creationId xmlns:a16="http://schemas.microsoft.com/office/drawing/2014/main" id="{88D3BDEB-F632-459A-B5BC-9222AE68BB5C}"/>
                </a:ext>
              </a:extLst>
            </p:cNvPr>
            <p:cNvSpPr/>
            <p:nvPr/>
          </p:nvSpPr>
          <p:spPr bwMode="auto">
            <a:xfrm>
              <a:off x="4784250" y="4439986"/>
              <a:ext cx="125367" cy="69009"/>
            </a:xfrm>
            <a:custGeom>
              <a:avLst/>
              <a:gdLst>
                <a:gd name="T0" fmla="*/ 9 w 20"/>
                <a:gd name="T1" fmla="*/ 10 h 11"/>
                <a:gd name="T2" fmla="*/ 18 w 20"/>
                <a:gd name="T3" fmla="*/ 5 h 11"/>
                <a:gd name="T4" fmla="*/ 18 w 20"/>
                <a:gd name="T5" fmla="*/ 2 h 11"/>
                <a:gd name="T6" fmla="*/ 16 w 20"/>
                <a:gd name="T7" fmla="*/ 1 h 11"/>
                <a:gd name="T8" fmla="*/ 11 w 20"/>
                <a:gd name="T9" fmla="*/ 0 h 11"/>
                <a:gd name="T10" fmla="*/ 1 w 20"/>
                <a:gd name="T11" fmla="*/ 6 h 11"/>
                <a:gd name="T12" fmla="*/ 2 w 20"/>
                <a:gd name="T13" fmla="*/ 9 h 11"/>
                <a:gd name="T14" fmla="*/ 4 w 20"/>
                <a:gd name="T15" fmla="*/ 10 h 11"/>
                <a:gd name="T16" fmla="*/ 9 w 20"/>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1">
                  <a:moveTo>
                    <a:pt x="9" y="10"/>
                  </a:moveTo>
                  <a:cubicBezTo>
                    <a:pt x="18" y="5"/>
                    <a:pt x="18" y="5"/>
                    <a:pt x="18" y="5"/>
                  </a:cubicBezTo>
                  <a:cubicBezTo>
                    <a:pt x="20" y="4"/>
                    <a:pt x="19" y="3"/>
                    <a:pt x="18" y="2"/>
                  </a:cubicBezTo>
                  <a:cubicBezTo>
                    <a:pt x="16" y="1"/>
                    <a:pt x="16" y="1"/>
                    <a:pt x="16" y="1"/>
                  </a:cubicBezTo>
                  <a:cubicBezTo>
                    <a:pt x="15" y="0"/>
                    <a:pt x="12" y="0"/>
                    <a:pt x="11" y="0"/>
                  </a:cubicBezTo>
                  <a:cubicBezTo>
                    <a:pt x="1" y="6"/>
                    <a:pt x="1" y="6"/>
                    <a:pt x="1" y="6"/>
                  </a:cubicBezTo>
                  <a:cubicBezTo>
                    <a:pt x="0" y="7"/>
                    <a:pt x="0" y="8"/>
                    <a:pt x="2" y="9"/>
                  </a:cubicBezTo>
                  <a:cubicBezTo>
                    <a:pt x="4" y="10"/>
                    <a:pt x="4" y="10"/>
                    <a:pt x="4" y="10"/>
                  </a:cubicBezTo>
                  <a:cubicBezTo>
                    <a:pt x="5" y="11"/>
                    <a:pt x="7" y="11"/>
                    <a:pt x="9" y="10"/>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80" name="任意多边形 100">
              <a:extLst>
                <a:ext uri="{FF2B5EF4-FFF2-40B4-BE49-F238E27FC236}">
                  <a16:creationId xmlns:a16="http://schemas.microsoft.com/office/drawing/2014/main" id="{0EE8F261-D682-4F5D-A182-0479D19A11BF}"/>
                </a:ext>
              </a:extLst>
            </p:cNvPr>
            <p:cNvSpPr/>
            <p:nvPr/>
          </p:nvSpPr>
          <p:spPr bwMode="auto">
            <a:xfrm>
              <a:off x="4771598" y="4420434"/>
              <a:ext cx="144920" cy="101214"/>
            </a:xfrm>
            <a:custGeom>
              <a:avLst/>
              <a:gdLst>
                <a:gd name="T0" fmla="*/ 8 w 23"/>
                <a:gd name="T1" fmla="*/ 16 h 16"/>
                <a:gd name="T2" fmla="*/ 4 w 23"/>
                <a:gd name="T3" fmla="*/ 15 h 16"/>
                <a:gd name="T4" fmla="*/ 3 w 23"/>
                <a:gd name="T5" fmla="*/ 14 h 16"/>
                <a:gd name="T6" fmla="*/ 0 w 23"/>
                <a:gd name="T7" fmla="*/ 10 h 16"/>
                <a:gd name="T8" fmla="*/ 2 w 23"/>
                <a:gd name="T9" fmla="*/ 7 h 16"/>
                <a:gd name="T10" fmla="*/ 12 w 23"/>
                <a:gd name="T11" fmla="*/ 2 h 16"/>
                <a:gd name="T12" fmla="*/ 19 w 23"/>
                <a:gd name="T13" fmla="*/ 2 h 16"/>
                <a:gd name="T14" fmla="*/ 21 w 23"/>
                <a:gd name="T15" fmla="*/ 3 h 16"/>
                <a:gd name="T16" fmla="*/ 23 w 23"/>
                <a:gd name="T17" fmla="*/ 6 h 16"/>
                <a:gd name="T18" fmla="*/ 21 w 23"/>
                <a:gd name="T19" fmla="*/ 10 h 16"/>
                <a:gd name="T20" fmla="*/ 12 w 23"/>
                <a:gd name="T21" fmla="*/ 15 h 16"/>
                <a:gd name="T22" fmla="*/ 8 w 23"/>
                <a:gd name="T23" fmla="*/ 16 h 16"/>
                <a:gd name="T24" fmla="*/ 6 w 23"/>
                <a:gd name="T25" fmla="*/ 10 h 16"/>
                <a:gd name="T26" fmla="*/ 7 w 23"/>
                <a:gd name="T27" fmla="*/ 11 h 16"/>
                <a:gd name="T28" fmla="*/ 9 w 23"/>
                <a:gd name="T29" fmla="*/ 11 h 16"/>
                <a:gd name="T30" fmla="*/ 18 w 23"/>
                <a:gd name="T31" fmla="*/ 6 h 16"/>
                <a:gd name="T32" fmla="*/ 17 w 23"/>
                <a:gd name="T33" fmla="*/ 6 h 16"/>
                <a:gd name="T34" fmla="*/ 14 w 23"/>
                <a:gd name="T35" fmla="*/ 5 h 16"/>
                <a:gd name="T36" fmla="*/ 6 w 23"/>
                <a:gd name="T3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6">
                  <a:moveTo>
                    <a:pt x="8" y="16"/>
                  </a:moveTo>
                  <a:cubicBezTo>
                    <a:pt x="7" y="16"/>
                    <a:pt x="6" y="16"/>
                    <a:pt x="4" y="15"/>
                  </a:cubicBezTo>
                  <a:cubicBezTo>
                    <a:pt x="3" y="14"/>
                    <a:pt x="3" y="14"/>
                    <a:pt x="3" y="14"/>
                  </a:cubicBezTo>
                  <a:cubicBezTo>
                    <a:pt x="1" y="13"/>
                    <a:pt x="0" y="12"/>
                    <a:pt x="0" y="10"/>
                  </a:cubicBezTo>
                  <a:cubicBezTo>
                    <a:pt x="0" y="9"/>
                    <a:pt x="1" y="8"/>
                    <a:pt x="2" y="7"/>
                  </a:cubicBezTo>
                  <a:cubicBezTo>
                    <a:pt x="12" y="2"/>
                    <a:pt x="12" y="2"/>
                    <a:pt x="12" y="2"/>
                  </a:cubicBezTo>
                  <a:cubicBezTo>
                    <a:pt x="14" y="0"/>
                    <a:pt x="17" y="0"/>
                    <a:pt x="19" y="2"/>
                  </a:cubicBezTo>
                  <a:cubicBezTo>
                    <a:pt x="21" y="3"/>
                    <a:pt x="21" y="3"/>
                    <a:pt x="21" y="3"/>
                  </a:cubicBezTo>
                  <a:cubicBezTo>
                    <a:pt x="23" y="4"/>
                    <a:pt x="23" y="5"/>
                    <a:pt x="23" y="6"/>
                  </a:cubicBezTo>
                  <a:cubicBezTo>
                    <a:pt x="23" y="8"/>
                    <a:pt x="23" y="9"/>
                    <a:pt x="21" y="10"/>
                  </a:cubicBezTo>
                  <a:cubicBezTo>
                    <a:pt x="12" y="15"/>
                    <a:pt x="12" y="15"/>
                    <a:pt x="12" y="15"/>
                  </a:cubicBezTo>
                  <a:cubicBezTo>
                    <a:pt x="11" y="16"/>
                    <a:pt x="10" y="16"/>
                    <a:pt x="8" y="16"/>
                  </a:cubicBezTo>
                  <a:close/>
                  <a:moveTo>
                    <a:pt x="6" y="10"/>
                  </a:moveTo>
                  <a:cubicBezTo>
                    <a:pt x="7" y="11"/>
                    <a:pt x="7" y="11"/>
                    <a:pt x="7" y="11"/>
                  </a:cubicBezTo>
                  <a:cubicBezTo>
                    <a:pt x="8" y="12"/>
                    <a:pt x="9" y="12"/>
                    <a:pt x="9" y="11"/>
                  </a:cubicBezTo>
                  <a:cubicBezTo>
                    <a:pt x="18" y="6"/>
                    <a:pt x="18" y="6"/>
                    <a:pt x="18" y="6"/>
                  </a:cubicBezTo>
                  <a:cubicBezTo>
                    <a:pt x="17" y="6"/>
                    <a:pt x="17" y="6"/>
                    <a:pt x="17" y="6"/>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81" name="任意多边形 101">
              <a:extLst>
                <a:ext uri="{FF2B5EF4-FFF2-40B4-BE49-F238E27FC236}">
                  <a16:creationId xmlns:a16="http://schemas.microsoft.com/office/drawing/2014/main" id="{CB3935C2-1A7E-45CF-8164-31E2CFD1A587}"/>
                </a:ext>
              </a:extLst>
            </p:cNvPr>
            <p:cNvSpPr/>
            <p:nvPr/>
          </p:nvSpPr>
          <p:spPr bwMode="auto">
            <a:xfrm>
              <a:off x="4653132" y="4514746"/>
              <a:ext cx="118466" cy="69009"/>
            </a:xfrm>
            <a:custGeom>
              <a:avLst/>
              <a:gdLst>
                <a:gd name="T0" fmla="*/ 8 w 19"/>
                <a:gd name="T1" fmla="*/ 10 h 11"/>
                <a:gd name="T2" fmla="*/ 18 w 19"/>
                <a:gd name="T3" fmla="*/ 5 h 11"/>
                <a:gd name="T4" fmla="*/ 18 w 19"/>
                <a:gd name="T5" fmla="*/ 2 h 11"/>
                <a:gd name="T6" fmla="*/ 16 w 19"/>
                <a:gd name="T7" fmla="*/ 1 h 11"/>
                <a:gd name="T8" fmla="*/ 11 w 19"/>
                <a:gd name="T9" fmla="*/ 1 h 11"/>
                <a:gd name="T10" fmla="*/ 1 w 19"/>
                <a:gd name="T11" fmla="*/ 6 h 11"/>
                <a:gd name="T12" fmla="*/ 2 w 19"/>
                <a:gd name="T13" fmla="*/ 9 h 11"/>
                <a:gd name="T14" fmla="*/ 3 w 19"/>
                <a:gd name="T15" fmla="*/ 10 h 11"/>
                <a:gd name="T16" fmla="*/ 8 w 19"/>
                <a:gd name="T17"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8" y="10"/>
                  </a:moveTo>
                  <a:cubicBezTo>
                    <a:pt x="18" y="5"/>
                    <a:pt x="18" y="5"/>
                    <a:pt x="18" y="5"/>
                  </a:cubicBezTo>
                  <a:cubicBezTo>
                    <a:pt x="19" y="4"/>
                    <a:pt x="19" y="3"/>
                    <a:pt x="18" y="2"/>
                  </a:cubicBezTo>
                  <a:cubicBezTo>
                    <a:pt x="16" y="1"/>
                    <a:pt x="16" y="1"/>
                    <a:pt x="16" y="1"/>
                  </a:cubicBezTo>
                  <a:cubicBezTo>
                    <a:pt x="14" y="0"/>
                    <a:pt x="12" y="0"/>
                    <a:pt x="11" y="1"/>
                  </a:cubicBezTo>
                  <a:cubicBezTo>
                    <a:pt x="1" y="6"/>
                    <a:pt x="1" y="6"/>
                    <a:pt x="1" y="6"/>
                  </a:cubicBezTo>
                  <a:cubicBezTo>
                    <a:pt x="0" y="7"/>
                    <a:pt x="0" y="8"/>
                    <a:pt x="2" y="9"/>
                  </a:cubicBezTo>
                  <a:cubicBezTo>
                    <a:pt x="3" y="10"/>
                    <a:pt x="3" y="10"/>
                    <a:pt x="3" y="10"/>
                  </a:cubicBezTo>
                  <a:cubicBezTo>
                    <a:pt x="5" y="11"/>
                    <a:pt x="7" y="11"/>
                    <a:pt x="8" y="10"/>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82" name="任意多边形 102">
              <a:extLst>
                <a:ext uri="{FF2B5EF4-FFF2-40B4-BE49-F238E27FC236}">
                  <a16:creationId xmlns:a16="http://schemas.microsoft.com/office/drawing/2014/main" id="{2C20D179-194E-41FB-A22E-B96CF878420D}"/>
                </a:ext>
              </a:extLst>
            </p:cNvPr>
            <p:cNvSpPr/>
            <p:nvPr/>
          </p:nvSpPr>
          <p:spPr bwMode="auto">
            <a:xfrm>
              <a:off x="4640480" y="4502094"/>
              <a:ext cx="143770" cy="94313"/>
            </a:xfrm>
            <a:custGeom>
              <a:avLst/>
              <a:gdLst>
                <a:gd name="T0" fmla="*/ 8 w 23"/>
                <a:gd name="T1" fmla="*/ 15 h 15"/>
                <a:gd name="T2" fmla="*/ 4 w 23"/>
                <a:gd name="T3" fmla="*/ 14 h 15"/>
                <a:gd name="T4" fmla="*/ 2 w 23"/>
                <a:gd name="T5" fmla="*/ 13 h 15"/>
                <a:gd name="T6" fmla="*/ 0 w 23"/>
                <a:gd name="T7" fmla="*/ 10 h 15"/>
                <a:gd name="T8" fmla="*/ 2 w 23"/>
                <a:gd name="T9" fmla="*/ 6 h 15"/>
                <a:gd name="T10" fmla="*/ 12 w 23"/>
                <a:gd name="T11" fmla="*/ 1 h 15"/>
                <a:gd name="T12" fmla="*/ 19 w 23"/>
                <a:gd name="T13" fmla="*/ 1 h 15"/>
                <a:gd name="T14" fmla="*/ 21 w 23"/>
                <a:gd name="T15" fmla="*/ 2 h 15"/>
                <a:gd name="T16" fmla="*/ 23 w 23"/>
                <a:gd name="T17" fmla="*/ 6 h 15"/>
                <a:gd name="T18" fmla="*/ 21 w 23"/>
                <a:gd name="T19" fmla="*/ 9 h 15"/>
                <a:gd name="T20" fmla="*/ 11 w 23"/>
                <a:gd name="T21" fmla="*/ 14 h 15"/>
                <a:gd name="T22" fmla="*/ 8 w 23"/>
                <a:gd name="T23" fmla="*/ 15 h 15"/>
                <a:gd name="T24" fmla="*/ 5 w 23"/>
                <a:gd name="T25" fmla="*/ 10 h 15"/>
                <a:gd name="T26" fmla="*/ 6 w 23"/>
                <a:gd name="T27" fmla="*/ 10 h 15"/>
                <a:gd name="T28" fmla="*/ 9 w 23"/>
                <a:gd name="T29" fmla="*/ 10 h 15"/>
                <a:gd name="T30" fmla="*/ 18 w 23"/>
                <a:gd name="T31" fmla="*/ 5 h 15"/>
                <a:gd name="T32" fmla="*/ 17 w 23"/>
                <a:gd name="T33" fmla="*/ 5 h 15"/>
                <a:gd name="T34" fmla="*/ 14 w 23"/>
                <a:gd name="T35" fmla="*/ 5 h 15"/>
                <a:gd name="T36" fmla="*/ 5 w 23"/>
                <a:gd name="T3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5">
                  <a:moveTo>
                    <a:pt x="8" y="15"/>
                  </a:moveTo>
                  <a:cubicBezTo>
                    <a:pt x="7" y="15"/>
                    <a:pt x="5" y="15"/>
                    <a:pt x="4" y="14"/>
                  </a:cubicBezTo>
                  <a:cubicBezTo>
                    <a:pt x="2" y="13"/>
                    <a:pt x="2" y="13"/>
                    <a:pt x="2" y="13"/>
                  </a:cubicBezTo>
                  <a:cubicBezTo>
                    <a:pt x="1" y="12"/>
                    <a:pt x="0" y="11"/>
                    <a:pt x="0" y="10"/>
                  </a:cubicBezTo>
                  <a:cubicBezTo>
                    <a:pt x="0" y="8"/>
                    <a:pt x="1" y="7"/>
                    <a:pt x="2" y="6"/>
                  </a:cubicBezTo>
                  <a:cubicBezTo>
                    <a:pt x="12" y="1"/>
                    <a:pt x="12" y="1"/>
                    <a:pt x="12" y="1"/>
                  </a:cubicBezTo>
                  <a:cubicBezTo>
                    <a:pt x="14" y="0"/>
                    <a:pt x="17" y="0"/>
                    <a:pt x="19" y="1"/>
                  </a:cubicBezTo>
                  <a:cubicBezTo>
                    <a:pt x="21" y="2"/>
                    <a:pt x="21" y="2"/>
                    <a:pt x="21" y="2"/>
                  </a:cubicBezTo>
                  <a:cubicBezTo>
                    <a:pt x="22" y="3"/>
                    <a:pt x="23" y="4"/>
                    <a:pt x="23" y="6"/>
                  </a:cubicBezTo>
                  <a:cubicBezTo>
                    <a:pt x="23" y="7"/>
                    <a:pt x="22" y="8"/>
                    <a:pt x="21" y="9"/>
                  </a:cubicBezTo>
                  <a:cubicBezTo>
                    <a:pt x="11" y="14"/>
                    <a:pt x="11" y="14"/>
                    <a:pt x="11" y="14"/>
                  </a:cubicBezTo>
                  <a:cubicBezTo>
                    <a:pt x="11" y="15"/>
                    <a:pt x="9" y="15"/>
                    <a:pt x="8" y="15"/>
                  </a:cubicBezTo>
                  <a:close/>
                  <a:moveTo>
                    <a:pt x="5" y="10"/>
                  </a:moveTo>
                  <a:cubicBezTo>
                    <a:pt x="6" y="10"/>
                    <a:pt x="6" y="10"/>
                    <a:pt x="6" y="10"/>
                  </a:cubicBezTo>
                  <a:cubicBezTo>
                    <a:pt x="7" y="11"/>
                    <a:pt x="9" y="11"/>
                    <a:pt x="9" y="10"/>
                  </a:cubicBezTo>
                  <a:cubicBezTo>
                    <a:pt x="18" y="5"/>
                    <a:pt x="18" y="5"/>
                    <a:pt x="18" y="5"/>
                  </a:cubicBezTo>
                  <a:cubicBezTo>
                    <a:pt x="17" y="5"/>
                    <a:pt x="17" y="5"/>
                    <a:pt x="17" y="5"/>
                  </a:cubicBezTo>
                  <a:cubicBezTo>
                    <a:pt x="16" y="4"/>
                    <a:pt x="15"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83" name="任意多边形 103">
              <a:extLst>
                <a:ext uri="{FF2B5EF4-FFF2-40B4-BE49-F238E27FC236}">
                  <a16:creationId xmlns:a16="http://schemas.microsoft.com/office/drawing/2014/main" id="{301B3CF3-BBE1-44EE-8502-12637F1F9BA9}"/>
                </a:ext>
              </a:extLst>
            </p:cNvPr>
            <p:cNvSpPr/>
            <p:nvPr/>
          </p:nvSpPr>
          <p:spPr bwMode="auto">
            <a:xfrm>
              <a:off x="6723409" y="3567019"/>
              <a:ext cx="170223" cy="94313"/>
            </a:xfrm>
            <a:custGeom>
              <a:avLst/>
              <a:gdLst>
                <a:gd name="T0" fmla="*/ 16 w 27"/>
                <a:gd name="T1" fmla="*/ 15 h 15"/>
                <a:gd name="T2" fmla="*/ 26 w 27"/>
                <a:gd name="T3" fmla="*/ 9 h 15"/>
                <a:gd name="T4" fmla="*/ 25 w 27"/>
                <a:gd name="T5" fmla="*/ 6 h 15"/>
                <a:gd name="T6" fmla="*/ 16 w 27"/>
                <a:gd name="T7" fmla="*/ 1 h 15"/>
                <a:gd name="T8" fmla="*/ 11 w 27"/>
                <a:gd name="T9" fmla="*/ 1 h 15"/>
                <a:gd name="T10" fmla="*/ 2 w 27"/>
                <a:gd name="T11" fmla="*/ 6 h 15"/>
                <a:gd name="T12" fmla="*/ 2 w 27"/>
                <a:gd name="T13" fmla="*/ 9 h 15"/>
                <a:gd name="T14" fmla="*/ 11 w 27"/>
                <a:gd name="T15" fmla="*/ 14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6" y="9"/>
                    <a:pt x="26" y="9"/>
                    <a:pt x="26" y="9"/>
                  </a:cubicBezTo>
                  <a:cubicBezTo>
                    <a:pt x="27" y="8"/>
                    <a:pt x="27" y="7"/>
                    <a:pt x="25" y="6"/>
                  </a:cubicBezTo>
                  <a:cubicBezTo>
                    <a:pt x="16" y="1"/>
                    <a:pt x="16" y="1"/>
                    <a:pt x="16" y="1"/>
                  </a:cubicBezTo>
                  <a:cubicBezTo>
                    <a:pt x="15" y="0"/>
                    <a:pt x="13" y="0"/>
                    <a:pt x="11" y="1"/>
                  </a:cubicBezTo>
                  <a:cubicBezTo>
                    <a:pt x="2" y="6"/>
                    <a:pt x="2" y="6"/>
                    <a:pt x="2" y="6"/>
                  </a:cubicBezTo>
                  <a:cubicBezTo>
                    <a:pt x="0" y="7"/>
                    <a:pt x="1" y="8"/>
                    <a:pt x="2" y="9"/>
                  </a:cubicBezTo>
                  <a:cubicBezTo>
                    <a:pt x="11" y="14"/>
                    <a:pt x="11" y="14"/>
                    <a:pt x="11" y="14"/>
                  </a:cubicBezTo>
                  <a:cubicBezTo>
                    <a:pt x="13" y="15"/>
                    <a:pt x="15"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84" name="任意多边形 104">
              <a:extLst>
                <a:ext uri="{FF2B5EF4-FFF2-40B4-BE49-F238E27FC236}">
                  <a16:creationId xmlns:a16="http://schemas.microsoft.com/office/drawing/2014/main" id="{4B4E91DC-8896-4B0D-8419-5EC61B8A44FB}"/>
                </a:ext>
              </a:extLst>
            </p:cNvPr>
            <p:cNvSpPr/>
            <p:nvPr/>
          </p:nvSpPr>
          <p:spPr bwMode="auto">
            <a:xfrm>
              <a:off x="6717659" y="3554367"/>
              <a:ext cx="188625" cy="119616"/>
            </a:xfrm>
            <a:custGeom>
              <a:avLst/>
              <a:gdLst>
                <a:gd name="T0" fmla="*/ 15 w 30"/>
                <a:gd name="T1" fmla="*/ 19 h 19"/>
                <a:gd name="T2" fmla="*/ 11 w 30"/>
                <a:gd name="T3" fmla="*/ 18 h 19"/>
                <a:gd name="T4" fmla="*/ 2 w 30"/>
                <a:gd name="T5" fmla="*/ 13 h 19"/>
                <a:gd name="T6" fmla="*/ 0 w 30"/>
                <a:gd name="T7" fmla="*/ 9 h 19"/>
                <a:gd name="T8" fmla="*/ 2 w 30"/>
                <a:gd name="T9" fmla="*/ 6 h 19"/>
                <a:gd name="T10" fmla="*/ 11 w 30"/>
                <a:gd name="T11" fmla="*/ 1 h 19"/>
                <a:gd name="T12" fmla="*/ 19 w 30"/>
                <a:gd name="T13" fmla="*/ 1 h 19"/>
                <a:gd name="T14" fmla="*/ 28 w 30"/>
                <a:gd name="T15" fmla="*/ 6 h 19"/>
                <a:gd name="T16" fmla="*/ 30 w 30"/>
                <a:gd name="T17" fmla="*/ 10 h 19"/>
                <a:gd name="T18" fmla="*/ 28 w 30"/>
                <a:gd name="T19" fmla="*/ 13 h 19"/>
                <a:gd name="T20" fmla="*/ 18 w 30"/>
                <a:gd name="T21" fmla="*/ 18 h 19"/>
                <a:gd name="T22" fmla="*/ 15 w 30"/>
                <a:gd name="T23" fmla="*/ 19 h 19"/>
                <a:gd name="T24" fmla="*/ 5 w 30"/>
                <a:gd name="T25" fmla="*/ 10 h 19"/>
                <a:gd name="T26" fmla="*/ 13 w 30"/>
                <a:gd name="T27" fmla="*/ 14 h 19"/>
                <a:gd name="T28" fmla="*/ 16 w 30"/>
                <a:gd name="T29" fmla="*/ 15 h 19"/>
                <a:gd name="T30" fmla="*/ 25 w 30"/>
                <a:gd name="T31" fmla="*/ 10 h 19"/>
                <a:gd name="T32" fmla="*/ 16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2" y="19"/>
                    <a:pt x="11" y="18"/>
                  </a:cubicBezTo>
                  <a:cubicBezTo>
                    <a:pt x="2" y="13"/>
                    <a:pt x="2" y="13"/>
                    <a:pt x="2" y="13"/>
                  </a:cubicBezTo>
                  <a:cubicBezTo>
                    <a:pt x="0" y="12"/>
                    <a:pt x="0" y="11"/>
                    <a:pt x="0" y="9"/>
                  </a:cubicBezTo>
                  <a:cubicBezTo>
                    <a:pt x="0" y="8"/>
                    <a:pt x="0" y="7"/>
                    <a:pt x="2" y="6"/>
                  </a:cubicBezTo>
                  <a:cubicBezTo>
                    <a:pt x="11" y="1"/>
                    <a:pt x="11" y="1"/>
                    <a:pt x="11" y="1"/>
                  </a:cubicBezTo>
                  <a:cubicBezTo>
                    <a:pt x="13" y="0"/>
                    <a:pt x="16" y="0"/>
                    <a:pt x="19" y="1"/>
                  </a:cubicBezTo>
                  <a:cubicBezTo>
                    <a:pt x="28" y="6"/>
                    <a:pt x="28" y="6"/>
                    <a:pt x="28" y="6"/>
                  </a:cubicBezTo>
                  <a:cubicBezTo>
                    <a:pt x="29" y="7"/>
                    <a:pt x="30" y="8"/>
                    <a:pt x="30" y="10"/>
                  </a:cubicBezTo>
                  <a:cubicBezTo>
                    <a:pt x="30" y="11"/>
                    <a:pt x="29" y="12"/>
                    <a:pt x="28" y="13"/>
                  </a:cubicBezTo>
                  <a:cubicBezTo>
                    <a:pt x="18" y="18"/>
                    <a:pt x="18" y="18"/>
                    <a:pt x="18" y="18"/>
                  </a:cubicBezTo>
                  <a:cubicBezTo>
                    <a:pt x="17" y="19"/>
                    <a:pt x="16" y="19"/>
                    <a:pt x="15" y="19"/>
                  </a:cubicBezTo>
                  <a:close/>
                  <a:moveTo>
                    <a:pt x="5" y="10"/>
                  </a:moveTo>
                  <a:cubicBezTo>
                    <a:pt x="13" y="14"/>
                    <a:pt x="13" y="14"/>
                    <a:pt x="13" y="14"/>
                  </a:cubicBezTo>
                  <a:cubicBezTo>
                    <a:pt x="14" y="15"/>
                    <a:pt x="15" y="15"/>
                    <a:pt x="16" y="15"/>
                  </a:cubicBezTo>
                  <a:cubicBezTo>
                    <a:pt x="25" y="10"/>
                    <a:pt x="25" y="10"/>
                    <a:pt x="25" y="10"/>
                  </a:cubicBezTo>
                  <a:cubicBezTo>
                    <a:pt x="16" y="5"/>
                    <a:pt x="16" y="5"/>
                    <a:pt x="16" y="5"/>
                  </a:cubicBezTo>
                  <a:cubicBezTo>
                    <a:pt x="15"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85" name="任意多边形 105">
              <a:extLst>
                <a:ext uri="{FF2B5EF4-FFF2-40B4-BE49-F238E27FC236}">
                  <a16:creationId xmlns:a16="http://schemas.microsoft.com/office/drawing/2014/main" id="{6494B972-235B-4F1D-9A75-052D995547D1}"/>
                </a:ext>
              </a:extLst>
            </p:cNvPr>
            <p:cNvSpPr/>
            <p:nvPr/>
          </p:nvSpPr>
          <p:spPr bwMode="auto">
            <a:xfrm>
              <a:off x="6592292" y="3642929"/>
              <a:ext cx="169073" cy="100063"/>
            </a:xfrm>
            <a:custGeom>
              <a:avLst/>
              <a:gdLst>
                <a:gd name="T0" fmla="*/ 16 w 27"/>
                <a:gd name="T1" fmla="*/ 15 h 16"/>
                <a:gd name="T2" fmla="*/ 26 w 27"/>
                <a:gd name="T3" fmla="*/ 9 h 16"/>
                <a:gd name="T4" fmla="*/ 25 w 27"/>
                <a:gd name="T5" fmla="*/ 6 h 16"/>
                <a:gd name="T6" fmla="*/ 16 w 27"/>
                <a:gd name="T7" fmla="*/ 1 h 16"/>
                <a:gd name="T8" fmla="*/ 11 w 27"/>
                <a:gd name="T9" fmla="*/ 1 h 16"/>
                <a:gd name="T10" fmla="*/ 2 w 27"/>
                <a:gd name="T11" fmla="*/ 6 h 16"/>
                <a:gd name="T12" fmla="*/ 2 w 27"/>
                <a:gd name="T13" fmla="*/ 9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9"/>
                    <a:pt x="26" y="9"/>
                    <a:pt x="26" y="9"/>
                  </a:cubicBezTo>
                  <a:cubicBezTo>
                    <a:pt x="27" y="8"/>
                    <a:pt x="27" y="7"/>
                    <a:pt x="25" y="6"/>
                  </a:cubicBezTo>
                  <a:cubicBezTo>
                    <a:pt x="16" y="1"/>
                    <a:pt x="16" y="1"/>
                    <a:pt x="16" y="1"/>
                  </a:cubicBezTo>
                  <a:cubicBezTo>
                    <a:pt x="15" y="0"/>
                    <a:pt x="13" y="0"/>
                    <a:pt x="11" y="1"/>
                  </a:cubicBezTo>
                  <a:cubicBezTo>
                    <a:pt x="2" y="6"/>
                    <a:pt x="2" y="6"/>
                    <a:pt x="2" y="6"/>
                  </a:cubicBezTo>
                  <a:cubicBezTo>
                    <a:pt x="0" y="7"/>
                    <a:pt x="0" y="8"/>
                    <a:pt x="2" y="9"/>
                  </a:cubicBezTo>
                  <a:cubicBezTo>
                    <a:pt x="11" y="15"/>
                    <a:pt x="11" y="15"/>
                    <a:pt x="11" y="15"/>
                  </a:cubicBezTo>
                  <a:cubicBezTo>
                    <a:pt x="12" y="15"/>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86" name="任意多边形 106">
              <a:extLst>
                <a:ext uri="{FF2B5EF4-FFF2-40B4-BE49-F238E27FC236}">
                  <a16:creationId xmlns:a16="http://schemas.microsoft.com/office/drawing/2014/main" id="{1E1A1E6B-0F3A-4AB5-BA34-633059165504}"/>
                </a:ext>
              </a:extLst>
            </p:cNvPr>
            <p:cNvSpPr/>
            <p:nvPr/>
          </p:nvSpPr>
          <p:spPr bwMode="auto">
            <a:xfrm>
              <a:off x="6579641" y="3630277"/>
              <a:ext cx="194377" cy="125367"/>
            </a:xfrm>
            <a:custGeom>
              <a:avLst/>
              <a:gdLst>
                <a:gd name="T0" fmla="*/ 16 w 31"/>
                <a:gd name="T1" fmla="*/ 20 h 20"/>
                <a:gd name="T2" fmla="*/ 12 w 31"/>
                <a:gd name="T3" fmla="*/ 18 h 20"/>
                <a:gd name="T4" fmla="*/ 3 w 31"/>
                <a:gd name="T5" fmla="*/ 13 h 20"/>
                <a:gd name="T6" fmla="*/ 0 w 31"/>
                <a:gd name="T7" fmla="*/ 10 h 20"/>
                <a:gd name="T8" fmla="*/ 2 w 31"/>
                <a:gd name="T9" fmla="*/ 7 h 20"/>
                <a:gd name="T10" fmla="*/ 12 w 31"/>
                <a:gd name="T11" fmla="*/ 1 h 20"/>
                <a:gd name="T12" fmla="*/ 19 w 31"/>
                <a:gd name="T13" fmla="*/ 1 h 20"/>
                <a:gd name="T14" fmla="*/ 28 w 31"/>
                <a:gd name="T15" fmla="*/ 6 h 20"/>
                <a:gd name="T16" fmla="*/ 31 w 31"/>
                <a:gd name="T17" fmla="*/ 10 h 20"/>
                <a:gd name="T18" fmla="*/ 29 w 31"/>
                <a:gd name="T19" fmla="*/ 13 h 20"/>
                <a:gd name="T20" fmla="*/ 19 w 31"/>
                <a:gd name="T21" fmla="*/ 19 h 20"/>
                <a:gd name="T22" fmla="*/ 16 w 31"/>
                <a:gd name="T23" fmla="*/ 20 h 20"/>
                <a:gd name="T24" fmla="*/ 6 w 31"/>
                <a:gd name="T25" fmla="*/ 10 h 20"/>
                <a:gd name="T26" fmla="*/ 14 w 31"/>
                <a:gd name="T27" fmla="*/ 15 h 20"/>
                <a:gd name="T28" fmla="*/ 17 w 31"/>
                <a:gd name="T29" fmla="*/ 15 h 20"/>
                <a:gd name="T30" fmla="*/ 25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19"/>
                    <a:pt x="12" y="18"/>
                  </a:cubicBezTo>
                  <a:cubicBezTo>
                    <a:pt x="3" y="13"/>
                    <a:pt x="3" y="13"/>
                    <a:pt x="3" y="13"/>
                  </a:cubicBezTo>
                  <a:cubicBezTo>
                    <a:pt x="1" y="12"/>
                    <a:pt x="0" y="11"/>
                    <a:pt x="0" y="10"/>
                  </a:cubicBezTo>
                  <a:cubicBezTo>
                    <a:pt x="0" y="8"/>
                    <a:pt x="1" y="7"/>
                    <a:pt x="2" y="7"/>
                  </a:cubicBezTo>
                  <a:cubicBezTo>
                    <a:pt x="12" y="1"/>
                    <a:pt x="12" y="1"/>
                    <a:pt x="12" y="1"/>
                  </a:cubicBezTo>
                  <a:cubicBezTo>
                    <a:pt x="14" y="0"/>
                    <a:pt x="17" y="0"/>
                    <a:pt x="19" y="1"/>
                  </a:cubicBezTo>
                  <a:cubicBezTo>
                    <a:pt x="28" y="6"/>
                    <a:pt x="28" y="6"/>
                    <a:pt x="28" y="6"/>
                  </a:cubicBezTo>
                  <a:cubicBezTo>
                    <a:pt x="30" y="7"/>
                    <a:pt x="31" y="8"/>
                    <a:pt x="31" y="10"/>
                  </a:cubicBezTo>
                  <a:cubicBezTo>
                    <a:pt x="31" y="11"/>
                    <a:pt x="30" y="12"/>
                    <a:pt x="29" y="13"/>
                  </a:cubicBezTo>
                  <a:cubicBezTo>
                    <a:pt x="19" y="19"/>
                    <a:pt x="19" y="19"/>
                    <a:pt x="19" y="19"/>
                  </a:cubicBezTo>
                  <a:cubicBezTo>
                    <a:pt x="18" y="19"/>
                    <a:pt x="17" y="20"/>
                    <a:pt x="16" y="20"/>
                  </a:cubicBezTo>
                  <a:close/>
                  <a:moveTo>
                    <a:pt x="6" y="10"/>
                  </a:moveTo>
                  <a:cubicBezTo>
                    <a:pt x="14" y="15"/>
                    <a:pt x="14" y="15"/>
                    <a:pt x="14" y="15"/>
                  </a:cubicBezTo>
                  <a:cubicBezTo>
                    <a:pt x="15" y="15"/>
                    <a:pt x="16" y="15"/>
                    <a:pt x="17" y="15"/>
                  </a:cubicBezTo>
                  <a:cubicBezTo>
                    <a:pt x="25" y="10"/>
                    <a:pt x="25" y="10"/>
                    <a:pt x="25" y="10"/>
                  </a:cubicBezTo>
                  <a:cubicBezTo>
                    <a:pt x="17" y="5"/>
                    <a:pt x="17" y="5"/>
                    <a:pt x="17" y="5"/>
                  </a:cubicBezTo>
                  <a:cubicBezTo>
                    <a:pt x="16" y="4"/>
                    <a:pt x="15" y="4"/>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87" name="任意多边形 107">
              <a:extLst>
                <a:ext uri="{FF2B5EF4-FFF2-40B4-BE49-F238E27FC236}">
                  <a16:creationId xmlns:a16="http://schemas.microsoft.com/office/drawing/2014/main" id="{914325A9-98D2-4C01-976E-5FA271A99FC9}"/>
                </a:ext>
              </a:extLst>
            </p:cNvPr>
            <p:cNvSpPr/>
            <p:nvPr/>
          </p:nvSpPr>
          <p:spPr bwMode="auto">
            <a:xfrm>
              <a:off x="6460024" y="3717689"/>
              <a:ext cx="170223" cy="101214"/>
            </a:xfrm>
            <a:custGeom>
              <a:avLst/>
              <a:gdLst>
                <a:gd name="T0" fmla="*/ 16 w 27"/>
                <a:gd name="T1" fmla="*/ 15 h 16"/>
                <a:gd name="T2" fmla="*/ 26 w 27"/>
                <a:gd name="T3" fmla="*/ 9 h 16"/>
                <a:gd name="T4" fmla="*/ 25 w 27"/>
                <a:gd name="T5" fmla="*/ 6 h 16"/>
                <a:gd name="T6" fmla="*/ 16 w 27"/>
                <a:gd name="T7" fmla="*/ 1 h 16"/>
                <a:gd name="T8" fmla="*/ 11 w 27"/>
                <a:gd name="T9" fmla="*/ 1 h 16"/>
                <a:gd name="T10" fmla="*/ 1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9"/>
                    <a:pt x="26" y="9"/>
                    <a:pt x="26" y="9"/>
                  </a:cubicBezTo>
                  <a:cubicBezTo>
                    <a:pt x="27" y="9"/>
                    <a:pt x="27" y="7"/>
                    <a:pt x="25" y="6"/>
                  </a:cubicBezTo>
                  <a:cubicBezTo>
                    <a:pt x="16" y="1"/>
                    <a:pt x="16" y="1"/>
                    <a:pt x="16" y="1"/>
                  </a:cubicBezTo>
                  <a:cubicBezTo>
                    <a:pt x="15" y="0"/>
                    <a:pt x="12" y="0"/>
                    <a:pt x="11" y="1"/>
                  </a:cubicBezTo>
                  <a:cubicBezTo>
                    <a:pt x="1" y="7"/>
                    <a:pt x="1" y="7"/>
                    <a:pt x="1" y="7"/>
                  </a:cubicBezTo>
                  <a:cubicBezTo>
                    <a:pt x="0" y="7"/>
                    <a:pt x="0" y="9"/>
                    <a:pt x="2" y="10"/>
                  </a:cubicBezTo>
                  <a:cubicBezTo>
                    <a:pt x="11" y="15"/>
                    <a:pt x="11" y="15"/>
                    <a:pt x="11" y="15"/>
                  </a:cubicBezTo>
                  <a:cubicBezTo>
                    <a:pt x="12" y="16"/>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88" name="任意多边形 108">
              <a:extLst>
                <a:ext uri="{FF2B5EF4-FFF2-40B4-BE49-F238E27FC236}">
                  <a16:creationId xmlns:a16="http://schemas.microsoft.com/office/drawing/2014/main" id="{AD29CBB8-B224-4C3D-B57E-6B7719746B7F}"/>
                </a:ext>
              </a:extLst>
            </p:cNvPr>
            <p:cNvSpPr/>
            <p:nvPr/>
          </p:nvSpPr>
          <p:spPr bwMode="auto">
            <a:xfrm>
              <a:off x="6447372" y="3705038"/>
              <a:ext cx="195526" cy="126517"/>
            </a:xfrm>
            <a:custGeom>
              <a:avLst/>
              <a:gdLst>
                <a:gd name="T0" fmla="*/ 16 w 31"/>
                <a:gd name="T1" fmla="*/ 20 h 20"/>
                <a:gd name="T2" fmla="*/ 12 w 31"/>
                <a:gd name="T3" fmla="*/ 19 h 20"/>
                <a:gd name="T4" fmla="*/ 3 w 31"/>
                <a:gd name="T5" fmla="*/ 13 h 20"/>
                <a:gd name="T6" fmla="*/ 0 w 31"/>
                <a:gd name="T7" fmla="*/ 10 h 20"/>
                <a:gd name="T8" fmla="*/ 2 w 31"/>
                <a:gd name="T9" fmla="*/ 7 h 20"/>
                <a:gd name="T10" fmla="*/ 12 w 31"/>
                <a:gd name="T11" fmla="*/ 1 h 20"/>
                <a:gd name="T12" fmla="*/ 19 w 31"/>
                <a:gd name="T13" fmla="*/ 1 h 20"/>
                <a:gd name="T14" fmla="*/ 28 w 31"/>
                <a:gd name="T15" fmla="*/ 7 h 20"/>
                <a:gd name="T16" fmla="*/ 31 w 31"/>
                <a:gd name="T17" fmla="*/ 10 h 20"/>
                <a:gd name="T18" fmla="*/ 29 w 31"/>
                <a:gd name="T19" fmla="*/ 13 h 20"/>
                <a:gd name="T20" fmla="*/ 19 w 31"/>
                <a:gd name="T21" fmla="*/ 19 h 20"/>
                <a:gd name="T22" fmla="*/ 16 w 31"/>
                <a:gd name="T23" fmla="*/ 20 h 20"/>
                <a:gd name="T24" fmla="*/ 6 w 31"/>
                <a:gd name="T25" fmla="*/ 10 h 20"/>
                <a:gd name="T26" fmla="*/ 14 w 31"/>
                <a:gd name="T27" fmla="*/ 15 h 20"/>
                <a:gd name="T28" fmla="*/ 17 w 31"/>
                <a:gd name="T29" fmla="*/ 15 h 20"/>
                <a:gd name="T30" fmla="*/ 25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19"/>
                    <a:pt x="12" y="19"/>
                  </a:cubicBezTo>
                  <a:cubicBezTo>
                    <a:pt x="3" y="13"/>
                    <a:pt x="3" y="13"/>
                    <a:pt x="3" y="13"/>
                  </a:cubicBezTo>
                  <a:cubicBezTo>
                    <a:pt x="1" y="13"/>
                    <a:pt x="0" y="11"/>
                    <a:pt x="0" y="10"/>
                  </a:cubicBezTo>
                  <a:cubicBezTo>
                    <a:pt x="0" y="9"/>
                    <a:pt x="1" y="7"/>
                    <a:pt x="2" y="7"/>
                  </a:cubicBezTo>
                  <a:cubicBezTo>
                    <a:pt x="12" y="1"/>
                    <a:pt x="12" y="1"/>
                    <a:pt x="12" y="1"/>
                  </a:cubicBezTo>
                  <a:cubicBezTo>
                    <a:pt x="14" y="0"/>
                    <a:pt x="17" y="0"/>
                    <a:pt x="19" y="1"/>
                  </a:cubicBezTo>
                  <a:cubicBezTo>
                    <a:pt x="28" y="7"/>
                    <a:pt x="28" y="7"/>
                    <a:pt x="28" y="7"/>
                  </a:cubicBezTo>
                  <a:cubicBezTo>
                    <a:pt x="30" y="7"/>
                    <a:pt x="31" y="9"/>
                    <a:pt x="31" y="10"/>
                  </a:cubicBezTo>
                  <a:cubicBezTo>
                    <a:pt x="31" y="11"/>
                    <a:pt x="30" y="13"/>
                    <a:pt x="29" y="13"/>
                  </a:cubicBezTo>
                  <a:cubicBezTo>
                    <a:pt x="19" y="19"/>
                    <a:pt x="19" y="19"/>
                    <a:pt x="19" y="19"/>
                  </a:cubicBezTo>
                  <a:cubicBezTo>
                    <a:pt x="18" y="19"/>
                    <a:pt x="17" y="20"/>
                    <a:pt x="16" y="20"/>
                  </a:cubicBezTo>
                  <a:close/>
                  <a:moveTo>
                    <a:pt x="6" y="10"/>
                  </a:moveTo>
                  <a:cubicBezTo>
                    <a:pt x="14" y="15"/>
                    <a:pt x="14" y="15"/>
                    <a:pt x="14" y="15"/>
                  </a:cubicBezTo>
                  <a:cubicBezTo>
                    <a:pt x="15" y="15"/>
                    <a:pt x="16" y="15"/>
                    <a:pt x="17" y="15"/>
                  </a:cubicBezTo>
                  <a:cubicBezTo>
                    <a:pt x="25" y="10"/>
                    <a:pt x="25" y="10"/>
                    <a:pt x="25" y="10"/>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89" name="任意多边形 109">
              <a:extLst>
                <a:ext uri="{FF2B5EF4-FFF2-40B4-BE49-F238E27FC236}">
                  <a16:creationId xmlns:a16="http://schemas.microsoft.com/office/drawing/2014/main" id="{EEB8A8EB-1A8C-4636-B2E1-8869DBC8949A}"/>
                </a:ext>
              </a:extLst>
            </p:cNvPr>
            <p:cNvSpPr/>
            <p:nvPr/>
          </p:nvSpPr>
          <p:spPr bwMode="auto">
            <a:xfrm>
              <a:off x="6328907" y="3799350"/>
              <a:ext cx="169073" cy="94313"/>
            </a:xfrm>
            <a:custGeom>
              <a:avLst/>
              <a:gdLst>
                <a:gd name="T0" fmla="*/ 16 w 27"/>
                <a:gd name="T1" fmla="*/ 14 h 15"/>
                <a:gd name="T2" fmla="*/ 25 w 27"/>
                <a:gd name="T3" fmla="*/ 9 h 15"/>
                <a:gd name="T4" fmla="*/ 25 w 27"/>
                <a:gd name="T5" fmla="*/ 6 h 15"/>
                <a:gd name="T6" fmla="*/ 16 w 27"/>
                <a:gd name="T7" fmla="*/ 0 h 15"/>
                <a:gd name="T8" fmla="*/ 11 w 27"/>
                <a:gd name="T9" fmla="*/ 0 h 15"/>
                <a:gd name="T10" fmla="*/ 1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5" y="9"/>
                    <a:pt x="25" y="9"/>
                    <a:pt x="25" y="9"/>
                  </a:cubicBezTo>
                  <a:cubicBezTo>
                    <a:pt x="27" y="8"/>
                    <a:pt x="26" y="7"/>
                    <a:pt x="25" y="6"/>
                  </a:cubicBezTo>
                  <a:cubicBezTo>
                    <a:pt x="16" y="0"/>
                    <a:pt x="16" y="0"/>
                    <a:pt x="16" y="0"/>
                  </a:cubicBezTo>
                  <a:cubicBezTo>
                    <a:pt x="15" y="0"/>
                    <a:pt x="12" y="0"/>
                    <a:pt x="11" y="0"/>
                  </a:cubicBezTo>
                  <a:cubicBezTo>
                    <a:pt x="1" y="6"/>
                    <a:pt x="1" y="6"/>
                    <a:pt x="1" y="6"/>
                  </a:cubicBezTo>
                  <a:cubicBezTo>
                    <a:pt x="0" y="7"/>
                    <a:pt x="0" y="8"/>
                    <a:pt x="2" y="9"/>
                  </a:cubicBezTo>
                  <a:cubicBezTo>
                    <a:pt x="11" y="14"/>
                    <a:pt x="11" y="14"/>
                    <a:pt x="11" y="14"/>
                  </a:cubicBezTo>
                  <a:cubicBezTo>
                    <a:pt x="12" y="15"/>
                    <a:pt x="14"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90" name="任意多边形 110">
              <a:extLst>
                <a:ext uri="{FF2B5EF4-FFF2-40B4-BE49-F238E27FC236}">
                  <a16:creationId xmlns:a16="http://schemas.microsoft.com/office/drawing/2014/main" id="{A4E903E5-4FCA-498A-9B26-47ABBEAE15B0}"/>
                </a:ext>
              </a:extLst>
            </p:cNvPr>
            <p:cNvSpPr/>
            <p:nvPr/>
          </p:nvSpPr>
          <p:spPr bwMode="auto">
            <a:xfrm>
              <a:off x="6316255" y="3780948"/>
              <a:ext cx="187476" cy="125367"/>
            </a:xfrm>
            <a:custGeom>
              <a:avLst/>
              <a:gdLst>
                <a:gd name="T0" fmla="*/ 15 w 30"/>
                <a:gd name="T1" fmla="*/ 20 h 20"/>
                <a:gd name="T2" fmla="*/ 12 w 30"/>
                <a:gd name="T3" fmla="*/ 19 h 20"/>
                <a:gd name="T4" fmla="*/ 3 w 30"/>
                <a:gd name="T5" fmla="*/ 14 h 20"/>
                <a:gd name="T6" fmla="*/ 0 w 30"/>
                <a:gd name="T7" fmla="*/ 10 h 20"/>
                <a:gd name="T8" fmla="*/ 2 w 30"/>
                <a:gd name="T9" fmla="*/ 7 h 20"/>
                <a:gd name="T10" fmla="*/ 12 w 30"/>
                <a:gd name="T11" fmla="*/ 1 h 20"/>
                <a:gd name="T12" fmla="*/ 19 w 30"/>
                <a:gd name="T13" fmla="*/ 2 h 20"/>
                <a:gd name="T14" fmla="*/ 28 w 30"/>
                <a:gd name="T15" fmla="*/ 7 h 20"/>
                <a:gd name="T16" fmla="*/ 30 w 30"/>
                <a:gd name="T17" fmla="*/ 10 h 20"/>
                <a:gd name="T18" fmla="*/ 28 w 30"/>
                <a:gd name="T19" fmla="*/ 13 h 20"/>
                <a:gd name="T20" fmla="*/ 19 w 30"/>
                <a:gd name="T21" fmla="*/ 19 h 20"/>
                <a:gd name="T22" fmla="*/ 15 w 30"/>
                <a:gd name="T23" fmla="*/ 20 h 20"/>
                <a:gd name="T24" fmla="*/ 5 w 30"/>
                <a:gd name="T25" fmla="*/ 10 h 20"/>
                <a:gd name="T26" fmla="*/ 14 w 30"/>
                <a:gd name="T27" fmla="*/ 15 h 20"/>
                <a:gd name="T28" fmla="*/ 17 w 30"/>
                <a:gd name="T29" fmla="*/ 15 h 20"/>
                <a:gd name="T30" fmla="*/ 25 w 30"/>
                <a:gd name="T31" fmla="*/ 10 h 20"/>
                <a:gd name="T32" fmla="*/ 17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3" y="20"/>
                    <a:pt x="12" y="19"/>
                  </a:cubicBezTo>
                  <a:cubicBezTo>
                    <a:pt x="3" y="14"/>
                    <a:pt x="3" y="14"/>
                    <a:pt x="3" y="14"/>
                  </a:cubicBezTo>
                  <a:cubicBezTo>
                    <a:pt x="1" y="13"/>
                    <a:pt x="0" y="12"/>
                    <a:pt x="0" y="10"/>
                  </a:cubicBezTo>
                  <a:cubicBezTo>
                    <a:pt x="0" y="9"/>
                    <a:pt x="1" y="8"/>
                    <a:pt x="2" y="7"/>
                  </a:cubicBezTo>
                  <a:cubicBezTo>
                    <a:pt x="12" y="1"/>
                    <a:pt x="12" y="1"/>
                    <a:pt x="12" y="1"/>
                  </a:cubicBezTo>
                  <a:cubicBezTo>
                    <a:pt x="14" y="0"/>
                    <a:pt x="17" y="0"/>
                    <a:pt x="19" y="2"/>
                  </a:cubicBezTo>
                  <a:cubicBezTo>
                    <a:pt x="28" y="7"/>
                    <a:pt x="28" y="7"/>
                    <a:pt x="28" y="7"/>
                  </a:cubicBezTo>
                  <a:cubicBezTo>
                    <a:pt x="30" y="8"/>
                    <a:pt x="30" y="9"/>
                    <a:pt x="30" y="10"/>
                  </a:cubicBezTo>
                  <a:cubicBezTo>
                    <a:pt x="30" y="12"/>
                    <a:pt x="30" y="13"/>
                    <a:pt x="28" y="13"/>
                  </a:cubicBezTo>
                  <a:cubicBezTo>
                    <a:pt x="19" y="19"/>
                    <a:pt x="19" y="19"/>
                    <a:pt x="19" y="19"/>
                  </a:cubicBezTo>
                  <a:cubicBezTo>
                    <a:pt x="18" y="20"/>
                    <a:pt x="17" y="20"/>
                    <a:pt x="15" y="20"/>
                  </a:cubicBezTo>
                  <a:close/>
                  <a:moveTo>
                    <a:pt x="5" y="10"/>
                  </a:moveTo>
                  <a:cubicBezTo>
                    <a:pt x="14" y="15"/>
                    <a:pt x="14" y="15"/>
                    <a:pt x="14" y="15"/>
                  </a:cubicBezTo>
                  <a:cubicBezTo>
                    <a:pt x="15" y="16"/>
                    <a:pt x="16" y="16"/>
                    <a:pt x="17" y="15"/>
                  </a:cubicBezTo>
                  <a:cubicBezTo>
                    <a:pt x="25" y="10"/>
                    <a:pt x="25" y="10"/>
                    <a:pt x="25" y="10"/>
                  </a:cubicBezTo>
                  <a:cubicBezTo>
                    <a:pt x="17" y="5"/>
                    <a:pt x="17" y="5"/>
                    <a:pt x="17" y="5"/>
                  </a:cubicBezTo>
                  <a:cubicBezTo>
                    <a:pt x="16" y="5"/>
                    <a:pt x="15"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91" name="任意多边形 111">
              <a:extLst>
                <a:ext uri="{FF2B5EF4-FFF2-40B4-BE49-F238E27FC236}">
                  <a16:creationId xmlns:a16="http://schemas.microsoft.com/office/drawing/2014/main" id="{5F0A75F7-EE3E-4F6F-B562-705D23392137}"/>
                </a:ext>
              </a:extLst>
            </p:cNvPr>
            <p:cNvSpPr/>
            <p:nvPr/>
          </p:nvSpPr>
          <p:spPr bwMode="auto">
            <a:xfrm>
              <a:off x="6196639" y="3875260"/>
              <a:ext cx="169073" cy="94313"/>
            </a:xfrm>
            <a:custGeom>
              <a:avLst/>
              <a:gdLst>
                <a:gd name="T0" fmla="*/ 16 w 27"/>
                <a:gd name="T1" fmla="*/ 14 h 15"/>
                <a:gd name="T2" fmla="*/ 25 w 27"/>
                <a:gd name="T3" fmla="*/ 9 h 15"/>
                <a:gd name="T4" fmla="*/ 25 w 27"/>
                <a:gd name="T5" fmla="*/ 6 h 15"/>
                <a:gd name="T6" fmla="*/ 16 w 27"/>
                <a:gd name="T7" fmla="*/ 1 h 15"/>
                <a:gd name="T8" fmla="*/ 11 w 27"/>
                <a:gd name="T9" fmla="*/ 0 h 15"/>
                <a:gd name="T10" fmla="*/ 1 w 27"/>
                <a:gd name="T11" fmla="*/ 6 h 15"/>
                <a:gd name="T12" fmla="*/ 1 w 27"/>
                <a:gd name="T13" fmla="*/ 9 h 15"/>
                <a:gd name="T14" fmla="*/ 10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5" y="9"/>
                    <a:pt x="25" y="9"/>
                    <a:pt x="25" y="9"/>
                  </a:cubicBezTo>
                  <a:cubicBezTo>
                    <a:pt x="27" y="8"/>
                    <a:pt x="26" y="7"/>
                    <a:pt x="25" y="6"/>
                  </a:cubicBezTo>
                  <a:cubicBezTo>
                    <a:pt x="16" y="1"/>
                    <a:pt x="16" y="1"/>
                    <a:pt x="16" y="1"/>
                  </a:cubicBezTo>
                  <a:cubicBezTo>
                    <a:pt x="14" y="0"/>
                    <a:pt x="12" y="0"/>
                    <a:pt x="11" y="0"/>
                  </a:cubicBezTo>
                  <a:cubicBezTo>
                    <a:pt x="1" y="6"/>
                    <a:pt x="1" y="6"/>
                    <a:pt x="1" y="6"/>
                  </a:cubicBezTo>
                  <a:cubicBezTo>
                    <a:pt x="0" y="7"/>
                    <a:pt x="0" y="8"/>
                    <a:pt x="1" y="9"/>
                  </a:cubicBezTo>
                  <a:cubicBezTo>
                    <a:pt x="10" y="14"/>
                    <a:pt x="10" y="14"/>
                    <a:pt x="10" y="14"/>
                  </a:cubicBezTo>
                  <a:cubicBezTo>
                    <a:pt x="12" y="15"/>
                    <a:pt x="14"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92" name="任意多边形 112">
              <a:extLst>
                <a:ext uri="{FF2B5EF4-FFF2-40B4-BE49-F238E27FC236}">
                  <a16:creationId xmlns:a16="http://schemas.microsoft.com/office/drawing/2014/main" id="{8FB779BB-014D-4647-AE60-C00A34A5E12A}"/>
                </a:ext>
              </a:extLst>
            </p:cNvPr>
            <p:cNvSpPr/>
            <p:nvPr/>
          </p:nvSpPr>
          <p:spPr bwMode="auto">
            <a:xfrm>
              <a:off x="6183988" y="3855707"/>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2 h 20"/>
                <a:gd name="T12" fmla="*/ 19 w 30"/>
                <a:gd name="T13" fmla="*/ 2 h 20"/>
                <a:gd name="T14" fmla="*/ 28 w 30"/>
                <a:gd name="T15" fmla="*/ 7 h 20"/>
                <a:gd name="T16" fmla="*/ 30 w 30"/>
                <a:gd name="T17" fmla="*/ 11 h 20"/>
                <a:gd name="T18" fmla="*/ 28 w 30"/>
                <a:gd name="T19" fmla="*/ 14 h 20"/>
                <a:gd name="T20" fmla="*/ 19 w 30"/>
                <a:gd name="T21" fmla="*/ 19 h 20"/>
                <a:gd name="T22" fmla="*/ 15 w 30"/>
                <a:gd name="T23" fmla="*/ 20 h 20"/>
                <a:gd name="T24" fmla="*/ 5 w 30"/>
                <a:gd name="T25" fmla="*/ 10 h 20"/>
                <a:gd name="T26" fmla="*/ 14 w 30"/>
                <a:gd name="T27" fmla="*/ 15 h 20"/>
                <a:gd name="T28" fmla="*/ 16 w 30"/>
                <a:gd name="T29" fmla="*/ 15 h 20"/>
                <a:gd name="T30" fmla="*/ 25 w 30"/>
                <a:gd name="T31" fmla="*/ 10 h 20"/>
                <a:gd name="T32" fmla="*/ 17 w 30"/>
                <a:gd name="T33" fmla="*/ 6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3" y="20"/>
                    <a:pt x="11" y="19"/>
                  </a:cubicBezTo>
                  <a:cubicBezTo>
                    <a:pt x="2" y="14"/>
                    <a:pt x="2" y="14"/>
                    <a:pt x="2" y="14"/>
                  </a:cubicBezTo>
                  <a:cubicBezTo>
                    <a:pt x="1" y="13"/>
                    <a:pt x="0" y="12"/>
                    <a:pt x="0" y="10"/>
                  </a:cubicBezTo>
                  <a:cubicBezTo>
                    <a:pt x="0" y="9"/>
                    <a:pt x="1" y="8"/>
                    <a:pt x="2" y="7"/>
                  </a:cubicBezTo>
                  <a:cubicBezTo>
                    <a:pt x="12" y="2"/>
                    <a:pt x="12" y="2"/>
                    <a:pt x="12" y="2"/>
                  </a:cubicBezTo>
                  <a:cubicBezTo>
                    <a:pt x="14" y="0"/>
                    <a:pt x="17" y="0"/>
                    <a:pt x="19" y="2"/>
                  </a:cubicBezTo>
                  <a:cubicBezTo>
                    <a:pt x="28" y="7"/>
                    <a:pt x="28" y="7"/>
                    <a:pt x="28" y="7"/>
                  </a:cubicBezTo>
                  <a:cubicBezTo>
                    <a:pt x="29" y="8"/>
                    <a:pt x="30" y="9"/>
                    <a:pt x="30" y="11"/>
                  </a:cubicBezTo>
                  <a:cubicBezTo>
                    <a:pt x="30" y="12"/>
                    <a:pt x="30" y="13"/>
                    <a:pt x="28" y="14"/>
                  </a:cubicBezTo>
                  <a:cubicBezTo>
                    <a:pt x="19" y="19"/>
                    <a:pt x="19" y="19"/>
                    <a:pt x="19" y="19"/>
                  </a:cubicBezTo>
                  <a:cubicBezTo>
                    <a:pt x="18" y="20"/>
                    <a:pt x="17" y="20"/>
                    <a:pt x="15" y="20"/>
                  </a:cubicBezTo>
                  <a:close/>
                  <a:moveTo>
                    <a:pt x="5" y="10"/>
                  </a:moveTo>
                  <a:cubicBezTo>
                    <a:pt x="14" y="15"/>
                    <a:pt x="14" y="15"/>
                    <a:pt x="14" y="15"/>
                  </a:cubicBezTo>
                  <a:cubicBezTo>
                    <a:pt x="15" y="16"/>
                    <a:pt x="16" y="16"/>
                    <a:pt x="16" y="15"/>
                  </a:cubicBezTo>
                  <a:cubicBezTo>
                    <a:pt x="25" y="10"/>
                    <a:pt x="25" y="10"/>
                    <a:pt x="25" y="10"/>
                  </a:cubicBezTo>
                  <a:cubicBezTo>
                    <a:pt x="17" y="6"/>
                    <a:pt x="17" y="6"/>
                    <a:pt x="17" y="6"/>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93" name="任意多边形 113">
              <a:extLst>
                <a:ext uri="{FF2B5EF4-FFF2-40B4-BE49-F238E27FC236}">
                  <a16:creationId xmlns:a16="http://schemas.microsoft.com/office/drawing/2014/main" id="{DCCD4EBF-CAA1-4AD7-8CEF-EDFC4BA553F5}"/>
                </a:ext>
              </a:extLst>
            </p:cNvPr>
            <p:cNvSpPr/>
            <p:nvPr/>
          </p:nvSpPr>
          <p:spPr bwMode="auto">
            <a:xfrm>
              <a:off x="6065521" y="3950020"/>
              <a:ext cx="162172" cy="94313"/>
            </a:xfrm>
            <a:custGeom>
              <a:avLst/>
              <a:gdLst>
                <a:gd name="T0" fmla="*/ 15 w 26"/>
                <a:gd name="T1" fmla="*/ 15 h 15"/>
                <a:gd name="T2" fmla="*/ 25 w 26"/>
                <a:gd name="T3" fmla="*/ 9 h 15"/>
                <a:gd name="T4" fmla="*/ 25 w 26"/>
                <a:gd name="T5" fmla="*/ 6 h 15"/>
                <a:gd name="T6" fmla="*/ 16 w 26"/>
                <a:gd name="T7" fmla="*/ 1 h 15"/>
                <a:gd name="T8" fmla="*/ 11 w 26"/>
                <a:gd name="T9" fmla="*/ 1 h 15"/>
                <a:gd name="T10" fmla="*/ 1 w 26"/>
                <a:gd name="T11" fmla="*/ 6 h 15"/>
                <a:gd name="T12" fmla="*/ 1 w 26"/>
                <a:gd name="T13" fmla="*/ 9 h 15"/>
                <a:gd name="T14" fmla="*/ 10 w 26"/>
                <a:gd name="T15" fmla="*/ 14 h 15"/>
                <a:gd name="T16" fmla="*/ 15 w 2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5"/>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8"/>
                    <a:pt x="1" y="9"/>
                  </a:cubicBezTo>
                  <a:cubicBezTo>
                    <a:pt x="10" y="14"/>
                    <a:pt x="10" y="14"/>
                    <a:pt x="10" y="14"/>
                  </a:cubicBezTo>
                  <a:cubicBezTo>
                    <a:pt x="12" y="15"/>
                    <a:pt x="14" y="15"/>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94" name="任意多边形 114">
              <a:extLst>
                <a:ext uri="{FF2B5EF4-FFF2-40B4-BE49-F238E27FC236}">
                  <a16:creationId xmlns:a16="http://schemas.microsoft.com/office/drawing/2014/main" id="{C8C83904-EDDC-4AEF-B6D4-439DDBD52D5D}"/>
                </a:ext>
              </a:extLst>
            </p:cNvPr>
            <p:cNvSpPr/>
            <p:nvPr/>
          </p:nvSpPr>
          <p:spPr bwMode="auto">
            <a:xfrm>
              <a:off x="6052870" y="3937369"/>
              <a:ext cx="187476" cy="119616"/>
            </a:xfrm>
            <a:custGeom>
              <a:avLst/>
              <a:gdLst>
                <a:gd name="T0" fmla="*/ 15 w 30"/>
                <a:gd name="T1" fmla="*/ 19 h 19"/>
                <a:gd name="T2" fmla="*/ 11 w 30"/>
                <a:gd name="T3" fmla="*/ 18 h 19"/>
                <a:gd name="T4" fmla="*/ 2 w 30"/>
                <a:gd name="T5" fmla="*/ 13 h 19"/>
                <a:gd name="T6" fmla="*/ 0 w 30"/>
                <a:gd name="T7" fmla="*/ 10 h 19"/>
                <a:gd name="T8" fmla="*/ 2 w 30"/>
                <a:gd name="T9" fmla="*/ 6 h 19"/>
                <a:gd name="T10" fmla="*/ 12 w 30"/>
                <a:gd name="T11" fmla="*/ 1 h 19"/>
                <a:gd name="T12" fmla="*/ 19 w 30"/>
                <a:gd name="T13" fmla="*/ 1 h 19"/>
                <a:gd name="T14" fmla="*/ 28 w 30"/>
                <a:gd name="T15" fmla="*/ 6 h 19"/>
                <a:gd name="T16" fmla="*/ 30 w 30"/>
                <a:gd name="T17" fmla="*/ 10 h 19"/>
                <a:gd name="T18" fmla="*/ 28 w 30"/>
                <a:gd name="T19" fmla="*/ 13 h 19"/>
                <a:gd name="T20" fmla="*/ 18 w 30"/>
                <a:gd name="T21" fmla="*/ 19 h 19"/>
                <a:gd name="T22" fmla="*/ 15 w 30"/>
                <a:gd name="T23" fmla="*/ 19 h 19"/>
                <a:gd name="T24" fmla="*/ 5 w 30"/>
                <a:gd name="T25" fmla="*/ 10 h 19"/>
                <a:gd name="T26" fmla="*/ 13 w 30"/>
                <a:gd name="T27" fmla="*/ 14 h 19"/>
                <a:gd name="T28" fmla="*/ 16 w 30"/>
                <a:gd name="T29" fmla="*/ 15 h 19"/>
                <a:gd name="T30" fmla="*/ 25 w 30"/>
                <a:gd name="T31" fmla="*/ 10 h 19"/>
                <a:gd name="T32" fmla="*/ 17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2" y="19"/>
                    <a:pt x="11" y="18"/>
                  </a:cubicBezTo>
                  <a:cubicBezTo>
                    <a:pt x="2" y="13"/>
                    <a:pt x="2" y="13"/>
                    <a:pt x="2" y="13"/>
                  </a:cubicBezTo>
                  <a:cubicBezTo>
                    <a:pt x="1" y="12"/>
                    <a:pt x="0" y="11"/>
                    <a:pt x="0" y="10"/>
                  </a:cubicBezTo>
                  <a:cubicBezTo>
                    <a:pt x="0" y="8"/>
                    <a:pt x="1" y="7"/>
                    <a:pt x="2" y="6"/>
                  </a:cubicBezTo>
                  <a:cubicBezTo>
                    <a:pt x="12" y="1"/>
                    <a:pt x="12" y="1"/>
                    <a:pt x="12" y="1"/>
                  </a:cubicBezTo>
                  <a:cubicBezTo>
                    <a:pt x="14" y="0"/>
                    <a:pt x="17" y="0"/>
                    <a:pt x="19" y="1"/>
                  </a:cubicBezTo>
                  <a:cubicBezTo>
                    <a:pt x="28" y="6"/>
                    <a:pt x="28" y="6"/>
                    <a:pt x="28" y="6"/>
                  </a:cubicBezTo>
                  <a:cubicBezTo>
                    <a:pt x="29" y="7"/>
                    <a:pt x="30" y="8"/>
                    <a:pt x="30" y="10"/>
                  </a:cubicBezTo>
                  <a:cubicBezTo>
                    <a:pt x="30" y="11"/>
                    <a:pt x="29" y="12"/>
                    <a:pt x="28" y="13"/>
                  </a:cubicBezTo>
                  <a:cubicBezTo>
                    <a:pt x="18" y="19"/>
                    <a:pt x="18" y="19"/>
                    <a:pt x="18" y="19"/>
                  </a:cubicBezTo>
                  <a:cubicBezTo>
                    <a:pt x="17" y="19"/>
                    <a:pt x="16" y="19"/>
                    <a:pt x="15" y="19"/>
                  </a:cubicBezTo>
                  <a:close/>
                  <a:moveTo>
                    <a:pt x="5" y="10"/>
                  </a:moveTo>
                  <a:cubicBezTo>
                    <a:pt x="13" y="14"/>
                    <a:pt x="13" y="14"/>
                    <a:pt x="13" y="14"/>
                  </a:cubicBezTo>
                  <a:cubicBezTo>
                    <a:pt x="14" y="15"/>
                    <a:pt x="16" y="15"/>
                    <a:pt x="16" y="15"/>
                  </a:cubicBezTo>
                  <a:cubicBezTo>
                    <a:pt x="25" y="10"/>
                    <a:pt x="25" y="10"/>
                    <a:pt x="25" y="10"/>
                  </a:cubicBezTo>
                  <a:cubicBezTo>
                    <a:pt x="17" y="5"/>
                    <a:pt x="17" y="5"/>
                    <a:pt x="17" y="5"/>
                  </a:cubicBezTo>
                  <a:cubicBezTo>
                    <a:pt x="16"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95" name="任意多边形 115">
              <a:extLst>
                <a:ext uri="{FF2B5EF4-FFF2-40B4-BE49-F238E27FC236}">
                  <a16:creationId xmlns:a16="http://schemas.microsoft.com/office/drawing/2014/main" id="{954C67B0-A13F-47F0-9DBD-563E2B5550FE}"/>
                </a:ext>
              </a:extLst>
            </p:cNvPr>
            <p:cNvSpPr/>
            <p:nvPr/>
          </p:nvSpPr>
          <p:spPr bwMode="auto">
            <a:xfrm>
              <a:off x="5926353" y="4025930"/>
              <a:ext cx="170223" cy="100063"/>
            </a:xfrm>
            <a:custGeom>
              <a:avLst/>
              <a:gdLst>
                <a:gd name="T0" fmla="*/ 16 w 27"/>
                <a:gd name="T1" fmla="*/ 15 h 16"/>
                <a:gd name="T2" fmla="*/ 26 w 27"/>
                <a:gd name="T3" fmla="*/ 9 h 16"/>
                <a:gd name="T4" fmla="*/ 26 w 27"/>
                <a:gd name="T5" fmla="*/ 6 h 16"/>
                <a:gd name="T6" fmla="*/ 17 w 27"/>
                <a:gd name="T7" fmla="*/ 1 h 16"/>
                <a:gd name="T8" fmla="*/ 12 w 27"/>
                <a:gd name="T9" fmla="*/ 1 h 16"/>
                <a:gd name="T10" fmla="*/ 2 w 27"/>
                <a:gd name="T11" fmla="*/ 7 h 16"/>
                <a:gd name="T12" fmla="*/ 2 w 27"/>
                <a:gd name="T13" fmla="*/ 9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9"/>
                    <a:pt x="26" y="9"/>
                    <a:pt x="26" y="9"/>
                  </a:cubicBezTo>
                  <a:cubicBezTo>
                    <a:pt x="27" y="8"/>
                    <a:pt x="27" y="7"/>
                    <a:pt x="26" y="6"/>
                  </a:cubicBezTo>
                  <a:cubicBezTo>
                    <a:pt x="17" y="1"/>
                    <a:pt x="17" y="1"/>
                    <a:pt x="17" y="1"/>
                  </a:cubicBezTo>
                  <a:cubicBezTo>
                    <a:pt x="15" y="0"/>
                    <a:pt x="13" y="0"/>
                    <a:pt x="12" y="1"/>
                  </a:cubicBezTo>
                  <a:cubicBezTo>
                    <a:pt x="2" y="7"/>
                    <a:pt x="2" y="7"/>
                    <a:pt x="2" y="7"/>
                  </a:cubicBezTo>
                  <a:cubicBezTo>
                    <a:pt x="0" y="7"/>
                    <a:pt x="1" y="9"/>
                    <a:pt x="2" y="9"/>
                  </a:cubicBezTo>
                  <a:cubicBezTo>
                    <a:pt x="11" y="15"/>
                    <a:pt x="11" y="15"/>
                    <a:pt x="11" y="15"/>
                  </a:cubicBezTo>
                  <a:cubicBezTo>
                    <a:pt x="13" y="15"/>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96" name="任意多边形 116">
              <a:extLst>
                <a:ext uri="{FF2B5EF4-FFF2-40B4-BE49-F238E27FC236}">
                  <a16:creationId xmlns:a16="http://schemas.microsoft.com/office/drawing/2014/main" id="{BDE94DE2-2B72-454B-9641-100B8CECB443}"/>
                </a:ext>
              </a:extLst>
            </p:cNvPr>
            <p:cNvSpPr/>
            <p:nvPr/>
          </p:nvSpPr>
          <p:spPr bwMode="auto">
            <a:xfrm>
              <a:off x="5920602" y="4013279"/>
              <a:ext cx="188625" cy="125367"/>
            </a:xfrm>
            <a:custGeom>
              <a:avLst/>
              <a:gdLst>
                <a:gd name="T0" fmla="*/ 15 w 30"/>
                <a:gd name="T1" fmla="*/ 20 h 20"/>
                <a:gd name="T2" fmla="*/ 11 w 30"/>
                <a:gd name="T3" fmla="*/ 19 h 20"/>
                <a:gd name="T4" fmla="*/ 2 w 30"/>
                <a:gd name="T5" fmla="*/ 13 h 20"/>
                <a:gd name="T6" fmla="*/ 0 w 30"/>
                <a:gd name="T7" fmla="*/ 10 h 20"/>
                <a:gd name="T8" fmla="*/ 2 w 30"/>
                <a:gd name="T9" fmla="*/ 7 h 20"/>
                <a:gd name="T10" fmla="*/ 11 w 30"/>
                <a:gd name="T11" fmla="*/ 1 h 20"/>
                <a:gd name="T12" fmla="*/ 19 w 30"/>
                <a:gd name="T13" fmla="*/ 1 h 20"/>
                <a:gd name="T14" fmla="*/ 28 w 30"/>
                <a:gd name="T15" fmla="*/ 6 h 20"/>
                <a:gd name="T16" fmla="*/ 30 w 30"/>
                <a:gd name="T17" fmla="*/ 10 h 20"/>
                <a:gd name="T18" fmla="*/ 28 w 30"/>
                <a:gd name="T19" fmla="*/ 13 h 20"/>
                <a:gd name="T20" fmla="*/ 18 w 30"/>
                <a:gd name="T21" fmla="*/ 19 h 20"/>
                <a:gd name="T22" fmla="*/ 15 w 30"/>
                <a:gd name="T23" fmla="*/ 20 h 20"/>
                <a:gd name="T24" fmla="*/ 16 w 30"/>
                <a:gd name="T25" fmla="*/ 15 h 20"/>
                <a:gd name="T26" fmla="*/ 17 w 30"/>
                <a:gd name="T27" fmla="*/ 17 h 20"/>
                <a:gd name="T28" fmla="*/ 16 w 30"/>
                <a:gd name="T29" fmla="*/ 15 h 20"/>
                <a:gd name="T30" fmla="*/ 25 w 30"/>
                <a:gd name="T31" fmla="*/ 10 h 20"/>
                <a:gd name="T32" fmla="*/ 16 w 30"/>
                <a:gd name="T33" fmla="*/ 5 h 20"/>
                <a:gd name="T34" fmla="*/ 14 w 30"/>
                <a:gd name="T35" fmla="*/ 5 h 20"/>
                <a:gd name="T36" fmla="*/ 5 w 30"/>
                <a:gd name="T37" fmla="*/ 10 h 20"/>
                <a:gd name="T38" fmla="*/ 13 w 30"/>
                <a:gd name="T39" fmla="*/ 15 h 20"/>
                <a:gd name="T40" fmla="*/ 16 w 30"/>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20">
                  <a:moveTo>
                    <a:pt x="15" y="20"/>
                  </a:moveTo>
                  <a:cubicBezTo>
                    <a:pt x="14" y="20"/>
                    <a:pt x="12" y="19"/>
                    <a:pt x="11" y="19"/>
                  </a:cubicBezTo>
                  <a:cubicBezTo>
                    <a:pt x="2" y="13"/>
                    <a:pt x="2" y="13"/>
                    <a:pt x="2" y="13"/>
                  </a:cubicBezTo>
                  <a:cubicBezTo>
                    <a:pt x="1" y="12"/>
                    <a:pt x="0" y="11"/>
                    <a:pt x="0" y="10"/>
                  </a:cubicBezTo>
                  <a:cubicBezTo>
                    <a:pt x="0" y="8"/>
                    <a:pt x="0" y="7"/>
                    <a:pt x="2" y="7"/>
                  </a:cubicBezTo>
                  <a:cubicBezTo>
                    <a:pt x="11" y="1"/>
                    <a:pt x="11" y="1"/>
                    <a:pt x="11" y="1"/>
                  </a:cubicBezTo>
                  <a:cubicBezTo>
                    <a:pt x="13" y="0"/>
                    <a:pt x="16" y="0"/>
                    <a:pt x="19" y="1"/>
                  </a:cubicBezTo>
                  <a:cubicBezTo>
                    <a:pt x="28" y="6"/>
                    <a:pt x="28" y="6"/>
                    <a:pt x="28" y="6"/>
                  </a:cubicBezTo>
                  <a:cubicBezTo>
                    <a:pt x="29" y="7"/>
                    <a:pt x="30" y="9"/>
                    <a:pt x="30" y="10"/>
                  </a:cubicBezTo>
                  <a:cubicBezTo>
                    <a:pt x="30" y="11"/>
                    <a:pt x="29" y="12"/>
                    <a:pt x="28" y="13"/>
                  </a:cubicBezTo>
                  <a:cubicBezTo>
                    <a:pt x="18" y="19"/>
                    <a:pt x="18" y="19"/>
                    <a:pt x="18" y="19"/>
                  </a:cubicBezTo>
                  <a:cubicBezTo>
                    <a:pt x="17" y="19"/>
                    <a:pt x="16" y="20"/>
                    <a:pt x="15" y="20"/>
                  </a:cubicBezTo>
                  <a:close/>
                  <a:moveTo>
                    <a:pt x="16" y="15"/>
                  </a:moveTo>
                  <a:cubicBezTo>
                    <a:pt x="17" y="17"/>
                    <a:pt x="17" y="17"/>
                    <a:pt x="17" y="17"/>
                  </a:cubicBezTo>
                  <a:cubicBezTo>
                    <a:pt x="16" y="15"/>
                    <a:pt x="16" y="15"/>
                    <a:pt x="16" y="15"/>
                  </a:cubicBezTo>
                  <a:cubicBezTo>
                    <a:pt x="25" y="10"/>
                    <a:pt x="25" y="10"/>
                    <a:pt x="25" y="10"/>
                  </a:cubicBezTo>
                  <a:cubicBezTo>
                    <a:pt x="16" y="5"/>
                    <a:pt x="16" y="5"/>
                    <a:pt x="16" y="5"/>
                  </a:cubicBezTo>
                  <a:cubicBezTo>
                    <a:pt x="16" y="5"/>
                    <a:pt x="14" y="5"/>
                    <a:pt x="14" y="5"/>
                  </a:cubicBezTo>
                  <a:cubicBezTo>
                    <a:pt x="5" y="10"/>
                    <a:pt x="5" y="10"/>
                    <a:pt x="5" y="10"/>
                  </a:cubicBezTo>
                  <a:cubicBezTo>
                    <a:pt x="13" y="15"/>
                    <a:pt x="13" y="15"/>
                    <a:pt x="13" y="15"/>
                  </a:cubicBezTo>
                  <a:cubicBezTo>
                    <a:pt x="14" y="15"/>
                    <a:pt x="16" y="15"/>
                    <a:pt x="16" y="15"/>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97" name="任意多边形 117">
              <a:extLst>
                <a:ext uri="{FF2B5EF4-FFF2-40B4-BE49-F238E27FC236}">
                  <a16:creationId xmlns:a16="http://schemas.microsoft.com/office/drawing/2014/main" id="{AEAED1B2-A91E-4DAF-95CD-D4377A88673A}"/>
                </a:ext>
              </a:extLst>
            </p:cNvPr>
            <p:cNvSpPr/>
            <p:nvPr/>
          </p:nvSpPr>
          <p:spPr bwMode="auto">
            <a:xfrm>
              <a:off x="5795235" y="4100691"/>
              <a:ext cx="169073" cy="100063"/>
            </a:xfrm>
            <a:custGeom>
              <a:avLst/>
              <a:gdLst>
                <a:gd name="T0" fmla="*/ 16 w 27"/>
                <a:gd name="T1" fmla="*/ 15 h 16"/>
                <a:gd name="T2" fmla="*/ 26 w 27"/>
                <a:gd name="T3" fmla="*/ 9 h 16"/>
                <a:gd name="T4" fmla="*/ 25 w 27"/>
                <a:gd name="T5" fmla="*/ 7 h 16"/>
                <a:gd name="T6" fmla="*/ 16 w 27"/>
                <a:gd name="T7" fmla="*/ 1 h 16"/>
                <a:gd name="T8" fmla="*/ 11 w 27"/>
                <a:gd name="T9" fmla="*/ 1 h 16"/>
                <a:gd name="T10" fmla="*/ 2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9"/>
                    <a:pt x="26" y="9"/>
                    <a:pt x="26" y="9"/>
                  </a:cubicBezTo>
                  <a:cubicBezTo>
                    <a:pt x="27" y="9"/>
                    <a:pt x="27" y="7"/>
                    <a:pt x="25" y="7"/>
                  </a:cubicBezTo>
                  <a:cubicBezTo>
                    <a:pt x="16" y="1"/>
                    <a:pt x="16" y="1"/>
                    <a:pt x="16" y="1"/>
                  </a:cubicBezTo>
                  <a:cubicBezTo>
                    <a:pt x="15" y="0"/>
                    <a:pt x="13" y="0"/>
                    <a:pt x="11" y="1"/>
                  </a:cubicBezTo>
                  <a:cubicBezTo>
                    <a:pt x="2" y="7"/>
                    <a:pt x="2" y="7"/>
                    <a:pt x="2" y="7"/>
                  </a:cubicBezTo>
                  <a:cubicBezTo>
                    <a:pt x="0" y="7"/>
                    <a:pt x="1" y="9"/>
                    <a:pt x="2" y="10"/>
                  </a:cubicBezTo>
                  <a:cubicBezTo>
                    <a:pt x="11" y="15"/>
                    <a:pt x="11" y="15"/>
                    <a:pt x="11" y="15"/>
                  </a:cubicBezTo>
                  <a:cubicBezTo>
                    <a:pt x="12" y="16"/>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98" name="任意多边形 118">
              <a:extLst>
                <a:ext uri="{FF2B5EF4-FFF2-40B4-BE49-F238E27FC236}">
                  <a16:creationId xmlns:a16="http://schemas.microsoft.com/office/drawing/2014/main" id="{F2A52D26-F75D-46C6-9354-BDF9BD079E07}"/>
                </a:ext>
              </a:extLst>
            </p:cNvPr>
            <p:cNvSpPr/>
            <p:nvPr/>
          </p:nvSpPr>
          <p:spPr bwMode="auto">
            <a:xfrm>
              <a:off x="5788335" y="4088039"/>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1 w 30"/>
                <a:gd name="T11" fmla="*/ 1 h 20"/>
                <a:gd name="T12" fmla="*/ 19 w 30"/>
                <a:gd name="T13" fmla="*/ 1 h 20"/>
                <a:gd name="T14" fmla="*/ 28 w 30"/>
                <a:gd name="T15" fmla="*/ 7 h 20"/>
                <a:gd name="T16" fmla="*/ 30 w 30"/>
                <a:gd name="T17" fmla="*/ 10 h 20"/>
                <a:gd name="T18" fmla="*/ 28 w 30"/>
                <a:gd name="T19" fmla="*/ 13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6 w 30"/>
                <a:gd name="T33" fmla="*/ 5 h 20"/>
                <a:gd name="T34" fmla="*/ 13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3" y="20"/>
                    <a:pt x="12" y="19"/>
                    <a:pt x="11" y="19"/>
                  </a:cubicBezTo>
                  <a:cubicBezTo>
                    <a:pt x="2" y="14"/>
                    <a:pt x="2" y="14"/>
                    <a:pt x="2" y="14"/>
                  </a:cubicBezTo>
                  <a:cubicBezTo>
                    <a:pt x="0" y="13"/>
                    <a:pt x="0" y="11"/>
                    <a:pt x="0" y="10"/>
                  </a:cubicBezTo>
                  <a:cubicBezTo>
                    <a:pt x="0" y="9"/>
                    <a:pt x="0" y="8"/>
                    <a:pt x="2" y="7"/>
                  </a:cubicBezTo>
                  <a:cubicBezTo>
                    <a:pt x="11" y="1"/>
                    <a:pt x="11" y="1"/>
                    <a:pt x="11" y="1"/>
                  </a:cubicBezTo>
                  <a:cubicBezTo>
                    <a:pt x="13" y="0"/>
                    <a:pt x="16" y="0"/>
                    <a:pt x="19" y="1"/>
                  </a:cubicBezTo>
                  <a:cubicBezTo>
                    <a:pt x="28" y="7"/>
                    <a:pt x="28" y="7"/>
                    <a:pt x="28" y="7"/>
                  </a:cubicBezTo>
                  <a:cubicBezTo>
                    <a:pt x="29" y="7"/>
                    <a:pt x="30" y="9"/>
                    <a:pt x="30" y="10"/>
                  </a:cubicBezTo>
                  <a:cubicBezTo>
                    <a:pt x="30" y="11"/>
                    <a:pt x="29" y="13"/>
                    <a:pt x="28" y="13"/>
                  </a:cubicBezTo>
                  <a:cubicBezTo>
                    <a:pt x="18" y="19"/>
                    <a:pt x="18" y="19"/>
                    <a:pt x="18" y="19"/>
                  </a:cubicBezTo>
                  <a:cubicBezTo>
                    <a:pt x="17" y="20"/>
                    <a:pt x="16" y="20"/>
                    <a:pt x="15" y="20"/>
                  </a:cubicBezTo>
                  <a:close/>
                  <a:moveTo>
                    <a:pt x="5" y="10"/>
                  </a:moveTo>
                  <a:cubicBezTo>
                    <a:pt x="13" y="15"/>
                    <a:pt x="13" y="15"/>
                    <a:pt x="13" y="15"/>
                  </a:cubicBezTo>
                  <a:cubicBezTo>
                    <a:pt x="14" y="15"/>
                    <a:pt x="15" y="15"/>
                    <a:pt x="16" y="15"/>
                  </a:cubicBezTo>
                  <a:cubicBezTo>
                    <a:pt x="25" y="10"/>
                    <a:pt x="25" y="10"/>
                    <a:pt x="25" y="10"/>
                  </a:cubicBezTo>
                  <a:cubicBezTo>
                    <a:pt x="16" y="5"/>
                    <a:pt x="16" y="5"/>
                    <a:pt x="16" y="5"/>
                  </a:cubicBezTo>
                  <a:cubicBezTo>
                    <a:pt x="15" y="5"/>
                    <a:pt x="14" y="5"/>
                    <a:pt x="13"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199" name="任意多边形 119">
              <a:extLst>
                <a:ext uri="{FF2B5EF4-FFF2-40B4-BE49-F238E27FC236}">
                  <a16:creationId xmlns:a16="http://schemas.microsoft.com/office/drawing/2014/main" id="{F0EAC2BB-417D-48C4-98E9-BEDDFB8A0BB2}"/>
                </a:ext>
              </a:extLst>
            </p:cNvPr>
            <p:cNvSpPr/>
            <p:nvPr/>
          </p:nvSpPr>
          <p:spPr bwMode="auto">
            <a:xfrm>
              <a:off x="5662967" y="4182351"/>
              <a:ext cx="170223" cy="94313"/>
            </a:xfrm>
            <a:custGeom>
              <a:avLst/>
              <a:gdLst>
                <a:gd name="T0" fmla="*/ 16 w 27"/>
                <a:gd name="T1" fmla="*/ 14 h 15"/>
                <a:gd name="T2" fmla="*/ 26 w 27"/>
                <a:gd name="T3" fmla="*/ 9 h 15"/>
                <a:gd name="T4" fmla="*/ 25 w 27"/>
                <a:gd name="T5" fmla="*/ 6 h 15"/>
                <a:gd name="T6" fmla="*/ 16 w 27"/>
                <a:gd name="T7" fmla="*/ 1 h 15"/>
                <a:gd name="T8" fmla="*/ 11 w 27"/>
                <a:gd name="T9" fmla="*/ 0 h 15"/>
                <a:gd name="T10" fmla="*/ 2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6" y="9"/>
                    <a:pt x="26" y="9"/>
                    <a:pt x="26" y="9"/>
                  </a:cubicBezTo>
                  <a:cubicBezTo>
                    <a:pt x="27" y="8"/>
                    <a:pt x="27" y="7"/>
                    <a:pt x="25" y="6"/>
                  </a:cubicBezTo>
                  <a:cubicBezTo>
                    <a:pt x="16" y="1"/>
                    <a:pt x="16" y="1"/>
                    <a:pt x="16" y="1"/>
                  </a:cubicBezTo>
                  <a:cubicBezTo>
                    <a:pt x="15" y="0"/>
                    <a:pt x="13" y="0"/>
                    <a:pt x="11" y="0"/>
                  </a:cubicBezTo>
                  <a:cubicBezTo>
                    <a:pt x="2" y="6"/>
                    <a:pt x="2" y="6"/>
                    <a:pt x="2" y="6"/>
                  </a:cubicBezTo>
                  <a:cubicBezTo>
                    <a:pt x="0" y="7"/>
                    <a:pt x="0" y="8"/>
                    <a:pt x="2" y="9"/>
                  </a:cubicBezTo>
                  <a:cubicBezTo>
                    <a:pt x="11" y="14"/>
                    <a:pt x="11" y="14"/>
                    <a:pt x="11" y="14"/>
                  </a:cubicBezTo>
                  <a:cubicBezTo>
                    <a:pt x="12" y="15"/>
                    <a:pt x="15"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00" name="任意多边形 120">
              <a:extLst>
                <a:ext uri="{FF2B5EF4-FFF2-40B4-BE49-F238E27FC236}">
                  <a16:creationId xmlns:a16="http://schemas.microsoft.com/office/drawing/2014/main" id="{8E198E31-2161-4750-ACC2-A56312BD2020}"/>
                </a:ext>
              </a:extLst>
            </p:cNvPr>
            <p:cNvSpPr/>
            <p:nvPr/>
          </p:nvSpPr>
          <p:spPr bwMode="auto">
            <a:xfrm>
              <a:off x="5650316" y="4163949"/>
              <a:ext cx="195526" cy="125367"/>
            </a:xfrm>
            <a:custGeom>
              <a:avLst/>
              <a:gdLst>
                <a:gd name="T0" fmla="*/ 16 w 31"/>
                <a:gd name="T1" fmla="*/ 20 h 20"/>
                <a:gd name="T2" fmla="*/ 12 w 31"/>
                <a:gd name="T3" fmla="*/ 19 h 20"/>
                <a:gd name="T4" fmla="*/ 3 w 31"/>
                <a:gd name="T5" fmla="*/ 14 h 20"/>
                <a:gd name="T6" fmla="*/ 0 w 31"/>
                <a:gd name="T7" fmla="*/ 10 h 20"/>
                <a:gd name="T8" fmla="*/ 2 w 31"/>
                <a:gd name="T9" fmla="*/ 7 h 20"/>
                <a:gd name="T10" fmla="*/ 12 w 31"/>
                <a:gd name="T11" fmla="*/ 1 h 20"/>
                <a:gd name="T12" fmla="*/ 19 w 31"/>
                <a:gd name="T13" fmla="*/ 2 h 20"/>
                <a:gd name="T14" fmla="*/ 28 w 31"/>
                <a:gd name="T15" fmla="*/ 7 h 20"/>
                <a:gd name="T16" fmla="*/ 31 w 31"/>
                <a:gd name="T17" fmla="*/ 10 h 20"/>
                <a:gd name="T18" fmla="*/ 29 w 31"/>
                <a:gd name="T19" fmla="*/ 14 h 20"/>
                <a:gd name="T20" fmla="*/ 19 w 31"/>
                <a:gd name="T21" fmla="*/ 19 h 20"/>
                <a:gd name="T22" fmla="*/ 16 w 31"/>
                <a:gd name="T23" fmla="*/ 20 h 20"/>
                <a:gd name="T24" fmla="*/ 6 w 31"/>
                <a:gd name="T25" fmla="*/ 10 h 20"/>
                <a:gd name="T26" fmla="*/ 14 w 31"/>
                <a:gd name="T27" fmla="*/ 15 h 20"/>
                <a:gd name="T28" fmla="*/ 17 w 31"/>
                <a:gd name="T29" fmla="*/ 15 h 20"/>
                <a:gd name="T30" fmla="*/ 25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20"/>
                    <a:pt x="12" y="19"/>
                  </a:cubicBezTo>
                  <a:cubicBezTo>
                    <a:pt x="3" y="14"/>
                    <a:pt x="3" y="14"/>
                    <a:pt x="3" y="14"/>
                  </a:cubicBezTo>
                  <a:cubicBezTo>
                    <a:pt x="1" y="13"/>
                    <a:pt x="0" y="12"/>
                    <a:pt x="0" y="10"/>
                  </a:cubicBezTo>
                  <a:cubicBezTo>
                    <a:pt x="0" y="9"/>
                    <a:pt x="1" y="8"/>
                    <a:pt x="2" y="7"/>
                  </a:cubicBezTo>
                  <a:cubicBezTo>
                    <a:pt x="12" y="1"/>
                    <a:pt x="12" y="1"/>
                    <a:pt x="12" y="1"/>
                  </a:cubicBezTo>
                  <a:cubicBezTo>
                    <a:pt x="14" y="0"/>
                    <a:pt x="17" y="0"/>
                    <a:pt x="19" y="2"/>
                  </a:cubicBezTo>
                  <a:cubicBezTo>
                    <a:pt x="28" y="7"/>
                    <a:pt x="28" y="7"/>
                    <a:pt x="28" y="7"/>
                  </a:cubicBezTo>
                  <a:cubicBezTo>
                    <a:pt x="30" y="8"/>
                    <a:pt x="31" y="9"/>
                    <a:pt x="31" y="10"/>
                  </a:cubicBezTo>
                  <a:cubicBezTo>
                    <a:pt x="31" y="12"/>
                    <a:pt x="30" y="13"/>
                    <a:pt x="29" y="14"/>
                  </a:cubicBezTo>
                  <a:cubicBezTo>
                    <a:pt x="19" y="19"/>
                    <a:pt x="19" y="19"/>
                    <a:pt x="19" y="19"/>
                  </a:cubicBezTo>
                  <a:cubicBezTo>
                    <a:pt x="18" y="20"/>
                    <a:pt x="17" y="20"/>
                    <a:pt x="16" y="20"/>
                  </a:cubicBezTo>
                  <a:close/>
                  <a:moveTo>
                    <a:pt x="6" y="10"/>
                  </a:moveTo>
                  <a:cubicBezTo>
                    <a:pt x="14" y="15"/>
                    <a:pt x="14" y="15"/>
                    <a:pt x="14" y="15"/>
                  </a:cubicBezTo>
                  <a:cubicBezTo>
                    <a:pt x="15" y="16"/>
                    <a:pt x="16" y="16"/>
                    <a:pt x="17" y="15"/>
                  </a:cubicBezTo>
                  <a:cubicBezTo>
                    <a:pt x="25" y="10"/>
                    <a:pt x="25" y="10"/>
                    <a:pt x="25" y="10"/>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01" name="任意多边形 121">
              <a:extLst>
                <a:ext uri="{FF2B5EF4-FFF2-40B4-BE49-F238E27FC236}">
                  <a16:creationId xmlns:a16="http://schemas.microsoft.com/office/drawing/2014/main" id="{3ABD3E6B-7A6F-4DE9-B3CD-889601F946AB}"/>
                </a:ext>
              </a:extLst>
            </p:cNvPr>
            <p:cNvSpPr/>
            <p:nvPr/>
          </p:nvSpPr>
          <p:spPr bwMode="auto">
            <a:xfrm>
              <a:off x="5531850" y="4258261"/>
              <a:ext cx="169073" cy="93163"/>
            </a:xfrm>
            <a:custGeom>
              <a:avLst/>
              <a:gdLst>
                <a:gd name="T0" fmla="*/ 16 w 27"/>
                <a:gd name="T1" fmla="*/ 14 h 15"/>
                <a:gd name="T2" fmla="*/ 25 w 27"/>
                <a:gd name="T3" fmla="*/ 9 h 15"/>
                <a:gd name="T4" fmla="*/ 25 w 27"/>
                <a:gd name="T5" fmla="*/ 6 h 15"/>
                <a:gd name="T6" fmla="*/ 16 w 27"/>
                <a:gd name="T7" fmla="*/ 1 h 15"/>
                <a:gd name="T8" fmla="*/ 11 w 27"/>
                <a:gd name="T9" fmla="*/ 1 h 15"/>
                <a:gd name="T10" fmla="*/ 1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5" y="9"/>
                    <a:pt x="25" y="9"/>
                    <a:pt x="25" y="9"/>
                  </a:cubicBezTo>
                  <a:cubicBezTo>
                    <a:pt x="27" y="8"/>
                    <a:pt x="27" y="7"/>
                    <a:pt x="25" y="6"/>
                  </a:cubicBezTo>
                  <a:cubicBezTo>
                    <a:pt x="16" y="1"/>
                    <a:pt x="16" y="1"/>
                    <a:pt x="16" y="1"/>
                  </a:cubicBezTo>
                  <a:cubicBezTo>
                    <a:pt x="15" y="0"/>
                    <a:pt x="12" y="0"/>
                    <a:pt x="11" y="1"/>
                  </a:cubicBezTo>
                  <a:cubicBezTo>
                    <a:pt x="1" y="6"/>
                    <a:pt x="1" y="6"/>
                    <a:pt x="1" y="6"/>
                  </a:cubicBezTo>
                  <a:cubicBezTo>
                    <a:pt x="0" y="7"/>
                    <a:pt x="0" y="8"/>
                    <a:pt x="2" y="9"/>
                  </a:cubicBezTo>
                  <a:cubicBezTo>
                    <a:pt x="11" y="14"/>
                    <a:pt x="11" y="14"/>
                    <a:pt x="11" y="14"/>
                  </a:cubicBezTo>
                  <a:cubicBezTo>
                    <a:pt x="12" y="15"/>
                    <a:pt x="14"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02" name="任意多边形 122">
              <a:extLst>
                <a:ext uri="{FF2B5EF4-FFF2-40B4-BE49-F238E27FC236}">
                  <a16:creationId xmlns:a16="http://schemas.microsoft.com/office/drawing/2014/main" id="{211B593E-1B25-43A7-AF48-A08AF796C7D0}"/>
                </a:ext>
              </a:extLst>
            </p:cNvPr>
            <p:cNvSpPr/>
            <p:nvPr/>
          </p:nvSpPr>
          <p:spPr bwMode="auto">
            <a:xfrm>
              <a:off x="5519198" y="4238709"/>
              <a:ext cx="194377" cy="125367"/>
            </a:xfrm>
            <a:custGeom>
              <a:avLst/>
              <a:gdLst>
                <a:gd name="T0" fmla="*/ 16 w 31"/>
                <a:gd name="T1" fmla="*/ 20 h 20"/>
                <a:gd name="T2" fmla="*/ 12 w 31"/>
                <a:gd name="T3" fmla="*/ 19 h 20"/>
                <a:gd name="T4" fmla="*/ 3 w 31"/>
                <a:gd name="T5" fmla="*/ 14 h 20"/>
                <a:gd name="T6" fmla="*/ 0 w 31"/>
                <a:gd name="T7" fmla="*/ 10 h 20"/>
                <a:gd name="T8" fmla="*/ 2 w 31"/>
                <a:gd name="T9" fmla="*/ 7 h 20"/>
                <a:gd name="T10" fmla="*/ 12 w 31"/>
                <a:gd name="T11" fmla="*/ 2 h 20"/>
                <a:gd name="T12" fmla="*/ 19 w 31"/>
                <a:gd name="T13" fmla="*/ 2 h 20"/>
                <a:gd name="T14" fmla="*/ 28 w 31"/>
                <a:gd name="T15" fmla="*/ 7 h 20"/>
                <a:gd name="T16" fmla="*/ 31 w 31"/>
                <a:gd name="T17" fmla="*/ 11 h 20"/>
                <a:gd name="T18" fmla="*/ 29 w 31"/>
                <a:gd name="T19" fmla="*/ 14 h 20"/>
                <a:gd name="T20" fmla="*/ 19 w 31"/>
                <a:gd name="T21" fmla="*/ 19 h 20"/>
                <a:gd name="T22" fmla="*/ 16 w 31"/>
                <a:gd name="T23" fmla="*/ 20 h 20"/>
                <a:gd name="T24" fmla="*/ 6 w 31"/>
                <a:gd name="T25" fmla="*/ 10 h 20"/>
                <a:gd name="T26" fmla="*/ 14 w 31"/>
                <a:gd name="T27" fmla="*/ 15 h 20"/>
                <a:gd name="T28" fmla="*/ 17 w 31"/>
                <a:gd name="T29" fmla="*/ 16 h 20"/>
                <a:gd name="T30" fmla="*/ 25 w 31"/>
                <a:gd name="T31" fmla="*/ 10 h 20"/>
                <a:gd name="T32" fmla="*/ 17 w 31"/>
                <a:gd name="T33" fmla="*/ 6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20"/>
                    <a:pt x="12" y="19"/>
                  </a:cubicBezTo>
                  <a:cubicBezTo>
                    <a:pt x="3" y="14"/>
                    <a:pt x="3" y="14"/>
                    <a:pt x="3" y="14"/>
                  </a:cubicBezTo>
                  <a:cubicBezTo>
                    <a:pt x="1" y="13"/>
                    <a:pt x="0" y="12"/>
                    <a:pt x="0" y="10"/>
                  </a:cubicBezTo>
                  <a:cubicBezTo>
                    <a:pt x="0" y="9"/>
                    <a:pt x="1" y="8"/>
                    <a:pt x="2" y="7"/>
                  </a:cubicBezTo>
                  <a:cubicBezTo>
                    <a:pt x="12" y="2"/>
                    <a:pt x="12" y="2"/>
                    <a:pt x="12" y="2"/>
                  </a:cubicBezTo>
                  <a:cubicBezTo>
                    <a:pt x="14" y="0"/>
                    <a:pt x="17" y="1"/>
                    <a:pt x="19" y="2"/>
                  </a:cubicBezTo>
                  <a:cubicBezTo>
                    <a:pt x="28" y="7"/>
                    <a:pt x="28" y="7"/>
                    <a:pt x="28" y="7"/>
                  </a:cubicBezTo>
                  <a:cubicBezTo>
                    <a:pt x="30" y="8"/>
                    <a:pt x="31" y="9"/>
                    <a:pt x="31" y="11"/>
                  </a:cubicBezTo>
                  <a:cubicBezTo>
                    <a:pt x="31" y="12"/>
                    <a:pt x="30" y="13"/>
                    <a:pt x="29" y="14"/>
                  </a:cubicBezTo>
                  <a:cubicBezTo>
                    <a:pt x="19" y="19"/>
                    <a:pt x="19" y="19"/>
                    <a:pt x="19" y="19"/>
                  </a:cubicBezTo>
                  <a:cubicBezTo>
                    <a:pt x="18" y="20"/>
                    <a:pt x="17" y="20"/>
                    <a:pt x="16" y="20"/>
                  </a:cubicBezTo>
                  <a:close/>
                  <a:moveTo>
                    <a:pt x="6" y="10"/>
                  </a:moveTo>
                  <a:cubicBezTo>
                    <a:pt x="14" y="15"/>
                    <a:pt x="14" y="15"/>
                    <a:pt x="14" y="15"/>
                  </a:cubicBezTo>
                  <a:cubicBezTo>
                    <a:pt x="15" y="16"/>
                    <a:pt x="16" y="16"/>
                    <a:pt x="17" y="16"/>
                  </a:cubicBezTo>
                  <a:cubicBezTo>
                    <a:pt x="25" y="10"/>
                    <a:pt x="25" y="10"/>
                    <a:pt x="25" y="10"/>
                  </a:cubicBezTo>
                  <a:cubicBezTo>
                    <a:pt x="17" y="6"/>
                    <a:pt x="17" y="6"/>
                    <a:pt x="17" y="6"/>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03" name="任意多边形 123">
              <a:extLst>
                <a:ext uri="{FF2B5EF4-FFF2-40B4-BE49-F238E27FC236}">
                  <a16:creationId xmlns:a16="http://schemas.microsoft.com/office/drawing/2014/main" id="{E5F36140-2B66-46DC-B1DE-603A6E9939D4}"/>
                </a:ext>
              </a:extLst>
            </p:cNvPr>
            <p:cNvSpPr/>
            <p:nvPr/>
          </p:nvSpPr>
          <p:spPr bwMode="auto">
            <a:xfrm>
              <a:off x="5399582" y="4333022"/>
              <a:ext cx="169073" cy="94313"/>
            </a:xfrm>
            <a:custGeom>
              <a:avLst/>
              <a:gdLst>
                <a:gd name="T0" fmla="*/ 16 w 27"/>
                <a:gd name="T1" fmla="*/ 15 h 15"/>
                <a:gd name="T2" fmla="*/ 25 w 27"/>
                <a:gd name="T3" fmla="*/ 9 h 15"/>
                <a:gd name="T4" fmla="*/ 25 w 27"/>
                <a:gd name="T5" fmla="*/ 6 h 15"/>
                <a:gd name="T6" fmla="*/ 16 w 27"/>
                <a:gd name="T7" fmla="*/ 1 h 15"/>
                <a:gd name="T8" fmla="*/ 11 w 27"/>
                <a:gd name="T9" fmla="*/ 1 h 15"/>
                <a:gd name="T10" fmla="*/ 1 w 27"/>
                <a:gd name="T11" fmla="*/ 6 h 15"/>
                <a:gd name="T12" fmla="*/ 2 w 27"/>
                <a:gd name="T13" fmla="*/ 9 h 15"/>
                <a:gd name="T14" fmla="*/ 11 w 27"/>
                <a:gd name="T15" fmla="*/ 14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5" y="9"/>
                    <a:pt x="25" y="9"/>
                    <a:pt x="25" y="9"/>
                  </a:cubicBezTo>
                  <a:cubicBezTo>
                    <a:pt x="27" y="8"/>
                    <a:pt x="26" y="7"/>
                    <a:pt x="25" y="6"/>
                  </a:cubicBezTo>
                  <a:cubicBezTo>
                    <a:pt x="16" y="1"/>
                    <a:pt x="16" y="1"/>
                    <a:pt x="16" y="1"/>
                  </a:cubicBezTo>
                  <a:cubicBezTo>
                    <a:pt x="14" y="0"/>
                    <a:pt x="12" y="0"/>
                    <a:pt x="11" y="1"/>
                  </a:cubicBezTo>
                  <a:cubicBezTo>
                    <a:pt x="1" y="6"/>
                    <a:pt x="1" y="6"/>
                    <a:pt x="1" y="6"/>
                  </a:cubicBezTo>
                  <a:cubicBezTo>
                    <a:pt x="0" y="7"/>
                    <a:pt x="0" y="8"/>
                    <a:pt x="2" y="9"/>
                  </a:cubicBezTo>
                  <a:cubicBezTo>
                    <a:pt x="11" y="14"/>
                    <a:pt x="11" y="14"/>
                    <a:pt x="11" y="14"/>
                  </a:cubicBezTo>
                  <a:cubicBezTo>
                    <a:pt x="12" y="15"/>
                    <a:pt x="14"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04" name="任意多边形 124">
              <a:extLst>
                <a:ext uri="{FF2B5EF4-FFF2-40B4-BE49-F238E27FC236}">
                  <a16:creationId xmlns:a16="http://schemas.microsoft.com/office/drawing/2014/main" id="{51F24C26-095A-4783-97E2-38DC3EE62964}"/>
                </a:ext>
              </a:extLst>
            </p:cNvPr>
            <p:cNvSpPr/>
            <p:nvPr/>
          </p:nvSpPr>
          <p:spPr bwMode="auto">
            <a:xfrm>
              <a:off x="5386930" y="4320370"/>
              <a:ext cx="188625" cy="119616"/>
            </a:xfrm>
            <a:custGeom>
              <a:avLst/>
              <a:gdLst>
                <a:gd name="T0" fmla="*/ 15 w 30"/>
                <a:gd name="T1" fmla="*/ 19 h 19"/>
                <a:gd name="T2" fmla="*/ 11 w 30"/>
                <a:gd name="T3" fmla="*/ 18 h 19"/>
                <a:gd name="T4" fmla="*/ 2 w 30"/>
                <a:gd name="T5" fmla="*/ 13 h 19"/>
                <a:gd name="T6" fmla="*/ 0 w 30"/>
                <a:gd name="T7" fmla="*/ 10 h 19"/>
                <a:gd name="T8" fmla="*/ 2 w 30"/>
                <a:gd name="T9" fmla="*/ 6 h 19"/>
                <a:gd name="T10" fmla="*/ 12 w 30"/>
                <a:gd name="T11" fmla="*/ 1 h 19"/>
                <a:gd name="T12" fmla="*/ 19 w 30"/>
                <a:gd name="T13" fmla="*/ 1 h 19"/>
                <a:gd name="T14" fmla="*/ 28 w 30"/>
                <a:gd name="T15" fmla="*/ 6 h 19"/>
                <a:gd name="T16" fmla="*/ 30 w 30"/>
                <a:gd name="T17" fmla="*/ 10 h 19"/>
                <a:gd name="T18" fmla="*/ 28 w 30"/>
                <a:gd name="T19" fmla="*/ 13 h 19"/>
                <a:gd name="T20" fmla="*/ 19 w 30"/>
                <a:gd name="T21" fmla="*/ 19 h 19"/>
                <a:gd name="T22" fmla="*/ 15 w 30"/>
                <a:gd name="T23" fmla="*/ 19 h 19"/>
                <a:gd name="T24" fmla="*/ 5 w 30"/>
                <a:gd name="T25" fmla="*/ 10 h 19"/>
                <a:gd name="T26" fmla="*/ 14 w 30"/>
                <a:gd name="T27" fmla="*/ 15 h 19"/>
                <a:gd name="T28" fmla="*/ 16 w 30"/>
                <a:gd name="T29" fmla="*/ 15 h 19"/>
                <a:gd name="T30" fmla="*/ 25 w 30"/>
                <a:gd name="T31" fmla="*/ 10 h 19"/>
                <a:gd name="T32" fmla="*/ 17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3" y="19"/>
                    <a:pt x="11" y="18"/>
                  </a:cubicBezTo>
                  <a:cubicBezTo>
                    <a:pt x="2" y="13"/>
                    <a:pt x="2" y="13"/>
                    <a:pt x="2" y="13"/>
                  </a:cubicBezTo>
                  <a:cubicBezTo>
                    <a:pt x="1" y="12"/>
                    <a:pt x="0" y="11"/>
                    <a:pt x="0" y="10"/>
                  </a:cubicBezTo>
                  <a:cubicBezTo>
                    <a:pt x="0" y="8"/>
                    <a:pt x="1" y="7"/>
                    <a:pt x="2" y="6"/>
                  </a:cubicBezTo>
                  <a:cubicBezTo>
                    <a:pt x="12" y="1"/>
                    <a:pt x="12" y="1"/>
                    <a:pt x="12" y="1"/>
                  </a:cubicBezTo>
                  <a:cubicBezTo>
                    <a:pt x="14" y="0"/>
                    <a:pt x="17" y="0"/>
                    <a:pt x="19" y="1"/>
                  </a:cubicBezTo>
                  <a:cubicBezTo>
                    <a:pt x="28" y="6"/>
                    <a:pt x="28" y="6"/>
                    <a:pt x="28" y="6"/>
                  </a:cubicBezTo>
                  <a:cubicBezTo>
                    <a:pt x="30" y="7"/>
                    <a:pt x="30" y="8"/>
                    <a:pt x="30" y="10"/>
                  </a:cubicBezTo>
                  <a:cubicBezTo>
                    <a:pt x="30" y="11"/>
                    <a:pt x="30" y="12"/>
                    <a:pt x="28" y="13"/>
                  </a:cubicBezTo>
                  <a:cubicBezTo>
                    <a:pt x="19" y="19"/>
                    <a:pt x="19" y="19"/>
                    <a:pt x="19" y="19"/>
                  </a:cubicBezTo>
                  <a:cubicBezTo>
                    <a:pt x="18" y="19"/>
                    <a:pt x="17" y="19"/>
                    <a:pt x="15" y="19"/>
                  </a:cubicBezTo>
                  <a:close/>
                  <a:moveTo>
                    <a:pt x="5" y="10"/>
                  </a:moveTo>
                  <a:cubicBezTo>
                    <a:pt x="14" y="15"/>
                    <a:pt x="14" y="15"/>
                    <a:pt x="14" y="15"/>
                  </a:cubicBezTo>
                  <a:cubicBezTo>
                    <a:pt x="15" y="15"/>
                    <a:pt x="16" y="15"/>
                    <a:pt x="16" y="15"/>
                  </a:cubicBezTo>
                  <a:cubicBezTo>
                    <a:pt x="25" y="10"/>
                    <a:pt x="25" y="10"/>
                    <a:pt x="25" y="10"/>
                  </a:cubicBezTo>
                  <a:cubicBezTo>
                    <a:pt x="17" y="5"/>
                    <a:pt x="17" y="5"/>
                    <a:pt x="17" y="5"/>
                  </a:cubicBezTo>
                  <a:cubicBezTo>
                    <a:pt x="16" y="4"/>
                    <a:pt x="15"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05" name="任意多边形 125">
              <a:extLst>
                <a:ext uri="{FF2B5EF4-FFF2-40B4-BE49-F238E27FC236}">
                  <a16:creationId xmlns:a16="http://schemas.microsoft.com/office/drawing/2014/main" id="{58B11FBB-271D-44C4-8993-01F885E0D0A3}"/>
                </a:ext>
              </a:extLst>
            </p:cNvPr>
            <p:cNvSpPr/>
            <p:nvPr/>
          </p:nvSpPr>
          <p:spPr bwMode="auto">
            <a:xfrm>
              <a:off x="5268464" y="4407782"/>
              <a:ext cx="162172" cy="101214"/>
            </a:xfrm>
            <a:custGeom>
              <a:avLst/>
              <a:gdLst>
                <a:gd name="T0" fmla="*/ 15 w 26"/>
                <a:gd name="T1" fmla="*/ 15 h 16"/>
                <a:gd name="T2" fmla="*/ 25 w 26"/>
                <a:gd name="T3" fmla="*/ 9 h 16"/>
                <a:gd name="T4" fmla="*/ 25 w 26"/>
                <a:gd name="T5" fmla="*/ 6 h 16"/>
                <a:gd name="T6" fmla="*/ 16 w 26"/>
                <a:gd name="T7" fmla="*/ 1 h 16"/>
                <a:gd name="T8" fmla="*/ 11 w 26"/>
                <a:gd name="T9" fmla="*/ 1 h 16"/>
                <a:gd name="T10" fmla="*/ 1 w 26"/>
                <a:gd name="T11" fmla="*/ 7 h 16"/>
                <a:gd name="T12" fmla="*/ 1 w 26"/>
                <a:gd name="T13" fmla="*/ 9 h 16"/>
                <a:gd name="T14" fmla="*/ 10 w 26"/>
                <a:gd name="T15" fmla="*/ 15 h 16"/>
                <a:gd name="T16" fmla="*/ 15 w 26"/>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6">
                  <a:moveTo>
                    <a:pt x="15" y="15"/>
                  </a:moveTo>
                  <a:cubicBezTo>
                    <a:pt x="25" y="9"/>
                    <a:pt x="25" y="9"/>
                    <a:pt x="25" y="9"/>
                  </a:cubicBezTo>
                  <a:cubicBezTo>
                    <a:pt x="26" y="8"/>
                    <a:pt x="26" y="7"/>
                    <a:pt x="25" y="6"/>
                  </a:cubicBezTo>
                  <a:cubicBezTo>
                    <a:pt x="16" y="1"/>
                    <a:pt x="16" y="1"/>
                    <a:pt x="16" y="1"/>
                  </a:cubicBezTo>
                  <a:cubicBezTo>
                    <a:pt x="14" y="0"/>
                    <a:pt x="12" y="0"/>
                    <a:pt x="11" y="1"/>
                  </a:cubicBezTo>
                  <a:cubicBezTo>
                    <a:pt x="1" y="7"/>
                    <a:pt x="1" y="7"/>
                    <a:pt x="1" y="7"/>
                  </a:cubicBezTo>
                  <a:cubicBezTo>
                    <a:pt x="0" y="7"/>
                    <a:pt x="0" y="9"/>
                    <a:pt x="1" y="9"/>
                  </a:cubicBezTo>
                  <a:cubicBezTo>
                    <a:pt x="10" y="15"/>
                    <a:pt x="10" y="15"/>
                    <a:pt x="10" y="15"/>
                  </a:cubicBezTo>
                  <a:cubicBezTo>
                    <a:pt x="12" y="16"/>
                    <a:pt x="14" y="16"/>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06" name="任意多边形 126">
              <a:extLst>
                <a:ext uri="{FF2B5EF4-FFF2-40B4-BE49-F238E27FC236}">
                  <a16:creationId xmlns:a16="http://schemas.microsoft.com/office/drawing/2014/main" id="{3CC44533-9B08-4FA0-A5ED-51CABC55CCE5}"/>
                </a:ext>
              </a:extLst>
            </p:cNvPr>
            <p:cNvSpPr/>
            <p:nvPr/>
          </p:nvSpPr>
          <p:spPr bwMode="auto">
            <a:xfrm>
              <a:off x="5255812" y="4396280"/>
              <a:ext cx="187476" cy="125367"/>
            </a:xfrm>
            <a:custGeom>
              <a:avLst/>
              <a:gdLst>
                <a:gd name="T0" fmla="*/ 15 w 30"/>
                <a:gd name="T1" fmla="*/ 20 h 20"/>
                <a:gd name="T2" fmla="*/ 11 w 30"/>
                <a:gd name="T3" fmla="*/ 19 h 20"/>
                <a:gd name="T4" fmla="*/ 2 w 30"/>
                <a:gd name="T5" fmla="*/ 13 h 20"/>
                <a:gd name="T6" fmla="*/ 0 w 30"/>
                <a:gd name="T7" fmla="*/ 10 h 20"/>
                <a:gd name="T8" fmla="*/ 2 w 30"/>
                <a:gd name="T9" fmla="*/ 7 h 20"/>
                <a:gd name="T10" fmla="*/ 12 w 30"/>
                <a:gd name="T11" fmla="*/ 1 h 20"/>
                <a:gd name="T12" fmla="*/ 19 w 30"/>
                <a:gd name="T13" fmla="*/ 1 h 20"/>
                <a:gd name="T14" fmla="*/ 28 w 30"/>
                <a:gd name="T15" fmla="*/ 6 h 20"/>
                <a:gd name="T16" fmla="*/ 30 w 30"/>
                <a:gd name="T17" fmla="*/ 10 h 20"/>
                <a:gd name="T18" fmla="*/ 28 w 30"/>
                <a:gd name="T19" fmla="*/ 13 h 20"/>
                <a:gd name="T20" fmla="*/ 19 w 30"/>
                <a:gd name="T21" fmla="*/ 19 h 20"/>
                <a:gd name="T22" fmla="*/ 15 w 30"/>
                <a:gd name="T23" fmla="*/ 20 h 20"/>
                <a:gd name="T24" fmla="*/ 5 w 30"/>
                <a:gd name="T25" fmla="*/ 10 h 20"/>
                <a:gd name="T26" fmla="*/ 14 w 30"/>
                <a:gd name="T27" fmla="*/ 15 h 20"/>
                <a:gd name="T28" fmla="*/ 16 w 30"/>
                <a:gd name="T29" fmla="*/ 15 h 20"/>
                <a:gd name="T30" fmla="*/ 25 w 30"/>
                <a:gd name="T31" fmla="*/ 10 h 20"/>
                <a:gd name="T32" fmla="*/ 17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19"/>
                    <a:pt x="11" y="19"/>
                  </a:cubicBezTo>
                  <a:cubicBezTo>
                    <a:pt x="2" y="13"/>
                    <a:pt x="2" y="13"/>
                    <a:pt x="2" y="13"/>
                  </a:cubicBezTo>
                  <a:cubicBezTo>
                    <a:pt x="1" y="13"/>
                    <a:pt x="0" y="11"/>
                    <a:pt x="0" y="10"/>
                  </a:cubicBezTo>
                  <a:cubicBezTo>
                    <a:pt x="0" y="9"/>
                    <a:pt x="1" y="7"/>
                    <a:pt x="2" y="7"/>
                  </a:cubicBezTo>
                  <a:cubicBezTo>
                    <a:pt x="12" y="1"/>
                    <a:pt x="12" y="1"/>
                    <a:pt x="12" y="1"/>
                  </a:cubicBezTo>
                  <a:cubicBezTo>
                    <a:pt x="14" y="0"/>
                    <a:pt x="17" y="0"/>
                    <a:pt x="19" y="1"/>
                  </a:cubicBezTo>
                  <a:cubicBezTo>
                    <a:pt x="28" y="6"/>
                    <a:pt x="28" y="6"/>
                    <a:pt x="28" y="6"/>
                  </a:cubicBezTo>
                  <a:cubicBezTo>
                    <a:pt x="29" y="7"/>
                    <a:pt x="30" y="9"/>
                    <a:pt x="30" y="10"/>
                  </a:cubicBezTo>
                  <a:cubicBezTo>
                    <a:pt x="30" y="11"/>
                    <a:pt x="30" y="12"/>
                    <a:pt x="28" y="13"/>
                  </a:cubicBezTo>
                  <a:cubicBezTo>
                    <a:pt x="19" y="19"/>
                    <a:pt x="19" y="19"/>
                    <a:pt x="19" y="19"/>
                  </a:cubicBezTo>
                  <a:cubicBezTo>
                    <a:pt x="18" y="19"/>
                    <a:pt x="16" y="20"/>
                    <a:pt x="15" y="20"/>
                  </a:cubicBezTo>
                  <a:close/>
                  <a:moveTo>
                    <a:pt x="5" y="10"/>
                  </a:moveTo>
                  <a:cubicBezTo>
                    <a:pt x="14" y="15"/>
                    <a:pt x="14" y="15"/>
                    <a:pt x="14" y="15"/>
                  </a:cubicBezTo>
                  <a:cubicBezTo>
                    <a:pt x="14" y="15"/>
                    <a:pt x="16" y="15"/>
                    <a:pt x="16" y="15"/>
                  </a:cubicBezTo>
                  <a:cubicBezTo>
                    <a:pt x="25" y="10"/>
                    <a:pt x="25" y="10"/>
                    <a:pt x="25" y="10"/>
                  </a:cubicBezTo>
                  <a:cubicBezTo>
                    <a:pt x="17" y="5"/>
                    <a:pt x="17" y="5"/>
                    <a:pt x="17"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07" name="任意多边形 127">
              <a:extLst>
                <a:ext uri="{FF2B5EF4-FFF2-40B4-BE49-F238E27FC236}">
                  <a16:creationId xmlns:a16="http://schemas.microsoft.com/office/drawing/2014/main" id="{E5BD36DD-6DA0-4F7D-B627-FDA3792B0EF0}"/>
                </a:ext>
              </a:extLst>
            </p:cNvPr>
            <p:cNvSpPr/>
            <p:nvPr/>
          </p:nvSpPr>
          <p:spPr bwMode="auto">
            <a:xfrm>
              <a:off x="5136196" y="4483692"/>
              <a:ext cx="163322" cy="100063"/>
            </a:xfrm>
            <a:custGeom>
              <a:avLst/>
              <a:gdLst>
                <a:gd name="T0" fmla="*/ 15 w 26"/>
                <a:gd name="T1" fmla="*/ 15 h 16"/>
                <a:gd name="T2" fmla="*/ 25 w 26"/>
                <a:gd name="T3" fmla="*/ 9 h 16"/>
                <a:gd name="T4" fmla="*/ 25 w 26"/>
                <a:gd name="T5" fmla="*/ 7 h 16"/>
                <a:gd name="T6" fmla="*/ 16 w 26"/>
                <a:gd name="T7" fmla="*/ 1 h 16"/>
                <a:gd name="T8" fmla="*/ 11 w 26"/>
                <a:gd name="T9" fmla="*/ 1 h 16"/>
                <a:gd name="T10" fmla="*/ 1 w 26"/>
                <a:gd name="T11" fmla="*/ 7 h 16"/>
                <a:gd name="T12" fmla="*/ 1 w 26"/>
                <a:gd name="T13" fmla="*/ 10 h 16"/>
                <a:gd name="T14" fmla="*/ 10 w 26"/>
                <a:gd name="T15" fmla="*/ 15 h 16"/>
                <a:gd name="T16" fmla="*/ 15 w 26"/>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6">
                  <a:moveTo>
                    <a:pt x="15" y="15"/>
                  </a:moveTo>
                  <a:cubicBezTo>
                    <a:pt x="25" y="9"/>
                    <a:pt x="25" y="9"/>
                    <a:pt x="25" y="9"/>
                  </a:cubicBezTo>
                  <a:cubicBezTo>
                    <a:pt x="26" y="9"/>
                    <a:pt x="26" y="7"/>
                    <a:pt x="25" y="7"/>
                  </a:cubicBezTo>
                  <a:cubicBezTo>
                    <a:pt x="16" y="1"/>
                    <a:pt x="16" y="1"/>
                    <a:pt x="16" y="1"/>
                  </a:cubicBezTo>
                  <a:cubicBezTo>
                    <a:pt x="14" y="1"/>
                    <a:pt x="12" y="0"/>
                    <a:pt x="11" y="1"/>
                  </a:cubicBezTo>
                  <a:cubicBezTo>
                    <a:pt x="1" y="7"/>
                    <a:pt x="1" y="7"/>
                    <a:pt x="1" y="7"/>
                  </a:cubicBezTo>
                  <a:cubicBezTo>
                    <a:pt x="0" y="7"/>
                    <a:pt x="0" y="9"/>
                    <a:pt x="1" y="10"/>
                  </a:cubicBezTo>
                  <a:cubicBezTo>
                    <a:pt x="10" y="15"/>
                    <a:pt x="10" y="15"/>
                    <a:pt x="10" y="15"/>
                  </a:cubicBezTo>
                  <a:cubicBezTo>
                    <a:pt x="12" y="16"/>
                    <a:pt x="14" y="16"/>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08" name="任意多边形 128">
              <a:extLst>
                <a:ext uri="{FF2B5EF4-FFF2-40B4-BE49-F238E27FC236}">
                  <a16:creationId xmlns:a16="http://schemas.microsoft.com/office/drawing/2014/main" id="{51BBCB0C-F172-40C5-903F-AF9F2D56D6AC}"/>
                </a:ext>
              </a:extLst>
            </p:cNvPr>
            <p:cNvSpPr/>
            <p:nvPr/>
          </p:nvSpPr>
          <p:spPr bwMode="auto">
            <a:xfrm>
              <a:off x="5123545" y="4471041"/>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1 h 20"/>
                <a:gd name="T12" fmla="*/ 19 w 30"/>
                <a:gd name="T13" fmla="*/ 1 h 20"/>
                <a:gd name="T14" fmla="*/ 28 w 30"/>
                <a:gd name="T15" fmla="*/ 7 h 20"/>
                <a:gd name="T16" fmla="*/ 30 w 30"/>
                <a:gd name="T17" fmla="*/ 10 h 20"/>
                <a:gd name="T18" fmla="*/ 28 w 30"/>
                <a:gd name="T19" fmla="*/ 13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7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19"/>
                    <a:pt x="11" y="19"/>
                  </a:cubicBezTo>
                  <a:cubicBezTo>
                    <a:pt x="2" y="14"/>
                    <a:pt x="2" y="14"/>
                    <a:pt x="2" y="14"/>
                  </a:cubicBezTo>
                  <a:cubicBezTo>
                    <a:pt x="1" y="13"/>
                    <a:pt x="0" y="11"/>
                    <a:pt x="0" y="10"/>
                  </a:cubicBezTo>
                  <a:cubicBezTo>
                    <a:pt x="0" y="9"/>
                    <a:pt x="1" y="8"/>
                    <a:pt x="2" y="7"/>
                  </a:cubicBezTo>
                  <a:cubicBezTo>
                    <a:pt x="12" y="1"/>
                    <a:pt x="12" y="1"/>
                    <a:pt x="12" y="1"/>
                  </a:cubicBezTo>
                  <a:cubicBezTo>
                    <a:pt x="14" y="0"/>
                    <a:pt x="17" y="0"/>
                    <a:pt x="19" y="1"/>
                  </a:cubicBezTo>
                  <a:cubicBezTo>
                    <a:pt x="28" y="7"/>
                    <a:pt x="28" y="7"/>
                    <a:pt x="28" y="7"/>
                  </a:cubicBezTo>
                  <a:cubicBezTo>
                    <a:pt x="29" y="7"/>
                    <a:pt x="30" y="9"/>
                    <a:pt x="30" y="10"/>
                  </a:cubicBezTo>
                  <a:cubicBezTo>
                    <a:pt x="30" y="11"/>
                    <a:pt x="29" y="13"/>
                    <a:pt x="28" y="13"/>
                  </a:cubicBezTo>
                  <a:cubicBezTo>
                    <a:pt x="18" y="19"/>
                    <a:pt x="18" y="19"/>
                    <a:pt x="18" y="19"/>
                  </a:cubicBezTo>
                  <a:cubicBezTo>
                    <a:pt x="17" y="20"/>
                    <a:pt x="16" y="20"/>
                    <a:pt x="15" y="20"/>
                  </a:cubicBezTo>
                  <a:close/>
                  <a:moveTo>
                    <a:pt x="5" y="10"/>
                  </a:moveTo>
                  <a:cubicBezTo>
                    <a:pt x="13" y="15"/>
                    <a:pt x="13" y="15"/>
                    <a:pt x="13" y="15"/>
                  </a:cubicBezTo>
                  <a:cubicBezTo>
                    <a:pt x="14" y="15"/>
                    <a:pt x="16" y="15"/>
                    <a:pt x="16" y="15"/>
                  </a:cubicBezTo>
                  <a:cubicBezTo>
                    <a:pt x="25" y="10"/>
                    <a:pt x="25" y="10"/>
                    <a:pt x="25" y="10"/>
                  </a:cubicBezTo>
                  <a:cubicBezTo>
                    <a:pt x="17" y="5"/>
                    <a:pt x="17" y="5"/>
                    <a:pt x="17"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09" name="任意多边形 129">
              <a:extLst>
                <a:ext uri="{FF2B5EF4-FFF2-40B4-BE49-F238E27FC236}">
                  <a16:creationId xmlns:a16="http://schemas.microsoft.com/office/drawing/2014/main" id="{82755A0E-ED9D-4054-8CE5-1ADD6871A9E3}"/>
                </a:ext>
              </a:extLst>
            </p:cNvPr>
            <p:cNvSpPr/>
            <p:nvPr/>
          </p:nvSpPr>
          <p:spPr bwMode="auto">
            <a:xfrm>
              <a:off x="4998178" y="4565353"/>
              <a:ext cx="169073" cy="94313"/>
            </a:xfrm>
            <a:custGeom>
              <a:avLst/>
              <a:gdLst>
                <a:gd name="T0" fmla="*/ 16 w 27"/>
                <a:gd name="T1" fmla="*/ 14 h 15"/>
                <a:gd name="T2" fmla="*/ 26 w 27"/>
                <a:gd name="T3" fmla="*/ 9 h 15"/>
                <a:gd name="T4" fmla="*/ 25 w 27"/>
                <a:gd name="T5" fmla="*/ 6 h 15"/>
                <a:gd name="T6" fmla="*/ 16 w 27"/>
                <a:gd name="T7" fmla="*/ 1 h 15"/>
                <a:gd name="T8" fmla="*/ 11 w 27"/>
                <a:gd name="T9" fmla="*/ 0 h 15"/>
                <a:gd name="T10" fmla="*/ 2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6" y="9"/>
                    <a:pt x="26" y="9"/>
                    <a:pt x="26" y="9"/>
                  </a:cubicBezTo>
                  <a:cubicBezTo>
                    <a:pt x="27" y="8"/>
                    <a:pt x="27" y="7"/>
                    <a:pt x="25" y="6"/>
                  </a:cubicBezTo>
                  <a:cubicBezTo>
                    <a:pt x="16" y="1"/>
                    <a:pt x="16" y="1"/>
                    <a:pt x="16" y="1"/>
                  </a:cubicBezTo>
                  <a:cubicBezTo>
                    <a:pt x="15" y="0"/>
                    <a:pt x="13" y="0"/>
                    <a:pt x="11" y="0"/>
                  </a:cubicBezTo>
                  <a:cubicBezTo>
                    <a:pt x="2" y="6"/>
                    <a:pt x="2" y="6"/>
                    <a:pt x="2" y="6"/>
                  </a:cubicBezTo>
                  <a:cubicBezTo>
                    <a:pt x="0" y="7"/>
                    <a:pt x="1" y="8"/>
                    <a:pt x="2" y="9"/>
                  </a:cubicBezTo>
                  <a:cubicBezTo>
                    <a:pt x="11" y="14"/>
                    <a:pt x="11" y="14"/>
                    <a:pt x="11" y="14"/>
                  </a:cubicBezTo>
                  <a:cubicBezTo>
                    <a:pt x="13" y="15"/>
                    <a:pt x="15"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10" name="任意多边形 130">
              <a:extLst>
                <a:ext uri="{FF2B5EF4-FFF2-40B4-BE49-F238E27FC236}">
                  <a16:creationId xmlns:a16="http://schemas.microsoft.com/office/drawing/2014/main" id="{41F315FB-13C4-48AF-B494-C305E8F8761A}"/>
                </a:ext>
              </a:extLst>
            </p:cNvPr>
            <p:cNvSpPr/>
            <p:nvPr/>
          </p:nvSpPr>
          <p:spPr bwMode="auto">
            <a:xfrm>
              <a:off x="4991277" y="4545801"/>
              <a:ext cx="188625" cy="12651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1 w 30"/>
                <a:gd name="T11" fmla="*/ 1 h 20"/>
                <a:gd name="T12" fmla="*/ 19 w 30"/>
                <a:gd name="T13" fmla="*/ 2 h 20"/>
                <a:gd name="T14" fmla="*/ 28 w 30"/>
                <a:gd name="T15" fmla="*/ 7 h 20"/>
                <a:gd name="T16" fmla="*/ 30 w 30"/>
                <a:gd name="T17" fmla="*/ 10 h 20"/>
                <a:gd name="T18" fmla="*/ 28 w 30"/>
                <a:gd name="T19" fmla="*/ 14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6 w 30"/>
                <a:gd name="T33" fmla="*/ 6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20"/>
                    <a:pt x="11" y="19"/>
                  </a:cubicBezTo>
                  <a:cubicBezTo>
                    <a:pt x="2" y="14"/>
                    <a:pt x="2" y="14"/>
                    <a:pt x="2" y="14"/>
                  </a:cubicBezTo>
                  <a:cubicBezTo>
                    <a:pt x="0" y="13"/>
                    <a:pt x="0" y="12"/>
                    <a:pt x="0" y="10"/>
                  </a:cubicBezTo>
                  <a:cubicBezTo>
                    <a:pt x="0" y="9"/>
                    <a:pt x="0" y="8"/>
                    <a:pt x="2" y="7"/>
                  </a:cubicBezTo>
                  <a:cubicBezTo>
                    <a:pt x="11" y="1"/>
                    <a:pt x="11" y="1"/>
                    <a:pt x="11" y="1"/>
                  </a:cubicBezTo>
                  <a:cubicBezTo>
                    <a:pt x="13" y="0"/>
                    <a:pt x="16" y="0"/>
                    <a:pt x="19" y="2"/>
                  </a:cubicBezTo>
                  <a:cubicBezTo>
                    <a:pt x="28" y="7"/>
                    <a:pt x="28" y="7"/>
                    <a:pt x="28" y="7"/>
                  </a:cubicBezTo>
                  <a:cubicBezTo>
                    <a:pt x="29" y="8"/>
                    <a:pt x="30" y="9"/>
                    <a:pt x="30" y="10"/>
                  </a:cubicBezTo>
                  <a:cubicBezTo>
                    <a:pt x="30" y="12"/>
                    <a:pt x="29" y="13"/>
                    <a:pt x="28" y="14"/>
                  </a:cubicBezTo>
                  <a:cubicBezTo>
                    <a:pt x="18" y="19"/>
                    <a:pt x="18" y="19"/>
                    <a:pt x="18" y="19"/>
                  </a:cubicBezTo>
                  <a:cubicBezTo>
                    <a:pt x="17" y="20"/>
                    <a:pt x="16" y="20"/>
                    <a:pt x="15" y="20"/>
                  </a:cubicBezTo>
                  <a:close/>
                  <a:moveTo>
                    <a:pt x="5" y="10"/>
                  </a:moveTo>
                  <a:cubicBezTo>
                    <a:pt x="13" y="15"/>
                    <a:pt x="13" y="15"/>
                    <a:pt x="13" y="15"/>
                  </a:cubicBezTo>
                  <a:cubicBezTo>
                    <a:pt x="14" y="16"/>
                    <a:pt x="15" y="16"/>
                    <a:pt x="16" y="15"/>
                  </a:cubicBezTo>
                  <a:cubicBezTo>
                    <a:pt x="25" y="10"/>
                    <a:pt x="25" y="10"/>
                    <a:pt x="25" y="10"/>
                  </a:cubicBezTo>
                  <a:cubicBezTo>
                    <a:pt x="16" y="6"/>
                    <a:pt x="16" y="6"/>
                    <a:pt x="16" y="6"/>
                  </a:cubicBezTo>
                  <a:cubicBezTo>
                    <a:pt x="15"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11" name="任意多边形 131">
              <a:extLst>
                <a:ext uri="{FF2B5EF4-FFF2-40B4-BE49-F238E27FC236}">
                  <a16:creationId xmlns:a16="http://schemas.microsoft.com/office/drawing/2014/main" id="{12CC6114-9218-41A9-B378-1D0DBCF7530B}"/>
                </a:ext>
              </a:extLst>
            </p:cNvPr>
            <p:cNvSpPr/>
            <p:nvPr/>
          </p:nvSpPr>
          <p:spPr bwMode="auto">
            <a:xfrm>
              <a:off x="4865910" y="4640113"/>
              <a:ext cx="170223" cy="94313"/>
            </a:xfrm>
            <a:custGeom>
              <a:avLst/>
              <a:gdLst>
                <a:gd name="T0" fmla="*/ 16 w 27"/>
                <a:gd name="T1" fmla="*/ 15 h 15"/>
                <a:gd name="T2" fmla="*/ 26 w 27"/>
                <a:gd name="T3" fmla="*/ 9 h 15"/>
                <a:gd name="T4" fmla="*/ 25 w 27"/>
                <a:gd name="T5" fmla="*/ 6 h 15"/>
                <a:gd name="T6" fmla="*/ 16 w 27"/>
                <a:gd name="T7" fmla="*/ 1 h 15"/>
                <a:gd name="T8" fmla="*/ 11 w 27"/>
                <a:gd name="T9" fmla="*/ 1 h 15"/>
                <a:gd name="T10" fmla="*/ 2 w 27"/>
                <a:gd name="T11" fmla="*/ 6 h 15"/>
                <a:gd name="T12" fmla="*/ 2 w 27"/>
                <a:gd name="T13" fmla="*/ 9 h 15"/>
                <a:gd name="T14" fmla="*/ 11 w 27"/>
                <a:gd name="T15" fmla="*/ 14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6" y="9"/>
                    <a:pt x="26" y="9"/>
                    <a:pt x="26" y="9"/>
                  </a:cubicBezTo>
                  <a:cubicBezTo>
                    <a:pt x="27" y="8"/>
                    <a:pt x="27" y="7"/>
                    <a:pt x="25" y="6"/>
                  </a:cubicBezTo>
                  <a:cubicBezTo>
                    <a:pt x="16" y="1"/>
                    <a:pt x="16" y="1"/>
                    <a:pt x="16" y="1"/>
                  </a:cubicBezTo>
                  <a:cubicBezTo>
                    <a:pt x="15" y="0"/>
                    <a:pt x="13" y="0"/>
                    <a:pt x="11" y="1"/>
                  </a:cubicBezTo>
                  <a:cubicBezTo>
                    <a:pt x="2" y="6"/>
                    <a:pt x="2" y="6"/>
                    <a:pt x="2" y="6"/>
                  </a:cubicBezTo>
                  <a:cubicBezTo>
                    <a:pt x="0" y="7"/>
                    <a:pt x="0" y="8"/>
                    <a:pt x="2" y="9"/>
                  </a:cubicBezTo>
                  <a:cubicBezTo>
                    <a:pt x="11" y="14"/>
                    <a:pt x="11" y="14"/>
                    <a:pt x="11" y="14"/>
                  </a:cubicBezTo>
                  <a:cubicBezTo>
                    <a:pt x="12" y="15"/>
                    <a:pt x="15"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12" name="任意多边形 132">
              <a:extLst>
                <a:ext uri="{FF2B5EF4-FFF2-40B4-BE49-F238E27FC236}">
                  <a16:creationId xmlns:a16="http://schemas.microsoft.com/office/drawing/2014/main" id="{B804BFB0-BEB7-494D-BA57-078BBBA26810}"/>
                </a:ext>
              </a:extLst>
            </p:cNvPr>
            <p:cNvSpPr/>
            <p:nvPr/>
          </p:nvSpPr>
          <p:spPr bwMode="auto">
            <a:xfrm>
              <a:off x="4853258" y="4627461"/>
              <a:ext cx="195526" cy="119616"/>
            </a:xfrm>
            <a:custGeom>
              <a:avLst/>
              <a:gdLst>
                <a:gd name="T0" fmla="*/ 16 w 31"/>
                <a:gd name="T1" fmla="*/ 19 h 19"/>
                <a:gd name="T2" fmla="*/ 12 w 31"/>
                <a:gd name="T3" fmla="*/ 18 h 19"/>
                <a:gd name="T4" fmla="*/ 3 w 31"/>
                <a:gd name="T5" fmla="*/ 13 h 19"/>
                <a:gd name="T6" fmla="*/ 0 w 31"/>
                <a:gd name="T7" fmla="*/ 9 h 19"/>
                <a:gd name="T8" fmla="*/ 2 w 31"/>
                <a:gd name="T9" fmla="*/ 6 h 19"/>
                <a:gd name="T10" fmla="*/ 12 w 31"/>
                <a:gd name="T11" fmla="*/ 1 h 19"/>
                <a:gd name="T12" fmla="*/ 19 w 31"/>
                <a:gd name="T13" fmla="*/ 1 h 19"/>
                <a:gd name="T14" fmla="*/ 28 w 31"/>
                <a:gd name="T15" fmla="*/ 6 h 19"/>
                <a:gd name="T16" fmla="*/ 31 w 31"/>
                <a:gd name="T17" fmla="*/ 10 h 19"/>
                <a:gd name="T18" fmla="*/ 29 w 31"/>
                <a:gd name="T19" fmla="*/ 13 h 19"/>
                <a:gd name="T20" fmla="*/ 19 w 31"/>
                <a:gd name="T21" fmla="*/ 18 h 19"/>
                <a:gd name="T22" fmla="*/ 16 w 31"/>
                <a:gd name="T23" fmla="*/ 19 h 19"/>
                <a:gd name="T24" fmla="*/ 6 w 31"/>
                <a:gd name="T25" fmla="*/ 10 h 19"/>
                <a:gd name="T26" fmla="*/ 14 w 31"/>
                <a:gd name="T27" fmla="*/ 14 h 19"/>
                <a:gd name="T28" fmla="*/ 17 w 31"/>
                <a:gd name="T29" fmla="*/ 15 h 19"/>
                <a:gd name="T30" fmla="*/ 26 w 31"/>
                <a:gd name="T31" fmla="*/ 10 h 19"/>
                <a:gd name="T32" fmla="*/ 17 w 31"/>
                <a:gd name="T33" fmla="*/ 5 h 19"/>
                <a:gd name="T34" fmla="*/ 14 w 31"/>
                <a:gd name="T35" fmla="*/ 5 h 19"/>
                <a:gd name="T36" fmla="*/ 6 w 31"/>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19">
                  <a:moveTo>
                    <a:pt x="16" y="19"/>
                  </a:moveTo>
                  <a:cubicBezTo>
                    <a:pt x="14" y="19"/>
                    <a:pt x="13" y="19"/>
                    <a:pt x="12" y="18"/>
                  </a:cubicBezTo>
                  <a:cubicBezTo>
                    <a:pt x="3" y="13"/>
                    <a:pt x="3" y="13"/>
                    <a:pt x="3" y="13"/>
                  </a:cubicBezTo>
                  <a:cubicBezTo>
                    <a:pt x="1" y="12"/>
                    <a:pt x="0" y="11"/>
                    <a:pt x="0" y="9"/>
                  </a:cubicBezTo>
                  <a:cubicBezTo>
                    <a:pt x="0" y="8"/>
                    <a:pt x="1" y="7"/>
                    <a:pt x="2" y="6"/>
                  </a:cubicBezTo>
                  <a:cubicBezTo>
                    <a:pt x="12" y="1"/>
                    <a:pt x="12" y="1"/>
                    <a:pt x="12" y="1"/>
                  </a:cubicBezTo>
                  <a:cubicBezTo>
                    <a:pt x="14" y="0"/>
                    <a:pt x="17" y="0"/>
                    <a:pt x="19" y="1"/>
                  </a:cubicBezTo>
                  <a:cubicBezTo>
                    <a:pt x="28" y="6"/>
                    <a:pt x="28" y="6"/>
                    <a:pt x="28" y="6"/>
                  </a:cubicBezTo>
                  <a:cubicBezTo>
                    <a:pt x="30" y="7"/>
                    <a:pt x="31" y="8"/>
                    <a:pt x="31" y="10"/>
                  </a:cubicBezTo>
                  <a:cubicBezTo>
                    <a:pt x="31" y="11"/>
                    <a:pt x="30" y="12"/>
                    <a:pt x="29" y="13"/>
                  </a:cubicBezTo>
                  <a:cubicBezTo>
                    <a:pt x="19" y="18"/>
                    <a:pt x="19" y="18"/>
                    <a:pt x="19" y="18"/>
                  </a:cubicBezTo>
                  <a:cubicBezTo>
                    <a:pt x="18" y="19"/>
                    <a:pt x="17" y="19"/>
                    <a:pt x="16" y="19"/>
                  </a:cubicBezTo>
                  <a:close/>
                  <a:moveTo>
                    <a:pt x="6" y="10"/>
                  </a:moveTo>
                  <a:cubicBezTo>
                    <a:pt x="14" y="14"/>
                    <a:pt x="14" y="14"/>
                    <a:pt x="14" y="14"/>
                  </a:cubicBezTo>
                  <a:cubicBezTo>
                    <a:pt x="15" y="15"/>
                    <a:pt x="16" y="15"/>
                    <a:pt x="17" y="15"/>
                  </a:cubicBezTo>
                  <a:cubicBezTo>
                    <a:pt x="26" y="10"/>
                    <a:pt x="26" y="10"/>
                    <a:pt x="26" y="10"/>
                  </a:cubicBezTo>
                  <a:cubicBezTo>
                    <a:pt x="17" y="5"/>
                    <a:pt x="17" y="5"/>
                    <a:pt x="17" y="5"/>
                  </a:cubicBezTo>
                  <a:cubicBezTo>
                    <a:pt x="16" y="4"/>
                    <a:pt x="15" y="4"/>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13" name="任意多边形 133">
              <a:extLst>
                <a:ext uri="{FF2B5EF4-FFF2-40B4-BE49-F238E27FC236}">
                  <a16:creationId xmlns:a16="http://schemas.microsoft.com/office/drawing/2014/main" id="{A4D94AF1-DB03-4857-AFE3-8A4ABFCFAC35}"/>
                </a:ext>
              </a:extLst>
            </p:cNvPr>
            <p:cNvSpPr/>
            <p:nvPr/>
          </p:nvSpPr>
          <p:spPr bwMode="auto">
            <a:xfrm>
              <a:off x="4734793" y="4716023"/>
              <a:ext cx="169073" cy="94313"/>
            </a:xfrm>
            <a:custGeom>
              <a:avLst/>
              <a:gdLst>
                <a:gd name="T0" fmla="*/ 16 w 27"/>
                <a:gd name="T1" fmla="*/ 15 h 15"/>
                <a:gd name="T2" fmla="*/ 26 w 27"/>
                <a:gd name="T3" fmla="*/ 9 h 15"/>
                <a:gd name="T4" fmla="*/ 25 w 27"/>
                <a:gd name="T5" fmla="*/ 6 h 15"/>
                <a:gd name="T6" fmla="*/ 16 w 27"/>
                <a:gd name="T7" fmla="*/ 1 h 15"/>
                <a:gd name="T8" fmla="*/ 11 w 27"/>
                <a:gd name="T9" fmla="*/ 1 h 15"/>
                <a:gd name="T10" fmla="*/ 1 w 27"/>
                <a:gd name="T11" fmla="*/ 6 h 15"/>
                <a:gd name="T12" fmla="*/ 2 w 27"/>
                <a:gd name="T13" fmla="*/ 9 h 15"/>
                <a:gd name="T14" fmla="*/ 11 w 27"/>
                <a:gd name="T15" fmla="*/ 15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6" y="9"/>
                    <a:pt x="26" y="9"/>
                    <a:pt x="26" y="9"/>
                  </a:cubicBezTo>
                  <a:cubicBezTo>
                    <a:pt x="27" y="8"/>
                    <a:pt x="27" y="7"/>
                    <a:pt x="25" y="6"/>
                  </a:cubicBezTo>
                  <a:cubicBezTo>
                    <a:pt x="16" y="1"/>
                    <a:pt x="16" y="1"/>
                    <a:pt x="16" y="1"/>
                  </a:cubicBezTo>
                  <a:cubicBezTo>
                    <a:pt x="15" y="0"/>
                    <a:pt x="12" y="0"/>
                    <a:pt x="11" y="1"/>
                  </a:cubicBezTo>
                  <a:cubicBezTo>
                    <a:pt x="1" y="6"/>
                    <a:pt x="1" y="6"/>
                    <a:pt x="1" y="6"/>
                  </a:cubicBezTo>
                  <a:cubicBezTo>
                    <a:pt x="0" y="7"/>
                    <a:pt x="0" y="8"/>
                    <a:pt x="2" y="9"/>
                  </a:cubicBezTo>
                  <a:cubicBezTo>
                    <a:pt x="11" y="15"/>
                    <a:pt x="11" y="15"/>
                    <a:pt x="11" y="15"/>
                  </a:cubicBezTo>
                  <a:cubicBezTo>
                    <a:pt x="12" y="15"/>
                    <a:pt x="15"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14" name="任意多边形 134">
              <a:extLst>
                <a:ext uri="{FF2B5EF4-FFF2-40B4-BE49-F238E27FC236}">
                  <a16:creationId xmlns:a16="http://schemas.microsoft.com/office/drawing/2014/main" id="{911E14D2-7369-4032-853B-15CCC955CF0C}"/>
                </a:ext>
              </a:extLst>
            </p:cNvPr>
            <p:cNvSpPr/>
            <p:nvPr/>
          </p:nvSpPr>
          <p:spPr bwMode="auto">
            <a:xfrm>
              <a:off x="4722141" y="4703371"/>
              <a:ext cx="194377" cy="119616"/>
            </a:xfrm>
            <a:custGeom>
              <a:avLst/>
              <a:gdLst>
                <a:gd name="T0" fmla="*/ 16 w 31"/>
                <a:gd name="T1" fmla="*/ 19 h 19"/>
                <a:gd name="T2" fmla="*/ 12 w 31"/>
                <a:gd name="T3" fmla="*/ 18 h 19"/>
                <a:gd name="T4" fmla="*/ 3 w 31"/>
                <a:gd name="T5" fmla="*/ 13 h 19"/>
                <a:gd name="T6" fmla="*/ 0 w 31"/>
                <a:gd name="T7" fmla="*/ 10 h 19"/>
                <a:gd name="T8" fmla="*/ 2 w 31"/>
                <a:gd name="T9" fmla="*/ 6 h 19"/>
                <a:gd name="T10" fmla="*/ 12 w 31"/>
                <a:gd name="T11" fmla="*/ 1 h 19"/>
                <a:gd name="T12" fmla="*/ 19 w 31"/>
                <a:gd name="T13" fmla="*/ 1 h 19"/>
                <a:gd name="T14" fmla="*/ 28 w 31"/>
                <a:gd name="T15" fmla="*/ 6 h 19"/>
                <a:gd name="T16" fmla="*/ 31 w 31"/>
                <a:gd name="T17" fmla="*/ 10 h 19"/>
                <a:gd name="T18" fmla="*/ 29 w 31"/>
                <a:gd name="T19" fmla="*/ 13 h 19"/>
                <a:gd name="T20" fmla="*/ 19 w 31"/>
                <a:gd name="T21" fmla="*/ 19 h 19"/>
                <a:gd name="T22" fmla="*/ 16 w 31"/>
                <a:gd name="T23" fmla="*/ 19 h 19"/>
                <a:gd name="T24" fmla="*/ 6 w 31"/>
                <a:gd name="T25" fmla="*/ 10 h 19"/>
                <a:gd name="T26" fmla="*/ 14 w 31"/>
                <a:gd name="T27" fmla="*/ 15 h 19"/>
                <a:gd name="T28" fmla="*/ 17 w 31"/>
                <a:gd name="T29" fmla="*/ 15 h 19"/>
                <a:gd name="T30" fmla="*/ 25 w 31"/>
                <a:gd name="T31" fmla="*/ 10 h 19"/>
                <a:gd name="T32" fmla="*/ 17 w 31"/>
                <a:gd name="T33" fmla="*/ 5 h 19"/>
                <a:gd name="T34" fmla="*/ 14 w 31"/>
                <a:gd name="T35" fmla="*/ 5 h 19"/>
                <a:gd name="T36" fmla="*/ 6 w 31"/>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19">
                  <a:moveTo>
                    <a:pt x="16" y="19"/>
                  </a:moveTo>
                  <a:cubicBezTo>
                    <a:pt x="14" y="19"/>
                    <a:pt x="13" y="19"/>
                    <a:pt x="12" y="18"/>
                  </a:cubicBezTo>
                  <a:cubicBezTo>
                    <a:pt x="3" y="13"/>
                    <a:pt x="3" y="13"/>
                    <a:pt x="3" y="13"/>
                  </a:cubicBezTo>
                  <a:cubicBezTo>
                    <a:pt x="1" y="12"/>
                    <a:pt x="0" y="11"/>
                    <a:pt x="0" y="10"/>
                  </a:cubicBezTo>
                  <a:cubicBezTo>
                    <a:pt x="0" y="8"/>
                    <a:pt x="1" y="7"/>
                    <a:pt x="2" y="6"/>
                  </a:cubicBezTo>
                  <a:cubicBezTo>
                    <a:pt x="12" y="1"/>
                    <a:pt x="12" y="1"/>
                    <a:pt x="12" y="1"/>
                  </a:cubicBezTo>
                  <a:cubicBezTo>
                    <a:pt x="14" y="0"/>
                    <a:pt x="17" y="0"/>
                    <a:pt x="19" y="1"/>
                  </a:cubicBezTo>
                  <a:cubicBezTo>
                    <a:pt x="28" y="6"/>
                    <a:pt x="28" y="6"/>
                    <a:pt x="28" y="6"/>
                  </a:cubicBezTo>
                  <a:cubicBezTo>
                    <a:pt x="30" y="7"/>
                    <a:pt x="31" y="8"/>
                    <a:pt x="31" y="10"/>
                  </a:cubicBezTo>
                  <a:cubicBezTo>
                    <a:pt x="31" y="11"/>
                    <a:pt x="30" y="12"/>
                    <a:pt x="29" y="13"/>
                  </a:cubicBezTo>
                  <a:cubicBezTo>
                    <a:pt x="19" y="19"/>
                    <a:pt x="19" y="19"/>
                    <a:pt x="19" y="19"/>
                  </a:cubicBezTo>
                  <a:cubicBezTo>
                    <a:pt x="18" y="19"/>
                    <a:pt x="17" y="19"/>
                    <a:pt x="16" y="19"/>
                  </a:cubicBezTo>
                  <a:close/>
                  <a:moveTo>
                    <a:pt x="6" y="10"/>
                  </a:moveTo>
                  <a:cubicBezTo>
                    <a:pt x="14" y="15"/>
                    <a:pt x="14" y="15"/>
                    <a:pt x="14" y="15"/>
                  </a:cubicBezTo>
                  <a:cubicBezTo>
                    <a:pt x="15" y="15"/>
                    <a:pt x="16" y="15"/>
                    <a:pt x="17" y="15"/>
                  </a:cubicBezTo>
                  <a:cubicBezTo>
                    <a:pt x="25" y="10"/>
                    <a:pt x="25" y="10"/>
                    <a:pt x="25" y="10"/>
                  </a:cubicBezTo>
                  <a:cubicBezTo>
                    <a:pt x="17" y="5"/>
                    <a:pt x="17" y="5"/>
                    <a:pt x="17" y="5"/>
                  </a:cubicBezTo>
                  <a:cubicBezTo>
                    <a:pt x="16" y="4"/>
                    <a:pt x="15" y="4"/>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15" name="任意多边形 135">
              <a:extLst>
                <a:ext uri="{FF2B5EF4-FFF2-40B4-BE49-F238E27FC236}">
                  <a16:creationId xmlns:a16="http://schemas.microsoft.com/office/drawing/2014/main" id="{9F7DC5AD-6695-4781-871B-78618067F495}"/>
                </a:ext>
              </a:extLst>
            </p:cNvPr>
            <p:cNvSpPr/>
            <p:nvPr/>
          </p:nvSpPr>
          <p:spPr bwMode="auto">
            <a:xfrm>
              <a:off x="6855678" y="3642929"/>
              <a:ext cx="169073" cy="94313"/>
            </a:xfrm>
            <a:custGeom>
              <a:avLst/>
              <a:gdLst>
                <a:gd name="T0" fmla="*/ 16 w 27"/>
                <a:gd name="T1" fmla="*/ 15 h 15"/>
                <a:gd name="T2" fmla="*/ 26 w 27"/>
                <a:gd name="T3" fmla="*/ 9 h 15"/>
                <a:gd name="T4" fmla="*/ 25 w 27"/>
                <a:gd name="T5" fmla="*/ 6 h 15"/>
                <a:gd name="T6" fmla="*/ 16 w 27"/>
                <a:gd name="T7" fmla="*/ 1 h 15"/>
                <a:gd name="T8" fmla="*/ 11 w 27"/>
                <a:gd name="T9" fmla="*/ 1 h 15"/>
                <a:gd name="T10" fmla="*/ 2 w 27"/>
                <a:gd name="T11" fmla="*/ 6 h 15"/>
                <a:gd name="T12" fmla="*/ 2 w 27"/>
                <a:gd name="T13" fmla="*/ 9 h 15"/>
                <a:gd name="T14" fmla="*/ 11 w 27"/>
                <a:gd name="T15" fmla="*/ 14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6" y="9"/>
                    <a:pt x="26" y="9"/>
                    <a:pt x="26" y="9"/>
                  </a:cubicBezTo>
                  <a:cubicBezTo>
                    <a:pt x="27" y="8"/>
                    <a:pt x="27" y="7"/>
                    <a:pt x="25" y="6"/>
                  </a:cubicBezTo>
                  <a:cubicBezTo>
                    <a:pt x="16" y="1"/>
                    <a:pt x="16" y="1"/>
                    <a:pt x="16" y="1"/>
                  </a:cubicBezTo>
                  <a:cubicBezTo>
                    <a:pt x="15" y="0"/>
                    <a:pt x="13" y="0"/>
                    <a:pt x="11" y="1"/>
                  </a:cubicBezTo>
                  <a:cubicBezTo>
                    <a:pt x="2" y="6"/>
                    <a:pt x="2" y="6"/>
                    <a:pt x="2" y="6"/>
                  </a:cubicBezTo>
                  <a:cubicBezTo>
                    <a:pt x="0" y="7"/>
                    <a:pt x="0" y="8"/>
                    <a:pt x="2" y="9"/>
                  </a:cubicBezTo>
                  <a:cubicBezTo>
                    <a:pt x="11" y="14"/>
                    <a:pt x="11" y="14"/>
                    <a:pt x="11" y="14"/>
                  </a:cubicBezTo>
                  <a:cubicBezTo>
                    <a:pt x="12" y="15"/>
                    <a:pt x="15"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16" name="任意多边形 136">
              <a:extLst>
                <a:ext uri="{FF2B5EF4-FFF2-40B4-BE49-F238E27FC236}">
                  <a16:creationId xmlns:a16="http://schemas.microsoft.com/office/drawing/2014/main" id="{8990D406-EBDE-4665-9EDB-6CB97C9BD4D2}"/>
                </a:ext>
              </a:extLst>
            </p:cNvPr>
            <p:cNvSpPr/>
            <p:nvPr/>
          </p:nvSpPr>
          <p:spPr bwMode="auto">
            <a:xfrm>
              <a:off x="6843025" y="3630277"/>
              <a:ext cx="194377" cy="119616"/>
            </a:xfrm>
            <a:custGeom>
              <a:avLst/>
              <a:gdLst>
                <a:gd name="T0" fmla="*/ 16 w 31"/>
                <a:gd name="T1" fmla="*/ 19 h 19"/>
                <a:gd name="T2" fmla="*/ 12 w 31"/>
                <a:gd name="T3" fmla="*/ 18 h 19"/>
                <a:gd name="T4" fmla="*/ 3 w 31"/>
                <a:gd name="T5" fmla="*/ 13 h 19"/>
                <a:gd name="T6" fmla="*/ 0 w 31"/>
                <a:gd name="T7" fmla="*/ 10 h 19"/>
                <a:gd name="T8" fmla="*/ 2 w 31"/>
                <a:gd name="T9" fmla="*/ 6 h 19"/>
                <a:gd name="T10" fmla="*/ 12 w 31"/>
                <a:gd name="T11" fmla="*/ 1 h 19"/>
                <a:gd name="T12" fmla="*/ 19 w 31"/>
                <a:gd name="T13" fmla="*/ 1 h 19"/>
                <a:gd name="T14" fmla="*/ 28 w 31"/>
                <a:gd name="T15" fmla="*/ 6 h 19"/>
                <a:gd name="T16" fmla="*/ 31 w 31"/>
                <a:gd name="T17" fmla="*/ 10 h 19"/>
                <a:gd name="T18" fmla="*/ 29 w 31"/>
                <a:gd name="T19" fmla="*/ 13 h 19"/>
                <a:gd name="T20" fmla="*/ 19 w 31"/>
                <a:gd name="T21" fmla="*/ 19 h 19"/>
                <a:gd name="T22" fmla="*/ 16 w 31"/>
                <a:gd name="T23" fmla="*/ 19 h 19"/>
                <a:gd name="T24" fmla="*/ 6 w 31"/>
                <a:gd name="T25" fmla="*/ 10 h 19"/>
                <a:gd name="T26" fmla="*/ 14 w 31"/>
                <a:gd name="T27" fmla="*/ 14 h 19"/>
                <a:gd name="T28" fmla="*/ 17 w 31"/>
                <a:gd name="T29" fmla="*/ 15 h 19"/>
                <a:gd name="T30" fmla="*/ 17 w 31"/>
                <a:gd name="T31" fmla="*/ 15 h 19"/>
                <a:gd name="T32" fmla="*/ 25 w 31"/>
                <a:gd name="T33" fmla="*/ 10 h 19"/>
                <a:gd name="T34" fmla="*/ 17 w 31"/>
                <a:gd name="T35" fmla="*/ 5 h 19"/>
                <a:gd name="T36" fmla="*/ 14 w 31"/>
                <a:gd name="T37" fmla="*/ 5 h 19"/>
                <a:gd name="T38" fmla="*/ 6 w 31"/>
                <a:gd name="T3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9">
                  <a:moveTo>
                    <a:pt x="16" y="19"/>
                  </a:moveTo>
                  <a:cubicBezTo>
                    <a:pt x="14" y="19"/>
                    <a:pt x="13" y="19"/>
                    <a:pt x="12" y="18"/>
                  </a:cubicBezTo>
                  <a:cubicBezTo>
                    <a:pt x="3" y="13"/>
                    <a:pt x="3" y="13"/>
                    <a:pt x="3" y="13"/>
                  </a:cubicBezTo>
                  <a:cubicBezTo>
                    <a:pt x="1" y="12"/>
                    <a:pt x="0" y="11"/>
                    <a:pt x="0" y="10"/>
                  </a:cubicBezTo>
                  <a:cubicBezTo>
                    <a:pt x="0" y="8"/>
                    <a:pt x="1" y="7"/>
                    <a:pt x="2" y="6"/>
                  </a:cubicBezTo>
                  <a:cubicBezTo>
                    <a:pt x="12" y="1"/>
                    <a:pt x="12" y="1"/>
                    <a:pt x="12" y="1"/>
                  </a:cubicBezTo>
                  <a:cubicBezTo>
                    <a:pt x="14" y="0"/>
                    <a:pt x="17" y="0"/>
                    <a:pt x="19" y="1"/>
                  </a:cubicBezTo>
                  <a:cubicBezTo>
                    <a:pt x="28" y="6"/>
                    <a:pt x="28" y="6"/>
                    <a:pt x="28" y="6"/>
                  </a:cubicBezTo>
                  <a:cubicBezTo>
                    <a:pt x="30" y="7"/>
                    <a:pt x="31" y="8"/>
                    <a:pt x="31" y="10"/>
                  </a:cubicBezTo>
                  <a:cubicBezTo>
                    <a:pt x="31" y="11"/>
                    <a:pt x="30" y="12"/>
                    <a:pt x="29" y="13"/>
                  </a:cubicBezTo>
                  <a:cubicBezTo>
                    <a:pt x="19" y="19"/>
                    <a:pt x="19" y="19"/>
                    <a:pt x="19" y="19"/>
                  </a:cubicBezTo>
                  <a:cubicBezTo>
                    <a:pt x="18" y="19"/>
                    <a:pt x="17" y="19"/>
                    <a:pt x="16" y="19"/>
                  </a:cubicBezTo>
                  <a:close/>
                  <a:moveTo>
                    <a:pt x="6" y="10"/>
                  </a:moveTo>
                  <a:cubicBezTo>
                    <a:pt x="14" y="14"/>
                    <a:pt x="14" y="14"/>
                    <a:pt x="14" y="14"/>
                  </a:cubicBezTo>
                  <a:cubicBezTo>
                    <a:pt x="15" y="15"/>
                    <a:pt x="16" y="15"/>
                    <a:pt x="17" y="15"/>
                  </a:cubicBezTo>
                  <a:cubicBezTo>
                    <a:pt x="17" y="15"/>
                    <a:pt x="17" y="15"/>
                    <a:pt x="17" y="15"/>
                  </a:cubicBezTo>
                  <a:cubicBezTo>
                    <a:pt x="25" y="10"/>
                    <a:pt x="25" y="10"/>
                    <a:pt x="25" y="10"/>
                  </a:cubicBezTo>
                  <a:cubicBezTo>
                    <a:pt x="17" y="5"/>
                    <a:pt x="17" y="5"/>
                    <a:pt x="17" y="5"/>
                  </a:cubicBezTo>
                  <a:cubicBezTo>
                    <a:pt x="16" y="4"/>
                    <a:pt x="15" y="4"/>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17" name="任意多边形 137">
              <a:extLst>
                <a:ext uri="{FF2B5EF4-FFF2-40B4-BE49-F238E27FC236}">
                  <a16:creationId xmlns:a16="http://schemas.microsoft.com/office/drawing/2014/main" id="{57C55942-F458-4406-98F8-EF2D40022247}"/>
                </a:ext>
              </a:extLst>
            </p:cNvPr>
            <p:cNvSpPr/>
            <p:nvPr/>
          </p:nvSpPr>
          <p:spPr bwMode="auto">
            <a:xfrm>
              <a:off x="6723409" y="3717689"/>
              <a:ext cx="170223" cy="101214"/>
            </a:xfrm>
            <a:custGeom>
              <a:avLst/>
              <a:gdLst>
                <a:gd name="T0" fmla="*/ 16 w 27"/>
                <a:gd name="T1" fmla="*/ 15 h 16"/>
                <a:gd name="T2" fmla="*/ 25 w 27"/>
                <a:gd name="T3" fmla="*/ 9 h 16"/>
                <a:gd name="T4" fmla="*/ 25 w 27"/>
                <a:gd name="T5" fmla="*/ 6 h 16"/>
                <a:gd name="T6" fmla="*/ 16 w 27"/>
                <a:gd name="T7" fmla="*/ 1 h 16"/>
                <a:gd name="T8" fmla="*/ 11 w 27"/>
                <a:gd name="T9" fmla="*/ 1 h 16"/>
                <a:gd name="T10" fmla="*/ 1 w 27"/>
                <a:gd name="T11" fmla="*/ 6 h 16"/>
                <a:gd name="T12" fmla="*/ 2 w 27"/>
                <a:gd name="T13" fmla="*/ 9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5" y="9"/>
                    <a:pt x="25" y="9"/>
                    <a:pt x="25" y="9"/>
                  </a:cubicBezTo>
                  <a:cubicBezTo>
                    <a:pt x="27" y="8"/>
                    <a:pt x="27" y="7"/>
                    <a:pt x="25" y="6"/>
                  </a:cubicBezTo>
                  <a:cubicBezTo>
                    <a:pt x="16" y="1"/>
                    <a:pt x="16" y="1"/>
                    <a:pt x="16" y="1"/>
                  </a:cubicBezTo>
                  <a:cubicBezTo>
                    <a:pt x="15" y="0"/>
                    <a:pt x="12" y="0"/>
                    <a:pt x="11" y="1"/>
                  </a:cubicBezTo>
                  <a:cubicBezTo>
                    <a:pt x="1" y="6"/>
                    <a:pt x="1" y="6"/>
                    <a:pt x="1" y="6"/>
                  </a:cubicBezTo>
                  <a:cubicBezTo>
                    <a:pt x="0" y="7"/>
                    <a:pt x="0" y="9"/>
                    <a:pt x="2" y="9"/>
                  </a:cubicBezTo>
                  <a:cubicBezTo>
                    <a:pt x="11" y="15"/>
                    <a:pt x="11" y="15"/>
                    <a:pt x="11" y="15"/>
                  </a:cubicBezTo>
                  <a:cubicBezTo>
                    <a:pt x="12" y="15"/>
                    <a:pt x="14"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18" name="任意多边形 138">
              <a:extLst>
                <a:ext uri="{FF2B5EF4-FFF2-40B4-BE49-F238E27FC236}">
                  <a16:creationId xmlns:a16="http://schemas.microsoft.com/office/drawing/2014/main" id="{4FEF9F8A-38C9-4774-821F-9F5FAE6A52A2}"/>
                </a:ext>
              </a:extLst>
            </p:cNvPr>
            <p:cNvSpPr/>
            <p:nvPr/>
          </p:nvSpPr>
          <p:spPr bwMode="auto">
            <a:xfrm>
              <a:off x="6711908" y="3705038"/>
              <a:ext cx="194377" cy="126517"/>
            </a:xfrm>
            <a:custGeom>
              <a:avLst/>
              <a:gdLst>
                <a:gd name="T0" fmla="*/ 16 w 31"/>
                <a:gd name="T1" fmla="*/ 20 h 20"/>
                <a:gd name="T2" fmla="*/ 12 w 31"/>
                <a:gd name="T3" fmla="*/ 19 h 20"/>
                <a:gd name="T4" fmla="*/ 3 w 31"/>
                <a:gd name="T5" fmla="*/ 13 h 20"/>
                <a:gd name="T6" fmla="*/ 0 w 31"/>
                <a:gd name="T7" fmla="*/ 10 h 20"/>
                <a:gd name="T8" fmla="*/ 2 w 31"/>
                <a:gd name="T9" fmla="*/ 7 h 20"/>
                <a:gd name="T10" fmla="*/ 12 w 31"/>
                <a:gd name="T11" fmla="*/ 1 h 20"/>
                <a:gd name="T12" fmla="*/ 19 w 31"/>
                <a:gd name="T13" fmla="*/ 1 h 20"/>
                <a:gd name="T14" fmla="*/ 28 w 31"/>
                <a:gd name="T15" fmla="*/ 6 h 20"/>
                <a:gd name="T16" fmla="*/ 31 w 31"/>
                <a:gd name="T17" fmla="*/ 10 h 20"/>
                <a:gd name="T18" fmla="*/ 29 w 31"/>
                <a:gd name="T19" fmla="*/ 13 h 20"/>
                <a:gd name="T20" fmla="*/ 19 w 31"/>
                <a:gd name="T21" fmla="*/ 19 h 20"/>
                <a:gd name="T22" fmla="*/ 16 w 31"/>
                <a:gd name="T23" fmla="*/ 20 h 20"/>
                <a:gd name="T24" fmla="*/ 6 w 31"/>
                <a:gd name="T25" fmla="*/ 10 h 20"/>
                <a:gd name="T26" fmla="*/ 14 w 31"/>
                <a:gd name="T27" fmla="*/ 15 h 20"/>
                <a:gd name="T28" fmla="*/ 17 w 31"/>
                <a:gd name="T29" fmla="*/ 15 h 20"/>
                <a:gd name="T30" fmla="*/ 25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19"/>
                    <a:pt x="12" y="19"/>
                  </a:cubicBezTo>
                  <a:cubicBezTo>
                    <a:pt x="3" y="13"/>
                    <a:pt x="3" y="13"/>
                    <a:pt x="3" y="13"/>
                  </a:cubicBezTo>
                  <a:cubicBezTo>
                    <a:pt x="1" y="12"/>
                    <a:pt x="0" y="11"/>
                    <a:pt x="0" y="10"/>
                  </a:cubicBezTo>
                  <a:cubicBezTo>
                    <a:pt x="0" y="8"/>
                    <a:pt x="1" y="7"/>
                    <a:pt x="2" y="7"/>
                  </a:cubicBezTo>
                  <a:cubicBezTo>
                    <a:pt x="12" y="1"/>
                    <a:pt x="12" y="1"/>
                    <a:pt x="12" y="1"/>
                  </a:cubicBezTo>
                  <a:cubicBezTo>
                    <a:pt x="14" y="0"/>
                    <a:pt x="17" y="0"/>
                    <a:pt x="19" y="1"/>
                  </a:cubicBezTo>
                  <a:cubicBezTo>
                    <a:pt x="28" y="6"/>
                    <a:pt x="28" y="6"/>
                    <a:pt x="28" y="6"/>
                  </a:cubicBezTo>
                  <a:cubicBezTo>
                    <a:pt x="30" y="7"/>
                    <a:pt x="31" y="9"/>
                    <a:pt x="31" y="10"/>
                  </a:cubicBezTo>
                  <a:cubicBezTo>
                    <a:pt x="31" y="11"/>
                    <a:pt x="30" y="12"/>
                    <a:pt x="29" y="13"/>
                  </a:cubicBezTo>
                  <a:cubicBezTo>
                    <a:pt x="19" y="19"/>
                    <a:pt x="19" y="19"/>
                    <a:pt x="19" y="19"/>
                  </a:cubicBezTo>
                  <a:cubicBezTo>
                    <a:pt x="18" y="19"/>
                    <a:pt x="17" y="20"/>
                    <a:pt x="16" y="20"/>
                  </a:cubicBezTo>
                  <a:close/>
                  <a:moveTo>
                    <a:pt x="6" y="10"/>
                  </a:moveTo>
                  <a:cubicBezTo>
                    <a:pt x="14" y="15"/>
                    <a:pt x="14" y="15"/>
                    <a:pt x="14" y="15"/>
                  </a:cubicBezTo>
                  <a:cubicBezTo>
                    <a:pt x="15" y="15"/>
                    <a:pt x="16" y="15"/>
                    <a:pt x="17" y="15"/>
                  </a:cubicBezTo>
                  <a:cubicBezTo>
                    <a:pt x="25" y="10"/>
                    <a:pt x="25" y="10"/>
                    <a:pt x="25" y="10"/>
                  </a:cubicBezTo>
                  <a:cubicBezTo>
                    <a:pt x="17" y="5"/>
                    <a:pt x="17" y="5"/>
                    <a:pt x="17" y="5"/>
                  </a:cubicBezTo>
                  <a:cubicBezTo>
                    <a:pt x="16" y="4"/>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19" name="任意多边形 139">
              <a:extLst>
                <a:ext uri="{FF2B5EF4-FFF2-40B4-BE49-F238E27FC236}">
                  <a16:creationId xmlns:a16="http://schemas.microsoft.com/office/drawing/2014/main" id="{AE319445-2958-4274-9C05-6898F5792681}"/>
                </a:ext>
              </a:extLst>
            </p:cNvPr>
            <p:cNvSpPr/>
            <p:nvPr/>
          </p:nvSpPr>
          <p:spPr bwMode="auto">
            <a:xfrm>
              <a:off x="6592292" y="3793600"/>
              <a:ext cx="169073" cy="100063"/>
            </a:xfrm>
            <a:custGeom>
              <a:avLst/>
              <a:gdLst>
                <a:gd name="T0" fmla="*/ 16 w 27"/>
                <a:gd name="T1" fmla="*/ 15 h 16"/>
                <a:gd name="T2" fmla="*/ 25 w 27"/>
                <a:gd name="T3" fmla="*/ 9 h 16"/>
                <a:gd name="T4" fmla="*/ 25 w 27"/>
                <a:gd name="T5" fmla="*/ 6 h 16"/>
                <a:gd name="T6" fmla="*/ 16 w 27"/>
                <a:gd name="T7" fmla="*/ 1 h 16"/>
                <a:gd name="T8" fmla="*/ 11 w 27"/>
                <a:gd name="T9" fmla="*/ 1 h 16"/>
                <a:gd name="T10" fmla="*/ 1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5" y="9"/>
                    <a:pt x="25" y="9"/>
                    <a:pt x="25" y="9"/>
                  </a:cubicBezTo>
                  <a:cubicBezTo>
                    <a:pt x="27" y="9"/>
                    <a:pt x="26" y="7"/>
                    <a:pt x="25" y="6"/>
                  </a:cubicBezTo>
                  <a:cubicBezTo>
                    <a:pt x="16" y="1"/>
                    <a:pt x="16" y="1"/>
                    <a:pt x="16" y="1"/>
                  </a:cubicBezTo>
                  <a:cubicBezTo>
                    <a:pt x="14" y="0"/>
                    <a:pt x="12" y="0"/>
                    <a:pt x="11" y="1"/>
                  </a:cubicBezTo>
                  <a:cubicBezTo>
                    <a:pt x="1" y="7"/>
                    <a:pt x="1" y="7"/>
                    <a:pt x="1" y="7"/>
                  </a:cubicBezTo>
                  <a:cubicBezTo>
                    <a:pt x="0" y="7"/>
                    <a:pt x="0" y="9"/>
                    <a:pt x="2" y="10"/>
                  </a:cubicBezTo>
                  <a:cubicBezTo>
                    <a:pt x="11" y="15"/>
                    <a:pt x="11" y="15"/>
                    <a:pt x="11" y="15"/>
                  </a:cubicBezTo>
                  <a:cubicBezTo>
                    <a:pt x="12" y="16"/>
                    <a:pt x="14"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20" name="任意多边形 140">
              <a:extLst>
                <a:ext uri="{FF2B5EF4-FFF2-40B4-BE49-F238E27FC236}">
                  <a16:creationId xmlns:a16="http://schemas.microsoft.com/office/drawing/2014/main" id="{7205CB9A-9039-4819-9D44-D2F25858F117}"/>
                </a:ext>
              </a:extLst>
            </p:cNvPr>
            <p:cNvSpPr/>
            <p:nvPr/>
          </p:nvSpPr>
          <p:spPr bwMode="auto">
            <a:xfrm>
              <a:off x="6579641" y="3780948"/>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1 h 20"/>
                <a:gd name="T12" fmla="*/ 19 w 30"/>
                <a:gd name="T13" fmla="*/ 1 h 20"/>
                <a:gd name="T14" fmla="*/ 28 w 30"/>
                <a:gd name="T15" fmla="*/ 7 h 20"/>
                <a:gd name="T16" fmla="*/ 30 w 30"/>
                <a:gd name="T17" fmla="*/ 10 h 20"/>
                <a:gd name="T18" fmla="*/ 28 w 30"/>
                <a:gd name="T19" fmla="*/ 13 h 20"/>
                <a:gd name="T20" fmla="*/ 19 w 30"/>
                <a:gd name="T21" fmla="*/ 19 h 20"/>
                <a:gd name="T22" fmla="*/ 15 w 30"/>
                <a:gd name="T23" fmla="*/ 20 h 20"/>
                <a:gd name="T24" fmla="*/ 5 w 30"/>
                <a:gd name="T25" fmla="*/ 10 h 20"/>
                <a:gd name="T26" fmla="*/ 14 w 30"/>
                <a:gd name="T27" fmla="*/ 15 h 20"/>
                <a:gd name="T28" fmla="*/ 16 w 30"/>
                <a:gd name="T29" fmla="*/ 15 h 20"/>
                <a:gd name="T30" fmla="*/ 25 w 30"/>
                <a:gd name="T31" fmla="*/ 10 h 20"/>
                <a:gd name="T32" fmla="*/ 17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3" y="19"/>
                    <a:pt x="11" y="19"/>
                  </a:cubicBezTo>
                  <a:cubicBezTo>
                    <a:pt x="2" y="14"/>
                    <a:pt x="2" y="14"/>
                    <a:pt x="2" y="14"/>
                  </a:cubicBezTo>
                  <a:cubicBezTo>
                    <a:pt x="1" y="13"/>
                    <a:pt x="0" y="11"/>
                    <a:pt x="0" y="10"/>
                  </a:cubicBezTo>
                  <a:cubicBezTo>
                    <a:pt x="0" y="9"/>
                    <a:pt x="1" y="7"/>
                    <a:pt x="2" y="7"/>
                  </a:cubicBezTo>
                  <a:cubicBezTo>
                    <a:pt x="12" y="1"/>
                    <a:pt x="12" y="1"/>
                    <a:pt x="12" y="1"/>
                  </a:cubicBezTo>
                  <a:cubicBezTo>
                    <a:pt x="14" y="0"/>
                    <a:pt x="17" y="0"/>
                    <a:pt x="19" y="1"/>
                  </a:cubicBezTo>
                  <a:cubicBezTo>
                    <a:pt x="28" y="7"/>
                    <a:pt x="28" y="7"/>
                    <a:pt x="28" y="7"/>
                  </a:cubicBezTo>
                  <a:cubicBezTo>
                    <a:pt x="30" y="7"/>
                    <a:pt x="30" y="9"/>
                    <a:pt x="30" y="10"/>
                  </a:cubicBezTo>
                  <a:cubicBezTo>
                    <a:pt x="30" y="11"/>
                    <a:pt x="30" y="13"/>
                    <a:pt x="28" y="13"/>
                  </a:cubicBezTo>
                  <a:cubicBezTo>
                    <a:pt x="19" y="19"/>
                    <a:pt x="19" y="19"/>
                    <a:pt x="19" y="19"/>
                  </a:cubicBezTo>
                  <a:cubicBezTo>
                    <a:pt x="18" y="19"/>
                    <a:pt x="17" y="20"/>
                    <a:pt x="15" y="20"/>
                  </a:cubicBezTo>
                  <a:close/>
                  <a:moveTo>
                    <a:pt x="5" y="10"/>
                  </a:moveTo>
                  <a:cubicBezTo>
                    <a:pt x="14" y="15"/>
                    <a:pt x="14" y="15"/>
                    <a:pt x="14" y="15"/>
                  </a:cubicBezTo>
                  <a:cubicBezTo>
                    <a:pt x="15" y="15"/>
                    <a:pt x="16" y="15"/>
                    <a:pt x="16" y="15"/>
                  </a:cubicBezTo>
                  <a:cubicBezTo>
                    <a:pt x="25" y="10"/>
                    <a:pt x="25" y="10"/>
                    <a:pt x="25" y="10"/>
                  </a:cubicBezTo>
                  <a:cubicBezTo>
                    <a:pt x="17" y="5"/>
                    <a:pt x="17" y="5"/>
                    <a:pt x="17" y="5"/>
                  </a:cubicBezTo>
                  <a:cubicBezTo>
                    <a:pt x="16" y="5"/>
                    <a:pt x="15"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21" name="任意多边形 141">
              <a:extLst>
                <a:ext uri="{FF2B5EF4-FFF2-40B4-BE49-F238E27FC236}">
                  <a16:creationId xmlns:a16="http://schemas.microsoft.com/office/drawing/2014/main" id="{A1B1458C-640A-4F53-BF70-24673E7A340F}"/>
                </a:ext>
              </a:extLst>
            </p:cNvPr>
            <p:cNvSpPr/>
            <p:nvPr/>
          </p:nvSpPr>
          <p:spPr bwMode="auto">
            <a:xfrm>
              <a:off x="6460024" y="3875260"/>
              <a:ext cx="163322" cy="94313"/>
            </a:xfrm>
            <a:custGeom>
              <a:avLst/>
              <a:gdLst>
                <a:gd name="T0" fmla="*/ 15 w 26"/>
                <a:gd name="T1" fmla="*/ 14 h 15"/>
                <a:gd name="T2" fmla="*/ 25 w 26"/>
                <a:gd name="T3" fmla="*/ 9 h 15"/>
                <a:gd name="T4" fmla="*/ 25 w 26"/>
                <a:gd name="T5" fmla="*/ 6 h 15"/>
                <a:gd name="T6" fmla="*/ 16 w 26"/>
                <a:gd name="T7" fmla="*/ 0 h 15"/>
                <a:gd name="T8" fmla="*/ 11 w 26"/>
                <a:gd name="T9" fmla="*/ 0 h 15"/>
                <a:gd name="T10" fmla="*/ 1 w 26"/>
                <a:gd name="T11" fmla="*/ 6 h 15"/>
                <a:gd name="T12" fmla="*/ 1 w 26"/>
                <a:gd name="T13" fmla="*/ 9 h 15"/>
                <a:gd name="T14" fmla="*/ 10 w 26"/>
                <a:gd name="T15" fmla="*/ 14 h 15"/>
                <a:gd name="T16" fmla="*/ 15 w 26"/>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4"/>
                  </a:moveTo>
                  <a:cubicBezTo>
                    <a:pt x="25" y="9"/>
                    <a:pt x="25" y="9"/>
                    <a:pt x="25" y="9"/>
                  </a:cubicBezTo>
                  <a:cubicBezTo>
                    <a:pt x="26" y="8"/>
                    <a:pt x="26" y="7"/>
                    <a:pt x="25" y="6"/>
                  </a:cubicBezTo>
                  <a:cubicBezTo>
                    <a:pt x="16" y="0"/>
                    <a:pt x="16" y="0"/>
                    <a:pt x="16" y="0"/>
                  </a:cubicBezTo>
                  <a:cubicBezTo>
                    <a:pt x="14" y="0"/>
                    <a:pt x="12" y="0"/>
                    <a:pt x="11" y="0"/>
                  </a:cubicBezTo>
                  <a:cubicBezTo>
                    <a:pt x="1" y="6"/>
                    <a:pt x="1" y="6"/>
                    <a:pt x="1" y="6"/>
                  </a:cubicBezTo>
                  <a:cubicBezTo>
                    <a:pt x="0" y="7"/>
                    <a:pt x="0" y="8"/>
                    <a:pt x="1" y="9"/>
                  </a:cubicBezTo>
                  <a:cubicBezTo>
                    <a:pt x="10" y="14"/>
                    <a:pt x="10" y="14"/>
                    <a:pt x="10" y="14"/>
                  </a:cubicBezTo>
                  <a:cubicBezTo>
                    <a:pt x="12" y="15"/>
                    <a:pt x="14" y="15"/>
                    <a:pt x="15"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22" name="任意多边形 142">
              <a:extLst>
                <a:ext uri="{FF2B5EF4-FFF2-40B4-BE49-F238E27FC236}">
                  <a16:creationId xmlns:a16="http://schemas.microsoft.com/office/drawing/2014/main" id="{CE66FBDC-2EEF-4562-A6BB-D1E42699D242}"/>
                </a:ext>
              </a:extLst>
            </p:cNvPr>
            <p:cNvSpPr/>
            <p:nvPr/>
          </p:nvSpPr>
          <p:spPr bwMode="auto">
            <a:xfrm>
              <a:off x="6447372" y="3855707"/>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1 h 20"/>
                <a:gd name="T12" fmla="*/ 19 w 30"/>
                <a:gd name="T13" fmla="*/ 2 h 20"/>
                <a:gd name="T14" fmla="*/ 28 w 30"/>
                <a:gd name="T15" fmla="*/ 7 h 20"/>
                <a:gd name="T16" fmla="*/ 30 w 30"/>
                <a:gd name="T17" fmla="*/ 10 h 20"/>
                <a:gd name="T18" fmla="*/ 28 w 30"/>
                <a:gd name="T19" fmla="*/ 14 h 20"/>
                <a:gd name="T20" fmla="*/ 19 w 30"/>
                <a:gd name="T21" fmla="*/ 19 h 20"/>
                <a:gd name="T22" fmla="*/ 15 w 30"/>
                <a:gd name="T23" fmla="*/ 20 h 20"/>
                <a:gd name="T24" fmla="*/ 5 w 30"/>
                <a:gd name="T25" fmla="*/ 10 h 20"/>
                <a:gd name="T26" fmla="*/ 14 w 30"/>
                <a:gd name="T27" fmla="*/ 15 h 20"/>
                <a:gd name="T28" fmla="*/ 16 w 30"/>
                <a:gd name="T29" fmla="*/ 15 h 20"/>
                <a:gd name="T30" fmla="*/ 25 w 30"/>
                <a:gd name="T31" fmla="*/ 10 h 20"/>
                <a:gd name="T32" fmla="*/ 17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20"/>
                    <a:pt x="11" y="19"/>
                  </a:cubicBezTo>
                  <a:cubicBezTo>
                    <a:pt x="2" y="14"/>
                    <a:pt x="2" y="14"/>
                    <a:pt x="2" y="14"/>
                  </a:cubicBezTo>
                  <a:cubicBezTo>
                    <a:pt x="1" y="13"/>
                    <a:pt x="0" y="12"/>
                    <a:pt x="0" y="10"/>
                  </a:cubicBezTo>
                  <a:cubicBezTo>
                    <a:pt x="0" y="9"/>
                    <a:pt x="1" y="8"/>
                    <a:pt x="2" y="7"/>
                  </a:cubicBezTo>
                  <a:cubicBezTo>
                    <a:pt x="12" y="1"/>
                    <a:pt x="12" y="1"/>
                    <a:pt x="12" y="1"/>
                  </a:cubicBezTo>
                  <a:cubicBezTo>
                    <a:pt x="14" y="0"/>
                    <a:pt x="17" y="0"/>
                    <a:pt x="19" y="2"/>
                  </a:cubicBezTo>
                  <a:cubicBezTo>
                    <a:pt x="28" y="7"/>
                    <a:pt x="28" y="7"/>
                    <a:pt x="28" y="7"/>
                  </a:cubicBezTo>
                  <a:cubicBezTo>
                    <a:pt x="29" y="8"/>
                    <a:pt x="30" y="9"/>
                    <a:pt x="30" y="10"/>
                  </a:cubicBezTo>
                  <a:cubicBezTo>
                    <a:pt x="30" y="12"/>
                    <a:pt x="30" y="13"/>
                    <a:pt x="28" y="14"/>
                  </a:cubicBezTo>
                  <a:cubicBezTo>
                    <a:pt x="19" y="19"/>
                    <a:pt x="19" y="19"/>
                    <a:pt x="19" y="19"/>
                  </a:cubicBezTo>
                  <a:cubicBezTo>
                    <a:pt x="18" y="20"/>
                    <a:pt x="16" y="20"/>
                    <a:pt x="15" y="20"/>
                  </a:cubicBezTo>
                  <a:close/>
                  <a:moveTo>
                    <a:pt x="5" y="10"/>
                  </a:moveTo>
                  <a:cubicBezTo>
                    <a:pt x="14" y="15"/>
                    <a:pt x="14" y="15"/>
                    <a:pt x="14" y="15"/>
                  </a:cubicBezTo>
                  <a:cubicBezTo>
                    <a:pt x="14" y="16"/>
                    <a:pt x="16" y="16"/>
                    <a:pt x="16" y="15"/>
                  </a:cubicBezTo>
                  <a:cubicBezTo>
                    <a:pt x="25" y="10"/>
                    <a:pt x="25" y="10"/>
                    <a:pt x="25" y="10"/>
                  </a:cubicBezTo>
                  <a:cubicBezTo>
                    <a:pt x="17" y="5"/>
                    <a:pt x="17" y="5"/>
                    <a:pt x="17"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23" name="任意多边形 143">
              <a:extLst>
                <a:ext uri="{FF2B5EF4-FFF2-40B4-BE49-F238E27FC236}">
                  <a16:creationId xmlns:a16="http://schemas.microsoft.com/office/drawing/2014/main" id="{923894F6-4470-45DF-9029-5278DA898CD1}"/>
                </a:ext>
              </a:extLst>
            </p:cNvPr>
            <p:cNvSpPr/>
            <p:nvPr/>
          </p:nvSpPr>
          <p:spPr bwMode="auto">
            <a:xfrm>
              <a:off x="6328907" y="3950020"/>
              <a:ext cx="163322" cy="94313"/>
            </a:xfrm>
            <a:custGeom>
              <a:avLst/>
              <a:gdLst>
                <a:gd name="T0" fmla="*/ 15 w 26"/>
                <a:gd name="T1" fmla="*/ 14 h 15"/>
                <a:gd name="T2" fmla="*/ 25 w 26"/>
                <a:gd name="T3" fmla="*/ 9 h 15"/>
                <a:gd name="T4" fmla="*/ 25 w 26"/>
                <a:gd name="T5" fmla="*/ 6 h 15"/>
                <a:gd name="T6" fmla="*/ 16 w 26"/>
                <a:gd name="T7" fmla="*/ 1 h 15"/>
                <a:gd name="T8" fmla="*/ 11 w 26"/>
                <a:gd name="T9" fmla="*/ 0 h 15"/>
                <a:gd name="T10" fmla="*/ 1 w 26"/>
                <a:gd name="T11" fmla="*/ 6 h 15"/>
                <a:gd name="T12" fmla="*/ 1 w 26"/>
                <a:gd name="T13" fmla="*/ 9 h 15"/>
                <a:gd name="T14" fmla="*/ 10 w 26"/>
                <a:gd name="T15" fmla="*/ 14 h 15"/>
                <a:gd name="T16" fmla="*/ 15 w 26"/>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4"/>
                  </a:moveTo>
                  <a:cubicBezTo>
                    <a:pt x="25" y="9"/>
                    <a:pt x="25" y="9"/>
                    <a:pt x="25" y="9"/>
                  </a:cubicBezTo>
                  <a:cubicBezTo>
                    <a:pt x="26" y="8"/>
                    <a:pt x="26" y="7"/>
                    <a:pt x="25" y="6"/>
                  </a:cubicBezTo>
                  <a:cubicBezTo>
                    <a:pt x="16" y="1"/>
                    <a:pt x="16" y="1"/>
                    <a:pt x="16" y="1"/>
                  </a:cubicBezTo>
                  <a:cubicBezTo>
                    <a:pt x="14" y="0"/>
                    <a:pt x="12" y="0"/>
                    <a:pt x="11" y="0"/>
                  </a:cubicBezTo>
                  <a:cubicBezTo>
                    <a:pt x="1" y="6"/>
                    <a:pt x="1" y="6"/>
                    <a:pt x="1" y="6"/>
                  </a:cubicBezTo>
                  <a:cubicBezTo>
                    <a:pt x="0" y="7"/>
                    <a:pt x="0" y="8"/>
                    <a:pt x="1" y="9"/>
                  </a:cubicBezTo>
                  <a:cubicBezTo>
                    <a:pt x="10" y="14"/>
                    <a:pt x="10" y="14"/>
                    <a:pt x="10" y="14"/>
                  </a:cubicBezTo>
                  <a:cubicBezTo>
                    <a:pt x="12" y="15"/>
                    <a:pt x="14" y="15"/>
                    <a:pt x="15"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24" name="任意多边形 144">
              <a:extLst>
                <a:ext uri="{FF2B5EF4-FFF2-40B4-BE49-F238E27FC236}">
                  <a16:creationId xmlns:a16="http://schemas.microsoft.com/office/drawing/2014/main" id="{92004774-5685-4A0B-998F-7885E693B9F9}"/>
                </a:ext>
              </a:extLst>
            </p:cNvPr>
            <p:cNvSpPr/>
            <p:nvPr/>
          </p:nvSpPr>
          <p:spPr bwMode="auto">
            <a:xfrm>
              <a:off x="6316255" y="3931617"/>
              <a:ext cx="187476"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2 h 20"/>
                <a:gd name="T12" fmla="*/ 19 w 30"/>
                <a:gd name="T13" fmla="*/ 2 h 20"/>
                <a:gd name="T14" fmla="*/ 28 w 30"/>
                <a:gd name="T15" fmla="*/ 7 h 20"/>
                <a:gd name="T16" fmla="*/ 30 w 30"/>
                <a:gd name="T17" fmla="*/ 11 h 20"/>
                <a:gd name="T18" fmla="*/ 28 w 30"/>
                <a:gd name="T19" fmla="*/ 14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7 w 30"/>
                <a:gd name="T33" fmla="*/ 6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20"/>
                    <a:pt x="11" y="19"/>
                  </a:cubicBezTo>
                  <a:cubicBezTo>
                    <a:pt x="2" y="14"/>
                    <a:pt x="2" y="14"/>
                    <a:pt x="2" y="14"/>
                  </a:cubicBezTo>
                  <a:cubicBezTo>
                    <a:pt x="1" y="13"/>
                    <a:pt x="0" y="12"/>
                    <a:pt x="0" y="10"/>
                  </a:cubicBezTo>
                  <a:cubicBezTo>
                    <a:pt x="0" y="9"/>
                    <a:pt x="1" y="8"/>
                    <a:pt x="2" y="7"/>
                  </a:cubicBezTo>
                  <a:cubicBezTo>
                    <a:pt x="12" y="2"/>
                    <a:pt x="12" y="2"/>
                    <a:pt x="12" y="2"/>
                  </a:cubicBezTo>
                  <a:cubicBezTo>
                    <a:pt x="13" y="0"/>
                    <a:pt x="17" y="0"/>
                    <a:pt x="19" y="2"/>
                  </a:cubicBezTo>
                  <a:cubicBezTo>
                    <a:pt x="28" y="7"/>
                    <a:pt x="28" y="7"/>
                    <a:pt x="28" y="7"/>
                  </a:cubicBezTo>
                  <a:cubicBezTo>
                    <a:pt x="29" y="8"/>
                    <a:pt x="30" y="9"/>
                    <a:pt x="30" y="11"/>
                  </a:cubicBezTo>
                  <a:cubicBezTo>
                    <a:pt x="30" y="12"/>
                    <a:pt x="29" y="13"/>
                    <a:pt x="28" y="14"/>
                  </a:cubicBezTo>
                  <a:cubicBezTo>
                    <a:pt x="18" y="19"/>
                    <a:pt x="18" y="19"/>
                    <a:pt x="18" y="19"/>
                  </a:cubicBezTo>
                  <a:cubicBezTo>
                    <a:pt x="18" y="20"/>
                    <a:pt x="16" y="20"/>
                    <a:pt x="15" y="20"/>
                  </a:cubicBezTo>
                  <a:close/>
                  <a:moveTo>
                    <a:pt x="5" y="10"/>
                  </a:moveTo>
                  <a:cubicBezTo>
                    <a:pt x="13" y="15"/>
                    <a:pt x="13" y="15"/>
                    <a:pt x="13" y="15"/>
                  </a:cubicBezTo>
                  <a:cubicBezTo>
                    <a:pt x="14" y="16"/>
                    <a:pt x="16" y="16"/>
                    <a:pt x="16" y="15"/>
                  </a:cubicBezTo>
                  <a:cubicBezTo>
                    <a:pt x="25" y="10"/>
                    <a:pt x="25" y="10"/>
                    <a:pt x="25" y="10"/>
                  </a:cubicBezTo>
                  <a:cubicBezTo>
                    <a:pt x="17" y="6"/>
                    <a:pt x="17" y="6"/>
                    <a:pt x="17" y="6"/>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25" name="任意多边形 145">
              <a:extLst>
                <a:ext uri="{FF2B5EF4-FFF2-40B4-BE49-F238E27FC236}">
                  <a16:creationId xmlns:a16="http://schemas.microsoft.com/office/drawing/2014/main" id="{84253E77-B398-4D51-B501-A23AD5C526DC}"/>
                </a:ext>
              </a:extLst>
            </p:cNvPr>
            <p:cNvSpPr/>
            <p:nvPr/>
          </p:nvSpPr>
          <p:spPr bwMode="auto">
            <a:xfrm>
              <a:off x="6190889" y="4025930"/>
              <a:ext cx="169073" cy="93163"/>
            </a:xfrm>
            <a:custGeom>
              <a:avLst/>
              <a:gdLst>
                <a:gd name="T0" fmla="*/ 16 w 27"/>
                <a:gd name="T1" fmla="*/ 15 h 15"/>
                <a:gd name="T2" fmla="*/ 26 w 27"/>
                <a:gd name="T3" fmla="*/ 9 h 15"/>
                <a:gd name="T4" fmla="*/ 25 w 27"/>
                <a:gd name="T5" fmla="*/ 6 h 15"/>
                <a:gd name="T6" fmla="*/ 16 w 27"/>
                <a:gd name="T7" fmla="*/ 1 h 15"/>
                <a:gd name="T8" fmla="*/ 11 w 27"/>
                <a:gd name="T9" fmla="*/ 1 h 15"/>
                <a:gd name="T10" fmla="*/ 2 w 27"/>
                <a:gd name="T11" fmla="*/ 6 h 15"/>
                <a:gd name="T12" fmla="*/ 2 w 27"/>
                <a:gd name="T13" fmla="*/ 9 h 15"/>
                <a:gd name="T14" fmla="*/ 11 w 27"/>
                <a:gd name="T15" fmla="*/ 14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6" y="9"/>
                    <a:pt x="26" y="9"/>
                    <a:pt x="26" y="9"/>
                  </a:cubicBezTo>
                  <a:cubicBezTo>
                    <a:pt x="27" y="8"/>
                    <a:pt x="27" y="7"/>
                    <a:pt x="25" y="6"/>
                  </a:cubicBezTo>
                  <a:cubicBezTo>
                    <a:pt x="16" y="1"/>
                    <a:pt x="16" y="1"/>
                    <a:pt x="16" y="1"/>
                  </a:cubicBezTo>
                  <a:cubicBezTo>
                    <a:pt x="15" y="0"/>
                    <a:pt x="13" y="0"/>
                    <a:pt x="11" y="1"/>
                  </a:cubicBezTo>
                  <a:cubicBezTo>
                    <a:pt x="2" y="6"/>
                    <a:pt x="2" y="6"/>
                    <a:pt x="2" y="6"/>
                  </a:cubicBezTo>
                  <a:cubicBezTo>
                    <a:pt x="0" y="7"/>
                    <a:pt x="1" y="8"/>
                    <a:pt x="2" y="9"/>
                  </a:cubicBezTo>
                  <a:cubicBezTo>
                    <a:pt x="11" y="14"/>
                    <a:pt x="11" y="14"/>
                    <a:pt x="11" y="14"/>
                  </a:cubicBezTo>
                  <a:cubicBezTo>
                    <a:pt x="13" y="15"/>
                    <a:pt x="15"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26" name="任意多边形 146">
              <a:extLst>
                <a:ext uri="{FF2B5EF4-FFF2-40B4-BE49-F238E27FC236}">
                  <a16:creationId xmlns:a16="http://schemas.microsoft.com/office/drawing/2014/main" id="{517327CC-7B9B-4CF1-941B-7D55A4B2C5BB}"/>
                </a:ext>
              </a:extLst>
            </p:cNvPr>
            <p:cNvSpPr/>
            <p:nvPr/>
          </p:nvSpPr>
          <p:spPr bwMode="auto">
            <a:xfrm>
              <a:off x="6183988" y="4013279"/>
              <a:ext cx="188625" cy="118466"/>
            </a:xfrm>
            <a:custGeom>
              <a:avLst/>
              <a:gdLst>
                <a:gd name="T0" fmla="*/ 15 w 30"/>
                <a:gd name="T1" fmla="*/ 19 h 19"/>
                <a:gd name="T2" fmla="*/ 11 w 30"/>
                <a:gd name="T3" fmla="*/ 18 h 19"/>
                <a:gd name="T4" fmla="*/ 2 w 30"/>
                <a:gd name="T5" fmla="*/ 13 h 19"/>
                <a:gd name="T6" fmla="*/ 0 w 30"/>
                <a:gd name="T7" fmla="*/ 10 h 19"/>
                <a:gd name="T8" fmla="*/ 2 w 30"/>
                <a:gd name="T9" fmla="*/ 6 h 19"/>
                <a:gd name="T10" fmla="*/ 11 w 30"/>
                <a:gd name="T11" fmla="*/ 1 h 19"/>
                <a:gd name="T12" fmla="*/ 19 w 30"/>
                <a:gd name="T13" fmla="*/ 1 h 19"/>
                <a:gd name="T14" fmla="*/ 28 w 30"/>
                <a:gd name="T15" fmla="*/ 6 h 19"/>
                <a:gd name="T16" fmla="*/ 30 w 30"/>
                <a:gd name="T17" fmla="*/ 10 h 19"/>
                <a:gd name="T18" fmla="*/ 28 w 30"/>
                <a:gd name="T19" fmla="*/ 13 h 19"/>
                <a:gd name="T20" fmla="*/ 18 w 30"/>
                <a:gd name="T21" fmla="*/ 19 h 19"/>
                <a:gd name="T22" fmla="*/ 15 w 30"/>
                <a:gd name="T23" fmla="*/ 19 h 19"/>
                <a:gd name="T24" fmla="*/ 5 w 30"/>
                <a:gd name="T25" fmla="*/ 10 h 19"/>
                <a:gd name="T26" fmla="*/ 13 w 30"/>
                <a:gd name="T27" fmla="*/ 14 h 19"/>
                <a:gd name="T28" fmla="*/ 16 w 30"/>
                <a:gd name="T29" fmla="*/ 15 h 19"/>
                <a:gd name="T30" fmla="*/ 25 w 30"/>
                <a:gd name="T31" fmla="*/ 10 h 19"/>
                <a:gd name="T32" fmla="*/ 16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2" y="19"/>
                    <a:pt x="11" y="18"/>
                  </a:cubicBezTo>
                  <a:cubicBezTo>
                    <a:pt x="2" y="13"/>
                    <a:pt x="2" y="13"/>
                    <a:pt x="2" y="13"/>
                  </a:cubicBezTo>
                  <a:cubicBezTo>
                    <a:pt x="0" y="12"/>
                    <a:pt x="0" y="11"/>
                    <a:pt x="0" y="10"/>
                  </a:cubicBezTo>
                  <a:cubicBezTo>
                    <a:pt x="0" y="8"/>
                    <a:pt x="0" y="7"/>
                    <a:pt x="2" y="6"/>
                  </a:cubicBezTo>
                  <a:cubicBezTo>
                    <a:pt x="11" y="1"/>
                    <a:pt x="11" y="1"/>
                    <a:pt x="11" y="1"/>
                  </a:cubicBezTo>
                  <a:cubicBezTo>
                    <a:pt x="13" y="0"/>
                    <a:pt x="16" y="0"/>
                    <a:pt x="19" y="1"/>
                  </a:cubicBezTo>
                  <a:cubicBezTo>
                    <a:pt x="28" y="6"/>
                    <a:pt x="28" y="6"/>
                    <a:pt x="28" y="6"/>
                  </a:cubicBezTo>
                  <a:cubicBezTo>
                    <a:pt x="29" y="7"/>
                    <a:pt x="30" y="8"/>
                    <a:pt x="30" y="10"/>
                  </a:cubicBezTo>
                  <a:cubicBezTo>
                    <a:pt x="30" y="11"/>
                    <a:pt x="29" y="12"/>
                    <a:pt x="28" y="13"/>
                  </a:cubicBezTo>
                  <a:cubicBezTo>
                    <a:pt x="18" y="19"/>
                    <a:pt x="18" y="19"/>
                    <a:pt x="18" y="19"/>
                  </a:cubicBezTo>
                  <a:cubicBezTo>
                    <a:pt x="17" y="19"/>
                    <a:pt x="16" y="19"/>
                    <a:pt x="15" y="19"/>
                  </a:cubicBezTo>
                  <a:close/>
                  <a:moveTo>
                    <a:pt x="5" y="10"/>
                  </a:moveTo>
                  <a:cubicBezTo>
                    <a:pt x="13" y="14"/>
                    <a:pt x="13" y="14"/>
                    <a:pt x="13" y="14"/>
                  </a:cubicBezTo>
                  <a:cubicBezTo>
                    <a:pt x="14" y="15"/>
                    <a:pt x="16" y="15"/>
                    <a:pt x="16" y="15"/>
                  </a:cubicBezTo>
                  <a:cubicBezTo>
                    <a:pt x="25" y="10"/>
                    <a:pt x="25" y="10"/>
                    <a:pt x="25" y="10"/>
                  </a:cubicBezTo>
                  <a:cubicBezTo>
                    <a:pt x="16" y="5"/>
                    <a:pt x="16" y="5"/>
                    <a:pt x="16" y="5"/>
                  </a:cubicBezTo>
                  <a:cubicBezTo>
                    <a:pt x="15"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27" name="任意多边形 147">
              <a:extLst>
                <a:ext uri="{FF2B5EF4-FFF2-40B4-BE49-F238E27FC236}">
                  <a16:creationId xmlns:a16="http://schemas.microsoft.com/office/drawing/2014/main" id="{FD30718A-1D17-4CD3-A3D5-C665FB94C5CA}"/>
                </a:ext>
              </a:extLst>
            </p:cNvPr>
            <p:cNvSpPr/>
            <p:nvPr/>
          </p:nvSpPr>
          <p:spPr bwMode="auto">
            <a:xfrm>
              <a:off x="6058621" y="4100691"/>
              <a:ext cx="169073" cy="100063"/>
            </a:xfrm>
            <a:custGeom>
              <a:avLst/>
              <a:gdLst>
                <a:gd name="T0" fmla="*/ 16 w 27"/>
                <a:gd name="T1" fmla="*/ 15 h 16"/>
                <a:gd name="T2" fmla="*/ 26 w 27"/>
                <a:gd name="T3" fmla="*/ 9 h 16"/>
                <a:gd name="T4" fmla="*/ 25 w 27"/>
                <a:gd name="T5" fmla="*/ 6 h 16"/>
                <a:gd name="T6" fmla="*/ 16 w 27"/>
                <a:gd name="T7" fmla="*/ 1 h 16"/>
                <a:gd name="T8" fmla="*/ 11 w 27"/>
                <a:gd name="T9" fmla="*/ 1 h 16"/>
                <a:gd name="T10" fmla="*/ 2 w 27"/>
                <a:gd name="T11" fmla="*/ 7 h 16"/>
                <a:gd name="T12" fmla="*/ 2 w 27"/>
                <a:gd name="T13" fmla="*/ 9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9"/>
                    <a:pt x="26" y="9"/>
                    <a:pt x="26" y="9"/>
                  </a:cubicBezTo>
                  <a:cubicBezTo>
                    <a:pt x="27" y="8"/>
                    <a:pt x="27" y="7"/>
                    <a:pt x="25" y="6"/>
                  </a:cubicBezTo>
                  <a:cubicBezTo>
                    <a:pt x="16" y="1"/>
                    <a:pt x="16" y="1"/>
                    <a:pt x="16" y="1"/>
                  </a:cubicBezTo>
                  <a:cubicBezTo>
                    <a:pt x="15" y="0"/>
                    <a:pt x="13" y="0"/>
                    <a:pt x="11" y="1"/>
                  </a:cubicBezTo>
                  <a:cubicBezTo>
                    <a:pt x="2" y="7"/>
                    <a:pt x="2" y="7"/>
                    <a:pt x="2" y="7"/>
                  </a:cubicBezTo>
                  <a:cubicBezTo>
                    <a:pt x="0" y="7"/>
                    <a:pt x="0" y="9"/>
                    <a:pt x="2" y="9"/>
                  </a:cubicBezTo>
                  <a:cubicBezTo>
                    <a:pt x="11" y="15"/>
                    <a:pt x="11" y="15"/>
                    <a:pt x="11" y="15"/>
                  </a:cubicBezTo>
                  <a:cubicBezTo>
                    <a:pt x="12" y="15"/>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28" name="任意多边形 148">
              <a:extLst>
                <a:ext uri="{FF2B5EF4-FFF2-40B4-BE49-F238E27FC236}">
                  <a16:creationId xmlns:a16="http://schemas.microsoft.com/office/drawing/2014/main" id="{E6E736BD-06F5-4135-AA0D-F26401A3CB4D}"/>
                </a:ext>
              </a:extLst>
            </p:cNvPr>
            <p:cNvSpPr/>
            <p:nvPr/>
          </p:nvSpPr>
          <p:spPr bwMode="auto">
            <a:xfrm>
              <a:off x="6045969" y="4088039"/>
              <a:ext cx="194377" cy="125367"/>
            </a:xfrm>
            <a:custGeom>
              <a:avLst/>
              <a:gdLst>
                <a:gd name="T0" fmla="*/ 16 w 31"/>
                <a:gd name="T1" fmla="*/ 20 h 20"/>
                <a:gd name="T2" fmla="*/ 12 w 31"/>
                <a:gd name="T3" fmla="*/ 19 h 20"/>
                <a:gd name="T4" fmla="*/ 3 w 31"/>
                <a:gd name="T5" fmla="*/ 13 h 20"/>
                <a:gd name="T6" fmla="*/ 0 w 31"/>
                <a:gd name="T7" fmla="*/ 10 h 20"/>
                <a:gd name="T8" fmla="*/ 2 w 31"/>
                <a:gd name="T9" fmla="*/ 7 h 20"/>
                <a:gd name="T10" fmla="*/ 12 w 31"/>
                <a:gd name="T11" fmla="*/ 1 h 20"/>
                <a:gd name="T12" fmla="*/ 19 w 31"/>
                <a:gd name="T13" fmla="*/ 1 h 20"/>
                <a:gd name="T14" fmla="*/ 28 w 31"/>
                <a:gd name="T15" fmla="*/ 6 h 20"/>
                <a:gd name="T16" fmla="*/ 31 w 31"/>
                <a:gd name="T17" fmla="*/ 10 h 20"/>
                <a:gd name="T18" fmla="*/ 29 w 31"/>
                <a:gd name="T19" fmla="*/ 13 h 20"/>
                <a:gd name="T20" fmla="*/ 19 w 31"/>
                <a:gd name="T21" fmla="*/ 19 h 20"/>
                <a:gd name="T22" fmla="*/ 16 w 31"/>
                <a:gd name="T23" fmla="*/ 20 h 20"/>
                <a:gd name="T24" fmla="*/ 6 w 31"/>
                <a:gd name="T25" fmla="*/ 10 h 20"/>
                <a:gd name="T26" fmla="*/ 14 w 31"/>
                <a:gd name="T27" fmla="*/ 15 h 20"/>
                <a:gd name="T28" fmla="*/ 17 w 31"/>
                <a:gd name="T29" fmla="*/ 15 h 20"/>
                <a:gd name="T30" fmla="*/ 26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19"/>
                    <a:pt x="12" y="19"/>
                  </a:cubicBezTo>
                  <a:cubicBezTo>
                    <a:pt x="3" y="13"/>
                    <a:pt x="3" y="13"/>
                    <a:pt x="3" y="13"/>
                  </a:cubicBezTo>
                  <a:cubicBezTo>
                    <a:pt x="1" y="13"/>
                    <a:pt x="0" y="11"/>
                    <a:pt x="0" y="10"/>
                  </a:cubicBezTo>
                  <a:cubicBezTo>
                    <a:pt x="0" y="8"/>
                    <a:pt x="1" y="7"/>
                    <a:pt x="2" y="7"/>
                  </a:cubicBezTo>
                  <a:cubicBezTo>
                    <a:pt x="12" y="1"/>
                    <a:pt x="12" y="1"/>
                    <a:pt x="12" y="1"/>
                  </a:cubicBezTo>
                  <a:cubicBezTo>
                    <a:pt x="14" y="0"/>
                    <a:pt x="17" y="0"/>
                    <a:pt x="19" y="1"/>
                  </a:cubicBezTo>
                  <a:cubicBezTo>
                    <a:pt x="28" y="6"/>
                    <a:pt x="28" y="6"/>
                    <a:pt x="28" y="6"/>
                  </a:cubicBezTo>
                  <a:cubicBezTo>
                    <a:pt x="30" y="7"/>
                    <a:pt x="31" y="9"/>
                    <a:pt x="31" y="10"/>
                  </a:cubicBezTo>
                  <a:cubicBezTo>
                    <a:pt x="31" y="11"/>
                    <a:pt x="30" y="12"/>
                    <a:pt x="29" y="13"/>
                  </a:cubicBezTo>
                  <a:cubicBezTo>
                    <a:pt x="19" y="19"/>
                    <a:pt x="19" y="19"/>
                    <a:pt x="19" y="19"/>
                  </a:cubicBezTo>
                  <a:cubicBezTo>
                    <a:pt x="18" y="19"/>
                    <a:pt x="17" y="20"/>
                    <a:pt x="16" y="20"/>
                  </a:cubicBezTo>
                  <a:close/>
                  <a:moveTo>
                    <a:pt x="6" y="10"/>
                  </a:moveTo>
                  <a:cubicBezTo>
                    <a:pt x="14" y="15"/>
                    <a:pt x="14" y="15"/>
                    <a:pt x="14" y="15"/>
                  </a:cubicBezTo>
                  <a:cubicBezTo>
                    <a:pt x="15" y="15"/>
                    <a:pt x="16" y="15"/>
                    <a:pt x="17" y="15"/>
                  </a:cubicBezTo>
                  <a:cubicBezTo>
                    <a:pt x="26" y="10"/>
                    <a:pt x="26" y="10"/>
                    <a:pt x="26" y="10"/>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29" name="任意多边形 149">
              <a:extLst>
                <a:ext uri="{FF2B5EF4-FFF2-40B4-BE49-F238E27FC236}">
                  <a16:creationId xmlns:a16="http://schemas.microsoft.com/office/drawing/2014/main" id="{4314A3C6-3B56-465E-830F-2B5B39A357FA}"/>
                </a:ext>
              </a:extLst>
            </p:cNvPr>
            <p:cNvSpPr/>
            <p:nvPr/>
          </p:nvSpPr>
          <p:spPr bwMode="auto">
            <a:xfrm>
              <a:off x="5926353" y="4176601"/>
              <a:ext cx="170223" cy="100063"/>
            </a:xfrm>
            <a:custGeom>
              <a:avLst/>
              <a:gdLst>
                <a:gd name="T0" fmla="*/ 16 w 27"/>
                <a:gd name="T1" fmla="*/ 15 h 16"/>
                <a:gd name="T2" fmla="*/ 26 w 27"/>
                <a:gd name="T3" fmla="*/ 9 h 16"/>
                <a:gd name="T4" fmla="*/ 25 w 27"/>
                <a:gd name="T5" fmla="*/ 7 h 16"/>
                <a:gd name="T6" fmla="*/ 16 w 27"/>
                <a:gd name="T7" fmla="*/ 1 h 16"/>
                <a:gd name="T8" fmla="*/ 11 w 27"/>
                <a:gd name="T9" fmla="*/ 1 h 16"/>
                <a:gd name="T10" fmla="*/ 1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9"/>
                    <a:pt x="26" y="9"/>
                    <a:pt x="26" y="9"/>
                  </a:cubicBezTo>
                  <a:cubicBezTo>
                    <a:pt x="27" y="9"/>
                    <a:pt x="27" y="7"/>
                    <a:pt x="25" y="7"/>
                  </a:cubicBezTo>
                  <a:cubicBezTo>
                    <a:pt x="16" y="1"/>
                    <a:pt x="16" y="1"/>
                    <a:pt x="16" y="1"/>
                  </a:cubicBezTo>
                  <a:cubicBezTo>
                    <a:pt x="15" y="0"/>
                    <a:pt x="12" y="0"/>
                    <a:pt x="11" y="1"/>
                  </a:cubicBezTo>
                  <a:cubicBezTo>
                    <a:pt x="1" y="7"/>
                    <a:pt x="1" y="7"/>
                    <a:pt x="1" y="7"/>
                  </a:cubicBezTo>
                  <a:cubicBezTo>
                    <a:pt x="0" y="7"/>
                    <a:pt x="0" y="9"/>
                    <a:pt x="2" y="10"/>
                  </a:cubicBezTo>
                  <a:cubicBezTo>
                    <a:pt x="11" y="15"/>
                    <a:pt x="11" y="15"/>
                    <a:pt x="11" y="15"/>
                  </a:cubicBezTo>
                  <a:cubicBezTo>
                    <a:pt x="12" y="16"/>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30" name="任意多边形 150">
              <a:extLst>
                <a:ext uri="{FF2B5EF4-FFF2-40B4-BE49-F238E27FC236}">
                  <a16:creationId xmlns:a16="http://schemas.microsoft.com/office/drawing/2014/main" id="{1F602DA0-EA0D-43A4-9B94-7207A05AE785}"/>
                </a:ext>
              </a:extLst>
            </p:cNvPr>
            <p:cNvSpPr/>
            <p:nvPr/>
          </p:nvSpPr>
          <p:spPr bwMode="auto">
            <a:xfrm>
              <a:off x="5914851" y="4163949"/>
              <a:ext cx="194377" cy="125367"/>
            </a:xfrm>
            <a:custGeom>
              <a:avLst/>
              <a:gdLst>
                <a:gd name="T0" fmla="*/ 16 w 31"/>
                <a:gd name="T1" fmla="*/ 20 h 20"/>
                <a:gd name="T2" fmla="*/ 12 w 31"/>
                <a:gd name="T3" fmla="*/ 19 h 20"/>
                <a:gd name="T4" fmla="*/ 3 w 31"/>
                <a:gd name="T5" fmla="*/ 14 h 20"/>
                <a:gd name="T6" fmla="*/ 0 w 31"/>
                <a:gd name="T7" fmla="*/ 10 h 20"/>
                <a:gd name="T8" fmla="*/ 2 w 31"/>
                <a:gd name="T9" fmla="*/ 7 h 20"/>
                <a:gd name="T10" fmla="*/ 12 w 31"/>
                <a:gd name="T11" fmla="*/ 1 h 20"/>
                <a:gd name="T12" fmla="*/ 19 w 31"/>
                <a:gd name="T13" fmla="*/ 1 h 20"/>
                <a:gd name="T14" fmla="*/ 28 w 31"/>
                <a:gd name="T15" fmla="*/ 7 h 20"/>
                <a:gd name="T16" fmla="*/ 31 w 31"/>
                <a:gd name="T17" fmla="*/ 10 h 20"/>
                <a:gd name="T18" fmla="*/ 29 w 31"/>
                <a:gd name="T19" fmla="*/ 13 h 20"/>
                <a:gd name="T20" fmla="*/ 19 w 31"/>
                <a:gd name="T21" fmla="*/ 19 h 20"/>
                <a:gd name="T22" fmla="*/ 16 w 31"/>
                <a:gd name="T23" fmla="*/ 20 h 20"/>
                <a:gd name="T24" fmla="*/ 6 w 31"/>
                <a:gd name="T25" fmla="*/ 10 h 20"/>
                <a:gd name="T26" fmla="*/ 14 w 31"/>
                <a:gd name="T27" fmla="*/ 15 h 20"/>
                <a:gd name="T28" fmla="*/ 17 w 31"/>
                <a:gd name="T29" fmla="*/ 15 h 20"/>
                <a:gd name="T30" fmla="*/ 25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19"/>
                    <a:pt x="12" y="19"/>
                  </a:cubicBezTo>
                  <a:cubicBezTo>
                    <a:pt x="3" y="14"/>
                    <a:pt x="3" y="14"/>
                    <a:pt x="3" y="14"/>
                  </a:cubicBezTo>
                  <a:cubicBezTo>
                    <a:pt x="1" y="13"/>
                    <a:pt x="0" y="11"/>
                    <a:pt x="0" y="10"/>
                  </a:cubicBezTo>
                  <a:cubicBezTo>
                    <a:pt x="0" y="9"/>
                    <a:pt x="1" y="8"/>
                    <a:pt x="2" y="7"/>
                  </a:cubicBezTo>
                  <a:cubicBezTo>
                    <a:pt x="12" y="1"/>
                    <a:pt x="12" y="1"/>
                    <a:pt x="12" y="1"/>
                  </a:cubicBezTo>
                  <a:cubicBezTo>
                    <a:pt x="14" y="0"/>
                    <a:pt x="17" y="0"/>
                    <a:pt x="19" y="1"/>
                  </a:cubicBezTo>
                  <a:cubicBezTo>
                    <a:pt x="28" y="7"/>
                    <a:pt x="28" y="7"/>
                    <a:pt x="28" y="7"/>
                  </a:cubicBezTo>
                  <a:cubicBezTo>
                    <a:pt x="30" y="7"/>
                    <a:pt x="31" y="9"/>
                    <a:pt x="31" y="10"/>
                  </a:cubicBezTo>
                  <a:cubicBezTo>
                    <a:pt x="31" y="11"/>
                    <a:pt x="30" y="13"/>
                    <a:pt x="29" y="13"/>
                  </a:cubicBezTo>
                  <a:cubicBezTo>
                    <a:pt x="19" y="19"/>
                    <a:pt x="19" y="19"/>
                    <a:pt x="19" y="19"/>
                  </a:cubicBezTo>
                  <a:cubicBezTo>
                    <a:pt x="18" y="20"/>
                    <a:pt x="17" y="20"/>
                    <a:pt x="16" y="20"/>
                  </a:cubicBezTo>
                  <a:close/>
                  <a:moveTo>
                    <a:pt x="6" y="10"/>
                  </a:moveTo>
                  <a:cubicBezTo>
                    <a:pt x="14" y="15"/>
                    <a:pt x="14" y="15"/>
                    <a:pt x="14" y="15"/>
                  </a:cubicBezTo>
                  <a:cubicBezTo>
                    <a:pt x="15" y="15"/>
                    <a:pt x="16" y="15"/>
                    <a:pt x="17" y="15"/>
                  </a:cubicBezTo>
                  <a:cubicBezTo>
                    <a:pt x="25" y="10"/>
                    <a:pt x="25" y="10"/>
                    <a:pt x="25" y="10"/>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31" name="任意多边形 151">
              <a:extLst>
                <a:ext uri="{FF2B5EF4-FFF2-40B4-BE49-F238E27FC236}">
                  <a16:creationId xmlns:a16="http://schemas.microsoft.com/office/drawing/2014/main" id="{129EC3B6-AF06-4926-8400-81FAC3309365}"/>
                </a:ext>
              </a:extLst>
            </p:cNvPr>
            <p:cNvSpPr/>
            <p:nvPr/>
          </p:nvSpPr>
          <p:spPr bwMode="auto">
            <a:xfrm>
              <a:off x="5795235" y="4258261"/>
              <a:ext cx="169073" cy="93163"/>
            </a:xfrm>
            <a:custGeom>
              <a:avLst/>
              <a:gdLst>
                <a:gd name="T0" fmla="*/ 16 w 27"/>
                <a:gd name="T1" fmla="*/ 14 h 15"/>
                <a:gd name="T2" fmla="*/ 25 w 27"/>
                <a:gd name="T3" fmla="*/ 9 h 15"/>
                <a:gd name="T4" fmla="*/ 25 w 27"/>
                <a:gd name="T5" fmla="*/ 6 h 15"/>
                <a:gd name="T6" fmla="*/ 16 w 27"/>
                <a:gd name="T7" fmla="*/ 1 h 15"/>
                <a:gd name="T8" fmla="*/ 11 w 27"/>
                <a:gd name="T9" fmla="*/ 0 h 15"/>
                <a:gd name="T10" fmla="*/ 1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5" y="9"/>
                    <a:pt x="25" y="9"/>
                    <a:pt x="25" y="9"/>
                  </a:cubicBezTo>
                  <a:cubicBezTo>
                    <a:pt x="27" y="8"/>
                    <a:pt x="27" y="7"/>
                    <a:pt x="25" y="6"/>
                  </a:cubicBezTo>
                  <a:cubicBezTo>
                    <a:pt x="16" y="1"/>
                    <a:pt x="16" y="1"/>
                    <a:pt x="16" y="1"/>
                  </a:cubicBezTo>
                  <a:cubicBezTo>
                    <a:pt x="15" y="0"/>
                    <a:pt x="12" y="0"/>
                    <a:pt x="11" y="0"/>
                  </a:cubicBezTo>
                  <a:cubicBezTo>
                    <a:pt x="1" y="6"/>
                    <a:pt x="1" y="6"/>
                    <a:pt x="1" y="6"/>
                  </a:cubicBezTo>
                  <a:cubicBezTo>
                    <a:pt x="0" y="7"/>
                    <a:pt x="0" y="8"/>
                    <a:pt x="2" y="9"/>
                  </a:cubicBezTo>
                  <a:cubicBezTo>
                    <a:pt x="11" y="14"/>
                    <a:pt x="11" y="14"/>
                    <a:pt x="11" y="14"/>
                  </a:cubicBezTo>
                  <a:cubicBezTo>
                    <a:pt x="12" y="15"/>
                    <a:pt x="14"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32" name="任意多边形 152">
              <a:extLst>
                <a:ext uri="{FF2B5EF4-FFF2-40B4-BE49-F238E27FC236}">
                  <a16:creationId xmlns:a16="http://schemas.microsoft.com/office/drawing/2014/main" id="{71DC06DC-ED94-4A10-8025-075045E0BA66}"/>
                </a:ext>
              </a:extLst>
            </p:cNvPr>
            <p:cNvSpPr/>
            <p:nvPr/>
          </p:nvSpPr>
          <p:spPr bwMode="auto">
            <a:xfrm>
              <a:off x="5782583" y="4238709"/>
              <a:ext cx="194377" cy="125367"/>
            </a:xfrm>
            <a:custGeom>
              <a:avLst/>
              <a:gdLst>
                <a:gd name="T0" fmla="*/ 16 w 31"/>
                <a:gd name="T1" fmla="*/ 20 h 20"/>
                <a:gd name="T2" fmla="*/ 12 w 31"/>
                <a:gd name="T3" fmla="*/ 19 h 20"/>
                <a:gd name="T4" fmla="*/ 3 w 31"/>
                <a:gd name="T5" fmla="*/ 14 h 20"/>
                <a:gd name="T6" fmla="*/ 0 w 31"/>
                <a:gd name="T7" fmla="*/ 10 h 20"/>
                <a:gd name="T8" fmla="*/ 2 w 31"/>
                <a:gd name="T9" fmla="*/ 7 h 20"/>
                <a:gd name="T10" fmla="*/ 12 w 31"/>
                <a:gd name="T11" fmla="*/ 1 h 20"/>
                <a:gd name="T12" fmla="*/ 19 w 31"/>
                <a:gd name="T13" fmla="*/ 2 h 20"/>
                <a:gd name="T14" fmla="*/ 28 w 31"/>
                <a:gd name="T15" fmla="*/ 7 h 20"/>
                <a:gd name="T16" fmla="*/ 31 w 31"/>
                <a:gd name="T17" fmla="*/ 10 h 20"/>
                <a:gd name="T18" fmla="*/ 29 w 31"/>
                <a:gd name="T19" fmla="*/ 14 h 20"/>
                <a:gd name="T20" fmla="*/ 19 w 31"/>
                <a:gd name="T21" fmla="*/ 19 h 20"/>
                <a:gd name="T22" fmla="*/ 16 w 31"/>
                <a:gd name="T23" fmla="*/ 20 h 20"/>
                <a:gd name="T24" fmla="*/ 5 w 31"/>
                <a:gd name="T25" fmla="*/ 10 h 20"/>
                <a:gd name="T26" fmla="*/ 14 w 31"/>
                <a:gd name="T27" fmla="*/ 15 h 20"/>
                <a:gd name="T28" fmla="*/ 17 w 31"/>
                <a:gd name="T29" fmla="*/ 15 h 20"/>
                <a:gd name="T30" fmla="*/ 25 w 31"/>
                <a:gd name="T31" fmla="*/ 10 h 20"/>
                <a:gd name="T32" fmla="*/ 17 w 31"/>
                <a:gd name="T33" fmla="*/ 6 h 20"/>
                <a:gd name="T34" fmla="*/ 14 w 31"/>
                <a:gd name="T35" fmla="*/ 5 h 20"/>
                <a:gd name="T36" fmla="*/ 5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20"/>
                    <a:pt x="12" y="19"/>
                  </a:cubicBezTo>
                  <a:cubicBezTo>
                    <a:pt x="3" y="14"/>
                    <a:pt x="3" y="14"/>
                    <a:pt x="3" y="14"/>
                  </a:cubicBezTo>
                  <a:cubicBezTo>
                    <a:pt x="1" y="13"/>
                    <a:pt x="0" y="12"/>
                    <a:pt x="0" y="10"/>
                  </a:cubicBezTo>
                  <a:cubicBezTo>
                    <a:pt x="0" y="9"/>
                    <a:pt x="1" y="8"/>
                    <a:pt x="2" y="7"/>
                  </a:cubicBezTo>
                  <a:cubicBezTo>
                    <a:pt x="12" y="1"/>
                    <a:pt x="12" y="1"/>
                    <a:pt x="12" y="1"/>
                  </a:cubicBezTo>
                  <a:cubicBezTo>
                    <a:pt x="14" y="0"/>
                    <a:pt x="17" y="0"/>
                    <a:pt x="19" y="2"/>
                  </a:cubicBezTo>
                  <a:cubicBezTo>
                    <a:pt x="28" y="7"/>
                    <a:pt x="28" y="7"/>
                    <a:pt x="28" y="7"/>
                  </a:cubicBezTo>
                  <a:cubicBezTo>
                    <a:pt x="30" y="8"/>
                    <a:pt x="31" y="9"/>
                    <a:pt x="31" y="10"/>
                  </a:cubicBezTo>
                  <a:cubicBezTo>
                    <a:pt x="31" y="12"/>
                    <a:pt x="30" y="13"/>
                    <a:pt x="29" y="14"/>
                  </a:cubicBezTo>
                  <a:cubicBezTo>
                    <a:pt x="19" y="19"/>
                    <a:pt x="19" y="19"/>
                    <a:pt x="19" y="19"/>
                  </a:cubicBezTo>
                  <a:cubicBezTo>
                    <a:pt x="18" y="20"/>
                    <a:pt x="17" y="20"/>
                    <a:pt x="16" y="20"/>
                  </a:cubicBezTo>
                  <a:close/>
                  <a:moveTo>
                    <a:pt x="5" y="10"/>
                  </a:moveTo>
                  <a:cubicBezTo>
                    <a:pt x="14" y="15"/>
                    <a:pt x="14" y="15"/>
                    <a:pt x="14" y="15"/>
                  </a:cubicBezTo>
                  <a:cubicBezTo>
                    <a:pt x="15" y="16"/>
                    <a:pt x="16" y="16"/>
                    <a:pt x="17" y="15"/>
                  </a:cubicBezTo>
                  <a:cubicBezTo>
                    <a:pt x="25" y="10"/>
                    <a:pt x="25" y="10"/>
                    <a:pt x="25" y="10"/>
                  </a:cubicBezTo>
                  <a:cubicBezTo>
                    <a:pt x="17" y="6"/>
                    <a:pt x="17" y="6"/>
                    <a:pt x="17" y="6"/>
                  </a:cubicBezTo>
                  <a:cubicBezTo>
                    <a:pt x="16" y="5"/>
                    <a:pt x="15"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33" name="任意多边形 153">
              <a:extLst>
                <a:ext uri="{FF2B5EF4-FFF2-40B4-BE49-F238E27FC236}">
                  <a16:creationId xmlns:a16="http://schemas.microsoft.com/office/drawing/2014/main" id="{9CD87797-98E5-4142-9B5A-525476520574}"/>
                </a:ext>
              </a:extLst>
            </p:cNvPr>
            <p:cNvSpPr/>
            <p:nvPr/>
          </p:nvSpPr>
          <p:spPr bwMode="auto">
            <a:xfrm>
              <a:off x="5662967" y="4333022"/>
              <a:ext cx="170223" cy="94313"/>
            </a:xfrm>
            <a:custGeom>
              <a:avLst/>
              <a:gdLst>
                <a:gd name="T0" fmla="*/ 16 w 27"/>
                <a:gd name="T1" fmla="*/ 14 h 15"/>
                <a:gd name="T2" fmla="*/ 25 w 27"/>
                <a:gd name="T3" fmla="*/ 9 h 15"/>
                <a:gd name="T4" fmla="*/ 25 w 27"/>
                <a:gd name="T5" fmla="*/ 6 h 15"/>
                <a:gd name="T6" fmla="*/ 16 w 27"/>
                <a:gd name="T7" fmla="*/ 1 h 15"/>
                <a:gd name="T8" fmla="*/ 11 w 27"/>
                <a:gd name="T9" fmla="*/ 1 h 15"/>
                <a:gd name="T10" fmla="*/ 1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5" y="9"/>
                    <a:pt x="25" y="9"/>
                    <a:pt x="25" y="9"/>
                  </a:cubicBezTo>
                  <a:cubicBezTo>
                    <a:pt x="27" y="8"/>
                    <a:pt x="26" y="7"/>
                    <a:pt x="25" y="6"/>
                  </a:cubicBezTo>
                  <a:cubicBezTo>
                    <a:pt x="16" y="1"/>
                    <a:pt x="16" y="1"/>
                    <a:pt x="16" y="1"/>
                  </a:cubicBezTo>
                  <a:cubicBezTo>
                    <a:pt x="14" y="0"/>
                    <a:pt x="12" y="0"/>
                    <a:pt x="11" y="1"/>
                  </a:cubicBezTo>
                  <a:cubicBezTo>
                    <a:pt x="1" y="6"/>
                    <a:pt x="1" y="6"/>
                    <a:pt x="1" y="6"/>
                  </a:cubicBezTo>
                  <a:cubicBezTo>
                    <a:pt x="0" y="7"/>
                    <a:pt x="0" y="8"/>
                    <a:pt x="2" y="9"/>
                  </a:cubicBezTo>
                  <a:cubicBezTo>
                    <a:pt x="11" y="14"/>
                    <a:pt x="11" y="14"/>
                    <a:pt x="11" y="14"/>
                  </a:cubicBezTo>
                  <a:cubicBezTo>
                    <a:pt x="12" y="15"/>
                    <a:pt x="14"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34" name="任意多边形 154">
              <a:extLst>
                <a:ext uri="{FF2B5EF4-FFF2-40B4-BE49-F238E27FC236}">
                  <a16:creationId xmlns:a16="http://schemas.microsoft.com/office/drawing/2014/main" id="{A68B81DA-4543-46DB-9A28-1F8DCEA49C4C}"/>
                </a:ext>
              </a:extLst>
            </p:cNvPr>
            <p:cNvSpPr/>
            <p:nvPr/>
          </p:nvSpPr>
          <p:spPr bwMode="auto">
            <a:xfrm>
              <a:off x="5650316" y="4314619"/>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2 h 20"/>
                <a:gd name="T12" fmla="*/ 19 w 30"/>
                <a:gd name="T13" fmla="*/ 2 h 20"/>
                <a:gd name="T14" fmla="*/ 28 w 30"/>
                <a:gd name="T15" fmla="*/ 7 h 20"/>
                <a:gd name="T16" fmla="*/ 30 w 30"/>
                <a:gd name="T17" fmla="*/ 11 h 20"/>
                <a:gd name="T18" fmla="*/ 28 w 30"/>
                <a:gd name="T19" fmla="*/ 14 h 20"/>
                <a:gd name="T20" fmla="*/ 19 w 30"/>
                <a:gd name="T21" fmla="*/ 19 h 20"/>
                <a:gd name="T22" fmla="*/ 15 w 30"/>
                <a:gd name="T23" fmla="*/ 20 h 20"/>
                <a:gd name="T24" fmla="*/ 5 w 30"/>
                <a:gd name="T25" fmla="*/ 10 h 20"/>
                <a:gd name="T26" fmla="*/ 14 w 30"/>
                <a:gd name="T27" fmla="*/ 15 h 20"/>
                <a:gd name="T28" fmla="*/ 16 w 30"/>
                <a:gd name="T29" fmla="*/ 16 h 20"/>
                <a:gd name="T30" fmla="*/ 25 w 30"/>
                <a:gd name="T31" fmla="*/ 11 h 20"/>
                <a:gd name="T32" fmla="*/ 17 w 30"/>
                <a:gd name="T33" fmla="*/ 6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3" y="20"/>
                    <a:pt x="11" y="19"/>
                  </a:cubicBezTo>
                  <a:cubicBezTo>
                    <a:pt x="2" y="14"/>
                    <a:pt x="2" y="14"/>
                    <a:pt x="2" y="14"/>
                  </a:cubicBezTo>
                  <a:cubicBezTo>
                    <a:pt x="1" y="13"/>
                    <a:pt x="0" y="12"/>
                    <a:pt x="0" y="10"/>
                  </a:cubicBezTo>
                  <a:cubicBezTo>
                    <a:pt x="0" y="9"/>
                    <a:pt x="1" y="8"/>
                    <a:pt x="2" y="7"/>
                  </a:cubicBezTo>
                  <a:cubicBezTo>
                    <a:pt x="12" y="2"/>
                    <a:pt x="12" y="2"/>
                    <a:pt x="12" y="2"/>
                  </a:cubicBezTo>
                  <a:cubicBezTo>
                    <a:pt x="14" y="0"/>
                    <a:pt x="17" y="1"/>
                    <a:pt x="19" y="2"/>
                  </a:cubicBezTo>
                  <a:cubicBezTo>
                    <a:pt x="28" y="7"/>
                    <a:pt x="28" y="7"/>
                    <a:pt x="28" y="7"/>
                  </a:cubicBezTo>
                  <a:cubicBezTo>
                    <a:pt x="30" y="8"/>
                    <a:pt x="30" y="9"/>
                    <a:pt x="30" y="11"/>
                  </a:cubicBezTo>
                  <a:cubicBezTo>
                    <a:pt x="30" y="12"/>
                    <a:pt x="30" y="13"/>
                    <a:pt x="28" y="14"/>
                  </a:cubicBezTo>
                  <a:cubicBezTo>
                    <a:pt x="19" y="19"/>
                    <a:pt x="19" y="19"/>
                    <a:pt x="19" y="19"/>
                  </a:cubicBezTo>
                  <a:cubicBezTo>
                    <a:pt x="18" y="20"/>
                    <a:pt x="17" y="20"/>
                    <a:pt x="15" y="20"/>
                  </a:cubicBezTo>
                  <a:close/>
                  <a:moveTo>
                    <a:pt x="5" y="10"/>
                  </a:moveTo>
                  <a:cubicBezTo>
                    <a:pt x="14" y="15"/>
                    <a:pt x="14" y="15"/>
                    <a:pt x="14" y="15"/>
                  </a:cubicBezTo>
                  <a:cubicBezTo>
                    <a:pt x="15" y="16"/>
                    <a:pt x="16" y="16"/>
                    <a:pt x="16" y="16"/>
                  </a:cubicBezTo>
                  <a:cubicBezTo>
                    <a:pt x="25" y="11"/>
                    <a:pt x="25" y="11"/>
                    <a:pt x="25" y="11"/>
                  </a:cubicBezTo>
                  <a:cubicBezTo>
                    <a:pt x="17" y="6"/>
                    <a:pt x="17" y="6"/>
                    <a:pt x="17" y="6"/>
                  </a:cubicBezTo>
                  <a:cubicBezTo>
                    <a:pt x="16" y="5"/>
                    <a:pt x="15"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35" name="任意多边形 155">
              <a:extLst>
                <a:ext uri="{FF2B5EF4-FFF2-40B4-BE49-F238E27FC236}">
                  <a16:creationId xmlns:a16="http://schemas.microsoft.com/office/drawing/2014/main" id="{93FBB210-A088-4962-9EA7-AC092F0D6F63}"/>
                </a:ext>
              </a:extLst>
            </p:cNvPr>
            <p:cNvSpPr/>
            <p:nvPr/>
          </p:nvSpPr>
          <p:spPr bwMode="auto">
            <a:xfrm>
              <a:off x="5531850" y="4407782"/>
              <a:ext cx="163322" cy="94313"/>
            </a:xfrm>
            <a:custGeom>
              <a:avLst/>
              <a:gdLst>
                <a:gd name="T0" fmla="*/ 15 w 26"/>
                <a:gd name="T1" fmla="*/ 15 h 15"/>
                <a:gd name="T2" fmla="*/ 25 w 26"/>
                <a:gd name="T3" fmla="*/ 9 h 15"/>
                <a:gd name="T4" fmla="*/ 25 w 26"/>
                <a:gd name="T5" fmla="*/ 6 h 15"/>
                <a:gd name="T6" fmla="*/ 16 w 26"/>
                <a:gd name="T7" fmla="*/ 1 h 15"/>
                <a:gd name="T8" fmla="*/ 11 w 26"/>
                <a:gd name="T9" fmla="*/ 1 h 15"/>
                <a:gd name="T10" fmla="*/ 1 w 26"/>
                <a:gd name="T11" fmla="*/ 6 h 15"/>
                <a:gd name="T12" fmla="*/ 1 w 26"/>
                <a:gd name="T13" fmla="*/ 9 h 15"/>
                <a:gd name="T14" fmla="*/ 10 w 26"/>
                <a:gd name="T15" fmla="*/ 14 h 15"/>
                <a:gd name="T16" fmla="*/ 15 w 2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5"/>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8"/>
                    <a:pt x="1" y="9"/>
                  </a:cubicBezTo>
                  <a:cubicBezTo>
                    <a:pt x="10" y="14"/>
                    <a:pt x="10" y="14"/>
                    <a:pt x="10" y="14"/>
                  </a:cubicBezTo>
                  <a:cubicBezTo>
                    <a:pt x="12" y="15"/>
                    <a:pt x="14" y="15"/>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36" name="任意多边形 156">
              <a:extLst>
                <a:ext uri="{FF2B5EF4-FFF2-40B4-BE49-F238E27FC236}">
                  <a16:creationId xmlns:a16="http://schemas.microsoft.com/office/drawing/2014/main" id="{17DE1D2E-35E6-4942-89C5-AD68925C96FC}"/>
                </a:ext>
              </a:extLst>
            </p:cNvPr>
            <p:cNvSpPr/>
            <p:nvPr/>
          </p:nvSpPr>
          <p:spPr bwMode="auto">
            <a:xfrm>
              <a:off x="5519198" y="4396280"/>
              <a:ext cx="187476" cy="118466"/>
            </a:xfrm>
            <a:custGeom>
              <a:avLst/>
              <a:gdLst>
                <a:gd name="T0" fmla="*/ 15 w 30"/>
                <a:gd name="T1" fmla="*/ 19 h 19"/>
                <a:gd name="T2" fmla="*/ 11 w 30"/>
                <a:gd name="T3" fmla="*/ 18 h 19"/>
                <a:gd name="T4" fmla="*/ 2 w 30"/>
                <a:gd name="T5" fmla="*/ 13 h 19"/>
                <a:gd name="T6" fmla="*/ 0 w 30"/>
                <a:gd name="T7" fmla="*/ 10 h 19"/>
                <a:gd name="T8" fmla="*/ 2 w 30"/>
                <a:gd name="T9" fmla="*/ 6 h 19"/>
                <a:gd name="T10" fmla="*/ 12 w 30"/>
                <a:gd name="T11" fmla="*/ 1 h 19"/>
                <a:gd name="T12" fmla="*/ 19 w 30"/>
                <a:gd name="T13" fmla="*/ 1 h 19"/>
                <a:gd name="T14" fmla="*/ 28 w 30"/>
                <a:gd name="T15" fmla="*/ 6 h 19"/>
                <a:gd name="T16" fmla="*/ 30 w 30"/>
                <a:gd name="T17" fmla="*/ 10 h 19"/>
                <a:gd name="T18" fmla="*/ 28 w 30"/>
                <a:gd name="T19" fmla="*/ 13 h 19"/>
                <a:gd name="T20" fmla="*/ 19 w 30"/>
                <a:gd name="T21" fmla="*/ 19 h 19"/>
                <a:gd name="T22" fmla="*/ 15 w 30"/>
                <a:gd name="T23" fmla="*/ 19 h 19"/>
                <a:gd name="T24" fmla="*/ 5 w 30"/>
                <a:gd name="T25" fmla="*/ 10 h 19"/>
                <a:gd name="T26" fmla="*/ 14 w 30"/>
                <a:gd name="T27" fmla="*/ 15 h 19"/>
                <a:gd name="T28" fmla="*/ 16 w 30"/>
                <a:gd name="T29" fmla="*/ 15 h 19"/>
                <a:gd name="T30" fmla="*/ 25 w 30"/>
                <a:gd name="T31" fmla="*/ 10 h 19"/>
                <a:gd name="T32" fmla="*/ 17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2" y="19"/>
                    <a:pt x="11" y="18"/>
                  </a:cubicBezTo>
                  <a:cubicBezTo>
                    <a:pt x="2" y="13"/>
                    <a:pt x="2" y="13"/>
                    <a:pt x="2" y="13"/>
                  </a:cubicBezTo>
                  <a:cubicBezTo>
                    <a:pt x="1" y="12"/>
                    <a:pt x="0" y="11"/>
                    <a:pt x="0" y="10"/>
                  </a:cubicBezTo>
                  <a:cubicBezTo>
                    <a:pt x="0" y="8"/>
                    <a:pt x="1" y="7"/>
                    <a:pt x="2" y="6"/>
                  </a:cubicBezTo>
                  <a:cubicBezTo>
                    <a:pt x="12" y="1"/>
                    <a:pt x="12" y="1"/>
                    <a:pt x="12" y="1"/>
                  </a:cubicBezTo>
                  <a:cubicBezTo>
                    <a:pt x="14" y="0"/>
                    <a:pt x="17" y="0"/>
                    <a:pt x="19" y="1"/>
                  </a:cubicBezTo>
                  <a:cubicBezTo>
                    <a:pt x="28" y="6"/>
                    <a:pt x="28" y="6"/>
                    <a:pt x="28" y="6"/>
                  </a:cubicBezTo>
                  <a:cubicBezTo>
                    <a:pt x="29" y="7"/>
                    <a:pt x="30" y="8"/>
                    <a:pt x="30" y="10"/>
                  </a:cubicBezTo>
                  <a:cubicBezTo>
                    <a:pt x="30" y="11"/>
                    <a:pt x="30" y="12"/>
                    <a:pt x="28" y="13"/>
                  </a:cubicBezTo>
                  <a:cubicBezTo>
                    <a:pt x="19" y="19"/>
                    <a:pt x="19" y="19"/>
                    <a:pt x="19" y="19"/>
                  </a:cubicBezTo>
                  <a:cubicBezTo>
                    <a:pt x="18" y="19"/>
                    <a:pt x="16" y="19"/>
                    <a:pt x="15" y="19"/>
                  </a:cubicBezTo>
                  <a:close/>
                  <a:moveTo>
                    <a:pt x="5" y="10"/>
                  </a:moveTo>
                  <a:cubicBezTo>
                    <a:pt x="14" y="15"/>
                    <a:pt x="14" y="15"/>
                    <a:pt x="14" y="15"/>
                  </a:cubicBezTo>
                  <a:cubicBezTo>
                    <a:pt x="14" y="15"/>
                    <a:pt x="16" y="15"/>
                    <a:pt x="16" y="15"/>
                  </a:cubicBezTo>
                  <a:cubicBezTo>
                    <a:pt x="25" y="10"/>
                    <a:pt x="25" y="10"/>
                    <a:pt x="25" y="10"/>
                  </a:cubicBezTo>
                  <a:cubicBezTo>
                    <a:pt x="17" y="5"/>
                    <a:pt x="17" y="5"/>
                    <a:pt x="17" y="5"/>
                  </a:cubicBezTo>
                  <a:cubicBezTo>
                    <a:pt x="16"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37" name="任意多边形 157">
              <a:extLst>
                <a:ext uri="{FF2B5EF4-FFF2-40B4-BE49-F238E27FC236}">
                  <a16:creationId xmlns:a16="http://schemas.microsoft.com/office/drawing/2014/main" id="{55974E55-6B6A-47EE-9239-3348C20C6A7F}"/>
                </a:ext>
              </a:extLst>
            </p:cNvPr>
            <p:cNvSpPr/>
            <p:nvPr/>
          </p:nvSpPr>
          <p:spPr bwMode="auto">
            <a:xfrm>
              <a:off x="5399582" y="4483692"/>
              <a:ext cx="163322" cy="100063"/>
            </a:xfrm>
            <a:custGeom>
              <a:avLst/>
              <a:gdLst>
                <a:gd name="T0" fmla="*/ 15 w 26"/>
                <a:gd name="T1" fmla="*/ 15 h 16"/>
                <a:gd name="T2" fmla="*/ 25 w 26"/>
                <a:gd name="T3" fmla="*/ 9 h 16"/>
                <a:gd name="T4" fmla="*/ 25 w 26"/>
                <a:gd name="T5" fmla="*/ 6 h 16"/>
                <a:gd name="T6" fmla="*/ 16 w 26"/>
                <a:gd name="T7" fmla="*/ 1 h 16"/>
                <a:gd name="T8" fmla="*/ 11 w 26"/>
                <a:gd name="T9" fmla="*/ 1 h 16"/>
                <a:gd name="T10" fmla="*/ 1 w 26"/>
                <a:gd name="T11" fmla="*/ 7 h 16"/>
                <a:gd name="T12" fmla="*/ 1 w 26"/>
                <a:gd name="T13" fmla="*/ 9 h 16"/>
                <a:gd name="T14" fmla="*/ 10 w 26"/>
                <a:gd name="T15" fmla="*/ 15 h 16"/>
                <a:gd name="T16" fmla="*/ 15 w 26"/>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6">
                  <a:moveTo>
                    <a:pt x="15" y="15"/>
                  </a:moveTo>
                  <a:cubicBezTo>
                    <a:pt x="25" y="9"/>
                    <a:pt x="25" y="9"/>
                    <a:pt x="25" y="9"/>
                  </a:cubicBezTo>
                  <a:cubicBezTo>
                    <a:pt x="26" y="9"/>
                    <a:pt x="26" y="7"/>
                    <a:pt x="25" y="6"/>
                  </a:cubicBezTo>
                  <a:cubicBezTo>
                    <a:pt x="16" y="1"/>
                    <a:pt x="16" y="1"/>
                    <a:pt x="16" y="1"/>
                  </a:cubicBezTo>
                  <a:cubicBezTo>
                    <a:pt x="14" y="0"/>
                    <a:pt x="12" y="0"/>
                    <a:pt x="11" y="1"/>
                  </a:cubicBezTo>
                  <a:cubicBezTo>
                    <a:pt x="1" y="7"/>
                    <a:pt x="1" y="7"/>
                    <a:pt x="1" y="7"/>
                  </a:cubicBezTo>
                  <a:cubicBezTo>
                    <a:pt x="0" y="7"/>
                    <a:pt x="0" y="9"/>
                    <a:pt x="1" y="9"/>
                  </a:cubicBezTo>
                  <a:cubicBezTo>
                    <a:pt x="10" y="15"/>
                    <a:pt x="10" y="15"/>
                    <a:pt x="10" y="15"/>
                  </a:cubicBezTo>
                  <a:cubicBezTo>
                    <a:pt x="12" y="16"/>
                    <a:pt x="14" y="16"/>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38" name="任意多边形 158">
              <a:extLst>
                <a:ext uri="{FF2B5EF4-FFF2-40B4-BE49-F238E27FC236}">
                  <a16:creationId xmlns:a16="http://schemas.microsoft.com/office/drawing/2014/main" id="{FBE340D4-0C2B-4CF8-9D5F-BDE675DDBA72}"/>
                </a:ext>
              </a:extLst>
            </p:cNvPr>
            <p:cNvSpPr/>
            <p:nvPr/>
          </p:nvSpPr>
          <p:spPr bwMode="auto">
            <a:xfrm>
              <a:off x="5386930" y="4471041"/>
              <a:ext cx="188625" cy="125367"/>
            </a:xfrm>
            <a:custGeom>
              <a:avLst/>
              <a:gdLst>
                <a:gd name="T0" fmla="*/ 15 w 30"/>
                <a:gd name="T1" fmla="*/ 20 h 20"/>
                <a:gd name="T2" fmla="*/ 11 w 30"/>
                <a:gd name="T3" fmla="*/ 19 h 20"/>
                <a:gd name="T4" fmla="*/ 2 w 30"/>
                <a:gd name="T5" fmla="*/ 13 h 20"/>
                <a:gd name="T6" fmla="*/ 0 w 30"/>
                <a:gd name="T7" fmla="*/ 10 h 20"/>
                <a:gd name="T8" fmla="*/ 2 w 30"/>
                <a:gd name="T9" fmla="*/ 7 h 20"/>
                <a:gd name="T10" fmla="*/ 11 w 30"/>
                <a:gd name="T11" fmla="*/ 1 h 20"/>
                <a:gd name="T12" fmla="*/ 19 w 30"/>
                <a:gd name="T13" fmla="*/ 1 h 20"/>
                <a:gd name="T14" fmla="*/ 28 w 30"/>
                <a:gd name="T15" fmla="*/ 6 h 20"/>
                <a:gd name="T16" fmla="*/ 30 w 30"/>
                <a:gd name="T17" fmla="*/ 10 h 20"/>
                <a:gd name="T18" fmla="*/ 28 w 30"/>
                <a:gd name="T19" fmla="*/ 13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7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19"/>
                    <a:pt x="11" y="19"/>
                  </a:cubicBezTo>
                  <a:cubicBezTo>
                    <a:pt x="2" y="13"/>
                    <a:pt x="2" y="13"/>
                    <a:pt x="2" y="13"/>
                  </a:cubicBezTo>
                  <a:cubicBezTo>
                    <a:pt x="1" y="13"/>
                    <a:pt x="0" y="11"/>
                    <a:pt x="0" y="10"/>
                  </a:cubicBezTo>
                  <a:cubicBezTo>
                    <a:pt x="0" y="9"/>
                    <a:pt x="1" y="7"/>
                    <a:pt x="2" y="7"/>
                  </a:cubicBezTo>
                  <a:cubicBezTo>
                    <a:pt x="11" y="1"/>
                    <a:pt x="11" y="1"/>
                    <a:pt x="11" y="1"/>
                  </a:cubicBezTo>
                  <a:cubicBezTo>
                    <a:pt x="13" y="0"/>
                    <a:pt x="17" y="0"/>
                    <a:pt x="19" y="1"/>
                  </a:cubicBezTo>
                  <a:cubicBezTo>
                    <a:pt x="28" y="6"/>
                    <a:pt x="28" y="6"/>
                    <a:pt x="28" y="6"/>
                  </a:cubicBezTo>
                  <a:cubicBezTo>
                    <a:pt x="29" y="7"/>
                    <a:pt x="30" y="9"/>
                    <a:pt x="30" y="10"/>
                  </a:cubicBezTo>
                  <a:cubicBezTo>
                    <a:pt x="30" y="11"/>
                    <a:pt x="29" y="12"/>
                    <a:pt x="28" y="13"/>
                  </a:cubicBezTo>
                  <a:cubicBezTo>
                    <a:pt x="18" y="19"/>
                    <a:pt x="18" y="19"/>
                    <a:pt x="18" y="19"/>
                  </a:cubicBezTo>
                  <a:cubicBezTo>
                    <a:pt x="17" y="19"/>
                    <a:pt x="16" y="20"/>
                    <a:pt x="15" y="20"/>
                  </a:cubicBezTo>
                  <a:close/>
                  <a:moveTo>
                    <a:pt x="5" y="10"/>
                  </a:moveTo>
                  <a:cubicBezTo>
                    <a:pt x="13" y="15"/>
                    <a:pt x="13" y="15"/>
                    <a:pt x="13" y="15"/>
                  </a:cubicBezTo>
                  <a:cubicBezTo>
                    <a:pt x="14" y="15"/>
                    <a:pt x="16" y="15"/>
                    <a:pt x="16" y="15"/>
                  </a:cubicBezTo>
                  <a:cubicBezTo>
                    <a:pt x="25" y="10"/>
                    <a:pt x="25" y="10"/>
                    <a:pt x="25" y="10"/>
                  </a:cubicBezTo>
                  <a:cubicBezTo>
                    <a:pt x="17" y="5"/>
                    <a:pt x="17" y="5"/>
                    <a:pt x="17"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39" name="任意多边形 159">
              <a:extLst>
                <a:ext uri="{FF2B5EF4-FFF2-40B4-BE49-F238E27FC236}">
                  <a16:creationId xmlns:a16="http://schemas.microsoft.com/office/drawing/2014/main" id="{98B1A3DE-F139-4EEA-9C33-18199CBCE3D8}"/>
                </a:ext>
              </a:extLst>
            </p:cNvPr>
            <p:cNvSpPr/>
            <p:nvPr/>
          </p:nvSpPr>
          <p:spPr bwMode="auto">
            <a:xfrm>
              <a:off x="5261564" y="4558452"/>
              <a:ext cx="169073" cy="101214"/>
            </a:xfrm>
            <a:custGeom>
              <a:avLst/>
              <a:gdLst>
                <a:gd name="T0" fmla="*/ 16 w 27"/>
                <a:gd name="T1" fmla="*/ 15 h 16"/>
                <a:gd name="T2" fmla="*/ 26 w 27"/>
                <a:gd name="T3" fmla="*/ 9 h 16"/>
                <a:gd name="T4" fmla="*/ 25 w 27"/>
                <a:gd name="T5" fmla="*/ 7 h 16"/>
                <a:gd name="T6" fmla="*/ 16 w 27"/>
                <a:gd name="T7" fmla="*/ 1 h 16"/>
                <a:gd name="T8" fmla="*/ 11 w 27"/>
                <a:gd name="T9" fmla="*/ 1 h 16"/>
                <a:gd name="T10" fmla="*/ 2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9"/>
                    <a:pt x="26" y="9"/>
                    <a:pt x="26" y="9"/>
                  </a:cubicBezTo>
                  <a:cubicBezTo>
                    <a:pt x="27" y="9"/>
                    <a:pt x="27" y="7"/>
                    <a:pt x="25" y="7"/>
                  </a:cubicBezTo>
                  <a:cubicBezTo>
                    <a:pt x="16" y="1"/>
                    <a:pt x="16" y="1"/>
                    <a:pt x="16" y="1"/>
                  </a:cubicBezTo>
                  <a:cubicBezTo>
                    <a:pt x="15" y="1"/>
                    <a:pt x="13" y="0"/>
                    <a:pt x="11" y="1"/>
                  </a:cubicBezTo>
                  <a:cubicBezTo>
                    <a:pt x="2" y="7"/>
                    <a:pt x="2" y="7"/>
                    <a:pt x="2" y="7"/>
                  </a:cubicBezTo>
                  <a:cubicBezTo>
                    <a:pt x="0" y="8"/>
                    <a:pt x="1" y="9"/>
                    <a:pt x="2" y="10"/>
                  </a:cubicBezTo>
                  <a:cubicBezTo>
                    <a:pt x="11" y="15"/>
                    <a:pt x="11" y="15"/>
                    <a:pt x="11" y="15"/>
                  </a:cubicBezTo>
                  <a:cubicBezTo>
                    <a:pt x="13" y="16"/>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40" name="任意多边形 160">
              <a:extLst>
                <a:ext uri="{FF2B5EF4-FFF2-40B4-BE49-F238E27FC236}">
                  <a16:creationId xmlns:a16="http://schemas.microsoft.com/office/drawing/2014/main" id="{FD8FB034-A24E-421B-A31E-E1A9AC7F119E}"/>
                </a:ext>
              </a:extLst>
            </p:cNvPr>
            <p:cNvSpPr/>
            <p:nvPr/>
          </p:nvSpPr>
          <p:spPr bwMode="auto">
            <a:xfrm>
              <a:off x="5255812" y="4545801"/>
              <a:ext cx="187476" cy="12651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1 w 30"/>
                <a:gd name="T11" fmla="*/ 1 h 20"/>
                <a:gd name="T12" fmla="*/ 19 w 30"/>
                <a:gd name="T13" fmla="*/ 1 h 20"/>
                <a:gd name="T14" fmla="*/ 28 w 30"/>
                <a:gd name="T15" fmla="*/ 7 h 20"/>
                <a:gd name="T16" fmla="*/ 30 w 30"/>
                <a:gd name="T17" fmla="*/ 10 h 20"/>
                <a:gd name="T18" fmla="*/ 28 w 30"/>
                <a:gd name="T19" fmla="*/ 13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6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19"/>
                    <a:pt x="11" y="19"/>
                  </a:cubicBezTo>
                  <a:cubicBezTo>
                    <a:pt x="2" y="14"/>
                    <a:pt x="2" y="14"/>
                    <a:pt x="2" y="14"/>
                  </a:cubicBezTo>
                  <a:cubicBezTo>
                    <a:pt x="0" y="13"/>
                    <a:pt x="0" y="11"/>
                    <a:pt x="0" y="10"/>
                  </a:cubicBezTo>
                  <a:cubicBezTo>
                    <a:pt x="0" y="9"/>
                    <a:pt x="0" y="8"/>
                    <a:pt x="2" y="7"/>
                  </a:cubicBezTo>
                  <a:cubicBezTo>
                    <a:pt x="11" y="1"/>
                    <a:pt x="11" y="1"/>
                    <a:pt x="11" y="1"/>
                  </a:cubicBezTo>
                  <a:cubicBezTo>
                    <a:pt x="13" y="0"/>
                    <a:pt x="16" y="0"/>
                    <a:pt x="19" y="1"/>
                  </a:cubicBezTo>
                  <a:cubicBezTo>
                    <a:pt x="28" y="7"/>
                    <a:pt x="28" y="7"/>
                    <a:pt x="28" y="7"/>
                  </a:cubicBezTo>
                  <a:cubicBezTo>
                    <a:pt x="29" y="8"/>
                    <a:pt x="30" y="9"/>
                    <a:pt x="30" y="10"/>
                  </a:cubicBezTo>
                  <a:cubicBezTo>
                    <a:pt x="30" y="12"/>
                    <a:pt x="29" y="13"/>
                    <a:pt x="28" y="13"/>
                  </a:cubicBezTo>
                  <a:cubicBezTo>
                    <a:pt x="18" y="19"/>
                    <a:pt x="18" y="19"/>
                    <a:pt x="18" y="19"/>
                  </a:cubicBezTo>
                  <a:cubicBezTo>
                    <a:pt x="17" y="20"/>
                    <a:pt x="16" y="20"/>
                    <a:pt x="15" y="20"/>
                  </a:cubicBezTo>
                  <a:close/>
                  <a:moveTo>
                    <a:pt x="5" y="10"/>
                  </a:moveTo>
                  <a:cubicBezTo>
                    <a:pt x="13" y="15"/>
                    <a:pt x="13" y="15"/>
                    <a:pt x="13" y="15"/>
                  </a:cubicBezTo>
                  <a:cubicBezTo>
                    <a:pt x="14" y="15"/>
                    <a:pt x="16" y="15"/>
                    <a:pt x="16" y="15"/>
                  </a:cubicBezTo>
                  <a:cubicBezTo>
                    <a:pt x="25" y="10"/>
                    <a:pt x="25" y="10"/>
                    <a:pt x="25" y="10"/>
                  </a:cubicBezTo>
                  <a:cubicBezTo>
                    <a:pt x="16" y="5"/>
                    <a:pt x="16" y="5"/>
                    <a:pt x="16" y="5"/>
                  </a:cubicBezTo>
                  <a:cubicBezTo>
                    <a:pt x="15"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41" name="任意多边形 161">
              <a:extLst>
                <a:ext uri="{FF2B5EF4-FFF2-40B4-BE49-F238E27FC236}">
                  <a16:creationId xmlns:a16="http://schemas.microsoft.com/office/drawing/2014/main" id="{AD6E7D5B-C04B-43AE-8377-B13C3AB20E67}"/>
                </a:ext>
              </a:extLst>
            </p:cNvPr>
            <p:cNvSpPr/>
            <p:nvPr/>
          </p:nvSpPr>
          <p:spPr bwMode="auto">
            <a:xfrm>
              <a:off x="5129295" y="4640113"/>
              <a:ext cx="170223" cy="94313"/>
            </a:xfrm>
            <a:custGeom>
              <a:avLst/>
              <a:gdLst>
                <a:gd name="T0" fmla="*/ 16 w 27"/>
                <a:gd name="T1" fmla="*/ 14 h 15"/>
                <a:gd name="T2" fmla="*/ 26 w 27"/>
                <a:gd name="T3" fmla="*/ 9 h 15"/>
                <a:gd name="T4" fmla="*/ 25 w 27"/>
                <a:gd name="T5" fmla="*/ 6 h 15"/>
                <a:gd name="T6" fmla="*/ 16 w 27"/>
                <a:gd name="T7" fmla="*/ 1 h 15"/>
                <a:gd name="T8" fmla="*/ 11 w 27"/>
                <a:gd name="T9" fmla="*/ 0 h 15"/>
                <a:gd name="T10" fmla="*/ 2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6" y="9"/>
                    <a:pt x="26" y="9"/>
                    <a:pt x="26" y="9"/>
                  </a:cubicBezTo>
                  <a:cubicBezTo>
                    <a:pt x="27" y="8"/>
                    <a:pt x="27" y="7"/>
                    <a:pt x="25" y="6"/>
                  </a:cubicBezTo>
                  <a:cubicBezTo>
                    <a:pt x="16" y="1"/>
                    <a:pt x="16" y="1"/>
                    <a:pt x="16" y="1"/>
                  </a:cubicBezTo>
                  <a:cubicBezTo>
                    <a:pt x="15" y="0"/>
                    <a:pt x="13" y="0"/>
                    <a:pt x="11" y="0"/>
                  </a:cubicBezTo>
                  <a:cubicBezTo>
                    <a:pt x="2" y="6"/>
                    <a:pt x="2" y="6"/>
                    <a:pt x="2" y="6"/>
                  </a:cubicBezTo>
                  <a:cubicBezTo>
                    <a:pt x="0" y="7"/>
                    <a:pt x="0" y="8"/>
                    <a:pt x="2" y="9"/>
                  </a:cubicBezTo>
                  <a:cubicBezTo>
                    <a:pt x="11" y="14"/>
                    <a:pt x="11" y="14"/>
                    <a:pt x="11" y="14"/>
                  </a:cubicBezTo>
                  <a:cubicBezTo>
                    <a:pt x="12" y="15"/>
                    <a:pt x="15"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42" name="任意多边形 162">
              <a:extLst>
                <a:ext uri="{FF2B5EF4-FFF2-40B4-BE49-F238E27FC236}">
                  <a16:creationId xmlns:a16="http://schemas.microsoft.com/office/drawing/2014/main" id="{27D368CB-2EDD-437A-8CE8-F1017AC4CEAC}"/>
                </a:ext>
              </a:extLst>
            </p:cNvPr>
            <p:cNvSpPr/>
            <p:nvPr/>
          </p:nvSpPr>
          <p:spPr bwMode="auto">
            <a:xfrm>
              <a:off x="5117794" y="4621711"/>
              <a:ext cx="194377" cy="125367"/>
            </a:xfrm>
            <a:custGeom>
              <a:avLst/>
              <a:gdLst>
                <a:gd name="T0" fmla="*/ 16 w 31"/>
                <a:gd name="T1" fmla="*/ 20 h 20"/>
                <a:gd name="T2" fmla="*/ 12 w 31"/>
                <a:gd name="T3" fmla="*/ 19 h 20"/>
                <a:gd name="T4" fmla="*/ 3 w 31"/>
                <a:gd name="T5" fmla="*/ 14 h 20"/>
                <a:gd name="T6" fmla="*/ 0 w 31"/>
                <a:gd name="T7" fmla="*/ 10 h 20"/>
                <a:gd name="T8" fmla="*/ 2 w 31"/>
                <a:gd name="T9" fmla="*/ 7 h 20"/>
                <a:gd name="T10" fmla="*/ 12 w 31"/>
                <a:gd name="T11" fmla="*/ 1 h 20"/>
                <a:gd name="T12" fmla="*/ 19 w 31"/>
                <a:gd name="T13" fmla="*/ 2 h 20"/>
                <a:gd name="T14" fmla="*/ 28 w 31"/>
                <a:gd name="T15" fmla="*/ 7 h 20"/>
                <a:gd name="T16" fmla="*/ 31 w 31"/>
                <a:gd name="T17" fmla="*/ 10 h 20"/>
                <a:gd name="T18" fmla="*/ 29 w 31"/>
                <a:gd name="T19" fmla="*/ 14 h 20"/>
                <a:gd name="T20" fmla="*/ 19 w 31"/>
                <a:gd name="T21" fmla="*/ 19 h 20"/>
                <a:gd name="T22" fmla="*/ 16 w 31"/>
                <a:gd name="T23" fmla="*/ 20 h 20"/>
                <a:gd name="T24" fmla="*/ 6 w 31"/>
                <a:gd name="T25" fmla="*/ 10 h 20"/>
                <a:gd name="T26" fmla="*/ 14 w 31"/>
                <a:gd name="T27" fmla="*/ 15 h 20"/>
                <a:gd name="T28" fmla="*/ 17 w 31"/>
                <a:gd name="T29" fmla="*/ 15 h 20"/>
                <a:gd name="T30" fmla="*/ 25 w 31"/>
                <a:gd name="T31" fmla="*/ 10 h 20"/>
                <a:gd name="T32" fmla="*/ 17 w 31"/>
                <a:gd name="T33" fmla="*/ 6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20"/>
                    <a:pt x="12" y="19"/>
                  </a:cubicBezTo>
                  <a:cubicBezTo>
                    <a:pt x="3" y="14"/>
                    <a:pt x="3" y="14"/>
                    <a:pt x="3" y="14"/>
                  </a:cubicBezTo>
                  <a:cubicBezTo>
                    <a:pt x="1" y="13"/>
                    <a:pt x="0" y="12"/>
                    <a:pt x="0" y="10"/>
                  </a:cubicBezTo>
                  <a:cubicBezTo>
                    <a:pt x="0" y="9"/>
                    <a:pt x="1" y="8"/>
                    <a:pt x="2" y="7"/>
                  </a:cubicBezTo>
                  <a:cubicBezTo>
                    <a:pt x="12" y="1"/>
                    <a:pt x="12" y="1"/>
                    <a:pt x="12" y="1"/>
                  </a:cubicBezTo>
                  <a:cubicBezTo>
                    <a:pt x="14" y="0"/>
                    <a:pt x="17" y="0"/>
                    <a:pt x="19" y="2"/>
                  </a:cubicBezTo>
                  <a:cubicBezTo>
                    <a:pt x="28" y="7"/>
                    <a:pt x="28" y="7"/>
                    <a:pt x="28" y="7"/>
                  </a:cubicBezTo>
                  <a:cubicBezTo>
                    <a:pt x="30" y="8"/>
                    <a:pt x="31" y="9"/>
                    <a:pt x="31" y="10"/>
                  </a:cubicBezTo>
                  <a:cubicBezTo>
                    <a:pt x="31" y="12"/>
                    <a:pt x="30" y="13"/>
                    <a:pt x="29" y="14"/>
                  </a:cubicBezTo>
                  <a:cubicBezTo>
                    <a:pt x="19" y="19"/>
                    <a:pt x="19" y="19"/>
                    <a:pt x="19" y="19"/>
                  </a:cubicBezTo>
                  <a:cubicBezTo>
                    <a:pt x="18" y="20"/>
                    <a:pt x="17" y="20"/>
                    <a:pt x="16" y="20"/>
                  </a:cubicBezTo>
                  <a:close/>
                  <a:moveTo>
                    <a:pt x="6" y="10"/>
                  </a:moveTo>
                  <a:cubicBezTo>
                    <a:pt x="14" y="15"/>
                    <a:pt x="14" y="15"/>
                    <a:pt x="14" y="15"/>
                  </a:cubicBezTo>
                  <a:cubicBezTo>
                    <a:pt x="15" y="16"/>
                    <a:pt x="16" y="16"/>
                    <a:pt x="17" y="15"/>
                  </a:cubicBezTo>
                  <a:cubicBezTo>
                    <a:pt x="25" y="10"/>
                    <a:pt x="25" y="10"/>
                    <a:pt x="25" y="10"/>
                  </a:cubicBezTo>
                  <a:cubicBezTo>
                    <a:pt x="17" y="6"/>
                    <a:pt x="17" y="6"/>
                    <a:pt x="17" y="6"/>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43" name="任意多边形 163">
              <a:extLst>
                <a:ext uri="{FF2B5EF4-FFF2-40B4-BE49-F238E27FC236}">
                  <a16:creationId xmlns:a16="http://schemas.microsoft.com/office/drawing/2014/main" id="{6A74CD24-0589-4A68-888C-9B80B16988D6}"/>
                </a:ext>
              </a:extLst>
            </p:cNvPr>
            <p:cNvSpPr/>
            <p:nvPr/>
          </p:nvSpPr>
          <p:spPr bwMode="auto">
            <a:xfrm>
              <a:off x="4998178" y="4716023"/>
              <a:ext cx="169073" cy="94313"/>
            </a:xfrm>
            <a:custGeom>
              <a:avLst/>
              <a:gdLst>
                <a:gd name="T0" fmla="*/ 16 w 27"/>
                <a:gd name="T1" fmla="*/ 15 h 15"/>
                <a:gd name="T2" fmla="*/ 26 w 27"/>
                <a:gd name="T3" fmla="*/ 9 h 15"/>
                <a:gd name="T4" fmla="*/ 25 w 27"/>
                <a:gd name="T5" fmla="*/ 6 h 15"/>
                <a:gd name="T6" fmla="*/ 16 w 27"/>
                <a:gd name="T7" fmla="*/ 1 h 15"/>
                <a:gd name="T8" fmla="*/ 11 w 27"/>
                <a:gd name="T9" fmla="*/ 1 h 15"/>
                <a:gd name="T10" fmla="*/ 1 w 27"/>
                <a:gd name="T11" fmla="*/ 6 h 15"/>
                <a:gd name="T12" fmla="*/ 2 w 27"/>
                <a:gd name="T13" fmla="*/ 9 h 15"/>
                <a:gd name="T14" fmla="*/ 11 w 27"/>
                <a:gd name="T15" fmla="*/ 14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6" y="9"/>
                    <a:pt x="26" y="9"/>
                    <a:pt x="26" y="9"/>
                  </a:cubicBezTo>
                  <a:cubicBezTo>
                    <a:pt x="27" y="8"/>
                    <a:pt x="27" y="7"/>
                    <a:pt x="25" y="6"/>
                  </a:cubicBezTo>
                  <a:cubicBezTo>
                    <a:pt x="16" y="1"/>
                    <a:pt x="16" y="1"/>
                    <a:pt x="16" y="1"/>
                  </a:cubicBezTo>
                  <a:cubicBezTo>
                    <a:pt x="15" y="0"/>
                    <a:pt x="12" y="0"/>
                    <a:pt x="11" y="1"/>
                  </a:cubicBezTo>
                  <a:cubicBezTo>
                    <a:pt x="1" y="6"/>
                    <a:pt x="1" y="6"/>
                    <a:pt x="1" y="6"/>
                  </a:cubicBezTo>
                  <a:cubicBezTo>
                    <a:pt x="0" y="7"/>
                    <a:pt x="0" y="8"/>
                    <a:pt x="2" y="9"/>
                  </a:cubicBezTo>
                  <a:cubicBezTo>
                    <a:pt x="11" y="14"/>
                    <a:pt x="11" y="14"/>
                    <a:pt x="11" y="14"/>
                  </a:cubicBezTo>
                  <a:cubicBezTo>
                    <a:pt x="12" y="15"/>
                    <a:pt x="15"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44" name="任意多边形 164">
              <a:extLst>
                <a:ext uri="{FF2B5EF4-FFF2-40B4-BE49-F238E27FC236}">
                  <a16:creationId xmlns:a16="http://schemas.microsoft.com/office/drawing/2014/main" id="{ECC07E08-3C80-4DDC-8EA6-CF4F3AA46138}"/>
                </a:ext>
              </a:extLst>
            </p:cNvPr>
            <p:cNvSpPr/>
            <p:nvPr/>
          </p:nvSpPr>
          <p:spPr bwMode="auto">
            <a:xfrm>
              <a:off x="4985527" y="4703371"/>
              <a:ext cx="194377" cy="119616"/>
            </a:xfrm>
            <a:custGeom>
              <a:avLst/>
              <a:gdLst>
                <a:gd name="T0" fmla="*/ 16 w 31"/>
                <a:gd name="T1" fmla="*/ 19 h 19"/>
                <a:gd name="T2" fmla="*/ 12 w 31"/>
                <a:gd name="T3" fmla="*/ 18 h 19"/>
                <a:gd name="T4" fmla="*/ 3 w 31"/>
                <a:gd name="T5" fmla="*/ 13 h 19"/>
                <a:gd name="T6" fmla="*/ 0 w 31"/>
                <a:gd name="T7" fmla="*/ 9 h 19"/>
                <a:gd name="T8" fmla="*/ 2 w 31"/>
                <a:gd name="T9" fmla="*/ 6 h 19"/>
                <a:gd name="T10" fmla="*/ 12 w 31"/>
                <a:gd name="T11" fmla="*/ 1 h 19"/>
                <a:gd name="T12" fmla="*/ 19 w 31"/>
                <a:gd name="T13" fmla="*/ 1 h 19"/>
                <a:gd name="T14" fmla="*/ 28 w 31"/>
                <a:gd name="T15" fmla="*/ 6 h 19"/>
                <a:gd name="T16" fmla="*/ 31 w 31"/>
                <a:gd name="T17" fmla="*/ 10 h 19"/>
                <a:gd name="T18" fmla="*/ 29 w 31"/>
                <a:gd name="T19" fmla="*/ 13 h 19"/>
                <a:gd name="T20" fmla="*/ 19 w 31"/>
                <a:gd name="T21" fmla="*/ 18 h 19"/>
                <a:gd name="T22" fmla="*/ 16 w 31"/>
                <a:gd name="T23" fmla="*/ 19 h 19"/>
                <a:gd name="T24" fmla="*/ 17 w 31"/>
                <a:gd name="T25" fmla="*/ 15 h 19"/>
                <a:gd name="T26" fmla="*/ 18 w 31"/>
                <a:gd name="T27" fmla="*/ 17 h 19"/>
                <a:gd name="T28" fmla="*/ 17 w 31"/>
                <a:gd name="T29" fmla="*/ 15 h 19"/>
                <a:gd name="T30" fmla="*/ 25 w 31"/>
                <a:gd name="T31" fmla="*/ 10 h 19"/>
                <a:gd name="T32" fmla="*/ 17 w 31"/>
                <a:gd name="T33" fmla="*/ 5 h 19"/>
                <a:gd name="T34" fmla="*/ 14 w 31"/>
                <a:gd name="T35" fmla="*/ 5 h 19"/>
                <a:gd name="T36" fmla="*/ 6 w 31"/>
                <a:gd name="T37" fmla="*/ 10 h 19"/>
                <a:gd name="T38" fmla="*/ 14 w 31"/>
                <a:gd name="T39" fmla="*/ 14 h 19"/>
                <a:gd name="T40" fmla="*/ 17 w 31"/>
                <a:gd name="T4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19">
                  <a:moveTo>
                    <a:pt x="16" y="19"/>
                  </a:moveTo>
                  <a:cubicBezTo>
                    <a:pt x="14" y="19"/>
                    <a:pt x="13" y="19"/>
                    <a:pt x="12" y="18"/>
                  </a:cubicBezTo>
                  <a:cubicBezTo>
                    <a:pt x="3" y="13"/>
                    <a:pt x="3" y="13"/>
                    <a:pt x="3" y="13"/>
                  </a:cubicBezTo>
                  <a:cubicBezTo>
                    <a:pt x="1" y="12"/>
                    <a:pt x="0" y="11"/>
                    <a:pt x="0" y="9"/>
                  </a:cubicBezTo>
                  <a:cubicBezTo>
                    <a:pt x="0" y="8"/>
                    <a:pt x="1" y="7"/>
                    <a:pt x="2" y="6"/>
                  </a:cubicBezTo>
                  <a:cubicBezTo>
                    <a:pt x="12" y="1"/>
                    <a:pt x="12" y="1"/>
                    <a:pt x="12" y="1"/>
                  </a:cubicBezTo>
                  <a:cubicBezTo>
                    <a:pt x="14" y="0"/>
                    <a:pt x="17" y="0"/>
                    <a:pt x="19" y="1"/>
                  </a:cubicBezTo>
                  <a:cubicBezTo>
                    <a:pt x="28" y="6"/>
                    <a:pt x="28" y="6"/>
                    <a:pt x="28" y="6"/>
                  </a:cubicBezTo>
                  <a:cubicBezTo>
                    <a:pt x="30" y="7"/>
                    <a:pt x="31" y="8"/>
                    <a:pt x="31" y="10"/>
                  </a:cubicBezTo>
                  <a:cubicBezTo>
                    <a:pt x="31" y="11"/>
                    <a:pt x="30" y="12"/>
                    <a:pt x="29" y="13"/>
                  </a:cubicBezTo>
                  <a:cubicBezTo>
                    <a:pt x="19" y="18"/>
                    <a:pt x="19" y="18"/>
                    <a:pt x="19" y="18"/>
                  </a:cubicBezTo>
                  <a:cubicBezTo>
                    <a:pt x="18" y="19"/>
                    <a:pt x="17" y="19"/>
                    <a:pt x="16" y="19"/>
                  </a:cubicBezTo>
                  <a:close/>
                  <a:moveTo>
                    <a:pt x="17" y="15"/>
                  </a:moveTo>
                  <a:cubicBezTo>
                    <a:pt x="18" y="17"/>
                    <a:pt x="18" y="17"/>
                    <a:pt x="18" y="17"/>
                  </a:cubicBezTo>
                  <a:cubicBezTo>
                    <a:pt x="17" y="15"/>
                    <a:pt x="17" y="15"/>
                    <a:pt x="17" y="15"/>
                  </a:cubicBezTo>
                  <a:cubicBezTo>
                    <a:pt x="25" y="10"/>
                    <a:pt x="25" y="10"/>
                    <a:pt x="25" y="10"/>
                  </a:cubicBezTo>
                  <a:cubicBezTo>
                    <a:pt x="17" y="5"/>
                    <a:pt x="17" y="5"/>
                    <a:pt x="17" y="5"/>
                  </a:cubicBezTo>
                  <a:cubicBezTo>
                    <a:pt x="16" y="4"/>
                    <a:pt x="15" y="4"/>
                    <a:pt x="14" y="5"/>
                  </a:cubicBezTo>
                  <a:cubicBezTo>
                    <a:pt x="6" y="10"/>
                    <a:pt x="6" y="10"/>
                    <a:pt x="6" y="10"/>
                  </a:cubicBezTo>
                  <a:cubicBezTo>
                    <a:pt x="14" y="14"/>
                    <a:pt x="14" y="14"/>
                    <a:pt x="14" y="14"/>
                  </a:cubicBezTo>
                  <a:cubicBezTo>
                    <a:pt x="15" y="15"/>
                    <a:pt x="16" y="15"/>
                    <a:pt x="17" y="15"/>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45" name="任意多边形 165">
              <a:extLst>
                <a:ext uri="{FF2B5EF4-FFF2-40B4-BE49-F238E27FC236}">
                  <a16:creationId xmlns:a16="http://schemas.microsoft.com/office/drawing/2014/main" id="{B600C85E-A6CB-4EE4-B2C3-1DFDCC6BF0A7}"/>
                </a:ext>
              </a:extLst>
            </p:cNvPr>
            <p:cNvSpPr/>
            <p:nvPr/>
          </p:nvSpPr>
          <p:spPr bwMode="auto">
            <a:xfrm>
              <a:off x="4865910" y="4790784"/>
              <a:ext cx="170223" cy="94313"/>
            </a:xfrm>
            <a:custGeom>
              <a:avLst/>
              <a:gdLst>
                <a:gd name="T0" fmla="*/ 16 w 27"/>
                <a:gd name="T1" fmla="*/ 15 h 15"/>
                <a:gd name="T2" fmla="*/ 25 w 27"/>
                <a:gd name="T3" fmla="*/ 9 h 15"/>
                <a:gd name="T4" fmla="*/ 25 w 27"/>
                <a:gd name="T5" fmla="*/ 6 h 15"/>
                <a:gd name="T6" fmla="*/ 16 w 27"/>
                <a:gd name="T7" fmla="*/ 1 h 15"/>
                <a:gd name="T8" fmla="*/ 11 w 27"/>
                <a:gd name="T9" fmla="*/ 1 h 15"/>
                <a:gd name="T10" fmla="*/ 1 w 27"/>
                <a:gd name="T11" fmla="*/ 6 h 15"/>
                <a:gd name="T12" fmla="*/ 2 w 27"/>
                <a:gd name="T13" fmla="*/ 9 h 15"/>
                <a:gd name="T14" fmla="*/ 11 w 27"/>
                <a:gd name="T15" fmla="*/ 15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5" y="9"/>
                    <a:pt x="25" y="9"/>
                    <a:pt x="25" y="9"/>
                  </a:cubicBezTo>
                  <a:cubicBezTo>
                    <a:pt x="27" y="8"/>
                    <a:pt x="26" y="7"/>
                    <a:pt x="25" y="6"/>
                  </a:cubicBezTo>
                  <a:cubicBezTo>
                    <a:pt x="16" y="1"/>
                    <a:pt x="16" y="1"/>
                    <a:pt x="16" y="1"/>
                  </a:cubicBezTo>
                  <a:cubicBezTo>
                    <a:pt x="15" y="0"/>
                    <a:pt x="12" y="0"/>
                    <a:pt x="11" y="1"/>
                  </a:cubicBezTo>
                  <a:cubicBezTo>
                    <a:pt x="1" y="6"/>
                    <a:pt x="1" y="6"/>
                    <a:pt x="1" y="6"/>
                  </a:cubicBezTo>
                  <a:cubicBezTo>
                    <a:pt x="0" y="7"/>
                    <a:pt x="0" y="8"/>
                    <a:pt x="2" y="9"/>
                  </a:cubicBezTo>
                  <a:cubicBezTo>
                    <a:pt x="11" y="15"/>
                    <a:pt x="11" y="15"/>
                    <a:pt x="11" y="15"/>
                  </a:cubicBezTo>
                  <a:cubicBezTo>
                    <a:pt x="12" y="15"/>
                    <a:pt x="14"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46" name="任意多边形 166">
              <a:extLst>
                <a:ext uri="{FF2B5EF4-FFF2-40B4-BE49-F238E27FC236}">
                  <a16:creationId xmlns:a16="http://schemas.microsoft.com/office/drawing/2014/main" id="{C2ED5F07-4A11-47C7-894F-B3C2C6D049BC}"/>
                </a:ext>
              </a:extLst>
            </p:cNvPr>
            <p:cNvSpPr/>
            <p:nvPr/>
          </p:nvSpPr>
          <p:spPr bwMode="auto">
            <a:xfrm>
              <a:off x="4853258" y="4778131"/>
              <a:ext cx="188625" cy="119616"/>
            </a:xfrm>
            <a:custGeom>
              <a:avLst/>
              <a:gdLst>
                <a:gd name="T0" fmla="*/ 15 w 30"/>
                <a:gd name="T1" fmla="*/ 19 h 19"/>
                <a:gd name="T2" fmla="*/ 12 w 30"/>
                <a:gd name="T3" fmla="*/ 18 h 19"/>
                <a:gd name="T4" fmla="*/ 3 w 30"/>
                <a:gd name="T5" fmla="*/ 13 h 19"/>
                <a:gd name="T6" fmla="*/ 0 w 30"/>
                <a:gd name="T7" fmla="*/ 10 h 19"/>
                <a:gd name="T8" fmla="*/ 2 w 30"/>
                <a:gd name="T9" fmla="*/ 6 h 19"/>
                <a:gd name="T10" fmla="*/ 12 w 30"/>
                <a:gd name="T11" fmla="*/ 1 h 19"/>
                <a:gd name="T12" fmla="*/ 19 w 30"/>
                <a:gd name="T13" fmla="*/ 1 h 19"/>
                <a:gd name="T14" fmla="*/ 28 w 30"/>
                <a:gd name="T15" fmla="*/ 6 h 19"/>
                <a:gd name="T16" fmla="*/ 30 w 30"/>
                <a:gd name="T17" fmla="*/ 10 h 19"/>
                <a:gd name="T18" fmla="*/ 28 w 30"/>
                <a:gd name="T19" fmla="*/ 13 h 19"/>
                <a:gd name="T20" fmla="*/ 19 w 30"/>
                <a:gd name="T21" fmla="*/ 19 h 19"/>
                <a:gd name="T22" fmla="*/ 15 w 30"/>
                <a:gd name="T23" fmla="*/ 19 h 19"/>
                <a:gd name="T24" fmla="*/ 5 w 30"/>
                <a:gd name="T25" fmla="*/ 10 h 19"/>
                <a:gd name="T26" fmla="*/ 14 w 30"/>
                <a:gd name="T27" fmla="*/ 15 h 19"/>
                <a:gd name="T28" fmla="*/ 17 w 30"/>
                <a:gd name="T29" fmla="*/ 15 h 19"/>
                <a:gd name="T30" fmla="*/ 25 w 30"/>
                <a:gd name="T31" fmla="*/ 10 h 19"/>
                <a:gd name="T32" fmla="*/ 17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3" y="19"/>
                    <a:pt x="12" y="18"/>
                  </a:cubicBezTo>
                  <a:cubicBezTo>
                    <a:pt x="3" y="13"/>
                    <a:pt x="3" y="13"/>
                    <a:pt x="3" y="13"/>
                  </a:cubicBezTo>
                  <a:cubicBezTo>
                    <a:pt x="1" y="12"/>
                    <a:pt x="0" y="11"/>
                    <a:pt x="0" y="10"/>
                  </a:cubicBezTo>
                  <a:cubicBezTo>
                    <a:pt x="0" y="8"/>
                    <a:pt x="1" y="7"/>
                    <a:pt x="2" y="6"/>
                  </a:cubicBezTo>
                  <a:cubicBezTo>
                    <a:pt x="12" y="1"/>
                    <a:pt x="12" y="1"/>
                    <a:pt x="12" y="1"/>
                  </a:cubicBezTo>
                  <a:cubicBezTo>
                    <a:pt x="14" y="0"/>
                    <a:pt x="17" y="0"/>
                    <a:pt x="19" y="1"/>
                  </a:cubicBezTo>
                  <a:cubicBezTo>
                    <a:pt x="28" y="6"/>
                    <a:pt x="28" y="6"/>
                    <a:pt x="28" y="6"/>
                  </a:cubicBezTo>
                  <a:cubicBezTo>
                    <a:pt x="30" y="7"/>
                    <a:pt x="30" y="8"/>
                    <a:pt x="30" y="10"/>
                  </a:cubicBezTo>
                  <a:cubicBezTo>
                    <a:pt x="30" y="11"/>
                    <a:pt x="30" y="12"/>
                    <a:pt x="28" y="13"/>
                  </a:cubicBezTo>
                  <a:cubicBezTo>
                    <a:pt x="19" y="19"/>
                    <a:pt x="19" y="19"/>
                    <a:pt x="19" y="19"/>
                  </a:cubicBezTo>
                  <a:cubicBezTo>
                    <a:pt x="18" y="19"/>
                    <a:pt x="17" y="19"/>
                    <a:pt x="15" y="19"/>
                  </a:cubicBezTo>
                  <a:close/>
                  <a:moveTo>
                    <a:pt x="5" y="10"/>
                  </a:moveTo>
                  <a:cubicBezTo>
                    <a:pt x="14" y="15"/>
                    <a:pt x="14" y="15"/>
                    <a:pt x="14" y="15"/>
                  </a:cubicBezTo>
                  <a:cubicBezTo>
                    <a:pt x="15" y="15"/>
                    <a:pt x="16" y="15"/>
                    <a:pt x="17" y="15"/>
                  </a:cubicBezTo>
                  <a:cubicBezTo>
                    <a:pt x="25" y="10"/>
                    <a:pt x="25" y="10"/>
                    <a:pt x="25" y="10"/>
                  </a:cubicBezTo>
                  <a:cubicBezTo>
                    <a:pt x="17" y="5"/>
                    <a:pt x="17" y="5"/>
                    <a:pt x="17" y="5"/>
                  </a:cubicBezTo>
                  <a:cubicBezTo>
                    <a:pt x="16" y="4"/>
                    <a:pt x="15"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47" name="任意多边形 167">
              <a:extLst>
                <a:ext uri="{FF2B5EF4-FFF2-40B4-BE49-F238E27FC236}">
                  <a16:creationId xmlns:a16="http://schemas.microsoft.com/office/drawing/2014/main" id="{DCA42022-43B0-454E-AA6F-7DDDB42C8D00}"/>
                </a:ext>
              </a:extLst>
            </p:cNvPr>
            <p:cNvSpPr/>
            <p:nvPr/>
          </p:nvSpPr>
          <p:spPr bwMode="auto">
            <a:xfrm>
              <a:off x="4998178" y="4866694"/>
              <a:ext cx="163322" cy="94313"/>
            </a:xfrm>
            <a:custGeom>
              <a:avLst/>
              <a:gdLst>
                <a:gd name="T0" fmla="*/ 15 w 26"/>
                <a:gd name="T1" fmla="*/ 15 h 15"/>
                <a:gd name="T2" fmla="*/ 25 w 26"/>
                <a:gd name="T3" fmla="*/ 9 h 15"/>
                <a:gd name="T4" fmla="*/ 25 w 26"/>
                <a:gd name="T5" fmla="*/ 6 h 15"/>
                <a:gd name="T6" fmla="*/ 16 w 26"/>
                <a:gd name="T7" fmla="*/ 1 h 15"/>
                <a:gd name="T8" fmla="*/ 11 w 26"/>
                <a:gd name="T9" fmla="*/ 1 h 15"/>
                <a:gd name="T10" fmla="*/ 1 w 26"/>
                <a:gd name="T11" fmla="*/ 6 h 15"/>
                <a:gd name="T12" fmla="*/ 1 w 26"/>
                <a:gd name="T13" fmla="*/ 9 h 15"/>
                <a:gd name="T14" fmla="*/ 10 w 26"/>
                <a:gd name="T15" fmla="*/ 15 h 15"/>
                <a:gd name="T16" fmla="*/ 15 w 2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5"/>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8"/>
                    <a:pt x="1" y="9"/>
                  </a:cubicBezTo>
                  <a:cubicBezTo>
                    <a:pt x="10" y="15"/>
                    <a:pt x="10" y="15"/>
                    <a:pt x="10" y="15"/>
                  </a:cubicBezTo>
                  <a:cubicBezTo>
                    <a:pt x="12" y="15"/>
                    <a:pt x="14" y="15"/>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48" name="任意多边形 168">
              <a:extLst>
                <a:ext uri="{FF2B5EF4-FFF2-40B4-BE49-F238E27FC236}">
                  <a16:creationId xmlns:a16="http://schemas.microsoft.com/office/drawing/2014/main" id="{9D888B98-651E-4665-AC6A-70D78276441F}"/>
                </a:ext>
              </a:extLst>
            </p:cNvPr>
            <p:cNvSpPr/>
            <p:nvPr/>
          </p:nvSpPr>
          <p:spPr bwMode="auto">
            <a:xfrm>
              <a:off x="4985527" y="4854042"/>
              <a:ext cx="188625" cy="118466"/>
            </a:xfrm>
            <a:custGeom>
              <a:avLst/>
              <a:gdLst>
                <a:gd name="T0" fmla="*/ 15 w 30"/>
                <a:gd name="T1" fmla="*/ 19 h 19"/>
                <a:gd name="T2" fmla="*/ 11 w 30"/>
                <a:gd name="T3" fmla="*/ 18 h 19"/>
                <a:gd name="T4" fmla="*/ 2 w 30"/>
                <a:gd name="T5" fmla="*/ 13 h 19"/>
                <a:gd name="T6" fmla="*/ 0 w 30"/>
                <a:gd name="T7" fmla="*/ 10 h 19"/>
                <a:gd name="T8" fmla="*/ 2 w 30"/>
                <a:gd name="T9" fmla="*/ 7 h 19"/>
                <a:gd name="T10" fmla="*/ 12 w 30"/>
                <a:gd name="T11" fmla="*/ 1 h 19"/>
                <a:gd name="T12" fmla="*/ 19 w 30"/>
                <a:gd name="T13" fmla="*/ 1 h 19"/>
                <a:gd name="T14" fmla="*/ 28 w 30"/>
                <a:gd name="T15" fmla="*/ 6 h 19"/>
                <a:gd name="T16" fmla="*/ 30 w 30"/>
                <a:gd name="T17" fmla="*/ 10 h 19"/>
                <a:gd name="T18" fmla="*/ 28 w 30"/>
                <a:gd name="T19" fmla="*/ 13 h 19"/>
                <a:gd name="T20" fmla="*/ 19 w 30"/>
                <a:gd name="T21" fmla="*/ 19 h 19"/>
                <a:gd name="T22" fmla="*/ 15 w 30"/>
                <a:gd name="T23" fmla="*/ 19 h 19"/>
                <a:gd name="T24" fmla="*/ 5 w 30"/>
                <a:gd name="T25" fmla="*/ 10 h 19"/>
                <a:gd name="T26" fmla="*/ 14 w 30"/>
                <a:gd name="T27" fmla="*/ 15 h 19"/>
                <a:gd name="T28" fmla="*/ 16 w 30"/>
                <a:gd name="T29" fmla="*/ 15 h 19"/>
                <a:gd name="T30" fmla="*/ 25 w 30"/>
                <a:gd name="T31" fmla="*/ 10 h 19"/>
                <a:gd name="T32" fmla="*/ 17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2" y="19"/>
                    <a:pt x="11" y="18"/>
                  </a:cubicBezTo>
                  <a:cubicBezTo>
                    <a:pt x="2" y="13"/>
                    <a:pt x="2" y="13"/>
                    <a:pt x="2" y="13"/>
                  </a:cubicBezTo>
                  <a:cubicBezTo>
                    <a:pt x="1" y="12"/>
                    <a:pt x="0" y="11"/>
                    <a:pt x="0" y="10"/>
                  </a:cubicBezTo>
                  <a:cubicBezTo>
                    <a:pt x="0" y="8"/>
                    <a:pt x="1" y="7"/>
                    <a:pt x="2" y="7"/>
                  </a:cubicBezTo>
                  <a:cubicBezTo>
                    <a:pt x="12" y="1"/>
                    <a:pt x="12" y="1"/>
                    <a:pt x="12" y="1"/>
                  </a:cubicBezTo>
                  <a:cubicBezTo>
                    <a:pt x="14" y="0"/>
                    <a:pt x="17" y="0"/>
                    <a:pt x="19" y="1"/>
                  </a:cubicBezTo>
                  <a:cubicBezTo>
                    <a:pt x="28" y="6"/>
                    <a:pt x="28" y="6"/>
                    <a:pt x="28" y="6"/>
                  </a:cubicBezTo>
                  <a:cubicBezTo>
                    <a:pt x="29" y="7"/>
                    <a:pt x="30" y="8"/>
                    <a:pt x="30" y="10"/>
                  </a:cubicBezTo>
                  <a:cubicBezTo>
                    <a:pt x="30" y="11"/>
                    <a:pt x="30" y="12"/>
                    <a:pt x="28" y="13"/>
                  </a:cubicBezTo>
                  <a:cubicBezTo>
                    <a:pt x="19" y="19"/>
                    <a:pt x="19" y="19"/>
                    <a:pt x="19" y="19"/>
                  </a:cubicBezTo>
                  <a:cubicBezTo>
                    <a:pt x="18" y="19"/>
                    <a:pt x="16" y="19"/>
                    <a:pt x="15" y="19"/>
                  </a:cubicBezTo>
                  <a:close/>
                  <a:moveTo>
                    <a:pt x="5" y="10"/>
                  </a:moveTo>
                  <a:cubicBezTo>
                    <a:pt x="14" y="15"/>
                    <a:pt x="14" y="15"/>
                    <a:pt x="14" y="15"/>
                  </a:cubicBezTo>
                  <a:cubicBezTo>
                    <a:pt x="14" y="15"/>
                    <a:pt x="16" y="15"/>
                    <a:pt x="16" y="15"/>
                  </a:cubicBezTo>
                  <a:cubicBezTo>
                    <a:pt x="25" y="10"/>
                    <a:pt x="25" y="10"/>
                    <a:pt x="25" y="10"/>
                  </a:cubicBezTo>
                  <a:cubicBezTo>
                    <a:pt x="17" y="5"/>
                    <a:pt x="17" y="5"/>
                    <a:pt x="17" y="5"/>
                  </a:cubicBezTo>
                  <a:cubicBezTo>
                    <a:pt x="16"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49" name="任意多边形 169">
              <a:extLst>
                <a:ext uri="{FF2B5EF4-FFF2-40B4-BE49-F238E27FC236}">
                  <a16:creationId xmlns:a16="http://schemas.microsoft.com/office/drawing/2014/main" id="{0E1C6545-578F-43BF-88BF-7558EAF72EAE}"/>
                </a:ext>
              </a:extLst>
            </p:cNvPr>
            <p:cNvSpPr/>
            <p:nvPr/>
          </p:nvSpPr>
          <p:spPr bwMode="auto">
            <a:xfrm>
              <a:off x="5129295" y="4941453"/>
              <a:ext cx="163322" cy="100063"/>
            </a:xfrm>
            <a:custGeom>
              <a:avLst/>
              <a:gdLst>
                <a:gd name="T0" fmla="*/ 15 w 26"/>
                <a:gd name="T1" fmla="*/ 15 h 16"/>
                <a:gd name="T2" fmla="*/ 25 w 26"/>
                <a:gd name="T3" fmla="*/ 9 h 16"/>
                <a:gd name="T4" fmla="*/ 25 w 26"/>
                <a:gd name="T5" fmla="*/ 6 h 16"/>
                <a:gd name="T6" fmla="*/ 16 w 26"/>
                <a:gd name="T7" fmla="*/ 1 h 16"/>
                <a:gd name="T8" fmla="*/ 11 w 26"/>
                <a:gd name="T9" fmla="*/ 1 h 16"/>
                <a:gd name="T10" fmla="*/ 1 w 26"/>
                <a:gd name="T11" fmla="*/ 6 h 16"/>
                <a:gd name="T12" fmla="*/ 1 w 26"/>
                <a:gd name="T13" fmla="*/ 9 h 16"/>
                <a:gd name="T14" fmla="*/ 10 w 26"/>
                <a:gd name="T15" fmla="*/ 15 h 16"/>
                <a:gd name="T16" fmla="*/ 15 w 26"/>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6">
                  <a:moveTo>
                    <a:pt x="15" y="15"/>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9"/>
                    <a:pt x="1" y="9"/>
                  </a:cubicBezTo>
                  <a:cubicBezTo>
                    <a:pt x="10" y="15"/>
                    <a:pt x="10" y="15"/>
                    <a:pt x="10" y="15"/>
                  </a:cubicBezTo>
                  <a:cubicBezTo>
                    <a:pt x="12" y="15"/>
                    <a:pt x="14" y="16"/>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50" name="任意多边形 170">
              <a:extLst>
                <a:ext uri="{FF2B5EF4-FFF2-40B4-BE49-F238E27FC236}">
                  <a16:creationId xmlns:a16="http://schemas.microsoft.com/office/drawing/2014/main" id="{161FBF4D-ACFF-4CEF-AA0C-38A97C115E39}"/>
                </a:ext>
              </a:extLst>
            </p:cNvPr>
            <p:cNvSpPr/>
            <p:nvPr/>
          </p:nvSpPr>
          <p:spPr bwMode="auto">
            <a:xfrm>
              <a:off x="5117794" y="4928802"/>
              <a:ext cx="187476" cy="125367"/>
            </a:xfrm>
            <a:custGeom>
              <a:avLst/>
              <a:gdLst>
                <a:gd name="T0" fmla="*/ 15 w 30"/>
                <a:gd name="T1" fmla="*/ 20 h 20"/>
                <a:gd name="T2" fmla="*/ 11 w 30"/>
                <a:gd name="T3" fmla="*/ 18 h 20"/>
                <a:gd name="T4" fmla="*/ 2 w 30"/>
                <a:gd name="T5" fmla="*/ 13 h 20"/>
                <a:gd name="T6" fmla="*/ 0 w 30"/>
                <a:gd name="T7" fmla="*/ 10 h 20"/>
                <a:gd name="T8" fmla="*/ 2 w 30"/>
                <a:gd name="T9" fmla="*/ 7 h 20"/>
                <a:gd name="T10" fmla="*/ 12 w 30"/>
                <a:gd name="T11" fmla="*/ 1 h 20"/>
                <a:gd name="T12" fmla="*/ 19 w 30"/>
                <a:gd name="T13" fmla="*/ 1 h 20"/>
                <a:gd name="T14" fmla="*/ 28 w 30"/>
                <a:gd name="T15" fmla="*/ 6 h 20"/>
                <a:gd name="T16" fmla="*/ 30 w 30"/>
                <a:gd name="T17" fmla="*/ 10 h 20"/>
                <a:gd name="T18" fmla="*/ 28 w 30"/>
                <a:gd name="T19" fmla="*/ 13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7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19"/>
                    <a:pt x="11" y="18"/>
                  </a:cubicBezTo>
                  <a:cubicBezTo>
                    <a:pt x="2" y="13"/>
                    <a:pt x="2" y="13"/>
                    <a:pt x="2" y="13"/>
                  </a:cubicBezTo>
                  <a:cubicBezTo>
                    <a:pt x="1" y="12"/>
                    <a:pt x="0" y="11"/>
                    <a:pt x="0" y="10"/>
                  </a:cubicBezTo>
                  <a:cubicBezTo>
                    <a:pt x="0" y="8"/>
                    <a:pt x="1" y="7"/>
                    <a:pt x="2" y="7"/>
                  </a:cubicBezTo>
                  <a:cubicBezTo>
                    <a:pt x="12" y="1"/>
                    <a:pt x="12" y="1"/>
                    <a:pt x="12" y="1"/>
                  </a:cubicBezTo>
                  <a:cubicBezTo>
                    <a:pt x="13" y="0"/>
                    <a:pt x="17" y="0"/>
                    <a:pt x="19" y="1"/>
                  </a:cubicBezTo>
                  <a:cubicBezTo>
                    <a:pt x="28" y="6"/>
                    <a:pt x="28" y="6"/>
                    <a:pt x="28" y="6"/>
                  </a:cubicBezTo>
                  <a:cubicBezTo>
                    <a:pt x="29" y="7"/>
                    <a:pt x="30" y="8"/>
                    <a:pt x="30" y="10"/>
                  </a:cubicBezTo>
                  <a:cubicBezTo>
                    <a:pt x="30" y="11"/>
                    <a:pt x="29" y="12"/>
                    <a:pt x="28" y="13"/>
                  </a:cubicBezTo>
                  <a:cubicBezTo>
                    <a:pt x="18" y="19"/>
                    <a:pt x="18" y="19"/>
                    <a:pt x="18" y="19"/>
                  </a:cubicBezTo>
                  <a:cubicBezTo>
                    <a:pt x="17" y="19"/>
                    <a:pt x="16" y="20"/>
                    <a:pt x="15" y="20"/>
                  </a:cubicBezTo>
                  <a:close/>
                  <a:moveTo>
                    <a:pt x="5" y="10"/>
                  </a:moveTo>
                  <a:cubicBezTo>
                    <a:pt x="13" y="15"/>
                    <a:pt x="13" y="15"/>
                    <a:pt x="13" y="15"/>
                  </a:cubicBezTo>
                  <a:cubicBezTo>
                    <a:pt x="14" y="15"/>
                    <a:pt x="16" y="15"/>
                    <a:pt x="16" y="15"/>
                  </a:cubicBezTo>
                  <a:cubicBezTo>
                    <a:pt x="25" y="10"/>
                    <a:pt x="25" y="10"/>
                    <a:pt x="25" y="10"/>
                  </a:cubicBezTo>
                  <a:cubicBezTo>
                    <a:pt x="17" y="5"/>
                    <a:pt x="17" y="5"/>
                    <a:pt x="17" y="5"/>
                  </a:cubicBezTo>
                  <a:cubicBezTo>
                    <a:pt x="16" y="4"/>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51" name="任意多边形 171">
              <a:extLst>
                <a:ext uri="{FF2B5EF4-FFF2-40B4-BE49-F238E27FC236}">
                  <a16:creationId xmlns:a16="http://schemas.microsoft.com/office/drawing/2014/main" id="{23BEB9B8-6DC7-4A70-8964-0C5117C73FA5}"/>
                </a:ext>
              </a:extLst>
            </p:cNvPr>
            <p:cNvSpPr/>
            <p:nvPr/>
          </p:nvSpPr>
          <p:spPr bwMode="auto">
            <a:xfrm>
              <a:off x="6723409" y="3868359"/>
              <a:ext cx="170223" cy="101214"/>
            </a:xfrm>
            <a:custGeom>
              <a:avLst/>
              <a:gdLst>
                <a:gd name="T0" fmla="*/ 16 w 27"/>
                <a:gd name="T1" fmla="*/ 15 h 16"/>
                <a:gd name="T2" fmla="*/ 25 w 27"/>
                <a:gd name="T3" fmla="*/ 9 h 16"/>
                <a:gd name="T4" fmla="*/ 25 w 27"/>
                <a:gd name="T5" fmla="*/ 7 h 16"/>
                <a:gd name="T6" fmla="*/ 16 w 27"/>
                <a:gd name="T7" fmla="*/ 1 h 16"/>
                <a:gd name="T8" fmla="*/ 11 w 27"/>
                <a:gd name="T9" fmla="*/ 1 h 16"/>
                <a:gd name="T10" fmla="*/ 1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5" y="9"/>
                    <a:pt x="25" y="9"/>
                    <a:pt x="25" y="9"/>
                  </a:cubicBezTo>
                  <a:cubicBezTo>
                    <a:pt x="27" y="9"/>
                    <a:pt x="26" y="7"/>
                    <a:pt x="25" y="7"/>
                  </a:cubicBezTo>
                  <a:cubicBezTo>
                    <a:pt x="16" y="1"/>
                    <a:pt x="16" y="1"/>
                    <a:pt x="16" y="1"/>
                  </a:cubicBezTo>
                  <a:cubicBezTo>
                    <a:pt x="14" y="0"/>
                    <a:pt x="12" y="0"/>
                    <a:pt x="11" y="1"/>
                  </a:cubicBezTo>
                  <a:cubicBezTo>
                    <a:pt x="1" y="7"/>
                    <a:pt x="1" y="7"/>
                    <a:pt x="1" y="7"/>
                  </a:cubicBezTo>
                  <a:cubicBezTo>
                    <a:pt x="0" y="8"/>
                    <a:pt x="0" y="9"/>
                    <a:pt x="2" y="10"/>
                  </a:cubicBezTo>
                  <a:cubicBezTo>
                    <a:pt x="11" y="15"/>
                    <a:pt x="11" y="15"/>
                    <a:pt x="11" y="15"/>
                  </a:cubicBezTo>
                  <a:cubicBezTo>
                    <a:pt x="12" y="16"/>
                    <a:pt x="14"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52" name="任意多边形 172">
              <a:extLst>
                <a:ext uri="{FF2B5EF4-FFF2-40B4-BE49-F238E27FC236}">
                  <a16:creationId xmlns:a16="http://schemas.microsoft.com/office/drawing/2014/main" id="{7E126E86-16A9-4815-8F99-D8B832961E97}"/>
                </a:ext>
              </a:extLst>
            </p:cNvPr>
            <p:cNvSpPr/>
            <p:nvPr/>
          </p:nvSpPr>
          <p:spPr bwMode="auto">
            <a:xfrm>
              <a:off x="6711908" y="3855707"/>
              <a:ext cx="187476"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1 h 20"/>
                <a:gd name="T12" fmla="*/ 19 w 30"/>
                <a:gd name="T13" fmla="*/ 1 h 20"/>
                <a:gd name="T14" fmla="*/ 28 w 30"/>
                <a:gd name="T15" fmla="*/ 7 h 20"/>
                <a:gd name="T16" fmla="*/ 30 w 30"/>
                <a:gd name="T17" fmla="*/ 10 h 20"/>
                <a:gd name="T18" fmla="*/ 28 w 30"/>
                <a:gd name="T19" fmla="*/ 13 h 20"/>
                <a:gd name="T20" fmla="*/ 19 w 30"/>
                <a:gd name="T21" fmla="*/ 19 h 20"/>
                <a:gd name="T22" fmla="*/ 15 w 30"/>
                <a:gd name="T23" fmla="*/ 20 h 20"/>
                <a:gd name="T24" fmla="*/ 5 w 30"/>
                <a:gd name="T25" fmla="*/ 10 h 20"/>
                <a:gd name="T26" fmla="*/ 14 w 30"/>
                <a:gd name="T27" fmla="*/ 15 h 20"/>
                <a:gd name="T28" fmla="*/ 16 w 30"/>
                <a:gd name="T29" fmla="*/ 15 h 20"/>
                <a:gd name="T30" fmla="*/ 25 w 30"/>
                <a:gd name="T31" fmla="*/ 10 h 20"/>
                <a:gd name="T32" fmla="*/ 17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3" y="19"/>
                    <a:pt x="11" y="19"/>
                  </a:cubicBezTo>
                  <a:cubicBezTo>
                    <a:pt x="2" y="14"/>
                    <a:pt x="2" y="14"/>
                    <a:pt x="2" y="14"/>
                  </a:cubicBezTo>
                  <a:cubicBezTo>
                    <a:pt x="1" y="13"/>
                    <a:pt x="0" y="11"/>
                    <a:pt x="0" y="10"/>
                  </a:cubicBezTo>
                  <a:cubicBezTo>
                    <a:pt x="0" y="9"/>
                    <a:pt x="1" y="8"/>
                    <a:pt x="2" y="7"/>
                  </a:cubicBezTo>
                  <a:cubicBezTo>
                    <a:pt x="12" y="1"/>
                    <a:pt x="12" y="1"/>
                    <a:pt x="12" y="1"/>
                  </a:cubicBezTo>
                  <a:cubicBezTo>
                    <a:pt x="14" y="0"/>
                    <a:pt x="17" y="0"/>
                    <a:pt x="19" y="1"/>
                  </a:cubicBezTo>
                  <a:cubicBezTo>
                    <a:pt x="28" y="7"/>
                    <a:pt x="28" y="7"/>
                    <a:pt x="28" y="7"/>
                  </a:cubicBezTo>
                  <a:cubicBezTo>
                    <a:pt x="29" y="7"/>
                    <a:pt x="30" y="9"/>
                    <a:pt x="30" y="10"/>
                  </a:cubicBezTo>
                  <a:cubicBezTo>
                    <a:pt x="30" y="11"/>
                    <a:pt x="30" y="13"/>
                    <a:pt x="28" y="13"/>
                  </a:cubicBezTo>
                  <a:cubicBezTo>
                    <a:pt x="19" y="19"/>
                    <a:pt x="19" y="19"/>
                    <a:pt x="19" y="19"/>
                  </a:cubicBezTo>
                  <a:cubicBezTo>
                    <a:pt x="18" y="20"/>
                    <a:pt x="17" y="20"/>
                    <a:pt x="15" y="20"/>
                  </a:cubicBezTo>
                  <a:close/>
                  <a:moveTo>
                    <a:pt x="5" y="10"/>
                  </a:moveTo>
                  <a:cubicBezTo>
                    <a:pt x="14" y="15"/>
                    <a:pt x="14" y="15"/>
                    <a:pt x="14" y="15"/>
                  </a:cubicBezTo>
                  <a:cubicBezTo>
                    <a:pt x="15" y="15"/>
                    <a:pt x="16" y="15"/>
                    <a:pt x="16" y="15"/>
                  </a:cubicBezTo>
                  <a:cubicBezTo>
                    <a:pt x="25" y="10"/>
                    <a:pt x="25" y="10"/>
                    <a:pt x="25" y="10"/>
                  </a:cubicBezTo>
                  <a:cubicBezTo>
                    <a:pt x="17" y="5"/>
                    <a:pt x="17" y="5"/>
                    <a:pt x="17"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53" name="任意多边形 173">
              <a:extLst>
                <a:ext uri="{FF2B5EF4-FFF2-40B4-BE49-F238E27FC236}">
                  <a16:creationId xmlns:a16="http://schemas.microsoft.com/office/drawing/2014/main" id="{78043761-4006-4B33-8A2C-E8D174409C2C}"/>
                </a:ext>
              </a:extLst>
            </p:cNvPr>
            <p:cNvSpPr/>
            <p:nvPr/>
          </p:nvSpPr>
          <p:spPr bwMode="auto">
            <a:xfrm>
              <a:off x="6592292" y="3950020"/>
              <a:ext cx="163322" cy="94313"/>
            </a:xfrm>
            <a:custGeom>
              <a:avLst/>
              <a:gdLst>
                <a:gd name="T0" fmla="*/ 15 w 26"/>
                <a:gd name="T1" fmla="*/ 14 h 15"/>
                <a:gd name="T2" fmla="*/ 25 w 26"/>
                <a:gd name="T3" fmla="*/ 9 h 15"/>
                <a:gd name="T4" fmla="*/ 25 w 26"/>
                <a:gd name="T5" fmla="*/ 6 h 15"/>
                <a:gd name="T6" fmla="*/ 16 w 26"/>
                <a:gd name="T7" fmla="*/ 1 h 15"/>
                <a:gd name="T8" fmla="*/ 11 w 26"/>
                <a:gd name="T9" fmla="*/ 0 h 15"/>
                <a:gd name="T10" fmla="*/ 1 w 26"/>
                <a:gd name="T11" fmla="*/ 6 h 15"/>
                <a:gd name="T12" fmla="*/ 1 w 26"/>
                <a:gd name="T13" fmla="*/ 9 h 15"/>
                <a:gd name="T14" fmla="*/ 10 w 26"/>
                <a:gd name="T15" fmla="*/ 14 h 15"/>
                <a:gd name="T16" fmla="*/ 15 w 26"/>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4"/>
                  </a:moveTo>
                  <a:cubicBezTo>
                    <a:pt x="25" y="9"/>
                    <a:pt x="25" y="9"/>
                    <a:pt x="25" y="9"/>
                  </a:cubicBezTo>
                  <a:cubicBezTo>
                    <a:pt x="26" y="8"/>
                    <a:pt x="26" y="7"/>
                    <a:pt x="25" y="6"/>
                  </a:cubicBezTo>
                  <a:cubicBezTo>
                    <a:pt x="16" y="1"/>
                    <a:pt x="16" y="1"/>
                    <a:pt x="16" y="1"/>
                  </a:cubicBezTo>
                  <a:cubicBezTo>
                    <a:pt x="14" y="0"/>
                    <a:pt x="12" y="0"/>
                    <a:pt x="11" y="0"/>
                  </a:cubicBezTo>
                  <a:cubicBezTo>
                    <a:pt x="1" y="6"/>
                    <a:pt x="1" y="6"/>
                    <a:pt x="1" y="6"/>
                  </a:cubicBezTo>
                  <a:cubicBezTo>
                    <a:pt x="0" y="7"/>
                    <a:pt x="0" y="8"/>
                    <a:pt x="1" y="9"/>
                  </a:cubicBezTo>
                  <a:cubicBezTo>
                    <a:pt x="10" y="14"/>
                    <a:pt x="10" y="14"/>
                    <a:pt x="10" y="14"/>
                  </a:cubicBezTo>
                  <a:cubicBezTo>
                    <a:pt x="12" y="15"/>
                    <a:pt x="14" y="15"/>
                    <a:pt x="15"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54" name="任意多边形 174">
              <a:extLst>
                <a:ext uri="{FF2B5EF4-FFF2-40B4-BE49-F238E27FC236}">
                  <a16:creationId xmlns:a16="http://schemas.microsoft.com/office/drawing/2014/main" id="{4B1793D3-7D2F-4F61-9203-392940707C75}"/>
                </a:ext>
              </a:extLst>
            </p:cNvPr>
            <p:cNvSpPr/>
            <p:nvPr/>
          </p:nvSpPr>
          <p:spPr bwMode="auto">
            <a:xfrm>
              <a:off x="6579641" y="3931617"/>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1 h 20"/>
                <a:gd name="T12" fmla="*/ 19 w 30"/>
                <a:gd name="T13" fmla="*/ 2 h 20"/>
                <a:gd name="T14" fmla="*/ 28 w 30"/>
                <a:gd name="T15" fmla="*/ 7 h 20"/>
                <a:gd name="T16" fmla="*/ 30 w 30"/>
                <a:gd name="T17" fmla="*/ 10 h 20"/>
                <a:gd name="T18" fmla="*/ 28 w 30"/>
                <a:gd name="T19" fmla="*/ 14 h 20"/>
                <a:gd name="T20" fmla="*/ 18 w 30"/>
                <a:gd name="T21" fmla="*/ 19 h 20"/>
                <a:gd name="T22" fmla="*/ 15 w 30"/>
                <a:gd name="T23" fmla="*/ 20 h 20"/>
                <a:gd name="T24" fmla="*/ 5 w 30"/>
                <a:gd name="T25" fmla="*/ 10 h 20"/>
                <a:gd name="T26" fmla="*/ 13 w 30"/>
                <a:gd name="T27" fmla="*/ 15 h 20"/>
                <a:gd name="T28" fmla="*/ 16 w 30"/>
                <a:gd name="T29" fmla="*/ 15 h 20"/>
                <a:gd name="T30" fmla="*/ 16 w 30"/>
                <a:gd name="T31" fmla="*/ 15 h 20"/>
                <a:gd name="T32" fmla="*/ 25 w 30"/>
                <a:gd name="T33" fmla="*/ 10 h 20"/>
                <a:gd name="T34" fmla="*/ 17 w 30"/>
                <a:gd name="T35" fmla="*/ 5 h 20"/>
                <a:gd name="T36" fmla="*/ 14 w 30"/>
                <a:gd name="T37" fmla="*/ 5 h 20"/>
                <a:gd name="T38" fmla="*/ 5 w 30"/>
                <a:gd name="T3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20">
                  <a:moveTo>
                    <a:pt x="15" y="20"/>
                  </a:moveTo>
                  <a:cubicBezTo>
                    <a:pt x="14" y="20"/>
                    <a:pt x="12" y="20"/>
                    <a:pt x="11" y="19"/>
                  </a:cubicBezTo>
                  <a:cubicBezTo>
                    <a:pt x="2" y="14"/>
                    <a:pt x="2" y="14"/>
                    <a:pt x="2" y="14"/>
                  </a:cubicBezTo>
                  <a:cubicBezTo>
                    <a:pt x="1" y="13"/>
                    <a:pt x="0" y="12"/>
                    <a:pt x="0" y="10"/>
                  </a:cubicBezTo>
                  <a:cubicBezTo>
                    <a:pt x="0" y="9"/>
                    <a:pt x="1" y="8"/>
                    <a:pt x="2" y="7"/>
                  </a:cubicBezTo>
                  <a:cubicBezTo>
                    <a:pt x="12" y="1"/>
                    <a:pt x="12" y="1"/>
                    <a:pt x="12" y="1"/>
                  </a:cubicBezTo>
                  <a:cubicBezTo>
                    <a:pt x="14" y="0"/>
                    <a:pt x="17" y="0"/>
                    <a:pt x="19" y="2"/>
                  </a:cubicBezTo>
                  <a:cubicBezTo>
                    <a:pt x="28" y="7"/>
                    <a:pt x="28" y="7"/>
                    <a:pt x="28" y="7"/>
                  </a:cubicBezTo>
                  <a:cubicBezTo>
                    <a:pt x="29" y="8"/>
                    <a:pt x="30" y="9"/>
                    <a:pt x="30" y="10"/>
                  </a:cubicBezTo>
                  <a:cubicBezTo>
                    <a:pt x="30" y="12"/>
                    <a:pt x="29" y="13"/>
                    <a:pt x="28" y="14"/>
                  </a:cubicBezTo>
                  <a:cubicBezTo>
                    <a:pt x="18" y="19"/>
                    <a:pt x="18" y="19"/>
                    <a:pt x="18" y="19"/>
                  </a:cubicBezTo>
                  <a:cubicBezTo>
                    <a:pt x="18" y="20"/>
                    <a:pt x="16" y="20"/>
                    <a:pt x="15" y="20"/>
                  </a:cubicBezTo>
                  <a:close/>
                  <a:moveTo>
                    <a:pt x="5" y="10"/>
                  </a:moveTo>
                  <a:cubicBezTo>
                    <a:pt x="13" y="15"/>
                    <a:pt x="13" y="15"/>
                    <a:pt x="13" y="15"/>
                  </a:cubicBezTo>
                  <a:cubicBezTo>
                    <a:pt x="14" y="16"/>
                    <a:pt x="16" y="16"/>
                    <a:pt x="16" y="15"/>
                  </a:cubicBezTo>
                  <a:cubicBezTo>
                    <a:pt x="16" y="15"/>
                    <a:pt x="16" y="15"/>
                    <a:pt x="16" y="15"/>
                  </a:cubicBezTo>
                  <a:cubicBezTo>
                    <a:pt x="25" y="10"/>
                    <a:pt x="25" y="10"/>
                    <a:pt x="25" y="10"/>
                  </a:cubicBezTo>
                  <a:cubicBezTo>
                    <a:pt x="17" y="5"/>
                    <a:pt x="17" y="5"/>
                    <a:pt x="17"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55" name="任意多边形 175">
              <a:extLst>
                <a:ext uri="{FF2B5EF4-FFF2-40B4-BE49-F238E27FC236}">
                  <a16:creationId xmlns:a16="http://schemas.microsoft.com/office/drawing/2014/main" id="{88F01421-7671-4966-90F4-145605559EAB}"/>
                </a:ext>
              </a:extLst>
            </p:cNvPr>
            <p:cNvSpPr/>
            <p:nvPr/>
          </p:nvSpPr>
          <p:spPr bwMode="auto">
            <a:xfrm>
              <a:off x="6460024" y="4025930"/>
              <a:ext cx="163322" cy="93163"/>
            </a:xfrm>
            <a:custGeom>
              <a:avLst/>
              <a:gdLst>
                <a:gd name="T0" fmla="*/ 15 w 26"/>
                <a:gd name="T1" fmla="*/ 14 h 15"/>
                <a:gd name="T2" fmla="*/ 25 w 26"/>
                <a:gd name="T3" fmla="*/ 9 h 15"/>
                <a:gd name="T4" fmla="*/ 25 w 26"/>
                <a:gd name="T5" fmla="*/ 6 h 15"/>
                <a:gd name="T6" fmla="*/ 16 w 26"/>
                <a:gd name="T7" fmla="*/ 1 h 15"/>
                <a:gd name="T8" fmla="*/ 11 w 26"/>
                <a:gd name="T9" fmla="*/ 1 h 15"/>
                <a:gd name="T10" fmla="*/ 1 w 26"/>
                <a:gd name="T11" fmla="*/ 6 h 15"/>
                <a:gd name="T12" fmla="*/ 1 w 26"/>
                <a:gd name="T13" fmla="*/ 9 h 15"/>
                <a:gd name="T14" fmla="*/ 10 w 26"/>
                <a:gd name="T15" fmla="*/ 14 h 15"/>
                <a:gd name="T16" fmla="*/ 15 w 26"/>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4"/>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8"/>
                    <a:pt x="1" y="9"/>
                  </a:cubicBezTo>
                  <a:cubicBezTo>
                    <a:pt x="10" y="14"/>
                    <a:pt x="10" y="14"/>
                    <a:pt x="10" y="14"/>
                  </a:cubicBezTo>
                  <a:cubicBezTo>
                    <a:pt x="12" y="15"/>
                    <a:pt x="14" y="15"/>
                    <a:pt x="15"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56" name="任意多边形 176">
              <a:extLst>
                <a:ext uri="{FF2B5EF4-FFF2-40B4-BE49-F238E27FC236}">
                  <a16:creationId xmlns:a16="http://schemas.microsoft.com/office/drawing/2014/main" id="{8518E46E-77F5-46B4-8A27-C6D1ED505DEA}"/>
                </a:ext>
              </a:extLst>
            </p:cNvPr>
            <p:cNvSpPr/>
            <p:nvPr/>
          </p:nvSpPr>
          <p:spPr bwMode="auto">
            <a:xfrm>
              <a:off x="6447372" y="4006378"/>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1 w 30"/>
                <a:gd name="T11" fmla="*/ 2 h 20"/>
                <a:gd name="T12" fmla="*/ 19 w 30"/>
                <a:gd name="T13" fmla="*/ 2 h 20"/>
                <a:gd name="T14" fmla="*/ 28 w 30"/>
                <a:gd name="T15" fmla="*/ 7 h 20"/>
                <a:gd name="T16" fmla="*/ 30 w 30"/>
                <a:gd name="T17" fmla="*/ 11 h 20"/>
                <a:gd name="T18" fmla="*/ 28 w 30"/>
                <a:gd name="T19" fmla="*/ 14 h 20"/>
                <a:gd name="T20" fmla="*/ 18 w 30"/>
                <a:gd name="T21" fmla="*/ 19 h 20"/>
                <a:gd name="T22" fmla="*/ 15 w 30"/>
                <a:gd name="T23" fmla="*/ 20 h 20"/>
                <a:gd name="T24" fmla="*/ 5 w 30"/>
                <a:gd name="T25" fmla="*/ 11 h 20"/>
                <a:gd name="T26" fmla="*/ 13 w 30"/>
                <a:gd name="T27" fmla="*/ 15 h 20"/>
                <a:gd name="T28" fmla="*/ 16 w 30"/>
                <a:gd name="T29" fmla="*/ 16 h 20"/>
                <a:gd name="T30" fmla="*/ 25 w 30"/>
                <a:gd name="T31" fmla="*/ 11 h 20"/>
                <a:gd name="T32" fmla="*/ 16 w 30"/>
                <a:gd name="T33" fmla="*/ 6 h 20"/>
                <a:gd name="T34" fmla="*/ 14 w 30"/>
                <a:gd name="T35" fmla="*/ 6 h 20"/>
                <a:gd name="T36" fmla="*/ 5 w 30"/>
                <a:gd name="T3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20"/>
                    <a:pt x="11" y="19"/>
                  </a:cubicBezTo>
                  <a:cubicBezTo>
                    <a:pt x="2" y="14"/>
                    <a:pt x="2" y="14"/>
                    <a:pt x="2" y="14"/>
                  </a:cubicBezTo>
                  <a:cubicBezTo>
                    <a:pt x="1" y="13"/>
                    <a:pt x="0" y="12"/>
                    <a:pt x="0" y="10"/>
                  </a:cubicBezTo>
                  <a:cubicBezTo>
                    <a:pt x="0" y="9"/>
                    <a:pt x="0" y="8"/>
                    <a:pt x="2" y="7"/>
                  </a:cubicBezTo>
                  <a:cubicBezTo>
                    <a:pt x="11" y="2"/>
                    <a:pt x="11" y="2"/>
                    <a:pt x="11" y="2"/>
                  </a:cubicBezTo>
                  <a:cubicBezTo>
                    <a:pt x="13" y="0"/>
                    <a:pt x="17" y="1"/>
                    <a:pt x="19" y="2"/>
                  </a:cubicBezTo>
                  <a:cubicBezTo>
                    <a:pt x="28" y="7"/>
                    <a:pt x="28" y="7"/>
                    <a:pt x="28" y="7"/>
                  </a:cubicBezTo>
                  <a:cubicBezTo>
                    <a:pt x="29" y="8"/>
                    <a:pt x="30" y="9"/>
                    <a:pt x="30" y="11"/>
                  </a:cubicBezTo>
                  <a:cubicBezTo>
                    <a:pt x="30" y="12"/>
                    <a:pt x="29" y="13"/>
                    <a:pt x="28" y="14"/>
                  </a:cubicBezTo>
                  <a:cubicBezTo>
                    <a:pt x="18" y="19"/>
                    <a:pt x="18" y="19"/>
                    <a:pt x="18" y="19"/>
                  </a:cubicBezTo>
                  <a:cubicBezTo>
                    <a:pt x="17" y="20"/>
                    <a:pt x="16" y="20"/>
                    <a:pt x="15" y="20"/>
                  </a:cubicBezTo>
                  <a:close/>
                  <a:moveTo>
                    <a:pt x="5" y="11"/>
                  </a:moveTo>
                  <a:cubicBezTo>
                    <a:pt x="13" y="15"/>
                    <a:pt x="13" y="15"/>
                    <a:pt x="13" y="15"/>
                  </a:cubicBezTo>
                  <a:cubicBezTo>
                    <a:pt x="14" y="16"/>
                    <a:pt x="16" y="16"/>
                    <a:pt x="16" y="16"/>
                  </a:cubicBezTo>
                  <a:cubicBezTo>
                    <a:pt x="25" y="11"/>
                    <a:pt x="25" y="11"/>
                    <a:pt x="25" y="11"/>
                  </a:cubicBezTo>
                  <a:cubicBezTo>
                    <a:pt x="16" y="6"/>
                    <a:pt x="16" y="6"/>
                    <a:pt x="16" y="6"/>
                  </a:cubicBezTo>
                  <a:cubicBezTo>
                    <a:pt x="16" y="5"/>
                    <a:pt x="14" y="5"/>
                    <a:pt x="14" y="6"/>
                  </a:cubicBezTo>
                  <a:lnTo>
                    <a:pt x="5" y="11"/>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57" name="任意多边形 177">
              <a:extLst>
                <a:ext uri="{FF2B5EF4-FFF2-40B4-BE49-F238E27FC236}">
                  <a16:creationId xmlns:a16="http://schemas.microsoft.com/office/drawing/2014/main" id="{807E97C7-A5E2-4263-AEDF-634E0508DDC5}"/>
                </a:ext>
              </a:extLst>
            </p:cNvPr>
            <p:cNvSpPr/>
            <p:nvPr/>
          </p:nvSpPr>
          <p:spPr bwMode="auto">
            <a:xfrm>
              <a:off x="6322006" y="4100691"/>
              <a:ext cx="170223" cy="94313"/>
            </a:xfrm>
            <a:custGeom>
              <a:avLst/>
              <a:gdLst>
                <a:gd name="T0" fmla="*/ 16 w 27"/>
                <a:gd name="T1" fmla="*/ 15 h 15"/>
                <a:gd name="T2" fmla="*/ 26 w 27"/>
                <a:gd name="T3" fmla="*/ 9 h 15"/>
                <a:gd name="T4" fmla="*/ 25 w 27"/>
                <a:gd name="T5" fmla="*/ 6 h 15"/>
                <a:gd name="T6" fmla="*/ 16 w 27"/>
                <a:gd name="T7" fmla="*/ 1 h 15"/>
                <a:gd name="T8" fmla="*/ 11 w 27"/>
                <a:gd name="T9" fmla="*/ 1 h 15"/>
                <a:gd name="T10" fmla="*/ 2 w 27"/>
                <a:gd name="T11" fmla="*/ 6 h 15"/>
                <a:gd name="T12" fmla="*/ 2 w 27"/>
                <a:gd name="T13" fmla="*/ 9 h 15"/>
                <a:gd name="T14" fmla="*/ 11 w 27"/>
                <a:gd name="T15" fmla="*/ 15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6" y="9"/>
                    <a:pt x="26" y="9"/>
                    <a:pt x="26" y="9"/>
                  </a:cubicBezTo>
                  <a:cubicBezTo>
                    <a:pt x="27" y="8"/>
                    <a:pt x="27" y="7"/>
                    <a:pt x="25" y="6"/>
                  </a:cubicBezTo>
                  <a:cubicBezTo>
                    <a:pt x="16" y="1"/>
                    <a:pt x="16" y="1"/>
                    <a:pt x="16" y="1"/>
                  </a:cubicBezTo>
                  <a:cubicBezTo>
                    <a:pt x="15" y="0"/>
                    <a:pt x="13" y="0"/>
                    <a:pt x="11" y="1"/>
                  </a:cubicBezTo>
                  <a:cubicBezTo>
                    <a:pt x="2" y="6"/>
                    <a:pt x="2" y="6"/>
                    <a:pt x="2" y="6"/>
                  </a:cubicBezTo>
                  <a:cubicBezTo>
                    <a:pt x="0" y="7"/>
                    <a:pt x="1" y="8"/>
                    <a:pt x="2" y="9"/>
                  </a:cubicBezTo>
                  <a:cubicBezTo>
                    <a:pt x="11" y="15"/>
                    <a:pt x="11" y="15"/>
                    <a:pt x="11" y="15"/>
                  </a:cubicBezTo>
                  <a:cubicBezTo>
                    <a:pt x="13" y="15"/>
                    <a:pt x="15"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58" name="任意多边形 178">
              <a:extLst>
                <a:ext uri="{FF2B5EF4-FFF2-40B4-BE49-F238E27FC236}">
                  <a16:creationId xmlns:a16="http://schemas.microsoft.com/office/drawing/2014/main" id="{A3CAEBB2-C563-4FE2-8A43-ADC0441D3A55}"/>
                </a:ext>
              </a:extLst>
            </p:cNvPr>
            <p:cNvSpPr/>
            <p:nvPr/>
          </p:nvSpPr>
          <p:spPr bwMode="auto">
            <a:xfrm>
              <a:off x="6316255" y="4088039"/>
              <a:ext cx="187476" cy="119616"/>
            </a:xfrm>
            <a:custGeom>
              <a:avLst/>
              <a:gdLst>
                <a:gd name="T0" fmla="*/ 15 w 30"/>
                <a:gd name="T1" fmla="*/ 19 h 19"/>
                <a:gd name="T2" fmla="*/ 11 w 30"/>
                <a:gd name="T3" fmla="*/ 18 h 19"/>
                <a:gd name="T4" fmla="*/ 2 w 30"/>
                <a:gd name="T5" fmla="*/ 13 h 19"/>
                <a:gd name="T6" fmla="*/ 0 w 30"/>
                <a:gd name="T7" fmla="*/ 10 h 19"/>
                <a:gd name="T8" fmla="*/ 2 w 30"/>
                <a:gd name="T9" fmla="*/ 6 h 19"/>
                <a:gd name="T10" fmla="*/ 11 w 30"/>
                <a:gd name="T11" fmla="*/ 1 h 19"/>
                <a:gd name="T12" fmla="*/ 19 w 30"/>
                <a:gd name="T13" fmla="*/ 1 h 19"/>
                <a:gd name="T14" fmla="*/ 28 w 30"/>
                <a:gd name="T15" fmla="*/ 6 h 19"/>
                <a:gd name="T16" fmla="*/ 30 w 30"/>
                <a:gd name="T17" fmla="*/ 10 h 19"/>
                <a:gd name="T18" fmla="*/ 28 w 30"/>
                <a:gd name="T19" fmla="*/ 13 h 19"/>
                <a:gd name="T20" fmla="*/ 18 w 30"/>
                <a:gd name="T21" fmla="*/ 19 h 19"/>
                <a:gd name="T22" fmla="*/ 15 w 30"/>
                <a:gd name="T23" fmla="*/ 19 h 19"/>
                <a:gd name="T24" fmla="*/ 5 w 30"/>
                <a:gd name="T25" fmla="*/ 10 h 19"/>
                <a:gd name="T26" fmla="*/ 13 w 30"/>
                <a:gd name="T27" fmla="*/ 15 h 19"/>
                <a:gd name="T28" fmla="*/ 16 w 30"/>
                <a:gd name="T29" fmla="*/ 15 h 19"/>
                <a:gd name="T30" fmla="*/ 25 w 30"/>
                <a:gd name="T31" fmla="*/ 10 h 19"/>
                <a:gd name="T32" fmla="*/ 16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3" y="19"/>
                    <a:pt x="12" y="19"/>
                    <a:pt x="11" y="18"/>
                  </a:cubicBezTo>
                  <a:cubicBezTo>
                    <a:pt x="2" y="13"/>
                    <a:pt x="2" y="13"/>
                    <a:pt x="2" y="13"/>
                  </a:cubicBezTo>
                  <a:cubicBezTo>
                    <a:pt x="0" y="12"/>
                    <a:pt x="0" y="11"/>
                    <a:pt x="0" y="10"/>
                  </a:cubicBezTo>
                  <a:cubicBezTo>
                    <a:pt x="0" y="8"/>
                    <a:pt x="0" y="7"/>
                    <a:pt x="2" y="6"/>
                  </a:cubicBezTo>
                  <a:cubicBezTo>
                    <a:pt x="11" y="1"/>
                    <a:pt x="11" y="1"/>
                    <a:pt x="11" y="1"/>
                  </a:cubicBezTo>
                  <a:cubicBezTo>
                    <a:pt x="13" y="0"/>
                    <a:pt x="16" y="0"/>
                    <a:pt x="19" y="1"/>
                  </a:cubicBezTo>
                  <a:cubicBezTo>
                    <a:pt x="28" y="6"/>
                    <a:pt x="28" y="6"/>
                    <a:pt x="28" y="6"/>
                  </a:cubicBezTo>
                  <a:cubicBezTo>
                    <a:pt x="29" y="7"/>
                    <a:pt x="30" y="8"/>
                    <a:pt x="30" y="10"/>
                  </a:cubicBezTo>
                  <a:cubicBezTo>
                    <a:pt x="30" y="11"/>
                    <a:pt x="29" y="12"/>
                    <a:pt x="28" y="13"/>
                  </a:cubicBezTo>
                  <a:cubicBezTo>
                    <a:pt x="18" y="19"/>
                    <a:pt x="18" y="19"/>
                    <a:pt x="18" y="19"/>
                  </a:cubicBezTo>
                  <a:cubicBezTo>
                    <a:pt x="17" y="19"/>
                    <a:pt x="16" y="19"/>
                    <a:pt x="15" y="19"/>
                  </a:cubicBezTo>
                  <a:close/>
                  <a:moveTo>
                    <a:pt x="5" y="10"/>
                  </a:moveTo>
                  <a:cubicBezTo>
                    <a:pt x="13" y="15"/>
                    <a:pt x="13" y="15"/>
                    <a:pt x="13" y="15"/>
                  </a:cubicBezTo>
                  <a:cubicBezTo>
                    <a:pt x="14" y="15"/>
                    <a:pt x="15" y="15"/>
                    <a:pt x="16" y="15"/>
                  </a:cubicBezTo>
                  <a:cubicBezTo>
                    <a:pt x="25" y="10"/>
                    <a:pt x="25" y="10"/>
                    <a:pt x="25" y="10"/>
                  </a:cubicBezTo>
                  <a:cubicBezTo>
                    <a:pt x="16" y="5"/>
                    <a:pt x="16" y="5"/>
                    <a:pt x="16" y="5"/>
                  </a:cubicBezTo>
                  <a:cubicBezTo>
                    <a:pt x="15"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59" name="任意多边形 179">
              <a:extLst>
                <a:ext uri="{FF2B5EF4-FFF2-40B4-BE49-F238E27FC236}">
                  <a16:creationId xmlns:a16="http://schemas.microsoft.com/office/drawing/2014/main" id="{1E60DD66-8290-4ADC-A934-7FE89E93A096}"/>
                </a:ext>
              </a:extLst>
            </p:cNvPr>
            <p:cNvSpPr/>
            <p:nvPr/>
          </p:nvSpPr>
          <p:spPr bwMode="auto">
            <a:xfrm>
              <a:off x="6190889" y="4176601"/>
              <a:ext cx="169073" cy="100063"/>
            </a:xfrm>
            <a:custGeom>
              <a:avLst/>
              <a:gdLst>
                <a:gd name="T0" fmla="*/ 16 w 27"/>
                <a:gd name="T1" fmla="*/ 15 h 16"/>
                <a:gd name="T2" fmla="*/ 26 w 27"/>
                <a:gd name="T3" fmla="*/ 9 h 16"/>
                <a:gd name="T4" fmla="*/ 25 w 27"/>
                <a:gd name="T5" fmla="*/ 6 h 16"/>
                <a:gd name="T6" fmla="*/ 16 w 27"/>
                <a:gd name="T7" fmla="*/ 1 h 16"/>
                <a:gd name="T8" fmla="*/ 11 w 27"/>
                <a:gd name="T9" fmla="*/ 1 h 16"/>
                <a:gd name="T10" fmla="*/ 2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9"/>
                    <a:pt x="26" y="9"/>
                    <a:pt x="26" y="9"/>
                  </a:cubicBezTo>
                  <a:cubicBezTo>
                    <a:pt x="27" y="9"/>
                    <a:pt x="27" y="7"/>
                    <a:pt x="25" y="6"/>
                  </a:cubicBezTo>
                  <a:cubicBezTo>
                    <a:pt x="16" y="1"/>
                    <a:pt x="16" y="1"/>
                    <a:pt x="16" y="1"/>
                  </a:cubicBezTo>
                  <a:cubicBezTo>
                    <a:pt x="15" y="0"/>
                    <a:pt x="13" y="0"/>
                    <a:pt x="11" y="1"/>
                  </a:cubicBezTo>
                  <a:cubicBezTo>
                    <a:pt x="2" y="7"/>
                    <a:pt x="2" y="7"/>
                    <a:pt x="2" y="7"/>
                  </a:cubicBezTo>
                  <a:cubicBezTo>
                    <a:pt x="0" y="7"/>
                    <a:pt x="0" y="9"/>
                    <a:pt x="2" y="10"/>
                  </a:cubicBezTo>
                  <a:cubicBezTo>
                    <a:pt x="11" y="15"/>
                    <a:pt x="11" y="15"/>
                    <a:pt x="11" y="15"/>
                  </a:cubicBezTo>
                  <a:cubicBezTo>
                    <a:pt x="12" y="16"/>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60" name="任意多边形 180">
              <a:extLst>
                <a:ext uri="{FF2B5EF4-FFF2-40B4-BE49-F238E27FC236}">
                  <a16:creationId xmlns:a16="http://schemas.microsoft.com/office/drawing/2014/main" id="{1A8F29B2-FA2B-4976-B47F-8034B3EEA140}"/>
                </a:ext>
              </a:extLst>
            </p:cNvPr>
            <p:cNvSpPr/>
            <p:nvPr/>
          </p:nvSpPr>
          <p:spPr bwMode="auto">
            <a:xfrm>
              <a:off x="6178236" y="4163949"/>
              <a:ext cx="194377" cy="125367"/>
            </a:xfrm>
            <a:custGeom>
              <a:avLst/>
              <a:gdLst>
                <a:gd name="T0" fmla="*/ 16 w 31"/>
                <a:gd name="T1" fmla="*/ 20 h 20"/>
                <a:gd name="T2" fmla="*/ 12 w 31"/>
                <a:gd name="T3" fmla="*/ 19 h 20"/>
                <a:gd name="T4" fmla="*/ 3 w 31"/>
                <a:gd name="T5" fmla="*/ 13 h 20"/>
                <a:gd name="T6" fmla="*/ 0 w 31"/>
                <a:gd name="T7" fmla="*/ 10 h 20"/>
                <a:gd name="T8" fmla="*/ 2 w 31"/>
                <a:gd name="T9" fmla="*/ 7 h 20"/>
                <a:gd name="T10" fmla="*/ 12 w 31"/>
                <a:gd name="T11" fmla="*/ 1 h 20"/>
                <a:gd name="T12" fmla="*/ 19 w 31"/>
                <a:gd name="T13" fmla="*/ 1 h 20"/>
                <a:gd name="T14" fmla="*/ 28 w 31"/>
                <a:gd name="T15" fmla="*/ 6 h 20"/>
                <a:gd name="T16" fmla="*/ 31 w 31"/>
                <a:gd name="T17" fmla="*/ 10 h 20"/>
                <a:gd name="T18" fmla="*/ 29 w 31"/>
                <a:gd name="T19" fmla="*/ 13 h 20"/>
                <a:gd name="T20" fmla="*/ 19 w 31"/>
                <a:gd name="T21" fmla="*/ 19 h 20"/>
                <a:gd name="T22" fmla="*/ 16 w 31"/>
                <a:gd name="T23" fmla="*/ 20 h 20"/>
                <a:gd name="T24" fmla="*/ 6 w 31"/>
                <a:gd name="T25" fmla="*/ 10 h 20"/>
                <a:gd name="T26" fmla="*/ 14 w 31"/>
                <a:gd name="T27" fmla="*/ 15 h 20"/>
                <a:gd name="T28" fmla="*/ 17 w 31"/>
                <a:gd name="T29" fmla="*/ 15 h 20"/>
                <a:gd name="T30" fmla="*/ 25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19"/>
                    <a:pt x="12" y="19"/>
                  </a:cubicBezTo>
                  <a:cubicBezTo>
                    <a:pt x="3" y="13"/>
                    <a:pt x="3" y="13"/>
                    <a:pt x="3" y="13"/>
                  </a:cubicBezTo>
                  <a:cubicBezTo>
                    <a:pt x="1" y="13"/>
                    <a:pt x="0" y="11"/>
                    <a:pt x="0" y="10"/>
                  </a:cubicBezTo>
                  <a:cubicBezTo>
                    <a:pt x="0" y="9"/>
                    <a:pt x="1" y="7"/>
                    <a:pt x="2" y="7"/>
                  </a:cubicBezTo>
                  <a:cubicBezTo>
                    <a:pt x="12" y="1"/>
                    <a:pt x="12" y="1"/>
                    <a:pt x="12" y="1"/>
                  </a:cubicBezTo>
                  <a:cubicBezTo>
                    <a:pt x="14" y="0"/>
                    <a:pt x="17" y="0"/>
                    <a:pt x="19" y="1"/>
                  </a:cubicBezTo>
                  <a:cubicBezTo>
                    <a:pt x="28" y="6"/>
                    <a:pt x="28" y="6"/>
                    <a:pt x="28" y="6"/>
                  </a:cubicBezTo>
                  <a:cubicBezTo>
                    <a:pt x="30" y="7"/>
                    <a:pt x="31" y="9"/>
                    <a:pt x="31" y="10"/>
                  </a:cubicBezTo>
                  <a:cubicBezTo>
                    <a:pt x="31" y="11"/>
                    <a:pt x="30" y="13"/>
                    <a:pt x="29" y="13"/>
                  </a:cubicBezTo>
                  <a:cubicBezTo>
                    <a:pt x="19" y="19"/>
                    <a:pt x="19" y="19"/>
                    <a:pt x="19" y="19"/>
                  </a:cubicBezTo>
                  <a:cubicBezTo>
                    <a:pt x="18" y="19"/>
                    <a:pt x="17" y="20"/>
                    <a:pt x="16" y="20"/>
                  </a:cubicBezTo>
                  <a:close/>
                  <a:moveTo>
                    <a:pt x="6" y="10"/>
                  </a:moveTo>
                  <a:cubicBezTo>
                    <a:pt x="14" y="15"/>
                    <a:pt x="14" y="15"/>
                    <a:pt x="14" y="15"/>
                  </a:cubicBezTo>
                  <a:cubicBezTo>
                    <a:pt x="15" y="15"/>
                    <a:pt x="16" y="15"/>
                    <a:pt x="17" y="15"/>
                  </a:cubicBezTo>
                  <a:cubicBezTo>
                    <a:pt x="25" y="10"/>
                    <a:pt x="25" y="10"/>
                    <a:pt x="25" y="10"/>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61" name="任意多边形 181">
              <a:extLst>
                <a:ext uri="{FF2B5EF4-FFF2-40B4-BE49-F238E27FC236}">
                  <a16:creationId xmlns:a16="http://schemas.microsoft.com/office/drawing/2014/main" id="{AA91B252-C43C-4E64-ABD2-6A3936260A30}"/>
                </a:ext>
              </a:extLst>
            </p:cNvPr>
            <p:cNvSpPr/>
            <p:nvPr/>
          </p:nvSpPr>
          <p:spPr bwMode="auto">
            <a:xfrm>
              <a:off x="6058621" y="4251360"/>
              <a:ext cx="169073" cy="100063"/>
            </a:xfrm>
            <a:custGeom>
              <a:avLst/>
              <a:gdLst>
                <a:gd name="T0" fmla="*/ 16 w 27"/>
                <a:gd name="T1" fmla="*/ 15 h 16"/>
                <a:gd name="T2" fmla="*/ 25 w 27"/>
                <a:gd name="T3" fmla="*/ 10 h 16"/>
                <a:gd name="T4" fmla="*/ 25 w 27"/>
                <a:gd name="T5" fmla="*/ 7 h 16"/>
                <a:gd name="T6" fmla="*/ 16 w 27"/>
                <a:gd name="T7" fmla="*/ 1 h 16"/>
                <a:gd name="T8" fmla="*/ 11 w 27"/>
                <a:gd name="T9" fmla="*/ 1 h 16"/>
                <a:gd name="T10" fmla="*/ 1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5" y="10"/>
                    <a:pt x="25" y="10"/>
                    <a:pt x="25" y="10"/>
                  </a:cubicBezTo>
                  <a:cubicBezTo>
                    <a:pt x="27" y="9"/>
                    <a:pt x="27" y="7"/>
                    <a:pt x="25" y="7"/>
                  </a:cubicBezTo>
                  <a:cubicBezTo>
                    <a:pt x="16" y="1"/>
                    <a:pt x="16" y="1"/>
                    <a:pt x="16" y="1"/>
                  </a:cubicBezTo>
                  <a:cubicBezTo>
                    <a:pt x="15" y="1"/>
                    <a:pt x="12" y="0"/>
                    <a:pt x="11" y="1"/>
                  </a:cubicBezTo>
                  <a:cubicBezTo>
                    <a:pt x="1" y="7"/>
                    <a:pt x="1" y="7"/>
                    <a:pt x="1" y="7"/>
                  </a:cubicBezTo>
                  <a:cubicBezTo>
                    <a:pt x="0" y="8"/>
                    <a:pt x="0" y="9"/>
                    <a:pt x="2" y="10"/>
                  </a:cubicBezTo>
                  <a:cubicBezTo>
                    <a:pt x="11" y="15"/>
                    <a:pt x="11" y="15"/>
                    <a:pt x="11" y="15"/>
                  </a:cubicBezTo>
                  <a:cubicBezTo>
                    <a:pt x="12" y="16"/>
                    <a:pt x="14"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62" name="任意多边形 182">
              <a:extLst>
                <a:ext uri="{FF2B5EF4-FFF2-40B4-BE49-F238E27FC236}">
                  <a16:creationId xmlns:a16="http://schemas.microsoft.com/office/drawing/2014/main" id="{514B31CF-990F-49CD-B8C9-A7D6D0081166}"/>
                </a:ext>
              </a:extLst>
            </p:cNvPr>
            <p:cNvSpPr/>
            <p:nvPr/>
          </p:nvSpPr>
          <p:spPr bwMode="auto">
            <a:xfrm>
              <a:off x="6045969" y="4238709"/>
              <a:ext cx="194377" cy="125367"/>
            </a:xfrm>
            <a:custGeom>
              <a:avLst/>
              <a:gdLst>
                <a:gd name="T0" fmla="*/ 16 w 31"/>
                <a:gd name="T1" fmla="*/ 20 h 20"/>
                <a:gd name="T2" fmla="*/ 12 w 31"/>
                <a:gd name="T3" fmla="*/ 19 h 20"/>
                <a:gd name="T4" fmla="*/ 3 w 31"/>
                <a:gd name="T5" fmla="*/ 14 h 20"/>
                <a:gd name="T6" fmla="*/ 0 w 31"/>
                <a:gd name="T7" fmla="*/ 10 h 20"/>
                <a:gd name="T8" fmla="*/ 2 w 31"/>
                <a:gd name="T9" fmla="*/ 7 h 20"/>
                <a:gd name="T10" fmla="*/ 12 w 31"/>
                <a:gd name="T11" fmla="*/ 1 h 20"/>
                <a:gd name="T12" fmla="*/ 19 w 31"/>
                <a:gd name="T13" fmla="*/ 1 h 20"/>
                <a:gd name="T14" fmla="*/ 28 w 31"/>
                <a:gd name="T15" fmla="*/ 7 h 20"/>
                <a:gd name="T16" fmla="*/ 31 w 31"/>
                <a:gd name="T17" fmla="*/ 10 h 20"/>
                <a:gd name="T18" fmla="*/ 29 w 31"/>
                <a:gd name="T19" fmla="*/ 13 h 20"/>
                <a:gd name="T20" fmla="*/ 19 w 31"/>
                <a:gd name="T21" fmla="*/ 19 h 20"/>
                <a:gd name="T22" fmla="*/ 16 w 31"/>
                <a:gd name="T23" fmla="*/ 20 h 20"/>
                <a:gd name="T24" fmla="*/ 6 w 31"/>
                <a:gd name="T25" fmla="*/ 10 h 20"/>
                <a:gd name="T26" fmla="*/ 14 w 31"/>
                <a:gd name="T27" fmla="*/ 15 h 20"/>
                <a:gd name="T28" fmla="*/ 17 w 31"/>
                <a:gd name="T29" fmla="*/ 15 h 20"/>
                <a:gd name="T30" fmla="*/ 25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20"/>
                    <a:pt x="12" y="19"/>
                  </a:cubicBezTo>
                  <a:cubicBezTo>
                    <a:pt x="3" y="14"/>
                    <a:pt x="3" y="14"/>
                    <a:pt x="3" y="14"/>
                  </a:cubicBezTo>
                  <a:cubicBezTo>
                    <a:pt x="1" y="13"/>
                    <a:pt x="0" y="11"/>
                    <a:pt x="0" y="10"/>
                  </a:cubicBezTo>
                  <a:cubicBezTo>
                    <a:pt x="0" y="9"/>
                    <a:pt x="1" y="8"/>
                    <a:pt x="2" y="7"/>
                  </a:cubicBezTo>
                  <a:cubicBezTo>
                    <a:pt x="12" y="1"/>
                    <a:pt x="12" y="1"/>
                    <a:pt x="12" y="1"/>
                  </a:cubicBezTo>
                  <a:cubicBezTo>
                    <a:pt x="14" y="0"/>
                    <a:pt x="17" y="0"/>
                    <a:pt x="19" y="1"/>
                  </a:cubicBezTo>
                  <a:cubicBezTo>
                    <a:pt x="28" y="7"/>
                    <a:pt x="28" y="7"/>
                    <a:pt x="28" y="7"/>
                  </a:cubicBezTo>
                  <a:cubicBezTo>
                    <a:pt x="30" y="8"/>
                    <a:pt x="31" y="9"/>
                    <a:pt x="31" y="10"/>
                  </a:cubicBezTo>
                  <a:cubicBezTo>
                    <a:pt x="31" y="12"/>
                    <a:pt x="30" y="13"/>
                    <a:pt x="29" y="13"/>
                  </a:cubicBezTo>
                  <a:cubicBezTo>
                    <a:pt x="19" y="19"/>
                    <a:pt x="19" y="19"/>
                    <a:pt x="19" y="19"/>
                  </a:cubicBezTo>
                  <a:cubicBezTo>
                    <a:pt x="18" y="20"/>
                    <a:pt x="17" y="20"/>
                    <a:pt x="16" y="20"/>
                  </a:cubicBezTo>
                  <a:close/>
                  <a:moveTo>
                    <a:pt x="6" y="10"/>
                  </a:moveTo>
                  <a:cubicBezTo>
                    <a:pt x="14" y="15"/>
                    <a:pt x="14" y="15"/>
                    <a:pt x="14" y="15"/>
                  </a:cubicBezTo>
                  <a:cubicBezTo>
                    <a:pt x="15" y="16"/>
                    <a:pt x="16" y="15"/>
                    <a:pt x="17" y="15"/>
                  </a:cubicBezTo>
                  <a:cubicBezTo>
                    <a:pt x="25" y="10"/>
                    <a:pt x="25" y="10"/>
                    <a:pt x="25" y="10"/>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63" name="任意多边形 183">
              <a:extLst>
                <a:ext uri="{FF2B5EF4-FFF2-40B4-BE49-F238E27FC236}">
                  <a16:creationId xmlns:a16="http://schemas.microsoft.com/office/drawing/2014/main" id="{543EB47E-BF66-423E-8D2D-4265C3BB1DBA}"/>
                </a:ext>
              </a:extLst>
            </p:cNvPr>
            <p:cNvSpPr/>
            <p:nvPr/>
          </p:nvSpPr>
          <p:spPr bwMode="auto">
            <a:xfrm>
              <a:off x="5926353" y="4333022"/>
              <a:ext cx="170223" cy="94313"/>
            </a:xfrm>
            <a:custGeom>
              <a:avLst/>
              <a:gdLst>
                <a:gd name="T0" fmla="*/ 16 w 27"/>
                <a:gd name="T1" fmla="*/ 14 h 15"/>
                <a:gd name="T2" fmla="*/ 25 w 27"/>
                <a:gd name="T3" fmla="*/ 9 h 15"/>
                <a:gd name="T4" fmla="*/ 25 w 27"/>
                <a:gd name="T5" fmla="*/ 6 h 15"/>
                <a:gd name="T6" fmla="*/ 16 w 27"/>
                <a:gd name="T7" fmla="*/ 1 h 15"/>
                <a:gd name="T8" fmla="*/ 11 w 27"/>
                <a:gd name="T9" fmla="*/ 0 h 15"/>
                <a:gd name="T10" fmla="*/ 1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5" y="9"/>
                    <a:pt x="25" y="9"/>
                    <a:pt x="25" y="9"/>
                  </a:cubicBezTo>
                  <a:cubicBezTo>
                    <a:pt x="27" y="8"/>
                    <a:pt x="26" y="7"/>
                    <a:pt x="25" y="6"/>
                  </a:cubicBezTo>
                  <a:cubicBezTo>
                    <a:pt x="16" y="1"/>
                    <a:pt x="16" y="1"/>
                    <a:pt x="16" y="1"/>
                  </a:cubicBezTo>
                  <a:cubicBezTo>
                    <a:pt x="14" y="0"/>
                    <a:pt x="12" y="0"/>
                    <a:pt x="11" y="0"/>
                  </a:cubicBezTo>
                  <a:cubicBezTo>
                    <a:pt x="1" y="6"/>
                    <a:pt x="1" y="6"/>
                    <a:pt x="1" y="6"/>
                  </a:cubicBezTo>
                  <a:cubicBezTo>
                    <a:pt x="0" y="7"/>
                    <a:pt x="0" y="8"/>
                    <a:pt x="2" y="9"/>
                  </a:cubicBezTo>
                  <a:cubicBezTo>
                    <a:pt x="11" y="14"/>
                    <a:pt x="11" y="14"/>
                    <a:pt x="11" y="14"/>
                  </a:cubicBezTo>
                  <a:cubicBezTo>
                    <a:pt x="12" y="15"/>
                    <a:pt x="14"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64" name="任意多边形 184">
              <a:extLst>
                <a:ext uri="{FF2B5EF4-FFF2-40B4-BE49-F238E27FC236}">
                  <a16:creationId xmlns:a16="http://schemas.microsoft.com/office/drawing/2014/main" id="{0BC834DE-367B-483D-9A65-09C35044A39A}"/>
                </a:ext>
              </a:extLst>
            </p:cNvPr>
            <p:cNvSpPr/>
            <p:nvPr/>
          </p:nvSpPr>
          <p:spPr bwMode="auto">
            <a:xfrm>
              <a:off x="5914851" y="4314619"/>
              <a:ext cx="187476"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1 h 20"/>
                <a:gd name="T12" fmla="*/ 19 w 30"/>
                <a:gd name="T13" fmla="*/ 2 h 20"/>
                <a:gd name="T14" fmla="*/ 28 w 30"/>
                <a:gd name="T15" fmla="*/ 7 h 20"/>
                <a:gd name="T16" fmla="*/ 30 w 30"/>
                <a:gd name="T17" fmla="*/ 10 h 20"/>
                <a:gd name="T18" fmla="*/ 28 w 30"/>
                <a:gd name="T19" fmla="*/ 14 h 20"/>
                <a:gd name="T20" fmla="*/ 19 w 30"/>
                <a:gd name="T21" fmla="*/ 19 h 20"/>
                <a:gd name="T22" fmla="*/ 15 w 30"/>
                <a:gd name="T23" fmla="*/ 20 h 20"/>
                <a:gd name="T24" fmla="*/ 5 w 30"/>
                <a:gd name="T25" fmla="*/ 10 h 20"/>
                <a:gd name="T26" fmla="*/ 14 w 30"/>
                <a:gd name="T27" fmla="*/ 15 h 20"/>
                <a:gd name="T28" fmla="*/ 16 w 30"/>
                <a:gd name="T29" fmla="*/ 15 h 20"/>
                <a:gd name="T30" fmla="*/ 25 w 30"/>
                <a:gd name="T31" fmla="*/ 10 h 20"/>
                <a:gd name="T32" fmla="*/ 17 w 30"/>
                <a:gd name="T33" fmla="*/ 6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3" y="20"/>
                    <a:pt x="11" y="19"/>
                  </a:cubicBezTo>
                  <a:cubicBezTo>
                    <a:pt x="2" y="14"/>
                    <a:pt x="2" y="14"/>
                    <a:pt x="2" y="14"/>
                  </a:cubicBezTo>
                  <a:cubicBezTo>
                    <a:pt x="1" y="13"/>
                    <a:pt x="0" y="12"/>
                    <a:pt x="0" y="10"/>
                  </a:cubicBezTo>
                  <a:cubicBezTo>
                    <a:pt x="0" y="9"/>
                    <a:pt x="1" y="8"/>
                    <a:pt x="2" y="7"/>
                  </a:cubicBezTo>
                  <a:cubicBezTo>
                    <a:pt x="12" y="1"/>
                    <a:pt x="12" y="1"/>
                    <a:pt x="12" y="1"/>
                  </a:cubicBezTo>
                  <a:cubicBezTo>
                    <a:pt x="14" y="0"/>
                    <a:pt x="17" y="0"/>
                    <a:pt x="19" y="2"/>
                  </a:cubicBezTo>
                  <a:cubicBezTo>
                    <a:pt x="28" y="7"/>
                    <a:pt x="28" y="7"/>
                    <a:pt x="28" y="7"/>
                  </a:cubicBezTo>
                  <a:cubicBezTo>
                    <a:pt x="30" y="8"/>
                    <a:pt x="30" y="9"/>
                    <a:pt x="30" y="10"/>
                  </a:cubicBezTo>
                  <a:cubicBezTo>
                    <a:pt x="30" y="12"/>
                    <a:pt x="30" y="13"/>
                    <a:pt x="28" y="14"/>
                  </a:cubicBezTo>
                  <a:cubicBezTo>
                    <a:pt x="19" y="19"/>
                    <a:pt x="19" y="19"/>
                    <a:pt x="19" y="19"/>
                  </a:cubicBezTo>
                  <a:cubicBezTo>
                    <a:pt x="18" y="20"/>
                    <a:pt x="17" y="20"/>
                    <a:pt x="15" y="20"/>
                  </a:cubicBezTo>
                  <a:close/>
                  <a:moveTo>
                    <a:pt x="5" y="10"/>
                  </a:moveTo>
                  <a:cubicBezTo>
                    <a:pt x="14" y="15"/>
                    <a:pt x="14" y="15"/>
                    <a:pt x="14" y="15"/>
                  </a:cubicBezTo>
                  <a:cubicBezTo>
                    <a:pt x="15" y="16"/>
                    <a:pt x="16" y="16"/>
                    <a:pt x="16" y="15"/>
                  </a:cubicBezTo>
                  <a:cubicBezTo>
                    <a:pt x="25" y="10"/>
                    <a:pt x="25" y="10"/>
                    <a:pt x="25" y="10"/>
                  </a:cubicBezTo>
                  <a:cubicBezTo>
                    <a:pt x="17" y="6"/>
                    <a:pt x="17" y="6"/>
                    <a:pt x="17" y="6"/>
                  </a:cubicBezTo>
                  <a:cubicBezTo>
                    <a:pt x="16" y="5"/>
                    <a:pt x="15"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65" name="任意多边形 185">
              <a:extLst>
                <a:ext uri="{FF2B5EF4-FFF2-40B4-BE49-F238E27FC236}">
                  <a16:creationId xmlns:a16="http://schemas.microsoft.com/office/drawing/2014/main" id="{F4FF2901-E9FD-4CDD-84DC-104B2A917C13}"/>
                </a:ext>
              </a:extLst>
            </p:cNvPr>
            <p:cNvSpPr/>
            <p:nvPr/>
          </p:nvSpPr>
          <p:spPr bwMode="auto">
            <a:xfrm>
              <a:off x="5795235" y="4407782"/>
              <a:ext cx="163322" cy="94313"/>
            </a:xfrm>
            <a:custGeom>
              <a:avLst/>
              <a:gdLst>
                <a:gd name="T0" fmla="*/ 15 w 26"/>
                <a:gd name="T1" fmla="*/ 15 h 15"/>
                <a:gd name="T2" fmla="*/ 25 w 26"/>
                <a:gd name="T3" fmla="*/ 9 h 15"/>
                <a:gd name="T4" fmla="*/ 25 w 26"/>
                <a:gd name="T5" fmla="*/ 6 h 15"/>
                <a:gd name="T6" fmla="*/ 16 w 26"/>
                <a:gd name="T7" fmla="*/ 1 h 15"/>
                <a:gd name="T8" fmla="*/ 11 w 26"/>
                <a:gd name="T9" fmla="*/ 1 h 15"/>
                <a:gd name="T10" fmla="*/ 1 w 26"/>
                <a:gd name="T11" fmla="*/ 6 h 15"/>
                <a:gd name="T12" fmla="*/ 1 w 26"/>
                <a:gd name="T13" fmla="*/ 9 h 15"/>
                <a:gd name="T14" fmla="*/ 10 w 26"/>
                <a:gd name="T15" fmla="*/ 14 h 15"/>
                <a:gd name="T16" fmla="*/ 15 w 2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5"/>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8"/>
                    <a:pt x="1" y="9"/>
                  </a:cubicBezTo>
                  <a:cubicBezTo>
                    <a:pt x="10" y="14"/>
                    <a:pt x="10" y="14"/>
                    <a:pt x="10" y="14"/>
                  </a:cubicBezTo>
                  <a:cubicBezTo>
                    <a:pt x="12" y="15"/>
                    <a:pt x="14" y="15"/>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66" name="任意多边形 186">
              <a:extLst>
                <a:ext uri="{FF2B5EF4-FFF2-40B4-BE49-F238E27FC236}">
                  <a16:creationId xmlns:a16="http://schemas.microsoft.com/office/drawing/2014/main" id="{8C7575B6-86F6-4FB9-AC4A-986C49C7F246}"/>
                </a:ext>
              </a:extLst>
            </p:cNvPr>
            <p:cNvSpPr/>
            <p:nvPr/>
          </p:nvSpPr>
          <p:spPr bwMode="auto">
            <a:xfrm>
              <a:off x="5782583" y="4396280"/>
              <a:ext cx="188625" cy="118466"/>
            </a:xfrm>
            <a:custGeom>
              <a:avLst/>
              <a:gdLst>
                <a:gd name="T0" fmla="*/ 15 w 30"/>
                <a:gd name="T1" fmla="*/ 19 h 19"/>
                <a:gd name="T2" fmla="*/ 11 w 30"/>
                <a:gd name="T3" fmla="*/ 18 h 19"/>
                <a:gd name="T4" fmla="*/ 2 w 30"/>
                <a:gd name="T5" fmla="*/ 13 h 19"/>
                <a:gd name="T6" fmla="*/ 0 w 30"/>
                <a:gd name="T7" fmla="*/ 9 h 19"/>
                <a:gd name="T8" fmla="*/ 2 w 30"/>
                <a:gd name="T9" fmla="*/ 6 h 19"/>
                <a:gd name="T10" fmla="*/ 12 w 30"/>
                <a:gd name="T11" fmla="*/ 1 h 19"/>
                <a:gd name="T12" fmla="*/ 19 w 30"/>
                <a:gd name="T13" fmla="*/ 1 h 19"/>
                <a:gd name="T14" fmla="*/ 28 w 30"/>
                <a:gd name="T15" fmla="*/ 6 h 19"/>
                <a:gd name="T16" fmla="*/ 30 w 30"/>
                <a:gd name="T17" fmla="*/ 10 h 19"/>
                <a:gd name="T18" fmla="*/ 28 w 30"/>
                <a:gd name="T19" fmla="*/ 13 h 19"/>
                <a:gd name="T20" fmla="*/ 19 w 30"/>
                <a:gd name="T21" fmla="*/ 18 h 19"/>
                <a:gd name="T22" fmla="*/ 15 w 30"/>
                <a:gd name="T23" fmla="*/ 19 h 19"/>
                <a:gd name="T24" fmla="*/ 5 w 30"/>
                <a:gd name="T25" fmla="*/ 10 h 19"/>
                <a:gd name="T26" fmla="*/ 14 w 30"/>
                <a:gd name="T27" fmla="*/ 14 h 19"/>
                <a:gd name="T28" fmla="*/ 16 w 30"/>
                <a:gd name="T29" fmla="*/ 15 h 19"/>
                <a:gd name="T30" fmla="*/ 25 w 30"/>
                <a:gd name="T31" fmla="*/ 10 h 19"/>
                <a:gd name="T32" fmla="*/ 17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2" y="19"/>
                    <a:pt x="11" y="18"/>
                  </a:cubicBezTo>
                  <a:cubicBezTo>
                    <a:pt x="2" y="13"/>
                    <a:pt x="2" y="13"/>
                    <a:pt x="2" y="13"/>
                  </a:cubicBezTo>
                  <a:cubicBezTo>
                    <a:pt x="1" y="12"/>
                    <a:pt x="0" y="11"/>
                    <a:pt x="0" y="9"/>
                  </a:cubicBezTo>
                  <a:cubicBezTo>
                    <a:pt x="0" y="8"/>
                    <a:pt x="1" y="7"/>
                    <a:pt x="2" y="6"/>
                  </a:cubicBezTo>
                  <a:cubicBezTo>
                    <a:pt x="12" y="1"/>
                    <a:pt x="12" y="1"/>
                    <a:pt x="12" y="1"/>
                  </a:cubicBezTo>
                  <a:cubicBezTo>
                    <a:pt x="14" y="0"/>
                    <a:pt x="17" y="0"/>
                    <a:pt x="19" y="1"/>
                  </a:cubicBezTo>
                  <a:cubicBezTo>
                    <a:pt x="28" y="6"/>
                    <a:pt x="28" y="6"/>
                    <a:pt x="28" y="6"/>
                  </a:cubicBezTo>
                  <a:cubicBezTo>
                    <a:pt x="29" y="7"/>
                    <a:pt x="30" y="8"/>
                    <a:pt x="30" y="10"/>
                  </a:cubicBezTo>
                  <a:cubicBezTo>
                    <a:pt x="30" y="11"/>
                    <a:pt x="30" y="12"/>
                    <a:pt x="28" y="13"/>
                  </a:cubicBezTo>
                  <a:cubicBezTo>
                    <a:pt x="19" y="18"/>
                    <a:pt x="19" y="18"/>
                    <a:pt x="19" y="18"/>
                  </a:cubicBezTo>
                  <a:cubicBezTo>
                    <a:pt x="18" y="19"/>
                    <a:pt x="16" y="19"/>
                    <a:pt x="15" y="19"/>
                  </a:cubicBezTo>
                  <a:close/>
                  <a:moveTo>
                    <a:pt x="5" y="10"/>
                  </a:moveTo>
                  <a:cubicBezTo>
                    <a:pt x="14" y="14"/>
                    <a:pt x="14" y="14"/>
                    <a:pt x="14" y="14"/>
                  </a:cubicBezTo>
                  <a:cubicBezTo>
                    <a:pt x="14" y="15"/>
                    <a:pt x="16" y="15"/>
                    <a:pt x="16" y="15"/>
                  </a:cubicBezTo>
                  <a:cubicBezTo>
                    <a:pt x="25" y="10"/>
                    <a:pt x="25" y="10"/>
                    <a:pt x="25" y="10"/>
                  </a:cubicBezTo>
                  <a:cubicBezTo>
                    <a:pt x="17" y="5"/>
                    <a:pt x="17" y="5"/>
                    <a:pt x="17" y="5"/>
                  </a:cubicBezTo>
                  <a:cubicBezTo>
                    <a:pt x="16"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67" name="任意多边形 187">
              <a:extLst>
                <a:ext uri="{FF2B5EF4-FFF2-40B4-BE49-F238E27FC236}">
                  <a16:creationId xmlns:a16="http://schemas.microsoft.com/office/drawing/2014/main" id="{5C7EBBD3-C6FB-4EC7-B98F-B0C965642427}"/>
                </a:ext>
              </a:extLst>
            </p:cNvPr>
            <p:cNvSpPr/>
            <p:nvPr/>
          </p:nvSpPr>
          <p:spPr bwMode="auto">
            <a:xfrm>
              <a:off x="5662967" y="4483692"/>
              <a:ext cx="163322" cy="94313"/>
            </a:xfrm>
            <a:custGeom>
              <a:avLst/>
              <a:gdLst>
                <a:gd name="T0" fmla="*/ 15 w 26"/>
                <a:gd name="T1" fmla="*/ 15 h 15"/>
                <a:gd name="T2" fmla="*/ 25 w 26"/>
                <a:gd name="T3" fmla="*/ 9 h 15"/>
                <a:gd name="T4" fmla="*/ 25 w 26"/>
                <a:gd name="T5" fmla="*/ 6 h 15"/>
                <a:gd name="T6" fmla="*/ 16 w 26"/>
                <a:gd name="T7" fmla="*/ 1 h 15"/>
                <a:gd name="T8" fmla="*/ 11 w 26"/>
                <a:gd name="T9" fmla="*/ 1 h 15"/>
                <a:gd name="T10" fmla="*/ 1 w 26"/>
                <a:gd name="T11" fmla="*/ 6 h 15"/>
                <a:gd name="T12" fmla="*/ 1 w 26"/>
                <a:gd name="T13" fmla="*/ 9 h 15"/>
                <a:gd name="T14" fmla="*/ 10 w 26"/>
                <a:gd name="T15" fmla="*/ 15 h 15"/>
                <a:gd name="T16" fmla="*/ 15 w 2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5"/>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8"/>
                    <a:pt x="1" y="9"/>
                  </a:cubicBezTo>
                  <a:cubicBezTo>
                    <a:pt x="10" y="15"/>
                    <a:pt x="10" y="15"/>
                    <a:pt x="10" y="15"/>
                  </a:cubicBezTo>
                  <a:cubicBezTo>
                    <a:pt x="12" y="15"/>
                    <a:pt x="14" y="15"/>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68" name="任意多边形 188">
              <a:extLst>
                <a:ext uri="{FF2B5EF4-FFF2-40B4-BE49-F238E27FC236}">
                  <a16:creationId xmlns:a16="http://schemas.microsoft.com/office/drawing/2014/main" id="{EDD5DE84-731C-4591-A283-B0CC2F808B48}"/>
                </a:ext>
              </a:extLst>
            </p:cNvPr>
            <p:cNvSpPr/>
            <p:nvPr/>
          </p:nvSpPr>
          <p:spPr bwMode="auto">
            <a:xfrm>
              <a:off x="5650316" y="4471041"/>
              <a:ext cx="188625" cy="119616"/>
            </a:xfrm>
            <a:custGeom>
              <a:avLst/>
              <a:gdLst>
                <a:gd name="T0" fmla="*/ 15 w 30"/>
                <a:gd name="T1" fmla="*/ 19 h 19"/>
                <a:gd name="T2" fmla="*/ 11 w 30"/>
                <a:gd name="T3" fmla="*/ 18 h 19"/>
                <a:gd name="T4" fmla="*/ 2 w 30"/>
                <a:gd name="T5" fmla="*/ 13 h 19"/>
                <a:gd name="T6" fmla="*/ 0 w 30"/>
                <a:gd name="T7" fmla="*/ 10 h 19"/>
                <a:gd name="T8" fmla="*/ 2 w 30"/>
                <a:gd name="T9" fmla="*/ 7 h 19"/>
                <a:gd name="T10" fmla="*/ 12 w 30"/>
                <a:gd name="T11" fmla="*/ 1 h 19"/>
                <a:gd name="T12" fmla="*/ 19 w 30"/>
                <a:gd name="T13" fmla="*/ 1 h 19"/>
                <a:gd name="T14" fmla="*/ 28 w 30"/>
                <a:gd name="T15" fmla="*/ 6 h 19"/>
                <a:gd name="T16" fmla="*/ 30 w 30"/>
                <a:gd name="T17" fmla="*/ 10 h 19"/>
                <a:gd name="T18" fmla="*/ 28 w 30"/>
                <a:gd name="T19" fmla="*/ 13 h 19"/>
                <a:gd name="T20" fmla="*/ 18 w 30"/>
                <a:gd name="T21" fmla="*/ 19 h 19"/>
                <a:gd name="T22" fmla="*/ 15 w 30"/>
                <a:gd name="T23" fmla="*/ 19 h 19"/>
                <a:gd name="T24" fmla="*/ 5 w 30"/>
                <a:gd name="T25" fmla="*/ 10 h 19"/>
                <a:gd name="T26" fmla="*/ 13 w 30"/>
                <a:gd name="T27" fmla="*/ 15 h 19"/>
                <a:gd name="T28" fmla="*/ 16 w 30"/>
                <a:gd name="T29" fmla="*/ 15 h 19"/>
                <a:gd name="T30" fmla="*/ 25 w 30"/>
                <a:gd name="T31" fmla="*/ 10 h 19"/>
                <a:gd name="T32" fmla="*/ 17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2" y="19"/>
                    <a:pt x="11" y="18"/>
                  </a:cubicBezTo>
                  <a:cubicBezTo>
                    <a:pt x="2" y="13"/>
                    <a:pt x="2" y="13"/>
                    <a:pt x="2" y="13"/>
                  </a:cubicBezTo>
                  <a:cubicBezTo>
                    <a:pt x="1" y="12"/>
                    <a:pt x="0" y="11"/>
                    <a:pt x="0" y="10"/>
                  </a:cubicBezTo>
                  <a:cubicBezTo>
                    <a:pt x="0" y="8"/>
                    <a:pt x="1" y="7"/>
                    <a:pt x="2" y="7"/>
                  </a:cubicBezTo>
                  <a:cubicBezTo>
                    <a:pt x="12" y="1"/>
                    <a:pt x="12" y="1"/>
                    <a:pt x="12" y="1"/>
                  </a:cubicBezTo>
                  <a:cubicBezTo>
                    <a:pt x="14" y="0"/>
                    <a:pt x="17" y="0"/>
                    <a:pt x="19" y="1"/>
                  </a:cubicBezTo>
                  <a:cubicBezTo>
                    <a:pt x="28" y="6"/>
                    <a:pt x="28" y="6"/>
                    <a:pt x="28" y="6"/>
                  </a:cubicBezTo>
                  <a:cubicBezTo>
                    <a:pt x="29" y="7"/>
                    <a:pt x="30" y="8"/>
                    <a:pt x="30" y="10"/>
                  </a:cubicBezTo>
                  <a:cubicBezTo>
                    <a:pt x="30" y="11"/>
                    <a:pt x="29" y="12"/>
                    <a:pt x="28" y="13"/>
                  </a:cubicBezTo>
                  <a:cubicBezTo>
                    <a:pt x="18" y="19"/>
                    <a:pt x="18" y="19"/>
                    <a:pt x="18" y="19"/>
                  </a:cubicBezTo>
                  <a:cubicBezTo>
                    <a:pt x="18" y="19"/>
                    <a:pt x="16" y="19"/>
                    <a:pt x="15" y="19"/>
                  </a:cubicBezTo>
                  <a:close/>
                  <a:moveTo>
                    <a:pt x="5" y="10"/>
                  </a:moveTo>
                  <a:cubicBezTo>
                    <a:pt x="13" y="15"/>
                    <a:pt x="13" y="15"/>
                    <a:pt x="13" y="15"/>
                  </a:cubicBezTo>
                  <a:cubicBezTo>
                    <a:pt x="14" y="15"/>
                    <a:pt x="16" y="15"/>
                    <a:pt x="16" y="15"/>
                  </a:cubicBezTo>
                  <a:cubicBezTo>
                    <a:pt x="25" y="10"/>
                    <a:pt x="25" y="10"/>
                    <a:pt x="25" y="10"/>
                  </a:cubicBezTo>
                  <a:cubicBezTo>
                    <a:pt x="17" y="5"/>
                    <a:pt x="17" y="5"/>
                    <a:pt x="17" y="5"/>
                  </a:cubicBezTo>
                  <a:cubicBezTo>
                    <a:pt x="16"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69" name="任意多边形 189">
              <a:extLst>
                <a:ext uri="{FF2B5EF4-FFF2-40B4-BE49-F238E27FC236}">
                  <a16:creationId xmlns:a16="http://schemas.microsoft.com/office/drawing/2014/main" id="{2A6650F0-DC3F-4B0B-A7B3-67C05A649385}"/>
                </a:ext>
              </a:extLst>
            </p:cNvPr>
            <p:cNvSpPr/>
            <p:nvPr/>
          </p:nvSpPr>
          <p:spPr bwMode="auto">
            <a:xfrm>
              <a:off x="5531850" y="4558452"/>
              <a:ext cx="163322" cy="101214"/>
            </a:xfrm>
            <a:custGeom>
              <a:avLst/>
              <a:gdLst>
                <a:gd name="T0" fmla="*/ 15 w 26"/>
                <a:gd name="T1" fmla="*/ 15 h 16"/>
                <a:gd name="T2" fmla="*/ 25 w 26"/>
                <a:gd name="T3" fmla="*/ 9 h 16"/>
                <a:gd name="T4" fmla="*/ 25 w 26"/>
                <a:gd name="T5" fmla="*/ 6 h 16"/>
                <a:gd name="T6" fmla="*/ 16 w 26"/>
                <a:gd name="T7" fmla="*/ 1 h 16"/>
                <a:gd name="T8" fmla="*/ 11 w 26"/>
                <a:gd name="T9" fmla="*/ 1 h 16"/>
                <a:gd name="T10" fmla="*/ 1 w 26"/>
                <a:gd name="T11" fmla="*/ 7 h 16"/>
                <a:gd name="T12" fmla="*/ 1 w 26"/>
                <a:gd name="T13" fmla="*/ 10 h 16"/>
                <a:gd name="T14" fmla="*/ 10 w 26"/>
                <a:gd name="T15" fmla="*/ 15 h 16"/>
                <a:gd name="T16" fmla="*/ 15 w 26"/>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6">
                  <a:moveTo>
                    <a:pt x="15" y="15"/>
                  </a:moveTo>
                  <a:cubicBezTo>
                    <a:pt x="25" y="9"/>
                    <a:pt x="25" y="9"/>
                    <a:pt x="25" y="9"/>
                  </a:cubicBezTo>
                  <a:cubicBezTo>
                    <a:pt x="26" y="9"/>
                    <a:pt x="26" y="7"/>
                    <a:pt x="25" y="6"/>
                  </a:cubicBezTo>
                  <a:cubicBezTo>
                    <a:pt x="16" y="1"/>
                    <a:pt x="16" y="1"/>
                    <a:pt x="16" y="1"/>
                  </a:cubicBezTo>
                  <a:cubicBezTo>
                    <a:pt x="14" y="0"/>
                    <a:pt x="12" y="0"/>
                    <a:pt x="11" y="1"/>
                  </a:cubicBezTo>
                  <a:cubicBezTo>
                    <a:pt x="1" y="7"/>
                    <a:pt x="1" y="7"/>
                    <a:pt x="1" y="7"/>
                  </a:cubicBezTo>
                  <a:cubicBezTo>
                    <a:pt x="0" y="7"/>
                    <a:pt x="0" y="9"/>
                    <a:pt x="1" y="10"/>
                  </a:cubicBezTo>
                  <a:cubicBezTo>
                    <a:pt x="10" y="15"/>
                    <a:pt x="10" y="15"/>
                    <a:pt x="10" y="15"/>
                  </a:cubicBezTo>
                  <a:cubicBezTo>
                    <a:pt x="12" y="16"/>
                    <a:pt x="14" y="16"/>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70" name="任意多边形 190">
              <a:extLst>
                <a:ext uri="{FF2B5EF4-FFF2-40B4-BE49-F238E27FC236}">
                  <a16:creationId xmlns:a16="http://schemas.microsoft.com/office/drawing/2014/main" id="{3A821DF2-1EFB-4DDB-8596-F909C49FB98F}"/>
                </a:ext>
              </a:extLst>
            </p:cNvPr>
            <p:cNvSpPr/>
            <p:nvPr/>
          </p:nvSpPr>
          <p:spPr bwMode="auto">
            <a:xfrm>
              <a:off x="5519198" y="4545801"/>
              <a:ext cx="187476" cy="126517"/>
            </a:xfrm>
            <a:custGeom>
              <a:avLst/>
              <a:gdLst>
                <a:gd name="T0" fmla="*/ 15 w 30"/>
                <a:gd name="T1" fmla="*/ 20 h 20"/>
                <a:gd name="T2" fmla="*/ 11 w 30"/>
                <a:gd name="T3" fmla="*/ 19 h 20"/>
                <a:gd name="T4" fmla="*/ 2 w 30"/>
                <a:gd name="T5" fmla="*/ 13 h 20"/>
                <a:gd name="T6" fmla="*/ 0 w 30"/>
                <a:gd name="T7" fmla="*/ 10 h 20"/>
                <a:gd name="T8" fmla="*/ 2 w 30"/>
                <a:gd name="T9" fmla="*/ 7 h 20"/>
                <a:gd name="T10" fmla="*/ 11 w 30"/>
                <a:gd name="T11" fmla="*/ 1 h 20"/>
                <a:gd name="T12" fmla="*/ 19 w 30"/>
                <a:gd name="T13" fmla="*/ 1 h 20"/>
                <a:gd name="T14" fmla="*/ 28 w 30"/>
                <a:gd name="T15" fmla="*/ 7 h 20"/>
                <a:gd name="T16" fmla="*/ 30 w 30"/>
                <a:gd name="T17" fmla="*/ 10 h 20"/>
                <a:gd name="T18" fmla="*/ 28 w 30"/>
                <a:gd name="T19" fmla="*/ 13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6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19"/>
                    <a:pt x="11" y="19"/>
                  </a:cubicBezTo>
                  <a:cubicBezTo>
                    <a:pt x="2" y="13"/>
                    <a:pt x="2" y="13"/>
                    <a:pt x="2" y="13"/>
                  </a:cubicBezTo>
                  <a:cubicBezTo>
                    <a:pt x="1" y="13"/>
                    <a:pt x="0" y="11"/>
                    <a:pt x="0" y="10"/>
                  </a:cubicBezTo>
                  <a:cubicBezTo>
                    <a:pt x="0" y="9"/>
                    <a:pt x="0" y="7"/>
                    <a:pt x="2" y="7"/>
                  </a:cubicBezTo>
                  <a:cubicBezTo>
                    <a:pt x="11" y="1"/>
                    <a:pt x="11" y="1"/>
                    <a:pt x="11" y="1"/>
                  </a:cubicBezTo>
                  <a:cubicBezTo>
                    <a:pt x="13" y="0"/>
                    <a:pt x="17" y="0"/>
                    <a:pt x="19" y="1"/>
                  </a:cubicBezTo>
                  <a:cubicBezTo>
                    <a:pt x="28" y="7"/>
                    <a:pt x="28" y="7"/>
                    <a:pt x="28" y="7"/>
                  </a:cubicBezTo>
                  <a:cubicBezTo>
                    <a:pt x="29" y="7"/>
                    <a:pt x="30" y="9"/>
                    <a:pt x="30" y="10"/>
                  </a:cubicBezTo>
                  <a:cubicBezTo>
                    <a:pt x="30" y="11"/>
                    <a:pt x="29" y="13"/>
                    <a:pt x="28" y="13"/>
                  </a:cubicBezTo>
                  <a:cubicBezTo>
                    <a:pt x="18" y="19"/>
                    <a:pt x="18" y="19"/>
                    <a:pt x="18" y="19"/>
                  </a:cubicBezTo>
                  <a:cubicBezTo>
                    <a:pt x="17" y="19"/>
                    <a:pt x="16" y="20"/>
                    <a:pt x="15" y="20"/>
                  </a:cubicBezTo>
                  <a:close/>
                  <a:moveTo>
                    <a:pt x="5" y="10"/>
                  </a:moveTo>
                  <a:cubicBezTo>
                    <a:pt x="13" y="15"/>
                    <a:pt x="13" y="15"/>
                    <a:pt x="13" y="15"/>
                  </a:cubicBezTo>
                  <a:cubicBezTo>
                    <a:pt x="14" y="15"/>
                    <a:pt x="16" y="15"/>
                    <a:pt x="16" y="15"/>
                  </a:cubicBezTo>
                  <a:cubicBezTo>
                    <a:pt x="25" y="10"/>
                    <a:pt x="25" y="10"/>
                    <a:pt x="25" y="10"/>
                  </a:cubicBezTo>
                  <a:cubicBezTo>
                    <a:pt x="16" y="5"/>
                    <a:pt x="16" y="5"/>
                    <a:pt x="16" y="5"/>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71" name="任意多边形 191">
              <a:extLst>
                <a:ext uri="{FF2B5EF4-FFF2-40B4-BE49-F238E27FC236}">
                  <a16:creationId xmlns:a16="http://schemas.microsoft.com/office/drawing/2014/main" id="{BA918307-BBC8-4980-9B7F-0E37B4E1A928}"/>
                </a:ext>
              </a:extLst>
            </p:cNvPr>
            <p:cNvSpPr/>
            <p:nvPr/>
          </p:nvSpPr>
          <p:spPr bwMode="auto">
            <a:xfrm>
              <a:off x="5393831" y="4640113"/>
              <a:ext cx="169073" cy="94313"/>
            </a:xfrm>
            <a:custGeom>
              <a:avLst/>
              <a:gdLst>
                <a:gd name="T0" fmla="*/ 16 w 27"/>
                <a:gd name="T1" fmla="*/ 14 h 15"/>
                <a:gd name="T2" fmla="*/ 26 w 27"/>
                <a:gd name="T3" fmla="*/ 9 h 15"/>
                <a:gd name="T4" fmla="*/ 25 w 27"/>
                <a:gd name="T5" fmla="*/ 6 h 15"/>
                <a:gd name="T6" fmla="*/ 16 w 27"/>
                <a:gd name="T7" fmla="*/ 0 h 15"/>
                <a:gd name="T8" fmla="*/ 11 w 27"/>
                <a:gd name="T9" fmla="*/ 0 h 15"/>
                <a:gd name="T10" fmla="*/ 2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6" y="9"/>
                    <a:pt x="26" y="9"/>
                    <a:pt x="26" y="9"/>
                  </a:cubicBezTo>
                  <a:cubicBezTo>
                    <a:pt x="27" y="8"/>
                    <a:pt x="27" y="7"/>
                    <a:pt x="25" y="6"/>
                  </a:cubicBezTo>
                  <a:cubicBezTo>
                    <a:pt x="16" y="0"/>
                    <a:pt x="16" y="0"/>
                    <a:pt x="16" y="0"/>
                  </a:cubicBezTo>
                  <a:cubicBezTo>
                    <a:pt x="15" y="0"/>
                    <a:pt x="13" y="0"/>
                    <a:pt x="11" y="0"/>
                  </a:cubicBezTo>
                  <a:cubicBezTo>
                    <a:pt x="2" y="6"/>
                    <a:pt x="2" y="6"/>
                    <a:pt x="2" y="6"/>
                  </a:cubicBezTo>
                  <a:cubicBezTo>
                    <a:pt x="0" y="7"/>
                    <a:pt x="1" y="8"/>
                    <a:pt x="2" y="9"/>
                  </a:cubicBezTo>
                  <a:cubicBezTo>
                    <a:pt x="11" y="14"/>
                    <a:pt x="11" y="14"/>
                    <a:pt x="11" y="14"/>
                  </a:cubicBezTo>
                  <a:cubicBezTo>
                    <a:pt x="13" y="15"/>
                    <a:pt x="15"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72" name="任意多边形 192">
              <a:extLst>
                <a:ext uri="{FF2B5EF4-FFF2-40B4-BE49-F238E27FC236}">
                  <a16:creationId xmlns:a16="http://schemas.microsoft.com/office/drawing/2014/main" id="{48B60303-9E95-4B97-A2DB-0640CC804311}"/>
                </a:ext>
              </a:extLst>
            </p:cNvPr>
            <p:cNvSpPr/>
            <p:nvPr/>
          </p:nvSpPr>
          <p:spPr bwMode="auto">
            <a:xfrm>
              <a:off x="5386930" y="4621711"/>
              <a:ext cx="188625"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1 w 30"/>
                <a:gd name="T11" fmla="*/ 1 h 20"/>
                <a:gd name="T12" fmla="*/ 19 w 30"/>
                <a:gd name="T13" fmla="*/ 2 h 20"/>
                <a:gd name="T14" fmla="*/ 28 w 30"/>
                <a:gd name="T15" fmla="*/ 7 h 20"/>
                <a:gd name="T16" fmla="*/ 30 w 30"/>
                <a:gd name="T17" fmla="*/ 10 h 20"/>
                <a:gd name="T18" fmla="*/ 28 w 30"/>
                <a:gd name="T19" fmla="*/ 13 h 20"/>
                <a:gd name="T20" fmla="*/ 18 w 30"/>
                <a:gd name="T21" fmla="*/ 19 h 20"/>
                <a:gd name="T22" fmla="*/ 15 w 30"/>
                <a:gd name="T23" fmla="*/ 20 h 20"/>
                <a:gd name="T24" fmla="*/ 16 w 30"/>
                <a:gd name="T25" fmla="*/ 15 h 20"/>
                <a:gd name="T26" fmla="*/ 17 w 30"/>
                <a:gd name="T27" fmla="*/ 17 h 20"/>
                <a:gd name="T28" fmla="*/ 16 w 30"/>
                <a:gd name="T29" fmla="*/ 15 h 20"/>
                <a:gd name="T30" fmla="*/ 25 w 30"/>
                <a:gd name="T31" fmla="*/ 10 h 20"/>
                <a:gd name="T32" fmla="*/ 16 w 30"/>
                <a:gd name="T33" fmla="*/ 5 h 20"/>
                <a:gd name="T34" fmla="*/ 13 w 30"/>
                <a:gd name="T35" fmla="*/ 5 h 20"/>
                <a:gd name="T36" fmla="*/ 5 w 30"/>
                <a:gd name="T37" fmla="*/ 10 h 20"/>
                <a:gd name="T38" fmla="*/ 13 w 30"/>
                <a:gd name="T39" fmla="*/ 15 h 20"/>
                <a:gd name="T40" fmla="*/ 16 w 30"/>
                <a:gd name="T4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20">
                  <a:moveTo>
                    <a:pt x="15" y="20"/>
                  </a:moveTo>
                  <a:cubicBezTo>
                    <a:pt x="13" y="20"/>
                    <a:pt x="12" y="20"/>
                    <a:pt x="11" y="19"/>
                  </a:cubicBezTo>
                  <a:cubicBezTo>
                    <a:pt x="2" y="14"/>
                    <a:pt x="2" y="14"/>
                    <a:pt x="2" y="14"/>
                  </a:cubicBezTo>
                  <a:cubicBezTo>
                    <a:pt x="0" y="13"/>
                    <a:pt x="0" y="12"/>
                    <a:pt x="0" y="10"/>
                  </a:cubicBezTo>
                  <a:cubicBezTo>
                    <a:pt x="0" y="9"/>
                    <a:pt x="0" y="8"/>
                    <a:pt x="2" y="7"/>
                  </a:cubicBezTo>
                  <a:cubicBezTo>
                    <a:pt x="11" y="1"/>
                    <a:pt x="11" y="1"/>
                    <a:pt x="11" y="1"/>
                  </a:cubicBezTo>
                  <a:cubicBezTo>
                    <a:pt x="13" y="0"/>
                    <a:pt x="16" y="0"/>
                    <a:pt x="19" y="2"/>
                  </a:cubicBezTo>
                  <a:cubicBezTo>
                    <a:pt x="28" y="7"/>
                    <a:pt x="28" y="7"/>
                    <a:pt x="28" y="7"/>
                  </a:cubicBezTo>
                  <a:cubicBezTo>
                    <a:pt x="29" y="8"/>
                    <a:pt x="30" y="9"/>
                    <a:pt x="30" y="10"/>
                  </a:cubicBezTo>
                  <a:cubicBezTo>
                    <a:pt x="30" y="12"/>
                    <a:pt x="29" y="13"/>
                    <a:pt x="28" y="13"/>
                  </a:cubicBezTo>
                  <a:cubicBezTo>
                    <a:pt x="18" y="19"/>
                    <a:pt x="18" y="19"/>
                    <a:pt x="18" y="19"/>
                  </a:cubicBezTo>
                  <a:cubicBezTo>
                    <a:pt x="17" y="20"/>
                    <a:pt x="16" y="20"/>
                    <a:pt x="15" y="20"/>
                  </a:cubicBezTo>
                  <a:close/>
                  <a:moveTo>
                    <a:pt x="16" y="15"/>
                  </a:moveTo>
                  <a:cubicBezTo>
                    <a:pt x="17" y="17"/>
                    <a:pt x="17" y="17"/>
                    <a:pt x="17" y="17"/>
                  </a:cubicBezTo>
                  <a:cubicBezTo>
                    <a:pt x="16" y="15"/>
                    <a:pt x="16" y="15"/>
                    <a:pt x="16" y="15"/>
                  </a:cubicBezTo>
                  <a:cubicBezTo>
                    <a:pt x="25" y="10"/>
                    <a:pt x="25" y="10"/>
                    <a:pt x="25" y="10"/>
                  </a:cubicBezTo>
                  <a:cubicBezTo>
                    <a:pt x="16" y="5"/>
                    <a:pt x="16" y="5"/>
                    <a:pt x="16" y="5"/>
                  </a:cubicBezTo>
                  <a:cubicBezTo>
                    <a:pt x="15" y="5"/>
                    <a:pt x="14" y="5"/>
                    <a:pt x="13" y="5"/>
                  </a:cubicBezTo>
                  <a:cubicBezTo>
                    <a:pt x="5" y="10"/>
                    <a:pt x="5" y="10"/>
                    <a:pt x="5" y="10"/>
                  </a:cubicBezTo>
                  <a:cubicBezTo>
                    <a:pt x="13" y="15"/>
                    <a:pt x="13" y="15"/>
                    <a:pt x="13" y="15"/>
                  </a:cubicBezTo>
                  <a:cubicBezTo>
                    <a:pt x="14" y="16"/>
                    <a:pt x="15" y="16"/>
                    <a:pt x="16" y="15"/>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73" name="任意多边形 193">
              <a:extLst>
                <a:ext uri="{FF2B5EF4-FFF2-40B4-BE49-F238E27FC236}">
                  <a16:creationId xmlns:a16="http://schemas.microsoft.com/office/drawing/2014/main" id="{D1D17209-02C8-4F55-9D80-5A2D94F7CEAE}"/>
                </a:ext>
              </a:extLst>
            </p:cNvPr>
            <p:cNvSpPr/>
            <p:nvPr/>
          </p:nvSpPr>
          <p:spPr bwMode="auto">
            <a:xfrm>
              <a:off x="5261564" y="4716023"/>
              <a:ext cx="169073" cy="94313"/>
            </a:xfrm>
            <a:custGeom>
              <a:avLst/>
              <a:gdLst>
                <a:gd name="T0" fmla="*/ 16 w 27"/>
                <a:gd name="T1" fmla="*/ 14 h 15"/>
                <a:gd name="T2" fmla="*/ 26 w 27"/>
                <a:gd name="T3" fmla="*/ 9 h 15"/>
                <a:gd name="T4" fmla="*/ 25 w 27"/>
                <a:gd name="T5" fmla="*/ 6 h 15"/>
                <a:gd name="T6" fmla="*/ 16 w 27"/>
                <a:gd name="T7" fmla="*/ 1 h 15"/>
                <a:gd name="T8" fmla="*/ 11 w 27"/>
                <a:gd name="T9" fmla="*/ 0 h 15"/>
                <a:gd name="T10" fmla="*/ 1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6" y="9"/>
                    <a:pt x="26" y="9"/>
                    <a:pt x="26" y="9"/>
                  </a:cubicBezTo>
                  <a:cubicBezTo>
                    <a:pt x="27" y="8"/>
                    <a:pt x="27" y="7"/>
                    <a:pt x="25" y="6"/>
                  </a:cubicBezTo>
                  <a:cubicBezTo>
                    <a:pt x="16" y="1"/>
                    <a:pt x="16" y="1"/>
                    <a:pt x="16" y="1"/>
                  </a:cubicBezTo>
                  <a:cubicBezTo>
                    <a:pt x="15" y="0"/>
                    <a:pt x="12" y="0"/>
                    <a:pt x="11" y="0"/>
                  </a:cubicBezTo>
                  <a:cubicBezTo>
                    <a:pt x="1" y="6"/>
                    <a:pt x="1" y="6"/>
                    <a:pt x="1" y="6"/>
                  </a:cubicBezTo>
                  <a:cubicBezTo>
                    <a:pt x="0" y="7"/>
                    <a:pt x="0" y="8"/>
                    <a:pt x="2" y="9"/>
                  </a:cubicBezTo>
                  <a:cubicBezTo>
                    <a:pt x="11" y="14"/>
                    <a:pt x="11" y="14"/>
                    <a:pt x="11" y="14"/>
                  </a:cubicBezTo>
                  <a:cubicBezTo>
                    <a:pt x="12" y="15"/>
                    <a:pt x="15"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74" name="任意多边形 194">
              <a:extLst>
                <a:ext uri="{FF2B5EF4-FFF2-40B4-BE49-F238E27FC236}">
                  <a16:creationId xmlns:a16="http://schemas.microsoft.com/office/drawing/2014/main" id="{B7A94227-EB63-4237-804B-4BB376CDFEC4}"/>
                </a:ext>
              </a:extLst>
            </p:cNvPr>
            <p:cNvSpPr/>
            <p:nvPr/>
          </p:nvSpPr>
          <p:spPr bwMode="auto">
            <a:xfrm>
              <a:off x="5248911" y="4696471"/>
              <a:ext cx="194377" cy="126517"/>
            </a:xfrm>
            <a:custGeom>
              <a:avLst/>
              <a:gdLst>
                <a:gd name="T0" fmla="*/ 16 w 31"/>
                <a:gd name="T1" fmla="*/ 20 h 20"/>
                <a:gd name="T2" fmla="*/ 12 w 31"/>
                <a:gd name="T3" fmla="*/ 19 h 20"/>
                <a:gd name="T4" fmla="*/ 3 w 31"/>
                <a:gd name="T5" fmla="*/ 14 h 20"/>
                <a:gd name="T6" fmla="*/ 0 w 31"/>
                <a:gd name="T7" fmla="*/ 10 h 20"/>
                <a:gd name="T8" fmla="*/ 2 w 31"/>
                <a:gd name="T9" fmla="*/ 7 h 20"/>
                <a:gd name="T10" fmla="*/ 12 w 31"/>
                <a:gd name="T11" fmla="*/ 2 h 20"/>
                <a:gd name="T12" fmla="*/ 19 w 31"/>
                <a:gd name="T13" fmla="*/ 2 h 20"/>
                <a:gd name="T14" fmla="*/ 28 w 31"/>
                <a:gd name="T15" fmla="*/ 7 h 20"/>
                <a:gd name="T16" fmla="*/ 31 w 31"/>
                <a:gd name="T17" fmla="*/ 11 h 20"/>
                <a:gd name="T18" fmla="*/ 29 w 31"/>
                <a:gd name="T19" fmla="*/ 14 h 20"/>
                <a:gd name="T20" fmla="*/ 19 w 31"/>
                <a:gd name="T21" fmla="*/ 19 h 20"/>
                <a:gd name="T22" fmla="*/ 16 w 31"/>
                <a:gd name="T23" fmla="*/ 20 h 20"/>
                <a:gd name="T24" fmla="*/ 6 w 31"/>
                <a:gd name="T25" fmla="*/ 10 h 20"/>
                <a:gd name="T26" fmla="*/ 14 w 31"/>
                <a:gd name="T27" fmla="*/ 15 h 20"/>
                <a:gd name="T28" fmla="*/ 17 w 31"/>
                <a:gd name="T29" fmla="*/ 15 h 20"/>
                <a:gd name="T30" fmla="*/ 25 w 31"/>
                <a:gd name="T31" fmla="*/ 10 h 20"/>
                <a:gd name="T32" fmla="*/ 17 w 31"/>
                <a:gd name="T33" fmla="*/ 6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20"/>
                    <a:pt x="12" y="19"/>
                  </a:cubicBezTo>
                  <a:cubicBezTo>
                    <a:pt x="3" y="14"/>
                    <a:pt x="3" y="14"/>
                    <a:pt x="3" y="14"/>
                  </a:cubicBezTo>
                  <a:cubicBezTo>
                    <a:pt x="1" y="13"/>
                    <a:pt x="0" y="12"/>
                    <a:pt x="0" y="10"/>
                  </a:cubicBezTo>
                  <a:cubicBezTo>
                    <a:pt x="0" y="9"/>
                    <a:pt x="1" y="8"/>
                    <a:pt x="2" y="7"/>
                  </a:cubicBezTo>
                  <a:cubicBezTo>
                    <a:pt x="12" y="2"/>
                    <a:pt x="12" y="2"/>
                    <a:pt x="12" y="2"/>
                  </a:cubicBezTo>
                  <a:cubicBezTo>
                    <a:pt x="14" y="0"/>
                    <a:pt x="17" y="0"/>
                    <a:pt x="19" y="2"/>
                  </a:cubicBezTo>
                  <a:cubicBezTo>
                    <a:pt x="28" y="7"/>
                    <a:pt x="28" y="7"/>
                    <a:pt x="28" y="7"/>
                  </a:cubicBezTo>
                  <a:cubicBezTo>
                    <a:pt x="30" y="8"/>
                    <a:pt x="31" y="9"/>
                    <a:pt x="31" y="11"/>
                  </a:cubicBezTo>
                  <a:cubicBezTo>
                    <a:pt x="31" y="12"/>
                    <a:pt x="30" y="13"/>
                    <a:pt x="29" y="14"/>
                  </a:cubicBezTo>
                  <a:cubicBezTo>
                    <a:pt x="19" y="19"/>
                    <a:pt x="19" y="19"/>
                    <a:pt x="19" y="19"/>
                  </a:cubicBezTo>
                  <a:cubicBezTo>
                    <a:pt x="18" y="20"/>
                    <a:pt x="17" y="20"/>
                    <a:pt x="16" y="20"/>
                  </a:cubicBezTo>
                  <a:close/>
                  <a:moveTo>
                    <a:pt x="6" y="10"/>
                  </a:moveTo>
                  <a:cubicBezTo>
                    <a:pt x="14" y="15"/>
                    <a:pt x="14" y="15"/>
                    <a:pt x="14" y="15"/>
                  </a:cubicBezTo>
                  <a:cubicBezTo>
                    <a:pt x="15" y="16"/>
                    <a:pt x="16" y="16"/>
                    <a:pt x="17" y="15"/>
                  </a:cubicBezTo>
                  <a:cubicBezTo>
                    <a:pt x="25" y="10"/>
                    <a:pt x="25" y="10"/>
                    <a:pt x="25" y="10"/>
                  </a:cubicBezTo>
                  <a:cubicBezTo>
                    <a:pt x="17" y="6"/>
                    <a:pt x="17" y="6"/>
                    <a:pt x="17" y="6"/>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75" name="任意多边形 195">
              <a:extLst>
                <a:ext uri="{FF2B5EF4-FFF2-40B4-BE49-F238E27FC236}">
                  <a16:creationId xmlns:a16="http://schemas.microsoft.com/office/drawing/2014/main" id="{97F71E08-5C85-4D53-B85C-04F89A22F303}"/>
                </a:ext>
              </a:extLst>
            </p:cNvPr>
            <p:cNvSpPr/>
            <p:nvPr/>
          </p:nvSpPr>
          <p:spPr bwMode="auto">
            <a:xfrm>
              <a:off x="6855678" y="3717689"/>
              <a:ext cx="301340" cy="175974"/>
            </a:xfrm>
            <a:custGeom>
              <a:avLst/>
              <a:gdLst>
                <a:gd name="T0" fmla="*/ 16 w 48"/>
                <a:gd name="T1" fmla="*/ 27 h 28"/>
                <a:gd name="T2" fmla="*/ 47 w 48"/>
                <a:gd name="T3" fmla="*/ 9 h 28"/>
                <a:gd name="T4" fmla="*/ 46 w 48"/>
                <a:gd name="T5" fmla="*/ 6 h 28"/>
                <a:gd name="T6" fmla="*/ 37 w 48"/>
                <a:gd name="T7" fmla="*/ 1 h 28"/>
                <a:gd name="T8" fmla="*/ 32 w 48"/>
                <a:gd name="T9" fmla="*/ 1 h 28"/>
                <a:gd name="T10" fmla="*/ 1 w 48"/>
                <a:gd name="T11" fmla="*/ 19 h 28"/>
                <a:gd name="T12" fmla="*/ 2 w 48"/>
                <a:gd name="T13" fmla="*/ 21 h 28"/>
                <a:gd name="T14" fmla="*/ 11 w 48"/>
                <a:gd name="T15" fmla="*/ 27 h 28"/>
                <a:gd name="T16" fmla="*/ 16 w 48"/>
                <a:gd name="T1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8">
                  <a:moveTo>
                    <a:pt x="16" y="27"/>
                  </a:moveTo>
                  <a:cubicBezTo>
                    <a:pt x="47" y="9"/>
                    <a:pt x="47" y="9"/>
                    <a:pt x="47" y="9"/>
                  </a:cubicBezTo>
                  <a:cubicBezTo>
                    <a:pt x="48" y="8"/>
                    <a:pt x="48" y="7"/>
                    <a:pt x="46" y="6"/>
                  </a:cubicBezTo>
                  <a:cubicBezTo>
                    <a:pt x="37" y="1"/>
                    <a:pt x="37" y="1"/>
                    <a:pt x="37" y="1"/>
                  </a:cubicBezTo>
                  <a:cubicBezTo>
                    <a:pt x="36" y="0"/>
                    <a:pt x="33" y="0"/>
                    <a:pt x="32" y="1"/>
                  </a:cubicBezTo>
                  <a:cubicBezTo>
                    <a:pt x="1" y="19"/>
                    <a:pt x="1" y="19"/>
                    <a:pt x="1" y="19"/>
                  </a:cubicBezTo>
                  <a:cubicBezTo>
                    <a:pt x="0" y="19"/>
                    <a:pt x="0" y="21"/>
                    <a:pt x="2" y="21"/>
                  </a:cubicBezTo>
                  <a:cubicBezTo>
                    <a:pt x="11" y="27"/>
                    <a:pt x="11" y="27"/>
                    <a:pt x="11" y="27"/>
                  </a:cubicBezTo>
                  <a:cubicBezTo>
                    <a:pt x="12" y="27"/>
                    <a:pt x="14" y="28"/>
                    <a:pt x="16" y="27"/>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76" name="任意多边形 196">
              <a:extLst>
                <a:ext uri="{FF2B5EF4-FFF2-40B4-BE49-F238E27FC236}">
                  <a16:creationId xmlns:a16="http://schemas.microsoft.com/office/drawing/2014/main" id="{4BBFFF20-F455-40C0-9E54-BD6136F1B3B0}"/>
                </a:ext>
              </a:extLst>
            </p:cNvPr>
            <p:cNvSpPr/>
            <p:nvPr/>
          </p:nvSpPr>
          <p:spPr bwMode="auto">
            <a:xfrm>
              <a:off x="6843025" y="3705038"/>
              <a:ext cx="326644" cy="201277"/>
            </a:xfrm>
            <a:custGeom>
              <a:avLst/>
              <a:gdLst>
                <a:gd name="T0" fmla="*/ 16 w 52"/>
                <a:gd name="T1" fmla="*/ 32 h 32"/>
                <a:gd name="T2" fmla="*/ 12 w 52"/>
                <a:gd name="T3" fmla="*/ 31 h 32"/>
                <a:gd name="T4" fmla="*/ 3 w 52"/>
                <a:gd name="T5" fmla="*/ 25 h 32"/>
                <a:gd name="T6" fmla="*/ 0 w 52"/>
                <a:gd name="T7" fmla="*/ 22 h 32"/>
                <a:gd name="T8" fmla="*/ 2 w 52"/>
                <a:gd name="T9" fmla="*/ 19 h 32"/>
                <a:gd name="T10" fmla="*/ 33 w 52"/>
                <a:gd name="T11" fmla="*/ 1 h 32"/>
                <a:gd name="T12" fmla="*/ 40 w 52"/>
                <a:gd name="T13" fmla="*/ 1 h 32"/>
                <a:gd name="T14" fmla="*/ 49 w 52"/>
                <a:gd name="T15" fmla="*/ 6 h 32"/>
                <a:gd name="T16" fmla="*/ 52 w 52"/>
                <a:gd name="T17" fmla="*/ 10 h 32"/>
                <a:gd name="T18" fmla="*/ 50 w 52"/>
                <a:gd name="T19" fmla="*/ 13 h 32"/>
                <a:gd name="T20" fmla="*/ 19 w 52"/>
                <a:gd name="T21" fmla="*/ 31 h 32"/>
                <a:gd name="T22" fmla="*/ 16 w 52"/>
                <a:gd name="T23" fmla="*/ 32 h 32"/>
                <a:gd name="T24" fmla="*/ 6 w 52"/>
                <a:gd name="T25" fmla="*/ 22 h 32"/>
                <a:gd name="T26" fmla="*/ 14 w 52"/>
                <a:gd name="T27" fmla="*/ 27 h 32"/>
                <a:gd name="T28" fmla="*/ 17 w 52"/>
                <a:gd name="T29" fmla="*/ 27 h 32"/>
                <a:gd name="T30" fmla="*/ 46 w 52"/>
                <a:gd name="T31" fmla="*/ 10 h 32"/>
                <a:gd name="T32" fmla="*/ 38 w 52"/>
                <a:gd name="T33" fmla="*/ 5 h 32"/>
                <a:gd name="T34" fmla="*/ 35 w 52"/>
                <a:gd name="T35" fmla="*/ 5 h 32"/>
                <a:gd name="T36" fmla="*/ 6 w 52"/>
                <a:gd name="T37"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32">
                  <a:moveTo>
                    <a:pt x="16" y="32"/>
                  </a:moveTo>
                  <a:cubicBezTo>
                    <a:pt x="14" y="32"/>
                    <a:pt x="13" y="31"/>
                    <a:pt x="12" y="31"/>
                  </a:cubicBezTo>
                  <a:cubicBezTo>
                    <a:pt x="3" y="25"/>
                    <a:pt x="3" y="25"/>
                    <a:pt x="3" y="25"/>
                  </a:cubicBezTo>
                  <a:cubicBezTo>
                    <a:pt x="1" y="25"/>
                    <a:pt x="0" y="23"/>
                    <a:pt x="0" y="22"/>
                  </a:cubicBezTo>
                  <a:cubicBezTo>
                    <a:pt x="0" y="20"/>
                    <a:pt x="1" y="19"/>
                    <a:pt x="2" y="19"/>
                  </a:cubicBezTo>
                  <a:cubicBezTo>
                    <a:pt x="33" y="1"/>
                    <a:pt x="33" y="1"/>
                    <a:pt x="33" y="1"/>
                  </a:cubicBezTo>
                  <a:cubicBezTo>
                    <a:pt x="35" y="0"/>
                    <a:pt x="38" y="0"/>
                    <a:pt x="40" y="1"/>
                  </a:cubicBezTo>
                  <a:cubicBezTo>
                    <a:pt x="49" y="6"/>
                    <a:pt x="49" y="6"/>
                    <a:pt x="49" y="6"/>
                  </a:cubicBezTo>
                  <a:cubicBezTo>
                    <a:pt x="51" y="7"/>
                    <a:pt x="52" y="8"/>
                    <a:pt x="52" y="10"/>
                  </a:cubicBezTo>
                  <a:cubicBezTo>
                    <a:pt x="52" y="11"/>
                    <a:pt x="51" y="12"/>
                    <a:pt x="50" y="13"/>
                  </a:cubicBezTo>
                  <a:cubicBezTo>
                    <a:pt x="19" y="31"/>
                    <a:pt x="19" y="31"/>
                    <a:pt x="19" y="31"/>
                  </a:cubicBezTo>
                  <a:cubicBezTo>
                    <a:pt x="18" y="31"/>
                    <a:pt x="17" y="32"/>
                    <a:pt x="16" y="32"/>
                  </a:cubicBezTo>
                  <a:close/>
                  <a:moveTo>
                    <a:pt x="6" y="22"/>
                  </a:moveTo>
                  <a:cubicBezTo>
                    <a:pt x="14" y="27"/>
                    <a:pt x="14" y="27"/>
                    <a:pt x="14" y="27"/>
                  </a:cubicBezTo>
                  <a:cubicBezTo>
                    <a:pt x="15" y="27"/>
                    <a:pt x="16" y="27"/>
                    <a:pt x="17" y="27"/>
                  </a:cubicBezTo>
                  <a:cubicBezTo>
                    <a:pt x="46" y="10"/>
                    <a:pt x="46" y="10"/>
                    <a:pt x="46" y="10"/>
                  </a:cubicBezTo>
                  <a:cubicBezTo>
                    <a:pt x="38" y="5"/>
                    <a:pt x="38" y="5"/>
                    <a:pt x="38" y="5"/>
                  </a:cubicBezTo>
                  <a:cubicBezTo>
                    <a:pt x="37" y="4"/>
                    <a:pt x="36" y="4"/>
                    <a:pt x="35" y="5"/>
                  </a:cubicBezTo>
                  <a:lnTo>
                    <a:pt x="6" y="22"/>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77" name="任意多边形 197">
              <a:extLst>
                <a:ext uri="{FF2B5EF4-FFF2-40B4-BE49-F238E27FC236}">
                  <a16:creationId xmlns:a16="http://schemas.microsoft.com/office/drawing/2014/main" id="{329A7081-A76E-4537-96CF-060B631CAC62}"/>
                </a:ext>
              </a:extLst>
            </p:cNvPr>
            <p:cNvSpPr/>
            <p:nvPr/>
          </p:nvSpPr>
          <p:spPr bwMode="auto">
            <a:xfrm>
              <a:off x="5129295" y="4716023"/>
              <a:ext cx="301340" cy="169073"/>
            </a:xfrm>
            <a:custGeom>
              <a:avLst/>
              <a:gdLst>
                <a:gd name="T0" fmla="*/ 16 w 48"/>
                <a:gd name="T1" fmla="*/ 27 h 27"/>
                <a:gd name="T2" fmla="*/ 47 w 48"/>
                <a:gd name="T3" fmla="*/ 9 h 27"/>
                <a:gd name="T4" fmla="*/ 46 w 48"/>
                <a:gd name="T5" fmla="*/ 6 h 27"/>
                <a:gd name="T6" fmla="*/ 37 w 48"/>
                <a:gd name="T7" fmla="*/ 1 h 27"/>
                <a:gd name="T8" fmla="*/ 32 w 48"/>
                <a:gd name="T9" fmla="*/ 0 h 27"/>
                <a:gd name="T10" fmla="*/ 1 w 48"/>
                <a:gd name="T11" fmla="*/ 18 h 27"/>
                <a:gd name="T12" fmla="*/ 2 w 48"/>
                <a:gd name="T13" fmla="*/ 21 h 27"/>
                <a:gd name="T14" fmla="*/ 11 w 48"/>
                <a:gd name="T15" fmla="*/ 26 h 27"/>
                <a:gd name="T16" fmla="*/ 16 w 48"/>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7">
                  <a:moveTo>
                    <a:pt x="16" y="27"/>
                  </a:moveTo>
                  <a:cubicBezTo>
                    <a:pt x="47" y="9"/>
                    <a:pt x="47" y="9"/>
                    <a:pt x="47" y="9"/>
                  </a:cubicBezTo>
                  <a:cubicBezTo>
                    <a:pt x="48" y="8"/>
                    <a:pt x="48" y="7"/>
                    <a:pt x="46" y="6"/>
                  </a:cubicBezTo>
                  <a:cubicBezTo>
                    <a:pt x="37" y="1"/>
                    <a:pt x="37" y="1"/>
                    <a:pt x="37" y="1"/>
                  </a:cubicBezTo>
                  <a:cubicBezTo>
                    <a:pt x="36" y="0"/>
                    <a:pt x="33" y="0"/>
                    <a:pt x="32" y="0"/>
                  </a:cubicBezTo>
                  <a:cubicBezTo>
                    <a:pt x="1" y="18"/>
                    <a:pt x="1" y="18"/>
                    <a:pt x="1" y="18"/>
                  </a:cubicBezTo>
                  <a:cubicBezTo>
                    <a:pt x="0" y="19"/>
                    <a:pt x="0" y="20"/>
                    <a:pt x="2" y="21"/>
                  </a:cubicBezTo>
                  <a:cubicBezTo>
                    <a:pt x="11" y="26"/>
                    <a:pt x="11" y="26"/>
                    <a:pt x="11" y="26"/>
                  </a:cubicBezTo>
                  <a:cubicBezTo>
                    <a:pt x="12" y="27"/>
                    <a:pt x="14" y="27"/>
                    <a:pt x="16" y="27"/>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78" name="任意多边形 198">
              <a:extLst>
                <a:ext uri="{FF2B5EF4-FFF2-40B4-BE49-F238E27FC236}">
                  <a16:creationId xmlns:a16="http://schemas.microsoft.com/office/drawing/2014/main" id="{800EBFB5-F4E7-487F-BDD7-12C80F4C2687}"/>
                </a:ext>
              </a:extLst>
            </p:cNvPr>
            <p:cNvSpPr/>
            <p:nvPr/>
          </p:nvSpPr>
          <p:spPr bwMode="auto">
            <a:xfrm>
              <a:off x="5117794" y="4696471"/>
              <a:ext cx="325494" cy="201277"/>
            </a:xfrm>
            <a:custGeom>
              <a:avLst/>
              <a:gdLst>
                <a:gd name="T0" fmla="*/ 16 w 52"/>
                <a:gd name="T1" fmla="*/ 32 h 32"/>
                <a:gd name="T2" fmla="*/ 12 w 52"/>
                <a:gd name="T3" fmla="*/ 31 h 32"/>
                <a:gd name="T4" fmla="*/ 3 w 52"/>
                <a:gd name="T5" fmla="*/ 26 h 32"/>
                <a:gd name="T6" fmla="*/ 0 w 52"/>
                <a:gd name="T7" fmla="*/ 23 h 32"/>
                <a:gd name="T8" fmla="*/ 2 w 52"/>
                <a:gd name="T9" fmla="*/ 19 h 32"/>
                <a:gd name="T10" fmla="*/ 33 w 52"/>
                <a:gd name="T11" fmla="*/ 2 h 32"/>
                <a:gd name="T12" fmla="*/ 40 w 52"/>
                <a:gd name="T13" fmla="*/ 2 h 32"/>
                <a:gd name="T14" fmla="*/ 49 w 52"/>
                <a:gd name="T15" fmla="*/ 7 h 32"/>
                <a:gd name="T16" fmla="*/ 52 w 52"/>
                <a:gd name="T17" fmla="*/ 11 h 32"/>
                <a:gd name="T18" fmla="*/ 50 w 52"/>
                <a:gd name="T19" fmla="*/ 14 h 32"/>
                <a:gd name="T20" fmla="*/ 19 w 52"/>
                <a:gd name="T21" fmla="*/ 32 h 32"/>
                <a:gd name="T22" fmla="*/ 16 w 52"/>
                <a:gd name="T23" fmla="*/ 32 h 32"/>
                <a:gd name="T24" fmla="*/ 6 w 52"/>
                <a:gd name="T25" fmla="*/ 23 h 32"/>
                <a:gd name="T26" fmla="*/ 14 w 52"/>
                <a:gd name="T27" fmla="*/ 27 h 32"/>
                <a:gd name="T28" fmla="*/ 17 w 52"/>
                <a:gd name="T29" fmla="*/ 28 h 32"/>
                <a:gd name="T30" fmla="*/ 46 w 52"/>
                <a:gd name="T31" fmla="*/ 10 h 32"/>
                <a:gd name="T32" fmla="*/ 38 w 52"/>
                <a:gd name="T33" fmla="*/ 6 h 32"/>
                <a:gd name="T34" fmla="*/ 35 w 52"/>
                <a:gd name="T35" fmla="*/ 5 h 32"/>
                <a:gd name="T36" fmla="*/ 6 w 52"/>
                <a:gd name="T37" fmla="*/ 2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32">
                  <a:moveTo>
                    <a:pt x="16" y="32"/>
                  </a:moveTo>
                  <a:cubicBezTo>
                    <a:pt x="14" y="32"/>
                    <a:pt x="13" y="32"/>
                    <a:pt x="12" y="31"/>
                  </a:cubicBezTo>
                  <a:cubicBezTo>
                    <a:pt x="3" y="26"/>
                    <a:pt x="3" y="26"/>
                    <a:pt x="3" y="26"/>
                  </a:cubicBezTo>
                  <a:cubicBezTo>
                    <a:pt x="1" y="25"/>
                    <a:pt x="0" y="24"/>
                    <a:pt x="0" y="23"/>
                  </a:cubicBezTo>
                  <a:cubicBezTo>
                    <a:pt x="0" y="21"/>
                    <a:pt x="1" y="20"/>
                    <a:pt x="2" y="19"/>
                  </a:cubicBezTo>
                  <a:cubicBezTo>
                    <a:pt x="33" y="2"/>
                    <a:pt x="33" y="2"/>
                    <a:pt x="33" y="2"/>
                  </a:cubicBezTo>
                  <a:cubicBezTo>
                    <a:pt x="35" y="0"/>
                    <a:pt x="38" y="1"/>
                    <a:pt x="40" y="2"/>
                  </a:cubicBezTo>
                  <a:cubicBezTo>
                    <a:pt x="49" y="7"/>
                    <a:pt x="49" y="7"/>
                    <a:pt x="49" y="7"/>
                  </a:cubicBezTo>
                  <a:cubicBezTo>
                    <a:pt x="51" y="8"/>
                    <a:pt x="52" y="9"/>
                    <a:pt x="52" y="11"/>
                  </a:cubicBezTo>
                  <a:cubicBezTo>
                    <a:pt x="52" y="12"/>
                    <a:pt x="51" y="13"/>
                    <a:pt x="50" y="14"/>
                  </a:cubicBezTo>
                  <a:cubicBezTo>
                    <a:pt x="19" y="32"/>
                    <a:pt x="19" y="32"/>
                    <a:pt x="19" y="32"/>
                  </a:cubicBezTo>
                  <a:cubicBezTo>
                    <a:pt x="18" y="32"/>
                    <a:pt x="17" y="32"/>
                    <a:pt x="16" y="32"/>
                  </a:cubicBezTo>
                  <a:close/>
                  <a:moveTo>
                    <a:pt x="6" y="23"/>
                  </a:moveTo>
                  <a:cubicBezTo>
                    <a:pt x="14" y="27"/>
                    <a:pt x="14" y="27"/>
                    <a:pt x="14" y="27"/>
                  </a:cubicBezTo>
                  <a:cubicBezTo>
                    <a:pt x="15" y="28"/>
                    <a:pt x="16" y="28"/>
                    <a:pt x="17" y="28"/>
                  </a:cubicBezTo>
                  <a:cubicBezTo>
                    <a:pt x="46" y="10"/>
                    <a:pt x="46" y="10"/>
                    <a:pt x="46" y="10"/>
                  </a:cubicBezTo>
                  <a:cubicBezTo>
                    <a:pt x="38" y="6"/>
                    <a:pt x="38" y="6"/>
                    <a:pt x="38" y="6"/>
                  </a:cubicBezTo>
                  <a:cubicBezTo>
                    <a:pt x="37" y="5"/>
                    <a:pt x="36" y="5"/>
                    <a:pt x="35" y="5"/>
                  </a:cubicBezTo>
                  <a:lnTo>
                    <a:pt x="6" y="23"/>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79" name="任意多边形 199">
              <a:extLst>
                <a:ext uri="{FF2B5EF4-FFF2-40B4-BE49-F238E27FC236}">
                  <a16:creationId xmlns:a16="http://schemas.microsoft.com/office/drawing/2014/main" id="{B460D39A-6DBF-4FAA-9B39-845382FD1E27}"/>
                </a:ext>
              </a:extLst>
            </p:cNvPr>
            <p:cNvSpPr/>
            <p:nvPr/>
          </p:nvSpPr>
          <p:spPr bwMode="auto">
            <a:xfrm>
              <a:off x="4602524" y="4565353"/>
              <a:ext cx="301340" cy="169073"/>
            </a:xfrm>
            <a:custGeom>
              <a:avLst/>
              <a:gdLst>
                <a:gd name="T0" fmla="*/ 16 w 48"/>
                <a:gd name="T1" fmla="*/ 27 h 27"/>
                <a:gd name="T2" fmla="*/ 47 w 48"/>
                <a:gd name="T3" fmla="*/ 9 h 27"/>
                <a:gd name="T4" fmla="*/ 47 w 48"/>
                <a:gd name="T5" fmla="*/ 6 h 27"/>
                <a:gd name="T6" fmla="*/ 38 w 48"/>
                <a:gd name="T7" fmla="*/ 1 h 27"/>
                <a:gd name="T8" fmla="*/ 33 w 48"/>
                <a:gd name="T9" fmla="*/ 1 h 27"/>
                <a:gd name="T10" fmla="*/ 2 w 48"/>
                <a:gd name="T11" fmla="*/ 18 h 27"/>
                <a:gd name="T12" fmla="*/ 2 w 48"/>
                <a:gd name="T13" fmla="*/ 21 h 27"/>
                <a:gd name="T14" fmla="*/ 11 w 48"/>
                <a:gd name="T15" fmla="*/ 26 h 27"/>
                <a:gd name="T16" fmla="*/ 16 w 48"/>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7">
                  <a:moveTo>
                    <a:pt x="16" y="27"/>
                  </a:moveTo>
                  <a:cubicBezTo>
                    <a:pt x="47" y="9"/>
                    <a:pt x="47" y="9"/>
                    <a:pt x="47" y="9"/>
                  </a:cubicBezTo>
                  <a:cubicBezTo>
                    <a:pt x="48" y="8"/>
                    <a:pt x="48" y="7"/>
                    <a:pt x="47" y="6"/>
                  </a:cubicBezTo>
                  <a:cubicBezTo>
                    <a:pt x="38" y="1"/>
                    <a:pt x="38" y="1"/>
                    <a:pt x="38" y="1"/>
                  </a:cubicBezTo>
                  <a:cubicBezTo>
                    <a:pt x="36" y="0"/>
                    <a:pt x="34" y="0"/>
                    <a:pt x="33" y="1"/>
                  </a:cubicBezTo>
                  <a:cubicBezTo>
                    <a:pt x="2" y="18"/>
                    <a:pt x="2" y="18"/>
                    <a:pt x="2" y="18"/>
                  </a:cubicBezTo>
                  <a:cubicBezTo>
                    <a:pt x="0" y="19"/>
                    <a:pt x="1" y="20"/>
                    <a:pt x="2" y="21"/>
                  </a:cubicBezTo>
                  <a:cubicBezTo>
                    <a:pt x="11" y="26"/>
                    <a:pt x="11" y="26"/>
                    <a:pt x="11" y="26"/>
                  </a:cubicBezTo>
                  <a:cubicBezTo>
                    <a:pt x="13" y="27"/>
                    <a:pt x="15" y="27"/>
                    <a:pt x="16" y="27"/>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80" name="任意多边形 200">
              <a:extLst>
                <a:ext uri="{FF2B5EF4-FFF2-40B4-BE49-F238E27FC236}">
                  <a16:creationId xmlns:a16="http://schemas.microsoft.com/office/drawing/2014/main" id="{900B5BC7-CB38-43B5-9DAC-D44A310F8427}"/>
                </a:ext>
              </a:extLst>
            </p:cNvPr>
            <p:cNvSpPr/>
            <p:nvPr/>
          </p:nvSpPr>
          <p:spPr bwMode="auto">
            <a:xfrm>
              <a:off x="4596775" y="4552701"/>
              <a:ext cx="319743" cy="194377"/>
            </a:xfrm>
            <a:custGeom>
              <a:avLst/>
              <a:gdLst>
                <a:gd name="T0" fmla="*/ 15 w 51"/>
                <a:gd name="T1" fmla="*/ 31 h 31"/>
                <a:gd name="T2" fmla="*/ 11 w 51"/>
                <a:gd name="T3" fmla="*/ 30 h 31"/>
                <a:gd name="T4" fmla="*/ 2 w 51"/>
                <a:gd name="T5" fmla="*/ 25 h 31"/>
                <a:gd name="T6" fmla="*/ 0 w 51"/>
                <a:gd name="T7" fmla="*/ 22 h 31"/>
                <a:gd name="T8" fmla="*/ 2 w 51"/>
                <a:gd name="T9" fmla="*/ 18 h 31"/>
                <a:gd name="T10" fmla="*/ 32 w 51"/>
                <a:gd name="T11" fmla="*/ 1 h 31"/>
                <a:gd name="T12" fmla="*/ 40 w 51"/>
                <a:gd name="T13" fmla="*/ 1 h 31"/>
                <a:gd name="T14" fmla="*/ 49 w 51"/>
                <a:gd name="T15" fmla="*/ 6 h 31"/>
                <a:gd name="T16" fmla="*/ 51 w 51"/>
                <a:gd name="T17" fmla="*/ 10 h 31"/>
                <a:gd name="T18" fmla="*/ 49 w 51"/>
                <a:gd name="T19" fmla="*/ 13 h 31"/>
                <a:gd name="T20" fmla="*/ 18 w 51"/>
                <a:gd name="T21" fmla="*/ 31 h 31"/>
                <a:gd name="T22" fmla="*/ 15 w 51"/>
                <a:gd name="T23" fmla="*/ 31 h 31"/>
                <a:gd name="T24" fmla="*/ 5 w 51"/>
                <a:gd name="T25" fmla="*/ 22 h 31"/>
                <a:gd name="T26" fmla="*/ 13 w 51"/>
                <a:gd name="T27" fmla="*/ 27 h 31"/>
                <a:gd name="T28" fmla="*/ 16 w 51"/>
                <a:gd name="T29" fmla="*/ 27 h 31"/>
                <a:gd name="T30" fmla="*/ 16 w 51"/>
                <a:gd name="T31" fmla="*/ 27 h 31"/>
                <a:gd name="T32" fmla="*/ 46 w 51"/>
                <a:gd name="T33" fmla="*/ 10 h 31"/>
                <a:gd name="T34" fmla="*/ 37 w 51"/>
                <a:gd name="T35" fmla="*/ 5 h 31"/>
                <a:gd name="T36" fmla="*/ 35 w 51"/>
                <a:gd name="T37" fmla="*/ 5 h 31"/>
                <a:gd name="T38" fmla="*/ 5 w 51"/>
                <a:gd name="T39" fmla="*/ 2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31">
                  <a:moveTo>
                    <a:pt x="15" y="31"/>
                  </a:moveTo>
                  <a:cubicBezTo>
                    <a:pt x="14" y="31"/>
                    <a:pt x="12" y="31"/>
                    <a:pt x="11" y="30"/>
                  </a:cubicBezTo>
                  <a:cubicBezTo>
                    <a:pt x="2" y="25"/>
                    <a:pt x="2" y="25"/>
                    <a:pt x="2" y="25"/>
                  </a:cubicBezTo>
                  <a:cubicBezTo>
                    <a:pt x="1" y="24"/>
                    <a:pt x="0" y="23"/>
                    <a:pt x="0" y="22"/>
                  </a:cubicBezTo>
                  <a:cubicBezTo>
                    <a:pt x="0" y="20"/>
                    <a:pt x="0" y="19"/>
                    <a:pt x="2" y="18"/>
                  </a:cubicBezTo>
                  <a:cubicBezTo>
                    <a:pt x="32" y="1"/>
                    <a:pt x="32" y="1"/>
                    <a:pt x="32" y="1"/>
                  </a:cubicBezTo>
                  <a:cubicBezTo>
                    <a:pt x="34" y="0"/>
                    <a:pt x="38" y="0"/>
                    <a:pt x="40" y="1"/>
                  </a:cubicBezTo>
                  <a:cubicBezTo>
                    <a:pt x="49" y="6"/>
                    <a:pt x="49" y="6"/>
                    <a:pt x="49" y="6"/>
                  </a:cubicBezTo>
                  <a:cubicBezTo>
                    <a:pt x="50" y="7"/>
                    <a:pt x="51" y="8"/>
                    <a:pt x="51" y="10"/>
                  </a:cubicBezTo>
                  <a:cubicBezTo>
                    <a:pt x="51" y="11"/>
                    <a:pt x="50" y="12"/>
                    <a:pt x="49" y="13"/>
                  </a:cubicBezTo>
                  <a:cubicBezTo>
                    <a:pt x="18" y="31"/>
                    <a:pt x="18" y="31"/>
                    <a:pt x="18" y="31"/>
                  </a:cubicBezTo>
                  <a:cubicBezTo>
                    <a:pt x="17" y="31"/>
                    <a:pt x="16" y="31"/>
                    <a:pt x="15" y="31"/>
                  </a:cubicBezTo>
                  <a:close/>
                  <a:moveTo>
                    <a:pt x="5" y="22"/>
                  </a:moveTo>
                  <a:cubicBezTo>
                    <a:pt x="13" y="27"/>
                    <a:pt x="13" y="27"/>
                    <a:pt x="13" y="27"/>
                  </a:cubicBezTo>
                  <a:cubicBezTo>
                    <a:pt x="14" y="27"/>
                    <a:pt x="16" y="27"/>
                    <a:pt x="16" y="27"/>
                  </a:cubicBezTo>
                  <a:cubicBezTo>
                    <a:pt x="16" y="27"/>
                    <a:pt x="16" y="27"/>
                    <a:pt x="16" y="27"/>
                  </a:cubicBezTo>
                  <a:cubicBezTo>
                    <a:pt x="46" y="10"/>
                    <a:pt x="46" y="10"/>
                    <a:pt x="46" y="10"/>
                  </a:cubicBezTo>
                  <a:cubicBezTo>
                    <a:pt x="37" y="5"/>
                    <a:pt x="37" y="5"/>
                    <a:pt x="37" y="5"/>
                  </a:cubicBezTo>
                  <a:cubicBezTo>
                    <a:pt x="37" y="4"/>
                    <a:pt x="35" y="4"/>
                    <a:pt x="35" y="5"/>
                  </a:cubicBezTo>
                  <a:lnTo>
                    <a:pt x="5" y="22"/>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81" name="任意多边形 201">
              <a:extLst>
                <a:ext uri="{FF2B5EF4-FFF2-40B4-BE49-F238E27FC236}">
                  <a16:creationId xmlns:a16="http://schemas.microsoft.com/office/drawing/2014/main" id="{BBF8A619-3A85-4859-9F1A-BD11B8906D28}"/>
                </a:ext>
              </a:extLst>
            </p:cNvPr>
            <p:cNvSpPr/>
            <p:nvPr/>
          </p:nvSpPr>
          <p:spPr bwMode="auto">
            <a:xfrm>
              <a:off x="6849926" y="3944270"/>
              <a:ext cx="169073" cy="100063"/>
            </a:xfrm>
            <a:custGeom>
              <a:avLst/>
              <a:gdLst>
                <a:gd name="T0" fmla="*/ 16 w 27"/>
                <a:gd name="T1" fmla="*/ 15 h 16"/>
                <a:gd name="T2" fmla="*/ 26 w 27"/>
                <a:gd name="T3" fmla="*/ 9 h 16"/>
                <a:gd name="T4" fmla="*/ 25 w 27"/>
                <a:gd name="T5" fmla="*/ 6 h 16"/>
                <a:gd name="T6" fmla="*/ 16 w 27"/>
                <a:gd name="T7" fmla="*/ 1 h 16"/>
                <a:gd name="T8" fmla="*/ 11 w 27"/>
                <a:gd name="T9" fmla="*/ 1 h 16"/>
                <a:gd name="T10" fmla="*/ 2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9"/>
                    <a:pt x="26" y="9"/>
                    <a:pt x="26" y="9"/>
                  </a:cubicBezTo>
                  <a:cubicBezTo>
                    <a:pt x="27" y="9"/>
                    <a:pt x="27" y="7"/>
                    <a:pt x="25" y="6"/>
                  </a:cubicBezTo>
                  <a:cubicBezTo>
                    <a:pt x="16" y="1"/>
                    <a:pt x="16" y="1"/>
                    <a:pt x="16" y="1"/>
                  </a:cubicBezTo>
                  <a:cubicBezTo>
                    <a:pt x="15" y="0"/>
                    <a:pt x="13" y="0"/>
                    <a:pt x="11" y="1"/>
                  </a:cubicBezTo>
                  <a:cubicBezTo>
                    <a:pt x="2" y="7"/>
                    <a:pt x="2" y="7"/>
                    <a:pt x="2" y="7"/>
                  </a:cubicBezTo>
                  <a:cubicBezTo>
                    <a:pt x="0" y="7"/>
                    <a:pt x="1" y="9"/>
                    <a:pt x="2" y="10"/>
                  </a:cubicBezTo>
                  <a:cubicBezTo>
                    <a:pt x="11" y="15"/>
                    <a:pt x="11" y="15"/>
                    <a:pt x="11" y="15"/>
                  </a:cubicBezTo>
                  <a:cubicBezTo>
                    <a:pt x="13" y="16"/>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82" name="任意多边形 202">
              <a:extLst>
                <a:ext uri="{FF2B5EF4-FFF2-40B4-BE49-F238E27FC236}">
                  <a16:creationId xmlns:a16="http://schemas.microsoft.com/office/drawing/2014/main" id="{C86B375A-AF5E-4811-92A6-FC5D2660E3CA}"/>
                </a:ext>
              </a:extLst>
            </p:cNvPr>
            <p:cNvSpPr/>
            <p:nvPr/>
          </p:nvSpPr>
          <p:spPr bwMode="auto">
            <a:xfrm>
              <a:off x="6843025" y="3931617"/>
              <a:ext cx="188625" cy="125367"/>
            </a:xfrm>
            <a:custGeom>
              <a:avLst/>
              <a:gdLst>
                <a:gd name="T0" fmla="*/ 15 w 30"/>
                <a:gd name="T1" fmla="*/ 20 h 20"/>
                <a:gd name="T2" fmla="*/ 11 w 30"/>
                <a:gd name="T3" fmla="*/ 19 h 20"/>
                <a:gd name="T4" fmla="*/ 2 w 30"/>
                <a:gd name="T5" fmla="*/ 13 h 20"/>
                <a:gd name="T6" fmla="*/ 0 w 30"/>
                <a:gd name="T7" fmla="*/ 10 h 20"/>
                <a:gd name="T8" fmla="*/ 2 w 30"/>
                <a:gd name="T9" fmla="*/ 7 h 20"/>
                <a:gd name="T10" fmla="*/ 11 w 30"/>
                <a:gd name="T11" fmla="*/ 1 h 20"/>
                <a:gd name="T12" fmla="*/ 19 w 30"/>
                <a:gd name="T13" fmla="*/ 1 h 20"/>
                <a:gd name="T14" fmla="*/ 28 w 30"/>
                <a:gd name="T15" fmla="*/ 7 h 20"/>
                <a:gd name="T16" fmla="*/ 30 w 30"/>
                <a:gd name="T17" fmla="*/ 10 h 20"/>
                <a:gd name="T18" fmla="*/ 28 w 30"/>
                <a:gd name="T19" fmla="*/ 13 h 20"/>
                <a:gd name="T20" fmla="*/ 18 w 30"/>
                <a:gd name="T21" fmla="*/ 19 h 20"/>
                <a:gd name="T22" fmla="*/ 15 w 30"/>
                <a:gd name="T23" fmla="*/ 20 h 20"/>
                <a:gd name="T24" fmla="*/ 5 w 30"/>
                <a:gd name="T25" fmla="*/ 10 h 20"/>
                <a:gd name="T26" fmla="*/ 13 w 30"/>
                <a:gd name="T27" fmla="*/ 15 h 20"/>
                <a:gd name="T28" fmla="*/ 16 w 30"/>
                <a:gd name="T29" fmla="*/ 15 h 20"/>
                <a:gd name="T30" fmla="*/ 25 w 30"/>
                <a:gd name="T31" fmla="*/ 10 h 20"/>
                <a:gd name="T32" fmla="*/ 16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19"/>
                    <a:pt x="11" y="19"/>
                  </a:cubicBezTo>
                  <a:cubicBezTo>
                    <a:pt x="2" y="13"/>
                    <a:pt x="2" y="13"/>
                    <a:pt x="2" y="13"/>
                  </a:cubicBezTo>
                  <a:cubicBezTo>
                    <a:pt x="0" y="13"/>
                    <a:pt x="0" y="11"/>
                    <a:pt x="0" y="10"/>
                  </a:cubicBezTo>
                  <a:cubicBezTo>
                    <a:pt x="0" y="9"/>
                    <a:pt x="0" y="7"/>
                    <a:pt x="2" y="7"/>
                  </a:cubicBezTo>
                  <a:cubicBezTo>
                    <a:pt x="11" y="1"/>
                    <a:pt x="11" y="1"/>
                    <a:pt x="11" y="1"/>
                  </a:cubicBezTo>
                  <a:cubicBezTo>
                    <a:pt x="13" y="0"/>
                    <a:pt x="16" y="0"/>
                    <a:pt x="19" y="1"/>
                  </a:cubicBezTo>
                  <a:cubicBezTo>
                    <a:pt x="28" y="7"/>
                    <a:pt x="28" y="7"/>
                    <a:pt x="28" y="7"/>
                  </a:cubicBezTo>
                  <a:cubicBezTo>
                    <a:pt x="29" y="7"/>
                    <a:pt x="30" y="9"/>
                    <a:pt x="30" y="10"/>
                  </a:cubicBezTo>
                  <a:cubicBezTo>
                    <a:pt x="30" y="11"/>
                    <a:pt x="29" y="13"/>
                    <a:pt x="28" y="13"/>
                  </a:cubicBezTo>
                  <a:cubicBezTo>
                    <a:pt x="18" y="19"/>
                    <a:pt x="18" y="19"/>
                    <a:pt x="18" y="19"/>
                  </a:cubicBezTo>
                  <a:cubicBezTo>
                    <a:pt x="17" y="19"/>
                    <a:pt x="16" y="20"/>
                    <a:pt x="15" y="20"/>
                  </a:cubicBezTo>
                  <a:close/>
                  <a:moveTo>
                    <a:pt x="5" y="10"/>
                  </a:moveTo>
                  <a:cubicBezTo>
                    <a:pt x="13" y="15"/>
                    <a:pt x="13" y="15"/>
                    <a:pt x="13" y="15"/>
                  </a:cubicBezTo>
                  <a:cubicBezTo>
                    <a:pt x="14" y="15"/>
                    <a:pt x="16" y="15"/>
                    <a:pt x="16" y="15"/>
                  </a:cubicBezTo>
                  <a:cubicBezTo>
                    <a:pt x="25" y="10"/>
                    <a:pt x="25" y="10"/>
                    <a:pt x="25" y="10"/>
                  </a:cubicBezTo>
                  <a:cubicBezTo>
                    <a:pt x="16" y="5"/>
                    <a:pt x="16" y="5"/>
                    <a:pt x="16" y="5"/>
                  </a:cubicBezTo>
                  <a:cubicBezTo>
                    <a:pt x="15"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83" name="任意多边形 203">
              <a:extLst>
                <a:ext uri="{FF2B5EF4-FFF2-40B4-BE49-F238E27FC236}">
                  <a16:creationId xmlns:a16="http://schemas.microsoft.com/office/drawing/2014/main" id="{475C6B42-943F-44FA-A02F-943011844643}"/>
                </a:ext>
              </a:extLst>
            </p:cNvPr>
            <p:cNvSpPr/>
            <p:nvPr/>
          </p:nvSpPr>
          <p:spPr bwMode="auto">
            <a:xfrm>
              <a:off x="6717659" y="4025930"/>
              <a:ext cx="169073" cy="93163"/>
            </a:xfrm>
            <a:custGeom>
              <a:avLst/>
              <a:gdLst>
                <a:gd name="T0" fmla="*/ 16 w 27"/>
                <a:gd name="T1" fmla="*/ 14 h 15"/>
                <a:gd name="T2" fmla="*/ 26 w 27"/>
                <a:gd name="T3" fmla="*/ 9 h 15"/>
                <a:gd name="T4" fmla="*/ 25 w 27"/>
                <a:gd name="T5" fmla="*/ 6 h 15"/>
                <a:gd name="T6" fmla="*/ 16 w 27"/>
                <a:gd name="T7" fmla="*/ 0 h 15"/>
                <a:gd name="T8" fmla="*/ 11 w 27"/>
                <a:gd name="T9" fmla="*/ 0 h 15"/>
                <a:gd name="T10" fmla="*/ 2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6" y="9"/>
                    <a:pt x="26" y="9"/>
                    <a:pt x="26" y="9"/>
                  </a:cubicBezTo>
                  <a:cubicBezTo>
                    <a:pt x="27" y="8"/>
                    <a:pt x="27" y="7"/>
                    <a:pt x="25" y="6"/>
                  </a:cubicBezTo>
                  <a:cubicBezTo>
                    <a:pt x="16" y="0"/>
                    <a:pt x="16" y="0"/>
                    <a:pt x="16" y="0"/>
                  </a:cubicBezTo>
                  <a:cubicBezTo>
                    <a:pt x="15" y="0"/>
                    <a:pt x="13" y="0"/>
                    <a:pt x="11" y="0"/>
                  </a:cubicBezTo>
                  <a:cubicBezTo>
                    <a:pt x="2" y="6"/>
                    <a:pt x="2" y="6"/>
                    <a:pt x="2" y="6"/>
                  </a:cubicBezTo>
                  <a:cubicBezTo>
                    <a:pt x="0" y="7"/>
                    <a:pt x="0" y="8"/>
                    <a:pt x="2" y="9"/>
                  </a:cubicBezTo>
                  <a:cubicBezTo>
                    <a:pt x="11" y="14"/>
                    <a:pt x="11" y="14"/>
                    <a:pt x="11" y="14"/>
                  </a:cubicBezTo>
                  <a:cubicBezTo>
                    <a:pt x="12" y="15"/>
                    <a:pt x="15"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84" name="任意多边形 204">
              <a:extLst>
                <a:ext uri="{FF2B5EF4-FFF2-40B4-BE49-F238E27FC236}">
                  <a16:creationId xmlns:a16="http://schemas.microsoft.com/office/drawing/2014/main" id="{29E1CF95-0FC9-428F-BA30-4098249B81EB}"/>
                </a:ext>
              </a:extLst>
            </p:cNvPr>
            <p:cNvSpPr/>
            <p:nvPr/>
          </p:nvSpPr>
          <p:spPr bwMode="auto">
            <a:xfrm>
              <a:off x="6705008" y="4006378"/>
              <a:ext cx="194377" cy="125367"/>
            </a:xfrm>
            <a:custGeom>
              <a:avLst/>
              <a:gdLst>
                <a:gd name="T0" fmla="*/ 16 w 31"/>
                <a:gd name="T1" fmla="*/ 20 h 20"/>
                <a:gd name="T2" fmla="*/ 12 w 31"/>
                <a:gd name="T3" fmla="*/ 19 h 20"/>
                <a:gd name="T4" fmla="*/ 3 w 31"/>
                <a:gd name="T5" fmla="*/ 14 h 20"/>
                <a:gd name="T6" fmla="*/ 0 w 31"/>
                <a:gd name="T7" fmla="*/ 10 h 20"/>
                <a:gd name="T8" fmla="*/ 2 w 31"/>
                <a:gd name="T9" fmla="*/ 7 h 20"/>
                <a:gd name="T10" fmla="*/ 12 w 31"/>
                <a:gd name="T11" fmla="*/ 1 h 20"/>
                <a:gd name="T12" fmla="*/ 19 w 31"/>
                <a:gd name="T13" fmla="*/ 2 h 20"/>
                <a:gd name="T14" fmla="*/ 28 w 31"/>
                <a:gd name="T15" fmla="*/ 7 h 20"/>
                <a:gd name="T16" fmla="*/ 31 w 31"/>
                <a:gd name="T17" fmla="*/ 10 h 20"/>
                <a:gd name="T18" fmla="*/ 29 w 31"/>
                <a:gd name="T19" fmla="*/ 14 h 20"/>
                <a:gd name="T20" fmla="*/ 19 w 31"/>
                <a:gd name="T21" fmla="*/ 19 h 20"/>
                <a:gd name="T22" fmla="*/ 16 w 31"/>
                <a:gd name="T23" fmla="*/ 20 h 20"/>
                <a:gd name="T24" fmla="*/ 6 w 31"/>
                <a:gd name="T25" fmla="*/ 10 h 20"/>
                <a:gd name="T26" fmla="*/ 14 w 31"/>
                <a:gd name="T27" fmla="*/ 15 h 20"/>
                <a:gd name="T28" fmla="*/ 17 w 31"/>
                <a:gd name="T29" fmla="*/ 15 h 20"/>
                <a:gd name="T30" fmla="*/ 26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20"/>
                    <a:pt x="12" y="19"/>
                  </a:cubicBezTo>
                  <a:cubicBezTo>
                    <a:pt x="3" y="14"/>
                    <a:pt x="3" y="14"/>
                    <a:pt x="3" y="14"/>
                  </a:cubicBezTo>
                  <a:cubicBezTo>
                    <a:pt x="1" y="13"/>
                    <a:pt x="0" y="12"/>
                    <a:pt x="0" y="10"/>
                  </a:cubicBezTo>
                  <a:cubicBezTo>
                    <a:pt x="0" y="9"/>
                    <a:pt x="1" y="8"/>
                    <a:pt x="2" y="7"/>
                  </a:cubicBezTo>
                  <a:cubicBezTo>
                    <a:pt x="12" y="1"/>
                    <a:pt x="12" y="1"/>
                    <a:pt x="12" y="1"/>
                  </a:cubicBezTo>
                  <a:cubicBezTo>
                    <a:pt x="14" y="0"/>
                    <a:pt x="17" y="0"/>
                    <a:pt x="19" y="2"/>
                  </a:cubicBezTo>
                  <a:cubicBezTo>
                    <a:pt x="28" y="7"/>
                    <a:pt x="28" y="7"/>
                    <a:pt x="28" y="7"/>
                  </a:cubicBezTo>
                  <a:cubicBezTo>
                    <a:pt x="30" y="8"/>
                    <a:pt x="31" y="9"/>
                    <a:pt x="31" y="10"/>
                  </a:cubicBezTo>
                  <a:cubicBezTo>
                    <a:pt x="31" y="12"/>
                    <a:pt x="30" y="13"/>
                    <a:pt x="29" y="14"/>
                  </a:cubicBezTo>
                  <a:cubicBezTo>
                    <a:pt x="19" y="19"/>
                    <a:pt x="19" y="19"/>
                    <a:pt x="19" y="19"/>
                  </a:cubicBezTo>
                  <a:cubicBezTo>
                    <a:pt x="18" y="20"/>
                    <a:pt x="17" y="20"/>
                    <a:pt x="16" y="20"/>
                  </a:cubicBezTo>
                  <a:close/>
                  <a:moveTo>
                    <a:pt x="6" y="10"/>
                  </a:moveTo>
                  <a:cubicBezTo>
                    <a:pt x="14" y="15"/>
                    <a:pt x="14" y="15"/>
                    <a:pt x="14" y="15"/>
                  </a:cubicBezTo>
                  <a:cubicBezTo>
                    <a:pt x="15" y="16"/>
                    <a:pt x="16" y="16"/>
                    <a:pt x="17" y="15"/>
                  </a:cubicBezTo>
                  <a:cubicBezTo>
                    <a:pt x="26" y="10"/>
                    <a:pt x="26" y="10"/>
                    <a:pt x="26" y="10"/>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85" name="任意多边形 205">
              <a:extLst>
                <a:ext uri="{FF2B5EF4-FFF2-40B4-BE49-F238E27FC236}">
                  <a16:creationId xmlns:a16="http://schemas.microsoft.com/office/drawing/2014/main" id="{DD3DF734-DB45-4A40-B280-C61DBE74B18F}"/>
                </a:ext>
              </a:extLst>
            </p:cNvPr>
            <p:cNvSpPr/>
            <p:nvPr/>
          </p:nvSpPr>
          <p:spPr bwMode="auto">
            <a:xfrm>
              <a:off x="7119063" y="3793600"/>
              <a:ext cx="163322" cy="94313"/>
            </a:xfrm>
            <a:custGeom>
              <a:avLst/>
              <a:gdLst>
                <a:gd name="T0" fmla="*/ 15 w 26"/>
                <a:gd name="T1" fmla="*/ 15 h 15"/>
                <a:gd name="T2" fmla="*/ 25 w 26"/>
                <a:gd name="T3" fmla="*/ 9 h 15"/>
                <a:gd name="T4" fmla="*/ 25 w 26"/>
                <a:gd name="T5" fmla="*/ 6 h 15"/>
                <a:gd name="T6" fmla="*/ 16 w 26"/>
                <a:gd name="T7" fmla="*/ 1 h 15"/>
                <a:gd name="T8" fmla="*/ 11 w 26"/>
                <a:gd name="T9" fmla="*/ 1 h 15"/>
                <a:gd name="T10" fmla="*/ 1 w 26"/>
                <a:gd name="T11" fmla="*/ 6 h 15"/>
                <a:gd name="T12" fmla="*/ 1 w 26"/>
                <a:gd name="T13" fmla="*/ 9 h 15"/>
                <a:gd name="T14" fmla="*/ 10 w 26"/>
                <a:gd name="T15" fmla="*/ 14 h 15"/>
                <a:gd name="T16" fmla="*/ 15 w 2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5"/>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8"/>
                    <a:pt x="1" y="9"/>
                  </a:cubicBezTo>
                  <a:cubicBezTo>
                    <a:pt x="10" y="14"/>
                    <a:pt x="10" y="14"/>
                    <a:pt x="10" y="14"/>
                  </a:cubicBezTo>
                  <a:cubicBezTo>
                    <a:pt x="12" y="15"/>
                    <a:pt x="14" y="15"/>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86" name="任意多边形 206">
              <a:extLst>
                <a:ext uri="{FF2B5EF4-FFF2-40B4-BE49-F238E27FC236}">
                  <a16:creationId xmlns:a16="http://schemas.microsoft.com/office/drawing/2014/main" id="{E0C8EB9F-04E2-499B-BEF9-A2154DDB6435}"/>
                </a:ext>
              </a:extLst>
            </p:cNvPr>
            <p:cNvSpPr/>
            <p:nvPr/>
          </p:nvSpPr>
          <p:spPr bwMode="auto">
            <a:xfrm>
              <a:off x="7106411" y="3780948"/>
              <a:ext cx="188625" cy="119616"/>
            </a:xfrm>
            <a:custGeom>
              <a:avLst/>
              <a:gdLst>
                <a:gd name="T0" fmla="*/ 15 w 30"/>
                <a:gd name="T1" fmla="*/ 19 h 19"/>
                <a:gd name="T2" fmla="*/ 11 w 30"/>
                <a:gd name="T3" fmla="*/ 18 h 19"/>
                <a:gd name="T4" fmla="*/ 2 w 30"/>
                <a:gd name="T5" fmla="*/ 13 h 19"/>
                <a:gd name="T6" fmla="*/ 0 w 30"/>
                <a:gd name="T7" fmla="*/ 9 h 19"/>
                <a:gd name="T8" fmla="*/ 2 w 30"/>
                <a:gd name="T9" fmla="*/ 6 h 19"/>
                <a:gd name="T10" fmla="*/ 12 w 30"/>
                <a:gd name="T11" fmla="*/ 1 h 19"/>
                <a:gd name="T12" fmla="*/ 19 w 30"/>
                <a:gd name="T13" fmla="*/ 1 h 19"/>
                <a:gd name="T14" fmla="*/ 28 w 30"/>
                <a:gd name="T15" fmla="*/ 6 h 19"/>
                <a:gd name="T16" fmla="*/ 30 w 30"/>
                <a:gd name="T17" fmla="*/ 10 h 19"/>
                <a:gd name="T18" fmla="*/ 28 w 30"/>
                <a:gd name="T19" fmla="*/ 13 h 19"/>
                <a:gd name="T20" fmla="*/ 19 w 30"/>
                <a:gd name="T21" fmla="*/ 18 h 19"/>
                <a:gd name="T22" fmla="*/ 15 w 30"/>
                <a:gd name="T23" fmla="*/ 19 h 19"/>
                <a:gd name="T24" fmla="*/ 5 w 30"/>
                <a:gd name="T25" fmla="*/ 10 h 19"/>
                <a:gd name="T26" fmla="*/ 14 w 30"/>
                <a:gd name="T27" fmla="*/ 14 h 19"/>
                <a:gd name="T28" fmla="*/ 16 w 30"/>
                <a:gd name="T29" fmla="*/ 15 h 19"/>
                <a:gd name="T30" fmla="*/ 25 w 30"/>
                <a:gd name="T31" fmla="*/ 10 h 19"/>
                <a:gd name="T32" fmla="*/ 17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2" y="19"/>
                    <a:pt x="11" y="18"/>
                  </a:cubicBezTo>
                  <a:cubicBezTo>
                    <a:pt x="2" y="13"/>
                    <a:pt x="2" y="13"/>
                    <a:pt x="2" y="13"/>
                  </a:cubicBezTo>
                  <a:cubicBezTo>
                    <a:pt x="1" y="12"/>
                    <a:pt x="0" y="11"/>
                    <a:pt x="0" y="9"/>
                  </a:cubicBezTo>
                  <a:cubicBezTo>
                    <a:pt x="0" y="8"/>
                    <a:pt x="1" y="7"/>
                    <a:pt x="2" y="6"/>
                  </a:cubicBezTo>
                  <a:cubicBezTo>
                    <a:pt x="12" y="1"/>
                    <a:pt x="12" y="1"/>
                    <a:pt x="12" y="1"/>
                  </a:cubicBezTo>
                  <a:cubicBezTo>
                    <a:pt x="14" y="0"/>
                    <a:pt x="17" y="0"/>
                    <a:pt x="19" y="1"/>
                  </a:cubicBezTo>
                  <a:cubicBezTo>
                    <a:pt x="28" y="6"/>
                    <a:pt x="28" y="6"/>
                    <a:pt x="28" y="6"/>
                  </a:cubicBezTo>
                  <a:cubicBezTo>
                    <a:pt x="29" y="7"/>
                    <a:pt x="30" y="8"/>
                    <a:pt x="30" y="10"/>
                  </a:cubicBezTo>
                  <a:cubicBezTo>
                    <a:pt x="30" y="11"/>
                    <a:pt x="30" y="12"/>
                    <a:pt x="28" y="13"/>
                  </a:cubicBezTo>
                  <a:cubicBezTo>
                    <a:pt x="19" y="18"/>
                    <a:pt x="19" y="18"/>
                    <a:pt x="19" y="18"/>
                  </a:cubicBezTo>
                  <a:cubicBezTo>
                    <a:pt x="18" y="19"/>
                    <a:pt x="16" y="19"/>
                    <a:pt x="15" y="19"/>
                  </a:cubicBezTo>
                  <a:close/>
                  <a:moveTo>
                    <a:pt x="5" y="10"/>
                  </a:moveTo>
                  <a:cubicBezTo>
                    <a:pt x="14" y="14"/>
                    <a:pt x="14" y="14"/>
                    <a:pt x="14" y="14"/>
                  </a:cubicBezTo>
                  <a:cubicBezTo>
                    <a:pt x="14" y="15"/>
                    <a:pt x="16" y="15"/>
                    <a:pt x="16" y="15"/>
                  </a:cubicBezTo>
                  <a:cubicBezTo>
                    <a:pt x="25" y="10"/>
                    <a:pt x="25" y="10"/>
                    <a:pt x="25" y="10"/>
                  </a:cubicBezTo>
                  <a:cubicBezTo>
                    <a:pt x="17" y="5"/>
                    <a:pt x="17" y="5"/>
                    <a:pt x="17" y="5"/>
                  </a:cubicBezTo>
                  <a:cubicBezTo>
                    <a:pt x="16"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87" name="任意多边形 207">
              <a:extLst>
                <a:ext uri="{FF2B5EF4-FFF2-40B4-BE49-F238E27FC236}">
                  <a16:creationId xmlns:a16="http://schemas.microsoft.com/office/drawing/2014/main" id="{65ABEA28-B03B-4468-938A-915F71877BBF}"/>
                </a:ext>
              </a:extLst>
            </p:cNvPr>
            <p:cNvSpPr/>
            <p:nvPr/>
          </p:nvSpPr>
          <p:spPr bwMode="auto">
            <a:xfrm>
              <a:off x="6987945" y="3868359"/>
              <a:ext cx="163322" cy="94313"/>
            </a:xfrm>
            <a:custGeom>
              <a:avLst/>
              <a:gdLst>
                <a:gd name="T0" fmla="*/ 15 w 26"/>
                <a:gd name="T1" fmla="*/ 15 h 15"/>
                <a:gd name="T2" fmla="*/ 25 w 26"/>
                <a:gd name="T3" fmla="*/ 9 h 15"/>
                <a:gd name="T4" fmla="*/ 25 w 26"/>
                <a:gd name="T5" fmla="*/ 6 h 15"/>
                <a:gd name="T6" fmla="*/ 16 w 26"/>
                <a:gd name="T7" fmla="*/ 1 h 15"/>
                <a:gd name="T8" fmla="*/ 11 w 26"/>
                <a:gd name="T9" fmla="*/ 1 h 15"/>
                <a:gd name="T10" fmla="*/ 1 w 26"/>
                <a:gd name="T11" fmla="*/ 6 h 15"/>
                <a:gd name="T12" fmla="*/ 1 w 26"/>
                <a:gd name="T13" fmla="*/ 9 h 15"/>
                <a:gd name="T14" fmla="*/ 10 w 26"/>
                <a:gd name="T15" fmla="*/ 15 h 15"/>
                <a:gd name="T16" fmla="*/ 15 w 2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5"/>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8"/>
                    <a:pt x="1" y="9"/>
                  </a:cubicBezTo>
                  <a:cubicBezTo>
                    <a:pt x="10" y="15"/>
                    <a:pt x="10" y="15"/>
                    <a:pt x="10" y="15"/>
                  </a:cubicBezTo>
                  <a:cubicBezTo>
                    <a:pt x="12" y="15"/>
                    <a:pt x="14" y="15"/>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88" name="任意多边形 208">
              <a:extLst>
                <a:ext uri="{FF2B5EF4-FFF2-40B4-BE49-F238E27FC236}">
                  <a16:creationId xmlns:a16="http://schemas.microsoft.com/office/drawing/2014/main" id="{F993DF13-AD80-439B-92E5-150E24294BAE}"/>
                </a:ext>
              </a:extLst>
            </p:cNvPr>
            <p:cNvSpPr/>
            <p:nvPr/>
          </p:nvSpPr>
          <p:spPr bwMode="auto">
            <a:xfrm>
              <a:off x="6975293" y="3855707"/>
              <a:ext cx="187476" cy="119616"/>
            </a:xfrm>
            <a:custGeom>
              <a:avLst/>
              <a:gdLst>
                <a:gd name="T0" fmla="*/ 15 w 30"/>
                <a:gd name="T1" fmla="*/ 19 h 19"/>
                <a:gd name="T2" fmla="*/ 11 w 30"/>
                <a:gd name="T3" fmla="*/ 18 h 19"/>
                <a:gd name="T4" fmla="*/ 2 w 30"/>
                <a:gd name="T5" fmla="*/ 13 h 19"/>
                <a:gd name="T6" fmla="*/ 0 w 30"/>
                <a:gd name="T7" fmla="*/ 10 h 19"/>
                <a:gd name="T8" fmla="*/ 2 w 30"/>
                <a:gd name="T9" fmla="*/ 7 h 19"/>
                <a:gd name="T10" fmla="*/ 12 w 30"/>
                <a:gd name="T11" fmla="*/ 1 h 19"/>
                <a:gd name="T12" fmla="*/ 19 w 30"/>
                <a:gd name="T13" fmla="*/ 1 h 19"/>
                <a:gd name="T14" fmla="*/ 28 w 30"/>
                <a:gd name="T15" fmla="*/ 6 h 19"/>
                <a:gd name="T16" fmla="*/ 30 w 30"/>
                <a:gd name="T17" fmla="*/ 10 h 19"/>
                <a:gd name="T18" fmla="*/ 28 w 30"/>
                <a:gd name="T19" fmla="*/ 13 h 19"/>
                <a:gd name="T20" fmla="*/ 18 w 30"/>
                <a:gd name="T21" fmla="*/ 19 h 19"/>
                <a:gd name="T22" fmla="*/ 15 w 30"/>
                <a:gd name="T23" fmla="*/ 19 h 19"/>
                <a:gd name="T24" fmla="*/ 5 w 30"/>
                <a:gd name="T25" fmla="*/ 10 h 19"/>
                <a:gd name="T26" fmla="*/ 13 w 30"/>
                <a:gd name="T27" fmla="*/ 15 h 19"/>
                <a:gd name="T28" fmla="*/ 16 w 30"/>
                <a:gd name="T29" fmla="*/ 15 h 19"/>
                <a:gd name="T30" fmla="*/ 16 w 30"/>
                <a:gd name="T31" fmla="*/ 15 h 19"/>
                <a:gd name="T32" fmla="*/ 25 w 30"/>
                <a:gd name="T33" fmla="*/ 10 h 19"/>
                <a:gd name="T34" fmla="*/ 17 w 30"/>
                <a:gd name="T35" fmla="*/ 5 h 19"/>
                <a:gd name="T36" fmla="*/ 14 w 30"/>
                <a:gd name="T37" fmla="*/ 5 h 19"/>
                <a:gd name="T38" fmla="*/ 5 w 30"/>
                <a:gd name="T3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15" y="19"/>
                  </a:moveTo>
                  <a:cubicBezTo>
                    <a:pt x="14" y="19"/>
                    <a:pt x="12" y="19"/>
                    <a:pt x="11" y="18"/>
                  </a:cubicBezTo>
                  <a:cubicBezTo>
                    <a:pt x="2" y="13"/>
                    <a:pt x="2" y="13"/>
                    <a:pt x="2" y="13"/>
                  </a:cubicBezTo>
                  <a:cubicBezTo>
                    <a:pt x="1" y="12"/>
                    <a:pt x="0" y="11"/>
                    <a:pt x="0" y="10"/>
                  </a:cubicBezTo>
                  <a:cubicBezTo>
                    <a:pt x="0" y="8"/>
                    <a:pt x="1" y="7"/>
                    <a:pt x="2" y="7"/>
                  </a:cubicBezTo>
                  <a:cubicBezTo>
                    <a:pt x="12" y="1"/>
                    <a:pt x="12" y="1"/>
                    <a:pt x="12" y="1"/>
                  </a:cubicBezTo>
                  <a:cubicBezTo>
                    <a:pt x="13" y="0"/>
                    <a:pt x="17" y="0"/>
                    <a:pt x="19" y="1"/>
                  </a:cubicBezTo>
                  <a:cubicBezTo>
                    <a:pt x="28" y="6"/>
                    <a:pt x="28" y="6"/>
                    <a:pt x="28" y="6"/>
                  </a:cubicBezTo>
                  <a:cubicBezTo>
                    <a:pt x="29" y="7"/>
                    <a:pt x="30" y="8"/>
                    <a:pt x="30" y="10"/>
                  </a:cubicBezTo>
                  <a:cubicBezTo>
                    <a:pt x="30" y="11"/>
                    <a:pt x="29" y="12"/>
                    <a:pt x="28" y="13"/>
                  </a:cubicBezTo>
                  <a:cubicBezTo>
                    <a:pt x="18" y="19"/>
                    <a:pt x="18" y="19"/>
                    <a:pt x="18" y="19"/>
                  </a:cubicBezTo>
                  <a:cubicBezTo>
                    <a:pt x="18" y="19"/>
                    <a:pt x="16" y="19"/>
                    <a:pt x="15" y="19"/>
                  </a:cubicBezTo>
                  <a:close/>
                  <a:moveTo>
                    <a:pt x="5" y="10"/>
                  </a:moveTo>
                  <a:cubicBezTo>
                    <a:pt x="13" y="15"/>
                    <a:pt x="13" y="15"/>
                    <a:pt x="13" y="15"/>
                  </a:cubicBezTo>
                  <a:cubicBezTo>
                    <a:pt x="14" y="15"/>
                    <a:pt x="16" y="15"/>
                    <a:pt x="16" y="15"/>
                  </a:cubicBezTo>
                  <a:cubicBezTo>
                    <a:pt x="16" y="15"/>
                    <a:pt x="16" y="15"/>
                    <a:pt x="16" y="15"/>
                  </a:cubicBezTo>
                  <a:cubicBezTo>
                    <a:pt x="25" y="10"/>
                    <a:pt x="25" y="10"/>
                    <a:pt x="25" y="10"/>
                  </a:cubicBezTo>
                  <a:cubicBezTo>
                    <a:pt x="17" y="5"/>
                    <a:pt x="17" y="5"/>
                    <a:pt x="17" y="5"/>
                  </a:cubicBezTo>
                  <a:cubicBezTo>
                    <a:pt x="16"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89" name="任意多边形 209">
              <a:extLst>
                <a:ext uri="{FF2B5EF4-FFF2-40B4-BE49-F238E27FC236}">
                  <a16:creationId xmlns:a16="http://schemas.microsoft.com/office/drawing/2014/main" id="{BB02AFD7-A98F-4D50-8AB4-9E58D4A5480A}"/>
                </a:ext>
              </a:extLst>
            </p:cNvPr>
            <p:cNvSpPr/>
            <p:nvPr/>
          </p:nvSpPr>
          <p:spPr bwMode="auto">
            <a:xfrm>
              <a:off x="6058621" y="4100691"/>
              <a:ext cx="696993" cy="401405"/>
            </a:xfrm>
            <a:custGeom>
              <a:avLst/>
              <a:gdLst>
                <a:gd name="T0" fmla="*/ 15 w 111"/>
                <a:gd name="T1" fmla="*/ 63 h 64"/>
                <a:gd name="T2" fmla="*/ 110 w 111"/>
                <a:gd name="T3" fmla="*/ 9 h 64"/>
                <a:gd name="T4" fmla="*/ 109 w 111"/>
                <a:gd name="T5" fmla="*/ 6 h 64"/>
                <a:gd name="T6" fmla="*/ 100 w 111"/>
                <a:gd name="T7" fmla="*/ 1 h 64"/>
                <a:gd name="T8" fmla="*/ 95 w 111"/>
                <a:gd name="T9" fmla="*/ 0 h 64"/>
                <a:gd name="T10" fmla="*/ 1 w 111"/>
                <a:gd name="T11" fmla="*/ 55 h 64"/>
                <a:gd name="T12" fmla="*/ 1 w 111"/>
                <a:gd name="T13" fmla="*/ 58 h 64"/>
                <a:gd name="T14" fmla="*/ 10 w 111"/>
                <a:gd name="T15" fmla="*/ 63 h 64"/>
                <a:gd name="T16" fmla="*/ 15 w 111"/>
                <a:gd name="T17" fmla="*/ 6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64">
                  <a:moveTo>
                    <a:pt x="15" y="63"/>
                  </a:moveTo>
                  <a:cubicBezTo>
                    <a:pt x="110" y="9"/>
                    <a:pt x="110" y="9"/>
                    <a:pt x="110" y="9"/>
                  </a:cubicBezTo>
                  <a:cubicBezTo>
                    <a:pt x="111" y="8"/>
                    <a:pt x="111" y="7"/>
                    <a:pt x="109" y="6"/>
                  </a:cubicBezTo>
                  <a:cubicBezTo>
                    <a:pt x="100" y="1"/>
                    <a:pt x="100" y="1"/>
                    <a:pt x="100" y="1"/>
                  </a:cubicBezTo>
                  <a:cubicBezTo>
                    <a:pt x="99" y="0"/>
                    <a:pt x="96" y="0"/>
                    <a:pt x="95" y="0"/>
                  </a:cubicBezTo>
                  <a:cubicBezTo>
                    <a:pt x="1" y="55"/>
                    <a:pt x="1" y="55"/>
                    <a:pt x="1" y="55"/>
                  </a:cubicBezTo>
                  <a:cubicBezTo>
                    <a:pt x="0" y="56"/>
                    <a:pt x="0" y="57"/>
                    <a:pt x="1" y="58"/>
                  </a:cubicBezTo>
                  <a:cubicBezTo>
                    <a:pt x="10" y="63"/>
                    <a:pt x="10" y="63"/>
                    <a:pt x="10" y="63"/>
                  </a:cubicBezTo>
                  <a:cubicBezTo>
                    <a:pt x="12" y="64"/>
                    <a:pt x="14" y="64"/>
                    <a:pt x="15" y="63"/>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90" name="任意多边形 210">
              <a:extLst>
                <a:ext uri="{FF2B5EF4-FFF2-40B4-BE49-F238E27FC236}">
                  <a16:creationId xmlns:a16="http://schemas.microsoft.com/office/drawing/2014/main" id="{3396396B-E0C3-4A88-AF8C-F03782CA2DFC}"/>
                </a:ext>
              </a:extLst>
            </p:cNvPr>
            <p:cNvSpPr/>
            <p:nvPr/>
          </p:nvSpPr>
          <p:spPr bwMode="auto">
            <a:xfrm>
              <a:off x="6045969" y="4082288"/>
              <a:ext cx="722297" cy="432458"/>
            </a:xfrm>
            <a:custGeom>
              <a:avLst/>
              <a:gdLst>
                <a:gd name="T0" fmla="*/ 15 w 115"/>
                <a:gd name="T1" fmla="*/ 69 h 69"/>
                <a:gd name="T2" fmla="*/ 11 w 115"/>
                <a:gd name="T3" fmla="*/ 68 h 69"/>
                <a:gd name="T4" fmla="*/ 2 w 115"/>
                <a:gd name="T5" fmla="*/ 63 h 69"/>
                <a:gd name="T6" fmla="*/ 0 w 115"/>
                <a:gd name="T7" fmla="*/ 59 h 69"/>
                <a:gd name="T8" fmla="*/ 2 w 115"/>
                <a:gd name="T9" fmla="*/ 56 h 69"/>
                <a:gd name="T10" fmla="*/ 96 w 115"/>
                <a:gd name="T11" fmla="*/ 2 h 69"/>
                <a:gd name="T12" fmla="*/ 103 w 115"/>
                <a:gd name="T13" fmla="*/ 2 h 69"/>
                <a:gd name="T14" fmla="*/ 112 w 115"/>
                <a:gd name="T15" fmla="*/ 7 h 69"/>
                <a:gd name="T16" fmla="*/ 115 w 115"/>
                <a:gd name="T17" fmla="*/ 11 h 69"/>
                <a:gd name="T18" fmla="*/ 113 w 115"/>
                <a:gd name="T19" fmla="*/ 14 h 69"/>
                <a:gd name="T20" fmla="*/ 18 w 115"/>
                <a:gd name="T21" fmla="*/ 68 h 69"/>
                <a:gd name="T22" fmla="*/ 15 w 115"/>
                <a:gd name="T23" fmla="*/ 69 h 69"/>
                <a:gd name="T24" fmla="*/ 5 w 115"/>
                <a:gd name="T25" fmla="*/ 59 h 69"/>
                <a:gd name="T26" fmla="*/ 13 w 115"/>
                <a:gd name="T27" fmla="*/ 64 h 69"/>
                <a:gd name="T28" fmla="*/ 16 w 115"/>
                <a:gd name="T29" fmla="*/ 64 h 69"/>
                <a:gd name="T30" fmla="*/ 109 w 115"/>
                <a:gd name="T31" fmla="*/ 10 h 69"/>
                <a:gd name="T32" fmla="*/ 101 w 115"/>
                <a:gd name="T33" fmla="*/ 6 h 69"/>
                <a:gd name="T34" fmla="*/ 98 w 115"/>
                <a:gd name="T35" fmla="*/ 5 h 69"/>
                <a:gd name="T36" fmla="*/ 5 w 115"/>
                <a:gd name="T37"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5" h="69">
                  <a:moveTo>
                    <a:pt x="15" y="69"/>
                  </a:moveTo>
                  <a:cubicBezTo>
                    <a:pt x="14" y="69"/>
                    <a:pt x="12" y="69"/>
                    <a:pt x="11" y="68"/>
                  </a:cubicBezTo>
                  <a:cubicBezTo>
                    <a:pt x="2" y="63"/>
                    <a:pt x="2" y="63"/>
                    <a:pt x="2" y="63"/>
                  </a:cubicBezTo>
                  <a:cubicBezTo>
                    <a:pt x="1" y="62"/>
                    <a:pt x="0" y="61"/>
                    <a:pt x="0" y="59"/>
                  </a:cubicBezTo>
                  <a:cubicBezTo>
                    <a:pt x="0" y="58"/>
                    <a:pt x="1" y="57"/>
                    <a:pt x="2" y="56"/>
                  </a:cubicBezTo>
                  <a:cubicBezTo>
                    <a:pt x="96" y="2"/>
                    <a:pt x="96" y="2"/>
                    <a:pt x="96" y="2"/>
                  </a:cubicBezTo>
                  <a:cubicBezTo>
                    <a:pt x="98" y="0"/>
                    <a:pt x="101" y="0"/>
                    <a:pt x="103" y="2"/>
                  </a:cubicBezTo>
                  <a:cubicBezTo>
                    <a:pt x="112" y="7"/>
                    <a:pt x="112" y="7"/>
                    <a:pt x="112" y="7"/>
                  </a:cubicBezTo>
                  <a:cubicBezTo>
                    <a:pt x="114" y="8"/>
                    <a:pt x="115" y="9"/>
                    <a:pt x="115" y="11"/>
                  </a:cubicBezTo>
                  <a:cubicBezTo>
                    <a:pt x="115" y="12"/>
                    <a:pt x="114" y="13"/>
                    <a:pt x="113" y="14"/>
                  </a:cubicBezTo>
                  <a:cubicBezTo>
                    <a:pt x="18" y="68"/>
                    <a:pt x="18" y="68"/>
                    <a:pt x="18" y="68"/>
                  </a:cubicBezTo>
                  <a:cubicBezTo>
                    <a:pt x="17" y="69"/>
                    <a:pt x="16" y="69"/>
                    <a:pt x="15" y="69"/>
                  </a:cubicBezTo>
                  <a:close/>
                  <a:moveTo>
                    <a:pt x="5" y="59"/>
                  </a:moveTo>
                  <a:cubicBezTo>
                    <a:pt x="13" y="64"/>
                    <a:pt x="13" y="64"/>
                    <a:pt x="13" y="64"/>
                  </a:cubicBezTo>
                  <a:cubicBezTo>
                    <a:pt x="14" y="65"/>
                    <a:pt x="16" y="65"/>
                    <a:pt x="16" y="64"/>
                  </a:cubicBezTo>
                  <a:cubicBezTo>
                    <a:pt x="109" y="10"/>
                    <a:pt x="109" y="10"/>
                    <a:pt x="109" y="10"/>
                  </a:cubicBezTo>
                  <a:cubicBezTo>
                    <a:pt x="101" y="6"/>
                    <a:pt x="101" y="6"/>
                    <a:pt x="101" y="6"/>
                  </a:cubicBezTo>
                  <a:cubicBezTo>
                    <a:pt x="100" y="5"/>
                    <a:pt x="99" y="5"/>
                    <a:pt x="98" y="5"/>
                  </a:cubicBezTo>
                  <a:lnTo>
                    <a:pt x="5" y="59"/>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91" name="任意多边形 211">
              <a:extLst>
                <a:ext uri="{FF2B5EF4-FFF2-40B4-BE49-F238E27FC236}">
                  <a16:creationId xmlns:a16="http://schemas.microsoft.com/office/drawing/2014/main" id="{71FEB7DB-7507-4325-803A-0AE600B1CAA7}"/>
                </a:ext>
              </a:extLst>
            </p:cNvPr>
            <p:cNvSpPr/>
            <p:nvPr/>
          </p:nvSpPr>
          <p:spPr bwMode="auto">
            <a:xfrm>
              <a:off x="5920602" y="4483692"/>
              <a:ext cx="169073" cy="94313"/>
            </a:xfrm>
            <a:custGeom>
              <a:avLst/>
              <a:gdLst>
                <a:gd name="T0" fmla="*/ 16 w 27"/>
                <a:gd name="T1" fmla="*/ 14 h 15"/>
                <a:gd name="T2" fmla="*/ 26 w 27"/>
                <a:gd name="T3" fmla="*/ 9 h 15"/>
                <a:gd name="T4" fmla="*/ 25 w 27"/>
                <a:gd name="T5" fmla="*/ 6 h 15"/>
                <a:gd name="T6" fmla="*/ 16 w 27"/>
                <a:gd name="T7" fmla="*/ 1 h 15"/>
                <a:gd name="T8" fmla="*/ 11 w 27"/>
                <a:gd name="T9" fmla="*/ 1 h 15"/>
                <a:gd name="T10" fmla="*/ 2 w 27"/>
                <a:gd name="T11" fmla="*/ 6 h 15"/>
                <a:gd name="T12" fmla="*/ 2 w 27"/>
                <a:gd name="T13" fmla="*/ 9 h 15"/>
                <a:gd name="T14" fmla="*/ 11 w 27"/>
                <a:gd name="T15" fmla="*/ 14 h 15"/>
                <a:gd name="T16" fmla="*/ 16 w 27"/>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4"/>
                  </a:moveTo>
                  <a:cubicBezTo>
                    <a:pt x="26" y="9"/>
                    <a:pt x="26" y="9"/>
                    <a:pt x="26" y="9"/>
                  </a:cubicBezTo>
                  <a:cubicBezTo>
                    <a:pt x="27" y="8"/>
                    <a:pt x="27" y="7"/>
                    <a:pt x="25" y="6"/>
                  </a:cubicBezTo>
                  <a:cubicBezTo>
                    <a:pt x="16" y="1"/>
                    <a:pt x="16" y="1"/>
                    <a:pt x="16" y="1"/>
                  </a:cubicBezTo>
                  <a:cubicBezTo>
                    <a:pt x="15" y="0"/>
                    <a:pt x="13" y="0"/>
                    <a:pt x="11" y="1"/>
                  </a:cubicBezTo>
                  <a:cubicBezTo>
                    <a:pt x="2" y="6"/>
                    <a:pt x="2" y="6"/>
                    <a:pt x="2" y="6"/>
                  </a:cubicBezTo>
                  <a:cubicBezTo>
                    <a:pt x="0" y="7"/>
                    <a:pt x="1" y="8"/>
                    <a:pt x="2" y="9"/>
                  </a:cubicBezTo>
                  <a:cubicBezTo>
                    <a:pt x="11" y="14"/>
                    <a:pt x="11" y="14"/>
                    <a:pt x="11" y="14"/>
                  </a:cubicBezTo>
                  <a:cubicBezTo>
                    <a:pt x="13" y="15"/>
                    <a:pt x="15" y="15"/>
                    <a:pt x="16"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92" name="任意多边形 212">
              <a:extLst>
                <a:ext uri="{FF2B5EF4-FFF2-40B4-BE49-F238E27FC236}">
                  <a16:creationId xmlns:a16="http://schemas.microsoft.com/office/drawing/2014/main" id="{7611610A-CDFB-41C0-AED9-355CF5658131}"/>
                </a:ext>
              </a:extLst>
            </p:cNvPr>
            <p:cNvSpPr/>
            <p:nvPr/>
          </p:nvSpPr>
          <p:spPr bwMode="auto">
            <a:xfrm>
              <a:off x="5914851" y="4465289"/>
              <a:ext cx="187476"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1 w 30"/>
                <a:gd name="T11" fmla="*/ 2 h 20"/>
                <a:gd name="T12" fmla="*/ 19 w 30"/>
                <a:gd name="T13" fmla="*/ 2 h 20"/>
                <a:gd name="T14" fmla="*/ 28 w 30"/>
                <a:gd name="T15" fmla="*/ 7 h 20"/>
                <a:gd name="T16" fmla="*/ 30 w 30"/>
                <a:gd name="T17" fmla="*/ 11 h 20"/>
                <a:gd name="T18" fmla="*/ 28 w 30"/>
                <a:gd name="T19" fmla="*/ 14 h 20"/>
                <a:gd name="T20" fmla="*/ 18 w 30"/>
                <a:gd name="T21" fmla="*/ 19 h 20"/>
                <a:gd name="T22" fmla="*/ 15 w 30"/>
                <a:gd name="T23" fmla="*/ 20 h 20"/>
                <a:gd name="T24" fmla="*/ 5 w 30"/>
                <a:gd name="T25" fmla="*/ 10 h 20"/>
                <a:gd name="T26" fmla="*/ 13 w 30"/>
                <a:gd name="T27" fmla="*/ 15 h 20"/>
                <a:gd name="T28" fmla="*/ 16 w 30"/>
                <a:gd name="T29" fmla="*/ 16 h 20"/>
                <a:gd name="T30" fmla="*/ 25 w 30"/>
                <a:gd name="T31" fmla="*/ 10 h 20"/>
                <a:gd name="T32" fmla="*/ 16 w 30"/>
                <a:gd name="T33" fmla="*/ 6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20"/>
                    <a:pt x="11" y="19"/>
                  </a:cubicBezTo>
                  <a:cubicBezTo>
                    <a:pt x="2" y="14"/>
                    <a:pt x="2" y="14"/>
                    <a:pt x="2" y="14"/>
                  </a:cubicBezTo>
                  <a:cubicBezTo>
                    <a:pt x="0" y="13"/>
                    <a:pt x="0" y="12"/>
                    <a:pt x="0" y="10"/>
                  </a:cubicBezTo>
                  <a:cubicBezTo>
                    <a:pt x="0" y="9"/>
                    <a:pt x="0" y="8"/>
                    <a:pt x="2" y="7"/>
                  </a:cubicBezTo>
                  <a:cubicBezTo>
                    <a:pt x="11" y="2"/>
                    <a:pt x="11" y="2"/>
                    <a:pt x="11" y="2"/>
                  </a:cubicBezTo>
                  <a:cubicBezTo>
                    <a:pt x="13" y="0"/>
                    <a:pt x="16" y="1"/>
                    <a:pt x="19" y="2"/>
                  </a:cubicBezTo>
                  <a:cubicBezTo>
                    <a:pt x="28" y="7"/>
                    <a:pt x="28" y="7"/>
                    <a:pt x="28" y="7"/>
                  </a:cubicBezTo>
                  <a:cubicBezTo>
                    <a:pt x="29" y="8"/>
                    <a:pt x="30" y="9"/>
                    <a:pt x="30" y="11"/>
                  </a:cubicBezTo>
                  <a:cubicBezTo>
                    <a:pt x="30" y="12"/>
                    <a:pt x="29" y="13"/>
                    <a:pt x="28" y="14"/>
                  </a:cubicBezTo>
                  <a:cubicBezTo>
                    <a:pt x="18" y="19"/>
                    <a:pt x="18" y="19"/>
                    <a:pt x="18" y="19"/>
                  </a:cubicBezTo>
                  <a:cubicBezTo>
                    <a:pt x="17" y="20"/>
                    <a:pt x="16" y="20"/>
                    <a:pt x="15" y="20"/>
                  </a:cubicBezTo>
                  <a:close/>
                  <a:moveTo>
                    <a:pt x="5" y="10"/>
                  </a:moveTo>
                  <a:cubicBezTo>
                    <a:pt x="13" y="15"/>
                    <a:pt x="13" y="15"/>
                    <a:pt x="13" y="15"/>
                  </a:cubicBezTo>
                  <a:cubicBezTo>
                    <a:pt x="14" y="16"/>
                    <a:pt x="15" y="16"/>
                    <a:pt x="16" y="16"/>
                  </a:cubicBezTo>
                  <a:cubicBezTo>
                    <a:pt x="25" y="10"/>
                    <a:pt x="25" y="10"/>
                    <a:pt x="25" y="10"/>
                  </a:cubicBezTo>
                  <a:cubicBezTo>
                    <a:pt x="16" y="6"/>
                    <a:pt x="16" y="6"/>
                    <a:pt x="16" y="6"/>
                  </a:cubicBezTo>
                  <a:cubicBezTo>
                    <a:pt x="15"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93" name="任意多边形 213">
              <a:extLst>
                <a:ext uri="{FF2B5EF4-FFF2-40B4-BE49-F238E27FC236}">
                  <a16:creationId xmlns:a16="http://schemas.microsoft.com/office/drawing/2014/main" id="{5C724E0B-E2D9-4BF9-94C3-7EEC5E8F3A66}"/>
                </a:ext>
              </a:extLst>
            </p:cNvPr>
            <p:cNvSpPr/>
            <p:nvPr/>
          </p:nvSpPr>
          <p:spPr bwMode="auto">
            <a:xfrm>
              <a:off x="5788335" y="4558452"/>
              <a:ext cx="170223" cy="94313"/>
            </a:xfrm>
            <a:custGeom>
              <a:avLst/>
              <a:gdLst>
                <a:gd name="T0" fmla="*/ 16 w 27"/>
                <a:gd name="T1" fmla="*/ 15 h 15"/>
                <a:gd name="T2" fmla="*/ 26 w 27"/>
                <a:gd name="T3" fmla="*/ 9 h 15"/>
                <a:gd name="T4" fmla="*/ 25 w 27"/>
                <a:gd name="T5" fmla="*/ 6 h 15"/>
                <a:gd name="T6" fmla="*/ 16 w 27"/>
                <a:gd name="T7" fmla="*/ 1 h 15"/>
                <a:gd name="T8" fmla="*/ 11 w 27"/>
                <a:gd name="T9" fmla="*/ 1 h 15"/>
                <a:gd name="T10" fmla="*/ 2 w 27"/>
                <a:gd name="T11" fmla="*/ 6 h 15"/>
                <a:gd name="T12" fmla="*/ 2 w 27"/>
                <a:gd name="T13" fmla="*/ 9 h 15"/>
                <a:gd name="T14" fmla="*/ 11 w 27"/>
                <a:gd name="T15" fmla="*/ 14 h 15"/>
                <a:gd name="T16" fmla="*/ 16 w 2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
                  <a:moveTo>
                    <a:pt x="16" y="15"/>
                  </a:moveTo>
                  <a:cubicBezTo>
                    <a:pt x="26" y="9"/>
                    <a:pt x="26" y="9"/>
                    <a:pt x="26" y="9"/>
                  </a:cubicBezTo>
                  <a:cubicBezTo>
                    <a:pt x="27" y="8"/>
                    <a:pt x="27" y="7"/>
                    <a:pt x="25" y="6"/>
                  </a:cubicBezTo>
                  <a:cubicBezTo>
                    <a:pt x="16" y="1"/>
                    <a:pt x="16" y="1"/>
                    <a:pt x="16" y="1"/>
                  </a:cubicBezTo>
                  <a:cubicBezTo>
                    <a:pt x="15" y="0"/>
                    <a:pt x="13" y="0"/>
                    <a:pt x="11" y="1"/>
                  </a:cubicBezTo>
                  <a:cubicBezTo>
                    <a:pt x="2" y="6"/>
                    <a:pt x="2" y="6"/>
                    <a:pt x="2" y="6"/>
                  </a:cubicBezTo>
                  <a:cubicBezTo>
                    <a:pt x="0" y="7"/>
                    <a:pt x="0" y="8"/>
                    <a:pt x="2" y="9"/>
                  </a:cubicBezTo>
                  <a:cubicBezTo>
                    <a:pt x="11" y="14"/>
                    <a:pt x="11" y="14"/>
                    <a:pt x="11" y="14"/>
                  </a:cubicBezTo>
                  <a:cubicBezTo>
                    <a:pt x="12" y="15"/>
                    <a:pt x="15" y="15"/>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94" name="任意多边形 214">
              <a:extLst>
                <a:ext uri="{FF2B5EF4-FFF2-40B4-BE49-F238E27FC236}">
                  <a16:creationId xmlns:a16="http://schemas.microsoft.com/office/drawing/2014/main" id="{F674D2F3-F642-4430-A1AE-C3440B8E420B}"/>
                </a:ext>
              </a:extLst>
            </p:cNvPr>
            <p:cNvSpPr/>
            <p:nvPr/>
          </p:nvSpPr>
          <p:spPr bwMode="auto">
            <a:xfrm>
              <a:off x="5775682" y="4545801"/>
              <a:ext cx="195526" cy="119616"/>
            </a:xfrm>
            <a:custGeom>
              <a:avLst/>
              <a:gdLst>
                <a:gd name="T0" fmla="*/ 16 w 31"/>
                <a:gd name="T1" fmla="*/ 19 h 19"/>
                <a:gd name="T2" fmla="*/ 12 w 31"/>
                <a:gd name="T3" fmla="*/ 18 h 19"/>
                <a:gd name="T4" fmla="*/ 3 w 31"/>
                <a:gd name="T5" fmla="*/ 13 h 19"/>
                <a:gd name="T6" fmla="*/ 0 w 31"/>
                <a:gd name="T7" fmla="*/ 10 h 19"/>
                <a:gd name="T8" fmla="*/ 2 w 31"/>
                <a:gd name="T9" fmla="*/ 6 h 19"/>
                <a:gd name="T10" fmla="*/ 12 w 31"/>
                <a:gd name="T11" fmla="*/ 1 h 19"/>
                <a:gd name="T12" fmla="*/ 19 w 31"/>
                <a:gd name="T13" fmla="*/ 1 h 19"/>
                <a:gd name="T14" fmla="*/ 28 w 31"/>
                <a:gd name="T15" fmla="*/ 6 h 19"/>
                <a:gd name="T16" fmla="*/ 31 w 31"/>
                <a:gd name="T17" fmla="*/ 10 h 19"/>
                <a:gd name="T18" fmla="*/ 29 w 31"/>
                <a:gd name="T19" fmla="*/ 13 h 19"/>
                <a:gd name="T20" fmla="*/ 19 w 31"/>
                <a:gd name="T21" fmla="*/ 19 h 19"/>
                <a:gd name="T22" fmla="*/ 16 w 31"/>
                <a:gd name="T23" fmla="*/ 19 h 19"/>
                <a:gd name="T24" fmla="*/ 6 w 31"/>
                <a:gd name="T25" fmla="*/ 10 h 19"/>
                <a:gd name="T26" fmla="*/ 14 w 31"/>
                <a:gd name="T27" fmla="*/ 14 h 19"/>
                <a:gd name="T28" fmla="*/ 17 w 31"/>
                <a:gd name="T29" fmla="*/ 15 h 19"/>
                <a:gd name="T30" fmla="*/ 25 w 31"/>
                <a:gd name="T31" fmla="*/ 10 h 19"/>
                <a:gd name="T32" fmla="*/ 17 w 31"/>
                <a:gd name="T33" fmla="*/ 5 h 19"/>
                <a:gd name="T34" fmla="*/ 14 w 31"/>
                <a:gd name="T35" fmla="*/ 5 h 19"/>
                <a:gd name="T36" fmla="*/ 6 w 31"/>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19">
                  <a:moveTo>
                    <a:pt x="16" y="19"/>
                  </a:moveTo>
                  <a:cubicBezTo>
                    <a:pt x="14" y="19"/>
                    <a:pt x="13" y="19"/>
                    <a:pt x="12" y="18"/>
                  </a:cubicBezTo>
                  <a:cubicBezTo>
                    <a:pt x="3" y="13"/>
                    <a:pt x="3" y="13"/>
                    <a:pt x="3" y="13"/>
                  </a:cubicBezTo>
                  <a:cubicBezTo>
                    <a:pt x="1" y="12"/>
                    <a:pt x="0" y="11"/>
                    <a:pt x="0" y="10"/>
                  </a:cubicBezTo>
                  <a:cubicBezTo>
                    <a:pt x="0" y="8"/>
                    <a:pt x="1" y="7"/>
                    <a:pt x="2" y="6"/>
                  </a:cubicBezTo>
                  <a:cubicBezTo>
                    <a:pt x="12" y="1"/>
                    <a:pt x="12" y="1"/>
                    <a:pt x="12" y="1"/>
                  </a:cubicBezTo>
                  <a:cubicBezTo>
                    <a:pt x="14" y="0"/>
                    <a:pt x="17" y="0"/>
                    <a:pt x="19" y="1"/>
                  </a:cubicBezTo>
                  <a:cubicBezTo>
                    <a:pt x="28" y="6"/>
                    <a:pt x="28" y="6"/>
                    <a:pt x="28" y="6"/>
                  </a:cubicBezTo>
                  <a:cubicBezTo>
                    <a:pt x="30" y="7"/>
                    <a:pt x="31" y="8"/>
                    <a:pt x="31" y="10"/>
                  </a:cubicBezTo>
                  <a:cubicBezTo>
                    <a:pt x="31" y="11"/>
                    <a:pt x="30" y="12"/>
                    <a:pt x="29" y="13"/>
                  </a:cubicBezTo>
                  <a:cubicBezTo>
                    <a:pt x="19" y="19"/>
                    <a:pt x="19" y="19"/>
                    <a:pt x="19" y="19"/>
                  </a:cubicBezTo>
                  <a:cubicBezTo>
                    <a:pt x="18" y="19"/>
                    <a:pt x="17" y="19"/>
                    <a:pt x="16" y="19"/>
                  </a:cubicBezTo>
                  <a:close/>
                  <a:moveTo>
                    <a:pt x="6" y="10"/>
                  </a:moveTo>
                  <a:cubicBezTo>
                    <a:pt x="14" y="14"/>
                    <a:pt x="14" y="14"/>
                    <a:pt x="14" y="14"/>
                  </a:cubicBezTo>
                  <a:cubicBezTo>
                    <a:pt x="15" y="15"/>
                    <a:pt x="16" y="15"/>
                    <a:pt x="17" y="15"/>
                  </a:cubicBezTo>
                  <a:cubicBezTo>
                    <a:pt x="25" y="10"/>
                    <a:pt x="25" y="10"/>
                    <a:pt x="25" y="10"/>
                  </a:cubicBezTo>
                  <a:cubicBezTo>
                    <a:pt x="17" y="5"/>
                    <a:pt x="17" y="5"/>
                    <a:pt x="17" y="5"/>
                  </a:cubicBezTo>
                  <a:cubicBezTo>
                    <a:pt x="16" y="4"/>
                    <a:pt x="15" y="4"/>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95" name="任意多边形 215">
              <a:extLst>
                <a:ext uri="{FF2B5EF4-FFF2-40B4-BE49-F238E27FC236}">
                  <a16:creationId xmlns:a16="http://schemas.microsoft.com/office/drawing/2014/main" id="{7F8D6A3D-D79B-4234-A2CA-3AB5C10AAD01}"/>
                </a:ext>
              </a:extLst>
            </p:cNvPr>
            <p:cNvSpPr/>
            <p:nvPr/>
          </p:nvSpPr>
          <p:spPr bwMode="auto">
            <a:xfrm>
              <a:off x="5657217" y="4634362"/>
              <a:ext cx="169073" cy="100063"/>
            </a:xfrm>
            <a:custGeom>
              <a:avLst/>
              <a:gdLst>
                <a:gd name="T0" fmla="*/ 16 w 27"/>
                <a:gd name="T1" fmla="*/ 15 h 16"/>
                <a:gd name="T2" fmla="*/ 26 w 27"/>
                <a:gd name="T3" fmla="*/ 9 h 16"/>
                <a:gd name="T4" fmla="*/ 25 w 27"/>
                <a:gd name="T5" fmla="*/ 6 h 16"/>
                <a:gd name="T6" fmla="*/ 16 w 27"/>
                <a:gd name="T7" fmla="*/ 1 h 16"/>
                <a:gd name="T8" fmla="*/ 11 w 27"/>
                <a:gd name="T9" fmla="*/ 1 h 16"/>
                <a:gd name="T10" fmla="*/ 1 w 27"/>
                <a:gd name="T11" fmla="*/ 7 h 16"/>
                <a:gd name="T12" fmla="*/ 2 w 27"/>
                <a:gd name="T13" fmla="*/ 9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6" y="9"/>
                    <a:pt x="26" y="9"/>
                    <a:pt x="26" y="9"/>
                  </a:cubicBezTo>
                  <a:cubicBezTo>
                    <a:pt x="27" y="9"/>
                    <a:pt x="27" y="7"/>
                    <a:pt x="25" y="6"/>
                  </a:cubicBezTo>
                  <a:cubicBezTo>
                    <a:pt x="16" y="1"/>
                    <a:pt x="16" y="1"/>
                    <a:pt x="16" y="1"/>
                  </a:cubicBezTo>
                  <a:cubicBezTo>
                    <a:pt x="15" y="0"/>
                    <a:pt x="12" y="0"/>
                    <a:pt x="11" y="1"/>
                  </a:cubicBezTo>
                  <a:cubicBezTo>
                    <a:pt x="1" y="7"/>
                    <a:pt x="1" y="7"/>
                    <a:pt x="1" y="7"/>
                  </a:cubicBezTo>
                  <a:cubicBezTo>
                    <a:pt x="0" y="7"/>
                    <a:pt x="0" y="9"/>
                    <a:pt x="2" y="9"/>
                  </a:cubicBezTo>
                  <a:cubicBezTo>
                    <a:pt x="11" y="15"/>
                    <a:pt x="11" y="15"/>
                    <a:pt x="11" y="15"/>
                  </a:cubicBezTo>
                  <a:cubicBezTo>
                    <a:pt x="12" y="16"/>
                    <a:pt x="15"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96" name="任意多边形 216">
              <a:extLst>
                <a:ext uri="{FF2B5EF4-FFF2-40B4-BE49-F238E27FC236}">
                  <a16:creationId xmlns:a16="http://schemas.microsoft.com/office/drawing/2014/main" id="{9CAB27B5-D796-4180-8442-71A49F4ECE1D}"/>
                </a:ext>
              </a:extLst>
            </p:cNvPr>
            <p:cNvSpPr/>
            <p:nvPr/>
          </p:nvSpPr>
          <p:spPr bwMode="auto">
            <a:xfrm>
              <a:off x="5644564" y="4621711"/>
              <a:ext cx="194377" cy="125367"/>
            </a:xfrm>
            <a:custGeom>
              <a:avLst/>
              <a:gdLst>
                <a:gd name="T0" fmla="*/ 16 w 31"/>
                <a:gd name="T1" fmla="*/ 20 h 20"/>
                <a:gd name="T2" fmla="*/ 12 w 31"/>
                <a:gd name="T3" fmla="*/ 19 h 20"/>
                <a:gd name="T4" fmla="*/ 3 w 31"/>
                <a:gd name="T5" fmla="*/ 13 h 20"/>
                <a:gd name="T6" fmla="*/ 0 w 31"/>
                <a:gd name="T7" fmla="*/ 10 h 20"/>
                <a:gd name="T8" fmla="*/ 2 w 31"/>
                <a:gd name="T9" fmla="*/ 7 h 20"/>
                <a:gd name="T10" fmla="*/ 12 w 31"/>
                <a:gd name="T11" fmla="*/ 1 h 20"/>
                <a:gd name="T12" fmla="*/ 19 w 31"/>
                <a:gd name="T13" fmla="*/ 1 h 20"/>
                <a:gd name="T14" fmla="*/ 28 w 31"/>
                <a:gd name="T15" fmla="*/ 6 h 20"/>
                <a:gd name="T16" fmla="*/ 31 w 31"/>
                <a:gd name="T17" fmla="*/ 10 h 20"/>
                <a:gd name="T18" fmla="*/ 29 w 31"/>
                <a:gd name="T19" fmla="*/ 13 h 20"/>
                <a:gd name="T20" fmla="*/ 19 w 31"/>
                <a:gd name="T21" fmla="*/ 19 h 20"/>
                <a:gd name="T22" fmla="*/ 16 w 31"/>
                <a:gd name="T23" fmla="*/ 20 h 20"/>
                <a:gd name="T24" fmla="*/ 6 w 31"/>
                <a:gd name="T25" fmla="*/ 10 h 20"/>
                <a:gd name="T26" fmla="*/ 14 w 31"/>
                <a:gd name="T27" fmla="*/ 15 h 20"/>
                <a:gd name="T28" fmla="*/ 17 w 31"/>
                <a:gd name="T29" fmla="*/ 15 h 20"/>
                <a:gd name="T30" fmla="*/ 25 w 31"/>
                <a:gd name="T31" fmla="*/ 10 h 20"/>
                <a:gd name="T32" fmla="*/ 17 w 31"/>
                <a:gd name="T33" fmla="*/ 5 h 20"/>
                <a:gd name="T34" fmla="*/ 14 w 31"/>
                <a:gd name="T35" fmla="*/ 5 h 20"/>
                <a:gd name="T36" fmla="*/ 6 w 31"/>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0">
                  <a:moveTo>
                    <a:pt x="16" y="20"/>
                  </a:moveTo>
                  <a:cubicBezTo>
                    <a:pt x="14" y="20"/>
                    <a:pt x="13" y="19"/>
                    <a:pt x="12" y="19"/>
                  </a:cubicBezTo>
                  <a:cubicBezTo>
                    <a:pt x="3" y="13"/>
                    <a:pt x="3" y="13"/>
                    <a:pt x="3" y="13"/>
                  </a:cubicBezTo>
                  <a:cubicBezTo>
                    <a:pt x="1" y="13"/>
                    <a:pt x="0" y="11"/>
                    <a:pt x="0" y="10"/>
                  </a:cubicBezTo>
                  <a:cubicBezTo>
                    <a:pt x="0" y="9"/>
                    <a:pt x="1" y="7"/>
                    <a:pt x="2" y="7"/>
                  </a:cubicBezTo>
                  <a:cubicBezTo>
                    <a:pt x="12" y="1"/>
                    <a:pt x="12" y="1"/>
                    <a:pt x="12" y="1"/>
                  </a:cubicBezTo>
                  <a:cubicBezTo>
                    <a:pt x="14" y="0"/>
                    <a:pt x="17" y="0"/>
                    <a:pt x="19" y="1"/>
                  </a:cubicBezTo>
                  <a:cubicBezTo>
                    <a:pt x="28" y="6"/>
                    <a:pt x="28" y="6"/>
                    <a:pt x="28" y="6"/>
                  </a:cubicBezTo>
                  <a:cubicBezTo>
                    <a:pt x="30" y="7"/>
                    <a:pt x="31" y="9"/>
                    <a:pt x="31" y="10"/>
                  </a:cubicBezTo>
                  <a:cubicBezTo>
                    <a:pt x="31" y="11"/>
                    <a:pt x="30" y="12"/>
                    <a:pt x="29" y="13"/>
                  </a:cubicBezTo>
                  <a:cubicBezTo>
                    <a:pt x="19" y="19"/>
                    <a:pt x="19" y="19"/>
                    <a:pt x="19" y="19"/>
                  </a:cubicBezTo>
                  <a:cubicBezTo>
                    <a:pt x="18" y="19"/>
                    <a:pt x="17" y="20"/>
                    <a:pt x="16" y="20"/>
                  </a:cubicBezTo>
                  <a:close/>
                  <a:moveTo>
                    <a:pt x="6" y="10"/>
                  </a:moveTo>
                  <a:cubicBezTo>
                    <a:pt x="14" y="15"/>
                    <a:pt x="14" y="15"/>
                    <a:pt x="14" y="15"/>
                  </a:cubicBezTo>
                  <a:cubicBezTo>
                    <a:pt x="15" y="15"/>
                    <a:pt x="16" y="15"/>
                    <a:pt x="17" y="15"/>
                  </a:cubicBezTo>
                  <a:cubicBezTo>
                    <a:pt x="25" y="10"/>
                    <a:pt x="25" y="10"/>
                    <a:pt x="25" y="10"/>
                  </a:cubicBezTo>
                  <a:cubicBezTo>
                    <a:pt x="17" y="5"/>
                    <a:pt x="17" y="5"/>
                    <a:pt x="17" y="5"/>
                  </a:cubicBezTo>
                  <a:cubicBezTo>
                    <a:pt x="16" y="5"/>
                    <a:pt x="15" y="5"/>
                    <a:pt x="14" y="5"/>
                  </a:cubicBezTo>
                  <a:lnTo>
                    <a:pt x="6"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97" name="任意多边形 217">
              <a:extLst>
                <a:ext uri="{FF2B5EF4-FFF2-40B4-BE49-F238E27FC236}">
                  <a16:creationId xmlns:a16="http://schemas.microsoft.com/office/drawing/2014/main" id="{2367ED0E-B12A-465E-96F2-70E9556A86B6}"/>
                </a:ext>
              </a:extLst>
            </p:cNvPr>
            <p:cNvSpPr/>
            <p:nvPr/>
          </p:nvSpPr>
          <p:spPr bwMode="auto">
            <a:xfrm>
              <a:off x="5524949" y="4709122"/>
              <a:ext cx="170223" cy="101214"/>
            </a:xfrm>
            <a:custGeom>
              <a:avLst/>
              <a:gdLst>
                <a:gd name="T0" fmla="*/ 16 w 27"/>
                <a:gd name="T1" fmla="*/ 15 h 16"/>
                <a:gd name="T2" fmla="*/ 25 w 27"/>
                <a:gd name="T3" fmla="*/ 9 h 16"/>
                <a:gd name="T4" fmla="*/ 25 w 27"/>
                <a:gd name="T5" fmla="*/ 7 h 16"/>
                <a:gd name="T6" fmla="*/ 16 w 27"/>
                <a:gd name="T7" fmla="*/ 1 h 16"/>
                <a:gd name="T8" fmla="*/ 11 w 27"/>
                <a:gd name="T9" fmla="*/ 1 h 16"/>
                <a:gd name="T10" fmla="*/ 1 w 27"/>
                <a:gd name="T11" fmla="*/ 7 h 16"/>
                <a:gd name="T12" fmla="*/ 2 w 27"/>
                <a:gd name="T13" fmla="*/ 10 h 16"/>
                <a:gd name="T14" fmla="*/ 11 w 27"/>
                <a:gd name="T15" fmla="*/ 15 h 16"/>
                <a:gd name="T16" fmla="*/ 16 w 2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16" y="15"/>
                  </a:moveTo>
                  <a:cubicBezTo>
                    <a:pt x="25" y="9"/>
                    <a:pt x="25" y="9"/>
                    <a:pt x="25" y="9"/>
                  </a:cubicBezTo>
                  <a:cubicBezTo>
                    <a:pt x="27" y="9"/>
                    <a:pt x="26" y="7"/>
                    <a:pt x="25" y="7"/>
                  </a:cubicBezTo>
                  <a:cubicBezTo>
                    <a:pt x="16" y="1"/>
                    <a:pt x="16" y="1"/>
                    <a:pt x="16" y="1"/>
                  </a:cubicBezTo>
                  <a:cubicBezTo>
                    <a:pt x="15" y="1"/>
                    <a:pt x="12" y="0"/>
                    <a:pt x="11" y="1"/>
                  </a:cubicBezTo>
                  <a:cubicBezTo>
                    <a:pt x="1" y="7"/>
                    <a:pt x="1" y="7"/>
                    <a:pt x="1" y="7"/>
                  </a:cubicBezTo>
                  <a:cubicBezTo>
                    <a:pt x="0" y="8"/>
                    <a:pt x="0" y="9"/>
                    <a:pt x="2" y="10"/>
                  </a:cubicBezTo>
                  <a:cubicBezTo>
                    <a:pt x="11" y="15"/>
                    <a:pt x="11" y="15"/>
                    <a:pt x="11" y="15"/>
                  </a:cubicBezTo>
                  <a:cubicBezTo>
                    <a:pt x="12" y="16"/>
                    <a:pt x="14" y="16"/>
                    <a:pt x="16"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98" name="任意多边形 218">
              <a:extLst>
                <a:ext uri="{FF2B5EF4-FFF2-40B4-BE49-F238E27FC236}">
                  <a16:creationId xmlns:a16="http://schemas.microsoft.com/office/drawing/2014/main" id="{594ABEC9-75E3-498C-8646-5C2D94DC8961}"/>
                </a:ext>
              </a:extLst>
            </p:cNvPr>
            <p:cNvSpPr/>
            <p:nvPr/>
          </p:nvSpPr>
          <p:spPr bwMode="auto">
            <a:xfrm>
              <a:off x="5512297" y="4696471"/>
              <a:ext cx="188625" cy="126517"/>
            </a:xfrm>
            <a:custGeom>
              <a:avLst/>
              <a:gdLst>
                <a:gd name="T0" fmla="*/ 15 w 30"/>
                <a:gd name="T1" fmla="*/ 20 h 20"/>
                <a:gd name="T2" fmla="*/ 12 w 30"/>
                <a:gd name="T3" fmla="*/ 19 h 20"/>
                <a:gd name="T4" fmla="*/ 3 w 30"/>
                <a:gd name="T5" fmla="*/ 14 h 20"/>
                <a:gd name="T6" fmla="*/ 0 w 30"/>
                <a:gd name="T7" fmla="*/ 10 h 20"/>
                <a:gd name="T8" fmla="*/ 2 w 30"/>
                <a:gd name="T9" fmla="*/ 7 h 20"/>
                <a:gd name="T10" fmla="*/ 12 w 30"/>
                <a:gd name="T11" fmla="*/ 1 h 20"/>
                <a:gd name="T12" fmla="*/ 19 w 30"/>
                <a:gd name="T13" fmla="*/ 1 h 20"/>
                <a:gd name="T14" fmla="*/ 28 w 30"/>
                <a:gd name="T15" fmla="*/ 7 h 20"/>
                <a:gd name="T16" fmla="*/ 30 w 30"/>
                <a:gd name="T17" fmla="*/ 10 h 20"/>
                <a:gd name="T18" fmla="*/ 28 w 30"/>
                <a:gd name="T19" fmla="*/ 13 h 20"/>
                <a:gd name="T20" fmla="*/ 19 w 30"/>
                <a:gd name="T21" fmla="*/ 19 h 20"/>
                <a:gd name="T22" fmla="*/ 15 w 30"/>
                <a:gd name="T23" fmla="*/ 20 h 20"/>
                <a:gd name="T24" fmla="*/ 5 w 30"/>
                <a:gd name="T25" fmla="*/ 10 h 20"/>
                <a:gd name="T26" fmla="*/ 14 w 30"/>
                <a:gd name="T27" fmla="*/ 15 h 20"/>
                <a:gd name="T28" fmla="*/ 17 w 30"/>
                <a:gd name="T29" fmla="*/ 15 h 20"/>
                <a:gd name="T30" fmla="*/ 25 w 30"/>
                <a:gd name="T31" fmla="*/ 10 h 20"/>
                <a:gd name="T32" fmla="*/ 17 w 30"/>
                <a:gd name="T33" fmla="*/ 5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3" y="19"/>
                    <a:pt x="12" y="19"/>
                  </a:cubicBezTo>
                  <a:cubicBezTo>
                    <a:pt x="3" y="14"/>
                    <a:pt x="3" y="14"/>
                    <a:pt x="3" y="14"/>
                  </a:cubicBezTo>
                  <a:cubicBezTo>
                    <a:pt x="1" y="13"/>
                    <a:pt x="0" y="11"/>
                    <a:pt x="0" y="10"/>
                  </a:cubicBezTo>
                  <a:cubicBezTo>
                    <a:pt x="0" y="9"/>
                    <a:pt x="1" y="8"/>
                    <a:pt x="2" y="7"/>
                  </a:cubicBezTo>
                  <a:cubicBezTo>
                    <a:pt x="12" y="1"/>
                    <a:pt x="12" y="1"/>
                    <a:pt x="12" y="1"/>
                  </a:cubicBezTo>
                  <a:cubicBezTo>
                    <a:pt x="14" y="0"/>
                    <a:pt x="17" y="0"/>
                    <a:pt x="19" y="1"/>
                  </a:cubicBezTo>
                  <a:cubicBezTo>
                    <a:pt x="28" y="7"/>
                    <a:pt x="28" y="7"/>
                    <a:pt x="28" y="7"/>
                  </a:cubicBezTo>
                  <a:cubicBezTo>
                    <a:pt x="30" y="7"/>
                    <a:pt x="30" y="9"/>
                    <a:pt x="30" y="10"/>
                  </a:cubicBezTo>
                  <a:cubicBezTo>
                    <a:pt x="30" y="11"/>
                    <a:pt x="30" y="13"/>
                    <a:pt x="28" y="13"/>
                  </a:cubicBezTo>
                  <a:cubicBezTo>
                    <a:pt x="19" y="19"/>
                    <a:pt x="19" y="19"/>
                    <a:pt x="19" y="19"/>
                  </a:cubicBezTo>
                  <a:cubicBezTo>
                    <a:pt x="18" y="20"/>
                    <a:pt x="17" y="20"/>
                    <a:pt x="15" y="20"/>
                  </a:cubicBezTo>
                  <a:close/>
                  <a:moveTo>
                    <a:pt x="5" y="10"/>
                  </a:moveTo>
                  <a:cubicBezTo>
                    <a:pt x="14" y="15"/>
                    <a:pt x="14" y="15"/>
                    <a:pt x="14" y="15"/>
                  </a:cubicBezTo>
                  <a:cubicBezTo>
                    <a:pt x="15" y="15"/>
                    <a:pt x="16" y="15"/>
                    <a:pt x="17" y="15"/>
                  </a:cubicBezTo>
                  <a:cubicBezTo>
                    <a:pt x="25" y="10"/>
                    <a:pt x="25" y="10"/>
                    <a:pt x="25" y="10"/>
                  </a:cubicBezTo>
                  <a:cubicBezTo>
                    <a:pt x="17" y="5"/>
                    <a:pt x="17" y="5"/>
                    <a:pt x="17" y="5"/>
                  </a:cubicBezTo>
                  <a:cubicBezTo>
                    <a:pt x="16" y="5"/>
                    <a:pt x="15"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299" name="任意多边形 219">
              <a:extLst>
                <a:ext uri="{FF2B5EF4-FFF2-40B4-BE49-F238E27FC236}">
                  <a16:creationId xmlns:a16="http://schemas.microsoft.com/office/drawing/2014/main" id="{B65E5BC6-CC33-4E31-826A-AB10E640B0AF}"/>
                </a:ext>
              </a:extLst>
            </p:cNvPr>
            <p:cNvSpPr/>
            <p:nvPr/>
          </p:nvSpPr>
          <p:spPr bwMode="auto">
            <a:xfrm>
              <a:off x="5393831" y="4790784"/>
              <a:ext cx="163322" cy="94313"/>
            </a:xfrm>
            <a:custGeom>
              <a:avLst/>
              <a:gdLst>
                <a:gd name="T0" fmla="*/ 15 w 26"/>
                <a:gd name="T1" fmla="*/ 14 h 15"/>
                <a:gd name="T2" fmla="*/ 25 w 26"/>
                <a:gd name="T3" fmla="*/ 9 h 15"/>
                <a:gd name="T4" fmla="*/ 25 w 26"/>
                <a:gd name="T5" fmla="*/ 6 h 15"/>
                <a:gd name="T6" fmla="*/ 16 w 26"/>
                <a:gd name="T7" fmla="*/ 1 h 15"/>
                <a:gd name="T8" fmla="*/ 11 w 26"/>
                <a:gd name="T9" fmla="*/ 0 h 15"/>
                <a:gd name="T10" fmla="*/ 1 w 26"/>
                <a:gd name="T11" fmla="*/ 6 h 15"/>
                <a:gd name="T12" fmla="*/ 1 w 26"/>
                <a:gd name="T13" fmla="*/ 9 h 15"/>
                <a:gd name="T14" fmla="*/ 10 w 26"/>
                <a:gd name="T15" fmla="*/ 14 h 15"/>
                <a:gd name="T16" fmla="*/ 15 w 26"/>
                <a:gd name="T17"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4"/>
                  </a:moveTo>
                  <a:cubicBezTo>
                    <a:pt x="25" y="9"/>
                    <a:pt x="25" y="9"/>
                    <a:pt x="25" y="9"/>
                  </a:cubicBezTo>
                  <a:cubicBezTo>
                    <a:pt x="26" y="8"/>
                    <a:pt x="26" y="7"/>
                    <a:pt x="25" y="6"/>
                  </a:cubicBezTo>
                  <a:cubicBezTo>
                    <a:pt x="16" y="1"/>
                    <a:pt x="16" y="1"/>
                    <a:pt x="16" y="1"/>
                  </a:cubicBezTo>
                  <a:cubicBezTo>
                    <a:pt x="14" y="0"/>
                    <a:pt x="12" y="0"/>
                    <a:pt x="11" y="0"/>
                  </a:cubicBezTo>
                  <a:cubicBezTo>
                    <a:pt x="1" y="6"/>
                    <a:pt x="1" y="6"/>
                    <a:pt x="1" y="6"/>
                  </a:cubicBezTo>
                  <a:cubicBezTo>
                    <a:pt x="0" y="7"/>
                    <a:pt x="0" y="8"/>
                    <a:pt x="1" y="9"/>
                  </a:cubicBezTo>
                  <a:cubicBezTo>
                    <a:pt x="10" y="14"/>
                    <a:pt x="10" y="14"/>
                    <a:pt x="10" y="14"/>
                  </a:cubicBezTo>
                  <a:cubicBezTo>
                    <a:pt x="12" y="15"/>
                    <a:pt x="14" y="15"/>
                    <a:pt x="15"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00" name="任意多边形 220">
              <a:extLst>
                <a:ext uri="{FF2B5EF4-FFF2-40B4-BE49-F238E27FC236}">
                  <a16:creationId xmlns:a16="http://schemas.microsoft.com/office/drawing/2014/main" id="{E8267266-89A7-42F3-97AC-5C1608A1F42E}"/>
                </a:ext>
              </a:extLst>
            </p:cNvPr>
            <p:cNvSpPr/>
            <p:nvPr/>
          </p:nvSpPr>
          <p:spPr bwMode="auto">
            <a:xfrm>
              <a:off x="5381179" y="4772381"/>
              <a:ext cx="187476" cy="125367"/>
            </a:xfrm>
            <a:custGeom>
              <a:avLst/>
              <a:gdLst>
                <a:gd name="T0" fmla="*/ 15 w 30"/>
                <a:gd name="T1" fmla="*/ 20 h 20"/>
                <a:gd name="T2" fmla="*/ 11 w 30"/>
                <a:gd name="T3" fmla="*/ 19 h 20"/>
                <a:gd name="T4" fmla="*/ 2 w 30"/>
                <a:gd name="T5" fmla="*/ 14 h 20"/>
                <a:gd name="T6" fmla="*/ 0 w 30"/>
                <a:gd name="T7" fmla="*/ 10 h 20"/>
                <a:gd name="T8" fmla="*/ 2 w 30"/>
                <a:gd name="T9" fmla="*/ 7 h 20"/>
                <a:gd name="T10" fmla="*/ 12 w 30"/>
                <a:gd name="T11" fmla="*/ 1 h 20"/>
                <a:gd name="T12" fmla="*/ 19 w 30"/>
                <a:gd name="T13" fmla="*/ 2 h 20"/>
                <a:gd name="T14" fmla="*/ 28 w 30"/>
                <a:gd name="T15" fmla="*/ 7 h 20"/>
                <a:gd name="T16" fmla="*/ 30 w 30"/>
                <a:gd name="T17" fmla="*/ 10 h 20"/>
                <a:gd name="T18" fmla="*/ 28 w 30"/>
                <a:gd name="T19" fmla="*/ 14 h 20"/>
                <a:gd name="T20" fmla="*/ 19 w 30"/>
                <a:gd name="T21" fmla="*/ 19 h 20"/>
                <a:gd name="T22" fmla="*/ 15 w 30"/>
                <a:gd name="T23" fmla="*/ 20 h 20"/>
                <a:gd name="T24" fmla="*/ 5 w 30"/>
                <a:gd name="T25" fmla="*/ 10 h 20"/>
                <a:gd name="T26" fmla="*/ 14 w 30"/>
                <a:gd name="T27" fmla="*/ 15 h 20"/>
                <a:gd name="T28" fmla="*/ 16 w 30"/>
                <a:gd name="T29" fmla="*/ 15 h 20"/>
                <a:gd name="T30" fmla="*/ 25 w 30"/>
                <a:gd name="T31" fmla="*/ 10 h 20"/>
                <a:gd name="T32" fmla="*/ 17 w 30"/>
                <a:gd name="T33" fmla="*/ 6 h 20"/>
                <a:gd name="T34" fmla="*/ 14 w 30"/>
                <a:gd name="T35" fmla="*/ 5 h 20"/>
                <a:gd name="T36" fmla="*/ 5 w 30"/>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20">
                  <a:moveTo>
                    <a:pt x="15" y="20"/>
                  </a:moveTo>
                  <a:cubicBezTo>
                    <a:pt x="14" y="20"/>
                    <a:pt x="12" y="20"/>
                    <a:pt x="11" y="19"/>
                  </a:cubicBezTo>
                  <a:cubicBezTo>
                    <a:pt x="2" y="14"/>
                    <a:pt x="2" y="14"/>
                    <a:pt x="2" y="14"/>
                  </a:cubicBezTo>
                  <a:cubicBezTo>
                    <a:pt x="1" y="13"/>
                    <a:pt x="0" y="12"/>
                    <a:pt x="0" y="10"/>
                  </a:cubicBezTo>
                  <a:cubicBezTo>
                    <a:pt x="0" y="9"/>
                    <a:pt x="1" y="8"/>
                    <a:pt x="2" y="7"/>
                  </a:cubicBezTo>
                  <a:cubicBezTo>
                    <a:pt x="12" y="1"/>
                    <a:pt x="12" y="1"/>
                    <a:pt x="12" y="1"/>
                  </a:cubicBezTo>
                  <a:cubicBezTo>
                    <a:pt x="14" y="0"/>
                    <a:pt x="17" y="0"/>
                    <a:pt x="19" y="2"/>
                  </a:cubicBezTo>
                  <a:cubicBezTo>
                    <a:pt x="28" y="7"/>
                    <a:pt x="28" y="7"/>
                    <a:pt x="28" y="7"/>
                  </a:cubicBezTo>
                  <a:cubicBezTo>
                    <a:pt x="29" y="8"/>
                    <a:pt x="30" y="9"/>
                    <a:pt x="30" y="10"/>
                  </a:cubicBezTo>
                  <a:cubicBezTo>
                    <a:pt x="30" y="12"/>
                    <a:pt x="30" y="13"/>
                    <a:pt x="28" y="14"/>
                  </a:cubicBezTo>
                  <a:cubicBezTo>
                    <a:pt x="19" y="19"/>
                    <a:pt x="19" y="19"/>
                    <a:pt x="19" y="19"/>
                  </a:cubicBezTo>
                  <a:cubicBezTo>
                    <a:pt x="18" y="20"/>
                    <a:pt x="16" y="20"/>
                    <a:pt x="15" y="20"/>
                  </a:cubicBezTo>
                  <a:close/>
                  <a:moveTo>
                    <a:pt x="5" y="10"/>
                  </a:moveTo>
                  <a:cubicBezTo>
                    <a:pt x="14" y="15"/>
                    <a:pt x="14" y="15"/>
                    <a:pt x="14" y="15"/>
                  </a:cubicBezTo>
                  <a:cubicBezTo>
                    <a:pt x="14" y="16"/>
                    <a:pt x="16" y="16"/>
                    <a:pt x="16" y="15"/>
                  </a:cubicBezTo>
                  <a:cubicBezTo>
                    <a:pt x="25" y="10"/>
                    <a:pt x="25" y="10"/>
                    <a:pt x="25" y="10"/>
                  </a:cubicBezTo>
                  <a:cubicBezTo>
                    <a:pt x="17" y="6"/>
                    <a:pt x="17" y="6"/>
                    <a:pt x="17" y="6"/>
                  </a:cubicBezTo>
                  <a:cubicBezTo>
                    <a:pt x="16" y="5"/>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01" name="任意多边形 221">
              <a:extLst>
                <a:ext uri="{FF2B5EF4-FFF2-40B4-BE49-F238E27FC236}">
                  <a16:creationId xmlns:a16="http://schemas.microsoft.com/office/drawing/2014/main" id="{D88221AB-6D5B-49BB-B457-9E57CE07F294}"/>
                </a:ext>
              </a:extLst>
            </p:cNvPr>
            <p:cNvSpPr/>
            <p:nvPr/>
          </p:nvSpPr>
          <p:spPr bwMode="auto">
            <a:xfrm>
              <a:off x="5261564" y="4866694"/>
              <a:ext cx="163322" cy="94313"/>
            </a:xfrm>
            <a:custGeom>
              <a:avLst/>
              <a:gdLst>
                <a:gd name="T0" fmla="*/ 15 w 26"/>
                <a:gd name="T1" fmla="*/ 15 h 15"/>
                <a:gd name="T2" fmla="*/ 25 w 26"/>
                <a:gd name="T3" fmla="*/ 9 h 15"/>
                <a:gd name="T4" fmla="*/ 25 w 26"/>
                <a:gd name="T5" fmla="*/ 6 h 15"/>
                <a:gd name="T6" fmla="*/ 16 w 26"/>
                <a:gd name="T7" fmla="*/ 1 h 15"/>
                <a:gd name="T8" fmla="*/ 11 w 26"/>
                <a:gd name="T9" fmla="*/ 1 h 15"/>
                <a:gd name="T10" fmla="*/ 1 w 26"/>
                <a:gd name="T11" fmla="*/ 6 h 15"/>
                <a:gd name="T12" fmla="*/ 1 w 26"/>
                <a:gd name="T13" fmla="*/ 9 h 15"/>
                <a:gd name="T14" fmla="*/ 10 w 26"/>
                <a:gd name="T15" fmla="*/ 14 h 15"/>
                <a:gd name="T16" fmla="*/ 15 w 26"/>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5">
                  <a:moveTo>
                    <a:pt x="15" y="15"/>
                  </a:moveTo>
                  <a:cubicBezTo>
                    <a:pt x="25" y="9"/>
                    <a:pt x="25" y="9"/>
                    <a:pt x="25" y="9"/>
                  </a:cubicBezTo>
                  <a:cubicBezTo>
                    <a:pt x="26" y="8"/>
                    <a:pt x="26" y="7"/>
                    <a:pt x="25" y="6"/>
                  </a:cubicBezTo>
                  <a:cubicBezTo>
                    <a:pt x="16" y="1"/>
                    <a:pt x="16" y="1"/>
                    <a:pt x="16" y="1"/>
                  </a:cubicBezTo>
                  <a:cubicBezTo>
                    <a:pt x="14" y="0"/>
                    <a:pt x="12" y="0"/>
                    <a:pt x="11" y="1"/>
                  </a:cubicBezTo>
                  <a:cubicBezTo>
                    <a:pt x="1" y="6"/>
                    <a:pt x="1" y="6"/>
                    <a:pt x="1" y="6"/>
                  </a:cubicBezTo>
                  <a:cubicBezTo>
                    <a:pt x="0" y="7"/>
                    <a:pt x="0" y="8"/>
                    <a:pt x="1" y="9"/>
                  </a:cubicBezTo>
                  <a:cubicBezTo>
                    <a:pt x="10" y="14"/>
                    <a:pt x="10" y="14"/>
                    <a:pt x="10" y="14"/>
                  </a:cubicBezTo>
                  <a:cubicBezTo>
                    <a:pt x="12" y="15"/>
                    <a:pt x="14" y="15"/>
                    <a:pt x="15" y="15"/>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02" name="任意多边形 222">
              <a:extLst>
                <a:ext uri="{FF2B5EF4-FFF2-40B4-BE49-F238E27FC236}">
                  <a16:creationId xmlns:a16="http://schemas.microsoft.com/office/drawing/2014/main" id="{128768F4-65CD-4840-AE95-FF10A6E56453}"/>
                </a:ext>
              </a:extLst>
            </p:cNvPr>
            <p:cNvSpPr/>
            <p:nvPr/>
          </p:nvSpPr>
          <p:spPr bwMode="auto">
            <a:xfrm>
              <a:off x="5248911" y="4854042"/>
              <a:ext cx="188625" cy="118466"/>
            </a:xfrm>
            <a:custGeom>
              <a:avLst/>
              <a:gdLst>
                <a:gd name="T0" fmla="*/ 15 w 30"/>
                <a:gd name="T1" fmla="*/ 19 h 19"/>
                <a:gd name="T2" fmla="*/ 11 w 30"/>
                <a:gd name="T3" fmla="*/ 18 h 19"/>
                <a:gd name="T4" fmla="*/ 2 w 30"/>
                <a:gd name="T5" fmla="*/ 13 h 19"/>
                <a:gd name="T6" fmla="*/ 0 w 30"/>
                <a:gd name="T7" fmla="*/ 9 h 19"/>
                <a:gd name="T8" fmla="*/ 2 w 30"/>
                <a:gd name="T9" fmla="*/ 6 h 19"/>
                <a:gd name="T10" fmla="*/ 12 w 30"/>
                <a:gd name="T11" fmla="*/ 1 h 19"/>
                <a:gd name="T12" fmla="*/ 19 w 30"/>
                <a:gd name="T13" fmla="*/ 1 h 19"/>
                <a:gd name="T14" fmla="*/ 28 w 30"/>
                <a:gd name="T15" fmla="*/ 6 h 19"/>
                <a:gd name="T16" fmla="*/ 30 w 30"/>
                <a:gd name="T17" fmla="*/ 10 h 19"/>
                <a:gd name="T18" fmla="*/ 28 w 30"/>
                <a:gd name="T19" fmla="*/ 13 h 19"/>
                <a:gd name="T20" fmla="*/ 18 w 30"/>
                <a:gd name="T21" fmla="*/ 18 h 19"/>
                <a:gd name="T22" fmla="*/ 15 w 30"/>
                <a:gd name="T23" fmla="*/ 19 h 19"/>
                <a:gd name="T24" fmla="*/ 5 w 30"/>
                <a:gd name="T25" fmla="*/ 10 h 19"/>
                <a:gd name="T26" fmla="*/ 13 w 30"/>
                <a:gd name="T27" fmla="*/ 14 h 19"/>
                <a:gd name="T28" fmla="*/ 16 w 30"/>
                <a:gd name="T29" fmla="*/ 15 h 19"/>
                <a:gd name="T30" fmla="*/ 25 w 30"/>
                <a:gd name="T31" fmla="*/ 10 h 19"/>
                <a:gd name="T32" fmla="*/ 17 w 30"/>
                <a:gd name="T33" fmla="*/ 5 h 19"/>
                <a:gd name="T34" fmla="*/ 14 w 30"/>
                <a:gd name="T35" fmla="*/ 5 h 19"/>
                <a:gd name="T36" fmla="*/ 5 w 30"/>
                <a:gd name="T37"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19">
                  <a:moveTo>
                    <a:pt x="15" y="19"/>
                  </a:moveTo>
                  <a:cubicBezTo>
                    <a:pt x="14" y="19"/>
                    <a:pt x="12" y="19"/>
                    <a:pt x="11" y="18"/>
                  </a:cubicBezTo>
                  <a:cubicBezTo>
                    <a:pt x="2" y="13"/>
                    <a:pt x="2" y="13"/>
                    <a:pt x="2" y="13"/>
                  </a:cubicBezTo>
                  <a:cubicBezTo>
                    <a:pt x="1" y="12"/>
                    <a:pt x="0" y="11"/>
                    <a:pt x="0" y="9"/>
                  </a:cubicBezTo>
                  <a:cubicBezTo>
                    <a:pt x="0" y="8"/>
                    <a:pt x="1" y="7"/>
                    <a:pt x="2" y="6"/>
                  </a:cubicBezTo>
                  <a:cubicBezTo>
                    <a:pt x="12" y="1"/>
                    <a:pt x="12" y="1"/>
                    <a:pt x="12" y="1"/>
                  </a:cubicBezTo>
                  <a:cubicBezTo>
                    <a:pt x="13" y="0"/>
                    <a:pt x="17" y="0"/>
                    <a:pt x="19" y="1"/>
                  </a:cubicBezTo>
                  <a:cubicBezTo>
                    <a:pt x="28" y="6"/>
                    <a:pt x="28" y="6"/>
                    <a:pt x="28" y="6"/>
                  </a:cubicBezTo>
                  <a:cubicBezTo>
                    <a:pt x="29" y="7"/>
                    <a:pt x="30" y="8"/>
                    <a:pt x="30" y="10"/>
                  </a:cubicBezTo>
                  <a:cubicBezTo>
                    <a:pt x="30" y="11"/>
                    <a:pt x="29" y="12"/>
                    <a:pt x="28" y="13"/>
                  </a:cubicBezTo>
                  <a:cubicBezTo>
                    <a:pt x="18" y="18"/>
                    <a:pt x="18" y="18"/>
                    <a:pt x="18" y="18"/>
                  </a:cubicBezTo>
                  <a:cubicBezTo>
                    <a:pt x="18" y="19"/>
                    <a:pt x="16" y="19"/>
                    <a:pt x="15" y="19"/>
                  </a:cubicBezTo>
                  <a:close/>
                  <a:moveTo>
                    <a:pt x="5" y="10"/>
                  </a:moveTo>
                  <a:cubicBezTo>
                    <a:pt x="13" y="14"/>
                    <a:pt x="13" y="14"/>
                    <a:pt x="13" y="14"/>
                  </a:cubicBezTo>
                  <a:cubicBezTo>
                    <a:pt x="14" y="15"/>
                    <a:pt x="16" y="15"/>
                    <a:pt x="16" y="15"/>
                  </a:cubicBezTo>
                  <a:cubicBezTo>
                    <a:pt x="25" y="10"/>
                    <a:pt x="25" y="10"/>
                    <a:pt x="25" y="10"/>
                  </a:cubicBezTo>
                  <a:cubicBezTo>
                    <a:pt x="17" y="5"/>
                    <a:pt x="17" y="5"/>
                    <a:pt x="17" y="5"/>
                  </a:cubicBezTo>
                  <a:cubicBezTo>
                    <a:pt x="16" y="4"/>
                    <a:pt x="14" y="4"/>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03" name="任意多边形 223">
              <a:extLst>
                <a:ext uri="{FF2B5EF4-FFF2-40B4-BE49-F238E27FC236}">
                  <a16:creationId xmlns:a16="http://schemas.microsoft.com/office/drawing/2014/main" id="{4BAACBE0-82E8-460B-BB00-FEF8A4DBB5FC}"/>
                </a:ext>
              </a:extLst>
            </p:cNvPr>
            <p:cNvSpPr/>
            <p:nvPr/>
          </p:nvSpPr>
          <p:spPr bwMode="auto">
            <a:xfrm>
              <a:off x="4520864" y="4590656"/>
              <a:ext cx="119616" cy="69009"/>
            </a:xfrm>
            <a:custGeom>
              <a:avLst/>
              <a:gdLst>
                <a:gd name="T0" fmla="*/ 8 w 19"/>
                <a:gd name="T1" fmla="*/ 11 h 11"/>
                <a:gd name="T2" fmla="*/ 18 w 19"/>
                <a:gd name="T3" fmla="*/ 5 h 11"/>
                <a:gd name="T4" fmla="*/ 18 w 19"/>
                <a:gd name="T5" fmla="*/ 2 h 11"/>
                <a:gd name="T6" fmla="*/ 16 w 19"/>
                <a:gd name="T7" fmla="*/ 1 h 11"/>
                <a:gd name="T8" fmla="*/ 11 w 19"/>
                <a:gd name="T9" fmla="*/ 1 h 11"/>
                <a:gd name="T10" fmla="*/ 1 w 19"/>
                <a:gd name="T11" fmla="*/ 6 h 11"/>
                <a:gd name="T12" fmla="*/ 1 w 19"/>
                <a:gd name="T13" fmla="*/ 9 h 11"/>
                <a:gd name="T14" fmla="*/ 3 w 19"/>
                <a:gd name="T15" fmla="*/ 10 h 11"/>
                <a:gd name="T16" fmla="*/ 8 w 19"/>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8" y="11"/>
                  </a:moveTo>
                  <a:cubicBezTo>
                    <a:pt x="18" y="5"/>
                    <a:pt x="18" y="5"/>
                    <a:pt x="18" y="5"/>
                  </a:cubicBezTo>
                  <a:cubicBezTo>
                    <a:pt x="19" y="4"/>
                    <a:pt x="19" y="3"/>
                    <a:pt x="18" y="2"/>
                  </a:cubicBezTo>
                  <a:cubicBezTo>
                    <a:pt x="16" y="1"/>
                    <a:pt x="16" y="1"/>
                    <a:pt x="16" y="1"/>
                  </a:cubicBezTo>
                  <a:cubicBezTo>
                    <a:pt x="14" y="0"/>
                    <a:pt x="12" y="0"/>
                    <a:pt x="11" y="1"/>
                  </a:cubicBezTo>
                  <a:cubicBezTo>
                    <a:pt x="1" y="6"/>
                    <a:pt x="1" y="6"/>
                    <a:pt x="1" y="6"/>
                  </a:cubicBezTo>
                  <a:cubicBezTo>
                    <a:pt x="0" y="7"/>
                    <a:pt x="0" y="9"/>
                    <a:pt x="1" y="9"/>
                  </a:cubicBezTo>
                  <a:cubicBezTo>
                    <a:pt x="3" y="10"/>
                    <a:pt x="3" y="10"/>
                    <a:pt x="3" y="10"/>
                  </a:cubicBezTo>
                  <a:cubicBezTo>
                    <a:pt x="5" y="11"/>
                    <a:pt x="7" y="11"/>
                    <a:pt x="8" y="11"/>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04" name="任意多边形 224">
              <a:extLst>
                <a:ext uri="{FF2B5EF4-FFF2-40B4-BE49-F238E27FC236}">
                  <a16:creationId xmlns:a16="http://schemas.microsoft.com/office/drawing/2014/main" id="{4E384A51-FB9C-48B1-B669-B44080B327C6}"/>
                </a:ext>
              </a:extLst>
            </p:cNvPr>
            <p:cNvSpPr/>
            <p:nvPr/>
          </p:nvSpPr>
          <p:spPr bwMode="auto">
            <a:xfrm>
              <a:off x="4508212" y="4578004"/>
              <a:ext cx="144920" cy="94313"/>
            </a:xfrm>
            <a:custGeom>
              <a:avLst/>
              <a:gdLst>
                <a:gd name="T0" fmla="*/ 8 w 23"/>
                <a:gd name="T1" fmla="*/ 15 h 15"/>
                <a:gd name="T2" fmla="*/ 4 w 23"/>
                <a:gd name="T3" fmla="*/ 14 h 15"/>
                <a:gd name="T4" fmla="*/ 2 w 23"/>
                <a:gd name="T5" fmla="*/ 13 h 15"/>
                <a:gd name="T6" fmla="*/ 0 w 23"/>
                <a:gd name="T7" fmla="*/ 10 h 15"/>
                <a:gd name="T8" fmla="*/ 2 w 23"/>
                <a:gd name="T9" fmla="*/ 7 h 15"/>
                <a:gd name="T10" fmla="*/ 12 w 23"/>
                <a:gd name="T11" fmla="*/ 1 h 15"/>
                <a:gd name="T12" fmla="*/ 19 w 23"/>
                <a:gd name="T13" fmla="*/ 1 h 15"/>
                <a:gd name="T14" fmla="*/ 21 w 23"/>
                <a:gd name="T15" fmla="*/ 2 h 15"/>
                <a:gd name="T16" fmla="*/ 23 w 23"/>
                <a:gd name="T17" fmla="*/ 6 h 15"/>
                <a:gd name="T18" fmla="*/ 21 w 23"/>
                <a:gd name="T19" fmla="*/ 9 h 15"/>
                <a:gd name="T20" fmla="*/ 11 w 23"/>
                <a:gd name="T21" fmla="*/ 15 h 15"/>
                <a:gd name="T22" fmla="*/ 8 w 23"/>
                <a:gd name="T23" fmla="*/ 15 h 15"/>
                <a:gd name="T24" fmla="*/ 5 w 23"/>
                <a:gd name="T25" fmla="*/ 10 h 15"/>
                <a:gd name="T26" fmla="*/ 6 w 23"/>
                <a:gd name="T27" fmla="*/ 10 h 15"/>
                <a:gd name="T28" fmla="*/ 9 w 23"/>
                <a:gd name="T29" fmla="*/ 11 h 15"/>
                <a:gd name="T30" fmla="*/ 18 w 23"/>
                <a:gd name="T31" fmla="*/ 6 h 15"/>
                <a:gd name="T32" fmla="*/ 17 w 23"/>
                <a:gd name="T33" fmla="*/ 5 h 15"/>
                <a:gd name="T34" fmla="*/ 14 w 23"/>
                <a:gd name="T35" fmla="*/ 5 h 15"/>
                <a:gd name="T36" fmla="*/ 5 w 23"/>
                <a:gd name="T3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15">
                  <a:moveTo>
                    <a:pt x="8" y="15"/>
                  </a:moveTo>
                  <a:cubicBezTo>
                    <a:pt x="7" y="15"/>
                    <a:pt x="5" y="15"/>
                    <a:pt x="4" y="14"/>
                  </a:cubicBezTo>
                  <a:cubicBezTo>
                    <a:pt x="2" y="13"/>
                    <a:pt x="2" y="13"/>
                    <a:pt x="2" y="13"/>
                  </a:cubicBezTo>
                  <a:cubicBezTo>
                    <a:pt x="1" y="12"/>
                    <a:pt x="0" y="11"/>
                    <a:pt x="0" y="10"/>
                  </a:cubicBezTo>
                  <a:cubicBezTo>
                    <a:pt x="0" y="8"/>
                    <a:pt x="1" y="7"/>
                    <a:pt x="2" y="7"/>
                  </a:cubicBezTo>
                  <a:cubicBezTo>
                    <a:pt x="12" y="1"/>
                    <a:pt x="12" y="1"/>
                    <a:pt x="12" y="1"/>
                  </a:cubicBezTo>
                  <a:cubicBezTo>
                    <a:pt x="14" y="0"/>
                    <a:pt x="17" y="0"/>
                    <a:pt x="19" y="1"/>
                  </a:cubicBezTo>
                  <a:cubicBezTo>
                    <a:pt x="21" y="2"/>
                    <a:pt x="21" y="2"/>
                    <a:pt x="21" y="2"/>
                  </a:cubicBezTo>
                  <a:cubicBezTo>
                    <a:pt x="22" y="3"/>
                    <a:pt x="23" y="4"/>
                    <a:pt x="23" y="6"/>
                  </a:cubicBezTo>
                  <a:cubicBezTo>
                    <a:pt x="23" y="7"/>
                    <a:pt x="22" y="8"/>
                    <a:pt x="21" y="9"/>
                  </a:cubicBezTo>
                  <a:cubicBezTo>
                    <a:pt x="11" y="15"/>
                    <a:pt x="11" y="15"/>
                    <a:pt x="11" y="15"/>
                  </a:cubicBezTo>
                  <a:cubicBezTo>
                    <a:pt x="10" y="15"/>
                    <a:pt x="9" y="15"/>
                    <a:pt x="8" y="15"/>
                  </a:cubicBezTo>
                  <a:close/>
                  <a:moveTo>
                    <a:pt x="5" y="10"/>
                  </a:moveTo>
                  <a:cubicBezTo>
                    <a:pt x="6" y="10"/>
                    <a:pt x="6" y="10"/>
                    <a:pt x="6" y="10"/>
                  </a:cubicBezTo>
                  <a:cubicBezTo>
                    <a:pt x="7" y="11"/>
                    <a:pt x="9" y="11"/>
                    <a:pt x="9" y="11"/>
                  </a:cubicBezTo>
                  <a:cubicBezTo>
                    <a:pt x="18" y="6"/>
                    <a:pt x="18" y="6"/>
                    <a:pt x="18" y="6"/>
                  </a:cubicBezTo>
                  <a:cubicBezTo>
                    <a:pt x="17" y="5"/>
                    <a:pt x="17" y="5"/>
                    <a:pt x="17" y="5"/>
                  </a:cubicBezTo>
                  <a:cubicBezTo>
                    <a:pt x="16" y="4"/>
                    <a:pt x="14" y="5"/>
                    <a:pt x="14" y="5"/>
                  </a:cubicBezTo>
                  <a:lnTo>
                    <a:pt x="5" y="10"/>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05" name="任意多边形 225">
              <a:extLst>
                <a:ext uri="{FF2B5EF4-FFF2-40B4-BE49-F238E27FC236}">
                  <a16:creationId xmlns:a16="http://schemas.microsoft.com/office/drawing/2014/main" id="{EEEF09B8-5716-4498-A9E7-D37FB4EE5BC1}"/>
                </a:ext>
              </a:extLst>
            </p:cNvPr>
            <p:cNvSpPr/>
            <p:nvPr/>
          </p:nvSpPr>
          <p:spPr bwMode="auto">
            <a:xfrm>
              <a:off x="4395497" y="4521647"/>
              <a:ext cx="74761" cy="36805"/>
            </a:xfrm>
            <a:custGeom>
              <a:avLst/>
              <a:gdLst>
                <a:gd name="T0" fmla="*/ 9 w 12"/>
                <a:gd name="T1" fmla="*/ 5 h 6"/>
                <a:gd name="T2" fmla="*/ 10 w 12"/>
                <a:gd name="T3" fmla="*/ 5 h 6"/>
                <a:gd name="T4" fmla="*/ 9 w 12"/>
                <a:gd name="T5" fmla="*/ 1 h 6"/>
                <a:gd name="T6" fmla="*/ 9 w 12"/>
                <a:gd name="T7" fmla="*/ 1 h 6"/>
                <a:gd name="T8" fmla="*/ 3 w 12"/>
                <a:gd name="T9" fmla="*/ 1 h 6"/>
                <a:gd name="T10" fmla="*/ 2 w 12"/>
                <a:gd name="T11" fmla="*/ 1 h 6"/>
                <a:gd name="T12" fmla="*/ 2 w 12"/>
                <a:gd name="T13" fmla="*/ 5 h 6"/>
                <a:gd name="T14" fmla="*/ 2 w 12"/>
                <a:gd name="T15" fmla="*/ 5 h 6"/>
                <a:gd name="T16" fmla="*/ 9 w 12"/>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6">
                  <a:moveTo>
                    <a:pt x="9" y="5"/>
                  </a:moveTo>
                  <a:cubicBezTo>
                    <a:pt x="10" y="5"/>
                    <a:pt x="10" y="5"/>
                    <a:pt x="10" y="5"/>
                  </a:cubicBezTo>
                  <a:cubicBezTo>
                    <a:pt x="12" y="4"/>
                    <a:pt x="11" y="2"/>
                    <a:pt x="9" y="1"/>
                  </a:cubicBezTo>
                  <a:cubicBezTo>
                    <a:pt x="9" y="1"/>
                    <a:pt x="9" y="1"/>
                    <a:pt x="9" y="1"/>
                  </a:cubicBezTo>
                  <a:cubicBezTo>
                    <a:pt x="7" y="0"/>
                    <a:pt x="4" y="0"/>
                    <a:pt x="3" y="1"/>
                  </a:cubicBezTo>
                  <a:cubicBezTo>
                    <a:pt x="2" y="1"/>
                    <a:pt x="2" y="1"/>
                    <a:pt x="2" y="1"/>
                  </a:cubicBezTo>
                  <a:cubicBezTo>
                    <a:pt x="0" y="2"/>
                    <a:pt x="0" y="4"/>
                    <a:pt x="2" y="5"/>
                  </a:cubicBezTo>
                  <a:cubicBezTo>
                    <a:pt x="2" y="5"/>
                    <a:pt x="2" y="5"/>
                    <a:pt x="2" y="5"/>
                  </a:cubicBezTo>
                  <a:cubicBezTo>
                    <a:pt x="4" y="6"/>
                    <a:pt x="7" y="6"/>
                    <a:pt x="9" y="5"/>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06" name="任意多边形 226">
              <a:extLst>
                <a:ext uri="{FF2B5EF4-FFF2-40B4-BE49-F238E27FC236}">
                  <a16:creationId xmlns:a16="http://schemas.microsoft.com/office/drawing/2014/main" id="{FED4F1CB-2564-4B2A-8EF8-0D6941BC3BD7}"/>
                </a:ext>
              </a:extLst>
            </p:cNvPr>
            <p:cNvSpPr/>
            <p:nvPr/>
          </p:nvSpPr>
          <p:spPr bwMode="auto">
            <a:xfrm>
              <a:off x="4551918" y="3535964"/>
              <a:ext cx="320893" cy="244983"/>
            </a:xfrm>
            <a:custGeom>
              <a:avLst/>
              <a:gdLst>
                <a:gd name="T0" fmla="*/ 50 w 51"/>
                <a:gd name="T1" fmla="*/ 0 h 39"/>
                <a:gd name="T2" fmla="*/ 1 w 51"/>
                <a:gd name="T3" fmla="*/ 29 h 39"/>
                <a:gd name="T4" fmla="*/ 0 w 51"/>
                <a:gd name="T5" fmla="*/ 30 h 39"/>
                <a:gd name="T6" fmla="*/ 0 w 51"/>
                <a:gd name="T7" fmla="*/ 38 h 39"/>
                <a:gd name="T8" fmla="*/ 1 w 51"/>
                <a:gd name="T9" fmla="*/ 38 h 39"/>
                <a:gd name="T10" fmla="*/ 50 w 51"/>
                <a:gd name="T11" fmla="*/ 10 h 39"/>
                <a:gd name="T12" fmla="*/ 51 w 51"/>
                <a:gd name="T13" fmla="*/ 8 h 39"/>
                <a:gd name="T14" fmla="*/ 51 w 51"/>
                <a:gd name="T15" fmla="*/ 1 h 39"/>
                <a:gd name="T16" fmla="*/ 50 w 51"/>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39">
                  <a:moveTo>
                    <a:pt x="50" y="0"/>
                  </a:moveTo>
                  <a:cubicBezTo>
                    <a:pt x="1" y="29"/>
                    <a:pt x="1" y="29"/>
                    <a:pt x="1" y="29"/>
                  </a:cubicBezTo>
                  <a:cubicBezTo>
                    <a:pt x="0" y="29"/>
                    <a:pt x="0" y="30"/>
                    <a:pt x="0" y="30"/>
                  </a:cubicBezTo>
                  <a:cubicBezTo>
                    <a:pt x="0" y="38"/>
                    <a:pt x="0" y="38"/>
                    <a:pt x="0" y="38"/>
                  </a:cubicBezTo>
                  <a:cubicBezTo>
                    <a:pt x="0" y="38"/>
                    <a:pt x="0" y="39"/>
                    <a:pt x="1" y="38"/>
                  </a:cubicBezTo>
                  <a:cubicBezTo>
                    <a:pt x="50" y="10"/>
                    <a:pt x="50" y="10"/>
                    <a:pt x="50" y="10"/>
                  </a:cubicBezTo>
                  <a:cubicBezTo>
                    <a:pt x="50" y="10"/>
                    <a:pt x="51" y="9"/>
                    <a:pt x="51" y="8"/>
                  </a:cubicBezTo>
                  <a:cubicBezTo>
                    <a:pt x="51" y="1"/>
                    <a:pt x="51" y="1"/>
                    <a:pt x="51" y="1"/>
                  </a:cubicBezTo>
                  <a:cubicBezTo>
                    <a:pt x="51" y="0"/>
                    <a:pt x="50" y="0"/>
                    <a:pt x="50" y="0"/>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07" name="任意多边形 5">
              <a:extLst>
                <a:ext uri="{FF2B5EF4-FFF2-40B4-BE49-F238E27FC236}">
                  <a16:creationId xmlns:a16="http://schemas.microsoft.com/office/drawing/2014/main" id="{6A61257C-5E12-4DEA-9BEE-48A042E0298A}"/>
                </a:ext>
              </a:extLst>
            </p:cNvPr>
            <p:cNvSpPr/>
            <p:nvPr/>
          </p:nvSpPr>
          <p:spPr bwMode="auto">
            <a:xfrm>
              <a:off x="4533516" y="3517562"/>
              <a:ext cx="351948" cy="276037"/>
            </a:xfrm>
            <a:custGeom>
              <a:avLst/>
              <a:gdLst>
                <a:gd name="T0" fmla="*/ 56 w 56"/>
                <a:gd name="T1" fmla="*/ 13 h 44"/>
                <a:gd name="T2" fmla="*/ 54 w 56"/>
                <a:gd name="T3" fmla="*/ 15 h 44"/>
                <a:gd name="T4" fmla="*/ 5 w 56"/>
                <a:gd name="T5" fmla="*/ 44 h 44"/>
                <a:gd name="T6" fmla="*/ 2 w 56"/>
                <a:gd name="T7" fmla="*/ 44 h 44"/>
                <a:gd name="T8" fmla="*/ 0 w 56"/>
                <a:gd name="T9" fmla="*/ 41 h 44"/>
                <a:gd name="T10" fmla="*/ 0 w 56"/>
                <a:gd name="T11" fmla="*/ 33 h 44"/>
                <a:gd name="T12" fmla="*/ 3 w 56"/>
                <a:gd name="T13" fmla="*/ 29 h 44"/>
                <a:gd name="T14" fmla="*/ 52 w 56"/>
                <a:gd name="T15" fmla="*/ 1 h 44"/>
                <a:gd name="T16" fmla="*/ 55 w 56"/>
                <a:gd name="T17" fmla="*/ 1 h 44"/>
                <a:gd name="T18" fmla="*/ 56 w 56"/>
                <a:gd name="T19" fmla="*/ 4 h 44"/>
                <a:gd name="T20" fmla="*/ 56 w 56"/>
                <a:gd name="T21" fmla="*/ 11 h 44"/>
                <a:gd name="T22" fmla="*/ 56 w 56"/>
                <a:gd name="T23" fmla="*/ 13 h 44"/>
                <a:gd name="T24" fmla="*/ 5 w 56"/>
                <a:gd name="T25" fmla="*/ 38 h 44"/>
                <a:gd name="T26" fmla="*/ 52 w 56"/>
                <a:gd name="T27" fmla="*/ 11 h 44"/>
                <a:gd name="T28" fmla="*/ 51 w 56"/>
                <a:gd name="T29" fmla="*/ 7 h 44"/>
                <a:gd name="T30" fmla="*/ 5 w 56"/>
                <a:gd name="T31" fmla="*/ 34 h 44"/>
                <a:gd name="T32" fmla="*/ 5 w 56"/>
                <a:gd name="T33"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44">
                  <a:moveTo>
                    <a:pt x="56" y="13"/>
                  </a:moveTo>
                  <a:cubicBezTo>
                    <a:pt x="55" y="14"/>
                    <a:pt x="55" y="15"/>
                    <a:pt x="54" y="15"/>
                  </a:cubicBezTo>
                  <a:cubicBezTo>
                    <a:pt x="5" y="44"/>
                    <a:pt x="5" y="44"/>
                    <a:pt x="5" y="44"/>
                  </a:cubicBezTo>
                  <a:cubicBezTo>
                    <a:pt x="4" y="44"/>
                    <a:pt x="3" y="44"/>
                    <a:pt x="2" y="44"/>
                  </a:cubicBezTo>
                  <a:cubicBezTo>
                    <a:pt x="1" y="43"/>
                    <a:pt x="0" y="42"/>
                    <a:pt x="0" y="41"/>
                  </a:cubicBezTo>
                  <a:cubicBezTo>
                    <a:pt x="0" y="33"/>
                    <a:pt x="0" y="33"/>
                    <a:pt x="0" y="33"/>
                  </a:cubicBezTo>
                  <a:cubicBezTo>
                    <a:pt x="0" y="32"/>
                    <a:pt x="1" y="30"/>
                    <a:pt x="3" y="29"/>
                  </a:cubicBezTo>
                  <a:cubicBezTo>
                    <a:pt x="52" y="1"/>
                    <a:pt x="52" y="1"/>
                    <a:pt x="52" y="1"/>
                  </a:cubicBezTo>
                  <a:cubicBezTo>
                    <a:pt x="53" y="0"/>
                    <a:pt x="54" y="0"/>
                    <a:pt x="55" y="1"/>
                  </a:cubicBezTo>
                  <a:cubicBezTo>
                    <a:pt x="56" y="1"/>
                    <a:pt x="56" y="3"/>
                    <a:pt x="56" y="4"/>
                  </a:cubicBezTo>
                  <a:cubicBezTo>
                    <a:pt x="56" y="11"/>
                    <a:pt x="56" y="11"/>
                    <a:pt x="56" y="11"/>
                  </a:cubicBezTo>
                  <a:cubicBezTo>
                    <a:pt x="56" y="12"/>
                    <a:pt x="56" y="13"/>
                    <a:pt x="56" y="13"/>
                  </a:cubicBezTo>
                  <a:close/>
                  <a:moveTo>
                    <a:pt x="5" y="38"/>
                  </a:moveTo>
                  <a:cubicBezTo>
                    <a:pt x="52" y="11"/>
                    <a:pt x="52" y="11"/>
                    <a:pt x="52" y="11"/>
                  </a:cubicBezTo>
                  <a:cubicBezTo>
                    <a:pt x="51" y="7"/>
                    <a:pt x="51" y="7"/>
                    <a:pt x="51" y="7"/>
                  </a:cubicBezTo>
                  <a:cubicBezTo>
                    <a:pt x="5" y="34"/>
                    <a:pt x="5" y="34"/>
                    <a:pt x="5" y="34"/>
                  </a:cubicBezTo>
                  <a:lnTo>
                    <a:pt x="5" y="38"/>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08" name="任意多边形 6">
              <a:extLst>
                <a:ext uri="{FF2B5EF4-FFF2-40B4-BE49-F238E27FC236}">
                  <a16:creationId xmlns:a16="http://schemas.microsoft.com/office/drawing/2014/main" id="{0E1330FC-48E3-402B-B4B4-5DFA11A60847}"/>
                </a:ext>
              </a:extLst>
            </p:cNvPr>
            <p:cNvSpPr/>
            <p:nvPr/>
          </p:nvSpPr>
          <p:spPr bwMode="auto">
            <a:xfrm>
              <a:off x="4558819" y="3190918"/>
              <a:ext cx="219680" cy="181724"/>
            </a:xfrm>
            <a:custGeom>
              <a:avLst/>
              <a:gdLst>
                <a:gd name="T0" fmla="*/ 34 w 35"/>
                <a:gd name="T1" fmla="*/ 0 h 29"/>
                <a:gd name="T2" fmla="*/ 1 w 35"/>
                <a:gd name="T3" fmla="*/ 19 h 29"/>
                <a:gd name="T4" fmla="*/ 0 w 35"/>
                <a:gd name="T5" fmla="*/ 21 h 29"/>
                <a:gd name="T6" fmla="*/ 0 w 35"/>
                <a:gd name="T7" fmla="*/ 28 h 29"/>
                <a:gd name="T8" fmla="*/ 1 w 35"/>
                <a:gd name="T9" fmla="*/ 29 h 29"/>
                <a:gd name="T10" fmla="*/ 34 w 35"/>
                <a:gd name="T11" fmla="*/ 10 h 29"/>
                <a:gd name="T12" fmla="*/ 35 w 35"/>
                <a:gd name="T13" fmla="*/ 8 h 29"/>
                <a:gd name="T14" fmla="*/ 35 w 35"/>
                <a:gd name="T15" fmla="*/ 1 h 29"/>
                <a:gd name="T16" fmla="*/ 34 w 35"/>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29">
                  <a:moveTo>
                    <a:pt x="34" y="0"/>
                  </a:moveTo>
                  <a:cubicBezTo>
                    <a:pt x="1" y="19"/>
                    <a:pt x="1" y="19"/>
                    <a:pt x="1" y="19"/>
                  </a:cubicBezTo>
                  <a:cubicBezTo>
                    <a:pt x="1" y="20"/>
                    <a:pt x="0" y="20"/>
                    <a:pt x="0" y="21"/>
                  </a:cubicBezTo>
                  <a:cubicBezTo>
                    <a:pt x="0" y="28"/>
                    <a:pt x="0" y="28"/>
                    <a:pt x="0" y="28"/>
                  </a:cubicBezTo>
                  <a:cubicBezTo>
                    <a:pt x="0" y="29"/>
                    <a:pt x="1" y="29"/>
                    <a:pt x="1" y="29"/>
                  </a:cubicBezTo>
                  <a:cubicBezTo>
                    <a:pt x="34" y="10"/>
                    <a:pt x="34" y="10"/>
                    <a:pt x="34" y="10"/>
                  </a:cubicBezTo>
                  <a:cubicBezTo>
                    <a:pt x="35" y="10"/>
                    <a:pt x="35" y="9"/>
                    <a:pt x="35" y="8"/>
                  </a:cubicBezTo>
                  <a:cubicBezTo>
                    <a:pt x="35" y="1"/>
                    <a:pt x="35" y="1"/>
                    <a:pt x="35" y="1"/>
                  </a:cubicBezTo>
                  <a:cubicBezTo>
                    <a:pt x="35" y="0"/>
                    <a:pt x="35" y="0"/>
                    <a:pt x="34" y="0"/>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09" name="任意多边形 7">
              <a:extLst>
                <a:ext uri="{FF2B5EF4-FFF2-40B4-BE49-F238E27FC236}">
                  <a16:creationId xmlns:a16="http://schemas.microsoft.com/office/drawing/2014/main" id="{939627C6-F09C-42D5-902A-B7E74142BCE5}"/>
                </a:ext>
              </a:extLst>
            </p:cNvPr>
            <p:cNvSpPr/>
            <p:nvPr/>
          </p:nvSpPr>
          <p:spPr bwMode="auto">
            <a:xfrm>
              <a:off x="4546166" y="3172515"/>
              <a:ext cx="250734" cy="219680"/>
            </a:xfrm>
            <a:custGeom>
              <a:avLst/>
              <a:gdLst>
                <a:gd name="T0" fmla="*/ 39 w 40"/>
                <a:gd name="T1" fmla="*/ 13 h 35"/>
                <a:gd name="T2" fmla="*/ 37 w 40"/>
                <a:gd name="T3" fmla="*/ 15 h 35"/>
                <a:gd name="T4" fmla="*/ 4 w 40"/>
                <a:gd name="T5" fmla="*/ 34 h 35"/>
                <a:gd name="T6" fmla="*/ 1 w 40"/>
                <a:gd name="T7" fmla="*/ 34 h 35"/>
                <a:gd name="T8" fmla="*/ 0 w 40"/>
                <a:gd name="T9" fmla="*/ 31 h 35"/>
                <a:gd name="T10" fmla="*/ 0 w 40"/>
                <a:gd name="T11" fmla="*/ 24 h 35"/>
                <a:gd name="T12" fmla="*/ 2 w 40"/>
                <a:gd name="T13" fmla="*/ 20 h 35"/>
                <a:gd name="T14" fmla="*/ 35 w 40"/>
                <a:gd name="T15" fmla="*/ 1 h 35"/>
                <a:gd name="T16" fmla="*/ 38 w 40"/>
                <a:gd name="T17" fmla="*/ 1 h 35"/>
                <a:gd name="T18" fmla="*/ 40 w 40"/>
                <a:gd name="T19" fmla="*/ 4 h 35"/>
                <a:gd name="T20" fmla="*/ 40 w 40"/>
                <a:gd name="T21" fmla="*/ 11 h 35"/>
                <a:gd name="T22" fmla="*/ 39 w 40"/>
                <a:gd name="T23" fmla="*/ 13 h 35"/>
                <a:gd name="T24" fmla="*/ 5 w 40"/>
                <a:gd name="T25" fmla="*/ 28 h 35"/>
                <a:gd name="T26" fmla="*/ 35 w 40"/>
                <a:gd name="T27" fmla="*/ 11 h 35"/>
                <a:gd name="T28" fmla="*/ 35 w 40"/>
                <a:gd name="T29" fmla="*/ 7 h 35"/>
                <a:gd name="T30" fmla="*/ 4 w 40"/>
                <a:gd name="T31" fmla="*/ 24 h 35"/>
                <a:gd name="T32" fmla="*/ 5 w 40"/>
                <a:gd name="T33"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35">
                  <a:moveTo>
                    <a:pt x="39" y="13"/>
                  </a:moveTo>
                  <a:cubicBezTo>
                    <a:pt x="39" y="14"/>
                    <a:pt x="38" y="15"/>
                    <a:pt x="37" y="15"/>
                  </a:cubicBezTo>
                  <a:cubicBezTo>
                    <a:pt x="4" y="34"/>
                    <a:pt x="4" y="34"/>
                    <a:pt x="4" y="34"/>
                  </a:cubicBezTo>
                  <a:cubicBezTo>
                    <a:pt x="3" y="35"/>
                    <a:pt x="2" y="35"/>
                    <a:pt x="1" y="34"/>
                  </a:cubicBezTo>
                  <a:cubicBezTo>
                    <a:pt x="0" y="34"/>
                    <a:pt x="0" y="33"/>
                    <a:pt x="0" y="31"/>
                  </a:cubicBezTo>
                  <a:cubicBezTo>
                    <a:pt x="0" y="24"/>
                    <a:pt x="0" y="24"/>
                    <a:pt x="0" y="24"/>
                  </a:cubicBezTo>
                  <a:cubicBezTo>
                    <a:pt x="0" y="23"/>
                    <a:pt x="0" y="21"/>
                    <a:pt x="2" y="20"/>
                  </a:cubicBezTo>
                  <a:cubicBezTo>
                    <a:pt x="35" y="1"/>
                    <a:pt x="35" y="1"/>
                    <a:pt x="35" y="1"/>
                  </a:cubicBezTo>
                  <a:cubicBezTo>
                    <a:pt x="36" y="0"/>
                    <a:pt x="37" y="0"/>
                    <a:pt x="38" y="1"/>
                  </a:cubicBezTo>
                  <a:cubicBezTo>
                    <a:pt x="39" y="1"/>
                    <a:pt x="40" y="2"/>
                    <a:pt x="40" y="4"/>
                  </a:cubicBezTo>
                  <a:cubicBezTo>
                    <a:pt x="40" y="11"/>
                    <a:pt x="40" y="11"/>
                    <a:pt x="40" y="11"/>
                  </a:cubicBezTo>
                  <a:cubicBezTo>
                    <a:pt x="40" y="12"/>
                    <a:pt x="40" y="13"/>
                    <a:pt x="39" y="13"/>
                  </a:cubicBezTo>
                  <a:close/>
                  <a:moveTo>
                    <a:pt x="5" y="28"/>
                  </a:moveTo>
                  <a:cubicBezTo>
                    <a:pt x="35" y="11"/>
                    <a:pt x="35" y="11"/>
                    <a:pt x="35" y="11"/>
                  </a:cubicBezTo>
                  <a:cubicBezTo>
                    <a:pt x="35" y="7"/>
                    <a:pt x="35" y="7"/>
                    <a:pt x="35" y="7"/>
                  </a:cubicBezTo>
                  <a:cubicBezTo>
                    <a:pt x="4" y="24"/>
                    <a:pt x="4" y="24"/>
                    <a:pt x="4" y="24"/>
                  </a:cubicBezTo>
                  <a:lnTo>
                    <a:pt x="5" y="28"/>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10" name="任意多边形 8">
              <a:extLst>
                <a:ext uri="{FF2B5EF4-FFF2-40B4-BE49-F238E27FC236}">
                  <a16:creationId xmlns:a16="http://schemas.microsoft.com/office/drawing/2014/main" id="{2F7800FE-A55F-448E-B28B-844B4AE3DDE7}"/>
                </a:ext>
              </a:extLst>
            </p:cNvPr>
            <p:cNvSpPr/>
            <p:nvPr/>
          </p:nvSpPr>
          <p:spPr bwMode="auto">
            <a:xfrm>
              <a:off x="4947571" y="3404847"/>
              <a:ext cx="132268" cy="149520"/>
            </a:xfrm>
            <a:custGeom>
              <a:avLst/>
              <a:gdLst>
                <a:gd name="T0" fmla="*/ 21 w 21"/>
                <a:gd name="T1" fmla="*/ 13 h 24"/>
                <a:gd name="T2" fmla="*/ 19 w 21"/>
                <a:gd name="T3" fmla="*/ 15 h 24"/>
                <a:gd name="T4" fmla="*/ 4 w 21"/>
                <a:gd name="T5" fmla="*/ 24 h 24"/>
                <a:gd name="T6" fmla="*/ 1 w 21"/>
                <a:gd name="T7" fmla="*/ 24 h 24"/>
                <a:gd name="T8" fmla="*/ 0 w 21"/>
                <a:gd name="T9" fmla="*/ 21 h 24"/>
                <a:gd name="T10" fmla="*/ 0 w 21"/>
                <a:gd name="T11" fmla="*/ 13 h 24"/>
                <a:gd name="T12" fmla="*/ 2 w 21"/>
                <a:gd name="T13" fmla="*/ 9 h 24"/>
                <a:gd name="T14" fmla="*/ 17 w 21"/>
                <a:gd name="T15" fmla="*/ 1 h 24"/>
                <a:gd name="T16" fmla="*/ 20 w 21"/>
                <a:gd name="T17" fmla="*/ 1 h 24"/>
                <a:gd name="T18" fmla="*/ 21 w 21"/>
                <a:gd name="T19" fmla="*/ 4 h 24"/>
                <a:gd name="T20" fmla="*/ 21 w 21"/>
                <a:gd name="T21" fmla="*/ 11 h 24"/>
                <a:gd name="T22" fmla="*/ 21 w 21"/>
                <a:gd name="T23"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4">
                  <a:moveTo>
                    <a:pt x="21" y="13"/>
                  </a:moveTo>
                  <a:cubicBezTo>
                    <a:pt x="20" y="14"/>
                    <a:pt x="20" y="15"/>
                    <a:pt x="19" y="15"/>
                  </a:cubicBezTo>
                  <a:cubicBezTo>
                    <a:pt x="4" y="24"/>
                    <a:pt x="4" y="24"/>
                    <a:pt x="4" y="24"/>
                  </a:cubicBezTo>
                  <a:cubicBezTo>
                    <a:pt x="3" y="24"/>
                    <a:pt x="2" y="24"/>
                    <a:pt x="1" y="24"/>
                  </a:cubicBezTo>
                  <a:cubicBezTo>
                    <a:pt x="0" y="23"/>
                    <a:pt x="0" y="22"/>
                    <a:pt x="0" y="21"/>
                  </a:cubicBezTo>
                  <a:cubicBezTo>
                    <a:pt x="0" y="13"/>
                    <a:pt x="0" y="13"/>
                    <a:pt x="0" y="13"/>
                  </a:cubicBezTo>
                  <a:cubicBezTo>
                    <a:pt x="0" y="12"/>
                    <a:pt x="1" y="10"/>
                    <a:pt x="2" y="9"/>
                  </a:cubicBezTo>
                  <a:cubicBezTo>
                    <a:pt x="17" y="1"/>
                    <a:pt x="17" y="1"/>
                    <a:pt x="17" y="1"/>
                  </a:cubicBezTo>
                  <a:cubicBezTo>
                    <a:pt x="18" y="0"/>
                    <a:pt x="19" y="0"/>
                    <a:pt x="20" y="1"/>
                  </a:cubicBezTo>
                  <a:cubicBezTo>
                    <a:pt x="21" y="1"/>
                    <a:pt x="21" y="2"/>
                    <a:pt x="21" y="4"/>
                  </a:cubicBezTo>
                  <a:cubicBezTo>
                    <a:pt x="21" y="11"/>
                    <a:pt x="21" y="11"/>
                    <a:pt x="21" y="11"/>
                  </a:cubicBezTo>
                  <a:cubicBezTo>
                    <a:pt x="21" y="12"/>
                    <a:pt x="21" y="13"/>
                    <a:pt x="21" y="13"/>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11" name="任意多边形 9">
              <a:extLst>
                <a:ext uri="{FF2B5EF4-FFF2-40B4-BE49-F238E27FC236}">
                  <a16:creationId xmlns:a16="http://schemas.microsoft.com/office/drawing/2014/main" id="{6B594E76-B4A1-4477-B46A-18118A61337B}"/>
                </a:ext>
              </a:extLst>
            </p:cNvPr>
            <p:cNvSpPr/>
            <p:nvPr/>
          </p:nvSpPr>
          <p:spPr bwMode="auto">
            <a:xfrm>
              <a:off x="4878562" y="3071302"/>
              <a:ext cx="106964" cy="119616"/>
            </a:xfrm>
            <a:custGeom>
              <a:avLst/>
              <a:gdLst>
                <a:gd name="T0" fmla="*/ 16 w 17"/>
                <a:gd name="T1" fmla="*/ 0 h 19"/>
                <a:gd name="T2" fmla="*/ 1 w 17"/>
                <a:gd name="T3" fmla="*/ 9 h 19"/>
                <a:gd name="T4" fmla="*/ 0 w 17"/>
                <a:gd name="T5" fmla="*/ 11 h 19"/>
                <a:gd name="T6" fmla="*/ 0 w 17"/>
                <a:gd name="T7" fmla="*/ 18 h 19"/>
                <a:gd name="T8" fmla="*/ 1 w 17"/>
                <a:gd name="T9" fmla="*/ 19 h 19"/>
                <a:gd name="T10" fmla="*/ 16 w 17"/>
                <a:gd name="T11" fmla="*/ 10 h 19"/>
                <a:gd name="T12" fmla="*/ 17 w 17"/>
                <a:gd name="T13" fmla="*/ 8 h 19"/>
                <a:gd name="T14" fmla="*/ 17 w 17"/>
                <a:gd name="T15" fmla="*/ 1 h 19"/>
                <a:gd name="T16" fmla="*/ 16 w 1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9">
                  <a:moveTo>
                    <a:pt x="16" y="0"/>
                  </a:moveTo>
                  <a:cubicBezTo>
                    <a:pt x="1" y="9"/>
                    <a:pt x="1" y="9"/>
                    <a:pt x="1" y="9"/>
                  </a:cubicBezTo>
                  <a:cubicBezTo>
                    <a:pt x="0" y="9"/>
                    <a:pt x="0" y="10"/>
                    <a:pt x="0" y="11"/>
                  </a:cubicBezTo>
                  <a:cubicBezTo>
                    <a:pt x="0" y="18"/>
                    <a:pt x="0" y="18"/>
                    <a:pt x="0" y="18"/>
                  </a:cubicBezTo>
                  <a:cubicBezTo>
                    <a:pt x="0" y="19"/>
                    <a:pt x="0" y="19"/>
                    <a:pt x="1" y="19"/>
                  </a:cubicBezTo>
                  <a:cubicBezTo>
                    <a:pt x="16" y="10"/>
                    <a:pt x="16" y="10"/>
                    <a:pt x="16" y="10"/>
                  </a:cubicBezTo>
                  <a:cubicBezTo>
                    <a:pt x="16" y="10"/>
                    <a:pt x="17" y="9"/>
                    <a:pt x="17" y="8"/>
                  </a:cubicBezTo>
                  <a:cubicBezTo>
                    <a:pt x="17" y="1"/>
                    <a:pt x="17" y="1"/>
                    <a:pt x="17" y="1"/>
                  </a:cubicBezTo>
                  <a:cubicBezTo>
                    <a:pt x="17" y="0"/>
                    <a:pt x="16" y="0"/>
                    <a:pt x="16" y="0"/>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12" name="任意多边形 10">
              <a:extLst>
                <a:ext uri="{FF2B5EF4-FFF2-40B4-BE49-F238E27FC236}">
                  <a16:creationId xmlns:a16="http://schemas.microsoft.com/office/drawing/2014/main" id="{2FF13EAB-4FDA-441B-8B24-BCCECCB9593F}"/>
                </a:ext>
              </a:extLst>
            </p:cNvPr>
            <p:cNvSpPr/>
            <p:nvPr/>
          </p:nvSpPr>
          <p:spPr bwMode="auto">
            <a:xfrm>
              <a:off x="4860160" y="3052900"/>
              <a:ext cx="138019" cy="150671"/>
            </a:xfrm>
            <a:custGeom>
              <a:avLst/>
              <a:gdLst>
                <a:gd name="T0" fmla="*/ 21 w 22"/>
                <a:gd name="T1" fmla="*/ 14 h 24"/>
                <a:gd name="T2" fmla="*/ 20 w 22"/>
                <a:gd name="T3" fmla="*/ 15 h 24"/>
                <a:gd name="T4" fmla="*/ 5 w 22"/>
                <a:gd name="T5" fmla="*/ 24 h 24"/>
                <a:gd name="T6" fmla="*/ 2 w 22"/>
                <a:gd name="T7" fmla="*/ 24 h 24"/>
                <a:gd name="T8" fmla="*/ 0 w 22"/>
                <a:gd name="T9" fmla="*/ 21 h 24"/>
                <a:gd name="T10" fmla="*/ 0 w 22"/>
                <a:gd name="T11" fmla="*/ 14 h 24"/>
                <a:gd name="T12" fmla="*/ 3 w 22"/>
                <a:gd name="T13" fmla="*/ 9 h 24"/>
                <a:gd name="T14" fmla="*/ 17 w 22"/>
                <a:gd name="T15" fmla="*/ 1 h 24"/>
                <a:gd name="T16" fmla="*/ 20 w 22"/>
                <a:gd name="T17" fmla="*/ 1 h 24"/>
                <a:gd name="T18" fmla="*/ 22 w 22"/>
                <a:gd name="T19" fmla="*/ 4 h 24"/>
                <a:gd name="T20" fmla="*/ 22 w 22"/>
                <a:gd name="T21" fmla="*/ 11 h 24"/>
                <a:gd name="T22" fmla="*/ 21 w 22"/>
                <a:gd name="T23" fmla="*/ 14 h 24"/>
                <a:gd name="T24" fmla="*/ 5 w 22"/>
                <a:gd name="T25" fmla="*/ 18 h 24"/>
                <a:gd name="T26" fmla="*/ 17 w 22"/>
                <a:gd name="T27" fmla="*/ 11 h 24"/>
                <a:gd name="T28" fmla="*/ 17 w 22"/>
                <a:gd name="T29" fmla="*/ 7 h 24"/>
                <a:gd name="T30" fmla="*/ 5 w 22"/>
                <a:gd name="T31" fmla="*/ 14 h 24"/>
                <a:gd name="T32" fmla="*/ 5 w 22"/>
                <a:gd name="T33"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4">
                  <a:moveTo>
                    <a:pt x="21" y="14"/>
                  </a:moveTo>
                  <a:cubicBezTo>
                    <a:pt x="21" y="14"/>
                    <a:pt x="20" y="15"/>
                    <a:pt x="20" y="15"/>
                  </a:cubicBezTo>
                  <a:cubicBezTo>
                    <a:pt x="5" y="24"/>
                    <a:pt x="5" y="24"/>
                    <a:pt x="5" y="24"/>
                  </a:cubicBezTo>
                  <a:cubicBezTo>
                    <a:pt x="4" y="24"/>
                    <a:pt x="3" y="24"/>
                    <a:pt x="2" y="24"/>
                  </a:cubicBezTo>
                  <a:cubicBezTo>
                    <a:pt x="1" y="23"/>
                    <a:pt x="0" y="22"/>
                    <a:pt x="0" y="21"/>
                  </a:cubicBezTo>
                  <a:cubicBezTo>
                    <a:pt x="0" y="14"/>
                    <a:pt x="0" y="14"/>
                    <a:pt x="0" y="14"/>
                  </a:cubicBezTo>
                  <a:cubicBezTo>
                    <a:pt x="0" y="12"/>
                    <a:pt x="1" y="10"/>
                    <a:pt x="3" y="9"/>
                  </a:cubicBezTo>
                  <a:cubicBezTo>
                    <a:pt x="17" y="1"/>
                    <a:pt x="17" y="1"/>
                    <a:pt x="17" y="1"/>
                  </a:cubicBezTo>
                  <a:cubicBezTo>
                    <a:pt x="18" y="0"/>
                    <a:pt x="19" y="0"/>
                    <a:pt x="20" y="1"/>
                  </a:cubicBezTo>
                  <a:cubicBezTo>
                    <a:pt x="21" y="1"/>
                    <a:pt x="22" y="3"/>
                    <a:pt x="22" y="4"/>
                  </a:cubicBezTo>
                  <a:cubicBezTo>
                    <a:pt x="22" y="11"/>
                    <a:pt x="22" y="11"/>
                    <a:pt x="22" y="11"/>
                  </a:cubicBezTo>
                  <a:cubicBezTo>
                    <a:pt x="22" y="12"/>
                    <a:pt x="22" y="13"/>
                    <a:pt x="21" y="14"/>
                  </a:cubicBezTo>
                  <a:close/>
                  <a:moveTo>
                    <a:pt x="5" y="18"/>
                  </a:moveTo>
                  <a:cubicBezTo>
                    <a:pt x="17" y="11"/>
                    <a:pt x="17" y="11"/>
                    <a:pt x="17" y="11"/>
                  </a:cubicBezTo>
                  <a:cubicBezTo>
                    <a:pt x="17" y="7"/>
                    <a:pt x="17" y="7"/>
                    <a:pt x="17" y="7"/>
                  </a:cubicBezTo>
                  <a:cubicBezTo>
                    <a:pt x="5" y="14"/>
                    <a:pt x="5" y="14"/>
                    <a:pt x="5" y="14"/>
                  </a:cubicBezTo>
                  <a:lnTo>
                    <a:pt x="5" y="18"/>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13" name="任意多边形 11">
              <a:extLst>
                <a:ext uri="{FF2B5EF4-FFF2-40B4-BE49-F238E27FC236}">
                  <a16:creationId xmlns:a16="http://schemas.microsoft.com/office/drawing/2014/main" id="{60F96847-553F-4F03-BA71-F174B4757BF0}"/>
                </a:ext>
              </a:extLst>
            </p:cNvPr>
            <p:cNvSpPr/>
            <p:nvPr/>
          </p:nvSpPr>
          <p:spPr bwMode="auto">
            <a:xfrm>
              <a:off x="4678435" y="3259928"/>
              <a:ext cx="312842" cy="244983"/>
            </a:xfrm>
            <a:custGeom>
              <a:avLst/>
              <a:gdLst>
                <a:gd name="T0" fmla="*/ 49 w 50"/>
                <a:gd name="T1" fmla="*/ 0 h 39"/>
                <a:gd name="T2" fmla="*/ 1 w 50"/>
                <a:gd name="T3" fmla="*/ 29 h 39"/>
                <a:gd name="T4" fmla="*/ 0 w 50"/>
                <a:gd name="T5" fmla="*/ 31 h 39"/>
                <a:gd name="T6" fmla="*/ 0 w 50"/>
                <a:gd name="T7" fmla="*/ 38 h 39"/>
                <a:gd name="T8" fmla="*/ 1 w 50"/>
                <a:gd name="T9" fmla="*/ 39 h 39"/>
                <a:gd name="T10" fmla="*/ 49 w 50"/>
                <a:gd name="T11" fmla="*/ 10 h 39"/>
                <a:gd name="T12" fmla="*/ 50 w 50"/>
                <a:gd name="T13" fmla="*/ 8 h 39"/>
                <a:gd name="T14" fmla="*/ 50 w 50"/>
                <a:gd name="T15" fmla="*/ 1 h 39"/>
                <a:gd name="T16" fmla="*/ 49 w 50"/>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9">
                  <a:moveTo>
                    <a:pt x="49" y="0"/>
                  </a:moveTo>
                  <a:cubicBezTo>
                    <a:pt x="1" y="29"/>
                    <a:pt x="1" y="29"/>
                    <a:pt x="1" y="29"/>
                  </a:cubicBezTo>
                  <a:cubicBezTo>
                    <a:pt x="0" y="29"/>
                    <a:pt x="0" y="30"/>
                    <a:pt x="0" y="31"/>
                  </a:cubicBezTo>
                  <a:cubicBezTo>
                    <a:pt x="0" y="38"/>
                    <a:pt x="0" y="38"/>
                    <a:pt x="0" y="38"/>
                  </a:cubicBezTo>
                  <a:cubicBezTo>
                    <a:pt x="0" y="39"/>
                    <a:pt x="0" y="39"/>
                    <a:pt x="1" y="39"/>
                  </a:cubicBezTo>
                  <a:cubicBezTo>
                    <a:pt x="49" y="10"/>
                    <a:pt x="49" y="10"/>
                    <a:pt x="49" y="10"/>
                  </a:cubicBezTo>
                  <a:cubicBezTo>
                    <a:pt x="50" y="10"/>
                    <a:pt x="50" y="9"/>
                    <a:pt x="50" y="8"/>
                  </a:cubicBezTo>
                  <a:cubicBezTo>
                    <a:pt x="50" y="1"/>
                    <a:pt x="50" y="1"/>
                    <a:pt x="50" y="1"/>
                  </a:cubicBezTo>
                  <a:cubicBezTo>
                    <a:pt x="50" y="0"/>
                    <a:pt x="50" y="0"/>
                    <a:pt x="49" y="0"/>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14" name="任意多边形 12">
              <a:extLst>
                <a:ext uri="{FF2B5EF4-FFF2-40B4-BE49-F238E27FC236}">
                  <a16:creationId xmlns:a16="http://schemas.microsoft.com/office/drawing/2014/main" id="{2F5991AB-E390-46B2-8BA0-7346C6D5E2C1}"/>
                </a:ext>
              </a:extLst>
            </p:cNvPr>
            <p:cNvSpPr/>
            <p:nvPr/>
          </p:nvSpPr>
          <p:spPr bwMode="auto">
            <a:xfrm>
              <a:off x="4658882" y="3247275"/>
              <a:ext cx="351948" cy="270287"/>
            </a:xfrm>
            <a:custGeom>
              <a:avLst/>
              <a:gdLst>
                <a:gd name="T0" fmla="*/ 55 w 56"/>
                <a:gd name="T1" fmla="*/ 13 h 43"/>
                <a:gd name="T2" fmla="*/ 54 w 56"/>
                <a:gd name="T3" fmla="*/ 14 h 43"/>
                <a:gd name="T4" fmla="*/ 5 w 56"/>
                <a:gd name="T5" fmla="*/ 43 h 43"/>
                <a:gd name="T6" fmla="*/ 2 w 56"/>
                <a:gd name="T7" fmla="*/ 43 h 43"/>
                <a:gd name="T8" fmla="*/ 0 w 56"/>
                <a:gd name="T9" fmla="*/ 40 h 43"/>
                <a:gd name="T10" fmla="*/ 0 w 56"/>
                <a:gd name="T11" fmla="*/ 33 h 43"/>
                <a:gd name="T12" fmla="*/ 2 w 56"/>
                <a:gd name="T13" fmla="*/ 29 h 43"/>
                <a:gd name="T14" fmla="*/ 51 w 56"/>
                <a:gd name="T15" fmla="*/ 0 h 43"/>
                <a:gd name="T16" fmla="*/ 54 w 56"/>
                <a:gd name="T17" fmla="*/ 0 h 43"/>
                <a:gd name="T18" fmla="*/ 56 w 56"/>
                <a:gd name="T19" fmla="*/ 3 h 43"/>
                <a:gd name="T20" fmla="*/ 56 w 56"/>
                <a:gd name="T21" fmla="*/ 10 h 43"/>
                <a:gd name="T22" fmla="*/ 55 w 56"/>
                <a:gd name="T23"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43">
                  <a:moveTo>
                    <a:pt x="55" y="13"/>
                  </a:moveTo>
                  <a:cubicBezTo>
                    <a:pt x="55" y="13"/>
                    <a:pt x="54" y="14"/>
                    <a:pt x="54" y="14"/>
                  </a:cubicBezTo>
                  <a:cubicBezTo>
                    <a:pt x="5" y="43"/>
                    <a:pt x="5" y="43"/>
                    <a:pt x="5" y="43"/>
                  </a:cubicBezTo>
                  <a:cubicBezTo>
                    <a:pt x="4" y="43"/>
                    <a:pt x="3" y="43"/>
                    <a:pt x="2" y="43"/>
                  </a:cubicBezTo>
                  <a:cubicBezTo>
                    <a:pt x="1" y="42"/>
                    <a:pt x="0" y="41"/>
                    <a:pt x="0" y="40"/>
                  </a:cubicBezTo>
                  <a:cubicBezTo>
                    <a:pt x="0" y="33"/>
                    <a:pt x="0" y="33"/>
                    <a:pt x="0" y="33"/>
                  </a:cubicBezTo>
                  <a:cubicBezTo>
                    <a:pt x="0" y="31"/>
                    <a:pt x="1" y="29"/>
                    <a:pt x="2" y="29"/>
                  </a:cubicBezTo>
                  <a:cubicBezTo>
                    <a:pt x="51" y="0"/>
                    <a:pt x="51" y="0"/>
                    <a:pt x="51" y="0"/>
                  </a:cubicBezTo>
                  <a:cubicBezTo>
                    <a:pt x="52" y="0"/>
                    <a:pt x="53" y="0"/>
                    <a:pt x="54" y="0"/>
                  </a:cubicBezTo>
                  <a:cubicBezTo>
                    <a:pt x="55" y="1"/>
                    <a:pt x="56" y="2"/>
                    <a:pt x="56" y="3"/>
                  </a:cubicBezTo>
                  <a:cubicBezTo>
                    <a:pt x="56" y="10"/>
                    <a:pt x="56" y="10"/>
                    <a:pt x="56" y="10"/>
                  </a:cubicBezTo>
                  <a:cubicBezTo>
                    <a:pt x="56" y="11"/>
                    <a:pt x="56" y="12"/>
                    <a:pt x="55" y="13"/>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15" name="任意多边形 13">
              <a:extLst>
                <a:ext uri="{FF2B5EF4-FFF2-40B4-BE49-F238E27FC236}">
                  <a16:creationId xmlns:a16="http://schemas.microsoft.com/office/drawing/2014/main" id="{C51AF23C-30ED-45FA-9781-1C71B4A58237}"/>
                </a:ext>
              </a:extLst>
            </p:cNvPr>
            <p:cNvSpPr/>
            <p:nvPr/>
          </p:nvSpPr>
          <p:spPr bwMode="auto">
            <a:xfrm>
              <a:off x="5067187" y="3127660"/>
              <a:ext cx="138019" cy="150671"/>
            </a:xfrm>
            <a:custGeom>
              <a:avLst/>
              <a:gdLst>
                <a:gd name="T0" fmla="*/ 21 w 22"/>
                <a:gd name="T1" fmla="*/ 14 h 24"/>
                <a:gd name="T2" fmla="*/ 20 w 22"/>
                <a:gd name="T3" fmla="*/ 15 h 24"/>
                <a:gd name="T4" fmla="*/ 5 w 22"/>
                <a:gd name="T5" fmla="*/ 24 h 24"/>
                <a:gd name="T6" fmla="*/ 2 w 22"/>
                <a:gd name="T7" fmla="*/ 24 h 24"/>
                <a:gd name="T8" fmla="*/ 0 w 22"/>
                <a:gd name="T9" fmla="*/ 21 h 24"/>
                <a:gd name="T10" fmla="*/ 0 w 22"/>
                <a:gd name="T11" fmla="*/ 14 h 24"/>
                <a:gd name="T12" fmla="*/ 3 w 22"/>
                <a:gd name="T13" fmla="*/ 10 h 24"/>
                <a:gd name="T14" fmla="*/ 17 w 22"/>
                <a:gd name="T15" fmla="*/ 1 h 24"/>
                <a:gd name="T16" fmla="*/ 20 w 22"/>
                <a:gd name="T17" fmla="*/ 1 h 24"/>
                <a:gd name="T18" fmla="*/ 22 w 22"/>
                <a:gd name="T19" fmla="*/ 4 h 24"/>
                <a:gd name="T20" fmla="*/ 22 w 22"/>
                <a:gd name="T21" fmla="*/ 11 h 24"/>
                <a:gd name="T22" fmla="*/ 21 w 22"/>
                <a:gd name="T2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4">
                  <a:moveTo>
                    <a:pt x="21" y="14"/>
                  </a:moveTo>
                  <a:cubicBezTo>
                    <a:pt x="21" y="14"/>
                    <a:pt x="20" y="15"/>
                    <a:pt x="20" y="15"/>
                  </a:cubicBezTo>
                  <a:cubicBezTo>
                    <a:pt x="5" y="24"/>
                    <a:pt x="5" y="24"/>
                    <a:pt x="5" y="24"/>
                  </a:cubicBezTo>
                  <a:cubicBezTo>
                    <a:pt x="4" y="24"/>
                    <a:pt x="3" y="24"/>
                    <a:pt x="2" y="24"/>
                  </a:cubicBezTo>
                  <a:cubicBezTo>
                    <a:pt x="1" y="23"/>
                    <a:pt x="0" y="22"/>
                    <a:pt x="0" y="21"/>
                  </a:cubicBezTo>
                  <a:cubicBezTo>
                    <a:pt x="0" y="14"/>
                    <a:pt x="0" y="14"/>
                    <a:pt x="0" y="14"/>
                  </a:cubicBezTo>
                  <a:cubicBezTo>
                    <a:pt x="0" y="12"/>
                    <a:pt x="1" y="10"/>
                    <a:pt x="3" y="10"/>
                  </a:cubicBezTo>
                  <a:cubicBezTo>
                    <a:pt x="17" y="1"/>
                    <a:pt x="17" y="1"/>
                    <a:pt x="17" y="1"/>
                  </a:cubicBezTo>
                  <a:cubicBezTo>
                    <a:pt x="18" y="0"/>
                    <a:pt x="19" y="0"/>
                    <a:pt x="20" y="1"/>
                  </a:cubicBezTo>
                  <a:cubicBezTo>
                    <a:pt x="21" y="2"/>
                    <a:pt x="22" y="3"/>
                    <a:pt x="22" y="4"/>
                  </a:cubicBezTo>
                  <a:cubicBezTo>
                    <a:pt x="22" y="11"/>
                    <a:pt x="22" y="11"/>
                    <a:pt x="22" y="11"/>
                  </a:cubicBezTo>
                  <a:cubicBezTo>
                    <a:pt x="22" y="12"/>
                    <a:pt x="22" y="13"/>
                    <a:pt x="21" y="14"/>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16" name="任意多边形 14">
              <a:extLst>
                <a:ext uri="{FF2B5EF4-FFF2-40B4-BE49-F238E27FC236}">
                  <a16:creationId xmlns:a16="http://schemas.microsoft.com/office/drawing/2014/main" id="{EE13C3BF-405D-4BBE-9EB1-51768A58D8D1}"/>
                </a:ext>
              </a:extLst>
            </p:cNvPr>
            <p:cNvSpPr/>
            <p:nvPr/>
          </p:nvSpPr>
          <p:spPr bwMode="auto">
            <a:xfrm>
              <a:off x="5299519" y="3052900"/>
              <a:ext cx="49457" cy="87412"/>
            </a:xfrm>
            <a:custGeom>
              <a:avLst/>
              <a:gdLst>
                <a:gd name="T0" fmla="*/ 7 w 8"/>
                <a:gd name="T1" fmla="*/ 1 h 14"/>
                <a:gd name="T2" fmla="*/ 1 w 8"/>
                <a:gd name="T3" fmla="*/ 4 h 14"/>
                <a:gd name="T4" fmla="*/ 0 w 8"/>
                <a:gd name="T5" fmla="*/ 6 h 14"/>
                <a:gd name="T6" fmla="*/ 0 w 8"/>
                <a:gd name="T7" fmla="*/ 13 h 14"/>
                <a:gd name="T8" fmla="*/ 1 w 8"/>
                <a:gd name="T9" fmla="*/ 14 h 14"/>
                <a:gd name="T10" fmla="*/ 7 w 8"/>
                <a:gd name="T11" fmla="*/ 10 h 14"/>
                <a:gd name="T12" fmla="*/ 8 w 8"/>
                <a:gd name="T13" fmla="*/ 9 h 14"/>
                <a:gd name="T14" fmla="*/ 8 w 8"/>
                <a:gd name="T15" fmla="*/ 1 h 14"/>
                <a:gd name="T16" fmla="*/ 7 w 8"/>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4">
                  <a:moveTo>
                    <a:pt x="7" y="1"/>
                  </a:moveTo>
                  <a:cubicBezTo>
                    <a:pt x="1" y="4"/>
                    <a:pt x="1" y="4"/>
                    <a:pt x="1" y="4"/>
                  </a:cubicBezTo>
                  <a:cubicBezTo>
                    <a:pt x="0" y="4"/>
                    <a:pt x="0" y="5"/>
                    <a:pt x="0" y="6"/>
                  </a:cubicBezTo>
                  <a:cubicBezTo>
                    <a:pt x="0" y="13"/>
                    <a:pt x="0" y="13"/>
                    <a:pt x="0" y="13"/>
                  </a:cubicBezTo>
                  <a:cubicBezTo>
                    <a:pt x="0" y="14"/>
                    <a:pt x="0" y="14"/>
                    <a:pt x="1" y="14"/>
                  </a:cubicBezTo>
                  <a:cubicBezTo>
                    <a:pt x="7" y="10"/>
                    <a:pt x="7" y="10"/>
                    <a:pt x="7" y="10"/>
                  </a:cubicBezTo>
                  <a:cubicBezTo>
                    <a:pt x="7" y="10"/>
                    <a:pt x="8" y="9"/>
                    <a:pt x="8" y="9"/>
                  </a:cubicBezTo>
                  <a:cubicBezTo>
                    <a:pt x="8" y="1"/>
                    <a:pt x="8" y="1"/>
                    <a:pt x="8" y="1"/>
                  </a:cubicBezTo>
                  <a:cubicBezTo>
                    <a:pt x="8" y="1"/>
                    <a:pt x="7" y="0"/>
                    <a:pt x="7" y="1"/>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17" name="任意多边形 15">
              <a:extLst>
                <a:ext uri="{FF2B5EF4-FFF2-40B4-BE49-F238E27FC236}">
                  <a16:creationId xmlns:a16="http://schemas.microsoft.com/office/drawing/2014/main" id="{D9719D9C-E57B-43B9-ACD6-FAB7FC83AE9C}"/>
                </a:ext>
              </a:extLst>
            </p:cNvPr>
            <p:cNvSpPr/>
            <p:nvPr/>
          </p:nvSpPr>
          <p:spPr bwMode="auto">
            <a:xfrm>
              <a:off x="5279966" y="3040247"/>
              <a:ext cx="81662" cy="119616"/>
            </a:xfrm>
            <a:custGeom>
              <a:avLst/>
              <a:gdLst>
                <a:gd name="T0" fmla="*/ 13 w 13"/>
                <a:gd name="T1" fmla="*/ 13 h 19"/>
                <a:gd name="T2" fmla="*/ 11 w 13"/>
                <a:gd name="T3" fmla="*/ 15 h 19"/>
                <a:gd name="T4" fmla="*/ 5 w 13"/>
                <a:gd name="T5" fmla="*/ 18 h 19"/>
                <a:gd name="T6" fmla="*/ 2 w 13"/>
                <a:gd name="T7" fmla="*/ 18 h 19"/>
                <a:gd name="T8" fmla="*/ 0 w 13"/>
                <a:gd name="T9" fmla="*/ 15 h 19"/>
                <a:gd name="T10" fmla="*/ 0 w 13"/>
                <a:gd name="T11" fmla="*/ 8 h 19"/>
                <a:gd name="T12" fmla="*/ 2 w 13"/>
                <a:gd name="T13" fmla="*/ 4 h 19"/>
                <a:gd name="T14" fmla="*/ 8 w 13"/>
                <a:gd name="T15" fmla="*/ 0 h 19"/>
                <a:gd name="T16" fmla="*/ 12 w 13"/>
                <a:gd name="T17" fmla="*/ 0 h 19"/>
                <a:gd name="T18" fmla="*/ 13 w 13"/>
                <a:gd name="T19" fmla="*/ 3 h 19"/>
                <a:gd name="T20" fmla="*/ 13 w 13"/>
                <a:gd name="T21" fmla="*/ 11 h 19"/>
                <a:gd name="T22" fmla="*/ 13 w 13"/>
                <a:gd name="T23" fmla="*/ 13 h 19"/>
                <a:gd name="T24" fmla="*/ 5 w 13"/>
                <a:gd name="T25" fmla="*/ 12 h 19"/>
                <a:gd name="T26" fmla="*/ 8 w 13"/>
                <a:gd name="T27" fmla="*/ 10 h 19"/>
                <a:gd name="T28" fmla="*/ 8 w 13"/>
                <a:gd name="T29" fmla="*/ 6 h 19"/>
                <a:gd name="T30" fmla="*/ 5 w 13"/>
                <a:gd name="T31" fmla="*/ 8 h 19"/>
                <a:gd name="T32" fmla="*/ 5 w 13"/>
                <a:gd name="T33"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19">
                  <a:moveTo>
                    <a:pt x="13" y="13"/>
                  </a:moveTo>
                  <a:cubicBezTo>
                    <a:pt x="12" y="14"/>
                    <a:pt x="12" y="14"/>
                    <a:pt x="11" y="15"/>
                  </a:cubicBezTo>
                  <a:cubicBezTo>
                    <a:pt x="5" y="18"/>
                    <a:pt x="5" y="18"/>
                    <a:pt x="5" y="18"/>
                  </a:cubicBezTo>
                  <a:cubicBezTo>
                    <a:pt x="4" y="19"/>
                    <a:pt x="3" y="19"/>
                    <a:pt x="2" y="18"/>
                  </a:cubicBezTo>
                  <a:cubicBezTo>
                    <a:pt x="1" y="18"/>
                    <a:pt x="0" y="17"/>
                    <a:pt x="0" y="15"/>
                  </a:cubicBezTo>
                  <a:cubicBezTo>
                    <a:pt x="0" y="8"/>
                    <a:pt x="0" y="8"/>
                    <a:pt x="0" y="8"/>
                  </a:cubicBezTo>
                  <a:cubicBezTo>
                    <a:pt x="0" y="6"/>
                    <a:pt x="1" y="5"/>
                    <a:pt x="2" y="4"/>
                  </a:cubicBezTo>
                  <a:cubicBezTo>
                    <a:pt x="8" y="0"/>
                    <a:pt x="8" y="0"/>
                    <a:pt x="8" y="0"/>
                  </a:cubicBezTo>
                  <a:cubicBezTo>
                    <a:pt x="9" y="0"/>
                    <a:pt x="11" y="0"/>
                    <a:pt x="12" y="0"/>
                  </a:cubicBezTo>
                  <a:cubicBezTo>
                    <a:pt x="13" y="1"/>
                    <a:pt x="13" y="2"/>
                    <a:pt x="13" y="3"/>
                  </a:cubicBezTo>
                  <a:cubicBezTo>
                    <a:pt x="13" y="11"/>
                    <a:pt x="13" y="11"/>
                    <a:pt x="13" y="11"/>
                  </a:cubicBezTo>
                  <a:cubicBezTo>
                    <a:pt x="13" y="11"/>
                    <a:pt x="13" y="12"/>
                    <a:pt x="13" y="13"/>
                  </a:cubicBezTo>
                  <a:close/>
                  <a:moveTo>
                    <a:pt x="5" y="12"/>
                  </a:moveTo>
                  <a:cubicBezTo>
                    <a:pt x="8" y="10"/>
                    <a:pt x="8" y="10"/>
                    <a:pt x="8" y="10"/>
                  </a:cubicBezTo>
                  <a:cubicBezTo>
                    <a:pt x="8" y="6"/>
                    <a:pt x="8" y="6"/>
                    <a:pt x="8" y="6"/>
                  </a:cubicBezTo>
                  <a:cubicBezTo>
                    <a:pt x="5" y="8"/>
                    <a:pt x="5" y="8"/>
                    <a:pt x="5" y="8"/>
                  </a:cubicBezTo>
                  <a:lnTo>
                    <a:pt x="5" y="12"/>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18" name="任意多边形 16">
              <a:extLst>
                <a:ext uri="{FF2B5EF4-FFF2-40B4-BE49-F238E27FC236}">
                  <a16:creationId xmlns:a16="http://schemas.microsoft.com/office/drawing/2014/main" id="{BF36C6F8-CFD9-4151-96EC-2897FD2AFB3E}"/>
                </a:ext>
              </a:extLst>
            </p:cNvPr>
            <p:cNvSpPr/>
            <p:nvPr/>
          </p:nvSpPr>
          <p:spPr bwMode="auto">
            <a:xfrm>
              <a:off x="5889547" y="2657246"/>
              <a:ext cx="131118" cy="150671"/>
            </a:xfrm>
            <a:custGeom>
              <a:avLst/>
              <a:gdLst>
                <a:gd name="T0" fmla="*/ 21 w 21"/>
                <a:gd name="T1" fmla="*/ 13 h 24"/>
                <a:gd name="T2" fmla="*/ 19 w 21"/>
                <a:gd name="T3" fmla="*/ 14 h 24"/>
                <a:gd name="T4" fmla="*/ 4 w 21"/>
                <a:gd name="T5" fmla="*/ 23 h 24"/>
                <a:gd name="T6" fmla="*/ 1 w 21"/>
                <a:gd name="T7" fmla="*/ 23 h 24"/>
                <a:gd name="T8" fmla="*/ 0 w 21"/>
                <a:gd name="T9" fmla="*/ 20 h 24"/>
                <a:gd name="T10" fmla="*/ 0 w 21"/>
                <a:gd name="T11" fmla="*/ 13 h 24"/>
                <a:gd name="T12" fmla="*/ 2 w 21"/>
                <a:gd name="T13" fmla="*/ 9 h 24"/>
                <a:gd name="T14" fmla="*/ 16 w 21"/>
                <a:gd name="T15" fmla="*/ 0 h 24"/>
                <a:gd name="T16" fmla="*/ 20 w 21"/>
                <a:gd name="T17" fmla="*/ 0 h 24"/>
                <a:gd name="T18" fmla="*/ 21 w 21"/>
                <a:gd name="T19" fmla="*/ 3 h 24"/>
                <a:gd name="T20" fmla="*/ 21 w 21"/>
                <a:gd name="T21" fmla="*/ 10 h 24"/>
                <a:gd name="T22" fmla="*/ 21 w 21"/>
                <a:gd name="T23"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4">
                  <a:moveTo>
                    <a:pt x="21" y="13"/>
                  </a:moveTo>
                  <a:cubicBezTo>
                    <a:pt x="20" y="13"/>
                    <a:pt x="20" y="14"/>
                    <a:pt x="19" y="14"/>
                  </a:cubicBezTo>
                  <a:cubicBezTo>
                    <a:pt x="4" y="23"/>
                    <a:pt x="4" y="23"/>
                    <a:pt x="4" y="23"/>
                  </a:cubicBezTo>
                  <a:cubicBezTo>
                    <a:pt x="3" y="24"/>
                    <a:pt x="2" y="24"/>
                    <a:pt x="1" y="23"/>
                  </a:cubicBezTo>
                  <a:cubicBezTo>
                    <a:pt x="0" y="22"/>
                    <a:pt x="0" y="21"/>
                    <a:pt x="0" y="20"/>
                  </a:cubicBezTo>
                  <a:cubicBezTo>
                    <a:pt x="0" y="13"/>
                    <a:pt x="0" y="13"/>
                    <a:pt x="0" y="13"/>
                  </a:cubicBezTo>
                  <a:cubicBezTo>
                    <a:pt x="0" y="11"/>
                    <a:pt x="1" y="9"/>
                    <a:pt x="2" y="9"/>
                  </a:cubicBezTo>
                  <a:cubicBezTo>
                    <a:pt x="16" y="0"/>
                    <a:pt x="16" y="0"/>
                    <a:pt x="16" y="0"/>
                  </a:cubicBezTo>
                  <a:cubicBezTo>
                    <a:pt x="18" y="0"/>
                    <a:pt x="19" y="0"/>
                    <a:pt x="20" y="0"/>
                  </a:cubicBezTo>
                  <a:cubicBezTo>
                    <a:pt x="21" y="1"/>
                    <a:pt x="21" y="2"/>
                    <a:pt x="21" y="3"/>
                  </a:cubicBezTo>
                  <a:cubicBezTo>
                    <a:pt x="21" y="10"/>
                    <a:pt x="21" y="10"/>
                    <a:pt x="21" y="10"/>
                  </a:cubicBezTo>
                  <a:cubicBezTo>
                    <a:pt x="21" y="11"/>
                    <a:pt x="21" y="12"/>
                    <a:pt x="21" y="13"/>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19" name="任意多边形 17">
              <a:extLst>
                <a:ext uri="{FF2B5EF4-FFF2-40B4-BE49-F238E27FC236}">
                  <a16:creationId xmlns:a16="http://schemas.microsoft.com/office/drawing/2014/main" id="{69155125-4A18-4BBC-9657-C93072774F68}"/>
                </a:ext>
              </a:extLst>
            </p:cNvPr>
            <p:cNvSpPr/>
            <p:nvPr/>
          </p:nvSpPr>
          <p:spPr bwMode="auto">
            <a:xfrm>
              <a:off x="6114978" y="2575585"/>
              <a:ext cx="50606" cy="88562"/>
            </a:xfrm>
            <a:custGeom>
              <a:avLst/>
              <a:gdLst>
                <a:gd name="T0" fmla="*/ 7 w 8"/>
                <a:gd name="T1" fmla="*/ 1 h 14"/>
                <a:gd name="T2" fmla="*/ 1 w 8"/>
                <a:gd name="T3" fmla="*/ 4 h 14"/>
                <a:gd name="T4" fmla="*/ 0 w 8"/>
                <a:gd name="T5" fmla="*/ 6 h 14"/>
                <a:gd name="T6" fmla="*/ 0 w 8"/>
                <a:gd name="T7" fmla="*/ 13 h 14"/>
                <a:gd name="T8" fmla="*/ 1 w 8"/>
                <a:gd name="T9" fmla="*/ 14 h 14"/>
                <a:gd name="T10" fmla="*/ 7 w 8"/>
                <a:gd name="T11" fmla="*/ 11 h 14"/>
                <a:gd name="T12" fmla="*/ 8 w 8"/>
                <a:gd name="T13" fmla="*/ 9 h 14"/>
                <a:gd name="T14" fmla="*/ 8 w 8"/>
                <a:gd name="T15" fmla="*/ 1 h 14"/>
                <a:gd name="T16" fmla="*/ 7 w 8"/>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4">
                  <a:moveTo>
                    <a:pt x="7" y="1"/>
                  </a:moveTo>
                  <a:cubicBezTo>
                    <a:pt x="1" y="4"/>
                    <a:pt x="1" y="4"/>
                    <a:pt x="1" y="4"/>
                  </a:cubicBezTo>
                  <a:cubicBezTo>
                    <a:pt x="0" y="5"/>
                    <a:pt x="0" y="5"/>
                    <a:pt x="0" y="6"/>
                  </a:cubicBezTo>
                  <a:cubicBezTo>
                    <a:pt x="0" y="13"/>
                    <a:pt x="0" y="13"/>
                    <a:pt x="0" y="13"/>
                  </a:cubicBezTo>
                  <a:cubicBezTo>
                    <a:pt x="0" y="14"/>
                    <a:pt x="0" y="14"/>
                    <a:pt x="1" y="14"/>
                  </a:cubicBezTo>
                  <a:cubicBezTo>
                    <a:pt x="7" y="11"/>
                    <a:pt x="7" y="11"/>
                    <a:pt x="7" y="11"/>
                  </a:cubicBezTo>
                  <a:cubicBezTo>
                    <a:pt x="8" y="10"/>
                    <a:pt x="8" y="9"/>
                    <a:pt x="8" y="9"/>
                  </a:cubicBezTo>
                  <a:cubicBezTo>
                    <a:pt x="8" y="1"/>
                    <a:pt x="8" y="1"/>
                    <a:pt x="8" y="1"/>
                  </a:cubicBezTo>
                  <a:cubicBezTo>
                    <a:pt x="8" y="1"/>
                    <a:pt x="7" y="0"/>
                    <a:pt x="7" y="1"/>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20" name="任意多边形 18">
              <a:extLst>
                <a:ext uri="{FF2B5EF4-FFF2-40B4-BE49-F238E27FC236}">
                  <a16:creationId xmlns:a16="http://schemas.microsoft.com/office/drawing/2014/main" id="{47759368-18C7-496A-B991-091F39A5A2AC}"/>
                </a:ext>
              </a:extLst>
            </p:cNvPr>
            <p:cNvSpPr/>
            <p:nvPr/>
          </p:nvSpPr>
          <p:spPr bwMode="auto">
            <a:xfrm>
              <a:off x="6096575" y="2562934"/>
              <a:ext cx="87412" cy="119616"/>
            </a:xfrm>
            <a:custGeom>
              <a:avLst/>
              <a:gdLst>
                <a:gd name="T0" fmla="*/ 13 w 14"/>
                <a:gd name="T1" fmla="*/ 13 h 19"/>
                <a:gd name="T2" fmla="*/ 11 w 14"/>
                <a:gd name="T3" fmla="*/ 15 h 19"/>
                <a:gd name="T4" fmla="*/ 5 w 14"/>
                <a:gd name="T5" fmla="*/ 18 h 19"/>
                <a:gd name="T6" fmla="*/ 2 w 14"/>
                <a:gd name="T7" fmla="*/ 18 h 19"/>
                <a:gd name="T8" fmla="*/ 0 w 14"/>
                <a:gd name="T9" fmla="*/ 15 h 19"/>
                <a:gd name="T10" fmla="*/ 0 w 14"/>
                <a:gd name="T11" fmla="*/ 8 h 19"/>
                <a:gd name="T12" fmla="*/ 3 w 14"/>
                <a:gd name="T13" fmla="*/ 4 h 19"/>
                <a:gd name="T14" fmla="*/ 9 w 14"/>
                <a:gd name="T15" fmla="*/ 1 h 19"/>
                <a:gd name="T16" fmla="*/ 12 w 14"/>
                <a:gd name="T17" fmla="*/ 0 h 19"/>
                <a:gd name="T18" fmla="*/ 14 w 14"/>
                <a:gd name="T19" fmla="*/ 3 h 19"/>
                <a:gd name="T20" fmla="*/ 14 w 14"/>
                <a:gd name="T21" fmla="*/ 11 h 19"/>
                <a:gd name="T22" fmla="*/ 13 w 14"/>
                <a:gd name="T23" fmla="*/ 13 h 19"/>
                <a:gd name="T24" fmla="*/ 5 w 14"/>
                <a:gd name="T25" fmla="*/ 12 h 19"/>
                <a:gd name="T26" fmla="*/ 9 w 14"/>
                <a:gd name="T27" fmla="*/ 10 h 19"/>
                <a:gd name="T28" fmla="*/ 9 w 14"/>
                <a:gd name="T29" fmla="*/ 6 h 19"/>
                <a:gd name="T30" fmla="*/ 5 w 14"/>
                <a:gd name="T31" fmla="*/ 8 h 19"/>
                <a:gd name="T32" fmla="*/ 5 w 14"/>
                <a:gd name="T33"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9">
                  <a:moveTo>
                    <a:pt x="13" y="13"/>
                  </a:moveTo>
                  <a:cubicBezTo>
                    <a:pt x="12" y="14"/>
                    <a:pt x="12" y="14"/>
                    <a:pt x="11" y="15"/>
                  </a:cubicBezTo>
                  <a:cubicBezTo>
                    <a:pt x="5" y="18"/>
                    <a:pt x="5" y="18"/>
                    <a:pt x="5" y="18"/>
                  </a:cubicBezTo>
                  <a:cubicBezTo>
                    <a:pt x="4" y="19"/>
                    <a:pt x="3" y="19"/>
                    <a:pt x="2" y="18"/>
                  </a:cubicBezTo>
                  <a:cubicBezTo>
                    <a:pt x="1" y="18"/>
                    <a:pt x="0" y="17"/>
                    <a:pt x="0" y="15"/>
                  </a:cubicBezTo>
                  <a:cubicBezTo>
                    <a:pt x="0" y="8"/>
                    <a:pt x="0" y="8"/>
                    <a:pt x="0" y="8"/>
                  </a:cubicBezTo>
                  <a:cubicBezTo>
                    <a:pt x="0" y="7"/>
                    <a:pt x="1" y="5"/>
                    <a:pt x="3" y="4"/>
                  </a:cubicBezTo>
                  <a:cubicBezTo>
                    <a:pt x="9" y="1"/>
                    <a:pt x="9" y="1"/>
                    <a:pt x="9" y="1"/>
                  </a:cubicBezTo>
                  <a:cubicBezTo>
                    <a:pt x="10" y="0"/>
                    <a:pt x="11" y="0"/>
                    <a:pt x="12" y="0"/>
                  </a:cubicBezTo>
                  <a:cubicBezTo>
                    <a:pt x="13" y="1"/>
                    <a:pt x="13" y="2"/>
                    <a:pt x="14" y="3"/>
                  </a:cubicBezTo>
                  <a:cubicBezTo>
                    <a:pt x="14" y="11"/>
                    <a:pt x="14" y="11"/>
                    <a:pt x="14" y="11"/>
                  </a:cubicBezTo>
                  <a:cubicBezTo>
                    <a:pt x="14" y="12"/>
                    <a:pt x="13" y="12"/>
                    <a:pt x="13" y="13"/>
                  </a:cubicBezTo>
                  <a:close/>
                  <a:moveTo>
                    <a:pt x="5" y="12"/>
                  </a:moveTo>
                  <a:cubicBezTo>
                    <a:pt x="9" y="10"/>
                    <a:pt x="9" y="10"/>
                    <a:pt x="9" y="10"/>
                  </a:cubicBezTo>
                  <a:cubicBezTo>
                    <a:pt x="9" y="6"/>
                    <a:pt x="9" y="6"/>
                    <a:pt x="9" y="6"/>
                  </a:cubicBezTo>
                  <a:cubicBezTo>
                    <a:pt x="5" y="8"/>
                    <a:pt x="5" y="8"/>
                    <a:pt x="5" y="8"/>
                  </a:cubicBezTo>
                  <a:lnTo>
                    <a:pt x="5" y="12"/>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21" name="任意多边形 19">
              <a:extLst>
                <a:ext uri="{FF2B5EF4-FFF2-40B4-BE49-F238E27FC236}">
                  <a16:creationId xmlns:a16="http://schemas.microsoft.com/office/drawing/2014/main" id="{51AA5A7B-BFE1-4A4C-84AF-0B6B5367D71D}"/>
                </a:ext>
              </a:extLst>
            </p:cNvPr>
            <p:cNvSpPr/>
            <p:nvPr/>
          </p:nvSpPr>
          <p:spPr bwMode="auto">
            <a:xfrm>
              <a:off x="5450188" y="2782613"/>
              <a:ext cx="357698" cy="270287"/>
            </a:xfrm>
            <a:custGeom>
              <a:avLst/>
              <a:gdLst>
                <a:gd name="T0" fmla="*/ 56 w 57"/>
                <a:gd name="T1" fmla="*/ 1 h 43"/>
                <a:gd name="T2" fmla="*/ 1 w 57"/>
                <a:gd name="T3" fmla="*/ 33 h 43"/>
                <a:gd name="T4" fmla="*/ 0 w 57"/>
                <a:gd name="T5" fmla="*/ 35 h 43"/>
                <a:gd name="T6" fmla="*/ 0 w 57"/>
                <a:gd name="T7" fmla="*/ 42 h 43"/>
                <a:gd name="T8" fmla="*/ 1 w 57"/>
                <a:gd name="T9" fmla="*/ 43 h 43"/>
                <a:gd name="T10" fmla="*/ 56 w 57"/>
                <a:gd name="T11" fmla="*/ 11 h 43"/>
                <a:gd name="T12" fmla="*/ 57 w 57"/>
                <a:gd name="T13" fmla="*/ 9 h 43"/>
                <a:gd name="T14" fmla="*/ 57 w 57"/>
                <a:gd name="T15" fmla="*/ 1 h 43"/>
                <a:gd name="T16" fmla="*/ 56 w 57"/>
                <a:gd name="T1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43">
                  <a:moveTo>
                    <a:pt x="56" y="1"/>
                  </a:moveTo>
                  <a:cubicBezTo>
                    <a:pt x="1" y="33"/>
                    <a:pt x="1" y="33"/>
                    <a:pt x="1" y="33"/>
                  </a:cubicBezTo>
                  <a:cubicBezTo>
                    <a:pt x="1" y="33"/>
                    <a:pt x="0" y="34"/>
                    <a:pt x="0" y="35"/>
                  </a:cubicBezTo>
                  <a:cubicBezTo>
                    <a:pt x="0" y="42"/>
                    <a:pt x="0" y="42"/>
                    <a:pt x="0" y="42"/>
                  </a:cubicBezTo>
                  <a:cubicBezTo>
                    <a:pt x="0" y="43"/>
                    <a:pt x="1" y="43"/>
                    <a:pt x="1" y="43"/>
                  </a:cubicBezTo>
                  <a:cubicBezTo>
                    <a:pt x="56" y="11"/>
                    <a:pt x="56" y="11"/>
                    <a:pt x="56" y="11"/>
                  </a:cubicBezTo>
                  <a:cubicBezTo>
                    <a:pt x="57" y="10"/>
                    <a:pt x="57" y="9"/>
                    <a:pt x="57" y="9"/>
                  </a:cubicBezTo>
                  <a:cubicBezTo>
                    <a:pt x="57" y="1"/>
                    <a:pt x="57" y="1"/>
                    <a:pt x="57" y="1"/>
                  </a:cubicBezTo>
                  <a:cubicBezTo>
                    <a:pt x="57" y="1"/>
                    <a:pt x="57" y="0"/>
                    <a:pt x="56" y="1"/>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22" name="任意多边形 20">
              <a:extLst>
                <a:ext uri="{FF2B5EF4-FFF2-40B4-BE49-F238E27FC236}">
                  <a16:creationId xmlns:a16="http://schemas.microsoft.com/office/drawing/2014/main" id="{B2076601-9B72-486F-A6F5-87D1FA0F622C}"/>
                </a:ext>
              </a:extLst>
            </p:cNvPr>
            <p:cNvSpPr/>
            <p:nvPr/>
          </p:nvSpPr>
          <p:spPr bwMode="auto">
            <a:xfrm>
              <a:off x="5437537" y="2771112"/>
              <a:ext cx="388752" cy="294439"/>
            </a:xfrm>
            <a:custGeom>
              <a:avLst/>
              <a:gdLst>
                <a:gd name="T0" fmla="*/ 61 w 62"/>
                <a:gd name="T1" fmla="*/ 13 h 47"/>
                <a:gd name="T2" fmla="*/ 60 w 62"/>
                <a:gd name="T3" fmla="*/ 15 h 47"/>
                <a:gd name="T4" fmla="*/ 5 w 62"/>
                <a:gd name="T5" fmla="*/ 47 h 47"/>
                <a:gd name="T6" fmla="*/ 1 w 62"/>
                <a:gd name="T7" fmla="*/ 47 h 47"/>
                <a:gd name="T8" fmla="*/ 0 w 62"/>
                <a:gd name="T9" fmla="*/ 44 h 47"/>
                <a:gd name="T10" fmla="*/ 0 w 62"/>
                <a:gd name="T11" fmla="*/ 37 h 47"/>
                <a:gd name="T12" fmla="*/ 2 w 62"/>
                <a:gd name="T13" fmla="*/ 33 h 47"/>
                <a:gd name="T14" fmla="*/ 57 w 62"/>
                <a:gd name="T15" fmla="*/ 0 h 47"/>
                <a:gd name="T16" fmla="*/ 60 w 62"/>
                <a:gd name="T17" fmla="*/ 0 h 47"/>
                <a:gd name="T18" fmla="*/ 62 w 62"/>
                <a:gd name="T19" fmla="*/ 3 h 47"/>
                <a:gd name="T20" fmla="*/ 62 w 62"/>
                <a:gd name="T21" fmla="*/ 11 h 47"/>
                <a:gd name="T22" fmla="*/ 61 w 62"/>
                <a:gd name="T23"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47">
                  <a:moveTo>
                    <a:pt x="61" y="13"/>
                  </a:moveTo>
                  <a:cubicBezTo>
                    <a:pt x="61" y="14"/>
                    <a:pt x="60" y="14"/>
                    <a:pt x="60" y="15"/>
                  </a:cubicBezTo>
                  <a:cubicBezTo>
                    <a:pt x="5" y="47"/>
                    <a:pt x="5" y="47"/>
                    <a:pt x="5" y="47"/>
                  </a:cubicBezTo>
                  <a:cubicBezTo>
                    <a:pt x="4" y="47"/>
                    <a:pt x="2" y="47"/>
                    <a:pt x="1" y="47"/>
                  </a:cubicBezTo>
                  <a:cubicBezTo>
                    <a:pt x="0" y="46"/>
                    <a:pt x="0" y="45"/>
                    <a:pt x="0" y="44"/>
                  </a:cubicBezTo>
                  <a:cubicBezTo>
                    <a:pt x="0" y="37"/>
                    <a:pt x="0" y="37"/>
                    <a:pt x="0" y="37"/>
                  </a:cubicBezTo>
                  <a:cubicBezTo>
                    <a:pt x="0" y="35"/>
                    <a:pt x="1" y="33"/>
                    <a:pt x="2" y="33"/>
                  </a:cubicBezTo>
                  <a:cubicBezTo>
                    <a:pt x="57" y="0"/>
                    <a:pt x="57" y="0"/>
                    <a:pt x="57" y="0"/>
                  </a:cubicBezTo>
                  <a:cubicBezTo>
                    <a:pt x="58" y="0"/>
                    <a:pt x="59" y="0"/>
                    <a:pt x="60" y="0"/>
                  </a:cubicBezTo>
                  <a:cubicBezTo>
                    <a:pt x="61" y="1"/>
                    <a:pt x="62" y="2"/>
                    <a:pt x="62" y="3"/>
                  </a:cubicBezTo>
                  <a:cubicBezTo>
                    <a:pt x="62" y="11"/>
                    <a:pt x="62" y="11"/>
                    <a:pt x="62" y="11"/>
                  </a:cubicBezTo>
                  <a:cubicBezTo>
                    <a:pt x="62" y="11"/>
                    <a:pt x="62" y="12"/>
                    <a:pt x="61" y="13"/>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23" name="任意多边形 21">
              <a:extLst>
                <a:ext uri="{FF2B5EF4-FFF2-40B4-BE49-F238E27FC236}">
                  <a16:creationId xmlns:a16="http://schemas.microsoft.com/office/drawing/2014/main" id="{FAA00EA3-6241-41F4-857E-816A79DD1515}"/>
                </a:ext>
              </a:extLst>
            </p:cNvPr>
            <p:cNvSpPr/>
            <p:nvPr/>
          </p:nvSpPr>
          <p:spPr bwMode="auto">
            <a:xfrm>
              <a:off x="5468591" y="2531879"/>
              <a:ext cx="81662" cy="119616"/>
            </a:xfrm>
            <a:custGeom>
              <a:avLst/>
              <a:gdLst>
                <a:gd name="T0" fmla="*/ 13 w 13"/>
                <a:gd name="T1" fmla="*/ 13 h 19"/>
                <a:gd name="T2" fmla="*/ 11 w 13"/>
                <a:gd name="T3" fmla="*/ 14 h 19"/>
                <a:gd name="T4" fmla="*/ 5 w 13"/>
                <a:gd name="T5" fmla="*/ 18 h 19"/>
                <a:gd name="T6" fmla="*/ 2 w 13"/>
                <a:gd name="T7" fmla="*/ 18 h 19"/>
                <a:gd name="T8" fmla="*/ 0 w 13"/>
                <a:gd name="T9" fmla="*/ 15 h 19"/>
                <a:gd name="T10" fmla="*/ 0 w 13"/>
                <a:gd name="T11" fmla="*/ 8 h 19"/>
                <a:gd name="T12" fmla="*/ 3 w 13"/>
                <a:gd name="T13" fmla="*/ 4 h 19"/>
                <a:gd name="T14" fmla="*/ 3 w 13"/>
                <a:gd name="T15" fmla="*/ 4 h 19"/>
                <a:gd name="T16" fmla="*/ 9 w 13"/>
                <a:gd name="T17" fmla="*/ 0 h 19"/>
                <a:gd name="T18" fmla="*/ 12 w 13"/>
                <a:gd name="T19" fmla="*/ 0 h 19"/>
                <a:gd name="T20" fmla="*/ 13 w 13"/>
                <a:gd name="T21" fmla="*/ 3 h 19"/>
                <a:gd name="T22" fmla="*/ 13 w 13"/>
                <a:gd name="T23" fmla="*/ 10 h 19"/>
                <a:gd name="T24" fmla="*/ 13 w 13"/>
                <a:gd name="T25"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9">
                  <a:moveTo>
                    <a:pt x="13" y="13"/>
                  </a:moveTo>
                  <a:cubicBezTo>
                    <a:pt x="12" y="13"/>
                    <a:pt x="12" y="14"/>
                    <a:pt x="11" y="14"/>
                  </a:cubicBezTo>
                  <a:cubicBezTo>
                    <a:pt x="5" y="18"/>
                    <a:pt x="5" y="18"/>
                    <a:pt x="5" y="18"/>
                  </a:cubicBezTo>
                  <a:cubicBezTo>
                    <a:pt x="4" y="19"/>
                    <a:pt x="3" y="19"/>
                    <a:pt x="2" y="18"/>
                  </a:cubicBezTo>
                  <a:cubicBezTo>
                    <a:pt x="1" y="17"/>
                    <a:pt x="0" y="16"/>
                    <a:pt x="0" y="15"/>
                  </a:cubicBezTo>
                  <a:cubicBezTo>
                    <a:pt x="0" y="8"/>
                    <a:pt x="0" y="8"/>
                    <a:pt x="0" y="8"/>
                  </a:cubicBezTo>
                  <a:cubicBezTo>
                    <a:pt x="0" y="6"/>
                    <a:pt x="1" y="5"/>
                    <a:pt x="3" y="4"/>
                  </a:cubicBezTo>
                  <a:cubicBezTo>
                    <a:pt x="3" y="4"/>
                    <a:pt x="3" y="4"/>
                    <a:pt x="3" y="4"/>
                  </a:cubicBezTo>
                  <a:cubicBezTo>
                    <a:pt x="9" y="0"/>
                    <a:pt x="9" y="0"/>
                    <a:pt x="9" y="0"/>
                  </a:cubicBezTo>
                  <a:cubicBezTo>
                    <a:pt x="10" y="0"/>
                    <a:pt x="11" y="0"/>
                    <a:pt x="12" y="0"/>
                  </a:cubicBezTo>
                  <a:cubicBezTo>
                    <a:pt x="13" y="1"/>
                    <a:pt x="13" y="2"/>
                    <a:pt x="13" y="3"/>
                  </a:cubicBezTo>
                  <a:cubicBezTo>
                    <a:pt x="13" y="10"/>
                    <a:pt x="13" y="10"/>
                    <a:pt x="13" y="10"/>
                  </a:cubicBezTo>
                  <a:cubicBezTo>
                    <a:pt x="13" y="11"/>
                    <a:pt x="13" y="12"/>
                    <a:pt x="13" y="13"/>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24" name="任意多边形 22">
              <a:extLst>
                <a:ext uri="{FF2B5EF4-FFF2-40B4-BE49-F238E27FC236}">
                  <a16:creationId xmlns:a16="http://schemas.microsoft.com/office/drawing/2014/main" id="{3429E25F-1167-404C-97F8-DA0EB565DF58}"/>
                </a:ext>
              </a:extLst>
            </p:cNvPr>
            <p:cNvSpPr/>
            <p:nvPr/>
          </p:nvSpPr>
          <p:spPr bwMode="auto">
            <a:xfrm>
              <a:off x="4829105" y="2896479"/>
              <a:ext cx="100064" cy="118466"/>
            </a:xfrm>
            <a:custGeom>
              <a:avLst/>
              <a:gdLst>
                <a:gd name="T0" fmla="*/ 1 w 16"/>
                <a:gd name="T1" fmla="*/ 9 h 19"/>
                <a:gd name="T2" fmla="*/ 15 w 16"/>
                <a:gd name="T3" fmla="*/ 1 h 19"/>
                <a:gd name="T4" fmla="*/ 16 w 16"/>
                <a:gd name="T5" fmla="*/ 1 h 19"/>
                <a:gd name="T6" fmla="*/ 16 w 16"/>
                <a:gd name="T7" fmla="*/ 9 h 19"/>
                <a:gd name="T8" fmla="*/ 15 w 16"/>
                <a:gd name="T9" fmla="*/ 11 h 19"/>
                <a:gd name="T10" fmla="*/ 1 w 16"/>
                <a:gd name="T11" fmla="*/ 19 h 19"/>
                <a:gd name="T12" fmla="*/ 0 w 16"/>
                <a:gd name="T13" fmla="*/ 18 h 19"/>
                <a:gd name="T14" fmla="*/ 0 w 16"/>
                <a:gd name="T15" fmla="*/ 11 h 19"/>
                <a:gd name="T16" fmla="*/ 1 w 16"/>
                <a:gd name="T1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9">
                  <a:moveTo>
                    <a:pt x="1" y="9"/>
                  </a:moveTo>
                  <a:cubicBezTo>
                    <a:pt x="15" y="1"/>
                    <a:pt x="15" y="1"/>
                    <a:pt x="15" y="1"/>
                  </a:cubicBezTo>
                  <a:cubicBezTo>
                    <a:pt x="16" y="0"/>
                    <a:pt x="16" y="1"/>
                    <a:pt x="16" y="1"/>
                  </a:cubicBezTo>
                  <a:cubicBezTo>
                    <a:pt x="16" y="9"/>
                    <a:pt x="16" y="9"/>
                    <a:pt x="16" y="9"/>
                  </a:cubicBezTo>
                  <a:cubicBezTo>
                    <a:pt x="16" y="9"/>
                    <a:pt x="16" y="10"/>
                    <a:pt x="15" y="11"/>
                  </a:cubicBezTo>
                  <a:cubicBezTo>
                    <a:pt x="1" y="19"/>
                    <a:pt x="1" y="19"/>
                    <a:pt x="1" y="19"/>
                  </a:cubicBezTo>
                  <a:cubicBezTo>
                    <a:pt x="0" y="19"/>
                    <a:pt x="0" y="19"/>
                    <a:pt x="0" y="18"/>
                  </a:cubicBezTo>
                  <a:cubicBezTo>
                    <a:pt x="0" y="11"/>
                    <a:pt x="0" y="11"/>
                    <a:pt x="0" y="11"/>
                  </a:cubicBezTo>
                  <a:cubicBezTo>
                    <a:pt x="0" y="10"/>
                    <a:pt x="0" y="9"/>
                    <a:pt x="1" y="9"/>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25" name="任意多边形 23">
              <a:extLst>
                <a:ext uri="{FF2B5EF4-FFF2-40B4-BE49-F238E27FC236}">
                  <a16:creationId xmlns:a16="http://schemas.microsoft.com/office/drawing/2014/main" id="{89E05401-C752-49F1-93E7-776F7C18AB69}"/>
                </a:ext>
              </a:extLst>
            </p:cNvPr>
            <p:cNvSpPr/>
            <p:nvPr/>
          </p:nvSpPr>
          <p:spPr bwMode="auto">
            <a:xfrm>
              <a:off x="4809552" y="2883827"/>
              <a:ext cx="138019" cy="150671"/>
            </a:xfrm>
            <a:custGeom>
              <a:avLst/>
              <a:gdLst>
                <a:gd name="T0" fmla="*/ 21 w 22"/>
                <a:gd name="T1" fmla="*/ 13 h 24"/>
                <a:gd name="T2" fmla="*/ 20 w 22"/>
                <a:gd name="T3" fmla="*/ 15 h 24"/>
                <a:gd name="T4" fmla="*/ 5 w 22"/>
                <a:gd name="T5" fmla="*/ 23 h 24"/>
                <a:gd name="T6" fmla="*/ 2 w 22"/>
                <a:gd name="T7" fmla="*/ 23 h 24"/>
                <a:gd name="T8" fmla="*/ 0 w 22"/>
                <a:gd name="T9" fmla="*/ 20 h 24"/>
                <a:gd name="T10" fmla="*/ 0 w 22"/>
                <a:gd name="T11" fmla="*/ 13 h 24"/>
                <a:gd name="T12" fmla="*/ 2 w 22"/>
                <a:gd name="T13" fmla="*/ 9 h 24"/>
                <a:gd name="T14" fmla="*/ 2 w 22"/>
                <a:gd name="T15" fmla="*/ 9 h 24"/>
                <a:gd name="T16" fmla="*/ 17 w 22"/>
                <a:gd name="T17" fmla="*/ 0 h 24"/>
                <a:gd name="T18" fmla="*/ 20 w 22"/>
                <a:gd name="T19" fmla="*/ 0 h 24"/>
                <a:gd name="T20" fmla="*/ 22 w 22"/>
                <a:gd name="T21" fmla="*/ 3 h 24"/>
                <a:gd name="T22" fmla="*/ 22 w 22"/>
                <a:gd name="T23" fmla="*/ 11 h 24"/>
                <a:gd name="T24" fmla="*/ 21 w 22"/>
                <a:gd name="T25" fmla="*/ 13 h 24"/>
                <a:gd name="T26" fmla="*/ 5 w 22"/>
                <a:gd name="T27" fmla="*/ 17 h 24"/>
                <a:gd name="T28" fmla="*/ 17 w 22"/>
                <a:gd name="T29" fmla="*/ 10 h 24"/>
                <a:gd name="T30" fmla="*/ 17 w 22"/>
                <a:gd name="T31" fmla="*/ 6 h 24"/>
                <a:gd name="T32" fmla="*/ 5 w 22"/>
                <a:gd name="T33" fmla="*/ 13 h 24"/>
                <a:gd name="T34" fmla="*/ 5 w 22"/>
                <a:gd name="T35"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4">
                  <a:moveTo>
                    <a:pt x="21" y="13"/>
                  </a:moveTo>
                  <a:cubicBezTo>
                    <a:pt x="21" y="14"/>
                    <a:pt x="20" y="14"/>
                    <a:pt x="20" y="15"/>
                  </a:cubicBezTo>
                  <a:cubicBezTo>
                    <a:pt x="5" y="23"/>
                    <a:pt x="5" y="23"/>
                    <a:pt x="5" y="23"/>
                  </a:cubicBezTo>
                  <a:cubicBezTo>
                    <a:pt x="4" y="24"/>
                    <a:pt x="3" y="24"/>
                    <a:pt x="2" y="23"/>
                  </a:cubicBezTo>
                  <a:cubicBezTo>
                    <a:pt x="1" y="23"/>
                    <a:pt x="0" y="22"/>
                    <a:pt x="0" y="20"/>
                  </a:cubicBezTo>
                  <a:cubicBezTo>
                    <a:pt x="0" y="13"/>
                    <a:pt x="0" y="13"/>
                    <a:pt x="0" y="13"/>
                  </a:cubicBezTo>
                  <a:cubicBezTo>
                    <a:pt x="0" y="11"/>
                    <a:pt x="1" y="10"/>
                    <a:pt x="2" y="9"/>
                  </a:cubicBezTo>
                  <a:cubicBezTo>
                    <a:pt x="2" y="9"/>
                    <a:pt x="2" y="9"/>
                    <a:pt x="2" y="9"/>
                  </a:cubicBezTo>
                  <a:cubicBezTo>
                    <a:pt x="17" y="0"/>
                    <a:pt x="17" y="0"/>
                    <a:pt x="17" y="0"/>
                  </a:cubicBezTo>
                  <a:cubicBezTo>
                    <a:pt x="18" y="0"/>
                    <a:pt x="19" y="0"/>
                    <a:pt x="20" y="0"/>
                  </a:cubicBezTo>
                  <a:cubicBezTo>
                    <a:pt x="21" y="1"/>
                    <a:pt x="22" y="2"/>
                    <a:pt x="22" y="3"/>
                  </a:cubicBezTo>
                  <a:cubicBezTo>
                    <a:pt x="22" y="11"/>
                    <a:pt x="22" y="11"/>
                    <a:pt x="22" y="11"/>
                  </a:cubicBezTo>
                  <a:cubicBezTo>
                    <a:pt x="22" y="11"/>
                    <a:pt x="22" y="12"/>
                    <a:pt x="21" y="13"/>
                  </a:cubicBezTo>
                  <a:close/>
                  <a:moveTo>
                    <a:pt x="5" y="17"/>
                  </a:moveTo>
                  <a:cubicBezTo>
                    <a:pt x="17" y="10"/>
                    <a:pt x="17" y="10"/>
                    <a:pt x="17" y="10"/>
                  </a:cubicBezTo>
                  <a:cubicBezTo>
                    <a:pt x="17" y="6"/>
                    <a:pt x="17" y="6"/>
                    <a:pt x="17" y="6"/>
                  </a:cubicBezTo>
                  <a:cubicBezTo>
                    <a:pt x="5" y="13"/>
                    <a:pt x="5" y="13"/>
                    <a:pt x="5" y="13"/>
                  </a:cubicBezTo>
                  <a:lnTo>
                    <a:pt x="5" y="17"/>
                  </a:ln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26" name="任意多边形 24">
              <a:extLst>
                <a:ext uri="{FF2B5EF4-FFF2-40B4-BE49-F238E27FC236}">
                  <a16:creationId xmlns:a16="http://schemas.microsoft.com/office/drawing/2014/main" id="{3DA4A654-8F0B-43A6-A5EA-E744DE4EFAAF}"/>
                </a:ext>
              </a:extLst>
            </p:cNvPr>
            <p:cNvSpPr/>
            <p:nvPr/>
          </p:nvSpPr>
          <p:spPr bwMode="auto">
            <a:xfrm>
              <a:off x="4653132" y="3002293"/>
              <a:ext cx="81662" cy="125367"/>
            </a:xfrm>
            <a:custGeom>
              <a:avLst/>
              <a:gdLst>
                <a:gd name="T0" fmla="*/ 13 w 13"/>
                <a:gd name="T1" fmla="*/ 14 h 20"/>
                <a:gd name="T2" fmla="*/ 11 w 13"/>
                <a:gd name="T3" fmla="*/ 15 h 20"/>
                <a:gd name="T4" fmla="*/ 5 w 13"/>
                <a:gd name="T5" fmla="*/ 19 h 20"/>
                <a:gd name="T6" fmla="*/ 2 w 13"/>
                <a:gd name="T7" fmla="*/ 19 h 20"/>
                <a:gd name="T8" fmla="*/ 0 w 13"/>
                <a:gd name="T9" fmla="*/ 16 h 20"/>
                <a:gd name="T10" fmla="*/ 0 w 13"/>
                <a:gd name="T11" fmla="*/ 9 h 20"/>
                <a:gd name="T12" fmla="*/ 2 w 13"/>
                <a:gd name="T13" fmla="*/ 5 h 20"/>
                <a:gd name="T14" fmla="*/ 2 w 13"/>
                <a:gd name="T15" fmla="*/ 5 h 20"/>
                <a:gd name="T16" fmla="*/ 8 w 13"/>
                <a:gd name="T17" fmla="*/ 1 h 20"/>
                <a:gd name="T18" fmla="*/ 11 w 13"/>
                <a:gd name="T19" fmla="*/ 1 h 20"/>
                <a:gd name="T20" fmla="*/ 13 w 13"/>
                <a:gd name="T21" fmla="*/ 4 h 20"/>
                <a:gd name="T22" fmla="*/ 13 w 13"/>
                <a:gd name="T23" fmla="*/ 11 h 20"/>
                <a:gd name="T24" fmla="*/ 13 w 13"/>
                <a:gd name="T25"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0">
                  <a:moveTo>
                    <a:pt x="13" y="14"/>
                  </a:moveTo>
                  <a:cubicBezTo>
                    <a:pt x="12" y="14"/>
                    <a:pt x="12" y="15"/>
                    <a:pt x="11" y="15"/>
                  </a:cubicBezTo>
                  <a:cubicBezTo>
                    <a:pt x="5" y="19"/>
                    <a:pt x="5" y="19"/>
                    <a:pt x="5" y="19"/>
                  </a:cubicBezTo>
                  <a:cubicBezTo>
                    <a:pt x="4" y="19"/>
                    <a:pt x="3" y="20"/>
                    <a:pt x="2" y="19"/>
                  </a:cubicBezTo>
                  <a:cubicBezTo>
                    <a:pt x="1" y="18"/>
                    <a:pt x="0" y="17"/>
                    <a:pt x="0" y="16"/>
                  </a:cubicBezTo>
                  <a:cubicBezTo>
                    <a:pt x="0" y="9"/>
                    <a:pt x="0" y="9"/>
                    <a:pt x="0" y="9"/>
                  </a:cubicBezTo>
                  <a:cubicBezTo>
                    <a:pt x="0" y="7"/>
                    <a:pt x="1" y="5"/>
                    <a:pt x="2" y="5"/>
                  </a:cubicBezTo>
                  <a:cubicBezTo>
                    <a:pt x="2" y="5"/>
                    <a:pt x="2" y="5"/>
                    <a:pt x="2" y="5"/>
                  </a:cubicBezTo>
                  <a:cubicBezTo>
                    <a:pt x="8" y="1"/>
                    <a:pt x="8" y="1"/>
                    <a:pt x="8" y="1"/>
                  </a:cubicBezTo>
                  <a:cubicBezTo>
                    <a:pt x="9" y="0"/>
                    <a:pt x="11" y="0"/>
                    <a:pt x="11" y="1"/>
                  </a:cubicBezTo>
                  <a:cubicBezTo>
                    <a:pt x="13" y="2"/>
                    <a:pt x="13" y="3"/>
                    <a:pt x="13" y="4"/>
                  </a:cubicBezTo>
                  <a:cubicBezTo>
                    <a:pt x="13" y="11"/>
                    <a:pt x="13" y="11"/>
                    <a:pt x="13" y="11"/>
                  </a:cubicBezTo>
                  <a:cubicBezTo>
                    <a:pt x="13" y="12"/>
                    <a:pt x="13" y="13"/>
                    <a:pt x="13" y="14"/>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27" name="任意多边形 25">
              <a:extLst>
                <a:ext uri="{FF2B5EF4-FFF2-40B4-BE49-F238E27FC236}">
                  <a16:creationId xmlns:a16="http://schemas.microsoft.com/office/drawing/2014/main" id="{F9D76C31-1438-45CE-9389-8F17716C47DC}"/>
                </a:ext>
              </a:extLst>
            </p:cNvPr>
            <p:cNvSpPr/>
            <p:nvPr/>
          </p:nvSpPr>
          <p:spPr bwMode="auto">
            <a:xfrm>
              <a:off x="5023481" y="2631943"/>
              <a:ext cx="357698" cy="270287"/>
            </a:xfrm>
            <a:custGeom>
              <a:avLst/>
              <a:gdLst>
                <a:gd name="T0" fmla="*/ 1 w 57"/>
                <a:gd name="T1" fmla="*/ 33 h 43"/>
                <a:gd name="T2" fmla="*/ 56 w 57"/>
                <a:gd name="T3" fmla="*/ 1 h 43"/>
                <a:gd name="T4" fmla="*/ 57 w 57"/>
                <a:gd name="T5" fmla="*/ 2 h 43"/>
                <a:gd name="T6" fmla="*/ 57 w 57"/>
                <a:gd name="T7" fmla="*/ 9 h 43"/>
                <a:gd name="T8" fmla="*/ 56 w 57"/>
                <a:gd name="T9" fmla="*/ 11 h 43"/>
                <a:gd name="T10" fmla="*/ 1 w 57"/>
                <a:gd name="T11" fmla="*/ 43 h 43"/>
                <a:gd name="T12" fmla="*/ 0 w 57"/>
                <a:gd name="T13" fmla="*/ 42 h 43"/>
                <a:gd name="T14" fmla="*/ 0 w 57"/>
                <a:gd name="T15" fmla="*/ 35 h 43"/>
                <a:gd name="T16" fmla="*/ 1 w 57"/>
                <a:gd name="T17"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43">
                  <a:moveTo>
                    <a:pt x="1" y="33"/>
                  </a:moveTo>
                  <a:cubicBezTo>
                    <a:pt x="56" y="1"/>
                    <a:pt x="56" y="1"/>
                    <a:pt x="56" y="1"/>
                  </a:cubicBezTo>
                  <a:cubicBezTo>
                    <a:pt x="57" y="0"/>
                    <a:pt x="57" y="1"/>
                    <a:pt x="57" y="2"/>
                  </a:cubicBezTo>
                  <a:cubicBezTo>
                    <a:pt x="57" y="9"/>
                    <a:pt x="57" y="9"/>
                    <a:pt x="57" y="9"/>
                  </a:cubicBezTo>
                  <a:cubicBezTo>
                    <a:pt x="57" y="9"/>
                    <a:pt x="57" y="10"/>
                    <a:pt x="56" y="11"/>
                  </a:cubicBezTo>
                  <a:cubicBezTo>
                    <a:pt x="1" y="43"/>
                    <a:pt x="1" y="43"/>
                    <a:pt x="1" y="43"/>
                  </a:cubicBezTo>
                  <a:cubicBezTo>
                    <a:pt x="1" y="43"/>
                    <a:pt x="0" y="43"/>
                    <a:pt x="0" y="42"/>
                  </a:cubicBezTo>
                  <a:cubicBezTo>
                    <a:pt x="0" y="35"/>
                    <a:pt x="0" y="35"/>
                    <a:pt x="0" y="35"/>
                  </a:cubicBezTo>
                  <a:cubicBezTo>
                    <a:pt x="0" y="34"/>
                    <a:pt x="1" y="33"/>
                    <a:pt x="1" y="33"/>
                  </a:cubicBezTo>
                  <a:close/>
                </a:path>
              </a:pathLst>
            </a:custGeom>
            <a:solidFill>
              <a:srgbClr val="150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sp>
          <p:nvSpPr>
            <p:cNvPr id="328" name="任意多边形 26">
              <a:extLst>
                <a:ext uri="{FF2B5EF4-FFF2-40B4-BE49-F238E27FC236}">
                  <a16:creationId xmlns:a16="http://schemas.microsoft.com/office/drawing/2014/main" id="{431421EB-CE15-45E8-A340-6476AB877DBC}"/>
                </a:ext>
              </a:extLst>
            </p:cNvPr>
            <p:cNvSpPr/>
            <p:nvPr/>
          </p:nvSpPr>
          <p:spPr bwMode="auto">
            <a:xfrm>
              <a:off x="5010829" y="2620442"/>
              <a:ext cx="388752" cy="300191"/>
            </a:xfrm>
            <a:custGeom>
              <a:avLst/>
              <a:gdLst>
                <a:gd name="T0" fmla="*/ 61 w 62"/>
                <a:gd name="T1" fmla="*/ 13 h 48"/>
                <a:gd name="T2" fmla="*/ 60 w 62"/>
                <a:gd name="T3" fmla="*/ 15 h 48"/>
                <a:gd name="T4" fmla="*/ 4 w 62"/>
                <a:gd name="T5" fmla="*/ 47 h 48"/>
                <a:gd name="T6" fmla="*/ 1 w 62"/>
                <a:gd name="T7" fmla="*/ 47 h 48"/>
                <a:gd name="T8" fmla="*/ 0 w 62"/>
                <a:gd name="T9" fmla="*/ 44 h 48"/>
                <a:gd name="T10" fmla="*/ 0 w 62"/>
                <a:gd name="T11" fmla="*/ 37 h 48"/>
                <a:gd name="T12" fmla="*/ 2 w 62"/>
                <a:gd name="T13" fmla="*/ 33 h 48"/>
                <a:gd name="T14" fmla="*/ 2 w 62"/>
                <a:gd name="T15" fmla="*/ 33 h 48"/>
                <a:gd name="T16" fmla="*/ 57 w 62"/>
                <a:gd name="T17" fmla="*/ 1 h 48"/>
                <a:gd name="T18" fmla="*/ 60 w 62"/>
                <a:gd name="T19" fmla="*/ 1 h 48"/>
                <a:gd name="T20" fmla="*/ 62 w 62"/>
                <a:gd name="T21" fmla="*/ 4 h 48"/>
                <a:gd name="T22" fmla="*/ 62 w 62"/>
                <a:gd name="T23" fmla="*/ 11 h 48"/>
                <a:gd name="T24" fmla="*/ 61 w 62"/>
                <a:gd name="T25"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48">
                  <a:moveTo>
                    <a:pt x="61" y="13"/>
                  </a:moveTo>
                  <a:cubicBezTo>
                    <a:pt x="61" y="14"/>
                    <a:pt x="60" y="14"/>
                    <a:pt x="60" y="15"/>
                  </a:cubicBezTo>
                  <a:cubicBezTo>
                    <a:pt x="4" y="47"/>
                    <a:pt x="4" y="47"/>
                    <a:pt x="4" y="47"/>
                  </a:cubicBezTo>
                  <a:cubicBezTo>
                    <a:pt x="3" y="48"/>
                    <a:pt x="2" y="48"/>
                    <a:pt x="1" y="47"/>
                  </a:cubicBezTo>
                  <a:cubicBezTo>
                    <a:pt x="0" y="46"/>
                    <a:pt x="0" y="45"/>
                    <a:pt x="0" y="44"/>
                  </a:cubicBezTo>
                  <a:cubicBezTo>
                    <a:pt x="0" y="37"/>
                    <a:pt x="0" y="37"/>
                    <a:pt x="0" y="37"/>
                  </a:cubicBezTo>
                  <a:cubicBezTo>
                    <a:pt x="0" y="35"/>
                    <a:pt x="0" y="33"/>
                    <a:pt x="2" y="33"/>
                  </a:cubicBezTo>
                  <a:cubicBezTo>
                    <a:pt x="2" y="33"/>
                    <a:pt x="2" y="33"/>
                    <a:pt x="2" y="33"/>
                  </a:cubicBezTo>
                  <a:cubicBezTo>
                    <a:pt x="57" y="1"/>
                    <a:pt x="57" y="1"/>
                    <a:pt x="57" y="1"/>
                  </a:cubicBezTo>
                  <a:cubicBezTo>
                    <a:pt x="58" y="0"/>
                    <a:pt x="59" y="0"/>
                    <a:pt x="60" y="1"/>
                  </a:cubicBezTo>
                  <a:cubicBezTo>
                    <a:pt x="61" y="1"/>
                    <a:pt x="62" y="2"/>
                    <a:pt x="62" y="4"/>
                  </a:cubicBezTo>
                  <a:cubicBezTo>
                    <a:pt x="62" y="11"/>
                    <a:pt x="62" y="11"/>
                    <a:pt x="62" y="11"/>
                  </a:cubicBezTo>
                  <a:cubicBezTo>
                    <a:pt x="62" y="12"/>
                    <a:pt x="62" y="12"/>
                    <a:pt x="61" y="13"/>
                  </a:cubicBezTo>
                  <a:close/>
                </a:path>
              </a:pathLst>
            </a:custGeom>
            <a:solidFill>
              <a:srgbClr val="39A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nSpc>
                  <a:spcPct val="150000"/>
                </a:lnSpc>
              </a:pPr>
              <a:endParaRPr lang="zh-CN" altLang="en-US" dirty="0">
                <a:cs typeface="+mn-ea"/>
                <a:sym typeface="+mn-lt"/>
              </a:endParaRPr>
            </a:p>
          </p:txBody>
        </p:sp>
      </p:grpSp>
      <p:grpSp>
        <p:nvGrpSpPr>
          <p:cNvPr id="329" name="组合 328">
            <a:extLst>
              <a:ext uri="{FF2B5EF4-FFF2-40B4-BE49-F238E27FC236}">
                <a16:creationId xmlns:a16="http://schemas.microsoft.com/office/drawing/2014/main" id="{FC38BF6E-7E02-4C10-B1D4-2990BD43C8D6}"/>
              </a:ext>
            </a:extLst>
          </p:cNvPr>
          <p:cNvGrpSpPr/>
          <p:nvPr/>
        </p:nvGrpSpPr>
        <p:grpSpPr>
          <a:xfrm>
            <a:off x="276865" y="1543747"/>
            <a:ext cx="3370202" cy="1986769"/>
            <a:chOff x="5156945" y="3429000"/>
            <a:chExt cx="3370202" cy="1986769"/>
          </a:xfrm>
        </p:grpSpPr>
        <p:grpSp>
          <p:nvGrpSpPr>
            <p:cNvPr id="330" name="组合 329">
              <a:extLst>
                <a:ext uri="{FF2B5EF4-FFF2-40B4-BE49-F238E27FC236}">
                  <a16:creationId xmlns:a16="http://schemas.microsoft.com/office/drawing/2014/main" id="{D17C028E-94A7-4E2C-95AA-174056308634}"/>
                </a:ext>
              </a:extLst>
            </p:cNvPr>
            <p:cNvGrpSpPr/>
            <p:nvPr/>
          </p:nvGrpSpPr>
          <p:grpSpPr>
            <a:xfrm>
              <a:off x="5156945" y="3429000"/>
              <a:ext cx="2986997" cy="1986769"/>
              <a:chOff x="3997513" y="1282702"/>
              <a:chExt cx="4586960" cy="4683120"/>
            </a:xfrm>
          </p:grpSpPr>
          <p:sp>
            <p:nvSpPr>
              <p:cNvPr id="343" name="任意多边形 3">
                <a:extLst>
                  <a:ext uri="{FF2B5EF4-FFF2-40B4-BE49-F238E27FC236}">
                    <a16:creationId xmlns:a16="http://schemas.microsoft.com/office/drawing/2014/main" id="{BF03233E-6ACF-40DF-8814-1D8FA93A7222}"/>
                  </a:ext>
                </a:extLst>
              </p:cNvPr>
              <p:cNvSpPr/>
              <p:nvPr/>
            </p:nvSpPr>
            <p:spPr>
              <a:xfrm>
                <a:off x="3997513" y="5512207"/>
                <a:ext cx="3169074" cy="453615"/>
              </a:xfrm>
              <a:custGeom>
                <a:avLst/>
                <a:gdLst>
                  <a:gd name="connsiteX0" fmla="*/ 1569319 w 3169074"/>
                  <a:gd name="connsiteY0" fmla="*/ 452557 h 453615"/>
                  <a:gd name="connsiteX1" fmla="*/ 2974786 w 3169074"/>
                  <a:gd name="connsiteY1" fmla="*/ 329790 h 453615"/>
                  <a:gd name="connsiteX2" fmla="*/ 3139886 w 3169074"/>
                  <a:gd name="connsiteY2" fmla="*/ 283224 h 453615"/>
                  <a:gd name="connsiteX3" fmla="*/ 3025586 w 3169074"/>
                  <a:gd name="connsiteY3" fmla="*/ 139291 h 453615"/>
                  <a:gd name="connsiteX4" fmla="*/ 1514286 w 3169074"/>
                  <a:gd name="connsiteY4" fmla="*/ 3824 h 453615"/>
                  <a:gd name="connsiteX5" fmla="*/ 735353 w 3169074"/>
                  <a:gd name="connsiteY5" fmla="*/ 41924 h 453615"/>
                  <a:gd name="connsiteX6" fmla="*/ 96119 w 3169074"/>
                  <a:gd name="connsiteY6" fmla="*/ 113891 h 453615"/>
                  <a:gd name="connsiteX7" fmla="*/ 764986 w 3169074"/>
                  <a:gd name="connsiteY7" fmla="*/ 427157 h 453615"/>
                  <a:gd name="connsiteX8" fmla="*/ 1569319 w 3169074"/>
                  <a:gd name="connsiteY8" fmla="*/ 452557 h 453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9074" h="453615">
                    <a:moveTo>
                      <a:pt x="1569319" y="452557"/>
                    </a:moveTo>
                    <a:cubicBezTo>
                      <a:pt x="2047686" y="444090"/>
                      <a:pt x="2504886" y="384824"/>
                      <a:pt x="2974786" y="329790"/>
                    </a:cubicBezTo>
                    <a:cubicBezTo>
                      <a:pt x="3034053" y="321324"/>
                      <a:pt x="3097553" y="312857"/>
                      <a:pt x="3139886" y="283224"/>
                    </a:cubicBezTo>
                    <a:cubicBezTo>
                      <a:pt x="3224553" y="219724"/>
                      <a:pt x="3106020" y="160457"/>
                      <a:pt x="3025586" y="139291"/>
                    </a:cubicBezTo>
                    <a:cubicBezTo>
                      <a:pt x="2551453" y="3824"/>
                      <a:pt x="2022286" y="-8876"/>
                      <a:pt x="1514286" y="3824"/>
                    </a:cubicBezTo>
                    <a:cubicBezTo>
                      <a:pt x="1256053" y="12291"/>
                      <a:pt x="997819" y="29224"/>
                      <a:pt x="735353" y="41924"/>
                    </a:cubicBezTo>
                    <a:cubicBezTo>
                      <a:pt x="523686" y="50391"/>
                      <a:pt x="282386" y="37691"/>
                      <a:pt x="96119" y="113891"/>
                    </a:cubicBezTo>
                    <a:cubicBezTo>
                      <a:pt x="-293347" y="274757"/>
                      <a:pt x="616819" y="410224"/>
                      <a:pt x="764986" y="427157"/>
                    </a:cubicBezTo>
                    <a:cubicBezTo>
                      <a:pt x="1031686" y="448324"/>
                      <a:pt x="1298386" y="456790"/>
                      <a:pt x="1569319" y="452557"/>
                    </a:cubicBezTo>
                    <a:close/>
                  </a:path>
                </a:pathLst>
              </a:custGeom>
              <a:solidFill>
                <a:srgbClr val="D1BDAE"/>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44" name="任意多边形 4">
                <a:extLst>
                  <a:ext uri="{FF2B5EF4-FFF2-40B4-BE49-F238E27FC236}">
                    <a16:creationId xmlns:a16="http://schemas.microsoft.com/office/drawing/2014/main" id="{3B185C9E-F3A2-44F5-9635-7E8F0FB69A75}"/>
                  </a:ext>
                </a:extLst>
              </p:cNvPr>
              <p:cNvSpPr/>
              <p:nvPr/>
            </p:nvSpPr>
            <p:spPr>
              <a:xfrm>
                <a:off x="4165600" y="1282702"/>
                <a:ext cx="4418873" cy="4539735"/>
              </a:xfrm>
              <a:custGeom>
                <a:avLst/>
                <a:gdLst>
                  <a:gd name="connsiteX0" fmla="*/ 4368800 w 4418873"/>
                  <a:gd name="connsiteY0" fmla="*/ 817033 h 4539735"/>
                  <a:gd name="connsiteX1" fmla="*/ 4305300 w 4418873"/>
                  <a:gd name="connsiteY1" fmla="*/ 829733 h 4539735"/>
                  <a:gd name="connsiteX2" fmla="*/ 4288367 w 4418873"/>
                  <a:gd name="connsiteY2" fmla="*/ 833966 h 4539735"/>
                  <a:gd name="connsiteX3" fmla="*/ 4411134 w 4418873"/>
                  <a:gd name="connsiteY3" fmla="*/ 512233 h 4539735"/>
                  <a:gd name="connsiteX4" fmla="*/ 3966633 w 4418873"/>
                  <a:gd name="connsiteY4" fmla="*/ 461433 h 4539735"/>
                  <a:gd name="connsiteX5" fmla="*/ 3966633 w 4418873"/>
                  <a:gd name="connsiteY5" fmla="*/ 461433 h 4539735"/>
                  <a:gd name="connsiteX6" fmla="*/ 3958167 w 4418873"/>
                  <a:gd name="connsiteY6" fmla="*/ 461433 h 4539735"/>
                  <a:gd name="connsiteX7" fmla="*/ 3945467 w 4418873"/>
                  <a:gd name="connsiteY7" fmla="*/ 461433 h 4539735"/>
                  <a:gd name="connsiteX8" fmla="*/ 3856567 w 4418873"/>
                  <a:gd name="connsiteY8" fmla="*/ 482600 h 4539735"/>
                  <a:gd name="connsiteX9" fmla="*/ 3695700 w 4418873"/>
                  <a:gd name="connsiteY9" fmla="*/ 1337732 h 4539735"/>
                  <a:gd name="connsiteX10" fmla="*/ 3691467 w 4418873"/>
                  <a:gd name="connsiteY10" fmla="*/ 1337732 h 4539735"/>
                  <a:gd name="connsiteX11" fmla="*/ 3242733 w 4418873"/>
                  <a:gd name="connsiteY11" fmla="*/ 1515532 h 4539735"/>
                  <a:gd name="connsiteX12" fmla="*/ 3018367 w 4418873"/>
                  <a:gd name="connsiteY12" fmla="*/ 1341966 h 4539735"/>
                  <a:gd name="connsiteX13" fmla="*/ 2501900 w 4418873"/>
                  <a:gd name="connsiteY13" fmla="*/ 1049866 h 4539735"/>
                  <a:gd name="connsiteX14" fmla="*/ 2611967 w 4418873"/>
                  <a:gd name="connsiteY14" fmla="*/ 740833 h 4539735"/>
                  <a:gd name="connsiteX15" fmla="*/ 2662767 w 4418873"/>
                  <a:gd name="connsiteY15" fmla="*/ 622299 h 4539735"/>
                  <a:gd name="connsiteX16" fmla="*/ 2637367 w 4418873"/>
                  <a:gd name="connsiteY16" fmla="*/ 376766 h 4539735"/>
                  <a:gd name="connsiteX17" fmla="*/ 2798233 w 4418873"/>
                  <a:gd name="connsiteY17" fmla="*/ 279400 h 4539735"/>
                  <a:gd name="connsiteX18" fmla="*/ 2510367 w 4418873"/>
                  <a:gd name="connsiteY18" fmla="*/ 114300 h 4539735"/>
                  <a:gd name="connsiteX19" fmla="*/ 2658533 w 4418873"/>
                  <a:gd name="connsiteY19" fmla="*/ 67733 h 4539735"/>
                  <a:gd name="connsiteX20" fmla="*/ 2252133 w 4418873"/>
                  <a:gd name="connsiteY20" fmla="*/ 80433 h 4539735"/>
                  <a:gd name="connsiteX21" fmla="*/ 2332567 w 4418873"/>
                  <a:gd name="connsiteY21" fmla="*/ 0 h 4539735"/>
                  <a:gd name="connsiteX22" fmla="*/ 2108200 w 4418873"/>
                  <a:gd name="connsiteY22" fmla="*/ 97367 h 4539735"/>
                  <a:gd name="connsiteX23" fmla="*/ 1960033 w 4418873"/>
                  <a:gd name="connsiteY23" fmla="*/ 283633 h 4539735"/>
                  <a:gd name="connsiteX24" fmla="*/ 1951567 w 4418873"/>
                  <a:gd name="connsiteY24" fmla="*/ 241300 h 4539735"/>
                  <a:gd name="connsiteX25" fmla="*/ 1968500 w 4418873"/>
                  <a:gd name="connsiteY25" fmla="*/ 491066 h 4539735"/>
                  <a:gd name="connsiteX26" fmla="*/ 1917700 w 4418873"/>
                  <a:gd name="connsiteY26" fmla="*/ 516466 h 4539735"/>
                  <a:gd name="connsiteX27" fmla="*/ 1913467 w 4418873"/>
                  <a:gd name="connsiteY27" fmla="*/ 567266 h 4539735"/>
                  <a:gd name="connsiteX28" fmla="*/ 1955800 w 4418873"/>
                  <a:gd name="connsiteY28" fmla="*/ 706966 h 4539735"/>
                  <a:gd name="connsiteX29" fmla="*/ 1989667 w 4418873"/>
                  <a:gd name="connsiteY29" fmla="*/ 745066 h 4539735"/>
                  <a:gd name="connsiteX30" fmla="*/ 1998133 w 4418873"/>
                  <a:gd name="connsiteY30" fmla="*/ 749299 h 4539735"/>
                  <a:gd name="connsiteX31" fmla="*/ 1998133 w 4418873"/>
                  <a:gd name="connsiteY31" fmla="*/ 757766 h 4539735"/>
                  <a:gd name="connsiteX32" fmla="*/ 1909233 w 4418873"/>
                  <a:gd name="connsiteY32" fmla="*/ 859366 h 4539735"/>
                  <a:gd name="connsiteX33" fmla="*/ 1909233 w 4418873"/>
                  <a:gd name="connsiteY33" fmla="*/ 859366 h 4539735"/>
                  <a:gd name="connsiteX34" fmla="*/ 1824567 w 4418873"/>
                  <a:gd name="connsiteY34" fmla="*/ 867833 h 4539735"/>
                  <a:gd name="connsiteX35" fmla="*/ 1799167 w 4418873"/>
                  <a:gd name="connsiteY35" fmla="*/ 872066 h 4539735"/>
                  <a:gd name="connsiteX36" fmla="*/ 1778000 w 4418873"/>
                  <a:gd name="connsiteY36" fmla="*/ 876299 h 4539735"/>
                  <a:gd name="connsiteX37" fmla="*/ 1684867 w 4418873"/>
                  <a:gd name="connsiteY37" fmla="*/ 893233 h 4539735"/>
                  <a:gd name="connsiteX38" fmla="*/ 1672167 w 4418873"/>
                  <a:gd name="connsiteY38" fmla="*/ 897466 h 4539735"/>
                  <a:gd name="connsiteX39" fmla="*/ 1672167 w 4418873"/>
                  <a:gd name="connsiteY39" fmla="*/ 897466 h 4539735"/>
                  <a:gd name="connsiteX40" fmla="*/ 1617133 w 4418873"/>
                  <a:gd name="connsiteY40" fmla="*/ 901699 h 4539735"/>
                  <a:gd name="connsiteX41" fmla="*/ 1545167 w 4418873"/>
                  <a:gd name="connsiteY41" fmla="*/ 914399 h 4539735"/>
                  <a:gd name="connsiteX42" fmla="*/ 1477433 w 4418873"/>
                  <a:gd name="connsiteY42" fmla="*/ 927099 h 4539735"/>
                  <a:gd name="connsiteX43" fmla="*/ 956733 w 4418873"/>
                  <a:gd name="connsiteY43" fmla="*/ 1109132 h 4539735"/>
                  <a:gd name="connsiteX44" fmla="*/ 859367 w 4418873"/>
                  <a:gd name="connsiteY44" fmla="*/ 1155699 h 4539735"/>
                  <a:gd name="connsiteX45" fmla="*/ 499533 w 4418873"/>
                  <a:gd name="connsiteY45" fmla="*/ 1363132 h 4539735"/>
                  <a:gd name="connsiteX46" fmla="*/ 406400 w 4418873"/>
                  <a:gd name="connsiteY46" fmla="*/ 1435099 h 4539735"/>
                  <a:gd name="connsiteX47" fmla="*/ 71967 w 4418873"/>
                  <a:gd name="connsiteY47" fmla="*/ 2294465 h 4539735"/>
                  <a:gd name="connsiteX48" fmla="*/ 0 w 4418873"/>
                  <a:gd name="connsiteY48" fmla="*/ 2590798 h 4539735"/>
                  <a:gd name="connsiteX49" fmla="*/ 0 w 4418873"/>
                  <a:gd name="connsiteY49" fmla="*/ 2590798 h 4539735"/>
                  <a:gd name="connsiteX50" fmla="*/ 0 w 4418873"/>
                  <a:gd name="connsiteY50" fmla="*/ 2590798 h 4539735"/>
                  <a:gd name="connsiteX51" fmla="*/ 0 w 4418873"/>
                  <a:gd name="connsiteY51" fmla="*/ 2603498 h 4539735"/>
                  <a:gd name="connsiteX52" fmla="*/ 135467 w 4418873"/>
                  <a:gd name="connsiteY52" fmla="*/ 2751664 h 4539735"/>
                  <a:gd name="connsiteX53" fmla="*/ 169333 w 4418873"/>
                  <a:gd name="connsiteY53" fmla="*/ 2751664 h 4539735"/>
                  <a:gd name="connsiteX54" fmla="*/ 194733 w 4418873"/>
                  <a:gd name="connsiteY54" fmla="*/ 2747431 h 4539735"/>
                  <a:gd name="connsiteX55" fmla="*/ 237067 w 4418873"/>
                  <a:gd name="connsiteY55" fmla="*/ 2738964 h 4539735"/>
                  <a:gd name="connsiteX56" fmla="*/ 279400 w 4418873"/>
                  <a:gd name="connsiteY56" fmla="*/ 2726265 h 4539735"/>
                  <a:gd name="connsiteX57" fmla="*/ 317500 w 4418873"/>
                  <a:gd name="connsiteY57" fmla="*/ 2713564 h 4539735"/>
                  <a:gd name="connsiteX58" fmla="*/ 351367 w 4418873"/>
                  <a:gd name="connsiteY58" fmla="*/ 2696631 h 4539735"/>
                  <a:gd name="connsiteX59" fmla="*/ 393700 w 4418873"/>
                  <a:gd name="connsiteY59" fmla="*/ 2692398 h 4539735"/>
                  <a:gd name="connsiteX60" fmla="*/ 474133 w 4418873"/>
                  <a:gd name="connsiteY60" fmla="*/ 2412998 h 4539735"/>
                  <a:gd name="connsiteX61" fmla="*/ 364067 w 4418873"/>
                  <a:gd name="connsiteY61" fmla="*/ 2230965 h 4539735"/>
                  <a:gd name="connsiteX62" fmla="*/ 452967 w 4418873"/>
                  <a:gd name="connsiteY62" fmla="*/ 2065865 h 4539735"/>
                  <a:gd name="connsiteX63" fmla="*/ 681567 w 4418873"/>
                  <a:gd name="connsiteY63" fmla="*/ 1655232 h 4539735"/>
                  <a:gd name="connsiteX64" fmla="*/ 749300 w 4418873"/>
                  <a:gd name="connsiteY64" fmla="*/ 1600199 h 4539735"/>
                  <a:gd name="connsiteX65" fmla="*/ 889000 w 4418873"/>
                  <a:gd name="connsiteY65" fmla="*/ 1562099 h 4539735"/>
                  <a:gd name="connsiteX66" fmla="*/ 927100 w 4418873"/>
                  <a:gd name="connsiteY66" fmla="*/ 1553632 h 4539735"/>
                  <a:gd name="connsiteX67" fmla="*/ 977900 w 4418873"/>
                  <a:gd name="connsiteY67" fmla="*/ 1545165 h 4539735"/>
                  <a:gd name="connsiteX68" fmla="*/ 842433 w 4418873"/>
                  <a:gd name="connsiteY68" fmla="*/ 2125132 h 4539735"/>
                  <a:gd name="connsiteX69" fmla="*/ 850900 w 4418873"/>
                  <a:gd name="connsiteY69" fmla="*/ 2133598 h 4539735"/>
                  <a:gd name="connsiteX70" fmla="*/ 850900 w 4418873"/>
                  <a:gd name="connsiteY70" fmla="*/ 2459565 h 4539735"/>
                  <a:gd name="connsiteX71" fmla="*/ 952500 w 4418873"/>
                  <a:gd name="connsiteY71" fmla="*/ 3043764 h 4539735"/>
                  <a:gd name="connsiteX72" fmla="*/ 910167 w 4418873"/>
                  <a:gd name="connsiteY72" fmla="*/ 3056464 h 4539735"/>
                  <a:gd name="connsiteX73" fmla="*/ 893233 w 4418873"/>
                  <a:gd name="connsiteY73" fmla="*/ 3166531 h 4539735"/>
                  <a:gd name="connsiteX74" fmla="*/ 503767 w 4418873"/>
                  <a:gd name="connsiteY74" fmla="*/ 3399364 h 4539735"/>
                  <a:gd name="connsiteX75" fmla="*/ 232833 w 4418873"/>
                  <a:gd name="connsiteY75" fmla="*/ 3746497 h 4539735"/>
                  <a:gd name="connsiteX76" fmla="*/ 241300 w 4418873"/>
                  <a:gd name="connsiteY76" fmla="*/ 3763430 h 4539735"/>
                  <a:gd name="connsiteX77" fmla="*/ 127000 w 4418873"/>
                  <a:gd name="connsiteY77" fmla="*/ 3856563 h 4539735"/>
                  <a:gd name="connsiteX78" fmla="*/ 114300 w 4418873"/>
                  <a:gd name="connsiteY78" fmla="*/ 3869264 h 4539735"/>
                  <a:gd name="connsiteX79" fmla="*/ 110067 w 4418873"/>
                  <a:gd name="connsiteY79" fmla="*/ 3992030 h 4539735"/>
                  <a:gd name="connsiteX80" fmla="*/ 114300 w 4418873"/>
                  <a:gd name="connsiteY80" fmla="*/ 4504263 h 4539735"/>
                  <a:gd name="connsiteX81" fmla="*/ 711200 w 4418873"/>
                  <a:gd name="connsiteY81" fmla="*/ 4508496 h 4539735"/>
                  <a:gd name="connsiteX82" fmla="*/ 723900 w 4418873"/>
                  <a:gd name="connsiteY82" fmla="*/ 4483096 h 4539735"/>
                  <a:gd name="connsiteX83" fmla="*/ 736600 w 4418873"/>
                  <a:gd name="connsiteY83" fmla="*/ 4322230 h 4539735"/>
                  <a:gd name="connsiteX84" fmla="*/ 592667 w 4418873"/>
                  <a:gd name="connsiteY84" fmla="*/ 4140197 h 4539735"/>
                  <a:gd name="connsiteX85" fmla="*/ 584200 w 4418873"/>
                  <a:gd name="connsiteY85" fmla="*/ 4013197 h 4539735"/>
                  <a:gd name="connsiteX86" fmla="*/ 647700 w 4418873"/>
                  <a:gd name="connsiteY86" fmla="*/ 4013197 h 4539735"/>
                  <a:gd name="connsiteX87" fmla="*/ 690033 w 4418873"/>
                  <a:gd name="connsiteY87" fmla="*/ 3873497 h 4539735"/>
                  <a:gd name="connsiteX88" fmla="*/ 1316567 w 4418873"/>
                  <a:gd name="connsiteY88" fmla="*/ 3428997 h 4539735"/>
                  <a:gd name="connsiteX89" fmla="*/ 1435100 w 4418873"/>
                  <a:gd name="connsiteY89" fmla="*/ 3263897 h 4539735"/>
                  <a:gd name="connsiteX90" fmla="*/ 1511300 w 4418873"/>
                  <a:gd name="connsiteY90" fmla="*/ 2730498 h 4539735"/>
                  <a:gd name="connsiteX91" fmla="*/ 1515533 w 4418873"/>
                  <a:gd name="connsiteY91" fmla="*/ 2692398 h 4539735"/>
                  <a:gd name="connsiteX92" fmla="*/ 1574800 w 4418873"/>
                  <a:gd name="connsiteY92" fmla="*/ 2679698 h 4539735"/>
                  <a:gd name="connsiteX93" fmla="*/ 2281767 w 4418873"/>
                  <a:gd name="connsiteY93" fmla="*/ 2946398 h 4539735"/>
                  <a:gd name="connsiteX94" fmla="*/ 2256367 w 4418873"/>
                  <a:gd name="connsiteY94" fmla="*/ 2976031 h 4539735"/>
                  <a:gd name="connsiteX95" fmla="*/ 2294467 w 4418873"/>
                  <a:gd name="connsiteY95" fmla="*/ 3014131 h 4539735"/>
                  <a:gd name="connsiteX96" fmla="*/ 2036233 w 4418873"/>
                  <a:gd name="connsiteY96" fmla="*/ 3738030 h 4539735"/>
                  <a:gd name="connsiteX97" fmla="*/ 1968500 w 4418873"/>
                  <a:gd name="connsiteY97" fmla="*/ 3780364 h 4539735"/>
                  <a:gd name="connsiteX98" fmla="*/ 1968500 w 4418873"/>
                  <a:gd name="connsiteY98" fmla="*/ 3843864 h 4539735"/>
                  <a:gd name="connsiteX99" fmla="*/ 1892300 w 4418873"/>
                  <a:gd name="connsiteY99" fmla="*/ 3928530 h 4539735"/>
                  <a:gd name="connsiteX100" fmla="*/ 1934633 w 4418873"/>
                  <a:gd name="connsiteY100" fmla="*/ 3941230 h 4539735"/>
                  <a:gd name="connsiteX101" fmla="*/ 1837267 w 4418873"/>
                  <a:gd name="connsiteY101" fmla="*/ 4237563 h 4539735"/>
                  <a:gd name="connsiteX102" fmla="*/ 1837267 w 4418873"/>
                  <a:gd name="connsiteY102" fmla="*/ 4309530 h 4539735"/>
                  <a:gd name="connsiteX103" fmla="*/ 1989667 w 4418873"/>
                  <a:gd name="connsiteY103" fmla="*/ 4360330 h 4539735"/>
                  <a:gd name="connsiteX104" fmla="*/ 2133600 w 4418873"/>
                  <a:gd name="connsiteY104" fmla="*/ 4360330 h 4539735"/>
                  <a:gd name="connsiteX105" fmla="*/ 2307167 w 4418873"/>
                  <a:gd name="connsiteY105" fmla="*/ 4389963 h 4539735"/>
                  <a:gd name="connsiteX106" fmla="*/ 2633133 w 4418873"/>
                  <a:gd name="connsiteY106" fmla="*/ 4423830 h 4539735"/>
                  <a:gd name="connsiteX107" fmla="*/ 2916767 w 4418873"/>
                  <a:gd name="connsiteY107" fmla="*/ 4279897 h 4539735"/>
                  <a:gd name="connsiteX108" fmla="*/ 2908300 w 4418873"/>
                  <a:gd name="connsiteY108" fmla="*/ 4212163 h 4539735"/>
                  <a:gd name="connsiteX109" fmla="*/ 2895600 w 4418873"/>
                  <a:gd name="connsiteY109" fmla="*/ 4186763 h 4539735"/>
                  <a:gd name="connsiteX110" fmla="*/ 2819400 w 4418873"/>
                  <a:gd name="connsiteY110" fmla="*/ 4131730 h 4539735"/>
                  <a:gd name="connsiteX111" fmla="*/ 2548467 w 4418873"/>
                  <a:gd name="connsiteY111" fmla="*/ 4110563 h 4539735"/>
                  <a:gd name="connsiteX112" fmla="*/ 2336800 w 4418873"/>
                  <a:gd name="connsiteY112" fmla="*/ 3983563 h 4539735"/>
                  <a:gd name="connsiteX113" fmla="*/ 2362200 w 4418873"/>
                  <a:gd name="connsiteY113" fmla="*/ 3979330 h 4539735"/>
                  <a:gd name="connsiteX114" fmla="*/ 2374900 w 4418873"/>
                  <a:gd name="connsiteY114" fmla="*/ 3826930 h 4539735"/>
                  <a:gd name="connsiteX115" fmla="*/ 2760133 w 4418873"/>
                  <a:gd name="connsiteY115" fmla="*/ 3141131 h 4539735"/>
                  <a:gd name="connsiteX116" fmla="*/ 2865967 w 4418873"/>
                  <a:gd name="connsiteY116" fmla="*/ 2857498 h 4539735"/>
                  <a:gd name="connsiteX117" fmla="*/ 1989667 w 4418873"/>
                  <a:gd name="connsiteY117" fmla="*/ 2142065 h 4539735"/>
                  <a:gd name="connsiteX118" fmla="*/ 2015067 w 4418873"/>
                  <a:gd name="connsiteY118" fmla="*/ 2125132 h 4539735"/>
                  <a:gd name="connsiteX119" fmla="*/ 2032000 w 4418873"/>
                  <a:gd name="connsiteY119" fmla="*/ 2074332 h 4539735"/>
                  <a:gd name="connsiteX120" fmla="*/ 1917700 w 4418873"/>
                  <a:gd name="connsiteY120" fmla="*/ 2010832 h 4539735"/>
                  <a:gd name="connsiteX121" fmla="*/ 1976967 w 4418873"/>
                  <a:gd name="connsiteY121" fmla="*/ 1951565 h 4539735"/>
                  <a:gd name="connsiteX122" fmla="*/ 1926167 w 4418873"/>
                  <a:gd name="connsiteY122" fmla="*/ 1883832 h 4539735"/>
                  <a:gd name="connsiteX123" fmla="*/ 1968500 w 4418873"/>
                  <a:gd name="connsiteY123" fmla="*/ 1866898 h 4539735"/>
                  <a:gd name="connsiteX124" fmla="*/ 1981200 w 4418873"/>
                  <a:gd name="connsiteY124" fmla="*/ 1816099 h 4539735"/>
                  <a:gd name="connsiteX125" fmla="*/ 2328334 w 4418873"/>
                  <a:gd name="connsiteY125" fmla="*/ 1494365 h 4539735"/>
                  <a:gd name="connsiteX126" fmla="*/ 2794000 w 4418873"/>
                  <a:gd name="connsiteY126" fmla="*/ 1722965 h 4539735"/>
                  <a:gd name="connsiteX127" fmla="*/ 3386667 w 4418873"/>
                  <a:gd name="connsiteY127" fmla="*/ 1904998 h 4539735"/>
                  <a:gd name="connsiteX128" fmla="*/ 4161367 w 4418873"/>
                  <a:gd name="connsiteY128" fmla="*/ 1299632 h 4539735"/>
                  <a:gd name="connsiteX129" fmla="*/ 4165600 w 4418873"/>
                  <a:gd name="connsiteY129" fmla="*/ 1286932 h 4539735"/>
                  <a:gd name="connsiteX130" fmla="*/ 4174067 w 4418873"/>
                  <a:gd name="connsiteY130" fmla="*/ 1278466 h 4539735"/>
                  <a:gd name="connsiteX131" fmla="*/ 4178300 w 4418873"/>
                  <a:gd name="connsiteY131" fmla="*/ 1244599 h 4539735"/>
                  <a:gd name="connsiteX132" fmla="*/ 4178300 w 4418873"/>
                  <a:gd name="connsiteY132" fmla="*/ 1244599 h 4539735"/>
                  <a:gd name="connsiteX133" fmla="*/ 4174067 w 4418873"/>
                  <a:gd name="connsiteY133" fmla="*/ 1214966 h 4539735"/>
                  <a:gd name="connsiteX134" fmla="*/ 4250267 w 4418873"/>
                  <a:gd name="connsiteY134" fmla="*/ 1109132 h 4539735"/>
                  <a:gd name="connsiteX135" fmla="*/ 4305300 w 4418873"/>
                  <a:gd name="connsiteY135" fmla="*/ 1049866 h 4539735"/>
                  <a:gd name="connsiteX136" fmla="*/ 4301067 w 4418873"/>
                  <a:gd name="connsiteY136" fmla="*/ 990599 h 4539735"/>
                  <a:gd name="connsiteX137" fmla="*/ 4288367 w 4418873"/>
                  <a:gd name="connsiteY137" fmla="*/ 986366 h 4539735"/>
                  <a:gd name="connsiteX138" fmla="*/ 4313767 w 4418873"/>
                  <a:gd name="connsiteY138" fmla="*/ 973666 h 4539735"/>
                  <a:gd name="connsiteX139" fmla="*/ 4406900 w 4418873"/>
                  <a:gd name="connsiteY139" fmla="*/ 880533 h 4539735"/>
                  <a:gd name="connsiteX140" fmla="*/ 4415367 w 4418873"/>
                  <a:gd name="connsiteY140" fmla="*/ 833966 h 4539735"/>
                  <a:gd name="connsiteX141" fmla="*/ 4368800 w 4418873"/>
                  <a:gd name="connsiteY141" fmla="*/ 817033 h 4539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418873" h="4539735">
                    <a:moveTo>
                      <a:pt x="4368800" y="817033"/>
                    </a:moveTo>
                    <a:cubicBezTo>
                      <a:pt x="4347634" y="817033"/>
                      <a:pt x="4326467" y="825499"/>
                      <a:pt x="4305300" y="829733"/>
                    </a:cubicBezTo>
                    <a:cubicBezTo>
                      <a:pt x="4301067" y="829733"/>
                      <a:pt x="4292600" y="833966"/>
                      <a:pt x="4288367" y="833966"/>
                    </a:cubicBezTo>
                    <a:cubicBezTo>
                      <a:pt x="4334934" y="723899"/>
                      <a:pt x="4377267" y="618066"/>
                      <a:pt x="4411134" y="512233"/>
                    </a:cubicBezTo>
                    <a:lnTo>
                      <a:pt x="3966633" y="461433"/>
                    </a:lnTo>
                    <a:lnTo>
                      <a:pt x="3966633" y="461433"/>
                    </a:lnTo>
                    <a:lnTo>
                      <a:pt x="3958167" y="461433"/>
                    </a:lnTo>
                    <a:lnTo>
                      <a:pt x="3945467" y="461433"/>
                    </a:lnTo>
                    <a:lnTo>
                      <a:pt x="3856567" y="482600"/>
                    </a:lnTo>
                    <a:lnTo>
                      <a:pt x="3695700" y="1337732"/>
                    </a:lnTo>
                    <a:cubicBezTo>
                      <a:pt x="3695700" y="1337732"/>
                      <a:pt x="3691467" y="1337732"/>
                      <a:pt x="3691467" y="1337732"/>
                    </a:cubicBezTo>
                    <a:cubicBezTo>
                      <a:pt x="3488267" y="1426632"/>
                      <a:pt x="3403600" y="1358899"/>
                      <a:pt x="3242733" y="1515532"/>
                    </a:cubicBezTo>
                    <a:cubicBezTo>
                      <a:pt x="3179233" y="1464732"/>
                      <a:pt x="3103033" y="1401232"/>
                      <a:pt x="3018367" y="1341966"/>
                    </a:cubicBezTo>
                    <a:cubicBezTo>
                      <a:pt x="2853267" y="1223432"/>
                      <a:pt x="2662767" y="1104899"/>
                      <a:pt x="2501900" y="1049866"/>
                    </a:cubicBezTo>
                    <a:cubicBezTo>
                      <a:pt x="2561167" y="956733"/>
                      <a:pt x="2595033" y="846666"/>
                      <a:pt x="2611967" y="740833"/>
                    </a:cubicBezTo>
                    <a:cubicBezTo>
                      <a:pt x="2620434" y="698499"/>
                      <a:pt x="2633133" y="656166"/>
                      <a:pt x="2662767" y="622299"/>
                    </a:cubicBezTo>
                    <a:cubicBezTo>
                      <a:pt x="2675467" y="541866"/>
                      <a:pt x="2662767" y="457200"/>
                      <a:pt x="2637367" y="376766"/>
                    </a:cubicBezTo>
                    <a:cubicBezTo>
                      <a:pt x="2700867" y="355600"/>
                      <a:pt x="2755900" y="321733"/>
                      <a:pt x="2798233" y="279400"/>
                    </a:cubicBezTo>
                    <a:cubicBezTo>
                      <a:pt x="2726267" y="194733"/>
                      <a:pt x="2620434" y="131233"/>
                      <a:pt x="2510367" y="114300"/>
                    </a:cubicBezTo>
                    <a:cubicBezTo>
                      <a:pt x="2561167" y="93133"/>
                      <a:pt x="2607733" y="80433"/>
                      <a:pt x="2658533" y="67733"/>
                    </a:cubicBezTo>
                    <a:cubicBezTo>
                      <a:pt x="2527300" y="25400"/>
                      <a:pt x="2379133" y="25400"/>
                      <a:pt x="2252133" y="80433"/>
                    </a:cubicBezTo>
                    <a:cubicBezTo>
                      <a:pt x="2277533" y="46567"/>
                      <a:pt x="2298700" y="21167"/>
                      <a:pt x="2332567" y="0"/>
                    </a:cubicBezTo>
                    <a:cubicBezTo>
                      <a:pt x="2256367" y="21167"/>
                      <a:pt x="2175933" y="50800"/>
                      <a:pt x="2108200" y="97367"/>
                    </a:cubicBezTo>
                    <a:cubicBezTo>
                      <a:pt x="2040467" y="143933"/>
                      <a:pt x="1985433" y="207433"/>
                      <a:pt x="1960033" y="283633"/>
                    </a:cubicBezTo>
                    <a:cubicBezTo>
                      <a:pt x="1955800" y="266700"/>
                      <a:pt x="1951567" y="258233"/>
                      <a:pt x="1951567" y="241300"/>
                    </a:cubicBezTo>
                    <a:cubicBezTo>
                      <a:pt x="1943100" y="325966"/>
                      <a:pt x="1947333" y="410633"/>
                      <a:pt x="1968500" y="491066"/>
                    </a:cubicBezTo>
                    <a:cubicBezTo>
                      <a:pt x="1947333" y="486833"/>
                      <a:pt x="1926167" y="495300"/>
                      <a:pt x="1917700" y="516466"/>
                    </a:cubicBezTo>
                    <a:cubicBezTo>
                      <a:pt x="1909233" y="533400"/>
                      <a:pt x="1913467" y="550333"/>
                      <a:pt x="1913467" y="567266"/>
                    </a:cubicBezTo>
                    <a:cubicBezTo>
                      <a:pt x="1921933" y="618066"/>
                      <a:pt x="1930400" y="664633"/>
                      <a:pt x="1955800" y="706966"/>
                    </a:cubicBezTo>
                    <a:cubicBezTo>
                      <a:pt x="1964267" y="719666"/>
                      <a:pt x="1972733" y="736599"/>
                      <a:pt x="1989667" y="745066"/>
                    </a:cubicBezTo>
                    <a:cubicBezTo>
                      <a:pt x="1993900" y="745066"/>
                      <a:pt x="1998133" y="749299"/>
                      <a:pt x="1998133" y="749299"/>
                    </a:cubicBezTo>
                    <a:cubicBezTo>
                      <a:pt x="1998133" y="753533"/>
                      <a:pt x="1998133" y="753533"/>
                      <a:pt x="1998133" y="757766"/>
                    </a:cubicBezTo>
                    <a:cubicBezTo>
                      <a:pt x="1972733" y="791633"/>
                      <a:pt x="1943100" y="825499"/>
                      <a:pt x="1909233" y="859366"/>
                    </a:cubicBezTo>
                    <a:cubicBezTo>
                      <a:pt x="1909233" y="859366"/>
                      <a:pt x="1909233" y="859366"/>
                      <a:pt x="1909233" y="859366"/>
                    </a:cubicBezTo>
                    <a:cubicBezTo>
                      <a:pt x="1879600" y="863599"/>
                      <a:pt x="1849967" y="863599"/>
                      <a:pt x="1824567" y="867833"/>
                    </a:cubicBezTo>
                    <a:cubicBezTo>
                      <a:pt x="1816100" y="867833"/>
                      <a:pt x="1807633" y="867833"/>
                      <a:pt x="1799167" y="872066"/>
                    </a:cubicBezTo>
                    <a:cubicBezTo>
                      <a:pt x="1790700" y="872066"/>
                      <a:pt x="1786467" y="872066"/>
                      <a:pt x="1778000" y="876299"/>
                    </a:cubicBezTo>
                    <a:cubicBezTo>
                      <a:pt x="1748367" y="880533"/>
                      <a:pt x="1714500" y="884766"/>
                      <a:pt x="1684867" y="893233"/>
                    </a:cubicBezTo>
                    <a:cubicBezTo>
                      <a:pt x="1680633" y="893233"/>
                      <a:pt x="1676400" y="897466"/>
                      <a:pt x="1672167" y="897466"/>
                    </a:cubicBezTo>
                    <a:cubicBezTo>
                      <a:pt x="1672167" y="897466"/>
                      <a:pt x="1672167" y="897466"/>
                      <a:pt x="1672167" y="897466"/>
                    </a:cubicBezTo>
                    <a:cubicBezTo>
                      <a:pt x="1655233" y="888999"/>
                      <a:pt x="1634067" y="897466"/>
                      <a:pt x="1617133" y="901699"/>
                    </a:cubicBezTo>
                    <a:cubicBezTo>
                      <a:pt x="1591733" y="905933"/>
                      <a:pt x="1570567" y="910166"/>
                      <a:pt x="1545167" y="914399"/>
                    </a:cubicBezTo>
                    <a:cubicBezTo>
                      <a:pt x="1524000" y="918633"/>
                      <a:pt x="1498600" y="922866"/>
                      <a:pt x="1477433" y="927099"/>
                    </a:cubicBezTo>
                    <a:cubicBezTo>
                      <a:pt x="1299633" y="969433"/>
                      <a:pt x="1121833" y="1028699"/>
                      <a:pt x="956733" y="1109132"/>
                    </a:cubicBezTo>
                    <a:cubicBezTo>
                      <a:pt x="922867" y="1126066"/>
                      <a:pt x="893233" y="1138766"/>
                      <a:pt x="859367" y="1155699"/>
                    </a:cubicBezTo>
                    <a:cubicBezTo>
                      <a:pt x="732367" y="1214966"/>
                      <a:pt x="613833" y="1278466"/>
                      <a:pt x="499533" y="1363132"/>
                    </a:cubicBezTo>
                    <a:cubicBezTo>
                      <a:pt x="469900" y="1384299"/>
                      <a:pt x="436033" y="1409699"/>
                      <a:pt x="406400" y="1435099"/>
                    </a:cubicBezTo>
                    <a:cubicBezTo>
                      <a:pt x="224367" y="1689099"/>
                      <a:pt x="152400" y="2036232"/>
                      <a:pt x="71967" y="2294465"/>
                    </a:cubicBezTo>
                    <a:cubicBezTo>
                      <a:pt x="42333" y="2396065"/>
                      <a:pt x="8467" y="2489198"/>
                      <a:pt x="0" y="2590798"/>
                    </a:cubicBezTo>
                    <a:cubicBezTo>
                      <a:pt x="0" y="2590798"/>
                      <a:pt x="0" y="2590798"/>
                      <a:pt x="0" y="2590798"/>
                    </a:cubicBezTo>
                    <a:lnTo>
                      <a:pt x="0" y="2590798"/>
                    </a:lnTo>
                    <a:cubicBezTo>
                      <a:pt x="0" y="2595031"/>
                      <a:pt x="0" y="2599265"/>
                      <a:pt x="0" y="2603498"/>
                    </a:cubicBezTo>
                    <a:cubicBezTo>
                      <a:pt x="33867" y="2662765"/>
                      <a:pt x="80433" y="2717798"/>
                      <a:pt x="135467" y="2751664"/>
                    </a:cubicBezTo>
                    <a:cubicBezTo>
                      <a:pt x="148167" y="2751664"/>
                      <a:pt x="160867" y="2751664"/>
                      <a:pt x="169333" y="2751664"/>
                    </a:cubicBezTo>
                    <a:cubicBezTo>
                      <a:pt x="177800" y="2751664"/>
                      <a:pt x="186267" y="2751664"/>
                      <a:pt x="194733" y="2747431"/>
                    </a:cubicBezTo>
                    <a:cubicBezTo>
                      <a:pt x="207433" y="2747431"/>
                      <a:pt x="224367" y="2743198"/>
                      <a:pt x="237067" y="2738964"/>
                    </a:cubicBezTo>
                    <a:cubicBezTo>
                      <a:pt x="249767" y="2734731"/>
                      <a:pt x="266700" y="2730498"/>
                      <a:pt x="279400" y="2726265"/>
                    </a:cubicBezTo>
                    <a:cubicBezTo>
                      <a:pt x="292100" y="2722031"/>
                      <a:pt x="304800" y="2717798"/>
                      <a:pt x="317500" y="2713564"/>
                    </a:cubicBezTo>
                    <a:cubicBezTo>
                      <a:pt x="330200" y="2709331"/>
                      <a:pt x="342900" y="2700864"/>
                      <a:pt x="351367" y="2696631"/>
                    </a:cubicBezTo>
                    <a:cubicBezTo>
                      <a:pt x="364067" y="2688165"/>
                      <a:pt x="393700" y="2692398"/>
                      <a:pt x="393700" y="2692398"/>
                    </a:cubicBezTo>
                    <a:cubicBezTo>
                      <a:pt x="444500" y="2624665"/>
                      <a:pt x="478367" y="2535765"/>
                      <a:pt x="474133" y="2412998"/>
                    </a:cubicBezTo>
                    <a:cubicBezTo>
                      <a:pt x="431800" y="2357965"/>
                      <a:pt x="397933" y="2294465"/>
                      <a:pt x="364067" y="2230965"/>
                    </a:cubicBezTo>
                    <a:cubicBezTo>
                      <a:pt x="381000" y="2184398"/>
                      <a:pt x="427567" y="2112432"/>
                      <a:pt x="452967" y="2065865"/>
                    </a:cubicBezTo>
                    <a:cubicBezTo>
                      <a:pt x="533400" y="1930398"/>
                      <a:pt x="635000" y="1807632"/>
                      <a:pt x="681567" y="1655232"/>
                    </a:cubicBezTo>
                    <a:cubicBezTo>
                      <a:pt x="694267" y="1612899"/>
                      <a:pt x="706967" y="1612899"/>
                      <a:pt x="749300" y="1600199"/>
                    </a:cubicBezTo>
                    <a:cubicBezTo>
                      <a:pt x="795867" y="1587499"/>
                      <a:pt x="842433" y="1574799"/>
                      <a:pt x="889000" y="1562099"/>
                    </a:cubicBezTo>
                    <a:cubicBezTo>
                      <a:pt x="901700" y="1557865"/>
                      <a:pt x="914400" y="1557865"/>
                      <a:pt x="927100" y="1553632"/>
                    </a:cubicBezTo>
                    <a:cubicBezTo>
                      <a:pt x="944033" y="1549399"/>
                      <a:pt x="960967" y="1545165"/>
                      <a:pt x="977900" y="1545165"/>
                    </a:cubicBezTo>
                    <a:cubicBezTo>
                      <a:pt x="893233" y="1731432"/>
                      <a:pt x="846667" y="1930398"/>
                      <a:pt x="842433" y="2125132"/>
                    </a:cubicBezTo>
                    <a:cubicBezTo>
                      <a:pt x="846667" y="2129365"/>
                      <a:pt x="846667" y="2129365"/>
                      <a:pt x="850900" y="2133598"/>
                    </a:cubicBezTo>
                    <a:cubicBezTo>
                      <a:pt x="825500" y="2239432"/>
                      <a:pt x="821267" y="2353731"/>
                      <a:pt x="850900" y="2459565"/>
                    </a:cubicBezTo>
                    <a:cubicBezTo>
                      <a:pt x="905933" y="2654298"/>
                      <a:pt x="927100" y="2844798"/>
                      <a:pt x="952500" y="3043764"/>
                    </a:cubicBezTo>
                    <a:cubicBezTo>
                      <a:pt x="939800" y="3047998"/>
                      <a:pt x="918633" y="3052231"/>
                      <a:pt x="910167" y="3056464"/>
                    </a:cubicBezTo>
                    <a:cubicBezTo>
                      <a:pt x="893233" y="3090331"/>
                      <a:pt x="884767" y="3128431"/>
                      <a:pt x="893233" y="3166531"/>
                    </a:cubicBezTo>
                    <a:cubicBezTo>
                      <a:pt x="749300" y="3196164"/>
                      <a:pt x="605367" y="3297764"/>
                      <a:pt x="503767" y="3399364"/>
                    </a:cubicBezTo>
                    <a:cubicBezTo>
                      <a:pt x="397933" y="3500964"/>
                      <a:pt x="317500" y="3623730"/>
                      <a:pt x="232833" y="3746497"/>
                    </a:cubicBezTo>
                    <a:cubicBezTo>
                      <a:pt x="232833" y="3750730"/>
                      <a:pt x="237067" y="3759197"/>
                      <a:pt x="241300" y="3763430"/>
                    </a:cubicBezTo>
                    <a:cubicBezTo>
                      <a:pt x="198967" y="3793063"/>
                      <a:pt x="160867" y="3822697"/>
                      <a:pt x="127000" y="3856563"/>
                    </a:cubicBezTo>
                    <a:cubicBezTo>
                      <a:pt x="122767" y="3860797"/>
                      <a:pt x="118533" y="3865030"/>
                      <a:pt x="114300" y="3869264"/>
                    </a:cubicBezTo>
                    <a:cubicBezTo>
                      <a:pt x="114300" y="3915830"/>
                      <a:pt x="105833" y="3949697"/>
                      <a:pt x="110067" y="3992030"/>
                    </a:cubicBezTo>
                    <a:cubicBezTo>
                      <a:pt x="135467" y="4161363"/>
                      <a:pt x="50800" y="4343396"/>
                      <a:pt x="114300" y="4504263"/>
                    </a:cubicBezTo>
                    <a:cubicBezTo>
                      <a:pt x="309033" y="4550830"/>
                      <a:pt x="516467" y="4550830"/>
                      <a:pt x="711200" y="4508496"/>
                    </a:cubicBezTo>
                    <a:cubicBezTo>
                      <a:pt x="715433" y="4500030"/>
                      <a:pt x="719667" y="4491563"/>
                      <a:pt x="723900" y="4483096"/>
                    </a:cubicBezTo>
                    <a:cubicBezTo>
                      <a:pt x="745067" y="4432296"/>
                      <a:pt x="753533" y="4373030"/>
                      <a:pt x="736600" y="4322230"/>
                    </a:cubicBezTo>
                    <a:cubicBezTo>
                      <a:pt x="706967" y="4250263"/>
                      <a:pt x="647700" y="4195230"/>
                      <a:pt x="592667" y="4140197"/>
                    </a:cubicBezTo>
                    <a:cubicBezTo>
                      <a:pt x="584200" y="4097863"/>
                      <a:pt x="584200" y="4055530"/>
                      <a:pt x="584200" y="4013197"/>
                    </a:cubicBezTo>
                    <a:cubicBezTo>
                      <a:pt x="605367" y="4013197"/>
                      <a:pt x="626533" y="4013197"/>
                      <a:pt x="647700" y="4013197"/>
                    </a:cubicBezTo>
                    <a:cubicBezTo>
                      <a:pt x="656167" y="3962397"/>
                      <a:pt x="664633" y="3920063"/>
                      <a:pt x="690033" y="3873497"/>
                    </a:cubicBezTo>
                    <a:cubicBezTo>
                      <a:pt x="842433" y="3716864"/>
                      <a:pt x="1062567" y="3539064"/>
                      <a:pt x="1316567" y="3428997"/>
                    </a:cubicBezTo>
                    <a:cubicBezTo>
                      <a:pt x="1384300" y="3399364"/>
                      <a:pt x="1413933" y="3335864"/>
                      <a:pt x="1435100" y="3263897"/>
                    </a:cubicBezTo>
                    <a:cubicBezTo>
                      <a:pt x="1490133" y="3090331"/>
                      <a:pt x="1490133" y="2912531"/>
                      <a:pt x="1511300" y="2730498"/>
                    </a:cubicBezTo>
                    <a:cubicBezTo>
                      <a:pt x="1511300" y="2717798"/>
                      <a:pt x="1515533" y="2705098"/>
                      <a:pt x="1515533" y="2692398"/>
                    </a:cubicBezTo>
                    <a:cubicBezTo>
                      <a:pt x="1536700" y="2683931"/>
                      <a:pt x="1553633" y="2683931"/>
                      <a:pt x="1574800" y="2679698"/>
                    </a:cubicBezTo>
                    <a:cubicBezTo>
                      <a:pt x="1828800" y="2709331"/>
                      <a:pt x="2061633" y="2819398"/>
                      <a:pt x="2281767" y="2946398"/>
                    </a:cubicBezTo>
                    <a:cubicBezTo>
                      <a:pt x="2273300" y="2954864"/>
                      <a:pt x="2264834" y="2967564"/>
                      <a:pt x="2256367" y="2976031"/>
                    </a:cubicBezTo>
                    <a:cubicBezTo>
                      <a:pt x="2269067" y="2988731"/>
                      <a:pt x="2277533" y="3009897"/>
                      <a:pt x="2294467" y="3014131"/>
                    </a:cubicBezTo>
                    <a:cubicBezTo>
                      <a:pt x="2171700" y="3234264"/>
                      <a:pt x="2087033" y="3492497"/>
                      <a:pt x="2036233" y="3738030"/>
                    </a:cubicBezTo>
                    <a:cubicBezTo>
                      <a:pt x="2015067" y="3746497"/>
                      <a:pt x="1985433" y="3767664"/>
                      <a:pt x="1968500" y="3780364"/>
                    </a:cubicBezTo>
                    <a:cubicBezTo>
                      <a:pt x="1968500" y="3801530"/>
                      <a:pt x="1964267" y="3822697"/>
                      <a:pt x="1968500" y="3843864"/>
                    </a:cubicBezTo>
                    <a:cubicBezTo>
                      <a:pt x="1943100" y="3873497"/>
                      <a:pt x="1917700" y="3898897"/>
                      <a:pt x="1892300" y="3928530"/>
                    </a:cubicBezTo>
                    <a:cubicBezTo>
                      <a:pt x="1905000" y="3932764"/>
                      <a:pt x="1917700" y="3936997"/>
                      <a:pt x="1934633" y="3941230"/>
                    </a:cubicBezTo>
                    <a:cubicBezTo>
                      <a:pt x="1879600" y="4030130"/>
                      <a:pt x="1845733" y="4131730"/>
                      <a:pt x="1837267" y="4237563"/>
                    </a:cubicBezTo>
                    <a:cubicBezTo>
                      <a:pt x="1837267" y="4262963"/>
                      <a:pt x="1833033" y="4284130"/>
                      <a:pt x="1837267" y="4309530"/>
                    </a:cubicBezTo>
                    <a:cubicBezTo>
                      <a:pt x="1837267" y="4326463"/>
                      <a:pt x="1972733" y="4356097"/>
                      <a:pt x="1989667" y="4360330"/>
                    </a:cubicBezTo>
                    <a:cubicBezTo>
                      <a:pt x="2040467" y="4368796"/>
                      <a:pt x="2087033" y="4360330"/>
                      <a:pt x="2133600" y="4360330"/>
                    </a:cubicBezTo>
                    <a:cubicBezTo>
                      <a:pt x="2188633" y="4360330"/>
                      <a:pt x="2252133" y="4377263"/>
                      <a:pt x="2307167" y="4389963"/>
                    </a:cubicBezTo>
                    <a:cubicBezTo>
                      <a:pt x="2417233" y="4411130"/>
                      <a:pt x="2518834" y="4440763"/>
                      <a:pt x="2633133" y="4423830"/>
                    </a:cubicBezTo>
                    <a:cubicBezTo>
                      <a:pt x="2738967" y="4406896"/>
                      <a:pt x="2840567" y="4356097"/>
                      <a:pt x="2916767" y="4279897"/>
                    </a:cubicBezTo>
                    <a:cubicBezTo>
                      <a:pt x="2921000" y="4258730"/>
                      <a:pt x="2916767" y="4233330"/>
                      <a:pt x="2908300" y="4212163"/>
                    </a:cubicBezTo>
                    <a:cubicBezTo>
                      <a:pt x="2904067" y="4203697"/>
                      <a:pt x="2899834" y="4195230"/>
                      <a:pt x="2895600" y="4186763"/>
                    </a:cubicBezTo>
                    <a:cubicBezTo>
                      <a:pt x="2874434" y="4161363"/>
                      <a:pt x="2849033" y="4144430"/>
                      <a:pt x="2819400" y="4131730"/>
                    </a:cubicBezTo>
                    <a:cubicBezTo>
                      <a:pt x="2726267" y="4135963"/>
                      <a:pt x="2637367" y="4131730"/>
                      <a:pt x="2548467" y="4110563"/>
                    </a:cubicBezTo>
                    <a:cubicBezTo>
                      <a:pt x="2468033" y="4089397"/>
                      <a:pt x="2400300" y="4042830"/>
                      <a:pt x="2336800" y="3983563"/>
                    </a:cubicBezTo>
                    <a:cubicBezTo>
                      <a:pt x="2345267" y="3983563"/>
                      <a:pt x="2353733" y="3979330"/>
                      <a:pt x="2362200" y="3979330"/>
                    </a:cubicBezTo>
                    <a:cubicBezTo>
                      <a:pt x="2374900" y="3928530"/>
                      <a:pt x="2374900" y="3877730"/>
                      <a:pt x="2374900" y="3826930"/>
                    </a:cubicBezTo>
                    <a:cubicBezTo>
                      <a:pt x="2506133" y="3606797"/>
                      <a:pt x="2628900" y="3361264"/>
                      <a:pt x="2760133" y="3141131"/>
                    </a:cubicBezTo>
                    <a:cubicBezTo>
                      <a:pt x="2815167" y="3047998"/>
                      <a:pt x="2849033" y="2963331"/>
                      <a:pt x="2865967" y="2857498"/>
                    </a:cubicBezTo>
                    <a:cubicBezTo>
                      <a:pt x="2645834" y="2548465"/>
                      <a:pt x="2319867" y="2341031"/>
                      <a:pt x="1989667" y="2142065"/>
                    </a:cubicBezTo>
                    <a:cubicBezTo>
                      <a:pt x="1998133" y="2137832"/>
                      <a:pt x="2006600" y="2133598"/>
                      <a:pt x="2015067" y="2125132"/>
                    </a:cubicBezTo>
                    <a:cubicBezTo>
                      <a:pt x="2023533" y="2108198"/>
                      <a:pt x="2023533" y="2091265"/>
                      <a:pt x="2032000" y="2074332"/>
                    </a:cubicBezTo>
                    <a:cubicBezTo>
                      <a:pt x="1993900" y="2053165"/>
                      <a:pt x="1951567" y="2036232"/>
                      <a:pt x="1917700" y="2010832"/>
                    </a:cubicBezTo>
                    <a:cubicBezTo>
                      <a:pt x="1938867" y="1993898"/>
                      <a:pt x="1955800" y="1968498"/>
                      <a:pt x="1976967" y="1951565"/>
                    </a:cubicBezTo>
                    <a:cubicBezTo>
                      <a:pt x="1964267" y="1926165"/>
                      <a:pt x="1943100" y="1904998"/>
                      <a:pt x="1926167" y="1883832"/>
                    </a:cubicBezTo>
                    <a:cubicBezTo>
                      <a:pt x="1943100" y="1879599"/>
                      <a:pt x="1951567" y="1871132"/>
                      <a:pt x="1968500" y="1866898"/>
                    </a:cubicBezTo>
                    <a:cubicBezTo>
                      <a:pt x="1972733" y="1849965"/>
                      <a:pt x="1981200" y="1833032"/>
                      <a:pt x="1981200" y="1816099"/>
                    </a:cubicBezTo>
                    <a:cubicBezTo>
                      <a:pt x="2087033" y="1710265"/>
                      <a:pt x="2222500" y="1617132"/>
                      <a:pt x="2328334" y="1494365"/>
                    </a:cubicBezTo>
                    <a:cubicBezTo>
                      <a:pt x="2480733" y="1583265"/>
                      <a:pt x="2637367" y="1659465"/>
                      <a:pt x="2794000" y="1722965"/>
                    </a:cubicBezTo>
                    <a:cubicBezTo>
                      <a:pt x="3001434" y="1807632"/>
                      <a:pt x="3208867" y="1866898"/>
                      <a:pt x="3386667" y="1904998"/>
                    </a:cubicBezTo>
                    <a:cubicBezTo>
                      <a:pt x="3653367" y="1824565"/>
                      <a:pt x="4051300" y="1562099"/>
                      <a:pt x="4161367" y="1299632"/>
                    </a:cubicBezTo>
                    <a:cubicBezTo>
                      <a:pt x="4161367" y="1295399"/>
                      <a:pt x="4165600" y="1291166"/>
                      <a:pt x="4165600" y="1286932"/>
                    </a:cubicBezTo>
                    <a:cubicBezTo>
                      <a:pt x="4169834" y="1282699"/>
                      <a:pt x="4169834" y="1282699"/>
                      <a:pt x="4174067" y="1278466"/>
                    </a:cubicBezTo>
                    <a:cubicBezTo>
                      <a:pt x="4182533" y="1269999"/>
                      <a:pt x="4182533" y="1257299"/>
                      <a:pt x="4178300" y="1244599"/>
                    </a:cubicBezTo>
                    <a:cubicBezTo>
                      <a:pt x="4178300" y="1244599"/>
                      <a:pt x="4178300" y="1244599"/>
                      <a:pt x="4178300" y="1244599"/>
                    </a:cubicBezTo>
                    <a:cubicBezTo>
                      <a:pt x="4178300" y="1236132"/>
                      <a:pt x="4174067" y="1227666"/>
                      <a:pt x="4174067" y="1214966"/>
                    </a:cubicBezTo>
                    <a:cubicBezTo>
                      <a:pt x="4203700" y="1210732"/>
                      <a:pt x="4288367" y="1155699"/>
                      <a:pt x="4250267" y="1109132"/>
                    </a:cubicBezTo>
                    <a:cubicBezTo>
                      <a:pt x="4258734" y="1117599"/>
                      <a:pt x="4305300" y="1054099"/>
                      <a:pt x="4305300" y="1049866"/>
                    </a:cubicBezTo>
                    <a:cubicBezTo>
                      <a:pt x="4313767" y="1032932"/>
                      <a:pt x="4322234" y="999066"/>
                      <a:pt x="4301067" y="990599"/>
                    </a:cubicBezTo>
                    <a:cubicBezTo>
                      <a:pt x="4296834" y="990599"/>
                      <a:pt x="4292600" y="986366"/>
                      <a:pt x="4288367" y="986366"/>
                    </a:cubicBezTo>
                    <a:cubicBezTo>
                      <a:pt x="4296834" y="982133"/>
                      <a:pt x="4305300" y="977899"/>
                      <a:pt x="4313767" y="973666"/>
                    </a:cubicBezTo>
                    <a:cubicBezTo>
                      <a:pt x="4351867" y="948266"/>
                      <a:pt x="4385734" y="918633"/>
                      <a:pt x="4406900" y="880533"/>
                    </a:cubicBezTo>
                    <a:cubicBezTo>
                      <a:pt x="4415367" y="867833"/>
                      <a:pt x="4423834" y="850899"/>
                      <a:pt x="4415367" y="833966"/>
                    </a:cubicBezTo>
                    <a:cubicBezTo>
                      <a:pt x="4402667" y="821266"/>
                      <a:pt x="4385734" y="817033"/>
                      <a:pt x="4368800" y="817033"/>
                    </a:cubicBezTo>
                    <a:close/>
                  </a:path>
                </a:pathLst>
              </a:custGeom>
              <a:solidFill>
                <a:srgbClr val="FFF4D4"/>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45" name="任意多边形 6">
                <a:extLst>
                  <a:ext uri="{FF2B5EF4-FFF2-40B4-BE49-F238E27FC236}">
                    <a16:creationId xmlns:a16="http://schemas.microsoft.com/office/drawing/2014/main" id="{B794EDE9-4F81-41E8-91CC-DC4A4D78FF7A}"/>
                  </a:ext>
                </a:extLst>
              </p:cNvPr>
              <p:cNvSpPr/>
              <p:nvPr/>
            </p:nvSpPr>
            <p:spPr>
              <a:xfrm>
                <a:off x="6379633" y="2336801"/>
                <a:ext cx="757766" cy="698499"/>
              </a:xfrm>
              <a:custGeom>
                <a:avLst/>
                <a:gdLst>
                  <a:gd name="connsiteX0" fmla="*/ 757767 w 757766"/>
                  <a:gd name="connsiteY0" fmla="*/ 309033 h 698499"/>
                  <a:gd name="connsiteX1" fmla="*/ 605367 w 757766"/>
                  <a:gd name="connsiteY1" fmla="*/ 605366 h 698499"/>
                  <a:gd name="connsiteX2" fmla="*/ 516467 w 757766"/>
                  <a:gd name="connsiteY2" fmla="*/ 698500 h 698499"/>
                  <a:gd name="connsiteX3" fmla="*/ 46567 w 757766"/>
                  <a:gd name="connsiteY3" fmla="*/ 465666 h 698499"/>
                  <a:gd name="connsiteX4" fmla="*/ 0 w 757766"/>
                  <a:gd name="connsiteY4" fmla="*/ 436033 h 698499"/>
                  <a:gd name="connsiteX5" fmla="*/ 182033 w 757766"/>
                  <a:gd name="connsiteY5" fmla="*/ 0 h 698499"/>
                  <a:gd name="connsiteX6" fmla="*/ 757767 w 757766"/>
                  <a:gd name="connsiteY6" fmla="*/ 309033 h 69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7766" h="698499">
                    <a:moveTo>
                      <a:pt x="757767" y="309033"/>
                    </a:moveTo>
                    <a:cubicBezTo>
                      <a:pt x="753533" y="414866"/>
                      <a:pt x="681567" y="516466"/>
                      <a:pt x="605367" y="605366"/>
                    </a:cubicBezTo>
                    <a:cubicBezTo>
                      <a:pt x="575733" y="639233"/>
                      <a:pt x="546100" y="668866"/>
                      <a:pt x="516467" y="698500"/>
                    </a:cubicBezTo>
                    <a:cubicBezTo>
                      <a:pt x="359833" y="635000"/>
                      <a:pt x="198967" y="558800"/>
                      <a:pt x="46567" y="465666"/>
                    </a:cubicBezTo>
                    <a:cubicBezTo>
                      <a:pt x="29633" y="457200"/>
                      <a:pt x="16933" y="448733"/>
                      <a:pt x="0" y="436033"/>
                    </a:cubicBezTo>
                    <a:cubicBezTo>
                      <a:pt x="46567" y="283633"/>
                      <a:pt x="110067" y="143933"/>
                      <a:pt x="182033" y="0"/>
                    </a:cubicBezTo>
                    <a:cubicBezTo>
                      <a:pt x="351367" y="38100"/>
                      <a:pt x="571500" y="173567"/>
                      <a:pt x="757767" y="309033"/>
                    </a:cubicBezTo>
                    <a:close/>
                  </a:path>
                </a:pathLst>
              </a:custGeom>
              <a:solidFill>
                <a:schemeClr val="accent3"/>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46" name="任意多边形 7">
                <a:extLst>
                  <a:ext uri="{FF2B5EF4-FFF2-40B4-BE49-F238E27FC236}">
                    <a16:creationId xmlns:a16="http://schemas.microsoft.com/office/drawing/2014/main" id="{7E344582-3767-4ECE-B6AE-A295C42E4430}"/>
                  </a:ext>
                </a:extLst>
              </p:cNvPr>
              <p:cNvSpPr/>
              <p:nvPr/>
            </p:nvSpPr>
            <p:spPr>
              <a:xfrm>
                <a:off x="6900333" y="2439438"/>
                <a:ext cx="1381715" cy="773661"/>
              </a:xfrm>
              <a:custGeom>
                <a:avLst/>
                <a:gdLst>
                  <a:gd name="connsiteX0" fmla="*/ 1380067 w 1381715"/>
                  <a:gd name="connsiteY0" fmla="*/ 134429 h 773661"/>
                  <a:gd name="connsiteX1" fmla="*/ 1367367 w 1381715"/>
                  <a:gd name="connsiteY1" fmla="*/ 168296 h 773661"/>
                  <a:gd name="connsiteX2" fmla="*/ 592667 w 1381715"/>
                  <a:gd name="connsiteY2" fmla="*/ 773662 h 773661"/>
                  <a:gd name="connsiteX3" fmla="*/ 0 w 1381715"/>
                  <a:gd name="connsiteY3" fmla="*/ 591629 h 773661"/>
                  <a:gd name="connsiteX4" fmla="*/ 88900 w 1381715"/>
                  <a:gd name="connsiteY4" fmla="*/ 498495 h 773661"/>
                  <a:gd name="connsiteX5" fmla="*/ 241300 w 1381715"/>
                  <a:gd name="connsiteY5" fmla="*/ 202162 h 773661"/>
                  <a:gd name="connsiteX6" fmla="*/ 465667 w 1381715"/>
                  <a:gd name="connsiteY6" fmla="*/ 375729 h 773661"/>
                  <a:gd name="connsiteX7" fmla="*/ 914400 w 1381715"/>
                  <a:gd name="connsiteY7" fmla="*/ 197929 h 773661"/>
                  <a:gd name="connsiteX8" fmla="*/ 1286933 w 1381715"/>
                  <a:gd name="connsiteY8" fmla="*/ 7429 h 773661"/>
                  <a:gd name="connsiteX9" fmla="*/ 1380067 w 1381715"/>
                  <a:gd name="connsiteY9" fmla="*/ 134429 h 77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1715" h="773661">
                    <a:moveTo>
                      <a:pt x="1380067" y="134429"/>
                    </a:moveTo>
                    <a:cubicBezTo>
                      <a:pt x="1375833" y="147129"/>
                      <a:pt x="1371600" y="159829"/>
                      <a:pt x="1367367" y="168296"/>
                    </a:cubicBezTo>
                    <a:cubicBezTo>
                      <a:pt x="1257300" y="430762"/>
                      <a:pt x="859367" y="693228"/>
                      <a:pt x="592667" y="773662"/>
                    </a:cubicBezTo>
                    <a:cubicBezTo>
                      <a:pt x="410633" y="739795"/>
                      <a:pt x="207433" y="676295"/>
                      <a:pt x="0" y="591629"/>
                    </a:cubicBezTo>
                    <a:cubicBezTo>
                      <a:pt x="29633" y="561995"/>
                      <a:pt x="59267" y="532362"/>
                      <a:pt x="88900" y="498495"/>
                    </a:cubicBezTo>
                    <a:cubicBezTo>
                      <a:pt x="165100" y="409595"/>
                      <a:pt x="237067" y="307995"/>
                      <a:pt x="241300" y="202162"/>
                    </a:cubicBezTo>
                    <a:cubicBezTo>
                      <a:pt x="325967" y="261429"/>
                      <a:pt x="402167" y="324929"/>
                      <a:pt x="465667" y="375729"/>
                    </a:cubicBezTo>
                    <a:cubicBezTo>
                      <a:pt x="626533" y="219096"/>
                      <a:pt x="711200" y="282595"/>
                      <a:pt x="914400" y="197929"/>
                    </a:cubicBezTo>
                    <a:cubicBezTo>
                      <a:pt x="1041400" y="142896"/>
                      <a:pt x="1172633" y="92096"/>
                      <a:pt x="1286933" y="7429"/>
                    </a:cubicBezTo>
                    <a:cubicBezTo>
                      <a:pt x="1329267" y="-30671"/>
                      <a:pt x="1392767" y="87862"/>
                      <a:pt x="1380067" y="134429"/>
                    </a:cubicBezTo>
                    <a:close/>
                  </a:path>
                </a:pathLst>
              </a:custGeom>
              <a:solidFill>
                <a:srgbClr val="FFD5C6"/>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47" name="任意多边形 8">
                <a:extLst>
                  <a:ext uri="{FF2B5EF4-FFF2-40B4-BE49-F238E27FC236}">
                    <a16:creationId xmlns:a16="http://schemas.microsoft.com/office/drawing/2014/main" id="{4598E70E-6B69-43CC-951D-73DA2455564A}"/>
                  </a:ext>
                </a:extLst>
              </p:cNvPr>
              <p:cNvSpPr/>
              <p:nvPr/>
            </p:nvSpPr>
            <p:spPr>
              <a:xfrm>
                <a:off x="7806266" y="1765301"/>
                <a:ext cx="719666" cy="935565"/>
              </a:xfrm>
              <a:custGeom>
                <a:avLst/>
                <a:gdLst>
                  <a:gd name="connsiteX0" fmla="*/ 165100 w 719666"/>
                  <a:gd name="connsiteY0" fmla="*/ 16933 h 935565"/>
                  <a:gd name="connsiteX1" fmla="*/ 0 w 719666"/>
                  <a:gd name="connsiteY1" fmla="*/ 914399 h 935565"/>
                  <a:gd name="connsiteX2" fmla="*/ 59267 w 719666"/>
                  <a:gd name="connsiteY2" fmla="*/ 935566 h 935565"/>
                  <a:gd name="connsiteX3" fmla="*/ 351366 w 719666"/>
                  <a:gd name="connsiteY3" fmla="*/ 884766 h 935565"/>
                  <a:gd name="connsiteX4" fmla="*/ 719667 w 719666"/>
                  <a:gd name="connsiteY4" fmla="*/ 50800 h 935565"/>
                  <a:gd name="connsiteX5" fmla="*/ 258233 w 719666"/>
                  <a:gd name="connsiteY5" fmla="*/ 0 h 935565"/>
                  <a:gd name="connsiteX6" fmla="*/ 165100 w 719666"/>
                  <a:gd name="connsiteY6" fmla="*/ 16933 h 93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9666" h="935565">
                    <a:moveTo>
                      <a:pt x="165100" y="16933"/>
                    </a:moveTo>
                    <a:lnTo>
                      <a:pt x="0" y="914399"/>
                    </a:lnTo>
                    <a:lnTo>
                      <a:pt x="59267" y="935566"/>
                    </a:lnTo>
                    <a:lnTo>
                      <a:pt x="351366" y="884766"/>
                    </a:lnTo>
                    <a:cubicBezTo>
                      <a:pt x="503767" y="601133"/>
                      <a:pt x="626533" y="321733"/>
                      <a:pt x="719667" y="50800"/>
                    </a:cubicBezTo>
                    <a:lnTo>
                      <a:pt x="258233" y="0"/>
                    </a:lnTo>
                    <a:lnTo>
                      <a:pt x="165100" y="16933"/>
                    </a:lnTo>
                    <a:close/>
                  </a:path>
                </a:pathLst>
              </a:custGeom>
              <a:solidFill>
                <a:srgbClr val="4E5B84"/>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48" name="任意多边形 9">
                <a:extLst>
                  <a:ext uri="{FF2B5EF4-FFF2-40B4-BE49-F238E27FC236}">
                    <a16:creationId xmlns:a16="http://schemas.microsoft.com/office/drawing/2014/main" id="{C1B99D1F-9F31-41EB-82F6-A4D05850FC88}"/>
                  </a:ext>
                </a:extLst>
              </p:cNvPr>
              <p:cNvSpPr/>
              <p:nvPr/>
            </p:nvSpPr>
            <p:spPr>
              <a:xfrm>
                <a:off x="8106833" y="1816101"/>
                <a:ext cx="237066" cy="249766"/>
              </a:xfrm>
              <a:custGeom>
                <a:avLst/>
                <a:gdLst>
                  <a:gd name="connsiteX0" fmla="*/ 42333 w 237066"/>
                  <a:gd name="connsiteY0" fmla="*/ 0 h 249766"/>
                  <a:gd name="connsiteX1" fmla="*/ 0 w 237066"/>
                  <a:gd name="connsiteY1" fmla="*/ 249766 h 249766"/>
                  <a:gd name="connsiteX2" fmla="*/ 186267 w 237066"/>
                  <a:gd name="connsiteY2" fmla="*/ 249766 h 249766"/>
                  <a:gd name="connsiteX3" fmla="*/ 237067 w 237066"/>
                  <a:gd name="connsiteY3" fmla="*/ 33867 h 249766"/>
                </a:gdLst>
                <a:ahLst/>
                <a:cxnLst>
                  <a:cxn ang="0">
                    <a:pos x="connsiteX0" y="connsiteY0"/>
                  </a:cxn>
                  <a:cxn ang="0">
                    <a:pos x="connsiteX1" y="connsiteY1"/>
                  </a:cxn>
                  <a:cxn ang="0">
                    <a:pos x="connsiteX2" y="connsiteY2"/>
                  </a:cxn>
                  <a:cxn ang="0">
                    <a:pos x="connsiteX3" y="connsiteY3"/>
                  </a:cxn>
                </a:cxnLst>
                <a:rect l="l" t="t" r="r" b="b"/>
                <a:pathLst>
                  <a:path w="237066" h="249766">
                    <a:moveTo>
                      <a:pt x="42333" y="0"/>
                    </a:moveTo>
                    <a:lnTo>
                      <a:pt x="0" y="249766"/>
                    </a:lnTo>
                    <a:lnTo>
                      <a:pt x="186267" y="249766"/>
                    </a:lnTo>
                    <a:lnTo>
                      <a:pt x="237067" y="33867"/>
                    </a:lnTo>
                    <a:close/>
                  </a:path>
                </a:pathLst>
              </a:custGeom>
              <a:solidFill>
                <a:srgbClr val="6F7DA8"/>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49" name="任意多边形 10">
                <a:extLst>
                  <a:ext uri="{FF2B5EF4-FFF2-40B4-BE49-F238E27FC236}">
                    <a16:creationId xmlns:a16="http://schemas.microsoft.com/office/drawing/2014/main" id="{06F0D15C-B776-4128-BFF5-11E3B25D0AD2}"/>
                  </a:ext>
                </a:extLst>
              </p:cNvPr>
              <p:cNvSpPr/>
              <p:nvPr/>
            </p:nvSpPr>
            <p:spPr>
              <a:xfrm>
                <a:off x="8093116" y="2125134"/>
                <a:ext cx="432817" cy="487214"/>
              </a:xfrm>
              <a:custGeom>
                <a:avLst/>
                <a:gdLst>
                  <a:gd name="connsiteX0" fmla="*/ 420117 w 432817"/>
                  <a:gd name="connsiteY0" fmla="*/ 59267 h 487214"/>
                  <a:gd name="connsiteX1" fmla="*/ 326984 w 432817"/>
                  <a:gd name="connsiteY1" fmla="*/ 152400 h 487214"/>
                  <a:gd name="connsiteX2" fmla="*/ 301584 w 432817"/>
                  <a:gd name="connsiteY2" fmla="*/ 165100 h 487214"/>
                  <a:gd name="connsiteX3" fmla="*/ 314284 w 432817"/>
                  <a:gd name="connsiteY3" fmla="*/ 169333 h 487214"/>
                  <a:gd name="connsiteX4" fmla="*/ 318517 w 432817"/>
                  <a:gd name="connsiteY4" fmla="*/ 228600 h 487214"/>
                  <a:gd name="connsiteX5" fmla="*/ 263484 w 432817"/>
                  <a:gd name="connsiteY5" fmla="*/ 287866 h 487214"/>
                  <a:gd name="connsiteX6" fmla="*/ 178817 w 432817"/>
                  <a:gd name="connsiteY6" fmla="*/ 393700 h 487214"/>
                  <a:gd name="connsiteX7" fmla="*/ 195751 w 432817"/>
                  <a:gd name="connsiteY7" fmla="*/ 427566 h 487214"/>
                  <a:gd name="connsiteX8" fmla="*/ 191517 w 432817"/>
                  <a:gd name="connsiteY8" fmla="*/ 461433 h 487214"/>
                  <a:gd name="connsiteX9" fmla="*/ 157651 w 432817"/>
                  <a:gd name="connsiteY9" fmla="*/ 482600 h 487214"/>
                  <a:gd name="connsiteX10" fmla="*/ 68751 w 432817"/>
                  <a:gd name="connsiteY10" fmla="*/ 478366 h 487214"/>
                  <a:gd name="connsiteX11" fmla="*/ 60284 w 432817"/>
                  <a:gd name="connsiteY11" fmla="*/ 474133 h 487214"/>
                  <a:gd name="connsiteX12" fmla="*/ 1017 w 432817"/>
                  <a:gd name="connsiteY12" fmla="*/ 419100 h 487214"/>
                  <a:gd name="connsiteX13" fmla="*/ 34884 w 432817"/>
                  <a:gd name="connsiteY13" fmla="*/ 393700 h 487214"/>
                  <a:gd name="connsiteX14" fmla="*/ 13717 w 432817"/>
                  <a:gd name="connsiteY14" fmla="*/ 347133 h 487214"/>
                  <a:gd name="connsiteX15" fmla="*/ 56050 w 432817"/>
                  <a:gd name="connsiteY15" fmla="*/ 309033 h 487214"/>
                  <a:gd name="connsiteX16" fmla="*/ 34884 w 432817"/>
                  <a:gd name="connsiteY16" fmla="*/ 292100 h 487214"/>
                  <a:gd name="connsiteX17" fmla="*/ 39117 w 432817"/>
                  <a:gd name="connsiteY17" fmla="*/ 262466 h 487214"/>
                  <a:gd name="connsiteX18" fmla="*/ 60284 w 432817"/>
                  <a:gd name="connsiteY18" fmla="*/ 241300 h 487214"/>
                  <a:gd name="connsiteX19" fmla="*/ 153417 w 432817"/>
                  <a:gd name="connsiteY19" fmla="*/ 173567 h 487214"/>
                  <a:gd name="connsiteX20" fmla="*/ 111084 w 432817"/>
                  <a:gd name="connsiteY20" fmla="*/ 173567 h 487214"/>
                  <a:gd name="connsiteX21" fmla="*/ 81450 w 432817"/>
                  <a:gd name="connsiteY21" fmla="*/ 148167 h 487214"/>
                  <a:gd name="connsiteX22" fmla="*/ 111084 w 432817"/>
                  <a:gd name="connsiteY22" fmla="*/ 93133 h 487214"/>
                  <a:gd name="connsiteX23" fmla="*/ 255017 w 432817"/>
                  <a:gd name="connsiteY23" fmla="*/ 29633 h 487214"/>
                  <a:gd name="connsiteX24" fmla="*/ 331217 w 432817"/>
                  <a:gd name="connsiteY24" fmla="*/ 12700 h 487214"/>
                  <a:gd name="connsiteX25" fmla="*/ 394717 w 432817"/>
                  <a:gd name="connsiteY25" fmla="*/ 0 h 487214"/>
                  <a:gd name="connsiteX26" fmla="*/ 432817 w 432817"/>
                  <a:gd name="connsiteY26" fmla="*/ 16933 h 487214"/>
                  <a:gd name="connsiteX27" fmla="*/ 420117 w 432817"/>
                  <a:gd name="connsiteY27" fmla="*/ 59267 h 48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32817" h="487214">
                    <a:moveTo>
                      <a:pt x="420117" y="59267"/>
                    </a:moveTo>
                    <a:cubicBezTo>
                      <a:pt x="398950" y="97367"/>
                      <a:pt x="365084" y="131233"/>
                      <a:pt x="326984" y="152400"/>
                    </a:cubicBezTo>
                    <a:cubicBezTo>
                      <a:pt x="318517" y="156633"/>
                      <a:pt x="310050" y="160867"/>
                      <a:pt x="301584" y="165100"/>
                    </a:cubicBezTo>
                    <a:cubicBezTo>
                      <a:pt x="305817" y="165100"/>
                      <a:pt x="310050" y="165100"/>
                      <a:pt x="314284" y="169333"/>
                    </a:cubicBezTo>
                    <a:cubicBezTo>
                      <a:pt x="335450" y="177800"/>
                      <a:pt x="326984" y="211666"/>
                      <a:pt x="318517" y="228600"/>
                    </a:cubicBezTo>
                    <a:cubicBezTo>
                      <a:pt x="314284" y="237066"/>
                      <a:pt x="267717" y="300566"/>
                      <a:pt x="263484" y="287866"/>
                    </a:cubicBezTo>
                    <a:cubicBezTo>
                      <a:pt x="305817" y="338666"/>
                      <a:pt x="187284" y="406400"/>
                      <a:pt x="178817" y="393700"/>
                    </a:cubicBezTo>
                    <a:cubicBezTo>
                      <a:pt x="187284" y="402166"/>
                      <a:pt x="191517" y="414866"/>
                      <a:pt x="195751" y="427566"/>
                    </a:cubicBezTo>
                    <a:cubicBezTo>
                      <a:pt x="199984" y="440266"/>
                      <a:pt x="199984" y="452966"/>
                      <a:pt x="191517" y="461433"/>
                    </a:cubicBezTo>
                    <a:cubicBezTo>
                      <a:pt x="183050" y="474133"/>
                      <a:pt x="170350" y="478366"/>
                      <a:pt x="157651" y="482600"/>
                    </a:cubicBezTo>
                    <a:cubicBezTo>
                      <a:pt x="128017" y="491066"/>
                      <a:pt x="94151" y="486833"/>
                      <a:pt x="68751" y="478366"/>
                    </a:cubicBezTo>
                    <a:cubicBezTo>
                      <a:pt x="64517" y="478366"/>
                      <a:pt x="64517" y="478366"/>
                      <a:pt x="60284" y="474133"/>
                    </a:cubicBezTo>
                    <a:cubicBezTo>
                      <a:pt x="39117" y="465666"/>
                      <a:pt x="-7450" y="444500"/>
                      <a:pt x="1017" y="419100"/>
                    </a:cubicBezTo>
                    <a:cubicBezTo>
                      <a:pt x="5251" y="406400"/>
                      <a:pt x="22184" y="402166"/>
                      <a:pt x="34884" y="393700"/>
                    </a:cubicBezTo>
                    <a:cubicBezTo>
                      <a:pt x="17950" y="385233"/>
                      <a:pt x="9484" y="364066"/>
                      <a:pt x="13717" y="347133"/>
                    </a:cubicBezTo>
                    <a:cubicBezTo>
                      <a:pt x="17950" y="330200"/>
                      <a:pt x="39117" y="309033"/>
                      <a:pt x="56050" y="309033"/>
                    </a:cubicBezTo>
                    <a:cubicBezTo>
                      <a:pt x="47584" y="309033"/>
                      <a:pt x="39117" y="300566"/>
                      <a:pt x="34884" y="292100"/>
                    </a:cubicBezTo>
                    <a:cubicBezTo>
                      <a:pt x="30651" y="283633"/>
                      <a:pt x="34884" y="270933"/>
                      <a:pt x="39117" y="262466"/>
                    </a:cubicBezTo>
                    <a:cubicBezTo>
                      <a:pt x="43350" y="254000"/>
                      <a:pt x="51817" y="245533"/>
                      <a:pt x="60284" y="241300"/>
                    </a:cubicBezTo>
                    <a:cubicBezTo>
                      <a:pt x="85684" y="215900"/>
                      <a:pt x="119550" y="186266"/>
                      <a:pt x="153417" y="173567"/>
                    </a:cubicBezTo>
                    <a:cubicBezTo>
                      <a:pt x="140717" y="173567"/>
                      <a:pt x="123784" y="173567"/>
                      <a:pt x="111084" y="173567"/>
                    </a:cubicBezTo>
                    <a:cubicBezTo>
                      <a:pt x="98384" y="169333"/>
                      <a:pt x="85684" y="160867"/>
                      <a:pt x="81450" y="148167"/>
                    </a:cubicBezTo>
                    <a:cubicBezTo>
                      <a:pt x="72984" y="127000"/>
                      <a:pt x="94151" y="105833"/>
                      <a:pt x="111084" y="93133"/>
                    </a:cubicBezTo>
                    <a:cubicBezTo>
                      <a:pt x="153417" y="63500"/>
                      <a:pt x="204217" y="42333"/>
                      <a:pt x="255017" y="29633"/>
                    </a:cubicBezTo>
                    <a:cubicBezTo>
                      <a:pt x="280417" y="21167"/>
                      <a:pt x="305817" y="16933"/>
                      <a:pt x="331217" y="12700"/>
                    </a:cubicBezTo>
                    <a:cubicBezTo>
                      <a:pt x="352384" y="8467"/>
                      <a:pt x="373550" y="0"/>
                      <a:pt x="394717" y="0"/>
                    </a:cubicBezTo>
                    <a:cubicBezTo>
                      <a:pt x="411651" y="0"/>
                      <a:pt x="424350" y="4233"/>
                      <a:pt x="432817" y="16933"/>
                    </a:cubicBezTo>
                    <a:cubicBezTo>
                      <a:pt x="432817" y="29633"/>
                      <a:pt x="428584" y="46567"/>
                      <a:pt x="420117" y="59267"/>
                    </a:cubicBezTo>
                    <a:close/>
                  </a:path>
                </a:pathLst>
              </a:custGeom>
              <a:solidFill>
                <a:srgbClr val="FFD5C6"/>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50" name="任意多边形 11">
                <a:extLst>
                  <a:ext uri="{FF2B5EF4-FFF2-40B4-BE49-F238E27FC236}">
                    <a16:creationId xmlns:a16="http://schemas.microsoft.com/office/drawing/2014/main" id="{196B7B6D-D496-42CB-AB3E-7141AFFB5C2C}"/>
                  </a:ext>
                </a:extLst>
              </p:cNvPr>
              <p:cNvSpPr/>
              <p:nvPr/>
            </p:nvSpPr>
            <p:spPr>
              <a:xfrm>
                <a:off x="8132233" y="2273301"/>
                <a:ext cx="287866" cy="255667"/>
              </a:xfrm>
              <a:custGeom>
                <a:avLst/>
                <a:gdLst>
                  <a:gd name="connsiteX0" fmla="*/ 262467 w 287866"/>
                  <a:gd name="connsiteY0" fmla="*/ 21167 h 255667"/>
                  <a:gd name="connsiteX1" fmla="*/ 275167 w 287866"/>
                  <a:gd name="connsiteY1" fmla="*/ 25400 h 255667"/>
                  <a:gd name="connsiteX2" fmla="*/ 114300 w 287866"/>
                  <a:gd name="connsiteY2" fmla="*/ 25400 h 255667"/>
                  <a:gd name="connsiteX3" fmla="*/ 270933 w 287866"/>
                  <a:gd name="connsiteY3" fmla="*/ 0 h 255667"/>
                  <a:gd name="connsiteX4" fmla="*/ 287867 w 287866"/>
                  <a:gd name="connsiteY4" fmla="*/ 4233 h 255667"/>
                  <a:gd name="connsiteX5" fmla="*/ 262467 w 287866"/>
                  <a:gd name="connsiteY5" fmla="*/ 21167 h 255667"/>
                  <a:gd name="connsiteX6" fmla="*/ 38100 w 287866"/>
                  <a:gd name="connsiteY6" fmla="*/ 156633 h 255667"/>
                  <a:gd name="connsiteX7" fmla="*/ 190500 w 287866"/>
                  <a:gd name="connsiteY7" fmla="*/ 143933 h 255667"/>
                  <a:gd name="connsiteX8" fmla="*/ 38100 w 287866"/>
                  <a:gd name="connsiteY8" fmla="*/ 156633 h 255667"/>
                  <a:gd name="connsiteX9" fmla="*/ 0 w 287866"/>
                  <a:gd name="connsiteY9" fmla="*/ 245533 h 255667"/>
                  <a:gd name="connsiteX10" fmla="*/ 122767 w 287866"/>
                  <a:gd name="connsiteY10" fmla="*/ 249766 h 255667"/>
                  <a:gd name="connsiteX11" fmla="*/ 0 w 287866"/>
                  <a:gd name="connsiteY11" fmla="*/ 245533 h 25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7866" h="255667">
                    <a:moveTo>
                      <a:pt x="262467" y="21167"/>
                    </a:moveTo>
                    <a:cubicBezTo>
                      <a:pt x="266700" y="21167"/>
                      <a:pt x="270933" y="21167"/>
                      <a:pt x="275167" y="25400"/>
                    </a:cubicBezTo>
                    <a:cubicBezTo>
                      <a:pt x="220134" y="33867"/>
                      <a:pt x="169333" y="33867"/>
                      <a:pt x="114300" y="25400"/>
                    </a:cubicBezTo>
                    <a:cubicBezTo>
                      <a:pt x="165100" y="8467"/>
                      <a:pt x="220134" y="0"/>
                      <a:pt x="270933" y="0"/>
                    </a:cubicBezTo>
                    <a:cubicBezTo>
                      <a:pt x="279400" y="0"/>
                      <a:pt x="283634" y="0"/>
                      <a:pt x="287867" y="4233"/>
                    </a:cubicBezTo>
                    <a:cubicBezTo>
                      <a:pt x="279400" y="12700"/>
                      <a:pt x="270933" y="16933"/>
                      <a:pt x="262467" y="21167"/>
                    </a:cubicBezTo>
                    <a:close/>
                    <a:moveTo>
                      <a:pt x="38100" y="156633"/>
                    </a:moveTo>
                    <a:cubicBezTo>
                      <a:pt x="88900" y="160867"/>
                      <a:pt x="143933" y="156633"/>
                      <a:pt x="190500" y="143933"/>
                    </a:cubicBezTo>
                    <a:cubicBezTo>
                      <a:pt x="139700" y="148167"/>
                      <a:pt x="93134" y="148167"/>
                      <a:pt x="38100" y="156633"/>
                    </a:cubicBezTo>
                    <a:close/>
                    <a:moveTo>
                      <a:pt x="0" y="245533"/>
                    </a:moveTo>
                    <a:cubicBezTo>
                      <a:pt x="38100" y="258233"/>
                      <a:pt x="80433" y="258233"/>
                      <a:pt x="122767" y="249766"/>
                    </a:cubicBezTo>
                    <a:cubicBezTo>
                      <a:pt x="80433" y="245533"/>
                      <a:pt x="42333" y="237066"/>
                      <a:pt x="0" y="245533"/>
                    </a:cubicBezTo>
                    <a:close/>
                  </a:path>
                </a:pathLst>
              </a:custGeom>
              <a:solidFill>
                <a:srgbClr val="FF7170"/>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51" name="任意多边形 13">
                <a:extLst>
                  <a:ext uri="{FF2B5EF4-FFF2-40B4-BE49-F238E27FC236}">
                    <a16:creationId xmlns:a16="http://schemas.microsoft.com/office/drawing/2014/main" id="{AD2E083E-6D0D-4C40-87E3-C70CC8591369}"/>
                  </a:ext>
                </a:extLst>
              </p:cNvPr>
              <p:cNvSpPr/>
              <p:nvPr/>
            </p:nvSpPr>
            <p:spPr>
              <a:xfrm>
                <a:off x="4200700" y="5049831"/>
                <a:ext cx="654493" cy="798006"/>
              </a:xfrm>
              <a:custGeom>
                <a:avLst/>
                <a:gdLst>
                  <a:gd name="connsiteX0" fmla="*/ 633766 w 654493"/>
                  <a:gd name="connsiteY0" fmla="*/ 741367 h 798006"/>
                  <a:gd name="connsiteX1" fmla="*/ 621066 w 654493"/>
                  <a:gd name="connsiteY1" fmla="*/ 766767 h 798006"/>
                  <a:gd name="connsiteX2" fmla="*/ 24166 w 654493"/>
                  <a:gd name="connsiteY2" fmla="*/ 762534 h 798006"/>
                  <a:gd name="connsiteX3" fmla="*/ 19933 w 654493"/>
                  <a:gd name="connsiteY3" fmla="*/ 250301 h 798006"/>
                  <a:gd name="connsiteX4" fmla="*/ 24166 w 654493"/>
                  <a:gd name="connsiteY4" fmla="*/ 127534 h 798006"/>
                  <a:gd name="connsiteX5" fmla="*/ 36866 w 654493"/>
                  <a:gd name="connsiteY5" fmla="*/ 114834 h 798006"/>
                  <a:gd name="connsiteX6" fmla="*/ 176566 w 654493"/>
                  <a:gd name="connsiteY6" fmla="*/ 534 h 798006"/>
                  <a:gd name="connsiteX7" fmla="*/ 375533 w 654493"/>
                  <a:gd name="connsiteY7" fmla="*/ 55568 h 798006"/>
                  <a:gd name="connsiteX8" fmla="*/ 485599 w 654493"/>
                  <a:gd name="connsiteY8" fmla="*/ 233367 h 798006"/>
                  <a:gd name="connsiteX9" fmla="*/ 498299 w 654493"/>
                  <a:gd name="connsiteY9" fmla="*/ 394234 h 798006"/>
                  <a:gd name="connsiteX10" fmla="*/ 642233 w 654493"/>
                  <a:gd name="connsiteY10" fmla="*/ 576267 h 798006"/>
                  <a:gd name="connsiteX11" fmla="*/ 633766 w 654493"/>
                  <a:gd name="connsiteY11" fmla="*/ 741367 h 7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4493" h="798006">
                    <a:moveTo>
                      <a:pt x="633766" y="741367"/>
                    </a:moveTo>
                    <a:cubicBezTo>
                      <a:pt x="629533" y="749833"/>
                      <a:pt x="625299" y="758300"/>
                      <a:pt x="621066" y="766767"/>
                    </a:cubicBezTo>
                    <a:cubicBezTo>
                      <a:pt x="426333" y="809100"/>
                      <a:pt x="218899" y="809100"/>
                      <a:pt x="24166" y="762534"/>
                    </a:cubicBezTo>
                    <a:cubicBezTo>
                      <a:pt x="-39334" y="601667"/>
                      <a:pt x="45333" y="423867"/>
                      <a:pt x="19933" y="250301"/>
                    </a:cubicBezTo>
                    <a:cubicBezTo>
                      <a:pt x="15699" y="203734"/>
                      <a:pt x="19933" y="169867"/>
                      <a:pt x="24166" y="127534"/>
                    </a:cubicBezTo>
                    <a:cubicBezTo>
                      <a:pt x="28399" y="123301"/>
                      <a:pt x="32633" y="119068"/>
                      <a:pt x="36866" y="114834"/>
                    </a:cubicBezTo>
                    <a:cubicBezTo>
                      <a:pt x="79199" y="72501"/>
                      <a:pt x="125766" y="34401"/>
                      <a:pt x="176566" y="534"/>
                    </a:cubicBezTo>
                    <a:cubicBezTo>
                      <a:pt x="248533" y="-3699"/>
                      <a:pt x="316266" y="17468"/>
                      <a:pt x="375533" y="55568"/>
                    </a:cubicBezTo>
                    <a:cubicBezTo>
                      <a:pt x="434799" y="93667"/>
                      <a:pt x="485599" y="165634"/>
                      <a:pt x="485599" y="233367"/>
                    </a:cubicBezTo>
                    <a:cubicBezTo>
                      <a:pt x="485599" y="288401"/>
                      <a:pt x="489833" y="339201"/>
                      <a:pt x="498299" y="394234"/>
                    </a:cubicBezTo>
                    <a:cubicBezTo>
                      <a:pt x="553333" y="449267"/>
                      <a:pt x="616833" y="504300"/>
                      <a:pt x="642233" y="576267"/>
                    </a:cubicBezTo>
                    <a:cubicBezTo>
                      <a:pt x="663399" y="631300"/>
                      <a:pt x="654933" y="690567"/>
                      <a:pt x="633766" y="741367"/>
                    </a:cubicBezTo>
                    <a:close/>
                  </a:path>
                </a:pathLst>
              </a:custGeom>
              <a:solidFill>
                <a:srgbClr val="8C6239"/>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52" name="任意多边形 14">
                <a:extLst>
                  <a:ext uri="{FF2B5EF4-FFF2-40B4-BE49-F238E27FC236}">
                    <a16:creationId xmlns:a16="http://schemas.microsoft.com/office/drawing/2014/main" id="{FF6CF3ED-8B48-47CB-8BFD-D9F1A9551A92}"/>
                  </a:ext>
                </a:extLst>
              </p:cNvPr>
              <p:cNvSpPr/>
              <p:nvPr/>
            </p:nvSpPr>
            <p:spPr>
              <a:xfrm>
                <a:off x="5939366" y="5181149"/>
                <a:ext cx="1081160" cy="557483"/>
              </a:xfrm>
              <a:custGeom>
                <a:avLst/>
                <a:gdLst>
                  <a:gd name="connsiteX0" fmla="*/ 1079500 w 1081160"/>
                  <a:gd name="connsiteY0" fmla="*/ 406849 h 557483"/>
                  <a:gd name="connsiteX1" fmla="*/ 795867 w 1081160"/>
                  <a:gd name="connsiteY1" fmla="*/ 550783 h 557483"/>
                  <a:gd name="connsiteX2" fmla="*/ 469900 w 1081160"/>
                  <a:gd name="connsiteY2" fmla="*/ 516916 h 557483"/>
                  <a:gd name="connsiteX3" fmla="*/ 296333 w 1081160"/>
                  <a:gd name="connsiteY3" fmla="*/ 487283 h 557483"/>
                  <a:gd name="connsiteX4" fmla="*/ 152400 w 1081160"/>
                  <a:gd name="connsiteY4" fmla="*/ 487283 h 557483"/>
                  <a:gd name="connsiteX5" fmla="*/ 0 w 1081160"/>
                  <a:gd name="connsiteY5" fmla="*/ 436483 h 557483"/>
                  <a:gd name="connsiteX6" fmla="*/ 0 w 1081160"/>
                  <a:gd name="connsiteY6" fmla="*/ 364516 h 557483"/>
                  <a:gd name="connsiteX7" fmla="*/ 135467 w 1081160"/>
                  <a:gd name="connsiteY7" fmla="*/ 13150 h 557483"/>
                  <a:gd name="connsiteX8" fmla="*/ 448733 w 1081160"/>
                  <a:gd name="connsiteY8" fmla="*/ 55483 h 557483"/>
                  <a:gd name="connsiteX9" fmla="*/ 711200 w 1081160"/>
                  <a:gd name="connsiteY9" fmla="*/ 233283 h 557483"/>
                  <a:gd name="connsiteX10" fmla="*/ 982133 w 1081160"/>
                  <a:gd name="connsiteY10" fmla="*/ 254449 h 557483"/>
                  <a:gd name="connsiteX11" fmla="*/ 1058334 w 1081160"/>
                  <a:gd name="connsiteY11" fmla="*/ 309483 h 557483"/>
                  <a:gd name="connsiteX12" fmla="*/ 1071033 w 1081160"/>
                  <a:gd name="connsiteY12" fmla="*/ 334883 h 557483"/>
                  <a:gd name="connsiteX13" fmla="*/ 1079500 w 1081160"/>
                  <a:gd name="connsiteY13" fmla="*/ 406849 h 557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1160" h="557483">
                    <a:moveTo>
                      <a:pt x="1079500" y="406849"/>
                    </a:moveTo>
                    <a:cubicBezTo>
                      <a:pt x="1003300" y="483049"/>
                      <a:pt x="901700" y="529616"/>
                      <a:pt x="795867" y="550783"/>
                    </a:cubicBezTo>
                    <a:cubicBezTo>
                      <a:pt x="681567" y="571949"/>
                      <a:pt x="579967" y="538083"/>
                      <a:pt x="469900" y="516916"/>
                    </a:cubicBezTo>
                    <a:cubicBezTo>
                      <a:pt x="414867" y="508449"/>
                      <a:pt x="351367" y="487283"/>
                      <a:pt x="296333" y="487283"/>
                    </a:cubicBezTo>
                    <a:cubicBezTo>
                      <a:pt x="245533" y="487283"/>
                      <a:pt x="203200" y="495749"/>
                      <a:pt x="152400" y="487283"/>
                    </a:cubicBezTo>
                    <a:cubicBezTo>
                      <a:pt x="135467" y="483049"/>
                      <a:pt x="0" y="453416"/>
                      <a:pt x="0" y="436483"/>
                    </a:cubicBezTo>
                    <a:cubicBezTo>
                      <a:pt x="0" y="411083"/>
                      <a:pt x="0" y="389916"/>
                      <a:pt x="0" y="364516"/>
                    </a:cubicBezTo>
                    <a:cubicBezTo>
                      <a:pt x="12700" y="237516"/>
                      <a:pt x="59267" y="114750"/>
                      <a:pt x="135467" y="13150"/>
                    </a:cubicBezTo>
                    <a:cubicBezTo>
                      <a:pt x="232833" y="-3784"/>
                      <a:pt x="385233" y="-16484"/>
                      <a:pt x="448733" y="55483"/>
                    </a:cubicBezTo>
                    <a:cubicBezTo>
                      <a:pt x="520700" y="135916"/>
                      <a:pt x="605367" y="207883"/>
                      <a:pt x="711200" y="233283"/>
                    </a:cubicBezTo>
                    <a:cubicBezTo>
                      <a:pt x="800100" y="254449"/>
                      <a:pt x="893233" y="258683"/>
                      <a:pt x="982133" y="254449"/>
                    </a:cubicBezTo>
                    <a:cubicBezTo>
                      <a:pt x="1011767" y="267150"/>
                      <a:pt x="1037167" y="284083"/>
                      <a:pt x="1058334" y="309483"/>
                    </a:cubicBezTo>
                    <a:cubicBezTo>
                      <a:pt x="1062567" y="317949"/>
                      <a:pt x="1066800" y="326416"/>
                      <a:pt x="1071033" y="334883"/>
                    </a:cubicBezTo>
                    <a:cubicBezTo>
                      <a:pt x="1079500" y="360283"/>
                      <a:pt x="1083733" y="385683"/>
                      <a:pt x="1079500" y="406849"/>
                    </a:cubicBezTo>
                    <a:close/>
                  </a:path>
                </a:pathLst>
              </a:custGeom>
              <a:solidFill>
                <a:srgbClr val="8C6239"/>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53" name="任意多边形 15">
                <a:extLst>
                  <a:ext uri="{FF2B5EF4-FFF2-40B4-BE49-F238E27FC236}">
                    <a16:creationId xmlns:a16="http://schemas.microsoft.com/office/drawing/2014/main" id="{AE7418FA-C251-4A5A-A132-42203739CD36}"/>
                  </a:ext>
                </a:extLst>
              </p:cNvPr>
              <p:cNvSpPr/>
              <p:nvPr/>
            </p:nvSpPr>
            <p:spPr>
              <a:xfrm>
                <a:off x="4351866" y="3301574"/>
                <a:ext cx="2624666" cy="2021311"/>
              </a:xfrm>
              <a:custGeom>
                <a:avLst/>
                <a:gdLst>
                  <a:gd name="connsiteX0" fmla="*/ 2510367 w 2624666"/>
                  <a:gd name="connsiteY0" fmla="*/ 1143425 h 2021311"/>
                  <a:gd name="connsiteX1" fmla="*/ 2125133 w 2624666"/>
                  <a:gd name="connsiteY1" fmla="*/ 1829224 h 2021311"/>
                  <a:gd name="connsiteX2" fmla="*/ 2112433 w 2624666"/>
                  <a:gd name="connsiteY2" fmla="*/ 1981624 h 2021311"/>
                  <a:gd name="connsiteX3" fmla="*/ 1888067 w 2624666"/>
                  <a:gd name="connsiteY3" fmla="*/ 1994324 h 2021311"/>
                  <a:gd name="connsiteX4" fmla="*/ 1646767 w 2624666"/>
                  <a:gd name="connsiteY4" fmla="*/ 1935058 h 2021311"/>
                  <a:gd name="connsiteX5" fmla="*/ 1722967 w 2624666"/>
                  <a:gd name="connsiteY5" fmla="*/ 1850391 h 2021311"/>
                  <a:gd name="connsiteX6" fmla="*/ 1722967 w 2624666"/>
                  <a:gd name="connsiteY6" fmla="*/ 1786891 h 2021311"/>
                  <a:gd name="connsiteX7" fmla="*/ 1790700 w 2624666"/>
                  <a:gd name="connsiteY7" fmla="*/ 1744558 h 2021311"/>
                  <a:gd name="connsiteX8" fmla="*/ 2048933 w 2624666"/>
                  <a:gd name="connsiteY8" fmla="*/ 1020658 h 2021311"/>
                  <a:gd name="connsiteX9" fmla="*/ 2010833 w 2624666"/>
                  <a:gd name="connsiteY9" fmla="*/ 982558 h 2021311"/>
                  <a:gd name="connsiteX10" fmla="*/ 2036233 w 2624666"/>
                  <a:gd name="connsiteY10" fmla="*/ 952925 h 2021311"/>
                  <a:gd name="connsiteX11" fmla="*/ 1329267 w 2624666"/>
                  <a:gd name="connsiteY11" fmla="*/ 686225 h 2021311"/>
                  <a:gd name="connsiteX12" fmla="*/ 1270000 w 2624666"/>
                  <a:gd name="connsiteY12" fmla="*/ 698925 h 2021311"/>
                  <a:gd name="connsiteX13" fmla="*/ 1265767 w 2624666"/>
                  <a:gd name="connsiteY13" fmla="*/ 737025 h 2021311"/>
                  <a:gd name="connsiteX14" fmla="*/ 1189567 w 2624666"/>
                  <a:gd name="connsiteY14" fmla="*/ 1270425 h 2021311"/>
                  <a:gd name="connsiteX15" fmla="*/ 1071033 w 2624666"/>
                  <a:gd name="connsiteY15" fmla="*/ 1435525 h 2021311"/>
                  <a:gd name="connsiteX16" fmla="*/ 444500 w 2624666"/>
                  <a:gd name="connsiteY16" fmla="*/ 1880024 h 2021311"/>
                  <a:gd name="connsiteX17" fmla="*/ 402167 w 2624666"/>
                  <a:gd name="connsiteY17" fmla="*/ 2019724 h 2021311"/>
                  <a:gd name="connsiteX18" fmla="*/ 258233 w 2624666"/>
                  <a:gd name="connsiteY18" fmla="*/ 2007024 h 2021311"/>
                  <a:gd name="connsiteX19" fmla="*/ 148167 w 2624666"/>
                  <a:gd name="connsiteY19" fmla="*/ 1956224 h 2021311"/>
                  <a:gd name="connsiteX20" fmla="*/ 0 w 2624666"/>
                  <a:gd name="connsiteY20" fmla="*/ 1753024 h 2021311"/>
                  <a:gd name="connsiteX21" fmla="*/ 270933 w 2624666"/>
                  <a:gd name="connsiteY21" fmla="*/ 1405891 h 2021311"/>
                  <a:gd name="connsiteX22" fmla="*/ 660400 w 2624666"/>
                  <a:gd name="connsiteY22" fmla="*/ 1173058 h 2021311"/>
                  <a:gd name="connsiteX23" fmla="*/ 664633 w 2624666"/>
                  <a:gd name="connsiteY23" fmla="*/ 1058758 h 2021311"/>
                  <a:gd name="connsiteX24" fmla="*/ 706967 w 2624666"/>
                  <a:gd name="connsiteY24" fmla="*/ 1046058 h 2021311"/>
                  <a:gd name="connsiteX25" fmla="*/ 605367 w 2624666"/>
                  <a:gd name="connsiteY25" fmla="*/ 461859 h 2021311"/>
                  <a:gd name="connsiteX26" fmla="*/ 605367 w 2624666"/>
                  <a:gd name="connsiteY26" fmla="*/ 135892 h 2021311"/>
                  <a:gd name="connsiteX27" fmla="*/ 618067 w 2624666"/>
                  <a:gd name="connsiteY27" fmla="*/ 85092 h 2021311"/>
                  <a:gd name="connsiteX28" fmla="*/ 1016000 w 2624666"/>
                  <a:gd name="connsiteY28" fmla="*/ 17359 h 2021311"/>
                  <a:gd name="connsiteX29" fmla="*/ 1566333 w 2624666"/>
                  <a:gd name="connsiteY29" fmla="*/ 51226 h 2021311"/>
                  <a:gd name="connsiteX30" fmla="*/ 1570567 w 2624666"/>
                  <a:gd name="connsiteY30" fmla="*/ 51226 h 2021311"/>
                  <a:gd name="connsiteX31" fmla="*/ 1676400 w 2624666"/>
                  <a:gd name="connsiteY31" fmla="*/ 102026 h 2021311"/>
                  <a:gd name="connsiteX32" fmla="*/ 1748367 w 2624666"/>
                  <a:gd name="connsiteY32" fmla="*/ 144359 h 2021311"/>
                  <a:gd name="connsiteX33" fmla="*/ 2624667 w 2624666"/>
                  <a:gd name="connsiteY33" fmla="*/ 859792 h 2021311"/>
                  <a:gd name="connsiteX34" fmla="*/ 2510367 w 2624666"/>
                  <a:gd name="connsiteY34" fmla="*/ 1143425 h 20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24666" h="2021311">
                    <a:moveTo>
                      <a:pt x="2510367" y="1143425"/>
                    </a:moveTo>
                    <a:cubicBezTo>
                      <a:pt x="2379133" y="1363558"/>
                      <a:pt x="2256367" y="1609091"/>
                      <a:pt x="2125133" y="1829224"/>
                    </a:cubicBezTo>
                    <a:cubicBezTo>
                      <a:pt x="2125133" y="1880024"/>
                      <a:pt x="2129367" y="1935058"/>
                      <a:pt x="2112433" y="1981624"/>
                    </a:cubicBezTo>
                    <a:cubicBezTo>
                      <a:pt x="2040467" y="2002791"/>
                      <a:pt x="1964267" y="2002791"/>
                      <a:pt x="1888067" y="1994324"/>
                    </a:cubicBezTo>
                    <a:cubicBezTo>
                      <a:pt x="1803400" y="1981624"/>
                      <a:pt x="1722967" y="1960457"/>
                      <a:pt x="1646767" y="1935058"/>
                    </a:cubicBezTo>
                    <a:cubicBezTo>
                      <a:pt x="1672167" y="1905424"/>
                      <a:pt x="1697567" y="1880024"/>
                      <a:pt x="1722967" y="1850391"/>
                    </a:cubicBezTo>
                    <a:cubicBezTo>
                      <a:pt x="1722967" y="1829224"/>
                      <a:pt x="1727200" y="1808058"/>
                      <a:pt x="1722967" y="1786891"/>
                    </a:cubicBezTo>
                    <a:cubicBezTo>
                      <a:pt x="1739900" y="1769958"/>
                      <a:pt x="1769533" y="1748791"/>
                      <a:pt x="1790700" y="1744558"/>
                    </a:cubicBezTo>
                    <a:cubicBezTo>
                      <a:pt x="1841500" y="1499024"/>
                      <a:pt x="1926167" y="1240791"/>
                      <a:pt x="2048933" y="1020658"/>
                    </a:cubicBezTo>
                    <a:cubicBezTo>
                      <a:pt x="2032000" y="1020658"/>
                      <a:pt x="2019300" y="995258"/>
                      <a:pt x="2010833" y="982558"/>
                    </a:cubicBezTo>
                    <a:cubicBezTo>
                      <a:pt x="2019300" y="974091"/>
                      <a:pt x="2027767" y="961392"/>
                      <a:pt x="2036233" y="952925"/>
                    </a:cubicBezTo>
                    <a:cubicBezTo>
                      <a:pt x="1816100" y="825925"/>
                      <a:pt x="1583267" y="715858"/>
                      <a:pt x="1329267" y="686225"/>
                    </a:cubicBezTo>
                    <a:cubicBezTo>
                      <a:pt x="1308100" y="694692"/>
                      <a:pt x="1291167" y="694692"/>
                      <a:pt x="1270000" y="698925"/>
                    </a:cubicBezTo>
                    <a:cubicBezTo>
                      <a:pt x="1270000" y="711625"/>
                      <a:pt x="1265767" y="724325"/>
                      <a:pt x="1265767" y="737025"/>
                    </a:cubicBezTo>
                    <a:cubicBezTo>
                      <a:pt x="1244600" y="919058"/>
                      <a:pt x="1244600" y="1096858"/>
                      <a:pt x="1189567" y="1270425"/>
                    </a:cubicBezTo>
                    <a:cubicBezTo>
                      <a:pt x="1168400" y="1342391"/>
                      <a:pt x="1138767" y="1405891"/>
                      <a:pt x="1071033" y="1435525"/>
                    </a:cubicBezTo>
                    <a:cubicBezTo>
                      <a:pt x="817033" y="1549825"/>
                      <a:pt x="596900" y="1723391"/>
                      <a:pt x="444500" y="1880024"/>
                    </a:cubicBezTo>
                    <a:cubicBezTo>
                      <a:pt x="419100" y="1926591"/>
                      <a:pt x="410633" y="1968924"/>
                      <a:pt x="402167" y="2019724"/>
                    </a:cubicBezTo>
                    <a:cubicBezTo>
                      <a:pt x="351367" y="2023957"/>
                      <a:pt x="304800" y="2019724"/>
                      <a:pt x="258233" y="2007024"/>
                    </a:cubicBezTo>
                    <a:cubicBezTo>
                      <a:pt x="220133" y="1994324"/>
                      <a:pt x="182033" y="1977391"/>
                      <a:pt x="148167" y="1956224"/>
                    </a:cubicBezTo>
                    <a:cubicBezTo>
                      <a:pt x="71967" y="1905424"/>
                      <a:pt x="25400" y="1837691"/>
                      <a:pt x="0" y="1753024"/>
                    </a:cubicBezTo>
                    <a:cubicBezTo>
                      <a:pt x="80433" y="1630258"/>
                      <a:pt x="165100" y="1507491"/>
                      <a:pt x="270933" y="1405891"/>
                    </a:cubicBezTo>
                    <a:cubicBezTo>
                      <a:pt x="376767" y="1300058"/>
                      <a:pt x="516467" y="1202691"/>
                      <a:pt x="660400" y="1173058"/>
                    </a:cubicBezTo>
                    <a:cubicBezTo>
                      <a:pt x="651933" y="1134958"/>
                      <a:pt x="660400" y="1096858"/>
                      <a:pt x="664633" y="1058758"/>
                    </a:cubicBezTo>
                    <a:cubicBezTo>
                      <a:pt x="677333" y="1054525"/>
                      <a:pt x="698500" y="1050292"/>
                      <a:pt x="706967" y="1046058"/>
                    </a:cubicBezTo>
                    <a:cubicBezTo>
                      <a:pt x="681567" y="847092"/>
                      <a:pt x="660400" y="656592"/>
                      <a:pt x="605367" y="461859"/>
                    </a:cubicBezTo>
                    <a:cubicBezTo>
                      <a:pt x="575733" y="356025"/>
                      <a:pt x="579967" y="241726"/>
                      <a:pt x="605367" y="135892"/>
                    </a:cubicBezTo>
                    <a:cubicBezTo>
                      <a:pt x="609600" y="118959"/>
                      <a:pt x="613833" y="102026"/>
                      <a:pt x="618067" y="85092"/>
                    </a:cubicBezTo>
                    <a:cubicBezTo>
                      <a:pt x="745067" y="63926"/>
                      <a:pt x="880533" y="34292"/>
                      <a:pt x="1016000" y="17359"/>
                    </a:cubicBezTo>
                    <a:cubicBezTo>
                      <a:pt x="1206500" y="-8041"/>
                      <a:pt x="1401233" y="-12274"/>
                      <a:pt x="1566333" y="51226"/>
                    </a:cubicBezTo>
                    <a:cubicBezTo>
                      <a:pt x="1566333" y="51226"/>
                      <a:pt x="1566333" y="51226"/>
                      <a:pt x="1570567" y="51226"/>
                    </a:cubicBezTo>
                    <a:cubicBezTo>
                      <a:pt x="1604433" y="63926"/>
                      <a:pt x="1642533" y="80859"/>
                      <a:pt x="1676400" y="102026"/>
                    </a:cubicBezTo>
                    <a:cubicBezTo>
                      <a:pt x="1701800" y="114726"/>
                      <a:pt x="1722967" y="131659"/>
                      <a:pt x="1748367" y="144359"/>
                    </a:cubicBezTo>
                    <a:cubicBezTo>
                      <a:pt x="2074333" y="339092"/>
                      <a:pt x="2400300" y="546525"/>
                      <a:pt x="2624667" y="859792"/>
                    </a:cubicBezTo>
                    <a:cubicBezTo>
                      <a:pt x="2599267" y="965625"/>
                      <a:pt x="2565400" y="1050292"/>
                      <a:pt x="2510367" y="1143425"/>
                    </a:cubicBezTo>
                    <a:close/>
                  </a:path>
                </a:pathLst>
              </a:custGeom>
              <a:solidFill>
                <a:srgbClr val="295061"/>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54" name="任意多边形 16">
                <a:extLst>
                  <a:ext uri="{FF2B5EF4-FFF2-40B4-BE49-F238E27FC236}">
                    <a16:creationId xmlns:a16="http://schemas.microsoft.com/office/drawing/2014/main" id="{0A119459-5515-47AD-953D-C17D2E42250A}"/>
                  </a:ext>
                </a:extLst>
              </p:cNvPr>
              <p:cNvSpPr/>
              <p:nvPr/>
            </p:nvSpPr>
            <p:spPr>
              <a:xfrm>
                <a:off x="4944533" y="2155566"/>
                <a:ext cx="1672695" cy="1438594"/>
              </a:xfrm>
              <a:custGeom>
                <a:avLst/>
                <a:gdLst>
                  <a:gd name="connsiteX0" fmla="*/ 1646767 w 1672695"/>
                  <a:gd name="connsiteY0" fmla="*/ 388668 h 1438594"/>
                  <a:gd name="connsiteX1" fmla="*/ 1519767 w 1672695"/>
                  <a:gd name="connsiteY1" fmla="*/ 608801 h 1438594"/>
                  <a:gd name="connsiteX2" fmla="*/ 1143000 w 1672695"/>
                  <a:gd name="connsiteY2" fmla="*/ 964401 h 1438594"/>
                  <a:gd name="connsiteX3" fmla="*/ 1130300 w 1672695"/>
                  <a:gd name="connsiteY3" fmla="*/ 1015201 h 1438594"/>
                  <a:gd name="connsiteX4" fmla="*/ 1087967 w 1672695"/>
                  <a:gd name="connsiteY4" fmla="*/ 1032134 h 1438594"/>
                  <a:gd name="connsiteX5" fmla="*/ 1138767 w 1672695"/>
                  <a:gd name="connsiteY5" fmla="*/ 1099867 h 1438594"/>
                  <a:gd name="connsiteX6" fmla="*/ 1079500 w 1672695"/>
                  <a:gd name="connsiteY6" fmla="*/ 1159134 h 1438594"/>
                  <a:gd name="connsiteX7" fmla="*/ 1193800 w 1672695"/>
                  <a:gd name="connsiteY7" fmla="*/ 1222634 h 1438594"/>
                  <a:gd name="connsiteX8" fmla="*/ 1176867 w 1672695"/>
                  <a:gd name="connsiteY8" fmla="*/ 1273434 h 1438594"/>
                  <a:gd name="connsiteX9" fmla="*/ 1151467 w 1672695"/>
                  <a:gd name="connsiteY9" fmla="*/ 1290367 h 1438594"/>
                  <a:gd name="connsiteX10" fmla="*/ 241300 w 1672695"/>
                  <a:gd name="connsiteY10" fmla="*/ 1421600 h 1438594"/>
                  <a:gd name="connsiteX11" fmla="*/ 232833 w 1672695"/>
                  <a:gd name="connsiteY11" fmla="*/ 1421600 h 1438594"/>
                  <a:gd name="connsiteX12" fmla="*/ 8467 w 1672695"/>
                  <a:gd name="connsiteY12" fmla="*/ 1281901 h 1438594"/>
                  <a:gd name="connsiteX13" fmla="*/ 0 w 1672695"/>
                  <a:gd name="connsiteY13" fmla="*/ 1273434 h 1438594"/>
                  <a:gd name="connsiteX14" fmla="*/ 711200 w 1672695"/>
                  <a:gd name="connsiteY14" fmla="*/ 83868 h 1438594"/>
                  <a:gd name="connsiteX15" fmla="*/ 850900 w 1672695"/>
                  <a:gd name="connsiteY15" fmla="*/ 37302 h 1438594"/>
                  <a:gd name="connsiteX16" fmla="*/ 944033 w 1672695"/>
                  <a:gd name="connsiteY16" fmla="*/ 20368 h 1438594"/>
                  <a:gd name="connsiteX17" fmla="*/ 965200 w 1672695"/>
                  <a:gd name="connsiteY17" fmla="*/ 16135 h 1438594"/>
                  <a:gd name="connsiteX18" fmla="*/ 990600 w 1672695"/>
                  <a:gd name="connsiteY18" fmla="*/ 11902 h 1438594"/>
                  <a:gd name="connsiteX19" fmla="*/ 1316567 w 1672695"/>
                  <a:gd name="connsiteY19" fmla="*/ 7668 h 1438594"/>
                  <a:gd name="connsiteX20" fmla="*/ 1447800 w 1672695"/>
                  <a:gd name="connsiteY20" fmla="*/ 33068 h 1438594"/>
                  <a:gd name="connsiteX21" fmla="*/ 1524000 w 1672695"/>
                  <a:gd name="connsiteY21" fmla="*/ 58468 h 1438594"/>
                  <a:gd name="connsiteX22" fmla="*/ 1659467 w 1672695"/>
                  <a:gd name="connsiteY22" fmla="*/ 134668 h 1438594"/>
                  <a:gd name="connsiteX23" fmla="*/ 1646767 w 1672695"/>
                  <a:gd name="connsiteY23" fmla="*/ 388668 h 143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72695" h="1438594">
                    <a:moveTo>
                      <a:pt x="1646767" y="388668"/>
                    </a:moveTo>
                    <a:cubicBezTo>
                      <a:pt x="1617133" y="469101"/>
                      <a:pt x="1570567" y="541068"/>
                      <a:pt x="1519767" y="608801"/>
                    </a:cubicBezTo>
                    <a:cubicBezTo>
                      <a:pt x="1413933" y="744268"/>
                      <a:pt x="1261533" y="845867"/>
                      <a:pt x="1143000" y="964401"/>
                    </a:cubicBezTo>
                    <a:cubicBezTo>
                      <a:pt x="1138767" y="981334"/>
                      <a:pt x="1130300" y="998267"/>
                      <a:pt x="1130300" y="1015201"/>
                    </a:cubicBezTo>
                    <a:cubicBezTo>
                      <a:pt x="1113367" y="1019434"/>
                      <a:pt x="1104900" y="1027901"/>
                      <a:pt x="1087967" y="1032134"/>
                    </a:cubicBezTo>
                    <a:cubicBezTo>
                      <a:pt x="1104900" y="1053301"/>
                      <a:pt x="1126067" y="1078701"/>
                      <a:pt x="1138767" y="1099867"/>
                    </a:cubicBezTo>
                    <a:cubicBezTo>
                      <a:pt x="1117600" y="1116801"/>
                      <a:pt x="1100667" y="1142201"/>
                      <a:pt x="1079500" y="1159134"/>
                    </a:cubicBezTo>
                    <a:cubicBezTo>
                      <a:pt x="1113367" y="1184534"/>
                      <a:pt x="1155700" y="1201467"/>
                      <a:pt x="1193800" y="1222634"/>
                    </a:cubicBezTo>
                    <a:cubicBezTo>
                      <a:pt x="1185333" y="1239567"/>
                      <a:pt x="1185333" y="1256501"/>
                      <a:pt x="1176867" y="1273434"/>
                    </a:cubicBezTo>
                    <a:cubicBezTo>
                      <a:pt x="1168400" y="1277667"/>
                      <a:pt x="1159933" y="1286134"/>
                      <a:pt x="1151467" y="1290367"/>
                    </a:cubicBezTo>
                    <a:cubicBezTo>
                      <a:pt x="880533" y="1451234"/>
                      <a:pt x="550333" y="1455467"/>
                      <a:pt x="241300" y="1421600"/>
                    </a:cubicBezTo>
                    <a:cubicBezTo>
                      <a:pt x="237067" y="1421600"/>
                      <a:pt x="237067" y="1421600"/>
                      <a:pt x="232833" y="1421600"/>
                    </a:cubicBezTo>
                    <a:cubicBezTo>
                      <a:pt x="139700" y="1408900"/>
                      <a:pt x="63500" y="1358100"/>
                      <a:pt x="8467" y="1281901"/>
                    </a:cubicBezTo>
                    <a:cubicBezTo>
                      <a:pt x="4233" y="1277667"/>
                      <a:pt x="4233" y="1277667"/>
                      <a:pt x="0" y="1273434"/>
                    </a:cubicBezTo>
                    <a:cubicBezTo>
                      <a:pt x="16933" y="803534"/>
                      <a:pt x="266700" y="291301"/>
                      <a:pt x="711200" y="83868"/>
                    </a:cubicBezTo>
                    <a:cubicBezTo>
                      <a:pt x="753533" y="62702"/>
                      <a:pt x="804333" y="50001"/>
                      <a:pt x="850900" y="37302"/>
                    </a:cubicBezTo>
                    <a:cubicBezTo>
                      <a:pt x="880533" y="28835"/>
                      <a:pt x="914400" y="24602"/>
                      <a:pt x="944033" y="20368"/>
                    </a:cubicBezTo>
                    <a:cubicBezTo>
                      <a:pt x="952500" y="20368"/>
                      <a:pt x="956733" y="20368"/>
                      <a:pt x="965200" y="16135"/>
                    </a:cubicBezTo>
                    <a:cubicBezTo>
                      <a:pt x="973667" y="16135"/>
                      <a:pt x="982133" y="16135"/>
                      <a:pt x="990600" y="11902"/>
                    </a:cubicBezTo>
                    <a:cubicBezTo>
                      <a:pt x="1100667" y="-798"/>
                      <a:pt x="1206500" y="-5032"/>
                      <a:pt x="1316567" y="7668"/>
                    </a:cubicBezTo>
                    <a:cubicBezTo>
                      <a:pt x="1358900" y="11902"/>
                      <a:pt x="1405467" y="20368"/>
                      <a:pt x="1447800" y="33068"/>
                    </a:cubicBezTo>
                    <a:cubicBezTo>
                      <a:pt x="1473200" y="41535"/>
                      <a:pt x="1498600" y="50001"/>
                      <a:pt x="1524000" y="58468"/>
                    </a:cubicBezTo>
                    <a:cubicBezTo>
                      <a:pt x="1570567" y="79635"/>
                      <a:pt x="1617133" y="100801"/>
                      <a:pt x="1659467" y="134668"/>
                    </a:cubicBezTo>
                    <a:cubicBezTo>
                      <a:pt x="1680633" y="219335"/>
                      <a:pt x="1676400" y="308235"/>
                      <a:pt x="1646767" y="388668"/>
                    </a:cubicBezTo>
                    <a:close/>
                  </a:path>
                </a:pathLst>
              </a:custGeom>
              <a:solidFill>
                <a:schemeClr val="accent3"/>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55" name="任意多边形 17">
                <a:extLst>
                  <a:ext uri="{FF2B5EF4-FFF2-40B4-BE49-F238E27FC236}">
                    <a16:creationId xmlns:a16="http://schemas.microsoft.com/office/drawing/2014/main" id="{72F0F3F4-F7FD-48D9-8DB4-08190DD04B24}"/>
                  </a:ext>
                </a:extLst>
              </p:cNvPr>
              <p:cNvSpPr/>
              <p:nvPr/>
            </p:nvSpPr>
            <p:spPr>
              <a:xfrm>
                <a:off x="4423833" y="4034366"/>
                <a:ext cx="12700" cy="8466"/>
              </a:xfrm>
              <a:custGeom>
                <a:avLst/>
                <a:gdLst>
                  <a:gd name="connsiteX0" fmla="*/ 4233 w 12700"/>
                  <a:gd name="connsiteY0" fmla="*/ 8467 h 8466"/>
                  <a:gd name="connsiteX1" fmla="*/ 4233 w 12700"/>
                  <a:gd name="connsiteY1" fmla="*/ 8467 h 8466"/>
                  <a:gd name="connsiteX2" fmla="*/ 4233 w 12700"/>
                  <a:gd name="connsiteY2" fmla="*/ 8467 h 8466"/>
                  <a:gd name="connsiteX3" fmla="*/ 0 w 12700"/>
                  <a:gd name="connsiteY3" fmla="*/ 0 h 8466"/>
                  <a:gd name="connsiteX4" fmla="*/ 12700 w 12700"/>
                  <a:gd name="connsiteY4" fmla="*/ 0 h 8466"/>
                  <a:gd name="connsiteX5" fmla="*/ 4233 w 12700"/>
                  <a:gd name="connsiteY5" fmla="*/ 8467 h 8466"/>
                  <a:gd name="connsiteX6" fmla="*/ 4233 w 12700"/>
                  <a:gd name="connsiteY6" fmla="*/ 8467 h 8466"/>
                  <a:gd name="connsiteX7" fmla="*/ 4233 w 12700"/>
                  <a:gd name="connsiteY7" fmla="*/ 0 h 8466"/>
                  <a:gd name="connsiteX8" fmla="*/ 4233 w 12700"/>
                  <a:gd name="connsiteY8" fmla="*/ 0 h 8466"/>
                  <a:gd name="connsiteX9" fmla="*/ 4233 w 12700"/>
                  <a:gd name="connsiteY9" fmla="*/ 0 h 8466"/>
                  <a:gd name="connsiteX10" fmla="*/ 4233 w 12700"/>
                  <a:gd name="connsiteY10" fmla="*/ 0 h 8466"/>
                  <a:gd name="connsiteX11" fmla="*/ 4233 w 12700"/>
                  <a:gd name="connsiteY11" fmla="*/ 0 h 8466"/>
                  <a:gd name="connsiteX12" fmla="*/ 4233 w 12700"/>
                  <a:gd name="connsiteY12" fmla="*/ 0 h 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00" h="8466">
                    <a:moveTo>
                      <a:pt x="4233" y="8467"/>
                    </a:moveTo>
                    <a:cubicBezTo>
                      <a:pt x="4233" y="8467"/>
                      <a:pt x="4233" y="8467"/>
                      <a:pt x="4233" y="8467"/>
                    </a:cubicBezTo>
                    <a:cubicBezTo>
                      <a:pt x="4233" y="8467"/>
                      <a:pt x="4233" y="4233"/>
                      <a:pt x="4233" y="8467"/>
                    </a:cubicBezTo>
                    <a:lnTo>
                      <a:pt x="0" y="0"/>
                    </a:lnTo>
                    <a:lnTo>
                      <a:pt x="12700" y="0"/>
                    </a:lnTo>
                    <a:lnTo>
                      <a:pt x="4233" y="8467"/>
                    </a:lnTo>
                    <a:cubicBezTo>
                      <a:pt x="8467" y="8467"/>
                      <a:pt x="4233" y="8467"/>
                      <a:pt x="4233" y="8467"/>
                    </a:cubicBezTo>
                    <a:close/>
                    <a:moveTo>
                      <a:pt x="4233" y="0"/>
                    </a:moveTo>
                    <a:cubicBezTo>
                      <a:pt x="4233" y="0"/>
                      <a:pt x="4233" y="0"/>
                      <a:pt x="4233" y="0"/>
                    </a:cubicBezTo>
                    <a:lnTo>
                      <a:pt x="4233" y="0"/>
                    </a:lnTo>
                    <a:lnTo>
                      <a:pt x="4233" y="0"/>
                    </a:lnTo>
                    <a:cubicBezTo>
                      <a:pt x="8467" y="0"/>
                      <a:pt x="4233" y="0"/>
                      <a:pt x="4233" y="0"/>
                    </a:cubicBezTo>
                    <a:cubicBezTo>
                      <a:pt x="4233" y="0"/>
                      <a:pt x="4233" y="0"/>
                      <a:pt x="4233" y="0"/>
                    </a:cubicBezTo>
                    <a:close/>
                  </a:path>
                </a:pathLst>
              </a:custGeom>
              <a:solidFill>
                <a:srgbClr val="000000"/>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56" name="任意多边形 18">
                <a:extLst>
                  <a:ext uri="{FF2B5EF4-FFF2-40B4-BE49-F238E27FC236}">
                    <a16:creationId xmlns:a16="http://schemas.microsoft.com/office/drawing/2014/main" id="{16ACF537-2CE3-4A8D-AD94-3706D265193F}"/>
                  </a:ext>
                </a:extLst>
              </p:cNvPr>
              <p:cNvSpPr/>
              <p:nvPr/>
            </p:nvSpPr>
            <p:spPr>
              <a:xfrm>
                <a:off x="5900340" y="2172499"/>
                <a:ext cx="524277" cy="529198"/>
              </a:xfrm>
              <a:custGeom>
                <a:avLst/>
                <a:gdLst>
                  <a:gd name="connsiteX0" fmla="*/ 496226 w 524277"/>
                  <a:gd name="connsiteY0" fmla="*/ 223568 h 529198"/>
                  <a:gd name="connsiteX1" fmla="*/ 326893 w 524277"/>
                  <a:gd name="connsiteY1" fmla="*/ 490268 h 529198"/>
                  <a:gd name="connsiteX2" fmla="*/ 271859 w 524277"/>
                  <a:gd name="connsiteY2" fmla="*/ 528368 h 529198"/>
                  <a:gd name="connsiteX3" fmla="*/ 221059 w 524277"/>
                  <a:gd name="connsiteY3" fmla="*/ 507201 h 529198"/>
                  <a:gd name="connsiteX4" fmla="*/ 191426 w 524277"/>
                  <a:gd name="connsiteY4" fmla="*/ 456401 h 529198"/>
                  <a:gd name="connsiteX5" fmla="*/ 102526 w 524277"/>
                  <a:gd name="connsiteY5" fmla="*/ 265901 h 529198"/>
                  <a:gd name="connsiteX6" fmla="*/ 22093 w 524277"/>
                  <a:gd name="connsiteY6" fmla="*/ 96568 h 529198"/>
                  <a:gd name="connsiteX7" fmla="*/ 5159 w 524277"/>
                  <a:gd name="connsiteY7" fmla="*/ 16135 h 529198"/>
                  <a:gd name="connsiteX8" fmla="*/ 30559 w 524277"/>
                  <a:gd name="connsiteY8" fmla="*/ 11902 h 529198"/>
                  <a:gd name="connsiteX9" fmla="*/ 356526 w 524277"/>
                  <a:gd name="connsiteY9" fmla="*/ 7668 h 529198"/>
                  <a:gd name="connsiteX10" fmla="*/ 487759 w 524277"/>
                  <a:gd name="connsiteY10" fmla="*/ 33068 h 529198"/>
                  <a:gd name="connsiteX11" fmla="*/ 521626 w 524277"/>
                  <a:gd name="connsiteY11" fmla="*/ 96568 h 529198"/>
                  <a:gd name="connsiteX12" fmla="*/ 496226 w 524277"/>
                  <a:gd name="connsiteY12" fmla="*/ 223568 h 529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4277" h="529198">
                    <a:moveTo>
                      <a:pt x="496226" y="223568"/>
                    </a:moveTo>
                    <a:cubicBezTo>
                      <a:pt x="453893" y="320935"/>
                      <a:pt x="398859" y="409835"/>
                      <a:pt x="326893" y="490268"/>
                    </a:cubicBezTo>
                    <a:cubicBezTo>
                      <a:pt x="314193" y="507201"/>
                      <a:pt x="293026" y="524135"/>
                      <a:pt x="271859" y="528368"/>
                    </a:cubicBezTo>
                    <a:cubicBezTo>
                      <a:pt x="250693" y="532601"/>
                      <a:pt x="233759" y="519901"/>
                      <a:pt x="221059" y="507201"/>
                    </a:cubicBezTo>
                    <a:cubicBezTo>
                      <a:pt x="208359" y="494501"/>
                      <a:pt x="199893" y="473335"/>
                      <a:pt x="191426" y="456401"/>
                    </a:cubicBezTo>
                    <a:cubicBezTo>
                      <a:pt x="161793" y="392901"/>
                      <a:pt x="132159" y="329401"/>
                      <a:pt x="102526" y="265901"/>
                    </a:cubicBezTo>
                    <a:cubicBezTo>
                      <a:pt x="77126" y="210868"/>
                      <a:pt x="51726" y="151601"/>
                      <a:pt x="22093" y="96568"/>
                    </a:cubicBezTo>
                    <a:cubicBezTo>
                      <a:pt x="5159" y="62701"/>
                      <a:pt x="-7541" y="37302"/>
                      <a:pt x="5159" y="16135"/>
                    </a:cubicBezTo>
                    <a:cubicBezTo>
                      <a:pt x="13626" y="16135"/>
                      <a:pt x="22093" y="16135"/>
                      <a:pt x="30559" y="11902"/>
                    </a:cubicBezTo>
                    <a:cubicBezTo>
                      <a:pt x="140626" y="-798"/>
                      <a:pt x="246459" y="-5032"/>
                      <a:pt x="356526" y="7668"/>
                    </a:cubicBezTo>
                    <a:cubicBezTo>
                      <a:pt x="398859" y="11902"/>
                      <a:pt x="445426" y="20368"/>
                      <a:pt x="487759" y="33068"/>
                    </a:cubicBezTo>
                    <a:cubicBezTo>
                      <a:pt x="504693" y="50002"/>
                      <a:pt x="517393" y="71168"/>
                      <a:pt x="521626" y="96568"/>
                    </a:cubicBezTo>
                    <a:cubicBezTo>
                      <a:pt x="530093" y="130435"/>
                      <a:pt x="517393" y="177001"/>
                      <a:pt x="496226" y="223568"/>
                    </a:cubicBezTo>
                    <a:close/>
                  </a:path>
                </a:pathLst>
              </a:custGeom>
              <a:solidFill>
                <a:srgbClr val="FFD5C6"/>
              </a:solidFill>
              <a:ln w="42333" cap="flat">
                <a:noFill/>
                <a:prstDash val="solid"/>
                <a:miter/>
              </a:ln>
            </p:spPr>
            <p:txBody>
              <a:bodyPr rtlCol="0" anchor="ctr"/>
              <a:lstStyle/>
              <a:p>
                <a:pPr>
                  <a:lnSpc>
                    <a:spcPct val="150000"/>
                  </a:lnSpc>
                </a:pPr>
                <a:endParaRPr lang="zh-CN" altLang="en-US" dirty="0">
                  <a:cs typeface="+mn-ea"/>
                  <a:sym typeface="+mn-lt"/>
                </a:endParaRPr>
              </a:p>
            </p:txBody>
          </p:sp>
          <p:grpSp>
            <p:nvGrpSpPr>
              <p:cNvPr id="357" name="组合 356">
                <a:extLst>
                  <a:ext uri="{FF2B5EF4-FFF2-40B4-BE49-F238E27FC236}">
                    <a16:creationId xmlns:a16="http://schemas.microsoft.com/office/drawing/2014/main" id="{D9A0F10B-B2A0-4D98-B54A-A31EDCBC5B2B}"/>
                  </a:ext>
                </a:extLst>
              </p:cNvPr>
              <p:cNvGrpSpPr/>
              <p:nvPr/>
            </p:nvGrpSpPr>
            <p:grpSpPr>
              <a:xfrm>
                <a:off x="6018741" y="1308101"/>
                <a:ext cx="885824" cy="1223432"/>
                <a:chOff x="5828241" y="1104901"/>
                <a:chExt cx="885824" cy="1223432"/>
              </a:xfrm>
            </p:grpSpPr>
            <p:sp>
              <p:nvSpPr>
                <p:cNvPr id="370" name="任意多边形 20">
                  <a:extLst>
                    <a:ext uri="{FF2B5EF4-FFF2-40B4-BE49-F238E27FC236}">
                      <a16:creationId xmlns:a16="http://schemas.microsoft.com/office/drawing/2014/main" id="{AA4D3EFA-507D-4429-A652-5F07FBF9EB7E}"/>
                    </a:ext>
                  </a:extLst>
                </p:cNvPr>
                <p:cNvSpPr/>
                <p:nvPr/>
              </p:nvSpPr>
              <p:spPr>
                <a:xfrm>
                  <a:off x="5830272" y="1655234"/>
                  <a:ext cx="426593" cy="673099"/>
                </a:xfrm>
                <a:custGeom>
                  <a:avLst/>
                  <a:gdLst>
                    <a:gd name="connsiteX0" fmla="*/ 426594 w 426593"/>
                    <a:gd name="connsiteY0" fmla="*/ 359833 h 673099"/>
                    <a:gd name="connsiteX1" fmla="*/ 346161 w 426593"/>
                    <a:gd name="connsiteY1" fmla="*/ 461433 h 673099"/>
                    <a:gd name="connsiteX2" fmla="*/ 219161 w 426593"/>
                    <a:gd name="connsiteY2" fmla="*/ 618066 h 673099"/>
                    <a:gd name="connsiteX3" fmla="*/ 176827 w 426593"/>
                    <a:gd name="connsiteY3" fmla="*/ 673099 h 673099"/>
                    <a:gd name="connsiteX4" fmla="*/ 3260 w 426593"/>
                    <a:gd name="connsiteY4" fmla="*/ 309033 h 673099"/>
                    <a:gd name="connsiteX5" fmla="*/ 92161 w 426593"/>
                    <a:gd name="connsiteY5" fmla="*/ 207433 h 673099"/>
                    <a:gd name="connsiteX6" fmla="*/ 113327 w 426593"/>
                    <a:gd name="connsiteY6" fmla="*/ 182033 h 673099"/>
                    <a:gd name="connsiteX7" fmla="*/ 244560 w 426593"/>
                    <a:gd name="connsiteY7" fmla="*/ 0 h 673099"/>
                    <a:gd name="connsiteX8" fmla="*/ 363094 w 426593"/>
                    <a:gd name="connsiteY8" fmla="*/ 169333 h 673099"/>
                    <a:gd name="connsiteX9" fmla="*/ 426594 w 426593"/>
                    <a:gd name="connsiteY9" fmla="*/ 359833 h 673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6593" h="673099">
                      <a:moveTo>
                        <a:pt x="426594" y="359833"/>
                      </a:moveTo>
                      <a:cubicBezTo>
                        <a:pt x="401194" y="393700"/>
                        <a:pt x="371560" y="427566"/>
                        <a:pt x="346161" y="461433"/>
                      </a:cubicBezTo>
                      <a:cubicBezTo>
                        <a:pt x="303827" y="512233"/>
                        <a:pt x="261494" y="563033"/>
                        <a:pt x="219161" y="618066"/>
                      </a:cubicBezTo>
                      <a:cubicBezTo>
                        <a:pt x="206460" y="634999"/>
                        <a:pt x="189527" y="656166"/>
                        <a:pt x="176827" y="673099"/>
                      </a:cubicBezTo>
                      <a:cubicBezTo>
                        <a:pt x="66760" y="579966"/>
                        <a:pt x="-17906" y="457200"/>
                        <a:pt x="3260" y="309033"/>
                      </a:cubicBezTo>
                      <a:cubicBezTo>
                        <a:pt x="37127" y="275166"/>
                        <a:pt x="62527" y="241300"/>
                        <a:pt x="92161" y="207433"/>
                      </a:cubicBezTo>
                      <a:cubicBezTo>
                        <a:pt x="100627" y="198966"/>
                        <a:pt x="104860" y="190500"/>
                        <a:pt x="113327" y="182033"/>
                      </a:cubicBezTo>
                      <a:cubicBezTo>
                        <a:pt x="159894" y="122767"/>
                        <a:pt x="197994" y="67733"/>
                        <a:pt x="244560" y="0"/>
                      </a:cubicBezTo>
                      <a:cubicBezTo>
                        <a:pt x="295360" y="46567"/>
                        <a:pt x="333460" y="105833"/>
                        <a:pt x="363094" y="169333"/>
                      </a:cubicBezTo>
                      <a:cubicBezTo>
                        <a:pt x="380027" y="237066"/>
                        <a:pt x="405427" y="292100"/>
                        <a:pt x="426594" y="359833"/>
                      </a:cubicBezTo>
                      <a:close/>
                    </a:path>
                  </a:pathLst>
                </a:custGeom>
                <a:solidFill>
                  <a:srgbClr val="FFD5C6"/>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71" name="任意多边形 21">
                  <a:extLst>
                    <a:ext uri="{FF2B5EF4-FFF2-40B4-BE49-F238E27FC236}">
                      <a16:creationId xmlns:a16="http://schemas.microsoft.com/office/drawing/2014/main" id="{D2079A46-0CCB-474B-A157-E1DC8E2C5160}"/>
                    </a:ext>
                  </a:extLst>
                </p:cNvPr>
                <p:cNvSpPr/>
                <p:nvPr/>
              </p:nvSpPr>
              <p:spPr>
                <a:xfrm>
                  <a:off x="5913966" y="1833034"/>
                  <a:ext cx="258233" cy="440266"/>
                </a:xfrm>
                <a:custGeom>
                  <a:avLst/>
                  <a:gdLst>
                    <a:gd name="connsiteX0" fmla="*/ 258233 w 258233"/>
                    <a:gd name="connsiteY0" fmla="*/ 283633 h 440266"/>
                    <a:gd name="connsiteX1" fmla="*/ 131233 w 258233"/>
                    <a:gd name="connsiteY1" fmla="*/ 440266 h 440266"/>
                    <a:gd name="connsiteX2" fmla="*/ 59267 w 258233"/>
                    <a:gd name="connsiteY2" fmla="*/ 317500 h 440266"/>
                    <a:gd name="connsiteX3" fmla="*/ 0 w 258233"/>
                    <a:gd name="connsiteY3" fmla="*/ 42333 h 440266"/>
                    <a:gd name="connsiteX4" fmla="*/ 0 w 258233"/>
                    <a:gd name="connsiteY4" fmla="*/ 25400 h 440266"/>
                    <a:gd name="connsiteX5" fmla="*/ 16933 w 258233"/>
                    <a:gd name="connsiteY5" fmla="*/ 0 h 440266"/>
                    <a:gd name="connsiteX6" fmla="*/ 16933 w 258233"/>
                    <a:gd name="connsiteY6" fmla="*/ 0 h 440266"/>
                    <a:gd name="connsiteX7" fmla="*/ 67733 w 258233"/>
                    <a:gd name="connsiteY7" fmla="*/ 33867 h 440266"/>
                    <a:gd name="connsiteX8" fmla="*/ 160867 w 258233"/>
                    <a:gd name="connsiteY8" fmla="*/ 135467 h 440266"/>
                    <a:gd name="connsiteX9" fmla="*/ 258233 w 258233"/>
                    <a:gd name="connsiteY9" fmla="*/ 283633 h 44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8233" h="440266">
                      <a:moveTo>
                        <a:pt x="258233" y="283633"/>
                      </a:moveTo>
                      <a:cubicBezTo>
                        <a:pt x="215900" y="334433"/>
                        <a:pt x="173567" y="385233"/>
                        <a:pt x="131233" y="440266"/>
                      </a:cubicBezTo>
                      <a:cubicBezTo>
                        <a:pt x="101600" y="402166"/>
                        <a:pt x="80433" y="359833"/>
                        <a:pt x="59267" y="317500"/>
                      </a:cubicBezTo>
                      <a:cubicBezTo>
                        <a:pt x="21167" y="232833"/>
                        <a:pt x="0" y="139700"/>
                        <a:pt x="0" y="42333"/>
                      </a:cubicBezTo>
                      <a:cubicBezTo>
                        <a:pt x="0" y="38100"/>
                        <a:pt x="0" y="29633"/>
                        <a:pt x="0" y="25400"/>
                      </a:cubicBezTo>
                      <a:cubicBezTo>
                        <a:pt x="0" y="12700"/>
                        <a:pt x="4233" y="0"/>
                        <a:pt x="16933" y="0"/>
                      </a:cubicBezTo>
                      <a:cubicBezTo>
                        <a:pt x="16933" y="0"/>
                        <a:pt x="16933" y="0"/>
                        <a:pt x="16933" y="0"/>
                      </a:cubicBezTo>
                      <a:cubicBezTo>
                        <a:pt x="33867" y="0"/>
                        <a:pt x="55033" y="21167"/>
                        <a:pt x="67733" y="33867"/>
                      </a:cubicBezTo>
                      <a:cubicBezTo>
                        <a:pt x="101600" y="63500"/>
                        <a:pt x="135467" y="97367"/>
                        <a:pt x="160867" y="135467"/>
                      </a:cubicBezTo>
                      <a:cubicBezTo>
                        <a:pt x="203200" y="182033"/>
                        <a:pt x="232833" y="232833"/>
                        <a:pt x="258233" y="283633"/>
                      </a:cubicBezTo>
                      <a:close/>
                    </a:path>
                  </a:pathLst>
                </a:custGeom>
                <a:solidFill>
                  <a:srgbClr val="F3A28E"/>
                </a:solidFill>
                <a:ln w="42333" cap="flat">
                  <a:noFill/>
                  <a:prstDash val="solid"/>
                  <a:miter/>
                </a:ln>
              </p:spPr>
              <p:txBody>
                <a:bodyPr rtlCol="0" anchor="ctr"/>
                <a:lstStyle/>
                <a:p>
                  <a:pPr>
                    <a:lnSpc>
                      <a:spcPct val="150000"/>
                    </a:lnSpc>
                  </a:pPr>
                  <a:endParaRPr lang="zh-CN" altLang="en-US" dirty="0">
                    <a:cs typeface="+mn-ea"/>
                    <a:sym typeface="+mn-lt"/>
                  </a:endParaRPr>
                </a:p>
              </p:txBody>
            </p:sp>
            <p:grpSp>
              <p:nvGrpSpPr>
                <p:cNvPr id="372" name="组合 371">
                  <a:extLst>
                    <a:ext uri="{FF2B5EF4-FFF2-40B4-BE49-F238E27FC236}">
                      <a16:creationId xmlns:a16="http://schemas.microsoft.com/office/drawing/2014/main" id="{81934885-5C49-4520-A8E0-AFA48ACE142A}"/>
                    </a:ext>
                  </a:extLst>
                </p:cNvPr>
                <p:cNvGrpSpPr/>
                <p:nvPr/>
              </p:nvGrpSpPr>
              <p:grpSpPr>
                <a:xfrm>
                  <a:off x="5828241" y="1104901"/>
                  <a:ext cx="885824" cy="1137867"/>
                  <a:chOff x="5828241" y="1104901"/>
                  <a:chExt cx="885824" cy="1137867"/>
                </a:xfrm>
              </p:grpSpPr>
              <p:sp>
                <p:nvSpPr>
                  <p:cNvPr id="373" name="任意多边形 23">
                    <a:extLst>
                      <a:ext uri="{FF2B5EF4-FFF2-40B4-BE49-F238E27FC236}">
                        <a16:creationId xmlns:a16="http://schemas.microsoft.com/office/drawing/2014/main" id="{8983D2DB-5444-4520-A5EA-AA3A308C22A7}"/>
                      </a:ext>
                    </a:extLst>
                  </p:cNvPr>
                  <p:cNvSpPr/>
                  <p:nvPr/>
                </p:nvSpPr>
                <p:spPr>
                  <a:xfrm>
                    <a:off x="5908922" y="1282437"/>
                    <a:ext cx="687208" cy="960331"/>
                  </a:xfrm>
                  <a:custGeom>
                    <a:avLst/>
                    <a:gdLst>
                      <a:gd name="connsiteX0" fmla="*/ 648511 w 687208"/>
                      <a:gd name="connsiteY0" fmla="*/ 178064 h 960331"/>
                      <a:gd name="connsiteX1" fmla="*/ 682378 w 687208"/>
                      <a:gd name="connsiteY1" fmla="*/ 436297 h 960331"/>
                      <a:gd name="connsiteX2" fmla="*/ 631578 w 687208"/>
                      <a:gd name="connsiteY2" fmla="*/ 554830 h 960331"/>
                      <a:gd name="connsiteX3" fmla="*/ 466478 w 687208"/>
                      <a:gd name="connsiteY3" fmla="*/ 940063 h 960331"/>
                      <a:gd name="connsiteX4" fmla="*/ 259045 w 687208"/>
                      <a:gd name="connsiteY4" fmla="*/ 948530 h 960331"/>
                      <a:gd name="connsiteX5" fmla="*/ 81244 w 687208"/>
                      <a:gd name="connsiteY5" fmla="*/ 838463 h 960331"/>
                      <a:gd name="connsiteX6" fmla="*/ 30444 w 687208"/>
                      <a:gd name="connsiteY6" fmla="*/ 631030 h 960331"/>
                      <a:gd name="connsiteX7" fmla="*/ 811 w 687208"/>
                      <a:gd name="connsiteY7" fmla="*/ 355864 h 960331"/>
                      <a:gd name="connsiteX8" fmla="*/ 144744 w 687208"/>
                      <a:gd name="connsiteY8" fmla="*/ 63764 h 960331"/>
                      <a:gd name="connsiteX9" fmla="*/ 419911 w 687208"/>
                      <a:gd name="connsiteY9" fmla="*/ 8731 h 960331"/>
                      <a:gd name="connsiteX10" fmla="*/ 648511 w 687208"/>
                      <a:gd name="connsiteY10" fmla="*/ 178064 h 960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7208" h="960331">
                        <a:moveTo>
                          <a:pt x="648511" y="178064"/>
                        </a:moveTo>
                        <a:cubicBezTo>
                          <a:pt x="682378" y="258497"/>
                          <a:pt x="695078" y="351630"/>
                          <a:pt x="682378" y="436297"/>
                        </a:cubicBezTo>
                        <a:cubicBezTo>
                          <a:pt x="656978" y="470164"/>
                          <a:pt x="640044" y="512497"/>
                          <a:pt x="631578" y="554830"/>
                        </a:cubicBezTo>
                        <a:cubicBezTo>
                          <a:pt x="606178" y="690297"/>
                          <a:pt x="555378" y="829997"/>
                          <a:pt x="466478" y="940063"/>
                        </a:cubicBezTo>
                        <a:cubicBezTo>
                          <a:pt x="398745" y="965463"/>
                          <a:pt x="326778" y="965463"/>
                          <a:pt x="259045" y="948530"/>
                        </a:cubicBezTo>
                        <a:cubicBezTo>
                          <a:pt x="187078" y="931597"/>
                          <a:pt x="123578" y="889263"/>
                          <a:pt x="81244" y="838463"/>
                        </a:cubicBezTo>
                        <a:cubicBezTo>
                          <a:pt x="30444" y="779197"/>
                          <a:pt x="43144" y="702997"/>
                          <a:pt x="30444" y="631030"/>
                        </a:cubicBezTo>
                        <a:cubicBezTo>
                          <a:pt x="9278" y="542130"/>
                          <a:pt x="-3422" y="448997"/>
                          <a:pt x="811" y="355864"/>
                        </a:cubicBezTo>
                        <a:cubicBezTo>
                          <a:pt x="9278" y="245797"/>
                          <a:pt x="51611" y="131497"/>
                          <a:pt x="144744" y="63764"/>
                        </a:cubicBezTo>
                        <a:cubicBezTo>
                          <a:pt x="220944" y="4497"/>
                          <a:pt x="326778" y="-12436"/>
                          <a:pt x="419911" y="8731"/>
                        </a:cubicBezTo>
                        <a:cubicBezTo>
                          <a:pt x="508811" y="34131"/>
                          <a:pt x="614644" y="97631"/>
                          <a:pt x="648511" y="178064"/>
                        </a:cubicBezTo>
                        <a:close/>
                      </a:path>
                    </a:pathLst>
                  </a:custGeom>
                  <a:solidFill>
                    <a:srgbClr val="FFD5C6"/>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74" name="任意多边形 24">
                    <a:extLst>
                      <a:ext uri="{FF2B5EF4-FFF2-40B4-BE49-F238E27FC236}">
                        <a16:creationId xmlns:a16="http://schemas.microsoft.com/office/drawing/2014/main" id="{A42A7F1E-B438-4C08-B2F2-4E324A8D10C9}"/>
                      </a:ext>
                    </a:extLst>
                  </p:cNvPr>
                  <p:cNvSpPr/>
                  <p:nvPr/>
                </p:nvSpPr>
                <p:spPr>
                  <a:xfrm>
                    <a:off x="6239933" y="1553634"/>
                    <a:ext cx="342899" cy="111948"/>
                  </a:xfrm>
                  <a:custGeom>
                    <a:avLst/>
                    <a:gdLst>
                      <a:gd name="connsiteX0" fmla="*/ 0 w 342899"/>
                      <a:gd name="connsiteY0" fmla="*/ 76200 h 111948"/>
                      <a:gd name="connsiteX1" fmla="*/ 131233 w 342899"/>
                      <a:gd name="connsiteY1" fmla="*/ 0 h 111948"/>
                      <a:gd name="connsiteX2" fmla="*/ 139700 w 342899"/>
                      <a:gd name="connsiteY2" fmla="*/ 38100 h 111948"/>
                      <a:gd name="connsiteX3" fmla="*/ 16933 w 342899"/>
                      <a:gd name="connsiteY3" fmla="*/ 88900 h 111948"/>
                      <a:gd name="connsiteX4" fmla="*/ 12700 w 342899"/>
                      <a:gd name="connsiteY4" fmla="*/ 80433 h 111948"/>
                      <a:gd name="connsiteX5" fmla="*/ 0 w 342899"/>
                      <a:gd name="connsiteY5" fmla="*/ 76200 h 111948"/>
                      <a:gd name="connsiteX6" fmla="*/ 0 w 342899"/>
                      <a:gd name="connsiteY6" fmla="*/ 76200 h 111948"/>
                      <a:gd name="connsiteX7" fmla="*/ 330200 w 342899"/>
                      <a:gd name="connsiteY7" fmla="*/ 110067 h 111948"/>
                      <a:gd name="connsiteX8" fmla="*/ 330200 w 342899"/>
                      <a:gd name="connsiteY8" fmla="*/ 110067 h 111948"/>
                      <a:gd name="connsiteX9" fmla="*/ 330200 w 342899"/>
                      <a:gd name="connsiteY9" fmla="*/ 110067 h 111948"/>
                      <a:gd name="connsiteX10" fmla="*/ 338667 w 342899"/>
                      <a:gd name="connsiteY10" fmla="*/ 101600 h 111948"/>
                      <a:gd name="connsiteX11" fmla="*/ 342900 w 342899"/>
                      <a:gd name="connsiteY11" fmla="*/ 97367 h 111948"/>
                      <a:gd name="connsiteX12" fmla="*/ 279400 w 342899"/>
                      <a:gd name="connsiteY12" fmla="*/ 4233 h 111948"/>
                      <a:gd name="connsiteX13" fmla="*/ 270933 w 342899"/>
                      <a:gd name="connsiteY13" fmla="*/ 38100 h 111948"/>
                      <a:gd name="connsiteX14" fmla="*/ 270933 w 342899"/>
                      <a:gd name="connsiteY14" fmla="*/ 42333 h 111948"/>
                      <a:gd name="connsiteX15" fmla="*/ 270933 w 342899"/>
                      <a:gd name="connsiteY15" fmla="*/ 50800 h 111948"/>
                      <a:gd name="connsiteX16" fmla="*/ 330200 w 342899"/>
                      <a:gd name="connsiteY16" fmla="*/ 110067 h 111948"/>
                      <a:gd name="connsiteX17" fmla="*/ 330200 w 342899"/>
                      <a:gd name="connsiteY17" fmla="*/ 110067 h 1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2899" h="111948">
                        <a:moveTo>
                          <a:pt x="0" y="76200"/>
                        </a:moveTo>
                        <a:cubicBezTo>
                          <a:pt x="42333" y="42333"/>
                          <a:pt x="84667" y="16933"/>
                          <a:pt x="131233" y="0"/>
                        </a:cubicBezTo>
                        <a:cubicBezTo>
                          <a:pt x="135467" y="12700"/>
                          <a:pt x="139700" y="29633"/>
                          <a:pt x="139700" y="38100"/>
                        </a:cubicBezTo>
                        <a:cubicBezTo>
                          <a:pt x="97367" y="46567"/>
                          <a:pt x="55033" y="67733"/>
                          <a:pt x="16933" y="88900"/>
                        </a:cubicBezTo>
                        <a:cubicBezTo>
                          <a:pt x="16933" y="84667"/>
                          <a:pt x="12700" y="84667"/>
                          <a:pt x="12700" y="80433"/>
                        </a:cubicBezTo>
                        <a:cubicBezTo>
                          <a:pt x="4233" y="84667"/>
                          <a:pt x="4233" y="80433"/>
                          <a:pt x="0" y="76200"/>
                        </a:cubicBezTo>
                        <a:cubicBezTo>
                          <a:pt x="0" y="80433"/>
                          <a:pt x="0" y="80433"/>
                          <a:pt x="0" y="76200"/>
                        </a:cubicBezTo>
                        <a:close/>
                        <a:moveTo>
                          <a:pt x="330200" y="110067"/>
                        </a:moveTo>
                        <a:cubicBezTo>
                          <a:pt x="330200" y="110067"/>
                          <a:pt x="330200" y="110067"/>
                          <a:pt x="330200" y="110067"/>
                        </a:cubicBezTo>
                        <a:cubicBezTo>
                          <a:pt x="330200" y="110067"/>
                          <a:pt x="330200" y="110067"/>
                          <a:pt x="330200" y="110067"/>
                        </a:cubicBezTo>
                        <a:cubicBezTo>
                          <a:pt x="334433" y="105833"/>
                          <a:pt x="334433" y="101600"/>
                          <a:pt x="338667" y="101600"/>
                        </a:cubicBezTo>
                        <a:cubicBezTo>
                          <a:pt x="338667" y="101600"/>
                          <a:pt x="342900" y="101600"/>
                          <a:pt x="342900" y="97367"/>
                        </a:cubicBezTo>
                        <a:cubicBezTo>
                          <a:pt x="325967" y="63500"/>
                          <a:pt x="304800" y="25400"/>
                          <a:pt x="279400" y="4233"/>
                        </a:cubicBezTo>
                        <a:cubicBezTo>
                          <a:pt x="275167" y="16933"/>
                          <a:pt x="275167" y="25400"/>
                          <a:pt x="270933" y="38100"/>
                        </a:cubicBezTo>
                        <a:cubicBezTo>
                          <a:pt x="270933" y="38100"/>
                          <a:pt x="270933" y="42333"/>
                          <a:pt x="270933" y="42333"/>
                        </a:cubicBezTo>
                        <a:cubicBezTo>
                          <a:pt x="270933" y="46567"/>
                          <a:pt x="270933" y="46567"/>
                          <a:pt x="270933" y="50800"/>
                        </a:cubicBezTo>
                        <a:cubicBezTo>
                          <a:pt x="292100" y="67733"/>
                          <a:pt x="313267" y="88900"/>
                          <a:pt x="330200" y="110067"/>
                        </a:cubicBezTo>
                        <a:cubicBezTo>
                          <a:pt x="330200" y="114300"/>
                          <a:pt x="330200" y="110067"/>
                          <a:pt x="330200" y="110067"/>
                        </a:cubicBezTo>
                        <a:close/>
                      </a:path>
                    </a:pathLst>
                  </a:custGeom>
                  <a:solidFill>
                    <a:srgbClr val="9B361C"/>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75" name="任意多边形 25">
                    <a:extLst>
                      <a:ext uri="{FF2B5EF4-FFF2-40B4-BE49-F238E27FC236}">
                        <a16:creationId xmlns:a16="http://schemas.microsoft.com/office/drawing/2014/main" id="{7610585D-62B7-4EDB-A213-CC65BB080429}"/>
                      </a:ext>
                    </a:extLst>
                  </p:cNvPr>
                  <p:cNvSpPr/>
                  <p:nvPr/>
                </p:nvSpPr>
                <p:spPr>
                  <a:xfrm>
                    <a:off x="6271448" y="1674473"/>
                    <a:ext cx="260585" cy="116227"/>
                  </a:xfrm>
                  <a:custGeom>
                    <a:avLst/>
                    <a:gdLst>
                      <a:gd name="connsiteX0" fmla="*/ 2352 w 260585"/>
                      <a:gd name="connsiteY0" fmla="*/ 31561 h 116227"/>
                      <a:gd name="connsiteX1" fmla="*/ 40452 w 260585"/>
                      <a:gd name="connsiteY1" fmla="*/ 1928 h 116227"/>
                      <a:gd name="connsiteX2" fmla="*/ 53152 w 260585"/>
                      <a:gd name="connsiteY2" fmla="*/ 14628 h 116227"/>
                      <a:gd name="connsiteX3" fmla="*/ 57385 w 260585"/>
                      <a:gd name="connsiteY3" fmla="*/ 31561 h 116227"/>
                      <a:gd name="connsiteX4" fmla="*/ 44685 w 260585"/>
                      <a:gd name="connsiteY4" fmla="*/ 95061 h 116227"/>
                      <a:gd name="connsiteX5" fmla="*/ 31985 w 260585"/>
                      <a:gd name="connsiteY5" fmla="*/ 107761 h 116227"/>
                      <a:gd name="connsiteX6" fmla="*/ 15052 w 260585"/>
                      <a:gd name="connsiteY6" fmla="*/ 95061 h 116227"/>
                      <a:gd name="connsiteX7" fmla="*/ 2352 w 260585"/>
                      <a:gd name="connsiteY7" fmla="*/ 31561 h 116227"/>
                      <a:gd name="connsiteX8" fmla="*/ 218252 w 260585"/>
                      <a:gd name="connsiteY8" fmla="*/ 99294 h 116227"/>
                      <a:gd name="connsiteX9" fmla="*/ 218252 w 260585"/>
                      <a:gd name="connsiteY9" fmla="*/ 99294 h 116227"/>
                      <a:gd name="connsiteX10" fmla="*/ 235185 w 260585"/>
                      <a:gd name="connsiteY10" fmla="*/ 111994 h 116227"/>
                      <a:gd name="connsiteX11" fmla="*/ 260585 w 260585"/>
                      <a:gd name="connsiteY11" fmla="*/ 48494 h 116227"/>
                      <a:gd name="connsiteX12" fmla="*/ 235185 w 260585"/>
                      <a:gd name="connsiteY12" fmla="*/ 23094 h 116227"/>
                      <a:gd name="connsiteX13" fmla="*/ 218252 w 260585"/>
                      <a:gd name="connsiteY13" fmla="*/ 99294 h 116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0585" h="116227">
                        <a:moveTo>
                          <a:pt x="2352" y="31561"/>
                        </a:moveTo>
                        <a:cubicBezTo>
                          <a:pt x="6585" y="14628"/>
                          <a:pt x="19285" y="-6539"/>
                          <a:pt x="40452" y="1928"/>
                        </a:cubicBezTo>
                        <a:cubicBezTo>
                          <a:pt x="44685" y="6161"/>
                          <a:pt x="48919" y="10394"/>
                          <a:pt x="53152" y="14628"/>
                        </a:cubicBezTo>
                        <a:cubicBezTo>
                          <a:pt x="53152" y="18861"/>
                          <a:pt x="57385" y="27328"/>
                          <a:pt x="57385" y="31561"/>
                        </a:cubicBezTo>
                        <a:cubicBezTo>
                          <a:pt x="57385" y="52728"/>
                          <a:pt x="53152" y="73894"/>
                          <a:pt x="44685" y="95061"/>
                        </a:cubicBezTo>
                        <a:cubicBezTo>
                          <a:pt x="40452" y="99294"/>
                          <a:pt x="36219" y="107761"/>
                          <a:pt x="31985" y="107761"/>
                        </a:cubicBezTo>
                        <a:cubicBezTo>
                          <a:pt x="23519" y="107761"/>
                          <a:pt x="15052" y="99294"/>
                          <a:pt x="15052" y="95061"/>
                        </a:cubicBezTo>
                        <a:cubicBezTo>
                          <a:pt x="-1882" y="78127"/>
                          <a:pt x="-1882" y="52728"/>
                          <a:pt x="2352" y="31561"/>
                        </a:cubicBezTo>
                        <a:close/>
                        <a:moveTo>
                          <a:pt x="218252" y="99294"/>
                        </a:moveTo>
                        <a:cubicBezTo>
                          <a:pt x="218252" y="99294"/>
                          <a:pt x="218252" y="99294"/>
                          <a:pt x="218252" y="99294"/>
                        </a:cubicBezTo>
                        <a:cubicBezTo>
                          <a:pt x="218252" y="116227"/>
                          <a:pt x="226719" y="120461"/>
                          <a:pt x="235185" y="111994"/>
                        </a:cubicBezTo>
                        <a:cubicBezTo>
                          <a:pt x="252118" y="99294"/>
                          <a:pt x="260585" y="69661"/>
                          <a:pt x="260585" y="48494"/>
                        </a:cubicBezTo>
                        <a:cubicBezTo>
                          <a:pt x="260585" y="35794"/>
                          <a:pt x="252118" y="14628"/>
                          <a:pt x="235185" y="23094"/>
                        </a:cubicBezTo>
                        <a:cubicBezTo>
                          <a:pt x="209785" y="35794"/>
                          <a:pt x="214019" y="73894"/>
                          <a:pt x="218252" y="99294"/>
                        </a:cubicBezTo>
                        <a:close/>
                      </a:path>
                    </a:pathLst>
                  </a:custGeom>
                  <a:solidFill>
                    <a:srgbClr val="51557D"/>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76" name="任意多边形 26">
                    <a:extLst>
                      <a:ext uri="{FF2B5EF4-FFF2-40B4-BE49-F238E27FC236}">
                        <a16:creationId xmlns:a16="http://schemas.microsoft.com/office/drawing/2014/main" id="{C7D54B88-9435-4ABD-BAAA-8D9CC86672A4}"/>
                      </a:ext>
                    </a:extLst>
                  </p:cNvPr>
                  <p:cNvSpPr/>
                  <p:nvPr/>
                </p:nvSpPr>
                <p:spPr>
                  <a:xfrm>
                    <a:off x="6333066" y="1888067"/>
                    <a:ext cx="131233" cy="63961"/>
                  </a:xfrm>
                  <a:custGeom>
                    <a:avLst/>
                    <a:gdLst>
                      <a:gd name="connsiteX0" fmla="*/ 131233 w 131233"/>
                      <a:gd name="connsiteY0" fmla="*/ 8467 h 63961"/>
                      <a:gd name="connsiteX1" fmla="*/ 110067 w 131233"/>
                      <a:gd name="connsiteY1" fmla="*/ 29633 h 63961"/>
                      <a:gd name="connsiteX2" fmla="*/ 0 w 131233"/>
                      <a:gd name="connsiteY2" fmla="*/ 0 h 63961"/>
                      <a:gd name="connsiteX3" fmla="*/ 63500 w 131233"/>
                      <a:gd name="connsiteY3" fmla="*/ 63500 h 63961"/>
                      <a:gd name="connsiteX4" fmla="*/ 131233 w 131233"/>
                      <a:gd name="connsiteY4" fmla="*/ 8467 h 63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33" h="63961">
                        <a:moveTo>
                          <a:pt x="131233" y="8467"/>
                        </a:moveTo>
                        <a:cubicBezTo>
                          <a:pt x="122767" y="16933"/>
                          <a:pt x="122767" y="25400"/>
                          <a:pt x="110067" y="29633"/>
                        </a:cubicBezTo>
                        <a:cubicBezTo>
                          <a:pt x="71967" y="38100"/>
                          <a:pt x="29633" y="25400"/>
                          <a:pt x="0" y="0"/>
                        </a:cubicBezTo>
                        <a:cubicBezTo>
                          <a:pt x="4233" y="33867"/>
                          <a:pt x="29633" y="63500"/>
                          <a:pt x="63500" y="63500"/>
                        </a:cubicBezTo>
                        <a:cubicBezTo>
                          <a:pt x="97367" y="67733"/>
                          <a:pt x="122767" y="42333"/>
                          <a:pt x="131233" y="8467"/>
                        </a:cubicBezTo>
                        <a:close/>
                      </a:path>
                    </a:pathLst>
                  </a:custGeom>
                  <a:solidFill>
                    <a:srgbClr val="FF7170"/>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77" name="任意多边形 27">
                    <a:extLst>
                      <a:ext uri="{FF2B5EF4-FFF2-40B4-BE49-F238E27FC236}">
                        <a16:creationId xmlns:a16="http://schemas.microsoft.com/office/drawing/2014/main" id="{DC926147-39F2-4A70-BED8-55FEE88F49F6}"/>
                      </a:ext>
                    </a:extLst>
                  </p:cNvPr>
                  <p:cNvSpPr/>
                  <p:nvPr/>
                </p:nvSpPr>
                <p:spPr>
                  <a:xfrm>
                    <a:off x="6155266" y="2015067"/>
                    <a:ext cx="275166" cy="156314"/>
                  </a:xfrm>
                  <a:custGeom>
                    <a:avLst/>
                    <a:gdLst>
                      <a:gd name="connsiteX0" fmla="*/ 275167 w 275166"/>
                      <a:gd name="connsiteY0" fmla="*/ 0 h 156314"/>
                      <a:gd name="connsiteX1" fmla="*/ 127000 w 275166"/>
                      <a:gd name="connsiteY1" fmla="*/ 21167 h 156314"/>
                      <a:gd name="connsiteX2" fmla="*/ 0 w 275166"/>
                      <a:gd name="connsiteY2" fmla="*/ 97367 h 156314"/>
                      <a:gd name="connsiteX3" fmla="*/ 198967 w 275166"/>
                      <a:gd name="connsiteY3" fmla="*/ 148167 h 156314"/>
                      <a:gd name="connsiteX4" fmla="*/ 182033 w 275166"/>
                      <a:gd name="connsiteY4" fmla="*/ 127000 h 156314"/>
                      <a:gd name="connsiteX5" fmla="*/ 275167 w 275166"/>
                      <a:gd name="connsiteY5" fmla="*/ 0 h 156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166" h="156314">
                        <a:moveTo>
                          <a:pt x="275167" y="0"/>
                        </a:moveTo>
                        <a:cubicBezTo>
                          <a:pt x="224367" y="4233"/>
                          <a:pt x="173567" y="4233"/>
                          <a:pt x="127000" y="21167"/>
                        </a:cubicBezTo>
                        <a:cubicBezTo>
                          <a:pt x="80433" y="33867"/>
                          <a:pt x="33867" y="59267"/>
                          <a:pt x="0" y="97367"/>
                        </a:cubicBezTo>
                        <a:cubicBezTo>
                          <a:pt x="55033" y="148167"/>
                          <a:pt x="127000" y="169333"/>
                          <a:pt x="198967" y="148167"/>
                        </a:cubicBezTo>
                        <a:cubicBezTo>
                          <a:pt x="190500" y="143933"/>
                          <a:pt x="186267" y="135467"/>
                          <a:pt x="182033" y="127000"/>
                        </a:cubicBezTo>
                        <a:cubicBezTo>
                          <a:pt x="207433" y="84667"/>
                          <a:pt x="241300" y="33867"/>
                          <a:pt x="275167" y="0"/>
                        </a:cubicBezTo>
                        <a:close/>
                      </a:path>
                    </a:pathLst>
                  </a:custGeom>
                  <a:solidFill>
                    <a:srgbClr val="803838"/>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78" name="任意多边形 28">
                    <a:extLst>
                      <a:ext uri="{FF2B5EF4-FFF2-40B4-BE49-F238E27FC236}">
                        <a16:creationId xmlns:a16="http://schemas.microsoft.com/office/drawing/2014/main" id="{BC84587C-902C-4E04-9A04-79FFD55BBCC8}"/>
                      </a:ext>
                    </a:extLst>
                  </p:cNvPr>
                  <p:cNvSpPr/>
                  <p:nvPr/>
                </p:nvSpPr>
                <p:spPr>
                  <a:xfrm>
                    <a:off x="5863437" y="1104901"/>
                    <a:ext cx="850629" cy="677332"/>
                  </a:xfrm>
                  <a:custGeom>
                    <a:avLst/>
                    <a:gdLst>
                      <a:gd name="connsiteX0" fmla="*/ 118263 w 850629"/>
                      <a:gd name="connsiteY0" fmla="*/ 677333 h 677332"/>
                      <a:gd name="connsiteX1" fmla="*/ 249496 w 850629"/>
                      <a:gd name="connsiteY1" fmla="*/ 482600 h 677332"/>
                      <a:gd name="connsiteX2" fmla="*/ 672830 w 850629"/>
                      <a:gd name="connsiteY2" fmla="*/ 342900 h 677332"/>
                      <a:gd name="connsiteX3" fmla="*/ 698229 w 850629"/>
                      <a:gd name="connsiteY3" fmla="*/ 372533 h 677332"/>
                      <a:gd name="connsiteX4" fmla="*/ 850629 w 850629"/>
                      <a:gd name="connsiteY4" fmla="*/ 279400 h 677332"/>
                      <a:gd name="connsiteX5" fmla="*/ 562763 w 850629"/>
                      <a:gd name="connsiteY5" fmla="*/ 114300 h 677332"/>
                      <a:gd name="connsiteX6" fmla="*/ 710930 w 850629"/>
                      <a:gd name="connsiteY6" fmla="*/ 67733 h 677332"/>
                      <a:gd name="connsiteX7" fmla="*/ 304529 w 850629"/>
                      <a:gd name="connsiteY7" fmla="*/ 80433 h 677332"/>
                      <a:gd name="connsiteX8" fmla="*/ 384963 w 850629"/>
                      <a:gd name="connsiteY8" fmla="*/ 0 h 677332"/>
                      <a:gd name="connsiteX9" fmla="*/ 160596 w 850629"/>
                      <a:gd name="connsiteY9" fmla="*/ 97367 h 677332"/>
                      <a:gd name="connsiteX10" fmla="*/ 12429 w 850629"/>
                      <a:gd name="connsiteY10" fmla="*/ 283633 h 677332"/>
                      <a:gd name="connsiteX11" fmla="*/ 3963 w 850629"/>
                      <a:gd name="connsiteY11" fmla="*/ 245533 h 677332"/>
                      <a:gd name="connsiteX12" fmla="*/ 25129 w 850629"/>
                      <a:gd name="connsiteY12" fmla="*/ 516466 h 677332"/>
                      <a:gd name="connsiteX13" fmla="*/ 118263 w 850629"/>
                      <a:gd name="connsiteY13" fmla="*/ 677333 h 67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0629" h="677332">
                        <a:moveTo>
                          <a:pt x="118263" y="677333"/>
                        </a:moveTo>
                        <a:cubicBezTo>
                          <a:pt x="152129" y="605366"/>
                          <a:pt x="194463" y="537633"/>
                          <a:pt x="249496" y="482600"/>
                        </a:cubicBezTo>
                        <a:cubicBezTo>
                          <a:pt x="363796" y="368300"/>
                          <a:pt x="516196" y="309033"/>
                          <a:pt x="672830" y="342900"/>
                        </a:cubicBezTo>
                        <a:cubicBezTo>
                          <a:pt x="685529" y="347133"/>
                          <a:pt x="689763" y="359833"/>
                          <a:pt x="698229" y="372533"/>
                        </a:cubicBezTo>
                        <a:cubicBezTo>
                          <a:pt x="757496" y="351366"/>
                          <a:pt x="808296" y="321733"/>
                          <a:pt x="850629" y="279400"/>
                        </a:cubicBezTo>
                        <a:cubicBezTo>
                          <a:pt x="778663" y="194733"/>
                          <a:pt x="672830" y="131233"/>
                          <a:pt x="562763" y="114300"/>
                        </a:cubicBezTo>
                        <a:cubicBezTo>
                          <a:pt x="613563" y="93133"/>
                          <a:pt x="660129" y="80433"/>
                          <a:pt x="710930" y="67733"/>
                        </a:cubicBezTo>
                        <a:cubicBezTo>
                          <a:pt x="579696" y="25400"/>
                          <a:pt x="431529" y="25400"/>
                          <a:pt x="304529" y="80433"/>
                        </a:cubicBezTo>
                        <a:cubicBezTo>
                          <a:pt x="329929" y="46567"/>
                          <a:pt x="351096" y="21167"/>
                          <a:pt x="384963" y="0"/>
                        </a:cubicBezTo>
                        <a:cubicBezTo>
                          <a:pt x="308763" y="21167"/>
                          <a:pt x="228329" y="50800"/>
                          <a:pt x="160596" y="97367"/>
                        </a:cubicBezTo>
                        <a:cubicBezTo>
                          <a:pt x="92863" y="143933"/>
                          <a:pt x="37829" y="207433"/>
                          <a:pt x="12429" y="283633"/>
                        </a:cubicBezTo>
                        <a:cubicBezTo>
                          <a:pt x="8196" y="270933"/>
                          <a:pt x="3963" y="258233"/>
                          <a:pt x="3963" y="245533"/>
                        </a:cubicBezTo>
                        <a:cubicBezTo>
                          <a:pt x="-4504" y="334433"/>
                          <a:pt x="-271" y="427566"/>
                          <a:pt x="25129" y="516466"/>
                        </a:cubicBezTo>
                        <a:cubicBezTo>
                          <a:pt x="46296" y="571500"/>
                          <a:pt x="75929" y="630766"/>
                          <a:pt x="118263" y="677333"/>
                        </a:cubicBezTo>
                        <a:close/>
                      </a:path>
                    </a:pathLst>
                  </a:custGeom>
                  <a:solidFill>
                    <a:schemeClr val="accent1">
                      <a:lumMod val="50000"/>
                    </a:schemeClr>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79" name="任意多边形 29">
                    <a:extLst>
                      <a:ext uri="{FF2B5EF4-FFF2-40B4-BE49-F238E27FC236}">
                        <a16:creationId xmlns:a16="http://schemas.microsoft.com/office/drawing/2014/main" id="{1338BEEA-62BD-4C95-8D7D-8A2C3F2B6492}"/>
                      </a:ext>
                    </a:extLst>
                  </p:cNvPr>
                  <p:cNvSpPr/>
                  <p:nvPr/>
                </p:nvSpPr>
                <p:spPr>
                  <a:xfrm>
                    <a:off x="5828241" y="1590676"/>
                    <a:ext cx="154407" cy="266226"/>
                  </a:xfrm>
                  <a:custGeom>
                    <a:avLst/>
                    <a:gdLst>
                      <a:gd name="connsiteX0" fmla="*/ 111125 w 154407"/>
                      <a:gd name="connsiteY0" fmla="*/ 39158 h 266226"/>
                      <a:gd name="connsiteX1" fmla="*/ 60325 w 154407"/>
                      <a:gd name="connsiteY1" fmla="*/ 1058 h 266226"/>
                      <a:gd name="connsiteX2" fmla="*/ 5292 w 154407"/>
                      <a:gd name="connsiteY2" fmla="*/ 26458 h 266226"/>
                      <a:gd name="connsiteX3" fmla="*/ 1058 w 154407"/>
                      <a:gd name="connsiteY3" fmla="*/ 77258 h 266226"/>
                      <a:gd name="connsiteX4" fmla="*/ 43392 w 154407"/>
                      <a:gd name="connsiteY4" fmla="*/ 216958 h 266226"/>
                      <a:gd name="connsiteX5" fmla="*/ 77258 w 154407"/>
                      <a:gd name="connsiteY5" fmla="*/ 255058 h 266226"/>
                      <a:gd name="connsiteX6" fmla="*/ 128058 w 154407"/>
                      <a:gd name="connsiteY6" fmla="*/ 255058 h 266226"/>
                      <a:gd name="connsiteX7" fmla="*/ 111125 w 154407"/>
                      <a:gd name="connsiteY7" fmla="*/ 39158 h 26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407" h="266226">
                        <a:moveTo>
                          <a:pt x="111125" y="39158"/>
                        </a:moveTo>
                        <a:cubicBezTo>
                          <a:pt x="98425" y="22225"/>
                          <a:pt x="81492" y="5292"/>
                          <a:pt x="60325" y="1058"/>
                        </a:cubicBezTo>
                        <a:cubicBezTo>
                          <a:pt x="39158" y="-3175"/>
                          <a:pt x="13758" y="5292"/>
                          <a:pt x="5292" y="26458"/>
                        </a:cubicBezTo>
                        <a:cubicBezTo>
                          <a:pt x="-3175" y="43392"/>
                          <a:pt x="1058" y="60325"/>
                          <a:pt x="1058" y="77258"/>
                        </a:cubicBezTo>
                        <a:cubicBezTo>
                          <a:pt x="9525" y="128058"/>
                          <a:pt x="17992" y="174625"/>
                          <a:pt x="43392" y="216958"/>
                        </a:cubicBezTo>
                        <a:cubicBezTo>
                          <a:pt x="51858" y="229658"/>
                          <a:pt x="60325" y="246591"/>
                          <a:pt x="77258" y="255058"/>
                        </a:cubicBezTo>
                        <a:cubicBezTo>
                          <a:pt x="94192" y="267758"/>
                          <a:pt x="115358" y="271991"/>
                          <a:pt x="128058" y="255058"/>
                        </a:cubicBezTo>
                        <a:cubicBezTo>
                          <a:pt x="174625" y="187325"/>
                          <a:pt x="153458" y="102658"/>
                          <a:pt x="111125" y="39158"/>
                        </a:cubicBezTo>
                        <a:close/>
                      </a:path>
                    </a:pathLst>
                  </a:custGeom>
                  <a:solidFill>
                    <a:srgbClr val="FFD5C6"/>
                  </a:solidFill>
                  <a:ln w="42333" cap="flat">
                    <a:noFill/>
                    <a:prstDash val="solid"/>
                    <a:miter/>
                  </a:ln>
                </p:spPr>
                <p:txBody>
                  <a:bodyPr rtlCol="0" anchor="ctr"/>
                  <a:lstStyle/>
                  <a:p>
                    <a:pPr>
                      <a:lnSpc>
                        <a:spcPct val="150000"/>
                      </a:lnSpc>
                    </a:pPr>
                    <a:endParaRPr lang="zh-CN" altLang="en-US" dirty="0">
                      <a:cs typeface="+mn-ea"/>
                      <a:sym typeface="+mn-lt"/>
                    </a:endParaRPr>
                  </a:p>
                </p:txBody>
              </p:sp>
            </p:grpSp>
          </p:grpSp>
          <p:grpSp>
            <p:nvGrpSpPr>
              <p:cNvPr id="358" name="组合 357">
                <a:extLst>
                  <a:ext uri="{FF2B5EF4-FFF2-40B4-BE49-F238E27FC236}">
                    <a16:creationId xmlns:a16="http://schemas.microsoft.com/office/drawing/2014/main" id="{7D957449-F50A-46C7-871F-B0AC7078F5BA}"/>
                  </a:ext>
                </a:extLst>
              </p:cNvPr>
              <p:cNvGrpSpPr/>
              <p:nvPr/>
            </p:nvGrpSpPr>
            <p:grpSpPr>
              <a:xfrm>
                <a:off x="4106333" y="2201945"/>
                <a:ext cx="1712800" cy="1853587"/>
                <a:chOff x="3915833" y="1998745"/>
                <a:chExt cx="1712800" cy="1853587"/>
              </a:xfrm>
            </p:grpSpPr>
            <p:sp>
              <p:nvSpPr>
                <p:cNvPr id="365" name="任意多边形 32">
                  <a:extLst>
                    <a:ext uri="{FF2B5EF4-FFF2-40B4-BE49-F238E27FC236}">
                      <a16:creationId xmlns:a16="http://schemas.microsoft.com/office/drawing/2014/main" id="{FADA45AD-1C07-4BE6-A0B1-4CAFF11A7B7D}"/>
                    </a:ext>
                  </a:extLst>
                </p:cNvPr>
                <p:cNvSpPr/>
                <p:nvPr/>
              </p:nvSpPr>
              <p:spPr>
                <a:xfrm>
                  <a:off x="3915833" y="2256367"/>
                  <a:ext cx="939992" cy="1595965"/>
                </a:xfrm>
                <a:custGeom>
                  <a:avLst/>
                  <a:gdLst>
                    <a:gd name="connsiteX0" fmla="*/ 927100 w 939992"/>
                    <a:gd name="connsiteY0" fmla="*/ 397933 h 1595965"/>
                    <a:gd name="connsiteX1" fmla="*/ 889000 w 939992"/>
                    <a:gd name="connsiteY1" fmla="*/ 406400 h 1595965"/>
                    <a:gd name="connsiteX2" fmla="*/ 749300 w 939992"/>
                    <a:gd name="connsiteY2" fmla="*/ 444500 h 1595965"/>
                    <a:gd name="connsiteX3" fmla="*/ 681567 w 939992"/>
                    <a:gd name="connsiteY3" fmla="*/ 499533 h 1595965"/>
                    <a:gd name="connsiteX4" fmla="*/ 452967 w 939992"/>
                    <a:gd name="connsiteY4" fmla="*/ 910166 h 1595965"/>
                    <a:gd name="connsiteX5" fmla="*/ 364067 w 939992"/>
                    <a:gd name="connsiteY5" fmla="*/ 1075266 h 1595965"/>
                    <a:gd name="connsiteX6" fmla="*/ 474133 w 939992"/>
                    <a:gd name="connsiteY6" fmla="*/ 1257299 h 1595965"/>
                    <a:gd name="connsiteX7" fmla="*/ 393700 w 939992"/>
                    <a:gd name="connsiteY7" fmla="*/ 1536699 h 1595965"/>
                    <a:gd name="connsiteX8" fmla="*/ 351367 w 939992"/>
                    <a:gd name="connsiteY8" fmla="*/ 1540932 h 1595965"/>
                    <a:gd name="connsiteX9" fmla="*/ 317500 w 939992"/>
                    <a:gd name="connsiteY9" fmla="*/ 1557865 h 1595965"/>
                    <a:gd name="connsiteX10" fmla="*/ 279400 w 939992"/>
                    <a:gd name="connsiteY10" fmla="*/ 1570565 h 1595965"/>
                    <a:gd name="connsiteX11" fmla="*/ 237067 w 939992"/>
                    <a:gd name="connsiteY11" fmla="*/ 1583265 h 1595965"/>
                    <a:gd name="connsiteX12" fmla="*/ 194733 w 939992"/>
                    <a:gd name="connsiteY12" fmla="*/ 1591732 h 1595965"/>
                    <a:gd name="connsiteX13" fmla="*/ 169333 w 939992"/>
                    <a:gd name="connsiteY13" fmla="*/ 1595965 h 1595965"/>
                    <a:gd name="connsiteX14" fmla="*/ 135467 w 939992"/>
                    <a:gd name="connsiteY14" fmla="*/ 1595965 h 1595965"/>
                    <a:gd name="connsiteX15" fmla="*/ 0 w 939992"/>
                    <a:gd name="connsiteY15" fmla="*/ 1447799 h 1595965"/>
                    <a:gd name="connsiteX16" fmla="*/ 71967 w 939992"/>
                    <a:gd name="connsiteY16" fmla="*/ 1138766 h 1595965"/>
                    <a:gd name="connsiteX17" fmla="*/ 406400 w 939992"/>
                    <a:gd name="connsiteY17" fmla="*/ 279400 h 1595965"/>
                    <a:gd name="connsiteX18" fmla="*/ 499533 w 939992"/>
                    <a:gd name="connsiteY18" fmla="*/ 207433 h 1595965"/>
                    <a:gd name="connsiteX19" fmla="*/ 859367 w 939992"/>
                    <a:gd name="connsiteY19" fmla="*/ 0 h 1595965"/>
                    <a:gd name="connsiteX20" fmla="*/ 927100 w 939992"/>
                    <a:gd name="connsiteY20" fmla="*/ 131233 h 1595965"/>
                    <a:gd name="connsiteX21" fmla="*/ 927100 w 939992"/>
                    <a:gd name="connsiteY21" fmla="*/ 397933 h 1595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9992" h="1595965">
                      <a:moveTo>
                        <a:pt x="927100" y="397933"/>
                      </a:moveTo>
                      <a:cubicBezTo>
                        <a:pt x="914400" y="402166"/>
                        <a:pt x="901700" y="402166"/>
                        <a:pt x="889000" y="406400"/>
                      </a:cubicBezTo>
                      <a:cubicBezTo>
                        <a:pt x="842433" y="419100"/>
                        <a:pt x="795867" y="431800"/>
                        <a:pt x="749300" y="444500"/>
                      </a:cubicBezTo>
                      <a:cubicBezTo>
                        <a:pt x="706967" y="457200"/>
                        <a:pt x="694267" y="457200"/>
                        <a:pt x="681567" y="499533"/>
                      </a:cubicBezTo>
                      <a:cubicBezTo>
                        <a:pt x="635000" y="651933"/>
                        <a:pt x="533400" y="774699"/>
                        <a:pt x="452967" y="910166"/>
                      </a:cubicBezTo>
                      <a:cubicBezTo>
                        <a:pt x="423333" y="960966"/>
                        <a:pt x="376767" y="1028699"/>
                        <a:pt x="364067" y="1075266"/>
                      </a:cubicBezTo>
                      <a:cubicBezTo>
                        <a:pt x="397933" y="1138766"/>
                        <a:pt x="431800" y="1202266"/>
                        <a:pt x="474133" y="1257299"/>
                      </a:cubicBezTo>
                      <a:cubicBezTo>
                        <a:pt x="478367" y="1380066"/>
                        <a:pt x="444500" y="1468966"/>
                        <a:pt x="393700" y="1536699"/>
                      </a:cubicBezTo>
                      <a:cubicBezTo>
                        <a:pt x="393700" y="1536699"/>
                        <a:pt x="364067" y="1532465"/>
                        <a:pt x="351367" y="1540932"/>
                      </a:cubicBezTo>
                      <a:cubicBezTo>
                        <a:pt x="338667" y="1549399"/>
                        <a:pt x="325967" y="1553632"/>
                        <a:pt x="317500" y="1557865"/>
                      </a:cubicBezTo>
                      <a:cubicBezTo>
                        <a:pt x="304800" y="1562099"/>
                        <a:pt x="292100" y="1566332"/>
                        <a:pt x="279400" y="1570565"/>
                      </a:cubicBezTo>
                      <a:cubicBezTo>
                        <a:pt x="266700" y="1574799"/>
                        <a:pt x="249767" y="1579032"/>
                        <a:pt x="237067" y="1583265"/>
                      </a:cubicBezTo>
                      <a:cubicBezTo>
                        <a:pt x="224367" y="1587499"/>
                        <a:pt x="207433" y="1587499"/>
                        <a:pt x="194733" y="1591732"/>
                      </a:cubicBezTo>
                      <a:cubicBezTo>
                        <a:pt x="186267" y="1591732"/>
                        <a:pt x="177800" y="1591732"/>
                        <a:pt x="169333" y="1595965"/>
                      </a:cubicBezTo>
                      <a:cubicBezTo>
                        <a:pt x="156633" y="1595965"/>
                        <a:pt x="143933" y="1595965"/>
                        <a:pt x="135467" y="1595965"/>
                      </a:cubicBezTo>
                      <a:cubicBezTo>
                        <a:pt x="80433" y="1562099"/>
                        <a:pt x="33867" y="1502832"/>
                        <a:pt x="0" y="1447799"/>
                      </a:cubicBezTo>
                      <a:cubicBezTo>
                        <a:pt x="8467" y="1337732"/>
                        <a:pt x="42333" y="1244599"/>
                        <a:pt x="71967" y="1138766"/>
                      </a:cubicBezTo>
                      <a:cubicBezTo>
                        <a:pt x="152400" y="880533"/>
                        <a:pt x="224367" y="533400"/>
                        <a:pt x="406400" y="279400"/>
                      </a:cubicBezTo>
                      <a:cubicBezTo>
                        <a:pt x="436033" y="254000"/>
                        <a:pt x="465667" y="228600"/>
                        <a:pt x="499533" y="207433"/>
                      </a:cubicBezTo>
                      <a:cubicBezTo>
                        <a:pt x="613833" y="122767"/>
                        <a:pt x="736600" y="59267"/>
                        <a:pt x="859367" y="0"/>
                      </a:cubicBezTo>
                      <a:cubicBezTo>
                        <a:pt x="893233" y="38100"/>
                        <a:pt x="914400" y="84667"/>
                        <a:pt x="927100" y="131233"/>
                      </a:cubicBezTo>
                      <a:cubicBezTo>
                        <a:pt x="948267" y="211666"/>
                        <a:pt x="939800" y="309033"/>
                        <a:pt x="927100" y="397933"/>
                      </a:cubicBezTo>
                      <a:close/>
                    </a:path>
                  </a:pathLst>
                </a:custGeom>
                <a:solidFill>
                  <a:srgbClr val="FFD5C6"/>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66" name="任意多边形 33">
                  <a:extLst>
                    <a:ext uri="{FF2B5EF4-FFF2-40B4-BE49-F238E27FC236}">
                      <a16:creationId xmlns:a16="http://schemas.microsoft.com/office/drawing/2014/main" id="{6A90834B-4DE0-46E1-A007-261534842D14}"/>
                    </a:ext>
                  </a:extLst>
                </p:cNvPr>
                <p:cNvSpPr/>
                <p:nvPr/>
              </p:nvSpPr>
              <p:spPr>
                <a:xfrm>
                  <a:off x="4236544" y="3479799"/>
                  <a:ext cx="68755" cy="177799"/>
                </a:xfrm>
                <a:custGeom>
                  <a:avLst/>
                  <a:gdLst>
                    <a:gd name="connsiteX0" fmla="*/ 68755 w 68755"/>
                    <a:gd name="connsiteY0" fmla="*/ 177800 h 177799"/>
                    <a:gd name="connsiteX1" fmla="*/ 1022 w 68755"/>
                    <a:gd name="connsiteY1" fmla="*/ 0 h 177799"/>
                    <a:gd name="connsiteX2" fmla="*/ 34889 w 68755"/>
                    <a:gd name="connsiteY2" fmla="*/ 139700 h 177799"/>
                    <a:gd name="connsiteX3" fmla="*/ 68755 w 68755"/>
                    <a:gd name="connsiteY3" fmla="*/ 177800 h 177799"/>
                  </a:gdLst>
                  <a:ahLst/>
                  <a:cxnLst>
                    <a:cxn ang="0">
                      <a:pos x="connsiteX0" y="connsiteY0"/>
                    </a:cxn>
                    <a:cxn ang="0">
                      <a:pos x="connsiteX1" y="connsiteY1"/>
                    </a:cxn>
                    <a:cxn ang="0">
                      <a:pos x="connsiteX2" y="connsiteY2"/>
                    </a:cxn>
                    <a:cxn ang="0">
                      <a:pos x="connsiteX3" y="connsiteY3"/>
                    </a:cxn>
                  </a:cxnLst>
                  <a:rect l="l" t="t" r="r" b="b"/>
                  <a:pathLst>
                    <a:path w="68755" h="177799">
                      <a:moveTo>
                        <a:pt x="68755" y="177800"/>
                      </a:moveTo>
                      <a:cubicBezTo>
                        <a:pt x="56055" y="118533"/>
                        <a:pt x="30655" y="59267"/>
                        <a:pt x="1022" y="0"/>
                      </a:cubicBezTo>
                      <a:cubicBezTo>
                        <a:pt x="-3211" y="46567"/>
                        <a:pt x="5255" y="97367"/>
                        <a:pt x="34889" y="139700"/>
                      </a:cubicBezTo>
                      <a:cubicBezTo>
                        <a:pt x="39122" y="152400"/>
                        <a:pt x="64522" y="165100"/>
                        <a:pt x="68755" y="177800"/>
                      </a:cubicBezTo>
                      <a:close/>
                    </a:path>
                  </a:pathLst>
                </a:custGeom>
                <a:solidFill>
                  <a:srgbClr val="FF7170"/>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67" name="任意多边形 34">
                  <a:extLst>
                    <a:ext uri="{FF2B5EF4-FFF2-40B4-BE49-F238E27FC236}">
                      <a16:creationId xmlns:a16="http://schemas.microsoft.com/office/drawing/2014/main" id="{5010B66C-3B66-4A4A-9A09-896F491FE983}"/>
                    </a:ext>
                  </a:extLst>
                </p:cNvPr>
                <p:cNvSpPr/>
                <p:nvPr/>
              </p:nvSpPr>
              <p:spPr>
                <a:xfrm>
                  <a:off x="4089399" y="3657599"/>
                  <a:ext cx="143933" cy="173566"/>
                </a:xfrm>
                <a:custGeom>
                  <a:avLst/>
                  <a:gdLst>
                    <a:gd name="connsiteX0" fmla="*/ 143933 w 143933"/>
                    <a:gd name="connsiteY0" fmla="*/ 160866 h 173566"/>
                    <a:gd name="connsiteX1" fmla="*/ 105833 w 143933"/>
                    <a:gd name="connsiteY1" fmla="*/ 173566 h 173566"/>
                    <a:gd name="connsiteX2" fmla="*/ 67733 w 143933"/>
                    <a:gd name="connsiteY2" fmla="*/ 143933 h 173566"/>
                    <a:gd name="connsiteX3" fmla="*/ 0 w 143933"/>
                    <a:gd name="connsiteY3" fmla="*/ 0 h 173566"/>
                    <a:gd name="connsiteX4" fmla="*/ 143933 w 143933"/>
                    <a:gd name="connsiteY4" fmla="*/ 160866 h 173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933" h="173566">
                      <a:moveTo>
                        <a:pt x="143933" y="160866"/>
                      </a:moveTo>
                      <a:cubicBezTo>
                        <a:pt x="131233" y="165100"/>
                        <a:pt x="118533" y="169333"/>
                        <a:pt x="105833" y="173566"/>
                      </a:cubicBezTo>
                      <a:cubicBezTo>
                        <a:pt x="93133" y="165100"/>
                        <a:pt x="80433" y="152400"/>
                        <a:pt x="67733" y="143933"/>
                      </a:cubicBezTo>
                      <a:cubicBezTo>
                        <a:pt x="33867" y="101600"/>
                        <a:pt x="16933" y="50800"/>
                        <a:pt x="0" y="0"/>
                      </a:cubicBezTo>
                      <a:cubicBezTo>
                        <a:pt x="33867" y="63500"/>
                        <a:pt x="80433" y="122766"/>
                        <a:pt x="143933" y="160866"/>
                      </a:cubicBezTo>
                      <a:close/>
                    </a:path>
                  </a:pathLst>
                </a:custGeom>
                <a:solidFill>
                  <a:srgbClr val="FF7170"/>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68" name="任意多边形 35">
                  <a:extLst>
                    <a:ext uri="{FF2B5EF4-FFF2-40B4-BE49-F238E27FC236}">
                      <a16:creationId xmlns:a16="http://schemas.microsoft.com/office/drawing/2014/main" id="{DF703D1B-E772-4E7E-971B-D589E13ACB0E}"/>
                    </a:ext>
                  </a:extLst>
                </p:cNvPr>
                <p:cNvSpPr/>
                <p:nvPr/>
              </p:nvSpPr>
              <p:spPr>
                <a:xfrm>
                  <a:off x="4004733" y="3704166"/>
                  <a:ext cx="148166" cy="148166"/>
                </a:xfrm>
                <a:custGeom>
                  <a:avLst/>
                  <a:gdLst>
                    <a:gd name="connsiteX0" fmla="*/ 148167 w 148166"/>
                    <a:gd name="connsiteY0" fmla="*/ 139700 h 148166"/>
                    <a:gd name="connsiteX1" fmla="*/ 105833 w 148166"/>
                    <a:gd name="connsiteY1" fmla="*/ 148167 h 148166"/>
                    <a:gd name="connsiteX2" fmla="*/ 0 w 148166"/>
                    <a:gd name="connsiteY2" fmla="*/ 0 h 148166"/>
                    <a:gd name="connsiteX3" fmla="*/ 148167 w 148166"/>
                    <a:gd name="connsiteY3" fmla="*/ 139700 h 148166"/>
                  </a:gdLst>
                  <a:ahLst/>
                  <a:cxnLst>
                    <a:cxn ang="0">
                      <a:pos x="connsiteX0" y="connsiteY0"/>
                    </a:cxn>
                    <a:cxn ang="0">
                      <a:pos x="connsiteX1" y="connsiteY1"/>
                    </a:cxn>
                    <a:cxn ang="0">
                      <a:pos x="connsiteX2" y="connsiteY2"/>
                    </a:cxn>
                    <a:cxn ang="0">
                      <a:pos x="connsiteX3" y="connsiteY3"/>
                    </a:cxn>
                  </a:cxnLst>
                  <a:rect l="l" t="t" r="r" b="b"/>
                  <a:pathLst>
                    <a:path w="148166" h="148166">
                      <a:moveTo>
                        <a:pt x="148167" y="139700"/>
                      </a:moveTo>
                      <a:cubicBezTo>
                        <a:pt x="135467" y="143933"/>
                        <a:pt x="118533" y="143933"/>
                        <a:pt x="105833" y="148167"/>
                      </a:cubicBezTo>
                      <a:cubicBezTo>
                        <a:pt x="63500" y="105833"/>
                        <a:pt x="25400" y="55033"/>
                        <a:pt x="0" y="0"/>
                      </a:cubicBezTo>
                      <a:cubicBezTo>
                        <a:pt x="50800" y="42333"/>
                        <a:pt x="101600" y="93133"/>
                        <a:pt x="148167" y="139700"/>
                      </a:cubicBezTo>
                      <a:close/>
                    </a:path>
                  </a:pathLst>
                </a:custGeom>
                <a:solidFill>
                  <a:srgbClr val="FF7170"/>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69" name="任意多边形 36">
                  <a:extLst>
                    <a:ext uri="{FF2B5EF4-FFF2-40B4-BE49-F238E27FC236}">
                      <a16:creationId xmlns:a16="http://schemas.microsoft.com/office/drawing/2014/main" id="{E5506D7F-406E-4E7F-BD52-4AFAF082F03A}"/>
                    </a:ext>
                  </a:extLst>
                </p:cNvPr>
                <p:cNvSpPr/>
                <p:nvPr/>
              </p:nvSpPr>
              <p:spPr>
                <a:xfrm>
                  <a:off x="4779433" y="1998745"/>
                  <a:ext cx="849200" cy="659788"/>
                </a:xfrm>
                <a:custGeom>
                  <a:avLst/>
                  <a:gdLst>
                    <a:gd name="connsiteX0" fmla="*/ 800100 w 849200"/>
                    <a:gd name="connsiteY0" fmla="*/ 232223 h 659788"/>
                    <a:gd name="connsiteX1" fmla="*/ 694267 w 849200"/>
                    <a:gd name="connsiteY1" fmla="*/ 414256 h 659788"/>
                    <a:gd name="connsiteX2" fmla="*/ 300567 w 849200"/>
                    <a:gd name="connsiteY2" fmla="*/ 617456 h 659788"/>
                    <a:gd name="connsiteX3" fmla="*/ 63500 w 849200"/>
                    <a:gd name="connsiteY3" fmla="*/ 659789 h 659788"/>
                    <a:gd name="connsiteX4" fmla="*/ 67733 w 849200"/>
                    <a:gd name="connsiteY4" fmla="*/ 393089 h 659788"/>
                    <a:gd name="connsiteX5" fmla="*/ 0 w 849200"/>
                    <a:gd name="connsiteY5" fmla="*/ 261856 h 659788"/>
                    <a:gd name="connsiteX6" fmla="*/ 97367 w 849200"/>
                    <a:gd name="connsiteY6" fmla="*/ 215289 h 659788"/>
                    <a:gd name="connsiteX7" fmla="*/ 618067 w 849200"/>
                    <a:gd name="connsiteY7" fmla="*/ 33256 h 659788"/>
                    <a:gd name="connsiteX8" fmla="*/ 685800 w 849200"/>
                    <a:gd name="connsiteY8" fmla="*/ 20556 h 659788"/>
                    <a:gd name="connsiteX9" fmla="*/ 757767 w 849200"/>
                    <a:gd name="connsiteY9" fmla="*/ 7856 h 659788"/>
                    <a:gd name="connsiteX10" fmla="*/ 812800 w 849200"/>
                    <a:gd name="connsiteY10" fmla="*/ 3623 h 659788"/>
                    <a:gd name="connsiteX11" fmla="*/ 846667 w 849200"/>
                    <a:gd name="connsiteY11" fmla="*/ 58656 h 659788"/>
                    <a:gd name="connsiteX12" fmla="*/ 800100 w 849200"/>
                    <a:gd name="connsiteY12" fmla="*/ 232223 h 6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9200" h="659788">
                      <a:moveTo>
                        <a:pt x="800100" y="232223"/>
                      </a:moveTo>
                      <a:cubicBezTo>
                        <a:pt x="774700" y="295723"/>
                        <a:pt x="736600" y="359222"/>
                        <a:pt x="694267" y="414256"/>
                      </a:cubicBezTo>
                      <a:cubicBezTo>
                        <a:pt x="596900" y="532789"/>
                        <a:pt x="452967" y="600522"/>
                        <a:pt x="300567" y="617456"/>
                      </a:cubicBezTo>
                      <a:cubicBezTo>
                        <a:pt x="220133" y="625922"/>
                        <a:pt x="139700" y="638622"/>
                        <a:pt x="63500" y="659789"/>
                      </a:cubicBezTo>
                      <a:cubicBezTo>
                        <a:pt x="80433" y="566656"/>
                        <a:pt x="88900" y="473522"/>
                        <a:pt x="67733" y="393089"/>
                      </a:cubicBezTo>
                      <a:cubicBezTo>
                        <a:pt x="55033" y="342289"/>
                        <a:pt x="33867" y="299956"/>
                        <a:pt x="0" y="261856"/>
                      </a:cubicBezTo>
                      <a:cubicBezTo>
                        <a:pt x="33867" y="244923"/>
                        <a:pt x="63500" y="232223"/>
                        <a:pt x="97367" y="215289"/>
                      </a:cubicBezTo>
                      <a:cubicBezTo>
                        <a:pt x="262467" y="134856"/>
                        <a:pt x="440267" y="75589"/>
                        <a:pt x="618067" y="33256"/>
                      </a:cubicBezTo>
                      <a:cubicBezTo>
                        <a:pt x="639233" y="29023"/>
                        <a:pt x="664633" y="24789"/>
                        <a:pt x="685800" y="20556"/>
                      </a:cubicBezTo>
                      <a:cubicBezTo>
                        <a:pt x="711200" y="16323"/>
                        <a:pt x="732367" y="12089"/>
                        <a:pt x="757767" y="7856"/>
                      </a:cubicBezTo>
                      <a:cubicBezTo>
                        <a:pt x="774700" y="3623"/>
                        <a:pt x="795867" y="-4844"/>
                        <a:pt x="812800" y="3623"/>
                      </a:cubicBezTo>
                      <a:cubicBezTo>
                        <a:pt x="829733" y="12089"/>
                        <a:pt x="842433" y="41723"/>
                        <a:pt x="846667" y="58656"/>
                      </a:cubicBezTo>
                      <a:cubicBezTo>
                        <a:pt x="859367" y="105223"/>
                        <a:pt x="821267" y="181423"/>
                        <a:pt x="800100" y="232223"/>
                      </a:cubicBezTo>
                      <a:close/>
                    </a:path>
                  </a:pathLst>
                </a:custGeom>
                <a:solidFill>
                  <a:schemeClr val="accent3"/>
                </a:solidFill>
                <a:ln w="42333" cap="flat">
                  <a:noFill/>
                  <a:prstDash val="solid"/>
                  <a:miter/>
                </a:ln>
              </p:spPr>
              <p:txBody>
                <a:bodyPr rtlCol="0" anchor="ctr"/>
                <a:lstStyle/>
                <a:p>
                  <a:pPr>
                    <a:lnSpc>
                      <a:spcPct val="150000"/>
                    </a:lnSpc>
                  </a:pPr>
                  <a:endParaRPr lang="zh-CN" altLang="en-US" dirty="0">
                    <a:cs typeface="+mn-ea"/>
                    <a:sym typeface="+mn-lt"/>
                  </a:endParaRPr>
                </a:p>
              </p:txBody>
            </p:sp>
          </p:grpSp>
          <p:sp>
            <p:nvSpPr>
              <p:cNvPr id="359" name="任意多边形 39">
                <a:extLst>
                  <a:ext uri="{FF2B5EF4-FFF2-40B4-BE49-F238E27FC236}">
                    <a16:creationId xmlns:a16="http://schemas.microsoft.com/office/drawing/2014/main" id="{F3E5E876-ABB7-4C16-8397-358D6A062E3E}"/>
                  </a:ext>
                </a:extLst>
              </p:cNvPr>
              <p:cNvSpPr/>
              <p:nvPr/>
            </p:nvSpPr>
            <p:spPr>
              <a:xfrm>
                <a:off x="7806266" y="1761068"/>
                <a:ext cx="270933" cy="935565"/>
              </a:xfrm>
              <a:custGeom>
                <a:avLst/>
                <a:gdLst>
                  <a:gd name="connsiteX0" fmla="*/ 270933 w 270933"/>
                  <a:gd name="connsiteY0" fmla="*/ 0 h 935565"/>
                  <a:gd name="connsiteX1" fmla="*/ 55033 w 270933"/>
                  <a:gd name="connsiteY1" fmla="*/ 935566 h 935565"/>
                  <a:gd name="connsiteX2" fmla="*/ 0 w 270933"/>
                  <a:gd name="connsiteY2" fmla="*/ 918633 h 935565"/>
                  <a:gd name="connsiteX3" fmla="*/ 165100 w 270933"/>
                  <a:gd name="connsiteY3" fmla="*/ 21167 h 935565"/>
                </a:gdLst>
                <a:ahLst/>
                <a:cxnLst>
                  <a:cxn ang="0">
                    <a:pos x="connsiteX0" y="connsiteY0"/>
                  </a:cxn>
                  <a:cxn ang="0">
                    <a:pos x="connsiteX1" y="connsiteY1"/>
                  </a:cxn>
                  <a:cxn ang="0">
                    <a:pos x="connsiteX2" y="connsiteY2"/>
                  </a:cxn>
                  <a:cxn ang="0">
                    <a:pos x="connsiteX3" y="connsiteY3"/>
                  </a:cxn>
                </a:cxnLst>
                <a:rect l="l" t="t" r="r" b="b"/>
                <a:pathLst>
                  <a:path w="270933" h="935565">
                    <a:moveTo>
                      <a:pt x="270933" y="0"/>
                    </a:moveTo>
                    <a:lnTo>
                      <a:pt x="55033" y="935566"/>
                    </a:lnTo>
                    <a:lnTo>
                      <a:pt x="0" y="918633"/>
                    </a:lnTo>
                    <a:lnTo>
                      <a:pt x="165100" y="21167"/>
                    </a:lnTo>
                    <a:close/>
                  </a:path>
                </a:pathLst>
              </a:custGeom>
              <a:solidFill>
                <a:srgbClr val="F0A09C"/>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60" name="任意多边形 40">
                <a:extLst>
                  <a:ext uri="{FF2B5EF4-FFF2-40B4-BE49-F238E27FC236}">
                    <a16:creationId xmlns:a16="http://schemas.microsoft.com/office/drawing/2014/main" id="{F9120F92-0F7B-4A64-8D01-B56AC6B50F5F}"/>
                  </a:ext>
                </a:extLst>
              </p:cNvPr>
              <p:cNvSpPr/>
              <p:nvPr/>
            </p:nvSpPr>
            <p:spPr>
              <a:xfrm>
                <a:off x="8157633" y="1859493"/>
                <a:ext cx="130244" cy="173634"/>
              </a:xfrm>
              <a:custGeom>
                <a:avLst/>
                <a:gdLst>
                  <a:gd name="connsiteX0" fmla="*/ 59267 w 130244"/>
                  <a:gd name="connsiteY0" fmla="*/ 3175 h 173634"/>
                  <a:gd name="connsiteX1" fmla="*/ 88900 w 130244"/>
                  <a:gd name="connsiteY1" fmla="*/ 3175 h 173634"/>
                  <a:gd name="connsiteX2" fmla="*/ 97367 w 130244"/>
                  <a:gd name="connsiteY2" fmla="*/ 24342 h 173634"/>
                  <a:gd name="connsiteX3" fmla="*/ 80433 w 130244"/>
                  <a:gd name="connsiteY3" fmla="*/ 70908 h 173634"/>
                  <a:gd name="connsiteX4" fmla="*/ 33867 w 130244"/>
                  <a:gd name="connsiteY4" fmla="*/ 75142 h 173634"/>
                  <a:gd name="connsiteX5" fmla="*/ 59267 w 130244"/>
                  <a:gd name="connsiteY5" fmla="*/ 3175 h 173634"/>
                  <a:gd name="connsiteX6" fmla="*/ 76200 w 130244"/>
                  <a:gd name="connsiteY6" fmla="*/ 159808 h 173634"/>
                  <a:gd name="connsiteX7" fmla="*/ 101600 w 130244"/>
                  <a:gd name="connsiteY7" fmla="*/ 172508 h 173634"/>
                  <a:gd name="connsiteX8" fmla="*/ 127000 w 130244"/>
                  <a:gd name="connsiteY8" fmla="*/ 155575 h 173634"/>
                  <a:gd name="connsiteX9" fmla="*/ 105833 w 130244"/>
                  <a:gd name="connsiteY9" fmla="*/ 113242 h 173634"/>
                  <a:gd name="connsiteX10" fmla="*/ 88900 w 130244"/>
                  <a:gd name="connsiteY10" fmla="*/ 121708 h 173634"/>
                  <a:gd name="connsiteX11" fmla="*/ 76200 w 130244"/>
                  <a:gd name="connsiteY11" fmla="*/ 159808 h 173634"/>
                  <a:gd name="connsiteX12" fmla="*/ 16933 w 130244"/>
                  <a:gd name="connsiteY12" fmla="*/ 151342 h 173634"/>
                  <a:gd name="connsiteX13" fmla="*/ 46567 w 130244"/>
                  <a:gd name="connsiteY13" fmla="*/ 134408 h 173634"/>
                  <a:gd name="connsiteX14" fmla="*/ 8467 w 130244"/>
                  <a:gd name="connsiteY14" fmla="*/ 117475 h 173634"/>
                  <a:gd name="connsiteX15" fmla="*/ 16933 w 130244"/>
                  <a:gd name="connsiteY15" fmla="*/ 151342 h 173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0244" h="173634">
                    <a:moveTo>
                      <a:pt x="59267" y="3175"/>
                    </a:moveTo>
                    <a:cubicBezTo>
                      <a:pt x="67734" y="-1058"/>
                      <a:pt x="80433" y="-1058"/>
                      <a:pt x="88900" y="3175"/>
                    </a:cubicBezTo>
                    <a:cubicBezTo>
                      <a:pt x="97367" y="7408"/>
                      <a:pt x="97367" y="15875"/>
                      <a:pt x="97367" y="24342"/>
                    </a:cubicBezTo>
                    <a:cubicBezTo>
                      <a:pt x="97367" y="41275"/>
                      <a:pt x="93133" y="58208"/>
                      <a:pt x="80433" y="70908"/>
                    </a:cubicBezTo>
                    <a:cubicBezTo>
                      <a:pt x="67734" y="83608"/>
                      <a:pt x="50800" y="87842"/>
                      <a:pt x="33867" y="75142"/>
                    </a:cubicBezTo>
                    <a:cubicBezTo>
                      <a:pt x="4234" y="58208"/>
                      <a:pt x="33867" y="11642"/>
                      <a:pt x="59267" y="3175"/>
                    </a:cubicBezTo>
                    <a:close/>
                    <a:moveTo>
                      <a:pt x="76200" y="159808"/>
                    </a:moveTo>
                    <a:cubicBezTo>
                      <a:pt x="80433" y="168275"/>
                      <a:pt x="93133" y="176741"/>
                      <a:pt x="101600" y="172508"/>
                    </a:cubicBezTo>
                    <a:cubicBezTo>
                      <a:pt x="114300" y="172508"/>
                      <a:pt x="122767" y="164042"/>
                      <a:pt x="127000" y="155575"/>
                    </a:cubicBezTo>
                    <a:cubicBezTo>
                      <a:pt x="135467" y="138642"/>
                      <a:pt x="127000" y="109008"/>
                      <a:pt x="105833" y="113242"/>
                    </a:cubicBezTo>
                    <a:cubicBezTo>
                      <a:pt x="101600" y="113242"/>
                      <a:pt x="93133" y="117475"/>
                      <a:pt x="88900" y="121708"/>
                    </a:cubicBezTo>
                    <a:cubicBezTo>
                      <a:pt x="80433" y="130175"/>
                      <a:pt x="71967" y="147108"/>
                      <a:pt x="76200" y="159808"/>
                    </a:cubicBezTo>
                    <a:close/>
                    <a:moveTo>
                      <a:pt x="16933" y="151342"/>
                    </a:moveTo>
                    <a:cubicBezTo>
                      <a:pt x="29633" y="155575"/>
                      <a:pt x="42333" y="147108"/>
                      <a:pt x="46567" y="134408"/>
                    </a:cubicBezTo>
                    <a:cubicBezTo>
                      <a:pt x="59267" y="96308"/>
                      <a:pt x="29633" y="100542"/>
                      <a:pt x="8467" y="117475"/>
                    </a:cubicBezTo>
                    <a:cubicBezTo>
                      <a:pt x="0" y="130175"/>
                      <a:pt x="-8467" y="147108"/>
                      <a:pt x="16933" y="151342"/>
                    </a:cubicBezTo>
                    <a:close/>
                  </a:path>
                </a:pathLst>
              </a:custGeom>
              <a:solidFill>
                <a:srgbClr val="3B4563"/>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61" name="任意多边形 41">
                <a:extLst>
                  <a:ext uri="{FF2B5EF4-FFF2-40B4-BE49-F238E27FC236}">
                    <a16:creationId xmlns:a16="http://schemas.microsoft.com/office/drawing/2014/main" id="{15A1F167-2258-4FB6-8DE5-26210CFF6B4D}"/>
                  </a:ext>
                </a:extLst>
              </p:cNvPr>
              <p:cNvSpPr/>
              <p:nvPr/>
            </p:nvSpPr>
            <p:spPr>
              <a:xfrm>
                <a:off x="5939366" y="5516031"/>
                <a:ext cx="1081160" cy="222601"/>
              </a:xfrm>
              <a:custGeom>
                <a:avLst/>
                <a:gdLst>
                  <a:gd name="connsiteX0" fmla="*/ 1079500 w 1081160"/>
                  <a:gd name="connsiteY0" fmla="*/ 71966 h 222601"/>
                  <a:gd name="connsiteX1" fmla="*/ 795867 w 1081160"/>
                  <a:gd name="connsiteY1" fmla="*/ 215900 h 222601"/>
                  <a:gd name="connsiteX2" fmla="*/ 469900 w 1081160"/>
                  <a:gd name="connsiteY2" fmla="*/ 182033 h 222601"/>
                  <a:gd name="connsiteX3" fmla="*/ 296333 w 1081160"/>
                  <a:gd name="connsiteY3" fmla="*/ 152400 h 222601"/>
                  <a:gd name="connsiteX4" fmla="*/ 152400 w 1081160"/>
                  <a:gd name="connsiteY4" fmla="*/ 152400 h 222601"/>
                  <a:gd name="connsiteX5" fmla="*/ 0 w 1081160"/>
                  <a:gd name="connsiteY5" fmla="*/ 101600 h 222601"/>
                  <a:gd name="connsiteX6" fmla="*/ 0 w 1081160"/>
                  <a:gd name="connsiteY6" fmla="*/ 29633 h 222601"/>
                  <a:gd name="connsiteX7" fmla="*/ 84667 w 1081160"/>
                  <a:gd name="connsiteY7" fmla="*/ 59267 h 222601"/>
                  <a:gd name="connsiteX8" fmla="*/ 198967 w 1081160"/>
                  <a:gd name="connsiteY8" fmla="*/ 80433 h 222601"/>
                  <a:gd name="connsiteX9" fmla="*/ 423333 w 1081160"/>
                  <a:gd name="connsiteY9" fmla="*/ 88900 h 222601"/>
                  <a:gd name="connsiteX10" fmla="*/ 795867 w 1081160"/>
                  <a:gd name="connsiteY10" fmla="*/ 152400 h 222601"/>
                  <a:gd name="connsiteX11" fmla="*/ 1049867 w 1081160"/>
                  <a:gd name="connsiteY11" fmla="*/ 12700 h 222601"/>
                  <a:gd name="connsiteX12" fmla="*/ 1071033 w 1081160"/>
                  <a:gd name="connsiteY12" fmla="*/ 0 h 222601"/>
                  <a:gd name="connsiteX13" fmla="*/ 1079500 w 1081160"/>
                  <a:gd name="connsiteY13" fmla="*/ 71966 h 22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1160" h="222601">
                    <a:moveTo>
                      <a:pt x="1079500" y="71966"/>
                    </a:moveTo>
                    <a:cubicBezTo>
                      <a:pt x="1003300" y="148167"/>
                      <a:pt x="901700" y="194733"/>
                      <a:pt x="795867" y="215900"/>
                    </a:cubicBezTo>
                    <a:cubicBezTo>
                      <a:pt x="681567" y="237066"/>
                      <a:pt x="579967" y="203200"/>
                      <a:pt x="469900" y="182033"/>
                    </a:cubicBezTo>
                    <a:cubicBezTo>
                      <a:pt x="414867" y="173566"/>
                      <a:pt x="351367" y="152400"/>
                      <a:pt x="296333" y="152400"/>
                    </a:cubicBezTo>
                    <a:cubicBezTo>
                      <a:pt x="245533" y="152400"/>
                      <a:pt x="203200" y="160867"/>
                      <a:pt x="152400" y="152400"/>
                    </a:cubicBezTo>
                    <a:cubicBezTo>
                      <a:pt x="135467" y="148167"/>
                      <a:pt x="0" y="118533"/>
                      <a:pt x="0" y="101600"/>
                    </a:cubicBezTo>
                    <a:cubicBezTo>
                      <a:pt x="0" y="76200"/>
                      <a:pt x="0" y="55033"/>
                      <a:pt x="0" y="29633"/>
                    </a:cubicBezTo>
                    <a:cubicBezTo>
                      <a:pt x="29633" y="29633"/>
                      <a:pt x="55033" y="50800"/>
                      <a:pt x="84667" y="59267"/>
                    </a:cubicBezTo>
                    <a:cubicBezTo>
                      <a:pt x="122767" y="71966"/>
                      <a:pt x="160867" y="80433"/>
                      <a:pt x="198967" y="80433"/>
                    </a:cubicBezTo>
                    <a:cubicBezTo>
                      <a:pt x="275167" y="84667"/>
                      <a:pt x="351367" y="76200"/>
                      <a:pt x="423333" y="88900"/>
                    </a:cubicBezTo>
                    <a:cubicBezTo>
                      <a:pt x="550333" y="105833"/>
                      <a:pt x="668867" y="177800"/>
                      <a:pt x="795867" y="152400"/>
                    </a:cubicBezTo>
                    <a:cubicBezTo>
                      <a:pt x="893233" y="135466"/>
                      <a:pt x="969433" y="67733"/>
                      <a:pt x="1049867" y="12700"/>
                    </a:cubicBezTo>
                    <a:cubicBezTo>
                      <a:pt x="1058334" y="8467"/>
                      <a:pt x="1062567" y="4233"/>
                      <a:pt x="1071033" y="0"/>
                    </a:cubicBezTo>
                    <a:cubicBezTo>
                      <a:pt x="1079500" y="25400"/>
                      <a:pt x="1083733" y="50800"/>
                      <a:pt x="1079500" y="71966"/>
                    </a:cubicBezTo>
                    <a:close/>
                  </a:path>
                </a:pathLst>
              </a:custGeom>
              <a:solidFill>
                <a:srgbClr val="754C24"/>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62" name="任意多边形 42">
                <a:extLst>
                  <a:ext uri="{FF2B5EF4-FFF2-40B4-BE49-F238E27FC236}">
                    <a16:creationId xmlns:a16="http://schemas.microsoft.com/office/drawing/2014/main" id="{B07654AA-00F1-457B-82AA-5E1941F003B1}"/>
                  </a:ext>
                </a:extLst>
              </p:cNvPr>
              <p:cNvSpPr/>
              <p:nvPr/>
            </p:nvSpPr>
            <p:spPr>
              <a:xfrm>
                <a:off x="4200700" y="5164665"/>
                <a:ext cx="633765" cy="683172"/>
              </a:xfrm>
              <a:custGeom>
                <a:avLst/>
                <a:gdLst>
                  <a:gd name="connsiteX0" fmla="*/ 633766 w 633765"/>
                  <a:gd name="connsiteY0" fmla="*/ 626533 h 683172"/>
                  <a:gd name="connsiteX1" fmla="*/ 621066 w 633765"/>
                  <a:gd name="connsiteY1" fmla="*/ 651933 h 683172"/>
                  <a:gd name="connsiteX2" fmla="*/ 24166 w 633765"/>
                  <a:gd name="connsiteY2" fmla="*/ 647700 h 683172"/>
                  <a:gd name="connsiteX3" fmla="*/ 19933 w 633765"/>
                  <a:gd name="connsiteY3" fmla="*/ 135467 h 683172"/>
                  <a:gd name="connsiteX4" fmla="*/ 24166 w 633765"/>
                  <a:gd name="connsiteY4" fmla="*/ 12700 h 683172"/>
                  <a:gd name="connsiteX5" fmla="*/ 36866 w 633765"/>
                  <a:gd name="connsiteY5" fmla="*/ 0 h 683172"/>
                  <a:gd name="connsiteX6" fmla="*/ 41099 w 633765"/>
                  <a:gd name="connsiteY6" fmla="*/ 21167 h 683172"/>
                  <a:gd name="connsiteX7" fmla="*/ 62266 w 633765"/>
                  <a:gd name="connsiteY7" fmla="*/ 232833 h 683172"/>
                  <a:gd name="connsiteX8" fmla="*/ 41099 w 633765"/>
                  <a:gd name="connsiteY8" fmla="*/ 474133 h 683172"/>
                  <a:gd name="connsiteX9" fmla="*/ 53799 w 633765"/>
                  <a:gd name="connsiteY9" fmla="*/ 567266 h 683172"/>
                  <a:gd name="connsiteX10" fmla="*/ 121533 w 633765"/>
                  <a:gd name="connsiteY10" fmla="*/ 618066 h 683172"/>
                  <a:gd name="connsiteX11" fmla="*/ 206199 w 633765"/>
                  <a:gd name="connsiteY11" fmla="*/ 630766 h 683172"/>
                  <a:gd name="connsiteX12" fmla="*/ 633766 w 633765"/>
                  <a:gd name="connsiteY12" fmla="*/ 626533 h 68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3765" h="683172">
                    <a:moveTo>
                      <a:pt x="633766" y="626533"/>
                    </a:moveTo>
                    <a:cubicBezTo>
                      <a:pt x="629533" y="634999"/>
                      <a:pt x="625299" y="643466"/>
                      <a:pt x="621066" y="651933"/>
                    </a:cubicBezTo>
                    <a:cubicBezTo>
                      <a:pt x="426333" y="694266"/>
                      <a:pt x="218899" y="694266"/>
                      <a:pt x="24166" y="647700"/>
                    </a:cubicBezTo>
                    <a:cubicBezTo>
                      <a:pt x="-39334" y="486833"/>
                      <a:pt x="45333" y="309033"/>
                      <a:pt x="19933" y="135467"/>
                    </a:cubicBezTo>
                    <a:cubicBezTo>
                      <a:pt x="15699" y="88900"/>
                      <a:pt x="19933" y="55033"/>
                      <a:pt x="24166" y="12700"/>
                    </a:cubicBezTo>
                    <a:cubicBezTo>
                      <a:pt x="28399" y="8467"/>
                      <a:pt x="32633" y="4234"/>
                      <a:pt x="36866" y="0"/>
                    </a:cubicBezTo>
                    <a:cubicBezTo>
                      <a:pt x="36866" y="8467"/>
                      <a:pt x="41099" y="12700"/>
                      <a:pt x="41099" y="21167"/>
                    </a:cubicBezTo>
                    <a:cubicBezTo>
                      <a:pt x="58033" y="93133"/>
                      <a:pt x="66499" y="156633"/>
                      <a:pt x="62266" y="232833"/>
                    </a:cubicBezTo>
                    <a:cubicBezTo>
                      <a:pt x="58033" y="313266"/>
                      <a:pt x="49566" y="393700"/>
                      <a:pt x="41099" y="474133"/>
                    </a:cubicBezTo>
                    <a:cubicBezTo>
                      <a:pt x="36866" y="503766"/>
                      <a:pt x="36866" y="537633"/>
                      <a:pt x="53799" y="567266"/>
                    </a:cubicBezTo>
                    <a:cubicBezTo>
                      <a:pt x="66499" y="592666"/>
                      <a:pt x="91899" y="609600"/>
                      <a:pt x="121533" y="618066"/>
                    </a:cubicBezTo>
                    <a:cubicBezTo>
                      <a:pt x="146933" y="626533"/>
                      <a:pt x="176566" y="626533"/>
                      <a:pt x="206199" y="630766"/>
                    </a:cubicBezTo>
                    <a:cubicBezTo>
                      <a:pt x="350133" y="630766"/>
                      <a:pt x="489833" y="630766"/>
                      <a:pt x="633766" y="626533"/>
                    </a:cubicBezTo>
                    <a:close/>
                  </a:path>
                </a:pathLst>
              </a:custGeom>
              <a:solidFill>
                <a:srgbClr val="754C24"/>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63" name="任意多边形 43">
                <a:extLst>
                  <a:ext uri="{FF2B5EF4-FFF2-40B4-BE49-F238E27FC236}">
                    <a16:creationId xmlns:a16="http://schemas.microsoft.com/office/drawing/2014/main" id="{F0B734E4-444C-44FD-A276-632D077F18DD}"/>
                  </a:ext>
                </a:extLst>
              </p:cNvPr>
              <p:cNvSpPr/>
              <p:nvPr/>
            </p:nvSpPr>
            <p:spPr>
              <a:xfrm>
                <a:off x="4415366" y="5424952"/>
                <a:ext cx="275166" cy="69912"/>
              </a:xfrm>
              <a:custGeom>
                <a:avLst/>
                <a:gdLst>
                  <a:gd name="connsiteX0" fmla="*/ 275167 w 275166"/>
                  <a:gd name="connsiteY0" fmla="*/ 40280 h 69912"/>
                  <a:gd name="connsiteX1" fmla="*/ 0 w 275166"/>
                  <a:gd name="connsiteY1" fmla="*/ 69913 h 69912"/>
                  <a:gd name="connsiteX2" fmla="*/ 131233 w 275166"/>
                  <a:gd name="connsiteY2" fmla="*/ 2180 h 69912"/>
                  <a:gd name="connsiteX3" fmla="*/ 275167 w 275166"/>
                  <a:gd name="connsiteY3" fmla="*/ 40280 h 69912"/>
                </a:gdLst>
                <a:ahLst/>
                <a:cxnLst>
                  <a:cxn ang="0">
                    <a:pos x="connsiteX0" y="connsiteY0"/>
                  </a:cxn>
                  <a:cxn ang="0">
                    <a:pos x="connsiteX1" y="connsiteY1"/>
                  </a:cxn>
                  <a:cxn ang="0">
                    <a:pos x="connsiteX2" y="connsiteY2"/>
                  </a:cxn>
                  <a:cxn ang="0">
                    <a:pos x="connsiteX3" y="connsiteY3"/>
                  </a:cxn>
                </a:cxnLst>
                <a:rect l="l" t="t" r="r" b="b"/>
                <a:pathLst>
                  <a:path w="275166" h="69912">
                    <a:moveTo>
                      <a:pt x="275167" y="40280"/>
                    </a:moveTo>
                    <a:cubicBezTo>
                      <a:pt x="182033" y="27579"/>
                      <a:pt x="88900" y="36046"/>
                      <a:pt x="0" y="69913"/>
                    </a:cubicBezTo>
                    <a:cubicBezTo>
                      <a:pt x="42333" y="31813"/>
                      <a:pt x="80433" y="6413"/>
                      <a:pt x="131233" y="2180"/>
                    </a:cubicBezTo>
                    <a:cubicBezTo>
                      <a:pt x="190500" y="-6287"/>
                      <a:pt x="228600" y="10646"/>
                      <a:pt x="275167" y="40280"/>
                    </a:cubicBezTo>
                    <a:close/>
                  </a:path>
                </a:pathLst>
              </a:custGeom>
              <a:solidFill>
                <a:srgbClr val="754C24"/>
              </a:solidFill>
              <a:ln w="42333" cap="flat">
                <a:noFill/>
                <a:prstDash val="solid"/>
                <a:miter/>
              </a:ln>
            </p:spPr>
            <p:txBody>
              <a:bodyPr rtlCol="0" anchor="ctr"/>
              <a:lstStyle/>
              <a:p>
                <a:pPr>
                  <a:lnSpc>
                    <a:spcPct val="150000"/>
                  </a:lnSpc>
                </a:pPr>
                <a:endParaRPr lang="zh-CN" altLang="en-US" dirty="0">
                  <a:cs typeface="+mn-ea"/>
                  <a:sym typeface="+mn-lt"/>
                </a:endParaRPr>
              </a:p>
            </p:txBody>
          </p:sp>
          <p:sp>
            <p:nvSpPr>
              <p:cNvPr id="364" name="任意多边形 44">
                <a:extLst>
                  <a:ext uri="{FF2B5EF4-FFF2-40B4-BE49-F238E27FC236}">
                    <a16:creationId xmlns:a16="http://schemas.microsoft.com/office/drawing/2014/main" id="{DED62E52-79FF-4D10-8C65-467197C704FD}"/>
                  </a:ext>
                </a:extLst>
              </p:cNvPr>
              <p:cNvSpPr/>
              <p:nvPr/>
            </p:nvSpPr>
            <p:spPr>
              <a:xfrm>
                <a:off x="6396566" y="5376331"/>
                <a:ext cx="122766" cy="88900"/>
              </a:xfrm>
              <a:custGeom>
                <a:avLst/>
                <a:gdLst>
                  <a:gd name="connsiteX0" fmla="*/ 122767 w 122766"/>
                  <a:gd name="connsiteY0" fmla="*/ 0 h 88900"/>
                  <a:gd name="connsiteX1" fmla="*/ 0 w 122766"/>
                  <a:gd name="connsiteY1" fmla="*/ 88900 h 88900"/>
                  <a:gd name="connsiteX2" fmla="*/ 122767 w 122766"/>
                  <a:gd name="connsiteY2" fmla="*/ 0 h 88900"/>
                </a:gdLst>
                <a:ahLst/>
                <a:cxnLst>
                  <a:cxn ang="0">
                    <a:pos x="connsiteX0" y="connsiteY0"/>
                  </a:cxn>
                  <a:cxn ang="0">
                    <a:pos x="connsiteX1" y="connsiteY1"/>
                  </a:cxn>
                  <a:cxn ang="0">
                    <a:pos x="connsiteX2" y="connsiteY2"/>
                  </a:cxn>
                </a:cxnLst>
                <a:rect l="l" t="t" r="r" b="b"/>
                <a:pathLst>
                  <a:path w="122766" h="88900">
                    <a:moveTo>
                      <a:pt x="122767" y="0"/>
                    </a:moveTo>
                    <a:cubicBezTo>
                      <a:pt x="67733" y="0"/>
                      <a:pt x="16933" y="38100"/>
                      <a:pt x="0" y="88900"/>
                    </a:cubicBezTo>
                    <a:cubicBezTo>
                      <a:pt x="46567" y="55033"/>
                      <a:pt x="67733" y="29634"/>
                      <a:pt x="122767" y="0"/>
                    </a:cubicBezTo>
                    <a:close/>
                  </a:path>
                </a:pathLst>
              </a:custGeom>
              <a:solidFill>
                <a:srgbClr val="754C24"/>
              </a:solidFill>
              <a:ln w="42333" cap="flat">
                <a:noFill/>
                <a:prstDash val="solid"/>
                <a:miter/>
              </a:ln>
            </p:spPr>
            <p:txBody>
              <a:bodyPr rtlCol="0" anchor="ctr"/>
              <a:lstStyle/>
              <a:p>
                <a:pPr>
                  <a:lnSpc>
                    <a:spcPct val="150000"/>
                  </a:lnSpc>
                </a:pPr>
                <a:endParaRPr lang="zh-CN" altLang="en-US" dirty="0">
                  <a:cs typeface="+mn-ea"/>
                  <a:sym typeface="+mn-lt"/>
                </a:endParaRPr>
              </a:p>
            </p:txBody>
          </p:sp>
        </p:grpSp>
        <p:grpSp>
          <p:nvGrpSpPr>
            <p:cNvPr id="331" name="组合 330"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80538A05-D8E3-4999-9D38-EC17BA777280}"/>
                </a:ext>
              </a:extLst>
            </p:cNvPr>
            <p:cNvGrpSpPr>
              <a:grpSpLocks noChangeAspect="1"/>
            </p:cNvGrpSpPr>
            <p:nvPr/>
          </p:nvGrpSpPr>
          <p:grpSpPr>
            <a:xfrm>
              <a:off x="7019417" y="4198198"/>
              <a:ext cx="1507730" cy="1067625"/>
              <a:chOff x="4241801" y="1722438"/>
              <a:chExt cx="3948113" cy="3957638"/>
            </a:xfrm>
          </p:grpSpPr>
          <p:sp>
            <p:nvSpPr>
              <p:cNvPr id="332" name="íšľïďé">
                <a:extLst>
                  <a:ext uri="{FF2B5EF4-FFF2-40B4-BE49-F238E27FC236}">
                    <a16:creationId xmlns:a16="http://schemas.microsoft.com/office/drawing/2014/main" id="{B6F33995-B818-480E-92CC-291164368E55}"/>
                  </a:ext>
                </a:extLst>
              </p:cNvPr>
              <p:cNvSpPr/>
              <p:nvPr/>
            </p:nvSpPr>
            <p:spPr bwMode="auto">
              <a:xfrm>
                <a:off x="4241801" y="2703513"/>
                <a:ext cx="881063" cy="715963"/>
              </a:xfrm>
              <a:custGeom>
                <a:avLst/>
                <a:gdLst>
                  <a:gd name="T0" fmla="*/ 191 w 199"/>
                  <a:gd name="T1" fmla="*/ 37 h 162"/>
                  <a:gd name="T2" fmla="*/ 146 w 199"/>
                  <a:gd name="T3" fmla="*/ 59 h 162"/>
                  <a:gd name="T4" fmla="*/ 79 w 199"/>
                  <a:gd name="T5" fmla="*/ 0 h 162"/>
                  <a:gd name="T6" fmla="*/ 0 w 199"/>
                  <a:gd name="T7" fmla="*/ 158 h 162"/>
                  <a:gd name="T8" fmla="*/ 14 w 199"/>
                  <a:gd name="T9" fmla="*/ 162 h 162"/>
                  <a:gd name="T10" fmla="*/ 80 w 199"/>
                  <a:gd name="T11" fmla="*/ 28 h 162"/>
                  <a:gd name="T12" fmla="*/ 139 w 199"/>
                  <a:gd name="T13" fmla="*/ 83 h 162"/>
                  <a:gd name="T14" fmla="*/ 199 w 199"/>
                  <a:gd name="T15" fmla="*/ 52 h 162"/>
                  <a:gd name="T16" fmla="*/ 191 w 199"/>
                  <a:gd name="T17" fmla="*/ 37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162">
                    <a:moveTo>
                      <a:pt x="191" y="37"/>
                    </a:moveTo>
                    <a:cubicBezTo>
                      <a:pt x="146" y="59"/>
                      <a:pt x="146" y="59"/>
                      <a:pt x="146" y="59"/>
                    </a:cubicBezTo>
                    <a:cubicBezTo>
                      <a:pt x="79" y="0"/>
                      <a:pt x="79" y="0"/>
                      <a:pt x="79" y="0"/>
                    </a:cubicBezTo>
                    <a:cubicBezTo>
                      <a:pt x="0" y="158"/>
                      <a:pt x="0" y="158"/>
                      <a:pt x="0" y="158"/>
                    </a:cubicBezTo>
                    <a:cubicBezTo>
                      <a:pt x="14" y="162"/>
                      <a:pt x="14" y="162"/>
                      <a:pt x="14" y="162"/>
                    </a:cubicBezTo>
                    <a:cubicBezTo>
                      <a:pt x="80" y="28"/>
                      <a:pt x="80" y="28"/>
                      <a:pt x="80" y="28"/>
                    </a:cubicBezTo>
                    <a:cubicBezTo>
                      <a:pt x="139" y="83"/>
                      <a:pt x="139" y="83"/>
                      <a:pt x="139" y="83"/>
                    </a:cubicBezTo>
                    <a:cubicBezTo>
                      <a:pt x="199" y="52"/>
                      <a:pt x="199" y="52"/>
                      <a:pt x="199" y="52"/>
                    </a:cubicBezTo>
                    <a:cubicBezTo>
                      <a:pt x="196" y="47"/>
                      <a:pt x="193" y="42"/>
                      <a:pt x="191" y="37"/>
                    </a:cubicBezTo>
                    <a:close/>
                  </a:path>
                </a:pathLst>
              </a:custGeom>
              <a:solidFill>
                <a:srgbClr val="C45F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150000"/>
                  </a:lnSpc>
                </a:pPr>
                <a:endParaRPr dirty="0">
                  <a:cs typeface="+mn-ea"/>
                  <a:sym typeface="+mn-lt"/>
                </a:endParaRPr>
              </a:p>
            </p:txBody>
          </p:sp>
          <p:sp>
            <p:nvSpPr>
              <p:cNvPr id="333" name="îṥlïďê">
                <a:extLst>
                  <a:ext uri="{FF2B5EF4-FFF2-40B4-BE49-F238E27FC236}">
                    <a16:creationId xmlns:a16="http://schemas.microsoft.com/office/drawing/2014/main" id="{DD78D5F0-F5FF-4D7E-9D4B-076F80A68DF2}"/>
                  </a:ext>
                </a:extLst>
              </p:cNvPr>
              <p:cNvSpPr/>
              <p:nvPr/>
            </p:nvSpPr>
            <p:spPr bwMode="auto">
              <a:xfrm>
                <a:off x="6550026" y="2673351"/>
                <a:ext cx="1639888" cy="1136650"/>
              </a:xfrm>
              <a:custGeom>
                <a:avLst/>
                <a:gdLst>
                  <a:gd name="T0" fmla="*/ 352 w 370"/>
                  <a:gd name="T1" fmla="*/ 0 h 257"/>
                  <a:gd name="T2" fmla="*/ 191 w 370"/>
                  <a:gd name="T3" fmla="*/ 154 h 257"/>
                  <a:gd name="T4" fmla="*/ 131 w 370"/>
                  <a:gd name="T5" fmla="*/ 100 h 257"/>
                  <a:gd name="T6" fmla="*/ 25 w 370"/>
                  <a:gd name="T7" fmla="*/ 214 h 257"/>
                  <a:gd name="T8" fmla="*/ 18 w 370"/>
                  <a:gd name="T9" fmla="*/ 195 h 257"/>
                  <a:gd name="T10" fmla="*/ 0 w 370"/>
                  <a:gd name="T11" fmla="*/ 198 h 257"/>
                  <a:gd name="T12" fmla="*/ 22 w 370"/>
                  <a:gd name="T13" fmla="*/ 257 h 257"/>
                  <a:gd name="T14" fmla="*/ 132 w 370"/>
                  <a:gd name="T15" fmla="*/ 126 h 257"/>
                  <a:gd name="T16" fmla="*/ 188 w 370"/>
                  <a:gd name="T17" fmla="*/ 182 h 257"/>
                  <a:gd name="T18" fmla="*/ 370 w 370"/>
                  <a:gd name="T19" fmla="*/ 6 h 257"/>
                  <a:gd name="T20" fmla="*/ 352 w 370"/>
                  <a:gd name="T21"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0" h="257">
                    <a:moveTo>
                      <a:pt x="352" y="0"/>
                    </a:moveTo>
                    <a:cubicBezTo>
                      <a:pt x="191" y="154"/>
                      <a:pt x="191" y="154"/>
                      <a:pt x="191" y="154"/>
                    </a:cubicBezTo>
                    <a:cubicBezTo>
                      <a:pt x="131" y="100"/>
                      <a:pt x="131" y="100"/>
                      <a:pt x="131" y="100"/>
                    </a:cubicBezTo>
                    <a:cubicBezTo>
                      <a:pt x="25" y="214"/>
                      <a:pt x="25" y="214"/>
                      <a:pt x="25" y="214"/>
                    </a:cubicBezTo>
                    <a:cubicBezTo>
                      <a:pt x="18" y="195"/>
                      <a:pt x="18" y="195"/>
                      <a:pt x="18" y="195"/>
                    </a:cubicBezTo>
                    <a:cubicBezTo>
                      <a:pt x="12" y="197"/>
                      <a:pt x="6" y="198"/>
                      <a:pt x="0" y="198"/>
                    </a:cubicBezTo>
                    <a:cubicBezTo>
                      <a:pt x="22" y="257"/>
                      <a:pt x="22" y="257"/>
                      <a:pt x="22" y="257"/>
                    </a:cubicBezTo>
                    <a:cubicBezTo>
                      <a:pt x="132" y="126"/>
                      <a:pt x="132" y="126"/>
                      <a:pt x="132" y="126"/>
                    </a:cubicBezTo>
                    <a:cubicBezTo>
                      <a:pt x="188" y="182"/>
                      <a:pt x="188" y="182"/>
                      <a:pt x="188" y="182"/>
                    </a:cubicBezTo>
                    <a:cubicBezTo>
                      <a:pt x="370" y="6"/>
                      <a:pt x="370" y="6"/>
                      <a:pt x="370" y="6"/>
                    </a:cubicBezTo>
                    <a:lnTo>
                      <a:pt x="352" y="0"/>
                    </a:lnTo>
                    <a:close/>
                  </a:path>
                </a:pathLst>
              </a:custGeom>
              <a:solidFill>
                <a:srgbClr val="C45F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150000"/>
                  </a:lnSpc>
                </a:pPr>
                <a:endParaRPr dirty="0">
                  <a:cs typeface="+mn-ea"/>
                  <a:sym typeface="+mn-lt"/>
                </a:endParaRPr>
              </a:p>
            </p:txBody>
          </p:sp>
          <p:sp>
            <p:nvSpPr>
              <p:cNvPr id="334" name="iṣľíďê">
                <a:extLst>
                  <a:ext uri="{FF2B5EF4-FFF2-40B4-BE49-F238E27FC236}">
                    <a16:creationId xmlns:a16="http://schemas.microsoft.com/office/drawing/2014/main" id="{72A8904F-04BF-4606-9EA4-D7BFB964FDD0}"/>
                  </a:ext>
                </a:extLst>
              </p:cNvPr>
              <p:cNvSpPr/>
              <p:nvPr/>
            </p:nvSpPr>
            <p:spPr bwMode="auto">
              <a:xfrm>
                <a:off x="5867401" y="3565526"/>
                <a:ext cx="501650" cy="1106488"/>
              </a:xfrm>
              <a:custGeom>
                <a:avLst/>
                <a:gdLst>
                  <a:gd name="T0" fmla="*/ 69 w 113"/>
                  <a:gd name="T1" fmla="*/ 247 h 250"/>
                  <a:gd name="T2" fmla="*/ 61 w 113"/>
                  <a:gd name="T3" fmla="*/ 248 h 250"/>
                  <a:gd name="T4" fmla="*/ 12 w 113"/>
                  <a:gd name="T5" fmla="*/ 205 h 250"/>
                  <a:gd name="T6" fmla="*/ 1 w 113"/>
                  <a:gd name="T7" fmla="*/ 51 h 250"/>
                  <a:gd name="T8" fmla="*/ 44 w 113"/>
                  <a:gd name="T9" fmla="*/ 3 h 250"/>
                  <a:gd name="T10" fmla="*/ 52 w 113"/>
                  <a:gd name="T11" fmla="*/ 2 h 250"/>
                  <a:gd name="T12" fmla="*/ 100 w 113"/>
                  <a:gd name="T13" fmla="*/ 45 h 250"/>
                  <a:gd name="T14" fmla="*/ 111 w 113"/>
                  <a:gd name="T15" fmla="*/ 199 h 250"/>
                  <a:gd name="T16" fmla="*/ 69 w 113"/>
                  <a:gd name="T17" fmla="*/ 24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250">
                    <a:moveTo>
                      <a:pt x="69" y="247"/>
                    </a:moveTo>
                    <a:cubicBezTo>
                      <a:pt x="61" y="248"/>
                      <a:pt x="61" y="248"/>
                      <a:pt x="61" y="248"/>
                    </a:cubicBezTo>
                    <a:cubicBezTo>
                      <a:pt x="36" y="250"/>
                      <a:pt x="14" y="231"/>
                      <a:pt x="12" y="205"/>
                    </a:cubicBezTo>
                    <a:cubicBezTo>
                      <a:pt x="1" y="51"/>
                      <a:pt x="1" y="51"/>
                      <a:pt x="1" y="51"/>
                    </a:cubicBezTo>
                    <a:cubicBezTo>
                      <a:pt x="0" y="26"/>
                      <a:pt x="19" y="4"/>
                      <a:pt x="44" y="3"/>
                    </a:cubicBezTo>
                    <a:cubicBezTo>
                      <a:pt x="52" y="2"/>
                      <a:pt x="52" y="2"/>
                      <a:pt x="52" y="2"/>
                    </a:cubicBezTo>
                    <a:cubicBezTo>
                      <a:pt x="77" y="0"/>
                      <a:pt x="99" y="19"/>
                      <a:pt x="100" y="45"/>
                    </a:cubicBezTo>
                    <a:cubicBezTo>
                      <a:pt x="111" y="199"/>
                      <a:pt x="111" y="199"/>
                      <a:pt x="111" y="199"/>
                    </a:cubicBezTo>
                    <a:cubicBezTo>
                      <a:pt x="113" y="224"/>
                      <a:pt x="94" y="246"/>
                      <a:pt x="69" y="247"/>
                    </a:cubicBezTo>
                    <a:close/>
                  </a:path>
                </a:pathLst>
              </a:custGeom>
              <a:solidFill>
                <a:srgbClr val="4339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150000"/>
                  </a:lnSpc>
                </a:pPr>
                <a:endParaRPr dirty="0">
                  <a:cs typeface="+mn-ea"/>
                  <a:sym typeface="+mn-lt"/>
                </a:endParaRPr>
              </a:p>
            </p:txBody>
          </p:sp>
          <p:sp>
            <p:nvSpPr>
              <p:cNvPr id="335" name="íṣḻïḋe">
                <a:extLst>
                  <a:ext uri="{FF2B5EF4-FFF2-40B4-BE49-F238E27FC236}">
                    <a16:creationId xmlns:a16="http://schemas.microsoft.com/office/drawing/2014/main" id="{142988CA-4D89-4FE7-8344-0E5EB494E73A}"/>
                  </a:ext>
                </a:extLst>
              </p:cNvPr>
              <p:cNvSpPr/>
              <p:nvPr/>
            </p:nvSpPr>
            <p:spPr bwMode="auto">
              <a:xfrm>
                <a:off x="5451476" y="3844926"/>
                <a:ext cx="1219200" cy="1255713"/>
              </a:xfrm>
              <a:custGeom>
                <a:avLst/>
                <a:gdLst>
                  <a:gd name="T0" fmla="*/ 267 w 275"/>
                  <a:gd name="T1" fmla="*/ 123 h 284"/>
                  <a:gd name="T2" fmla="*/ 245 w 275"/>
                  <a:gd name="T3" fmla="*/ 117 h 284"/>
                  <a:gd name="T4" fmla="*/ 242 w 275"/>
                  <a:gd name="T5" fmla="*/ 91 h 284"/>
                  <a:gd name="T6" fmla="*/ 223 w 275"/>
                  <a:gd name="T7" fmla="*/ 84 h 284"/>
                  <a:gd name="T8" fmla="*/ 219 w 275"/>
                  <a:gd name="T9" fmla="*/ 61 h 284"/>
                  <a:gd name="T10" fmla="*/ 216 w 275"/>
                  <a:gd name="T11" fmla="*/ 58 h 284"/>
                  <a:gd name="T12" fmla="*/ 221 w 275"/>
                  <a:gd name="T13" fmla="*/ 54 h 284"/>
                  <a:gd name="T14" fmla="*/ 223 w 275"/>
                  <a:gd name="T15" fmla="*/ 26 h 284"/>
                  <a:gd name="T16" fmla="*/ 209 w 275"/>
                  <a:gd name="T17" fmla="*/ 9 h 284"/>
                  <a:gd name="T18" fmla="*/ 181 w 275"/>
                  <a:gd name="T19" fmla="*/ 7 h 284"/>
                  <a:gd name="T20" fmla="*/ 136 w 275"/>
                  <a:gd name="T21" fmla="*/ 45 h 284"/>
                  <a:gd name="T22" fmla="*/ 103 w 275"/>
                  <a:gd name="T23" fmla="*/ 44 h 284"/>
                  <a:gd name="T24" fmla="*/ 39 w 275"/>
                  <a:gd name="T25" fmla="*/ 100 h 284"/>
                  <a:gd name="T26" fmla="*/ 33 w 275"/>
                  <a:gd name="T27" fmla="*/ 128 h 284"/>
                  <a:gd name="T28" fmla="*/ 8 w 275"/>
                  <a:gd name="T29" fmla="*/ 150 h 284"/>
                  <a:gd name="T30" fmla="*/ 6 w 275"/>
                  <a:gd name="T31" fmla="*/ 171 h 284"/>
                  <a:gd name="T32" fmla="*/ 100 w 275"/>
                  <a:gd name="T33" fmla="*/ 278 h 284"/>
                  <a:gd name="T34" fmla="*/ 122 w 275"/>
                  <a:gd name="T35" fmla="*/ 278 h 284"/>
                  <a:gd name="T36" fmla="*/ 145 w 275"/>
                  <a:gd name="T37" fmla="*/ 257 h 284"/>
                  <a:gd name="T38" fmla="*/ 158 w 275"/>
                  <a:gd name="T39" fmla="*/ 253 h 284"/>
                  <a:gd name="T40" fmla="*/ 264 w 275"/>
                  <a:gd name="T41" fmla="*/ 156 h 284"/>
                  <a:gd name="T42" fmla="*/ 267 w 275"/>
                  <a:gd name="T43" fmla="*/ 12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5" h="284">
                    <a:moveTo>
                      <a:pt x="267" y="123"/>
                    </a:moveTo>
                    <a:cubicBezTo>
                      <a:pt x="261" y="117"/>
                      <a:pt x="253" y="115"/>
                      <a:pt x="245" y="117"/>
                    </a:cubicBezTo>
                    <a:cubicBezTo>
                      <a:pt x="249" y="108"/>
                      <a:pt x="249" y="98"/>
                      <a:pt x="242" y="91"/>
                    </a:cubicBezTo>
                    <a:cubicBezTo>
                      <a:pt x="238" y="86"/>
                      <a:pt x="230" y="84"/>
                      <a:pt x="223" y="84"/>
                    </a:cubicBezTo>
                    <a:cubicBezTo>
                      <a:pt x="226" y="76"/>
                      <a:pt x="225" y="68"/>
                      <a:pt x="219" y="61"/>
                    </a:cubicBezTo>
                    <a:cubicBezTo>
                      <a:pt x="218" y="60"/>
                      <a:pt x="217" y="59"/>
                      <a:pt x="216" y="58"/>
                    </a:cubicBezTo>
                    <a:cubicBezTo>
                      <a:pt x="221" y="54"/>
                      <a:pt x="221" y="54"/>
                      <a:pt x="221" y="54"/>
                    </a:cubicBezTo>
                    <a:cubicBezTo>
                      <a:pt x="229" y="47"/>
                      <a:pt x="230" y="34"/>
                      <a:pt x="223" y="26"/>
                    </a:cubicBezTo>
                    <a:cubicBezTo>
                      <a:pt x="209" y="9"/>
                      <a:pt x="209" y="9"/>
                      <a:pt x="209" y="9"/>
                    </a:cubicBezTo>
                    <a:cubicBezTo>
                      <a:pt x="202" y="1"/>
                      <a:pt x="189" y="0"/>
                      <a:pt x="181" y="7"/>
                    </a:cubicBezTo>
                    <a:cubicBezTo>
                      <a:pt x="136" y="45"/>
                      <a:pt x="136" y="45"/>
                      <a:pt x="136" y="45"/>
                    </a:cubicBezTo>
                    <a:cubicBezTo>
                      <a:pt x="125" y="37"/>
                      <a:pt x="112" y="36"/>
                      <a:pt x="103" y="44"/>
                    </a:cubicBezTo>
                    <a:cubicBezTo>
                      <a:pt x="39" y="100"/>
                      <a:pt x="39" y="100"/>
                      <a:pt x="39" y="100"/>
                    </a:cubicBezTo>
                    <a:cubicBezTo>
                      <a:pt x="31" y="107"/>
                      <a:pt x="29" y="118"/>
                      <a:pt x="33" y="128"/>
                    </a:cubicBezTo>
                    <a:cubicBezTo>
                      <a:pt x="8" y="150"/>
                      <a:pt x="8" y="150"/>
                      <a:pt x="8" y="150"/>
                    </a:cubicBezTo>
                    <a:cubicBezTo>
                      <a:pt x="1" y="156"/>
                      <a:pt x="0" y="165"/>
                      <a:pt x="6" y="171"/>
                    </a:cubicBezTo>
                    <a:cubicBezTo>
                      <a:pt x="100" y="278"/>
                      <a:pt x="100" y="278"/>
                      <a:pt x="100" y="278"/>
                    </a:cubicBezTo>
                    <a:cubicBezTo>
                      <a:pt x="105" y="284"/>
                      <a:pt x="115" y="284"/>
                      <a:pt x="122" y="278"/>
                    </a:cubicBezTo>
                    <a:cubicBezTo>
                      <a:pt x="145" y="257"/>
                      <a:pt x="145" y="257"/>
                      <a:pt x="145" y="257"/>
                    </a:cubicBezTo>
                    <a:cubicBezTo>
                      <a:pt x="149" y="258"/>
                      <a:pt x="153" y="258"/>
                      <a:pt x="158" y="253"/>
                    </a:cubicBezTo>
                    <a:cubicBezTo>
                      <a:pt x="264" y="156"/>
                      <a:pt x="264" y="156"/>
                      <a:pt x="264" y="156"/>
                    </a:cubicBezTo>
                    <a:cubicBezTo>
                      <a:pt x="274" y="147"/>
                      <a:pt x="275" y="133"/>
                      <a:pt x="267" y="123"/>
                    </a:cubicBezTo>
                    <a:close/>
                  </a:path>
                </a:pathLst>
              </a:custGeom>
              <a:solidFill>
                <a:srgbClr val="E0DB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150000"/>
                  </a:lnSpc>
                </a:pPr>
                <a:endParaRPr dirty="0">
                  <a:cs typeface="+mn-ea"/>
                  <a:sym typeface="+mn-lt"/>
                </a:endParaRPr>
              </a:p>
            </p:txBody>
          </p:sp>
          <p:sp>
            <p:nvSpPr>
              <p:cNvPr id="336" name="ïṥḷiďê">
                <a:extLst>
                  <a:ext uri="{FF2B5EF4-FFF2-40B4-BE49-F238E27FC236}">
                    <a16:creationId xmlns:a16="http://schemas.microsoft.com/office/drawing/2014/main" id="{72F02E78-D79D-4391-A6EE-AA59E8B66DC3}"/>
                  </a:ext>
                </a:extLst>
              </p:cNvPr>
              <p:cNvSpPr/>
              <p:nvPr/>
            </p:nvSpPr>
            <p:spPr bwMode="auto">
              <a:xfrm>
                <a:off x="4981576" y="4411663"/>
                <a:ext cx="1085850" cy="1096963"/>
              </a:xfrm>
              <a:custGeom>
                <a:avLst/>
                <a:gdLst>
                  <a:gd name="T0" fmla="*/ 324 w 684"/>
                  <a:gd name="T1" fmla="*/ 0 h 691"/>
                  <a:gd name="T2" fmla="*/ 684 w 684"/>
                  <a:gd name="T3" fmla="*/ 406 h 691"/>
                  <a:gd name="T4" fmla="*/ 360 w 684"/>
                  <a:gd name="T5" fmla="*/ 691 h 691"/>
                  <a:gd name="T6" fmla="*/ 0 w 684"/>
                  <a:gd name="T7" fmla="*/ 287 h 691"/>
                  <a:gd name="T8" fmla="*/ 324 w 684"/>
                  <a:gd name="T9" fmla="*/ 0 h 691"/>
                </a:gdLst>
                <a:ahLst/>
                <a:cxnLst>
                  <a:cxn ang="0">
                    <a:pos x="T0" y="T1"/>
                  </a:cxn>
                  <a:cxn ang="0">
                    <a:pos x="T2" y="T3"/>
                  </a:cxn>
                  <a:cxn ang="0">
                    <a:pos x="T4" y="T5"/>
                  </a:cxn>
                  <a:cxn ang="0">
                    <a:pos x="T6" y="T7"/>
                  </a:cxn>
                  <a:cxn ang="0">
                    <a:pos x="T8" y="T9"/>
                  </a:cxn>
                </a:cxnLst>
                <a:rect l="0" t="0" r="r" b="b"/>
                <a:pathLst>
                  <a:path w="684" h="691">
                    <a:moveTo>
                      <a:pt x="324" y="0"/>
                    </a:moveTo>
                    <a:lnTo>
                      <a:pt x="684" y="406"/>
                    </a:lnTo>
                    <a:lnTo>
                      <a:pt x="360" y="691"/>
                    </a:lnTo>
                    <a:lnTo>
                      <a:pt x="0" y="287"/>
                    </a:lnTo>
                    <a:lnTo>
                      <a:pt x="324" y="0"/>
                    </a:lnTo>
                    <a:close/>
                  </a:path>
                </a:pathLst>
              </a:custGeom>
              <a:solidFill>
                <a:srgbClr val="43393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150000"/>
                  </a:lnSpc>
                </a:pPr>
                <a:endParaRPr dirty="0">
                  <a:cs typeface="+mn-ea"/>
                  <a:sym typeface="+mn-lt"/>
                </a:endParaRPr>
              </a:p>
            </p:txBody>
          </p:sp>
          <p:sp>
            <p:nvSpPr>
              <p:cNvPr id="337" name="íṣľïḑê">
                <a:extLst>
                  <a:ext uri="{FF2B5EF4-FFF2-40B4-BE49-F238E27FC236}">
                    <a16:creationId xmlns:a16="http://schemas.microsoft.com/office/drawing/2014/main" id="{FEC6DD30-CD54-4C0F-827A-85C6A33A1DAD}"/>
                  </a:ext>
                </a:extLst>
              </p:cNvPr>
              <p:cNvSpPr/>
              <p:nvPr/>
            </p:nvSpPr>
            <p:spPr bwMode="auto">
              <a:xfrm>
                <a:off x="4786313" y="4437063"/>
                <a:ext cx="1231900" cy="1243013"/>
              </a:xfrm>
              <a:custGeom>
                <a:avLst/>
                <a:gdLst>
                  <a:gd name="T0" fmla="*/ 380 w 776"/>
                  <a:gd name="T1" fmla="*/ 0 h 783"/>
                  <a:gd name="T2" fmla="*/ 776 w 776"/>
                  <a:gd name="T3" fmla="*/ 443 h 783"/>
                  <a:gd name="T4" fmla="*/ 397 w 776"/>
                  <a:gd name="T5" fmla="*/ 783 h 783"/>
                  <a:gd name="T6" fmla="*/ 0 w 776"/>
                  <a:gd name="T7" fmla="*/ 337 h 783"/>
                  <a:gd name="T8" fmla="*/ 380 w 776"/>
                  <a:gd name="T9" fmla="*/ 0 h 783"/>
                </a:gdLst>
                <a:ahLst/>
                <a:cxnLst>
                  <a:cxn ang="0">
                    <a:pos x="T0" y="T1"/>
                  </a:cxn>
                  <a:cxn ang="0">
                    <a:pos x="T2" y="T3"/>
                  </a:cxn>
                  <a:cxn ang="0">
                    <a:pos x="T4" y="T5"/>
                  </a:cxn>
                  <a:cxn ang="0">
                    <a:pos x="T6" y="T7"/>
                  </a:cxn>
                  <a:cxn ang="0">
                    <a:pos x="T8" y="T9"/>
                  </a:cxn>
                </a:cxnLst>
                <a:rect l="0" t="0" r="r" b="b"/>
                <a:pathLst>
                  <a:path w="776" h="783">
                    <a:moveTo>
                      <a:pt x="380" y="0"/>
                    </a:moveTo>
                    <a:lnTo>
                      <a:pt x="776" y="443"/>
                    </a:lnTo>
                    <a:lnTo>
                      <a:pt x="397" y="783"/>
                    </a:lnTo>
                    <a:lnTo>
                      <a:pt x="0" y="337"/>
                    </a:lnTo>
                    <a:lnTo>
                      <a:pt x="380" y="0"/>
                    </a:lnTo>
                    <a:close/>
                  </a:path>
                </a:pathLst>
              </a:custGeom>
              <a:solidFill>
                <a:srgbClr val="EBCB4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150000"/>
                  </a:lnSpc>
                </a:pPr>
                <a:endParaRPr dirty="0">
                  <a:cs typeface="+mn-ea"/>
                  <a:sym typeface="+mn-lt"/>
                </a:endParaRPr>
              </a:p>
            </p:txBody>
          </p:sp>
          <p:sp>
            <p:nvSpPr>
              <p:cNvPr id="338" name="íSľiḋè">
                <a:extLst>
                  <a:ext uri="{FF2B5EF4-FFF2-40B4-BE49-F238E27FC236}">
                    <a16:creationId xmlns:a16="http://schemas.microsoft.com/office/drawing/2014/main" id="{251BFE07-FA8B-4AD1-B78C-C9D0463B0A4B}"/>
                  </a:ext>
                </a:extLst>
              </p:cNvPr>
              <p:cNvSpPr/>
              <p:nvPr/>
            </p:nvSpPr>
            <p:spPr bwMode="auto">
              <a:xfrm>
                <a:off x="5291138" y="4622801"/>
                <a:ext cx="76200" cy="80963"/>
              </a:xfrm>
              <a:prstGeom prst="ellipse">
                <a:avLst/>
              </a:pr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150000"/>
                  </a:lnSpc>
                </a:pPr>
                <a:endParaRPr dirty="0">
                  <a:cs typeface="+mn-ea"/>
                  <a:sym typeface="+mn-lt"/>
                </a:endParaRPr>
              </a:p>
            </p:txBody>
          </p:sp>
          <p:sp>
            <p:nvSpPr>
              <p:cNvPr id="339" name="íSļiḍè">
                <a:extLst>
                  <a:ext uri="{FF2B5EF4-FFF2-40B4-BE49-F238E27FC236}">
                    <a16:creationId xmlns:a16="http://schemas.microsoft.com/office/drawing/2014/main" id="{D7645A9E-8D93-4873-97F2-06B939E4F5A5}"/>
                  </a:ext>
                </a:extLst>
              </p:cNvPr>
              <p:cNvSpPr/>
              <p:nvPr/>
            </p:nvSpPr>
            <p:spPr bwMode="auto">
              <a:xfrm>
                <a:off x="5181601" y="4729163"/>
                <a:ext cx="74613" cy="76200"/>
              </a:xfrm>
              <a:prstGeom prst="ellipse">
                <a:avLst/>
              </a:prstGeom>
              <a:solidFill>
                <a:srgbClr val="51515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150000"/>
                  </a:lnSpc>
                </a:pPr>
                <a:endParaRPr dirty="0">
                  <a:cs typeface="+mn-ea"/>
                  <a:sym typeface="+mn-lt"/>
                </a:endParaRPr>
              </a:p>
            </p:txBody>
          </p:sp>
          <p:sp>
            <p:nvSpPr>
              <p:cNvPr id="340" name="ïşḷíďê">
                <a:extLst>
                  <a:ext uri="{FF2B5EF4-FFF2-40B4-BE49-F238E27FC236}">
                    <a16:creationId xmlns:a16="http://schemas.microsoft.com/office/drawing/2014/main" id="{B7DFAA85-E408-46C1-B4A4-D8D7D52E4F7F}"/>
                  </a:ext>
                </a:extLst>
              </p:cNvPr>
              <p:cNvSpPr/>
              <p:nvPr/>
            </p:nvSpPr>
            <p:spPr bwMode="auto">
              <a:xfrm>
                <a:off x="5083176" y="1774826"/>
                <a:ext cx="1919288" cy="1919288"/>
              </a:xfrm>
              <a:custGeom>
                <a:avLst/>
                <a:gdLst>
                  <a:gd name="T0" fmla="*/ 88 w 433"/>
                  <a:gd name="T1" fmla="*/ 71 h 434"/>
                  <a:gd name="T2" fmla="*/ 362 w 433"/>
                  <a:gd name="T3" fmla="*/ 88 h 434"/>
                  <a:gd name="T4" fmla="*/ 345 w 433"/>
                  <a:gd name="T5" fmla="*/ 363 h 434"/>
                  <a:gd name="T6" fmla="*/ 71 w 433"/>
                  <a:gd name="T7" fmla="*/ 346 h 434"/>
                  <a:gd name="T8" fmla="*/ 88 w 433"/>
                  <a:gd name="T9" fmla="*/ 71 h 434"/>
                </a:gdLst>
                <a:ahLst/>
                <a:cxnLst>
                  <a:cxn ang="0">
                    <a:pos x="T0" y="T1"/>
                  </a:cxn>
                  <a:cxn ang="0">
                    <a:pos x="T2" y="T3"/>
                  </a:cxn>
                  <a:cxn ang="0">
                    <a:pos x="T4" y="T5"/>
                  </a:cxn>
                  <a:cxn ang="0">
                    <a:pos x="T6" y="T7"/>
                  </a:cxn>
                  <a:cxn ang="0">
                    <a:pos x="T8" y="T9"/>
                  </a:cxn>
                </a:cxnLst>
                <a:rect l="0" t="0" r="r" b="b"/>
                <a:pathLst>
                  <a:path w="433" h="434">
                    <a:moveTo>
                      <a:pt x="88" y="71"/>
                    </a:moveTo>
                    <a:cubicBezTo>
                      <a:pt x="168" y="0"/>
                      <a:pt x="291" y="8"/>
                      <a:pt x="362" y="88"/>
                    </a:cubicBezTo>
                    <a:cubicBezTo>
                      <a:pt x="433" y="169"/>
                      <a:pt x="426" y="292"/>
                      <a:pt x="345" y="363"/>
                    </a:cubicBezTo>
                    <a:cubicBezTo>
                      <a:pt x="265" y="434"/>
                      <a:pt x="142" y="426"/>
                      <a:pt x="71" y="346"/>
                    </a:cubicBezTo>
                    <a:cubicBezTo>
                      <a:pt x="0" y="265"/>
                      <a:pt x="7" y="142"/>
                      <a:pt x="88" y="71"/>
                    </a:cubicBezTo>
                    <a:close/>
                  </a:path>
                </a:pathLst>
              </a:custGeom>
              <a:solidFill>
                <a:srgbClr val="E0DBC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150000"/>
                  </a:lnSpc>
                </a:pPr>
                <a:endParaRPr dirty="0">
                  <a:cs typeface="+mn-ea"/>
                  <a:sym typeface="+mn-lt"/>
                </a:endParaRPr>
              </a:p>
            </p:txBody>
          </p:sp>
          <p:sp>
            <p:nvSpPr>
              <p:cNvPr id="341" name="ïṩļídè">
                <a:extLst>
                  <a:ext uri="{FF2B5EF4-FFF2-40B4-BE49-F238E27FC236}">
                    <a16:creationId xmlns:a16="http://schemas.microsoft.com/office/drawing/2014/main" id="{3A88BF70-3D1A-4EFE-A321-131C8072C36D}"/>
                  </a:ext>
                </a:extLst>
              </p:cNvPr>
              <p:cNvSpPr/>
              <p:nvPr/>
            </p:nvSpPr>
            <p:spPr bwMode="auto">
              <a:xfrm>
                <a:off x="5167313" y="1982788"/>
                <a:ext cx="1427163" cy="1562100"/>
              </a:xfrm>
              <a:custGeom>
                <a:avLst/>
                <a:gdLst>
                  <a:gd name="T0" fmla="*/ 322 w 322"/>
                  <a:gd name="T1" fmla="*/ 332 h 353"/>
                  <a:gd name="T2" fmla="*/ 250 w 322"/>
                  <a:gd name="T3" fmla="*/ 0 h 353"/>
                  <a:gd name="T4" fmla="*/ 118 w 322"/>
                  <a:gd name="T5" fmla="*/ 270 h 353"/>
                  <a:gd name="T6" fmla="*/ 51 w 322"/>
                  <a:gd name="T7" fmla="*/ 135 h 353"/>
                  <a:gd name="T8" fmla="*/ 0 w 322"/>
                  <a:gd name="T9" fmla="*/ 174 h 353"/>
                  <a:gd name="T10" fmla="*/ 3 w 322"/>
                  <a:gd name="T11" fmla="*/ 204 h 353"/>
                  <a:gd name="T12" fmla="*/ 41 w 322"/>
                  <a:gd name="T13" fmla="*/ 174 h 353"/>
                  <a:gd name="T14" fmla="*/ 120 w 322"/>
                  <a:gd name="T15" fmla="*/ 347 h 353"/>
                  <a:gd name="T16" fmla="*/ 242 w 322"/>
                  <a:gd name="T17" fmla="*/ 65 h 353"/>
                  <a:gd name="T18" fmla="*/ 305 w 322"/>
                  <a:gd name="T19" fmla="*/ 353 h 353"/>
                  <a:gd name="T20" fmla="*/ 322 w 322"/>
                  <a:gd name="T21" fmla="*/ 33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2" h="353">
                    <a:moveTo>
                      <a:pt x="322" y="332"/>
                    </a:moveTo>
                    <a:cubicBezTo>
                      <a:pt x="250" y="0"/>
                      <a:pt x="250" y="0"/>
                      <a:pt x="250" y="0"/>
                    </a:cubicBezTo>
                    <a:cubicBezTo>
                      <a:pt x="118" y="270"/>
                      <a:pt x="118" y="270"/>
                      <a:pt x="118" y="270"/>
                    </a:cubicBezTo>
                    <a:cubicBezTo>
                      <a:pt x="51" y="135"/>
                      <a:pt x="51" y="135"/>
                      <a:pt x="51" y="135"/>
                    </a:cubicBezTo>
                    <a:cubicBezTo>
                      <a:pt x="0" y="174"/>
                      <a:pt x="0" y="174"/>
                      <a:pt x="0" y="174"/>
                    </a:cubicBezTo>
                    <a:cubicBezTo>
                      <a:pt x="0" y="184"/>
                      <a:pt x="2" y="194"/>
                      <a:pt x="3" y="204"/>
                    </a:cubicBezTo>
                    <a:cubicBezTo>
                      <a:pt x="41" y="174"/>
                      <a:pt x="41" y="174"/>
                      <a:pt x="41" y="174"/>
                    </a:cubicBezTo>
                    <a:cubicBezTo>
                      <a:pt x="120" y="347"/>
                      <a:pt x="120" y="347"/>
                      <a:pt x="120" y="347"/>
                    </a:cubicBezTo>
                    <a:cubicBezTo>
                      <a:pt x="242" y="65"/>
                      <a:pt x="242" y="65"/>
                      <a:pt x="242" y="65"/>
                    </a:cubicBezTo>
                    <a:cubicBezTo>
                      <a:pt x="305" y="353"/>
                      <a:pt x="305" y="353"/>
                      <a:pt x="305" y="353"/>
                    </a:cubicBezTo>
                    <a:cubicBezTo>
                      <a:pt x="309" y="345"/>
                      <a:pt x="315" y="339"/>
                      <a:pt x="322" y="332"/>
                    </a:cubicBezTo>
                    <a:close/>
                  </a:path>
                </a:pathLst>
              </a:custGeom>
              <a:solidFill>
                <a:srgbClr val="C45F4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150000"/>
                  </a:lnSpc>
                </a:pPr>
                <a:endParaRPr dirty="0">
                  <a:cs typeface="+mn-ea"/>
                  <a:sym typeface="+mn-lt"/>
                </a:endParaRPr>
              </a:p>
            </p:txBody>
          </p:sp>
          <p:sp>
            <p:nvSpPr>
              <p:cNvPr id="342" name="ïṥḷíḍe">
                <a:extLst>
                  <a:ext uri="{FF2B5EF4-FFF2-40B4-BE49-F238E27FC236}">
                    <a16:creationId xmlns:a16="http://schemas.microsoft.com/office/drawing/2014/main" id="{FAE04C81-7843-43EE-99F8-807ED1AE94DA}"/>
                  </a:ext>
                </a:extLst>
              </p:cNvPr>
              <p:cNvSpPr/>
              <p:nvPr/>
            </p:nvSpPr>
            <p:spPr bwMode="auto">
              <a:xfrm>
                <a:off x="5026026" y="1722438"/>
                <a:ext cx="2033588" cy="2011363"/>
              </a:xfrm>
              <a:custGeom>
                <a:avLst/>
                <a:gdLst>
                  <a:gd name="T0" fmla="*/ 230 w 459"/>
                  <a:gd name="T1" fmla="*/ 455 h 455"/>
                  <a:gd name="T2" fmla="*/ 215 w 459"/>
                  <a:gd name="T3" fmla="*/ 454 h 455"/>
                  <a:gd name="T4" fmla="*/ 60 w 459"/>
                  <a:gd name="T5" fmla="*/ 378 h 455"/>
                  <a:gd name="T6" fmla="*/ 4 w 459"/>
                  <a:gd name="T7" fmla="*/ 215 h 455"/>
                  <a:gd name="T8" fmla="*/ 80 w 459"/>
                  <a:gd name="T9" fmla="*/ 60 h 455"/>
                  <a:gd name="T10" fmla="*/ 80 w 459"/>
                  <a:gd name="T11" fmla="*/ 60 h 455"/>
                  <a:gd name="T12" fmla="*/ 244 w 459"/>
                  <a:gd name="T13" fmla="*/ 4 h 455"/>
                  <a:gd name="T14" fmla="*/ 399 w 459"/>
                  <a:gd name="T15" fmla="*/ 79 h 455"/>
                  <a:gd name="T16" fmla="*/ 455 w 459"/>
                  <a:gd name="T17" fmla="*/ 243 h 455"/>
                  <a:gd name="T18" fmla="*/ 379 w 459"/>
                  <a:gd name="T19" fmla="*/ 398 h 455"/>
                  <a:gd name="T20" fmla="*/ 230 w 459"/>
                  <a:gd name="T21" fmla="*/ 455 h 455"/>
                  <a:gd name="T22" fmla="*/ 105 w 459"/>
                  <a:gd name="T23" fmla="*/ 88 h 455"/>
                  <a:gd name="T24" fmla="*/ 88 w 459"/>
                  <a:gd name="T25" fmla="*/ 354 h 455"/>
                  <a:gd name="T26" fmla="*/ 218 w 459"/>
                  <a:gd name="T27" fmla="*/ 417 h 455"/>
                  <a:gd name="T28" fmla="*/ 230 w 459"/>
                  <a:gd name="T29" fmla="*/ 417 h 455"/>
                  <a:gd name="T30" fmla="*/ 354 w 459"/>
                  <a:gd name="T31" fmla="*/ 370 h 455"/>
                  <a:gd name="T32" fmla="*/ 418 w 459"/>
                  <a:gd name="T33" fmla="*/ 241 h 455"/>
                  <a:gd name="T34" fmla="*/ 371 w 459"/>
                  <a:gd name="T35" fmla="*/ 104 h 455"/>
                  <a:gd name="T36" fmla="*/ 105 w 459"/>
                  <a:gd name="T37" fmla="*/ 88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9" h="455">
                    <a:moveTo>
                      <a:pt x="230" y="455"/>
                    </a:moveTo>
                    <a:cubicBezTo>
                      <a:pt x="225" y="455"/>
                      <a:pt x="220" y="455"/>
                      <a:pt x="215" y="454"/>
                    </a:cubicBezTo>
                    <a:cubicBezTo>
                      <a:pt x="155" y="451"/>
                      <a:pt x="100" y="424"/>
                      <a:pt x="60" y="378"/>
                    </a:cubicBezTo>
                    <a:cubicBezTo>
                      <a:pt x="20" y="333"/>
                      <a:pt x="0" y="275"/>
                      <a:pt x="4" y="215"/>
                    </a:cubicBezTo>
                    <a:cubicBezTo>
                      <a:pt x="8" y="155"/>
                      <a:pt x="35" y="100"/>
                      <a:pt x="80" y="60"/>
                    </a:cubicBezTo>
                    <a:cubicBezTo>
                      <a:pt x="80" y="60"/>
                      <a:pt x="80" y="60"/>
                      <a:pt x="80" y="60"/>
                    </a:cubicBezTo>
                    <a:cubicBezTo>
                      <a:pt x="125" y="20"/>
                      <a:pt x="183" y="0"/>
                      <a:pt x="244" y="4"/>
                    </a:cubicBezTo>
                    <a:cubicBezTo>
                      <a:pt x="304" y="7"/>
                      <a:pt x="359" y="34"/>
                      <a:pt x="399" y="79"/>
                    </a:cubicBezTo>
                    <a:cubicBezTo>
                      <a:pt x="439" y="125"/>
                      <a:pt x="459" y="183"/>
                      <a:pt x="455" y="243"/>
                    </a:cubicBezTo>
                    <a:cubicBezTo>
                      <a:pt x="451" y="303"/>
                      <a:pt x="424" y="358"/>
                      <a:pt x="379" y="398"/>
                    </a:cubicBezTo>
                    <a:cubicBezTo>
                      <a:pt x="337" y="435"/>
                      <a:pt x="285" y="455"/>
                      <a:pt x="230" y="455"/>
                    </a:cubicBezTo>
                    <a:close/>
                    <a:moveTo>
                      <a:pt x="105" y="88"/>
                    </a:moveTo>
                    <a:cubicBezTo>
                      <a:pt x="27" y="156"/>
                      <a:pt x="19" y="276"/>
                      <a:pt x="88" y="354"/>
                    </a:cubicBezTo>
                    <a:cubicBezTo>
                      <a:pt x="121" y="391"/>
                      <a:pt x="168" y="414"/>
                      <a:pt x="218" y="417"/>
                    </a:cubicBezTo>
                    <a:cubicBezTo>
                      <a:pt x="222" y="417"/>
                      <a:pt x="226" y="417"/>
                      <a:pt x="230" y="417"/>
                    </a:cubicBezTo>
                    <a:cubicBezTo>
                      <a:pt x="276" y="417"/>
                      <a:pt x="320" y="401"/>
                      <a:pt x="354" y="370"/>
                    </a:cubicBezTo>
                    <a:cubicBezTo>
                      <a:pt x="392" y="337"/>
                      <a:pt x="415" y="291"/>
                      <a:pt x="418" y="241"/>
                    </a:cubicBezTo>
                    <a:cubicBezTo>
                      <a:pt x="421" y="190"/>
                      <a:pt x="404" y="142"/>
                      <a:pt x="371" y="104"/>
                    </a:cubicBezTo>
                    <a:cubicBezTo>
                      <a:pt x="302" y="26"/>
                      <a:pt x="183" y="19"/>
                      <a:pt x="105" y="88"/>
                    </a:cubicBezTo>
                    <a:close/>
                  </a:path>
                </a:pathLst>
              </a:custGeom>
              <a:solidFill>
                <a:srgbClr val="2B444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lnSpc>
                    <a:spcPct val="150000"/>
                  </a:lnSpc>
                </a:pPr>
                <a:endParaRPr dirty="0">
                  <a:cs typeface="+mn-ea"/>
                  <a:sym typeface="+mn-lt"/>
                </a:endParaRPr>
              </a:p>
            </p:txBody>
          </p:sp>
        </p:grpSp>
      </p:grpSp>
      <p:sp>
        <p:nvSpPr>
          <p:cNvPr id="385" name="laptop_193246">
            <a:extLst>
              <a:ext uri="{FF2B5EF4-FFF2-40B4-BE49-F238E27FC236}">
                <a16:creationId xmlns:a16="http://schemas.microsoft.com/office/drawing/2014/main" id="{B20260D9-C407-4A71-9F8B-0AEBE92C4BE7}"/>
              </a:ext>
            </a:extLst>
          </p:cNvPr>
          <p:cNvSpPr/>
          <p:nvPr/>
        </p:nvSpPr>
        <p:spPr>
          <a:xfrm>
            <a:off x="7344042" y="3983632"/>
            <a:ext cx="624500" cy="806943"/>
          </a:xfrm>
          <a:custGeom>
            <a:avLst/>
            <a:gdLst>
              <a:gd name="connsiteX0" fmla="*/ 200788 w 441669"/>
              <a:gd name="connsiteY0" fmla="*/ 462345 h 607780"/>
              <a:gd name="connsiteX1" fmla="*/ 232584 w 441669"/>
              <a:gd name="connsiteY1" fmla="*/ 506180 h 607780"/>
              <a:gd name="connsiteX2" fmla="*/ 201038 w 441669"/>
              <a:gd name="connsiteY2" fmla="*/ 550763 h 607780"/>
              <a:gd name="connsiteX3" fmla="*/ 169075 w 441669"/>
              <a:gd name="connsiteY3" fmla="*/ 506928 h 607780"/>
              <a:gd name="connsiteX4" fmla="*/ 200788 w 441669"/>
              <a:gd name="connsiteY4" fmla="*/ 462345 h 607780"/>
              <a:gd name="connsiteX5" fmla="*/ 51461 w 441669"/>
              <a:gd name="connsiteY5" fmla="*/ 440934 h 607780"/>
              <a:gd name="connsiteX6" fmla="*/ 51461 w 441669"/>
              <a:gd name="connsiteY6" fmla="*/ 572116 h 607780"/>
              <a:gd name="connsiteX7" fmla="*/ 133483 w 441669"/>
              <a:gd name="connsiteY7" fmla="*/ 572116 h 607780"/>
              <a:gd name="connsiteX8" fmla="*/ 133483 w 441669"/>
              <a:gd name="connsiteY8" fmla="*/ 547260 h 607780"/>
              <a:gd name="connsiteX9" fmla="*/ 81272 w 441669"/>
              <a:gd name="connsiteY9" fmla="*/ 547260 h 607780"/>
              <a:gd name="connsiteX10" fmla="*/ 81272 w 441669"/>
              <a:gd name="connsiteY10" fmla="*/ 440934 h 607780"/>
              <a:gd name="connsiteX11" fmla="*/ 352486 w 441669"/>
              <a:gd name="connsiteY11" fmla="*/ 439603 h 607780"/>
              <a:gd name="connsiteX12" fmla="*/ 277459 w 441669"/>
              <a:gd name="connsiteY12" fmla="*/ 508104 h 607780"/>
              <a:gd name="connsiteX13" fmla="*/ 295945 w 441669"/>
              <a:gd name="connsiteY13" fmla="*/ 555822 h 607780"/>
              <a:gd name="connsiteX14" fmla="*/ 349405 w 441669"/>
              <a:gd name="connsiteY14" fmla="*/ 573530 h 607780"/>
              <a:gd name="connsiteX15" fmla="*/ 393289 w 441669"/>
              <a:gd name="connsiteY15" fmla="*/ 566131 h 607780"/>
              <a:gd name="connsiteX16" fmla="*/ 393289 w 441669"/>
              <a:gd name="connsiteY16" fmla="*/ 496965 h 607780"/>
              <a:gd name="connsiteX17" fmla="*/ 344325 w 441669"/>
              <a:gd name="connsiteY17" fmla="*/ 496965 h 607780"/>
              <a:gd name="connsiteX18" fmla="*/ 344325 w 441669"/>
              <a:gd name="connsiteY18" fmla="*/ 520159 h 607780"/>
              <a:gd name="connsiteX19" fmla="*/ 364643 w 441669"/>
              <a:gd name="connsiteY19" fmla="*/ 520159 h 607780"/>
              <a:gd name="connsiteX20" fmla="*/ 364643 w 441669"/>
              <a:gd name="connsiteY20" fmla="*/ 547592 h 607780"/>
              <a:gd name="connsiteX21" fmla="*/ 349988 w 441669"/>
              <a:gd name="connsiteY21" fmla="*/ 549587 h 607780"/>
              <a:gd name="connsiteX22" fmla="*/ 308685 w 441669"/>
              <a:gd name="connsiteY22" fmla="*/ 506525 h 607780"/>
              <a:gd name="connsiteX23" fmla="*/ 352153 w 441669"/>
              <a:gd name="connsiteY23" fmla="*/ 464127 h 607780"/>
              <a:gd name="connsiteX24" fmla="*/ 382713 w 441669"/>
              <a:gd name="connsiteY24" fmla="*/ 469780 h 607780"/>
              <a:gd name="connsiteX25" fmla="*/ 388958 w 441669"/>
              <a:gd name="connsiteY25" fmla="*/ 446005 h 607780"/>
              <a:gd name="connsiteX26" fmla="*/ 352486 w 441669"/>
              <a:gd name="connsiteY26" fmla="*/ 439603 h 607780"/>
              <a:gd name="connsiteX27" fmla="*/ 201599 w 441669"/>
              <a:gd name="connsiteY27" fmla="*/ 438772 h 607780"/>
              <a:gd name="connsiteX28" fmla="*/ 137647 w 441669"/>
              <a:gd name="connsiteY28" fmla="*/ 507523 h 607780"/>
              <a:gd name="connsiteX29" fmla="*/ 199434 w 441669"/>
              <a:gd name="connsiteY29" fmla="*/ 574278 h 607780"/>
              <a:gd name="connsiteX30" fmla="*/ 263969 w 441669"/>
              <a:gd name="connsiteY30" fmla="*/ 505195 h 607780"/>
              <a:gd name="connsiteX31" fmla="*/ 201599 w 441669"/>
              <a:gd name="connsiteY31" fmla="*/ 438772 h 607780"/>
              <a:gd name="connsiteX32" fmla="*/ 131356 w 441669"/>
              <a:gd name="connsiteY32" fmla="*/ 311335 h 607780"/>
              <a:gd name="connsiteX33" fmla="*/ 284558 w 441669"/>
              <a:gd name="connsiteY33" fmla="*/ 311335 h 607780"/>
              <a:gd name="connsiteX34" fmla="*/ 287555 w 441669"/>
              <a:gd name="connsiteY34" fmla="*/ 314334 h 607780"/>
              <a:gd name="connsiteX35" fmla="*/ 284558 w 441669"/>
              <a:gd name="connsiteY35" fmla="*/ 317333 h 607780"/>
              <a:gd name="connsiteX36" fmla="*/ 131356 w 441669"/>
              <a:gd name="connsiteY36" fmla="*/ 317333 h 607780"/>
              <a:gd name="connsiteX37" fmla="*/ 128359 w 441669"/>
              <a:gd name="connsiteY37" fmla="*/ 314334 h 607780"/>
              <a:gd name="connsiteX38" fmla="*/ 131356 w 441669"/>
              <a:gd name="connsiteY38" fmla="*/ 311335 h 607780"/>
              <a:gd name="connsiteX39" fmla="*/ 131356 w 441669"/>
              <a:gd name="connsiteY39" fmla="*/ 276546 h 607780"/>
              <a:gd name="connsiteX40" fmla="*/ 284558 w 441669"/>
              <a:gd name="connsiteY40" fmla="*/ 276546 h 607780"/>
              <a:gd name="connsiteX41" fmla="*/ 287555 w 441669"/>
              <a:gd name="connsiteY41" fmla="*/ 279551 h 607780"/>
              <a:gd name="connsiteX42" fmla="*/ 284558 w 441669"/>
              <a:gd name="connsiteY42" fmla="*/ 282473 h 607780"/>
              <a:gd name="connsiteX43" fmla="*/ 131356 w 441669"/>
              <a:gd name="connsiteY43" fmla="*/ 282473 h 607780"/>
              <a:gd name="connsiteX44" fmla="*/ 128359 w 441669"/>
              <a:gd name="connsiteY44" fmla="*/ 279551 h 607780"/>
              <a:gd name="connsiteX45" fmla="*/ 131356 w 441669"/>
              <a:gd name="connsiteY45" fmla="*/ 276546 h 607780"/>
              <a:gd name="connsiteX46" fmla="*/ 131356 w 441669"/>
              <a:gd name="connsiteY46" fmla="*/ 235830 h 607780"/>
              <a:gd name="connsiteX47" fmla="*/ 284558 w 441669"/>
              <a:gd name="connsiteY47" fmla="*/ 235830 h 607780"/>
              <a:gd name="connsiteX48" fmla="*/ 287555 w 441669"/>
              <a:gd name="connsiteY48" fmla="*/ 238829 h 607780"/>
              <a:gd name="connsiteX49" fmla="*/ 284558 w 441669"/>
              <a:gd name="connsiteY49" fmla="*/ 241828 h 607780"/>
              <a:gd name="connsiteX50" fmla="*/ 131356 w 441669"/>
              <a:gd name="connsiteY50" fmla="*/ 241828 h 607780"/>
              <a:gd name="connsiteX51" fmla="*/ 128359 w 441669"/>
              <a:gd name="connsiteY51" fmla="*/ 238829 h 607780"/>
              <a:gd name="connsiteX52" fmla="*/ 131356 w 441669"/>
              <a:gd name="connsiteY52" fmla="*/ 235830 h 607780"/>
              <a:gd name="connsiteX53" fmla="*/ 131356 w 441669"/>
              <a:gd name="connsiteY53" fmla="*/ 201111 h 607780"/>
              <a:gd name="connsiteX54" fmla="*/ 284558 w 441669"/>
              <a:gd name="connsiteY54" fmla="*/ 201111 h 607780"/>
              <a:gd name="connsiteX55" fmla="*/ 287555 w 441669"/>
              <a:gd name="connsiteY55" fmla="*/ 204110 h 607780"/>
              <a:gd name="connsiteX56" fmla="*/ 284558 w 441669"/>
              <a:gd name="connsiteY56" fmla="*/ 207109 h 607780"/>
              <a:gd name="connsiteX57" fmla="*/ 131356 w 441669"/>
              <a:gd name="connsiteY57" fmla="*/ 207109 h 607780"/>
              <a:gd name="connsiteX58" fmla="*/ 128359 w 441669"/>
              <a:gd name="connsiteY58" fmla="*/ 204110 h 607780"/>
              <a:gd name="connsiteX59" fmla="*/ 131356 w 441669"/>
              <a:gd name="connsiteY59" fmla="*/ 201111 h 607780"/>
              <a:gd name="connsiteX60" fmla="*/ 107031 w 441669"/>
              <a:gd name="connsiteY60" fmla="*/ 172745 h 607780"/>
              <a:gd name="connsiteX61" fmla="*/ 107031 w 441669"/>
              <a:gd name="connsiteY61" fmla="*/ 351539 h 607780"/>
              <a:gd name="connsiteX62" fmla="*/ 313861 w 441669"/>
              <a:gd name="connsiteY62" fmla="*/ 351539 h 607780"/>
              <a:gd name="connsiteX63" fmla="*/ 313861 w 441669"/>
              <a:gd name="connsiteY63" fmla="*/ 172745 h 607780"/>
              <a:gd name="connsiteX64" fmla="*/ 113942 w 441669"/>
              <a:gd name="connsiteY64" fmla="*/ 101261 h 607780"/>
              <a:gd name="connsiteX65" fmla="*/ 121935 w 441669"/>
              <a:gd name="connsiteY65" fmla="*/ 101261 h 607780"/>
              <a:gd name="connsiteX66" fmla="*/ 121935 w 441669"/>
              <a:gd name="connsiteY66" fmla="*/ 130104 h 607780"/>
              <a:gd name="connsiteX67" fmla="*/ 131344 w 441669"/>
              <a:gd name="connsiteY67" fmla="*/ 139497 h 607780"/>
              <a:gd name="connsiteX68" fmla="*/ 140836 w 441669"/>
              <a:gd name="connsiteY68" fmla="*/ 130104 h 607780"/>
              <a:gd name="connsiteX69" fmla="*/ 140836 w 441669"/>
              <a:gd name="connsiteY69" fmla="*/ 101262 h 607780"/>
              <a:gd name="connsiteX70" fmla="*/ 140849 w 441669"/>
              <a:gd name="connsiteY70" fmla="*/ 101262 h 607780"/>
              <a:gd name="connsiteX71" fmla="*/ 140849 w 441669"/>
              <a:gd name="connsiteY71" fmla="*/ 101261 h 607780"/>
              <a:gd name="connsiteX72" fmla="*/ 170627 w 441669"/>
              <a:gd name="connsiteY72" fmla="*/ 101261 h 607780"/>
              <a:gd name="connsiteX73" fmla="*/ 170627 w 441669"/>
              <a:gd name="connsiteY73" fmla="*/ 101262 h 607780"/>
              <a:gd name="connsiteX74" fmla="*/ 170645 w 441669"/>
              <a:gd name="connsiteY74" fmla="*/ 101262 h 607780"/>
              <a:gd name="connsiteX75" fmla="*/ 170645 w 441669"/>
              <a:gd name="connsiteY75" fmla="*/ 130104 h 607780"/>
              <a:gd name="connsiteX76" fmla="*/ 180137 w 441669"/>
              <a:gd name="connsiteY76" fmla="*/ 139497 h 607780"/>
              <a:gd name="connsiteX77" fmla="*/ 189546 w 441669"/>
              <a:gd name="connsiteY77" fmla="*/ 130104 h 607780"/>
              <a:gd name="connsiteX78" fmla="*/ 189546 w 441669"/>
              <a:gd name="connsiteY78" fmla="*/ 101261 h 607780"/>
              <a:gd name="connsiteX79" fmla="*/ 226303 w 441669"/>
              <a:gd name="connsiteY79" fmla="*/ 101261 h 607780"/>
              <a:gd name="connsiteX80" fmla="*/ 226303 w 441669"/>
              <a:gd name="connsiteY80" fmla="*/ 101262 h 607780"/>
              <a:gd name="connsiteX81" fmla="*/ 226349 w 441669"/>
              <a:gd name="connsiteY81" fmla="*/ 101262 h 607780"/>
              <a:gd name="connsiteX82" fmla="*/ 226349 w 441669"/>
              <a:gd name="connsiteY82" fmla="*/ 130104 h 607780"/>
              <a:gd name="connsiteX83" fmla="*/ 235842 w 441669"/>
              <a:gd name="connsiteY83" fmla="*/ 139497 h 607780"/>
              <a:gd name="connsiteX84" fmla="*/ 245250 w 441669"/>
              <a:gd name="connsiteY84" fmla="*/ 130104 h 607780"/>
              <a:gd name="connsiteX85" fmla="*/ 245250 w 441669"/>
              <a:gd name="connsiteY85" fmla="*/ 101261 h 607780"/>
              <a:gd name="connsiteX86" fmla="*/ 275059 w 441669"/>
              <a:gd name="connsiteY86" fmla="*/ 101261 h 607780"/>
              <a:gd name="connsiteX87" fmla="*/ 275059 w 441669"/>
              <a:gd name="connsiteY87" fmla="*/ 130104 h 607780"/>
              <a:gd name="connsiteX88" fmla="*/ 284551 w 441669"/>
              <a:gd name="connsiteY88" fmla="*/ 139497 h 607780"/>
              <a:gd name="connsiteX89" fmla="*/ 293960 w 441669"/>
              <a:gd name="connsiteY89" fmla="*/ 130104 h 607780"/>
              <a:gd name="connsiteX90" fmla="*/ 293960 w 441669"/>
              <a:gd name="connsiteY90" fmla="*/ 101262 h 607780"/>
              <a:gd name="connsiteX91" fmla="*/ 293976 w 441669"/>
              <a:gd name="connsiteY91" fmla="*/ 101262 h 607780"/>
              <a:gd name="connsiteX92" fmla="*/ 293976 w 441669"/>
              <a:gd name="connsiteY92" fmla="*/ 101261 h 607780"/>
              <a:gd name="connsiteX93" fmla="*/ 300442 w 441669"/>
              <a:gd name="connsiteY93" fmla="*/ 101261 h 607780"/>
              <a:gd name="connsiteX94" fmla="*/ 300442 w 441669"/>
              <a:gd name="connsiteY94" fmla="*/ 145814 h 607780"/>
              <a:gd name="connsiteX95" fmla="*/ 312349 w 441669"/>
              <a:gd name="connsiteY95" fmla="*/ 157702 h 607780"/>
              <a:gd name="connsiteX96" fmla="*/ 328765 w 441669"/>
              <a:gd name="connsiteY96" fmla="*/ 157702 h 607780"/>
              <a:gd name="connsiteX97" fmla="*/ 328765 w 441669"/>
              <a:gd name="connsiteY97" fmla="*/ 351539 h 607780"/>
              <a:gd name="connsiteX98" fmla="*/ 310863 w 441669"/>
              <a:gd name="connsiteY98" fmla="*/ 369410 h 607780"/>
              <a:gd name="connsiteX99" fmla="*/ 113942 w 441669"/>
              <a:gd name="connsiteY99" fmla="*/ 369410 h 607780"/>
              <a:gd name="connsiteX100" fmla="*/ 96040 w 441669"/>
              <a:gd name="connsiteY100" fmla="*/ 351539 h 607780"/>
              <a:gd name="connsiteX101" fmla="*/ 96040 w 441669"/>
              <a:gd name="connsiteY101" fmla="*/ 119132 h 607780"/>
              <a:gd name="connsiteX102" fmla="*/ 113942 w 441669"/>
              <a:gd name="connsiteY102" fmla="*/ 101261 h 607780"/>
              <a:gd name="connsiteX103" fmla="*/ 284562 w 441669"/>
              <a:gd name="connsiteY103" fmla="*/ 88842 h 607780"/>
              <a:gd name="connsiteX104" fmla="*/ 293976 w 441669"/>
              <a:gd name="connsiteY104" fmla="*/ 98345 h 607780"/>
              <a:gd name="connsiteX105" fmla="*/ 293976 w 441669"/>
              <a:gd name="connsiteY105" fmla="*/ 101261 h 607780"/>
              <a:gd name="connsiteX106" fmla="*/ 293960 w 441669"/>
              <a:gd name="connsiteY106" fmla="*/ 101261 h 607780"/>
              <a:gd name="connsiteX107" fmla="*/ 293960 w 441669"/>
              <a:gd name="connsiteY107" fmla="*/ 101262 h 607780"/>
              <a:gd name="connsiteX108" fmla="*/ 275064 w 441669"/>
              <a:gd name="connsiteY108" fmla="*/ 101262 h 607780"/>
              <a:gd name="connsiteX109" fmla="*/ 275064 w 441669"/>
              <a:gd name="connsiteY109" fmla="*/ 98345 h 607780"/>
              <a:gd name="connsiteX110" fmla="*/ 284562 w 441669"/>
              <a:gd name="connsiteY110" fmla="*/ 88842 h 607780"/>
              <a:gd name="connsiteX111" fmla="*/ 235717 w 441669"/>
              <a:gd name="connsiteY111" fmla="*/ 88842 h 607780"/>
              <a:gd name="connsiteX112" fmla="*/ 245215 w 441669"/>
              <a:gd name="connsiteY112" fmla="*/ 98345 h 607780"/>
              <a:gd name="connsiteX113" fmla="*/ 245215 w 441669"/>
              <a:gd name="connsiteY113" fmla="*/ 101262 h 607780"/>
              <a:gd name="connsiteX114" fmla="*/ 226349 w 441669"/>
              <a:gd name="connsiteY114" fmla="*/ 101262 h 607780"/>
              <a:gd name="connsiteX115" fmla="*/ 226349 w 441669"/>
              <a:gd name="connsiteY115" fmla="*/ 101261 h 607780"/>
              <a:gd name="connsiteX116" fmla="*/ 226303 w 441669"/>
              <a:gd name="connsiteY116" fmla="*/ 101261 h 607780"/>
              <a:gd name="connsiteX117" fmla="*/ 226303 w 441669"/>
              <a:gd name="connsiteY117" fmla="*/ 98345 h 607780"/>
              <a:gd name="connsiteX118" fmla="*/ 235717 w 441669"/>
              <a:gd name="connsiteY118" fmla="*/ 88842 h 607780"/>
              <a:gd name="connsiteX119" fmla="*/ 180125 w 441669"/>
              <a:gd name="connsiteY119" fmla="*/ 88842 h 607780"/>
              <a:gd name="connsiteX120" fmla="*/ 189539 w 441669"/>
              <a:gd name="connsiteY120" fmla="*/ 98345 h 607780"/>
              <a:gd name="connsiteX121" fmla="*/ 189539 w 441669"/>
              <a:gd name="connsiteY121" fmla="*/ 101262 h 607780"/>
              <a:gd name="connsiteX122" fmla="*/ 170645 w 441669"/>
              <a:gd name="connsiteY122" fmla="*/ 101262 h 607780"/>
              <a:gd name="connsiteX123" fmla="*/ 170645 w 441669"/>
              <a:gd name="connsiteY123" fmla="*/ 101261 h 607780"/>
              <a:gd name="connsiteX124" fmla="*/ 170627 w 441669"/>
              <a:gd name="connsiteY124" fmla="*/ 101261 h 607780"/>
              <a:gd name="connsiteX125" fmla="*/ 170627 w 441669"/>
              <a:gd name="connsiteY125" fmla="*/ 98345 h 607780"/>
              <a:gd name="connsiteX126" fmla="*/ 180125 w 441669"/>
              <a:gd name="connsiteY126" fmla="*/ 88842 h 607780"/>
              <a:gd name="connsiteX127" fmla="*/ 131351 w 441669"/>
              <a:gd name="connsiteY127" fmla="*/ 88842 h 607780"/>
              <a:gd name="connsiteX128" fmla="*/ 140849 w 441669"/>
              <a:gd name="connsiteY128" fmla="*/ 98345 h 607780"/>
              <a:gd name="connsiteX129" fmla="*/ 140849 w 441669"/>
              <a:gd name="connsiteY129" fmla="*/ 101261 h 607780"/>
              <a:gd name="connsiteX130" fmla="*/ 140836 w 441669"/>
              <a:gd name="connsiteY130" fmla="*/ 101261 h 607780"/>
              <a:gd name="connsiteX131" fmla="*/ 140836 w 441669"/>
              <a:gd name="connsiteY131" fmla="*/ 101262 h 607780"/>
              <a:gd name="connsiteX132" fmla="*/ 121937 w 441669"/>
              <a:gd name="connsiteY132" fmla="*/ 101262 h 607780"/>
              <a:gd name="connsiteX133" fmla="*/ 121937 w 441669"/>
              <a:gd name="connsiteY133" fmla="*/ 98345 h 607780"/>
              <a:gd name="connsiteX134" fmla="*/ 131351 w 441669"/>
              <a:gd name="connsiteY134" fmla="*/ 88842 h 607780"/>
              <a:gd name="connsiteX135" fmla="*/ 23899 w 441669"/>
              <a:gd name="connsiteY135" fmla="*/ 23859 h 607780"/>
              <a:gd name="connsiteX136" fmla="*/ 23899 w 441669"/>
              <a:gd name="connsiteY136" fmla="*/ 404688 h 607780"/>
              <a:gd name="connsiteX137" fmla="*/ 417854 w 441669"/>
              <a:gd name="connsiteY137" fmla="*/ 404688 h 607780"/>
              <a:gd name="connsiteX138" fmla="*/ 417770 w 441669"/>
              <a:gd name="connsiteY138" fmla="*/ 157702 h 607780"/>
              <a:gd name="connsiteX139" fmla="*/ 328765 w 441669"/>
              <a:gd name="connsiteY139" fmla="*/ 157702 h 607780"/>
              <a:gd name="connsiteX140" fmla="*/ 328765 w 441669"/>
              <a:gd name="connsiteY140" fmla="*/ 119132 h 607780"/>
              <a:gd name="connsiteX141" fmla="*/ 310863 w 441669"/>
              <a:gd name="connsiteY141" fmla="*/ 101261 h 607780"/>
              <a:gd name="connsiteX142" fmla="*/ 300442 w 441669"/>
              <a:gd name="connsiteY142" fmla="*/ 101261 h 607780"/>
              <a:gd name="connsiteX143" fmla="*/ 300442 w 441669"/>
              <a:gd name="connsiteY143" fmla="*/ 23859 h 607780"/>
              <a:gd name="connsiteX144" fmla="*/ 23899 w 441669"/>
              <a:gd name="connsiteY144" fmla="*/ 0 h 607780"/>
              <a:gd name="connsiteX145" fmla="*/ 312349 w 441669"/>
              <a:gd name="connsiteY145" fmla="*/ 0 h 607780"/>
              <a:gd name="connsiteX146" fmla="*/ 315097 w 441669"/>
              <a:gd name="connsiteY146" fmla="*/ 333 h 607780"/>
              <a:gd name="connsiteX147" fmla="*/ 315763 w 441669"/>
              <a:gd name="connsiteY147" fmla="*/ 582 h 607780"/>
              <a:gd name="connsiteX148" fmla="*/ 318095 w 441669"/>
              <a:gd name="connsiteY148" fmla="*/ 1496 h 607780"/>
              <a:gd name="connsiteX149" fmla="*/ 318928 w 441669"/>
              <a:gd name="connsiteY149" fmla="*/ 1995 h 607780"/>
              <a:gd name="connsiteX150" fmla="*/ 321259 w 441669"/>
              <a:gd name="connsiteY150" fmla="*/ 3990 h 607780"/>
              <a:gd name="connsiteX151" fmla="*/ 321342 w 441669"/>
              <a:gd name="connsiteY151" fmla="*/ 4073 h 607780"/>
              <a:gd name="connsiteX152" fmla="*/ 438755 w 441669"/>
              <a:gd name="connsiteY152" fmla="*/ 137916 h 607780"/>
              <a:gd name="connsiteX153" fmla="*/ 441586 w 441669"/>
              <a:gd name="connsiteY153" fmla="*/ 145648 h 607780"/>
              <a:gd name="connsiteX154" fmla="*/ 441669 w 441669"/>
              <a:gd name="connsiteY154" fmla="*/ 146978 h 607780"/>
              <a:gd name="connsiteX155" fmla="*/ 441669 w 441669"/>
              <a:gd name="connsiteY155" fmla="*/ 583921 h 607780"/>
              <a:gd name="connsiteX156" fmla="*/ 417770 w 441669"/>
              <a:gd name="connsiteY156" fmla="*/ 607780 h 607780"/>
              <a:gd name="connsiteX157" fmla="*/ 23899 w 441669"/>
              <a:gd name="connsiteY157" fmla="*/ 607780 h 607780"/>
              <a:gd name="connsiteX158" fmla="*/ 0 w 441669"/>
              <a:gd name="connsiteY158" fmla="*/ 583921 h 607780"/>
              <a:gd name="connsiteX159" fmla="*/ 0 w 441669"/>
              <a:gd name="connsiteY159" fmla="*/ 23859 h 607780"/>
              <a:gd name="connsiteX160" fmla="*/ 23899 w 441669"/>
              <a:gd name="connsiteY160" fmla="*/ 0 h 607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441669" h="607780">
                <a:moveTo>
                  <a:pt x="200788" y="462345"/>
                </a:moveTo>
                <a:cubicBezTo>
                  <a:pt x="221264" y="462345"/>
                  <a:pt x="232584" y="482557"/>
                  <a:pt x="232584" y="506180"/>
                </a:cubicBezTo>
                <a:cubicBezTo>
                  <a:pt x="232584" y="531632"/>
                  <a:pt x="221097" y="550763"/>
                  <a:pt x="201038" y="550763"/>
                </a:cubicBezTo>
                <a:cubicBezTo>
                  <a:pt x="181144" y="550763"/>
                  <a:pt x="169075" y="532630"/>
                  <a:pt x="169075" y="506928"/>
                </a:cubicBezTo>
                <a:cubicBezTo>
                  <a:pt x="169075" y="481393"/>
                  <a:pt x="180728" y="462345"/>
                  <a:pt x="200788" y="462345"/>
                </a:cubicBezTo>
                <a:close/>
                <a:moveTo>
                  <a:pt x="51461" y="440934"/>
                </a:moveTo>
                <a:lnTo>
                  <a:pt x="51461" y="572116"/>
                </a:lnTo>
                <a:lnTo>
                  <a:pt x="133483" y="572116"/>
                </a:lnTo>
                <a:lnTo>
                  <a:pt x="133483" y="547260"/>
                </a:lnTo>
                <a:lnTo>
                  <a:pt x="81272" y="547260"/>
                </a:lnTo>
                <a:lnTo>
                  <a:pt x="81272" y="440934"/>
                </a:lnTo>
                <a:close/>
                <a:moveTo>
                  <a:pt x="352486" y="439603"/>
                </a:moveTo>
                <a:cubicBezTo>
                  <a:pt x="309435" y="439603"/>
                  <a:pt x="277625" y="464460"/>
                  <a:pt x="277459" y="508104"/>
                </a:cubicBezTo>
                <a:cubicBezTo>
                  <a:pt x="277292" y="527391"/>
                  <a:pt x="283871" y="544516"/>
                  <a:pt x="295945" y="555822"/>
                </a:cubicBezTo>
                <a:cubicBezTo>
                  <a:pt x="308019" y="567461"/>
                  <a:pt x="325423" y="573530"/>
                  <a:pt x="349405" y="573530"/>
                </a:cubicBezTo>
                <a:cubicBezTo>
                  <a:pt x="366725" y="573530"/>
                  <a:pt x="384129" y="569207"/>
                  <a:pt x="393289" y="566131"/>
                </a:cubicBezTo>
                <a:lnTo>
                  <a:pt x="393289" y="496965"/>
                </a:lnTo>
                <a:lnTo>
                  <a:pt x="344325" y="496965"/>
                </a:lnTo>
                <a:lnTo>
                  <a:pt x="344325" y="520159"/>
                </a:lnTo>
                <a:lnTo>
                  <a:pt x="364643" y="520159"/>
                </a:lnTo>
                <a:lnTo>
                  <a:pt x="364643" y="547592"/>
                </a:lnTo>
                <a:cubicBezTo>
                  <a:pt x="362229" y="548756"/>
                  <a:pt x="356816" y="549587"/>
                  <a:pt x="349988" y="549587"/>
                </a:cubicBezTo>
                <a:cubicBezTo>
                  <a:pt x="325589" y="549587"/>
                  <a:pt x="308685" y="533626"/>
                  <a:pt x="308685" y="506525"/>
                </a:cubicBezTo>
                <a:cubicBezTo>
                  <a:pt x="308685" y="478094"/>
                  <a:pt x="327338" y="464127"/>
                  <a:pt x="352153" y="464127"/>
                </a:cubicBezTo>
                <a:cubicBezTo>
                  <a:pt x="366559" y="464127"/>
                  <a:pt x="375552" y="466621"/>
                  <a:pt x="382713" y="469780"/>
                </a:cubicBezTo>
                <a:lnTo>
                  <a:pt x="388958" y="446005"/>
                </a:lnTo>
                <a:cubicBezTo>
                  <a:pt x="382547" y="442929"/>
                  <a:pt x="369473" y="439603"/>
                  <a:pt x="352486" y="439603"/>
                </a:cubicBezTo>
                <a:close/>
                <a:moveTo>
                  <a:pt x="201599" y="438772"/>
                </a:moveTo>
                <a:cubicBezTo>
                  <a:pt x="162795" y="438772"/>
                  <a:pt x="137647" y="468201"/>
                  <a:pt x="137647" y="507523"/>
                </a:cubicBezTo>
                <a:cubicBezTo>
                  <a:pt x="137647" y="544849"/>
                  <a:pt x="160463" y="574278"/>
                  <a:pt x="199434" y="574278"/>
                </a:cubicBezTo>
                <a:cubicBezTo>
                  <a:pt x="237822" y="574278"/>
                  <a:pt x="263969" y="548174"/>
                  <a:pt x="263969" y="505195"/>
                </a:cubicBezTo>
                <a:cubicBezTo>
                  <a:pt x="263969" y="468949"/>
                  <a:pt x="241902" y="438772"/>
                  <a:pt x="201599" y="438772"/>
                </a:cubicBezTo>
                <a:close/>
                <a:moveTo>
                  <a:pt x="131356" y="311335"/>
                </a:moveTo>
                <a:lnTo>
                  <a:pt x="284558" y="311335"/>
                </a:lnTo>
                <a:cubicBezTo>
                  <a:pt x="286223" y="311335"/>
                  <a:pt x="287555" y="312668"/>
                  <a:pt x="287555" y="314334"/>
                </a:cubicBezTo>
                <a:cubicBezTo>
                  <a:pt x="287555" y="315917"/>
                  <a:pt x="286223" y="317333"/>
                  <a:pt x="284558" y="317333"/>
                </a:cubicBezTo>
                <a:lnTo>
                  <a:pt x="131356" y="317333"/>
                </a:lnTo>
                <a:cubicBezTo>
                  <a:pt x="129691" y="317333"/>
                  <a:pt x="128359" y="315917"/>
                  <a:pt x="128359" y="314334"/>
                </a:cubicBezTo>
                <a:cubicBezTo>
                  <a:pt x="128359" y="312668"/>
                  <a:pt x="129691" y="311335"/>
                  <a:pt x="131356" y="311335"/>
                </a:cubicBezTo>
                <a:close/>
                <a:moveTo>
                  <a:pt x="131356" y="276546"/>
                </a:moveTo>
                <a:lnTo>
                  <a:pt x="284558" y="276546"/>
                </a:lnTo>
                <a:cubicBezTo>
                  <a:pt x="286223" y="276546"/>
                  <a:pt x="287555" y="277882"/>
                  <a:pt x="287555" y="279551"/>
                </a:cubicBezTo>
                <a:cubicBezTo>
                  <a:pt x="287555" y="281137"/>
                  <a:pt x="286223" y="282473"/>
                  <a:pt x="284558" y="282473"/>
                </a:cubicBezTo>
                <a:lnTo>
                  <a:pt x="131356" y="282473"/>
                </a:lnTo>
                <a:cubicBezTo>
                  <a:pt x="129691" y="282473"/>
                  <a:pt x="128359" y="281137"/>
                  <a:pt x="128359" y="279551"/>
                </a:cubicBezTo>
                <a:cubicBezTo>
                  <a:pt x="128359" y="277882"/>
                  <a:pt x="129691" y="276546"/>
                  <a:pt x="131356" y="276546"/>
                </a:cubicBezTo>
                <a:close/>
                <a:moveTo>
                  <a:pt x="131356" y="235830"/>
                </a:moveTo>
                <a:lnTo>
                  <a:pt x="284558" y="235830"/>
                </a:lnTo>
                <a:cubicBezTo>
                  <a:pt x="286223" y="235830"/>
                  <a:pt x="287555" y="237163"/>
                  <a:pt x="287555" y="238829"/>
                </a:cubicBezTo>
                <a:cubicBezTo>
                  <a:pt x="287555" y="240495"/>
                  <a:pt x="286223" y="241828"/>
                  <a:pt x="284558" y="241828"/>
                </a:cubicBezTo>
                <a:lnTo>
                  <a:pt x="131356" y="241828"/>
                </a:lnTo>
                <a:cubicBezTo>
                  <a:pt x="129691" y="241828"/>
                  <a:pt x="128359" y="240495"/>
                  <a:pt x="128359" y="238829"/>
                </a:cubicBezTo>
                <a:cubicBezTo>
                  <a:pt x="128359" y="237163"/>
                  <a:pt x="129691" y="235830"/>
                  <a:pt x="131356" y="235830"/>
                </a:cubicBezTo>
                <a:close/>
                <a:moveTo>
                  <a:pt x="131356" y="201111"/>
                </a:moveTo>
                <a:lnTo>
                  <a:pt x="284558" y="201111"/>
                </a:lnTo>
                <a:cubicBezTo>
                  <a:pt x="286223" y="201111"/>
                  <a:pt x="287555" y="202444"/>
                  <a:pt x="287555" y="204110"/>
                </a:cubicBezTo>
                <a:cubicBezTo>
                  <a:pt x="287555" y="205776"/>
                  <a:pt x="286223" y="207109"/>
                  <a:pt x="284558" y="207109"/>
                </a:cubicBezTo>
                <a:lnTo>
                  <a:pt x="131356" y="207109"/>
                </a:lnTo>
                <a:cubicBezTo>
                  <a:pt x="129691" y="207109"/>
                  <a:pt x="128359" y="205776"/>
                  <a:pt x="128359" y="204110"/>
                </a:cubicBezTo>
                <a:cubicBezTo>
                  <a:pt x="128359" y="202444"/>
                  <a:pt x="129691" y="201111"/>
                  <a:pt x="131356" y="201111"/>
                </a:cubicBezTo>
                <a:close/>
                <a:moveTo>
                  <a:pt x="107031" y="172745"/>
                </a:moveTo>
                <a:lnTo>
                  <a:pt x="107031" y="351539"/>
                </a:lnTo>
                <a:lnTo>
                  <a:pt x="313861" y="351539"/>
                </a:lnTo>
                <a:lnTo>
                  <a:pt x="313861" y="172745"/>
                </a:lnTo>
                <a:close/>
                <a:moveTo>
                  <a:pt x="113942" y="101261"/>
                </a:moveTo>
                <a:lnTo>
                  <a:pt x="121935" y="101261"/>
                </a:lnTo>
                <a:lnTo>
                  <a:pt x="121935" y="130104"/>
                </a:lnTo>
                <a:cubicBezTo>
                  <a:pt x="121935" y="135258"/>
                  <a:pt x="126182" y="139497"/>
                  <a:pt x="131344" y="139497"/>
                </a:cubicBezTo>
                <a:cubicBezTo>
                  <a:pt x="136590" y="139497"/>
                  <a:pt x="140836" y="135258"/>
                  <a:pt x="140836" y="130104"/>
                </a:cubicBezTo>
                <a:lnTo>
                  <a:pt x="140836" y="101262"/>
                </a:lnTo>
                <a:lnTo>
                  <a:pt x="140849" y="101262"/>
                </a:lnTo>
                <a:lnTo>
                  <a:pt x="140849" y="101261"/>
                </a:lnTo>
                <a:lnTo>
                  <a:pt x="170627" y="101261"/>
                </a:lnTo>
                <a:lnTo>
                  <a:pt x="170627" y="101262"/>
                </a:lnTo>
                <a:lnTo>
                  <a:pt x="170645" y="101262"/>
                </a:lnTo>
                <a:lnTo>
                  <a:pt x="170645" y="130104"/>
                </a:lnTo>
                <a:cubicBezTo>
                  <a:pt x="170645" y="135258"/>
                  <a:pt x="174892" y="139497"/>
                  <a:pt x="180137" y="139497"/>
                </a:cubicBezTo>
                <a:cubicBezTo>
                  <a:pt x="185300" y="139497"/>
                  <a:pt x="189546" y="135258"/>
                  <a:pt x="189546" y="130104"/>
                </a:cubicBezTo>
                <a:lnTo>
                  <a:pt x="189546" y="101261"/>
                </a:lnTo>
                <a:lnTo>
                  <a:pt x="226303" y="101261"/>
                </a:lnTo>
                <a:lnTo>
                  <a:pt x="226303" y="101262"/>
                </a:lnTo>
                <a:lnTo>
                  <a:pt x="226349" y="101262"/>
                </a:lnTo>
                <a:lnTo>
                  <a:pt x="226349" y="130104"/>
                </a:lnTo>
                <a:cubicBezTo>
                  <a:pt x="226349" y="135258"/>
                  <a:pt x="230596" y="139497"/>
                  <a:pt x="235842" y="139497"/>
                </a:cubicBezTo>
                <a:cubicBezTo>
                  <a:pt x="241004" y="139497"/>
                  <a:pt x="245250" y="135258"/>
                  <a:pt x="245250" y="130104"/>
                </a:cubicBezTo>
                <a:lnTo>
                  <a:pt x="245250" y="101261"/>
                </a:lnTo>
                <a:lnTo>
                  <a:pt x="275059" y="101261"/>
                </a:lnTo>
                <a:lnTo>
                  <a:pt x="275059" y="130104"/>
                </a:lnTo>
                <a:cubicBezTo>
                  <a:pt x="275059" y="135258"/>
                  <a:pt x="279306" y="139497"/>
                  <a:pt x="284551" y="139497"/>
                </a:cubicBezTo>
                <a:cubicBezTo>
                  <a:pt x="289714" y="139497"/>
                  <a:pt x="293960" y="135258"/>
                  <a:pt x="293960" y="130104"/>
                </a:cubicBezTo>
                <a:lnTo>
                  <a:pt x="293960" y="101262"/>
                </a:lnTo>
                <a:lnTo>
                  <a:pt x="293976" y="101262"/>
                </a:lnTo>
                <a:lnTo>
                  <a:pt x="293976" y="101261"/>
                </a:lnTo>
                <a:lnTo>
                  <a:pt x="300442" y="101261"/>
                </a:lnTo>
                <a:lnTo>
                  <a:pt x="300442" y="145814"/>
                </a:lnTo>
                <a:cubicBezTo>
                  <a:pt x="300442" y="152381"/>
                  <a:pt x="305771" y="157702"/>
                  <a:pt x="312349" y="157702"/>
                </a:cubicBezTo>
                <a:lnTo>
                  <a:pt x="328765" y="157702"/>
                </a:lnTo>
                <a:lnTo>
                  <a:pt x="328765" y="351539"/>
                </a:lnTo>
                <a:cubicBezTo>
                  <a:pt x="328765" y="361347"/>
                  <a:pt x="320772" y="369410"/>
                  <a:pt x="310863" y="369410"/>
                </a:cubicBezTo>
                <a:lnTo>
                  <a:pt x="113942" y="369410"/>
                </a:lnTo>
                <a:cubicBezTo>
                  <a:pt x="104117" y="369410"/>
                  <a:pt x="96040" y="361347"/>
                  <a:pt x="96040" y="351539"/>
                </a:cubicBezTo>
                <a:lnTo>
                  <a:pt x="96040" y="119132"/>
                </a:lnTo>
                <a:cubicBezTo>
                  <a:pt x="96040" y="109324"/>
                  <a:pt x="104033" y="101261"/>
                  <a:pt x="113942" y="101261"/>
                </a:cubicBezTo>
                <a:close/>
                <a:moveTo>
                  <a:pt x="284562" y="88842"/>
                </a:moveTo>
                <a:cubicBezTo>
                  <a:pt x="289727" y="88842"/>
                  <a:pt x="293976" y="93093"/>
                  <a:pt x="293976" y="98345"/>
                </a:cubicBezTo>
                <a:lnTo>
                  <a:pt x="293976" y="101261"/>
                </a:lnTo>
                <a:lnTo>
                  <a:pt x="293960" y="101261"/>
                </a:lnTo>
                <a:lnTo>
                  <a:pt x="293960" y="101262"/>
                </a:lnTo>
                <a:lnTo>
                  <a:pt x="275064" y="101262"/>
                </a:lnTo>
                <a:lnTo>
                  <a:pt x="275064" y="98345"/>
                </a:lnTo>
                <a:cubicBezTo>
                  <a:pt x="275064" y="93093"/>
                  <a:pt x="279313" y="88842"/>
                  <a:pt x="284562" y="88842"/>
                </a:cubicBezTo>
                <a:close/>
                <a:moveTo>
                  <a:pt x="235717" y="88842"/>
                </a:moveTo>
                <a:cubicBezTo>
                  <a:pt x="240966" y="88842"/>
                  <a:pt x="245215" y="93093"/>
                  <a:pt x="245215" y="98345"/>
                </a:cubicBezTo>
                <a:lnTo>
                  <a:pt x="245215" y="101262"/>
                </a:lnTo>
                <a:lnTo>
                  <a:pt x="226349" y="101262"/>
                </a:lnTo>
                <a:lnTo>
                  <a:pt x="226349" y="101261"/>
                </a:lnTo>
                <a:lnTo>
                  <a:pt x="226303" y="101261"/>
                </a:lnTo>
                <a:lnTo>
                  <a:pt x="226303" y="98345"/>
                </a:lnTo>
                <a:cubicBezTo>
                  <a:pt x="226303" y="93093"/>
                  <a:pt x="230552" y="88842"/>
                  <a:pt x="235717" y="88842"/>
                </a:cubicBezTo>
                <a:close/>
                <a:moveTo>
                  <a:pt x="180125" y="88842"/>
                </a:moveTo>
                <a:cubicBezTo>
                  <a:pt x="185290" y="88842"/>
                  <a:pt x="189539" y="93093"/>
                  <a:pt x="189539" y="98345"/>
                </a:cubicBezTo>
                <a:lnTo>
                  <a:pt x="189539" y="101262"/>
                </a:lnTo>
                <a:lnTo>
                  <a:pt x="170645" y="101262"/>
                </a:lnTo>
                <a:lnTo>
                  <a:pt x="170645" y="101261"/>
                </a:lnTo>
                <a:lnTo>
                  <a:pt x="170627" y="101261"/>
                </a:lnTo>
                <a:lnTo>
                  <a:pt x="170627" y="98345"/>
                </a:lnTo>
                <a:cubicBezTo>
                  <a:pt x="170627" y="93093"/>
                  <a:pt x="174876" y="88842"/>
                  <a:pt x="180125" y="88842"/>
                </a:cubicBezTo>
                <a:close/>
                <a:moveTo>
                  <a:pt x="131351" y="88842"/>
                </a:moveTo>
                <a:cubicBezTo>
                  <a:pt x="136600" y="88842"/>
                  <a:pt x="140849" y="93093"/>
                  <a:pt x="140849" y="98345"/>
                </a:cubicBezTo>
                <a:lnTo>
                  <a:pt x="140849" y="101261"/>
                </a:lnTo>
                <a:lnTo>
                  <a:pt x="140836" y="101261"/>
                </a:lnTo>
                <a:lnTo>
                  <a:pt x="140836" y="101262"/>
                </a:lnTo>
                <a:lnTo>
                  <a:pt x="121937" y="101262"/>
                </a:lnTo>
                <a:lnTo>
                  <a:pt x="121937" y="98345"/>
                </a:lnTo>
                <a:cubicBezTo>
                  <a:pt x="121937" y="93093"/>
                  <a:pt x="126103" y="88842"/>
                  <a:pt x="131351" y="88842"/>
                </a:cubicBezTo>
                <a:close/>
                <a:moveTo>
                  <a:pt x="23899" y="23859"/>
                </a:moveTo>
                <a:lnTo>
                  <a:pt x="23899" y="404688"/>
                </a:lnTo>
                <a:lnTo>
                  <a:pt x="417854" y="404688"/>
                </a:lnTo>
                <a:lnTo>
                  <a:pt x="417770" y="157702"/>
                </a:lnTo>
                <a:lnTo>
                  <a:pt x="328765" y="157702"/>
                </a:lnTo>
                <a:lnTo>
                  <a:pt x="328765" y="119132"/>
                </a:lnTo>
                <a:cubicBezTo>
                  <a:pt x="328765" y="109324"/>
                  <a:pt x="320772" y="101261"/>
                  <a:pt x="310863" y="101261"/>
                </a:cubicBezTo>
                <a:lnTo>
                  <a:pt x="300442" y="101261"/>
                </a:lnTo>
                <a:lnTo>
                  <a:pt x="300442" y="23859"/>
                </a:lnTo>
                <a:close/>
                <a:moveTo>
                  <a:pt x="23899" y="0"/>
                </a:moveTo>
                <a:lnTo>
                  <a:pt x="312349" y="0"/>
                </a:lnTo>
                <a:cubicBezTo>
                  <a:pt x="313265" y="0"/>
                  <a:pt x="314181" y="166"/>
                  <a:pt x="315097" y="333"/>
                </a:cubicBezTo>
                <a:cubicBezTo>
                  <a:pt x="315347" y="416"/>
                  <a:pt x="315514" y="499"/>
                  <a:pt x="315763" y="582"/>
                </a:cubicBezTo>
                <a:cubicBezTo>
                  <a:pt x="316596" y="831"/>
                  <a:pt x="317346" y="1164"/>
                  <a:pt x="318095" y="1496"/>
                </a:cubicBezTo>
                <a:cubicBezTo>
                  <a:pt x="318345" y="1663"/>
                  <a:pt x="318595" y="1829"/>
                  <a:pt x="318928" y="1995"/>
                </a:cubicBezTo>
                <a:cubicBezTo>
                  <a:pt x="319760" y="2577"/>
                  <a:pt x="320593" y="3242"/>
                  <a:pt x="321259" y="3990"/>
                </a:cubicBezTo>
                <a:cubicBezTo>
                  <a:pt x="321259" y="3990"/>
                  <a:pt x="321342" y="4073"/>
                  <a:pt x="321342" y="4073"/>
                </a:cubicBezTo>
                <a:lnTo>
                  <a:pt x="438755" y="137916"/>
                </a:lnTo>
                <a:cubicBezTo>
                  <a:pt x="440670" y="140078"/>
                  <a:pt x="441502" y="142821"/>
                  <a:pt x="441586" y="145648"/>
                </a:cubicBezTo>
                <a:cubicBezTo>
                  <a:pt x="441586" y="146063"/>
                  <a:pt x="441669" y="146562"/>
                  <a:pt x="441669" y="146978"/>
                </a:cubicBezTo>
                <a:lnTo>
                  <a:pt x="441669" y="583921"/>
                </a:lnTo>
                <a:cubicBezTo>
                  <a:pt x="441669" y="597056"/>
                  <a:pt x="431010" y="607780"/>
                  <a:pt x="417770" y="607780"/>
                </a:cubicBezTo>
                <a:lnTo>
                  <a:pt x="23899" y="607780"/>
                </a:lnTo>
                <a:cubicBezTo>
                  <a:pt x="10742" y="607780"/>
                  <a:pt x="0" y="597056"/>
                  <a:pt x="0" y="583921"/>
                </a:cubicBezTo>
                <a:lnTo>
                  <a:pt x="0" y="23859"/>
                </a:lnTo>
                <a:cubicBezTo>
                  <a:pt x="0" y="10724"/>
                  <a:pt x="10742" y="0"/>
                  <a:pt x="23899"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lnSpc>
                <a:spcPct val="150000"/>
              </a:lnSpc>
            </a:pPr>
            <a:endParaRPr lang="en-US" sz="1000">
              <a:cs typeface="+mn-ea"/>
              <a:sym typeface="+mn-lt"/>
            </a:endParaRPr>
          </a:p>
        </p:txBody>
      </p:sp>
      <p:sp>
        <p:nvSpPr>
          <p:cNvPr id="12" name="î$ḻídè">
            <a:extLst>
              <a:ext uri="{FF2B5EF4-FFF2-40B4-BE49-F238E27FC236}">
                <a16:creationId xmlns:a16="http://schemas.microsoft.com/office/drawing/2014/main" id="{E3F08882-06F8-4BA5-B239-AF07A2E86DE0}"/>
              </a:ext>
            </a:extLst>
          </p:cNvPr>
          <p:cNvSpPr/>
          <p:nvPr/>
        </p:nvSpPr>
        <p:spPr>
          <a:xfrm>
            <a:off x="5182413" y="1267091"/>
            <a:ext cx="3716900" cy="2026553"/>
          </a:xfrm>
          <a:prstGeom prst="wedgeRectCallout">
            <a:avLst>
              <a:gd name="adj1" fmla="val -64981"/>
              <a:gd name="adj2" fmla="val 1105"/>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ct val="150000"/>
              </a:lnSpc>
            </a:pPr>
            <a:endParaRPr>
              <a:cs typeface="+mn-ea"/>
              <a:sym typeface="+mn-lt"/>
            </a:endParaRPr>
          </a:p>
        </p:txBody>
      </p:sp>
      <p:sp>
        <p:nvSpPr>
          <p:cNvPr id="13" name="iśḷïḍé">
            <a:extLst>
              <a:ext uri="{FF2B5EF4-FFF2-40B4-BE49-F238E27FC236}">
                <a16:creationId xmlns:a16="http://schemas.microsoft.com/office/drawing/2014/main" id="{E810BFE0-60DB-47E4-9ABD-35633C992D10}"/>
              </a:ext>
            </a:extLst>
          </p:cNvPr>
          <p:cNvSpPr txBox="1"/>
          <p:nvPr/>
        </p:nvSpPr>
        <p:spPr>
          <a:xfrm>
            <a:off x="5354007" y="1328634"/>
            <a:ext cx="3407919" cy="1631958"/>
          </a:xfrm>
          <a:prstGeom prst="rect">
            <a:avLst/>
          </a:prstGeom>
          <a:noFill/>
        </p:spPr>
        <p:txBody>
          <a:bodyPr wrap="square" lIns="90000" tIns="46800" rIns="90000" bIns="46800" rtlCol="0">
            <a:noAutofit/>
          </a:bodyPr>
          <a:lstStyle/>
          <a:p>
            <a:pPr algn="just"/>
            <a:r>
              <a:rPr b="1" dirty="0">
                <a:solidFill>
                  <a:schemeClr val="bg1"/>
                </a:solidFill>
                <a:cs typeface="+mn-ea"/>
              </a:rPr>
              <a:t>Use the </a:t>
            </a:r>
            <a:r>
              <a:rPr b="1" dirty="0">
                <a:solidFill>
                  <a:srgbClr val="FFFF00"/>
                </a:solidFill>
                <a:cs typeface="+mn-ea"/>
              </a:rPr>
              <a:t>computer camera </a:t>
            </a:r>
            <a:r>
              <a:rPr b="1" dirty="0">
                <a:solidFill>
                  <a:schemeClr val="bg1"/>
                </a:solidFill>
                <a:cs typeface="+mn-ea"/>
              </a:rPr>
              <a:t>to detect photo-taking; once detected, the computer is locked, an alert is triggered, and logs are recorded to prevent data leakage</a:t>
            </a:r>
            <a:endParaRPr lang="en-US" altLang="zh-CN" b="1" dirty="0">
              <a:solidFill>
                <a:schemeClr val="bg1"/>
              </a:solidFill>
              <a:cs typeface="+mn-ea"/>
              <a:sym typeface="+mn-lt"/>
            </a:endParaRPr>
          </a:p>
        </p:txBody>
      </p:sp>
      <p:sp>
        <p:nvSpPr>
          <p:cNvPr id="3" name="矩形 2">
            <a:extLst>
              <a:ext uri="{FF2B5EF4-FFF2-40B4-BE49-F238E27FC236}">
                <a16:creationId xmlns:a16="http://schemas.microsoft.com/office/drawing/2014/main" id="{54420B1E-1405-4169-A661-F662DF482A3F}"/>
              </a:ext>
            </a:extLst>
          </p:cNvPr>
          <p:cNvSpPr/>
          <p:nvPr/>
        </p:nvSpPr>
        <p:spPr>
          <a:xfrm>
            <a:off x="1031179" y="4899170"/>
            <a:ext cx="1326261" cy="37248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dirty="0"/>
              <a:t>Detection</a:t>
            </a:r>
          </a:p>
        </p:txBody>
      </p:sp>
      <p:sp>
        <p:nvSpPr>
          <p:cNvPr id="4" name="矩形 3">
            <a:extLst>
              <a:ext uri="{FF2B5EF4-FFF2-40B4-BE49-F238E27FC236}">
                <a16:creationId xmlns:a16="http://schemas.microsoft.com/office/drawing/2014/main" id="{C277A5B9-3A98-4E06-977B-C6DADF67427A}"/>
              </a:ext>
            </a:extLst>
          </p:cNvPr>
          <p:cNvSpPr/>
          <p:nvPr/>
        </p:nvSpPr>
        <p:spPr>
          <a:xfrm>
            <a:off x="678046" y="5361305"/>
            <a:ext cx="2103313" cy="1201402"/>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dirty="0">
                <a:solidFill>
                  <a:schemeClr val="tx1"/>
                </a:solidFill>
                <a:cs typeface="+mn-ea"/>
              </a:rPr>
              <a:t>Real-time detection of phone photo-taking</a:t>
            </a:r>
            <a:endParaRPr lang="en-US" altLang="zh-CN" sz="1600" dirty="0">
              <a:solidFill>
                <a:schemeClr val="tx1"/>
              </a:solidFill>
              <a:cs typeface="+mn-ea"/>
              <a:sym typeface="+mn-lt"/>
            </a:endParaRPr>
          </a:p>
        </p:txBody>
      </p:sp>
      <p:sp>
        <p:nvSpPr>
          <p:cNvPr id="382" name="矩形 381">
            <a:extLst>
              <a:ext uri="{FF2B5EF4-FFF2-40B4-BE49-F238E27FC236}">
                <a16:creationId xmlns:a16="http://schemas.microsoft.com/office/drawing/2014/main" id="{D1B5BA4E-A4C3-44FF-AC3A-327C41052261}"/>
              </a:ext>
            </a:extLst>
          </p:cNvPr>
          <p:cNvSpPr/>
          <p:nvPr/>
        </p:nvSpPr>
        <p:spPr>
          <a:xfrm>
            <a:off x="7081158" y="4901080"/>
            <a:ext cx="1326261" cy="37248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a:t>Tracing</a:t>
            </a:r>
          </a:p>
        </p:txBody>
      </p:sp>
      <p:sp>
        <p:nvSpPr>
          <p:cNvPr id="383" name="矩形 382">
            <a:extLst>
              <a:ext uri="{FF2B5EF4-FFF2-40B4-BE49-F238E27FC236}">
                <a16:creationId xmlns:a16="http://schemas.microsoft.com/office/drawing/2014/main" id="{C9857410-F346-43F1-A407-83E33292B3D3}"/>
              </a:ext>
            </a:extLst>
          </p:cNvPr>
          <p:cNvSpPr/>
          <p:nvPr/>
        </p:nvSpPr>
        <p:spPr>
          <a:xfrm>
            <a:off x="6672372" y="5371525"/>
            <a:ext cx="2209223" cy="1191182"/>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dirty="0">
                <a:solidFill>
                  <a:schemeClr val="tx1"/>
                </a:solidFill>
                <a:cs typeface="+mn-ea"/>
              </a:rPr>
              <a:t>Logs allow identifying the photographer and the captured content</a:t>
            </a:r>
            <a:endParaRPr lang="en-US" altLang="zh-CN" sz="1600" dirty="0">
              <a:solidFill>
                <a:schemeClr val="tx1"/>
              </a:solidFill>
              <a:cs typeface="+mn-ea"/>
              <a:sym typeface="+mn-lt"/>
            </a:endParaRPr>
          </a:p>
        </p:txBody>
      </p:sp>
      <p:sp>
        <p:nvSpPr>
          <p:cNvPr id="384" name="矩形 383">
            <a:extLst>
              <a:ext uri="{FF2B5EF4-FFF2-40B4-BE49-F238E27FC236}">
                <a16:creationId xmlns:a16="http://schemas.microsoft.com/office/drawing/2014/main" id="{CDF54485-1CB1-4B6A-80B0-F1C51A09B415}"/>
              </a:ext>
            </a:extLst>
          </p:cNvPr>
          <p:cNvSpPr/>
          <p:nvPr/>
        </p:nvSpPr>
        <p:spPr>
          <a:xfrm>
            <a:off x="4096482" y="4897784"/>
            <a:ext cx="1326261" cy="37248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a:t>Response</a:t>
            </a:r>
          </a:p>
        </p:txBody>
      </p:sp>
      <p:sp>
        <p:nvSpPr>
          <p:cNvPr id="386" name="矩形 385">
            <a:extLst>
              <a:ext uri="{FF2B5EF4-FFF2-40B4-BE49-F238E27FC236}">
                <a16:creationId xmlns:a16="http://schemas.microsoft.com/office/drawing/2014/main" id="{6DAF7CD8-EBC4-4C6F-8976-A506C3769CA5}"/>
              </a:ext>
            </a:extLst>
          </p:cNvPr>
          <p:cNvSpPr/>
          <p:nvPr/>
        </p:nvSpPr>
        <p:spPr>
          <a:xfrm>
            <a:off x="3743349" y="5361305"/>
            <a:ext cx="2103313" cy="1201402"/>
          </a:xfrm>
          <a:prstGeom prst="rect">
            <a:avLst/>
          </a:prstGeom>
          <a:solidFill>
            <a:schemeClr val="bg1">
              <a:lumMod val="8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dirty="0">
                <a:solidFill>
                  <a:schemeClr val="tx1"/>
                </a:solidFill>
                <a:cs typeface="+mn-ea"/>
              </a:rPr>
              <a:t>If photo-taking is detected, lock the device and send an alert</a:t>
            </a:r>
          </a:p>
        </p:txBody>
      </p:sp>
      <p:sp>
        <p:nvSpPr>
          <p:cNvPr id="380" name="标题 1">
            <a:extLst>
              <a:ext uri="{FF2B5EF4-FFF2-40B4-BE49-F238E27FC236}">
                <a16:creationId xmlns:a16="http://schemas.microsoft.com/office/drawing/2014/main" id="{7E9A1233-FD6D-4F87-870E-E50359521459}"/>
              </a:ext>
            </a:extLst>
          </p:cNvPr>
          <p:cNvSpPr>
            <a:spLocks noGrp="1"/>
          </p:cNvSpPr>
          <p:nvPr>
            <p:ph type="title"/>
          </p:nvPr>
        </p:nvSpPr>
        <p:spPr>
          <a:xfrm>
            <a:off x="326846" y="119497"/>
            <a:ext cx="8229600" cy="1143000"/>
          </a:xfrm>
        </p:spPr>
        <p:txBody>
          <a:bodyPr/>
          <a:lstStyle/>
          <a:p>
            <a:r>
              <a:rPr dirty="0">
                <a:latin typeface="+mn-lt"/>
              </a:rPr>
              <a:t>AnySecura Visual Perception</a:t>
            </a:r>
          </a:p>
        </p:txBody>
      </p:sp>
    </p:spTree>
    <p:extLst>
      <p:ext uri="{BB962C8B-B14F-4D97-AF65-F5344CB8AC3E}">
        <p14:creationId xmlns:p14="http://schemas.microsoft.com/office/powerpoint/2010/main" val="3212627062"/>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2FA84FB3-DD80-40D4-B50D-494AE2A40BEB}"/>
              </a:ext>
            </a:extLst>
          </p:cNvPr>
          <p:cNvSpPr>
            <a:spLocks noGrp="1"/>
          </p:cNvSpPr>
          <p:nvPr>
            <p:ph type="title"/>
          </p:nvPr>
        </p:nvSpPr>
        <p:spPr/>
        <p:txBody>
          <a:bodyPr>
            <a:normAutofit fontScale="90000"/>
          </a:bodyPr>
          <a:lstStyle/>
          <a:p>
            <a:r>
              <a:rPr>
                <a:latin typeface="+mn-lt"/>
              </a:rPr>
              <a:t>Enforce activation of computer camera</a:t>
            </a:r>
          </a:p>
        </p:txBody>
      </p:sp>
      <p:sp>
        <p:nvSpPr>
          <p:cNvPr id="3" name="矩形 2">
            <a:extLst>
              <a:ext uri="{FF2B5EF4-FFF2-40B4-BE49-F238E27FC236}">
                <a16:creationId xmlns:a16="http://schemas.microsoft.com/office/drawing/2014/main" id="{72CDA63C-7CD4-41D7-BCBC-DB1BA2EDD880}"/>
              </a:ext>
            </a:extLst>
          </p:cNvPr>
          <p:cNvSpPr/>
          <p:nvPr/>
        </p:nvSpPr>
        <p:spPr>
          <a:xfrm>
            <a:off x="3888959" y="2829662"/>
            <a:ext cx="5019750" cy="3561331"/>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endParaRPr lang="en-US" altLang="zh-CN" dirty="0">
              <a:cs typeface="+mn-ea"/>
              <a:sym typeface="+mn-lt"/>
            </a:endParaRPr>
          </a:p>
        </p:txBody>
      </p:sp>
      <p:sp>
        <p:nvSpPr>
          <p:cNvPr id="4" name="矩形 3">
            <a:extLst>
              <a:ext uri="{FF2B5EF4-FFF2-40B4-BE49-F238E27FC236}">
                <a16:creationId xmlns:a16="http://schemas.microsoft.com/office/drawing/2014/main" id="{7D068CC7-7CC9-42F8-99EA-4B0198E9D8F2}"/>
              </a:ext>
            </a:extLst>
          </p:cNvPr>
          <p:cNvSpPr/>
          <p:nvPr/>
        </p:nvSpPr>
        <p:spPr>
          <a:xfrm>
            <a:off x="298590" y="1473845"/>
            <a:ext cx="8558073" cy="1094288"/>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t>Each time the device boots, restarts, or logs out, a lock screen is displayed requiring user consent to activate the camera and unlock the system after facial detection</a:t>
            </a:r>
            <a:endParaRPr lang="en-US" altLang="zh-CN" dirty="0">
              <a:cs typeface="+mn-ea"/>
              <a:sym typeface="+mn-lt"/>
            </a:endParaRPr>
          </a:p>
        </p:txBody>
      </p:sp>
      <p:sp>
        <p:nvSpPr>
          <p:cNvPr id="5" name="椭圆 4">
            <a:extLst>
              <a:ext uri="{FF2B5EF4-FFF2-40B4-BE49-F238E27FC236}">
                <a16:creationId xmlns:a16="http://schemas.microsoft.com/office/drawing/2014/main" id="{3962CB1D-F624-4272-83F7-CEF99CB3BEB4}"/>
              </a:ext>
            </a:extLst>
          </p:cNvPr>
          <p:cNvSpPr/>
          <p:nvPr/>
        </p:nvSpPr>
        <p:spPr>
          <a:xfrm>
            <a:off x="935425" y="3281564"/>
            <a:ext cx="2854302" cy="2547007"/>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7" name="组合 6">
            <a:extLst>
              <a:ext uri="{FF2B5EF4-FFF2-40B4-BE49-F238E27FC236}">
                <a16:creationId xmlns:a16="http://schemas.microsoft.com/office/drawing/2014/main" id="{DAE675D1-3C6B-4223-AEC9-6AF5ADEF6355}"/>
              </a:ext>
            </a:extLst>
          </p:cNvPr>
          <p:cNvGrpSpPr/>
          <p:nvPr/>
        </p:nvGrpSpPr>
        <p:grpSpPr>
          <a:xfrm>
            <a:off x="4678191" y="2980797"/>
            <a:ext cx="3963222" cy="3130556"/>
            <a:chOff x="4678191" y="2877927"/>
            <a:chExt cx="3963222" cy="3130556"/>
          </a:xfrm>
        </p:grpSpPr>
        <p:grpSp>
          <p:nvGrpSpPr>
            <p:cNvPr id="8" name="组合 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57D14618-62BC-4568-AA42-7C62D7C5EDC5}"/>
                </a:ext>
              </a:extLst>
            </p:cNvPr>
            <p:cNvGrpSpPr>
              <a:grpSpLocks noChangeAspect="1"/>
            </p:cNvGrpSpPr>
            <p:nvPr/>
          </p:nvGrpSpPr>
          <p:grpSpPr>
            <a:xfrm>
              <a:off x="4678191" y="2877927"/>
              <a:ext cx="3963222" cy="3130556"/>
              <a:chOff x="3362456" y="798931"/>
              <a:chExt cx="5313232" cy="4196932"/>
            </a:xfrm>
          </p:grpSpPr>
          <p:sp>
            <p:nvSpPr>
              <p:cNvPr id="14" name="íslîḋe">
                <a:extLst>
                  <a:ext uri="{FF2B5EF4-FFF2-40B4-BE49-F238E27FC236}">
                    <a16:creationId xmlns:a16="http://schemas.microsoft.com/office/drawing/2014/main" id="{F6154C84-2AC7-4690-833E-57AE0B3F7C29}"/>
                  </a:ext>
                </a:extLst>
              </p:cNvPr>
              <p:cNvSpPr/>
              <p:nvPr/>
            </p:nvSpPr>
            <p:spPr bwMode="auto">
              <a:xfrm>
                <a:off x="4251325" y="1736725"/>
                <a:ext cx="4179888" cy="2952750"/>
              </a:xfrm>
              <a:custGeom>
                <a:avLst/>
                <a:gdLst>
                  <a:gd name="T0" fmla="*/ 54 w 1267"/>
                  <a:gd name="T1" fmla="*/ 0 h 896"/>
                  <a:gd name="T2" fmla="*/ 1214 w 1267"/>
                  <a:gd name="T3" fmla="*/ 0 h 896"/>
                  <a:gd name="T4" fmla="*/ 1267 w 1267"/>
                  <a:gd name="T5" fmla="*/ 54 h 896"/>
                  <a:gd name="T6" fmla="*/ 1267 w 1267"/>
                  <a:gd name="T7" fmla="*/ 842 h 896"/>
                  <a:gd name="T8" fmla="*/ 1214 w 1267"/>
                  <a:gd name="T9" fmla="*/ 896 h 896"/>
                  <a:gd name="T10" fmla="*/ 54 w 1267"/>
                  <a:gd name="T11" fmla="*/ 896 h 896"/>
                  <a:gd name="T12" fmla="*/ 0 w 1267"/>
                  <a:gd name="T13" fmla="*/ 842 h 896"/>
                  <a:gd name="T14" fmla="*/ 0 w 1267"/>
                  <a:gd name="T15" fmla="*/ 54 h 896"/>
                  <a:gd name="T16" fmla="*/ 54 w 1267"/>
                  <a:gd name="T17" fmla="*/ 0 h 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7" h="896">
                    <a:moveTo>
                      <a:pt x="54" y="0"/>
                    </a:moveTo>
                    <a:cubicBezTo>
                      <a:pt x="1214" y="0"/>
                      <a:pt x="1214" y="0"/>
                      <a:pt x="1214" y="0"/>
                    </a:cubicBezTo>
                    <a:cubicBezTo>
                      <a:pt x="1243" y="0"/>
                      <a:pt x="1267" y="25"/>
                      <a:pt x="1267" y="54"/>
                    </a:cubicBezTo>
                    <a:cubicBezTo>
                      <a:pt x="1267" y="842"/>
                      <a:pt x="1267" y="842"/>
                      <a:pt x="1267" y="842"/>
                    </a:cubicBezTo>
                    <a:cubicBezTo>
                      <a:pt x="1267" y="872"/>
                      <a:pt x="1243" y="896"/>
                      <a:pt x="1214" y="896"/>
                    </a:cubicBezTo>
                    <a:cubicBezTo>
                      <a:pt x="54" y="896"/>
                      <a:pt x="54" y="896"/>
                      <a:pt x="54" y="896"/>
                    </a:cubicBezTo>
                    <a:cubicBezTo>
                      <a:pt x="24" y="896"/>
                      <a:pt x="0" y="872"/>
                      <a:pt x="0" y="842"/>
                    </a:cubicBezTo>
                    <a:cubicBezTo>
                      <a:pt x="0" y="54"/>
                      <a:pt x="0" y="54"/>
                      <a:pt x="0" y="54"/>
                    </a:cubicBezTo>
                    <a:cubicBezTo>
                      <a:pt x="0" y="25"/>
                      <a:pt x="24" y="0"/>
                      <a:pt x="54" y="0"/>
                    </a:cubicBezTo>
                  </a:path>
                </a:pathLst>
              </a:cu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5" name="í$ḻíḍe">
                <a:extLst>
                  <a:ext uri="{FF2B5EF4-FFF2-40B4-BE49-F238E27FC236}">
                    <a16:creationId xmlns:a16="http://schemas.microsoft.com/office/drawing/2014/main" id="{9EE90853-EDC0-4AC9-B6FB-91E4FD057409}"/>
                  </a:ext>
                </a:extLst>
              </p:cNvPr>
              <p:cNvSpPr/>
              <p:nvPr/>
            </p:nvSpPr>
            <p:spPr bwMode="auto">
              <a:xfrm>
                <a:off x="4397375" y="1838325"/>
                <a:ext cx="3895725" cy="2709863"/>
              </a:xfrm>
              <a:custGeom>
                <a:avLst/>
                <a:gdLst>
                  <a:gd name="T0" fmla="*/ 49 w 1181"/>
                  <a:gd name="T1" fmla="*/ 0 h 822"/>
                  <a:gd name="T2" fmla="*/ 1131 w 1181"/>
                  <a:gd name="T3" fmla="*/ 0 h 822"/>
                  <a:gd name="T4" fmla="*/ 1181 w 1181"/>
                  <a:gd name="T5" fmla="*/ 50 h 822"/>
                  <a:gd name="T6" fmla="*/ 1181 w 1181"/>
                  <a:gd name="T7" fmla="*/ 772 h 822"/>
                  <a:gd name="T8" fmla="*/ 1131 w 1181"/>
                  <a:gd name="T9" fmla="*/ 822 h 822"/>
                  <a:gd name="T10" fmla="*/ 49 w 1181"/>
                  <a:gd name="T11" fmla="*/ 822 h 822"/>
                  <a:gd name="T12" fmla="*/ 0 w 1181"/>
                  <a:gd name="T13" fmla="*/ 772 h 822"/>
                  <a:gd name="T14" fmla="*/ 0 w 1181"/>
                  <a:gd name="T15" fmla="*/ 50 h 822"/>
                  <a:gd name="T16" fmla="*/ 49 w 1181"/>
                  <a:gd name="T17" fmla="*/ 0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1" h="822">
                    <a:moveTo>
                      <a:pt x="49" y="0"/>
                    </a:moveTo>
                    <a:cubicBezTo>
                      <a:pt x="1131" y="0"/>
                      <a:pt x="1131" y="0"/>
                      <a:pt x="1131" y="0"/>
                    </a:cubicBezTo>
                    <a:cubicBezTo>
                      <a:pt x="1158" y="0"/>
                      <a:pt x="1181" y="22"/>
                      <a:pt x="1181" y="50"/>
                    </a:cubicBezTo>
                    <a:cubicBezTo>
                      <a:pt x="1181" y="772"/>
                      <a:pt x="1181" y="772"/>
                      <a:pt x="1181" y="772"/>
                    </a:cubicBezTo>
                    <a:cubicBezTo>
                      <a:pt x="1181" y="800"/>
                      <a:pt x="1158" y="822"/>
                      <a:pt x="1131" y="822"/>
                    </a:cubicBezTo>
                    <a:cubicBezTo>
                      <a:pt x="49" y="822"/>
                      <a:pt x="49" y="822"/>
                      <a:pt x="49" y="822"/>
                    </a:cubicBezTo>
                    <a:cubicBezTo>
                      <a:pt x="22" y="822"/>
                      <a:pt x="0" y="800"/>
                      <a:pt x="0" y="772"/>
                    </a:cubicBezTo>
                    <a:cubicBezTo>
                      <a:pt x="0" y="50"/>
                      <a:pt x="0" y="50"/>
                      <a:pt x="0" y="50"/>
                    </a:cubicBezTo>
                    <a:cubicBezTo>
                      <a:pt x="0" y="22"/>
                      <a:pt x="22" y="0"/>
                      <a:pt x="4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6" name="íṡlïḑè">
                <a:extLst>
                  <a:ext uri="{FF2B5EF4-FFF2-40B4-BE49-F238E27FC236}">
                    <a16:creationId xmlns:a16="http://schemas.microsoft.com/office/drawing/2014/main" id="{86DE5B97-EAE9-47CA-B9C3-00638CFCDF69}"/>
                  </a:ext>
                </a:extLst>
              </p:cNvPr>
              <p:cNvSpPr/>
              <p:nvPr/>
            </p:nvSpPr>
            <p:spPr bwMode="auto">
              <a:xfrm>
                <a:off x="4239423" y="3290110"/>
                <a:ext cx="3483676" cy="1011238"/>
              </a:xfrm>
              <a:custGeom>
                <a:avLst/>
                <a:gdLst>
                  <a:gd name="T0" fmla="*/ 1625 w 1776"/>
                  <a:gd name="T1" fmla="*/ 637 h 637"/>
                  <a:gd name="T2" fmla="*/ 1238 w 1776"/>
                  <a:gd name="T3" fmla="*/ 444 h 637"/>
                  <a:gd name="T4" fmla="*/ 0 w 1776"/>
                  <a:gd name="T5" fmla="*/ 444 h 637"/>
                  <a:gd name="T6" fmla="*/ 0 w 1776"/>
                  <a:gd name="T7" fmla="*/ 0 h 637"/>
                  <a:gd name="T8" fmla="*/ 1776 w 1776"/>
                  <a:gd name="T9" fmla="*/ 0 h 637"/>
                  <a:gd name="T10" fmla="*/ 1618 w 1776"/>
                  <a:gd name="T11" fmla="*/ 318 h 637"/>
                  <a:gd name="T12" fmla="*/ 1625 w 1776"/>
                  <a:gd name="T13" fmla="*/ 637 h 637"/>
                </a:gdLst>
                <a:ahLst/>
                <a:cxnLst>
                  <a:cxn ang="0">
                    <a:pos x="T0" y="T1"/>
                  </a:cxn>
                  <a:cxn ang="0">
                    <a:pos x="T2" y="T3"/>
                  </a:cxn>
                  <a:cxn ang="0">
                    <a:pos x="T4" y="T5"/>
                  </a:cxn>
                  <a:cxn ang="0">
                    <a:pos x="T6" y="T7"/>
                  </a:cxn>
                  <a:cxn ang="0">
                    <a:pos x="T8" y="T9"/>
                  </a:cxn>
                  <a:cxn ang="0">
                    <a:pos x="T10" y="T11"/>
                  </a:cxn>
                  <a:cxn ang="0">
                    <a:pos x="T12" y="T13"/>
                  </a:cxn>
                </a:cxnLst>
                <a:rect l="0" t="0" r="r" b="b"/>
                <a:pathLst>
                  <a:path w="1776" h="637">
                    <a:moveTo>
                      <a:pt x="1625" y="637"/>
                    </a:moveTo>
                    <a:lnTo>
                      <a:pt x="1238" y="444"/>
                    </a:lnTo>
                    <a:lnTo>
                      <a:pt x="0" y="444"/>
                    </a:lnTo>
                    <a:lnTo>
                      <a:pt x="0" y="0"/>
                    </a:lnTo>
                    <a:lnTo>
                      <a:pt x="1776" y="0"/>
                    </a:lnTo>
                    <a:lnTo>
                      <a:pt x="1618" y="318"/>
                    </a:lnTo>
                    <a:lnTo>
                      <a:pt x="1625" y="637"/>
                    </a:lnTo>
                    <a:close/>
                  </a:path>
                </a:pathLst>
              </a:custGeom>
              <a:solidFill>
                <a:srgbClr val="000000">
                  <a:alpha val="10000"/>
                </a:srgbClr>
              </a:solidFill>
              <a:ln>
                <a:noFill/>
              </a:ln>
            </p:spPr>
            <p:txBody>
              <a:bodyPr anchor="ctr"/>
              <a:lstStyle/>
              <a:p>
                <a:pPr algn="ctr"/>
                <a:endParaRPr>
                  <a:cs typeface="+mn-ea"/>
                  <a:sym typeface="+mn-lt"/>
                </a:endParaRPr>
              </a:p>
            </p:txBody>
          </p:sp>
          <p:sp>
            <p:nvSpPr>
              <p:cNvPr id="17" name="íṧľîďe">
                <a:extLst>
                  <a:ext uri="{FF2B5EF4-FFF2-40B4-BE49-F238E27FC236}">
                    <a16:creationId xmlns:a16="http://schemas.microsoft.com/office/drawing/2014/main" id="{DDB8761D-04B5-4F29-92F5-397D6BD1AFAA}"/>
                  </a:ext>
                </a:extLst>
              </p:cNvPr>
              <p:cNvSpPr/>
              <p:nvPr/>
            </p:nvSpPr>
            <p:spPr bwMode="auto">
              <a:xfrm>
                <a:off x="3908425" y="1354678"/>
                <a:ext cx="3826576" cy="2596292"/>
              </a:xfrm>
              <a:custGeom>
                <a:avLst/>
                <a:gdLst>
                  <a:gd name="T0" fmla="*/ 963 w 963"/>
                  <a:gd name="T1" fmla="*/ 55 h 530"/>
                  <a:gd name="T2" fmla="*/ 963 w 963"/>
                  <a:gd name="T3" fmla="*/ 474 h 530"/>
                  <a:gd name="T4" fmla="*/ 908 w 963"/>
                  <a:gd name="T5" fmla="*/ 530 h 530"/>
                  <a:gd name="T6" fmla="*/ 55 w 963"/>
                  <a:gd name="T7" fmla="*/ 530 h 530"/>
                  <a:gd name="T8" fmla="*/ 0 w 963"/>
                  <a:gd name="T9" fmla="*/ 474 h 530"/>
                  <a:gd name="T10" fmla="*/ 0 w 963"/>
                  <a:gd name="T11" fmla="*/ 474 h 530"/>
                  <a:gd name="T12" fmla="*/ 0 w 963"/>
                  <a:gd name="T13" fmla="*/ 55 h 530"/>
                  <a:gd name="T14" fmla="*/ 55 w 963"/>
                  <a:gd name="T15" fmla="*/ 0 h 530"/>
                  <a:gd name="T16" fmla="*/ 908 w 963"/>
                  <a:gd name="T17" fmla="*/ 0 h 530"/>
                  <a:gd name="T18" fmla="*/ 963 w 963"/>
                  <a:gd name="T19" fmla="*/ 55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3" h="530">
                    <a:moveTo>
                      <a:pt x="963" y="55"/>
                    </a:moveTo>
                    <a:cubicBezTo>
                      <a:pt x="963" y="474"/>
                      <a:pt x="963" y="474"/>
                      <a:pt x="963" y="474"/>
                    </a:cubicBezTo>
                    <a:cubicBezTo>
                      <a:pt x="963" y="505"/>
                      <a:pt x="939" y="529"/>
                      <a:pt x="908" y="530"/>
                    </a:cubicBezTo>
                    <a:cubicBezTo>
                      <a:pt x="55" y="530"/>
                      <a:pt x="55" y="530"/>
                      <a:pt x="55" y="530"/>
                    </a:cubicBezTo>
                    <a:cubicBezTo>
                      <a:pt x="25" y="530"/>
                      <a:pt x="0" y="505"/>
                      <a:pt x="0" y="474"/>
                    </a:cubicBezTo>
                    <a:cubicBezTo>
                      <a:pt x="0" y="474"/>
                      <a:pt x="0" y="474"/>
                      <a:pt x="0" y="474"/>
                    </a:cubicBezTo>
                    <a:cubicBezTo>
                      <a:pt x="0" y="55"/>
                      <a:pt x="0" y="55"/>
                      <a:pt x="0" y="55"/>
                    </a:cubicBezTo>
                    <a:cubicBezTo>
                      <a:pt x="0" y="25"/>
                      <a:pt x="25" y="0"/>
                      <a:pt x="55" y="0"/>
                    </a:cubicBezTo>
                    <a:cubicBezTo>
                      <a:pt x="908" y="0"/>
                      <a:pt x="908" y="0"/>
                      <a:pt x="908" y="0"/>
                    </a:cubicBezTo>
                    <a:cubicBezTo>
                      <a:pt x="938" y="0"/>
                      <a:pt x="963" y="25"/>
                      <a:pt x="963" y="55"/>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8" name="ïṡļíḋè">
                <a:extLst>
                  <a:ext uri="{FF2B5EF4-FFF2-40B4-BE49-F238E27FC236}">
                    <a16:creationId xmlns:a16="http://schemas.microsoft.com/office/drawing/2014/main" id="{8EDC08F2-6314-4766-B91D-79B5F80AD233}"/>
                  </a:ext>
                </a:extLst>
              </p:cNvPr>
              <p:cNvSpPr/>
              <p:nvPr/>
            </p:nvSpPr>
            <p:spPr bwMode="auto">
              <a:xfrm>
                <a:off x="3917950" y="4659313"/>
                <a:ext cx="4757738" cy="336550"/>
              </a:xfrm>
              <a:custGeom>
                <a:avLst/>
                <a:gdLst>
                  <a:gd name="T0" fmla="*/ 48 w 1442"/>
                  <a:gd name="T1" fmla="*/ 0 h 102"/>
                  <a:gd name="T2" fmla="*/ 1394 w 1442"/>
                  <a:gd name="T3" fmla="*/ 0 h 102"/>
                  <a:gd name="T4" fmla="*/ 1442 w 1442"/>
                  <a:gd name="T5" fmla="*/ 49 h 102"/>
                  <a:gd name="T6" fmla="*/ 1442 w 1442"/>
                  <a:gd name="T7" fmla="*/ 54 h 102"/>
                  <a:gd name="T8" fmla="*/ 1394 w 1442"/>
                  <a:gd name="T9" fmla="*/ 102 h 102"/>
                  <a:gd name="T10" fmla="*/ 48 w 1442"/>
                  <a:gd name="T11" fmla="*/ 102 h 102"/>
                  <a:gd name="T12" fmla="*/ 0 w 1442"/>
                  <a:gd name="T13" fmla="*/ 54 h 102"/>
                  <a:gd name="T14" fmla="*/ 0 w 1442"/>
                  <a:gd name="T15" fmla="*/ 49 h 102"/>
                  <a:gd name="T16" fmla="*/ 48 w 1442"/>
                  <a:gd name="T1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2" h="102">
                    <a:moveTo>
                      <a:pt x="48" y="0"/>
                    </a:moveTo>
                    <a:cubicBezTo>
                      <a:pt x="1394" y="0"/>
                      <a:pt x="1394" y="0"/>
                      <a:pt x="1394" y="0"/>
                    </a:cubicBezTo>
                    <a:cubicBezTo>
                      <a:pt x="1420" y="0"/>
                      <a:pt x="1442" y="22"/>
                      <a:pt x="1442" y="49"/>
                    </a:cubicBezTo>
                    <a:cubicBezTo>
                      <a:pt x="1442" y="54"/>
                      <a:pt x="1442" y="54"/>
                      <a:pt x="1442" y="54"/>
                    </a:cubicBezTo>
                    <a:cubicBezTo>
                      <a:pt x="1442" y="80"/>
                      <a:pt x="1420" y="102"/>
                      <a:pt x="1394" y="102"/>
                    </a:cubicBezTo>
                    <a:cubicBezTo>
                      <a:pt x="48" y="102"/>
                      <a:pt x="48" y="102"/>
                      <a:pt x="48" y="102"/>
                    </a:cubicBezTo>
                    <a:cubicBezTo>
                      <a:pt x="22" y="102"/>
                      <a:pt x="0" y="80"/>
                      <a:pt x="0" y="54"/>
                    </a:cubicBezTo>
                    <a:cubicBezTo>
                      <a:pt x="0" y="49"/>
                      <a:pt x="0" y="49"/>
                      <a:pt x="0" y="49"/>
                    </a:cubicBezTo>
                    <a:cubicBezTo>
                      <a:pt x="0" y="22"/>
                      <a:pt x="22" y="0"/>
                      <a:pt x="48" y="0"/>
                    </a:cubicBezTo>
                  </a:path>
                </a:pathLst>
              </a:custGeom>
              <a:solidFill>
                <a:srgbClr val="6888F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9" name="ïšḻiḋe">
                <a:extLst>
                  <a:ext uri="{FF2B5EF4-FFF2-40B4-BE49-F238E27FC236}">
                    <a16:creationId xmlns:a16="http://schemas.microsoft.com/office/drawing/2014/main" id="{D2862AC5-BFFA-4793-BE69-981FC99320D3}"/>
                  </a:ext>
                </a:extLst>
              </p:cNvPr>
              <p:cNvSpPr/>
              <p:nvPr/>
            </p:nvSpPr>
            <p:spPr bwMode="auto">
              <a:xfrm>
                <a:off x="3917950" y="4659313"/>
                <a:ext cx="4757738" cy="336550"/>
              </a:xfrm>
              <a:custGeom>
                <a:avLst/>
                <a:gdLst>
                  <a:gd name="T0" fmla="*/ 48 w 1442"/>
                  <a:gd name="T1" fmla="*/ 0 h 102"/>
                  <a:gd name="T2" fmla="*/ 1394 w 1442"/>
                  <a:gd name="T3" fmla="*/ 0 h 102"/>
                  <a:gd name="T4" fmla="*/ 1442 w 1442"/>
                  <a:gd name="T5" fmla="*/ 49 h 102"/>
                  <a:gd name="T6" fmla="*/ 1442 w 1442"/>
                  <a:gd name="T7" fmla="*/ 54 h 102"/>
                  <a:gd name="T8" fmla="*/ 1394 w 1442"/>
                  <a:gd name="T9" fmla="*/ 102 h 102"/>
                  <a:gd name="T10" fmla="*/ 48 w 1442"/>
                  <a:gd name="T11" fmla="*/ 102 h 102"/>
                  <a:gd name="T12" fmla="*/ 0 w 1442"/>
                  <a:gd name="T13" fmla="*/ 54 h 102"/>
                  <a:gd name="T14" fmla="*/ 0 w 1442"/>
                  <a:gd name="T15" fmla="*/ 49 h 102"/>
                  <a:gd name="T16" fmla="*/ 48 w 1442"/>
                  <a:gd name="T1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2" h="102">
                    <a:moveTo>
                      <a:pt x="48" y="0"/>
                    </a:moveTo>
                    <a:cubicBezTo>
                      <a:pt x="1394" y="0"/>
                      <a:pt x="1394" y="0"/>
                      <a:pt x="1394" y="0"/>
                    </a:cubicBezTo>
                    <a:cubicBezTo>
                      <a:pt x="1420" y="0"/>
                      <a:pt x="1442" y="22"/>
                      <a:pt x="1442" y="49"/>
                    </a:cubicBezTo>
                    <a:cubicBezTo>
                      <a:pt x="1442" y="54"/>
                      <a:pt x="1442" y="54"/>
                      <a:pt x="1442" y="54"/>
                    </a:cubicBezTo>
                    <a:cubicBezTo>
                      <a:pt x="1442" y="80"/>
                      <a:pt x="1420" y="102"/>
                      <a:pt x="1394" y="102"/>
                    </a:cubicBezTo>
                    <a:cubicBezTo>
                      <a:pt x="48" y="102"/>
                      <a:pt x="48" y="102"/>
                      <a:pt x="48" y="102"/>
                    </a:cubicBezTo>
                    <a:cubicBezTo>
                      <a:pt x="22" y="102"/>
                      <a:pt x="0" y="80"/>
                      <a:pt x="0" y="54"/>
                    </a:cubicBezTo>
                    <a:cubicBezTo>
                      <a:pt x="0" y="49"/>
                      <a:pt x="0" y="49"/>
                      <a:pt x="0" y="49"/>
                    </a:cubicBezTo>
                    <a:cubicBezTo>
                      <a:pt x="0" y="22"/>
                      <a:pt x="22" y="0"/>
                      <a:pt x="48" y="0"/>
                    </a:cubicBezTo>
                  </a:path>
                </a:pathLst>
              </a:custGeom>
              <a:solidFill>
                <a:schemeClr val="accent6">
                  <a:lumMod val="50000"/>
                </a:schemeClr>
              </a:solidFill>
              <a:ln>
                <a:noFill/>
              </a:ln>
            </p:spPr>
            <p:txBody>
              <a:bodyPr anchor="ctr"/>
              <a:lstStyle/>
              <a:p>
                <a:pPr algn="ctr"/>
                <a:endParaRPr>
                  <a:cs typeface="+mn-ea"/>
                  <a:sym typeface="+mn-lt"/>
                </a:endParaRPr>
              </a:p>
            </p:txBody>
          </p:sp>
          <p:sp>
            <p:nvSpPr>
              <p:cNvPr id="20" name="ïṧľíḑe">
                <a:extLst>
                  <a:ext uri="{FF2B5EF4-FFF2-40B4-BE49-F238E27FC236}">
                    <a16:creationId xmlns:a16="http://schemas.microsoft.com/office/drawing/2014/main" id="{8CBDB1C0-B981-4D91-A9CC-19A56C0909E2}"/>
                  </a:ext>
                </a:extLst>
              </p:cNvPr>
              <p:cNvSpPr/>
              <p:nvPr/>
            </p:nvSpPr>
            <p:spPr bwMode="auto">
              <a:xfrm>
                <a:off x="6538874" y="3712385"/>
                <a:ext cx="944513" cy="588964"/>
              </a:xfrm>
              <a:custGeom>
                <a:avLst/>
                <a:gdLst>
                  <a:gd name="T0" fmla="*/ 0 w 352"/>
                  <a:gd name="T1" fmla="*/ 68 h 371"/>
                  <a:gd name="T2" fmla="*/ 352 w 352"/>
                  <a:gd name="T3" fmla="*/ 371 h 371"/>
                  <a:gd name="T4" fmla="*/ 352 w 352"/>
                  <a:gd name="T5" fmla="*/ 0 h 371"/>
                  <a:gd name="T6" fmla="*/ 0 w 352"/>
                  <a:gd name="T7" fmla="*/ 68 h 371"/>
                </a:gdLst>
                <a:ahLst/>
                <a:cxnLst>
                  <a:cxn ang="0">
                    <a:pos x="T0" y="T1"/>
                  </a:cxn>
                  <a:cxn ang="0">
                    <a:pos x="T2" y="T3"/>
                  </a:cxn>
                  <a:cxn ang="0">
                    <a:pos x="T4" y="T5"/>
                  </a:cxn>
                  <a:cxn ang="0">
                    <a:pos x="T6" y="T7"/>
                  </a:cxn>
                </a:cxnLst>
                <a:rect l="0" t="0" r="r" b="b"/>
                <a:pathLst>
                  <a:path w="352" h="371">
                    <a:moveTo>
                      <a:pt x="0" y="68"/>
                    </a:moveTo>
                    <a:lnTo>
                      <a:pt x="352" y="371"/>
                    </a:lnTo>
                    <a:lnTo>
                      <a:pt x="352" y="0"/>
                    </a:lnTo>
                    <a:lnTo>
                      <a:pt x="0" y="6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1" name="ïś1ïḑe">
                <a:extLst>
                  <a:ext uri="{FF2B5EF4-FFF2-40B4-BE49-F238E27FC236}">
                    <a16:creationId xmlns:a16="http://schemas.microsoft.com/office/drawing/2014/main" id="{E051423F-4ED5-4190-9D11-A31F95A95C4B}"/>
                  </a:ext>
                </a:extLst>
              </p:cNvPr>
              <p:cNvSpPr/>
              <p:nvPr/>
            </p:nvSpPr>
            <p:spPr bwMode="auto">
              <a:xfrm>
                <a:off x="5165725" y="2447925"/>
                <a:ext cx="431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2" name="íS1ïḋé">
                <a:extLst>
                  <a:ext uri="{FF2B5EF4-FFF2-40B4-BE49-F238E27FC236}">
                    <a16:creationId xmlns:a16="http://schemas.microsoft.com/office/drawing/2014/main" id="{DDBCAE29-7B95-4D07-BB79-FEDD350D0CEA}"/>
                  </a:ext>
                </a:extLst>
              </p:cNvPr>
              <p:cNvSpPr/>
              <p:nvPr/>
            </p:nvSpPr>
            <p:spPr bwMode="auto">
              <a:xfrm>
                <a:off x="5327650" y="2447925"/>
                <a:ext cx="2698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23" name="íṣḷîḓé">
                <a:extLst>
                  <a:ext uri="{FF2B5EF4-FFF2-40B4-BE49-F238E27FC236}">
                    <a16:creationId xmlns:a16="http://schemas.microsoft.com/office/drawing/2014/main" id="{F9C9A0B6-375E-4C3C-A2D9-CCA7E0415D33}"/>
                  </a:ext>
                </a:extLst>
              </p:cNvPr>
              <p:cNvSpPr/>
              <p:nvPr/>
            </p:nvSpPr>
            <p:spPr bwMode="auto">
              <a:xfrm>
                <a:off x="3854580" y="798931"/>
                <a:ext cx="293687" cy="468313"/>
              </a:xfrm>
              <a:custGeom>
                <a:avLst/>
                <a:gdLst>
                  <a:gd name="T0" fmla="*/ 66 w 89"/>
                  <a:gd name="T1" fmla="*/ 142 h 142"/>
                  <a:gd name="T2" fmla="*/ 48 w 89"/>
                  <a:gd name="T3" fmla="*/ 130 h 142"/>
                  <a:gd name="T4" fmla="*/ 4 w 89"/>
                  <a:gd name="T5" fmla="*/ 30 h 142"/>
                  <a:gd name="T6" fmla="*/ 15 w 89"/>
                  <a:gd name="T7" fmla="*/ 4 h 142"/>
                  <a:gd name="T8" fmla="*/ 41 w 89"/>
                  <a:gd name="T9" fmla="*/ 14 h 142"/>
                  <a:gd name="T10" fmla="*/ 84 w 89"/>
                  <a:gd name="T11" fmla="*/ 114 h 142"/>
                  <a:gd name="T12" fmla="*/ 74 w 89"/>
                  <a:gd name="T13" fmla="*/ 140 h 142"/>
                  <a:gd name="T14" fmla="*/ 66 w 89"/>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142">
                    <a:moveTo>
                      <a:pt x="66" y="142"/>
                    </a:moveTo>
                    <a:cubicBezTo>
                      <a:pt x="58" y="142"/>
                      <a:pt x="51" y="137"/>
                      <a:pt x="48" y="130"/>
                    </a:cubicBezTo>
                    <a:cubicBezTo>
                      <a:pt x="4" y="30"/>
                      <a:pt x="4" y="30"/>
                      <a:pt x="4" y="30"/>
                    </a:cubicBezTo>
                    <a:cubicBezTo>
                      <a:pt x="0" y="20"/>
                      <a:pt x="5" y="9"/>
                      <a:pt x="15" y="4"/>
                    </a:cubicBezTo>
                    <a:cubicBezTo>
                      <a:pt x="25" y="0"/>
                      <a:pt x="37" y="4"/>
                      <a:pt x="41" y="14"/>
                    </a:cubicBezTo>
                    <a:cubicBezTo>
                      <a:pt x="84" y="114"/>
                      <a:pt x="84" y="114"/>
                      <a:pt x="84" y="114"/>
                    </a:cubicBezTo>
                    <a:cubicBezTo>
                      <a:pt x="89" y="124"/>
                      <a:pt x="84" y="136"/>
                      <a:pt x="74" y="140"/>
                    </a:cubicBezTo>
                    <a:cubicBezTo>
                      <a:pt x="71" y="141"/>
                      <a:pt x="69" y="142"/>
                      <a:pt x="66" y="142"/>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4" name="iṧ1ïďê">
                <a:extLst>
                  <a:ext uri="{FF2B5EF4-FFF2-40B4-BE49-F238E27FC236}">
                    <a16:creationId xmlns:a16="http://schemas.microsoft.com/office/drawing/2014/main" id="{E93E96B9-54DE-4489-9DA1-B1EFEACCB1F9}"/>
                  </a:ext>
                </a:extLst>
              </p:cNvPr>
              <p:cNvSpPr/>
              <p:nvPr/>
            </p:nvSpPr>
            <p:spPr bwMode="auto">
              <a:xfrm>
                <a:off x="3362456" y="1557756"/>
                <a:ext cx="495300" cy="161925"/>
              </a:xfrm>
              <a:custGeom>
                <a:avLst/>
                <a:gdLst>
                  <a:gd name="T0" fmla="*/ 21 w 150"/>
                  <a:gd name="T1" fmla="*/ 48 h 49"/>
                  <a:gd name="T2" fmla="*/ 0 w 150"/>
                  <a:gd name="T3" fmla="*/ 29 h 49"/>
                  <a:gd name="T4" fmla="*/ 20 w 150"/>
                  <a:gd name="T5" fmla="*/ 8 h 49"/>
                  <a:gd name="T6" fmla="*/ 128 w 150"/>
                  <a:gd name="T7" fmla="*/ 1 h 49"/>
                  <a:gd name="T8" fmla="*/ 149 w 150"/>
                  <a:gd name="T9" fmla="*/ 20 h 49"/>
                  <a:gd name="T10" fmla="*/ 131 w 150"/>
                  <a:gd name="T11" fmla="*/ 41 h 49"/>
                  <a:gd name="T12" fmla="*/ 22 w 150"/>
                  <a:gd name="T13" fmla="*/ 48 h 49"/>
                  <a:gd name="T14" fmla="*/ 21 w 150"/>
                  <a:gd name="T15" fmla="*/ 4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49">
                    <a:moveTo>
                      <a:pt x="21" y="48"/>
                    </a:moveTo>
                    <a:cubicBezTo>
                      <a:pt x="10" y="49"/>
                      <a:pt x="1" y="40"/>
                      <a:pt x="0" y="29"/>
                    </a:cubicBezTo>
                    <a:cubicBezTo>
                      <a:pt x="0" y="18"/>
                      <a:pt x="9" y="9"/>
                      <a:pt x="20" y="8"/>
                    </a:cubicBezTo>
                    <a:cubicBezTo>
                      <a:pt x="128" y="1"/>
                      <a:pt x="128" y="1"/>
                      <a:pt x="128" y="1"/>
                    </a:cubicBezTo>
                    <a:cubicBezTo>
                      <a:pt x="139" y="0"/>
                      <a:pt x="149" y="9"/>
                      <a:pt x="149" y="20"/>
                    </a:cubicBezTo>
                    <a:cubicBezTo>
                      <a:pt x="150" y="31"/>
                      <a:pt x="142" y="40"/>
                      <a:pt x="131" y="41"/>
                    </a:cubicBezTo>
                    <a:cubicBezTo>
                      <a:pt x="22" y="48"/>
                      <a:pt x="22" y="48"/>
                      <a:pt x="22" y="48"/>
                    </a:cubicBezTo>
                    <a:lnTo>
                      <a:pt x="21" y="48"/>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5" name="ïṥlïḍè">
                <a:extLst>
                  <a:ext uri="{FF2B5EF4-FFF2-40B4-BE49-F238E27FC236}">
                    <a16:creationId xmlns:a16="http://schemas.microsoft.com/office/drawing/2014/main" id="{6A17A070-28DD-4209-8AAB-A7942C431050}"/>
                  </a:ext>
                </a:extLst>
              </p:cNvPr>
              <p:cNvSpPr/>
              <p:nvPr/>
            </p:nvSpPr>
            <p:spPr bwMode="auto">
              <a:xfrm>
                <a:off x="3441831" y="1052931"/>
                <a:ext cx="444499" cy="339725"/>
              </a:xfrm>
              <a:custGeom>
                <a:avLst/>
                <a:gdLst>
                  <a:gd name="T0" fmla="*/ 112 w 135"/>
                  <a:gd name="T1" fmla="*/ 103 h 103"/>
                  <a:gd name="T2" fmla="*/ 101 w 135"/>
                  <a:gd name="T3" fmla="*/ 100 h 103"/>
                  <a:gd name="T4" fmla="*/ 11 w 135"/>
                  <a:gd name="T5" fmla="*/ 39 h 103"/>
                  <a:gd name="T6" fmla="*/ 6 w 135"/>
                  <a:gd name="T7" fmla="*/ 11 h 103"/>
                  <a:gd name="T8" fmla="*/ 34 w 135"/>
                  <a:gd name="T9" fmla="*/ 6 h 103"/>
                  <a:gd name="T10" fmla="*/ 123 w 135"/>
                  <a:gd name="T11" fmla="*/ 66 h 103"/>
                  <a:gd name="T12" fmla="*/ 129 w 135"/>
                  <a:gd name="T13" fmla="*/ 94 h 103"/>
                  <a:gd name="T14" fmla="*/ 112 w 135"/>
                  <a:gd name="T15" fmla="*/ 103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03">
                    <a:moveTo>
                      <a:pt x="112" y="103"/>
                    </a:moveTo>
                    <a:cubicBezTo>
                      <a:pt x="108" y="103"/>
                      <a:pt x="104" y="102"/>
                      <a:pt x="101" y="100"/>
                    </a:cubicBezTo>
                    <a:cubicBezTo>
                      <a:pt x="11" y="39"/>
                      <a:pt x="11" y="39"/>
                      <a:pt x="11" y="39"/>
                    </a:cubicBezTo>
                    <a:cubicBezTo>
                      <a:pt x="2" y="32"/>
                      <a:pt x="0" y="20"/>
                      <a:pt x="6" y="11"/>
                    </a:cubicBezTo>
                    <a:cubicBezTo>
                      <a:pt x="12" y="2"/>
                      <a:pt x="25" y="0"/>
                      <a:pt x="34" y="6"/>
                    </a:cubicBezTo>
                    <a:cubicBezTo>
                      <a:pt x="123" y="66"/>
                      <a:pt x="123" y="66"/>
                      <a:pt x="123" y="66"/>
                    </a:cubicBezTo>
                    <a:cubicBezTo>
                      <a:pt x="132" y="73"/>
                      <a:pt x="135" y="85"/>
                      <a:pt x="129" y="94"/>
                    </a:cubicBezTo>
                    <a:cubicBezTo>
                      <a:pt x="125" y="100"/>
                      <a:pt x="119" y="103"/>
                      <a:pt x="112" y="10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sp>
          <p:nvSpPr>
            <p:cNvPr id="9" name="文本框 8">
              <a:extLst>
                <a:ext uri="{FF2B5EF4-FFF2-40B4-BE49-F238E27FC236}">
                  <a16:creationId xmlns:a16="http://schemas.microsoft.com/office/drawing/2014/main" id="{21A1709C-2156-4BD5-B3B6-9FE1B44B8F48}"/>
                </a:ext>
              </a:extLst>
            </p:cNvPr>
            <p:cNvSpPr txBox="1"/>
            <p:nvPr/>
          </p:nvSpPr>
          <p:spPr>
            <a:xfrm>
              <a:off x="5185285" y="3326648"/>
              <a:ext cx="2717858" cy="646331"/>
            </a:xfrm>
            <a:prstGeom prst="rect">
              <a:avLst/>
            </a:prstGeom>
            <a:noFill/>
          </p:spPr>
          <p:txBody>
            <a:bodyPr wrap="square" rtlCol="0">
              <a:spAutoFit/>
            </a:bodyPr>
            <a:lstStyle/>
            <a:p>
              <a:r>
                <a:rPr lang="en-US" altLang="zh-CN" sz="1200" b="1" dirty="0">
                  <a:solidFill>
                    <a:schemeClr val="bg1"/>
                  </a:solidFill>
                  <a:cs typeface="+mn-ea"/>
                  <a:sym typeface="+mn-lt"/>
                </a:rPr>
                <a:t>Video surveillance needs to be enabled during office hours. Do you agree to enable the camera?</a:t>
              </a:r>
              <a:endParaRPr lang="zh-CN" altLang="en-US" sz="1200" b="1" dirty="0">
                <a:solidFill>
                  <a:schemeClr val="bg1"/>
                </a:solidFill>
                <a:cs typeface="+mn-ea"/>
                <a:sym typeface="+mn-lt"/>
              </a:endParaRPr>
            </a:p>
          </p:txBody>
        </p:sp>
        <p:sp>
          <p:nvSpPr>
            <p:cNvPr id="10" name="文本框 9">
              <a:extLst>
                <a:ext uri="{FF2B5EF4-FFF2-40B4-BE49-F238E27FC236}">
                  <a16:creationId xmlns:a16="http://schemas.microsoft.com/office/drawing/2014/main" id="{CF7EAFF4-1380-440A-A740-0F59C54CF1F2}"/>
                </a:ext>
              </a:extLst>
            </p:cNvPr>
            <p:cNvSpPr txBox="1"/>
            <p:nvPr/>
          </p:nvSpPr>
          <p:spPr>
            <a:xfrm>
              <a:off x="5196571" y="3913866"/>
              <a:ext cx="2476982" cy="461665"/>
            </a:xfrm>
            <a:prstGeom prst="rect">
              <a:avLst/>
            </a:prstGeom>
            <a:noFill/>
          </p:spPr>
          <p:txBody>
            <a:bodyPr wrap="square" rtlCol="0">
              <a:spAutoFit/>
            </a:bodyPr>
            <a:lstStyle/>
            <a:p>
              <a:r>
                <a:rPr lang="en-US" altLang="zh-CN" sz="800" dirty="0">
                  <a:solidFill>
                    <a:schemeClr val="bg1"/>
                  </a:solidFill>
                  <a:cs typeface="+mn-ea"/>
                  <a:sym typeface="+mn-lt"/>
                </a:rPr>
                <a:t>Click “Agree” to enter the desktop. The camera will be enabled. Please be careful not to expose your personal privacy.</a:t>
              </a:r>
              <a:endParaRPr lang="zh-CN" altLang="en-US" sz="800" dirty="0">
                <a:solidFill>
                  <a:schemeClr val="bg1"/>
                </a:solidFill>
                <a:cs typeface="+mn-ea"/>
                <a:sym typeface="+mn-lt"/>
              </a:endParaRPr>
            </a:p>
          </p:txBody>
        </p:sp>
        <p:sp>
          <p:nvSpPr>
            <p:cNvPr id="11" name="文本框 10">
              <a:extLst>
                <a:ext uri="{FF2B5EF4-FFF2-40B4-BE49-F238E27FC236}">
                  <a16:creationId xmlns:a16="http://schemas.microsoft.com/office/drawing/2014/main" id="{538BE9EB-033C-441E-9958-FD9374ECFC3A}"/>
                </a:ext>
              </a:extLst>
            </p:cNvPr>
            <p:cNvSpPr txBox="1"/>
            <p:nvPr/>
          </p:nvSpPr>
          <p:spPr>
            <a:xfrm>
              <a:off x="6146506" y="4547681"/>
              <a:ext cx="619080" cy="276999"/>
            </a:xfrm>
            <a:prstGeom prst="rect">
              <a:avLst/>
            </a:prstGeom>
            <a:noFill/>
          </p:spPr>
          <p:txBody>
            <a:bodyPr wrap="none" rtlCol="0">
              <a:spAutoFit/>
            </a:bodyPr>
            <a:lstStyle/>
            <a:p>
              <a:r>
                <a:rPr lang="en-US" altLang="zh-CN" sz="1200" b="1" dirty="0">
                  <a:solidFill>
                    <a:schemeClr val="bg1"/>
                  </a:solidFill>
                  <a:cs typeface="+mn-ea"/>
                  <a:sym typeface="+mn-lt"/>
                </a:rPr>
                <a:t>Agree</a:t>
              </a:r>
              <a:endParaRPr lang="zh-CN" altLang="en-US" sz="1200" b="1" dirty="0">
                <a:solidFill>
                  <a:schemeClr val="bg1"/>
                </a:solidFill>
                <a:cs typeface="+mn-ea"/>
                <a:sym typeface="+mn-lt"/>
              </a:endParaRPr>
            </a:p>
          </p:txBody>
        </p:sp>
        <p:sp>
          <p:nvSpPr>
            <p:cNvPr id="12" name="文本框 11">
              <a:extLst>
                <a:ext uri="{FF2B5EF4-FFF2-40B4-BE49-F238E27FC236}">
                  <a16:creationId xmlns:a16="http://schemas.microsoft.com/office/drawing/2014/main" id="{4722361A-9106-43E9-8986-0D85DD519664}"/>
                </a:ext>
              </a:extLst>
            </p:cNvPr>
            <p:cNvSpPr txBox="1"/>
            <p:nvPr/>
          </p:nvSpPr>
          <p:spPr>
            <a:xfrm>
              <a:off x="6114849" y="4718789"/>
              <a:ext cx="752129" cy="276999"/>
            </a:xfrm>
            <a:prstGeom prst="rect">
              <a:avLst/>
            </a:prstGeom>
            <a:noFill/>
          </p:spPr>
          <p:txBody>
            <a:bodyPr wrap="none" rtlCol="0">
              <a:spAutoFit/>
            </a:bodyPr>
            <a:lstStyle/>
            <a:p>
              <a:r>
                <a:rPr lang="en-US" altLang="zh-CN" sz="1200" b="1" dirty="0">
                  <a:solidFill>
                    <a:schemeClr val="bg1"/>
                  </a:solidFill>
                  <a:cs typeface="+mn-ea"/>
                  <a:sym typeface="+mn-lt"/>
                </a:rPr>
                <a:t>Log out</a:t>
              </a:r>
              <a:endParaRPr lang="zh-CN" altLang="en-US" sz="1200" b="1" dirty="0">
                <a:solidFill>
                  <a:schemeClr val="bg1"/>
                </a:solidFill>
                <a:cs typeface="+mn-ea"/>
                <a:sym typeface="+mn-lt"/>
              </a:endParaRPr>
            </a:p>
          </p:txBody>
        </p:sp>
        <p:sp>
          <p:nvSpPr>
            <p:cNvPr id="13" name="文本框 12">
              <a:extLst>
                <a:ext uri="{FF2B5EF4-FFF2-40B4-BE49-F238E27FC236}">
                  <a16:creationId xmlns:a16="http://schemas.microsoft.com/office/drawing/2014/main" id="{1AD0C7FE-B45D-448E-8471-BA6E94BF072B}"/>
                </a:ext>
              </a:extLst>
            </p:cNvPr>
            <p:cNvSpPr txBox="1"/>
            <p:nvPr/>
          </p:nvSpPr>
          <p:spPr>
            <a:xfrm>
              <a:off x="5502995" y="4909854"/>
              <a:ext cx="2207656" cy="276999"/>
            </a:xfrm>
            <a:prstGeom prst="rect">
              <a:avLst/>
            </a:prstGeom>
            <a:noFill/>
          </p:spPr>
          <p:txBody>
            <a:bodyPr wrap="none" rtlCol="0">
              <a:spAutoFit/>
            </a:bodyPr>
            <a:lstStyle/>
            <a:p>
              <a:r>
                <a:rPr lang="en-US" altLang="zh-CN" sz="1200" b="1" dirty="0">
                  <a:solidFill>
                    <a:schemeClr val="bg1"/>
                  </a:solidFill>
                  <a:cs typeface="+mn-ea"/>
                  <a:sym typeface="+mn-lt"/>
                </a:rPr>
                <a:t>Apply for temporary access</a:t>
              </a:r>
              <a:endParaRPr lang="zh-CN" altLang="en-US" sz="1200" b="1" dirty="0">
                <a:solidFill>
                  <a:schemeClr val="bg1"/>
                </a:solidFill>
                <a:cs typeface="+mn-ea"/>
                <a:sym typeface="+mn-lt"/>
              </a:endParaRPr>
            </a:p>
          </p:txBody>
        </p:sp>
      </p:grpSp>
      <p:sp>
        <p:nvSpPr>
          <p:cNvPr id="26" name="椭圆 25">
            <a:extLst>
              <a:ext uri="{FF2B5EF4-FFF2-40B4-BE49-F238E27FC236}">
                <a16:creationId xmlns:a16="http://schemas.microsoft.com/office/drawing/2014/main" id="{D362280B-81CE-45A1-9E3F-8D52C3B3E9DE}"/>
              </a:ext>
            </a:extLst>
          </p:cNvPr>
          <p:cNvSpPr/>
          <p:nvPr/>
        </p:nvSpPr>
        <p:spPr>
          <a:xfrm>
            <a:off x="1145076" y="2855343"/>
            <a:ext cx="914314" cy="82496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t>Startup</a:t>
            </a:r>
          </a:p>
        </p:txBody>
      </p:sp>
      <p:sp>
        <p:nvSpPr>
          <p:cNvPr id="27" name="椭圆 26">
            <a:extLst>
              <a:ext uri="{FF2B5EF4-FFF2-40B4-BE49-F238E27FC236}">
                <a16:creationId xmlns:a16="http://schemas.microsoft.com/office/drawing/2014/main" id="{2C92D437-3A56-4B71-9B9C-20C21D8D0E8D}"/>
              </a:ext>
            </a:extLst>
          </p:cNvPr>
          <p:cNvSpPr/>
          <p:nvPr/>
        </p:nvSpPr>
        <p:spPr>
          <a:xfrm>
            <a:off x="291094" y="4074751"/>
            <a:ext cx="914314" cy="82496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t>Restart</a:t>
            </a:r>
          </a:p>
        </p:txBody>
      </p:sp>
      <p:sp>
        <p:nvSpPr>
          <p:cNvPr id="28" name="椭圆 27">
            <a:extLst>
              <a:ext uri="{FF2B5EF4-FFF2-40B4-BE49-F238E27FC236}">
                <a16:creationId xmlns:a16="http://schemas.microsoft.com/office/drawing/2014/main" id="{8E5AE5FE-CE2D-46FF-AD7E-78973381F789}"/>
              </a:ext>
            </a:extLst>
          </p:cNvPr>
          <p:cNvSpPr/>
          <p:nvPr/>
        </p:nvSpPr>
        <p:spPr>
          <a:xfrm>
            <a:off x="934786" y="5268854"/>
            <a:ext cx="914314" cy="82496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t>Logout</a:t>
            </a:r>
          </a:p>
        </p:txBody>
      </p:sp>
      <p:sp>
        <p:nvSpPr>
          <p:cNvPr id="29" name="椭圆 28">
            <a:extLst>
              <a:ext uri="{FF2B5EF4-FFF2-40B4-BE49-F238E27FC236}">
                <a16:creationId xmlns:a16="http://schemas.microsoft.com/office/drawing/2014/main" id="{E6DD21CF-244C-4E31-895E-3938064D2127}"/>
              </a:ext>
            </a:extLst>
          </p:cNvPr>
          <p:cNvSpPr/>
          <p:nvPr/>
        </p:nvSpPr>
        <p:spPr>
          <a:xfrm>
            <a:off x="3016125" y="3753710"/>
            <a:ext cx="1749133" cy="140634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t>Lock Computer</a:t>
            </a:r>
            <a:endParaRPr lang="en-US" altLang="zh-CN" dirty="0">
              <a:cs typeface="+mn-ea"/>
              <a:sym typeface="+mn-lt"/>
            </a:endParaRPr>
          </a:p>
        </p:txBody>
      </p:sp>
      <p:grpSp>
        <p:nvGrpSpPr>
          <p:cNvPr id="30" name="组合 29">
            <a:extLst>
              <a:ext uri="{FF2B5EF4-FFF2-40B4-BE49-F238E27FC236}">
                <a16:creationId xmlns:a16="http://schemas.microsoft.com/office/drawing/2014/main" id="{8D759DF8-A45A-432A-99D5-29893ED75338}"/>
              </a:ext>
            </a:extLst>
          </p:cNvPr>
          <p:cNvGrpSpPr/>
          <p:nvPr/>
        </p:nvGrpSpPr>
        <p:grpSpPr>
          <a:xfrm>
            <a:off x="1261592" y="3412235"/>
            <a:ext cx="1517016" cy="1988704"/>
            <a:chOff x="978813" y="3161198"/>
            <a:chExt cx="1517016" cy="2365024"/>
          </a:xfrm>
        </p:grpSpPr>
        <p:sp>
          <p:nvSpPr>
            <p:cNvPr id="31" name="Line 16">
              <a:extLst>
                <a:ext uri="{FF2B5EF4-FFF2-40B4-BE49-F238E27FC236}">
                  <a16:creationId xmlns:a16="http://schemas.microsoft.com/office/drawing/2014/main" id="{956743BE-5BDE-432A-8BBC-23D41497405E}"/>
                </a:ext>
              </a:extLst>
            </p:cNvPr>
            <p:cNvSpPr>
              <a:spLocks noChangeShapeType="1"/>
            </p:cNvSpPr>
            <p:nvPr/>
          </p:nvSpPr>
          <p:spPr bwMode="auto">
            <a:xfrm flipH="1" flipV="1">
              <a:off x="1868833" y="3161198"/>
              <a:ext cx="626996" cy="717897"/>
            </a:xfrm>
            <a:prstGeom prst="line">
              <a:avLst/>
            </a:prstGeom>
            <a:noFill/>
            <a:ln w="19050">
              <a:solidFill>
                <a:srgbClr val="2E2C2C"/>
              </a:solidFill>
              <a:round/>
              <a:headEnd type="triangle" w="med" len="med"/>
              <a:tailEnd/>
            </a:ln>
            <a:extLst>
              <a:ext uri="{909E8E84-426E-40DD-AFC4-6F175D3DCCD1}">
                <a14:hiddenFill xmlns:a14="http://schemas.microsoft.com/office/drawing/2010/main">
                  <a:noFill/>
                </a14:hiddenFill>
              </a:ext>
            </a:extLst>
          </p:spPr>
          <p:txBody>
            <a:bodyPr lIns="91432" tIns="45718" rIns="91432" bIns="45718"/>
            <a:lstStyle/>
            <a:p>
              <a:pPr eaLnBrk="0" hangingPunct="0">
                <a:lnSpc>
                  <a:spcPct val="150000"/>
                </a:lnSpc>
              </a:pPr>
              <a:endParaRPr lang="zh-CN" altLang="en-US">
                <a:cs typeface="+mn-ea"/>
                <a:sym typeface="+mn-lt"/>
              </a:endParaRPr>
            </a:p>
          </p:txBody>
        </p:sp>
        <p:sp>
          <p:nvSpPr>
            <p:cNvPr id="32" name="Line 18">
              <a:extLst>
                <a:ext uri="{FF2B5EF4-FFF2-40B4-BE49-F238E27FC236}">
                  <a16:creationId xmlns:a16="http://schemas.microsoft.com/office/drawing/2014/main" id="{A26A3BD8-2566-4CC4-A3D7-518D2A83EB69}"/>
                </a:ext>
              </a:extLst>
            </p:cNvPr>
            <p:cNvSpPr>
              <a:spLocks noChangeShapeType="1"/>
            </p:cNvSpPr>
            <p:nvPr/>
          </p:nvSpPr>
          <p:spPr bwMode="auto">
            <a:xfrm flipH="1">
              <a:off x="978813" y="4409526"/>
              <a:ext cx="1376583" cy="5615"/>
            </a:xfrm>
            <a:prstGeom prst="line">
              <a:avLst/>
            </a:prstGeom>
            <a:noFill/>
            <a:ln w="19050">
              <a:solidFill>
                <a:srgbClr val="2E2C2C"/>
              </a:solidFill>
              <a:round/>
              <a:headEnd type="triangle" w="med" len="med"/>
              <a:tailEnd/>
            </a:ln>
            <a:extLst>
              <a:ext uri="{909E8E84-426E-40DD-AFC4-6F175D3DCCD1}">
                <a14:hiddenFill xmlns:a14="http://schemas.microsoft.com/office/drawing/2010/main">
                  <a:noFill/>
                </a14:hiddenFill>
              </a:ext>
            </a:extLst>
          </p:spPr>
          <p:txBody>
            <a:bodyPr lIns="91432" tIns="45718" rIns="91432" bIns="45718"/>
            <a:lstStyle/>
            <a:p>
              <a:pPr eaLnBrk="0" hangingPunct="0">
                <a:lnSpc>
                  <a:spcPct val="150000"/>
                </a:lnSpc>
              </a:pPr>
              <a:endParaRPr lang="zh-CN" altLang="en-US">
                <a:cs typeface="+mn-ea"/>
                <a:sym typeface="+mn-lt"/>
              </a:endParaRPr>
            </a:p>
          </p:txBody>
        </p:sp>
        <p:sp>
          <p:nvSpPr>
            <p:cNvPr id="33" name="Line 16">
              <a:extLst>
                <a:ext uri="{FF2B5EF4-FFF2-40B4-BE49-F238E27FC236}">
                  <a16:creationId xmlns:a16="http://schemas.microsoft.com/office/drawing/2014/main" id="{D1EA9AEA-0A00-4C06-9CF3-E4CF35CF6CBB}"/>
                </a:ext>
              </a:extLst>
            </p:cNvPr>
            <p:cNvSpPr>
              <a:spLocks noChangeShapeType="1"/>
            </p:cNvSpPr>
            <p:nvPr/>
          </p:nvSpPr>
          <p:spPr bwMode="auto">
            <a:xfrm flipH="1">
              <a:off x="1602753" y="4968167"/>
              <a:ext cx="893075" cy="558055"/>
            </a:xfrm>
            <a:prstGeom prst="line">
              <a:avLst/>
            </a:prstGeom>
            <a:noFill/>
            <a:ln w="19050">
              <a:solidFill>
                <a:srgbClr val="2E2C2C"/>
              </a:solidFill>
              <a:round/>
              <a:headEnd type="triangle" w="med" len="med"/>
              <a:tailEnd/>
            </a:ln>
            <a:extLst>
              <a:ext uri="{909E8E84-426E-40DD-AFC4-6F175D3DCCD1}">
                <a14:hiddenFill xmlns:a14="http://schemas.microsoft.com/office/drawing/2010/main">
                  <a:noFill/>
                </a14:hiddenFill>
              </a:ext>
            </a:extLst>
          </p:spPr>
          <p:txBody>
            <a:bodyPr lIns="91432" tIns="45718" rIns="91432" bIns="45718"/>
            <a:lstStyle/>
            <a:p>
              <a:pPr eaLnBrk="0" hangingPunct="0">
                <a:lnSpc>
                  <a:spcPct val="150000"/>
                </a:lnSpc>
              </a:pPr>
              <a:endParaRPr lang="zh-CN" altLang="en-US">
                <a:cs typeface="+mn-ea"/>
                <a:sym typeface="+mn-lt"/>
              </a:endParaRPr>
            </a:p>
          </p:txBody>
        </p:sp>
      </p:grpSp>
      <p:sp>
        <p:nvSpPr>
          <p:cNvPr id="34" name="文本框 33">
            <a:extLst>
              <a:ext uri="{FF2B5EF4-FFF2-40B4-BE49-F238E27FC236}">
                <a16:creationId xmlns:a16="http://schemas.microsoft.com/office/drawing/2014/main" id="{48FEC966-D12B-4C2A-96E4-51937DF8F09D}"/>
              </a:ext>
            </a:extLst>
          </p:cNvPr>
          <p:cNvSpPr txBox="1"/>
          <p:nvPr/>
        </p:nvSpPr>
        <p:spPr>
          <a:xfrm>
            <a:off x="5682639" y="4471829"/>
            <a:ext cx="1616548" cy="276999"/>
          </a:xfrm>
          <a:prstGeom prst="rect">
            <a:avLst/>
          </a:prstGeom>
          <a:noFill/>
        </p:spPr>
        <p:txBody>
          <a:bodyPr wrap="square" rtlCol="0">
            <a:spAutoFit/>
          </a:bodyPr>
          <a:lstStyle/>
          <a:p>
            <a:r>
              <a:rPr sz="1200" b="1" dirty="0">
                <a:solidFill>
                  <a:schemeClr val="bg1"/>
                </a:solidFill>
              </a:rPr>
              <a:t>View Privacy Policy</a:t>
            </a:r>
          </a:p>
        </p:txBody>
      </p:sp>
    </p:spTree>
    <p:extLst>
      <p:ext uri="{BB962C8B-B14F-4D97-AF65-F5344CB8AC3E}">
        <p14:creationId xmlns:p14="http://schemas.microsoft.com/office/powerpoint/2010/main" val="2424966370"/>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B73FCA3-2979-49B9-B5FD-F62BF40C544F}"/>
              </a:ext>
            </a:extLst>
          </p:cNvPr>
          <p:cNvSpPr>
            <a:spLocks noGrp="1"/>
          </p:cNvSpPr>
          <p:nvPr>
            <p:ph type="title"/>
          </p:nvPr>
        </p:nvSpPr>
        <p:spPr/>
        <p:txBody>
          <a:bodyPr>
            <a:normAutofit/>
          </a:bodyPr>
          <a:lstStyle/>
          <a:p>
            <a:r>
              <a:rPr>
                <a:latin typeface="+mn-lt"/>
              </a:rPr>
              <a:t>Detect Photo Capture and Lock</a:t>
            </a:r>
          </a:p>
        </p:txBody>
      </p:sp>
      <p:sp>
        <p:nvSpPr>
          <p:cNvPr id="3" name="矩形 2">
            <a:extLst>
              <a:ext uri="{FF2B5EF4-FFF2-40B4-BE49-F238E27FC236}">
                <a16:creationId xmlns:a16="http://schemas.microsoft.com/office/drawing/2014/main" id="{E6893A93-6094-44B5-904D-E3EC622141F3}"/>
              </a:ext>
            </a:extLst>
          </p:cNvPr>
          <p:cNvSpPr/>
          <p:nvPr/>
        </p:nvSpPr>
        <p:spPr>
          <a:xfrm>
            <a:off x="285434" y="2220766"/>
            <a:ext cx="5493962" cy="345384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文本框 3">
            <a:extLst>
              <a:ext uri="{FF2B5EF4-FFF2-40B4-BE49-F238E27FC236}">
                <a16:creationId xmlns:a16="http://schemas.microsoft.com/office/drawing/2014/main" id="{3696BEC7-240B-4925-A10B-D767ACAE2308}"/>
              </a:ext>
            </a:extLst>
          </p:cNvPr>
          <p:cNvSpPr txBox="1"/>
          <p:nvPr/>
        </p:nvSpPr>
        <p:spPr>
          <a:xfrm>
            <a:off x="388316" y="3265929"/>
            <a:ext cx="3749159" cy="1841530"/>
          </a:xfrm>
          <a:prstGeom prst="rect">
            <a:avLst/>
          </a:prstGeom>
          <a:noFill/>
        </p:spPr>
        <p:txBody>
          <a:bodyPr wrap="square" rtlCol="0">
            <a:spAutoFit/>
          </a:bodyPr>
          <a:lstStyle/>
          <a:p>
            <a:r>
              <a:rPr dirty="0"/>
              <a:t>Real-time detection of phone usage; when a phone is raised and a photo attempt is made, the screen is immediately locked and an alert is sent to the administrator</a:t>
            </a:r>
            <a:endParaRPr lang="en-US" altLang="zh-CN" dirty="0">
              <a:cs typeface="+mn-ea"/>
              <a:sym typeface="+mn-lt"/>
            </a:endParaRPr>
          </a:p>
          <a:p>
            <a:pPr>
              <a:lnSpc>
                <a:spcPct val="150000"/>
              </a:lnSpc>
            </a:pPr>
            <a:endParaRPr lang="en-US" altLang="zh-CN" dirty="0">
              <a:cs typeface="+mn-ea"/>
              <a:sym typeface="+mn-lt"/>
            </a:endParaRPr>
          </a:p>
        </p:txBody>
      </p:sp>
      <p:grpSp>
        <p:nvGrpSpPr>
          <p:cNvPr id="7" name="组合 6">
            <a:extLst>
              <a:ext uri="{FF2B5EF4-FFF2-40B4-BE49-F238E27FC236}">
                <a16:creationId xmlns:a16="http://schemas.microsoft.com/office/drawing/2014/main" id="{49FEEFEF-258E-459B-8643-E2E4F866A461}"/>
              </a:ext>
            </a:extLst>
          </p:cNvPr>
          <p:cNvGrpSpPr/>
          <p:nvPr/>
        </p:nvGrpSpPr>
        <p:grpSpPr>
          <a:xfrm>
            <a:off x="3725062" y="2220766"/>
            <a:ext cx="5168113" cy="3497256"/>
            <a:chOff x="3605842" y="2186320"/>
            <a:chExt cx="5355278" cy="3623910"/>
          </a:xfrm>
        </p:grpSpPr>
        <p:grpSp>
          <p:nvGrpSpPr>
            <p:cNvPr id="8" name="组合 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419BD2C0-2156-48D5-A69D-F789EB9662FD}"/>
                </a:ext>
              </a:extLst>
            </p:cNvPr>
            <p:cNvGrpSpPr>
              <a:grpSpLocks noChangeAspect="1"/>
            </p:cNvGrpSpPr>
            <p:nvPr/>
          </p:nvGrpSpPr>
          <p:grpSpPr>
            <a:xfrm>
              <a:off x="4059553" y="2186320"/>
              <a:ext cx="4901567" cy="3592362"/>
              <a:chOff x="2397126" y="1050926"/>
              <a:chExt cx="7400925" cy="4774003"/>
            </a:xfrm>
          </p:grpSpPr>
          <p:sp>
            <p:nvSpPr>
              <p:cNvPr id="34" name="íṥḻiďe">
                <a:extLst>
                  <a:ext uri="{FF2B5EF4-FFF2-40B4-BE49-F238E27FC236}">
                    <a16:creationId xmlns:a16="http://schemas.microsoft.com/office/drawing/2014/main" id="{FDE29986-4050-4678-B9FB-1A5D5497F1FF}"/>
                  </a:ext>
                </a:extLst>
              </p:cNvPr>
              <p:cNvSpPr/>
              <p:nvPr/>
            </p:nvSpPr>
            <p:spPr bwMode="auto">
              <a:xfrm>
                <a:off x="3146426" y="1050926"/>
                <a:ext cx="5903913" cy="3756025"/>
              </a:xfrm>
              <a:custGeom>
                <a:avLst/>
                <a:gdLst>
                  <a:gd name="T0" fmla="*/ 74 w 2632"/>
                  <a:gd name="T1" fmla="*/ 0 h 1676"/>
                  <a:gd name="T2" fmla="*/ 0 w 2632"/>
                  <a:gd name="T3" fmla="*/ 74 h 1676"/>
                  <a:gd name="T4" fmla="*/ 0 w 2632"/>
                  <a:gd name="T5" fmla="*/ 1602 h 1676"/>
                  <a:gd name="T6" fmla="*/ 74 w 2632"/>
                  <a:gd name="T7" fmla="*/ 1676 h 1676"/>
                  <a:gd name="T8" fmla="*/ 2558 w 2632"/>
                  <a:gd name="T9" fmla="*/ 1676 h 1676"/>
                  <a:gd name="T10" fmla="*/ 2632 w 2632"/>
                  <a:gd name="T11" fmla="*/ 1602 h 1676"/>
                  <a:gd name="T12" fmla="*/ 2632 w 2632"/>
                  <a:gd name="T13" fmla="*/ 74 h 1676"/>
                  <a:gd name="T14" fmla="*/ 2558 w 2632"/>
                  <a:gd name="T15" fmla="*/ 0 h 1676"/>
                  <a:gd name="T16" fmla="*/ 74 w 2632"/>
                  <a:gd name="T17" fmla="*/ 0 h 1676"/>
                  <a:gd name="T18" fmla="*/ 2458 w 2632"/>
                  <a:gd name="T19" fmla="*/ 1511 h 1676"/>
                  <a:gd name="T20" fmla="*/ 169 w 2632"/>
                  <a:gd name="T21" fmla="*/ 1511 h 1676"/>
                  <a:gd name="T22" fmla="*/ 169 w 2632"/>
                  <a:gd name="T23" fmla="*/ 160 h 1676"/>
                  <a:gd name="T24" fmla="*/ 2458 w 2632"/>
                  <a:gd name="T25" fmla="*/ 160 h 1676"/>
                  <a:gd name="T26" fmla="*/ 2458 w 2632"/>
                  <a:gd name="T27" fmla="*/ 1511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32" h="1676">
                    <a:moveTo>
                      <a:pt x="74" y="0"/>
                    </a:moveTo>
                    <a:cubicBezTo>
                      <a:pt x="33" y="0"/>
                      <a:pt x="0" y="33"/>
                      <a:pt x="0" y="74"/>
                    </a:cubicBezTo>
                    <a:cubicBezTo>
                      <a:pt x="0" y="1602"/>
                      <a:pt x="0" y="1602"/>
                      <a:pt x="0" y="1602"/>
                    </a:cubicBezTo>
                    <a:cubicBezTo>
                      <a:pt x="0" y="1643"/>
                      <a:pt x="33" y="1676"/>
                      <a:pt x="74" y="1676"/>
                    </a:cubicBezTo>
                    <a:cubicBezTo>
                      <a:pt x="2558" y="1676"/>
                      <a:pt x="2558" y="1676"/>
                      <a:pt x="2558" y="1676"/>
                    </a:cubicBezTo>
                    <a:cubicBezTo>
                      <a:pt x="2599" y="1676"/>
                      <a:pt x="2632" y="1643"/>
                      <a:pt x="2632" y="1602"/>
                    </a:cubicBezTo>
                    <a:cubicBezTo>
                      <a:pt x="2632" y="74"/>
                      <a:pt x="2632" y="74"/>
                      <a:pt x="2632" y="74"/>
                    </a:cubicBezTo>
                    <a:cubicBezTo>
                      <a:pt x="2632" y="33"/>
                      <a:pt x="2599" y="0"/>
                      <a:pt x="2558" y="0"/>
                    </a:cubicBezTo>
                    <a:lnTo>
                      <a:pt x="74" y="0"/>
                    </a:lnTo>
                    <a:close/>
                    <a:moveTo>
                      <a:pt x="2458" y="1511"/>
                    </a:moveTo>
                    <a:cubicBezTo>
                      <a:pt x="169" y="1511"/>
                      <a:pt x="169" y="1511"/>
                      <a:pt x="169" y="1511"/>
                    </a:cubicBezTo>
                    <a:cubicBezTo>
                      <a:pt x="169" y="160"/>
                      <a:pt x="169" y="160"/>
                      <a:pt x="169" y="160"/>
                    </a:cubicBezTo>
                    <a:cubicBezTo>
                      <a:pt x="2458" y="160"/>
                      <a:pt x="2458" y="160"/>
                      <a:pt x="2458" y="160"/>
                    </a:cubicBezTo>
                    <a:lnTo>
                      <a:pt x="2458" y="1511"/>
                    </a:lnTo>
                    <a:close/>
                  </a:path>
                </a:pathLst>
              </a:custGeom>
              <a:solidFill>
                <a:srgbClr val="616E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000" dirty="0">
                  <a:cs typeface="+mn-ea"/>
                  <a:sym typeface="+mn-lt"/>
                </a:endParaRPr>
              </a:p>
            </p:txBody>
          </p:sp>
          <p:sp>
            <p:nvSpPr>
              <p:cNvPr id="35" name="íṥḻiďê">
                <a:extLst>
                  <a:ext uri="{FF2B5EF4-FFF2-40B4-BE49-F238E27FC236}">
                    <a16:creationId xmlns:a16="http://schemas.microsoft.com/office/drawing/2014/main" id="{8DA33A69-F2C9-4BAB-B6D7-66ABFDF7B9E5}"/>
                  </a:ext>
                </a:extLst>
              </p:cNvPr>
              <p:cNvSpPr/>
              <p:nvPr/>
            </p:nvSpPr>
            <p:spPr bwMode="auto">
              <a:xfrm>
                <a:off x="2397126" y="4896240"/>
                <a:ext cx="7400925" cy="928689"/>
              </a:xfrm>
              <a:custGeom>
                <a:avLst/>
                <a:gdLst>
                  <a:gd name="T0" fmla="*/ 2939 w 3300"/>
                  <a:gd name="T1" fmla="*/ 0 h 414"/>
                  <a:gd name="T2" fmla="*/ 361 w 3300"/>
                  <a:gd name="T3" fmla="*/ 0 h 414"/>
                  <a:gd name="T4" fmla="*/ 314 w 3300"/>
                  <a:gd name="T5" fmla="*/ 19 h 414"/>
                  <a:gd name="T6" fmla="*/ 54 w 3300"/>
                  <a:gd name="T7" fmla="*/ 263 h 414"/>
                  <a:gd name="T8" fmla="*/ 101 w 3300"/>
                  <a:gd name="T9" fmla="*/ 414 h 414"/>
                  <a:gd name="T10" fmla="*/ 3199 w 3300"/>
                  <a:gd name="T11" fmla="*/ 414 h 414"/>
                  <a:gd name="T12" fmla="*/ 3246 w 3300"/>
                  <a:gd name="T13" fmla="*/ 263 h 414"/>
                  <a:gd name="T14" fmla="*/ 2986 w 3300"/>
                  <a:gd name="T15" fmla="*/ 19 h 414"/>
                  <a:gd name="T16" fmla="*/ 2939 w 3300"/>
                  <a:gd name="T17" fmla="*/ 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0" h="414">
                    <a:moveTo>
                      <a:pt x="2939" y="0"/>
                    </a:moveTo>
                    <a:cubicBezTo>
                      <a:pt x="361" y="0"/>
                      <a:pt x="361" y="0"/>
                      <a:pt x="361" y="0"/>
                    </a:cubicBezTo>
                    <a:cubicBezTo>
                      <a:pt x="344" y="0"/>
                      <a:pt x="327" y="7"/>
                      <a:pt x="314" y="19"/>
                    </a:cubicBezTo>
                    <a:cubicBezTo>
                      <a:pt x="54" y="263"/>
                      <a:pt x="54" y="263"/>
                      <a:pt x="54" y="263"/>
                    </a:cubicBezTo>
                    <a:cubicBezTo>
                      <a:pt x="0" y="314"/>
                      <a:pt x="31" y="414"/>
                      <a:pt x="101" y="414"/>
                    </a:cubicBezTo>
                    <a:cubicBezTo>
                      <a:pt x="3199" y="414"/>
                      <a:pt x="3199" y="414"/>
                      <a:pt x="3199" y="414"/>
                    </a:cubicBezTo>
                    <a:cubicBezTo>
                      <a:pt x="3269" y="414"/>
                      <a:pt x="3300" y="314"/>
                      <a:pt x="3246" y="263"/>
                    </a:cubicBezTo>
                    <a:cubicBezTo>
                      <a:pt x="2986" y="19"/>
                      <a:pt x="2986" y="19"/>
                      <a:pt x="2986" y="19"/>
                    </a:cubicBezTo>
                    <a:cubicBezTo>
                      <a:pt x="2973" y="7"/>
                      <a:pt x="2956" y="0"/>
                      <a:pt x="2939" y="0"/>
                    </a:cubicBezTo>
                    <a:close/>
                  </a:path>
                </a:pathLst>
              </a:custGeom>
              <a:solidFill>
                <a:srgbClr val="616E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000" dirty="0">
                  <a:cs typeface="+mn-ea"/>
                  <a:sym typeface="+mn-lt"/>
                </a:endParaRPr>
              </a:p>
            </p:txBody>
          </p:sp>
          <p:sp>
            <p:nvSpPr>
              <p:cNvPr id="36" name="îṩļïďe">
                <a:extLst>
                  <a:ext uri="{FF2B5EF4-FFF2-40B4-BE49-F238E27FC236}">
                    <a16:creationId xmlns:a16="http://schemas.microsoft.com/office/drawing/2014/main" id="{136A23A7-1CA6-4BB0-A236-A04D0FC94E6B}"/>
                  </a:ext>
                </a:extLst>
              </p:cNvPr>
              <p:cNvSpPr/>
              <p:nvPr/>
            </p:nvSpPr>
            <p:spPr bwMode="auto">
              <a:xfrm>
                <a:off x="3525838" y="1409701"/>
                <a:ext cx="5133975" cy="3027363"/>
              </a:xfrm>
              <a:custGeom>
                <a:avLst/>
                <a:gdLst>
                  <a:gd name="T0" fmla="*/ 3234 w 3234"/>
                  <a:gd name="T1" fmla="*/ 1907 h 1907"/>
                  <a:gd name="T2" fmla="*/ 3234 w 3234"/>
                  <a:gd name="T3" fmla="*/ 0 h 1907"/>
                  <a:gd name="T4" fmla="*/ 0 w 3234"/>
                  <a:gd name="T5" fmla="*/ 0 h 1907"/>
                  <a:gd name="T6" fmla="*/ 0 w 3234"/>
                  <a:gd name="T7" fmla="*/ 1907 h 1907"/>
                  <a:gd name="T8" fmla="*/ 3234 w 3234"/>
                  <a:gd name="T9" fmla="*/ 1907 h 1907"/>
                  <a:gd name="T10" fmla="*/ 1586 w 3234"/>
                  <a:gd name="T11" fmla="*/ 1221 h 1907"/>
                  <a:gd name="T12" fmla="*/ 886 w 3234"/>
                  <a:gd name="T13" fmla="*/ 1221 h 1907"/>
                  <a:gd name="T14" fmla="*/ 886 w 3234"/>
                  <a:gd name="T15" fmla="*/ 1135 h 1907"/>
                  <a:gd name="T16" fmla="*/ 1586 w 3234"/>
                  <a:gd name="T17" fmla="*/ 1135 h 1907"/>
                  <a:gd name="T18" fmla="*/ 1586 w 3234"/>
                  <a:gd name="T19" fmla="*/ 1221 h 1907"/>
                  <a:gd name="T20" fmla="*/ 2380 w 3234"/>
                  <a:gd name="T21" fmla="*/ 1701 h 1907"/>
                  <a:gd name="T22" fmla="*/ 1630 w 3234"/>
                  <a:gd name="T23" fmla="*/ 1701 h 1907"/>
                  <a:gd name="T24" fmla="*/ 1630 w 3234"/>
                  <a:gd name="T25" fmla="*/ 1635 h 1907"/>
                  <a:gd name="T26" fmla="*/ 2380 w 3234"/>
                  <a:gd name="T27" fmla="*/ 1635 h 1907"/>
                  <a:gd name="T28" fmla="*/ 2380 w 3234"/>
                  <a:gd name="T29" fmla="*/ 1701 h 1907"/>
                  <a:gd name="T30" fmla="*/ 3073 w 3234"/>
                  <a:gd name="T31" fmla="*/ 1588 h 1907"/>
                  <a:gd name="T32" fmla="*/ 1630 w 3234"/>
                  <a:gd name="T33" fmla="*/ 1588 h 1907"/>
                  <a:gd name="T34" fmla="*/ 1630 w 3234"/>
                  <a:gd name="T35" fmla="*/ 1522 h 1907"/>
                  <a:gd name="T36" fmla="*/ 3073 w 3234"/>
                  <a:gd name="T37" fmla="*/ 1522 h 1907"/>
                  <a:gd name="T38" fmla="*/ 3073 w 3234"/>
                  <a:gd name="T39" fmla="*/ 1588 h 1907"/>
                  <a:gd name="T40" fmla="*/ 3073 w 3234"/>
                  <a:gd name="T41" fmla="*/ 1474 h 1907"/>
                  <a:gd name="T42" fmla="*/ 1630 w 3234"/>
                  <a:gd name="T43" fmla="*/ 1474 h 1907"/>
                  <a:gd name="T44" fmla="*/ 1630 w 3234"/>
                  <a:gd name="T45" fmla="*/ 1409 h 1907"/>
                  <a:gd name="T46" fmla="*/ 3073 w 3234"/>
                  <a:gd name="T47" fmla="*/ 1409 h 1907"/>
                  <a:gd name="T48" fmla="*/ 3073 w 3234"/>
                  <a:gd name="T49" fmla="*/ 1474 h 1907"/>
                  <a:gd name="T50" fmla="*/ 3073 w 3234"/>
                  <a:gd name="T51" fmla="*/ 1361 h 1907"/>
                  <a:gd name="T52" fmla="*/ 1630 w 3234"/>
                  <a:gd name="T53" fmla="*/ 1361 h 1907"/>
                  <a:gd name="T54" fmla="*/ 1630 w 3234"/>
                  <a:gd name="T55" fmla="*/ 1296 h 1907"/>
                  <a:gd name="T56" fmla="*/ 3073 w 3234"/>
                  <a:gd name="T57" fmla="*/ 1296 h 1907"/>
                  <a:gd name="T58" fmla="*/ 3073 w 3234"/>
                  <a:gd name="T59" fmla="*/ 1361 h 1907"/>
                  <a:gd name="T60" fmla="*/ 1630 w 3234"/>
                  <a:gd name="T61" fmla="*/ 1221 h 1907"/>
                  <a:gd name="T62" fmla="*/ 1630 w 3234"/>
                  <a:gd name="T63" fmla="*/ 1135 h 1907"/>
                  <a:gd name="T64" fmla="*/ 2330 w 3234"/>
                  <a:gd name="T65" fmla="*/ 1135 h 1907"/>
                  <a:gd name="T66" fmla="*/ 2330 w 3234"/>
                  <a:gd name="T67" fmla="*/ 1221 h 1907"/>
                  <a:gd name="T68" fmla="*/ 1630 w 3234"/>
                  <a:gd name="T69" fmla="*/ 1221 h 1907"/>
                  <a:gd name="T70" fmla="*/ 3073 w 3234"/>
                  <a:gd name="T71" fmla="*/ 1221 h 1907"/>
                  <a:gd name="T72" fmla="*/ 2373 w 3234"/>
                  <a:gd name="T73" fmla="*/ 1221 h 1907"/>
                  <a:gd name="T74" fmla="*/ 2373 w 3234"/>
                  <a:gd name="T75" fmla="*/ 1135 h 1907"/>
                  <a:gd name="T76" fmla="*/ 3073 w 3234"/>
                  <a:gd name="T77" fmla="*/ 1135 h 1907"/>
                  <a:gd name="T78" fmla="*/ 3073 w 3234"/>
                  <a:gd name="T79" fmla="*/ 1221 h 1907"/>
                  <a:gd name="T80" fmla="*/ 143 w 3234"/>
                  <a:gd name="T81" fmla="*/ 163 h 1907"/>
                  <a:gd name="T82" fmla="*/ 3073 w 3234"/>
                  <a:gd name="T83" fmla="*/ 163 h 1907"/>
                  <a:gd name="T84" fmla="*/ 3073 w 3234"/>
                  <a:gd name="T85" fmla="*/ 1056 h 1907"/>
                  <a:gd name="T86" fmla="*/ 143 w 3234"/>
                  <a:gd name="T87" fmla="*/ 1056 h 1907"/>
                  <a:gd name="T88" fmla="*/ 143 w 3234"/>
                  <a:gd name="T89" fmla="*/ 163 h 1907"/>
                  <a:gd name="T90" fmla="*/ 143 w 3234"/>
                  <a:gd name="T91" fmla="*/ 1135 h 1907"/>
                  <a:gd name="T92" fmla="*/ 842 w 3234"/>
                  <a:gd name="T93" fmla="*/ 1135 h 1907"/>
                  <a:gd name="T94" fmla="*/ 842 w 3234"/>
                  <a:gd name="T95" fmla="*/ 1221 h 1907"/>
                  <a:gd name="T96" fmla="*/ 143 w 3234"/>
                  <a:gd name="T97" fmla="*/ 1221 h 1907"/>
                  <a:gd name="T98" fmla="*/ 143 w 3234"/>
                  <a:gd name="T99" fmla="*/ 1135 h 1907"/>
                  <a:gd name="T100" fmla="*/ 143 w 3234"/>
                  <a:gd name="T101" fmla="*/ 1300 h 1907"/>
                  <a:gd name="T102" fmla="*/ 1585 w 3234"/>
                  <a:gd name="T103" fmla="*/ 1300 h 1907"/>
                  <a:gd name="T104" fmla="*/ 1585 w 3234"/>
                  <a:gd name="T105" fmla="*/ 1739 h 1907"/>
                  <a:gd name="T106" fmla="*/ 143 w 3234"/>
                  <a:gd name="T107" fmla="*/ 1739 h 1907"/>
                  <a:gd name="T108" fmla="*/ 143 w 3234"/>
                  <a:gd name="T109" fmla="*/ 1300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34" h="1907">
                    <a:moveTo>
                      <a:pt x="3234" y="1907"/>
                    </a:moveTo>
                    <a:lnTo>
                      <a:pt x="3234" y="0"/>
                    </a:lnTo>
                    <a:lnTo>
                      <a:pt x="0" y="0"/>
                    </a:lnTo>
                    <a:lnTo>
                      <a:pt x="0" y="1907"/>
                    </a:lnTo>
                    <a:lnTo>
                      <a:pt x="3234" y="1907"/>
                    </a:lnTo>
                    <a:close/>
                    <a:moveTo>
                      <a:pt x="1586" y="1221"/>
                    </a:moveTo>
                    <a:lnTo>
                      <a:pt x="886" y="1221"/>
                    </a:lnTo>
                    <a:lnTo>
                      <a:pt x="886" y="1135"/>
                    </a:lnTo>
                    <a:lnTo>
                      <a:pt x="1586" y="1135"/>
                    </a:lnTo>
                    <a:lnTo>
                      <a:pt x="1586" y="1221"/>
                    </a:lnTo>
                    <a:close/>
                    <a:moveTo>
                      <a:pt x="2380" y="1701"/>
                    </a:moveTo>
                    <a:lnTo>
                      <a:pt x="1630" y="1701"/>
                    </a:lnTo>
                    <a:lnTo>
                      <a:pt x="1630" y="1635"/>
                    </a:lnTo>
                    <a:lnTo>
                      <a:pt x="2380" y="1635"/>
                    </a:lnTo>
                    <a:lnTo>
                      <a:pt x="2380" y="1701"/>
                    </a:lnTo>
                    <a:close/>
                    <a:moveTo>
                      <a:pt x="3073" y="1588"/>
                    </a:moveTo>
                    <a:lnTo>
                      <a:pt x="1630" y="1588"/>
                    </a:lnTo>
                    <a:lnTo>
                      <a:pt x="1630" y="1522"/>
                    </a:lnTo>
                    <a:lnTo>
                      <a:pt x="3073" y="1522"/>
                    </a:lnTo>
                    <a:lnTo>
                      <a:pt x="3073" y="1588"/>
                    </a:lnTo>
                    <a:close/>
                    <a:moveTo>
                      <a:pt x="3073" y="1474"/>
                    </a:moveTo>
                    <a:lnTo>
                      <a:pt x="1630" y="1474"/>
                    </a:lnTo>
                    <a:lnTo>
                      <a:pt x="1630" y="1409"/>
                    </a:lnTo>
                    <a:lnTo>
                      <a:pt x="3073" y="1409"/>
                    </a:lnTo>
                    <a:lnTo>
                      <a:pt x="3073" y="1474"/>
                    </a:lnTo>
                    <a:close/>
                    <a:moveTo>
                      <a:pt x="3073" y="1361"/>
                    </a:moveTo>
                    <a:lnTo>
                      <a:pt x="1630" y="1361"/>
                    </a:lnTo>
                    <a:lnTo>
                      <a:pt x="1630" y="1296"/>
                    </a:lnTo>
                    <a:lnTo>
                      <a:pt x="3073" y="1296"/>
                    </a:lnTo>
                    <a:lnTo>
                      <a:pt x="3073" y="1361"/>
                    </a:lnTo>
                    <a:close/>
                    <a:moveTo>
                      <a:pt x="1630" y="1221"/>
                    </a:moveTo>
                    <a:lnTo>
                      <a:pt x="1630" y="1135"/>
                    </a:lnTo>
                    <a:lnTo>
                      <a:pt x="2330" y="1135"/>
                    </a:lnTo>
                    <a:lnTo>
                      <a:pt x="2330" y="1221"/>
                    </a:lnTo>
                    <a:lnTo>
                      <a:pt x="1630" y="1221"/>
                    </a:lnTo>
                    <a:close/>
                    <a:moveTo>
                      <a:pt x="3073" y="1221"/>
                    </a:moveTo>
                    <a:lnTo>
                      <a:pt x="2373" y="1221"/>
                    </a:lnTo>
                    <a:lnTo>
                      <a:pt x="2373" y="1135"/>
                    </a:lnTo>
                    <a:lnTo>
                      <a:pt x="3073" y="1135"/>
                    </a:lnTo>
                    <a:lnTo>
                      <a:pt x="3073" y="1221"/>
                    </a:lnTo>
                    <a:close/>
                    <a:moveTo>
                      <a:pt x="143" y="163"/>
                    </a:moveTo>
                    <a:lnTo>
                      <a:pt x="3073" y="163"/>
                    </a:lnTo>
                    <a:lnTo>
                      <a:pt x="3073" y="1056"/>
                    </a:lnTo>
                    <a:lnTo>
                      <a:pt x="143" y="1056"/>
                    </a:lnTo>
                    <a:lnTo>
                      <a:pt x="143" y="163"/>
                    </a:lnTo>
                    <a:close/>
                    <a:moveTo>
                      <a:pt x="143" y="1135"/>
                    </a:moveTo>
                    <a:lnTo>
                      <a:pt x="842" y="1135"/>
                    </a:lnTo>
                    <a:lnTo>
                      <a:pt x="842" y="1221"/>
                    </a:lnTo>
                    <a:lnTo>
                      <a:pt x="143" y="1221"/>
                    </a:lnTo>
                    <a:lnTo>
                      <a:pt x="143" y="1135"/>
                    </a:lnTo>
                    <a:close/>
                    <a:moveTo>
                      <a:pt x="143" y="1300"/>
                    </a:moveTo>
                    <a:lnTo>
                      <a:pt x="1585" y="1300"/>
                    </a:lnTo>
                    <a:lnTo>
                      <a:pt x="1585" y="1739"/>
                    </a:lnTo>
                    <a:lnTo>
                      <a:pt x="143" y="1739"/>
                    </a:lnTo>
                    <a:lnTo>
                      <a:pt x="143" y="13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000" dirty="0">
                  <a:cs typeface="+mn-ea"/>
                  <a:sym typeface="+mn-lt"/>
                </a:endParaRPr>
              </a:p>
            </p:txBody>
          </p:sp>
          <p:sp>
            <p:nvSpPr>
              <p:cNvPr id="37" name="işlïde">
                <a:extLst>
                  <a:ext uri="{FF2B5EF4-FFF2-40B4-BE49-F238E27FC236}">
                    <a16:creationId xmlns:a16="http://schemas.microsoft.com/office/drawing/2014/main" id="{963B6B96-6B42-45A1-9DD9-55B9874A1EBD}"/>
                  </a:ext>
                </a:extLst>
              </p:cNvPr>
              <p:cNvSpPr/>
              <p:nvPr/>
            </p:nvSpPr>
            <p:spPr bwMode="auto">
              <a:xfrm>
                <a:off x="3752851" y="3211513"/>
                <a:ext cx="1109663"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38" name="íṩḻiḑe">
                <a:extLst>
                  <a:ext uri="{FF2B5EF4-FFF2-40B4-BE49-F238E27FC236}">
                    <a16:creationId xmlns:a16="http://schemas.microsoft.com/office/drawing/2014/main" id="{FFE0196D-CF74-4645-A7D4-6FAFA8BF8365}"/>
                  </a:ext>
                </a:extLst>
              </p:cNvPr>
              <p:cNvSpPr/>
              <p:nvPr/>
            </p:nvSpPr>
            <p:spPr bwMode="auto">
              <a:xfrm>
                <a:off x="3752851" y="3473451"/>
                <a:ext cx="2289175" cy="696913"/>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39" name="ïśḷîďé">
                <a:extLst>
                  <a:ext uri="{FF2B5EF4-FFF2-40B4-BE49-F238E27FC236}">
                    <a16:creationId xmlns:a16="http://schemas.microsoft.com/office/drawing/2014/main" id="{FEF5C4EA-FC7D-4C24-962D-7E3AA640532F}"/>
                  </a:ext>
                </a:extLst>
              </p:cNvPr>
              <p:cNvSpPr/>
              <p:nvPr/>
            </p:nvSpPr>
            <p:spPr bwMode="auto">
              <a:xfrm>
                <a:off x="4932363"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0" name="îşḻídé">
                <a:extLst>
                  <a:ext uri="{FF2B5EF4-FFF2-40B4-BE49-F238E27FC236}">
                    <a16:creationId xmlns:a16="http://schemas.microsoft.com/office/drawing/2014/main" id="{6BE064FA-5CFA-45DD-8448-CE5205887778}"/>
                  </a:ext>
                </a:extLst>
              </p:cNvPr>
              <p:cNvSpPr/>
              <p:nvPr/>
            </p:nvSpPr>
            <p:spPr bwMode="auto">
              <a:xfrm>
                <a:off x="6113463"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1" name="ísļiḋê">
                <a:extLst>
                  <a:ext uri="{FF2B5EF4-FFF2-40B4-BE49-F238E27FC236}">
                    <a16:creationId xmlns:a16="http://schemas.microsoft.com/office/drawing/2014/main" id="{5121E8D7-2501-42E0-94DC-99C9D6757381}"/>
                  </a:ext>
                </a:extLst>
              </p:cNvPr>
              <p:cNvSpPr/>
              <p:nvPr/>
            </p:nvSpPr>
            <p:spPr bwMode="auto">
              <a:xfrm>
                <a:off x="6113463" y="3467101"/>
                <a:ext cx="2290763" cy="103188"/>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2" name="îṣlîdê">
                <a:extLst>
                  <a:ext uri="{FF2B5EF4-FFF2-40B4-BE49-F238E27FC236}">
                    <a16:creationId xmlns:a16="http://schemas.microsoft.com/office/drawing/2014/main" id="{466CEA91-EE19-44D6-88F2-889B75BEA0F3}"/>
                  </a:ext>
                </a:extLst>
              </p:cNvPr>
              <p:cNvSpPr/>
              <p:nvPr/>
            </p:nvSpPr>
            <p:spPr bwMode="auto">
              <a:xfrm>
                <a:off x="6113463" y="3646488"/>
                <a:ext cx="2290763" cy="103188"/>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3" name="ïṣľïḑè">
                <a:extLst>
                  <a:ext uri="{FF2B5EF4-FFF2-40B4-BE49-F238E27FC236}">
                    <a16:creationId xmlns:a16="http://schemas.microsoft.com/office/drawing/2014/main" id="{EC0A68FE-6EE8-4588-A767-5865D6DDC3C0}"/>
                  </a:ext>
                </a:extLst>
              </p:cNvPr>
              <p:cNvSpPr/>
              <p:nvPr/>
            </p:nvSpPr>
            <p:spPr bwMode="auto">
              <a:xfrm>
                <a:off x="6113463" y="3825876"/>
                <a:ext cx="2290763" cy="104775"/>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4" name="ïṣḻíḓé">
                <a:extLst>
                  <a:ext uri="{FF2B5EF4-FFF2-40B4-BE49-F238E27FC236}">
                    <a16:creationId xmlns:a16="http://schemas.microsoft.com/office/drawing/2014/main" id="{7695087D-366A-4219-8097-24D4107B19D5}"/>
                  </a:ext>
                </a:extLst>
              </p:cNvPr>
              <p:cNvSpPr/>
              <p:nvPr/>
            </p:nvSpPr>
            <p:spPr bwMode="auto">
              <a:xfrm>
                <a:off x="6113463" y="4005263"/>
                <a:ext cx="1190625" cy="104775"/>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5" name="íš1íďè">
                <a:extLst>
                  <a:ext uri="{FF2B5EF4-FFF2-40B4-BE49-F238E27FC236}">
                    <a16:creationId xmlns:a16="http://schemas.microsoft.com/office/drawing/2014/main" id="{EE07101A-985F-481C-8C72-88C8F896B9DE}"/>
                  </a:ext>
                </a:extLst>
              </p:cNvPr>
              <p:cNvSpPr/>
              <p:nvPr/>
            </p:nvSpPr>
            <p:spPr bwMode="auto">
              <a:xfrm>
                <a:off x="7292976"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grpSp>
        <p:sp>
          <p:nvSpPr>
            <p:cNvPr id="9" name="circle-outline-with-huge-dot-at-the-center_38311">
              <a:extLst>
                <a:ext uri="{FF2B5EF4-FFF2-40B4-BE49-F238E27FC236}">
                  <a16:creationId xmlns:a16="http://schemas.microsoft.com/office/drawing/2014/main" id="{63DDC593-4D5F-4911-87FD-1EDDEED86C15}"/>
                </a:ext>
              </a:extLst>
            </p:cNvPr>
            <p:cNvSpPr/>
            <p:nvPr/>
          </p:nvSpPr>
          <p:spPr>
            <a:xfrm>
              <a:off x="6423079" y="2223510"/>
              <a:ext cx="175564" cy="199228"/>
            </a:xfrm>
            <a:custGeom>
              <a:avLst/>
              <a:gdLst>
                <a:gd name="T0" fmla="*/ 196 w 391"/>
                <a:gd name="T1" fmla="*/ 0 h 391"/>
                <a:gd name="T2" fmla="*/ 0 w 391"/>
                <a:gd name="T3" fmla="*/ 196 h 391"/>
                <a:gd name="T4" fmla="*/ 196 w 391"/>
                <a:gd name="T5" fmla="*/ 391 h 391"/>
                <a:gd name="T6" fmla="*/ 391 w 391"/>
                <a:gd name="T7" fmla="*/ 196 h 391"/>
                <a:gd name="T8" fmla="*/ 196 w 391"/>
                <a:gd name="T9" fmla="*/ 0 h 391"/>
                <a:gd name="T10" fmla="*/ 196 w 391"/>
                <a:gd name="T11" fmla="*/ 338 h 391"/>
                <a:gd name="T12" fmla="*/ 53 w 391"/>
                <a:gd name="T13" fmla="*/ 196 h 391"/>
                <a:gd name="T14" fmla="*/ 196 w 391"/>
                <a:gd name="T15" fmla="*/ 53 h 391"/>
                <a:gd name="T16" fmla="*/ 338 w 391"/>
                <a:gd name="T17" fmla="*/ 196 h 391"/>
                <a:gd name="T18" fmla="*/ 196 w 391"/>
                <a:gd name="T19" fmla="*/ 338 h 391"/>
                <a:gd name="T20" fmla="*/ 258 w 391"/>
                <a:gd name="T21" fmla="*/ 196 h 391"/>
                <a:gd name="T22" fmla="*/ 196 w 391"/>
                <a:gd name="T23" fmla="*/ 258 h 391"/>
                <a:gd name="T24" fmla="*/ 133 w 391"/>
                <a:gd name="T25" fmla="*/ 196 h 391"/>
                <a:gd name="T26" fmla="*/ 196 w 391"/>
                <a:gd name="T27" fmla="*/ 133 h 391"/>
                <a:gd name="T28" fmla="*/ 258 w 391"/>
                <a:gd name="T29" fmla="*/ 1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1" h="391">
                  <a:moveTo>
                    <a:pt x="196" y="0"/>
                  </a:moveTo>
                  <a:cubicBezTo>
                    <a:pt x="88" y="0"/>
                    <a:pt x="0" y="88"/>
                    <a:pt x="0" y="196"/>
                  </a:cubicBezTo>
                  <a:cubicBezTo>
                    <a:pt x="0" y="303"/>
                    <a:pt x="88" y="391"/>
                    <a:pt x="196" y="391"/>
                  </a:cubicBezTo>
                  <a:cubicBezTo>
                    <a:pt x="303" y="391"/>
                    <a:pt x="391" y="303"/>
                    <a:pt x="391" y="196"/>
                  </a:cubicBezTo>
                  <a:cubicBezTo>
                    <a:pt x="391" y="88"/>
                    <a:pt x="303" y="0"/>
                    <a:pt x="196" y="0"/>
                  </a:cubicBezTo>
                  <a:close/>
                  <a:moveTo>
                    <a:pt x="196" y="338"/>
                  </a:moveTo>
                  <a:cubicBezTo>
                    <a:pt x="117" y="338"/>
                    <a:pt x="53" y="274"/>
                    <a:pt x="53" y="196"/>
                  </a:cubicBezTo>
                  <a:cubicBezTo>
                    <a:pt x="53" y="117"/>
                    <a:pt x="117" y="53"/>
                    <a:pt x="196" y="53"/>
                  </a:cubicBezTo>
                  <a:cubicBezTo>
                    <a:pt x="274" y="53"/>
                    <a:pt x="338" y="117"/>
                    <a:pt x="338" y="196"/>
                  </a:cubicBezTo>
                  <a:cubicBezTo>
                    <a:pt x="338" y="274"/>
                    <a:pt x="274" y="338"/>
                    <a:pt x="196" y="338"/>
                  </a:cubicBezTo>
                  <a:close/>
                  <a:moveTo>
                    <a:pt x="258" y="196"/>
                  </a:moveTo>
                  <a:cubicBezTo>
                    <a:pt x="258" y="230"/>
                    <a:pt x="230" y="258"/>
                    <a:pt x="196" y="258"/>
                  </a:cubicBezTo>
                  <a:cubicBezTo>
                    <a:pt x="161" y="258"/>
                    <a:pt x="133" y="230"/>
                    <a:pt x="133" y="196"/>
                  </a:cubicBezTo>
                  <a:cubicBezTo>
                    <a:pt x="133" y="161"/>
                    <a:pt x="161" y="133"/>
                    <a:pt x="196" y="133"/>
                  </a:cubicBezTo>
                  <a:cubicBezTo>
                    <a:pt x="230" y="133"/>
                    <a:pt x="258" y="161"/>
                    <a:pt x="258" y="19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mn-ea"/>
                <a:sym typeface="+mn-lt"/>
              </a:endParaRPr>
            </a:p>
          </p:txBody>
        </p:sp>
        <p:pic>
          <p:nvPicPr>
            <p:cNvPr id="10" name="图片 9">
              <a:extLst>
                <a:ext uri="{FF2B5EF4-FFF2-40B4-BE49-F238E27FC236}">
                  <a16:creationId xmlns:a16="http://schemas.microsoft.com/office/drawing/2014/main" id="{9023DEBB-961A-40E1-970C-FD85ADCD73C0}"/>
                </a:ext>
              </a:extLst>
            </p:cNvPr>
            <p:cNvPicPr>
              <a:picLocks noChangeAspect="1"/>
            </p:cNvPicPr>
            <p:nvPr/>
          </p:nvPicPr>
          <p:blipFill rotWithShape="1">
            <a:blip r:embed="rId2"/>
            <a:srcRect l="-1174" t="898" r="1174" b="20917"/>
            <a:stretch/>
          </p:blipFill>
          <p:spPr>
            <a:xfrm>
              <a:off x="4864117" y="4161272"/>
              <a:ext cx="1296396" cy="775169"/>
            </a:xfrm>
            <a:prstGeom prst="rect">
              <a:avLst/>
            </a:prstGeom>
          </p:spPr>
        </p:pic>
        <p:sp>
          <p:nvSpPr>
            <p:cNvPr id="11" name="矩形 10">
              <a:extLst>
                <a:ext uri="{FF2B5EF4-FFF2-40B4-BE49-F238E27FC236}">
                  <a16:creationId xmlns:a16="http://schemas.microsoft.com/office/drawing/2014/main" id="{1D2C6731-F739-4C13-BE37-3866C010289F}"/>
                </a:ext>
              </a:extLst>
            </p:cNvPr>
            <p:cNvSpPr/>
            <p:nvPr/>
          </p:nvSpPr>
          <p:spPr>
            <a:xfrm>
              <a:off x="4777411" y="2431723"/>
              <a:ext cx="3445184" cy="231400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2" name="组合 11"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5991DD44-872B-4E62-8900-0531D264344F}"/>
                </a:ext>
              </a:extLst>
            </p:cNvPr>
            <p:cNvGrpSpPr>
              <a:grpSpLocks noChangeAspect="1"/>
            </p:cNvGrpSpPr>
            <p:nvPr/>
          </p:nvGrpSpPr>
          <p:grpSpPr>
            <a:xfrm>
              <a:off x="3605842" y="3821338"/>
              <a:ext cx="2660009" cy="1988892"/>
              <a:chOff x="3630613" y="1806575"/>
              <a:chExt cx="4930774" cy="3244850"/>
            </a:xfrm>
          </p:grpSpPr>
          <p:sp>
            <p:nvSpPr>
              <p:cNvPr id="23" name="íṩḻiḋe">
                <a:extLst>
                  <a:ext uri="{FF2B5EF4-FFF2-40B4-BE49-F238E27FC236}">
                    <a16:creationId xmlns:a16="http://schemas.microsoft.com/office/drawing/2014/main" id="{5D93DF5F-7991-4CA3-A72A-07BFF200CD07}"/>
                  </a:ext>
                </a:extLst>
              </p:cNvPr>
              <p:cNvSpPr/>
              <p:nvPr/>
            </p:nvSpPr>
            <p:spPr bwMode="auto">
              <a:xfrm>
                <a:off x="6291263" y="3559175"/>
                <a:ext cx="784225" cy="73820"/>
              </a:xfrm>
              <a:custGeom>
                <a:avLst/>
                <a:gdLst>
                  <a:gd name="connsiteX0" fmla="*/ 719138 w 784225"/>
                  <a:gd name="connsiteY0" fmla="*/ 0 h 73820"/>
                  <a:gd name="connsiteX1" fmla="*/ 784225 w 784225"/>
                  <a:gd name="connsiteY1" fmla="*/ 33338 h 73820"/>
                  <a:gd name="connsiteX2" fmla="*/ 777095 w 784225"/>
                  <a:gd name="connsiteY2" fmla="*/ 73820 h 73820"/>
                  <a:gd name="connsiteX3" fmla="*/ 691566 w 784225"/>
                  <a:gd name="connsiteY3" fmla="*/ 73820 h 73820"/>
                  <a:gd name="connsiteX4" fmla="*/ 66675 w 784225"/>
                  <a:gd name="connsiteY4" fmla="*/ 0 h 73820"/>
                  <a:gd name="connsiteX5" fmla="*/ 93802 w 784225"/>
                  <a:gd name="connsiteY5" fmla="*/ 73820 h 73820"/>
                  <a:gd name="connsiteX6" fmla="*/ 7131 w 784225"/>
                  <a:gd name="connsiteY6" fmla="*/ 73820 h 73820"/>
                  <a:gd name="connsiteX7" fmla="*/ 0 w 784225"/>
                  <a:gd name="connsiteY7" fmla="*/ 33338 h 7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4225" h="73820">
                    <a:moveTo>
                      <a:pt x="719138" y="0"/>
                    </a:moveTo>
                    <a:lnTo>
                      <a:pt x="784225" y="33338"/>
                    </a:lnTo>
                    <a:lnTo>
                      <a:pt x="777095" y="73820"/>
                    </a:lnTo>
                    <a:lnTo>
                      <a:pt x="691566" y="73820"/>
                    </a:lnTo>
                    <a:close/>
                    <a:moveTo>
                      <a:pt x="66675" y="0"/>
                    </a:moveTo>
                    <a:lnTo>
                      <a:pt x="93802" y="73820"/>
                    </a:lnTo>
                    <a:lnTo>
                      <a:pt x="7131" y="73820"/>
                    </a:lnTo>
                    <a:lnTo>
                      <a:pt x="0" y="33338"/>
                    </a:lnTo>
                    <a:close/>
                  </a:path>
                </a:pathLst>
              </a:cu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4" name="iśḷiḓe">
                <a:extLst>
                  <a:ext uri="{FF2B5EF4-FFF2-40B4-BE49-F238E27FC236}">
                    <a16:creationId xmlns:a16="http://schemas.microsoft.com/office/drawing/2014/main" id="{B4577AC6-2F6E-472D-A5A8-D6F1C890C219}"/>
                  </a:ext>
                </a:extLst>
              </p:cNvPr>
              <p:cNvSpPr/>
              <p:nvPr/>
            </p:nvSpPr>
            <p:spPr bwMode="auto">
              <a:xfrm>
                <a:off x="6732588" y="3543300"/>
                <a:ext cx="65088" cy="65088"/>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5" name="îṥlïḋê">
                <a:extLst>
                  <a:ext uri="{FF2B5EF4-FFF2-40B4-BE49-F238E27FC236}">
                    <a16:creationId xmlns:a16="http://schemas.microsoft.com/office/drawing/2014/main" id="{2B9DE398-B78C-437D-B704-14AAB7B73C83}"/>
                  </a:ext>
                </a:extLst>
              </p:cNvPr>
              <p:cNvSpPr/>
              <p:nvPr/>
            </p:nvSpPr>
            <p:spPr bwMode="auto">
              <a:xfrm>
                <a:off x="6586538" y="3543300"/>
                <a:ext cx="47625" cy="65088"/>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6" name="îṩľïḑé">
                <a:extLst>
                  <a:ext uri="{FF2B5EF4-FFF2-40B4-BE49-F238E27FC236}">
                    <a16:creationId xmlns:a16="http://schemas.microsoft.com/office/drawing/2014/main" id="{CAAE55AA-F511-496B-ACF8-044DEA43972D}"/>
                  </a:ext>
                </a:extLst>
              </p:cNvPr>
              <p:cNvSpPr/>
              <p:nvPr/>
            </p:nvSpPr>
            <p:spPr bwMode="auto">
              <a:xfrm>
                <a:off x="6519863" y="3509963"/>
                <a:ext cx="66675" cy="66675"/>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7" name="îṥľîḓe">
                <a:extLst>
                  <a:ext uri="{FF2B5EF4-FFF2-40B4-BE49-F238E27FC236}">
                    <a16:creationId xmlns:a16="http://schemas.microsoft.com/office/drawing/2014/main" id="{B85792B4-1BD0-4EB9-A2B4-378685FB934F}"/>
                  </a:ext>
                </a:extLst>
              </p:cNvPr>
              <p:cNvSpPr/>
              <p:nvPr/>
            </p:nvSpPr>
            <p:spPr bwMode="auto">
              <a:xfrm>
                <a:off x="6797676" y="3509963"/>
                <a:ext cx="49213" cy="66675"/>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8" name="íS1iḑé">
                <a:extLst>
                  <a:ext uri="{FF2B5EF4-FFF2-40B4-BE49-F238E27FC236}">
                    <a16:creationId xmlns:a16="http://schemas.microsoft.com/office/drawing/2014/main" id="{0FF102C5-9EF8-4D12-A3C4-7669EEB95892}"/>
                  </a:ext>
                </a:extLst>
              </p:cNvPr>
              <p:cNvSpPr/>
              <p:nvPr/>
            </p:nvSpPr>
            <p:spPr bwMode="auto">
              <a:xfrm>
                <a:off x="6488113" y="3478213"/>
                <a:ext cx="49213" cy="49213"/>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9" name="îṧlíḑê">
                <a:extLst>
                  <a:ext uri="{FF2B5EF4-FFF2-40B4-BE49-F238E27FC236}">
                    <a16:creationId xmlns:a16="http://schemas.microsoft.com/office/drawing/2014/main" id="{84032D4F-51D8-43AB-A371-8384B4BB7FD4}"/>
                  </a:ext>
                </a:extLst>
              </p:cNvPr>
              <p:cNvSpPr/>
              <p:nvPr/>
            </p:nvSpPr>
            <p:spPr bwMode="auto">
              <a:xfrm>
                <a:off x="5997576" y="2363788"/>
                <a:ext cx="2368550" cy="1262063"/>
              </a:xfrm>
              <a:prstGeom prst="rect">
                <a:avLst/>
              </a:prstGeom>
              <a:solidFill>
                <a:srgbClr val="96B4B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cs typeface="+mn-ea"/>
                  <a:sym typeface="+mn-lt"/>
                </a:endParaRPr>
              </a:p>
            </p:txBody>
          </p:sp>
          <p:sp>
            <p:nvSpPr>
              <p:cNvPr id="30" name="îSḷïdè">
                <a:extLst>
                  <a:ext uri="{FF2B5EF4-FFF2-40B4-BE49-F238E27FC236}">
                    <a16:creationId xmlns:a16="http://schemas.microsoft.com/office/drawing/2014/main" id="{BE4D8E37-7A74-446D-98AC-FC1862400F7D}"/>
                  </a:ext>
                </a:extLst>
              </p:cNvPr>
              <p:cNvSpPr/>
              <p:nvPr/>
            </p:nvSpPr>
            <p:spPr bwMode="auto">
              <a:xfrm>
                <a:off x="5214939" y="2166938"/>
                <a:ext cx="587376" cy="1147764"/>
              </a:xfrm>
              <a:custGeom>
                <a:avLst/>
                <a:gdLst>
                  <a:gd name="T0" fmla="*/ 36 w 36"/>
                  <a:gd name="T1" fmla="*/ 6 h 70"/>
                  <a:gd name="T2" fmla="*/ 29 w 36"/>
                  <a:gd name="T3" fmla="*/ 51 h 70"/>
                  <a:gd name="T4" fmla="*/ 6 w 36"/>
                  <a:gd name="T5" fmla="*/ 67 h 70"/>
                  <a:gd name="T6" fmla="*/ 1 w 36"/>
                  <a:gd name="T7" fmla="*/ 41 h 70"/>
                  <a:gd name="T8" fmla="*/ 21 w 36"/>
                  <a:gd name="T9" fmla="*/ 7 h 70"/>
                  <a:gd name="T10" fmla="*/ 36 w 36"/>
                  <a:gd name="T11" fmla="*/ 0 h 70"/>
                  <a:gd name="T12" fmla="*/ 36 w 36"/>
                  <a:gd name="T13" fmla="*/ 6 h 70"/>
                </a:gdLst>
                <a:ahLst/>
                <a:cxnLst>
                  <a:cxn ang="0">
                    <a:pos x="T0" y="T1"/>
                  </a:cxn>
                  <a:cxn ang="0">
                    <a:pos x="T2" y="T3"/>
                  </a:cxn>
                  <a:cxn ang="0">
                    <a:pos x="T4" y="T5"/>
                  </a:cxn>
                  <a:cxn ang="0">
                    <a:pos x="T6" y="T7"/>
                  </a:cxn>
                  <a:cxn ang="0">
                    <a:pos x="T8" y="T9"/>
                  </a:cxn>
                  <a:cxn ang="0">
                    <a:pos x="T10" y="T11"/>
                  </a:cxn>
                  <a:cxn ang="0">
                    <a:pos x="T12" y="T13"/>
                  </a:cxn>
                </a:cxnLst>
                <a:rect l="0" t="0" r="r" b="b"/>
                <a:pathLst>
                  <a:path w="36" h="70">
                    <a:moveTo>
                      <a:pt x="36" y="6"/>
                    </a:moveTo>
                    <a:cubicBezTo>
                      <a:pt x="36" y="6"/>
                      <a:pt x="33" y="44"/>
                      <a:pt x="29" y="51"/>
                    </a:cubicBezTo>
                    <a:cubicBezTo>
                      <a:pt x="24" y="58"/>
                      <a:pt x="12" y="65"/>
                      <a:pt x="6" y="67"/>
                    </a:cubicBezTo>
                    <a:cubicBezTo>
                      <a:pt x="0" y="70"/>
                      <a:pt x="1" y="41"/>
                      <a:pt x="1" y="41"/>
                    </a:cubicBezTo>
                    <a:cubicBezTo>
                      <a:pt x="1" y="41"/>
                      <a:pt x="21" y="6"/>
                      <a:pt x="21" y="7"/>
                    </a:cubicBezTo>
                    <a:cubicBezTo>
                      <a:pt x="21" y="8"/>
                      <a:pt x="36" y="0"/>
                      <a:pt x="36" y="0"/>
                    </a:cubicBezTo>
                    <a:lnTo>
                      <a:pt x="36" y="6"/>
                    </a:lnTo>
                    <a:close/>
                  </a:path>
                </a:pathLst>
              </a:custGeom>
              <a:solidFill>
                <a:srgbClr val="F5B6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31" name="ïSḻïḑè">
                <a:extLst>
                  <a:ext uri="{FF2B5EF4-FFF2-40B4-BE49-F238E27FC236}">
                    <a16:creationId xmlns:a16="http://schemas.microsoft.com/office/drawing/2014/main" id="{759B0329-80AA-439E-BCC6-B67F7BC40D0A}"/>
                  </a:ext>
                </a:extLst>
              </p:cNvPr>
              <p:cNvSpPr/>
              <p:nvPr/>
            </p:nvSpPr>
            <p:spPr bwMode="auto">
              <a:xfrm>
                <a:off x="5688013" y="2265362"/>
                <a:ext cx="2873374" cy="1474789"/>
              </a:xfrm>
              <a:custGeom>
                <a:avLst/>
                <a:gdLst>
                  <a:gd name="T0" fmla="*/ 7 w 176"/>
                  <a:gd name="T1" fmla="*/ 0 h 90"/>
                  <a:gd name="T2" fmla="*/ 0 w 176"/>
                  <a:gd name="T3" fmla="*/ 7 h 90"/>
                  <a:gd name="T4" fmla="*/ 0 w 176"/>
                  <a:gd name="T5" fmla="*/ 83 h 90"/>
                  <a:gd name="T6" fmla="*/ 7 w 176"/>
                  <a:gd name="T7" fmla="*/ 90 h 90"/>
                  <a:gd name="T8" fmla="*/ 168 w 176"/>
                  <a:gd name="T9" fmla="*/ 90 h 90"/>
                  <a:gd name="T10" fmla="*/ 176 w 176"/>
                  <a:gd name="T11" fmla="*/ 83 h 90"/>
                  <a:gd name="T12" fmla="*/ 176 w 176"/>
                  <a:gd name="T13" fmla="*/ 7 h 90"/>
                  <a:gd name="T14" fmla="*/ 168 w 176"/>
                  <a:gd name="T15" fmla="*/ 0 h 90"/>
                  <a:gd name="T16" fmla="*/ 7 w 176"/>
                  <a:gd name="T1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90">
                    <a:moveTo>
                      <a:pt x="7" y="0"/>
                    </a:moveTo>
                    <a:cubicBezTo>
                      <a:pt x="3" y="0"/>
                      <a:pt x="0" y="3"/>
                      <a:pt x="0" y="7"/>
                    </a:cubicBezTo>
                    <a:cubicBezTo>
                      <a:pt x="0" y="83"/>
                      <a:pt x="0" y="83"/>
                      <a:pt x="0" y="83"/>
                    </a:cubicBezTo>
                    <a:cubicBezTo>
                      <a:pt x="0" y="87"/>
                      <a:pt x="3" y="90"/>
                      <a:pt x="7" y="90"/>
                    </a:cubicBezTo>
                    <a:cubicBezTo>
                      <a:pt x="168" y="90"/>
                      <a:pt x="168" y="90"/>
                      <a:pt x="168" y="90"/>
                    </a:cubicBezTo>
                    <a:cubicBezTo>
                      <a:pt x="172" y="90"/>
                      <a:pt x="176" y="87"/>
                      <a:pt x="176" y="83"/>
                    </a:cubicBezTo>
                    <a:cubicBezTo>
                      <a:pt x="176" y="7"/>
                      <a:pt x="176" y="7"/>
                      <a:pt x="176" y="7"/>
                    </a:cubicBezTo>
                    <a:cubicBezTo>
                      <a:pt x="176" y="3"/>
                      <a:pt x="172" y="0"/>
                      <a:pt x="168" y="0"/>
                    </a:cubicBezTo>
                    <a:lnTo>
                      <a:pt x="7" y="0"/>
                    </a:lnTo>
                    <a:close/>
                  </a:path>
                </a:pathLst>
              </a:custGeom>
              <a:solidFill>
                <a:srgbClr val="4646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32" name="îṡḻíďé">
                <a:extLst>
                  <a:ext uri="{FF2B5EF4-FFF2-40B4-BE49-F238E27FC236}">
                    <a16:creationId xmlns:a16="http://schemas.microsoft.com/office/drawing/2014/main" id="{77FB5EC0-975D-431B-857C-A12CAD4FC6CF}"/>
                  </a:ext>
                </a:extLst>
              </p:cNvPr>
              <p:cNvSpPr/>
              <p:nvPr/>
            </p:nvSpPr>
            <p:spPr bwMode="auto">
              <a:xfrm>
                <a:off x="3630613" y="1806575"/>
                <a:ext cx="3428999" cy="3244850"/>
              </a:xfrm>
              <a:custGeom>
                <a:avLst/>
                <a:gdLst>
                  <a:gd name="T0" fmla="*/ 0 w 210"/>
                  <a:gd name="T1" fmla="*/ 166 h 198"/>
                  <a:gd name="T2" fmla="*/ 41 w 210"/>
                  <a:gd name="T3" fmla="*/ 198 h 198"/>
                  <a:gd name="T4" fmla="*/ 54 w 210"/>
                  <a:gd name="T5" fmla="*/ 181 h 198"/>
                  <a:gd name="T6" fmla="*/ 70 w 210"/>
                  <a:gd name="T7" fmla="*/ 176 h 198"/>
                  <a:gd name="T8" fmla="*/ 145 w 210"/>
                  <a:gd name="T9" fmla="*/ 143 h 198"/>
                  <a:gd name="T10" fmla="*/ 186 w 210"/>
                  <a:gd name="T11" fmla="*/ 134 h 198"/>
                  <a:gd name="T12" fmla="*/ 210 w 210"/>
                  <a:gd name="T13" fmla="*/ 125 h 198"/>
                  <a:gd name="T14" fmla="*/ 182 w 210"/>
                  <a:gd name="T15" fmla="*/ 113 h 198"/>
                  <a:gd name="T16" fmla="*/ 153 w 210"/>
                  <a:gd name="T17" fmla="*/ 113 h 198"/>
                  <a:gd name="T18" fmla="*/ 119 w 210"/>
                  <a:gd name="T19" fmla="*/ 105 h 198"/>
                  <a:gd name="T20" fmla="*/ 104 w 210"/>
                  <a:gd name="T21" fmla="*/ 83 h 198"/>
                  <a:gd name="T22" fmla="*/ 104 w 210"/>
                  <a:gd name="T23" fmla="*/ 73 h 198"/>
                  <a:gd name="T24" fmla="*/ 122 w 210"/>
                  <a:gd name="T25" fmla="*/ 39 h 198"/>
                  <a:gd name="T26" fmla="*/ 127 w 210"/>
                  <a:gd name="T27" fmla="*/ 28 h 198"/>
                  <a:gd name="T28" fmla="*/ 188 w 210"/>
                  <a:gd name="T29" fmla="*/ 30 h 198"/>
                  <a:gd name="T30" fmla="*/ 203 w 210"/>
                  <a:gd name="T31" fmla="*/ 25 h 198"/>
                  <a:gd name="T32" fmla="*/ 192 w 210"/>
                  <a:gd name="T33" fmla="*/ 15 h 198"/>
                  <a:gd name="T34" fmla="*/ 121 w 210"/>
                  <a:gd name="T35" fmla="*/ 1 h 198"/>
                  <a:gd name="T36" fmla="*/ 58 w 210"/>
                  <a:gd name="T37" fmla="*/ 54 h 198"/>
                  <a:gd name="T38" fmla="*/ 0 w 210"/>
                  <a:gd name="T39" fmla="*/ 16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0" h="198">
                    <a:moveTo>
                      <a:pt x="0" y="166"/>
                    </a:moveTo>
                    <a:cubicBezTo>
                      <a:pt x="41" y="198"/>
                      <a:pt x="41" y="198"/>
                      <a:pt x="41" y="198"/>
                    </a:cubicBezTo>
                    <a:cubicBezTo>
                      <a:pt x="41" y="198"/>
                      <a:pt x="50" y="184"/>
                      <a:pt x="54" y="181"/>
                    </a:cubicBezTo>
                    <a:cubicBezTo>
                      <a:pt x="62" y="176"/>
                      <a:pt x="67" y="176"/>
                      <a:pt x="70" y="176"/>
                    </a:cubicBezTo>
                    <a:cubicBezTo>
                      <a:pt x="89" y="177"/>
                      <a:pt x="128" y="149"/>
                      <a:pt x="145" y="143"/>
                    </a:cubicBezTo>
                    <a:cubicBezTo>
                      <a:pt x="161" y="138"/>
                      <a:pt x="175" y="134"/>
                      <a:pt x="186" y="134"/>
                    </a:cubicBezTo>
                    <a:cubicBezTo>
                      <a:pt x="197" y="134"/>
                      <a:pt x="210" y="134"/>
                      <a:pt x="210" y="125"/>
                    </a:cubicBezTo>
                    <a:cubicBezTo>
                      <a:pt x="210" y="116"/>
                      <a:pt x="204" y="113"/>
                      <a:pt x="182" y="113"/>
                    </a:cubicBezTo>
                    <a:cubicBezTo>
                      <a:pt x="173" y="113"/>
                      <a:pt x="163" y="113"/>
                      <a:pt x="153" y="113"/>
                    </a:cubicBezTo>
                    <a:cubicBezTo>
                      <a:pt x="140" y="113"/>
                      <a:pt x="127" y="111"/>
                      <a:pt x="119" y="105"/>
                    </a:cubicBezTo>
                    <a:cubicBezTo>
                      <a:pt x="110" y="98"/>
                      <a:pt x="106" y="90"/>
                      <a:pt x="104" y="83"/>
                    </a:cubicBezTo>
                    <a:cubicBezTo>
                      <a:pt x="104" y="79"/>
                      <a:pt x="104" y="76"/>
                      <a:pt x="104" y="73"/>
                    </a:cubicBezTo>
                    <a:cubicBezTo>
                      <a:pt x="109" y="64"/>
                      <a:pt x="121" y="59"/>
                      <a:pt x="122" y="39"/>
                    </a:cubicBezTo>
                    <a:cubicBezTo>
                      <a:pt x="123" y="35"/>
                      <a:pt x="123" y="30"/>
                      <a:pt x="127" y="28"/>
                    </a:cubicBezTo>
                    <a:cubicBezTo>
                      <a:pt x="129" y="27"/>
                      <a:pt x="173" y="30"/>
                      <a:pt x="188" y="30"/>
                    </a:cubicBezTo>
                    <a:cubicBezTo>
                      <a:pt x="203" y="30"/>
                      <a:pt x="203" y="25"/>
                      <a:pt x="203" y="25"/>
                    </a:cubicBezTo>
                    <a:cubicBezTo>
                      <a:pt x="204" y="19"/>
                      <a:pt x="201" y="17"/>
                      <a:pt x="192" y="15"/>
                    </a:cubicBezTo>
                    <a:cubicBezTo>
                      <a:pt x="182" y="13"/>
                      <a:pt x="129" y="0"/>
                      <a:pt x="121" y="1"/>
                    </a:cubicBezTo>
                    <a:cubicBezTo>
                      <a:pt x="113" y="2"/>
                      <a:pt x="77" y="39"/>
                      <a:pt x="58" y="54"/>
                    </a:cubicBezTo>
                    <a:cubicBezTo>
                      <a:pt x="44" y="75"/>
                      <a:pt x="15" y="144"/>
                      <a:pt x="0" y="166"/>
                    </a:cubicBezTo>
                    <a:close/>
                  </a:path>
                </a:pathLst>
              </a:custGeom>
              <a:solidFill>
                <a:srgbClr val="FFC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33" name="iśļíḓe">
                <a:extLst>
                  <a:ext uri="{FF2B5EF4-FFF2-40B4-BE49-F238E27FC236}">
                    <a16:creationId xmlns:a16="http://schemas.microsoft.com/office/drawing/2014/main" id="{8D671289-F95E-4B28-BACE-FDF4ECD3CDE5}"/>
                  </a:ext>
                </a:extLst>
              </p:cNvPr>
              <p:cNvSpPr/>
              <p:nvPr/>
            </p:nvSpPr>
            <p:spPr bwMode="auto">
              <a:xfrm>
                <a:off x="6651626" y="3756025"/>
                <a:ext cx="325437" cy="196850"/>
              </a:xfrm>
              <a:custGeom>
                <a:avLst/>
                <a:gdLst>
                  <a:gd name="T0" fmla="*/ 20 w 20"/>
                  <a:gd name="T1" fmla="*/ 8 h 12"/>
                  <a:gd name="T2" fmla="*/ 10 w 20"/>
                  <a:gd name="T3" fmla="*/ 0 h 12"/>
                  <a:gd name="T4" fmla="*/ 0 w 20"/>
                  <a:gd name="T5" fmla="*/ 8 h 12"/>
                  <a:gd name="T6" fmla="*/ 10 w 20"/>
                  <a:gd name="T7" fmla="*/ 12 h 12"/>
                  <a:gd name="T8" fmla="*/ 20 w 20"/>
                  <a:gd name="T9" fmla="*/ 8 h 12"/>
                </a:gdLst>
                <a:ahLst/>
                <a:cxnLst>
                  <a:cxn ang="0">
                    <a:pos x="T0" y="T1"/>
                  </a:cxn>
                  <a:cxn ang="0">
                    <a:pos x="T2" y="T3"/>
                  </a:cxn>
                  <a:cxn ang="0">
                    <a:pos x="T4" y="T5"/>
                  </a:cxn>
                  <a:cxn ang="0">
                    <a:pos x="T6" y="T7"/>
                  </a:cxn>
                  <a:cxn ang="0">
                    <a:pos x="T8" y="T9"/>
                  </a:cxn>
                </a:cxnLst>
                <a:rect l="0" t="0" r="r" b="b"/>
                <a:pathLst>
                  <a:path w="20" h="12">
                    <a:moveTo>
                      <a:pt x="20" y="8"/>
                    </a:moveTo>
                    <a:cubicBezTo>
                      <a:pt x="20" y="1"/>
                      <a:pt x="16" y="0"/>
                      <a:pt x="10" y="0"/>
                    </a:cubicBezTo>
                    <a:cubicBezTo>
                      <a:pt x="4" y="1"/>
                      <a:pt x="0" y="5"/>
                      <a:pt x="0" y="8"/>
                    </a:cubicBezTo>
                    <a:cubicBezTo>
                      <a:pt x="0" y="12"/>
                      <a:pt x="6" y="12"/>
                      <a:pt x="10" y="12"/>
                    </a:cubicBezTo>
                    <a:cubicBezTo>
                      <a:pt x="15" y="12"/>
                      <a:pt x="19" y="11"/>
                      <a:pt x="20" y="8"/>
                    </a:cubicBezTo>
                    <a:close/>
                  </a:path>
                </a:pathLst>
              </a:cu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grpSp>
        <p:pic>
          <p:nvPicPr>
            <p:cNvPr id="13" name="图片 12">
              <a:extLst>
                <a:ext uri="{FF2B5EF4-FFF2-40B4-BE49-F238E27FC236}">
                  <a16:creationId xmlns:a16="http://schemas.microsoft.com/office/drawing/2014/main" id="{1F7E1A71-6837-4745-A849-D084ADF30A37}"/>
                </a:ext>
              </a:extLst>
            </p:cNvPr>
            <p:cNvPicPr>
              <a:picLocks noChangeAspect="1"/>
            </p:cNvPicPr>
            <p:nvPr/>
          </p:nvPicPr>
          <p:blipFill>
            <a:blip r:embed="rId3" cstate="print"/>
            <a:srcRect/>
            <a:stretch>
              <a:fillRect/>
            </a:stretch>
          </p:blipFill>
          <p:spPr bwMode="auto">
            <a:xfrm>
              <a:off x="4872680" y="4162875"/>
              <a:ext cx="1287833" cy="766910"/>
            </a:xfrm>
            <a:prstGeom prst="rect">
              <a:avLst/>
            </a:prstGeom>
            <a:noFill/>
            <a:ln w="9525">
              <a:noFill/>
              <a:miter lim="800000"/>
              <a:headEnd/>
              <a:tailEnd/>
            </a:ln>
          </p:spPr>
        </p:pic>
        <p:sp>
          <p:nvSpPr>
            <p:cNvPr id="14" name="矩形 13">
              <a:extLst>
                <a:ext uri="{FF2B5EF4-FFF2-40B4-BE49-F238E27FC236}">
                  <a16:creationId xmlns:a16="http://schemas.microsoft.com/office/drawing/2014/main" id="{77DCE10C-E2D6-41F2-926D-023C11D21D64}"/>
                </a:ext>
              </a:extLst>
            </p:cNvPr>
            <p:cNvSpPr/>
            <p:nvPr/>
          </p:nvSpPr>
          <p:spPr>
            <a:xfrm>
              <a:off x="4870733" y="4158496"/>
              <a:ext cx="1308413" cy="7815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文本框 14">
              <a:extLst>
                <a:ext uri="{FF2B5EF4-FFF2-40B4-BE49-F238E27FC236}">
                  <a16:creationId xmlns:a16="http://schemas.microsoft.com/office/drawing/2014/main" id="{F20EF618-8046-43BD-847A-A5BB06719EA6}"/>
                </a:ext>
              </a:extLst>
            </p:cNvPr>
            <p:cNvSpPr txBox="1"/>
            <p:nvPr/>
          </p:nvSpPr>
          <p:spPr>
            <a:xfrm>
              <a:off x="4746372" y="2765075"/>
              <a:ext cx="3521619" cy="318923"/>
            </a:xfrm>
            <a:prstGeom prst="rect">
              <a:avLst/>
            </a:prstGeom>
            <a:noFill/>
          </p:spPr>
          <p:txBody>
            <a:bodyPr wrap="square" rtlCol="0">
              <a:spAutoFit/>
            </a:bodyPr>
            <a:lstStyle/>
            <a:p>
              <a:pPr algn="ctr"/>
              <a:r>
                <a:rPr lang="en-US" altLang="zh-CN" sz="1400" b="1" dirty="0">
                  <a:solidFill>
                    <a:schemeClr val="bg1"/>
                  </a:solidFill>
                  <a:cs typeface="+mn-ea"/>
                  <a:sym typeface="+mn-lt"/>
                </a:rPr>
                <a:t>Photography detected, device locked</a:t>
              </a:r>
              <a:endParaRPr lang="zh-CN" altLang="en-US" sz="1400" b="1" dirty="0">
                <a:solidFill>
                  <a:schemeClr val="bg1"/>
                </a:solidFill>
                <a:cs typeface="+mn-ea"/>
                <a:sym typeface="+mn-lt"/>
              </a:endParaRPr>
            </a:p>
          </p:txBody>
        </p:sp>
        <p:sp>
          <p:nvSpPr>
            <p:cNvPr id="16" name="文本框 15">
              <a:extLst>
                <a:ext uri="{FF2B5EF4-FFF2-40B4-BE49-F238E27FC236}">
                  <a16:creationId xmlns:a16="http://schemas.microsoft.com/office/drawing/2014/main" id="{4A04FBBC-F6E8-4C86-83D5-F6B707380CE5}"/>
                </a:ext>
              </a:extLst>
            </p:cNvPr>
            <p:cNvSpPr txBox="1"/>
            <p:nvPr/>
          </p:nvSpPr>
          <p:spPr>
            <a:xfrm>
              <a:off x="4870733" y="3011312"/>
              <a:ext cx="3229711" cy="532274"/>
            </a:xfrm>
            <a:prstGeom prst="rect">
              <a:avLst/>
            </a:prstGeom>
            <a:noFill/>
          </p:spPr>
          <p:txBody>
            <a:bodyPr wrap="square" rtlCol="0">
              <a:spAutoFit/>
            </a:bodyPr>
            <a:lstStyle/>
            <a:p>
              <a:pPr algn="ctr"/>
              <a:r>
                <a:rPr lang="en-US" altLang="zh-CN" sz="900" dirty="0">
                  <a:solidFill>
                    <a:schemeClr val="bg1"/>
                  </a:solidFill>
                  <a:cs typeface="+mn-ea"/>
                  <a:sym typeface="+mn-lt"/>
                </a:rPr>
                <a:t>Please confirm that you are not taking photos, click to unlock and open the camera, use facial recognition to unlock</a:t>
              </a:r>
              <a:endParaRPr lang="zh-CN" altLang="en-US" sz="900" dirty="0">
                <a:solidFill>
                  <a:schemeClr val="bg1"/>
                </a:solidFill>
                <a:cs typeface="+mn-ea"/>
                <a:sym typeface="+mn-lt"/>
              </a:endParaRPr>
            </a:p>
          </p:txBody>
        </p:sp>
        <p:sp>
          <p:nvSpPr>
            <p:cNvPr id="17" name="文本框 16">
              <a:extLst>
                <a:ext uri="{FF2B5EF4-FFF2-40B4-BE49-F238E27FC236}">
                  <a16:creationId xmlns:a16="http://schemas.microsoft.com/office/drawing/2014/main" id="{5E603D42-E78F-4B92-A8FF-38F60016886F}"/>
                </a:ext>
              </a:extLst>
            </p:cNvPr>
            <p:cNvSpPr txBox="1"/>
            <p:nvPr/>
          </p:nvSpPr>
          <p:spPr>
            <a:xfrm>
              <a:off x="6184178" y="3519298"/>
              <a:ext cx="656450" cy="263112"/>
            </a:xfrm>
            <a:prstGeom prst="rect">
              <a:avLst/>
            </a:prstGeom>
            <a:noFill/>
          </p:spPr>
          <p:txBody>
            <a:bodyPr wrap="none" rtlCol="0">
              <a:spAutoFit/>
            </a:bodyPr>
            <a:lstStyle/>
            <a:p>
              <a:pPr algn="ctr"/>
              <a:r>
                <a:rPr lang="en-US" altLang="zh-CN" sz="1050" b="1" dirty="0">
                  <a:solidFill>
                    <a:schemeClr val="bg1"/>
                  </a:solidFill>
                  <a:cs typeface="+mn-ea"/>
                  <a:sym typeface="+mn-lt"/>
                </a:rPr>
                <a:t>Unlock</a:t>
              </a:r>
              <a:endParaRPr lang="zh-CN" altLang="en-US" sz="1050" b="1" dirty="0">
                <a:solidFill>
                  <a:schemeClr val="bg1"/>
                </a:solidFill>
                <a:cs typeface="+mn-ea"/>
                <a:sym typeface="+mn-lt"/>
              </a:endParaRPr>
            </a:p>
          </p:txBody>
        </p:sp>
        <p:sp>
          <p:nvSpPr>
            <p:cNvPr id="18" name="文本框 17">
              <a:extLst>
                <a:ext uri="{FF2B5EF4-FFF2-40B4-BE49-F238E27FC236}">
                  <a16:creationId xmlns:a16="http://schemas.microsoft.com/office/drawing/2014/main" id="{2F302286-8713-40F3-B233-1673C0C2CD15}"/>
                </a:ext>
              </a:extLst>
            </p:cNvPr>
            <p:cNvSpPr txBox="1"/>
            <p:nvPr/>
          </p:nvSpPr>
          <p:spPr>
            <a:xfrm>
              <a:off x="5897646" y="3727575"/>
              <a:ext cx="1229514" cy="263112"/>
            </a:xfrm>
            <a:prstGeom prst="rect">
              <a:avLst/>
            </a:prstGeom>
            <a:noFill/>
          </p:spPr>
          <p:txBody>
            <a:bodyPr wrap="none" rtlCol="0">
              <a:spAutoFit/>
            </a:bodyPr>
            <a:lstStyle/>
            <a:p>
              <a:pPr algn="ctr"/>
              <a:r>
                <a:rPr lang="en-US" altLang="zh-CN" sz="1050" b="1" dirty="0">
                  <a:solidFill>
                    <a:schemeClr val="bg1"/>
                  </a:solidFill>
                  <a:cs typeface="+mn-ea"/>
                  <a:sym typeface="+mn-lt"/>
                </a:rPr>
                <a:t>Request unlock</a:t>
              </a:r>
              <a:endParaRPr lang="zh-CN" altLang="en-US" sz="1050" b="1" dirty="0">
                <a:solidFill>
                  <a:schemeClr val="bg1"/>
                </a:solidFill>
                <a:cs typeface="+mn-ea"/>
                <a:sym typeface="+mn-lt"/>
              </a:endParaRPr>
            </a:p>
          </p:txBody>
        </p:sp>
      </p:grpSp>
      <p:sp>
        <p:nvSpPr>
          <p:cNvPr id="46" name="矩形 45">
            <a:extLst>
              <a:ext uri="{FF2B5EF4-FFF2-40B4-BE49-F238E27FC236}">
                <a16:creationId xmlns:a16="http://schemas.microsoft.com/office/drawing/2014/main" id="{CA8C8F9F-B70C-49D6-985B-D73BBE543C92}"/>
              </a:ext>
            </a:extLst>
          </p:cNvPr>
          <p:cNvSpPr/>
          <p:nvPr/>
        </p:nvSpPr>
        <p:spPr>
          <a:xfrm>
            <a:off x="494789" y="2864549"/>
            <a:ext cx="1725013" cy="10840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 name="文本框 4">
            <a:extLst>
              <a:ext uri="{FF2B5EF4-FFF2-40B4-BE49-F238E27FC236}">
                <a16:creationId xmlns:a16="http://schemas.microsoft.com/office/drawing/2014/main" id="{473F28A7-FCC3-81A8-F293-67DCA2D8440A}"/>
              </a:ext>
            </a:extLst>
          </p:cNvPr>
          <p:cNvSpPr txBox="1"/>
          <p:nvPr/>
        </p:nvSpPr>
        <p:spPr>
          <a:xfrm>
            <a:off x="4843947" y="4293189"/>
            <a:ext cx="1463113" cy="169277"/>
          </a:xfrm>
          <a:prstGeom prst="rect">
            <a:avLst/>
          </a:prstGeom>
          <a:noFill/>
        </p:spPr>
        <p:txBody>
          <a:bodyPr wrap="square" rtlCol="0">
            <a:spAutoFit/>
          </a:bodyPr>
          <a:lstStyle/>
          <a:p>
            <a:pPr algn="ctr"/>
            <a:r>
              <a:rPr lang="en-US" altLang="zh-CN" sz="500" b="1" dirty="0">
                <a:solidFill>
                  <a:schemeClr val="bg1"/>
                </a:solidFill>
                <a:cs typeface="+mn-ea"/>
                <a:sym typeface="+mn-lt"/>
              </a:rPr>
              <a:t>Photography detected, device locked</a:t>
            </a:r>
            <a:endParaRPr lang="zh-CN" altLang="en-US" sz="500" b="1" dirty="0">
              <a:solidFill>
                <a:schemeClr val="bg1"/>
              </a:solidFill>
              <a:cs typeface="+mn-ea"/>
              <a:sym typeface="+mn-lt"/>
            </a:endParaRPr>
          </a:p>
        </p:txBody>
      </p:sp>
      <p:sp>
        <p:nvSpPr>
          <p:cNvPr id="6" name="文本框 5">
            <a:extLst>
              <a:ext uri="{FF2B5EF4-FFF2-40B4-BE49-F238E27FC236}">
                <a16:creationId xmlns:a16="http://schemas.microsoft.com/office/drawing/2014/main" id="{B41A3F0C-32FB-CA33-B1CE-42909262D556}"/>
              </a:ext>
            </a:extLst>
          </p:cNvPr>
          <p:cNvSpPr txBox="1"/>
          <p:nvPr/>
        </p:nvSpPr>
        <p:spPr>
          <a:xfrm>
            <a:off x="4919584" y="4395711"/>
            <a:ext cx="1344936" cy="184666"/>
          </a:xfrm>
          <a:prstGeom prst="rect">
            <a:avLst/>
          </a:prstGeom>
          <a:noFill/>
        </p:spPr>
        <p:txBody>
          <a:bodyPr wrap="square" rtlCol="0">
            <a:spAutoFit/>
          </a:bodyPr>
          <a:lstStyle/>
          <a:p>
            <a:pPr algn="ctr"/>
            <a:r>
              <a:rPr lang="en-US" altLang="zh-CN" sz="300" dirty="0">
                <a:solidFill>
                  <a:schemeClr val="bg1"/>
                </a:solidFill>
                <a:cs typeface="+mn-ea"/>
                <a:sym typeface="+mn-lt"/>
              </a:rPr>
              <a:t>Please confirm that you are not taking photos, click to unlock and open the camera, use facial recognition to unlock</a:t>
            </a:r>
            <a:endParaRPr lang="zh-CN" altLang="en-US" sz="300" dirty="0">
              <a:solidFill>
                <a:schemeClr val="bg1"/>
              </a:solidFill>
              <a:cs typeface="+mn-ea"/>
              <a:sym typeface="+mn-lt"/>
            </a:endParaRPr>
          </a:p>
        </p:txBody>
      </p:sp>
      <p:sp>
        <p:nvSpPr>
          <p:cNvPr id="47" name="文本框 46">
            <a:extLst>
              <a:ext uri="{FF2B5EF4-FFF2-40B4-BE49-F238E27FC236}">
                <a16:creationId xmlns:a16="http://schemas.microsoft.com/office/drawing/2014/main" id="{0DB2CA70-52E2-098C-000C-1CDE131D1944}"/>
              </a:ext>
            </a:extLst>
          </p:cNvPr>
          <p:cNvSpPr txBox="1"/>
          <p:nvPr/>
        </p:nvSpPr>
        <p:spPr>
          <a:xfrm>
            <a:off x="5267202" y="4523112"/>
            <a:ext cx="698864" cy="153888"/>
          </a:xfrm>
          <a:prstGeom prst="rect">
            <a:avLst/>
          </a:prstGeom>
          <a:noFill/>
        </p:spPr>
        <p:txBody>
          <a:bodyPr wrap="square" rtlCol="0">
            <a:spAutoFit/>
          </a:bodyPr>
          <a:lstStyle/>
          <a:p>
            <a:pPr algn="ctr"/>
            <a:r>
              <a:rPr lang="en-US" altLang="zh-CN" sz="400" b="1" dirty="0">
                <a:solidFill>
                  <a:schemeClr val="bg1"/>
                </a:solidFill>
                <a:cs typeface="+mn-ea"/>
                <a:sym typeface="+mn-lt"/>
              </a:rPr>
              <a:t>Unlock</a:t>
            </a:r>
            <a:endParaRPr lang="zh-CN" altLang="en-US" sz="400" b="1" dirty="0">
              <a:solidFill>
                <a:schemeClr val="bg1"/>
              </a:solidFill>
              <a:cs typeface="+mn-ea"/>
              <a:sym typeface="+mn-lt"/>
            </a:endParaRPr>
          </a:p>
        </p:txBody>
      </p:sp>
      <p:sp>
        <p:nvSpPr>
          <p:cNvPr id="48" name="文本框 47">
            <a:extLst>
              <a:ext uri="{FF2B5EF4-FFF2-40B4-BE49-F238E27FC236}">
                <a16:creationId xmlns:a16="http://schemas.microsoft.com/office/drawing/2014/main" id="{E9B2940F-9D32-6997-B91C-90703BCA5229}"/>
              </a:ext>
            </a:extLst>
          </p:cNvPr>
          <p:cNvSpPr txBox="1"/>
          <p:nvPr/>
        </p:nvSpPr>
        <p:spPr>
          <a:xfrm>
            <a:off x="4953963" y="4597923"/>
            <a:ext cx="1308956" cy="153888"/>
          </a:xfrm>
          <a:prstGeom prst="rect">
            <a:avLst/>
          </a:prstGeom>
          <a:noFill/>
        </p:spPr>
        <p:txBody>
          <a:bodyPr wrap="square" rtlCol="0">
            <a:spAutoFit/>
          </a:bodyPr>
          <a:lstStyle/>
          <a:p>
            <a:pPr algn="ctr"/>
            <a:r>
              <a:rPr lang="en-US" altLang="zh-CN" sz="400" b="1" dirty="0">
                <a:solidFill>
                  <a:schemeClr val="bg1"/>
                </a:solidFill>
                <a:cs typeface="+mn-ea"/>
                <a:sym typeface="+mn-lt"/>
              </a:rPr>
              <a:t>Request unlock</a:t>
            </a:r>
            <a:endParaRPr lang="zh-CN" altLang="en-US" sz="400" b="1" dirty="0">
              <a:solidFill>
                <a:schemeClr val="bg1"/>
              </a:solidFill>
              <a:cs typeface="+mn-ea"/>
              <a:sym typeface="+mn-lt"/>
            </a:endParaRPr>
          </a:p>
        </p:txBody>
      </p:sp>
    </p:spTree>
    <p:extLst>
      <p:ext uri="{BB962C8B-B14F-4D97-AF65-F5344CB8AC3E}">
        <p14:creationId xmlns:p14="http://schemas.microsoft.com/office/powerpoint/2010/main" val="628702786"/>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616B106-822B-4727-8598-781BF0ECB231}"/>
              </a:ext>
            </a:extLst>
          </p:cNvPr>
          <p:cNvSpPr>
            <a:spLocks noGrp="1"/>
          </p:cNvSpPr>
          <p:nvPr>
            <p:ph type="title"/>
          </p:nvPr>
        </p:nvSpPr>
        <p:spPr/>
        <p:txBody>
          <a:bodyPr>
            <a:normAutofit fontScale="90000"/>
          </a:bodyPr>
          <a:lstStyle/>
          <a:p>
            <a:r>
              <a:rPr>
                <a:latin typeface="+mn-lt"/>
              </a:rPr>
              <a:t>Detect Camera Obstruction and Lock</a:t>
            </a:r>
          </a:p>
        </p:txBody>
      </p:sp>
      <p:sp>
        <p:nvSpPr>
          <p:cNvPr id="3" name="矩形 2">
            <a:extLst>
              <a:ext uri="{FF2B5EF4-FFF2-40B4-BE49-F238E27FC236}">
                <a16:creationId xmlns:a16="http://schemas.microsoft.com/office/drawing/2014/main" id="{8ED85609-D051-4A93-B3A3-156BCFCD640C}"/>
              </a:ext>
            </a:extLst>
          </p:cNvPr>
          <p:cNvSpPr/>
          <p:nvPr/>
        </p:nvSpPr>
        <p:spPr>
          <a:xfrm>
            <a:off x="285434" y="2220766"/>
            <a:ext cx="5493962" cy="345384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文本框 3">
            <a:extLst>
              <a:ext uri="{FF2B5EF4-FFF2-40B4-BE49-F238E27FC236}">
                <a16:creationId xmlns:a16="http://schemas.microsoft.com/office/drawing/2014/main" id="{BE0BF5D5-0EE7-42CD-AA79-2A5C4686A618}"/>
              </a:ext>
            </a:extLst>
          </p:cNvPr>
          <p:cNvSpPr txBox="1"/>
          <p:nvPr/>
        </p:nvSpPr>
        <p:spPr>
          <a:xfrm>
            <a:off x="413757" y="3246852"/>
            <a:ext cx="3749159" cy="1564531"/>
          </a:xfrm>
          <a:prstGeom prst="rect">
            <a:avLst/>
          </a:prstGeom>
          <a:noFill/>
        </p:spPr>
        <p:txBody>
          <a:bodyPr wrap="square" rtlCol="0">
            <a:spAutoFit/>
          </a:bodyPr>
          <a:lstStyle/>
          <a:p>
            <a:r>
              <a:t>Real-time detection of camera blocking; when obstructed, the screen is instantly locked and an alert is sent to the administrator</a:t>
            </a:r>
            <a:endParaRPr lang="en-US" altLang="zh-CN" dirty="0">
              <a:cs typeface="+mn-ea"/>
              <a:sym typeface="+mn-lt"/>
            </a:endParaRPr>
          </a:p>
          <a:p>
            <a:pPr>
              <a:lnSpc>
                <a:spcPct val="150000"/>
              </a:lnSpc>
            </a:pPr>
            <a:endParaRPr lang="en-US" altLang="zh-CN" dirty="0">
              <a:cs typeface="+mn-ea"/>
              <a:sym typeface="+mn-lt"/>
            </a:endParaRPr>
          </a:p>
        </p:txBody>
      </p:sp>
      <p:grpSp>
        <p:nvGrpSpPr>
          <p:cNvPr id="7" name="组合 6">
            <a:extLst>
              <a:ext uri="{FF2B5EF4-FFF2-40B4-BE49-F238E27FC236}">
                <a16:creationId xmlns:a16="http://schemas.microsoft.com/office/drawing/2014/main" id="{23926A41-227A-4F4E-92C7-56B688F96F97}"/>
              </a:ext>
            </a:extLst>
          </p:cNvPr>
          <p:cNvGrpSpPr/>
          <p:nvPr/>
        </p:nvGrpSpPr>
        <p:grpSpPr>
          <a:xfrm>
            <a:off x="3725061" y="2220766"/>
            <a:ext cx="5168113" cy="3497256"/>
            <a:chOff x="3605842" y="2186320"/>
            <a:chExt cx="5355278" cy="3623910"/>
          </a:xfrm>
        </p:grpSpPr>
        <p:grpSp>
          <p:nvGrpSpPr>
            <p:cNvPr id="8" name="组合 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0E4C3354-3B72-4841-902E-C7232D319A55}"/>
                </a:ext>
              </a:extLst>
            </p:cNvPr>
            <p:cNvGrpSpPr>
              <a:grpSpLocks noChangeAspect="1"/>
            </p:cNvGrpSpPr>
            <p:nvPr/>
          </p:nvGrpSpPr>
          <p:grpSpPr>
            <a:xfrm>
              <a:off x="4059553" y="2186320"/>
              <a:ext cx="4901567" cy="3578928"/>
              <a:chOff x="2397126" y="1050926"/>
              <a:chExt cx="7400925" cy="4756150"/>
            </a:xfrm>
          </p:grpSpPr>
          <p:sp>
            <p:nvSpPr>
              <p:cNvPr id="34" name="íṥḻiďe">
                <a:extLst>
                  <a:ext uri="{FF2B5EF4-FFF2-40B4-BE49-F238E27FC236}">
                    <a16:creationId xmlns:a16="http://schemas.microsoft.com/office/drawing/2014/main" id="{FECAE0DB-B5C1-4156-B2BB-194EBFE9FA4F}"/>
                  </a:ext>
                </a:extLst>
              </p:cNvPr>
              <p:cNvSpPr/>
              <p:nvPr/>
            </p:nvSpPr>
            <p:spPr bwMode="auto">
              <a:xfrm>
                <a:off x="3146426" y="1050926"/>
                <a:ext cx="5903913" cy="3756025"/>
              </a:xfrm>
              <a:custGeom>
                <a:avLst/>
                <a:gdLst>
                  <a:gd name="T0" fmla="*/ 74 w 2632"/>
                  <a:gd name="T1" fmla="*/ 0 h 1676"/>
                  <a:gd name="T2" fmla="*/ 0 w 2632"/>
                  <a:gd name="T3" fmla="*/ 74 h 1676"/>
                  <a:gd name="T4" fmla="*/ 0 w 2632"/>
                  <a:gd name="T5" fmla="*/ 1602 h 1676"/>
                  <a:gd name="T6" fmla="*/ 74 w 2632"/>
                  <a:gd name="T7" fmla="*/ 1676 h 1676"/>
                  <a:gd name="T8" fmla="*/ 2558 w 2632"/>
                  <a:gd name="T9" fmla="*/ 1676 h 1676"/>
                  <a:gd name="T10" fmla="*/ 2632 w 2632"/>
                  <a:gd name="T11" fmla="*/ 1602 h 1676"/>
                  <a:gd name="T12" fmla="*/ 2632 w 2632"/>
                  <a:gd name="T13" fmla="*/ 74 h 1676"/>
                  <a:gd name="T14" fmla="*/ 2558 w 2632"/>
                  <a:gd name="T15" fmla="*/ 0 h 1676"/>
                  <a:gd name="T16" fmla="*/ 74 w 2632"/>
                  <a:gd name="T17" fmla="*/ 0 h 1676"/>
                  <a:gd name="T18" fmla="*/ 2458 w 2632"/>
                  <a:gd name="T19" fmla="*/ 1511 h 1676"/>
                  <a:gd name="T20" fmla="*/ 169 w 2632"/>
                  <a:gd name="T21" fmla="*/ 1511 h 1676"/>
                  <a:gd name="T22" fmla="*/ 169 w 2632"/>
                  <a:gd name="T23" fmla="*/ 160 h 1676"/>
                  <a:gd name="T24" fmla="*/ 2458 w 2632"/>
                  <a:gd name="T25" fmla="*/ 160 h 1676"/>
                  <a:gd name="T26" fmla="*/ 2458 w 2632"/>
                  <a:gd name="T27" fmla="*/ 1511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32" h="1676">
                    <a:moveTo>
                      <a:pt x="74" y="0"/>
                    </a:moveTo>
                    <a:cubicBezTo>
                      <a:pt x="33" y="0"/>
                      <a:pt x="0" y="33"/>
                      <a:pt x="0" y="74"/>
                    </a:cubicBezTo>
                    <a:cubicBezTo>
                      <a:pt x="0" y="1602"/>
                      <a:pt x="0" y="1602"/>
                      <a:pt x="0" y="1602"/>
                    </a:cubicBezTo>
                    <a:cubicBezTo>
                      <a:pt x="0" y="1643"/>
                      <a:pt x="33" y="1676"/>
                      <a:pt x="74" y="1676"/>
                    </a:cubicBezTo>
                    <a:cubicBezTo>
                      <a:pt x="2558" y="1676"/>
                      <a:pt x="2558" y="1676"/>
                      <a:pt x="2558" y="1676"/>
                    </a:cubicBezTo>
                    <a:cubicBezTo>
                      <a:pt x="2599" y="1676"/>
                      <a:pt x="2632" y="1643"/>
                      <a:pt x="2632" y="1602"/>
                    </a:cubicBezTo>
                    <a:cubicBezTo>
                      <a:pt x="2632" y="74"/>
                      <a:pt x="2632" y="74"/>
                      <a:pt x="2632" y="74"/>
                    </a:cubicBezTo>
                    <a:cubicBezTo>
                      <a:pt x="2632" y="33"/>
                      <a:pt x="2599" y="0"/>
                      <a:pt x="2558" y="0"/>
                    </a:cubicBezTo>
                    <a:lnTo>
                      <a:pt x="74" y="0"/>
                    </a:lnTo>
                    <a:close/>
                    <a:moveTo>
                      <a:pt x="2458" y="1511"/>
                    </a:moveTo>
                    <a:cubicBezTo>
                      <a:pt x="169" y="1511"/>
                      <a:pt x="169" y="1511"/>
                      <a:pt x="169" y="1511"/>
                    </a:cubicBezTo>
                    <a:cubicBezTo>
                      <a:pt x="169" y="160"/>
                      <a:pt x="169" y="160"/>
                      <a:pt x="169" y="160"/>
                    </a:cubicBezTo>
                    <a:cubicBezTo>
                      <a:pt x="2458" y="160"/>
                      <a:pt x="2458" y="160"/>
                      <a:pt x="2458" y="160"/>
                    </a:cubicBezTo>
                    <a:lnTo>
                      <a:pt x="2458" y="1511"/>
                    </a:lnTo>
                    <a:close/>
                  </a:path>
                </a:pathLst>
              </a:custGeom>
              <a:solidFill>
                <a:srgbClr val="616E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000" dirty="0">
                  <a:cs typeface="+mn-ea"/>
                  <a:sym typeface="+mn-lt"/>
                </a:endParaRPr>
              </a:p>
            </p:txBody>
          </p:sp>
          <p:sp>
            <p:nvSpPr>
              <p:cNvPr id="35" name="íṥḻiďê">
                <a:extLst>
                  <a:ext uri="{FF2B5EF4-FFF2-40B4-BE49-F238E27FC236}">
                    <a16:creationId xmlns:a16="http://schemas.microsoft.com/office/drawing/2014/main" id="{BAAED9D2-CB80-4EE7-944B-54B3BEE5EEC2}"/>
                  </a:ext>
                </a:extLst>
              </p:cNvPr>
              <p:cNvSpPr/>
              <p:nvPr/>
            </p:nvSpPr>
            <p:spPr bwMode="auto">
              <a:xfrm>
                <a:off x="2397126" y="4878388"/>
                <a:ext cx="7400925" cy="928688"/>
              </a:xfrm>
              <a:custGeom>
                <a:avLst/>
                <a:gdLst>
                  <a:gd name="T0" fmla="*/ 2939 w 3300"/>
                  <a:gd name="T1" fmla="*/ 0 h 414"/>
                  <a:gd name="T2" fmla="*/ 361 w 3300"/>
                  <a:gd name="T3" fmla="*/ 0 h 414"/>
                  <a:gd name="T4" fmla="*/ 314 w 3300"/>
                  <a:gd name="T5" fmla="*/ 19 h 414"/>
                  <a:gd name="T6" fmla="*/ 54 w 3300"/>
                  <a:gd name="T7" fmla="*/ 263 h 414"/>
                  <a:gd name="T8" fmla="*/ 101 w 3300"/>
                  <a:gd name="T9" fmla="*/ 414 h 414"/>
                  <a:gd name="T10" fmla="*/ 3199 w 3300"/>
                  <a:gd name="T11" fmla="*/ 414 h 414"/>
                  <a:gd name="T12" fmla="*/ 3246 w 3300"/>
                  <a:gd name="T13" fmla="*/ 263 h 414"/>
                  <a:gd name="T14" fmla="*/ 2986 w 3300"/>
                  <a:gd name="T15" fmla="*/ 19 h 414"/>
                  <a:gd name="T16" fmla="*/ 2939 w 3300"/>
                  <a:gd name="T17" fmla="*/ 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0" h="414">
                    <a:moveTo>
                      <a:pt x="2939" y="0"/>
                    </a:moveTo>
                    <a:cubicBezTo>
                      <a:pt x="361" y="0"/>
                      <a:pt x="361" y="0"/>
                      <a:pt x="361" y="0"/>
                    </a:cubicBezTo>
                    <a:cubicBezTo>
                      <a:pt x="344" y="0"/>
                      <a:pt x="327" y="7"/>
                      <a:pt x="314" y="19"/>
                    </a:cubicBezTo>
                    <a:cubicBezTo>
                      <a:pt x="54" y="263"/>
                      <a:pt x="54" y="263"/>
                      <a:pt x="54" y="263"/>
                    </a:cubicBezTo>
                    <a:cubicBezTo>
                      <a:pt x="0" y="314"/>
                      <a:pt x="31" y="414"/>
                      <a:pt x="101" y="414"/>
                    </a:cubicBezTo>
                    <a:cubicBezTo>
                      <a:pt x="3199" y="414"/>
                      <a:pt x="3199" y="414"/>
                      <a:pt x="3199" y="414"/>
                    </a:cubicBezTo>
                    <a:cubicBezTo>
                      <a:pt x="3269" y="414"/>
                      <a:pt x="3300" y="314"/>
                      <a:pt x="3246" y="263"/>
                    </a:cubicBezTo>
                    <a:cubicBezTo>
                      <a:pt x="2986" y="19"/>
                      <a:pt x="2986" y="19"/>
                      <a:pt x="2986" y="19"/>
                    </a:cubicBezTo>
                    <a:cubicBezTo>
                      <a:pt x="2973" y="7"/>
                      <a:pt x="2956" y="0"/>
                      <a:pt x="2939" y="0"/>
                    </a:cubicBezTo>
                    <a:close/>
                  </a:path>
                </a:pathLst>
              </a:custGeom>
              <a:solidFill>
                <a:srgbClr val="616E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000" dirty="0">
                  <a:cs typeface="+mn-ea"/>
                  <a:sym typeface="+mn-lt"/>
                </a:endParaRPr>
              </a:p>
            </p:txBody>
          </p:sp>
          <p:sp>
            <p:nvSpPr>
              <p:cNvPr id="36" name="îṩļïďe">
                <a:extLst>
                  <a:ext uri="{FF2B5EF4-FFF2-40B4-BE49-F238E27FC236}">
                    <a16:creationId xmlns:a16="http://schemas.microsoft.com/office/drawing/2014/main" id="{0169E231-8D33-4E40-B424-1692929E06FA}"/>
                  </a:ext>
                </a:extLst>
              </p:cNvPr>
              <p:cNvSpPr/>
              <p:nvPr/>
            </p:nvSpPr>
            <p:spPr bwMode="auto">
              <a:xfrm>
                <a:off x="3525838" y="1409701"/>
                <a:ext cx="5133975" cy="3027363"/>
              </a:xfrm>
              <a:custGeom>
                <a:avLst/>
                <a:gdLst>
                  <a:gd name="T0" fmla="*/ 3234 w 3234"/>
                  <a:gd name="T1" fmla="*/ 1907 h 1907"/>
                  <a:gd name="T2" fmla="*/ 3234 w 3234"/>
                  <a:gd name="T3" fmla="*/ 0 h 1907"/>
                  <a:gd name="T4" fmla="*/ 0 w 3234"/>
                  <a:gd name="T5" fmla="*/ 0 h 1907"/>
                  <a:gd name="T6" fmla="*/ 0 w 3234"/>
                  <a:gd name="T7" fmla="*/ 1907 h 1907"/>
                  <a:gd name="T8" fmla="*/ 3234 w 3234"/>
                  <a:gd name="T9" fmla="*/ 1907 h 1907"/>
                  <a:gd name="T10" fmla="*/ 1586 w 3234"/>
                  <a:gd name="T11" fmla="*/ 1221 h 1907"/>
                  <a:gd name="T12" fmla="*/ 886 w 3234"/>
                  <a:gd name="T13" fmla="*/ 1221 h 1907"/>
                  <a:gd name="T14" fmla="*/ 886 w 3234"/>
                  <a:gd name="T15" fmla="*/ 1135 h 1907"/>
                  <a:gd name="T16" fmla="*/ 1586 w 3234"/>
                  <a:gd name="T17" fmla="*/ 1135 h 1907"/>
                  <a:gd name="T18" fmla="*/ 1586 w 3234"/>
                  <a:gd name="T19" fmla="*/ 1221 h 1907"/>
                  <a:gd name="T20" fmla="*/ 2380 w 3234"/>
                  <a:gd name="T21" fmla="*/ 1701 h 1907"/>
                  <a:gd name="T22" fmla="*/ 1630 w 3234"/>
                  <a:gd name="T23" fmla="*/ 1701 h 1907"/>
                  <a:gd name="T24" fmla="*/ 1630 w 3234"/>
                  <a:gd name="T25" fmla="*/ 1635 h 1907"/>
                  <a:gd name="T26" fmla="*/ 2380 w 3234"/>
                  <a:gd name="T27" fmla="*/ 1635 h 1907"/>
                  <a:gd name="T28" fmla="*/ 2380 w 3234"/>
                  <a:gd name="T29" fmla="*/ 1701 h 1907"/>
                  <a:gd name="T30" fmla="*/ 3073 w 3234"/>
                  <a:gd name="T31" fmla="*/ 1588 h 1907"/>
                  <a:gd name="T32" fmla="*/ 1630 w 3234"/>
                  <a:gd name="T33" fmla="*/ 1588 h 1907"/>
                  <a:gd name="T34" fmla="*/ 1630 w 3234"/>
                  <a:gd name="T35" fmla="*/ 1522 h 1907"/>
                  <a:gd name="T36" fmla="*/ 3073 w 3234"/>
                  <a:gd name="T37" fmla="*/ 1522 h 1907"/>
                  <a:gd name="T38" fmla="*/ 3073 w 3234"/>
                  <a:gd name="T39" fmla="*/ 1588 h 1907"/>
                  <a:gd name="T40" fmla="*/ 3073 w 3234"/>
                  <a:gd name="T41" fmla="*/ 1474 h 1907"/>
                  <a:gd name="T42" fmla="*/ 1630 w 3234"/>
                  <a:gd name="T43" fmla="*/ 1474 h 1907"/>
                  <a:gd name="T44" fmla="*/ 1630 w 3234"/>
                  <a:gd name="T45" fmla="*/ 1409 h 1907"/>
                  <a:gd name="T46" fmla="*/ 3073 w 3234"/>
                  <a:gd name="T47" fmla="*/ 1409 h 1907"/>
                  <a:gd name="T48" fmla="*/ 3073 w 3234"/>
                  <a:gd name="T49" fmla="*/ 1474 h 1907"/>
                  <a:gd name="T50" fmla="*/ 3073 w 3234"/>
                  <a:gd name="T51" fmla="*/ 1361 h 1907"/>
                  <a:gd name="T52" fmla="*/ 1630 w 3234"/>
                  <a:gd name="T53" fmla="*/ 1361 h 1907"/>
                  <a:gd name="T54" fmla="*/ 1630 w 3234"/>
                  <a:gd name="T55" fmla="*/ 1296 h 1907"/>
                  <a:gd name="T56" fmla="*/ 3073 w 3234"/>
                  <a:gd name="T57" fmla="*/ 1296 h 1907"/>
                  <a:gd name="T58" fmla="*/ 3073 w 3234"/>
                  <a:gd name="T59" fmla="*/ 1361 h 1907"/>
                  <a:gd name="T60" fmla="*/ 1630 w 3234"/>
                  <a:gd name="T61" fmla="*/ 1221 h 1907"/>
                  <a:gd name="T62" fmla="*/ 1630 w 3234"/>
                  <a:gd name="T63" fmla="*/ 1135 h 1907"/>
                  <a:gd name="T64" fmla="*/ 2330 w 3234"/>
                  <a:gd name="T65" fmla="*/ 1135 h 1907"/>
                  <a:gd name="T66" fmla="*/ 2330 w 3234"/>
                  <a:gd name="T67" fmla="*/ 1221 h 1907"/>
                  <a:gd name="T68" fmla="*/ 1630 w 3234"/>
                  <a:gd name="T69" fmla="*/ 1221 h 1907"/>
                  <a:gd name="T70" fmla="*/ 3073 w 3234"/>
                  <a:gd name="T71" fmla="*/ 1221 h 1907"/>
                  <a:gd name="T72" fmla="*/ 2373 w 3234"/>
                  <a:gd name="T73" fmla="*/ 1221 h 1907"/>
                  <a:gd name="T74" fmla="*/ 2373 w 3234"/>
                  <a:gd name="T75" fmla="*/ 1135 h 1907"/>
                  <a:gd name="T76" fmla="*/ 3073 w 3234"/>
                  <a:gd name="T77" fmla="*/ 1135 h 1907"/>
                  <a:gd name="T78" fmla="*/ 3073 w 3234"/>
                  <a:gd name="T79" fmla="*/ 1221 h 1907"/>
                  <a:gd name="T80" fmla="*/ 143 w 3234"/>
                  <a:gd name="T81" fmla="*/ 163 h 1907"/>
                  <a:gd name="T82" fmla="*/ 3073 w 3234"/>
                  <a:gd name="T83" fmla="*/ 163 h 1907"/>
                  <a:gd name="T84" fmla="*/ 3073 w 3234"/>
                  <a:gd name="T85" fmla="*/ 1056 h 1907"/>
                  <a:gd name="T86" fmla="*/ 143 w 3234"/>
                  <a:gd name="T87" fmla="*/ 1056 h 1907"/>
                  <a:gd name="T88" fmla="*/ 143 w 3234"/>
                  <a:gd name="T89" fmla="*/ 163 h 1907"/>
                  <a:gd name="T90" fmla="*/ 143 w 3234"/>
                  <a:gd name="T91" fmla="*/ 1135 h 1907"/>
                  <a:gd name="T92" fmla="*/ 842 w 3234"/>
                  <a:gd name="T93" fmla="*/ 1135 h 1907"/>
                  <a:gd name="T94" fmla="*/ 842 w 3234"/>
                  <a:gd name="T95" fmla="*/ 1221 h 1907"/>
                  <a:gd name="T96" fmla="*/ 143 w 3234"/>
                  <a:gd name="T97" fmla="*/ 1221 h 1907"/>
                  <a:gd name="T98" fmla="*/ 143 w 3234"/>
                  <a:gd name="T99" fmla="*/ 1135 h 1907"/>
                  <a:gd name="T100" fmla="*/ 143 w 3234"/>
                  <a:gd name="T101" fmla="*/ 1300 h 1907"/>
                  <a:gd name="T102" fmla="*/ 1585 w 3234"/>
                  <a:gd name="T103" fmla="*/ 1300 h 1907"/>
                  <a:gd name="T104" fmla="*/ 1585 w 3234"/>
                  <a:gd name="T105" fmla="*/ 1739 h 1907"/>
                  <a:gd name="T106" fmla="*/ 143 w 3234"/>
                  <a:gd name="T107" fmla="*/ 1739 h 1907"/>
                  <a:gd name="T108" fmla="*/ 143 w 3234"/>
                  <a:gd name="T109" fmla="*/ 1300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34" h="1907">
                    <a:moveTo>
                      <a:pt x="3234" y="1907"/>
                    </a:moveTo>
                    <a:lnTo>
                      <a:pt x="3234" y="0"/>
                    </a:lnTo>
                    <a:lnTo>
                      <a:pt x="0" y="0"/>
                    </a:lnTo>
                    <a:lnTo>
                      <a:pt x="0" y="1907"/>
                    </a:lnTo>
                    <a:lnTo>
                      <a:pt x="3234" y="1907"/>
                    </a:lnTo>
                    <a:close/>
                    <a:moveTo>
                      <a:pt x="1586" y="1221"/>
                    </a:moveTo>
                    <a:lnTo>
                      <a:pt x="886" y="1221"/>
                    </a:lnTo>
                    <a:lnTo>
                      <a:pt x="886" y="1135"/>
                    </a:lnTo>
                    <a:lnTo>
                      <a:pt x="1586" y="1135"/>
                    </a:lnTo>
                    <a:lnTo>
                      <a:pt x="1586" y="1221"/>
                    </a:lnTo>
                    <a:close/>
                    <a:moveTo>
                      <a:pt x="2380" y="1701"/>
                    </a:moveTo>
                    <a:lnTo>
                      <a:pt x="1630" y="1701"/>
                    </a:lnTo>
                    <a:lnTo>
                      <a:pt x="1630" y="1635"/>
                    </a:lnTo>
                    <a:lnTo>
                      <a:pt x="2380" y="1635"/>
                    </a:lnTo>
                    <a:lnTo>
                      <a:pt x="2380" y="1701"/>
                    </a:lnTo>
                    <a:close/>
                    <a:moveTo>
                      <a:pt x="3073" y="1588"/>
                    </a:moveTo>
                    <a:lnTo>
                      <a:pt x="1630" y="1588"/>
                    </a:lnTo>
                    <a:lnTo>
                      <a:pt x="1630" y="1522"/>
                    </a:lnTo>
                    <a:lnTo>
                      <a:pt x="3073" y="1522"/>
                    </a:lnTo>
                    <a:lnTo>
                      <a:pt x="3073" y="1588"/>
                    </a:lnTo>
                    <a:close/>
                    <a:moveTo>
                      <a:pt x="3073" y="1474"/>
                    </a:moveTo>
                    <a:lnTo>
                      <a:pt x="1630" y="1474"/>
                    </a:lnTo>
                    <a:lnTo>
                      <a:pt x="1630" y="1409"/>
                    </a:lnTo>
                    <a:lnTo>
                      <a:pt x="3073" y="1409"/>
                    </a:lnTo>
                    <a:lnTo>
                      <a:pt x="3073" y="1474"/>
                    </a:lnTo>
                    <a:close/>
                    <a:moveTo>
                      <a:pt x="3073" y="1361"/>
                    </a:moveTo>
                    <a:lnTo>
                      <a:pt x="1630" y="1361"/>
                    </a:lnTo>
                    <a:lnTo>
                      <a:pt x="1630" y="1296"/>
                    </a:lnTo>
                    <a:lnTo>
                      <a:pt x="3073" y="1296"/>
                    </a:lnTo>
                    <a:lnTo>
                      <a:pt x="3073" y="1361"/>
                    </a:lnTo>
                    <a:close/>
                    <a:moveTo>
                      <a:pt x="1630" y="1221"/>
                    </a:moveTo>
                    <a:lnTo>
                      <a:pt x="1630" y="1135"/>
                    </a:lnTo>
                    <a:lnTo>
                      <a:pt x="2330" y="1135"/>
                    </a:lnTo>
                    <a:lnTo>
                      <a:pt x="2330" y="1221"/>
                    </a:lnTo>
                    <a:lnTo>
                      <a:pt x="1630" y="1221"/>
                    </a:lnTo>
                    <a:close/>
                    <a:moveTo>
                      <a:pt x="3073" y="1221"/>
                    </a:moveTo>
                    <a:lnTo>
                      <a:pt x="2373" y="1221"/>
                    </a:lnTo>
                    <a:lnTo>
                      <a:pt x="2373" y="1135"/>
                    </a:lnTo>
                    <a:lnTo>
                      <a:pt x="3073" y="1135"/>
                    </a:lnTo>
                    <a:lnTo>
                      <a:pt x="3073" y="1221"/>
                    </a:lnTo>
                    <a:close/>
                    <a:moveTo>
                      <a:pt x="143" y="163"/>
                    </a:moveTo>
                    <a:lnTo>
                      <a:pt x="3073" y="163"/>
                    </a:lnTo>
                    <a:lnTo>
                      <a:pt x="3073" y="1056"/>
                    </a:lnTo>
                    <a:lnTo>
                      <a:pt x="143" y="1056"/>
                    </a:lnTo>
                    <a:lnTo>
                      <a:pt x="143" y="163"/>
                    </a:lnTo>
                    <a:close/>
                    <a:moveTo>
                      <a:pt x="143" y="1135"/>
                    </a:moveTo>
                    <a:lnTo>
                      <a:pt x="842" y="1135"/>
                    </a:lnTo>
                    <a:lnTo>
                      <a:pt x="842" y="1221"/>
                    </a:lnTo>
                    <a:lnTo>
                      <a:pt x="143" y="1221"/>
                    </a:lnTo>
                    <a:lnTo>
                      <a:pt x="143" y="1135"/>
                    </a:lnTo>
                    <a:close/>
                    <a:moveTo>
                      <a:pt x="143" y="1300"/>
                    </a:moveTo>
                    <a:lnTo>
                      <a:pt x="1585" y="1300"/>
                    </a:lnTo>
                    <a:lnTo>
                      <a:pt x="1585" y="1739"/>
                    </a:lnTo>
                    <a:lnTo>
                      <a:pt x="143" y="1739"/>
                    </a:lnTo>
                    <a:lnTo>
                      <a:pt x="143" y="13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2000" dirty="0">
                  <a:cs typeface="+mn-ea"/>
                  <a:sym typeface="+mn-lt"/>
                </a:endParaRPr>
              </a:p>
            </p:txBody>
          </p:sp>
          <p:sp>
            <p:nvSpPr>
              <p:cNvPr id="37" name="işlïde">
                <a:extLst>
                  <a:ext uri="{FF2B5EF4-FFF2-40B4-BE49-F238E27FC236}">
                    <a16:creationId xmlns:a16="http://schemas.microsoft.com/office/drawing/2014/main" id="{CE935571-F458-4BF2-BEEC-4B10BCA1133A}"/>
                  </a:ext>
                </a:extLst>
              </p:cNvPr>
              <p:cNvSpPr/>
              <p:nvPr/>
            </p:nvSpPr>
            <p:spPr bwMode="auto">
              <a:xfrm>
                <a:off x="3752851" y="3211513"/>
                <a:ext cx="1109663"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38" name="íṩḻiḑe">
                <a:extLst>
                  <a:ext uri="{FF2B5EF4-FFF2-40B4-BE49-F238E27FC236}">
                    <a16:creationId xmlns:a16="http://schemas.microsoft.com/office/drawing/2014/main" id="{A3F8E3FC-8B64-46B2-8F6F-8346F9B787C7}"/>
                  </a:ext>
                </a:extLst>
              </p:cNvPr>
              <p:cNvSpPr/>
              <p:nvPr/>
            </p:nvSpPr>
            <p:spPr bwMode="auto">
              <a:xfrm>
                <a:off x="3752851" y="3473451"/>
                <a:ext cx="2289175" cy="696913"/>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39" name="ïśḷîďé">
                <a:extLst>
                  <a:ext uri="{FF2B5EF4-FFF2-40B4-BE49-F238E27FC236}">
                    <a16:creationId xmlns:a16="http://schemas.microsoft.com/office/drawing/2014/main" id="{7C6CD894-651C-4E7F-871E-0025109F3A77}"/>
                  </a:ext>
                </a:extLst>
              </p:cNvPr>
              <p:cNvSpPr/>
              <p:nvPr/>
            </p:nvSpPr>
            <p:spPr bwMode="auto">
              <a:xfrm>
                <a:off x="4932363"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0" name="îşḻídé">
                <a:extLst>
                  <a:ext uri="{FF2B5EF4-FFF2-40B4-BE49-F238E27FC236}">
                    <a16:creationId xmlns:a16="http://schemas.microsoft.com/office/drawing/2014/main" id="{6D59CE41-5774-4616-B72F-89651B83A71B}"/>
                  </a:ext>
                </a:extLst>
              </p:cNvPr>
              <p:cNvSpPr/>
              <p:nvPr/>
            </p:nvSpPr>
            <p:spPr bwMode="auto">
              <a:xfrm>
                <a:off x="6113463"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1" name="ísļiḋê">
                <a:extLst>
                  <a:ext uri="{FF2B5EF4-FFF2-40B4-BE49-F238E27FC236}">
                    <a16:creationId xmlns:a16="http://schemas.microsoft.com/office/drawing/2014/main" id="{D3CC13B3-F095-4283-BA97-93F24FA1D749}"/>
                  </a:ext>
                </a:extLst>
              </p:cNvPr>
              <p:cNvSpPr/>
              <p:nvPr/>
            </p:nvSpPr>
            <p:spPr bwMode="auto">
              <a:xfrm>
                <a:off x="6113463" y="3467101"/>
                <a:ext cx="2290763" cy="103188"/>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2" name="îṣlîdê">
                <a:extLst>
                  <a:ext uri="{FF2B5EF4-FFF2-40B4-BE49-F238E27FC236}">
                    <a16:creationId xmlns:a16="http://schemas.microsoft.com/office/drawing/2014/main" id="{C8CE05A5-BDF5-44DA-BFC6-EA20BD951FF4}"/>
                  </a:ext>
                </a:extLst>
              </p:cNvPr>
              <p:cNvSpPr/>
              <p:nvPr/>
            </p:nvSpPr>
            <p:spPr bwMode="auto">
              <a:xfrm>
                <a:off x="6113463" y="3646488"/>
                <a:ext cx="2290763" cy="103188"/>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3" name="ïṣľïḑè">
                <a:extLst>
                  <a:ext uri="{FF2B5EF4-FFF2-40B4-BE49-F238E27FC236}">
                    <a16:creationId xmlns:a16="http://schemas.microsoft.com/office/drawing/2014/main" id="{D82264A3-460D-4E5E-BC85-F5171C08B7A0}"/>
                  </a:ext>
                </a:extLst>
              </p:cNvPr>
              <p:cNvSpPr/>
              <p:nvPr/>
            </p:nvSpPr>
            <p:spPr bwMode="auto">
              <a:xfrm>
                <a:off x="6113463" y="3825876"/>
                <a:ext cx="2290763" cy="104775"/>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4" name="ïṣḻíḓé">
                <a:extLst>
                  <a:ext uri="{FF2B5EF4-FFF2-40B4-BE49-F238E27FC236}">
                    <a16:creationId xmlns:a16="http://schemas.microsoft.com/office/drawing/2014/main" id="{B3DC0C73-3CEC-4DA0-A3FC-048EBAE63FAE}"/>
                  </a:ext>
                </a:extLst>
              </p:cNvPr>
              <p:cNvSpPr/>
              <p:nvPr/>
            </p:nvSpPr>
            <p:spPr bwMode="auto">
              <a:xfrm>
                <a:off x="6113463" y="4005263"/>
                <a:ext cx="1190625" cy="104775"/>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sp>
            <p:nvSpPr>
              <p:cNvPr id="45" name="íš1íďè">
                <a:extLst>
                  <a:ext uri="{FF2B5EF4-FFF2-40B4-BE49-F238E27FC236}">
                    <a16:creationId xmlns:a16="http://schemas.microsoft.com/office/drawing/2014/main" id="{DF26BC1A-564C-4E87-A2D7-BD524C65B2AE}"/>
                  </a:ext>
                </a:extLst>
              </p:cNvPr>
              <p:cNvSpPr/>
              <p:nvPr/>
            </p:nvSpPr>
            <p:spPr bwMode="auto">
              <a:xfrm>
                <a:off x="7292976"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2000" dirty="0">
                  <a:cs typeface="+mn-ea"/>
                  <a:sym typeface="+mn-lt"/>
                </a:endParaRPr>
              </a:p>
            </p:txBody>
          </p:sp>
        </p:grpSp>
        <p:sp>
          <p:nvSpPr>
            <p:cNvPr id="9" name="circle-outline-with-huge-dot-at-the-center_38311">
              <a:extLst>
                <a:ext uri="{FF2B5EF4-FFF2-40B4-BE49-F238E27FC236}">
                  <a16:creationId xmlns:a16="http://schemas.microsoft.com/office/drawing/2014/main" id="{1B77999A-038A-4B8D-AD54-E25FE8F0AF74}"/>
                </a:ext>
              </a:extLst>
            </p:cNvPr>
            <p:cNvSpPr/>
            <p:nvPr/>
          </p:nvSpPr>
          <p:spPr>
            <a:xfrm>
              <a:off x="6423079" y="2223510"/>
              <a:ext cx="175564" cy="199228"/>
            </a:xfrm>
            <a:custGeom>
              <a:avLst/>
              <a:gdLst>
                <a:gd name="T0" fmla="*/ 196 w 391"/>
                <a:gd name="T1" fmla="*/ 0 h 391"/>
                <a:gd name="T2" fmla="*/ 0 w 391"/>
                <a:gd name="T3" fmla="*/ 196 h 391"/>
                <a:gd name="T4" fmla="*/ 196 w 391"/>
                <a:gd name="T5" fmla="*/ 391 h 391"/>
                <a:gd name="T6" fmla="*/ 391 w 391"/>
                <a:gd name="T7" fmla="*/ 196 h 391"/>
                <a:gd name="T8" fmla="*/ 196 w 391"/>
                <a:gd name="T9" fmla="*/ 0 h 391"/>
                <a:gd name="T10" fmla="*/ 196 w 391"/>
                <a:gd name="T11" fmla="*/ 338 h 391"/>
                <a:gd name="T12" fmla="*/ 53 w 391"/>
                <a:gd name="T13" fmla="*/ 196 h 391"/>
                <a:gd name="T14" fmla="*/ 196 w 391"/>
                <a:gd name="T15" fmla="*/ 53 h 391"/>
                <a:gd name="T16" fmla="*/ 338 w 391"/>
                <a:gd name="T17" fmla="*/ 196 h 391"/>
                <a:gd name="T18" fmla="*/ 196 w 391"/>
                <a:gd name="T19" fmla="*/ 338 h 391"/>
                <a:gd name="T20" fmla="*/ 258 w 391"/>
                <a:gd name="T21" fmla="*/ 196 h 391"/>
                <a:gd name="T22" fmla="*/ 196 w 391"/>
                <a:gd name="T23" fmla="*/ 258 h 391"/>
                <a:gd name="T24" fmla="*/ 133 w 391"/>
                <a:gd name="T25" fmla="*/ 196 h 391"/>
                <a:gd name="T26" fmla="*/ 196 w 391"/>
                <a:gd name="T27" fmla="*/ 133 h 391"/>
                <a:gd name="T28" fmla="*/ 258 w 391"/>
                <a:gd name="T29" fmla="*/ 1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1" h="391">
                  <a:moveTo>
                    <a:pt x="196" y="0"/>
                  </a:moveTo>
                  <a:cubicBezTo>
                    <a:pt x="88" y="0"/>
                    <a:pt x="0" y="88"/>
                    <a:pt x="0" y="196"/>
                  </a:cubicBezTo>
                  <a:cubicBezTo>
                    <a:pt x="0" y="303"/>
                    <a:pt x="88" y="391"/>
                    <a:pt x="196" y="391"/>
                  </a:cubicBezTo>
                  <a:cubicBezTo>
                    <a:pt x="303" y="391"/>
                    <a:pt x="391" y="303"/>
                    <a:pt x="391" y="196"/>
                  </a:cubicBezTo>
                  <a:cubicBezTo>
                    <a:pt x="391" y="88"/>
                    <a:pt x="303" y="0"/>
                    <a:pt x="196" y="0"/>
                  </a:cubicBezTo>
                  <a:close/>
                  <a:moveTo>
                    <a:pt x="196" y="338"/>
                  </a:moveTo>
                  <a:cubicBezTo>
                    <a:pt x="117" y="338"/>
                    <a:pt x="53" y="274"/>
                    <a:pt x="53" y="196"/>
                  </a:cubicBezTo>
                  <a:cubicBezTo>
                    <a:pt x="53" y="117"/>
                    <a:pt x="117" y="53"/>
                    <a:pt x="196" y="53"/>
                  </a:cubicBezTo>
                  <a:cubicBezTo>
                    <a:pt x="274" y="53"/>
                    <a:pt x="338" y="117"/>
                    <a:pt x="338" y="196"/>
                  </a:cubicBezTo>
                  <a:cubicBezTo>
                    <a:pt x="338" y="274"/>
                    <a:pt x="274" y="338"/>
                    <a:pt x="196" y="338"/>
                  </a:cubicBezTo>
                  <a:close/>
                  <a:moveTo>
                    <a:pt x="258" y="196"/>
                  </a:moveTo>
                  <a:cubicBezTo>
                    <a:pt x="258" y="230"/>
                    <a:pt x="230" y="258"/>
                    <a:pt x="196" y="258"/>
                  </a:cubicBezTo>
                  <a:cubicBezTo>
                    <a:pt x="161" y="258"/>
                    <a:pt x="133" y="230"/>
                    <a:pt x="133" y="196"/>
                  </a:cubicBezTo>
                  <a:cubicBezTo>
                    <a:pt x="133" y="161"/>
                    <a:pt x="161" y="133"/>
                    <a:pt x="196" y="133"/>
                  </a:cubicBezTo>
                  <a:cubicBezTo>
                    <a:pt x="230" y="133"/>
                    <a:pt x="258" y="161"/>
                    <a:pt x="258" y="19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mn-ea"/>
                <a:sym typeface="+mn-lt"/>
              </a:endParaRPr>
            </a:p>
          </p:txBody>
        </p:sp>
        <p:pic>
          <p:nvPicPr>
            <p:cNvPr id="10" name="图片 9">
              <a:extLst>
                <a:ext uri="{FF2B5EF4-FFF2-40B4-BE49-F238E27FC236}">
                  <a16:creationId xmlns:a16="http://schemas.microsoft.com/office/drawing/2014/main" id="{D31AB008-C843-48DE-A7C8-29880189E8F0}"/>
                </a:ext>
              </a:extLst>
            </p:cNvPr>
            <p:cNvPicPr>
              <a:picLocks noChangeAspect="1"/>
            </p:cNvPicPr>
            <p:nvPr/>
          </p:nvPicPr>
          <p:blipFill rotWithShape="1">
            <a:blip r:embed="rId2"/>
            <a:srcRect l="-1174" t="898" r="1174" b="20917"/>
            <a:stretch/>
          </p:blipFill>
          <p:spPr>
            <a:xfrm>
              <a:off x="4864117" y="4161272"/>
              <a:ext cx="1296396" cy="775169"/>
            </a:xfrm>
            <a:prstGeom prst="rect">
              <a:avLst/>
            </a:prstGeom>
          </p:spPr>
        </p:pic>
        <p:sp>
          <p:nvSpPr>
            <p:cNvPr id="11" name="矩形 10">
              <a:extLst>
                <a:ext uri="{FF2B5EF4-FFF2-40B4-BE49-F238E27FC236}">
                  <a16:creationId xmlns:a16="http://schemas.microsoft.com/office/drawing/2014/main" id="{93088E30-D438-4703-8EFC-DF5A09395685}"/>
                </a:ext>
              </a:extLst>
            </p:cNvPr>
            <p:cNvSpPr/>
            <p:nvPr/>
          </p:nvSpPr>
          <p:spPr>
            <a:xfrm>
              <a:off x="4777411" y="2431723"/>
              <a:ext cx="3445184" cy="231400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12" name="组合 11"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9602250F-FC8A-4694-9977-EF594D0476C2}"/>
                </a:ext>
              </a:extLst>
            </p:cNvPr>
            <p:cNvGrpSpPr>
              <a:grpSpLocks noChangeAspect="1"/>
            </p:cNvGrpSpPr>
            <p:nvPr/>
          </p:nvGrpSpPr>
          <p:grpSpPr>
            <a:xfrm>
              <a:off x="3605842" y="3821338"/>
              <a:ext cx="2660009" cy="1988892"/>
              <a:chOff x="3630613" y="1806575"/>
              <a:chExt cx="4930774" cy="3244850"/>
            </a:xfrm>
          </p:grpSpPr>
          <p:sp>
            <p:nvSpPr>
              <p:cNvPr id="23" name="íṩḻiḋe">
                <a:extLst>
                  <a:ext uri="{FF2B5EF4-FFF2-40B4-BE49-F238E27FC236}">
                    <a16:creationId xmlns:a16="http://schemas.microsoft.com/office/drawing/2014/main" id="{B5868598-ECED-4FD3-802C-0D2774932D05}"/>
                  </a:ext>
                </a:extLst>
              </p:cNvPr>
              <p:cNvSpPr/>
              <p:nvPr/>
            </p:nvSpPr>
            <p:spPr bwMode="auto">
              <a:xfrm>
                <a:off x="6291263" y="3559175"/>
                <a:ext cx="784225" cy="73820"/>
              </a:xfrm>
              <a:custGeom>
                <a:avLst/>
                <a:gdLst>
                  <a:gd name="connsiteX0" fmla="*/ 719138 w 784225"/>
                  <a:gd name="connsiteY0" fmla="*/ 0 h 73820"/>
                  <a:gd name="connsiteX1" fmla="*/ 784225 w 784225"/>
                  <a:gd name="connsiteY1" fmla="*/ 33338 h 73820"/>
                  <a:gd name="connsiteX2" fmla="*/ 777095 w 784225"/>
                  <a:gd name="connsiteY2" fmla="*/ 73820 h 73820"/>
                  <a:gd name="connsiteX3" fmla="*/ 691566 w 784225"/>
                  <a:gd name="connsiteY3" fmla="*/ 73820 h 73820"/>
                  <a:gd name="connsiteX4" fmla="*/ 66675 w 784225"/>
                  <a:gd name="connsiteY4" fmla="*/ 0 h 73820"/>
                  <a:gd name="connsiteX5" fmla="*/ 93802 w 784225"/>
                  <a:gd name="connsiteY5" fmla="*/ 73820 h 73820"/>
                  <a:gd name="connsiteX6" fmla="*/ 7131 w 784225"/>
                  <a:gd name="connsiteY6" fmla="*/ 73820 h 73820"/>
                  <a:gd name="connsiteX7" fmla="*/ 0 w 784225"/>
                  <a:gd name="connsiteY7" fmla="*/ 33338 h 7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4225" h="73820">
                    <a:moveTo>
                      <a:pt x="719138" y="0"/>
                    </a:moveTo>
                    <a:lnTo>
                      <a:pt x="784225" y="33338"/>
                    </a:lnTo>
                    <a:lnTo>
                      <a:pt x="777095" y="73820"/>
                    </a:lnTo>
                    <a:lnTo>
                      <a:pt x="691566" y="73820"/>
                    </a:lnTo>
                    <a:close/>
                    <a:moveTo>
                      <a:pt x="66675" y="0"/>
                    </a:moveTo>
                    <a:lnTo>
                      <a:pt x="93802" y="73820"/>
                    </a:lnTo>
                    <a:lnTo>
                      <a:pt x="7131" y="73820"/>
                    </a:lnTo>
                    <a:lnTo>
                      <a:pt x="0" y="33338"/>
                    </a:lnTo>
                    <a:close/>
                  </a:path>
                </a:pathLst>
              </a:cu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4" name="iśḷiḓe">
                <a:extLst>
                  <a:ext uri="{FF2B5EF4-FFF2-40B4-BE49-F238E27FC236}">
                    <a16:creationId xmlns:a16="http://schemas.microsoft.com/office/drawing/2014/main" id="{608C1A84-ACF3-4770-9135-19A575FA314D}"/>
                  </a:ext>
                </a:extLst>
              </p:cNvPr>
              <p:cNvSpPr/>
              <p:nvPr/>
            </p:nvSpPr>
            <p:spPr bwMode="auto">
              <a:xfrm>
                <a:off x="6732588" y="3543300"/>
                <a:ext cx="65088" cy="65088"/>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5" name="îṥlïḋê">
                <a:extLst>
                  <a:ext uri="{FF2B5EF4-FFF2-40B4-BE49-F238E27FC236}">
                    <a16:creationId xmlns:a16="http://schemas.microsoft.com/office/drawing/2014/main" id="{3006F6F5-12C0-41D0-836D-B07F2FC129F8}"/>
                  </a:ext>
                </a:extLst>
              </p:cNvPr>
              <p:cNvSpPr/>
              <p:nvPr/>
            </p:nvSpPr>
            <p:spPr bwMode="auto">
              <a:xfrm>
                <a:off x="6586538" y="3543300"/>
                <a:ext cx="47625" cy="65088"/>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6" name="îṩľïḑé">
                <a:extLst>
                  <a:ext uri="{FF2B5EF4-FFF2-40B4-BE49-F238E27FC236}">
                    <a16:creationId xmlns:a16="http://schemas.microsoft.com/office/drawing/2014/main" id="{456BC601-188A-42F1-8676-27188E91DEB4}"/>
                  </a:ext>
                </a:extLst>
              </p:cNvPr>
              <p:cNvSpPr/>
              <p:nvPr/>
            </p:nvSpPr>
            <p:spPr bwMode="auto">
              <a:xfrm>
                <a:off x="6519863" y="3509963"/>
                <a:ext cx="66675" cy="66675"/>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7" name="îṥľîḓe">
                <a:extLst>
                  <a:ext uri="{FF2B5EF4-FFF2-40B4-BE49-F238E27FC236}">
                    <a16:creationId xmlns:a16="http://schemas.microsoft.com/office/drawing/2014/main" id="{887FB7CD-5DFE-4369-AA5C-830BE7DB7563}"/>
                  </a:ext>
                </a:extLst>
              </p:cNvPr>
              <p:cNvSpPr/>
              <p:nvPr/>
            </p:nvSpPr>
            <p:spPr bwMode="auto">
              <a:xfrm>
                <a:off x="6797676" y="3509963"/>
                <a:ext cx="49213" cy="66675"/>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8" name="íS1iḑé">
                <a:extLst>
                  <a:ext uri="{FF2B5EF4-FFF2-40B4-BE49-F238E27FC236}">
                    <a16:creationId xmlns:a16="http://schemas.microsoft.com/office/drawing/2014/main" id="{5930008B-82AC-4D5E-B2E6-08D958DE4C1D}"/>
                  </a:ext>
                </a:extLst>
              </p:cNvPr>
              <p:cNvSpPr/>
              <p:nvPr/>
            </p:nvSpPr>
            <p:spPr bwMode="auto">
              <a:xfrm>
                <a:off x="6488113" y="3478213"/>
                <a:ext cx="49213" cy="49213"/>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29" name="îṧlíḑê">
                <a:extLst>
                  <a:ext uri="{FF2B5EF4-FFF2-40B4-BE49-F238E27FC236}">
                    <a16:creationId xmlns:a16="http://schemas.microsoft.com/office/drawing/2014/main" id="{F821C045-699E-4485-A39E-0224F40C8E64}"/>
                  </a:ext>
                </a:extLst>
              </p:cNvPr>
              <p:cNvSpPr/>
              <p:nvPr/>
            </p:nvSpPr>
            <p:spPr bwMode="auto">
              <a:xfrm>
                <a:off x="5997576" y="2363788"/>
                <a:ext cx="2368550" cy="1262063"/>
              </a:xfrm>
              <a:prstGeom prst="rect">
                <a:avLst/>
              </a:prstGeom>
              <a:solidFill>
                <a:srgbClr val="96B4B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cs typeface="+mn-ea"/>
                  <a:sym typeface="+mn-lt"/>
                </a:endParaRPr>
              </a:p>
            </p:txBody>
          </p:sp>
          <p:sp>
            <p:nvSpPr>
              <p:cNvPr id="30" name="îSḷïdè">
                <a:extLst>
                  <a:ext uri="{FF2B5EF4-FFF2-40B4-BE49-F238E27FC236}">
                    <a16:creationId xmlns:a16="http://schemas.microsoft.com/office/drawing/2014/main" id="{1C13BE0D-2D2A-438D-9DB8-A2B5CD579A48}"/>
                  </a:ext>
                </a:extLst>
              </p:cNvPr>
              <p:cNvSpPr/>
              <p:nvPr/>
            </p:nvSpPr>
            <p:spPr bwMode="auto">
              <a:xfrm>
                <a:off x="5214939" y="2166938"/>
                <a:ext cx="587376" cy="1147764"/>
              </a:xfrm>
              <a:custGeom>
                <a:avLst/>
                <a:gdLst>
                  <a:gd name="T0" fmla="*/ 36 w 36"/>
                  <a:gd name="T1" fmla="*/ 6 h 70"/>
                  <a:gd name="T2" fmla="*/ 29 w 36"/>
                  <a:gd name="T3" fmla="*/ 51 h 70"/>
                  <a:gd name="T4" fmla="*/ 6 w 36"/>
                  <a:gd name="T5" fmla="*/ 67 h 70"/>
                  <a:gd name="T6" fmla="*/ 1 w 36"/>
                  <a:gd name="T7" fmla="*/ 41 h 70"/>
                  <a:gd name="T8" fmla="*/ 21 w 36"/>
                  <a:gd name="T9" fmla="*/ 7 h 70"/>
                  <a:gd name="T10" fmla="*/ 36 w 36"/>
                  <a:gd name="T11" fmla="*/ 0 h 70"/>
                  <a:gd name="T12" fmla="*/ 36 w 36"/>
                  <a:gd name="T13" fmla="*/ 6 h 70"/>
                </a:gdLst>
                <a:ahLst/>
                <a:cxnLst>
                  <a:cxn ang="0">
                    <a:pos x="T0" y="T1"/>
                  </a:cxn>
                  <a:cxn ang="0">
                    <a:pos x="T2" y="T3"/>
                  </a:cxn>
                  <a:cxn ang="0">
                    <a:pos x="T4" y="T5"/>
                  </a:cxn>
                  <a:cxn ang="0">
                    <a:pos x="T6" y="T7"/>
                  </a:cxn>
                  <a:cxn ang="0">
                    <a:pos x="T8" y="T9"/>
                  </a:cxn>
                  <a:cxn ang="0">
                    <a:pos x="T10" y="T11"/>
                  </a:cxn>
                  <a:cxn ang="0">
                    <a:pos x="T12" y="T13"/>
                  </a:cxn>
                </a:cxnLst>
                <a:rect l="0" t="0" r="r" b="b"/>
                <a:pathLst>
                  <a:path w="36" h="70">
                    <a:moveTo>
                      <a:pt x="36" y="6"/>
                    </a:moveTo>
                    <a:cubicBezTo>
                      <a:pt x="36" y="6"/>
                      <a:pt x="33" y="44"/>
                      <a:pt x="29" y="51"/>
                    </a:cubicBezTo>
                    <a:cubicBezTo>
                      <a:pt x="24" y="58"/>
                      <a:pt x="12" y="65"/>
                      <a:pt x="6" y="67"/>
                    </a:cubicBezTo>
                    <a:cubicBezTo>
                      <a:pt x="0" y="70"/>
                      <a:pt x="1" y="41"/>
                      <a:pt x="1" y="41"/>
                    </a:cubicBezTo>
                    <a:cubicBezTo>
                      <a:pt x="1" y="41"/>
                      <a:pt x="21" y="6"/>
                      <a:pt x="21" y="7"/>
                    </a:cubicBezTo>
                    <a:cubicBezTo>
                      <a:pt x="21" y="8"/>
                      <a:pt x="36" y="0"/>
                      <a:pt x="36" y="0"/>
                    </a:cubicBezTo>
                    <a:lnTo>
                      <a:pt x="36" y="6"/>
                    </a:lnTo>
                    <a:close/>
                  </a:path>
                </a:pathLst>
              </a:custGeom>
              <a:solidFill>
                <a:srgbClr val="F5B6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31" name="ïSḻïḑè">
                <a:extLst>
                  <a:ext uri="{FF2B5EF4-FFF2-40B4-BE49-F238E27FC236}">
                    <a16:creationId xmlns:a16="http://schemas.microsoft.com/office/drawing/2014/main" id="{77D7B50F-5D86-4248-98F9-A7489C2D5023}"/>
                  </a:ext>
                </a:extLst>
              </p:cNvPr>
              <p:cNvSpPr/>
              <p:nvPr/>
            </p:nvSpPr>
            <p:spPr bwMode="auto">
              <a:xfrm>
                <a:off x="5688013" y="2265362"/>
                <a:ext cx="2873374" cy="1474789"/>
              </a:xfrm>
              <a:custGeom>
                <a:avLst/>
                <a:gdLst>
                  <a:gd name="T0" fmla="*/ 7 w 176"/>
                  <a:gd name="T1" fmla="*/ 0 h 90"/>
                  <a:gd name="T2" fmla="*/ 0 w 176"/>
                  <a:gd name="T3" fmla="*/ 7 h 90"/>
                  <a:gd name="T4" fmla="*/ 0 w 176"/>
                  <a:gd name="T5" fmla="*/ 83 h 90"/>
                  <a:gd name="T6" fmla="*/ 7 w 176"/>
                  <a:gd name="T7" fmla="*/ 90 h 90"/>
                  <a:gd name="T8" fmla="*/ 168 w 176"/>
                  <a:gd name="T9" fmla="*/ 90 h 90"/>
                  <a:gd name="T10" fmla="*/ 176 w 176"/>
                  <a:gd name="T11" fmla="*/ 83 h 90"/>
                  <a:gd name="T12" fmla="*/ 176 w 176"/>
                  <a:gd name="T13" fmla="*/ 7 h 90"/>
                  <a:gd name="T14" fmla="*/ 168 w 176"/>
                  <a:gd name="T15" fmla="*/ 0 h 90"/>
                  <a:gd name="T16" fmla="*/ 7 w 176"/>
                  <a:gd name="T1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90">
                    <a:moveTo>
                      <a:pt x="7" y="0"/>
                    </a:moveTo>
                    <a:cubicBezTo>
                      <a:pt x="3" y="0"/>
                      <a:pt x="0" y="3"/>
                      <a:pt x="0" y="7"/>
                    </a:cubicBezTo>
                    <a:cubicBezTo>
                      <a:pt x="0" y="83"/>
                      <a:pt x="0" y="83"/>
                      <a:pt x="0" y="83"/>
                    </a:cubicBezTo>
                    <a:cubicBezTo>
                      <a:pt x="0" y="87"/>
                      <a:pt x="3" y="90"/>
                      <a:pt x="7" y="90"/>
                    </a:cubicBezTo>
                    <a:cubicBezTo>
                      <a:pt x="168" y="90"/>
                      <a:pt x="168" y="90"/>
                      <a:pt x="168" y="90"/>
                    </a:cubicBezTo>
                    <a:cubicBezTo>
                      <a:pt x="172" y="90"/>
                      <a:pt x="176" y="87"/>
                      <a:pt x="176" y="83"/>
                    </a:cubicBezTo>
                    <a:cubicBezTo>
                      <a:pt x="176" y="7"/>
                      <a:pt x="176" y="7"/>
                      <a:pt x="176" y="7"/>
                    </a:cubicBezTo>
                    <a:cubicBezTo>
                      <a:pt x="176" y="3"/>
                      <a:pt x="172" y="0"/>
                      <a:pt x="168" y="0"/>
                    </a:cubicBezTo>
                    <a:lnTo>
                      <a:pt x="7" y="0"/>
                    </a:lnTo>
                    <a:close/>
                  </a:path>
                </a:pathLst>
              </a:custGeom>
              <a:solidFill>
                <a:srgbClr val="4646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32" name="îṡḻíďé">
                <a:extLst>
                  <a:ext uri="{FF2B5EF4-FFF2-40B4-BE49-F238E27FC236}">
                    <a16:creationId xmlns:a16="http://schemas.microsoft.com/office/drawing/2014/main" id="{AA405DF2-9327-4E70-A79A-2A0C240AC468}"/>
                  </a:ext>
                </a:extLst>
              </p:cNvPr>
              <p:cNvSpPr/>
              <p:nvPr/>
            </p:nvSpPr>
            <p:spPr bwMode="auto">
              <a:xfrm>
                <a:off x="3630613" y="1806575"/>
                <a:ext cx="3428999" cy="3244850"/>
              </a:xfrm>
              <a:custGeom>
                <a:avLst/>
                <a:gdLst>
                  <a:gd name="T0" fmla="*/ 0 w 210"/>
                  <a:gd name="T1" fmla="*/ 166 h 198"/>
                  <a:gd name="T2" fmla="*/ 41 w 210"/>
                  <a:gd name="T3" fmla="*/ 198 h 198"/>
                  <a:gd name="T4" fmla="*/ 54 w 210"/>
                  <a:gd name="T5" fmla="*/ 181 h 198"/>
                  <a:gd name="T6" fmla="*/ 70 w 210"/>
                  <a:gd name="T7" fmla="*/ 176 h 198"/>
                  <a:gd name="T8" fmla="*/ 145 w 210"/>
                  <a:gd name="T9" fmla="*/ 143 h 198"/>
                  <a:gd name="T10" fmla="*/ 186 w 210"/>
                  <a:gd name="T11" fmla="*/ 134 h 198"/>
                  <a:gd name="T12" fmla="*/ 210 w 210"/>
                  <a:gd name="T13" fmla="*/ 125 h 198"/>
                  <a:gd name="T14" fmla="*/ 182 w 210"/>
                  <a:gd name="T15" fmla="*/ 113 h 198"/>
                  <a:gd name="T16" fmla="*/ 153 w 210"/>
                  <a:gd name="T17" fmla="*/ 113 h 198"/>
                  <a:gd name="T18" fmla="*/ 119 w 210"/>
                  <a:gd name="T19" fmla="*/ 105 h 198"/>
                  <a:gd name="T20" fmla="*/ 104 w 210"/>
                  <a:gd name="T21" fmla="*/ 83 h 198"/>
                  <a:gd name="T22" fmla="*/ 104 w 210"/>
                  <a:gd name="T23" fmla="*/ 73 h 198"/>
                  <a:gd name="T24" fmla="*/ 122 w 210"/>
                  <a:gd name="T25" fmla="*/ 39 h 198"/>
                  <a:gd name="T26" fmla="*/ 127 w 210"/>
                  <a:gd name="T27" fmla="*/ 28 h 198"/>
                  <a:gd name="T28" fmla="*/ 188 w 210"/>
                  <a:gd name="T29" fmla="*/ 30 h 198"/>
                  <a:gd name="T30" fmla="*/ 203 w 210"/>
                  <a:gd name="T31" fmla="*/ 25 h 198"/>
                  <a:gd name="T32" fmla="*/ 192 w 210"/>
                  <a:gd name="T33" fmla="*/ 15 h 198"/>
                  <a:gd name="T34" fmla="*/ 121 w 210"/>
                  <a:gd name="T35" fmla="*/ 1 h 198"/>
                  <a:gd name="T36" fmla="*/ 58 w 210"/>
                  <a:gd name="T37" fmla="*/ 54 h 198"/>
                  <a:gd name="T38" fmla="*/ 0 w 210"/>
                  <a:gd name="T39" fmla="*/ 16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0" h="198">
                    <a:moveTo>
                      <a:pt x="0" y="166"/>
                    </a:moveTo>
                    <a:cubicBezTo>
                      <a:pt x="41" y="198"/>
                      <a:pt x="41" y="198"/>
                      <a:pt x="41" y="198"/>
                    </a:cubicBezTo>
                    <a:cubicBezTo>
                      <a:pt x="41" y="198"/>
                      <a:pt x="50" y="184"/>
                      <a:pt x="54" y="181"/>
                    </a:cubicBezTo>
                    <a:cubicBezTo>
                      <a:pt x="62" y="176"/>
                      <a:pt x="67" y="176"/>
                      <a:pt x="70" y="176"/>
                    </a:cubicBezTo>
                    <a:cubicBezTo>
                      <a:pt x="89" y="177"/>
                      <a:pt x="128" y="149"/>
                      <a:pt x="145" y="143"/>
                    </a:cubicBezTo>
                    <a:cubicBezTo>
                      <a:pt x="161" y="138"/>
                      <a:pt x="175" y="134"/>
                      <a:pt x="186" y="134"/>
                    </a:cubicBezTo>
                    <a:cubicBezTo>
                      <a:pt x="197" y="134"/>
                      <a:pt x="210" y="134"/>
                      <a:pt x="210" y="125"/>
                    </a:cubicBezTo>
                    <a:cubicBezTo>
                      <a:pt x="210" y="116"/>
                      <a:pt x="204" y="113"/>
                      <a:pt x="182" y="113"/>
                    </a:cubicBezTo>
                    <a:cubicBezTo>
                      <a:pt x="173" y="113"/>
                      <a:pt x="163" y="113"/>
                      <a:pt x="153" y="113"/>
                    </a:cubicBezTo>
                    <a:cubicBezTo>
                      <a:pt x="140" y="113"/>
                      <a:pt x="127" y="111"/>
                      <a:pt x="119" y="105"/>
                    </a:cubicBezTo>
                    <a:cubicBezTo>
                      <a:pt x="110" y="98"/>
                      <a:pt x="106" y="90"/>
                      <a:pt x="104" y="83"/>
                    </a:cubicBezTo>
                    <a:cubicBezTo>
                      <a:pt x="104" y="79"/>
                      <a:pt x="104" y="76"/>
                      <a:pt x="104" y="73"/>
                    </a:cubicBezTo>
                    <a:cubicBezTo>
                      <a:pt x="109" y="64"/>
                      <a:pt x="121" y="59"/>
                      <a:pt x="122" y="39"/>
                    </a:cubicBezTo>
                    <a:cubicBezTo>
                      <a:pt x="123" y="35"/>
                      <a:pt x="123" y="30"/>
                      <a:pt x="127" y="28"/>
                    </a:cubicBezTo>
                    <a:cubicBezTo>
                      <a:pt x="129" y="27"/>
                      <a:pt x="173" y="30"/>
                      <a:pt x="188" y="30"/>
                    </a:cubicBezTo>
                    <a:cubicBezTo>
                      <a:pt x="203" y="30"/>
                      <a:pt x="203" y="25"/>
                      <a:pt x="203" y="25"/>
                    </a:cubicBezTo>
                    <a:cubicBezTo>
                      <a:pt x="204" y="19"/>
                      <a:pt x="201" y="17"/>
                      <a:pt x="192" y="15"/>
                    </a:cubicBezTo>
                    <a:cubicBezTo>
                      <a:pt x="182" y="13"/>
                      <a:pt x="129" y="0"/>
                      <a:pt x="121" y="1"/>
                    </a:cubicBezTo>
                    <a:cubicBezTo>
                      <a:pt x="113" y="2"/>
                      <a:pt x="77" y="39"/>
                      <a:pt x="58" y="54"/>
                    </a:cubicBezTo>
                    <a:cubicBezTo>
                      <a:pt x="44" y="75"/>
                      <a:pt x="15" y="144"/>
                      <a:pt x="0" y="166"/>
                    </a:cubicBezTo>
                    <a:close/>
                  </a:path>
                </a:pathLst>
              </a:custGeom>
              <a:solidFill>
                <a:srgbClr val="FFC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sp>
            <p:nvSpPr>
              <p:cNvPr id="33" name="iśļíḓe">
                <a:extLst>
                  <a:ext uri="{FF2B5EF4-FFF2-40B4-BE49-F238E27FC236}">
                    <a16:creationId xmlns:a16="http://schemas.microsoft.com/office/drawing/2014/main" id="{9A6A5B2F-9CC6-47E1-A5D3-1D04D5869C32}"/>
                  </a:ext>
                </a:extLst>
              </p:cNvPr>
              <p:cNvSpPr/>
              <p:nvPr/>
            </p:nvSpPr>
            <p:spPr bwMode="auto">
              <a:xfrm>
                <a:off x="6651626" y="3756025"/>
                <a:ext cx="325437" cy="196850"/>
              </a:xfrm>
              <a:custGeom>
                <a:avLst/>
                <a:gdLst>
                  <a:gd name="T0" fmla="*/ 20 w 20"/>
                  <a:gd name="T1" fmla="*/ 8 h 12"/>
                  <a:gd name="T2" fmla="*/ 10 w 20"/>
                  <a:gd name="T3" fmla="*/ 0 h 12"/>
                  <a:gd name="T4" fmla="*/ 0 w 20"/>
                  <a:gd name="T5" fmla="*/ 8 h 12"/>
                  <a:gd name="T6" fmla="*/ 10 w 20"/>
                  <a:gd name="T7" fmla="*/ 12 h 12"/>
                  <a:gd name="T8" fmla="*/ 20 w 20"/>
                  <a:gd name="T9" fmla="*/ 8 h 12"/>
                </a:gdLst>
                <a:ahLst/>
                <a:cxnLst>
                  <a:cxn ang="0">
                    <a:pos x="T0" y="T1"/>
                  </a:cxn>
                  <a:cxn ang="0">
                    <a:pos x="T2" y="T3"/>
                  </a:cxn>
                  <a:cxn ang="0">
                    <a:pos x="T4" y="T5"/>
                  </a:cxn>
                  <a:cxn ang="0">
                    <a:pos x="T6" y="T7"/>
                  </a:cxn>
                  <a:cxn ang="0">
                    <a:pos x="T8" y="T9"/>
                  </a:cxn>
                </a:cxnLst>
                <a:rect l="0" t="0" r="r" b="b"/>
                <a:pathLst>
                  <a:path w="20" h="12">
                    <a:moveTo>
                      <a:pt x="20" y="8"/>
                    </a:moveTo>
                    <a:cubicBezTo>
                      <a:pt x="20" y="1"/>
                      <a:pt x="16" y="0"/>
                      <a:pt x="10" y="0"/>
                    </a:cubicBezTo>
                    <a:cubicBezTo>
                      <a:pt x="4" y="1"/>
                      <a:pt x="0" y="5"/>
                      <a:pt x="0" y="8"/>
                    </a:cubicBezTo>
                    <a:cubicBezTo>
                      <a:pt x="0" y="12"/>
                      <a:pt x="6" y="12"/>
                      <a:pt x="10" y="12"/>
                    </a:cubicBezTo>
                    <a:cubicBezTo>
                      <a:pt x="15" y="12"/>
                      <a:pt x="19" y="11"/>
                      <a:pt x="20" y="8"/>
                    </a:cubicBezTo>
                    <a:close/>
                  </a:path>
                </a:pathLst>
              </a:cu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600" dirty="0">
                  <a:cs typeface="+mn-ea"/>
                  <a:sym typeface="+mn-lt"/>
                </a:endParaRPr>
              </a:p>
            </p:txBody>
          </p:sp>
        </p:grpSp>
        <p:pic>
          <p:nvPicPr>
            <p:cNvPr id="13" name="图片 12">
              <a:extLst>
                <a:ext uri="{FF2B5EF4-FFF2-40B4-BE49-F238E27FC236}">
                  <a16:creationId xmlns:a16="http://schemas.microsoft.com/office/drawing/2014/main" id="{E679CBE8-AB15-4BFE-9569-124302BBAD88}"/>
                </a:ext>
              </a:extLst>
            </p:cNvPr>
            <p:cNvPicPr>
              <a:picLocks noChangeAspect="1"/>
            </p:cNvPicPr>
            <p:nvPr/>
          </p:nvPicPr>
          <p:blipFill>
            <a:blip r:embed="rId3" cstate="print"/>
            <a:srcRect/>
            <a:stretch>
              <a:fillRect/>
            </a:stretch>
          </p:blipFill>
          <p:spPr bwMode="auto">
            <a:xfrm>
              <a:off x="4872680" y="4162875"/>
              <a:ext cx="1287833" cy="766910"/>
            </a:xfrm>
            <a:prstGeom prst="rect">
              <a:avLst/>
            </a:prstGeom>
            <a:noFill/>
            <a:ln w="9525">
              <a:noFill/>
              <a:miter lim="800000"/>
              <a:headEnd/>
              <a:tailEnd/>
            </a:ln>
          </p:spPr>
        </p:pic>
        <p:sp>
          <p:nvSpPr>
            <p:cNvPr id="14" name="矩形 13">
              <a:extLst>
                <a:ext uri="{FF2B5EF4-FFF2-40B4-BE49-F238E27FC236}">
                  <a16:creationId xmlns:a16="http://schemas.microsoft.com/office/drawing/2014/main" id="{0AF0673B-FDEC-4BCB-9035-39319137AA10}"/>
                </a:ext>
              </a:extLst>
            </p:cNvPr>
            <p:cNvSpPr/>
            <p:nvPr/>
          </p:nvSpPr>
          <p:spPr>
            <a:xfrm>
              <a:off x="4870733" y="4158496"/>
              <a:ext cx="1308413" cy="7815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文本框 14">
              <a:extLst>
                <a:ext uri="{FF2B5EF4-FFF2-40B4-BE49-F238E27FC236}">
                  <a16:creationId xmlns:a16="http://schemas.microsoft.com/office/drawing/2014/main" id="{FF6A52F1-24EF-4594-804C-6781B4626CE7}"/>
                </a:ext>
              </a:extLst>
            </p:cNvPr>
            <p:cNvSpPr txBox="1"/>
            <p:nvPr/>
          </p:nvSpPr>
          <p:spPr>
            <a:xfrm>
              <a:off x="4745716" y="2897788"/>
              <a:ext cx="3550268" cy="271084"/>
            </a:xfrm>
            <a:prstGeom prst="rect">
              <a:avLst/>
            </a:prstGeom>
            <a:noFill/>
          </p:spPr>
          <p:txBody>
            <a:bodyPr wrap="square" rtlCol="0">
              <a:spAutoFit/>
            </a:bodyPr>
            <a:lstStyle/>
            <a:p>
              <a:pPr algn="ctr"/>
              <a:r>
                <a:rPr lang="en-US" altLang="zh-CN" sz="1100" b="1" dirty="0">
                  <a:solidFill>
                    <a:schemeClr val="bg1"/>
                  </a:solidFill>
                  <a:cs typeface="+mn-ea"/>
                  <a:sym typeface="+mn-lt"/>
                </a:rPr>
                <a:t>Abnormal behavior detected, machine locked</a:t>
              </a:r>
              <a:endParaRPr lang="zh-CN" altLang="en-US" sz="1100" b="1" dirty="0">
                <a:solidFill>
                  <a:schemeClr val="bg1"/>
                </a:solidFill>
                <a:cs typeface="+mn-ea"/>
                <a:sym typeface="+mn-lt"/>
              </a:endParaRPr>
            </a:p>
          </p:txBody>
        </p:sp>
        <p:sp>
          <p:nvSpPr>
            <p:cNvPr id="16" name="文本框 15">
              <a:extLst>
                <a:ext uri="{FF2B5EF4-FFF2-40B4-BE49-F238E27FC236}">
                  <a16:creationId xmlns:a16="http://schemas.microsoft.com/office/drawing/2014/main" id="{EACA52E5-27F8-4E4A-8AC2-6BD20ADCC4D8}"/>
                </a:ext>
              </a:extLst>
            </p:cNvPr>
            <p:cNvSpPr txBox="1"/>
            <p:nvPr/>
          </p:nvSpPr>
          <p:spPr>
            <a:xfrm>
              <a:off x="4836765" y="3122065"/>
              <a:ext cx="3415507" cy="350815"/>
            </a:xfrm>
            <a:prstGeom prst="rect">
              <a:avLst/>
            </a:prstGeom>
            <a:noFill/>
          </p:spPr>
          <p:txBody>
            <a:bodyPr wrap="square" rtlCol="0">
              <a:spAutoFit/>
            </a:bodyPr>
            <a:lstStyle/>
            <a:p>
              <a:pPr algn="ctr"/>
              <a:r>
                <a:rPr lang="en-US" altLang="zh-CN" sz="800" dirty="0">
                  <a:solidFill>
                    <a:schemeClr val="bg1"/>
                  </a:solidFill>
                  <a:cs typeface="+mn-ea"/>
                  <a:sym typeface="+mn-lt"/>
                </a:rPr>
                <a:t>Please confirm that there is no obstruction to the camera or other abnormal behavior, click to unlock and open the camera</a:t>
              </a:r>
              <a:endParaRPr lang="zh-CN" altLang="en-US" sz="800" dirty="0">
                <a:solidFill>
                  <a:schemeClr val="bg1"/>
                </a:solidFill>
                <a:cs typeface="+mn-ea"/>
                <a:sym typeface="+mn-lt"/>
              </a:endParaRPr>
            </a:p>
          </p:txBody>
        </p:sp>
      </p:grpSp>
      <p:sp>
        <p:nvSpPr>
          <p:cNvPr id="46" name="矩形 45">
            <a:extLst>
              <a:ext uri="{FF2B5EF4-FFF2-40B4-BE49-F238E27FC236}">
                <a16:creationId xmlns:a16="http://schemas.microsoft.com/office/drawing/2014/main" id="{EF0F7206-8AA9-4E15-8CC4-E719514C6EA0}"/>
              </a:ext>
            </a:extLst>
          </p:cNvPr>
          <p:cNvSpPr/>
          <p:nvPr/>
        </p:nvSpPr>
        <p:spPr>
          <a:xfrm>
            <a:off x="494789" y="2864549"/>
            <a:ext cx="1725013" cy="10840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47" name="Group 4">
            <a:extLst>
              <a:ext uri="{FF2B5EF4-FFF2-40B4-BE49-F238E27FC236}">
                <a16:creationId xmlns:a16="http://schemas.microsoft.com/office/drawing/2014/main" id="{2894FF60-530B-427B-95B6-8281F8573385}"/>
              </a:ext>
            </a:extLst>
          </p:cNvPr>
          <p:cNvGrpSpPr>
            <a:grpSpLocks noChangeAspect="1"/>
          </p:cNvGrpSpPr>
          <p:nvPr/>
        </p:nvGrpSpPr>
        <p:grpSpPr bwMode="auto">
          <a:xfrm rot="18487446">
            <a:off x="6440865" y="1935565"/>
            <a:ext cx="786271" cy="1045903"/>
            <a:chOff x="2340" y="1451"/>
            <a:chExt cx="1066" cy="1418"/>
          </a:xfrm>
        </p:grpSpPr>
        <p:sp>
          <p:nvSpPr>
            <p:cNvPr id="48" name="AutoShape 3">
              <a:extLst>
                <a:ext uri="{FF2B5EF4-FFF2-40B4-BE49-F238E27FC236}">
                  <a16:creationId xmlns:a16="http://schemas.microsoft.com/office/drawing/2014/main" id="{BABE9EDF-AD37-48B3-B46D-CE537AA2BB4A}"/>
                </a:ext>
              </a:extLst>
            </p:cNvPr>
            <p:cNvSpPr>
              <a:spLocks noChangeAspect="1" noChangeArrowheads="1" noTextEdit="1"/>
            </p:cNvSpPr>
            <p:nvPr/>
          </p:nvSpPr>
          <p:spPr bwMode="auto">
            <a:xfrm>
              <a:off x="2354" y="1451"/>
              <a:ext cx="1052" cy="1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9" name="Freeform 5">
              <a:extLst>
                <a:ext uri="{FF2B5EF4-FFF2-40B4-BE49-F238E27FC236}">
                  <a16:creationId xmlns:a16="http://schemas.microsoft.com/office/drawing/2014/main" id="{9B49EB5F-F1C7-4348-923B-7DBCF4E62F11}"/>
                </a:ext>
              </a:extLst>
            </p:cNvPr>
            <p:cNvSpPr>
              <a:spLocks/>
            </p:cNvSpPr>
            <p:nvPr/>
          </p:nvSpPr>
          <p:spPr bwMode="auto">
            <a:xfrm>
              <a:off x="2372" y="1481"/>
              <a:ext cx="1006" cy="1358"/>
            </a:xfrm>
            <a:custGeom>
              <a:avLst/>
              <a:gdLst>
                <a:gd name="T0" fmla="*/ 13 w 499"/>
                <a:gd name="T1" fmla="*/ 399 h 675"/>
                <a:gd name="T2" fmla="*/ 31 w 499"/>
                <a:gd name="T3" fmla="*/ 304 h 675"/>
                <a:gd name="T4" fmla="*/ 70 w 499"/>
                <a:gd name="T5" fmla="*/ 292 h 675"/>
                <a:gd name="T6" fmla="*/ 113 w 499"/>
                <a:gd name="T7" fmla="*/ 296 h 675"/>
                <a:gd name="T8" fmla="*/ 113 w 499"/>
                <a:gd name="T9" fmla="*/ 69 h 675"/>
                <a:gd name="T10" fmla="*/ 179 w 499"/>
                <a:gd name="T11" fmla="*/ 0 h 675"/>
                <a:gd name="T12" fmla="*/ 245 w 499"/>
                <a:gd name="T13" fmla="*/ 69 h 675"/>
                <a:gd name="T14" fmla="*/ 245 w 499"/>
                <a:gd name="T15" fmla="*/ 136 h 675"/>
                <a:gd name="T16" fmla="*/ 274 w 499"/>
                <a:gd name="T17" fmla="*/ 128 h 675"/>
                <a:gd name="T18" fmla="*/ 323 w 499"/>
                <a:gd name="T19" fmla="*/ 156 h 675"/>
                <a:gd name="T20" fmla="*/ 359 w 499"/>
                <a:gd name="T21" fmla="*/ 142 h 675"/>
                <a:gd name="T22" fmla="*/ 414 w 499"/>
                <a:gd name="T23" fmla="*/ 183 h 675"/>
                <a:gd name="T24" fmla="*/ 438 w 499"/>
                <a:gd name="T25" fmla="*/ 177 h 675"/>
                <a:gd name="T26" fmla="*/ 499 w 499"/>
                <a:gd name="T27" fmla="*/ 247 h 675"/>
                <a:gd name="T28" fmla="*/ 499 w 499"/>
                <a:gd name="T29" fmla="*/ 455 h 675"/>
                <a:gd name="T30" fmla="*/ 265 w 499"/>
                <a:gd name="T31" fmla="*/ 675 h 675"/>
                <a:gd name="T32" fmla="*/ 13 w 499"/>
                <a:gd name="T33" fmla="*/ 399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9" h="675">
                  <a:moveTo>
                    <a:pt x="13" y="399"/>
                  </a:moveTo>
                  <a:cubicBezTo>
                    <a:pt x="1" y="353"/>
                    <a:pt x="0" y="325"/>
                    <a:pt x="31" y="304"/>
                  </a:cubicBezTo>
                  <a:cubicBezTo>
                    <a:pt x="43" y="296"/>
                    <a:pt x="56" y="292"/>
                    <a:pt x="70" y="292"/>
                  </a:cubicBezTo>
                  <a:cubicBezTo>
                    <a:pt x="80" y="292"/>
                    <a:pt x="95" y="293"/>
                    <a:pt x="113" y="296"/>
                  </a:cubicBezTo>
                  <a:cubicBezTo>
                    <a:pt x="113" y="69"/>
                    <a:pt x="113" y="69"/>
                    <a:pt x="113" y="69"/>
                  </a:cubicBezTo>
                  <a:cubicBezTo>
                    <a:pt x="113" y="31"/>
                    <a:pt x="143" y="0"/>
                    <a:pt x="179" y="0"/>
                  </a:cubicBezTo>
                  <a:cubicBezTo>
                    <a:pt x="215" y="0"/>
                    <a:pt x="245" y="31"/>
                    <a:pt x="245" y="69"/>
                  </a:cubicBezTo>
                  <a:cubicBezTo>
                    <a:pt x="245" y="136"/>
                    <a:pt x="245" y="136"/>
                    <a:pt x="245" y="136"/>
                  </a:cubicBezTo>
                  <a:cubicBezTo>
                    <a:pt x="254" y="131"/>
                    <a:pt x="263" y="128"/>
                    <a:pt x="274" y="128"/>
                  </a:cubicBezTo>
                  <a:cubicBezTo>
                    <a:pt x="294" y="128"/>
                    <a:pt x="312" y="139"/>
                    <a:pt x="323" y="156"/>
                  </a:cubicBezTo>
                  <a:cubicBezTo>
                    <a:pt x="333" y="148"/>
                    <a:pt x="346" y="143"/>
                    <a:pt x="359" y="142"/>
                  </a:cubicBezTo>
                  <a:cubicBezTo>
                    <a:pt x="383" y="142"/>
                    <a:pt x="405" y="159"/>
                    <a:pt x="414" y="183"/>
                  </a:cubicBezTo>
                  <a:cubicBezTo>
                    <a:pt x="422" y="179"/>
                    <a:pt x="430" y="177"/>
                    <a:pt x="438" y="177"/>
                  </a:cubicBezTo>
                  <a:cubicBezTo>
                    <a:pt x="471" y="177"/>
                    <a:pt x="499" y="208"/>
                    <a:pt x="499" y="247"/>
                  </a:cubicBezTo>
                  <a:cubicBezTo>
                    <a:pt x="499" y="317"/>
                    <a:pt x="499" y="387"/>
                    <a:pt x="499" y="455"/>
                  </a:cubicBezTo>
                  <a:cubicBezTo>
                    <a:pt x="498" y="558"/>
                    <a:pt x="398" y="675"/>
                    <a:pt x="265" y="675"/>
                  </a:cubicBezTo>
                  <a:cubicBezTo>
                    <a:pt x="135" y="675"/>
                    <a:pt x="51" y="583"/>
                    <a:pt x="13" y="399"/>
                  </a:cubicBezTo>
                  <a:close/>
                </a:path>
              </a:pathLst>
            </a:custGeom>
            <a:solidFill>
              <a:srgbClr val="FFCD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0" name="Freeform 6">
              <a:extLst>
                <a:ext uri="{FF2B5EF4-FFF2-40B4-BE49-F238E27FC236}">
                  <a16:creationId xmlns:a16="http://schemas.microsoft.com/office/drawing/2014/main" id="{C9AB89A1-EA80-440E-9A39-0E4197BB82DC}"/>
                </a:ext>
              </a:extLst>
            </p:cNvPr>
            <p:cNvSpPr>
              <a:spLocks noEditPoints="1"/>
            </p:cNvSpPr>
            <p:nvPr/>
          </p:nvSpPr>
          <p:spPr bwMode="auto">
            <a:xfrm>
              <a:off x="2340" y="1453"/>
              <a:ext cx="1066" cy="1414"/>
            </a:xfrm>
            <a:custGeom>
              <a:avLst/>
              <a:gdLst>
                <a:gd name="T0" fmla="*/ 191 w 529"/>
                <a:gd name="T1" fmla="*/ 0 h 703"/>
                <a:gd name="T2" fmla="*/ 116 w 529"/>
                <a:gd name="T3" fmla="*/ 83 h 703"/>
                <a:gd name="T4" fmla="*/ 116 w 529"/>
                <a:gd name="T5" fmla="*/ 294 h 703"/>
                <a:gd name="T6" fmla="*/ 109 w 529"/>
                <a:gd name="T7" fmla="*/ 293 h 703"/>
                <a:gd name="T8" fmla="*/ 86 w 529"/>
                <a:gd name="T9" fmla="*/ 292 h 703"/>
                <a:gd name="T10" fmla="*/ 40 w 529"/>
                <a:gd name="T11" fmla="*/ 306 h 703"/>
                <a:gd name="T12" fmla="*/ 15 w 529"/>
                <a:gd name="T13" fmla="*/ 417 h 703"/>
                <a:gd name="T14" fmla="*/ 281 w 529"/>
                <a:gd name="T15" fmla="*/ 703 h 703"/>
                <a:gd name="T16" fmla="*/ 528 w 529"/>
                <a:gd name="T17" fmla="*/ 469 h 703"/>
                <a:gd name="T18" fmla="*/ 528 w 529"/>
                <a:gd name="T19" fmla="*/ 260 h 703"/>
                <a:gd name="T20" fmla="*/ 454 w 529"/>
                <a:gd name="T21" fmla="*/ 178 h 703"/>
                <a:gd name="T22" fmla="*/ 448 w 529"/>
                <a:gd name="T23" fmla="*/ 178 h 703"/>
                <a:gd name="T24" fmla="*/ 442 w 529"/>
                <a:gd name="T25" fmla="*/ 179 h 703"/>
                <a:gd name="T26" fmla="*/ 437 w 529"/>
                <a:gd name="T27" fmla="*/ 180 h 703"/>
                <a:gd name="T28" fmla="*/ 436 w 529"/>
                <a:gd name="T29" fmla="*/ 178 h 703"/>
                <a:gd name="T30" fmla="*/ 375 w 529"/>
                <a:gd name="T31" fmla="*/ 143 h 703"/>
                <a:gd name="T32" fmla="*/ 370 w 529"/>
                <a:gd name="T33" fmla="*/ 143 h 703"/>
                <a:gd name="T34" fmla="*/ 344 w 529"/>
                <a:gd name="T35" fmla="*/ 150 h 703"/>
                <a:gd name="T36" fmla="*/ 342 w 529"/>
                <a:gd name="T37" fmla="*/ 152 h 703"/>
                <a:gd name="T38" fmla="*/ 341 w 529"/>
                <a:gd name="T39" fmla="*/ 151 h 703"/>
                <a:gd name="T40" fmla="*/ 290 w 529"/>
                <a:gd name="T41" fmla="*/ 128 h 703"/>
                <a:gd name="T42" fmla="*/ 284 w 529"/>
                <a:gd name="T43" fmla="*/ 128 h 703"/>
                <a:gd name="T44" fmla="*/ 279 w 529"/>
                <a:gd name="T45" fmla="*/ 129 h 703"/>
                <a:gd name="T46" fmla="*/ 275 w 529"/>
                <a:gd name="T47" fmla="*/ 130 h 703"/>
                <a:gd name="T48" fmla="*/ 275 w 529"/>
                <a:gd name="T49" fmla="*/ 83 h 703"/>
                <a:gd name="T50" fmla="*/ 195 w 529"/>
                <a:gd name="T51" fmla="*/ 0 h 703"/>
                <a:gd name="T52" fmla="*/ 191 w 529"/>
                <a:gd name="T53" fmla="*/ 0 h 703"/>
                <a:gd name="T54" fmla="*/ 195 w 529"/>
                <a:gd name="T55" fmla="*/ 28 h 703"/>
                <a:gd name="T56" fmla="*/ 247 w 529"/>
                <a:gd name="T57" fmla="*/ 83 h 703"/>
                <a:gd name="T58" fmla="*/ 247 w 529"/>
                <a:gd name="T59" fmla="*/ 175 h 703"/>
                <a:gd name="T60" fmla="*/ 268 w 529"/>
                <a:gd name="T61" fmla="*/ 162 h 703"/>
                <a:gd name="T62" fmla="*/ 290 w 529"/>
                <a:gd name="T63" fmla="*/ 156 h 703"/>
                <a:gd name="T64" fmla="*/ 327 w 529"/>
                <a:gd name="T65" fmla="*/ 178 h 703"/>
                <a:gd name="T66" fmla="*/ 335 w 529"/>
                <a:gd name="T67" fmla="*/ 191 h 703"/>
                <a:gd name="T68" fmla="*/ 348 w 529"/>
                <a:gd name="T69" fmla="*/ 181 h 703"/>
                <a:gd name="T70" fmla="*/ 375 w 529"/>
                <a:gd name="T71" fmla="*/ 170 h 703"/>
                <a:gd name="T72" fmla="*/ 417 w 529"/>
                <a:gd name="T73" fmla="*/ 202 h 703"/>
                <a:gd name="T74" fmla="*/ 423 w 529"/>
                <a:gd name="T75" fmla="*/ 216 h 703"/>
                <a:gd name="T76" fmla="*/ 436 w 529"/>
                <a:gd name="T77" fmla="*/ 209 h 703"/>
                <a:gd name="T78" fmla="*/ 454 w 529"/>
                <a:gd name="T79" fmla="*/ 205 h 703"/>
                <a:gd name="T80" fmla="*/ 501 w 529"/>
                <a:gd name="T81" fmla="*/ 261 h 703"/>
                <a:gd name="T82" fmla="*/ 501 w 529"/>
                <a:gd name="T83" fmla="*/ 469 h 703"/>
                <a:gd name="T84" fmla="*/ 281 w 529"/>
                <a:gd name="T85" fmla="*/ 676 h 703"/>
                <a:gd name="T86" fmla="*/ 42 w 529"/>
                <a:gd name="T87" fmla="*/ 411 h 703"/>
                <a:gd name="T88" fmla="*/ 55 w 529"/>
                <a:gd name="T89" fmla="*/ 329 h 703"/>
                <a:gd name="T90" fmla="*/ 86 w 529"/>
                <a:gd name="T91" fmla="*/ 320 h 703"/>
                <a:gd name="T92" fmla="*/ 120 w 529"/>
                <a:gd name="T93" fmla="*/ 323 h 703"/>
                <a:gd name="T94" fmla="*/ 143 w 529"/>
                <a:gd name="T95" fmla="*/ 326 h 703"/>
                <a:gd name="T96" fmla="*/ 143 w 529"/>
                <a:gd name="T97" fmla="*/ 83 h 703"/>
                <a:gd name="T98" fmla="*/ 195 w 529"/>
                <a:gd name="T99" fmla="*/ 28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29" h="703">
                  <a:moveTo>
                    <a:pt x="191" y="0"/>
                  </a:moveTo>
                  <a:cubicBezTo>
                    <a:pt x="149" y="3"/>
                    <a:pt x="116" y="39"/>
                    <a:pt x="116" y="83"/>
                  </a:cubicBezTo>
                  <a:cubicBezTo>
                    <a:pt x="116" y="294"/>
                    <a:pt x="116" y="294"/>
                    <a:pt x="116" y="294"/>
                  </a:cubicBezTo>
                  <a:cubicBezTo>
                    <a:pt x="109" y="293"/>
                    <a:pt x="109" y="293"/>
                    <a:pt x="109" y="293"/>
                  </a:cubicBezTo>
                  <a:cubicBezTo>
                    <a:pt x="101" y="293"/>
                    <a:pt x="94" y="292"/>
                    <a:pt x="86" y="292"/>
                  </a:cubicBezTo>
                  <a:cubicBezTo>
                    <a:pt x="69" y="292"/>
                    <a:pt x="53" y="297"/>
                    <a:pt x="40" y="306"/>
                  </a:cubicBezTo>
                  <a:cubicBezTo>
                    <a:pt x="5" y="330"/>
                    <a:pt x="0" y="359"/>
                    <a:pt x="15" y="417"/>
                  </a:cubicBezTo>
                  <a:cubicBezTo>
                    <a:pt x="55" y="606"/>
                    <a:pt x="144" y="703"/>
                    <a:pt x="281" y="703"/>
                  </a:cubicBezTo>
                  <a:cubicBezTo>
                    <a:pt x="414" y="703"/>
                    <a:pt x="528" y="588"/>
                    <a:pt x="528" y="469"/>
                  </a:cubicBezTo>
                  <a:cubicBezTo>
                    <a:pt x="529" y="401"/>
                    <a:pt x="529" y="331"/>
                    <a:pt x="528" y="260"/>
                  </a:cubicBezTo>
                  <a:cubicBezTo>
                    <a:pt x="528" y="215"/>
                    <a:pt x="496" y="178"/>
                    <a:pt x="454" y="178"/>
                  </a:cubicBezTo>
                  <a:cubicBezTo>
                    <a:pt x="448" y="178"/>
                    <a:pt x="448" y="178"/>
                    <a:pt x="448" y="178"/>
                  </a:cubicBezTo>
                  <a:cubicBezTo>
                    <a:pt x="446" y="178"/>
                    <a:pt x="444" y="178"/>
                    <a:pt x="442" y="179"/>
                  </a:cubicBezTo>
                  <a:cubicBezTo>
                    <a:pt x="437" y="180"/>
                    <a:pt x="437" y="180"/>
                    <a:pt x="437" y="180"/>
                  </a:cubicBezTo>
                  <a:cubicBezTo>
                    <a:pt x="436" y="178"/>
                    <a:pt x="436" y="178"/>
                    <a:pt x="436" y="178"/>
                  </a:cubicBezTo>
                  <a:cubicBezTo>
                    <a:pt x="423" y="156"/>
                    <a:pt x="400" y="143"/>
                    <a:pt x="375" y="143"/>
                  </a:cubicBezTo>
                  <a:cubicBezTo>
                    <a:pt x="370" y="143"/>
                    <a:pt x="370" y="143"/>
                    <a:pt x="370" y="143"/>
                  </a:cubicBezTo>
                  <a:cubicBezTo>
                    <a:pt x="361" y="143"/>
                    <a:pt x="352" y="146"/>
                    <a:pt x="344" y="150"/>
                  </a:cubicBezTo>
                  <a:cubicBezTo>
                    <a:pt x="342" y="152"/>
                    <a:pt x="342" y="152"/>
                    <a:pt x="342" y="152"/>
                  </a:cubicBezTo>
                  <a:cubicBezTo>
                    <a:pt x="341" y="151"/>
                    <a:pt x="341" y="151"/>
                    <a:pt x="341" y="151"/>
                  </a:cubicBezTo>
                  <a:cubicBezTo>
                    <a:pt x="328" y="136"/>
                    <a:pt x="309" y="128"/>
                    <a:pt x="290" y="128"/>
                  </a:cubicBezTo>
                  <a:cubicBezTo>
                    <a:pt x="284" y="128"/>
                    <a:pt x="284" y="128"/>
                    <a:pt x="284" y="128"/>
                  </a:cubicBezTo>
                  <a:cubicBezTo>
                    <a:pt x="282" y="128"/>
                    <a:pt x="281" y="128"/>
                    <a:pt x="279" y="129"/>
                  </a:cubicBezTo>
                  <a:cubicBezTo>
                    <a:pt x="275" y="130"/>
                    <a:pt x="275" y="130"/>
                    <a:pt x="275" y="130"/>
                  </a:cubicBezTo>
                  <a:cubicBezTo>
                    <a:pt x="275" y="83"/>
                    <a:pt x="275" y="83"/>
                    <a:pt x="275" y="83"/>
                  </a:cubicBezTo>
                  <a:cubicBezTo>
                    <a:pt x="275" y="37"/>
                    <a:pt x="239" y="0"/>
                    <a:pt x="195" y="0"/>
                  </a:cubicBezTo>
                  <a:cubicBezTo>
                    <a:pt x="191" y="0"/>
                    <a:pt x="191" y="0"/>
                    <a:pt x="191" y="0"/>
                  </a:cubicBezTo>
                  <a:close/>
                  <a:moveTo>
                    <a:pt x="195" y="28"/>
                  </a:moveTo>
                  <a:cubicBezTo>
                    <a:pt x="224" y="28"/>
                    <a:pt x="247" y="52"/>
                    <a:pt x="247" y="83"/>
                  </a:cubicBezTo>
                  <a:cubicBezTo>
                    <a:pt x="247" y="175"/>
                    <a:pt x="247" y="175"/>
                    <a:pt x="247" y="175"/>
                  </a:cubicBezTo>
                  <a:cubicBezTo>
                    <a:pt x="268" y="162"/>
                    <a:pt x="268" y="162"/>
                    <a:pt x="268" y="162"/>
                  </a:cubicBezTo>
                  <a:cubicBezTo>
                    <a:pt x="275" y="158"/>
                    <a:pt x="282" y="156"/>
                    <a:pt x="290" y="156"/>
                  </a:cubicBezTo>
                  <a:cubicBezTo>
                    <a:pt x="304" y="156"/>
                    <a:pt x="318" y="164"/>
                    <a:pt x="327" y="178"/>
                  </a:cubicBezTo>
                  <a:cubicBezTo>
                    <a:pt x="335" y="191"/>
                    <a:pt x="335" y="191"/>
                    <a:pt x="335" y="191"/>
                  </a:cubicBezTo>
                  <a:cubicBezTo>
                    <a:pt x="348" y="181"/>
                    <a:pt x="348" y="181"/>
                    <a:pt x="348" y="181"/>
                  </a:cubicBezTo>
                  <a:cubicBezTo>
                    <a:pt x="355" y="174"/>
                    <a:pt x="365" y="170"/>
                    <a:pt x="375" y="170"/>
                  </a:cubicBezTo>
                  <a:cubicBezTo>
                    <a:pt x="393" y="170"/>
                    <a:pt x="410" y="183"/>
                    <a:pt x="417" y="202"/>
                  </a:cubicBezTo>
                  <a:cubicBezTo>
                    <a:pt x="423" y="216"/>
                    <a:pt x="423" y="216"/>
                    <a:pt x="423" y="216"/>
                  </a:cubicBezTo>
                  <a:cubicBezTo>
                    <a:pt x="436" y="209"/>
                    <a:pt x="436" y="209"/>
                    <a:pt x="436" y="209"/>
                  </a:cubicBezTo>
                  <a:cubicBezTo>
                    <a:pt x="442" y="207"/>
                    <a:pt x="448" y="205"/>
                    <a:pt x="454" y="205"/>
                  </a:cubicBezTo>
                  <a:cubicBezTo>
                    <a:pt x="479" y="205"/>
                    <a:pt x="501" y="230"/>
                    <a:pt x="501" y="261"/>
                  </a:cubicBezTo>
                  <a:cubicBezTo>
                    <a:pt x="501" y="332"/>
                    <a:pt x="501" y="401"/>
                    <a:pt x="501" y="469"/>
                  </a:cubicBezTo>
                  <a:cubicBezTo>
                    <a:pt x="500" y="572"/>
                    <a:pt x="398" y="676"/>
                    <a:pt x="281" y="676"/>
                  </a:cubicBezTo>
                  <a:cubicBezTo>
                    <a:pt x="159" y="676"/>
                    <a:pt x="80" y="589"/>
                    <a:pt x="42" y="411"/>
                  </a:cubicBezTo>
                  <a:cubicBezTo>
                    <a:pt x="30" y="362"/>
                    <a:pt x="32" y="344"/>
                    <a:pt x="55" y="329"/>
                  </a:cubicBezTo>
                  <a:cubicBezTo>
                    <a:pt x="64" y="323"/>
                    <a:pt x="75" y="320"/>
                    <a:pt x="86" y="320"/>
                  </a:cubicBezTo>
                  <a:cubicBezTo>
                    <a:pt x="94" y="320"/>
                    <a:pt x="106" y="321"/>
                    <a:pt x="120" y="323"/>
                  </a:cubicBezTo>
                  <a:cubicBezTo>
                    <a:pt x="143" y="326"/>
                    <a:pt x="143" y="326"/>
                    <a:pt x="143" y="326"/>
                  </a:cubicBezTo>
                  <a:cubicBezTo>
                    <a:pt x="143" y="83"/>
                    <a:pt x="143" y="83"/>
                    <a:pt x="143" y="83"/>
                  </a:cubicBezTo>
                  <a:cubicBezTo>
                    <a:pt x="143" y="52"/>
                    <a:pt x="167" y="28"/>
                    <a:pt x="195" y="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1" name="Freeform 7">
              <a:extLst>
                <a:ext uri="{FF2B5EF4-FFF2-40B4-BE49-F238E27FC236}">
                  <a16:creationId xmlns:a16="http://schemas.microsoft.com/office/drawing/2014/main" id="{186B2AA6-49F6-48D4-8AC2-48D35D4A226A}"/>
                </a:ext>
              </a:extLst>
            </p:cNvPr>
            <p:cNvSpPr>
              <a:spLocks noEditPoints="1"/>
            </p:cNvSpPr>
            <p:nvPr/>
          </p:nvSpPr>
          <p:spPr bwMode="auto">
            <a:xfrm>
              <a:off x="2570" y="1755"/>
              <a:ext cx="673" cy="503"/>
            </a:xfrm>
            <a:custGeom>
              <a:avLst/>
              <a:gdLst>
                <a:gd name="T0" fmla="*/ 268 w 673"/>
                <a:gd name="T1" fmla="*/ 279 h 503"/>
                <a:gd name="T2" fmla="*/ 326 w 673"/>
                <a:gd name="T3" fmla="*/ 279 h 503"/>
                <a:gd name="T4" fmla="*/ 326 w 673"/>
                <a:gd name="T5" fmla="*/ 0 h 503"/>
                <a:gd name="T6" fmla="*/ 268 w 673"/>
                <a:gd name="T7" fmla="*/ 0 h 503"/>
                <a:gd name="T8" fmla="*/ 268 w 673"/>
                <a:gd name="T9" fmla="*/ 279 h 503"/>
                <a:gd name="T10" fmla="*/ 0 w 673"/>
                <a:gd name="T11" fmla="*/ 503 h 503"/>
                <a:gd name="T12" fmla="*/ 58 w 673"/>
                <a:gd name="T13" fmla="*/ 503 h 503"/>
                <a:gd name="T14" fmla="*/ 58 w 673"/>
                <a:gd name="T15" fmla="*/ 249 h 503"/>
                <a:gd name="T16" fmla="*/ 0 w 673"/>
                <a:gd name="T17" fmla="*/ 249 h 503"/>
                <a:gd name="T18" fmla="*/ 0 w 673"/>
                <a:gd name="T19" fmla="*/ 503 h 503"/>
                <a:gd name="T20" fmla="*/ 439 w 673"/>
                <a:gd name="T21" fmla="*/ 311 h 503"/>
                <a:gd name="T22" fmla="*/ 499 w 673"/>
                <a:gd name="T23" fmla="*/ 311 h 503"/>
                <a:gd name="T24" fmla="*/ 499 w 673"/>
                <a:gd name="T25" fmla="*/ 34 h 503"/>
                <a:gd name="T26" fmla="*/ 439 w 673"/>
                <a:gd name="T27" fmla="*/ 34 h 503"/>
                <a:gd name="T28" fmla="*/ 439 w 673"/>
                <a:gd name="T29" fmla="*/ 311 h 503"/>
                <a:gd name="T30" fmla="*/ 612 w 673"/>
                <a:gd name="T31" fmla="*/ 366 h 503"/>
                <a:gd name="T32" fmla="*/ 673 w 673"/>
                <a:gd name="T33" fmla="*/ 366 h 503"/>
                <a:gd name="T34" fmla="*/ 673 w 673"/>
                <a:gd name="T35" fmla="*/ 86 h 503"/>
                <a:gd name="T36" fmla="*/ 612 w 673"/>
                <a:gd name="T37" fmla="*/ 86 h 503"/>
                <a:gd name="T38" fmla="*/ 612 w 673"/>
                <a:gd name="T39" fmla="*/ 366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73" h="503">
                  <a:moveTo>
                    <a:pt x="268" y="279"/>
                  </a:moveTo>
                  <a:lnTo>
                    <a:pt x="326" y="279"/>
                  </a:lnTo>
                  <a:lnTo>
                    <a:pt x="326" y="0"/>
                  </a:lnTo>
                  <a:lnTo>
                    <a:pt x="268" y="0"/>
                  </a:lnTo>
                  <a:lnTo>
                    <a:pt x="268" y="279"/>
                  </a:lnTo>
                  <a:close/>
                  <a:moveTo>
                    <a:pt x="0" y="503"/>
                  </a:moveTo>
                  <a:lnTo>
                    <a:pt x="58" y="503"/>
                  </a:lnTo>
                  <a:lnTo>
                    <a:pt x="58" y="249"/>
                  </a:lnTo>
                  <a:lnTo>
                    <a:pt x="0" y="249"/>
                  </a:lnTo>
                  <a:lnTo>
                    <a:pt x="0" y="503"/>
                  </a:lnTo>
                  <a:close/>
                  <a:moveTo>
                    <a:pt x="439" y="311"/>
                  </a:moveTo>
                  <a:lnTo>
                    <a:pt x="499" y="311"/>
                  </a:lnTo>
                  <a:lnTo>
                    <a:pt x="499" y="34"/>
                  </a:lnTo>
                  <a:lnTo>
                    <a:pt x="439" y="34"/>
                  </a:lnTo>
                  <a:lnTo>
                    <a:pt x="439" y="311"/>
                  </a:lnTo>
                  <a:close/>
                  <a:moveTo>
                    <a:pt x="612" y="366"/>
                  </a:moveTo>
                  <a:lnTo>
                    <a:pt x="673" y="366"/>
                  </a:lnTo>
                  <a:lnTo>
                    <a:pt x="673" y="86"/>
                  </a:lnTo>
                  <a:lnTo>
                    <a:pt x="612" y="86"/>
                  </a:lnTo>
                  <a:lnTo>
                    <a:pt x="612" y="3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
        <p:nvSpPr>
          <p:cNvPr id="5" name="文本框 4">
            <a:extLst>
              <a:ext uri="{FF2B5EF4-FFF2-40B4-BE49-F238E27FC236}">
                <a16:creationId xmlns:a16="http://schemas.microsoft.com/office/drawing/2014/main" id="{0862A1F3-6DB0-14C0-0434-CEF2FFC0B998}"/>
              </a:ext>
            </a:extLst>
          </p:cNvPr>
          <p:cNvSpPr txBox="1"/>
          <p:nvPr/>
        </p:nvSpPr>
        <p:spPr>
          <a:xfrm>
            <a:off x="6233002" y="3625241"/>
            <a:ext cx="633507" cy="253916"/>
          </a:xfrm>
          <a:prstGeom prst="rect">
            <a:avLst/>
          </a:prstGeom>
          <a:noFill/>
        </p:spPr>
        <p:txBody>
          <a:bodyPr wrap="none" rtlCol="0">
            <a:spAutoFit/>
          </a:bodyPr>
          <a:lstStyle/>
          <a:p>
            <a:pPr algn="ctr"/>
            <a:r>
              <a:rPr lang="en-US" altLang="zh-CN" sz="1050" b="1" dirty="0">
                <a:solidFill>
                  <a:schemeClr val="bg1"/>
                </a:solidFill>
                <a:cs typeface="+mn-ea"/>
                <a:sym typeface="+mn-lt"/>
              </a:rPr>
              <a:t>Unlock</a:t>
            </a:r>
            <a:endParaRPr lang="zh-CN" altLang="en-US" sz="1050" b="1" dirty="0">
              <a:solidFill>
                <a:schemeClr val="bg1"/>
              </a:solidFill>
              <a:cs typeface="+mn-ea"/>
              <a:sym typeface="+mn-lt"/>
            </a:endParaRPr>
          </a:p>
        </p:txBody>
      </p:sp>
      <p:sp>
        <p:nvSpPr>
          <p:cNvPr id="6" name="文本框 5">
            <a:extLst>
              <a:ext uri="{FF2B5EF4-FFF2-40B4-BE49-F238E27FC236}">
                <a16:creationId xmlns:a16="http://schemas.microsoft.com/office/drawing/2014/main" id="{EF24AC80-9A05-F1F5-B78F-87028A7E24D1}"/>
              </a:ext>
            </a:extLst>
          </p:cNvPr>
          <p:cNvSpPr txBox="1"/>
          <p:nvPr/>
        </p:nvSpPr>
        <p:spPr>
          <a:xfrm>
            <a:off x="5956484" y="3826239"/>
            <a:ext cx="1186543" cy="253916"/>
          </a:xfrm>
          <a:prstGeom prst="rect">
            <a:avLst/>
          </a:prstGeom>
          <a:noFill/>
        </p:spPr>
        <p:txBody>
          <a:bodyPr wrap="none" rtlCol="0">
            <a:spAutoFit/>
          </a:bodyPr>
          <a:lstStyle/>
          <a:p>
            <a:pPr algn="ctr"/>
            <a:r>
              <a:rPr lang="en-US" altLang="zh-CN" sz="1050" b="1" dirty="0">
                <a:solidFill>
                  <a:schemeClr val="bg1"/>
                </a:solidFill>
                <a:cs typeface="+mn-ea"/>
                <a:sym typeface="+mn-lt"/>
              </a:rPr>
              <a:t>Request unlock</a:t>
            </a:r>
            <a:endParaRPr lang="zh-CN" altLang="en-US" sz="1050" b="1" dirty="0">
              <a:solidFill>
                <a:schemeClr val="bg1"/>
              </a:solidFill>
              <a:cs typeface="+mn-ea"/>
              <a:sym typeface="+mn-lt"/>
            </a:endParaRPr>
          </a:p>
        </p:txBody>
      </p:sp>
      <p:sp>
        <p:nvSpPr>
          <p:cNvPr id="91" name="文本框 90">
            <a:extLst>
              <a:ext uri="{FF2B5EF4-FFF2-40B4-BE49-F238E27FC236}">
                <a16:creationId xmlns:a16="http://schemas.microsoft.com/office/drawing/2014/main" id="{004645A3-219E-0417-8C21-556800134FCE}"/>
              </a:ext>
            </a:extLst>
          </p:cNvPr>
          <p:cNvSpPr txBox="1"/>
          <p:nvPr/>
        </p:nvSpPr>
        <p:spPr>
          <a:xfrm>
            <a:off x="5391664" y="4462827"/>
            <a:ext cx="357790" cy="153888"/>
          </a:xfrm>
          <a:prstGeom prst="rect">
            <a:avLst/>
          </a:prstGeom>
          <a:noFill/>
        </p:spPr>
        <p:txBody>
          <a:bodyPr wrap="none" rtlCol="0">
            <a:spAutoFit/>
          </a:bodyPr>
          <a:lstStyle/>
          <a:p>
            <a:pPr algn="ctr"/>
            <a:r>
              <a:rPr lang="en-US" altLang="zh-CN" sz="400" b="1" dirty="0">
                <a:solidFill>
                  <a:schemeClr val="bg1"/>
                </a:solidFill>
                <a:cs typeface="+mn-ea"/>
                <a:sym typeface="+mn-lt"/>
              </a:rPr>
              <a:t>Unlock</a:t>
            </a:r>
            <a:endParaRPr lang="zh-CN" altLang="en-US" sz="400" b="1" dirty="0">
              <a:solidFill>
                <a:schemeClr val="bg1"/>
              </a:solidFill>
              <a:cs typeface="+mn-ea"/>
              <a:sym typeface="+mn-lt"/>
            </a:endParaRPr>
          </a:p>
        </p:txBody>
      </p:sp>
      <p:sp>
        <p:nvSpPr>
          <p:cNvPr id="92" name="文本框 91">
            <a:extLst>
              <a:ext uri="{FF2B5EF4-FFF2-40B4-BE49-F238E27FC236}">
                <a16:creationId xmlns:a16="http://schemas.microsoft.com/office/drawing/2014/main" id="{9617545C-DE90-C781-3B4C-028F843CAEAE}"/>
              </a:ext>
            </a:extLst>
          </p:cNvPr>
          <p:cNvSpPr txBox="1"/>
          <p:nvPr/>
        </p:nvSpPr>
        <p:spPr>
          <a:xfrm>
            <a:off x="5288385" y="4537044"/>
            <a:ext cx="572593" cy="153888"/>
          </a:xfrm>
          <a:prstGeom prst="rect">
            <a:avLst/>
          </a:prstGeom>
          <a:noFill/>
        </p:spPr>
        <p:txBody>
          <a:bodyPr wrap="none" rtlCol="0">
            <a:spAutoFit/>
          </a:bodyPr>
          <a:lstStyle/>
          <a:p>
            <a:pPr algn="ctr"/>
            <a:r>
              <a:rPr lang="en-US" altLang="zh-CN" sz="400" b="1" dirty="0">
                <a:solidFill>
                  <a:schemeClr val="bg1"/>
                </a:solidFill>
                <a:cs typeface="+mn-ea"/>
                <a:sym typeface="+mn-lt"/>
              </a:rPr>
              <a:t>Request unlock</a:t>
            </a:r>
            <a:endParaRPr lang="zh-CN" altLang="en-US" sz="400" b="1" dirty="0">
              <a:solidFill>
                <a:schemeClr val="bg1"/>
              </a:solidFill>
              <a:cs typeface="+mn-ea"/>
              <a:sym typeface="+mn-lt"/>
            </a:endParaRPr>
          </a:p>
        </p:txBody>
      </p:sp>
      <p:sp>
        <p:nvSpPr>
          <p:cNvPr id="93" name="文本框 92">
            <a:extLst>
              <a:ext uri="{FF2B5EF4-FFF2-40B4-BE49-F238E27FC236}">
                <a16:creationId xmlns:a16="http://schemas.microsoft.com/office/drawing/2014/main" id="{459814B0-5494-C02B-5DE6-907B0F1F4847}"/>
              </a:ext>
            </a:extLst>
          </p:cNvPr>
          <p:cNvSpPr txBox="1"/>
          <p:nvPr/>
        </p:nvSpPr>
        <p:spPr>
          <a:xfrm>
            <a:off x="4921597" y="4210637"/>
            <a:ext cx="1297992" cy="153888"/>
          </a:xfrm>
          <a:prstGeom prst="rect">
            <a:avLst/>
          </a:prstGeom>
          <a:noFill/>
        </p:spPr>
        <p:txBody>
          <a:bodyPr wrap="square" rtlCol="0">
            <a:spAutoFit/>
          </a:bodyPr>
          <a:lstStyle/>
          <a:p>
            <a:pPr algn="ctr"/>
            <a:r>
              <a:rPr lang="en-US" altLang="zh-CN" sz="400" b="1" dirty="0">
                <a:solidFill>
                  <a:schemeClr val="bg1"/>
                </a:solidFill>
                <a:cs typeface="+mn-ea"/>
                <a:sym typeface="+mn-lt"/>
              </a:rPr>
              <a:t>Abnormal behavior detected, machine locked</a:t>
            </a:r>
            <a:endParaRPr lang="zh-CN" altLang="en-US" sz="400" b="1" dirty="0">
              <a:solidFill>
                <a:schemeClr val="bg1"/>
              </a:solidFill>
              <a:cs typeface="+mn-ea"/>
              <a:sym typeface="+mn-lt"/>
            </a:endParaRPr>
          </a:p>
        </p:txBody>
      </p:sp>
      <p:sp>
        <p:nvSpPr>
          <p:cNvPr id="94" name="文本框 93">
            <a:extLst>
              <a:ext uri="{FF2B5EF4-FFF2-40B4-BE49-F238E27FC236}">
                <a16:creationId xmlns:a16="http://schemas.microsoft.com/office/drawing/2014/main" id="{8EB99A2D-A5C4-3FD6-3069-2B65470678FC}"/>
              </a:ext>
            </a:extLst>
          </p:cNvPr>
          <p:cNvSpPr txBox="1"/>
          <p:nvPr/>
        </p:nvSpPr>
        <p:spPr>
          <a:xfrm>
            <a:off x="4956580" y="4289363"/>
            <a:ext cx="1224478" cy="184666"/>
          </a:xfrm>
          <a:prstGeom prst="rect">
            <a:avLst/>
          </a:prstGeom>
          <a:noFill/>
        </p:spPr>
        <p:txBody>
          <a:bodyPr wrap="square" rtlCol="0">
            <a:spAutoFit/>
          </a:bodyPr>
          <a:lstStyle/>
          <a:p>
            <a:pPr algn="ctr"/>
            <a:r>
              <a:rPr lang="en-US" altLang="zh-CN" sz="300" dirty="0">
                <a:solidFill>
                  <a:schemeClr val="bg1"/>
                </a:solidFill>
                <a:cs typeface="+mn-ea"/>
                <a:sym typeface="+mn-lt"/>
              </a:rPr>
              <a:t>Please confirm that there is no obstruction to the camera or other abnormal behavior, click to unlock and open the camera</a:t>
            </a:r>
            <a:endParaRPr lang="zh-CN" altLang="en-US" sz="300" dirty="0">
              <a:solidFill>
                <a:schemeClr val="bg1"/>
              </a:solidFill>
              <a:cs typeface="+mn-ea"/>
              <a:sym typeface="+mn-lt"/>
            </a:endParaRPr>
          </a:p>
        </p:txBody>
      </p:sp>
    </p:spTree>
    <p:extLst>
      <p:ext uri="{BB962C8B-B14F-4D97-AF65-F5344CB8AC3E}">
        <p14:creationId xmlns:p14="http://schemas.microsoft.com/office/powerpoint/2010/main" val="2839902428"/>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AAD19F6-D6C5-483A-A147-8134C039CA9F}"/>
              </a:ext>
            </a:extLst>
          </p:cNvPr>
          <p:cNvSpPr>
            <a:spLocks noGrp="1"/>
          </p:cNvSpPr>
          <p:nvPr>
            <p:ph type="title"/>
          </p:nvPr>
        </p:nvSpPr>
        <p:spPr/>
        <p:txBody>
          <a:bodyPr>
            <a:normAutofit/>
          </a:bodyPr>
          <a:lstStyle/>
          <a:p>
            <a:r>
              <a:rPr>
                <a:latin typeface="+mn-lt"/>
              </a:rPr>
              <a:t>External Monitor Detection</a:t>
            </a:r>
          </a:p>
        </p:txBody>
      </p:sp>
      <p:sp>
        <p:nvSpPr>
          <p:cNvPr id="3" name="矩形 2">
            <a:extLst>
              <a:ext uri="{FF2B5EF4-FFF2-40B4-BE49-F238E27FC236}">
                <a16:creationId xmlns:a16="http://schemas.microsoft.com/office/drawing/2014/main" id="{56849734-2347-4970-ACC0-C9E90D31A44A}"/>
              </a:ext>
            </a:extLst>
          </p:cNvPr>
          <p:cNvSpPr/>
          <p:nvPr/>
        </p:nvSpPr>
        <p:spPr>
          <a:xfrm>
            <a:off x="305633" y="2243282"/>
            <a:ext cx="8607741" cy="3453846"/>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文本框 3">
            <a:extLst>
              <a:ext uri="{FF2B5EF4-FFF2-40B4-BE49-F238E27FC236}">
                <a16:creationId xmlns:a16="http://schemas.microsoft.com/office/drawing/2014/main" id="{A4BA1EF2-FEB7-4D56-8099-C976BCB73EE1}"/>
              </a:ext>
            </a:extLst>
          </p:cNvPr>
          <p:cNvSpPr txBox="1"/>
          <p:nvPr/>
        </p:nvSpPr>
        <p:spPr>
          <a:xfrm>
            <a:off x="413757" y="3246852"/>
            <a:ext cx="2477435" cy="1754326"/>
          </a:xfrm>
          <a:prstGeom prst="rect">
            <a:avLst/>
          </a:prstGeom>
          <a:noFill/>
        </p:spPr>
        <p:txBody>
          <a:bodyPr wrap="square" rtlCol="0">
            <a:spAutoFit/>
          </a:bodyPr>
          <a:lstStyle/>
          <a:p>
            <a:r>
              <a:t>While the camera is on, external monitors are disabled; attempts are blocked and a popup appears in the bottom-left corner</a:t>
            </a:r>
            <a:endParaRPr lang="en-US" altLang="zh-CN" dirty="0">
              <a:cs typeface="+mn-ea"/>
              <a:sym typeface="+mn-lt"/>
            </a:endParaRPr>
          </a:p>
        </p:txBody>
      </p:sp>
      <p:grpSp>
        <p:nvGrpSpPr>
          <p:cNvPr id="7" name="组合 6">
            <a:extLst>
              <a:ext uri="{FF2B5EF4-FFF2-40B4-BE49-F238E27FC236}">
                <a16:creationId xmlns:a16="http://schemas.microsoft.com/office/drawing/2014/main" id="{F03FF542-97CD-47B6-A6C9-1D65361246B5}"/>
              </a:ext>
            </a:extLst>
          </p:cNvPr>
          <p:cNvGrpSpPr/>
          <p:nvPr/>
        </p:nvGrpSpPr>
        <p:grpSpPr>
          <a:xfrm>
            <a:off x="2416759" y="3179508"/>
            <a:ext cx="3751320" cy="2538514"/>
            <a:chOff x="3605842" y="2186320"/>
            <a:chExt cx="5355278" cy="3623910"/>
          </a:xfrm>
        </p:grpSpPr>
        <p:grpSp>
          <p:nvGrpSpPr>
            <p:cNvPr id="8" name="组合 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0E537FB9-DAC4-4268-BA91-732F5FA263BD}"/>
                </a:ext>
              </a:extLst>
            </p:cNvPr>
            <p:cNvGrpSpPr>
              <a:grpSpLocks noChangeAspect="1"/>
            </p:cNvGrpSpPr>
            <p:nvPr/>
          </p:nvGrpSpPr>
          <p:grpSpPr>
            <a:xfrm>
              <a:off x="4059553" y="2186320"/>
              <a:ext cx="4901567" cy="3578928"/>
              <a:chOff x="2397126" y="1050926"/>
              <a:chExt cx="7400925" cy="4756150"/>
            </a:xfrm>
          </p:grpSpPr>
          <p:sp>
            <p:nvSpPr>
              <p:cNvPr id="34" name="íṥḻiďe">
                <a:extLst>
                  <a:ext uri="{FF2B5EF4-FFF2-40B4-BE49-F238E27FC236}">
                    <a16:creationId xmlns:a16="http://schemas.microsoft.com/office/drawing/2014/main" id="{880AA4E0-4014-4910-BB9B-A68F24B5E040}"/>
                  </a:ext>
                </a:extLst>
              </p:cNvPr>
              <p:cNvSpPr/>
              <p:nvPr/>
            </p:nvSpPr>
            <p:spPr bwMode="auto">
              <a:xfrm>
                <a:off x="3146426" y="1050926"/>
                <a:ext cx="5903913" cy="3756025"/>
              </a:xfrm>
              <a:custGeom>
                <a:avLst/>
                <a:gdLst>
                  <a:gd name="T0" fmla="*/ 74 w 2632"/>
                  <a:gd name="T1" fmla="*/ 0 h 1676"/>
                  <a:gd name="T2" fmla="*/ 0 w 2632"/>
                  <a:gd name="T3" fmla="*/ 74 h 1676"/>
                  <a:gd name="T4" fmla="*/ 0 w 2632"/>
                  <a:gd name="T5" fmla="*/ 1602 h 1676"/>
                  <a:gd name="T6" fmla="*/ 74 w 2632"/>
                  <a:gd name="T7" fmla="*/ 1676 h 1676"/>
                  <a:gd name="T8" fmla="*/ 2558 w 2632"/>
                  <a:gd name="T9" fmla="*/ 1676 h 1676"/>
                  <a:gd name="T10" fmla="*/ 2632 w 2632"/>
                  <a:gd name="T11" fmla="*/ 1602 h 1676"/>
                  <a:gd name="T12" fmla="*/ 2632 w 2632"/>
                  <a:gd name="T13" fmla="*/ 74 h 1676"/>
                  <a:gd name="T14" fmla="*/ 2558 w 2632"/>
                  <a:gd name="T15" fmla="*/ 0 h 1676"/>
                  <a:gd name="T16" fmla="*/ 74 w 2632"/>
                  <a:gd name="T17" fmla="*/ 0 h 1676"/>
                  <a:gd name="T18" fmla="*/ 2458 w 2632"/>
                  <a:gd name="T19" fmla="*/ 1511 h 1676"/>
                  <a:gd name="T20" fmla="*/ 169 w 2632"/>
                  <a:gd name="T21" fmla="*/ 1511 h 1676"/>
                  <a:gd name="T22" fmla="*/ 169 w 2632"/>
                  <a:gd name="T23" fmla="*/ 160 h 1676"/>
                  <a:gd name="T24" fmla="*/ 2458 w 2632"/>
                  <a:gd name="T25" fmla="*/ 160 h 1676"/>
                  <a:gd name="T26" fmla="*/ 2458 w 2632"/>
                  <a:gd name="T27" fmla="*/ 1511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32" h="1676">
                    <a:moveTo>
                      <a:pt x="74" y="0"/>
                    </a:moveTo>
                    <a:cubicBezTo>
                      <a:pt x="33" y="0"/>
                      <a:pt x="0" y="33"/>
                      <a:pt x="0" y="74"/>
                    </a:cubicBezTo>
                    <a:cubicBezTo>
                      <a:pt x="0" y="1602"/>
                      <a:pt x="0" y="1602"/>
                      <a:pt x="0" y="1602"/>
                    </a:cubicBezTo>
                    <a:cubicBezTo>
                      <a:pt x="0" y="1643"/>
                      <a:pt x="33" y="1676"/>
                      <a:pt x="74" y="1676"/>
                    </a:cubicBezTo>
                    <a:cubicBezTo>
                      <a:pt x="2558" y="1676"/>
                      <a:pt x="2558" y="1676"/>
                      <a:pt x="2558" y="1676"/>
                    </a:cubicBezTo>
                    <a:cubicBezTo>
                      <a:pt x="2599" y="1676"/>
                      <a:pt x="2632" y="1643"/>
                      <a:pt x="2632" y="1602"/>
                    </a:cubicBezTo>
                    <a:cubicBezTo>
                      <a:pt x="2632" y="74"/>
                      <a:pt x="2632" y="74"/>
                      <a:pt x="2632" y="74"/>
                    </a:cubicBezTo>
                    <a:cubicBezTo>
                      <a:pt x="2632" y="33"/>
                      <a:pt x="2599" y="0"/>
                      <a:pt x="2558" y="0"/>
                    </a:cubicBezTo>
                    <a:lnTo>
                      <a:pt x="74" y="0"/>
                    </a:lnTo>
                    <a:close/>
                    <a:moveTo>
                      <a:pt x="2458" y="1511"/>
                    </a:moveTo>
                    <a:cubicBezTo>
                      <a:pt x="169" y="1511"/>
                      <a:pt x="169" y="1511"/>
                      <a:pt x="169" y="1511"/>
                    </a:cubicBezTo>
                    <a:cubicBezTo>
                      <a:pt x="169" y="160"/>
                      <a:pt x="169" y="160"/>
                      <a:pt x="169" y="160"/>
                    </a:cubicBezTo>
                    <a:cubicBezTo>
                      <a:pt x="2458" y="160"/>
                      <a:pt x="2458" y="160"/>
                      <a:pt x="2458" y="160"/>
                    </a:cubicBezTo>
                    <a:lnTo>
                      <a:pt x="2458" y="1511"/>
                    </a:lnTo>
                    <a:close/>
                  </a:path>
                </a:pathLst>
              </a:custGeom>
              <a:solidFill>
                <a:srgbClr val="616E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400" dirty="0">
                  <a:cs typeface="+mn-ea"/>
                  <a:sym typeface="+mn-lt"/>
                </a:endParaRPr>
              </a:p>
            </p:txBody>
          </p:sp>
          <p:sp>
            <p:nvSpPr>
              <p:cNvPr id="35" name="íṥḻiďê">
                <a:extLst>
                  <a:ext uri="{FF2B5EF4-FFF2-40B4-BE49-F238E27FC236}">
                    <a16:creationId xmlns:a16="http://schemas.microsoft.com/office/drawing/2014/main" id="{81DCB870-7643-4B07-9D61-9B73FCED9D49}"/>
                  </a:ext>
                </a:extLst>
              </p:cNvPr>
              <p:cNvSpPr/>
              <p:nvPr/>
            </p:nvSpPr>
            <p:spPr bwMode="auto">
              <a:xfrm>
                <a:off x="2397126" y="4878388"/>
                <a:ext cx="7400925" cy="928688"/>
              </a:xfrm>
              <a:custGeom>
                <a:avLst/>
                <a:gdLst>
                  <a:gd name="T0" fmla="*/ 2939 w 3300"/>
                  <a:gd name="T1" fmla="*/ 0 h 414"/>
                  <a:gd name="T2" fmla="*/ 361 w 3300"/>
                  <a:gd name="T3" fmla="*/ 0 h 414"/>
                  <a:gd name="T4" fmla="*/ 314 w 3300"/>
                  <a:gd name="T5" fmla="*/ 19 h 414"/>
                  <a:gd name="T6" fmla="*/ 54 w 3300"/>
                  <a:gd name="T7" fmla="*/ 263 h 414"/>
                  <a:gd name="T8" fmla="*/ 101 w 3300"/>
                  <a:gd name="T9" fmla="*/ 414 h 414"/>
                  <a:gd name="T10" fmla="*/ 3199 w 3300"/>
                  <a:gd name="T11" fmla="*/ 414 h 414"/>
                  <a:gd name="T12" fmla="*/ 3246 w 3300"/>
                  <a:gd name="T13" fmla="*/ 263 h 414"/>
                  <a:gd name="T14" fmla="*/ 2986 w 3300"/>
                  <a:gd name="T15" fmla="*/ 19 h 414"/>
                  <a:gd name="T16" fmla="*/ 2939 w 3300"/>
                  <a:gd name="T17" fmla="*/ 0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0" h="414">
                    <a:moveTo>
                      <a:pt x="2939" y="0"/>
                    </a:moveTo>
                    <a:cubicBezTo>
                      <a:pt x="361" y="0"/>
                      <a:pt x="361" y="0"/>
                      <a:pt x="361" y="0"/>
                    </a:cubicBezTo>
                    <a:cubicBezTo>
                      <a:pt x="344" y="0"/>
                      <a:pt x="327" y="7"/>
                      <a:pt x="314" y="19"/>
                    </a:cubicBezTo>
                    <a:cubicBezTo>
                      <a:pt x="54" y="263"/>
                      <a:pt x="54" y="263"/>
                      <a:pt x="54" y="263"/>
                    </a:cubicBezTo>
                    <a:cubicBezTo>
                      <a:pt x="0" y="314"/>
                      <a:pt x="31" y="414"/>
                      <a:pt x="101" y="414"/>
                    </a:cubicBezTo>
                    <a:cubicBezTo>
                      <a:pt x="3199" y="414"/>
                      <a:pt x="3199" y="414"/>
                      <a:pt x="3199" y="414"/>
                    </a:cubicBezTo>
                    <a:cubicBezTo>
                      <a:pt x="3269" y="414"/>
                      <a:pt x="3300" y="314"/>
                      <a:pt x="3246" y="263"/>
                    </a:cubicBezTo>
                    <a:cubicBezTo>
                      <a:pt x="2986" y="19"/>
                      <a:pt x="2986" y="19"/>
                      <a:pt x="2986" y="19"/>
                    </a:cubicBezTo>
                    <a:cubicBezTo>
                      <a:pt x="2973" y="7"/>
                      <a:pt x="2956" y="0"/>
                      <a:pt x="2939" y="0"/>
                    </a:cubicBezTo>
                    <a:close/>
                  </a:path>
                </a:pathLst>
              </a:custGeom>
              <a:solidFill>
                <a:srgbClr val="616E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400" dirty="0">
                  <a:cs typeface="+mn-ea"/>
                  <a:sym typeface="+mn-lt"/>
                </a:endParaRPr>
              </a:p>
            </p:txBody>
          </p:sp>
          <p:sp>
            <p:nvSpPr>
              <p:cNvPr id="36" name="îṩļïďe">
                <a:extLst>
                  <a:ext uri="{FF2B5EF4-FFF2-40B4-BE49-F238E27FC236}">
                    <a16:creationId xmlns:a16="http://schemas.microsoft.com/office/drawing/2014/main" id="{CD36EEC0-5176-4EBD-AE2C-4C3C148942DA}"/>
                  </a:ext>
                </a:extLst>
              </p:cNvPr>
              <p:cNvSpPr/>
              <p:nvPr/>
            </p:nvSpPr>
            <p:spPr bwMode="auto">
              <a:xfrm>
                <a:off x="3525838" y="1409701"/>
                <a:ext cx="5133975" cy="3027363"/>
              </a:xfrm>
              <a:custGeom>
                <a:avLst/>
                <a:gdLst>
                  <a:gd name="T0" fmla="*/ 3234 w 3234"/>
                  <a:gd name="T1" fmla="*/ 1907 h 1907"/>
                  <a:gd name="T2" fmla="*/ 3234 w 3234"/>
                  <a:gd name="T3" fmla="*/ 0 h 1907"/>
                  <a:gd name="T4" fmla="*/ 0 w 3234"/>
                  <a:gd name="T5" fmla="*/ 0 h 1907"/>
                  <a:gd name="T6" fmla="*/ 0 w 3234"/>
                  <a:gd name="T7" fmla="*/ 1907 h 1907"/>
                  <a:gd name="T8" fmla="*/ 3234 w 3234"/>
                  <a:gd name="T9" fmla="*/ 1907 h 1907"/>
                  <a:gd name="T10" fmla="*/ 1586 w 3234"/>
                  <a:gd name="T11" fmla="*/ 1221 h 1907"/>
                  <a:gd name="T12" fmla="*/ 886 w 3234"/>
                  <a:gd name="T13" fmla="*/ 1221 h 1907"/>
                  <a:gd name="T14" fmla="*/ 886 w 3234"/>
                  <a:gd name="T15" fmla="*/ 1135 h 1907"/>
                  <a:gd name="T16" fmla="*/ 1586 w 3234"/>
                  <a:gd name="T17" fmla="*/ 1135 h 1907"/>
                  <a:gd name="T18" fmla="*/ 1586 w 3234"/>
                  <a:gd name="T19" fmla="*/ 1221 h 1907"/>
                  <a:gd name="T20" fmla="*/ 2380 w 3234"/>
                  <a:gd name="T21" fmla="*/ 1701 h 1907"/>
                  <a:gd name="T22" fmla="*/ 1630 w 3234"/>
                  <a:gd name="T23" fmla="*/ 1701 h 1907"/>
                  <a:gd name="T24" fmla="*/ 1630 w 3234"/>
                  <a:gd name="T25" fmla="*/ 1635 h 1907"/>
                  <a:gd name="T26" fmla="*/ 2380 w 3234"/>
                  <a:gd name="T27" fmla="*/ 1635 h 1907"/>
                  <a:gd name="T28" fmla="*/ 2380 w 3234"/>
                  <a:gd name="T29" fmla="*/ 1701 h 1907"/>
                  <a:gd name="T30" fmla="*/ 3073 w 3234"/>
                  <a:gd name="T31" fmla="*/ 1588 h 1907"/>
                  <a:gd name="T32" fmla="*/ 1630 w 3234"/>
                  <a:gd name="T33" fmla="*/ 1588 h 1907"/>
                  <a:gd name="T34" fmla="*/ 1630 w 3234"/>
                  <a:gd name="T35" fmla="*/ 1522 h 1907"/>
                  <a:gd name="T36" fmla="*/ 3073 w 3234"/>
                  <a:gd name="T37" fmla="*/ 1522 h 1907"/>
                  <a:gd name="T38" fmla="*/ 3073 w 3234"/>
                  <a:gd name="T39" fmla="*/ 1588 h 1907"/>
                  <a:gd name="T40" fmla="*/ 3073 w 3234"/>
                  <a:gd name="T41" fmla="*/ 1474 h 1907"/>
                  <a:gd name="T42" fmla="*/ 1630 w 3234"/>
                  <a:gd name="T43" fmla="*/ 1474 h 1907"/>
                  <a:gd name="T44" fmla="*/ 1630 w 3234"/>
                  <a:gd name="T45" fmla="*/ 1409 h 1907"/>
                  <a:gd name="T46" fmla="*/ 3073 w 3234"/>
                  <a:gd name="T47" fmla="*/ 1409 h 1907"/>
                  <a:gd name="T48" fmla="*/ 3073 w 3234"/>
                  <a:gd name="T49" fmla="*/ 1474 h 1907"/>
                  <a:gd name="T50" fmla="*/ 3073 w 3234"/>
                  <a:gd name="T51" fmla="*/ 1361 h 1907"/>
                  <a:gd name="T52" fmla="*/ 1630 w 3234"/>
                  <a:gd name="T53" fmla="*/ 1361 h 1907"/>
                  <a:gd name="T54" fmla="*/ 1630 w 3234"/>
                  <a:gd name="T55" fmla="*/ 1296 h 1907"/>
                  <a:gd name="T56" fmla="*/ 3073 w 3234"/>
                  <a:gd name="T57" fmla="*/ 1296 h 1907"/>
                  <a:gd name="T58" fmla="*/ 3073 w 3234"/>
                  <a:gd name="T59" fmla="*/ 1361 h 1907"/>
                  <a:gd name="T60" fmla="*/ 1630 w 3234"/>
                  <a:gd name="T61" fmla="*/ 1221 h 1907"/>
                  <a:gd name="T62" fmla="*/ 1630 w 3234"/>
                  <a:gd name="T63" fmla="*/ 1135 h 1907"/>
                  <a:gd name="T64" fmla="*/ 2330 w 3234"/>
                  <a:gd name="T65" fmla="*/ 1135 h 1907"/>
                  <a:gd name="T66" fmla="*/ 2330 w 3234"/>
                  <a:gd name="T67" fmla="*/ 1221 h 1907"/>
                  <a:gd name="T68" fmla="*/ 1630 w 3234"/>
                  <a:gd name="T69" fmla="*/ 1221 h 1907"/>
                  <a:gd name="T70" fmla="*/ 3073 w 3234"/>
                  <a:gd name="T71" fmla="*/ 1221 h 1907"/>
                  <a:gd name="T72" fmla="*/ 2373 w 3234"/>
                  <a:gd name="T73" fmla="*/ 1221 h 1907"/>
                  <a:gd name="T74" fmla="*/ 2373 w 3234"/>
                  <a:gd name="T75" fmla="*/ 1135 h 1907"/>
                  <a:gd name="T76" fmla="*/ 3073 w 3234"/>
                  <a:gd name="T77" fmla="*/ 1135 h 1907"/>
                  <a:gd name="T78" fmla="*/ 3073 w 3234"/>
                  <a:gd name="T79" fmla="*/ 1221 h 1907"/>
                  <a:gd name="T80" fmla="*/ 143 w 3234"/>
                  <a:gd name="T81" fmla="*/ 163 h 1907"/>
                  <a:gd name="T82" fmla="*/ 3073 w 3234"/>
                  <a:gd name="T83" fmla="*/ 163 h 1907"/>
                  <a:gd name="T84" fmla="*/ 3073 w 3234"/>
                  <a:gd name="T85" fmla="*/ 1056 h 1907"/>
                  <a:gd name="T86" fmla="*/ 143 w 3234"/>
                  <a:gd name="T87" fmla="*/ 1056 h 1907"/>
                  <a:gd name="T88" fmla="*/ 143 w 3234"/>
                  <a:gd name="T89" fmla="*/ 163 h 1907"/>
                  <a:gd name="T90" fmla="*/ 143 w 3234"/>
                  <a:gd name="T91" fmla="*/ 1135 h 1907"/>
                  <a:gd name="T92" fmla="*/ 842 w 3234"/>
                  <a:gd name="T93" fmla="*/ 1135 h 1907"/>
                  <a:gd name="T94" fmla="*/ 842 w 3234"/>
                  <a:gd name="T95" fmla="*/ 1221 h 1907"/>
                  <a:gd name="T96" fmla="*/ 143 w 3234"/>
                  <a:gd name="T97" fmla="*/ 1221 h 1907"/>
                  <a:gd name="T98" fmla="*/ 143 w 3234"/>
                  <a:gd name="T99" fmla="*/ 1135 h 1907"/>
                  <a:gd name="T100" fmla="*/ 143 w 3234"/>
                  <a:gd name="T101" fmla="*/ 1300 h 1907"/>
                  <a:gd name="T102" fmla="*/ 1585 w 3234"/>
                  <a:gd name="T103" fmla="*/ 1300 h 1907"/>
                  <a:gd name="T104" fmla="*/ 1585 w 3234"/>
                  <a:gd name="T105" fmla="*/ 1739 h 1907"/>
                  <a:gd name="T106" fmla="*/ 143 w 3234"/>
                  <a:gd name="T107" fmla="*/ 1739 h 1907"/>
                  <a:gd name="T108" fmla="*/ 143 w 3234"/>
                  <a:gd name="T109" fmla="*/ 1300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34" h="1907">
                    <a:moveTo>
                      <a:pt x="3234" y="1907"/>
                    </a:moveTo>
                    <a:lnTo>
                      <a:pt x="3234" y="0"/>
                    </a:lnTo>
                    <a:lnTo>
                      <a:pt x="0" y="0"/>
                    </a:lnTo>
                    <a:lnTo>
                      <a:pt x="0" y="1907"/>
                    </a:lnTo>
                    <a:lnTo>
                      <a:pt x="3234" y="1907"/>
                    </a:lnTo>
                    <a:close/>
                    <a:moveTo>
                      <a:pt x="1586" y="1221"/>
                    </a:moveTo>
                    <a:lnTo>
                      <a:pt x="886" y="1221"/>
                    </a:lnTo>
                    <a:lnTo>
                      <a:pt x="886" y="1135"/>
                    </a:lnTo>
                    <a:lnTo>
                      <a:pt x="1586" y="1135"/>
                    </a:lnTo>
                    <a:lnTo>
                      <a:pt x="1586" y="1221"/>
                    </a:lnTo>
                    <a:close/>
                    <a:moveTo>
                      <a:pt x="2380" y="1701"/>
                    </a:moveTo>
                    <a:lnTo>
                      <a:pt x="1630" y="1701"/>
                    </a:lnTo>
                    <a:lnTo>
                      <a:pt x="1630" y="1635"/>
                    </a:lnTo>
                    <a:lnTo>
                      <a:pt x="2380" y="1635"/>
                    </a:lnTo>
                    <a:lnTo>
                      <a:pt x="2380" y="1701"/>
                    </a:lnTo>
                    <a:close/>
                    <a:moveTo>
                      <a:pt x="3073" y="1588"/>
                    </a:moveTo>
                    <a:lnTo>
                      <a:pt x="1630" y="1588"/>
                    </a:lnTo>
                    <a:lnTo>
                      <a:pt x="1630" y="1522"/>
                    </a:lnTo>
                    <a:lnTo>
                      <a:pt x="3073" y="1522"/>
                    </a:lnTo>
                    <a:lnTo>
                      <a:pt x="3073" y="1588"/>
                    </a:lnTo>
                    <a:close/>
                    <a:moveTo>
                      <a:pt x="3073" y="1474"/>
                    </a:moveTo>
                    <a:lnTo>
                      <a:pt x="1630" y="1474"/>
                    </a:lnTo>
                    <a:lnTo>
                      <a:pt x="1630" y="1409"/>
                    </a:lnTo>
                    <a:lnTo>
                      <a:pt x="3073" y="1409"/>
                    </a:lnTo>
                    <a:lnTo>
                      <a:pt x="3073" y="1474"/>
                    </a:lnTo>
                    <a:close/>
                    <a:moveTo>
                      <a:pt x="3073" y="1361"/>
                    </a:moveTo>
                    <a:lnTo>
                      <a:pt x="1630" y="1361"/>
                    </a:lnTo>
                    <a:lnTo>
                      <a:pt x="1630" y="1296"/>
                    </a:lnTo>
                    <a:lnTo>
                      <a:pt x="3073" y="1296"/>
                    </a:lnTo>
                    <a:lnTo>
                      <a:pt x="3073" y="1361"/>
                    </a:lnTo>
                    <a:close/>
                    <a:moveTo>
                      <a:pt x="1630" y="1221"/>
                    </a:moveTo>
                    <a:lnTo>
                      <a:pt x="1630" y="1135"/>
                    </a:lnTo>
                    <a:lnTo>
                      <a:pt x="2330" y="1135"/>
                    </a:lnTo>
                    <a:lnTo>
                      <a:pt x="2330" y="1221"/>
                    </a:lnTo>
                    <a:lnTo>
                      <a:pt x="1630" y="1221"/>
                    </a:lnTo>
                    <a:close/>
                    <a:moveTo>
                      <a:pt x="3073" y="1221"/>
                    </a:moveTo>
                    <a:lnTo>
                      <a:pt x="2373" y="1221"/>
                    </a:lnTo>
                    <a:lnTo>
                      <a:pt x="2373" y="1135"/>
                    </a:lnTo>
                    <a:lnTo>
                      <a:pt x="3073" y="1135"/>
                    </a:lnTo>
                    <a:lnTo>
                      <a:pt x="3073" y="1221"/>
                    </a:lnTo>
                    <a:close/>
                    <a:moveTo>
                      <a:pt x="143" y="163"/>
                    </a:moveTo>
                    <a:lnTo>
                      <a:pt x="3073" y="163"/>
                    </a:lnTo>
                    <a:lnTo>
                      <a:pt x="3073" y="1056"/>
                    </a:lnTo>
                    <a:lnTo>
                      <a:pt x="143" y="1056"/>
                    </a:lnTo>
                    <a:lnTo>
                      <a:pt x="143" y="163"/>
                    </a:lnTo>
                    <a:close/>
                    <a:moveTo>
                      <a:pt x="143" y="1135"/>
                    </a:moveTo>
                    <a:lnTo>
                      <a:pt x="842" y="1135"/>
                    </a:lnTo>
                    <a:lnTo>
                      <a:pt x="842" y="1221"/>
                    </a:lnTo>
                    <a:lnTo>
                      <a:pt x="143" y="1221"/>
                    </a:lnTo>
                    <a:lnTo>
                      <a:pt x="143" y="1135"/>
                    </a:lnTo>
                    <a:close/>
                    <a:moveTo>
                      <a:pt x="143" y="1300"/>
                    </a:moveTo>
                    <a:lnTo>
                      <a:pt x="1585" y="1300"/>
                    </a:lnTo>
                    <a:lnTo>
                      <a:pt x="1585" y="1739"/>
                    </a:lnTo>
                    <a:lnTo>
                      <a:pt x="143" y="1739"/>
                    </a:lnTo>
                    <a:lnTo>
                      <a:pt x="143" y="13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400" dirty="0">
                  <a:cs typeface="+mn-ea"/>
                  <a:sym typeface="+mn-lt"/>
                </a:endParaRPr>
              </a:p>
            </p:txBody>
          </p:sp>
          <p:sp>
            <p:nvSpPr>
              <p:cNvPr id="37" name="işlïde">
                <a:extLst>
                  <a:ext uri="{FF2B5EF4-FFF2-40B4-BE49-F238E27FC236}">
                    <a16:creationId xmlns:a16="http://schemas.microsoft.com/office/drawing/2014/main" id="{7EF4E9CF-9CBE-4987-9C4D-F6C78599109A}"/>
                  </a:ext>
                </a:extLst>
              </p:cNvPr>
              <p:cNvSpPr/>
              <p:nvPr/>
            </p:nvSpPr>
            <p:spPr bwMode="auto">
              <a:xfrm>
                <a:off x="3752851" y="3211513"/>
                <a:ext cx="1109663"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400" dirty="0">
                  <a:cs typeface="+mn-ea"/>
                  <a:sym typeface="+mn-lt"/>
                </a:endParaRPr>
              </a:p>
            </p:txBody>
          </p:sp>
          <p:sp>
            <p:nvSpPr>
              <p:cNvPr id="38" name="íṩḻiḑe">
                <a:extLst>
                  <a:ext uri="{FF2B5EF4-FFF2-40B4-BE49-F238E27FC236}">
                    <a16:creationId xmlns:a16="http://schemas.microsoft.com/office/drawing/2014/main" id="{A3C0D01F-20B8-429A-BC1A-5FC18FB77D84}"/>
                  </a:ext>
                </a:extLst>
              </p:cNvPr>
              <p:cNvSpPr/>
              <p:nvPr/>
            </p:nvSpPr>
            <p:spPr bwMode="auto">
              <a:xfrm>
                <a:off x="3752851" y="3473451"/>
                <a:ext cx="2289175" cy="696913"/>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400" dirty="0">
                  <a:cs typeface="+mn-ea"/>
                  <a:sym typeface="+mn-lt"/>
                </a:endParaRPr>
              </a:p>
            </p:txBody>
          </p:sp>
          <p:sp>
            <p:nvSpPr>
              <p:cNvPr id="39" name="ïśḷîďé">
                <a:extLst>
                  <a:ext uri="{FF2B5EF4-FFF2-40B4-BE49-F238E27FC236}">
                    <a16:creationId xmlns:a16="http://schemas.microsoft.com/office/drawing/2014/main" id="{95FA43DA-2A55-4EA7-9A52-F6FB6201FA49}"/>
                  </a:ext>
                </a:extLst>
              </p:cNvPr>
              <p:cNvSpPr/>
              <p:nvPr/>
            </p:nvSpPr>
            <p:spPr bwMode="auto">
              <a:xfrm>
                <a:off x="4932363"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400" dirty="0">
                  <a:cs typeface="+mn-ea"/>
                  <a:sym typeface="+mn-lt"/>
                </a:endParaRPr>
              </a:p>
            </p:txBody>
          </p:sp>
          <p:sp>
            <p:nvSpPr>
              <p:cNvPr id="40" name="îşḻídé">
                <a:extLst>
                  <a:ext uri="{FF2B5EF4-FFF2-40B4-BE49-F238E27FC236}">
                    <a16:creationId xmlns:a16="http://schemas.microsoft.com/office/drawing/2014/main" id="{DE10E55F-212C-4115-B10F-15BA33A86964}"/>
                  </a:ext>
                </a:extLst>
              </p:cNvPr>
              <p:cNvSpPr/>
              <p:nvPr/>
            </p:nvSpPr>
            <p:spPr bwMode="auto">
              <a:xfrm>
                <a:off x="6113463"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400" dirty="0">
                  <a:cs typeface="+mn-ea"/>
                  <a:sym typeface="+mn-lt"/>
                </a:endParaRPr>
              </a:p>
            </p:txBody>
          </p:sp>
          <p:sp>
            <p:nvSpPr>
              <p:cNvPr id="41" name="ísļiḋê">
                <a:extLst>
                  <a:ext uri="{FF2B5EF4-FFF2-40B4-BE49-F238E27FC236}">
                    <a16:creationId xmlns:a16="http://schemas.microsoft.com/office/drawing/2014/main" id="{34924C2D-D701-44DB-A088-BE250CFCC43D}"/>
                  </a:ext>
                </a:extLst>
              </p:cNvPr>
              <p:cNvSpPr/>
              <p:nvPr/>
            </p:nvSpPr>
            <p:spPr bwMode="auto">
              <a:xfrm>
                <a:off x="6113463" y="3467101"/>
                <a:ext cx="2290763" cy="103188"/>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400" dirty="0">
                  <a:cs typeface="+mn-ea"/>
                  <a:sym typeface="+mn-lt"/>
                </a:endParaRPr>
              </a:p>
            </p:txBody>
          </p:sp>
          <p:sp>
            <p:nvSpPr>
              <p:cNvPr id="42" name="îṣlîdê">
                <a:extLst>
                  <a:ext uri="{FF2B5EF4-FFF2-40B4-BE49-F238E27FC236}">
                    <a16:creationId xmlns:a16="http://schemas.microsoft.com/office/drawing/2014/main" id="{F7B0DEE2-CD28-4AD4-8404-194016177F55}"/>
                  </a:ext>
                </a:extLst>
              </p:cNvPr>
              <p:cNvSpPr/>
              <p:nvPr/>
            </p:nvSpPr>
            <p:spPr bwMode="auto">
              <a:xfrm>
                <a:off x="6113463" y="3646488"/>
                <a:ext cx="2290763" cy="103188"/>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400" dirty="0">
                  <a:cs typeface="+mn-ea"/>
                  <a:sym typeface="+mn-lt"/>
                </a:endParaRPr>
              </a:p>
            </p:txBody>
          </p:sp>
          <p:sp>
            <p:nvSpPr>
              <p:cNvPr id="43" name="ïṣľïḑè">
                <a:extLst>
                  <a:ext uri="{FF2B5EF4-FFF2-40B4-BE49-F238E27FC236}">
                    <a16:creationId xmlns:a16="http://schemas.microsoft.com/office/drawing/2014/main" id="{E2A2C6C9-C833-48CB-A991-0FC35DCFBD59}"/>
                  </a:ext>
                </a:extLst>
              </p:cNvPr>
              <p:cNvSpPr/>
              <p:nvPr/>
            </p:nvSpPr>
            <p:spPr bwMode="auto">
              <a:xfrm>
                <a:off x="6113463" y="3825876"/>
                <a:ext cx="2290763" cy="104775"/>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400" dirty="0">
                  <a:cs typeface="+mn-ea"/>
                  <a:sym typeface="+mn-lt"/>
                </a:endParaRPr>
              </a:p>
            </p:txBody>
          </p:sp>
          <p:sp>
            <p:nvSpPr>
              <p:cNvPr id="44" name="ïṣḻíḓé">
                <a:extLst>
                  <a:ext uri="{FF2B5EF4-FFF2-40B4-BE49-F238E27FC236}">
                    <a16:creationId xmlns:a16="http://schemas.microsoft.com/office/drawing/2014/main" id="{69D24220-B4EB-4DD5-9904-316D969913E0}"/>
                  </a:ext>
                </a:extLst>
              </p:cNvPr>
              <p:cNvSpPr/>
              <p:nvPr/>
            </p:nvSpPr>
            <p:spPr bwMode="auto">
              <a:xfrm>
                <a:off x="6113463" y="4005263"/>
                <a:ext cx="1190625" cy="104775"/>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400" dirty="0">
                  <a:cs typeface="+mn-ea"/>
                  <a:sym typeface="+mn-lt"/>
                </a:endParaRPr>
              </a:p>
            </p:txBody>
          </p:sp>
          <p:sp>
            <p:nvSpPr>
              <p:cNvPr id="45" name="íš1íďè">
                <a:extLst>
                  <a:ext uri="{FF2B5EF4-FFF2-40B4-BE49-F238E27FC236}">
                    <a16:creationId xmlns:a16="http://schemas.microsoft.com/office/drawing/2014/main" id="{5763FF77-5D1D-4083-9766-7A50440AFC7F}"/>
                  </a:ext>
                </a:extLst>
              </p:cNvPr>
              <p:cNvSpPr/>
              <p:nvPr/>
            </p:nvSpPr>
            <p:spPr bwMode="auto">
              <a:xfrm>
                <a:off x="7292976"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400" dirty="0">
                  <a:cs typeface="+mn-ea"/>
                  <a:sym typeface="+mn-lt"/>
                </a:endParaRPr>
              </a:p>
            </p:txBody>
          </p:sp>
        </p:grpSp>
        <p:sp>
          <p:nvSpPr>
            <p:cNvPr id="9" name="circle-outline-with-huge-dot-at-the-center_38311">
              <a:extLst>
                <a:ext uri="{FF2B5EF4-FFF2-40B4-BE49-F238E27FC236}">
                  <a16:creationId xmlns:a16="http://schemas.microsoft.com/office/drawing/2014/main" id="{8391BADC-35BD-437A-B2C8-86A6FE2444C8}"/>
                </a:ext>
              </a:extLst>
            </p:cNvPr>
            <p:cNvSpPr/>
            <p:nvPr/>
          </p:nvSpPr>
          <p:spPr>
            <a:xfrm>
              <a:off x="6423079" y="2223510"/>
              <a:ext cx="175564" cy="199228"/>
            </a:xfrm>
            <a:custGeom>
              <a:avLst/>
              <a:gdLst>
                <a:gd name="T0" fmla="*/ 196 w 391"/>
                <a:gd name="T1" fmla="*/ 0 h 391"/>
                <a:gd name="T2" fmla="*/ 0 w 391"/>
                <a:gd name="T3" fmla="*/ 196 h 391"/>
                <a:gd name="T4" fmla="*/ 196 w 391"/>
                <a:gd name="T5" fmla="*/ 391 h 391"/>
                <a:gd name="T6" fmla="*/ 391 w 391"/>
                <a:gd name="T7" fmla="*/ 196 h 391"/>
                <a:gd name="T8" fmla="*/ 196 w 391"/>
                <a:gd name="T9" fmla="*/ 0 h 391"/>
                <a:gd name="T10" fmla="*/ 196 w 391"/>
                <a:gd name="T11" fmla="*/ 338 h 391"/>
                <a:gd name="T12" fmla="*/ 53 w 391"/>
                <a:gd name="T13" fmla="*/ 196 h 391"/>
                <a:gd name="T14" fmla="*/ 196 w 391"/>
                <a:gd name="T15" fmla="*/ 53 h 391"/>
                <a:gd name="T16" fmla="*/ 338 w 391"/>
                <a:gd name="T17" fmla="*/ 196 h 391"/>
                <a:gd name="T18" fmla="*/ 196 w 391"/>
                <a:gd name="T19" fmla="*/ 338 h 391"/>
                <a:gd name="T20" fmla="*/ 258 w 391"/>
                <a:gd name="T21" fmla="*/ 196 h 391"/>
                <a:gd name="T22" fmla="*/ 196 w 391"/>
                <a:gd name="T23" fmla="*/ 258 h 391"/>
                <a:gd name="T24" fmla="*/ 133 w 391"/>
                <a:gd name="T25" fmla="*/ 196 h 391"/>
                <a:gd name="T26" fmla="*/ 196 w 391"/>
                <a:gd name="T27" fmla="*/ 133 h 391"/>
                <a:gd name="T28" fmla="*/ 258 w 391"/>
                <a:gd name="T29" fmla="*/ 19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1" h="391">
                  <a:moveTo>
                    <a:pt x="196" y="0"/>
                  </a:moveTo>
                  <a:cubicBezTo>
                    <a:pt x="88" y="0"/>
                    <a:pt x="0" y="88"/>
                    <a:pt x="0" y="196"/>
                  </a:cubicBezTo>
                  <a:cubicBezTo>
                    <a:pt x="0" y="303"/>
                    <a:pt x="88" y="391"/>
                    <a:pt x="196" y="391"/>
                  </a:cubicBezTo>
                  <a:cubicBezTo>
                    <a:pt x="303" y="391"/>
                    <a:pt x="391" y="303"/>
                    <a:pt x="391" y="196"/>
                  </a:cubicBezTo>
                  <a:cubicBezTo>
                    <a:pt x="391" y="88"/>
                    <a:pt x="303" y="0"/>
                    <a:pt x="196" y="0"/>
                  </a:cubicBezTo>
                  <a:close/>
                  <a:moveTo>
                    <a:pt x="196" y="338"/>
                  </a:moveTo>
                  <a:cubicBezTo>
                    <a:pt x="117" y="338"/>
                    <a:pt x="53" y="274"/>
                    <a:pt x="53" y="196"/>
                  </a:cubicBezTo>
                  <a:cubicBezTo>
                    <a:pt x="53" y="117"/>
                    <a:pt x="117" y="53"/>
                    <a:pt x="196" y="53"/>
                  </a:cubicBezTo>
                  <a:cubicBezTo>
                    <a:pt x="274" y="53"/>
                    <a:pt x="338" y="117"/>
                    <a:pt x="338" y="196"/>
                  </a:cubicBezTo>
                  <a:cubicBezTo>
                    <a:pt x="338" y="274"/>
                    <a:pt x="274" y="338"/>
                    <a:pt x="196" y="338"/>
                  </a:cubicBezTo>
                  <a:close/>
                  <a:moveTo>
                    <a:pt x="258" y="196"/>
                  </a:moveTo>
                  <a:cubicBezTo>
                    <a:pt x="258" y="230"/>
                    <a:pt x="230" y="258"/>
                    <a:pt x="196" y="258"/>
                  </a:cubicBezTo>
                  <a:cubicBezTo>
                    <a:pt x="161" y="258"/>
                    <a:pt x="133" y="230"/>
                    <a:pt x="133" y="196"/>
                  </a:cubicBezTo>
                  <a:cubicBezTo>
                    <a:pt x="133" y="161"/>
                    <a:pt x="161" y="133"/>
                    <a:pt x="196" y="133"/>
                  </a:cubicBezTo>
                  <a:cubicBezTo>
                    <a:pt x="230" y="133"/>
                    <a:pt x="258" y="161"/>
                    <a:pt x="258" y="19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cs typeface="+mn-ea"/>
                <a:sym typeface="+mn-lt"/>
              </a:endParaRPr>
            </a:p>
          </p:txBody>
        </p:sp>
        <p:pic>
          <p:nvPicPr>
            <p:cNvPr id="10" name="图片 9">
              <a:extLst>
                <a:ext uri="{FF2B5EF4-FFF2-40B4-BE49-F238E27FC236}">
                  <a16:creationId xmlns:a16="http://schemas.microsoft.com/office/drawing/2014/main" id="{E86FAA68-2FC2-4C7E-B7BF-304E8FFF8C0F}"/>
                </a:ext>
              </a:extLst>
            </p:cNvPr>
            <p:cNvPicPr>
              <a:picLocks noChangeAspect="1"/>
            </p:cNvPicPr>
            <p:nvPr/>
          </p:nvPicPr>
          <p:blipFill rotWithShape="1">
            <a:blip r:embed="rId2"/>
            <a:srcRect l="-1174" t="898" r="1174" b="20917"/>
            <a:stretch/>
          </p:blipFill>
          <p:spPr>
            <a:xfrm>
              <a:off x="4864117" y="4161272"/>
              <a:ext cx="1296396" cy="775169"/>
            </a:xfrm>
            <a:prstGeom prst="rect">
              <a:avLst/>
            </a:prstGeom>
          </p:spPr>
        </p:pic>
        <p:sp>
          <p:nvSpPr>
            <p:cNvPr id="11" name="矩形 10">
              <a:extLst>
                <a:ext uri="{FF2B5EF4-FFF2-40B4-BE49-F238E27FC236}">
                  <a16:creationId xmlns:a16="http://schemas.microsoft.com/office/drawing/2014/main" id="{633C6B20-84FB-4B2C-99BB-F9515D421F97}"/>
                </a:ext>
              </a:extLst>
            </p:cNvPr>
            <p:cNvSpPr/>
            <p:nvPr/>
          </p:nvSpPr>
          <p:spPr>
            <a:xfrm>
              <a:off x="4777411" y="2431723"/>
              <a:ext cx="3445184" cy="231400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grpSp>
          <p:nvGrpSpPr>
            <p:cNvPr id="12" name="组合 11"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46066FBF-54DC-4280-A085-992936FEA6D7}"/>
                </a:ext>
              </a:extLst>
            </p:cNvPr>
            <p:cNvGrpSpPr>
              <a:grpSpLocks noChangeAspect="1"/>
            </p:cNvGrpSpPr>
            <p:nvPr/>
          </p:nvGrpSpPr>
          <p:grpSpPr>
            <a:xfrm>
              <a:off x="3605842" y="3821338"/>
              <a:ext cx="2660009" cy="1988892"/>
              <a:chOff x="3630613" y="1806575"/>
              <a:chExt cx="4930774" cy="3244850"/>
            </a:xfrm>
          </p:grpSpPr>
          <p:sp>
            <p:nvSpPr>
              <p:cNvPr id="23" name="íṩḻiḋe">
                <a:extLst>
                  <a:ext uri="{FF2B5EF4-FFF2-40B4-BE49-F238E27FC236}">
                    <a16:creationId xmlns:a16="http://schemas.microsoft.com/office/drawing/2014/main" id="{13BFE731-FB65-4A99-94DE-1A8737FB9F1F}"/>
                  </a:ext>
                </a:extLst>
              </p:cNvPr>
              <p:cNvSpPr/>
              <p:nvPr/>
            </p:nvSpPr>
            <p:spPr bwMode="auto">
              <a:xfrm>
                <a:off x="6291263" y="3559175"/>
                <a:ext cx="784225" cy="73820"/>
              </a:xfrm>
              <a:custGeom>
                <a:avLst/>
                <a:gdLst>
                  <a:gd name="connsiteX0" fmla="*/ 719138 w 784225"/>
                  <a:gd name="connsiteY0" fmla="*/ 0 h 73820"/>
                  <a:gd name="connsiteX1" fmla="*/ 784225 w 784225"/>
                  <a:gd name="connsiteY1" fmla="*/ 33338 h 73820"/>
                  <a:gd name="connsiteX2" fmla="*/ 777095 w 784225"/>
                  <a:gd name="connsiteY2" fmla="*/ 73820 h 73820"/>
                  <a:gd name="connsiteX3" fmla="*/ 691566 w 784225"/>
                  <a:gd name="connsiteY3" fmla="*/ 73820 h 73820"/>
                  <a:gd name="connsiteX4" fmla="*/ 66675 w 784225"/>
                  <a:gd name="connsiteY4" fmla="*/ 0 h 73820"/>
                  <a:gd name="connsiteX5" fmla="*/ 93802 w 784225"/>
                  <a:gd name="connsiteY5" fmla="*/ 73820 h 73820"/>
                  <a:gd name="connsiteX6" fmla="*/ 7131 w 784225"/>
                  <a:gd name="connsiteY6" fmla="*/ 73820 h 73820"/>
                  <a:gd name="connsiteX7" fmla="*/ 0 w 784225"/>
                  <a:gd name="connsiteY7" fmla="*/ 33338 h 73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4225" h="73820">
                    <a:moveTo>
                      <a:pt x="719138" y="0"/>
                    </a:moveTo>
                    <a:lnTo>
                      <a:pt x="784225" y="33338"/>
                    </a:lnTo>
                    <a:lnTo>
                      <a:pt x="777095" y="73820"/>
                    </a:lnTo>
                    <a:lnTo>
                      <a:pt x="691566" y="73820"/>
                    </a:lnTo>
                    <a:close/>
                    <a:moveTo>
                      <a:pt x="66675" y="0"/>
                    </a:moveTo>
                    <a:lnTo>
                      <a:pt x="93802" y="73820"/>
                    </a:lnTo>
                    <a:lnTo>
                      <a:pt x="7131" y="73820"/>
                    </a:lnTo>
                    <a:lnTo>
                      <a:pt x="0" y="33338"/>
                    </a:lnTo>
                    <a:close/>
                  </a:path>
                </a:pathLst>
              </a:cu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100" dirty="0">
                  <a:cs typeface="+mn-ea"/>
                  <a:sym typeface="+mn-lt"/>
                </a:endParaRPr>
              </a:p>
            </p:txBody>
          </p:sp>
          <p:sp>
            <p:nvSpPr>
              <p:cNvPr id="24" name="iśḷiḓe">
                <a:extLst>
                  <a:ext uri="{FF2B5EF4-FFF2-40B4-BE49-F238E27FC236}">
                    <a16:creationId xmlns:a16="http://schemas.microsoft.com/office/drawing/2014/main" id="{2E95E968-73DA-4DE3-8C58-001D75874FEC}"/>
                  </a:ext>
                </a:extLst>
              </p:cNvPr>
              <p:cNvSpPr/>
              <p:nvPr/>
            </p:nvSpPr>
            <p:spPr bwMode="auto">
              <a:xfrm>
                <a:off x="6732588" y="3543300"/>
                <a:ext cx="65088" cy="65088"/>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100" dirty="0">
                  <a:cs typeface="+mn-ea"/>
                  <a:sym typeface="+mn-lt"/>
                </a:endParaRPr>
              </a:p>
            </p:txBody>
          </p:sp>
          <p:sp>
            <p:nvSpPr>
              <p:cNvPr id="25" name="îṥlïḋê">
                <a:extLst>
                  <a:ext uri="{FF2B5EF4-FFF2-40B4-BE49-F238E27FC236}">
                    <a16:creationId xmlns:a16="http://schemas.microsoft.com/office/drawing/2014/main" id="{7247A9D5-4BF4-475D-9909-EA85294C3F69}"/>
                  </a:ext>
                </a:extLst>
              </p:cNvPr>
              <p:cNvSpPr/>
              <p:nvPr/>
            </p:nvSpPr>
            <p:spPr bwMode="auto">
              <a:xfrm>
                <a:off x="6586538" y="3543300"/>
                <a:ext cx="47625" cy="65088"/>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100" dirty="0">
                  <a:cs typeface="+mn-ea"/>
                  <a:sym typeface="+mn-lt"/>
                </a:endParaRPr>
              </a:p>
            </p:txBody>
          </p:sp>
          <p:sp>
            <p:nvSpPr>
              <p:cNvPr id="26" name="îṩľïḑé">
                <a:extLst>
                  <a:ext uri="{FF2B5EF4-FFF2-40B4-BE49-F238E27FC236}">
                    <a16:creationId xmlns:a16="http://schemas.microsoft.com/office/drawing/2014/main" id="{C3711D0E-6BF3-4C9F-89E7-AD19C8F7A343}"/>
                  </a:ext>
                </a:extLst>
              </p:cNvPr>
              <p:cNvSpPr/>
              <p:nvPr/>
            </p:nvSpPr>
            <p:spPr bwMode="auto">
              <a:xfrm>
                <a:off x="6519863" y="3509963"/>
                <a:ext cx="66675" cy="66675"/>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100" dirty="0">
                  <a:cs typeface="+mn-ea"/>
                  <a:sym typeface="+mn-lt"/>
                </a:endParaRPr>
              </a:p>
            </p:txBody>
          </p:sp>
          <p:sp>
            <p:nvSpPr>
              <p:cNvPr id="27" name="îṥľîḓe">
                <a:extLst>
                  <a:ext uri="{FF2B5EF4-FFF2-40B4-BE49-F238E27FC236}">
                    <a16:creationId xmlns:a16="http://schemas.microsoft.com/office/drawing/2014/main" id="{980F79B6-5A09-4FBD-9E55-EA00A83423C5}"/>
                  </a:ext>
                </a:extLst>
              </p:cNvPr>
              <p:cNvSpPr/>
              <p:nvPr/>
            </p:nvSpPr>
            <p:spPr bwMode="auto">
              <a:xfrm>
                <a:off x="6797676" y="3509963"/>
                <a:ext cx="49213" cy="66675"/>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100" dirty="0">
                  <a:cs typeface="+mn-ea"/>
                  <a:sym typeface="+mn-lt"/>
                </a:endParaRPr>
              </a:p>
            </p:txBody>
          </p:sp>
          <p:sp>
            <p:nvSpPr>
              <p:cNvPr id="28" name="íS1iḑé">
                <a:extLst>
                  <a:ext uri="{FF2B5EF4-FFF2-40B4-BE49-F238E27FC236}">
                    <a16:creationId xmlns:a16="http://schemas.microsoft.com/office/drawing/2014/main" id="{4244031D-21C1-415F-84FE-B8F43D5E9695}"/>
                  </a:ext>
                </a:extLst>
              </p:cNvPr>
              <p:cNvSpPr/>
              <p:nvPr/>
            </p:nvSpPr>
            <p:spPr bwMode="auto">
              <a:xfrm>
                <a:off x="6488113" y="3478213"/>
                <a:ext cx="49213" cy="49213"/>
              </a:xfrm>
              <a:prstGeom prst="ellipse">
                <a:avLst/>
              </a:pr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100" dirty="0">
                  <a:cs typeface="+mn-ea"/>
                  <a:sym typeface="+mn-lt"/>
                </a:endParaRPr>
              </a:p>
            </p:txBody>
          </p:sp>
          <p:sp>
            <p:nvSpPr>
              <p:cNvPr id="29" name="îṧlíḑê">
                <a:extLst>
                  <a:ext uri="{FF2B5EF4-FFF2-40B4-BE49-F238E27FC236}">
                    <a16:creationId xmlns:a16="http://schemas.microsoft.com/office/drawing/2014/main" id="{79D5EB65-BCFC-435C-AED5-3F643BAE19E6}"/>
                  </a:ext>
                </a:extLst>
              </p:cNvPr>
              <p:cNvSpPr/>
              <p:nvPr/>
            </p:nvSpPr>
            <p:spPr bwMode="auto">
              <a:xfrm>
                <a:off x="5997576" y="2363788"/>
                <a:ext cx="2368550" cy="1262063"/>
              </a:xfrm>
              <a:prstGeom prst="rect">
                <a:avLst/>
              </a:prstGeom>
              <a:solidFill>
                <a:srgbClr val="96B4B4"/>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sz="1200" dirty="0">
                  <a:cs typeface="+mn-ea"/>
                  <a:sym typeface="+mn-lt"/>
                </a:endParaRPr>
              </a:p>
            </p:txBody>
          </p:sp>
          <p:sp>
            <p:nvSpPr>
              <p:cNvPr id="30" name="îSḷïdè">
                <a:extLst>
                  <a:ext uri="{FF2B5EF4-FFF2-40B4-BE49-F238E27FC236}">
                    <a16:creationId xmlns:a16="http://schemas.microsoft.com/office/drawing/2014/main" id="{930FE3D8-A111-434A-B2D5-F061FAB4FA3D}"/>
                  </a:ext>
                </a:extLst>
              </p:cNvPr>
              <p:cNvSpPr/>
              <p:nvPr/>
            </p:nvSpPr>
            <p:spPr bwMode="auto">
              <a:xfrm>
                <a:off x="5214939" y="2166938"/>
                <a:ext cx="587376" cy="1147764"/>
              </a:xfrm>
              <a:custGeom>
                <a:avLst/>
                <a:gdLst>
                  <a:gd name="T0" fmla="*/ 36 w 36"/>
                  <a:gd name="T1" fmla="*/ 6 h 70"/>
                  <a:gd name="T2" fmla="*/ 29 w 36"/>
                  <a:gd name="T3" fmla="*/ 51 h 70"/>
                  <a:gd name="T4" fmla="*/ 6 w 36"/>
                  <a:gd name="T5" fmla="*/ 67 h 70"/>
                  <a:gd name="T6" fmla="*/ 1 w 36"/>
                  <a:gd name="T7" fmla="*/ 41 h 70"/>
                  <a:gd name="T8" fmla="*/ 21 w 36"/>
                  <a:gd name="T9" fmla="*/ 7 h 70"/>
                  <a:gd name="T10" fmla="*/ 36 w 36"/>
                  <a:gd name="T11" fmla="*/ 0 h 70"/>
                  <a:gd name="T12" fmla="*/ 36 w 36"/>
                  <a:gd name="T13" fmla="*/ 6 h 70"/>
                </a:gdLst>
                <a:ahLst/>
                <a:cxnLst>
                  <a:cxn ang="0">
                    <a:pos x="T0" y="T1"/>
                  </a:cxn>
                  <a:cxn ang="0">
                    <a:pos x="T2" y="T3"/>
                  </a:cxn>
                  <a:cxn ang="0">
                    <a:pos x="T4" y="T5"/>
                  </a:cxn>
                  <a:cxn ang="0">
                    <a:pos x="T6" y="T7"/>
                  </a:cxn>
                  <a:cxn ang="0">
                    <a:pos x="T8" y="T9"/>
                  </a:cxn>
                  <a:cxn ang="0">
                    <a:pos x="T10" y="T11"/>
                  </a:cxn>
                  <a:cxn ang="0">
                    <a:pos x="T12" y="T13"/>
                  </a:cxn>
                </a:cxnLst>
                <a:rect l="0" t="0" r="r" b="b"/>
                <a:pathLst>
                  <a:path w="36" h="70">
                    <a:moveTo>
                      <a:pt x="36" y="6"/>
                    </a:moveTo>
                    <a:cubicBezTo>
                      <a:pt x="36" y="6"/>
                      <a:pt x="33" y="44"/>
                      <a:pt x="29" y="51"/>
                    </a:cubicBezTo>
                    <a:cubicBezTo>
                      <a:pt x="24" y="58"/>
                      <a:pt x="12" y="65"/>
                      <a:pt x="6" y="67"/>
                    </a:cubicBezTo>
                    <a:cubicBezTo>
                      <a:pt x="0" y="70"/>
                      <a:pt x="1" y="41"/>
                      <a:pt x="1" y="41"/>
                    </a:cubicBezTo>
                    <a:cubicBezTo>
                      <a:pt x="1" y="41"/>
                      <a:pt x="21" y="6"/>
                      <a:pt x="21" y="7"/>
                    </a:cubicBezTo>
                    <a:cubicBezTo>
                      <a:pt x="21" y="8"/>
                      <a:pt x="36" y="0"/>
                      <a:pt x="36" y="0"/>
                    </a:cubicBezTo>
                    <a:lnTo>
                      <a:pt x="36" y="6"/>
                    </a:lnTo>
                    <a:close/>
                  </a:path>
                </a:pathLst>
              </a:custGeom>
              <a:solidFill>
                <a:srgbClr val="F5B6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100" dirty="0">
                  <a:cs typeface="+mn-ea"/>
                  <a:sym typeface="+mn-lt"/>
                </a:endParaRPr>
              </a:p>
            </p:txBody>
          </p:sp>
          <p:sp>
            <p:nvSpPr>
              <p:cNvPr id="31" name="ïSḻïḑè">
                <a:extLst>
                  <a:ext uri="{FF2B5EF4-FFF2-40B4-BE49-F238E27FC236}">
                    <a16:creationId xmlns:a16="http://schemas.microsoft.com/office/drawing/2014/main" id="{8A0432A7-5132-489B-A1FF-805454205889}"/>
                  </a:ext>
                </a:extLst>
              </p:cNvPr>
              <p:cNvSpPr/>
              <p:nvPr/>
            </p:nvSpPr>
            <p:spPr bwMode="auto">
              <a:xfrm>
                <a:off x="5688013" y="2265362"/>
                <a:ext cx="2873374" cy="1474789"/>
              </a:xfrm>
              <a:custGeom>
                <a:avLst/>
                <a:gdLst>
                  <a:gd name="T0" fmla="*/ 7 w 176"/>
                  <a:gd name="T1" fmla="*/ 0 h 90"/>
                  <a:gd name="T2" fmla="*/ 0 w 176"/>
                  <a:gd name="T3" fmla="*/ 7 h 90"/>
                  <a:gd name="T4" fmla="*/ 0 w 176"/>
                  <a:gd name="T5" fmla="*/ 83 h 90"/>
                  <a:gd name="T6" fmla="*/ 7 w 176"/>
                  <a:gd name="T7" fmla="*/ 90 h 90"/>
                  <a:gd name="T8" fmla="*/ 168 w 176"/>
                  <a:gd name="T9" fmla="*/ 90 h 90"/>
                  <a:gd name="T10" fmla="*/ 176 w 176"/>
                  <a:gd name="T11" fmla="*/ 83 h 90"/>
                  <a:gd name="T12" fmla="*/ 176 w 176"/>
                  <a:gd name="T13" fmla="*/ 7 h 90"/>
                  <a:gd name="T14" fmla="*/ 168 w 176"/>
                  <a:gd name="T15" fmla="*/ 0 h 90"/>
                  <a:gd name="T16" fmla="*/ 7 w 176"/>
                  <a:gd name="T1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90">
                    <a:moveTo>
                      <a:pt x="7" y="0"/>
                    </a:moveTo>
                    <a:cubicBezTo>
                      <a:pt x="3" y="0"/>
                      <a:pt x="0" y="3"/>
                      <a:pt x="0" y="7"/>
                    </a:cubicBezTo>
                    <a:cubicBezTo>
                      <a:pt x="0" y="83"/>
                      <a:pt x="0" y="83"/>
                      <a:pt x="0" y="83"/>
                    </a:cubicBezTo>
                    <a:cubicBezTo>
                      <a:pt x="0" y="87"/>
                      <a:pt x="3" y="90"/>
                      <a:pt x="7" y="90"/>
                    </a:cubicBezTo>
                    <a:cubicBezTo>
                      <a:pt x="168" y="90"/>
                      <a:pt x="168" y="90"/>
                      <a:pt x="168" y="90"/>
                    </a:cubicBezTo>
                    <a:cubicBezTo>
                      <a:pt x="172" y="90"/>
                      <a:pt x="176" y="87"/>
                      <a:pt x="176" y="83"/>
                    </a:cubicBezTo>
                    <a:cubicBezTo>
                      <a:pt x="176" y="7"/>
                      <a:pt x="176" y="7"/>
                      <a:pt x="176" y="7"/>
                    </a:cubicBezTo>
                    <a:cubicBezTo>
                      <a:pt x="176" y="3"/>
                      <a:pt x="172" y="0"/>
                      <a:pt x="168" y="0"/>
                    </a:cubicBezTo>
                    <a:lnTo>
                      <a:pt x="7" y="0"/>
                    </a:lnTo>
                    <a:close/>
                  </a:path>
                </a:pathLst>
              </a:custGeom>
              <a:solidFill>
                <a:srgbClr val="46464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100" dirty="0">
                  <a:cs typeface="+mn-ea"/>
                  <a:sym typeface="+mn-lt"/>
                </a:endParaRPr>
              </a:p>
            </p:txBody>
          </p:sp>
          <p:sp>
            <p:nvSpPr>
              <p:cNvPr id="32" name="îṡḻíďé">
                <a:extLst>
                  <a:ext uri="{FF2B5EF4-FFF2-40B4-BE49-F238E27FC236}">
                    <a16:creationId xmlns:a16="http://schemas.microsoft.com/office/drawing/2014/main" id="{E25874CA-9539-4A4A-BF01-094D9ACAB8A3}"/>
                  </a:ext>
                </a:extLst>
              </p:cNvPr>
              <p:cNvSpPr/>
              <p:nvPr/>
            </p:nvSpPr>
            <p:spPr bwMode="auto">
              <a:xfrm>
                <a:off x="3630613" y="1806575"/>
                <a:ext cx="3428999" cy="3244850"/>
              </a:xfrm>
              <a:custGeom>
                <a:avLst/>
                <a:gdLst>
                  <a:gd name="T0" fmla="*/ 0 w 210"/>
                  <a:gd name="T1" fmla="*/ 166 h 198"/>
                  <a:gd name="T2" fmla="*/ 41 w 210"/>
                  <a:gd name="T3" fmla="*/ 198 h 198"/>
                  <a:gd name="T4" fmla="*/ 54 w 210"/>
                  <a:gd name="T5" fmla="*/ 181 h 198"/>
                  <a:gd name="T6" fmla="*/ 70 w 210"/>
                  <a:gd name="T7" fmla="*/ 176 h 198"/>
                  <a:gd name="T8" fmla="*/ 145 w 210"/>
                  <a:gd name="T9" fmla="*/ 143 h 198"/>
                  <a:gd name="T10" fmla="*/ 186 w 210"/>
                  <a:gd name="T11" fmla="*/ 134 h 198"/>
                  <a:gd name="T12" fmla="*/ 210 w 210"/>
                  <a:gd name="T13" fmla="*/ 125 h 198"/>
                  <a:gd name="T14" fmla="*/ 182 w 210"/>
                  <a:gd name="T15" fmla="*/ 113 h 198"/>
                  <a:gd name="T16" fmla="*/ 153 w 210"/>
                  <a:gd name="T17" fmla="*/ 113 h 198"/>
                  <a:gd name="T18" fmla="*/ 119 w 210"/>
                  <a:gd name="T19" fmla="*/ 105 h 198"/>
                  <a:gd name="T20" fmla="*/ 104 w 210"/>
                  <a:gd name="T21" fmla="*/ 83 h 198"/>
                  <a:gd name="T22" fmla="*/ 104 w 210"/>
                  <a:gd name="T23" fmla="*/ 73 h 198"/>
                  <a:gd name="T24" fmla="*/ 122 w 210"/>
                  <a:gd name="T25" fmla="*/ 39 h 198"/>
                  <a:gd name="T26" fmla="*/ 127 w 210"/>
                  <a:gd name="T27" fmla="*/ 28 h 198"/>
                  <a:gd name="T28" fmla="*/ 188 w 210"/>
                  <a:gd name="T29" fmla="*/ 30 h 198"/>
                  <a:gd name="T30" fmla="*/ 203 w 210"/>
                  <a:gd name="T31" fmla="*/ 25 h 198"/>
                  <a:gd name="T32" fmla="*/ 192 w 210"/>
                  <a:gd name="T33" fmla="*/ 15 h 198"/>
                  <a:gd name="T34" fmla="*/ 121 w 210"/>
                  <a:gd name="T35" fmla="*/ 1 h 198"/>
                  <a:gd name="T36" fmla="*/ 58 w 210"/>
                  <a:gd name="T37" fmla="*/ 54 h 198"/>
                  <a:gd name="T38" fmla="*/ 0 w 210"/>
                  <a:gd name="T39" fmla="*/ 16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0" h="198">
                    <a:moveTo>
                      <a:pt x="0" y="166"/>
                    </a:moveTo>
                    <a:cubicBezTo>
                      <a:pt x="41" y="198"/>
                      <a:pt x="41" y="198"/>
                      <a:pt x="41" y="198"/>
                    </a:cubicBezTo>
                    <a:cubicBezTo>
                      <a:pt x="41" y="198"/>
                      <a:pt x="50" y="184"/>
                      <a:pt x="54" y="181"/>
                    </a:cubicBezTo>
                    <a:cubicBezTo>
                      <a:pt x="62" y="176"/>
                      <a:pt x="67" y="176"/>
                      <a:pt x="70" y="176"/>
                    </a:cubicBezTo>
                    <a:cubicBezTo>
                      <a:pt x="89" y="177"/>
                      <a:pt x="128" y="149"/>
                      <a:pt x="145" y="143"/>
                    </a:cubicBezTo>
                    <a:cubicBezTo>
                      <a:pt x="161" y="138"/>
                      <a:pt x="175" y="134"/>
                      <a:pt x="186" y="134"/>
                    </a:cubicBezTo>
                    <a:cubicBezTo>
                      <a:pt x="197" y="134"/>
                      <a:pt x="210" y="134"/>
                      <a:pt x="210" y="125"/>
                    </a:cubicBezTo>
                    <a:cubicBezTo>
                      <a:pt x="210" y="116"/>
                      <a:pt x="204" y="113"/>
                      <a:pt x="182" y="113"/>
                    </a:cubicBezTo>
                    <a:cubicBezTo>
                      <a:pt x="173" y="113"/>
                      <a:pt x="163" y="113"/>
                      <a:pt x="153" y="113"/>
                    </a:cubicBezTo>
                    <a:cubicBezTo>
                      <a:pt x="140" y="113"/>
                      <a:pt x="127" y="111"/>
                      <a:pt x="119" y="105"/>
                    </a:cubicBezTo>
                    <a:cubicBezTo>
                      <a:pt x="110" y="98"/>
                      <a:pt x="106" y="90"/>
                      <a:pt x="104" y="83"/>
                    </a:cubicBezTo>
                    <a:cubicBezTo>
                      <a:pt x="104" y="79"/>
                      <a:pt x="104" y="76"/>
                      <a:pt x="104" y="73"/>
                    </a:cubicBezTo>
                    <a:cubicBezTo>
                      <a:pt x="109" y="64"/>
                      <a:pt x="121" y="59"/>
                      <a:pt x="122" y="39"/>
                    </a:cubicBezTo>
                    <a:cubicBezTo>
                      <a:pt x="123" y="35"/>
                      <a:pt x="123" y="30"/>
                      <a:pt x="127" y="28"/>
                    </a:cubicBezTo>
                    <a:cubicBezTo>
                      <a:pt x="129" y="27"/>
                      <a:pt x="173" y="30"/>
                      <a:pt x="188" y="30"/>
                    </a:cubicBezTo>
                    <a:cubicBezTo>
                      <a:pt x="203" y="30"/>
                      <a:pt x="203" y="25"/>
                      <a:pt x="203" y="25"/>
                    </a:cubicBezTo>
                    <a:cubicBezTo>
                      <a:pt x="204" y="19"/>
                      <a:pt x="201" y="17"/>
                      <a:pt x="192" y="15"/>
                    </a:cubicBezTo>
                    <a:cubicBezTo>
                      <a:pt x="182" y="13"/>
                      <a:pt x="129" y="0"/>
                      <a:pt x="121" y="1"/>
                    </a:cubicBezTo>
                    <a:cubicBezTo>
                      <a:pt x="113" y="2"/>
                      <a:pt x="77" y="39"/>
                      <a:pt x="58" y="54"/>
                    </a:cubicBezTo>
                    <a:cubicBezTo>
                      <a:pt x="44" y="75"/>
                      <a:pt x="15" y="144"/>
                      <a:pt x="0" y="166"/>
                    </a:cubicBezTo>
                    <a:close/>
                  </a:path>
                </a:pathLst>
              </a:custGeom>
              <a:solidFill>
                <a:srgbClr val="FFCDB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100" dirty="0">
                  <a:cs typeface="+mn-ea"/>
                  <a:sym typeface="+mn-lt"/>
                </a:endParaRPr>
              </a:p>
            </p:txBody>
          </p:sp>
          <p:sp>
            <p:nvSpPr>
              <p:cNvPr id="33" name="iśļíḓe">
                <a:extLst>
                  <a:ext uri="{FF2B5EF4-FFF2-40B4-BE49-F238E27FC236}">
                    <a16:creationId xmlns:a16="http://schemas.microsoft.com/office/drawing/2014/main" id="{9472DAFB-F2B2-41C2-AD5D-4E27154DCAE9}"/>
                  </a:ext>
                </a:extLst>
              </p:cNvPr>
              <p:cNvSpPr/>
              <p:nvPr/>
            </p:nvSpPr>
            <p:spPr bwMode="auto">
              <a:xfrm>
                <a:off x="6651626" y="3756025"/>
                <a:ext cx="325437" cy="196850"/>
              </a:xfrm>
              <a:custGeom>
                <a:avLst/>
                <a:gdLst>
                  <a:gd name="T0" fmla="*/ 20 w 20"/>
                  <a:gd name="T1" fmla="*/ 8 h 12"/>
                  <a:gd name="T2" fmla="*/ 10 w 20"/>
                  <a:gd name="T3" fmla="*/ 0 h 12"/>
                  <a:gd name="T4" fmla="*/ 0 w 20"/>
                  <a:gd name="T5" fmla="*/ 8 h 12"/>
                  <a:gd name="T6" fmla="*/ 10 w 20"/>
                  <a:gd name="T7" fmla="*/ 12 h 12"/>
                  <a:gd name="T8" fmla="*/ 20 w 20"/>
                  <a:gd name="T9" fmla="*/ 8 h 12"/>
                </a:gdLst>
                <a:ahLst/>
                <a:cxnLst>
                  <a:cxn ang="0">
                    <a:pos x="T0" y="T1"/>
                  </a:cxn>
                  <a:cxn ang="0">
                    <a:pos x="T2" y="T3"/>
                  </a:cxn>
                  <a:cxn ang="0">
                    <a:pos x="T4" y="T5"/>
                  </a:cxn>
                  <a:cxn ang="0">
                    <a:pos x="T6" y="T7"/>
                  </a:cxn>
                  <a:cxn ang="0">
                    <a:pos x="T8" y="T9"/>
                  </a:cxn>
                </a:cxnLst>
                <a:rect l="0" t="0" r="r" b="b"/>
                <a:pathLst>
                  <a:path w="20" h="12">
                    <a:moveTo>
                      <a:pt x="20" y="8"/>
                    </a:moveTo>
                    <a:cubicBezTo>
                      <a:pt x="20" y="1"/>
                      <a:pt x="16" y="0"/>
                      <a:pt x="10" y="0"/>
                    </a:cubicBezTo>
                    <a:cubicBezTo>
                      <a:pt x="4" y="1"/>
                      <a:pt x="0" y="5"/>
                      <a:pt x="0" y="8"/>
                    </a:cubicBezTo>
                    <a:cubicBezTo>
                      <a:pt x="0" y="12"/>
                      <a:pt x="6" y="12"/>
                      <a:pt x="10" y="12"/>
                    </a:cubicBezTo>
                    <a:cubicBezTo>
                      <a:pt x="15" y="12"/>
                      <a:pt x="19" y="11"/>
                      <a:pt x="20" y="8"/>
                    </a:cubicBezTo>
                    <a:close/>
                  </a:path>
                </a:pathLst>
              </a:custGeom>
              <a:solidFill>
                <a:srgbClr val="C8512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100" dirty="0">
                  <a:cs typeface="+mn-ea"/>
                  <a:sym typeface="+mn-lt"/>
                </a:endParaRPr>
              </a:p>
            </p:txBody>
          </p:sp>
        </p:grpSp>
        <p:pic>
          <p:nvPicPr>
            <p:cNvPr id="13" name="图片 12">
              <a:extLst>
                <a:ext uri="{FF2B5EF4-FFF2-40B4-BE49-F238E27FC236}">
                  <a16:creationId xmlns:a16="http://schemas.microsoft.com/office/drawing/2014/main" id="{18E86487-FB30-497F-877A-9486C5D6B9F9}"/>
                </a:ext>
              </a:extLst>
            </p:cNvPr>
            <p:cNvPicPr>
              <a:picLocks noChangeAspect="1"/>
            </p:cNvPicPr>
            <p:nvPr/>
          </p:nvPicPr>
          <p:blipFill>
            <a:blip r:embed="rId3" cstate="print"/>
            <a:srcRect/>
            <a:stretch>
              <a:fillRect/>
            </a:stretch>
          </p:blipFill>
          <p:spPr bwMode="auto">
            <a:xfrm>
              <a:off x="4872680" y="4162875"/>
              <a:ext cx="1287833" cy="766910"/>
            </a:xfrm>
            <a:prstGeom prst="rect">
              <a:avLst/>
            </a:prstGeom>
            <a:noFill/>
            <a:ln w="9525">
              <a:noFill/>
              <a:miter lim="800000"/>
              <a:headEnd/>
              <a:tailEnd/>
            </a:ln>
          </p:spPr>
        </p:pic>
        <p:sp>
          <p:nvSpPr>
            <p:cNvPr id="14" name="矩形 13">
              <a:extLst>
                <a:ext uri="{FF2B5EF4-FFF2-40B4-BE49-F238E27FC236}">
                  <a16:creationId xmlns:a16="http://schemas.microsoft.com/office/drawing/2014/main" id="{8F18687A-1527-472A-9627-EB38B9FE0A7C}"/>
                </a:ext>
              </a:extLst>
            </p:cNvPr>
            <p:cNvSpPr/>
            <p:nvPr/>
          </p:nvSpPr>
          <p:spPr>
            <a:xfrm>
              <a:off x="4870733" y="4158496"/>
              <a:ext cx="1308414" cy="78150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cs typeface="+mn-ea"/>
                <a:sym typeface="+mn-lt"/>
              </a:endParaRPr>
            </a:p>
          </p:txBody>
        </p:sp>
        <p:sp>
          <p:nvSpPr>
            <p:cNvPr id="19" name="文本框 18">
              <a:extLst>
                <a:ext uri="{FF2B5EF4-FFF2-40B4-BE49-F238E27FC236}">
                  <a16:creationId xmlns:a16="http://schemas.microsoft.com/office/drawing/2014/main" id="{1C84FF69-9964-4F75-9340-9BBE18E29788}"/>
                </a:ext>
              </a:extLst>
            </p:cNvPr>
            <p:cNvSpPr txBox="1"/>
            <p:nvPr/>
          </p:nvSpPr>
          <p:spPr>
            <a:xfrm>
              <a:off x="4684419" y="4235670"/>
              <a:ext cx="1684355" cy="197717"/>
            </a:xfrm>
            <a:prstGeom prst="rect">
              <a:avLst/>
            </a:prstGeom>
            <a:noFill/>
          </p:spPr>
          <p:txBody>
            <a:bodyPr wrap="square" rtlCol="0">
              <a:spAutoFit/>
            </a:bodyPr>
            <a:lstStyle/>
            <a:p>
              <a:pPr algn="ctr"/>
              <a:r>
                <a:rPr lang="en-US" altLang="zh-CN" sz="300" b="1" dirty="0">
                  <a:solidFill>
                    <a:schemeClr val="bg1"/>
                  </a:solidFill>
                  <a:cs typeface="+mn-ea"/>
                  <a:sym typeface="+mn-lt"/>
                </a:rPr>
                <a:t>Abnormal behavior detected, machine locked</a:t>
              </a:r>
            </a:p>
          </p:txBody>
        </p:sp>
        <p:sp>
          <p:nvSpPr>
            <p:cNvPr id="20" name="文本框 19">
              <a:extLst>
                <a:ext uri="{FF2B5EF4-FFF2-40B4-BE49-F238E27FC236}">
                  <a16:creationId xmlns:a16="http://schemas.microsoft.com/office/drawing/2014/main" id="{2836AC95-9F87-4317-9A18-313A7FB9AF8B}"/>
                </a:ext>
              </a:extLst>
            </p:cNvPr>
            <p:cNvSpPr txBox="1"/>
            <p:nvPr/>
          </p:nvSpPr>
          <p:spPr>
            <a:xfrm>
              <a:off x="4820220" y="4326431"/>
              <a:ext cx="1394608" cy="219686"/>
            </a:xfrm>
            <a:prstGeom prst="rect">
              <a:avLst/>
            </a:prstGeom>
            <a:noFill/>
          </p:spPr>
          <p:txBody>
            <a:bodyPr wrap="square" rtlCol="0">
              <a:spAutoFit/>
            </a:bodyPr>
            <a:lstStyle/>
            <a:p>
              <a:pPr algn="ctr"/>
              <a:r>
                <a:rPr lang="en-US" altLang="zh-CN" sz="200" dirty="0">
                  <a:solidFill>
                    <a:schemeClr val="bg1"/>
                  </a:solidFill>
                  <a:cs typeface="+mn-ea"/>
                  <a:sym typeface="+mn-lt"/>
                </a:rPr>
                <a:t>Please confirm that there is no obstruction to the camera or other abnormal behavior, click to unlock and open the camera</a:t>
              </a:r>
            </a:p>
          </p:txBody>
        </p:sp>
        <p:sp>
          <p:nvSpPr>
            <p:cNvPr id="21" name="文本框 20">
              <a:extLst>
                <a:ext uri="{FF2B5EF4-FFF2-40B4-BE49-F238E27FC236}">
                  <a16:creationId xmlns:a16="http://schemas.microsoft.com/office/drawing/2014/main" id="{34E65945-7D09-4041-91C6-C7AA5051098B}"/>
                </a:ext>
              </a:extLst>
            </p:cNvPr>
            <p:cNvSpPr txBox="1"/>
            <p:nvPr/>
          </p:nvSpPr>
          <p:spPr>
            <a:xfrm>
              <a:off x="5303252" y="4596407"/>
              <a:ext cx="446696" cy="197717"/>
            </a:xfrm>
            <a:prstGeom prst="rect">
              <a:avLst/>
            </a:prstGeom>
            <a:noFill/>
          </p:spPr>
          <p:txBody>
            <a:bodyPr wrap="none" rtlCol="0">
              <a:spAutoFit/>
            </a:bodyPr>
            <a:lstStyle/>
            <a:p>
              <a:pPr algn="ctr"/>
              <a:r>
                <a:rPr lang="en-US" altLang="zh-CN" sz="300" b="1" dirty="0">
                  <a:solidFill>
                    <a:schemeClr val="bg1"/>
                  </a:solidFill>
                  <a:cs typeface="+mn-ea"/>
                  <a:sym typeface="+mn-lt"/>
                </a:rPr>
                <a:t>Unlock</a:t>
              </a:r>
              <a:endParaRPr lang="zh-CN" altLang="en-US" sz="300" b="1" dirty="0">
                <a:solidFill>
                  <a:schemeClr val="bg1"/>
                </a:solidFill>
                <a:cs typeface="+mn-ea"/>
                <a:sym typeface="+mn-lt"/>
              </a:endParaRPr>
            </a:p>
          </p:txBody>
        </p:sp>
        <p:sp>
          <p:nvSpPr>
            <p:cNvPr id="22" name="文本框 21">
              <a:extLst>
                <a:ext uri="{FF2B5EF4-FFF2-40B4-BE49-F238E27FC236}">
                  <a16:creationId xmlns:a16="http://schemas.microsoft.com/office/drawing/2014/main" id="{09F83E37-4FA6-4051-97BE-A52C64229C65}"/>
                </a:ext>
              </a:extLst>
            </p:cNvPr>
            <p:cNvSpPr txBox="1"/>
            <p:nvPr/>
          </p:nvSpPr>
          <p:spPr>
            <a:xfrm>
              <a:off x="5204195" y="4668493"/>
              <a:ext cx="673248" cy="197717"/>
            </a:xfrm>
            <a:prstGeom prst="rect">
              <a:avLst/>
            </a:prstGeom>
            <a:noFill/>
          </p:spPr>
          <p:txBody>
            <a:bodyPr wrap="none" rtlCol="0">
              <a:spAutoFit/>
            </a:bodyPr>
            <a:lstStyle/>
            <a:p>
              <a:pPr algn="ctr"/>
              <a:r>
                <a:rPr lang="en-US" altLang="zh-CN" sz="300" b="1" dirty="0">
                  <a:solidFill>
                    <a:schemeClr val="bg1"/>
                  </a:solidFill>
                  <a:cs typeface="+mn-ea"/>
                  <a:sym typeface="+mn-lt"/>
                </a:rPr>
                <a:t>Request unlock</a:t>
              </a:r>
              <a:endParaRPr lang="zh-CN" altLang="en-US" sz="300" b="1" dirty="0">
                <a:solidFill>
                  <a:schemeClr val="bg1"/>
                </a:solidFill>
                <a:cs typeface="+mn-ea"/>
                <a:sym typeface="+mn-lt"/>
              </a:endParaRPr>
            </a:p>
          </p:txBody>
        </p:sp>
      </p:grpSp>
      <p:sp>
        <p:nvSpPr>
          <p:cNvPr id="46" name="矩形 45">
            <a:extLst>
              <a:ext uri="{FF2B5EF4-FFF2-40B4-BE49-F238E27FC236}">
                <a16:creationId xmlns:a16="http://schemas.microsoft.com/office/drawing/2014/main" id="{0C84175A-43CD-45F9-B5CC-30F207BBF43F}"/>
              </a:ext>
            </a:extLst>
          </p:cNvPr>
          <p:cNvSpPr/>
          <p:nvPr/>
        </p:nvSpPr>
        <p:spPr>
          <a:xfrm>
            <a:off x="494789" y="2864549"/>
            <a:ext cx="1725013" cy="10840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47" name="组合 46">
            <a:extLst>
              <a:ext uri="{FF2B5EF4-FFF2-40B4-BE49-F238E27FC236}">
                <a16:creationId xmlns:a16="http://schemas.microsoft.com/office/drawing/2014/main" id="{F145312C-C9CE-455E-B432-3B1ABD62A73C}"/>
              </a:ext>
            </a:extLst>
          </p:cNvPr>
          <p:cNvGrpSpPr/>
          <p:nvPr/>
        </p:nvGrpSpPr>
        <p:grpSpPr>
          <a:xfrm>
            <a:off x="6330696" y="3171963"/>
            <a:ext cx="2738992" cy="1979830"/>
            <a:chOff x="7330166" y="2777706"/>
            <a:chExt cx="3172527" cy="2293203"/>
          </a:xfrm>
        </p:grpSpPr>
        <p:grpSp>
          <p:nvGrpSpPr>
            <p:cNvPr id="48" name="组合 47"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E1F0F7CB-0848-405D-A505-E4B631875A3C}"/>
                </a:ext>
              </a:extLst>
            </p:cNvPr>
            <p:cNvGrpSpPr>
              <a:grpSpLocks noChangeAspect="1"/>
            </p:cNvGrpSpPr>
            <p:nvPr/>
          </p:nvGrpSpPr>
          <p:grpSpPr>
            <a:xfrm>
              <a:off x="7330166" y="2777706"/>
              <a:ext cx="3172527" cy="2293203"/>
              <a:chOff x="3146424" y="1050927"/>
              <a:chExt cx="5903912" cy="3756025"/>
            </a:xfrm>
          </p:grpSpPr>
          <p:sp>
            <p:nvSpPr>
              <p:cNvPr id="52" name="íṥḻiďe">
                <a:extLst>
                  <a:ext uri="{FF2B5EF4-FFF2-40B4-BE49-F238E27FC236}">
                    <a16:creationId xmlns:a16="http://schemas.microsoft.com/office/drawing/2014/main" id="{002574F3-802D-4224-8A06-961BA1186292}"/>
                  </a:ext>
                </a:extLst>
              </p:cNvPr>
              <p:cNvSpPr/>
              <p:nvPr/>
            </p:nvSpPr>
            <p:spPr bwMode="auto">
              <a:xfrm>
                <a:off x="3146424" y="1050927"/>
                <a:ext cx="5903912" cy="3756025"/>
              </a:xfrm>
              <a:custGeom>
                <a:avLst/>
                <a:gdLst>
                  <a:gd name="T0" fmla="*/ 74 w 2632"/>
                  <a:gd name="T1" fmla="*/ 0 h 1676"/>
                  <a:gd name="T2" fmla="*/ 0 w 2632"/>
                  <a:gd name="T3" fmla="*/ 74 h 1676"/>
                  <a:gd name="T4" fmla="*/ 0 w 2632"/>
                  <a:gd name="T5" fmla="*/ 1602 h 1676"/>
                  <a:gd name="T6" fmla="*/ 74 w 2632"/>
                  <a:gd name="T7" fmla="*/ 1676 h 1676"/>
                  <a:gd name="T8" fmla="*/ 2558 w 2632"/>
                  <a:gd name="T9" fmla="*/ 1676 h 1676"/>
                  <a:gd name="T10" fmla="*/ 2632 w 2632"/>
                  <a:gd name="T11" fmla="*/ 1602 h 1676"/>
                  <a:gd name="T12" fmla="*/ 2632 w 2632"/>
                  <a:gd name="T13" fmla="*/ 74 h 1676"/>
                  <a:gd name="T14" fmla="*/ 2558 w 2632"/>
                  <a:gd name="T15" fmla="*/ 0 h 1676"/>
                  <a:gd name="T16" fmla="*/ 74 w 2632"/>
                  <a:gd name="T17" fmla="*/ 0 h 1676"/>
                  <a:gd name="T18" fmla="*/ 2458 w 2632"/>
                  <a:gd name="T19" fmla="*/ 1511 h 1676"/>
                  <a:gd name="T20" fmla="*/ 169 w 2632"/>
                  <a:gd name="T21" fmla="*/ 1511 h 1676"/>
                  <a:gd name="T22" fmla="*/ 169 w 2632"/>
                  <a:gd name="T23" fmla="*/ 160 h 1676"/>
                  <a:gd name="T24" fmla="*/ 2458 w 2632"/>
                  <a:gd name="T25" fmla="*/ 160 h 1676"/>
                  <a:gd name="T26" fmla="*/ 2458 w 2632"/>
                  <a:gd name="T27" fmla="*/ 1511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32" h="1676">
                    <a:moveTo>
                      <a:pt x="74" y="0"/>
                    </a:moveTo>
                    <a:cubicBezTo>
                      <a:pt x="33" y="0"/>
                      <a:pt x="0" y="33"/>
                      <a:pt x="0" y="74"/>
                    </a:cubicBezTo>
                    <a:cubicBezTo>
                      <a:pt x="0" y="1602"/>
                      <a:pt x="0" y="1602"/>
                      <a:pt x="0" y="1602"/>
                    </a:cubicBezTo>
                    <a:cubicBezTo>
                      <a:pt x="0" y="1643"/>
                      <a:pt x="33" y="1676"/>
                      <a:pt x="74" y="1676"/>
                    </a:cubicBezTo>
                    <a:cubicBezTo>
                      <a:pt x="2558" y="1676"/>
                      <a:pt x="2558" y="1676"/>
                      <a:pt x="2558" y="1676"/>
                    </a:cubicBezTo>
                    <a:cubicBezTo>
                      <a:pt x="2599" y="1676"/>
                      <a:pt x="2632" y="1643"/>
                      <a:pt x="2632" y="1602"/>
                    </a:cubicBezTo>
                    <a:cubicBezTo>
                      <a:pt x="2632" y="74"/>
                      <a:pt x="2632" y="74"/>
                      <a:pt x="2632" y="74"/>
                    </a:cubicBezTo>
                    <a:cubicBezTo>
                      <a:pt x="2632" y="33"/>
                      <a:pt x="2599" y="0"/>
                      <a:pt x="2558" y="0"/>
                    </a:cubicBezTo>
                    <a:lnTo>
                      <a:pt x="74" y="0"/>
                    </a:lnTo>
                    <a:close/>
                    <a:moveTo>
                      <a:pt x="2458" y="1511"/>
                    </a:moveTo>
                    <a:cubicBezTo>
                      <a:pt x="169" y="1511"/>
                      <a:pt x="169" y="1511"/>
                      <a:pt x="169" y="1511"/>
                    </a:cubicBezTo>
                    <a:cubicBezTo>
                      <a:pt x="169" y="160"/>
                      <a:pt x="169" y="160"/>
                      <a:pt x="169" y="160"/>
                    </a:cubicBezTo>
                    <a:cubicBezTo>
                      <a:pt x="2458" y="160"/>
                      <a:pt x="2458" y="160"/>
                      <a:pt x="2458" y="160"/>
                    </a:cubicBezTo>
                    <a:lnTo>
                      <a:pt x="2458" y="1511"/>
                    </a:lnTo>
                    <a:close/>
                  </a:path>
                </a:pathLst>
              </a:custGeom>
              <a:solidFill>
                <a:srgbClr val="616E7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cs typeface="+mn-ea"/>
                  <a:sym typeface="+mn-lt"/>
                </a:endParaRPr>
              </a:p>
            </p:txBody>
          </p:sp>
          <p:sp>
            <p:nvSpPr>
              <p:cNvPr id="53" name="îṩļïďe">
                <a:extLst>
                  <a:ext uri="{FF2B5EF4-FFF2-40B4-BE49-F238E27FC236}">
                    <a16:creationId xmlns:a16="http://schemas.microsoft.com/office/drawing/2014/main" id="{BAD35706-F5B8-43CC-8C4D-453505618BDB}"/>
                  </a:ext>
                </a:extLst>
              </p:cNvPr>
              <p:cNvSpPr/>
              <p:nvPr/>
            </p:nvSpPr>
            <p:spPr bwMode="auto">
              <a:xfrm>
                <a:off x="3525838" y="1409701"/>
                <a:ext cx="5133975" cy="3027363"/>
              </a:xfrm>
              <a:custGeom>
                <a:avLst/>
                <a:gdLst>
                  <a:gd name="T0" fmla="*/ 3234 w 3234"/>
                  <a:gd name="T1" fmla="*/ 1907 h 1907"/>
                  <a:gd name="T2" fmla="*/ 3234 w 3234"/>
                  <a:gd name="T3" fmla="*/ 0 h 1907"/>
                  <a:gd name="T4" fmla="*/ 0 w 3234"/>
                  <a:gd name="T5" fmla="*/ 0 h 1907"/>
                  <a:gd name="T6" fmla="*/ 0 w 3234"/>
                  <a:gd name="T7" fmla="*/ 1907 h 1907"/>
                  <a:gd name="T8" fmla="*/ 3234 w 3234"/>
                  <a:gd name="T9" fmla="*/ 1907 h 1907"/>
                  <a:gd name="T10" fmla="*/ 1586 w 3234"/>
                  <a:gd name="T11" fmla="*/ 1221 h 1907"/>
                  <a:gd name="T12" fmla="*/ 886 w 3234"/>
                  <a:gd name="T13" fmla="*/ 1221 h 1907"/>
                  <a:gd name="T14" fmla="*/ 886 w 3234"/>
                  <a:gd name="T15" fmla="*/ 1135 h 1907"/>
                  <a:gd name="T16" fmla="*/ 1586 w 3234"/>
                  <a:gd name="T17" fmla="*/ 1135 h 1907"/>
                  <a:gd name="T18" fmla="*/ 1586 w 3234"/>
                  <a:gd name="T19" fmla="*/ 1221 h 1907"/>
                  <a:gd name="T20" fmla="*/ 2380 w 3234"/>
                  <a:gd name="T21" fmla="*/ 1701 h 1907"/>
                  <a:gd name="T22" fmla="*/ 1630 w 3234"/>
                  <a:gd name="T23" fmla="*/ 1701 h 1907"/>
                  <a:gd name="T24" fmla="*/ 1630 w 3234"/>
                  <a:gd name="T25" fmla="*/ 1635 h 1907"/>
                  <a:gd name="T26" fmla="*/ 2380 w 3234"/>
                  <a:gd name="T27" fmla="*/ 1635 h 1907"/>
                  <a:gd name="T28" fmla="*/ 2380 w 3234"/>
                  <a:gd name="T29" fmla="*/ 1701 h 1907"/>
                  <a:gd name="T30" fmla="*/ 3073 w 3234"/>
                  <a:gd name="T31" fmla="*/ 1588 h 1907"/>
                  <a:gd name="T32" fmla="*/ 1630 w 3234"/>
                  <a:gd name="T33" fmla="*/ 1588 h 1907"/>
                  <a:gd name="T34" fmla="*/ 1630 w 3234"/>
                  <a:gd name="T35" fmla="*/ 1522 h 1907"/>
                  <a:gd name="T36" fmla="*/ 3073 w 3234"/>
                  <a:gd name="T37" fmla="*/ 1522 h 1907"/>
                  <a:gd name="T38" fmla="*/ 3073 w 3234"/>
                  <a:gd name="T39" fmla="*/ 1588 h 1907"/>
                  <a:gd name="T40" fmla="*/ 3073 w 3234"/>
                  <a:gd name="T41" fmla="*/ 1474 h 1907"/>
                  <a:gd name="T42" fmla="*/ 1630 w 3234"/>
                  <a:gd name="T43" fmla="*/ 1474 h 1907"/>
                  <a:gd name="T44" fmla="*/ 1630 w 3234"/>
                  <a:gd name="T45" fmla="*/ 1409 h 1907"/>
                  <a:gd name="T46" fmla="*/ 3073 w 3234"/>
                  <a:gd name="T47" fmla="*/ 1409 h 1907"/>
                  <a:gd name="T48" fmla="*/ 3073 w 3234"/>
                  <a:gd name="T49" fmla="*/ 1474 h 1907"/>
                  <a:gd name="T50" fmla="*/ 3073 w 3234"/>
                  <a:gd name="T51" fmla="*/ 1361 h 1907"/>
                  <a:gd name="T52" fmla="*/ 1630 w 3234"/>
                  <a:gd name="T53" fmla="*/ 1361 h 1907"/>
                  <a:gd name="T54" fmla="*/ 1630 w 3234"/>
                  <a:gd name="T55" fmla="*/ 1296 h 1907"/>
                  <a:gd name="T56" fmla="*/ 3073 w 3234"/>
                  <a:gd name="T57" fmla="*/ 1296 h 1907"/>
                  <a:gd name="T58" fmla="*/ 3073 w 3234"/>
                  <a:gd name="T59" fmla="*/ 1361 h 1907"/>
                  <a:gd name="T60" fmla="*/ 1630 w 3234"/>
                  <a:gd name="T61" fmla="*/ 1221 h 1907"/>
                  <a:gd name="T62" fmla="*/ 1630 w 3234"/>
                  <a:gd name="T63" fmla="*/ 1135 h 1907"/>
                  <a:gd name="T64" fmla="*/ 2330 w 3234"/>
                  <a:gd name="T65" fmla="*/ 1135 h 1907"/>
                  <a:gd name="T66" fmla="*/ 2330 w 3234"/>
                  <a:gd name="T67" fmla="*/ 1221 h 1907"/>
                  <a:gd name="T68" fmla="*/ 1630 w 3234"/>
                  <a:gd name="T69" fmla="*/ 1221 h 1907"/>
                  <a:gd name="T70" fmla="*/ 3073 w 3234"/>
                  <a:gd name="T71" fmla="*/ 1221 h 1907"/>
                  <a:gd name="T72" fmla="*/ 2373 w 3234"/>
                  <a:gd name="T73" fmla="*/ 1221 h 1907"/>
                  <a:gd name="T74" fmla="*/ 2373 w 3234"/>
                  <a:gd name="T75" fmla="*/ 1135 h 1907"/>
                  <a:gd name="T76" fmla="*/ 3073 w 3234"/>
                  <a:gd name="T77" fmla="*/ 1135 h 1907"/>
                  <a:gd name="T78" fmla="*/ 3073 w 3234"/>
                  <a:gd name="T79" fmla="*/ 1221 h 1907"/>
                  <a:gd name="T80" fmla="*/ 143 w 3234"/>
                  <a:gd name="T81" fmla="*/ 163 h 1907"/>
                  <a:gd name="T82" fmla="*/ 3073 w 3234"/>
                  <a:gd name="T83" fmla="*/ 163 h 1907"/>
                  <a:gd name="T84" fmla="*/ 3073 w 3234"/>
                  <a:gd name="T85" fmla="*/ 1056 h 1907"/>
                  <a:gd name="T86" fmla="*/ 143 w 3234"/>
                  <a:gd name="T87" fmla="*/ 1056 h 1907"/>
                  <a:gd name="T88" fmla="*/ 143 w 3234"/>
                  <a:gd name="T89" fmla="*/ 163 h 1907"/>
                  <a:gd name="T90" fmla="*/ 143 w 3234"/>
                  <a:gd name="T91" fmla="*/ 1135 h 1907"/>
                  <a:gd name="T92" fmla="*/ 842 w 3234"/>
                  <a:gd name="T93" fmla="*/ 1135 h 1907"/>
                  <a:gd name="T94" fmla="*/ 842 w 3234"/>
                  <a:gd name="T95" fmla="*/ 1221 h 1907"/>
                  <a:gd name="T96" fmla="*/ 143 w 3234"/>
                  <a:gd name="T97" fmla="*/ 1221 h 1907"/>
                  <a:gd name="T98" fmla="*/ 143 w 3234"/>
                  <a:gd name="T99" fmla="*/ 1135 h 1907"/>
                  <a:gd name="T100" fmla="*/ 143 w 3234"/>
                  <a:gd name="T101" fmla="*/ 1300 h 1907"/>
                  <a:gd name="T102" fmla="*/ 1585 w 3234"/>
                  <a:gd name="T103" fmla="*/ 1300 h 1907"/>
                  <a:gd name="T104" fmla="*/ 1585 w 3234"/>
                  <a:gd name="T105" fmla="*/ 1739 h 1907"/>
                  <a:gd name="T106" fmla="*/ 143 w 3234"/>
                  <a:gd name="T107" fmla="*/ 1739 h 1907"/>
                  <a:gd name="T108" fmla="*/ 143 w 3234"/>
                  <a:gd name="T109" fmla="*/ 1300 h 1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34" h="1907">
                    <a:moveTo>
                      <a:pt x="3234" y="1907"/>
                    </a:moveTo>
                    <a:lnTo>
                      <a:pt x="3234" y="0"/>
                    </a:lnTo>
                    <a:lnTo>
                      <a:pt x="0" y="0"/>
                    </a:lnTo>
                    <a:lnTo>
                      <a:pt x="0" y="1907"/>
                    </a:lnTo>
                    <a:lnTo>
                      <a:pt x="3234" y="1907"/>
                    </a:lnTo>
                    <a:close/>
                    <a:moveTo>
                      <a:pt x="1586" y="1221"/>
                    </a:moveTo>
                    <a:lnTo>
                      <a:pt x="886" y="1221"/>
                    </a:lnTo>
                    <a:lnTo>
                      <a:pt x="886" y="1135"/>
                    </a:lnTo>
                    <a:lnTo>
                      <a:pt x="1586" y="1135"/>
                    </a:lnTo>
                    <a:lnTo>
                      <a:pt x="1586" y="1221"/>
                    </a:lnTo>
                    <a:close/>
                    <a:moveTo>
                      <a:pt x="2380" y="1701"/>
                    </a:moveTo>
                    <a:lnTo>
                      <a:pt x="1630" y="1701"/>
                    </a:lnTo>
                    <a:lnTo>
                      <a:pt x="1630" y="1635"/>
                    </a:lnTo>
                    <a:lnTo>
                      <a:pt x="2380" y="1635"/>
                    </a:lnTo>
                    <a:lnTo>
                      <a:pt x="2380" y="1701"/>
                    </a:lnTo>
                    <a:close/>
                    <a:moveTo>
                      <a:pt x="3073" y="1588"/>
                    </a:moveTo>
                    <a:lnTo>
                      <a:pt x="1630" y="1588"/>
                    </a:lnTo>
                    <a:lnTo>
                      <a:pt x="1630" y="1522"/>
                    </a:lnTo>
                    <a:lnTo>
                      <a:pt x="3073" y="1522"/>
                    </a:lnTo>
                    <a:lnTo>
                      <a:pt x="3073" y="1588"/>
                    </a:lnTo>
                    <a:close/>
                    <a:moveTo>
                      <a:pt x="3073" y="1474"/>
                    </a:moveTo>
                    <a:lnTo>
                      <a:pt x="1630" y="1474"/>
                    </a:lnTo>
                    <a:lnTo>
                      <a:pt x="1630" y="1409"/>
                    </a:lnTo>
                    <a:lnTo>
                      <a:pt x="3073" y="1409"/>
                    </a:lnTo>
                    <a:lnTo>
                      <a:pt x="3073" y="1474"/>
                    </a:lnTo>
                    <a:close/>
                    <a:moveTo>
                      <a:pt x="3073" y="1361"/>
                    </a:moveTo>
                    <a:lnTo>
                      <a:pt x="1630" y="1361"/>
                    </a:lnTo>
                    <a:lnTo>
                      <a:pt x="1630" y="1296"/>
                    </a:lnTo>
                    <a:lnTo>
                      <a:pt x="3073" y="1296"/>
                    </a:lnTo>
                    <a:lnTo>
                      <a:pt x="3073" y="1361"/>
                    </a:lnTo>
                    <a:close/>
                    <a:moveTo>
                      <a:pt x="1630" y="1221"/>
                    </a:moveTo>
                    <a:lnTo>
                      <a:pt x="1630" y="1135"/>
                    </a:lnTo>
                    <a:lnTo>
                      <a:pt x="2330" y="1135"/>
                    </a:lnTo>
                    <a:lnTo>
                      <a:pt x="2330" y="1221"/>
                    </a:lnTo>
                    <a:lnTo>
                      <a:pt x="1630" y="1221"/>
                    </a:lnTo>
                    <a:close/>
                    <a:moveTo>
                      <a:pt x="3073" y="1221"/>
                    </a:moveTo>
                    <a:lnTo>
                      <a:pt x="2373" y="1221"/>
                    </a:lnTo>
                    <a:lnTo>
                      <a:pt x="2373" y="1135"/>
                    </a:lnTo>
                    <a:lnTo>
                      <a:pt x="3073" y="1135"/>
                    </a:lnTo>
                    <a:lnTo>
                      <a:pt x="3073" y="1221"/>
                    </a:lnTo>
                    <a:close/>
                    <a:moveTo>
                      <a:pt x="143" y="163"/>
                    </a:moveTo>
                    <a:lnTo>
                      <a:pt x="3073" y="163"/>
                    </a:lnTo>
                    <a:lnTo>
                      <a:pt x="3073" y="1056"/>
                    </a:lnTo>
                    <a:lnTo>
                      <a:pt x="143" y="1056"/>
                    </a:lnTo>
                    <a:lnTo>
                      <a:pt x="143" y="163"/>
                    </a:lnTo>
                    <a:close/>
                    <a:moveTo>
                      <a:pt x="143" y="1135"/>
                    </a:moveTo>
                    <a:lnTo>
                      <a:pt x="842" y="1135"/>
                    </a:lnTo>
                    <a:lnTo>
                      <a:pt x="842" y="1221"/>
                    </a:lnTo>
                    <a:lnTo>
                      <a:pt x="143" y="1221"/>
                    </a:lnTo>
                    <a:lnTo>
                      <a:pt x="143" y="1135"/>
                    </a:lnTo>
                    <a:close/>
                    <a:moveTo>
                      <a:pt x="143" y="1300"/>
                    </a:moveTo>
                    <a:lnTo>
                      <a:pt x="1585" y="1300"/>
                    </a:lnTo>
                    <a:lnTo>
                      <a:pt x="1585" y="1739"/>
                    </a:lnTo>
                    <a:lnTo>
                      <a:pt x="143" y="1739"/>
                    </a:lnTo>
                    <a:lnTo>
                      <a:pt x="143" y="130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dirty="0">
                  <a:cs typeface="+mn-ea"/>
                  <a:sym typeface="+mn-lt"/>
                </a:endParaRPr>
              </a:p>
            </p:txBody>
          </p:sp>
          <p:sp>
            <p:nvSpPr>
              <p:cNvPr id="54" name="işlïde">
                <a:extLst>
                  <a:ext uri="{FF2B5EF4-FFF2-40B4-BE49-F238E27FC236}">
                    <a16:creationId xmlns:a16="http://schemas.microsoft.com/office/drawing/2014/main" id="{BBAF2EBA-74ED-4766-A75B-29A226EACD4B}"/>
                  </a:ext>
                </a:extLst>
              </p:cNvPr>
              <p:cNvSpPr/>
              <p:nvPr/>
            </p:nvSpPr>
            <p:spPr bwMode="auto">
              <a:xfrm>
                <a:off x="3752851" y="3211513"/>
                <a:ext cx="1109663"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cs typeface="+mn-ea"/>
                  <a:sym typeface="+mn-lt"/>
                </a:endParaRPr>
              </a:p>
            </p:txBody>
          </p:sp>
          <p:sp>
            <p:nvSpPr>
              <p:cNvPr id="55" name="íṩḻiḑe">
                <a:extLst>
                  <a:ext uri="{FF2B5EF4-FFF2-40B4-BE49-F238E27FC236}">
                    <a16:creationId xmlns:a16="http://schemas.microsoft.com/office/drawing/2014/main" id="{7115C2D6-EF96-4702-90B6-D931E3E988B0}"/>
                  </a:ext>
                </a:extLst>
              </p:cNvPr>
              <p:cNvSpPr/>
              <p:nvPr/>
            </p:nvSpPr>
            <p:spPr bwMode="auto">
              <a:xfrm>
                <a:off x="3752851" y="3473451"/>
                <a:ext cx="2289175" cy="696913"/>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cs typeface="+mn-ea"/>
                  <a:sym typeface="+mn-lt"/>
                </a:endParaRPr>
              </a:p>
            </p:txBody>
          </p:sp>
          <p:sp>
            <p:nvSpPr>
              <p:cNvPr id="56" name="ïśḷîďé">
                <a:extLst>
                  <a:ext uri="{FF2B5EF4-FFF2-40B4-BE49-F238E27FC236}">
                    <a16:creationId xmlns:a16="http://schemas.microsoft.com/office/drawing/2014/main" id="{3498854F-8EC1-4A46-B739-A236F26CA910}"/>
                  </a:ext>
                </a:extLst>
              </p:cNvPr>
              <p:cNvSpPr/>
              <p:nvPr/>
            </p:nvSpPr>
            <p:spPr bwMode="auto">
              <a:xfrm>
                <a:off x="4932363"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cs typeface="+mn-ea"/>
                  <a:sym typeface="+mn-lt"/>
                </a:endParaRPr>
              </a:p>
            </p:txBody>
          </p:sp>
          <p:sp>
            <p:nvSpPr>
              <p:cNvPr id="57" name="îşḻídé">
                <a:extLst>
                  <a:ext uri="{FF2B5EF4-FFF2-40B4-BE49-F238E27FC236}">
                    <a16:creationId xmlns:a16="http://schemas.microsoft.com/office/drawing/2014/main" id="{E26F510A-DCE4-4368-A291-2D1B0D5064E7}"/>
                  </a:ext>
                </a:extLst>
              </p:cNvPr>
              <p:cNvSpPr/>
              <p:nvPr/>
            </p:nvSpPr>
            <p:spPr bwMode="auto">
              <a:xfrm>
                <a:off x="6113463"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cs typeface="+mn-ea"/>
                  <a:sym typeface="+mn-lt"/>
                </a:endParaRPr>
              </a:p>
            </p:txBody>
          </p:sp>
          <p:sp>
            <p:nvSpPr>
              <p:cNvPr id="58" name="ísļiḋê">
                <a:extLst>
                  <a:ext uri="{FF2B5EF4-FFF2-40B4-BE49-F238E27FC236}">
                    <a16:creationId xmlns:a16="http://schemas.microsoft.com/office/drawing/2014/main" id="{4C4027AF-F954-4B9F-B875-7135297642F1}"/>
                  </a:ext>
                </a:extLst>
              </p:cNvPr>
              <p:cNvSpPr/>
              <p:nvPr/>
            </p:nvSpPr>
            <p:spPr bwMode="auto">
              <a:xfrm>
                <a:off x="6113463" y="3467101"/>
                <a:ext cx="2290763" cy="103188"/>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cs typeface="+mn-ea"/>
                  <a:sym typeface="+mn-lt"/>
                </a:endParaRPr>
              </a:p>
            </p:txBody>
          </p:sp>
          <p:sp>
            <p:nvSpPr>
              <p:cNvPr id="59" name="îṣlîdê">
                <a:extLst>
                  <a:ext uri="{FF2B5EF4-FFF2-40B4-BE49-F238E27FC236}">
                    <a16:creationId xmlns:a16="http://schemas.microsoft.com/office/drawing/2014/main" id="{200183D6-2F34-42D4-97B9-321CC0DAC0A5}"/>
                  </a:ext>
                </a:extLst>
              </p:cNvPr>
              <p:cNvSpPr/>
              <p:nvPr/>
            </p:nvSpPr>
            <p:spPr bwMode="auto">
              <a:xfrm>
                <a:off x="6113463" y="3646488"/>
                <a:ext cx="2290763" cy="103188"/>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cs typeface="+mn-ea"/>
                  <a:sym typeface="+mn-lt"/>
                </a:endParaRPr>
              </a:p>
            </p:txBody>
          </p:sp>
          <p:sp>
            <p:nvSpPr>
              <p:cNvPr id="60" name="ïṣľïḑè">
                <a:extLst>
                  <a:ext uri="{FF2B5EF4-FFF2-40B4-BE49-F238E27FC236}">
                    <a16:creationId xmlns:a16="http://schemas.microsoft.com/office/drawing/2014/main" id="{017D2168-2FA0-4A64-B86A-4C4EFB1BDD11}"/>
                  </a:ext>
                </a:extLst>
              </p:cNvPr>
              <p:cNvSpPr/>
              <p:nvPr/>
            </p:nvSpPr>
            <p:spPr bwMode="auto">
              <a:xfrm>
                <a:off x="6113463" y="3825876"/>
                <a:ext cx="2290763" cy="104775"/>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cs typeface="+mn-ea"/>
                  <a:sym typeface="+mn-lt"/>
                </a:endParaRPr>
              </a:p>
            </p:txBody>
          </p:sp>
          <p:sp>
            <p:nvSpPr>
              <p:cNvPr id="61" name="ïṣḻíḓé">
                <a:extLst>
                  <a:ext uri="{FF2B5EF4-FFF2-40B4-BE49-F238E27FC236}">
                    <a16:creationId xmlns:a16="http://schemas.microsoft.com/office/drawing/2014/main" id="{91B46D1B-269C-4DB0-B9C2-7CCD8C4A979C}"/>
                  </a:ext>
                </a:extLst>
              </p:cNvPr>
              <p:cNvSpPr/>
              <p:nvPr/>
            </p:nvSpPr>
            <p:spPr bwMode="auto">
              <a:xfrm>
                <a:off x="6113463" y="4005263"/>
                <a:ext cx="1190625" cy="104775"/>
              </a:xfrm>
              <a:prstGeom prst="rect">
                <a:avLst/>
              </a:prstGeom>
              <a:solidFill>
                <a:srgbClr val="AAD4C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cs typeface="+mn-ea"/>
                  <a:sym typeface="+mn-lt"/>
                </a:endParaRPr>
              </a:p>
            </p:txBody>
          </p:sp>
          <p:sp>
            <p:nvSpPr>
              <p:cNvPr id="62" name="íš1íďè">
                <a:extLst>
                  <a:ext uri="{FF2B5EF4-FFF2-40B4-BE49-F238E27FC236}">
                    <a16:creationId xmlns:a16="http://schemas.microsoft.com/office/drawing/2014/main" id="{36ACBAD4-2DF8-4470-8518-626B23A1016E}"/>
                  </a:ext>
                </a:extLst>
              </p:cNvPr>
              <p:cNvSpPr/>
              <p:nvPr/>
            </p:nvSpPr>
            <p:spPr bwMode="auto">
              <a:xfrm>
                <a:off x="7292976" y="3211513"/>
                <a:ext cx="1111250" cy="136525"/>
              </a:xfrm>
              <a:prstGeom prst="rect">
                <a:avLst/>
              </a:prstGeom>
              <a:solidFill>
                <a:srgbClr val="82BFA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dirty="0">
                  <a:cs typeface="+mn-ea"/>
                  <a:sym typeface="+mn-lt"/>
                </a:endParaRPr>
              </a:p>
            </p:txBody>
          </p:sp>
        </p:grpSp>
        <p:sp>
          <p:nvSpPr>
            <p:cNvPr id="49" name="矩形 48">
              <a:extLst>
                <a:ext uri="{FF2B5EF4-FFF2-40B4-BE49-F238E27FC236}">
                  <a16:creationId xmlns:a16="http://schemas.microsoft.com/office/drawing/2014/main" id="{6CF4C0CA-D6C9-492F-9C91-44C005523E9F}"/>
                </a:ext>
              </a:extLst>
            </p:cNvPr>
            <p:cNvSpPr/>
            <p:nvPr/>
          </p:nvSpPr>
          <p:spPr>
            <a:xfrm>
              <a:off x="7509968" y="2976818"/>
              <a:ext cx="2795304" cy="187750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cs typeface="+mn-ea"/>
                <a:sym typeface="+mn-lt"/>
              </a:endParaRPr>
            </a:p>
          </p:txBody>
        </p:sp>
        <p:sp>
          <p:nvSpPr>
            <p:cNvPr id="50" name="文本框 49">
              <a:extLst>
                <a:ext uri="{FF2B5EF4-FFF2-40B4-BE49-F238E27FC236}">
                  <a16:creationId xmlns:a16="http://schemas.microsoft.com/office/drawing/2014/main" id="{60F96F25-B7FA-416B-989E-15DE145BA6A6}"/>
                </a:ext>
              </a:extLst>
            </p:cNvPr>
            <p:cNvSpPr txBox="1"/>
            <p:nvPr/>
          </p:nvSpPr>
          <p:spPr>
            <a:xfrm>
              <a:off x="7904690" y="4267455"/>
              <a:ext cx="1986609" cy="463441"/>
            </a:xfrm>
            <a:prstGeom prst="rect">
              <a:avLst/>
            </a:prstGeom>
            <a:noFill/>
          </p:spPr>
          <p:txBody>
            <a:bodyPr wrap="square" rtlCol="0">
              <a:spAutoFit/>
            </a:bodyPr>
            <a:lstStyle/>
            <a:p>
              <a:pPr algn="ctr"/>
              <a:r>
                <a:rPr lang="en-US" altLang="zh-CN" sz="2000" b="1" dirty="0">
                  <a:solidFill>
                    <a:schemeClr val="bg1"/>
                  </a:solidFill>
                  <a:cs typeface="+mn-ea"/>
                  <a:sym typeface="+mn-lt"/>
                </a:rPr>
                <a:t>No Reaction</a:t>
              </a:r>
              <a:endParaRPr lang="zh-CN" altLang="en-US" sz="2000" b="1" dirty="0">
                <a:solidFill>
                  <a:schemeClr val="bg1"/>
                </a:solidFill>
                <a:cs typeface="+mn-ea"/>
                <a:sym typeface="+mn-lt"/>
              </a:endParaRPr>
            </a:p>
          </p:txBody>
        </p:sp>
        <p:sp>
          <p:nvSpPr>
            <p:cNvPr id="51" name="hazard-sign_17391">
              <a:extLst>
                <a:ext uri="{FF2B5EF4-FFF2-40B4-BE49-F238E27FC236}">
                  <a16:creationId xmlns:a16="http://schemas.microsoft.com/office/drawing/2014/main" id="{4AF436EB-5045-4BB4-870F-11C44D7E89B6}"/>
                </a:ext>
              </a:extLst>
            </p:cNvPr>
            <p:cNvSpPr/>
            <p:nvPr/>
          </p:nvSpPr>
          <p:spPr>
            <a:xfrm>
              <a:off x="8387886" y="3259056"/>
              <a:ext cx="1047258" cy="862626"/>
            </a:xfrm>
            <a:custGeom>
              <a:avLst/>
              <a:gdLst>
                <a:gd name="T0" fmla="*/ 4414 w 4458"/>
                <a:gd name="T1" fmla="*/ 3374 h 3677"/>
                <a:gd name="T2" fmla="*/ 2389 w 4458"/>
                <a:gd name="T3" fmla="*/ 87 h 3677"/>
                <a:gd name="T4" fmla="*/ 2232 w 4458"/>
                <a:gd name="T5" fmla="*/ 0 h 3677"/>
                <a:gd name="T6" fmla="*/ 2076 w 4458"/>
                <a:gd name="T7" fmla="*/ 87 h 3677"/>
                <a:gd name="T8" fmla="*/ 36 w 4458"/>
                <a:gd name="T9" fmla="*/ 3397 h 3677"/>
                <a:gd name="T10" fmla="*/ 32 w 4458"/>
                <a:gd name="T11" fmla="*/ 3583 h 3677"/>
                <a:gd name="T12" fmla="*/ 193 w 4458"/>
                <a:gd name="T13" fmla="*/ 3677 h 3677"/>
                <a:gd name="T14" fmla="*/ 4271 w 4458"/>
                <a:gd name="T15" fmla="*/ 3677 h 3677"/>
                <a:gd name="T16" fmla="*/ 4274 w 4458"/>
                <a:gd name="T17" fmla="*/ 3677 h 3677"/>
                <a:gd name="T18" fmla="*/ 4458 w 4458"/>
                <a:gd name="T19" fmla="*/ 3493 h 3677"/>
                <a:gd name="T20" fmla="*/ 4414 w 4458"/>
                <a:gd name="T21" fmla="*/ 3374 h 3677"/>
                <a:gd name="T22" fmla="*/ 2112 w 4458"/>
                <a:gd name="T23" fmla="*/ 1095 h 3677"/>
                <a:gd name="T24" fmla="*/ 2353 w 4458"/>
                <a:gd name="T25" fmla="*/ 1095 h 3677"/>
                <a:gd name="T26" fmla="*/ 2353 w 4458"/>
                <a:gd name="T27" fmla="*/ 2561 h 3677"/>
                <a:gd name="T28" fmla="*/ 2112 w 4458"/>
                <a:gd name="T29" fmla="*/ 2561 h 3677"/>
                <a:gd name="T30" fmla="*/ 2112 w 4458"/>
                <a:gd name="T31" fmla="*/ 1095 h 3677"/>
                <a:gd name="T32" fmla="*/ 2352 w 4458"/>
                <a:gd name="T33" fmla="*/ 3097 h 3677"/>
                <a:gd name="T34" fmla="*/ 2232 w 4458"/>
                <a:gd name="T35" fmla="*/ 3147 h 3677"/>
                <a:gd name="T36" fmla="*/ 2113 w 4458"/>
                <a:gd name="T37" fmla="*/ 3097 h 3677"/>
                <a:gd name="T38" fmla="*/ 2060 w 4458"/>
                <a:gd name="T39" fmla="*/ 2975 h 3677"/>
                <a:gd name="T40" fmla="*/ 2110 w 4458"/>
                <a:gd name="T41" fmla="*/ 2853 h 3677"/>
                <a:gd name="T42" fmla="*/ 2232 w 4458"/>
                <a:gd name="T43" fmla="*/ 2802 h 3677"/>
                <a:gd name="T44" fmla="*/ 2354 w 4458"/>
                <a:gd name="T45" fmla="*/ 2853 h 3677"/>
                <a:gd name="T46" fmla="*/ 2405 w 4458"/>
                <a:gd name="T47" fmla="*/ 2975 h 3677"/>
                <a:gd name="T48" fmla="*/ 2352 w 4458"/>
                <a:gd name="T49" fmla="*/ 3097 h 3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58" h="3677">
                  <a:moveTo>
                    <a:pt x="4414" y="3374"/>
                  </a:moveTo>
                  <a:lnTo>
                    <a:pt x="2389" y="87"/>
                  </a:lnTo>
                  <a:cubicBezTo>
                    <a:pt x="2355" y="33"/>
                    <a:pt x="2296" y="0"/>
                    <a:pt x="2232" y="0"/>
                  </a:cubicBezTo>
                  <a:cubicBezTo>
                    <a:pt x="2168" y="0"/>
                    <a:pt x="2109" y="33"/>
                    <a:pt x="2076" y="87"/>
                  </a:cubicBezTo>
                  <a:lnTo>
                    <a:pt x="36" y="3397"/>
                  </a:lnTo>
                  <a:cubicBezTo>
                    <a:pt x="1" y="3454"/>
                    <a:pt x="0" y="3525"/>
                    <a:pt x="32" y="3583"/>
                  </a:cubicBezTo>
                  <a:cubicBezTo>
                    <a:pt x="65" y="3641"/>
                    <a:pt x="126" y="3677"/>
                    <a:pt x="193" y="3677"/>
                  </a:cubicBezTo>
                  <a:lnTo>
                    <a:pt x="4271" y="3677"/>
                  </a:lnTo>
                  <a:cubicBezTo>
                    <a:pt x="4272" y="3677"/>
                    <a:pt x="4273" y="3677"/>
                    <a:pt x="4274" y="3677"/>
                  </a:cubicBezTo>
                  <a:cubicBezTo>
                    <a:pt x="4375" y="3677"/>
                    <a:pt x="4458" y="3595"/>
                    <a:pt x="4458" y="3493"/>
                  </a:cubicBezTo>
                  <a:cubicBezTo>
                    <a:pt x="4458" y="3448"/>
                    <a:pt x="4442" y="3407"/>
                    <a:pt x="4414" y="3374"/>
                  </a:cubicBezTo>
                  <a:close/>
                  <a:moveTo>
                    <a:pt x="2112" y="1095"/>
                  </a:moveTo>
                  <a:lnTo>
                    <a:pt x="2353" y="1095"/>
                  </a:lnTo>
                  <a:lnTo>
                    <a:pt x="2353" y="2561"/>
                  </a:lnTo>
                  <a:lnTo>
                    <a:pt x="2112" y="2561"/>
                  </a:lnTo>
                  <a:lnTo>
                    <a:pt x="2112" y="1095"/>
                  </a:lnTo>
                  <a:close/>
                  <a:moveTo>
                    <a:pt x="2352" y="3097"/>
                  </a:moveTo>
                  <a:cubicBezTo>
                    <a:pt x="2316" y="3131"/>
                    <a:pt x="2276" y="3147"/>
                    <a:pt x="2232" y="3147"/>
                  </a:cubicBezTo>
                  <a:cubicBezTo>
                    <a:pt x="2188" y="3147"/>
                    <a:pt x="2148" y="3131"/>
                    <a:pt x="2113" y="3097"/>
                  </a:cubicBezTo>
                  <a:cubicBezTo>
                    <a:pt x="2078" y="3063"/>
                    <a:pt x="2060" y="3023"/>
                    <a:pt x="2060" y="2975"/>
                  </a:cubicBezTo>
                  <a:cubicBezTo>
                    <a:pt x="2060" y="2927"/>
                    <a:pt x="2077" y="2886"/>
                    <a:pt x="2110" y="2853"/>
                  </a:cubicBezTo>
                  <a:cubicBezTo>
                    <a:pt x="2144" y="2819"/>
                    <a:pt x="2184" y="2802"/>
                    <a:pt x="2232" y="2802"/>
                  </a:cubicBezTo>
                  <a:cubicBezTo>
                    <a:pt x="2280" y="2802"/>
                    <a:pt x="2321" y="2819"/>
                    <a:pt x="2354" y="2853"/>
                  </a:cubicBezTo>
                  <a:cubicBezTo>
                    <a:pt x="2388" y="2886"/>
                    <a:pt x="2405" y="2927"/>
                    <a:pt x="2405" y="2975"/>
                  </a:cubicBezTo>
                  <a:cubicBezTo>
                    <a:pt x="2405" y="3023"/>
                    <a:pt x="2387" y="3063"/>
                    <a:pt x="2352" y="309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grpSp>
      <p:cxnSp>
        <p:nvCxnSpPr>
          <p:cNvPr id="63" name="直接箭头连接符 62">
            <a:extLst>
              <a:ext uri="{FF2B5EF4-FFF2-40B4-BE49-F238E27FC236}">
                <a16:creationId xmlns:a16="http://schemas.microsoft.com/office/drawing/2014/main" id="{FB935613-CD01-416A-992E-4F03DFCBBBB7}"/>
              </a:ext>
            </a:extLst>
          </p:cNvPr>
          <p:cNvCxnSpPr>
            <a:cxnSpLocks/>
          </p:cNvCxnSpPr>
          <p:nvPr/>
        </p:nvCxnSpPr>
        <p:spPr>
          <a:xfrm>
            <a:off x="5878276" y="5070497"/>
            <a:ext cx="28980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64" name="文本框 63">
            <a:extLst>
              <a:ext uri="{FF2B5EF4-FFF2-40B4-BE49-F238E27FC236}">
                <a16:creationId xmlns:a16="http://schemas.microsoft.com/office/drawing/2014/main" id="{E598A316-FCF2-4D20-AF85-3AEB9B2A4F85}"/>
              </a:ext>
            </a:extLst>
          </p:cNvPr>
          <p:cNvSpPr txBox="1"/>
          <p:nvPr/>
        </p:nvSpPr>
        <p:spPr>
          <a:xfrm>
            <a:off x="5768099" y="4732116"/>
            <a:ext cx="685228" cy="307777"/>
          </a:xfrm>
          <a:prstGeom prst="rect">
            <a:avLst/>
          </a:prstGeom>
          <a:noFill/>
        </p:spPr>
        <p:txBody>
          <a:bodyPr wrap="square" rtlCol="0">
            <a:spAutoFit/>
          </a:bodyPr>
          <a:lstStyle/>
          <a:p>
            <a:r>
              <a:rPr sz="700" dirty="0"/>
              <a:t>Peripheral Connection</a:t>
            </a:r>
          </a:p>
        </p:txBody>
      </p:sp>
      <p:grpSp>
        <p:nvGrpSpPr>
          <p:cNvPr id="65" name="组合 64">
            <a:extLst>
              <a:ext uri="{FF2B5EF4-FFF2-40B4-BE49-F238E27FC236}">
                <a16:creationId xmlns:a16="http://schemas.microsoft.com/office/drawing/2014/main" id="{B1510BFC-8075-4B40-B413-0A858A8B3AD6}"/>
              </a:ext>
            </a:extLst>
          </p:cNvPr>
          <p:cNvGrpSpPr/>
          <p:nvPr/>
        </p:nvGrpSpPr>
        <p:grpSpPr>
          <a:xfrm>
            <a:off x="4894194" y="4537287"/>
            <a:ext cx="735260" cy="427254"/>
            <a:chOff x="4513187" y="996144"/>
            <a:chExt cx="895575" cy="520412"/>
          </a:xfrm>
        </p:grpSpPr>
        <p:sp>
          <p:nvSpPr>
            <p:cNvPr id="66" name="圆角矩形 11">
              <a:extLst>
                <a:ext uri="{FF2B5EF4-FFF2-40B4-BE49-F238E27FC236}">
                  <a16:creationId xmlns:a16="http://schemas.microsoft.com/office/drawing/2014/main" id="{2505285C-C8C0-4D57-A1F3-0E3DE2BE3062}"/>
                </a:ext>
              </a:extLst>
            </p:cNvPr>
            <p:cNvSpPr/>
            <p:nvPr/>
          </p:nvSpPr>
          <p:spPr>
            <a:xfrm>
              <a:off x="4513187" y="996144"/>
              <a:ext cx="895575" cy="520412"/>
            </a:xfrm>
            <a:prstGeom prst="roundRect">
              <a:avLst>
                <a:gd name="adj" fmla="val 4321"/>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7" name="圆角矩形 12">
              <a:extLst>
                <a:ext uri="{FF2B5EF4-FFF2-40B4-BE49-F238E27FC236}">
                  <a16:creationId xmlns:a16="http://schemas.microsoft.com/office/drawing/2014/main" id="{444A8B42-E632-4BE4-B270-8B73C950B066}"/>
                </a:ext>
              </a:extLst>
            </p:cNvPr>
            <p:cNvSpPr/>
            <p:nvPr/>
          </p:nvSpPr>
          <p:spPr>
            <a:xfrm>
              <a:off x="4523085" y="1101778"/>
              <a:ext cx="875778" cy="404018"/>
            </a:xfrm>
            <a:prstGeom prst="roundRect">
              <a:avLst>
                <a:gd name="adj" fmla="val 244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8" name="椭圆 67">
              <a:extLst>
                <a:ext uri="{FF2B5EF4-FFF2-40B4-BE49-F238E27FC236}">
                  <a16:creationId xmlns:a16="http://schemas.microsoft.com/office/drawing/2014/main" id="{5F572F06-34C0-49E5-96FC-F55029C0B18F}"/>
                </a:ext>
              </a:extLst>
            </p:cNvPr>
            <p:cNvSpPr/>
            <p:nvPr/>
          </p:nvSpPr>
          <p:spPr>
            <a:xfrm>
              <a:off x="4561821" y="1028370"/>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9" name="椭圆 68">
              <a:extLst>
                <a:ext uri="{FF2B5EF4-FFF2-40B4-BE49-F238E27FC236}">
                  <a16:creationId xmlns:a16="http://schemas.microsoft.com/office/drawing/2014/main" id="{625E392B-81E6-4760-9D0B-A1AE781C5A47}"/>
                </a:ext>
              </a:extLst>
            </p:cNvPr>
            <p:cNvSpPr/>
            <p:nvPr/>
          </p:nvSpPr>
          <p:spPr>
            <a:xfrm>
              <a:off x="4633198" y="1028370"/>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0" name="椭圆 69">
              <a:extLst>
                <a:ext uri="{FF2B5EF4-FFF2-40B4-BE49-F238E27FC236}">
                  <a16:creationId xmlns:a16="http://schemas.microsoft.com/office/drawing/2014/main" id="{8EBCEBB5-DDCF-4112-83A7-538BE7BB8356}"/>
                </a:ext>
              </a:extLst>
            </p:cNvPr>
            <p:cNvSpPr/>
            <p:nvPr/>
          </p:nvSpPr>
          <p:spPr>
            <a:xfrm>
              <a:off x="4704576" y="1028370"/>
              <a:ext cx="45719" cy="4571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1" name="iconfont-11573-5485614">
              <a:extLst>
                <a:ext uri="{FF2B5EF4-FFF2-40B4-BE49-F238E27FC236}">
                  <a16:creationId xmlns:a16="http://schemas.microsoft.com/office/drawing/2014/main" id="{CE655567-7FEB-4776-910D-D997C1202F2C}"/>
                </a:ext>
              </a:extLst>
            </p:cNvPr>
            <p:cNvSpPr/>
            <p:nvPr/>
          </p:nvSpPr>
          <p:spPr>
            <a:xfrm>
              <a:off x="4557671" y="1158502"/>
              <a:ext cx="317586" cy="317586"/>
            </a:xfrm>
            <a:custGeom>
              <a:avLst/>
              <a:gdLst>
                <a:gd name="T0" fmla="*/ 7952 w 11640"/>
                <a:gd name="T1" fmla="*/ 7080 h 11640"/>
                <a:gd name="T2" fmla="*/ 8041 w 11640"/>
                <a:gd name="T3" fmla="*/ 7516 h 11640"/>
                <a:gd name="T4" fmla="*/ 7672 w 11640"/>
                <a:gd name="T5" fmla="*/ 7764 h 11640"/>
                <a:gd name="T6" fmla="*/ 7388 w 11640"/>
                <a:gd name="T7" fmla="*/ 7648 h 11640"/>
                <a:gd name="T8" fmla="*/ 5972 w 11640"/>
                <a:gd name="T9" fmla="*/ 6232 h 11640"/>
                <a:gd name="T10" fmla="*/ 4560 w 11640"/>
                <a:gd name="T11" fmla="*/ 7648 h 11640"/>
                <a:gd name="T12" fmla="*/ 4276 w 11640"/>
                <a:gd name="T13" fmla="*/ 7764 h 11640"/>
                <a:gd name="T14" fmla="*/ 3992 w 11640"/>
                <a:gd name="T15" fmla="*/ 7648 h 11640"/>
                <a:gd name="T16" fmla="*/ 3992 w 11640"/>
                <a:gd name="T17" fmla="*/ 7080 h 11640"/>
                <a:gd name="T18" fmla="*/ 5408 w 11640"/>
                <a:gd name="T19" fmla="*/ 5668 h 11640"/>
                <a:gd name="T20" fmla="*/ 3992 w 11640"/>
                <a:gd name="T21" fmla="*/ 4252 h 11640"/>
                <a:gd name="T22" fmla="*/ 3992 w 11640"/>
                <a:gd name="T23" fmla="*/ 3688 h 11640"/>
                <a:gd name="T24" fmla="*/ 4560 w 11640"/>
                <a:gd name="T25" fmla="*/ 3688 h 11640"/>
                <a:gd name="T26" fmla="*/ 5972 w 11640"/>
                <a:gd name="T27" fmla="*/ 5100 h 11640"/>
                <a:gd name="T28" fmla="*/ 7388 w 11640"/>
                <a:gd name="T29" fmla="*/ 3688 h 11640"/>
                <a:gd name="T30" fmla="*/ 7975 w 11640"/>
                <a:gd name="T31" fmla="*/ 3665 h 11640"/>
                <a:gd name="T32" fmla="*/ 7952 w 11640"/>
                <a:gd name="T33" fmla="*/ 4252 h 11640"/>
                <a:gd name="T34" fmla="*/ 6540 w 11640"/>
                <a:gd name="T35" fmla="*/ 5668 h 11640"/>
                <a:gd name="T36" fmla="*/ 7952 w 11640"/>
                <a:gd name="T37" fmla="*/ 7080 h 11640"/>
                <a:gd name="T38" fmla="*/ 6040 w 11640"/>
                <a:gd name="T39" fmla="*/ 0 h 11640"/>
                <a:gd name="T40" fmla="*/ 866 w 11640"/>
                <a:gd name="T41" fmla="*/ 3457 h 11640"/>
                <a:gd name="T42" fmla="*/ 2080 w 11640"/>
                <a:gd name="T43" fmla="*/ 9560 h 11640"/>
                <a:gd name="T44" fmla="*/ 8183 w 11640"/>
                <a:gd name="T45" fmla="*/ 10774 h 11640"/>
                <a:gd name="T46" fmla="*/ 11640 w 11640"/>
                <a:gd name="T47" fmla="*/ 5600 h 11640"/>
                <a:gd name="T48" fmla="*/ 10000 w 11640"/>
                <a:gd name="T49" fmla="*/ 1640 h 11640"/>
                <a:gd name="T50" fmla="*/ 6040 w 11640"/>
                <a:gd name="T51" fmla="*/ 0 h 11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640" h="11640">
                  <a:moveTo>
                    <a:pt x="7952" y="7080"/>
                  </a:moveTo>
                  <a:cubicBezTo>
                    <a:pt x="8067" y="7194"/>
                    <a:pt x="8102" y="7366"/>
                    <a:pt x="8041" y="7516"/>
                  </a:cubicBezTo>
                  <a:cubicBezTo>
                    <a:pt x="7979" y="7665"/>
                    <a:pt x="7834" y="7763"/>
                    <a:pt x="7672" y="7764"/>
                  </a:cubicBezTo>
                  <a:cubicBezTo>
                    <a:pt x="7566" y="7765"/>
                    <a:pt x="7463" y="7723"/>
                    <a:pt x="7388" y="7648"/>
                  </a:cubicBezTo>
                  <a:lnTo>
                    <a:pt x="5972" y="6232"/>
                  </a:lnTo>
                  <a:lnTo>
                    <a:pt x="4560" y="7648"/>
                  </a:lnTo>
                  <a:cubicBezTo>
                    <a:pt x="4485" y="7723"/>
                    <a:pt x="4382" y="7765"/>
                    <a:pt x="4276" y="7764"/>
                  </a:cubicBezTo>
                  <a:cubicBezTo>
                    <a:pt x="4170" y="7765"/>
                    <a:pt x="4067" y="7723"/>
                    <a:pt x="3992" y="7648"/>
                  </a:cubicBezTo>
                  <a:cubicBezTo>
                    <a:pt x="3834" y="7492"/>
                    <a:pt x="3834" y="7236"/>
                    <a:pt x="3992" y="7080"/>
                  </a:cubicBezTo>
                  <a:lnTo>
                    <a:pt x="5408" y="5668"/>
                  </a:lnTo>
                  <a:lnTo>
                    <a:pt x="3992" y="4252"/>
                  </a:lnTo>
                  <a:cubicBezTo>
                    <a:pt x="3837" y="4096"/>
                    <a:pt x="3837" y="3844"/>
                    <a:pt x="3992" y="3688"/>
                  </a:cubicBezTo>
                  <a:cubicBezTo>
                    <a:pt x="4148" y="3530"/>
                    <a:pt x="4404" y="3530"/>
                    <a:pt x="4560" y="3688"/>
                  </a:cubicBezTo>
                  <a:lnTo>
                    <a:pt x="5972" y="5100"/>
                  </a:lnTo>
                  <a:lnTo>
                    <a:pt x="7388" y="3688"/>
                  </a:lnTo>
                  <a:cubicBezTo>
                    <a:pt x="7540" y="3511"/>
                    <a:pt x="7810" y="3501"/>
                    <a:pt x="7975" y="3665"/>
                  </a:cubicBezTo>
                  <a:cubicBezTo>
                    <a:pt x="8139" y="3830"/>
                    <a:pt x="8129" y="4100"/>
                    <a:pt x="7952" y="4252"/>
                  </a:cubicBezTo>
                  <a:lnTo>
                    <a:pt x="6540" y="5668"/>
                  </a:lnTo>
                  <a:lnTo>
                    <a:pt x="7952" y="7080"/>
                  </a:lnTo>
                  <a:close/>
                  <a:moveTo>
                    <a:pt x="6040" y="0"/>
                  </a:moveTo>
                  <a:cubicBezTo>
                    <a:pt x="3775" y="0"/>
                    <a:pt x="1733" y="1364"/>
                    <a:pt x="866" y="3457"/>
                  </a:cubicBezTo>
                  <a:cubicBezTo>
                    <a:pt x="0" y="5549"/>
                    <a:pt x="479" y="7958"/>
                    <a:pt x="2080" y="9560"/>
                  </a:cubicBezTo>
                  <a:cubicBezTo>
                    <a:pt x="3682" y="11161"/>
                    <a:pt x="6091" y="11640"/>
                    <a:pt x="8183" y="10774"/>
                  </a:cubicBezTo>
                  <a:cubicBezTo>
                    <a:pt x="10276" y="9907"/>
                    <a:pt x="11640" y="7865"/>
                    <a:pt x="11640" y="5600"/>
                  </a:cubicBezTo>
                  <a:cubicBezTo>
                    <a:pt x="11640" y="4115"/>
                    <a:pt x="11050" y="2690"/>
                    <a:pt x="10000" y="1640"/>
                  </a:cubicBezTo>
                  <a:cubicBezTo>
                    <a:pt x="8950" y="590"/>
                    <a:pt x="7525" y="0"/>
                    <a:pt x="6040" y="0"/>
                  </a:cubicBezTo>
                  <a:close/>
                </a:path>
              </a:pathLst>
            </a:cu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
          <p:nvSpPr>
            <p:cNvPr id="72" name="矩形 71">
              <a:extLst>
                <a:ext uri="{FF2B5EF4-FFF2-40B4-BE49-F238E27FC236}">
                  <a16:creationId xmlns:a16="http://schemas.microsoft.com/office/drawing/2014/main" id="{29CEA665-73C3-4953-8C94-92FE4CE954D1}"/>
                </a:ext>
              </a:extLst>
            </p:cNvPr>
            <p:cNvSpPr/>
            <p:nvPr/>
          </p:nvSpPr>
          <p:spPr>
            <a:xfrm>
              <a:off x="4919729" y="1189037"/>
              <a:ext cx="405659" cy="52235"/>
            </a:xfrm>
            <a:prstGeom prst="rect">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3" name="矩形 72">
              <a:extLst>
                <a:ext uri="{FF2B5EF4-FFF2-40B4-BE49-F238E27FC236}">
                  <a16:creationId xmlns:a16="http://schemas.microsoft.com/office/drawing/2014/main" id="{D1002E06-FE15-47B9-8D7F-C33E631D87CB}"/>
                </a:ext>
              </a:extLst>
            </p:cNvPr>
            <p:cNvSpPr/>
            <p:nvPr/>
          </p:nvSpPr>
          <p:spPr>
            <a:xfrm>
              <a:off x="4919729" y="1286945"/>
              <a:ext cx="405659" cy="52235"/>
            </a:xfrm>
            <a:prstGeom prst="rect">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4" name="矩形 73">
              <a:extLst>
                <a:ext uri="{FF2B5EF4-FFF2-40B4-BE49-F238E27FC236}">
                  <a16:creationId xmlns:a16="http://schemas.microsoft.com/office/drawing/2014/main" id="{BAF59AA6-B5AE-448D-B042-3E172319D3C3}"/>
                </a:ext>
              </a:extLst>
            </p:cNvPr>
            <p:cNvSpPr/>
            <p:nvPr/>
          </p:nvSpPr>
          <p:spPr>
            <a:xfrm>
              <a:off x="4919729" y="1384853"/>
              <a:ext cx="344315" cy="52235"/>
            </a:xfrm>
            <a:prstGeom prst="rect">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75" name="矩形: 圆角 74">
            <a:extLst>
              <a:ext uri="{FF2B5EF4-FFF2-40B4-BE49-F238E27FC236}">
                <a16:creationId xmlns:a16="http://schemas.microsoft.com/office/drawing/2014/main" id="{D4ADEE1E-B700-4827-80C5-2253A9F2B34E}"/>
              </a:ext>
            </a:extLst>
          </p:cNvPr>
          <p:cNvSpPr/>
          <p:nvPr/>
        </p:nvSpPr>
        <p:spPr>
          <a:xfrm>
            <a:off x="7586736" y="5084471"/>
            <a:ext cx="234666" cy="323717"/>
          </a:xfrm>
          <a:prstGeom prst="roundRect">
            <a:avLst/>
          </a:prstGeom>
          <a:solidFill>
            <a:srgbClr val="616E7D"/>
          </a:solidFill>
          <a:ln>
            <a:solidFill>
              <a:srgbClr val="616E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6" name="矩形: 圆角 75">
            <a:extLst>
              <a:ext uri="{FF2B5EF4-FFF2-40B4-BE49-F238E27FC236}">
                <a16:creationId xmlns:a16="http://schemas.microsoft.com/office/drawing/2014/main" id="{D6597E14-B509-44DE-B234-949640FB5B19}"/>
              </a:ext>
            </a:extLst>
          </p:cNvPr>
          <p:cNvSpPr/>
          <p:nvPr/>
        </p:nvSpPr>
        <p:spPr>
          <a:xfrm>
            <a:off x="6891191" y="5282030"/>
            <a:ext cx="1631998" cy="323717"/>
          </a:xfrm>
          <a:prstGeom prst="roundRect">
            <a:avLst/>
          </a:prstGeom>
          <a:solidFill>
            <a:srgbClr val="616E7D"/>
          </a:solidFill>
          <a:ln>
            <a:solidFill>
              <a:srgbClr val="616E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 name="文本框 4">
            <a:extLst>
              <a:ext uri="{FF2B5EF4-FFF2-40B4-BE49-F238E27FC236}">
                <a16:creationId xmlns:a16="http://schemas.microsoft.com/office/drawing/2014/main" id="{17C63EBB-7118-60F6-A23F-247989F95923}"/>
              </a:ext>
            </a:extLst>
          </p:cNvPr>
          <p:cNvSpPr txBox="1"/>
          <p:nvPr/>
        </p:nvSpPr>
        <p:spPr>
          <a:xfrm>
            <a:off x="2757026" y="3511295"/>
            <a:ext cx="3426187" cy="215444"/>
          </a:xfrm>
          <a:prstGeom prst="rect">
            <a:avLst/>
          </a:prstGeom>
          <a:noFill/>
        </p:spPr>
        <p:txBody>
          <a:bodyPr wrap="square" rtlCol="0">
            <a:spAutoFit/>
          </a:bodyPr>
          <a:lstStyle/>
          <a:p>
            <a:pPr algn="ctr"/>
            <a:r>
              <a:rPr lang="en-US" altLang="zh-CN" sz="800" b="1" dirty="0">
                <a:solidFill>
                  <a:schemeClr val="bg1"/>
                </a:solidFill>
                <a:cs typeface="+mn-ea"/>
                <a:sym typeface="+mn-lt"/>
              </a:rPr>
              <a:t>Abnormal behavior detected, machine locked</a:t>
            </a:r>
            <a:endParaRPr lang="zh-CN" altLang="en-US" sz="800" b="1" dirty="0">
              <a:solidFill>
                <a:schemeClr val="bg1"/>
              </a:solidFill>
              <a:cs typeface="+mn-ea"/>
              <a:sym typeface="+mn-lt"/>
            </a:endParaRPr>
          </a:p>
        </p:txBody>
      </p:sp>
      <p:sp>
        <p:nvSpPr>
          <p:cNvPr id="6" name="文本框 5">
            <a:extLst>
              <a:ext uri="{FF2B5EF4-FFF2-40B4-BE49-F238E27FC236}">
                <a16:creationId xmlns:a16="http://schemas.microsoft.com/office/drawing/2014/main" id="{2FC4CC75-1200-1886-1DE0-3126D2333C74}"/>
              </a:ext>
            </a:extLst>
          </p:cNvPr>
          <p:cNvSpPr txBox="1"/>
          <p:nvPr/>
        </p:nvSpPr>
        <p:spPr>
          <a:xfrm>
            <a:off x="3289100" y="3664039"/>
            <a:ext cx="2324458" cy="276999"/>
          </a:xfrm>
          <a:prstGeom prst="rect">
            <a:avLst/>
          </a:prstGeom>
          <a:noFill/>
        </p:spPr>
        <p:txBody>
          <a:bodyPr wrap="square" rtlCol="0">
            <a:spAutoFit/>
          </a:bodyPr>
          <a:lstStyle/>
          <a:p>
            <a:pPr algn="ctr"/>
            <a:r>
              <a:rPr lang="en-US" altLang="zh-CN" sz="600" dirty="0">
                <a:solidFill>
                  <a:schemeClr val="bg1"/>
                </a:solidFill>
                <a:cs typeface="+mn-ea"/>
                <a:sym typeface="+mn-lt"/>
              </a:rPr>
              <a:t>Please confirm that there is no obstruction to the camera or other abnormal behavior, click to unlock and open the camera</a:t>
            </a:r>
            <a:endParaRPr lang="zh-CN" altLang="en-US" sz="600" dirty="0">
              <a:solidFill>
                <a:schemeClr val="bg1"/>
              </a:solidFill>
              <a:cs typeface="+mn-ea"/>
              <a:sym typeface="+mn-lt"/>
            </a:endParaRPr>
          </a:p>
        </p:txBody>
      </p:sp>
      <p:sp>
        <p:nvSpPr>
          <p:cNvPr id="77" name="文本框 76">
            <a:extLst>
              <a:ext uri="{FF2B5EF4-FFF2-40B4-BE49-F238E27FC236}">
                <a16:creationId xmlns:a16="http://schemas.microsoft.com/office/drawing/2014/main" id="{C0CC1670-3646-1616-21B7-485814F84827}"/>
              </a:ext>
            </a:extLst>
          </p:cNvPr>
          <p:cNvSpPr txBox="1"/>
          <p:nvPr/>
        </p:nvSpPr>
        <p:spPr>
          <a:xfrm>
            <a:off x="4204050" y="4223500"/>
            <a:ext cx="482824" cy="200055"/>
          </a:xfrm>
          <a:prstGeom prst="rect">
            <a:avLst/>
          </a:prstGeom>
          <a:noFill/>
        </p:spPr>
        <p:txBody>
          <a:bodyPr wrap="none" rtlCol="0">
            <a:spAutoFit/>
          </a:bodyPr>
          <a:lstStyle/>
          <a:p>
            <a:pPr algn="ctr"/>
            <a:r>
              <a:rPr lang="en-US" altLang="zh-CN" sz="700" b="1" dirty="0">
                <a:solidFill>
                  <a:schemeClr val="bg1"/>
                </a:solidFill>
                <a:cs typeface="+mn-ea"/>
                <a:sym typeface="+mn-lt"/>
              </a:rPr>
              <a:t>Unlock</a:t>
            </a:r>
            <a:endParaRPr lang="zh-CN" altLang="en-US" sz="700" b="1" dirty="0">
              <a:solidFill>
                <a:schemeClr val="bg1"/>
              </a:solidFill>
              <a:cs typeface="+mn-ea"/>
              <a:sym typeface="+mn-lt"/>
            </a:endParaRPr>
          </a:p>
        </p:txBody>
      </p:sp>
      <p:sp>
        <p:nvSpPr>
          <p:cNvPr id="78" name="文本框 77">
            <a:extLst>
              <a:ext uri="{FF2B5EF4-FFF2-40B4-BE49-F238E27FC236}">
                <a16:creationId xmlns:a16="http://schemas.microsoft.com/office/drawing/2014/main" id="{EB600DAD-A21F-8380-F3F9-6683267B63CE}"/>
              </a:ext>
            </a:extLst>
          </p:cNvPr>
          <p:cNvSpPr txBox="1"/>
          <p:nvPr/>
        </p:nvSpPr>
        <p:spPr>
          <a:xfrm>
            <a:off x="4018165" y="4348125"/>
            <a:ext cx="851515" cy="200055"/>
          </a:xfrm>
          <a:prstGeom prst="rect">
            <a:avLst/>
          </a:prstGeom>
          <a:noFill/>
        </p:spPr>
        <p:txBody>
          <a:bodyPr wrap="none" rtlCol="0">
            <a:spAutoFit/>
          </a:bodyPr>
          <a:lstStyle/>
          <a:p>
            <a:pPr algn="ctr"/>
            <a:r>
              <a:rPr lang="en-US" altLang="zh-CN" sz="700" b="1" dirty="0">
                <a:solidFill>
                  <a:schemeClr val="bg1"/>
                </a:solidFill>
                <a:cs typeface="+mn-ea"/>
                <a:sym typeface="+mn-lt"/>
              </a:rPr>
              <a:t>Request unlock</a:t>
            </a:r>
            <a:endParaRPr lang="zh-CN" altLang="en-US" sz="700" b="1" dirty="0">
              <a:solidFill>
                <a:schemeClr val="bg1"/>
              </a:solidFill>
              <a:cs typeface="+mn-ea"/>
              <a:sym typeface="+mn-lt"/>
            </a:endParaRPr>
          </a:p>
        </p:txBody>
      </p:sp>
    </p:spTree>
    <p:extLst>
      <p:ext uri="{BB962C8B-B14F-4D97-AF65-F5344CB8AC3E}">
        <p14:creationId xmlns:p14="http://schemas.microsoft.com/office/powerpoint/2010/main" val="3221510511"/>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27693" y="2088059"/>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4400" b="1" dirty="0"/>
              <a:t>Secure Document </a:t>
            </a:r>
            <a:r>
              <a:rPr lang="en-US" sz="4400" b="1" dirty="0"/>
              <a:t> </a:t>
            </a:r>
          </a:p>
          <a:p>
            <a:pPr algn="ctr"/>
            <a:r>
              <a:rPr sz="4400" b="1" dirty="0"/>
              <a:t>Exchange System</a:t>
            </a:r>
          </a:p>
        </p:txBody>
      </p:sp>
      <p:sp>
        <p:nvSpPr>
          <p:cNvPr id="6" name="Freeform 19">
            <a:extLst>
              <a:ext uri="{FF2B5EF4-FFF2-40B4-BE49-F238E27FC236}">
                <a16:creationId xmlns:a16="http://schemas.microsoft.com/office/drawing/2014/main" id="{0A5EEC3A-6A02-4841-95A5-5204E90E42B3}"/>
              </a:ext>
            </a:extLst>
          </p:cNvPr>
          <p:cNvSpPr>
            <a:spLocks noEditPoints="1"/>
          </p:cNvSpPr>
          <p:nvPr/>
        </p:nvSpPr>
        <p:spPr bwMode="auto">
          <a:xfrm>
            <a:off x="1259632" y="2852936"/>
            <a:ext cx="610365" cy="646331"/>
          </a:xfrm>
          <a:custGeom>
            <a:avLst/>
            <a:gdLst>
              <a:gd name="T0" fmla="*/ 43 w 43"/>
              <a:gd name="T1" fmla="*/ 36 h 46"/>
              <a:gd name="T2" fmla="*/ 23 w 43"/>
              <a:gd name="T3" fmla="*/ 36 h 46"/>
              <a:gd name="T4" fmla="*/ 35 w 43"/>
              <a:gd name="T5" fmla="*/ 0 h 46"/>
              <a:gd name="T6" fmla="*/ 39 w 43"/>
              <a:gd name="T7" fmla="*/ 23 h 46"/>
              <a:gd name="T8" fmla="*/ 19 w 43"/>
              <a:gd name="T9" fmla="*/ 36 h 46"/>
              <a:gd name="T10" fmla="*/ 4 w 43"/>
              <a:gd name="T11" fmla="*/ 44 h 46"/>
              <a:gd name="T12" fmla="*/ 0 w 43"/>
              <a:gd name="T13" fmla="*/ 4 h 46"/>
              <a:gd name="T14" fmla="*/ 35 w 43"/>
              <a:gd name="T15" fmla="*/ 0 h 46"/>
              <a:gd name="T16" fmla="*/ 29 w 43"/>
              <a:gd name="T17" fmla="*/ 37 h 46"/>
              <a:gd name="T18" fmla="*/ 27 w 43"/>
              <a:gd name="T19" fmla="*/ 38 h 46"/>
              <a:gd name="T20" fmla="*/ 28 w 43"/>
              <a:gd name="T21" fmla="*/ 39 h 46"/>
              <a:gd name="T22" fmla="*/ 31 w 43"/>
              <a:gd name="T23" fmla="*/ 43 h 46"/>
              <a:gd name="T24" fmla="*/ 33 w 43"/>
              <a:gd name="T25" fmla="*/ 43 h 46"/>
              <a:gd name="T26" fmla="*/ 33 w 43"/>
              <a:gd name="T27" fmla="*/ 43 h 46"/>
              <a:gd name="T28" fmla="*/ 33 w 43"/>
              <a:gd name="T29" fmla="*/ 41 h 46"/>
              <a:gd name="T30" fmla="*/ 38 w 43"/>
              <a:gd name="T31" fmla="*/ 40 h 46"/>
              <a:gd name="T32" fmla="*/ 39 w 43"/>
              <a:gd name="T33" fmla="*/ 38 h 46"/>
              <a:gd name="T34" fmla="*/ 33 w 43"/>
              <a:gd name="T35" fmla="*/ 29 h 46"/>
              <a:gd name="T36" fmla="*/ 33 w 43"/>
              <a:gd name="T37" fmla="*/ 29 h 46"/>
              <a:gd name="T38" fmla="*/ 33 w 43"/>
              <a:gd name="T39" fmla="*/ 31 h 46"/>
              <a:gd name="T40" fmla="*/ 29 w 43"/>
              <a:gd name="T41" fmla="*/ 32 h 46"/>
              <a:gd name="T42" fmla="*/ 27 w 43"/>
              <a:gd name="T43" fmla="*/ 34 h 46"/>
              <a:gd name="T44" fmla="*/ 29 w 43"/>
              <a:gd name="T45" fmla="*/ 35 h 46"/>
              <a:gd name="T46" fmla="*/ 38 w 43"/>
              <a:gd name="T47" fmla="*/ 35 h 46"/>
              <a:gd name="T48" fmla="*/ 39 w 43"/>
              <a:gd name="T49" fmla="*/ 33 h 46"/>
              <a:gd name="T50" fmla="*/ 39 w 43"/>
              <a:gd name="T51" fmla="*/ 33 h 46"/>
              <a:gd name="T52" fmla="*/ 35 w 43"/>
              <a:gd name="T53" fmla="*/ 29 h 46"/>
              <a:gd name="T54" fmla="*/ 14 w 43"/>
              <a:gd name="T55" fmla="*/ 26 h 46"/>
              <a:gd name="T56" fmla="*/ 7 w 43"/>
              <a:gd name="T57" fmla="*/ 28 h 46"/>
              <a:gd name="T58" fmla="*/ 9 w 43"/>
              <a:gd name="T59" fmla="*/ 30 h 46"/>
              <a:gd name="T60" fmla="*/ 16 w 43"/>
              <a:gd name="T61" fmla="*/ 28 h 46"/>
              <a:gd name="T62" fmla="*/ 20 w 43"/>
              <a:gd name="T63" fmla="*/ 18 h 46"/>
              <a:gd name="T64" fmla="*/ 7 w 43"/>
              <a:gd name="T65" fmla="*/ 19 h 46"/>
              <a:gd name="T66" fmla="*/ 9 w 43"/>
              <a:gd name="T67" fmla="*/ 21 h 46"/>
              <a:gd name="T68" fmla="*/ 22 w 43"/>
              <a:gd name="T69" fmla="*/ 19 h 46"/>
              <a:gd name="T70" fmla="*/ 30 w 43"/>
              <a:gd name="T71" fmla="*/ 9 h 46"/>
              <a:gd name="T72" fmla="*/ 7 w 43"/>
              <a:gd name="T73" fmla="*/ 11 h 46"/>
              <a:gd name="T74" fmla="*/ 9 w 43"/>
              <a:gd name="T75" fmla="*/ 13 h 46"/>
              <a:gd name="T76" fmla="*/ 32 w 43"/>
              <a:gd name="T77" fmla="*/ 11 h 46"/>
              <a:gd name="T78" fmla="*/ 30 w 43"/>
              <a:gd name="T79"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6">
                <a:moveTo>
                  <a:pt x="33" y="26"/>
                </a:moveTo>
                <a:cubicBezTo>
                  <a:pt x="39" y="26"/>
                  <a:pt x="43" y="30"/>
                  <a:pt x="43" y="36"/>
                </a:cubicBezTo>
                <a:cubicBezTo>
                  <a:pt x="43" y="42"/>
                  <a:pt x="39" y="46"/>
                  <a:pt x="33" y="46"/>
                </a:cubicBezTo>
                <a:cubicBezTo>
                  <a:pt x="28" y="46"/>
                  <a:pt x="23" y="42"/>
                  <a:pt x="23" y="36"/>
                </a:cubicBezTo>
                <a:cubicBezTo>
                  <a:pt x="23" y="30"/>
                  <a:pt x="28" y="26"/>
                  <a:pt x="33" y="26"/>
                </a:cubicBezTo>
                <a:close/>
                <a:moveTo>
                  <a:pt x="35" y="0"/>
                </a:moveTo>
                <a:cubicBezTo>
                  <a:pt x="37" y="0"/>
                  <a:pt x="39" y="2"/>
                  <a:pt x="39" y="4"/>
                </a:cubicBezTo>
                <a:cubicBezTo>
                  <a:pt x="39" y="23"/>
                  <a:pt x="39" y="23"/>
                  <a:pt x="39" y="23"/>
                </a:cubicBezTo>
                <a:cubicBezTo>
                  <a:pt x="37" y="22"/>
                  <a:pt x="35" y="22"/>
                  <a:pt x="33" y="22"/>
                </a:cubicBezTo>
                <a:cubicBezTo>
                  <a:pt x="25" y="22"/>
                  <a:pt x="19" y="28"/>
                  <a:pt x="19" y="36"/>
                </a:cubicBezTo>
                <a:cubicBezTo>
                  <a:pt x="19" y="39"/>
                  <a:pt x="20" y="41"/>
                  <a:pt x="21" y="44"/>
                </a:cubicBezTo>
                <a:cubicBezTo>
                  <a:pt x="4" y="44"/>
                  <a:pt x="4" y="44"/>
                  <a:pt x="4" y="44"/>
                </a:cubicBezTo>
                <a:cubicBezTo>
                  <a:pt x="2" y="44"/>
                  <a:pt x="0" y="42"/>
                  <a:pt x="0" y="40"/>
                </a:cubicBezTo>
                <a:cubicBezTo>
                  <a:pt x="0" y="4"/>
                  <a:pt x="0" y="4"/>
                  <a:pt x="0" y="4"/>
                </a:cubicBezTo>
                <a:cubicBezTo>
                  <a:pt x="0" y="2"/>
                  <a:pt x="2" y="0"/>
                  <a:pt x="4" y="0"/>
                </a:cubicBezTo>
                <a:lnTo>
                  <a:pt x="35" y="0"/>
                </a:lnTo>
                <a:close/>
                <a:moveTo>
                  <a:pt x="38" y="37"/>
                </a:moveTo>
                <a:cubicBezTo>
                  <a:pt x="29" y="37"/>
                  <a:pt x="29" y="37"/>
                  <a:pt x="29" y="37"/>
                </a:cubicBezTo>
                <a:cubicBezTo>
                  <a:pt x="29" y="37"/>
                  <a:pt x="29" y="37"/>
                  <a:pt x="29" y="37"/>
                </a:cubicBezTo>
                <a:cubicBezTo>
                  <a:pt x="28" y="37"/>
                  <a:pt x="27" y="38"/>
                  <a:pt x="27" y="38"/>
                </a:cubicBezTo>
                <a:cubicBezTo>
                  <a:pt x="27" y="39"/>
                  <a:pt x="27" y="39"/>
                  <a:pt x="27" y="39"/>
                </a:cubicBezTo>
                <a:cubicBezTo>
                  <a:pt x="27" y="39"/>
                  <a:pt x="28" y="39"/>
                  <a:pt x="28" y="39"/>
                </a:cubicBezTo>
                <a:cubicBezTo>
                  <a:pt x="28" y="39"/>
                  <a:pt x="28" y="39"/>
                  <a:pt x="28" y="39"/>
                </a:cubicBezTo>
                <a:cubicBezTo>
                  <a:pt x="31" y="43"/>
                  <a:pt x="31" y="43"/>
                  <a:pt x="31" y="43"/>
                </a:cubicBezTo>
                <a:cubicBezTo>
                  <a:pt x="31" y="43"/>
                  <a:pt x="31" y="43"/>
                  <a:pt x="31" y="43"/>
                </a:cubicBezTo>
                <a:cubicBezTo>
                  <a:pt x="32" y="43"/>
                  <a:pt x="33" y="43"/>
                  <a:pt x="33" y="43"/>
                </a:cubicBezTo>
                <a:cubicBezTo>
                  <a:pt x="33" y="43"/>
                  <a:pt x="33" y="43"/>
                  <a:pt x="33" y="43"/>
                </a:cubicBezTo>
                <a:cubicBezTo>
                  <a:pt x="33" y="43"/>
                  <a:pt x="33" y="43"/>
                  <a:pt x="33" y="43"/>
                </a:cubicBezTo>
                <a:cubicBezTo>
                  <a:pt x="34" y="42"/>
                  <a:pt x="34" y="41"/>
                  <a:pt x="33" y="41"/>
                </a:cubicBezTo>
                <a:cubicBezTo>
                  <a:pt x="33" y="41"/>
                  <a:pt x="33" y="41"/>
                  <a:pt x="33" y="41"/>
                </a:cubicBezTo>
                <a:cubicBezTo>
                  <a:pt x="32" y="40"/>
                  <a:pt x="32" y="40"/>
                  <a:pt x="32" y="40"/>
                </a:cubicBezTo>
                <a:cubicBezTo>
                  <a:pt x="38" y="40"/>
                  <a:pt x="38" y="40"/>
                  <a:pt x="38" y="40"/>
                </a:cubicBezTo>
                <a:cubicBezTo>
                  <a:pt x="38" y="40"/>
                  <a:pt x="38" y="40"/>
                  <a:pt x="38" y="40"/>
                </a:cubicBezTo>
                <a:cubicBezTo>
                  <a:pt x="38" y="40"/>
                  <a:pt x="39" y="39"/>
                  <a:pt x="39" y="38"/>
                </a:cubicBezTo>
                <a:cubicBezTo>
                  <a:pt x="39" y="38"/>
                  <a:pt x="38" y="37"/>
                  <a:pt x="38" y="37"/>
                </a:cubicBezTo>
                <a:close/>
                <a:moveTo>
                  <a:pt x="33" y="29"/>
                </a:moveTo>
                <a:cubicBezTo>
                  <a:pt x="33" y="29"/>
                  <a:pt x="33" y="29"/>
                  <a:pt x="33" y="29"/>
                </a:cubicBezTo>
                <a:cubicBezTo>
                  <a:pt x="33" y="29"/>
                  <a:pt x="33" y="29"/>
                  <a:pt x="33" y="29"/>
                </a:cubicBezTo>
                <a:cubicBezTo>
                  <a:pt x="33" y="30"/>
                  <a:pt x="33" y="31"/>
                  <a:pt x="33" y="31"/>
                </a:cubicBezTo>
                <a:cubicBezTo>
                  <a:pt x="33" y="31"/>
                  <a:pt x="33" y="31"/>
                  <a:pt x="33" y="31"/>
                </a:cubicBezTo>
                <a:cubicBezTo>
                  <a:pt x="34" y="32"/>
                  <a:pt x="34" y="32"/>
                  <a:pt x="34" y="32"/>
                </a:cubicBezTo>
                <a:cubicBezTo>
                  <a:pt x="29" y="32"/>
                  <a:pt x="29" y="32"/>
                  <a:pt x="29" y="32"/>
                </a:cubicBezTo>
                <a:cubicBezTo>
                  <a:pt x="29" y="32"/>
                  <a:pt x="29" y="32"/>
                  <a:pt x="29" y="32"/>
                </a:cubicBezTo>
                <a:cubicBezTo>
                  <a:pt x="28" y="32"/>
                  <a:pt x="27" y="33"/>
                  <a:pt x="27" y="34"/>
                </a:cubicBezTo>
                <a:cubicBezTo>
                  <a:pt x="27" y="34"/>
                  <a:pt x="28" y="35"/>
                  <a:pt x="29" y="35"/>
                </a:cubicBezTo>
                <a:cubicBezTo>
                  <a:pt x="29" y="35"/>
                  <a:pt x="29" y="35"/>
                  <a:pt x="29" y="35"/>
                </a:cubicBezTo>
                <a:cubicBezTo>
                  <a:pt x="38" y="35"/>
                  <a:pt x="38" y="35"/>
                  <a:pt x="38" y="35"/>
                </a:cubicBezTo>
                <a:cubicBezTo>
                  <a:pt x="38" y="35"/>
                  <a:pt x="38" y="35"/>
                  <a:pt x="38" y="35"/>
                </a:cubicBezTo>
                <a:cubicBezTo>
                  <a:pt x="38" y="35"/>
                  <a:pt x="39" y="34"/>
                  <a:pt x="39" y="34"/>
                </a:cubicBezTo>
                <a:cubicBezTo>
                  <a:pt x="39" y="33"/>
                  <a:pt x="39" y="33"/>
                  <a:pt x="39" y="33"/>
                </a:cubicBezTo>
                <a:cubicBezTo>
                  <a:pt x="39" y="33"/>
                  <a:pt x="39" y="33"/>
                  <a:pt x="39" y="33"/>
                </a:cubicBezTo>
                <a:cubicBezTo>
                  <a:pt x="39" y="33"/>
                  <a:pt x="39" y="33"/>
                  <a:pt x="39" y="33"/>
                </a:cubicBezTo>
                <a:cubicBezTo>
                  <a:pt x="35" y="29"/>
                  <a:pt x="35" y="29"/>
                  <a:pt x="35" y="29"/>
                </a:cubicBezTo>
                <a:cubicBezTo>
                  <a:pt x="35" y="29"/>
                  <a:pt x="35" y="29"/>
                  <a:pt x="35" y="29"/>
                </a:cubicBezTo>
                <a:cubicBezTo>
                  <a:pt x="35" y="29"/>
                  <a:pt x="34" y="29"/>
                  <a:pt x="33" y="29"/>
                </a:cubicBezTo>
                <a:close/>
                <a:moveTo>
                  <a:pt x="14" y="26"/>
                </a:moveTo>
                <a:cubicBezTo>
                  <a:pt x="9" y="26"/>
                  <a:pt x="9" y="26"/>
                  <a:pt x="9" y="26"/>
                </a:cubicBezTo>
                <a:cubicBezTo>
                  <a:pt x="8" y="26"/>
                  <a:pt x="7" y="27"/>
                  <a:pt x="7" y="28"/>
                </a:cubicBezTo>
                <a:cubicBezTo>
                  <a:pt x="7" y="29"/>
                  <a:pt x="8" y="30"/>
                  <a:pt x="9" y="30"/>
                </a:cubicBezTo>
                <a:cubicBezTo>
                  <a:pt x="9" y="30"/>
                  <a:pt x="9" y="30"/>
                  <a:pt x="9" y="30"/>
                </a:cubicBezTo>
                <a:cubicBezTo>
                  <a:pt x="14" y="30"/>
                  <a:pt x="14" y="30"/>
                  <a:pt x="14" y="30"/>
                </a:cubicBezTo>
                <a:cubicBezTo>
                  <a:pt x="15" y="30"/>
                  <a:pt x="16" y="29"/>
                  <a:pt x="16" y="28"/>
                </a:cubicBezTo>
                <a:cubicBezTo>
                  <a:pt x="16" y="27"/>
                  <a:pt x="15" y="26"/>
                  <a:pt x="14" y="26"/>
                </a:cubicBezTo>
                <a:close/>
                <a:moveTo>
                  <a:pt x="20" y="18"/>
                </a:moveTo>
                <a:cubicBezTo>
                  <a:pt x="9" y="18"/>
                  <a:pt x="9" y="18"/>
                  <a:pt x="9" y="18"/>
                </a:cubicBezTo>
                <a:cubicBezTo>
                  <a:pt x="8" y="18"/>
                  <a:pt x="7" y="18"/>
                  <a:pt x="7" y="19"/>
                </a:cubicBezTo>
                <a:cubicBezTo>
                  <a:pt x="7" y="20"/>
                  <a:pt x="8" y="21"/>
                  <a:pt x="9" y="21"/>
                </a:cubicBezTo>
                <a:cubicBezTo>
                  <a:pt x="9" y="21"/>
                  <a:pt x="9" y="21"/>
                  <a:pt x="9" y="21"/>
                </a:cubicBezTo>
                <a:cubicBezTo>
                  <a:pt x="20" y="21"/>
                  <a:pt x="20" y="21"/>
                  <a:pt x="20" y="21"/>
                </a:cubicBezTo>
                <a:cubicBezTo>
                  <a:pt x="21" y="21"/>
                  <a:pt x="22" y="20"/>
                  <a:pt x="22" y="19"/>
                </a:cubicBezTo>
                <a:cubicBezTo>
                  <a:pt x="22" y="18"/>
                  <a:pt x="21" y="18"/>
                  <a:pt x="20" y="18"/>
                </a:cubicBezTo>
                <a:close/>
                <a:moveTo>
                  <a:pt x="30" y="9"/>
                </a:moveTo>
                <a:cubicBezTo>
                  <a:pt x="9" y="9"/>
                  <a:pt x="9" y="9"/>
                  <a:pt x="9" y="9"/>
                </a:cubicBezTo>
                <a:cubicBezTo>
                  <a:pt x="8" y="9"/>
                  <a:pt x="7" y="10"/>
                  <a:pt x="7" y="11"/>
                </a:cubicBezTo>
                <a:cubicBezTo>
                  <a:pt x="7" y="12"/>
                  <a:pt x="8" y="13"/>
                  <a:pt x="9" y="13"/>
                </a:cubicBezTo>
                <a:cubicBezTo>
                  <a:pt x="9" y="13"/>
                  <a:pt x="9" y="13"/>
                  <a:pt x="9" y="13"/>
                </a:cubicBezTo>
                <a:cubicBezTo>
                  <a:pt x="30" y="13"/>
                  <a:pt x="30" y="13"/>
                  <a:pt x="30" y="13"/>
                </a:cubicBezTo>
                <a:cubicBezTo>
                  <a:pt x="31" y="13"/>
                  <a:pt x="32" y="12"/>
                  <a:pt x="32" y="11"/>
                </a:cubicBezTo>
                <a:cubicBezTo>
                  <a:pt x="32" y="10"/>
                  <a:pt x="31" y="9"/>
                  <a:pt x="30" y="9"/>
                </a:cubicBezTo>
                <a:close/>
                <a:moveTo>
                  <a:pt x="30" y="9"/>
                </a:moveTo>
                <a:cubicBezTo>
                  <a:pt x="30" y="9"/>
                  <a:pt x="30" y="9"/>
                  <a:pt x="30" y="9"/>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r"/>
            <a:r>
              <a:rPr lang="en-US" altLang="zh-CN" dirty="0">
                <a:cs typeface="+mn-ea"/>
                <a:sym typeface="+mn-lt"/>
              </a:rPr>
              <a:t> </a:t>
            </a:r>
            <a:endParaRPr lang="zh-CN" altLang="en-US" dirty="0">
              <a:cs typeface="+mn-ea"/>
              <a:sym typeface="+mn-lt"/>
            </a:endParaRPr>
          </a:p>
        </p:txBody>
      </p:sp>
    </p:spTree>
    <p:extLst>
      <p:ext uri="{BB962C8B-B14F-4D97-AF65-F5344CB8AC3E}">
        <p14:creationId xmlns:p14="http://schemas.microsoft.com/office/powerpoint/2010/main" val="379913"/>
      </p:ext>
    </p:extLst>
  </p:cSld>
  <p:clrMapOvr>
    <a:masterClrMapping/>
  </p:clrMapOvr>
  <mc:AlternateContent xmlns:mc="http://schemas.openxmlformats.org/markup-compatibility/2006" xmlns:p14="http://schemas.microsoft.com/office/powerpoint/2010/main">
    <mc:Choice Requires="p14">
      <p:transition spd="slow" p14:dur="2000" advTm="7654"/>
    </mc:Choice>
    <mc:Fallback xmlns="">
      <p:transition spd="slow" advTm="7654"/>
    </mc:Fallback>
  </mc:AlternateContent>
</p:sld>
</file>

<file path=ppt/slides/slide1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Feature Overview</a:t>
            </a:r>
          </a:p>
        </p:txBody>
      </p:sp>
      <p:sp>
        <p:nvSpPr>
          <p:cNvPr id="5" name="TextBox 4"/>
          <p:cNvSpPr txBox="1"/>
          <p:nvPr/>
        </p:nvSpPr>
        <p:spPr>
          <a:xfrm>
            <a:off x="-177561" y="3630387"/>
            <a:ext cx="1877703" cy="1477328"/>
          </a:xfrm>
          <a:prstGeom prst="rect">
            <a:avLst/>
          </a:prstGeom>
          <a:noFill/>
        </p:spPr>
        <p:txBody>
          <a:bodyPr wrap="square" rtlCol="0">
            <a:spAutoFit/>
          </a:bodyPr>
          <a:lstStyle/>
          <a:p>
            <a:pPr algn="ctr"/>
            <a:r>
              <a:rPr b="1" dirty="0"/>
              <a:t>Secure Document Exchange System</a:t>
            </a:r>
            <a:endParaRPr lang="en-US" altLang="zh-CN" b="1" dirty="0">
              <a:solidFill>
                <a:schemeClr val="tx1">
                  <a:lumMod val="75000"/>
                  <a:lumOff val="25000"/>
                </a:schemeClr>
              </a:solidFill>
              <a:cs typeface="+mn-ea"/>
              <a:sym typeface="+mn-lt"/>
            </a:endParaRPr>
          </a:p>
          <a:p>
            <a:pPr algn="ctr"/>
            <a:endParaRPr lang="en-US" altLang="zh-CN" b="1" dirty="0">
              <a:solidFill>
                <a:schemeClr val="tx1">
                  <a:lumMod val="75000"/>
                  <a:lumOff val="25000"/>
                </a:schemeClr>
              </a:solidFill>
              <a:cs typeface="+mn-ea"/>
              <a:sym typeface="+mn-lt"/>
            </a:endParaRPr>
          </a:p>
        </p:txBody>
      </p:sp>
      <p:sp>
        <p:nvSpPr>
          <p:cNvPr id="6" name="矩形 5"/>
          <p:cNvSpPr/>
          <p:nvPr/>
        </p:nvSpPr>
        <p:spPr>
          <a:xfrm>
            <a:off x="1500167" y="200024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a:t>Secure Domain</a:t>
            </a:r>
          </a:p>
        </p:txBody>
      </p:sp>
      <p:sp>
        <p:nvSpPr>
          <p:cNvPr id="8" name="矩形 7"/>
          <p:cNvSpPr/>
          <p:nvPr/>
        </p:nvSpPr>
        <p:spPr>
          <a:xfrm>
            <a:off x="1500167" y="271462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a:t>Document Exchange</a:t>
            </a:r>
          </a:p>
        </p:txBody>
      </p:sp>
      <p:sp>
        <p:nvSpPr>
          <p:cNvPr id="9" name="矩形 8"/>
          <p:cNvSpPr/>
          <p:nvPr/>
        </p:nvSpPr>
        <p:spPr>
          <a:xfrm>
            <a:off x="2942267" y="271462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400">
                <a:solidFill>
                  <a:srgbClr val="404040"/>
                </a:solidFill>
              </a:rPr>
              <a:t>Document permissions can be configured for secure intra- or inter-domain exchange</a:t>
            </a:r>
          </a:p>
        </p:txBody>
      </p:sp>
      <p:sp>
        <p:nvSpPr>
          <p:cNvPr id="10" name="矩形 9"/>
          <p:cNvSpPr/>
          <p:nvPr/>
        </p:nvSpPr>
        <p:spPr>
          <a:xfrm>
            <a:off x="1500167" y="342900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a:t>Secure Distribution</a:t>
            </a:r>
          </a:p>
        </p:txBody>
      </p:sp>
      <p:sp>
        <p:nvSpPr>
          <p:cNvPr id="11" name="矩形 10"/>
          <p:cNvSpPr/>
          <p:nvPr/>
        </p:nvSpPr>
        <p:spPr>
          <a:xfrm>
            <a:off x="1500167" y="414338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a:t>Personal Space</a:t>
            </a:r>
          </a:p>
        </p:txBody>
      </p:sp>
      <p:sp>
        <p:nvSpPr>
          <p:cNvPr id="12" name="矩形 11"/>
          <p:cNvSpPr/>
          <p:nvPr/>
        </p:nvSpPr>
        <p:spPr>
          <a:xfrm>
            <a:off x="2942267" y="414338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400" dirty="0">
                <a:solidFill>
                  <a:srgbClr val="404040"/>
                </a:solidFill>
              </a:rPr>
              <a:t>Provides employees with </a:t>
            </a:r>
            <a:r>
              <a:rPr sz="1400" dirty="0">
                <a:solidFill>
                  <a:srgbClr val="FF0000"/>
                </a:solidFill>
              </a:rPr>
              <a:t>personal</a:t>
            </a:r>
            <a:r>
              <a:rPr sz="1400" dirty="0">
                <a:solidFill>
                  <a:srgbClr val="404040"/>
                </a:solidFill>
              </a:rPr>
              <a:t> </a:t>
            </a:r>
            <a:r>
              <a:rPr sz="1400" dirty="0">
                <a:solidFill>
                  <a:srgbClr val="FF0000"/>
                </a:solidFill>
              </a:rPr>
              <a:t>content</a:t>
            </a:r>
            <a:r>
              <a:rPr sz="1400" dirty="0">
                <a:solidFill>
                  <a:srgbClr val="404040"/>
                </a:solidFill>
              </a:rPr>
              <a:t> </a:t>
            </a:r>
            <a:r>
              <a:rPr sz="1400" dirty="0">
                <a:solidFill>
                  <a:srgbClr val="FF0000"/>
                </a:solidFill>
              </a:rPr>
              <a:t>space</a:t>
            </a:r>
            <a:r>
              <a:rPr sz="1400" dirty="0">
                <a:solidFill>
                  <a:srgbClr val="404040"/>
                </a:solidFill>
              </a:rPr>
              <a:t> for centralized backup of critical data</a:t>
            </a:r>
          </a:p>
        </p:txBody>
      </p:sp>
      <p:sp>
        <p:nvSpPr>
          <p:cNvPr id="13" name="矩形 12"/>
          <p:cNvSpPr/>
          <p:nvPr/>
        </p:nvSpPr>
        <p:spPr>
          <a:xfrm>
            <a:off x="2943674" y="342900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400" dirty="0">
                <a:solidFill>
                  <a:srgbClr val="404040"/>
                </a:solidFill>
              </a:rPr>
              <a:t>After approval, files can be shared externally via links with permissions like </a:t>
            </a:r>
            <a:r>
              <a:rPr sz="1400" dirty="0">
                <a:solidFill>
                  <a:srgbClr val="FF0000"/>
                </a:solidFill>
              </a:rPr>
              <a:t>view-only</a:t>
            </a:r>
            <a:r>
              <a:rPr sz="1400" dirty="0">
                <a:solidFill>
                  <a:srgbClr val="404040"/>
                </a:solidFill>
              </a:rPr>
              <a:t>, </a:t>
            </a:r>
            <a:r>
              <a:rPr sz="1400" dirty="0">
                <a:solidFill>
                  <a:srgbClr val="FF0000"/>
                </a:solidFill>
              </a:rPr>
              <a:t>limited</a:t>
            </a:r>
            <a:r>
              <a:rPr sz="1400" dirty="0">
                <a:solidFill>
                  <a:srgbClr val="404040"/>
                </a:solidFill>
              </a:rPr>
              <a:t> </a:t>
            </a:r>
            <a:r>
              <a:rPr sz="1400" dirty="0">
                <a:solidFill>
                  <a:srgbClr val="FF0000"/>
                </a:solidFill>
              </a:rPr>
              <a:t>downloads</a:t>
            </a:r>
            <a:r>
              <a:rPr sz="1400" dirty="0">
                <a:solidFill>
                  <a:srgbClr val="404040"/>
                </a:solidFill>
              </a:rPr>
              <a:t>, and </a:t>
            </a:r>
            <a:r>
              <a:rPr sz="1400" dirty="0">
                <a:solidFill>
                  <a:srgbClr val="FF0000"/>
                </a:solidFill>
              </a:rPr>
              <a:t>expiration</a:t>
            </a:r>
            <a:r>
              <a:rPr sz="1400" dirty="0">
                <a:solidFill>
                  <a:srgbClr val="404040"/>
                </a:solidFill>
              </a:rPr>
              <a:t> settings</a:t>
            </a:r>
          </a:p>
        </p:txBody>
      </p:sp>
      <p:sp>
        <p:nvSpPr>
          <p:cNvPr id="14" name="矩形 13"/>
          <p:cNvSpPr/>
          <p:nvPr/>
        </p:nvSpPr>
        <p:spPr>
          <a:xfrm>
            <a:off x="2942781" y="200024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400" dirty="0">
                <a:solidFill>
                  <a:srgbClr val="404040"/>
                </a:solidFill>
              </a:rPr>
              <a:t>Create independent </a:t>
            </a:r>
            <a:r>
              <a:rPr sz="1400" dirty="0">
                <a:solidFill>
                  <a:srgbClr val="FF0000"/>
                </a:solidFill>
              </a:rPr>
              <a:t>secure</a:t>
            </a:r>
            <a:r>
              <a:rPr sz="1400" dirty="0">
                <a:solidFill>
                  <a:srgbClr val="404040"/>
                </a:solidFill>
              </a:rPr>
              <a:t> </a:t>
            </a:r>
            <a:r>
              <a:rPr sz="1400" dirty="0">
                <a:solidFill>
                  <a:srgbClr val="FF0000"/>
                </a:solidFill>
              </a:rPr>
              <a:t>domains</a:t>
            </a:r>
            <a:r>
              <a:rPr sz="1400" dirty="0">
                <a:solidFill>
                  <a:srgbClr val="404040"/>
                </a:solidFill>
              </a:rPr>
              <a:t> for each department to ensure data isolation</a:t>
            </a:r>
          </a:p>
        </p:txBody>
      </p:sp>
      <p:sp>
        <p:nvSpPr>
          <p:cNvPr id="28" name="Freeform 19">
            <a:extLst>
              <a:ext uri="{FF2B5EF4-FFF2-40B4-BE49-F238E27FC236}">
                <a16:creationId xmlns:a16="http://schemas.microsoft.com/office/drawing/2014/main" id="{6B544D7B-38C3-43B0-A7CA-C53490FC6CD6}"/>
              </a:ext>
            </a:extLst>
          </p:cNvPr>
          <p:cNvSpPr>
            <a:spLocks noEditPoints="1"/>
          </p:cNvSpPr>
          <p:nvPr/>
        </p:nvSpPr>
        <p:spPr bwMode="auto">
          <a:xfrm>
            <a:off x="456109" y="2891747"/>
            <a:ext cx="610365" cy="646331"/>
          </a:xfrm>
          <a:custGeom>
            <a:avLst/>
            <a:gdLst>
              <a:gd name="T0" fmla="*/ 43 w 43"/>
              <a:gd name="T1" fmla="*/ 36 h 46"/>
              <a:gd name="T2" fmla="*/ 23 w 43"/>
              <a:gd name="T3" fmla="*/ 36 h 46"/>
              <a:gd name="T4" fmla="*/ 35 w 43"/>
              <a:gd name="T5" fmla="*/ 0 h 46"/>
              <a:gd name="T6" fmla="*/ 39 w 43"/>
              <a:gd name="T7" fmla="*/ 23 h 46"/>
              <a:gd name="T8" fmla="*/ 19 w 43"/>
              <a:gd name="T9" fmla="*/ 36 h 46"/>
              <a:gd name="T10" fmla="*/ 4 w 43"/>
              <a:gd name="T11" fmla="*/ 44 h 46"/>
              <a:gd name="T12" fmla="*/ 0 w 43"/>
              <a:gd name="T13" fmla="*/ 4 h 46"/>
              <a:gd name="T14" fmla="*/ 35 w 43"/>
              <a:gd name="T15" fmla="*/ 0 h 46"/>
              <a:gd name="T16" fmla="*/ 29 w 43"/>
              <a:gd name="T17" fmla="*/ 37 h 46"/>
              <a:gd name="T18" fmla="*/ 27 w 43"/>
              <a:gd name="T19" fmla="*/ 38 h 46"/>
              <a:gd name="T20" fmla="*/ 28 w 43"/>
              <a:gd name="T21" fmla="*/ 39 h 46"/>
              <a:gd name="T22" fmla="*/ 31 w 43"/>
              <a:gd name="T23" fmla="*/ 43 h 46"/>
              <a:gd name="T24" fmla="*/ 33 w 43"/>
              <a:gd name="T25" fmla="*/ 43 h 46"/>
              <a:gd name="T26" fmla="*/ 33 w 43"/>
              <a:gd name="T27" fmla="*/ 43 h 46"/>
              <a:gd name="T28" fmla="*/ 33 w 43"/>
              <a:gd name="T29" fmla="*/ 41 h 46"/>
              <a:gd name="T30" fmla="*/ 38 w 43"/>
              <a:gd name="T31" fmla="*/ 40 h 46"/>
              <a:gd name="T32" fmla="*/ 39 w 43"/>
              <a:gd name="T33" fmla="*/ 38 h 46"/>
              <a:gd name="T34" fmla="*/ 33 w 43"/>
              <a:gd name="T35" fmla="*/ 29 h 46"/>
              <a:gd name="T36" fmla="*/ 33 w 43"/>
              <a:gd name="T37" fmla="*/ 29 h 46"/>
              <a:gd name="T38" fmla="*/ 33 w 43"/>
              <a:gd name="T39" fmla="*/ 31 h 46"/>
              <a:gd name="T40" fmla="*/ 29 w 43"/>
              <a:gd name="T41" fmla="*/ 32 h 46"/>
              <a:gd name="T42" fmla="*/ 27 w 43"/>
              <a:gd name="T43" fmla="*/ 34 h 46"/>
              <a:gd name="T44" fmla="*/ 29 w 43"/>
              <a:gd name="T45" fmla="*/ 35 h 46"/>
              <a:gd name="T46" fmla="*/ 38 w 43"/>
              <a:gd name="T47" fmla="*/ 35 h 46"/>
              <a:gd name="T48" fmla="*/ 39 w 43"/>
              <a:gd name="T49" fmla="*/ 33 h 46"/>
              <a:gd name="T50" fmla="*/ 39 w 43"/>
              <a:gd name="T51" fmla="*/ 33 h 46"/>
              <a:gd name="T52" fmla="*/ 35 w 43"/>
              <a:gd name="T53" fmla="*/ 29 h 46"/>
              <a:gd name="T54" fmla="*/ 14 w 43"/>
              <a:gd name="T55" fmla="*/ 26 h 46"/>
              <a:gd name="T56" fmla="*/ 7 w 43"/>
              <a:gd name="T57" fmla="*/ 28 h 46"/>
              <a:gd name="T58" fmla="*/ 9 w 43"/>
              <a:gd name="T59" fmla="*/ 30 h 46"/>
              <a:gd name="T60" fmla="*/ 16 w 43"/>
              <a:gd name="T61" fmla="*/ 28 h 46"/>
              <a:gd name="T62" fmla="*/ 20 w 43"/>
              <a:gd name="T63" fmla="*/ 18 h 46"/>
              <a:gd name="T64" fmla="*/ 7 w 43"/>
              <a:gd name="T65" fmla="*/ 19 h 46"/>
              <a:gd name="T66" fmla="*/ 9 w 43"/>
              <a:gd name="T67" fmla="*/ 21 h 46"/>
              <a:gd name="T68" fmla="*/ 22 w 43"/>
              <a:gd name="T69" fmla="*/ 19 h 46"/>
              <a:gd name="T70" fmla="*/ 30 w 43"/>
              <a:gd name="T71" fmla="*/ 9 h 46"/>
              <a:gd name="T72" fmla="*/ 7 w 43"/>
              <a:gd name="T73" fmla="*/ 11 h 46"/>
              <a:gd name="T74" fmla="*/ 9 w 43"/>
              <a:gd name="T75" fmla="*/ 13 h 46"/>
              <a:gd name="T76" fmla="*/ 32 w 43"/>
              <a:gd name="T77" fmla="*/ 11 h 46"/>
              <a:gd name="T78" fmla="*/ 30 w 43"/>
              <a:gd name="T79"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6">
                <a:moveTo>
                  <a:pt x="33" y="26"/>
                </a:moveTo>
                <a:cubicBezTo>
                  <a:pt x="39" y="26"/>
                  <a:pt x="43" y="30"/>
                  <a:pt x="43" y="36"/>
                </a:cubicBezTo>
                <a:cubicBezTo>
                  <a:pt x="43" y="42"/>
                  <a:pt x="39" y="46"/>
                  <a:pt x="33" y="46"/>
                </a:cubicBezTo>
                <a:cubicBezTo>
                  <a:pt x="28" y="46"/>
                  <a:pt x="23" y="42"/>
                  <a:pt x="23" y="36"/>
                </a:cubicBezTo>
                <a:cubicBezTo>
                  <a:pt x="23" y="30"/>
                  <a:pt x="28" y="26"/>
                  <a:pt x="33" y="26"/>
                </a:cubicBezTo>
                <a:close/>
                <a:moveTo>
                  <a:pt x="35" y="0"/>
                </a:moveTo>
                <a:cubicBezTo>
                  <a:pt x="37" y="0"/>
                  <a:pt x="39" y="2"/>
                  <a:pt x="39" y="4"/>
                </a:cubicBezTo>
                <a:cubicBezTo>
                  <a:pt x="39" y="23"/>
                  <a:pt x="39" y="23"/>
                  <a:pt x="39" y="23"/>
                </a:cubicBezTo>
                <a:cubicBezTo>
                  <a:pt x="37" y="22"/>
                  <a:pt x="35" y="22"/>
                  <a:pt x="33" y="22"/>
                </a:cubicBezTo>
                <a:cubicBezTo>
                  <a:pt x="25" y="22"/>
                  <a:pt x="19" y="28"/>
                  <a:pt x="19" y="36"/>
                </a:cubicBezTo>
                <a:cubicBezTo>
                  <a:pt x="19" y="39"/>
                  <a:pt x="20" y="41"/>
                  <a:pt x="21" y="44"/>
                </a:cubicBezTo>
                <a:cubicBezTo>
                  <a:pt x="4" y="44"/>
                  <a:pt x="4" y="44"/>
                  <a:pt x="4" y="44"/>
                </a:cubicBezTo>
                <a:cubicBezTo>
                  <a:pt x="2" y="44"/>
                  <a:pt x="0" y="42"/>
                  <a:pt x="0" y="40"/>
                </a:cubicBezTo>
                <a:cubicBezTo>
                  <a:pt x="0" y="4"/>
                  <a:pt x="0" y="4"/>
                  <a:pt x="0" y="4"/>
                </a:cubicBezTo>
                <a:cubicBezTo>
                  <a:pt x="0" y="2"/>
                  <a:pt x="2" y="0"/>
                  <a:pt x="4" y="0"/>
                </a:cubicBezTo>
                <a:lnTo>
                  <a:pt x="35" y="0"/>
                </a:lnTo>
                <a:close/>
                <a:moveTo>
                  <a:pt x="38" y="37"/>
                </a:moveTo>
                <a:cubicBezTo>
                  <a:pt x="29" y="37"/>
                  <a:pt x="29" y="37"/>
                  <a:pt x="29" y="37"/>
                </a:cubicBezTo>
                <a:cubicBezTo>
                  <a:pt x="29" y="37"/>
                  <a:pt x="29" y="37"/>
                  <a:pt x="29" y="37"/>
                </a:cubicBezTo>
                <a:cubicBezTo>
                  <a:pt x="28" y="37"/>
                  <a:pt x="27" y="38"/>
                  <a:pt x="27" y="38"/>
                </a:cubicBezTo>
                <a:cubicBezTo>
                  <a:pt x="27" y="39"/>
                  <a:pt x="27" y="39"/>
                  <a:pt x="27" y="39"/>
                </a:cubicBezTo>
                <a:cubicBezTo>
                  <a:pt x="27" y="39"/>
                  <a:pt x="28" y="39"/>
                  <a:pt x="28" y="39"/>
                </a:cubicBezTo>
                <a:cubicBezTo>
                  <a:pt x="28" y="39"/>
                  <a:pt x="28" y="39"/>
                  <a:pt x="28" y="39"/>
                </a:cubicBezTo>
                <a:cubicBezTo>
                  <a:pt x="31" y="43"/>
                  <a:pt x="31" y="43"/>
                  <a:pt x="31" y="43"/>
                </a:cubicBezTo>
                <a:cubicBezTo>
                  <a:pt x="31" y="43"/>
                  <a:pt x="31" y="43"/>
                  <a:pt x="31" y="43"/>
                </a:cubicBezTo>
                <a:cubicBezTo>
                  <a:pt x="32" y="43"/>
                  <a:pt x="33" y="43"/>
                  <a:pt x="33" y="43"/>
                </a:cubicBezTo>
                <a:cubicBezTo>
                  <a:pt x="33" y="43"/>
                  <a:pt x="33" y="43"/>
                  <a:pt x="33" y="43"/>
                </a:cubicBezTo>
                <a:cubicBezTo>
                  <a:pt x="33" y="43"/>
                  <a:pt x="33" y="43"/>
                  <a:pt x="33" y="43"/>
                </a:cubicBezTo>
                <a:cubicBezTo>
                  <a:pt x="34" y="42"/>
                  <a:pt x="34" y="41"/>
                  <a:pt x="33" y="41"/>
                </a:cubicBezTo>
                <a:cubicBezTo>
                  <a:pt x="33" y="41"/>
                  <a:pt x="33" y="41"/>
                  <a:pt x="33" y="41"/>
                </a:cubicBezTo>
                <a:cubicBezTo>
                  <a:pt x="32" y="40"/>
                  <a:pt x="32" y="40"/>
                  <a:pt x="32" y="40"/>
                </a:cubicBezTo>
                <a:cubicBezTo>
                  <a:pt x="38" y="40"/>
                  <a:pt x="38" y="40"/>
                  <a:pt x="38" y="40"/>
                </a:cubicBezTo>
                <a:cubicBezTo>
                  <a:pt x="38" y="40"/>
                  <a:pt x="38" y="40"/>
                  <a:pt x="38" y="40"/>
                </a:cubicBezTo>
                <a:cubicBezTo>
                  <a:pt x="38" y="40"/>
                  <a:pt x="39" y="39"/>
                  <a:pt x="39" y="38"/>
                </a:cubicBezTo>
                <a:cubicBezTo>
                  <a:pt x="39" y="38"/>
                  <a:pt x="38" y="37"/>
                  <a:pt x="38" y="37"/>
                </a:cubicBezTo>
                <a:close/>
                <a:moveTo>
                  <a:pt x="33" y="29"/>
                </a:moveTo>
                <a:cubicBezTo>
                  <a:pt x="33" y="29"/>
                  <a:pt x="33" y="29"/>
                  <a:pt x="33" y="29"/>
                </a:cubicBezTo>
                <a:cubicBezTo>
                  <a:pt x="33" y="29"/>
                  <a:pt x="33" y="29"/>
                  <a:pt x="33" y="29"/>
                </a:cubicBezTo>
                <a:cubicBezTo>
                  <a:pt x="33" y="30"/>
                  <a:pt x="33" y="31"/>
                  <a:pt x="33" y="31"/>
                </a:cubicBezTo>
                <a:cubicBezTo>
                  <a:pt x="33" y="31"/>
                  <a:pt x="33" y="31"/>
                  <a:pt x="33" y="31"/>
                </a:cubicBezTo>
                <a:cubicBezTo>
                  <a:pt x="34" y="32"/>
                  <a:pt x="34" y="32"/>
                  <a:pt x="34" y="32"/>
                </a:cubicBezTo>
                <a:cubicBezTo>
                  <a:pt x="29" y="32"/>
                  <a:pt x="29" y="32"/>
                  <a:pt x="29" y="32"/>
                </a:cubicBezTo>
                <a:cubicBezTo>
                  <a:pt x="29" y="32"/>
                  <a:pt x="29" y="32"/>
                  <a:pt x="29" y="32"/>
                </a:cubicBezTo>
                <a:cubicBezTo>
                  <a:pt x="28" y="32"/>
                  <a:pt x="27" y="33"/>
                  <a:pt x="27" y="34"/>
                </a:cubicBezTo>
                <a:cubicBezTo>
                  <a:pt x="27" y="34"/>
                  <a:pt x="28" y="35"/>
                  <a:pt x="29" y="35"/>
                </a:cubicBezTo>
                <a:cubicBezTo>
                  <a:pt x="29" y="35"/>
                  <a:pt x="29" y="35"/>
                  <a:pt x="29" y="35"/>
                </a:cubicBezTo>
                <a:cubicBezTo>
                  <a:pt x="38" y="35"/>
                  <a:pt x="38" y="35"/>
                  <a:pt x="38" y="35"/>
                </a:cubicBezTo>
                <a:cubicBezTo>
                  <a:pt x="38" y="35"/>
                  <a:pt x="38" y="35"/>
                  <a:pt x="38" y="35"/>
                </a:cubicBezTo>
                <a:cubicBezTo>
                  <a:pt x="38" y="35"/>
                  <a:pt x="39" y="34"/>
                  <a:pt x="39" y="34"/>
                </a:cubicBezTo>
                <a:cubicBezTo>
                  <a:pt x="39" y="33"/>
                  <a:pt x="39" y="33"/>
                  <a:pt x="39" y="33"/>
                </a:cubicBezTo>
                <a:cubicBezTo>
                  <a:pt x="39" y="33"/>
                  <a:pt x="39" y="33"/>
                  <a:pt x="39" y="33"/>
                </a:cubicBezTo>
                <a:cubicBezTo>
                  <a:pt x="39" y="33"/>
                  <a:pt x="39" y="33"/>
                  <a:pt x="39" y="33"/>
                </a:cubicBezTo>
                <a:cubicBezTo>
                  <a:pt x="35" y="29"/>
                  <a:pt x="35" y="29"/>
                  <a:pt x="35" y="29"/>
                </a:cubicBezTo>
                <a:cubicBezTo>
                  <a:pt x="35" y="29"/>
                  <a:pt x="35" y="29"/>
                  <a:pt x="35" y="29"/>
                </a:cubicBezTo>
                <a:cubicBezTo>
                  <a:pt x="35" y="29"/>
                  <a:pt x="34" y="29"/>
                  <a:pt x="33" y="29"/>
                </a:cubicBezTo>
                <a:close/>
                <a:moveTo>
                  <a:pt x="14" y="26"/>
                </a:moveTo>
                <a:cubicBezTo>
                  <a:pt x="9" y="26"/>
                  <a:pt x="9" y="26"/>
                  <a:pt x="9" y="26"/>
                </a:cubicBezTo>
                <a:cubicBezTo>
                  <a:pt x="8" y="26"/>
                  <a:pt x="7" y="27"/>
                  <a:pt x="7" y="28"/>
                </a:cubicBezTo>
                <a:cubicBezTo>
                  <a:pt x="7" y="29"/>
                  <a:pt x="8" y="30"/>
                  <a:pt x="9" y="30"/>
                </a:cubicBezTo>
                <a:cubicBezTo>
                  <a:pt x="9" y="30"/>
                  <a:pt x="9" y="30"/>
                  <a:pt x="9" y="30"/>
                </a:cubicBezTo>
                <a:cubicBezTo>
                  <a:pt x="14" y="30"/>
                  <a:pt x="14" y="30"/>
                  <a:pt x="14" y="30"/>
                </a:cubicBezTo>
                <a:cubicBezTo>
                  <a:pt x="15" y="30"/>
                  <a:pt x="16" y="29"/>
                  <a:pt x="16" y="28"/>
                </a:cubicBezTo>
                <a:cubicBezTo>
                  <a:pt x="16" y="27"/>
                  <a:pt x="15" y="26"/>
                  <a:pt x="14" y="26"/>
                </a:cubicBezTo>
                <a:close/>
                <a:moveTo>
                  <a:pt x="20" y="18"/>
                </a:moveTo>
                <a:cubicBezTo>
                  <a:pt x="9" y="18"/>
                  <a:pt x="9" y="18"/>
                  <a:pt x="9" y="18"/>
                </a:cubicBezTo>
                <a:cubicBezTo>
                  <a:pt x="8" y="18"/>
                  <a:pt x="7" y="18"/>
                  <a:pt x="7" y="19"/>
                </a:cubicBezTo>
                <a:cubicBezTo>
                  <a:pt x="7" y="20"/>
                  <a:pt x="8" y="21"/>
                  <a:pt x="9" y="21"/>
                </a:cubicBezTo>
                <a:cubicBezTo>
                  <a:pt x="9" y="21"/>
                  <a:pt x="9" y="21"/>
                  <a:pt x="9" y="21"/>
                </a:cubicBezTo>
                <a:cubicBezTo>
                  <a:pt x="20" y="21"/>
                  <a:pt x="20" y="21"/>
                  <a:pt x="20" y="21"/>
                </a:cubicBezTo>
                <a:cubicBezTo>
                  <a:pt x="21" y="21"/>
                  <a:pt x="22" y="20"/>
                  <a:pt x="22" y="19"/>
                </a:cubicBezTo>
                <a:cubicBezTo>
                  <a:pt x="22" y="18"/>
                  <a:pt x="21" y="18"/>
                  <a:pt x="20" y="18"/>
                </a:cubicBezTo>
                <a:close/>
                <a:moveTo>
                  <a:pt x="30" y="9"/>
                </a:moveTo>
                <a:cubicBezTo>
                  <a:pt x="9" y="9"/>
                  <a:pt x="9" y="9"/>
                  <a:pt x="9" y="9"/>
                </a:cubicBezTo>
                <a:cubicBezTo>
                  <a:pt x="8" y="9"/>
                  <a:pt x="7" y="10"/>
                  <a:pt x="7" y="11"/>
                </a:cubicBezTo>
                <a:cubicBezTo>
                  <a:pt x="7" y="12"/>
                  <a:pt x="8" y="13"/>
                  <a:pt x="9" y="13"/>
                </a:cubicBezTo>
                <a:cubicBezTo>
                  <a:pt x="9" y="13"/>
                  <a:pt x="9" y="13"/>
                  <a:pt x="9" y="13"/>
                </a:cubicBezTo>
                <a:cubicBezTo>
                  <a:pt x="30" y="13"/>
                  <a:pt x="30" y="13"/>
                  <a:pt x="30" y="13"/>
                </a:cubicBezTo>
                <a:cubicBezTo>
                  <a:pt x="31" y="13"/>
                  <a:pt x="32" y="12"/>
                  <a:pt x="32" y="11"/>
                </a:cubicBezTo>
                <a:cubicBezTo>
                  <a:pt x="32" y="10"/>
                  <a:pt x="31" y="9"/>
                  <a:pt x="30" y="9"/>
                </a:cubicBezTo>
                <a:close/>
                <a:moveTo>
                  <a:pt x="30" y="9"/>
                </a:moveTo>
                <a:cubicBezTo>
                  <a:pt x="30" y="9"/>
                  <a:pt x="30" y="9"/>
                  <a:pt x="30" y="9"/>
                </a:cubicBezTo>
              </a:path>
            </a:pathLst>
          </a:custGeom>
          <a:solidFill>
            <a:srgbClr val="00A5EE"/>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9" name="矩形 28">
            <a:extLst>
              <a:ext uri="{FF2B5EF4-FFF2-40B4-BE49-F238E27FC236}">
                <a16:creationId xmlns:a16="http://schemas.microsoft.com/office/drawing/2014/main" id="{41C91FAD-CE8D-4C4B-9109-D2292E92587E}"/>
              </a:ext>
            </a:extLst>
          </p:cNvPr>
          <p:cNvSpPr/>
          <p:nvPr/>
        </p:nvSpPr>
        <p:spPr>
          <a:xfrm>
            <a:off x="1500167" y="4864329"/>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a:t>Audit Logs</a:t>
            </a:r>
          </a:p>
        </p:txBody>
      </p:sp>
      <p:sp>
        <p:nvSpPr>
          <p:cNvPr id="30" name="矩形 29">
            <a:extLst>
              <a:ext uri="{FF2B5EF4-FFF2-40B4-BE49-F238E27FC236}">
                <a16:creationId xmlns:a16="http://schemas.microsoft.com/office/drawing/2014/main" id="{45F4394B-7576-4114-B7DF-D766D2A7C3C7}"/>
              </a:ext>
            </a:extLst>
          </p:cNvPr>
          <p:cNvSpPr/>
          <p:nvPr/>
        </p:nvSpPr>
        <p:spPr>
          <a:xfrm>
            <a:off x="2942267" y="4864329"/>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400">
                <a:solidFill>
                  <a:srgbClr val="404040"/>
                </a:solidFill>
              </a:rPr>
              <a:t>Records detailed logs of account operations and document exchange/sharing activities</a:t>
            </a:r>
          </a:p>
        </p:txBody>
      </p:sp>
    </p:spTree>
    <p:extLst>
      <p:ext uri="{BB962C8B-B14F-4D97-AF65-F5344CB8AC3E}">
        <p14:creationId xmlns:p14="http://schemas.microsoft.com/office/powerpoint/2010/main" val="3414167576"/>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a:bodyPr>
          <a:lstStyle/>
          <a:p>
            <a:r>
              <a:rPr lang="en-US" dirty="0"/>
              <a:t>Application Requirements</a:t>
            </a:r>
            <a:endParaRPr dirty="0">
              <a:latin typeface="+mn-lt"/>
            </a:endParaRPr>
          </a:p>
        </p:txBody>
      </p:sp>
      <p:sp>
        <p:nvSpPr>
          <p:cNvPr id="6" name="圆角矩形 5"/>
          <p:cNvSpPr/>
          <p:nvPr/>
        </p:nvSpPr>
        <p:spPr>
          <a:xfrm>
            <a:off x="1658280" y="2071678"/>
            <a:ext cx="7200000" cy="3445554"/>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Arial" panose="020B0604020202020204" pitchFamily="34" charset="0"/>
              <a:buChar char="•"/>
            </a:pPr>
            <a:r>
              <a:rPr dirty="0">
                <a:solidFill>
                  <a:srgbClr val="404040"/>
                </a:solidFill>
              </a:rPr>
              <a:t>Traditional methods like FTP or hard disk copying are hard to supervise and lack approval workflows
Data exchange is inefficient and labor-intensive to monitor
Data from multiple networks is hard to manage centrally and lacks clear boundaries</a:t>
            </a:r>
            <a:endParaRPr lang="en-US" dirty="0">
              <a:solidFill>
                <a:srgbClr val="404040"/>
              </a:solidFill>
            </a:endParaRPr>
          </a:p>
          <a:p>
            <a:pPr marL="285750" indent="-285750">
              <a:lnSpc>
                <a:spcPct val="150000"/>
              </a:lnSpc>
              <a:buFont typeface="Arial" panose="020B0604020202020204" pitchFamily="34" charset="0"/>
              <a:buChar char="•"/>
            </a:pPr>
            <a:r>
              <a:rPr lang="en-US" dirty="0">
                <a:solidFill>
                  <a:srgbClr val="404040"/>
                </a:solidFill>
              </a:rPr>
              <a:t>Data movement is unclear due to lack of detailed exchange logs and audit tracing</a:t>
            </a:r>
            <a:endParaRPr lang="en-US" altLang="zh-CN" dirty="0">
              <a:solidFill>
                <a:srgbClr val="404040"/>
              </a:solidFill>
              <a:cs typeface="+mn-ea"/>
              <a:sym typeface="+mn-lt"/>
            </a:endParaRPr>
          </a:p>
        </p:txBody>
      </p:sp>
      <p:pic>
        <p:nvPicPr>
          <p:cNvPr id="5" name="Picture 2" descr="E:\市场部文档\产品图片\400个常用ppt图标_ppt宝藏_www.pptbz\400个常用ppt图标_ppt宝藏_www.pptbz\400个常用ppt图标(377)_ppt宝藏_www.pptbz.com.png"/>
          <p:cNvPicPr>
            <a:picLocks noChangeAspect="1" noChangeArrowheads="1"/>
          </p:cNvPicPr>
          <p:nvPr/>
        </p:nvPicPr>
        <p:blipFill>
          <a:blip r:embed="rId2"/>
          <a:srcRect/>
          <a:stretch>
            <a:fillRect/>
          </a:stretch>
        </p:blipFill>
        <p:spPr bwMode="auto">
          <a:xfrm>
            <a:off x="0" y="2571744"/>
            <a:ext cx="1440000" cy="1440000"/>
          </a:xfrm>
          <a:prstGeom prst="rect">
            <a:avLst/>
          </a:prstGeom>
          <a:noFill/>
        </p:spPr>
      </p:pic>
    </p:spTree>
    <p:extLst>
      <p:ext uri="{BB962C8B-B14F-4D97-AF65-F5344CB8AC3E}">
        <p14:creationId xmlns:p14="http://schemas.microsoft.com/office/powerpoint/2010/main" val="3591667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dirty="0">
                <a:latin typeface="+mn-lt"/>
              </a:rPr>
              <a:t>Control application installation and uninstallation</a:t>
            </a:r>
          </a:p>
        </p:txBody>
      </p:sp>
      <p:pic>
        <p:nvPicPr>
          <p:cNvPr id="4" name="Picture 19" descr="D:\备用机文件-zhonggm\PPT-统一图标\128\其他部门 (1).png"/>
          <p:cNvPicPr>
            <a:picLocks noChangeAspect="1" noChangeArrowheads="1"/>
          </p:cNvPicPr>
          <p:nvPr/>
        </p:nvPicPr>
        <p:blipFill>
          <a:blip r:embed="rId2" cstate="print"/>
          <a:srcRect/>
          <a:stretch>
            <a:fillRect/>
          </a:stretch>
        </p:blipFill>
        <p:spPr bwMode="auto">
          <a:xfrm>
            <a:off x="3851700" y="2494386"/>
            <a:ext cx="1148928" cy="1148928"/>
          </a:xfrm>
          <a:prstGeom prst="rect">
            <a:avLst/>
          </a:prstGeom>
          <a:noFill/>
        </p:spPr>
      </p:pic>
      <p:sp>
        <p:nvSpPr>
          <p:cNvPr id="5" name="圆角矩形 4"/>
          <p:cNvSpPr/>
          <p:nvPr/>
        </p:nvSpPr>
        <p:spPr>
          <a:xfrm>
            <a:off x="142844" y="2494386"/>
            <a:ext cx="2214578" cy="1071570"/>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sz="1600" dirty="0"/>
              <a:t>OA, ERP, Office, and other productivity software</a:t>
            </a:r>
          </a:p>
        </p:txBody>
      </p:sp>
      <p:cxnSp>
        <p:nvCxnSpPr>
          <p:cNvPr id="7" name="直接箭头连接符 6"/>
          <p:cNvCxnSpPr/>
          <p:nvPr/>
        </p:nvCxnSpPr>
        <p:spPr>
          <a:xfrm rot="10800000">
            <a:off x="2417620" y="3065890"/>
            <a:ext cx="1440000" cy="1588"/>
          </a:xfrm>
          <a:prstGeom prst="straightConnector1">
            <a:avLst/>
          </a:prstGeom>
          <a:ln w="38100">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2608383" y="2525763"/>
            <a:ext cx="1309974" cy="523220"/>
          </a:xfrm>
          <a:prstGeom prst="rect">
            <a:avLst/>
          </a:prstGeom>
          <a:noFill/>
        </p:spPr>
        <p:txBody>
          <a:bodyPr wrap="none" rtlCol="0">
            <a:spAutoFit/>
          </a:bodyPr>
          <a:lstStyle/>
          <a:p>
            <a:r>
              <a:rPr sz="1400" dirty="0"/>
              <a:t>Uninstallation </a:t>
            </a:r>
            <a:endParaRPr lang="en-US" sz="1400" dirty="0"/>
          </a:p>
          <a:p>
            <a:r>
              <a:rPr sz="1400" dirty="0"/>
              <a:t>prohibited</a:t>
            </a:r>
          </a:p>
        </p:txBody>
      </p:sp>
      <p:sp>
        <p:nvSpPr>
          <p:cNvPr id="9" name="圆角矩形 8"/>
          <p:cNvSpPr/>
          <p:nvPr/>
        </p:nvSpPr>
        <p:spPr>
          <a:xfrm>
            <a:off x="6643702" y="2494386"/>
            <a:ext cx="2214578" cy="1071570"/>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sz="1600" dirty="0"/>
              <a:t>Games, stock trading, multimedia, and other non-work-related software</a:t>
            </a:r>
          </a:p>
        </p:txBody>
      </p:sp>
      <p:cxnSp>
        <p:nvCxnSpPr>
          <p:cNvPr id="11" name="直接箭头连接符 10"/>
          <p:cNvCxnSpPr/>
          <p:nvPr/>
        </p:nvCxnSpPr>
        <p:spPr>
          <a:xfrm>
            <a:off x="5072066" y="3065890"/>
            <a:ext cx="1440000" cy="1588"/>
          </a:xfrm>
          <a:prstGeom prst="straightConnector1">
            <a:avLst/>
          </a:prstGeom>
          <a:ln w="38100">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5161013" y="2506951"/>
            <a:ext cx="1040670" cy="523220"/>
          </a:xfrm>
          <a:prstGeom prst="rect">
            <a:avLst/>
          </a:prstGeom>
          <a:noFill/>
        </p:spPr>
        <p:txBody>
          <a:bodyPr wrap="none" rtlCol="0">
            <a:spAutoFit/>
          </a:bodyPr>
          <a:lstStyle/>
          <a:p>
            <a:r>
              <a:rPr sz="1400" dirty="0"/>
              <a:t>Installation</a:t>
            </a:r>
            <a:endParaRPr lang="en-US" sz="1400" dirty="0"/>
          </a:p>
          <a:p>
            <a:r>
              <a:rPr sz="1400" dirty="0"/>
              <a:t>prohibited</a:t>
            </a:r>
          </a:p>
        </p:txBody>
      </p:sp>
      <p:sp>
        <p:nvSpPr>
          <p:cNvPr id="13" name="TextBox 12"/>
          <p:cNvSpPr txBox="1"/>
          <p:nvPr/>
        </p:nvSpPr>
        <p:spPr>
          <a:xfrm>
            <a:off x="479134" y="4314774"/>
            <a:ext cx="7621258" cy="707886"/>
          </a:xfrm>
          <a:prstGeom prst="rect">
            <a:avLst/>
          </a:prstGeom>
          <a:noFill/>
        </p:spPr>
        <p:txBody>
          <a:bodyPr wrap="square" rtlCol="0">
            <a:spAutoFit/>
          </a:bodyPr>
          <a:lstStyle/>
          <a:p>
            <a:r>
              <a:rPr sz="2000" b="1" dirty="0">
                <a:solidFill>
                  <a:srgbClr val="00428C"/>
                </a:solidFill>
              </a:rPr>
              <a:t>Standardize</a:t>
            </a:r>
            <a:r>
              <a:rPr sz="2000" dirty="0">
                <a:solidFill>
                  <a:srgbClr val="00428C"/>
                </a:solidFill>
              </a:rPr>
              <a:t> desktop applications by restricting software installation and uninstallation</a:t>
            </a:r>
          </a:p>
        </p:txBody>
      </p:sp>
    </p:spTree>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 name="标题 1"/>
          <p:cNvSpPr txBox="1">
            <a:spLocks/>
          </p:cNvSpPr>
          <p:nvPr/>
        </p:nvSpPr>
        <p:spPr>
          <a:xfrm>
            <a:off x="374067" y="143951"/>
            <a:ext cx="6050100" cy="752620"/>
          </a:xfrm>
          <a:prstGeom prst="rect">
            <a:avLst/>
          </a:prstGeom>
        </p:spPr>
        <p:txBody>
          <a:bodyPr anchor="b"/>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lnSpc>
                <a:spcPct val="100000"/>
              </a:lnSpc>
            </a:pPr>
            <a:r>
              <a:rPr sz="3200" b="1">
                <a:solidFill>
                  <a:srgbClr val="174B8E"/>
                </a:solidFill>
                <a:latin typeface="+mn-lt"/>
              </a:rPr>
              <a:t>Product Overview</a:t>
            </a:r>
          </a:p>
        </p:txBody>
      </p:sp>
      <p:sp>
        <p:nvSpPr>
          <p:cNvPr id="7" name="文本框 6">
            <a:extLst>
              <a:ext uri="{FF2B5EF4-FFF2-40B4-BE49-F238E27FC236}">
                <a16:creationId xmlns:a16="http://schemas.microsoft.com/office/drawing/2014/main" id="{86B51431-4FDA-494E-ACF1-E4AFE319AB82}"/>
              </a:ext>
            </a:extLst>
          </p:cNvPr>
          <p:cNvSpPr txBox="1"/>
          <p:nvPr/>
        </p:nvSpPr>
        <p:spPr>
          <a:xfrm>
            <a:off x="190847" y="1133770"/>
            <a:ext cx="8762306" cy="830997"/>
          </a:xfrm>
          <a:prstGeom prst="rect">
            <a:avLst/>
          </a:prstGeom>
          <a:noFill/>
        </p:spPr>
        <p:txBody>
          <a:bodyPr wrap="square">
            <a:spAutoFit/>
          </a:bodyPr>
          <a:lstStyle/>
          <a:p>
            <a:r>
              <a:rPr sz="1600"/>
              <a:t>AnySecura Secure Document Exchange System is deployed across isolated networks, enabling secure data transfers between and within networks, with full approval and traceability features</a:t>
            </a:r>
            <a:endParaRPr lang="en-US" altLang="zh-CN" sz="1600" kern="100" dirty="0">
              <a:cs typeface="+mn-ea"/>
              <a:sym typeface="+mn-lt"/>
            </a:endParaRPr>
          </a:p>
        </p:txBody>
      </p:sp>
      <p:sp>
        <p:nvSpPr>
          <p:cNvPr id="8" name="矩形 7">
            <a:extLst>
              <a:ext uri="{FF2B5EF4-FFF2-40B4-BE49-F238E27FC236}">
                <a16:creationId xmlns:a16="http://schemas.microsoft.com/office/drawing/2014/main" id="{8CEF43CA-F1D6-4F97-A71C-4C2E8B748053}"/>
              </a:ext>
            </a:extLst>
          </p:cNvPr>
          <p:cNvSpPr/>
          <p:nvPr/>
        </p:nvSpPr>
        <p:spPr>
          <a:xfrm>
            <a:off x="7003500" y="2219318"/>
            <a:ext cx="1782969" cy="4160622"/>
          </a:xfrm>
          <a:prstGeom prst="rect">
            <a:avLst/>
          </a:prstGeom>
          <a:solidFill>
            <a:srgbClr val="0565A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43">
              <a:cs typeface="+mn-ea"/>
              <a:sym typeface="+mn-lt"/>
            </a:endParaRPr>
          </a:p>
        </p:txBody>
      </p:sp>
      <p:sp>
        <p:nvSpPr>
          <p:cNvPr id="9" name="文本框 8">
            <a:extLst>
              <a:ext uri="{FF2B5EF4-FFF2-40B4-BE49-F238E27FC236}">
                <a16:creationId xmlns:a16="http://schemas.microsoft.com/office/drawing/2014/main" id="{C7453393-14E0-4776-88BF-FB7BA9B02769}"/>
              </a:ext>
            </a:extLst>
          </p:cNvPr>
          <p:cNvSpPr txBox="1"/>
          <p:nvPr/>
        </p:nvSpPr>
        <p:spPr>
          <a:xfrm>
            <a:off x="7214178" y="2511101"/>
            <a:ext cx="1432777" cy="4293996"/>
          </a:xfrm>
          <a:prstGeom prst="rect">
            <a:avLst/>
          </a:prstGeom>
          <a:noFill/>
        </p:spPr>
        <p:txBody>
          <a:bodyPr wrap="square">
            <a:spAutoFit/>
          </a:bodyPr>
          <a:lstStyle/>
          <a:p>
            <a:pPr marL="285749" indent="-285749">
              <a:buFont typeface="Arial" panose="020B0604020202020204" pitchFamily="34" charset="0"/>
              <a:buChar char="•"/>
            </a:pPr>
            <a:r>
              <a:rPr sz="1600" dirty="0">
                <a:solidFill>
                  <a:schemeClr val="bg1"/>
                </a:solidFill>
              </a:rPr>
              <a:t>Secure storage</a:t>
            </a:r>
            <a:endParaRPr lang="en-US" sz="1600" dirty="0">
              <a:solidFill>
                <a:schemeClr val="bg1"/>
              </a:solidFill>
            </a:endParaRPr>
          </a:p>
          <a:p>
            <a:pPr marL="285749" indent="-285749">
              <a:buFont typeface="Arial" panose="020B0604020202020204" pitchFamily="34" charset="0"/>
              <a:buChar char="•"/>
            </a:pPr>
            <a:r>
              <a:rPr lang="en-US" sz="1600" dirty="0">
                <a:solidFill>
                  <a:schemeClr val="bg1"/>
                </a:solidFill>
              </a:rPr>
              <a:t>A</a:t>
            </a:r>
            <a:r>
              <a:rPr sz="1600" dirty="0">
                <a:solidFill>
                  <a:schemeClr val="bg1"/>
                </a:solidFill>
              </a:rPr>
              <a:t>ccess control,</a:t>
            </a:r>
            <a:endParaRPr lang="en-US" sz="1600" dirty="0">
              <a:solidFill>
                <a:schemeClr val="bg1"/>
              </a:solidFill>
            </a:endParaRPr>
          </a:p>
          <a:p>
            <a:pPr marL="285749" indent="-285749">
              <a:buFont typeface="Arial" panose="020B0604020202020204" pitchFamily="34" charset="0"/>
              <a:buChar char="•"/>
            </a:pPr>
            <a:r>
              <a:rPr lang="en-US" sz="1600" dirty="0">
                <a:solidFill>
                  <a:schemeClr val="bg1"/>
                </a:solidFill>
              </a:rPr>
              <a:t>P</a:t>
            </a:r>
            <a:r>
              <a:rPr sz="1600" dirty="0">
                <a:solidFill>
                  <a:schemeClr val="bg1"/>
                </a:solidFill>
              </a:rPr>
              <a:t>ermission control,</a:t>
            </a:r>
            <a:endParaRPr lang="en-US" sz="1600" dirty="0">
              <a:solidFill>
                <a:schemeClr val="bg1"/>
              </a:solidFill>
            </a:endParaRPr>
          </a:p>
          <a:p>
            <a:pPr marL="285749" indent="-285749">
              <a:buFont typeface="Arial" panose="020B0604020202020204" pitchFamily="34" charset="0"/>
              <a:buChar char="•"/>
            </a:pPr>
            <a:r>
              <a:rPr lang="en-US" sz="1600" dirty="0">
                <a:solidFill>
                  <a:schemeClr val="bg1"/>
                </a:solidFill>
              </a:rPr>
              <a:t>E</a:t>
            </a:r>
            <a:r>
              <a:rPr sz="1600" dirty="0">
                <a:solidFill>
                  <a:schemeClr val="bg1"/>
                </a:solidFill>
              </a:rPr>
              <a:t>xchange approval, auditing, and traceability</a:t>
            </a:r>
            <a:endParaRPr lang="en-US" altLang="zh-CN" sz="1600" kern="100" dirty="0">
              <a:solidFill>
                <a:schemeClr val="bg1"/>
              </a:solidFill>
              <a:cs typeface="+mn-ea"/>
              <a:sym typeface="+mn-lt"/>
            </a:endParaRPr>
          </a:p>
          <a:p>
            <a:pPr marL="285749" indent="-285749">
              <a:buFont typeface="Arial" panose="020B0604020202020204" pitchFamily="34" charset="0"/>
              <a:buChar char="•"/>
            </a:pPr>
            <a:endParaRPr lang="en-US" altLang="zh-CN" sz="1600" kern="100" dirty="0">
              <a:solidFill>
                <a:schemeClr val="bg1"/>
              </a:solidFill>
              <a:cs typeface="+mn-ea"/>
              <a:sym typeface="+mn-lt"/>
            </a:endParaRPr>
          </a:p>
          <a:p>
            <a:pPr marL="285749" indent="-285749">
              <a:buFont typeface="Arial" panose="020B0604020202020204" pitchFamily="34" charset="0"/>
              <a:buChar char="•"/>
            </a:pPr>
            <a:endParaRPr lang="en-US" altLang="zh-CN" sz="1600" kern="100" dirty="0">
              <a:solidFill>
                <a:schemeClr val="bg1"/>
              </a:solidFill>
              <a:cs typeface="+mn-ea"/>
              <a:sym typeface="+mn-lt"/>
            </a:endParaRPr>
          </a:p>
          <a:p>
            <a:pPr marL="285749" indent="-285749">
              <a:buFont typeface="Arial" panose="020B0604020202020204" pitchFamily="34" charset="0"/>
              <a:buChar char="•"/>
            </a:pPr>
            <a:endParaRPr lang="en-US" altLang="zh-CN" sz="1600" kern="100" dirty="0">
              <a:solidFill>
                <a:schemeClr val="bg1"/>
              </a:solidFill>
              <a:cs typeface="+mn-ea"/>
              <a:sym typeface="+mn-lt"/>
            </a:endParaRPr>
          </a:p>
          <a:p>
            <a:pPr marL="285749" indent="-285749">
              <a:lnSpc>
                <a:spcPct val="250000"/>
              </a:lnSpc>
              <a:buFont typeface="Arial" panose="020B0604020202020204" pitchFamily="34" charset="0"/>
              <a:buChar char="•"/>
            </a:pPr>
            <a:endParaRPr lang="zh-CN" altLang="en-US" sz="1600" dirty="0">
              <a:solidFill>
                <a:schemeClr val="bg1"/>
              </a:solidFill>
              <a:cs typeface="+mn-ea"/>
              <a:sym typeface="+mn-lt"/>
            </a:endParaRPr>
          </a:p>
        </p:txBody>
      </p:sp>
      <p:grpSp>
        <p:nvGrpSpPr>
          <p:cNvPr id="10" name="组合 9">
            <a:extLst>
              <a:ext uri="{FF2B5EF4-FFF2-40B4-BE49-F238E27FC236}">
                <a16:creationId xmlns:a16="http://schemas.microsoft.com/office/drawing/2014/main" id="{5200F7D1-9617-4607-8CCF-CA33E2F656B3}"/>
              </a:ext>
            </a:extLst>
          </p:cNvPr>
          <p:cNvGrpSpPr/>
          <p:nvPr/>
        </p:nvGrpSpPr>
        <p:grpSpPr>
          <a:xfrm>
            <a:off x="104541" y="2219318"/>
            <a:ext cx="6859716" cy="4160622"/>
            <a:chOff x="295884" y="3815705"/>
            <a:chExt cx="10802861" cy="6552258"/>
          </a:xfrm>
        </p:grpSpPr>
        <p:grpSp>
          <p:nvGrpSpPr>
            <p:cNvPr id="11" name="组合 10">
              <a:extLst>
                <a:ext uri="{FF2B5EF4-FFF2-40B4-BE49-F238E27FC236}">
                  <a16:creationId xmlns:a16="http://schemas.microsoft.com/office/drawing/2014/main" id="{6E18AEAC-642B-4451-871E-D6DB8F509348}"/>
                </a:ext>
              </a:extLst>
            </p:cNvPr>
            <p:cNvGrpSpPr/>
            <p:nvPr/>
          </p:nvGrpSpPr>
          <p:grpSpPr>
            <a:xfrm>
              <a:off x="295884" y="4225771"/>
              <a:ext cx="10802861" cy="5745252"/>
              <a:chOff x="643146" y="4805005"/>
              <a:chExt cx="9185004" cy="4884833"/>
            </a:xfrm>
          </p:grpSpPr>
          <p:grpSp>
            <p:nvGrpSpPr>
              <p:cNvPr id="13" name="组合 12">
                <a:extLst>
                  <a:ext uri="{FF2B5EF4-FFF2-40B4-BE49-F238E27FC236}">
                    <a16:creationId xmlns:a16="http://schemas.microsoft.com/office/drawing/2014/main" id="{114A48D8-E237-467A-83C9-92D541A0BCF8}"/>
                  </a:ext>
                </a:extLst>
              </p:cNvPr>
              <p:cNvGrpSpPr/>
              <p:nvPr/>
            </p:nvGrpSpPr>
            <p:grpSpPr>
              <a:xfrm>
                <a:off x="4669141" y="6912049"/>
                <a:ext cx="1140990" cy="1134598"/>
                <a:chOff x="11315700" y="5532437"/>
                <a:chExt cx="2266950" cy="2254251"/>
              </a:xfrm>
            </p:grpSpPr>
            <p:sp>
              <p:nvSpPr>
                <p:cNvPr id="47" name="Freeform 5">
                  <a:extLst>
                    <a:ext uri="{FF2B5EF4-FFF2-40B4-BE49-F238E27FC236}">
                      <a16:creationId xmlns:a16="http://schemas.microsoft.com/office/drawing/2014/main" id="{484E7753-14E8-4CFB-853D-94E9089602F8}"/>
                    </a:ext>
                  </a:extLst>
                </p:cNvPr>
                <p:cNvSpPr>
                  <a:spLocks noEditPoints="1"/>
                </p:cNvSpPr>
                <p:nvPr/>
              </p:nvSpPr>
              <p:spPr bwMode="auto">
                <a:xfrm>
                  <a:off x="11315700" y="6456363"/>
                  <a:ext cx="2266950" cy="1330325"/>
                </a:xfrm>
                <a:custGeom>
                  <a:avLst/>
                  <a:gdLst>
                    <a:gd name="T0" fmla="*/ 199 w 206"/>
                    <a:gd name="T1" fmla="*/ 29 h 121"/>
                    <a:gd name="T2" fmla="*/ 204 w 206"/>
                    <a:gd name="T3" fmla="*/ 31 h 121"/>
                    <a:gd name="T4" fmla="*/ 206 w 206"/>
                    <a:gd name="T5" fmla="*/ 36 h 121"/>
                    <a:gd name="T6" fmla="*/ 206 w 206"/>
                    <a:gd name="T7" fmla="*/ 115 h 121"/>
                    <a:gd name="T8" fmla="*/ 199 w 206"/>
                    <a:gd name="T9" fmla="*/ 121 h 121"/>
                    <a:gd name="T10" fmla="*/ 7 w 206"/>
                    <a:gd name="T11" fmla="*/ 121 h 121"/>
                    <a:gd name="T12" fmla="*/ 0 w 206"/>
                    <a:gd name="T13" fmla="*/ 114 h 121"/>
                    <a:gd name="T14" fmla="*/ 0 w 206"/>
                    <a:gd name="T15" fmla="*/ 8 h 121"/>
                    <a:gd name="T16" fmla="*/ 9 w 206"/>
                    <a:gd name="T17" fmla="*/ 1 h 121"/>
                    <a:gd name="T18" fmla="*/ 104 w 206"/>
                    <a:gd name="T19" fmla="*/ 1 h 121"/>
                    <a:gd name="T20" fmla="*/ 108 w 206"/>
                    <a:gd name="T21" fmla="*/ 3 h 121"/>
                    <a:gd name="T22" fmla="*/ 135 w 206"/>
                    <a:gd name="T23" fmla="*/ 29 h 121"/>
                    <a:gd name="T24" fmla="*/ 199 w 206"/>
                    <a:gd name="T25" fmla="*/ 29 h 121"/>
                    <a:gd name="T26" fmla="*/ 199 w 206"/>
                    <a:gd name="T27" fmla="*/ 29 h 121"/>
                    <a:gd name="T28" fmla="*/ 199 w 206"/>
                    <a:gd name="T29" fmla="*/ 2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121">
                      <a:moveTo>
                        <a:pt x="199" y="29"/>
                      </a:moveTo>
                      <a:cubicBezTo>
                        <a:pt x="201" y="29"/>
                        <a:pt x="202" y="30"/>
                        <a:pt x="204" y="31"/>
                      </a:cubicBezTo>
                      <a:cubicBezTo>
                        <a:pt x="205" y="32"/>
                        <a:pt x="206" y="34"/>
                        <a:pt x="206" y="36"/>
                      </a:cubicBezTo>
                      <a:cubicBezTo>
                        <a:pt x="206" y="115"/>
                        <a:pt x="206" y="115"/>
                        <a:pt x="206" y="115"/>
                      </a:cubicBezTo>
                      <a:cubicBezTo>
                        <a:pt x="206" y="118"/>
                        <a:pt x="203" y="121"/>
                        <a:pt x="199" y="121"/>
                      </a:cubicBezTo>
                      <a:cubicBezTo>
                        <a:pt x="7" y="121"/>
                        <a:pt x="7" y="121"/>
                        <a:pt x="7" y="121"/>
                      </a:cubicBezTo>
                      <a:cubicBezTo>
                        <a:pt x="3" y="121"/>
                        <a:pt x="0" y="118"/>
                        <a:pt x="0" y="114"/>
                      </a:cubicBezTo>
                      <a:cubicBezTo>
                        <a:pt x="0" y="8"/>
                        <a:pt x="0" y="8"/>
                        <a:pt x="0" y="8"/>
                      </a:cubicBezTo>
                      <a:cubicBezTo>
                        <a:pt x="0" y="3"/>
                        <a:pt x="4" y="0"/>
                        <a:pt x="9" y="1"/>
                      </a:cubicBezTo>
                      <a:cubicBezTo>
                        <a:pt x="104" y="1"/>
                        <a:pt x="104" y="1"/>
                        <a:pt x="104" y="1"/>
                      </a:cubicBezTo>
                      <a:cubicBezTo>
                        <a:pt x="105" y="1"/>
                        <a:pt x="107" y="2"/>
                        <a:pt x="108" y="3"/>
                      </a:cubicBezTo>
                      <a:cubicBezTo>
                        <a:pt x="135" y="29"/>
                        <a:pt x="135" y="29"/>
                        <a:pt x="135" y="29"/>
                      </a:cubicBezTo>
                      <a:lnTo>
                        <a:pt x="199" y="29"/>
                      </a:lnTo>
                      <a:close/>
                      <a:moveTo>
                        <a:pt x="199" y="29"/>
                      </a:moveTo>
                      <a:cubicBezTo>
                        <a:pt x="199" y="29"/>
                        <a:pt x="199" y="29"/>
                        <a:pt x="199" y="29"/>
                      </a:cubicBezTo>
                    </a:path>
                  </a:pathLst>
                </a:custGeom>
                <a:solidFill>
                  <a:srgbClr val="0042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sp>
              <p:nvSpPr>
                <p:cNvPr id="48" name="Freeform 6">
                  <a:extLst>
                    <a:ext uri="{FF2B5EF4-FFF2-40B4-BE49-F238E27FC236}">
                      <a16:creationId xmlns:a16="http://schemas.microsoft.com/office/drawing/2014/main" id="{109C7D61-2CB6-459F-87BF-9EFA0BDE3FD3}"/>
                    </a:ext>
                  </a:extLst>
                </p:cNvPr>
                <p:cNvSpPr>
                  <a:spLocks noEditPoints="1"/>
                </p:cNvSpPr>
                <p:nvPr/>
              </p:nvSpPr>
              <p:spPr bwMode="auto">
                <a:xfrm>
                  <a:off x="11393488" y="5532437"/>
                  <a:ext cx="1550987" cy="1166813"/>
                </a:xfrm>
                <a:custGeom>
                  <a:avLst/>
                  <a:gdLst>
                    <a:gd name="T0" fmla="*/ 7 w 141"/>
                    <a:gd name="T1" fmla="*/ 77 h 106"/>
                    <a:gd name="T2" fmla="*/ 0 w 141"/>
                    <a:gd name="T3" fmla="*/ 70 h 106"/>
                    <a:gd name="T4" fmla="*/ 0 w 141"/>
                    <a:gd name="T5" fmla="*/ 7 h 106"/>
                    <a:gd name="T6" fmla="*/ 6 w 141"/>
                    <a:gd name="T7" fmla="*/ 0 h 106"/>
                    <a:gd name="T8" fmla="*/ 8 w 141"/>
                    <a:gd name="T9" fmla="*/ 0 h 106"/>
                    <a:gd name="T10" fmla="*/ 133 w 141"/>
                    <a:gd name="T11" fmla="*/ 0 h 106"/>
                    <a:gd name="T12" fmla="*/ 141 w 141"/>
                    <a:gd name="T13" fmla="*/ 7 h 106"/>
                    <a:gd name="T14" fmla="*/ 141 w 141"/>
                    <a:gd name="T15" fmla="*/ 99 h 106"/>
                    <a:gd name="T16" fmla="*/ 135 w 141"/>
                    <a:gd name="T17" fmla="*/ 106 h 106"/>
                    <a:gd name="T18" fmla="*/ 127 w 141"/>
                    <a:gd name="T19" fmla="*/ 99 h 106"/>
                    <a:gd name="T20" fmla="*/ 129 w 141"/>
                    <a:gd name="T21" fmla="*/ 14 h 106"/>
                    <a:gd name="T22" fmla="*/ 14 w 141"/>
                    <a:gd name="T23" fmla="*/ 14 h 106"/>
                    <a:gd name="T24" fmla="*/ 14 w 141"/>
                    <a:gd name="T25" fmla="*/ 70 h 106"/>
                    <a:gd name="T26" fmla="*/ 7 w 141"/>
                    <a:gd name="T27" fmla="*/ 77 h 106"/>
                    <a:gd name="T28" fmla="*/ 7 w 141"/>
                    <a:gd name="T29" fmla="*/ 77 h 106"/>
                    <a:gd name="T30" fmla="*/ 7 w 141"/>
                    <a:gd name="T31" fmla="*/ 7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1" h="106">
                      <a:moveTo>
                        <a:pt x="7" y="77"/>
                      </a:moveTo>
                      <a:cubicBezTo>
                        <a:pt x="3" y="77"/>
                        <a:pt x="0" y="74"/>
                        <a:pt x="0" y="70"/>
                      </a:cubicBezTo>
                      <a:cubicBezTo>
                        <a:pt x="0" y="7"/>
                        <a:pt x="0" y="7"/>
                        <a:pt x="0" y="7"/>
                      </a:cubicBezTo>
                      <a:cubicBezTo>
                        <a:pt x="0" y="4"/>
                        <a:pt x="3" y="1"/>
                        <a:pt x="6" y="0"/>
                      </a:cubicBezTo>
                      <a:cubicBezTo>
                        <a:pt x="6" y="0"/>
                        <a:pt x="8" y="0"/>
                        <a:pt x="8" y="0"/>
                      </a:cubicBezTo>
                      <a:cubicBezTo>
                        <a:pt x="133" y="0"/>
                        <a:pt x="133" y="0"/>
                        <a:pt x="133" y="0"/>
                      </a:cubicBezTo>
                      <a:cubicBezTo>
                        <a:pt x="136" y="0"/>
                        <a:pt x="141" y="3"/>
                        <a:pt x="141" y="7"/>
                      </a:cubicBezTo>
                      <a:cubicBezTo>
                        <a:pt x="141" y="99"/>
                        <a:pt x="141" y="99"/>
                        <a:pt x="141" y="99"/>
                      </a:cubicBezTo>
                      <a:cubicBezTo>
                        <a:pt x="141" y="103"/>
                        <a:pt x="139" y="106"/>
                        <a:pt x="135" y="106"/>
                      </a:cubicBezTo>
                      <a:cubicBezTo>
                        <a:pt x="131" y="106"/>
                        <a:pt x="127" y="103"/>
                        <a:pt x="127" y="99"/>
                      </a:cubicBezTo>
                      <a:cubicBezTo>
                        <a:pt x="129" y="14"/>
                        <a:pt x="129" y="14"/>
                        <a:pt x="129" y="14"/>
                      </a:cubicBezTo>
                      <a:cubicBezTo>
                        <a:pt x="14" y="14"/>
                        <a:pt x="14" y="14"/>
                        <a:pt x="14" y="14"/>
                      </a:cubicBezTo>
                      <a:cubicBezTo>
                        <a:pt x="14" y="70"/>
                        <a:pt x="14" y="70"/>
                        <a:pt x="14" y="70"/>
                      </a:cubicBezTo>
                      <a:cubicBezTo>
                        <a:pt x="14" y="74"/>
                        <a:pt x="11" y="77"/>
                        <a:pt x="7" y="77"/>
                      </a:cubicBezTo>
                      <a:close/>
                      <a:moveTo>
                        <a:pt x="7" y="77"/>
                      </a:moveTo>
                      <a:cubicBezTo>
                        <a:pt x="7" y="77"/>
                        <a:pt x="7" y="77"/>
                        <a:pt x="7" y="77"/>
                      </a:cubicBezTo>
                    </a:path>
                  </a:pathLst>
                </a:custGeom>
                <a:solidFill>
                  <a:srgbClr val="0042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sp>
              <p:nvSpPr>
                <p:cNvPr id="49" name="Freeform 7">
                  <a:extLst>
                    <a:ext uri="{FF2B5EF4-FFF2-40B4-BE49-F238E27FC236}">
                      <a16:creationId xmlns:a16="http://schemas.microsoft.com/office/drawing/2014/main" id="{258040D9-0232-49B7-809E-A7CC0ADF618F}"/>
                    </a:ext>
                  </a:extLst>
                </p:cNvPr>
                <p:cNvSpPr>
                  <a:spLocks noEditPoints="1"/>
                </p:cNvSpPr>
                <p:nvPr/>
              </p:nvSpPr>
              <p:spPr bwMode="auto">
                <a:xfrm>
                  <a:off x="12966700" y="5686425"/>
                  <a:ext cx="296862" cy="1012825"/>
                </a:xfrm>
                <a:custGeom>
                  <a:avLst/>
                  <a:gdLst>
                    <a:gd name="T0" fmla="*/ 7 w 27"/>
                    <a:gd name="T1" fmla="*/ 14 h 92"/>
                    <a:gd name="T2" fmla="*/ 0 w 27"/>
                    <a:gd name="T3" fmla="*/ 7 h 92"/>
                    <a:gd name="T4" fmla="*/ 6 w 27"/>
                    <a:gd name="T5" fmla="*/ 0 h 92"/>
                    <a:gd name="T6" fmla="*/ 16 w 27"/>
                    <a:gd name="T7" fmla="*/ 0 h 92"/>
                    <a:gd name="T8" fmla="*/ 27 w 27"/>
                    <a:gd name="T9" fmla="*/ 7 h 92"/>
                    <a:gd name="T10" fmla="*/ 27 w 27"/>
                    <a:gd name="T11" fmla="*/ 85 h 92"/>
                    <a:gd name="T12" fmla="*/ 20 w 27"/>
                    <a:gd name="T13" fmla="*/ 92 h 92"/>
                    <a:gd name="T14" fmla="*/ 13 w 27"/>
                    <a:gd name="T15" fmla="*/ 85 h 92"/>
                    <a:gd name="T16" fmla="*/ 13 w 27"/>
                    <a:gd name="T17" fmla="*/ 14 h 92"/>
                    <a:gd name="T18" fmla="*/ 7 w 27"/>
                    <a:gd name="T19" fmla="*/ 14 h 92"/>
                    <a:gd name="T20" fmla="*/ 7 w 27"/>
                    <a:gd name="T21" fmla="*/ 14 h 92"/>
                    <a:gd name="T22" fmla="*/ 7 w 27"/>
                    <a:gd name="T23" fmla="*/ 14 h 92"/>
                    <a:gd name="T24" fmla="*/ 7 w 27"/>
                    <a:gd name="T25"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92">
                      <a:moveTo>
                        <a:pt x="7" y="14"/>
                      </a:moveTo>
                      <a:cubicBezTo>
                        <a:pt x="3" y="14"/>
                        <a:pt x="0" y="11"/>
                        <a:pt x="0" y="7"/>
                      </a:cubicBezTo>
                      <a:cubicBezTo>
                        <a:pt x="0" y="3"/>
                        <a:pt x="2" y="0"/>
                        <a:pt x="6" y="0"/>
                      </a:cubicBezTo>
                      <a:cubicBezTo>
                        <a:pt x="16" y="0"/>
                        <a:pt x="16" y="0"/>
                        <a:pt x="16" y="0"/>
                      </a:cubicBezTo>
                      <a:cubicBezTo>
                        <a:pt x="20" y="0"/>
                        <a:pt x="27" y="3"/>
                        <a:pt x="27" y="7"/>
                      </a:cubicBezTo>
                      <a:cubicBezTo>
                        <a:pt x="27" y="85"/>
                        <a:pt x="27" y="85"/>
                        <a:pt x="27" y="85"/>
                      </a:cubicBezTo>
                      <a:cubicBezTo>
                        <a:pt x="27" y="89"/>
                        <a:pt x="24" y="92"/>
                        <a:pt x="20" y="92"/>
                      </a:cubicBezTo>
                      <a:cubicBezTo>
                        <a:pt x="16" y="92"/>
                        <a:pt x="13" y="89"/>
                        <a:pt x="13" y="85"/>
                      </a:cubicBezTo>
                      <a:cubicBezTo>
                        <a:pt x="13" y="14"/>
                        <a:pt x="13" y="14"/>
                        <a:pt x="13" y="14"/>
                      </a:cubicBezTo>
                      <a:cubicBezTo>
                        <a:pt x="7" y="14"/>
                        <a:pt x="7" y="14"/>
                        <a:pt x="7" y="14"/>
                      </a:cubicBezTo>
                      <a:cubicBezTo>
                        <a:pt x="7" y="14"/>
                        <a:pt x="7" y="14"/>
                        <a:pt x="7" y="14"/>
                      </a:cubicBezTo>
                      <a:close/>
                      <a:moveTo>
                        <a:pt x="7" y="14"/>
                      </a:moveTo>
                      <a:cubicBezTo>
                        <a:pt x="7" y="14"/>
                        <a:pt x="7" y="14"/>
                        <a:pt x="7" y="14"/>
                      </a:cubicBezTo>
                    </a:path>
                  </a:pathLst>
                </a:custGeom>
                <a:solidFill>
                  <a:srgbClr val="7ACC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sp>
              <p:nvSpPr>
                <p:cNvPr id="50" name="Freeform 8">
                  <a:extLst>
                    <a:ext uri="{FF2B5EF4-FFF2-40B4-BE49-F238E27FC236}">
                      <a16:creationId xmlns:a16="http://schemas.microsoft.com/office/drawing/2014/main" id="{344E4297-7C36-4903-886E-183DC50D45F9}"/>
                    </a:ext>
                  </a:extLst>
                </p:cNvPr>
                <p:cNvSpPr>
                  <a:spLocks noEditPoints="1"/>
                </p:cNvSpPr>
                <p:nvPr/>
              </p:nvSpPr>
              <p:spPr bwMode="auto">
                <a:xfrm>
                  <a:off x="13263563" y="5797550"/>
                  <a:ext cx="230187" cy="901700"/>
                </a:xfrm>
                <a:custGeom>
                  <a:avLst/>
                  <a:gdLst>
                    <a:gd name="T0" fmla="*/ 8 w 21"/>
                    <a:gd name="T1" fmla="*/ 13 h 82"/>
                    <a:gd name="T2" fmla="*/ 7 w 21"/>
                    <a:gd name="T3" fmla="*/ 13 h 82"/>
                    <a:gd name="T4" fmla="*/ 0 w 21"/>
                    <a:gd name="T5" fmla="*/ 6 h 82"/>
                    <a:gd name="T6" fmla="*/ 7 w 21"/>
                    <a:gd name="T7" fmla="*/ 0 h 82"/>
                    <a:gd name="T8" fmla="*/ 15 w 21"/>
                    <a:gd name="T9" fmla="*/ 0 h 82"/>
                    <a:gd name="T10" fmla="*/ 21 w 21"/>
                    <a:gd name="T11" fmla="*/ 6 h 82"/>
                    <a:gd name="T12" fmla="*/ 21 w 21"/>
                    <a:gd name="T13" fmla="*/ 75 h 82"/>
                    <a:gd name="T14" fmla="*/ 15 w 21"/>
                    <a:gd name="T15" fmla="*/ 82 h 82"/>
                    <a:gd name="T16" fmla="*/ 8 w 21"/>
                    <a:gd name="T17" fmla="*/ 75 h 82"/>
                    <a:gd name="T18" fmla="*/ 8 w 21"/>
                    <a:gd name="T19" fmla="*/ 13 h 82"/>
                    <a:gd name="T20" fmla="*/ 8 w 21"/>
                    <a:gd name="T21" fmla="*/ 13 h 82"/>
                    <a:gd name="T22" fmla="*/ 8 w 21"/>
                    <a:gd name="T23" fmla="*/ 1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82">
                      <a:moveTo>
                        <a:pt x="8" y="13"/>
                      </a:moveTo>
                      <a:cubicBezTo>
                        <a:pt x="7" y="13"/>
                        <a:pt x="7" y="13"/>
                        <a:pt x="7" y="13"/>
                      </a:cubicBezTo>
                      <a:cubicBezTo>
                        <a:pt x="3" y="13"/>
                        <a:pt x="0" y="10"/>
                        <a:pt x="0" y="6"/>
                      </a:cubicBezTo>
                      <a:cubicBezTo>
                        <a:pt x="0" y="2"/>
                        <a:pt x="3" y="0"/>
                        <a:pt x="7" y="0"/>
                      </a:cubicBezTo>
                      <a:cubicBezTo>
                        <a:pt x="15" y="0"/>
                        <a:pt x="15" y="0"/>
                        <a:pt x="15" y="0"/>
                      </a:cubicBezTo>
                      <a:cubicBezTo>
                        <a:pt x="19" y="0"/>
                        <a:pt x="21" y="2"/>
                        <a:pt x="21" y="6"/>
                      </a:cubicBezTo>
                      <a:cubicBezTo>
                        <a:pt x="21" y="75"/>
                        <a:pt x="21" y="75"/>
                        <a:pt x="21" y="75"/>
                      </a:cubicBezTo>
                      <a:cubicBezTo>
                        <a:pt x="21" y="79"/>
                        <a:pt x="19" y="82"/>
                        <a:pt x="15" y="82"/>
                      </a:cubicBezTo>
                      <a:cubicBezTo>
                        <a:pt x="11" y="82"/>
                        <a:pt x="8" y="79"/>
                        <a:pt x="8" y="75"/>
                      </a:cubicBezTo>
                      <a:lnTo>
                        <a:pt x="8" y="13"/>
                      </a:lnTo>
                      <a:close/>
                      <a:moveTo>
                        <a:pt x="8" y="13"/>
                      </a:moveTo>
                      <a:cubicBezTo>
                        <a:pt x="8" y="13"/>
                        <a:pt x="8" y="13"/>
                        <a:pt x="8" y="13"/>
                      </a:cubicBezTo>
                    </a:path>
                  </a:pathLst>
                </a:custGeom>
                <a:solidFill>
                  <a:srgbClr val="7ACC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sp>
              <p:nvSpPr>
                <p:cNvPr id="51" name="Freeform 9">
                  <a:extLst>
                    <a:ext uri="{FF2B5EF4-FFF2-40B4-BE49-F238E27FC236}">
                      <a16:creationId xmlns:a16="http://schemas.microsoft.com/office/drawing/2014/main" id="{839323A7-3F72-43A7-8879-2FB455D58D80}"/>
                    </a:ext>
                  </a:extLst>
                </p:cNvPr>
                <p:cNvSpPr>
                  <a:spLocks/>
                </p:cNvSpPr>
                <p:nvPr/>
              </p:nvSpPr>
              <p:spPr bwMode="auto">
                <a:xfrm>
                  <a:off x="11623675" y="5764213"/>
                  <a:ext cx="1100137" cy="153988"/>
                </a:xfrm>
                <a:custGeom>
                  <a:avLst/>
                  <a:gdLst>
                    <a:gd name="T0" fmla="*/ 93 w 100"/>
                    <a:gd name="T1" fmla="*/ 0 h 14"/>
                    <a:gd name="T2" fmla="*/ 100 w 100"/>
                    <a:gd name="T3" fmla="*/ 7 h 14"/>
                    <a:gd name="T4" fmla="*/ 98 w 100"/>
                    <a:gd name="T5" fmla="*/ 12 h 14"/>
                    <a:gd name="T6" fmla="*/ 93 w 100"/>
                    <a:gd name="T7" fmla="*/ 14 h 14"/>
                    <a:gd name="T8" fmla="*/ 7 w 100"/>
                    <a:gd name="T9" fmla="*/ 14 h 14"/>
                    <a:gd name="T10" fmla="*/ 2 w 100"/>
                    <a:gd name="T11" fmla="*/ 12 h 14"/>
                    <a:gd name="T12" fmla="*/ 0 w 100"/>
                    <a:gd name="T13" fmla="*/ 7 h 14"/>
                    <a:gd name="T14" fmla="*/ 7 w 100"/>
                    <a:gd name="T15" fmla="*/ 0 h 14"/>
                    <a:gd name="T16" fmla="*/ 93 w 100"/>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4">
                      <a:moveTo>
                        <a:pt x="93" y="0"/>
                      </a:moveTo>
                      <a:cubicBezTo>
                        <a:pt x="97" y="0"/>
                        <a:pt x="100" y="3"/>
                        <a:pt x="100" y="7"/>
                      </a:cubicBezTo>
                      <a:cubicBezTo>
                        <a:pt x="100" y="9"/>
                        <a:pt x="99" y="11"/>
                        <a:pt x="98" y="12"/>
                      </a:cubicBezTo>
                      <a:cubicBezTo>
                        <a:pt x="96" y="13"/>
                        <a:pt x="94" y="14"/>
                        <a:pt x="93" y="14"/>
                      </a:cubicBezTo>
                      <a:cubicBezTo>
                        <a:pt x="7" y="14"/>
                        <a:pt x="7" y="14"/>
                        <a:pt x="7" y="14"/>
                      </a:cubicBezTo>
                      <a:cubicBezTo>
                        <a:pt x="5" y="14"/>
                        <a:pt x="4" y="13"/>
                        <a:pt x="2" y="12"/>
                      </a:cubicBezTo>
                      <a:cubicBezTo>
                        <a:pt x="1" y="11"/>
                        <a:pt x="0" y="9"/>
                        <a:pt x="0" y="7"/>
                      </a:cubicBezTo>
                      <a:cubicBezTo>
                        <a:pt x="0" y="3"/>
                        <a:pt x="3" y="0"/>
                        <a:pt x="7" y="0"/>
                      </a:cubicBezTo>
                      <a:cubicBezTo>
                        <a:pt x="93" y="0"/>
                        <a:pt x="93" y="0"/>
                        <a:pt x="93" y="0"/>
                      </a:cubicBezTo>
                      <a:close/>
                    </a:path>
                  </a:pathLst>
                </a:custGeom>
                <a:solidFill>
                  <a:srgbClr val="7ACC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sp>
              <p:nvSpPr>
                <p:cNvPr id="52" name="Freeform 10">
                  <a:extLst>
                    <a:ext uri="{FF2B5EF4-FFF2-40B4-BE49-F238E27FC236}">
                      <a16:creationId xmlns:a16="http://schemas.microsoft.com/office/drawing/2014/main" id="{6026480F-B487-43DE-9136-353C8E465315}"/>
                    </a:ext>
                  </a:extLst>
                </p:cNvPr>
                <p:cNvSpPr>
                  <a:spLocks/>
                </p:cNvSpPr>
                <p:nvPr/>
              </p:nvSpPr>
              <p:spPr bwMode="auto">
                <a:xfrm>
                  <a:off x="11623675" y="5994400"/>
                  <a:ext cx="1100137" cy="153988"/>
                </a:xfrm>
                <a:custGeom>
                  <a:avLst/>
                  <a:gdLst>
                    <a:gd name="T0" fmla="*/ 92 w 100"/>
                    <a:gd name="T1" fmla="*/ 0 h 14"/>
                    <a:gd name="T2" fmla="*/ 100 w 100"/>
                    <a:gd name="T3" fmla="*/ 8 h 14"/>
                    <a:gd name="T4" fmla="*/ 93 w 100"/>
                    <a:gd name="T5" fmla="*/ 14 h 14"/>
                    <a:gd name="T6" fmla="*/ 7 w 100"/>
                    <a:gd name="T7" fmla="*/ 14 h 14"/>
                    <a:gd name="T8" fmla="*/ 0 w 100"/>
                    <a:gd name="T9" fmla="*/ 8 h 14"/>
                    <a:gd name="T10" fmla="*/ 7 w 100"/>
                    <a:gd name="T11" fmla="*/ 0 h 14"/>
                    <a:gd name="T12" fmla="*/ 92 w 100"/>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00" h="14">
                      <a:moveTo>
                        <a:pt x="92" y="0"/>
                      </a:moveTo>
                      <a:cubicBezTo>
                        <a:pt x="96" y="0"/>
                        <a:pt x="100" y="4"/>
                        <a:pt x="100" y="8"/>
                      </a:cubicBezTo>
                      <a:cubicBezTo>
                        <a:pt x="100" y="11"/>
                        <a:pt x="97" y="14"/>
                        <a:pt x="93" y="14"/>
                      </a:cubicBezTo>
                      <a:cubicBezTo>
                        <a:pt x="7" y="14"/>
                        <a:pt x="7" y="14"/>
                        <a:pt x="7" y="14"/>
                      </a:cubicBezTo>
                      <a:cubicBezTo>
                        <a:pt x="3" y="14"/>
                        <a:pt x="0" y="11"/>
                        <a:pt x="0" y="8"/>
                      </a:cubicBezTo>
                      <a:cubicBezTo>
                        <a:pt x="0" y="4"/>
                        <a:pt x="3" y="0"/>
                        <a:pt x="7" y="0"/>
                      </a:cubicBezTo>
                      <a:lnTo>
                        <a:pt x="92" y="0"/>
                      </a:lnTo>
                      <a:close/>
                    </a:path>
                  </a:pathLst>
                </a:custGeom>
                <a:solidFill>
                  <a:srgbClr val="7ACC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sp>
              <p:nvSpPr>
                <p:cNvPr id="53" name="Freeform 11">
                  <a:extLst>
                    <a:ext uri="{FF2B5EF4-FFF2-40B4-BE49-F238E27FC236}">
                      <a16:creationId xmlns:a16="http://schemas.microsoft.com/office/drawing/2014/main" id="{973594F5-2E96-4683-BB61-FEA78CE10E6B}"/>
                    </a:ext>
                  </a:extLst>
                </p:cNvPr>
                <p:cNvSpPr>
                  <a:spLocks/>
                </p:cNvSpPr>
                <p:nvPr/>
              </p:nvSpPr>
              <p:spPr bwMode="auto">
                <a:xfrm>
                  <a:off x="11623675" y="6237288"/>
                  <a:ext cx="1100137" cy="142875"/>
                </a:xfrm>
                <a:custGeom>
                  <a:avLst/>
                  <a:gdLst>
                    <a:gd name="T0" fmla="*/ 92 w 100"/>
                    <a:gd name="T1" fmla="*/ 0 h 13"/>
                    <a:gd name="T2" fmla="*/ 100 w 100"/>
                    <a:gd name="T3" fmla="*/ 7 h 13"/>
                    <a:gd name="T4" fmla="*/ 92 w 100"/>
                    <a:gd name="T5" fmla="*/ 13 h 13"/>
                    <a:gd name="T6" fmla="*/ 7 w 100"/>
                    <a:gd name="T7" fmla="*/ 13 h 13"/>
                    <a:gd name="T8" fmla="*/ 0 w 100"/>
                    <a:gd name="T9" fmla="*/ 6 h 13"/>
                    <a:gd name="T10" fmla="*/ 7 w 100"/>
                    <a:gd name="T11" fmla="*/ 0 h 13"/>
                    <a:gd name="T12" fmla="*/ 92 w 100"/>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00" h="13">
                      <a:moveTo>
                        <a:pt x="92" y="0"/>
                      </a:moveTo>
                      <a:cubicBezTo>
                        <a:pt x="96" y="0"/>
                        <a:pt x="100" y="3"/>
                        <a:pt x="100" y="7"/>
                      </a:cubicBezTo>
                      <a:cubicBezTo>
                        <a:pt x="100" y="11"/>
                        <a:pt x="96" y="13"/>
                        <a:pt x="92" y="13"/>
                      </a:cubicBezTo>
                      <a:cubicBezTo>
                        <a:pt x="7" y="13"/>
                        <a:pt x="7" y="13"/>
                        <a:pt x="7" y="13"/>
                      </a:cubicBezTo>
                      <a:cubicBezTo>
                        <a:pt x="3" y="13"/>
                        <a:pt x="0" y="10"/>
                        <a:pt x="0" y="6"/>
                      </a:cubicBezTo>
                      <a:cubicBezTo>
                        <a:pt x="0" y="2"/>
                        <a:pt x="3" y="0"/>
                        <a:pt x="7" y="0"/>
                      </a:cubicBezTo>
                      <a:lnTo>
                        <a:pt x="92" y="0"/>
                      </a:lnTo>
                      <a:close/>
                    </a:path>
                  </a:pathLst>
                </a:custGeom>
                <a:solidFill>
                  <a:srgbClr val="7ACC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sp>
              <p:nvSpPr>
                <p:cNvPr id="54" name="Line 12">
                  <a:extLst>
                    <a:ext uri="{FF2B5EF4-FFF2-40B4-BE49-F238E27FC236}">
                      <a16:creationId xmlns:a16="http://schemas.microsoft.com/office/drawing/2014/main" id="{004ED9EC-95B6-463E-A4D3-431E11D28B43}"/>
                    </a:ext>
                  </a:extLst>
                </p:cNvPr>
                <p:cNvSpPr>
                  <a:spLocks noChangeShapeType="1"/>
                </p:cNvSpPr>
                <p:nvPr/>
              </p:nvSpPr>
              <p:spPr bwMode="auto">
                <a:xfrm>
                  <a:off x="12636500" y="62372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sp>
              <p:nvSpPr>
                <p:cNvPr id="55" name="Line 13">
                  <a:extLst>
                    <a:ext uri="{FF2B5EF4-FFF2-40B4-BE49-F238E27FC236}">
                      <a16:creationId xmlns:a16="http://schemas.microsoft.com/office/drawing/2014/main" id="{3A9914FA-7DA2-4A82-BE93-3994132BB473}"/>
                    </a:ext>
                  </a:extLst>
                </p:cNvPr>
                <p:cNvSpPr>
                  <a:spLocks noChangeShapeType="1"/>
                </p:cNvSpPr>
                <p:nvPr/>
              </p:nvSpPr>
              <p:spPr bwMode="auto">
                <a:xfrm>
                  <a:off x="12636500" y="623728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sp>
              <p:nvSpPr>
                <p:cNvPr id="56" name="Oval 14">
                  <a:extLst>
                    <a:ext uri="{FF2B5EF4-FFF2-40B4-BE49-F238E27FC236}">
                      <a16:creationId xmlns:a16="http://schemas.microsoft.com/office/drawing/2014/main" id="{F8BAD82F-9E17-4BDF-A45F-70292FD26462}"/>
                    </a:ext>
                  </a:extLst>
                </p:cNvPr>
                <p:cNvSpPr>
                  <a:spLocks noChangeArrowheads="1"/>
                </p:cNvSpPr>
                <p:nvPr/>
              </p:nvSpPr>
              <p:spPr bwMode="auto">
                <a:xfrm>
                  <a:off x="11998325" y="6797675"/>
                  <a:ext cx="846137" cy="8572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sp>
              <p:nvSpPr>
                <p:cNvPr id="57" name="Freeform 15">
                  <a:extLst>
                    <a:ext uri="{FF2B5EF4-FFF2-40B4-BE49-F238E27FC236}">
                      <a16:creationId xmlns:a16="http://schemas.microsoft.com/office/drawing/2014/main" id="{FF940EA7-6416-4C79-9390-43CC599FF183}"/>
                    </a:ext>
                  </a:extLst>
                </p:cNvPr>
                <p:cNvSpPr>
                  <a:spLocks/>
                </p:cNvSpPr>
                <p:nvPr/>
              </p:nvSpPr>
              <p:spPr bwMode="auto">
                <a:xfrm>
                  <a:off x="12174538" y="7259638"/>
                  <a:ext cx="495300" cy="274638"/>
                </a:xfrm>
                <a:custGeom>
                  <a:avLst/>
                  <a:gdLst>
                    <a:gd name="T0" fmla="*/ 39 w 45"/>
                    <a:gd name="T1" fmla="*/ 0 h 25"/>
                    <a:gd name="T2" fmla="*/ 5 w 45"/>
                    <a:gd name="T3" fmla="*/ 0 h 25"/>
                    <a:gd name="T4" fmla="*/ 5 w 45"/>
                    <a:gd name="T5" fmla="*/ 0 h 25"/>
                    <a:gd name="T6" fmla="*/ 0 w 45"/>
                    <a:gd name="T7" fmla="*/ 6 h 25"/>
                    <a:gd name="T8" fmla="*/ 1 w 45"/>
                    <a:gd name="T9" fmla="*/ 9 h 25"/>
                    <a:gd name="T10" fmla="*/ 1 w 45"/>
                    <a:gd name="T11" fmla="*/ 10 h 25"/>
                    <a:gd name="T12" fmla="*/ 1 w 45"/>
                    <a:gd name="T13" fmla="*/ 10 h 25"/>
                    <a:gd name="T14" fmla="*/ 14 w 45"/>
                    <a:gd name="T15" fmla="*/ 23 h 25"/>
                    <a:gd name="T16" fmla="*/ 14 w 45"/>
                    <a:gd name="T17" fmla="*/ 23 h 25"/>
                    <a:gd name="T18" fmla="*/ 22 w 45"/>
                    <a:gd name="T19" fmla="*/ 23 h 25"/>
                    <a:gd name="T20" fmla="*/ 22 w 45"/>
                    <a:gd name="T21" fmla="*/ 23 h 25"/>
                    <a:gd name="T22" fmla="*/ 22 w 45"/>
                    <a:gd name="T23" fmla="*/ 23 h 25"/>
                    <a:gd name="T24" fmla="*/ 22 w 45"/>
                    <a:gd name="T25" fmla="*/ 15 h 25"/>
                    <a:gd name="T26" fmla="*/ 22 w 45"/>
                    <a:gd name="T27" fmla="*/ 15 h 25"/>
                    <a:gd name="T28" fmla="*/ 19 w 45"/>
                    <a:gd name="T29" fmla="*/ 12 h 25"/>
                    <a:gd name="T30" fmla="*/ 39 w 45"/>
                    <a:gd name="T31" fmla="*/ 12 h 25"/>
                    <a:gd name="T32" fmla="*/ 39 w 45"/>
                    <a:gd name="T33" fmla="*/ 12 h 25"/>
                    <a:gd name="T34" fmla="*/ 45 w 45"/>
                    <a:gd name="T35" fmla="*/ 6 h 25"/>
                    <a:gd name="T36" fmla="*/ 39 w 45"/>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25">
                      <a:moveTo>
                        <a:pt x="39" y="0"/>
                      </a:moveTo>
                      <a:cubicBezTo>
                        <a:pt x="5" y="0"/>
                        <a:pt x="5" y="0"/>
                        <a:pt x="5" y="0"/>
                      </a:cubicBezTo>
                      <a:cubicBezTo>
                        <a:pt x="5" y="0"/>
                        <a:pt x="5" y="0"/>
                        <a:pt x="5" y="0"/>
                      </a:cubicBezTo>
                      <a:cubicBezTo>
                        <a:pt x="2" y="0"/>
                        <a:pt x="0" y="3"/>
                        <a:pt x="0" y="6"/>
                      </a:cubicBezTo>
                      <a:cubicBezTo>
                        <a:pt x="0" y="7"/>
                        <a:pt x="0" y="8"/>
                        <a:pt x="1" y="9"/>
                      </a:cubicBezTo>
                      <a:cubicBezTo>
                        <a:pt x="1" y="10"/>
                        <a:pt x="1" y="10"/>
                        <a:pt x="1" y="10"/>
                      </a:cubicBezTo>
                      <a:cubicBezTo>
                        <a:pt x="1" y="10"/>
                        <a:pt x="1" y="10"/>
                        <a:pt x="1" y="10"/>
                      </a:cubicBezTo>
                      <a:cubicBezTo>
                        <a:pt x="14" y="23"/>
                        <a:pt x="14" y="23"/>
                        <a:pt x="14" y="23"/>
                      </a:cubicBezTo>
                      <a:cubicBezTo>
                        <a:pt x="14" y="23"/>
                        <a:pt x="14" y="23"/>
                        <a:pt x="14" y="23"/>
                      </a:cubicBezTo>
                      <a:cubicBezTo>
                        <a:pt x="16" y="25"/>
                        <a:pt x="20" y="25"/>
                        <a:pt x="22" y="23"/>
                      </a:cubicBezTo>
                      <a:cubicBezTo>
                        <a:pt x="22" y="23"/>
                        <a:pt x="22" y="23"/>
                        <a:pt x="22" y="23"/>
                      </a:cubicBezTo>
                      <a:cubicBezTo>
                        <a:pt x="22" y="23"/>
                        <a:pt x="22" y="23"/>
                        <a:pt x="22" y="23"/>
                      </a:cubicBezTo>
                      <a:cubicBezTo>
                        <a:pt x="25" y="21"/>
                        <a:pt x="25" y="17"/>
                        <a:pt x="22" y="15"/>
                      </a:cubicBezTo>
                      <a:cubicBezTo>
                        <a:pt x="22" y="15"/>
                        <a:pt x="22" y="15"/>
                        <a:pt x="22" y="15"/>
                      </a:cubicBezTo>
                      <a:cubicBezTo>
                        <a:pt x="19" y="12"/>
                        <a:pt x="19" y="12"/>
                        <a:pt x="19" y="12"/>
                      </a:cubicBezTo>
                      <a:cubicBezTo>
                        <a:pt x="39" y="12"/>
                        <a:pt x="39" y="12"/>
                        <a:pt x="39" y="12"/>
                      </a:cubicBezTo>
                      <a:cubicBezTo>
                        <a:pt x="39" y="12"/>
                        <a:pt x="39" y="12"/>
                        <a:pt x="39" y="12"/>
                      </a:cubicBezTo>
                      <a:cubicBezTo>
                        <a:pt x="42" y="12"/>
                        <a:pt x="45" y="9"/>
                        <a:pt x="45" y="6"/>
                      </a:cubicBezTo>
                      <a:cubicBezTo>
                        <a:pt x="45" y="3"/>
                        <a:pt x="42" y="0"/>
                        <a:pt x="39" y="0"/>
                      </a:cubicBezTo>
                      <a:close/>
                    </a:path>
                  </a:pathLst>
                </a:custGeom>
                <a:solidFill>
                  <a:srgbClr val="0042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sp>
              <p:nvSpPr>
                <p:cNvPr id="58" name="Freeform 16">
                  <a:extLst>
                    <a:ext uri="{FF2B5EF4-FFF2-40B4-BE49-F238E27FC236}">
                      <a16:creationId xmlns:a16="http://schemas.microsoft.com/office/drawing/2014/main" id="{970B2127-DB8A-4903-B03A-D7A765C3FE38}"/>
                    </a:ext>
                  </a:extLst>
                </p:cNvPr>
                <p:cNvSpPr>
                  <a:spLocks/>
                </p:cNvSpPr>
                <p:nvPr/>
              </p:nvSpPr>
              <p:spPr bwMode="auto">
                <a:xfrm>
                  <a:off x="12174538" y="6918325"/>
                  <a:ext cx="495300" cy="274638"/>
                </a:xfrm>
                <a:custGeom>
                  <a:avLst/>
                  <a:gdLst>
                    <a:gd name="T0" fmla="*/ 22 w 45"/>
                    <a:gd name="T1" fmla="*/ 2 h 25"/>
                    <a:gd name="T2" fmla="*/ 22 w 45"/>
                    <a:gd name="T3" fmla="*/ 2 h 25"/>
                    <a:gd name="T4" fmla="*/ 22 w 45"/>
                    <a:gd name="T5" fmla="*/ 2 h 25"/>
                    <a:gd name="T6" fmla="*/ 22 w 45"/>
                    <a:gd name="T7" fmla="*/ 10 h 25"/>
                    <a:gd name="T8" fmla="*/ 22 w 45"/>
                    <a:gd name="T9" fmla="*/ 10 h 25"/>
                    <a:gd name="T10" fmla="*/ 25 w 45"/>
                    <a:gd name="T11" fmla="*/ 13 h 25"/>
                    <a:gd name="T12" fmla="*/ 5 w 45"/>
                    <a:gd name="T13" fmla="*/ 13 h 25"/>
                    <a:gd name="T14" fmla="*/ 5 w 45"/>
                    <a:gd name="T15" fmla="*/ 13 h 25"/>
                    <a:gd name="T16" fmla="*/ 0 w 45"/>
                    <a:gd name="T17" fmla="*/ 19 h 25"/>
                    <a:gd name="T18" fmla="*/ 5 w 45"/>
                    <a:gd name="T19" fmla="*/ 25 h 25"/>
                    <a:gd name="T20" fmla="*/ 5 w 45"/>
                    <a:gd name="T21" fmla="*/ 25 h 25"/>
                    <a:gd name="T22" fmla="*/ 39 w 45"/>
                    <a:gd name="T23" fmla="*/ 25 h 25"/>
                    <a:gd name="T24" fmla="*/ 39 w 45"/>
                    <a:gd name="T25" fmla="*/ 25 h 25"/>
                    <a:gd name="T26" fmla="*/ 45 w 45"/>
                    <a:gd name="T27" fmla="*/ 19 h 25"/>
                    <a:gd name="T28" fmla="*/ 44 w 45"/>
                    <a:gd name="T29" fmla="*/ 16 h 25"/>
                    <a:gd name="T30" fmla="*/ 43 w 45"/>
                    <a:gd name="T31" fmla="*/ 15 h 25"/>
                    <a:gd name="T32" fmla="*/ 43 w 45"/>
                    <a:gd name="T33" fmla="*/ 15 h 25"/>
                    <a:gd name="T34" fmla="*/ 30 w 45"/>
                    <a:gd name="T35" fmla="*/ 2 h 25"/>
                    <a:gd name="T36" fmla="*/ 30 w 45"/>
                    <a:gd name="T37" fmla="*/ 2 h 25"/>
                    <a:gd name="T38" fmla="*/ 22 w 45"/>
                    <a:gd name="T39"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25">
                      <a:moveTo>
                        <a:pt x="22" y="2"/>
                      </a:moveTo>
                      <a:cubicBezTo>
                        <a:pt x="22" y="2"/>
                        <a:pt x="22" y="2"/>
                        <a:pt x="22" y="2"/>
                      </a:cubicBezTo>
                      <a:cubicBezTo>
                        <a:pt x="22" y="2"/>
                        <a:pt x="22" y="2"/>
                        <a:pt x="22" y="2"/>
                      </a:cubicBezTo>
                      <a:cubicBezTo>
                        <a:pt x="20" y="4"/>
                        <a:pt x="20" y="8"/>
                        <a:pt x="22" y="10"/>
                      </a:cubicBezTo>
                      <a:cubicBezTo>
                        <a:pt x="22" y="10"/>
                        <a:pt x="22" y="10"/>
                        <a:pt x="22" y="10"/>
                      </a:cubicBezTo>
                      <a:cubicBezTo>
                        <a:pt x="25" y="13"/>
                        <a:pt x="25" y="13"/>
                        <a:pt x="25" y="13"/>
                      </a:cubicBezTo>
                      <a:cubicBezTo>
                        <a:pt x="5" y="13"/>
                        <a:pt x="5" y="13"/>
                        <a:pt x="5" y="13"/>
                      </a:cubicBezTo>
                      <a:cubicBezTo>
                        <a:pt x="5" y="13"/>
                        <a:pt x="5" y="13"/>
                        <a:pt x="5" y="13"/>
                      </a:cubicBezTo>
                      <a:cubicBezTo>
                        <a:pt x="2" y="14"/>
                        <a:pt x="0" y="16"/>
                        <a:pt x="0" y="19"/>
                      </a:cubicBezTo>
                      <a:cubicBezTo>
                        <a:pt x="0" y="22"/>
                        <a:pt x="2" y="25"/>
                        <a:pt x="5" y="25"/>
                      </a:cubicBezTo>
                      <a:cubicBezTo>
                        <a:pt x="5" y="25"/>
                        <a:pt x="5" y="25"/>
                        <a:pt x="5" y="25"/>
                      </a:cubicBezTo>
                      <a:cubicBezTo>
                        <a:pt x="39" y="25"/>
                        <a:pt x="39" y="25"/>
                        <a:pt x="39" y="25"/>
                      </a:cubicBezTo>
                      <a:cubicBezTo>
                        <a:pt x="39" y="25"/>
                        <a:pt x="39" y="25"/>
                        <a:pt x="39" y="25"/>
                      </a:cubicBezTo>
                      <a:cubicBezTo>
                        <a:pt x="42" y="25"/>
                        <a:pt x="45" y="22"/>
                        <a:pt x="45" y="19"/>
                      </a:cubicBezTo>
                      <a:cubicBezTo>
                        <a:pt x="45" y="18"/>
                        <a:pt x="45" y="17"/>
                        <a:pt x="44" y="16"/>
                      </a:cubicBezTo>
                      <a:cubicBezTo>
                        <a:pt x="44" y="16"/>
                        <a:pt x="43" y="15"/>
                        <a:pt x="43" y="15"/>
                      </a:cubicBezTo>
                      <a:cubicBezTo>
                        <a:pt x="43" y="15"/>
                        <a:pt x="43" y="15"/>
                        <a:pt x="43" y="15"/>
                      </a:cubicBezTo>
                      <a:cubicBezTo>
                        <a:pt x="30" y="2"/>
                        <a:pt x="30" y="2"/>
                        <a:pt x="30" y="2"/>
                      </a:cubicBezTo>
                      <a:cubicBezTo>
                        <a:pt x="30" y="2"/>
                        <a:pt x="30" y="2"/>
                        <a:pt x="30" y="2"/>
                      </a:cubicBezTo>
                      <a:cubicBezTo>
                        <a:pt x="28" y="0"/>
                        <a:pt x="25" y="0"/>
                        <a:pt x="22" y="2"/>
                      </a:cubicBezTo>
                      <a:close/>
                    </a:path>
                  </a:pathLst>
                </a:custGeom>
                <a:solidFill>
                  <a:srgbClr val="0042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58064" tIns="29032" rIns="58064" bIns="29032" numCol="1" anchor="t" anchorCtr="0" compatLnSpc="1">
                  <a:prstTxWarp prst="textNoShape">
                    <a:avLst/>
                  </a:prstTxWarp>
                </a:bodyPr>
                <a:lstStyle/>
                <a:p>
                  <a:endParaRPr lang="zh-CN" altLang="en-US" sz="1143">
                    <a:cs typeface="+mn-ea"/>
                    <a:sym typeface="+mn-lt"/>
                  </a:endParaRPr>
                </a:p>
              </p:txBody>
            </p:sp>
          </p:grpSp>
          <p:sp>
            <p:nvSpPr>
              <p:cNvPr id="14" name="iconfont-11673-5560705">
                <a:extLst>
                  <a:ext uri="{FF2B5EF4-FFF2-40B4-BE49-F238E27FC236}">
                    <a16:creationId xmlns:a16="http://schemas.microsoft.com/office/drawing/2014/main" id="{400F06D8-F8FC-4E45-959E-8FB55429FBF9}"/>
                  </a:ext>
                </a:extLst>
              </p:cNvPr>
              <p:cNvSpPr>
                <a:spLocks noChangeAspect="1"/>
              </p:cNvSpPr>
              <p:nvPr/>
            </p:nvSpPr>
            <p:spPr bwMode="auto">
              <a:xfrm>
                <a:off x="819552" y="7239364"/>
                <a:ext cx="568101" cy="661630"/>
              </a:xfrm>
              <a:custGeom>
                <a:avLst/>
                <a:gdLst>
                  <a:gd name="connsiteX0" fmla="*/ 104755 w 457214"/>
                  <a:gd name="connsiteY0" fmla="*/ 476255 h 609586"/>
                  <a:gd name="connsiteX1" fmla="*/ 352359 w 457214"/>
                  <a:gd name="connsiteY1" fmla="*/ 476255 h 609586"/>
                  <a:gd name="connsiteX2" fmla="*/ 361882 w 457214"/>
                  <a:gd name="connsiteY2" fmla="*/ 485781 h 609586"/>
                  <a:gd name="connsiteX3" fmla="*/ 352359 w 457214"/>
                  <a:gd name="connsiteY3" fmla="*/ 495307 h 609586"/>
                  <a:gd name="connsiteX4" fmla="*/ 104755 w 457214"/>
                  <a:gd name="connsiteY4" fmla="*/ 495307 h 609586"/>
                  <a:gd name="connsiteX5" fmla="*/ 95232 w 457214"/>
                  <a:gd name="connsiteY5" fmla="*/ 485781 h 609586"/>
                  <a:gd name="connsiteX6" fmla="*/ 104755 w 457214"/>
                  <a:gd name="connsiteY6" fmla="*/ 476255 h 609586"/>
                  <a:gd name="connsiteX7" fmla="*/ 104755 w 457214"/>
                  <a:gd name="connsiteY7" fmla="*/ 400046 h 609586"/>
                  <a:gd name="connsiteX8" fmla="*/ 352359 w 457214"/>
                  <a:gd name="connsiteY8" fmla="*/ 400046 h 609586"/>
                  <a:gd name="connsiteX9" fmla="*/ 361882 w 457214"/>
                  <a:gd name="connsiteY9" fmla="*/ 409572 h 609586"/>
                  <a:gd name="connsiteX10" fmla="*/ 352359 w 457214"/>
                  <a:gd name="connsiteY10" fmla="*/ 419098 h 609586"/>
                  <a:gd name="connsiteX11" fmla="*/ 104755 w 457214"/>
                  <a:gd name="connsiteY11" fmla="*/ 419098 h 609586"/>
                  <a:gd name="connsiteX12" fmla="*/ 95232 w 457214"/>
                  <a:gd name="connsiteY12" fmla="*/ 409572 h 609586"/>
                  <a:gd name="connsiteX13" fmla="*/ 104755 w 457214"/>
                  <a:gd name="connsiteY13" fmla="*/ 400046 h 609586"/>
                  <a:gd name="connsiteX14" fmla="*/ 104755 w 457214"/>
                  <a:gd name="connsiteY14" fmla="*/ 323836 h 609586"/>
                  <a:gd name="connsiteX15" fmla="*/ 352359 w 457214"/>
                  <a:gd name="connsiteY15" fmla="*/ 323836 h 609586"/>
                  <a:gd name="connsiteX16" fmla="*/ 361882 w 457214"/>
                  <a:gd name="connsiteY16" fmla="*/ 333363 h 609586"/>
                  <a:gd name="connsiteX17" fmla="*/ 352359 w 457214"/>
                  <a:gd name="connsiteY17" fmla="*/ 342889 h 609586"/>
                  <a:gd name="connsiteX18" fmla="*/ 104755 w 457214"/>
                  <a:gd name="connsiteY18" fmla="*/ 342889 h 609586"/>
                  <a:gd name="connsiteX19" fmla="*/ 95232 w 457214"/>
                  <a:gd name="connsiteY19" fmla="*/ 333363 h 609586"/>
                  <a:gd name="connsiteX20" fmla="*/ 104755 w 457214"/>
                  <a:gd name="connsiteY20" fmla="*/ 323836 h 609586"/>
                  <a:gd name="connsiteX21" fmla="*/ 104755 w 457214"/>
                  <a:gd name="connsiteY21" fmla="*/ 247627 h 609586"/>
                  <a:gd name="connsiteX22" fmla="*/ 352359 w 457214"/>
                  <a:gd name="connsiteY22" fmla="*/ 247627 h 609586"/>
                  <a:gd name="connsiteX23" fmla="*/ 361882 w 457214"/>
                  <a:gd name="connsiteY23" fmla="*/ 257153 h 609586"/>
                  <a:gd name="connsiteX24" fmla="*/ 352359 w 457214"/>
                  <a:gd name="connsiteY24" fmla="*/ 266679 h 609586"/>
                  <a:gd name="connsiteX25" fmla="*/ 104755 w 457214"/>
                  <a:gd name="connsiteY25" fmla="*/ 266679 h 609586"/>
                  <a:gd name="connsiteX26" fmla="*/ 95232 w 457214"/>
                  <a:gd name="connsiteY26" fmla="*/ 257153 h 609586"/>
                  <a:gd name="connsiteX27" fmla="*/ 104755 w 457214"/>
                  <a:gd name="connsiteY27" fmla="*/ 247627 h 609586"/>
                  <a:gd name="connsiteX28" fmla="*/ 104755 w 457214"/>
                  <a:gd name="connsiteY28" fmla="*/ 171418 h 609586"/>
                  <a:gd name="connsiteX29" fmla="*/ 219034 w 457214"/>
                  <a:gd name="connsiteY29" fmla="*/ 171418 h 609586"/>
                  <a:gd name="connsiteX30" fmla="*/ 228557 w 457214"/>
                  <a:gd name="connsiteY30" fmla="*/ 180944 h 609586"/>
                  <a:gd name="connsiteX31" fmla="*/ 219034 w 457214"/>
                  <a:gd name="connsiteY31" fmla="*/ 190470 h 609586"/>
                  <a:gd name="connsiteX32" fmla="*/ 104755 w 457214"/>
                  <a:gd name="connsiteY32" fmla="*/ 190470 h 609586"/>
                  <a:gd name="connsiteX33" fmla="*/ 95232 w 457214"/>
                  <a:gd name="connsiteY33" fmla="*/ 180944 h 609586"/>
                  <a:gd name="connsiteX34" fmla="*/ 104755 w 457214"/>
                  <a:gd name="connsiteY34" fmla="*/ 171418 h 609586"/>
                  <a:gd name="connsiteX35" fmla="*/ 304810 w 457214"/>
                  <a:gd name="connsiteY35" fmla="*/ 34575 h 609586"/>
                  <a:gd name="connsiteX36" fmla="*/ 304810 w 457214"/>
                  <a:gd name="connsiteY36" fmla="*/ 157159 h 609586"/>
                  <a:gd name="connsiteX37" fmla="*/ 314335 w 457214"/>
                  <a:gd name="connsiteY37" fmla="*/ 171446 h 609586"/>
                  <a:gd name="connsiteX38" fmla="*/ 426495 w 457214"/>
                  <a:gd name="connsiteY38" fmla="*/ 171446 h 609586"/>
                  <a:gd name="connsiteX39" fmla="*/ 28576 w 457214"/>
                  <a:gd name="connsiteY39" fmla="*/ 19050 h 609586"/>
                  <a:gd name="connsiteX40" fmla="*/ 19050 w 457214"/>
                  <a:gd name="connsiteY40" fmla="*/ 28574 h 609586"/>
                  <a:gd name="connsiteX41" fmla="*/ 19050 w 457214"/>
                  <a:gd name="connsiteY41" fmla="*/ 581012 h 609586"/>
                  <a:gd name="connsiteX42" fmla="*/ 28576 w 457214"/>
                  <a:gd name="connsiteY42" fmla="*/ 590536 h 609586"/>
                  <a:gd name="connsiteX43" fmla="*/ 428638 w 457214"/>
                  <a:gd name="connsiteY43" fmla="*/ 590536 h 609586"/>
                  <a:gd name="connsiteX44" fmla="*/ 438164 w 457214"/>
                  <a:gd name="connsiteY44" fmla="*/ 581012 h 609586"/>
                  <a:gd name="connsiteX45" fmla="*/ 438164 w 457214"/>
                  <a:gd name="connsiteY45" fmla="*/ 190496 h 609586"/>
                  <a:gd name="connsiteX46" fmla="*/ 314335 w 457214"/>
                  <a:gd name="connsiteY46" fmla="*/ 190496 h 609586"/>
                  <a:gd name="connsiteX47" fmla="*/ 285759 w 457214"/>
                  <a:gd name="connsiteY47" fmla="*/ 157159 h 609586"/>
                  <a:gd name="connsiteX48" fmla="*/ 285759 w 457214"/>
                  <a:gd name="connsiteY48" fmla="*/ 19050 h 609586"/>
                  <a:gd name="connsiteX49" fmla="*/ 28576 w 457214"/>
                  <a:gd name="connsiteY49" fmla="*/ 0 h 609586"/>
                  <a:gd name="connsiteX50" fmla="*/ 295284 w 457214"/>
                  <a:gd name="connsiteY50" fmla="*/ 0 h 609586"/>
                  <a:gd name="connsiteX51" fmla="*/ 296904 w 457214"/>
                  <a:gd name="connsiteY51" fmla="*/ 333 h 609586"/>
                  <a:gd name="connsiteX52" fmla="*/ 297999 w 457214"/>
                  <a:gd name="connsiteY52" fmla="*/ 524 h 609586"/>
                  <a:gd name="connsiteX53" fmla="*/ 302238 w 457214"/>
                  <a:gd name="connsiteY53" fmla="*/ 3096 h 609586"/>
                  <a:gd name="connsiteX54" fmla="*/ 302428 w 457214"/>
                  <a:gd name="connsiteY54" fmla="*/ 3191 h 609586"/>
                  <a:gd name="connsiteX55" fmla="*/ 454833 w 457214"/>
                  <a:gd name="connsiteY55" fmla="*/ 174637 h 609586"/>
                  <a:gd name="connsiteX56" fmla="*/ 455071 w 457214"/>
                  <a:gd name="connsiteY56" fmla="*/ 175208 h 609586"/>
                  <a:gd name="connsiteX57" fmla="*/ 456786 w 457214"/>
                  <a:gd name="connsiteY57" fmla="*/ 178828 h 609586"/>
                  <a:gd name="connsiteX58" fmla="*/ 457024 w 457214"/>
                  <a:gd name="connsiteY58" fmla="*/ 180066 h 609586"/>
                  <a:gd name="connsiteX59" fmla="*/ 457214 w 457214"/>
                  <a:gd name="connsiteY59" fmla="*/ 180971 h 609586"/>
                  <a:gd name="connsiteX60" fmla="*/ 457214 w 457214"/>
                  <a:gd name="connsiteY60" fmla="*/ 581012 h 609586"/>
                  <a:gd name="connsiteX61" fmla="*/ 428638 w 457214"/>
                  <a:gd name="connsiteY61" fmla="*/ 609586 h 609586"/>
                  <a:gd name="connsiteX62" fmla="*/ 28576 w 457214"/>
                  <a:gd name="connsiteY62" fmla="*/ 609586 h 609586"/>
                  <a:gd name="connsiteX63" fmla="*/ 0 w 457214"/>
                  <a:gd name="connsiteY63" fmla="*/ 581012 h 609586"/>
                  <a:gd name="connsiteX64" fmla="*/ 0 w 457214"/>
                  <a:gd name="connsiteY64" fmla="*/ 28574 h 609586"/>
                  <a:gd name="connsiteX65" fmla="*/ 28576 w 457214"/>
                  <a:gd name="connsiteY65" fmla="*/ 0 h 60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57214" h="609586">
                    <a:moveTo>
                      <a:pt x="104755" y="476255"/>
                    </a:moveTo>
                    <a:lnTo>
                      <a:pt x="352359" y="476255"/>
                    </a:lnTo>
                    <a:cubicBezTo>
                      <a:pt x="357597" y="476255"/>
                      <a:pt x="361882" y="480541"/>
                      <a:pt x="361882" y="485781"/>
                    </a:cubicBezTo>
                    <a:cubicBezTo>
                      <a:pt x="361882" y="491020"/>
                      <a:pt x="357597" y="495307"/>
                      <a:pt x="352359" y="495307"/>
                    </a:cubicBezTo>
                    <a:lnTo>
                      <a:pt x="104755" y="495307"/>
                    </a:lnTo>
                    <a:cubicBezTo>
                      <a:pt x="99518" y="495307"/>
                      <a:pt x="95232" y="491020"/>
                      <a:pt x="95232" y="485781"/>
                    </a:cubicBezTo>
                    <a:cubicBezTo>
                      <a:pt x="95232" y="480541"/>
                      <a:pt x="99518" y="476255"/>
                      <a:pt x="104755" y="476255"/>
                    </a:cubicBezTo>
                    <a:close/>
                    <a:moveTo>
                      <a:pt x="104755" y="400046"/>
                    </a:moveTo>
                    <a:lnTo>
                      <a:pt x="352359" y="400046"/>
                    </a:lnTo>
                    <a:cubicBezTo>
                      <a:pt x="357597" y="400046"/>
                      <a:pt x="361882" y="404332"/>
                      <a:pt x="361882" y="409572"/>
                    </a:cubicBezTo>
                    <a:cubicBezTo>
                      <a:pt x="361882" y="414811"/>
                      <a:pt x="357597" y="419098"/>
                      <a:pt x="352359" y="419098"/>
                    </a:cubicBezTo>
                    <a:lnTo>
                      <a:pt x="104755" y="419098"/>
                    </a:lnTo>
                    <a:cubicBezTo>
                      <a:pt x="99518" y="419098"/>
                      <a:pt x="95232" y="414811"/>
                      <a:pt x="95232" y="409572"/>
                    </a:cubicBezTo>
                    <a:cubicBezTo>
                      <a:pt x="95232" y="404332"/>
                      <a:pt x="99518" y="400046"/>
                      <a:pt x="104755" y="400046"/>
                    </a:cubicBezTo>
                    <a:close/>
                    <a:moveTo>
                      <a:pt x="104755" y="323836"/>
                    </a:moveTo>
                    <a:lnTo>
                      <a:pt x="352359" y="323836"/>
                    </a:lnTo>
                    <a:cubicBezTo>
                      <a:pt x="357597" y="323836"/>
                      <a:pt x="361882" y="328123"/>
                      <a:pt x="361882" y="333363"/>
                    </a:cubicBezTo>
                    <a:cubicBezTo>
                      <a:pt x="361882" y="338602"/>
                      <a:pt x="357597" y="342889"/>
                      <a:pt x="352359" y="342889"/>
                    </a:cubicBezTo>
                    <a:lnTo>
                      <a:pt x="104755" y="342889"/>
                    </a:lnTo>
                    <a:cubicBezTo>
                      <a:pt x="99518" y="342889"/>
                      <a:pt x="95232" y="338602"/>
                      <a:pt x="95232" y="333363"/>
                    </a:cubicBezTo>
                    <a:cubicBezTo>
                      <a:pt x="95232" y="328123"/>
                      <a:pt x="99518" y="323836"/>
                      <a:pt x="104755" y="323836"/>
                    </a:cubicBezTo>
                    <a:close/>
                    <a:moveTo>
                      <a:pt x="104755" y="247627"/>
                    </a:moveTo>
                    <a:lnTo>
                      <a:pt x="352359" y="247627"/>
                    </a:lnTo>
                    <a:cubicBezTo>
                      <a:pt x="357597" y="247627"/>
                      <a:pt x="361882" y="251914"/>
                      <a:pt x="361882" y="257153"/>
                    </a:cubicBezTo>
                    <a:cubicBezTo>
                      <a:pt x="361882" y="262393"/>
                      <a:pt x="357597" y="266679"/>
                      <a:pt x="352359" y="266679"/>
                    </a:cubicBezTo>
                    <a:lnTo>
                      <a:pt x="104755" y="266679"/>
                    </a:lnTo>
                    <a:cubicBezTo>
                      <a:pt x="99518" y="266679"/>
                      <a:pt x="95232" y="262393"/>
                      <a:pt x="95232" y="257153"/>
                    </a:cubicBezTo>
                    <a:cubicBezTo>
                      <a:pt x="95232" y="251914"/>
                      <a:pt x="99518" y="247627"/>
                      <a:pt x="104755" y="247627"/>
                    </a:cubicBezTo>
                    <a:close/>
                    <a:moveTo>
                      <a:pt x="104755" y="171418"/>
                    </a:moveTo>
                    <a:lnTo>
                      <a:pt x="219034" y="171418"/>
                    </a:lnTo>
                    <a:cubicBezTo>
                      <a:pt x="224272" y="171418"/>
                      <a:pt x="228557" y="175705"/>
                      <a:pt x="228557" y="180944"/>
                    </a:cubicBezTo>
                    <a:cubicBezTo>
                      <a:pt x="228557" y="186184"/>
                      <a:pt x="224272" y="190470"/>
                      <a:pt x="219034" y="190470"/>
                    </a:cubicBezTo>
                    <a:lnTo>
                      <a:pt x="104755" y="190470"/>
                    </a:lnTo>
                    <a:cubicBezTo>
                      <a:pt x="99518" y="190470"/>
                      <a:pt x="95232" y="186184"/>
                      <a:pt x="95232" y="180944"/>
                    </a:cubicBezTo>
                    <a:cubicBezTo>
                      <a:pt x="95232" y="175705"/>
                      <a:pt x="99518" y="171418"/>
                      <a:pt x="104755" y="171418"/>
                    </a:cubicBezTo>
                    <a:close/>
                    <a:moveTo>
                      <a:pt x="304810" y="34575"/>
                    </a:moveTo>
                    <a:lnTo>
                      <a:pt x="304810" y="157159"/>
                    </a:lnTo>
                    <a:cubicBezTo>
                      <a:pt x="304810" y="163445"/>
                      <a:pt x="310144" y="171446"/>
                      <a:pt x="314335" y="171446"/>
                    </a:cubicBezTo>
                    <a:lnTo>
                      <a:pt x="426495" y="171446"/>
                    </a:lnTo>
                    <a:close/>
                    <a:moveTo>
                      <a:pt x="28576" y="19050"/>
                    </a:moveTo>
                    <a:cubicBezTo>
                      <a:pt x="23337" y="19050"/>
                      <a:pt x="19050" y="23336"/>
                      <a:pt x="19050" y="28574"/>
                    </a:cubicBezTo>
                    <a:lnTo>
                      <a:pt x="19050" y="581012"/>
                    </a:lnTo>
                    <a:cubicBezTo>
                      <a:pt x="19050" y="586346"/>
                      <a:pt x="23241" y="590536"/>
                      <a:pt x="28576" y="590536"/>
                    </a:cubicBezTo>
                    <a:lnTo>
                      <a:pt x="428638" y="590536"/>
                    </a:lnTo>
                    <a:cubicBezTo>
                      <a:pt x="433877" y="590536"/>
                      <a:pt x="438164" y="586250"/>
                      <a:pt x="438164" y="581012"/>
                    </a:cubicBezTo>
                    <a:lnTo>
                      <a:pt x="438164" y="190496"/>
                    </a:lnTo>
                    <a:lnTo>
                      <a:pt x="314335" y="190496"/>
                    </a:lnTo>
                    <a:cubicBezTo>
                      <a:pt x="298237" y="190496"/>
                      <a:pt x="285759" y="172589"/>
                      <a:pt x="285759" y="157159"/>
                    </a:cubicBezTo>
                    <a:lnTo>
                      <a:pt x="285759" y="19050"/>
                    </a:lnTo>
                    <a:close/>
                    <a:moveTo>
                      <a:pt x="28576" y="0"/>
                    </a:moveTo>
                    <a:lnTo>
                      <a:pt x="295284" y="0"/>
                    </a:lnTo>
                    <a:cubicBezTo>
                      <a:pt x="295856" y="0"/>
                      <a:pt x="296380" y="238"/>
                      <a:pt x="296904" y="333"/>
                    </a:cubicBezTo>
                    <a:cubicBezTo>
                      <a:pt x="297285" y="381"/>
                      <a:pt x="297618" y="429"/>
                      <a:pt x="297999" y="524"/>
                    </a:cubicBezTo>
                    <a:cubicBezTo>
                      <a:pt x="299618" y="1000"/>
                      <a:pt x="301095" y="1857"/>
                      <a:pt x="302238" y="3096"/>
                    </a:cubicBezTo>
                    <a:cubicBezTo>
                      <a:pt x="302285" y="3143"/>
                      <a:pt x="302381" y="3143"/>
                      <a:pt x="302428" y="3191"/>
                    </a:cubicBezTo>
                    <a:lnTo>
                      <a:pt x="454833" y="174637"/>
                    </a:lnTo>
                    <a:cubicBezTo>
                      <a:pt x="454976" y="174827"/>
                      <a:pt x="454928" y="175018"/>
                      <a:pt x="455071" y="175208"/>
                    </a:cubicBezTo>
                    <a:cubicBezTo>
                      <a:pt x="455928" y="176256"/>
                      <a:pt x="456500" y="177494"/>
                      <a:pt x="456786" y="178828"/>
                    </a:cubicBezTo>
                    <a:cubicBezTo>
                      <a:pt x="456881" y="179256"/>
                      <a:pt x="457024" y="179637"/>
                      <a:pt x="457024" y="180066"/>
                    </a:cubicBezTo>
                    <a:cubicBezTo>
                      <a:pt x="457071" y="180399"/>
                      <a:pt x="457214" y="180637"/>
                      <a:pt x="457214" y="180971"/>
                    </a:cubicBezTo>
                    <a:lnTo>
                      <a:pt x="457214" y="581012"/>
                    </a:lnTo>
                    <a:cubicBezTo>
                      <a:pt x="457214" y="596775"/>
                      <a:pt x="444403" y="609586"/>
                      <a:pt x="428638" y="609586"/>
                    </a:cubicBezTo>
                    <a:lnTo>
                      <a:pt x="28576" y="609586"/>
                    </a:lnTo>
                    <a:cubicBezTo>
                      <a:pt x="12811" y="609586"/>
                      <a:pt x="0" y="596775"/>
                      <a:pt x="0" y="581012"/>
                    </a:cubicBezTo>
                    <a:lnTo>
                      <a:pt x="0" y="28574"/>
                    </a:lnTo>
                    <a:cubicBezTo>
                      <a:pt x="0" y="12811"/>
                      <a:pt x="12811" y="0"/>
                      <a:pt x="28576" y="0"/>
                    </a:cubicBezTo>
                    <a:close/>
                  </a:path>
                </a:pathLst>
              </a:custGeom>
              <a:solidFill>
                <a:srgbClr val="00428A"/>
              </a:solidFill>
              <a:ln>
                <a:noFill/>
              </a:ln>
            </p:spPr>
            <p:txBody>
              <a:bodyPr/>
              <a:lstStyle/>
              <a:p>
                <a:endParaRPr lang="zh-CN" altLang="en-US" sz="4191">
                  <a:cs typeface="+mn-ea"/>
                  <a:sym typeface="+mn-lt"/>
                </a:endParaRPr>
              </a:p>
            </p:txBody>
          </p:sp>
          <p:sp>
            <p:nvSpPr>
              <p:cNvPr id="15" name="圆角矩形 23">
                <a:extLst>
                  <a:ext uri="{FF2B5EF4-FFF2-40B4-BE49-F238E27FC236}">
                    <a16:creationId xmlns:a16="http://schemas.microsoft.com/office/drawing/2014/main" id="{C109BAD2-608C-489C-B93D-103CA5D619EF}"/>
                  </a:ext>
                </a:extLst>
              </p:cNvPr>
              <p:cNvSpPr/>
              <p:nvPr/>
            </p:nvSpPr>
            <p:spPr>
              <a:xfrm>
                <a:off x="1871514" y="5579057"/>
                <a:ext cx="1912773" cy="3744416"/>
              </a:xfrm>
              <a:prstGeom prst="round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43">
                  <a:cs typeface="+mn-ea"/>
                  <a:sym typeface="+mn-lt"/>
                </a:endParaRPr>
              </a:p>
            </p:txBody>
          </p:sp>
          <p:sp>
            <p:nvSpPr>
              <p:cNvPr id="16" name="laptop-with-mouse-cursor_1486">
                <a:extLst>
                  <a:ext uri="{FF2B5EF4-FFF2-40B4-BE49-F238E27FC236}">
                    <a16:creationId xmlns:a16="http://schemas.microsoft.com/office/drawing/2014/main" id="{827BE13F-48C1-43A0-9145-7767B2600856}"/>
                  </a:ext>
                </a:extLst>
              </p:cNvPr>
              <p:cNvSpPr/>
              <p:nvPr/>
            </p:nvSpPr>
            <p:spPr>
              <a:xfrm>
                <a:off x="2383669" y="5955714"/>
                <a:ext cx="906834" cy="723900"/>
              </a:xfrm>
              <a:custGeom>
                <a:avLst/>
                <a:gdLst>
                  <a:gd name="connsiteX0" fmla="*/ 208357 w 539466"/>
                  <a:gd name="connsiteY0" fmla="*/ 395115 h 430641"/>
                  <a:gd name="connsiteX1" fmla="*/ 203511 w 539466"/>
                  <a:gd name="connsiteY1" fmla="*/ 422567 h 430641"/>
                  <a:gd name="connsiteX2" fmla="*/ 331109 w 539466"/>
                  <a:gd name="connsiteY2" fmla="*/ 422567 h 430641"/>
                  <a:gd name="connsiteX3" fmla="*/ 318188 w 539466"/>
                  <a:gd name="connsiteY3" fmla="*/ 395115 h 430641"/>
                  <a:gd name="connsiteX4" fmla="*/ 30688 w 539466"/>
                  <a:gd name="connsiteY4" fmla="*/ 354745 h 430641"/>
                  <a:gd name="connsiteX5" fmla="*/ 22612 w 539466"/>
                  <a:gd name="connsiteY5" fmla="*/ 385427 h 430641"/>
                  <a:gd name="connsiteX6" fmla="*/ 518469 w 539466"/>
                  <a:gd name="connsiteY6" fmla="*/ 385427 h 430641"/>
                  <a:gd name="connsiteX7" fmla="*/ 508778 w 539466"/>
                  <a:gd name="connsiteY7" fmla="*/ 354745 h 430641"/>
                  <a:gd name="connsiteX8" fmla="*/ 22612 w 539466"/>
                  <a:gd name="connsiteY8" fmla="*/ 340212 h 430641"/>
                  <a:gd name="connsiteX9" fmla="*/ 515239 w 539466"/>
                  <a:gd name="connsiteY9" fmla="*/ 340212 h 430641"/>
                  <a:gd name="connsiteX10" fmla="*/ 528160 w 539466"/>
                  <a:gd name="connsiteY10" fmla="*/ 349901 h 430641"/>
                  <a:gd name="connsiteX11" fmla="*/ 537851 w 539466"/>
                  <a:gd name="connsiteY11" fmla="*/ 388656 h 430641"/>
                  <a:gd name="connsiteX12" fmla="*/ 539466 w 539466"/>
                  <a:gd name="connsiteY12" fmla="*/ 393501 h 430641"/>
                  <a:gd name="connsiteX13" fmla="*/ 539466 w 539466"/>
                  <a:gd name="connsiteY13" fmla="*/ 417723 h 430641"/>
                  <a:gd name="connsiteX14" fmla="*/ 526545 w 539466"/>
                  <a:gd name="connsiteY14" fmla="*/ 430641 h 430641"/>
                  <a:gd name="connsiteX15" fmla="*/ 12921 w 539466"/>
                  <a:gd name="connsiteY15" fmla="*/ 430641 h 430641"/>
                  <a:gd name="connsiteX16" fmla="*/ 0 w 539466"/>
                  <a:gd name="connsiteY16" fmla="*/ 417723 h 430641"/>
                  <a:gd name="connsiteX17" fmla="*/ 0 w 539466"/>
                  <a:gd name="connsiteY17" fmla="*/ 393501 h 430641"/>
                  <a:gd name="connsiteX18" fmla="*/ 1615 w 539466"/>
                  <a:gd name="connsiteY18" fmla="*/ 388656 h 430641"/>
                  <a:gd name="connsiteX19" fmla="*/ 9691 w 539466"/>
                  <a:gd name="connsiteY19" fmla="*/ 349901 h 430641"/>
                  <a:gd name="connsiteX20" fmla="*/ 22612 w 539466"/>
                  <a:gd name="connsiteY20" fmla="*/ 340212 h 430641"/>
                  <a:gd name="connsiteX21" fmla="*/ 339174 w 539466"/>
                  <a:gd name="connsiteY21" fmla="*/ 171013 h 430641"/>
                  <a:gd name="connsiteX22" fmla="*/ 340789 w 539466"/>
                  <a:gd name="connsiteY22" fmla="*/ 171013 h 430641"/>
                  <a:gd name="connsiteX23" fmla="*/ 416685 w 539466"/>
                  <a:gd name="connsiteY23" fmla="*/ 191945 h 430641"/>
                  <a:gd name="connsiteX24" fmla="*/ 418299 w 539466"/>
                  <a:gd name="connsiteY24" fmla="*/ 191945 h 430641"/>
                  <a:gd name="connsiteX25" fmla="*/ 418299 w 539466"/>
                  <a:gd name="connsiteY25" fmla="*/ 193556 h 430641"/>
                  <a:gd name="connsiteX26" fmla="*/ 418299 w 539466"/>
                  <a:gd name="connsiteY26" fmla="*/ 195166 h 430641"/>
                  <a:gd name="connsiteX27" fmla="*/ 389233 w 539466"/>
                  <a:gd name="connsiteY27" fmla="*/ 204827 h 430641"/>
                  <a:gd name="connsiteX28" fmla="*/ 429603 w 539466"/>
                  <a:gd name="connsiteY28" fmla="*/ 245081 h 430641"/>
                  <a:gd name="connsiteX29" fmla="*/ 429603 w 539466"/>
                  <a:gd name="connsiteY29" fmla="*/ 246691 h 430641"/>
                  <a:gd name="connsiteX30" fmla="*/ 416685 w 539466"/>
                  <a:gd name="connsiteY30" fmla="*/ 261183 h 430641"/>
                  <a:gd name="connsiteX31" fmla="*/ 413455 w 539466"/>
                  <a:gd name="connsiteY31" fmla="*/ 261183 h 430641"/>
                  <a:gd name="connsiteX32" fmla="*/ 373085 w 539466"/>
                  <a:gd name="connsiteY32" fmla="*/ 220929 h 430641"/>
                  <a:gd name="connsiteX33" fmla="*/ 368240 w 539466"/>
                  <a:gd name="connsiteY33" fmla="*/ 254742 h 430641"/>
                  <a:gd name="connsiteX34" fmla="*/ 366626 w 539466"/>
                  <a:gd name="connsiteY34" fmla="*/ 254742 h 430641"/>
                  <a:gd name="connsiteX35" fmla="*/ 365011 w 539466"/>
                  <a:gd name="connsiteY35" fmla="*/ 253132 h 430641"/>
                  <a:gd name="connsiteX36" fmla="*/ 339174 w 539466"/>
                  <a:gd name="connsiteY36" fmla="*/ 172623 h 430641"/>
                  <a:gd name="connsiteX37" fmla="*/ 339174 w 539466"/>
                  <a:gd name="connsiteY37" fmla="*/ 171013 h 430641"/>
                  <a:gd name="connsiteX38" fmla="*/ 50166 w 539466"/>
                  <a:gd name="connsiteY38" fmla="*/ 40313 h 430641"/>
                  <a:gd name="connsiteX39" fmla="*/ 50166 w 539466"/>
                  <a:gd name="connsiteY39" fmla="*/ 293479 h 430641"/>
                  <a:gd name="connsiteX40" fmla="*/ 491114 w 539466"/>
                  <a:gd name="connsiteY40" fmla="*/ 293479 h 430641"/>
                  <a:gd name="connsiteX41" fmla="*/ 491114 w 539466"/>
                  <a:gd name="connsiteY41" fmla="*/ 40313 h 430641"/>
                  <a:gd name="connsiteX42" fmla="*/ 30783 w 539466"/>
                  <a:gd name="connsiteY42" fmla="*/ 0 h 430641"/>
                  <a:gd name="connsiteX43" fmla="*/ 510497 w 539466"/>
                  <a:gd name="connsiteY43" fmla="*/ 0 h 430641"/>
                  <a:gd name="connsiteX44" fmla="*/ 529879 w 539466"/>
                  <a:gd name="connsiteY44" fmla="*/ 20963 h 430641"/>
                  <a:gd name="connsiteX45" fmla="*/ 529879 w 539466"/>
                  <a:gd name="connsiteY45" fmla="*/ 312829 h 430641"/>
                  <a:gd name="connsiteX46" fmla="*/ 510497 w 539466"/>
                  <a:gd name="connsiteY46" fmla="*/ 332179 h 430641"/>
                  <a:gd name="connsiteX47" fmla="*/ 30783 w 539466"/>
                  <a:gd name="connsiteY47" fmla="*/ 332179 h 430641"/>
                  <a:gd name="connsiteX48" fmla="*/ 11401 w 539466"/>
                  <a:gd name="connsiteY48" fmla="*/ 312829 h 430641"/>
                  <a:gd name="connsiteX49" fmla="*/ 11401 w 539466"/>
                  <a:gd name="connsiteY49" fmla="*/ 20963 h 430641"/>
                  <a:gd name="connsiteX50" fmla="*/ 30783 w 539466"/>
                  <a:gd name="connsiteY50" fmla="*/ 0 h 43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39466" h="430641">
                    <a:moveTo>
                      <a:pt x="208357" y="395115"/>
                    </a:moveTo>
                    <a:lnTo>
                      <a:pt x="203511" y="422567"/>
                    </a:lnTo>
                    <a:lnTo>
                      <a:pt x="331109" y="422567"/>
                    </a:lnTo>
                    <a:lnTo>
                      <a:pt x="318188" y="395115"/>
                    </a:lnTo>
                    <a:close/>
                    <a:moveTo>
                      <a:pt x="30688" y="354745"/>
                    </a:moveTo>
                    <a:lnTo>
                      <a:pt x="22612" y="385427"/>
                    </a:lnTo>
                    <a:lnTo>
                      <a:pt x="518469" y="385427"/>
                    </a:lnTo>
                    <a:lnTo>
                      <a:pt x="508778" y="354745"/>
                    </a:lnTo>
                    <a:close/>
                    <a:moveTo>
                      <a:pt x="22612" y="340212"/>
                    </a:moveTo>
                    <a:lnTo>
                      <a:pt x="515239" y="340212"/>
                    </a:lnTo>
                    <a:cubicBezTo>
                      <a:pt x="521699" y="340212"/>
                      <a:pt x="526545" y="343442"/>
                      <a:pt x="528160" y="349901"/>
                    </a:cubicBezTo>
                    <a:lnTo>
                      <a:pt x="537851" y="388656"/>
                    </a:lnTo>
                    <a:cubicBezTo>
                      <a:pt x="539466" y="390271"/>
                      <a:pt x="539466" y="391886"/>
                      <a:pt x="539466" y="393501"/>
                    </a:cubicBezTo>
                    <a:lnTo>
                      <a:pt x="539466" y="417723"/>
                    </a:lnTo>
                    <a:cubicBezTo>
                      <a:pt x="539466" y="425797"/>
                      <a:pt x="533005" y="430641"/>
                      <a:pt x="526545" y="430641"/>
                    </a:cubicBezTo>
                    <a:lnTo>
                      <a:pt x="12921" y="430641"/>
                    </a:lnTo>
                    <a:cubicBezTo>
                      <a:pt x="6461" y="430641"/>
                      <a:pt x="0" y="425797"/>
                      <a:pt x="0" y="417723"/>
                    </a:cubicBezTo>
                    <a:lnTo>
                      <a:pt x="0" y="393501"/>
                    </a:lnTo>
                    <a:cubicBezTo>
                      <a:pt x="0" y="391886"/>
                      <a:pt x="0" y="390271"/>
                      <a:pt x="1615" y="388656"/>
                    </a:cubicBezTo>
                    <a:lnTo>
                      <a:pt x="9691" y="349901"/>
                    </a:lnTo>
                    <a:cubicBezTo>
                      <a:pt x="11306" y="343442"/>
                      <a:pt x="17767" y="340212"/>
                      <a:pt x="22612" y="340212"/>
                    </a:cubicBezTo>
                    <a:close/>
                    <a:moveTo>
                      <a:pt x="339174" y="171013"/>
                    </a:moveTo>
                    <a:cubicBezTo>
                      <a:pt x="340789" y="171013"/>
                      <a:pt x="340789" y="171013"/>
                      <a:pt x="340789" y="171013"/>
                    </a:cubicBezTo>
                    <a:lnTo>
                      <a:pt x="416685" y="191945"/>
                    </a:lnTo>
                    <a:cubicBezTo>
                      <a:pt x="416685" y="191945"/>
                      <a:pt x="418299" y="191945"/>
                      <a:pt x="418299" y="191945"/>
                    </a:cubicBezTo>
                    <a:cubicBezTo>
                      <a:pt x="418299" y="191945"/>
                      <a:pt x="418299" y="193556"/>
                      <a:pt x="418299" y="193556"/>
                    </a:cubicBezTo>
                    <a:cubicBezTo>
                      <a:pt x="418299" y="193556"/>
                      <a:pt x="418299" y="193556"/>
                      <a:pt x="418299" y="195166"/>
                    </a:cubicBezTo>
                    <a:lnTo>
                      <a:pt x="389233" y="204827"/>
                    </a:lnTo>
                    <a:lnTo>
                      <a:pt x="429603" y="245081"/>
                    </a:lnTo>
                    <a:cubicBezTo>
                      <a:pt x="429603" y="245081"/>
                      <a:pt x="429603" y="246691"/>
                      <a:pt x="429603" y="246691"/>
                    </a:cubicBezTo>
                    <a:lnTo>
                      <a:pt x="416685" y="261183"/>
                    </a:lnTo>
                    <a:cubicBezTo>
                      <a:pt x="415070" y="261183"/>
                      <a:pt x="413455" y="261183"/>
                      <a:pt x="413455" y="261183"/>
                    </a:cubicBezTo>
                    <a:lnTo>
                      <a:pt x="373085" y="220929"/>
                    </a:lnTo>
                    <a:lnTo>
                      <a:pt x="368240" y="254742"/>
                    </a:lnTo>
                    <a:cubicBezTo>
                      <a:pt x="366626" y="254742"/>
                      <a:pt x="366626" y="254742"/>
                      <a:pt x="366626" y="254742"/>
                    </a:cubicBezTo>
                    <a:cubicBezTo>
                      <a:pt x="365011" y="254742"/>
                      <a:pt x="365011" y="254742"/>
                      <a:pt x="365011" y="253132"/>
                    </a:cubicBezTo>
                    <a:lnTo>
                      <a:pt x="339174" y="172623"/>
                    </a:lnTo>
                    <a:cubicBezTo>
                      <a:pt x="339174" y="172623"/>
                      <a:pt x="339174" y="172623"/>
                      <a:pt x="339174" y="171013"/>
                    </a:cubicBezTo>
                    <a:close/>
                    <a:moveTo>
                      <a:pt x="50166" y="40313"/>
                    </a:moveTo>
                    <a:lnTo>
                      <a:pt x="50166" y="293479"/>
                    </a:lnTo>
                    <a:lnTo>
                      <a:pt x="491114" y="293479"/>
                    </a:lnTo>
                    <a:lnTo>
                      <a:pt x="491114" y="40313"/>
                    </a:lnTo>
                    <a:close/>
                    <a:moveTo>
                      <a:pt x="30783" y="0"/>
                    </a:moveTo>
                    <a:lnTo>
                      <a:pt x="510497" y="0"/>
                    </a:lnTo>
                    <a:cubicBezTo>
                      <a:pt x="521803" y="0"/>
                      <a:pt x="529879" y="9675"/>
                      <a:pt x="529879" y="20963"/>
                    </a:cubicBezTo>
                    <a:lnTo>
                      <a:pt x="529879" y="312829"/>
                    </a:lnTo>
                    <a:cubicBezTo>
                      <a:pt x="529879" y="324116"/>
                      <a:pt x="521803" y="332179"/>
                      <a:pt x="510497" y="332179"/>
                    </a:cubicBezTo>
                    <a:lnTo>
                      <a:pt x="30783" y="332179"/>
                    </a:lnTo>
                    <a:cubicBezTo>
                      <a:pt x="19477" y="332179"/>
                      <a:pt x="11401" y="324116"/>
                      <a:pt x="11401" y="312829"/>
                    </a:cubicBezTo>
                    <a:lnTo>
                      <a:pt x="11401" y="20963"/>
                    </a:lnTo>
                    <a:cubicBezTo>
                      <a:pt x="11401" y="9675"/>
                      <a:pt x="19477" y="0"/>
                      <a:pt x="30783" y="0"/>
                    </a:cubicBezTo>
                    <a:close/>
                  </a:path>
                </a:pathLst>
              </a:custGeom>
              <a:solidFill>
                <a:srgbClr val="0042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43">
                  <a:cs typeface="+mn-ea"/>
                  <a:sym typeface="+mn-lt"/>
                </a:endParaRPr>
              </a:p>
            </p:txBody>
          </p:sp>
          <p:sp>
            <p:nvSpPr>
              <p:cNvPr id="17" name="office-computer_81582">
                <a:extLst>
                  <a:ext uri="{FF2B5EF4-FFF2-40B4-BE49-F238E27FC236}">
                    <a16:creationId xmlns:a16="http://schemas.microsoft.com/office/drawing/2014/main" id="{12706AA6-CD8D-425E-B64C-3916D1740651}"/>
                  </a:ext>
                </a:extLst>
              </p:cNvPr>
              <p:cNvSpPr>
                <a:spLocks noChangeAspect="1"/>
              </p:cNvSpPr>
              <p:nvPr/>
            </p:nvSpPr>
            <p:spPr bwMode="auto">
              <a:xfrm>
                <a:off x="2375570" y="7229502"/>
                <a:ext cx="935910" cy="648072"/>
              </a:xfrm>
              <a:custGeom>
                <a:avLst/>
                <a:gdLst>
                  <a:gd name="connsiteX0" fmla="*/ 269403 w 605733"/>
                  <a:gd name="connsiteY0" fmla="*/ 292079 h 419441"/>
                  <a:gd name="connsiteX1" fmla="*/ 261679 w 605733"/>
                  <a:gd name="connsiteY1" fmla="*/ 299792 h 419441"/>
                  <a:gd name="connsiteX2" fmla="*/ 269403 w 605733"/>
                  <a:gd name="connsiteY2" fmla="*/ 307505 h 419441"/>
                  <a:gd name="connsiteX3" fmla="*/ 277127 w 605733"/>
                  <a:gd name="connsiteY3" fmla="*/ 299792 h 419441"/>
                  <a:gd name="connsiteX4" fmla="*/ 269403 w 605733"/>
                  <a:gd name="connsiteY4" fmla="*/ 292079 h 419441"/>
                  <a:gd name="connsiteX5" fmla="*/ 236151 w 605733"/>
                  <a:gd name="connsiteY5" fmla="*/ 292079 h 419441"/>
                  <a:gd name="connsiteX6" fmla="*/ 228427 w 605733"/>
                  <a:gd name="connsiteY6" fmla="*/ 299792 h 419441"/>
                  <a:gd name="connsiteX7" fmla="*/ 236151 w 605733"/>
                  <a:gd name="connsiteY7" fmla="*/ 307505 h 419441"/>
                  <a:gd name="connsiteX8" fmla="*/ 243876 w 605733"/>
                  <a:gd name="connsiteY8" fmla="*/ 299792 h 419441"/>
                  <a:gd name="connsiteX9" fmla="*/ 236151 w 605733"/>
                  <a:gd name="connsiteY9" fmla="*/ 292079 h 419441"/>
                  <a:gd name="connsiteX10" fmla="*/ 310379 w 605733"/>
                  <a:gd name="connsiteY10" fmla="*/ 286341 h 419441"/>
                  <a:gd name="connsiteX11" fmla="*/ 296908 w 605733"/>
                  <a:gd name="connsiteY11" fmla="*/ 299792 h 419441"/>
                  <a:gd name="connsiteX12" fmla="*/ 310379 w 605733"/>
                  <a:gd name="connsiteY12" fmla="*/ 313149 h 419441"/>
                  <a:gd name="connsiteX13" fmla="*/ 323755 w 605733"/>
                  <a:gd name="connsiteY13" fmla="*/ 299792 h 419441"/>
                  <a:gd name="connsiteX14" fmla="*/ 310379 w 605733"/>
                  <a:gd name="connsiteY14" fmla="*/ 286341 h 419441"/>
                  <a:gd name="connsiteX15" fmla="*/ 497204 w 605733"/>
                  <a:gd name="connsiteY15" fmla="*/ 228957 h 419441"/>
                  <a:gd name="connsiteX16" fmla="*/ 470260 w 605733"/>
                  <a:gd name="connsiteY16" fmla="*/ 255766 h 419441"/>
                  <a:gd name="connsiteX17" fmla="*/ 497204 w 605733"/>
                  <a:gd name="connsiteY17" fmla="*/ 282669 h 419441"/>
                  <a:gd name="connsiteX18" fmla="*/ 524053 w 605733"/>
                  <a:gd name="connsiteY18" fmla="*/ 255766 h 419441"/>
                  <a:gd name="connsiteX19" fmla="*/ 497204 w 605733"/>
                  <a:gd name="connsiteY19" fmla="*/ 228957 h 419441"/>
                  <a:gd name="connsiteX20" fmla="*/ 444635 w 605733"/>
                  <a:gd name="connsiteY20" fmla="*/ 166309 h 419441"/>
                  <a:gd name="connsiteX21" fmla="*/ 429278 w 605733"/>
                  <a:gd name="connsiteY21" fmla="*/ 181642 h 419441"/>
                  <a:gd name="connsiteX22" fmla="*/ 444635 w 605733"/>
                  <a:gd name="connsiteY22" fmla="*/ 196975 h 419441"/>
                  <a:gd name="connsiteX23" fmla="*/ 549678 w 605733"/>
                  <a:gd name="connsiteY23" fmla="*/ 196975 h 419441"/>
                  <a:gd name="connsiteX24" fmla="*/ 565034 w 605733"/>
                  <a:gd name="connsiteY24" fmla="*/ 181642 h 419441"/>
                  <a:gd name="connsiteX25" fmla="*/ 549678 w 605733"/>
                  <a:gd name="connsiteY25" fmla="*/ 166309 h 419441"/>
                  <a:gd name="connsiteX26" fmla="*/ 322718 w 605733"/>
                  <a:gd name="connsiteY26" fmla="*/ 80999 h 419441"/>
                  <a:gd name="connsiteX27" fmla="*/ 40128 w 605733"/>
                  <a:gd name="connsiteY27" fmla="*/ 81846 h 419441"/>
                  <a:gd name="connsiteX28" fmla="*/ 40881 w 605733"/>
                  <a:gd name="connsiteY28" fmla="*/ 269503 h 419441"/>
                  <a:gd name="connsiteX29" fmla="*/ 322718 w 605733"/>
                  <a:gd name="connsiteY29" fmla="*/ 269503 h 419441"/>
                  <a:gd name="connsiteX30" fmla="*/ 444635 w 605733"/>
                  <a:gd name="connsiteY30" fmla="*/ 43459 h 419441"/>
                  <a:gd name="connsiteX31" fmla="*/ 429278 w 605733"/>
                  <a:gd name="connsiteY31" fmla="*/ 58885 h 419441"/>
                  <a:gd name="connsiteX32" fmla="*/ 444635 w 605733"/>
                  <a:gd name="connsiteY32" fmla="*/ 74218 h 419441"/>
                  <a:gd name="connsiteX33" fmla="*/ 549678 w 605733"/>
                  <a:gd name="connsiteY33" fmla="*/ 74218 h 419441"/>
                  <a:gd name="connsiteX34" fmla="*/ 565034 w 605733"/>
                  <a:gd name="connsiteY34" fmla="*/ 58885 h 419441"/>
                  <a:gd name="connsiteX35" fmla="*/ 549678 w 605733"/>
                  <a:gd name="connsiteY35" fmla="*/ 43459 h 419441"/>
                  <a:gd name="connsiteX36" fmla="*/ 40128 w 605733"/>
                  <a:gd name="connsiteY36" fmla="*/ 40928 h 419441"/>
                  <a:gd name="connsiteX37" fmla="*/ 323566 w 605733"/>
                  <a:gd name="connsiteY37" fmla="*/ 40928 h 419441"/>
                  <a:gd name="connsiteX38" fmla="*/ 363694 w 605733"/>
                  <a:gd name="connsiteY38" fmla="*/ 80999 h 419441"/>
                  <a:gd name="connsiteX39" fmla="*/ 363694 w 605733"/>
                  <a:gd name="connsiteY39" fmla="*/ 289915 h 419441"/>
                  <a:gd name="connsiteX40" fmla="*/ 323566 w 605733"/>
                  <a:gd name="connsiteY40" fmla="*/ 329986 h 419441"/>
                  <a:gd name="connsiteX41" fmla="*/ 212602 w 605733"/>
                  <a:gd name="connsiteY41" fmla="*/ 329986 h 419441"/>
                  <a:gd name="connsiteX42" fmla="*/ 212602 w 605733"/>
                  <a:gd name="connsiteY42" fmla="*/ 358111 h 419441"/>
                  <a:gd name="connsiteX43" fmla="*/ 264599 w 605733"/>
                  <a:gd name="connsiteY43" fmla="*/ 358111 h 419441"/>
                  <a:gd name="connsiteX44" fmla="*/ 279105 w 605733"/>
                  <a:gd name="connsiteY44" fmla="*/ 372597 h 419441"/>
                  <a:gd name="connsiteX45" fmla="*/ 279105 w 605733"/>
                  <a:gd name="connsiteY45" fmla="*/ 405049 h 419441"/>
                  <a:gd name="connsiteX46" fmla="*/ 264599 w 605733"/>
                  <a:gd name="connsiteY46" fmla="*/ 419441 h 419441"/>
                  <a:gd name="connsiteX47" fmla="*/ 99095 w 605733"/>
                  <a:gd name="connsiteY47" fmla="*/ 419441 h 419441"/>
                  <a:gd name="connsiteX48" fmla="*/ 84589 w 605733"/>
                  <a:gd name="connsiteY48" fmla="*/ 405049 h 419441"/>
                  <a:gd name="connsiteX49" fmla="*/ 84589 w 605733"/>
                  <a:gd name="connsiteY49" fmla="*/ 372597 h 419441"/>
                  <a:gd name="connsiteX50" fmla="*/ 99095 w 605733"/>
                  <a:gd name="connsiteY50" fmla="*/ 358111 h 419441"/>
                  <a:gd name="connsiteX51" fmla="*/ 151092 w 605733"/>
                  <a:gd name="connsiteY51" fmla="*/ 358111 h 419441"/>
                  <a:gd name="connsiteX52" fmla="*/ 151092 w 605733"/>
                  <a:gd name="connsiteY52" fmla="*/ 329986 h 419441"/>
                  <a:gd name="connsiteX53" fmla="*/ 40128 w 605733"/>
                  <a:gd name="connsiteY53" fmla="*/ 329986 h 419441"/>
                  <a:gd name="connsiteX54" fmla="*/ 0 w 605733"/>
                  <a:gd name="connsiteY54" fmla="*/ 289915 h 419441"/>
                  <a:gd name="connsiteX55" fmla="*/ 0 w 605733"/>
                  <a:gd name="connsiteY55" fmla="*/ 80999 h 419441"/>
                  <a:gd name="connsiteX56" fmla="*/ 40128 w 605733"/>
                  <a:gd name="connsiteY56" fmla="*/ 40928 h 419441"/>
                  <a:gd name="connsiteX57" fmla="*/ 408364 w 605733"/>
                  <a:gd name="connsiteY57" fmla="*/ 0 h 419441"/>
                  <a:gd name="connsiteX58" fmla="*/ 586043 w 605733"/>
                  <a:gd name="connsiteY58" fmla="*/ 0 h 419441"/>
                  <a:gd name="connsiteX59" fmla="*/ 605733 w 605733"/>
                  <a:gd name="connsiteY59" fmla="*/ 19660 h 419441"/>
                  <a:gd name="connsiteX60" fmla="*/ 605733 w 605733"/>
                  <a:gd name="connsiteY60" fmla="*/ 399875 h 419441"/>
                  <a:gd name="connsiteX61" fmla="*/ 586043 w 605733"/>
                  <a:gd name="connsiteY61" fmla="*/ 419441 h 419441"/>
                  <a:gd name="connsiteX62" fmla="*/ 408364 w 605733"/>
                  <a:gd name="connsiteY62" fmla="*/ 419441 h 419441"/>
                  <a:gd name="connsiteX63" fmla="*/ 388674 w 605733"/>
                  <a:gd name="connsiteY63" fmla="*/ 399875 h 419441"/>
                  <a:gd name="connsiteX64" fmla="*/ 388674 w 605733"/>
                  <a:gd name="connsiteY64" fmla="*/ 19660 h 419441"/>
                  <a:gd name="connsiteX65" fmla="*/ 408364 w 605733"/>
                  <a:gd name="connsiteY65" fmla="*/ 0 h 4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05733" h="419441">
                    <a:moveTo>
                      <a:pt x="269403" y="292079"/>
                    </a:moveTo>
                    <a:cubicBezTo>
                      <a:pt x="265164" y="292079"/>
                      <a:pt x="261679" y="295465"/>
                      <a:pt x="261679" y="299792"/>
                    </a:cubicBezTo>
                    <a:cubicBezTo>
                      <a:pt x="261679" y="304025"/>
                      <a:pt x="265164" y="307505"/>
                      <a:pt x="269403" y="307505"/>
                    </a:cubicBezTo>
                    <a:cubicBezTo>
                      <a:pt x="273642" y="307505"/>
                      <a:pt x="277127" y="304025"/>
                      <a:pt x="277127" y="299792"/>
                    </a:cubicBezTo>
                    <a:cubicBezTo>
                      <a:pt x="277127" y="295465"/>
                      <a:pt x="273642" y="292079"/>
                      <a:pt x="269403" y="292079"/>
                    </a:cubicBezTo>
                    <a:close/>
                    <a:moveTo>
                      <a:pt x="236151" y="292079"/>
                    </a:moveTo>
                    <a:cubicBezTo>
                      <a:pt x="231913" y="292079"/>
                      <a:pt x="228427" y="295465"/>
                      <a:pt x="228427" y="299792"/>
                    </a:cubicBezTo>
                    <a:cubicBezTo>
                      <a:pt x="228427" y="304025"/>
                      <a:pt x="231913" y="307505"/>
                      <a:pt x="236151" y="307505"/>
                    </a:cubicBezTo>
                    <a:cubicBezTo>
                      <a:pt x="240390" y="307505"/>
                      <a:pt x="243876" y="304025"/>
                      <a:pt x="243876" y="299792"/>
                    </a:cubicBezTo>
                    <a:cubicBezTo>
                      <a:pt x="243876" y="295465"/>
                      <a:pt x="240390" y="292079"/>
                      <a:pt x="236151" y="292079"/>
                    </a:cubicBezTo>
                    <a:close/>
                    <a:moveTo>
                      <a:pt x="310379" y="286341"/>
                    </a:moveTo>
                    <a:cubicBezTo>
                      <a:pt x="302937" y="286341"/>
                      <a:pt x="296908" y="292361"/>
                      <a:pt x="296908" y="299792"/>
                    </a:cubicBezTo>
                    <a:cubicBezTo>
                      <a:pt x="296908" y="307129"/>
                      <a:pt x="302937" y="313149"/>
                      <a:pt x="310379" y="313149"/>
                    </a:cubicBezTo>
                    <a:cubicBezTo>
                      <a:pt x="317820" y="313149"/>
                      <a:pt x="323755" y="307129"/>
                      <a:pt x="323755" y="299792"/>
                    </a:cubicBezTo>
                    <a:cubicBezTo>
                      <a:pt x="323755" y="292361"/>
                      <a:pt x="317820" y="286341"/>
                      <a:pt x="310379" y="286341"/>
                    </a:cubicBezTo>
                    <a:close/>
                    <a:moveTo>
                      <a:pt x="497204" y="228957"/>
                    </a:moveTo>
                    <a:cubicBezTo>
                      <a:pt x="482318" y="228957"/>
                      <a:pt x="470260" y="240998"/>
                      <a:pt x="470260" y="255766"/>
                    </a:cubicBezTo>
                    <a:cubicBezTo>
                      <a:pt x="470260" y="270628"/>
                      <a:pt x="482318" y="282669"/>
                      <a:pt x="497204" y="282669"/>
                    </a:cubicBezTo>
                    <a:cubicBezTo>
                      <a:pt x="511994" y="282669"/>
                      <a:pt x="524053" y="270628"/>
                      <a:pt x="524053" y="255766"/>
                    </a:cubicBezTo>
                    <a:cubicBezTo>
                      <a:pt x="524053" y="240998"/>
                      <a:pt x="511994" y="228957"/>
                      <a:pt x="497204" y="228957"/>
                    </a:cubicBezTo>
                    <a:close/>
                    <a:moveTo>
                      <a:pt x="444635" y="166309"/>
                    </a:moveTo>
                    <a:cubicBezTo>
                      <a:pt x="436156" y="166309"/>
                      <a:pt x="429278" y="173176"/>
                      <a:pt x="429278" y="181642"/>
                    </a:cubicBezTo>
                    <a:cubicBezTo>
                      <a:pt x="429278" y="190108"/>
                      <a:pt x="436156" y="196975"/>
                      <a:pt x="444635" y="196975"/>
                    </a:cubicBezTo>
                    <a:lnTo>
                      <a:pt x="549678" y="196975"/>
                    </a:lnTo>
                    <a:cubicBezTo>
                      <a:pt x="558157" y="196975"/>
                      <a:pt x="565034" y="190108"/>
                      <a:pt x="565034" y="181642"/>
                    </a:cubicBezTo>
                    <a:cubicBezTo>
                      <a:pt x="565034" y="173176"/>
                      <a:pt x="558157" y="166309"/>
                      <a:pt x="549678" y="166309"/>
                    </a:cubicBezTo>
                    <a:close/>
                    <a:moveTo>
                      <a:pt x="322718" y="80999"/>
                    </a:moveTo>
                    <a:lnTo>
                      <a:pt x="40128" y="81846"/>
                    </a:lnTo>
                    <a:lnTo>
                      <a:pt x="40881" y="269503"/>
                    </a:lnTo>
                    <a:lnTo>
                      <a:pt x="322718" y="269503"/>
                    </a:lnTo>
                    <a:close/>
                    <a:moveTo>
                      <a:pt x="444635" y="43459"/>
                    </a:moveTo>
                    <a:cubicBezTo>
                      <a:pt x="436156" y="43459"/>
                      <a:pt x="429278" y="50420"/>
                      <a:pt x="429278" y="58885"/>
                    </a:cubicBezTo>
                    <a:cubicBezTo>
                      <a:pt x="429278" y="67351"/>
                      <a:pt x="436156" y="74218"/>
                      <a:pt x="444635" y="74218"/>
                    </a:cubicBezTo>
                    <a:lnTo>
                      <a:pt x="549678" y="74218"/>
                    </a:lnTo>
                    <a:cubicBezTo>
                      <a:pt x="558157" y="74218"/>
                      <a:pt x="565034" y="67351"/>
                      <a:pt x="565034" y="58885"/>
                    </a:cubicBezTo>
                    <a:cubicBezTo>
                      <a:pt x="565034" y="50420"/>
                      <a:pt x="558157" y="43459"/>
                      <a:pt x="549678" y="43459"/>
                    </a:cubicBezTo>
                    <a:close/>
                    <a:moveTo>
                      <a:pt x="40128" y="40928"/>
                    </a:moveTo>
                    <a:lnTo>
                      <a:pt x="323566" y="40928"/>
                    </a:lnTo>
                    <a:cubicBezTo>
                      <a:pt x="345702" y="40928"/>
                      <a:pt x="363694" y="58894"/>
                      <a:pt x="363694" y="80999"/>
                    </a:cubicBezTo>
                    <a:lnTo>
                      <a:pt x="363694" y="289915"/>
                    </a:lnTo>
                    <a:cubicBezTo>
                      <a:pt x="363694" y="312020"/>
                      <a:pt x="345702" y="329986"/>
                      <a:pt x="323566" y="329986"/>
                    </a:cubicBezTo>
                    <a:lnTo>
                      <a:pt x="212602" y="329986"/>
                    </a:lnTo>
                    <a:lnTo>
                      <a:pt x="212602" y="358111"/>
                    </a:lnTo>
                    <a:lnTo>
                      <a:pt x="264599" y="358111"/>
                    </a:lnTo>
                    <a:cubicBezTo>
                      <a:pt x="272606" y="358111"/>
                      <a:pt x="279105" y="364602"/>
                      <a:pt x="279105" y="372597"/>
                    </a:cubicBezTo>
                    <a:lnTo>
                      <a:pt x="279105" y="405049"/>
                    </a:lnTo>
                    <a:cubicBezTo>
                      <a:pt x="279105" y="413045"/>
                      <a:pt x="272606" y="419441"/>
                      <a:pt x="264599" y="419441"/>
                    </a:cubicBezTo>
                    <a:lnTo>
                      <a:pt x="99095" y="419441"/>
                    </a:lnTo>
                    <a:cubicBezTo>
                      <a:pt x="91088" y="419441"/>
                      <a:pt x="84589" y="413045"/>
                      <a:pt x="84589" y="405049"/>
                    </a:cubicBezTo>
                    <a:lnTo>
                      <a:pt x="84589" y="372597"/>
                    </a:lnTo>
                    <a:cubicBezTo>
                      <a:pt x="84589" y="364602"/>
                      <a:pt x="91088" y="358111"/>
                      <a:pt x="99095" y="358111"/>
                    </a:cubicBezTo>
                    <a:lnTo>
                      <a:pt x="151092" y="358111"/>
                    </a:lnTo>
                    <a:lnTo>
                      <a:pt x="151092" y="329986"/>
                    </a:lnTo>
                    <a:lnTo>
                      <a:pt x="40128" y="329986"/>
                    </a:lnTo>
                    <a:cubicBezTo>
                      <a:pt x="17992" y="329986"/>
                      <a:pt x="0" y="312020"/>
                      <a:pt x="0" y="289915"/>
                    </a:cubicBezTo>
                    <a:lnTo>
                      <a:pt x="0" y="80999"/>
                    </a:lnTo>
                    <a:cubicBezTo>
                      <a:pt x="0" y="58894"/>
                      <a:pt x="17992" y="40928"/>
                      <a:pt x="40128" y="40928"/>
                    </a:cubicBezTo>
                    <a:close/>
                    <a:moveTo>
                      <a:pt x="408364" y="0"/>
                    </a:moveTo>
                    <a:lnTo>
                      <a:pt x="586043" y="0"/>
                    </a:lnTo>
                    <a:cubicBezTo>
                      <a:pt x="596877" y="0"/>
                      <a:pt x="605733" y="8842"/>
                      <a:pt x="605733" y="19660"/>
                    </a:cubicBezTo>
                    <a:lnTo>
                      <a:pt x="605733" y="399875"/>
                    </a:lnTo>
                    <a:cubicBezTo>
                      <a:pt x="605733" y="410693"/>
                      <a:pt x="596877" y="419441"/>
                      <a:pt x="586043" y="419441"/>
                    </a:cubicBezTo>
                    <a:lnTo>
                      <a:pt x="408364" y="419441"/>
                    </a:lnTo>
                    <a:cubicBezTo>
                      <a:pt x="397530" y="419441"/>
                      <a:pt x="388674" y="410693"/>
                      <a:pt x="388674" y="399875"/>
                    </a:cubicBezTo>
                    <a:lnTo>
                      <a:pt x="388674" y="19660"/>
                    </a:lnTo>
                    <a:cubicBezTo>
                      <a:pt x="388674" y="8842"/>
                      <a:pt x="397530" y="0"/>
                      <a:pt x="408364" y="0"/>
                    </a:cubicBezTo>
                    <a:close/>
                  </a:path>
                </a:pathLst>
              </a:custGeom>
              <a:solidFill>
                <a:srgbClr val="00428A"/>
              </a:solidFill>
              <a:ln>
                <a:noFill/>
              </a:ln>
            </p:spPr>
            <p:txBody>
              <a:bodyPr/>
              <a:lstStyle/>
              <a:p>
                <a:endParaRPr lang="zh-CN" altLang="en-US" sz="1143">
                  <a:cs typeface="+mn-ea"/>
                  <a:sym typeface="+mn-lt"/>
                </a:endParaRPr>
              </a:p>
            </p:txBody>
          </p:sp>
          <p:sp>
            <p:nvSpPr>
              <p:cNvPr id="18" name="office-computer_81582">
                <a:extLst>
                  <a:ext uri="{FF2B5EF4-FFF2-40B4-BE49-F238E27FC236}">
                    <a16:creationId xmlns:a16="http://schemas.microsoft.com/office/drawing/2014/main" id="{561C0AD2-F445-4352-A759-C7CB4373F233}"/>
                  </a:ext>
                </a:extLst>
              </p:cNvPr>
              <p:cNvSpPr>
                <a:spLocks noChangeAspect="1"/>
              </p:cNvSpPr>
              <p:nvPr/>
            </p:nvSpPr>
            <p:spPr bwMode="auto">
              <a:xfrm>
                <a:off x="2375570" y="8352209"/>
                <a:ext cx="935910" cy="648072"/>
              </a:xfrm>
              <a:custGeom>
                <a:avLst/>
                <a:gdLst>
                  <a:gd name="connsiteX0" fmla="*/ 269403 w 605733"/>
                  <a:gd name="connsiteY0" fmla="*/ 292079 h 419441"/>
                  <a:gd name="connsiteX1" fmla="*/ 261679 w 605733"/>
                  <a:gd name="connsiteY1" fmla="*/ 299792 h 419441"/>
                  <a:gd name="connsiteX2" fmla="*/ 269403 w 605733"/>
                  <a:gd name="connsiteY2" fmla="*/ 307505 h 419441"/>
                  <a:gd name="connsiteX3" fmla="*/ 277127 w 605733"/>
                  <a:gd name="connsiteY3" fmla="*/ 299792 h 419441"/>
                  <a:gd name="connsiteX4" fmla="*/ 269403 w 605733"/>
                  <a:gd name="connsiteY4" fmla="*/ 292079 h 419441"/>
                  <a:gd name="connsiteX5" fmla="*/ 236151 w 605733"/>
                  <a:gd name="connsiteY5" fmla="*/ 292079 h 419441"/>
                  <a:gd name="connsiteX6" fmla="*/ 228427 w 605733"/>
                  <a:gd name="connsiteY6" fmla="*/ 299792 h 419441"/>
                  <a:gd name="connsiteX7" fmla="*/ 236151 w 605733"/>
                  <a:gd name="connsiteY7" fmla="*/ 307505 h 419441"/>
                  <a:gd name="connsiteX8" fmla="*/ 243876 w 605733"/>
                  <a:gd name="connsiteY8" fmla="*/ 299792 h 419441"/>
                  <a:gd name="connsiteX9" fmla="*/ 236151 w 605733"/>
                  <a:gd name="connsiteY9" fmla="*/ 292079 h 419441"/>
                  <a:gd name="connsiteX10" fmla="*/ 310379 w 605733"/>
                  <a:gd name="connsiteY10" fmla="*/ 286341 h 419441"/>
                  <a:gd name="connsiteX11" fmla="*/ 296908 w 605733"/>
                  <a:gd name="connsiteY11" fmla="*/ 299792 h 419441"/>
                  <a:gd name="connsiteX12" fmla="*/ 310379 w 605733"/>
                  <a:gd name="connsiteY12" fmla="*/ 313149 h 419441"/>
                  <a:gd name="connsiteX13" fmla="*/ 323755 w 605733"/>
                  <a:gd name="connsiteY13" fmla="*/ 299792 h 419441"/>
                  <a:gd name="connsiteX14" fmla="*/ 310379 w 605733"/>
                  <a:gd name="connsiteY14" fmla="*/ 286341 h 419441"/>
                  <a:gd name="connsiteX15" fmla="*/ 497204 w 605733"/>
                  <a:gd name="connsiteY15" fmla="*/ 228957 h 419441"/>
                  <a:gd name="connsiteX16" fmla="*/ 470260 w 605733"/>
                  <a:gd name="connsiteY16" fmla="*/ 255766 h 419441"/>
                  <a:gd name="connsiteX17" fmla="*/ 497204 w 605733"/>
                  <a:gd name="connsiteY17" fmla="*/ 282669 h 419441"/>
                  <a:gd name="connsiteX18" fmla="*/ 524053 w 605733"/>
                  <a:gd name="connsiteY18" fmla="*/ 255766 h 419441"/>
                  <a:gd name="connsiteX19" fmla="*/ 497204 w 605733"/>
                  <a:gd name="connsiteY19" fmla="*/ 228957 h 419441"/>
                  <a:gd name="connsiteX20" fmla="*/ 444635 w 605733"/>
                  <a:gd name="connsiteY20" fmla="*/ 166309 h 419441"/>
                  <a:gd name="connsiteX21" fmla="*/ 429278 w 605733"/>
                  <a:gd name="connsiteY21" fmla="*/ 181642 h 419441"/>
                  <a:gd name="connsiteX22" fmla="*/ 444635 w 605733"/>
                  <a:gd name="connsiteY22" fmla="*/ 196975 h 419441"/>
                  <a:gd name="connsiteX23" fmla="*/ 549678 w 605733"/>
                  <a:gd name="connsiteY23" fmla="*/ 196975 h 419441"/>
                  <a:gd name="connsiteX24" fmla="*/ 565034 w 605733"/>
                  <a:gd name="connsiteY24" fmla="*/ 181642 h 419441"/>
                  <a:gd name="connsiteX25" fmla="*/ 549678 w 605733"/>
                  <a:gd name="connsiteY25" fmla="*/ 166309 h 419441"/>
                  <a:gd name="connsiteX26" fmla="*/ 322718 w 605733"/>
                  <a:gd name="connsiteY26" fmla="*/ 80999 h 419441"/>
                  <a:gd name="connsiteX27" fmla="*/ 40128 w 605733"/>
                  <a:gd name="connsiteY27" fmla="*/ 81846 h 419441"/>
                  <a:gd name="connsiteX28" fmla="*/ 40881 w 605733"/>
                  <a:gd name="connsiteY28" fmla="*/ 269503 h 419441"/>
                  <a:gd name="connsiteX29" fmla="*/ 322718 w 605733"/>
                  <a:gd name="connsiteY29" fmla="*/ 269503 h 419441"/>
                  <a:gd name="connsiteX30" fmla="*/ 444635 w 605733"/>
                  <a:gd name="connsiteY30" fmla="*/ 43459 h 419441"/>
                  <a:gd name="connsiteX31" fmla="*/ 429278 w 605733"/>
                  <a:gd name="connsiteY31" fmla="*/ 58885 h 419441"/>
                  <a:gd name="connsiteX32" fmla="*/ 444635 w 605733"/>
                  <a:gd name="connsiteY32" fmla="*/ 74218 h 419441"/>
                  <a:gd name="connsiteX33" fmla="*/ 549678 w 605733"/>
                  <a:gd name="connsiteY33" fmla="*/ 74218 h 419441"/>
                  <a:gd name="connsiteX34" fmla="*/ 565034 w 605733"/>
                  <a:gd name="connsiteY34" fmla="*/ 58885 h 419441"/>
                  <a:gd name="connsiteX35" fmla="*/ 549678 w 605733"/>
                  <a:gd name="connsiteY35" fmla="*/ 43459 h 419441"/>
                  <a:gd name="connsiteX36" fmla="*/ 40128 w 605733"/>
                  <a:gd name="connsiteY36" fmla="*/ 40928 h 419441"/>
                  <a:gd name="connsiteX37" fmla="*/ 323566 w 605733"/>
                  <a:gd name="connsiteY37" fmla="*/ 40928 h 419441"/>
                  <a:gd name="connsiteX38" fmla="*/ 363694 w 605733"/>
                  <a:gd name="connsiteY38" fmla="*/ 80999 h 419441"/>
                  <a:gd name="connsiteX39" fmla="*/ 363694 w 605733"/>
                  <a:gd name="connsiteY39" fmla="*/ 289915 h 419441"/>
                  <a:gd name="connsiteX40" fmla="*/ 323566 w 605733"/>
                  <a:gd name="connsiteY40" fmla="*/ 329986 h 419441"/>
                  <a:gd name="connsiteX41" fmla="*/ 212602 w 605733"/>
                  <a:gd name="connsiteY41" fmla="*/ 329986 h 419441"/>
                  <a:gd name="connsiteX42" fmla="*/ 212602 w 605733"/>
                  <a:gd name="connsiteY42" fmla="*/ 358111 h 419441"/>
                  <a:gd name="connsiteX43" fmla="*/ 264599 w 605733"/>
                  <a:gd name="connsiteY43" fmla="*/ 358111 h 419441"/>
                  <a:gd name="connsiteX44" fmla="*/ 279105 w 605733"/>
                  <a:gd name="connsiteY44" fmla="*/ 372597 h 419441"/>
                  <a:gd name="connsiteX45" fmla="*/ 279105 w 605733"/>
                  <a:gd name="connsiteY45" fmla="*/ 405049 h 419441"/>
                  <a:gd name="connsiteX46" fmla="*/ 264599 w 605733"/>
                  <a:gd name="connsiteY46" fmla="*/ 419441 h 419441"/>
                  <a:gd name="connsiteX47" fmla="*/ 99095 w 605733"/>
                  <a:gd name="connsiteY47" fmla="*/ 419441 h 419441"/>
                  <a:gd name="connsiteX48" fmla="*/ 84589 w 605733"/>
                  <a:gd name="connsiteY48" fmla="*/ 405049 h 419441"/>
                  <a:gd name="connsiteX49" fmla="*/ 84589 w 605733"/>
                  <a:gd name="connsiteY49" fmla="*/ 372597 h 419441"/>
                  <a:gd name="connsiteX50" fmla="*/ 99095 w 605733"/>
                  <a:gd name="connsiteY50" fmla="*/ 358111 h 419441"/>
                  <a:gd name="connsiteX51" fmla="*/ 151092 w 605733"/>
                  <a:gd name="connsiteY51" fmla="*/ 358111 h 419441"/>
                  <a:gd name="connsiteX52" fmla="*/ 151092 w 605733"/>
                  <a:gd name="connsiteY52" fmla="*/ 329986 h 419441"/>
                  <a:gd name="connsiteX53" fmla="*/ 40128 w 605733"/>
                  <a:gd name="connsiteY53" fmla="*/ 329986 h 419441"/>
                  <a:gd name="connsiteX54" fmla="*/ 0 w 605733"/>
                  <a:gd name="connsiteY54" fmla="*/ 289915 h 419441"/>
                  <a:gd name="connsiteX55" fmla="*/ 0 w 605733"/>
                  <a:gd name="connsiteY55" fmla="*/ 80999 h 419441"/>
                  <a:gd name="connsiteX56" fmla="*/ 40128 w 605733"/>
                  <a:gd name="connsiteY56" fmla="*/ 40928 h 419441"/>
                  <a:gd name="connsiteX57" fmla="*/ 408364 w 605733"/>
                  <a:gd name="connsiteY57" fmla="*/ 0 h 419441"/>
                  <a:gd name="connsiteX58" fmla="*/ 586043 w 605733"/>
                  <a:gd name="connsiteY58" fmla="*/ 0 h 419441"/>
                  <a:gd name="connsiteX59" fmla="*/ 605733 w 605733"/>
                  <a:gd name="connsiteY59" fmla="*/ 19660 h 419441"/>
                  <a:gd name="connsiteX60" fmla="*/ 605733 w 605733"/>
                  <a:gd name="connsiteY60" fmla="*/ 399875 h 419441"/>
                  <a:gd name="connsiteX61" fmla="*/ 586043 w 605733"/>
                  <a:gd name="connsiteY61" fmla="*/ 419441 h 419441"/>
                  <a:gd name="connsiteX62" fmla="*/ 408364 w 605733"/>
                  <a:gd name="connsiteY62" fmla="*/ 419441 h 419441"/>
                  <a:gd name="connsiteX63" fmla="*/ 388674 w 605733"/>
                  <a:gd name="connsiteY63" fmla="*/ 399875 h 419441"/>
                  <a:gd name="connsiteX64" fmla="*/ 388674 w 605733"/>
                  <a:gd name="connsiteY64" fmla="*/ 19660 h 419441"/>
                  <a:gd name="connsiteX65" fmla="*/ 408364 w 605733"/>
                  <a:gd name="connsiteY65" fmla="*/ 0 h 4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05733" h="419441">
                    <a:moveTo>
                      <a:pt x="269403" y="292079"/>
                    </a:moveTo>
                    <a:cubicBezTo>
                      <a:pt x="265164" y="292079"/>
                      <a:pt x="261679" y="295465"/>
                      <a:pt x="261679" y="299792"/>
                    </a:cubicBezTo>
                    <a:cubicBezTo>
                      <a:pt x="261679" y="304025"/>
                      <a:pt x="265164" y="307505"/>
                      <a:pt x="269403" y="307505"/>
                    </a:cubicBezTo>
                    <a:cubicBezTo>
                      <a:pt x="273642" y="307505"/>
                      <a:pt x="277127" y="304025"/>
                      <a:pt x="277127" y="299792"/>
                    </a:cubicBezTo>
                    <a:cubicBezTo>
                      <a:pt x="277127" y="295465"/>
                      <a:pt x="273642" y="292079"/>
                      <a:pt x="269403" y="292079"/>
                    </a:cubicBezTo>
                    <a:close/>
                    <a:moveTo>
                      <a:pt x="236151" y="292079"/>
                    </a:moveTo>
                    <a:cubicBezTo>
                      <a:pt x="231913" y="292079"/>
                      <a:pt x="228427" y="295465"/>
                      <a:pt x="228427" y="299792"/>
                    </a:cubicBezTo>
                    <a:cubicBezTo>
                      <a:pt x="228427" y="304025"/>
                      <a:pt x="231913" y="307505"/>
                      <a:pt x="236151" y="307505"/>
                    </a:cubicBezTo>
                    <a:cubicBezTo>
                      <a:pt x="240390" y="307505"/>
                      <a:pt x="243876" y="304025"/>
                      <a:pt x="243876" y="299792"/>
                    </a:cubicBezTo>
                    <a:cubicBezTo>
                      <a:pt x="243876" y="295465"/>
                      <a:pt x="240390" y="292079"/>
                      <a:pt x="236151" y="292079"/>
                    </a:cubicBezTo>
                    <a:close/>
                    <a:moveTo>
                      <a:pt x="310379" y="286341"/>
                    </a:moveTo>
                    <a:cubicBezTo>
                      <a:pt x="302937" y="286341"/>
                      <a:pt x="296908" y="292361"/>
                      <a:pt x="296908" y="299792"/>
                    </a:cubicBezTo>
                    <a:cubicBezTo>
                      <a:pt x="296908" y="307129"/>
                      <a:pt x="302937" y="313149"/>
                      <a:pt x="310379" y="313149"/>
                    </a:cubicBezTo>
                    <a:cubicBezTo>
                      <a:pt x="317820" y="313149"/>
                      <a:pt x="323755" y="307129"/>
                      <a:pt x="323755" y="299792"/>
                    </a:cubicBezTo>
                    <a:cubicBezTo>
                      <a:pt x="323755" y="292361"/>
                      <a:pt x="317820" y="286341"/>
                      <a:pt x="310379" y="286341"/>
                    </a:cubicBezTo>
                    <a:close/>
                    <a:moveTo>
                      <a:pt x="497204" y="228957"/>
                    </a:moveTo>
                    <a:cubicBezTo>
                      <a:pt x="482318" y="228957"/>
                      <a:pt x="470260" y="240998"/>
                      <a:pt x="470260" y="255766"/>
                    </a:cubicBezTo>
                    <a:cubicBezTo>
                      <a:pt x="470260" y="270628"/>
                      <a:pt x="482318" y="282669"/>
                      <a:pt x="497204" y="282669"/>
                    </a:cubicBezTo>
                    <a:cubicBezTo>
                      <a:pt x="511994" y="282669"/>
                      <a:pt x="524053" y="270628"/>
                      <a:pt x="524053" y="255766"/>
                    </a:cubicBezTo>
                    <a:cubicBezTo>
                      <a:pt x="524053" y="240998"/>
                      <a:pt x="511994" y="228957"/>
                      <a:pt x="497204" y="228957"/>
                    </a:cubicBezTo>
                    <a:close/>
                    <a:moveTo>
                      <a:pt x="444635" y="166309"/>
                    </a:moveTo>
                    <a:cubicBezTo>
                      <a:pt x="436156" y="166309"/>
                      <a:pt x="429278" y="173176"/>
                      <a:pt x="429278" y="181642"/>
                    </a:cubicBezTo>
                    <a:cubicBezTo>
                      <a:pt x="429278" y="190108"/>
                      <a:pt x="436156" y="196975"/>
                      <a:pt x="444635" y="196975"/>
                    </a:cubicBezTo>
                    <a:lnTo>
                      <a:pt x="549678" y="196975"/>
                    </a:lnTo>
                    <a:cubicBezTo>
                      <a:pt x="558157" y="196975"/>
                      <a:pt x="565034" y="190108"/>
                      <a:pt x="565034" y="181642"/>
                    </a:cubicBezTo>
                    <a:cubicBezTo>
                      <a:pt x="565034" y="173176"/>
                      <a:pt x="558157" y="166309"/>
                      <a:pt x="549678" y="166309"/>
                    </a:cubicBezTo>
                    <a:close/>
                    <a:moveTo>
                      <a:pt x="322718" y="80999"/>
                    </a:moveTo>
                    <a:lnTo>
                      <a:pt x="40128" y="81846"/>
                    </a:lnTo>
                    <a:lnTo>
                      <a:pt x="40881" y="269503"/>
                    </a:lnTo>
                    <a:lnTo>
                      <a:pt x="322718" y="269503"/>
                    </a:lnTo>
                    <a:close/>
                    <a:moveTo>
                      <a:pt x="444635" y="43459"/>
                    </a:moveTo>
                    <a:cubicBezTo>
                      <a:pt x="436156" y="43459"/>
                      <a:pt x="429278" y="50420"/>
                      <a:pt x="429278" y="58885"/>
                    </a:cubicBezTo>
                    <a:cubicBezTo>
                      <a:pt x="429278" y="67351"/>
                      <a:pt x="436156" y="74218"/>
                      <a:pt x="444635" y="74218"/>
                    </a:cubicBezTo>
                    <a:lnTo>
                      <a:pt x="549678" y="74218"/>
                    </a:lnTo>
                    <a:cubicBezTo>
                      <a:pt x="558157" y="74218"/>
                      <a:pt x="565034" y="67351"/>
                      <a:pt x="565034" y="58885"/>
                    </a:cubicBezTo>
                    <a:cubicBezTo>
                      <a:pt x="565034" y="50420"/>
                      <a:pt x="558157" y="43459"/>
                      <a:pt x="549678" y="43459"/>
                    </a:cubicBezTo>
                    <a:close/>
                    <a:moveTo>
                      <a:pt x="40128" y="40928"/>
                    </a:moveTo>
                    <a:lnTo>
                      <a:pt x="323566" y="40928"/>
                    </a:lnTo>
                    <a:cubicBezTo>
                      <a:pt x="345702" y="40928"/>
                      <a:pt x="363694" y="58894"/>
                      <a:pt x="363694" y="80999"/>
                    </a:cubicBezTo>
                    <a:lnTo>
                      <a:pt x="363694" y="289915"/>
                    </a:lnTo>
                    <a:cubicBezTo>
                      <a:pt x="363694" y="312020"/>
                      <a:pt x="345702" y="329986"/>
                      <a:pt x="323566" y="329986"/>
                    </a:cubicBezTo>
                    <a:lnTo>
                      <a:pt x="212602" y="329986"/>
                    </a:lnTo>
                    <a:lnTo>
                      <a:pt x="212602" y="358111"/>
                    </a:lnTo>
                    <a:lnTo>
                      <a:pt x="264599" y="358111"/>
                    </a:lnTo>
                    <a:cubicBezTo>
                      <a:pt x="272606" y="358111"/>
                      <a:pt x="279105" y="364602"/>
                      <a:pt x="279105" y="372597"/>
                    </a:cubicBezTo>
                    <a:lnTo>
                      <a:pt x="279105" y="405049"/>
                    </a:lnTo>
                    <a:cubicBezTo>
                      <a:pt x="279105" y="413045"/>
                      <a:pt x="272606" y="419441"/>
                      <a:pt x="264599" y="419441"/>
                    </a:cubicBezTo>
                    <a:lnTo>
                      <a:pt x="99095" y="419441"/>
                    </a:lnTo>
                    <a:cubicBezTo>
                      <a:pt x="91088" y="419441"/>
                      <a:pt x="84589" y="413045"/>
                      <a:pt x="84589" y="405049"/>
                    </a:cubicBezTo>
                    <a:lnTo>
                      <a:pt x="84589" y="372597"/>
                    </a:lnTo>
                    <a:cubicBezTo>
                      <a:pt x="84589" y="364602"/>
                      <a:pt x="91088" y="358111"/>
                      <a:pt x="99095" y="358111"/>
                    </a:cubicBezTo>
                    <a:lnTo>
                      <a:pt x="151092" y="358111"/>
                    </a:lnTo>
                    <a:lnTo>
                      <a:pt x="151092" y="329986"/>
                    </a:lnTo>
                    <a:lnTo>
                      <a:pt x="40128" y="329986"/>
                    </a:lnTo>
                    <a:cubicBezTo>
                      <a:pt x="17992" y="329986"/>
                      <a:pt x="0" y="312020"/>
                      <a:pt x="0" y="289915"/>
                    </a:cubicBezTo>
                    <a:lnTo>
                      <a:pt x="0" y="80999"/>
                    </a:lnTo>
                    <a:cubicBezTo>
                      <a:pt x="0" y="58894"/>
                      <a:pt x="17992" y="40928"/>
                      <a:pt x="40128" y="40928"/>
                    </a:cubicBezTo>
                    <a:close/>
                    <a:moveTo>
                      <a:pt x="408364" y="0"/>
                    </a:moveTo>
                    <a:lnTo>
                      <a:pt x="586043" y="0"/>
                    </a:lnTo>
                    <a:cubicBezTo>
                      <a:pt x="596877" y="0"/>
                      <a:pt x="605733" y="8842"/>
                      <a:pt x="605733" y="19660"/>
                    </a:cubicBezTo>
                    <a:lnTo>
                      <a:pt x="605733" y="399875"/>
                    </a:lnTo>
                    <a:cubicBezTo>
                      <a:pt x="605733" y="410693"/>
                      <a:pt x="596877" y="419441"/>
                      <a:pt x="586043" y="419441"/>
                    </a:cubicBezTo>
                    <a:lnTo>
                      <a:pt x="408364" y="419441"/>
                    </a:lnTo>
                    <a:cubicBezTo>
                      <a:pt x="397530" y="419441"/>
                      <a:pt x="388674" y="410693"/>
                      <a:pt x="388674" y="399875"/>
                    </a:cubicBezTo>
                    <a:lnTo>
                      <a:pt x="388674" y="19660"/>
                    </a:lnTo>
                    <a:cubicBezTo>
                      <a:pt x="388674" y="8842"/>
                      <a:pt x="397530" y="0"/>
                      <a:pt x="408364" y="0"/>
                    </a:cubicBezTo>
                    <a:close/>
                  </a:path>
                </a:pathLst>
              </a:custGeom>
              <a:solidFill>
                <a:srgbClr val="00428A"/>
              </a:solidFill>
              <a:ln>
                <a:noFill/>
              </a:ln>
            </p:spPr>
            <p:txBody>
              <a:bodyPr/>
              <a:lstStyle/>
              <a:p>
                <a:endParaRPr lang="zh-CN" altLang="en-US" sz="1143">
                  <a:cs typeface="+mn-ea"/>
                  <a:sym typeface="+mn-lt"/>
                </a:endParaRPr>
              </a:p>
            </p:txBody>
          </p:sp>
          <p:cxnSp>
            <p:nvCxnSpPr>
              <p:cNvPr id="19" name="直接箭头连接符 18">
                <a:extLst>
                  <a:ext uri="{FF2B5EF4-FFF2-40B4-BE49-F238E27FC236}">
                    <a16:creationId xmlns:a16="http://schemas.microsoft.com/office/drawing/2014/main" id="{DF632500-EA55-4B3F-BC5F-1A21344C2BD7}"/>
                  </a:ext>
                </a:extLst>
              </p:cNvPr>
              <p:cNvCxnSpPr/>
              <p:nvPr/>
            </p:nvCxnSpPr>
            <p:spPr>
              <a:xfrm flipH="1">
                <a:off x="1511474" y="7588295"/>
                <a:ext cx="576064" cy="0"/>
              </a:xfrm>
              <a:prstGeom prst="straightConnector1">
                <a:avLst/>
              </a:prstGeom>
              <a:ln w="38100">
                <a:solidFill>
                  <a:srgbClr val="00428A"/>
                </a:solidFill>
                <a:tailEnd type="triangle"/>
              </a:ln>
            </p:spPr>
            <p:style>
              <a:lnRef idx="1">
                <a:schemeClr val="accent1"/>
              </a:lnRef>
              <a:fillRef idx="0">
                <a:schemeClr val="accent1"/>
              </a:fillRef>
              <a:effectRef idx="0">
                <a:schemeClr val="accent1"/>
              </a:effectRef>
              <a:fontRef idx="minor">
                <a:schemeClr val="tx1"/>
              </a:fontRef>
            </p:style>
          </p:cxnSp>
          <p:sp>
            <p:nvSpPr>
              <p:cNvPr id="21" name="文本框 20">
                <a:extLst>
                  <a:ext uri="{FF2B5EF4-FFF2-40B4-BE49-F238E27FC236}">
                    <a16:creationId xmlns:a16="http://schemas.microsoft.com/office/drawing/2014/main" id="{B94A60C9-2748-49D6-8928-D44D53D3F069}"/>
                  </a:ext>
                </a:extLst>
              </p:cNvPr>
              <p:cNvSpPr txBox="1"/>
              <p:nvPr/>
            </p:nvSpPr>
            <p:spPr>
              <a:xfrm>
                <a:off x="2142515" y="9330704"/>
                <a:ext cx="1402020" cy="359134"/>
              </a:xfrm>
              <a:prstGeom prst="rect">
                <a:avLst/>
              </a:prstGeom>
              <a:noFill/>
            </p:spPr>
            <p:txBody>
              <a:bodyPr wrap="none" rtlCol="0">
                <a:spAutoFit/>
              </a:bodyPr>
              <a:lstStyle/>
              <a:p>
                <a:pPr algn="ctr"/>
                <a:r>
                  <a:rPr lang="en-US" altLang="zh-CN" sz="1143" dirty="0">
                    <a:cs typeface="+mn-ea"/>
                    <a:sym typeface="+mn-lt"/>
                  </a:rPr>
                  <a:t>R&amp;D network</a:t>
                </a:r>
                <a:endParaRPr lang="zh-CN" altLang="en-US" sz="1143" dirty="0">
                  <a:cs typeface="+mn-ea"/>
                  <a:sym typeface="+mn-lt"/>
                </a:endParaRPr>
              </a:p>
            </p:txBody>
          </p:sp>
          <p:grpSp>
            <p:nvGrpSpPr>
              <p:cNvPr id="23" name="组合 22">
                <a:extLst>
                  <a:ext uri="{FF2B5EF4-FFF2-40B4-BE49-F238E27FC236}">
                    <a16:creationId xmlns:a16="http://schemas.microsoft.com/office/drawing/2014/main" id="{27130DC2-E914-4E71-955B-0944FA17B438}"/>
                  </a:ext>
                </a:extLst>
              </p:cNvPr>
              <p:cNvGrpSpPr/>
              <p:nvPr/>
            </p:nvGrpSpPr>
            <p:grpSpPr>
              <a:xfrm>
                <a:off x="3527698" y="6317664"/>
                <a:ext cx="1008112" cy="2358581"/>
                <a:chOff x="3527698" y="6317664"/>
                <a:chExt cx="1008112" cy="2358581"/>
              </a:xfrm>
            </p:grpSpPr>
            <p:cxnSp>
              <p:nvCxnSpPr>
                <p:cNvPr id="43" name="直接箭头连接符 42">
                  <a:extLst>
                    <a:ext uri="{FF2B5EF4-FFF2-40B4-BE49-F238E27FC236}">
                      <a16:creationId xmlns:a16="http://schemas.microsoft.com/office/drawing/2014/main" id="{0808B279-0F4B-4988-A08E-2F975E6F738E}"/>
                    </a:ext>
                  </a:extLst>
                </p:cNvPr>
                <p:cNvCxnSpPr/>
                <p:nvPr/>
              </p:nvCxnSpPr>
              <p:spPr>
                <a:xfrm>
                  <a:off x="3527698" y="7588295"/>
                  <a:ext cx="1008112" cy="0"/>
                </a:xfrm>
                <a:prstGeom prst="straightConnector1">
                  <a:avLst/>
                </a:prstGeom>
                <a:ln w="38100">
                  <a:solidFill>
                    <a:srgbClr val="00428A"/>
                  </a:solidFill>
                  <a:tailEnd type="triangle"/>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a16="http://schemas.microsoft.com/office/drawing/2014/main" id="{1FBF8B6F-3ACD-4238-89DE-C2F8A2736144}"/>
                    </a:ext>
                  </a:extLst>
                </p:cNvPr>
                <p:cNvCxnSpPr/>
                <p:nvPr/>
              </p:nvCxnSpPr>
              <p:spPr>
                <a:xfrm>
                  <a:off x="3527698" y="6317664"/>
                  <a:ext cx="432048" cy="0"/>
                </a:xfrm>
                <a:prstGeom prst="line">
                  <a:avLst/>
                </a:prstGeom>
                <a:ln w="38100">
                  <a:solidFill>
                    <a:srgbClr val="00428A"/>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a16="http://schemas.microsoft.com/office/drawing/2014/main" id="{763E949B-439F-4D24-BE82-7CD109223FF3}"/>
                    </a:ext>
                  </a:extLst>
                </p:cNvPr>
                <p:cNvCxnSpPr/>
                <p:nvPr/>
              </p:nvCxnSpPr>
              <p:spPr>
                <a:xfrm>
                  <a:off x="3527698" y="8676245"/>
                  <a:ext cx="432048" cy="0"/>
                </a:xfrm>
                <a:prstGeom prst="line">
                  <a:avLst/>
                </a:prstGeom>
                <a:ln w="38100">
                  <a:solidFill>
                    <a:srgbClr val="00428A"/>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a16="http://schemas.microsoft.com/office/drawing/2014/main" id="{DD6E2F68-5681-4428-B0F9-7D5664C7D339}"/>
                    </a:ext>
                  </a:extLst>
                </p:cNvPr>
                <p:cNvCxnSpPr/>
                <p:nvPr/>
              </p:nvCxnSpPr>
              <p:spPr>
                <a:xfrm>
                  <a:off x="3959746" y="6317664"/>
                  <a:ext cx="0" cy="2358581"/>
                </a:xfrm>
                <a:prstGeom prst="line">
                  <a:avLst/>
                </a:prstGeom>
                <a:ln w="38100">
                  <a:solidFill>
                    <a:srgbClr val="00428A"/>
                  </a:solidFill>
                </a:ln>
              </p:spPr>
              <p:style>
                <a:lnRef idx="1">
                  <a:schemeClr val="accent1"/>
                </a:lnRef>
                <a:fillRef idx="0">
                  <a:schemeClr val="accent1"/>
                </a:fillRef>
                <a:effectRef idx="0">
                  <a:schemeClr val="accent1"/>
                </a:effectRef>
                <a:fontRef idx="minor">
                  <a:schemeClr val="tx1"/>
                </a:fontRef>
              </p:style>
            </p:cxnSp>
          </p:grpSp>
          <p:sp>
            <p:nvSpPr>
              <p:cNvPr id="24" name="圆角矩形 49">
                <a:extLst>
                  <a:ext uri="{FF2B5EF4-FFF2-40B4-BE49-F238E27FC236}">
                    <a16:creationId xmlns:a16="http://schemas.microsoft.com/office/drawing/2014/main" id="{8E709D27-3C6F-4939-A88C-137C72CC6BF3}"/>
                  </a:ext>
                </a:extLst>
              </p:cNvPr>
              <p:cNvSpPr/>
              <p:nvPr/>
            </p:nvSpPr>
            <p:spPr>
              <a:xfrm>
                <a:off x="6696050" y="5579057"/>
                <a:ext cx="1912773" cy="3744416"/>
              </a:xfrm>
              <a:prstGeom prst="round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43">
                  <a:cs typeface="+mn-ea"/>
                  <a:sym typeface="+mn-lt"/>
                </a:endParaRPr>
              </a:p>
            </p:txBody>
          </p:sp>
          <p:sp>
            <p:nvSpPr>
              <p:cNvPr id="25" name="laptop-with-mouse-cursor_1486">
                <a:extLst>
                  <a:ext uri="{FF2B5EF4-FFF2-40B4-BE49-F238E27FC236}">
                    <a16:creationId xmlns:a16="http://schemas.microsoft.com/office/drawing/2014/main" id="{0496DEAE-A4FA-4C42-8129-C7A14D7DF8A5}"/>
                  </a:ext>
                </a:extLst>
              </p:cNvPr>
              <p:cNvSpPr/>
              <p:nvPr/>
            </p:nvSpPr>
            <p:spPr>
              <a:xfrm>
                <a:off x="7208205" y="5955714"/>
                <a:ext cx="906834" cy="723900"/>
              </a:xfrm>
              <a:custGeom>
                <a:avLst/>
                <a:gdLst>
                  <a:gd name="connsiteX0" fmla="*/ 208357 w 539466"/>
                  <a:gd name="connsiteY0" fmla="*/ 395115 h 430641"/>
                  <a:gd name="connsiteX1" fmla="*/ 203511 w 539466"/>
                  <a:gd name="connsiteY1" fmla="*/ 422567 h 430641"/>
                  <a:gd name="connsiteX2" fmla="*/ 331109 w 539466"/>
                  <a:gd name="connsiteY2" fmla="*/ 422567 h 430641"/>
                  <a:gd name="connsiteX3" fmla="*/ 318188 w 539466"/>
                  <a:gd name="connsiteY3" fmla="*/ 395115 h 430641"/>
                  <a:gd name="connsiteX4" fmla="*/ 30688 w 539466"/>
                  <a:gd name="connsiteY4" fmla="*/ 354745 h 430641"/>
                  <a:gd name="connsiteX5" fmla="*/ 22612 w 539466"/>
                  <a:gd name="connsiteY5" fmla="*/ 385427 h 430641"/>
                  <a:gd name="connsiteX6" fmla="*/ 518469 w 539466"/>
                  <a:gd name="connsiteY6" fmla="*/ 385427 h 430641"/>
                  <a:gd name="connsiteX7" fmla="*/ 508778 w 539466"/>
                  <a:gd name="connsiteY7" fmla="*/ 354745 h 430641"/>
                  <a:gd name="connsiteX8" fmla="*/ 22612 w 539466"/>
                  <a:gd name="connsiteY8" fmla="*/ 340212 h 430641"/>
                  <a:gd name="connsiteX9" fmla="*/ 515239 w 539466"/>
                  <a:gd name="connsiteY9" fmla="*/ 340212 h 430641"/>
                  <a:gd name="connsiteX10" fmla="*/ 528160 w 539466"/>
                  <a:gd name="connsiteY10" fmla="*/ 349901 h 430641"/>
                  <a:gd name="connsiteX11" fmla="*/ 537851 w 539466"/>
                  <a:gd name="connsiteY11" fmla="*/ 388656 h 430641"/>
                  <a:gd name="connsiteX12" fmla="*/ 539466 w 539466"/>
                  <a:gd name="connsiteY12" fmla="*/ 393501 h 430641"/>
                  <a:gd name="connsiteX13" fmla="*/ 539466 w 539466"/>
                  <a:gd name="connsiteY13" fmla="*/ 417723 h 430641"/>
                  <a:gd name="connsiteX14" fmla="*/ 526545 w 539466"/>
                  <a:gd name="connsiteY14" fmla="*/ 430641 h 430641"/>
                  <a:gd name="connsiteX15" fmla="*/ 12921 w 539466"/>
                  <a:gd name="connsiteY15" fmla="*/ 430641 h 430641"/>
                  <a:gd name="connsiteX16" fmla="*/ 0 w 539466"/>
                  <a:gd name="connsiteY16" fmla="*/ 417723 h 430641"/>
                  <a:gd name="connsiteX17" fmla="*/ 0 w 539466"/>
                  <a:gd name="connsiteY17" fmla="*/ 393501 h 430641"/>
                  <a:gd name="connsiteX18" fmla="*/ 1615 w 539466"/>
                  <a:gd name="connsiteY18" fmla="*/ 388656 h 430641"/>
                  <a:gd name="connsiteX19" fmla="*/ 9691 w 539466"/>
                  <a:gd name="connsiteY19" fmla="*/ 349901 h 430641"/>
                  <a:gd name="connsiteX20" fmla="*/ 22612 w 539466"/>
                  <a:gd name="connsiteY20" fmla="*/ 340212 h 430641"/>
                  <a:gd name="connsiteX21" fmla="*/ 339174 w 539466"/>
                  <a:gd name="connsiteY21" fmla="*/ 171013 h 430641"/>
                  <a:gd name="connsiteX22" fmla="*/ 340789 w 539466"/>
                  <a:gd name="connsiteY22" fmla="*/ 171013 h 430641"/>
                  <a:gd name="connsiteX23" fmla="*/ 416685 w 539466"/>
                  <a:gd name="connsiteY23" fmla="*/ 191945 h 430641"/>
                  <a:gd name="connsiteX24" fmla="*/ 418299 w 539466"/>
                  <a:gd name="connsiteY24" fmla="*/ 191945 h 430641"/>
                  <a:gd name="connsiteX25" fmla="*/ 418299 w 539466"/>
                  <a:gd name="connsiteY25" fmla="*/ 193556 h 430641"/>
                  <a:gd name="connsiteX26" fmla="*/ 418299 w 539466"/>
                  <a:gd name="connsiteY26" fmla="*/ 195166 h 430641"/>
                  <a:gd name="connsiteX27" fmla="*/ 389233 w 539466"/>
                  <a:gd name="connsiteY27" fmla="*/ 204827 h 430641"/>
                  <a:gd name="connsiteX28" fmla="*/ 429603 w 539466"/>
                  <a:gd name="connsiteY28" fmla="*/ 245081 h 430641"/>
                  <a:gd name="connsiteX29" fmla="*/ 429603 w 539466"/>
                  <a:gd name="connsiteY29" fmla="*/ 246691 h 430641"/>
                  <a:gd name="connsiteX30" fmla="*/ 416685 w 539466"/>
                  <a:gd name="connsiteY30" fmla="*/ 261183 h 430641"/>
                  <a:gd name="connsiteX31" fmla="*/ 413455 w 539466"/>
                  <a:gd name="connsiteY31" fmla="*/ 261183 h 430641"/>
                  <a:gd name="connsiteX32" fmla="*/ 373085 w 539466"/>
                  <a:gd name="connsiteY32" fmla="*/ 220929 h 430641"/>
                  <a:gd name="connsiteX33" fmla="*/ 368240 w 539466"/>
                  <a:gd name="connsiteY33" fmla="*/ 254742 h 430641"/>
                  <a:gd name="connsiteX34" fmla="*/ 366626 w 539466"/>
                  <a:gd name="connsiteY34" fmla="*/ 254742 h 430641"/>
                  <a:gd name="connsiteX35" fmla="*/ 365011 w 539466"/>
                  <a:gd name="connsiteY35" fmla="*/ 253132 h 430641"/>
                  <a:gd name="connsiteX36" fmla="*/ 339174 w 539466"/>
                  <a:gd name="connsiteY36" fmla="*/ 172623 h 430641"/>
                  <a:gd name="connsiteX37" fmla="*/ 339174 w 539466"/>
                  <a:gd name="connsiteY37" fmla="*/ 171013 h 430641"/>
                  <a:gd name="connsiteX38" fmla="*/ 50166 w 539466"/>
                  <a:gd name="connsiteY38" fmla="*/ 40313 h 430641"/>
                  <a:gd name="connsiteX39" fmla="*/ 50166 w 539466"/>
                  <a:gd name="connsiteY39" fmla="*/ 293479 h 430641"/>
                  <a:gd name="connsiteX40" fmla="*/ 491114 w 539466"/>
                  <a:gd name="connsiteY40" fmla="*/ 293479 h 430641"/>
                  <a:gd name="connsiteX41" fmla="*/ 491114 w 539466"/>
                  <a:gd name="connsiteY41" fmla="*/ 40313 h 430641"/>
                  <a:gd name="connsiteX42" fmla="*/ 30783 w 539466"/>
                  <a:gd name="connsiteY42" fmla="*/ 0 h 430641"/>
                  <a:gd name="connsiteX43" fmla="*/ 510497 w 539466"/>
                  <a:gd name="connsiteY43" fmla="*/ 0 h 430641"/>
                  <a:gd name="connsiteX44" fmla="*/ 529879 w 539466"/>
                  <a:gd name="connsiteY44" fmla="*/ 20963 h 430641"/>
                  <a:gd name="connsiteX45" fmla="*/ 529879 w 539466"/>
                  <a:gd name="connsiteY45" fmla="*/ 312829 h 430641"/>
                  <a:gd name="connsiteX46" fmla="*/ 510497 w 539466"/>
                  <a:gd name="connsiteY46" fmla="*/ 332179 h 430641"/>
                  <a:gd name="connsiteX47" fmla="*/ 30783 w 539466"/>
                  <a:gd name="connsiteY47" fmla="*/ 332179 h 430641"/>
                  <a:gd name="connsiteX48" fmla="*/ 11401 w 539466"/>
                  <a:gd name="connsiteY48" fmla="*/ 312829 h 430641"/>
                  <a:gd name="connsiteX49" fmla="*/ 11401 w 539466"/>
                  <a:gd name="connsiteY49" fmla="*/ 20963 h 430641"/>
                  <a:gd name="connsiteX50" fmla="*/ 30783 w 539466"/>
                  <a:gd name="connsiteY50" fmla="*/ 0 h 43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39466" h="430641">
                    <a:moveTo>
                      <a:pt x="208357" y="395115"/>
                    </a:moveTo>
                    <a:lnTo>
                      <a:pt x="203511" y="422567"/>
                    </a:lnTo>
                    <a:lnTo>
                      <a:pt x="331109" y="422567"/>
                    </a:lnTo>
                    <a:lnTo>
                      <a:pt x="318188" y="395115"/>
                    </a:lnTo>
                    <a:close/>
                    <a:moveTo>
                      <a:pt x="30688" y="354745"/>
                    </a:moveTo>
                    <a:lnTo>
                      <a:pt x="22612" y="385427"/>
                    </a:lnTo>
                    <a:lnTo>
                      <a:pt x="518469" y="385427"/>
                    </a:lnTo>
                    <a:lnTo>
                      <a:pt x="508778" y="354745"/>
                    </a:lnTo>
                    <a:close/>
                    <a:moveTo>
                      <a:pt x="22612" y="340212"/>
                    </a:moveTo>
                    <a:lnTo>
                      <a:pt x="515239" y="340212"/>
                    </a:lnTo>
                    <a:cubicBezTo>
                      <a:pt x="521699" y="340212"/>
                      <a:pt x="526545" y="343442"/>
                      <a:pt x="528160" y="349901"/>
                    </a:cubicBezTo>
                    <a:lnTo>
                      <a:pt x="537851" y="388656"/>
                    </a:lnTo>
                    <a:cubicBezTo>
                      <a:pt x="539466" y="390271"/>
                      <a:pt x="539466" y="391886"/>
                      <a:pt x="539466" y="393501"/>
                    </a:cubicBezTo>
                    <a:lnTo>
                      <a:pt x="539466" y="417723"/>
                    </a:lnTo>
                    <a:cubicBezTo>
                      <a:pt x="539466" y="425797"/>
                      <a:pt x="533005" y="430641"/>
                      <a:pt x="526545" y="430641"/>
                    </a:cubicBezTo>
                    <a:lnTo>
                      <a:pt x="12921" y="430641"/>
                    </a:lnTo>
                    <a:cubicBezTo>
                      <a:pt x="6461" y="430641"/>
                      <a:pt x="0" y="425797"/>
                      <a:pt x="0" y="417723"/>
                    </a:cubicBezTo>
                    <a:lnTo>
                      <a:pt x="0" y="393501"/>
                    </a:lnTo>
                    <a:cubicBezTo>
                      <a:pt x="0" y="391886"/>
                      <a:pt x="0" y="390271"/>
                      <a:pt x="1615" y="388656"/>
                    </a:cubicBezTo>
                    <a:lnTo>
                      <a:pt x="9691" y="349901"/>
                    </a:lnTo>
                    <a:cubicBezTo>
                      <a:pt x="11306" y="343442"/>
                      <a:pt x="17767" y="340212"/>
                      <a:pt x="22612" y="340212"/>
                    </a:cubicBezTo>
                    <a:close/>
                    <a:moveTo>
                      <a:pt x="339174" y="171013"/>
                    </a:moveTo>
                    <a:cubicBezTo>
                      <a:pt x="340789" y="171013"/>
                      <a:pt x="340789" y="171013"/>
                      <a:pt x="340789" y="171013"/>
                    </a:cubicBezTo>
                    <a:lnTo>
                      <a:pt x="416685" y="191945"/>
                    </a:lnTo>
                    <a:cubicBezTo>
                      <a:pt x="416685" y="191945"/>
                      <a:pt x="418299" y="191945"/>
                      <a:pt x="418299" y="191945"/>
                    </a:cubicBezTo>
                    <a:cubicBezTo>
                      <a:pt x="418299" y="191945"/>
                      <a:pt x="418299" y="193556"/>
                      <a:pt x="418299" y="193556"/>
                    </a:cubicBezTo>
                    <a:cubicBezTo>
                      <a:pt x="418299" y="193556"/>
                      <a:pt x="418299" y="193556"/>
                      <a:pt x="418299" y="195166"/>
                    </a:cubicBezTo>
                    <a:lnTo>
                      <a:pt x="389233" y="204827"/>
                    </a:lnTo>
                    <a:lnTo>
                      <a:pt x="429603" y="245081"/>
                    </a:lnTo>
                    <a:cubicBezTo>
                      <a:pt x="429603" y="245081"/>
                      <a:pt x="429603" y="246691"/>
                      <a:pt x="429603" y="246691"/>
                    </a:cubicBezTo>
                    <a:lnTo>
                      <a:pt x="416685" y="261183"/>
                    </a:lnTo>
                    <a:cubicBezTo>
                      <a:pt x="415070" y="261183"/>
                      <a:pt x="413455" y="261183"/>
                      <a:pt x="413455" y="261183"/>
                    </a:cubicBezTo>
                    <a:lnTo>
                      <a:pt x="373085" y="220929"/>
                    </a:lnTo>
                    <a:lnTo>
                      <a:pt x="368240" y="254742"/>
                    </a:lnTo>
                    <a:cubicBezTo>
                      <a:pt x="366626" y="254742"/>
                      <a:pt x="366626" y="254742"/>
                      <a:pt x="366626" y="254742"/>
                    </a:cubicBezTo>
                    <a:cubicBezTo>
                      <a:pt x="365011" y="254742"/>
                      <a:pt x="365011" y="254742"/>
                      <a:pt x="365011" y="253132"/>
                    </a:cubicBezTo>
                    <a:lnTo>
                      <a:pt x="339174" y="172623"/>
                    </a:lnTo>
                    <a:cubicBezTo>
                      <a:pt x="339174" y="172623"/>
                      <a:pt x="339174" y="172623"/>
                      <a:pt x="339174" y="171013"/>
                    </a:cubicBezTo>
                    <a:close/>
                    <a:moveTo>
                      <a:pt x="50166" y="40313"/>
                    </a:moveTo>
                    <a:lnTo>
                      <a:pt x="50166" y="293479"/>
                    </a:lnTo>
                    <a:lnTo>
                      <a:pt x="491114" y="293479"/>
                    </a:lnTo>
                    <a:lnTo>
                      <a:pt x="491114" y="40313"/>
                    </a:lnTo>
                    <a:close/>
                    <a:moveTo>
                      <a:pt x="30783" y="0"/>
                    </a:moveTo>
                    <a:lnTo>
                      <a:pt x="510497" y="0"/>
                    </a:lnTo>
                    <a:cubicBezTo>
                      <a:pt x="521803" y="0"/>
                      <a:pt x="529879" y="9675"/>
                      <a:pt x="529879" y="20963"/>
                    </a:cubicBezTo>
                    <a:lnTo>
                      <a:pt x="529879" y="312829"/>
                    </a:lnTo>
                    <a:cubicBezTo>
                      <a:pt x="529879" y="324116"/>
                      <a:pt x="521803" y="332179"/>
                      <a:pt x="510497" y="332179"/>
                    </a:cubicBezTo>
                    <a:lnTo>
                      <a:pt x="30783" y="332179"/>
                    </a:lnTo>
                    <a:cubicBezTo>
                      <a:pt x="19477" y="332179"/>
                      <a:pt x="11401" y="324116"/>
                      <a:pt x="11401" y="312829"/>
                    </a:cubicBezTo>
                    <a:lnTo>
                      <a:pt x="11401" y="20963"/>
                    </a:lnTo>
                    <a:cubicBezTo>
                      <a:pt x="11401" y="9675"/>
                      <a:pt x="19477" y="0"/>
                      <a:pt x="30783" y="0"/>
                    </a:cubicBezTo>
                    <a:close/>
                  </a:path>
                </a:pathLst>
              </a:custGeom>
              <a:solidFill>
                <a:srgbClr val="0042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43">
                  <a:cs typeface="+mn-ea"/>
                  <a:sym typeface="+mn-lt"/>
                </a:endParaRPr>
              </a:p>
            </p:txBody>
          </p:sp>
          <p:sp>
            <p:nvSpPr>
              <p:cNvPr id="26" name="office-computer_81582">
                <a:extLst>
                  <a:ext uri="{FF2B5EF4-FFF2-40B4-BE49-F238E27FC236}">
                    <a16:creationId xmlns:a16="http://schemas.microsoft.com/office/drawing/2014/main" id="{7802042D-3E54-49B2-A566-993E9BA8450B}"/>
                  </a:ext>
                </a:extLst>
              </p:cNvPr>
              <p:cNvSpPr>
                <a:spLocks noChangeAspect="1"/>
              </p:cNvSpPr>
              <p:nvPr/>
            </p:nvSpPr>
            <p:spPr bwMode="auto">
              <a:xfrm>
                <a:off x="7200106" y="7229502"/>
                <a:ext cx="935910" cy="648072"/>
              </a:xfrm>
              <a:custGeom>
                <a:avLst/>
                <a:gdLst>
                  <a:gd name="connsiteX0" fmla="*/ 269403 w 605733"/>
                  <a:gd name="connsiteY0" fmla="*/ 292079 h 419441"/>
                  <a:gd name="connsiteX1" fmla="*/ 261679 w 605733"/>
                  <a:gd name="connsiteY1" fmla="*/ 299792 h 419441"/>
                  <a:gd name="connsiteX2" fmla="*/ 269403 w 605733"/>
                  <a:gd name="connsiteY2" fmla="*/ 307505 h 419441"/>
                  <a:gd name="connsiteX3" fmla="*/ 277127 w 605733"/>
                  <a:gd name="connsiteY3" fmla="*/ 299792 h 419441"/>
                  <a:gd name="connsiteX4" fmla="*/ 269403 w 605733"/>
                  <a:gd name="connsiteY4" fmla="*/ 292079 h 419441"/>
                  <a:gd name="connsiteX5" fmla="*/ 236151 w 605733"/>
                  <a:gd name="connsiteY5" fmla="*/ 292079 h 419441"/>
                  <a:gd name="connsiteX6" fmla="*/ 228427 w 605733"/>
                  <a:gd name="connsiteY6" fmla="*/ 299792 h 419441"/>
                  <a:gd name="connsiteX7" fmla="*/ 236151 w 605733"/>
                  <a:gd name="connsiteY7" fmla="*/ 307505 h 419441"/>
                  <a:gd name="connsiteX8" fmla="*/ 243876 w 605733"/>
                  <a:gd name="connsiteY8" fmla="*/ 299792 h 419441"/>
                  <a:gd name="connsiteX9" fmla="*/ 236151 w 605733"/>
                  <a:gd name="connsiteY9" fmla="*/ 292079 h 419441"/>
                  <a:gd name="connsiteX10" fmla="*/ 310379 w 605733"/>
                  <a:gd name="connsiteY10" fmla="*/ 286341 h 419441"/>
                  <a:gd name="connsiteX11" fmla="*/ 296908 w 605733"/>
                  <a:gd name="connsiteY11" fmla="*/ 299792 h 419441"/>
                  <a:gd name="connsiteX12" fmla="*/ 310379 w 605733"/>
                  <a:gd name="connsiteY12" fmla="*/ 313149 h 419441"/>
                  <a:gd name="connsiteX13" fmla="*/ 323755 w 605733"/>
                  <a:gd name="connsiteY13" fmla="*/ 299792 h 419441"/>
                  <a:gd name="connsiteX14" fmla="*/ 310379 w 605733"/>
                  <a:gd name="connsiteY14" fmla="*/ 286341 h 419441"/>
                  <a:gd name="connsiteX15" fmla="*/ 497204 w 605733"/>
                  <a:gd name="connsiteY15" fmla="*/ 228957 h 419441"/>
                  <a:gd name="connsiteX16" fmla="*/ 470260 w 605733"/>
                  <a:gd name="connsiteY16" fmla="*/ 255766 h 419441"/>
                  <a:gd name="connsiteX17" fmla="*/ 497204 w 605733"/>
                  <a:gd name="connsiteY17" fmla="*/ 282669 h 419441"/>
                  <a:gd name="connsiteX18" fmla="*/ 524053 w 605733"/>
                  <a:gd name="connsiteY18" fmla="*/ 255766 h 419441"/>
                  <a:gd name="connsiteX19" fmla="*/ 497204 w 605733"/>
                  <a:gd name="connsiteY19" fmla="*/ 228957 h 419441"/>
                  <a:gd name="connsiteX20" fmla="*/ 444635 w 605733"/>
                  <a:gd name="connsiteY20" fmla="*/ 166309 h 419441"/>
                  <a:gd name="connsiteX21" fmla="*/ 429278 w 605733"/>
                  <a:gd name="connsiteY21" fmla="*/ 181642 h 419441"/>
                  <a:gd name="connsiteX22" fmla="*/ 444635 w 605733"/>
                  <a:gd name="connsiteY22" fmla="*/ 196975 h 419441"/>
                  <a:gd name="connsiteX23" fmla="*/ 549678 w 605733"/>
                  <a:gd name="connsiteY23" fmla="*/ 196975 h 419441"/>
                  <a:gd name="connsiteX24" fmla="*/ 565034 w 605733"/>
                  <a:gd name="connsiteY24" fmla="*/ 181642 h 419441"/>
                  <a:gd name="connsiteX25" fmla="*/ 549678 w 605733"/>
                  <a:gd name="connsiteY25" fmla="*/ 166309 h 419441"/>
                  <a:gd name="connsiteX26" fmla="*/ 322718 w 605733"/>
                  <a:gd name="connsiteY26" fmla="*/ 80999 h 419441"/>
                  <a:gd name="connsiteX27" fmla="*/ 40128 w 605733"/>
                  <a:gd name="connsiteY27" fmla="*/ 81846 h 419441"/>
                  <a:gd name="connsiteX28" fmla="*/ 40881 w 605733"/>
                  <a:gd name="connsiteY28" fmla="*/ 269503 h 419441"/>
                  <a:gd name="connsiteX29" fmla="*/ 322718 w 605733"/>
                  <a:gd name="connsiteY29" fmla="*/ 269503 h 419441"/>
                  <a:gd name="connsiteX30" fmla="*/ 444635 w 605733"/>
                  <a:gd name="connsiteY30" fmla="*/ 43459 h 419441"/>
                  <a:gd name="connsiteX31" fmla="*/ 429278 w 605733"/>
                  <a:gd name="connsiteY31" fmla="*/ 58885 h 419441"/>
                  <a:gd name="connsiteX32" fmla="*/ 444635 w 605733"/>
                  <a:gd name="connsiteY32" fmla="*/ 74218 h 419441"/>
                  <a:gd name="connsiteX33" fmla="*/ 549678 w 605733"/>
                  <a:gd name="connsiteY33" fmla="*/ 74218 h 419441"/>
                  <a:gd name="connsiteX34" fmla="*/ 565034 w 605733"/>
                  <a:gd name="connsiteY34" fmla="*/ 58885 h 419441"/>
                  <a:gd name="connsiteX35" fmla="*/ 549678 w 605733"/>
                  <a:gd name="connsiteY35" fmla="*/ 43459 h 419441"/>
                  <a:gd name="connsiteX36" fmla="*/ 40128 w 605733"/>
                  <a:gd name="connsiteY36" fmla="*/ 40928 h 419441"/>
                  <a:gd name="connsiteX37" fmla="*/ 323566 w 605733"/>
                  <a:gd name="connsiteY37" fmla="*/ 40928 h 419441"/>
                  <a:gd name="connsiteX38" fmla="*/ 363694 w 605733"/>
                  <a:gd name="connsiteY38" fmla="*/ 80999 h 419441"/>
                  <a:gd name="connsiteX39" fmla="*/ 363694 w 605733"/>
                  <a:gd name="connsiteY39" fmla="*/ 289915 h 419441"/>
                  <a:gd name="connsiteX40" fmla="*/ 323566 w 605733"/>
                  <a:gd name="connsiteY40" fmla="*/ 329986 h 419441"/>
                  <a:gd name="connsiteX41" fmla="*/ 212602 w 605733"/>
                  <a:gd name="connsiteY41" fmla="*/ 329986 h 419441"/>
                  <a:gd name="connsiteX42" fmla="*/ 212602 w 605733"/>
                  <a:gd name="connsiteY42" fmla="*/ 358111 h 419441"/>
                  <a:gd name="connsiteX43" fmla="*/ 264599 w 605733"/>
                  <a:gd name="connsiteY43" fmla="*/ 358111 h 419441"/>
                  <a:gd name="connsiteX44" fmla="*/ 279105 w 605733"/>
                  <a:gd name="connsiteY44" fmla="*/ 372597 h 419441"/>
                  <a:gd name="connsiteX45" fmla="*/ 279105 w 605733"/>
                  <a:gd name="connsiteY45" fmla="*/ 405049 h 419441"/>
                  <a:gd name="connsiteX46" fmla="*/ 264599 w 605733"/>
                  <a:gd name="connsiteY46" fmla="*/ 419441 h 419441"/>
                  <a:gd name="connsiteX47" fmla="*/ 99095 w 605733"/>
                  <a:gd name="connsiteY47" fmla="*/ 419441 h 419441"/>
                  <a:gd name="connsiteX48" fmla="*/ 84589 w 605733"/>
                  <a:gd name="connsiteY48" fmla="*/ 405049 h 419441"/>
                  <a:gd name="connsiteX49" fmla="*/ 84589 w 605733"/>
                  <a:gd name="connsiteY49" fmla="*/ 372597 h 419441"/>
                  <a:gd name="connsiteX50" fmla="*/ 99095 w 605733"/>
                  <a:gd name="connsiteY50" fmla="*/ 358111 h 419441"/>
                  <a:gd name="connsiteX51" fmla="*/ 151092 w 605733"/>
                  <a:gd name="connsiteY51" fmla="*/ 358111 h 419441"/>
                  <a:gd name="connsiteX52" fmla="*/ 151092 w 605733"/>
                  <a:gd name="connsiteY52" fmla="*/ 329986 h 419441"/>
                  <a:gd name="connsiteX53" fmla="*/ 40128 w 605733"/>
                  <a:gd name="connsiteY53" fmla="*/ 329986 h 419441"/>
                  <a:gd name="connsiteX54" fmla="*/ 0 w 605733"/>
                  <a:gd name="connsiteY54" fmla="*/ 289915 h 419441"/>
                  <a:gd name="connsiteX55" fmla="*/ 0 w 605733"/>
                  <a:gd name="connsiteY55" fmla="*/ 80999 h 419441"/>
                  <a:gd name="connsiteX56" fmla="*/ 40128 w 605733"/>
                  <a:gd name="connsiteY56" fmla="*/ 40928 h 419441"/>
                  <a:gd name="connsiteX57" fmla="*/ 408364 w 605733"/>
                  <a:gd name="connsiteY57" fmla="*/ 0 h 419441"/>
                  <a:gd name="connsiteX58" fmla="*/ 586043 w 605733"/>
                  <a:gd name="connsiteY58" fmla="*/ 0 h 419441"/>
                  <a:gd name="connsiteX59" fmla="*/ 605733 w 605733"/>
                  <a:gd name="connsiteY59" fmla="*/ 19660 h 419441"/>
                  <a:gd name="connsiteX60" fmla="*/ 605733 w 605733"/>
                  <a:gd name="connsiteY60" fmla="*/ 399875 h 419441"/>
                  <a:gd name="connsiteX61" fmla="*/ 586043 w 605733"/>
                  <a:gd name="connsiteY61" fmla="*/ 419441 h 419441"/>
                  <a:gd name="connsiteX62" fmla="*/ 408364 w 605733"/>
                  <a:gd name="connsiteY62" fmla="*/ 419441 h 419441"/>
                  <a:gd name="connsiteX63" fmla="*/ 388674 w 605733"/>
                  <a:gd name="connsiteY63" fmla="*/ 399875 h 419441"/>
                  <a:gd name="connsiteX64" fmla="*/ 388674 w 605733"/>
                  <a:gd name="connsiteY64" fmla="*/ 19660 h 419441"/>
                  <a:gd name="connsiteX65" fmla="*/ 408364 w 605733"/>
                  <a:gd name="connsiteY65" fmla="*/ 0 h 4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05733" h="419441">
                    <a:moveTo>
                      <a:pt x="269403" y="292079"/>
                    </a:moveTo>
                    <a:cubicBezTo>
                      <a:pt x="265164" y="292079"/>
                      <a:pt x="261679" y="295465"/>
                      <a:pt x="261679" y="299792"/>
                    </a:cubicBezTo>
                    <a:cubicBezTo>
                      <a:pt x="261679" y="304025"/>
                      <a:pt x="265164" y="307505"/>
                      <a:pt x="269403" y="307505"/>
                    </a:cubicBezTo>
                    <a:cubicBezTo>
                      <a:pt x="273642" y="307505"/>
                      <a:pt x="277127" y="304025"/>
                      <a:pt x="277127" y="299792"/>
                    </a:cubicBezTo>
                    <a:cubicBezTo>
                      <a:pt x="277127" y="295465"/>
                      <a:pt x="273642" y="292079"/>
                      <a:pt x="269403" y="292079"/>
                    </a:cubicBezTo>
                    <a:close/>
                    <a:moveTo>
                      <a:pt x="236151" y="292079"/>
                    </a:moveTo>
                    <a:cubicBezTo>
                      <a:pt x="231913" y="292079"/>
                      <a:pt x="228427" y="295465"/>
                      <a:pt x="228427" y="299792"/>
                    </a:cubicBezTo>
                    <a:cubicBezTo>
                      <a:pt x="228427" y="304025"/>
                      <a:pt x="231913" y="307505"/>
                      <a:pt x="236151" y="307505"/>
                    </a:cubicBezTo>
                    <a:cubicBezTo>
                      <a:pt x="240390" y="307505"/>
                      <a:pt x="243876" y="304025"/>
                      <a:pt x="243876" y="299792"/>
                    </a:cubicBezTo>
                    <a:cubicBezTo>
                      <a:pt x="243876" y="295465"/>
                      <a:pt x="240390" y="292079"/>
                      <a:pt x="236151" y="292079"/>
                    </a:cubicBezTo>
                    <a:close/>
                    <a:moveTo>
                      <a:pt x="310379" y="286341"/>
                    </a:moveTo>
                    <a:cubicBezTo>
                      <a:pt x="302937" y="286341"/>
                      <a:pt x="296908" y="292361"/>
                      <a:pt x="296908" y="299792"/>
                    </a:cubicBezTo>
                    <a:cubicBezTo>
                      <a:pt x="296908" y="307129"/>
                      <a:pt x="302937" y="313149"/>
                      <a:pt x="310379" y="313149"/>
                    </a:cubicBezTo>
                    <a:cubicBezTo>
                      <a:pt x="317820" y="313149"/>
                      <a:pt x="323755" y="307129"/>
                      <a:pt x="323755" y="299792"/>
                    </a:cubicBezTo>
                    <a:cubicBezTo>
                      <a:pt x="323755" y="292361"/>
                      <a:pt x="317820" y="286341"/>
                      <a:pt x="310379" y="286341"/>
                    </a:cubicBezTo>
                    <a:close/>
                    <a:moveTo>
                      <a:pt x="497204" y="228957"/>
                    </a:moveTo>
                    <a:cubicBezTo>
                      <a:pt x="482318" y="228957"/>
                      <a:pt x="470260" y="240998"/>
                      <a:pt x="470260" y="255766"/>
                    </a:cubicBezTo>
                    <a:cubicBezTo>
                      <a:pt x="470260" y="270628"/>
                      <a:pt x="482318" y="282669"/>
                      <a:pt x="497204" y="282669"/>
                    </a:cubicBezTo>
                    <a:cubicBezTo>
                      <a:pt x="511994" y="282669"/>
                      <a:pt x="524053" y="270628"/>
                      <a:pt x="524053" y="255766"/>
                    </a:cubicBezTo>
                    <a:cubicBezTo>
                      <a:pt x="524053" y="240998"/>
                      <a:pt x="511994" y="228957"/>
                      <a:pt x="497204" y="228957"/>
                    </a:cubicBezTo>
                    <a:close/>
                    <a:moveTo>
                      <a:pt x="444635" y="166309"/>
                    </a:moveTo>
                    <a:cubicBezTo>
                      <a:pt x="436156" y="166309"/>
                      <a:pt x="429278" y="173176"/>
                      <a:pt x="429278" y="181642"/>
                    </a:cubicBezTo>
                    <a:cubicBezTo>
                      <a:pt x="429278" y="190108"/>
                      <a:pt x="436156" y="196975"/>
                      <a:pt x="444635" y="196975"/>
                    </a:cubicBezTo>
                    <a:lnTo>
                      <a:pt x="549678" y="196975"/>
                    </a:lnTo>
                    <a:cubicBezTo>
                      <a:pt x="558157" y="196975"/>
                      <a:pt x="565034" y="190108"/>
                      <a:pt x="565034" y="181642"/>
                    </a:cubicBezTo>
                    <a:cubicBezTo>
                      <a:pt x="565034" y="173176"/>
                      <a:pt x="558157" y="166309"/>
                      <a:pt x="549678" y="166309"/>
                    </a:cubicBezTo>
                    <a:close/>
                    <a:moveTo>
                      <a:pt x="322718" y="80999"/>
                    </a:moveTo>
                    <a:lnTo>
                      <a:pt x="40128" y="81846"/>
                    </a:lnTo>
                    <a:lnTo>
                      <a:pt x="40881" y="269503"/>
                    </a:lnTo>
                    <a:lnTo>
                      <a:pt x="322718" y="269503"/>
                    </a:lnTo>
                    <a:close/>
                    <a:moveTo>
                      <a:pt x="444635" y="43459"/>
                    </a:moveTo>
                    <a:cubicBezTo>
                      <a:pt x="436156" y="43459"/>
                      <a:pt x="429278" y="50420"/>
                      <a:pt x="429278" y="58885"/>
                    </a:cubicBezTo>
                    <a:cubicBezTo>
                      <a:pt x="429278" y="67351"/>
                      <a:pt x="436156" y="74218"/>
                      <a:pt x="444635" y="74218"/>
                    </a:cubicBezTo>
                    <a:lnTo>
                      <a:pt x="549678" y="74218"/>
                    </a:lnTo>
                    <a:cubicBezTo>
                      <a:pt x="558157" y="74218"/>
                      <a:pt x="565034" y="67351"/>
                      <a:pt x="565034" y="58885"/>
                    </a:cubicBezTo>
                    <a:cubicBezTo>
                      <a:pt x="565034" y="50420"/>
                      <a:pt x="558157" y="43459"/>
                      <a:pt x="549678" y="43459"/>
                    </a:cubicBezTo>
                    <a:close/>
                    <a:moveTo>
                      <a:pt x="40128" y="40928"/>
                    </a:moveTo>
                    <a:lnTo>
                      <a:pt x="323566" y="40928"/>
                    </a:lnTo>
                    <a:cubicBezTo>
                      <a:pt x="345702" y="40928"/>
                      <a:pt x="363694" y="58894"/>
                      <a:pt x="363694" y="80999"/>
                    </a:cubicBezTo>
                    <a:lnTo>
                      <a:pt x="363694" y="289915"/>
                    </a:lnTo>
                    <a:cubicBezTo>
                      <a:pt x="363694" y="312020"/>
                      <a:pt x="345702" y="329986"/>
                      <a:pt x="323566" y="329986"/>
                    </a:cubicBezTo>
                    <a:lnTo>
                      <a:pt x="212602" y="329986"/>
                    </a:lnTo>
                    <a:lnTo>
                      <a:pt x="212602" y="358111"/>
                    </a:lnTo>
                    <a:lnTo>
                      <a:pt x="264599" y="358111"/>
                    </a:lnTo>
                    <a:cubicBezTo>
                      <a:pt x="272606" y="358111"/>
                      <a:pt x="279105" y="364602"/>
                      <a:pt x="279105" y="372597"/>
                    </a:cubicBezTo>
                    <a:lnTo>
                      <a:pt x="279105" y="405049"/>
                    </a:lnTo>
                    <a:cubicBezTo>
                      <a:pt x="279105" y="413045"/>
                      <a:pt x="272606" y="419441"/>
                      <a:pt x="264599" y="419441"/>
                    </a:cubicBezTo>
                    <a:lnTo>
                      <a:pt x="99095" y="419441"/>
                    </a:lnTo>
                    <a:cubicBezTo>
                      <a:pt x="91088" y="419441"/>
                      <a:pt x="84589" y="413045"/>
                      <a:pt x="84589" y="405049"/>
                    </a:cubicBezTo>
                    <a:lnTo>
                      <a:pt x="84589" y="372597"/>
                    </a:lnTo>
                    <a:cubicBezTo>
                      <a:pt x="84589" y="364602"/>
                      <a:pt x="91088" y="358111"/>
                      <a:pt x="99095" y="358111"/>
                    </a:cubicBezTo>
                    <a:lnTo>
                      <a:pt x="151092" y="358111"/>
                    </a:lnTo>
                    <a:lnTo>
                      <a:pt x="151092" y="329986"/>
                    </a:lnTo>
                    <a:lnTo>
                      <a:pt x="40128" y="329986"/>
                    </a:lnTo>
                    <a:cubicBezTo>
                      <a:pt x="17992" y="329986"/>
                      <a:pt x="0" y="312020"/>
                      <a:pt x="0" y="289915"/>
                    </a:cubicBezTo>
                    <a:lnTo>
                      <a:pt x="0" y="80999"/>
                    </a:lnTo>
                    <a:cubicBezTo>
                      <a:pt x="0" y="58894"/>
                      <a:pt x="17992" y="40928"/>
                      <a:pt x="40128" y="40928"/>
                    </a:cubicBezTo>
                    <a:close/>
                    <a:moveTo>
                      <a:pt x="408364" y="0"/>
                    </a:moveTo>
                    <a:lnTo>
                      <a:pt x="586043" y="0"/>
                    </a:lnTo>
                    <a:cubicBezTo>
                      <a:pt x="596877" y="0"/>
                      <a:pt x="605733" y="8842"/>
                      <a:pt x="605733" y="19660"/>
                    </a:cubicBezTo>
                    <a:lnTo>
                      <a:pt x="605733" y="399875"/>
                    </a:lnTo>
                    <a:cubicBezTo>
                      <a:pt x="605733" y="410693"/>
                      <a:pt x="596877" y="419441"/>
                      <a:pt x="586043" y="419441"/>
                    </a:cubicBezTo>
                    <a:lnTo>
                      <a:pt x="408364" y="419441"/>
                    </a:lnTo>
                    <a:cubicBezTo>
                      <a:pt x="397530" y="419441"/>
                      <a:pt x="388674" y="410693"/>
                      <a:pt x="388674" y="399875"/>
                    </a:cubicBezTo>
                    <a:lnTo>
                      <a:pt x="388674" y="19660"/>
                    </a:lnTo>
                    <a:cubicBezTo>
                      <a:pt x="388674" y="8842"/>
                      <a:pt x="397530" y="0"/>
                      <a:pt x="408364" y="0"/>
                    </a:cubicBezTo>
                    <a:close/>
                  </a:path>
                </a:pathLst>
              </a:custGeom>
              <a:solidFill>
                <a:srgbClr val="00428A"/>
              </a:solidFill>
              <a:ln>
                <a:noFill/>
              </a:ln>
            </p:spPr>
            <p:txBody>
              <a:bodyPr/>
              <a:lstStyle/>
              <a:p>
                <a:endParaRPr lang="zh-CN" altLang="en-US" sz="1143">
                  <a:cs typeface="+mn-ea"/>
                  <a:sym typeface="+mn-lt"/>
                </a:endParaRPr>
              </a:p>
            </p:txBody>
          </p:sp>
          <p:sp>
            <p:nvSpPr>
              <p:cNvPr id="27" name="office-computer_81582">
                <a:extLst>
                  <a:ext uri="{FF2B5EF4-FFF2-40B4-BE49-F238E27FC236}">
                    <a16:creationId xmlns:a16="http://schemas.microsoft.com/office/drawing/2014/main" id="{20883B95-7AE7-44C8-8C01-111B5A6438DA}"/>
                  </a:ext>
                </a:extLst>
              </p:cNvPr>
              <p:cNvSpPr>
                <a:spLocks noChangeAspect="1"/>
              </p:cNvSpPr>
              <p:nvPr/>
            </p:nvSpPr>
            <p:spPr bwMode="auto">
              <a:xfrm>
                <a:off x="7200106" y="8352209"/>
                <a:ext cx="935910" cy="648072"/>
              </a:xfrm>
              <a:custGeom>
                <a:avLst/>
                <a:gdLst>
                  <a:gd name="connsiteX0" fmla="*/ 269403 w 605733"/>
                  <a:gd name="connsiteY0" fmla="*/ 292079 h 419441"/>
                  <a:gd name="connsiteX1" fmla="*/ 261679 w 605733"/>
                  <a:gd name="connsiteY1" fmla="*/ 299792 h 419441"/>
                  <a:gd name="connsiteX2" fmla="*/ 269403 w 605733"/>
                  <a:gd name="connsiteY2" fmla="*/ 307505 h 419441"/>
                  <a:gd name="connsiteX3" fmla="*/ 277127 w 605733"/>
                  <a:gd name="connsiteY3" fmla="*/ 299792 h 419441"/>
                  <a:gd name="connsiteX4" fmla="*/ 269403 w 605733"/>
                  <a:gd name="connsiteY4" fmla="*/ 292079 h 419441"/>
                  <a:gd name="connsiteX5" fmla="*/ 236151 w 605733"/>
                  <a:gd name="connsiteY5" fmla="*/ 292079 h 419441"/>
                  <a:gd name="connsiteX6" fmla="*/ 228427 w 605733"/>
                  <a:gd name="connsiteY6" fmla="*/ 299792 h 419441"/>
                  <a:gd name="connsiteX7" fmla="*/ 236151 w 605733"/>
                  <a:gd name="connsiteY7" fmla="*/ 307505 h 419441"/>
                  <a:gd name="connsiteX8" fmla="*/ 243876 w 605733"/>
                  <a:gd name="connsiteY8" fmla="*/ 299792 h 419441"/>
                  <a:gd name="connsiteX9" fmla="*/ 236151 w 605733"/>
                  <a:gd name="connsiteY9" fmla="*/ 292079 h 419441"/>
                  <a:gd name="connsiteX10" fmla="*/ 310379 w 605733"/>
                  <a:gd name="connsiteY10" fmla="*/ 286341 h 419441"/>
                  <a:gd name="connsiteX11" fmla="*/ 296908 w 605733"/>
                  <a:gd name="connsiteY11" fmla="*/ 299792 h 419441"/>
                  <a:gd name="connsiteX12" fmla="*/ 310379 w 605733"/>
                  <a:gd name="connsiteY12" fmla="*/ 313149 h 419441"/>
                  <a:gd name="connsiteX13" fmla="*/ 323755 w 605733"/>
                  <a:gd name="connsiteY13" fmla="*/ 299792 h 419441"/>
                  <a:gd name="connsiteX14" fmla="*/ 310379 w 605733"/>
                  <a:gd name="connsiteY14" fmla="*/ 286341 h 419441"/>
                  <a:gd name="connsiteX15" fmla="*/ 497204 w 605733"/>
                  <a:gd name="connsiteY15" fmla="*/ 228957 h 419441"/>
                  <a:gd name="connsiteX16" fmla="*/ 470260 w 605733"/>
                  <a:gd name="connsiteY16" fmla="*/ 255766 h 419441"/>
                  <a:gd name="connsiteX17" fmla="*/ 497204 w 605733"/>
                  <a:gd name="connsiteY17" fmla="*/ 282669 h 419441"/>
                  <a:gd name="connsiteX18" fmla="*/ 524053 w 605733"/>
                  <a:gd name="connsiteY18" fmla="*/ 255766 h 419441"/>
                  <a:gd name="connsiteX19" fmla="*/ 497204 w 605733"/>
                  <a:gd name="connsiteY19" fmla="*/ 228957 h 419441"/>
                  <a:gd name="connsiteX20" fmla="*/ 444635 w 605733"/>
                  <a:gd name="connsiteY20" fmla="*/ 166309 h 419441"/>
                  <a:gd name="connsiteX21" fmla="*/ 429278 w 605733"/>
                  <a:gd name="connsiteY21" fmla="*/ 181642 h 419441"/>
                  <a:gd name="connsiteX22" fmla="*/ 444635 w 605733"/>
                  <a:gd name="connsiteY22" fmla="*/ 196975 h 419441"/>
                  <a:gd name="connsiteX23" fmla="*/ 549678 w 605733"/>
                  <a:gd name="connsiteY23" fmla="*/ 196975 h 419441"/>
                  <a:gd name="connsiteX24" fmla="*/ 565034 w 605733"/>
                  <a:gd name="connsiteY24" fmla="*/ 181642 h 419441"/>
                  <a:gd name="connsiteX25" fmla="*/ 549678 w 605733"/>
                  <a:gd name="connsiteY25" fmla="*/ 166309 h 419441"/>
                  <a:gd name="connsiteX26" fmla="*/ 322718 w 605733"/>
                  <a:gd name="connsiteY26" fmla="*/ 80999 h 419441"/>
                  <a:gd name="connsiteX27" fmla="*/ 40128 w 605733"/>
                  <a:gd name="connsiteY27" fmla="*/ 81846 h 419441"/>
                  <a:gd name="connsiteX28" fmla="*/ 40881 w 605733"/>
                  <a:gd name="connsiteY28" fmla="*/ 269503 h 419441"/>
                  <a:gd name="connsiteX29" fmla="*/ 322718 w 605733"/>
                  <a:gd name="connsiteY29" fmla="*/ 269503 h 419441"/>
                  <a:gd name="connsiteX30" fmla="*/ 444635 w 605733"/>
                  <a:gd name="connsiteY30" fmla="*/ 43459 h 419441"/>
                  <a:gd name="connsiteX31" fmla="*/ 429278 w 605733"/>
                  <a:gd name="connsiteY31" fmla="*/ 58885 h 419441"/>
                  <a:gd name="connsiteX32" fmla="*/ 444635 w 605733"/>
                  <a:gd name="connsiteY32" fmla="*/ 74218 h 419441"/>
                  <a:gd name="connsiteX33" fmla="*/ 549678 w 605733"/>
                  <a:gd name="connsiteY33" fmla="*/ 74218 h 419441"/>
                  <a:gd name="connsiteX34" fmla="*/ 565034 w 605733"/>
                  <a:gd name="connsiteY34" fmla="*/ 58885 h 419441"/>
                  <a:gd name="connsiteX35" fmla="*/ 549678 w 605733"/>
                  <a:gd name="connsiteY35" fmla="*/ 43459 h 419441"/>
                  <a:gd name="connsiteX36" fmla="*/ 40128 w 605733"/>
                  <a:gd name="connsiteY36" fmla="*/ 40928 h 419441"/>
                  <a:gd name="connsiteX37" fmla="*/ 323566 w 605733"/>
                  <a:gd name="connsiteY37" fmla="*/ 40928 h 419441"/>
                  <a:gd name="connsiteX38" fmla="*/ 363694 w 605733"/>
                  <a:gd name="connsiteY38" fmla="*/ 80999 h 419441"/>
                  <a:gd name="connsiteX39" fmla="*/ 363694 w 605733"/>
                  <a:gd name="connsiteY39" fmla="*/ 289915 h 419441"/>
                  <a:gd name="connsiteX40" fmla="*/ 323566 w 605733"/>
                  <a:gd name="connsiteY40" fmla="*/ 329986 h 419441"/>
                  <a:gd name="connsiteX41" fmla="*/ 212602 w 605733"/>
                  <a:gd name="connsiteY41" fmla="*/ 329986 h 419441"/>
                  <a:gd name="connsiteX42" fmla="*/ 212602 w 605733"/>
                  <a:gd name="connsiteY42" fmla="*/ 358111 h 419441"/>
                  <a:gd name="connsiteX43" fmla="*/ 264599 w 605733"/>
                  <a:gd name="connsiteY43" fmla="*/ 358111 h 419441"/>
                  <a:gd name="connsiteX44" fmla="*/ 279105 w 605733"/>
                  <a:gd name="connsiteY44" fmla="*/ 372597 h 419441"/>
                  <a:gd name="connsiteX45" fmla="*/ 279105 w 605733"/>
                  <a:gd name="connsiteY45" fmla="*/ 405049 h 419441"/>
                  <a:gd name="connsiteX46" fmla="*/ 264599 w 605733"/>
                  <a:gd name="connsiteY46" fmla="*/ 419441 h 419441"/>
                  <a:gd name="connsiteX47" fmla="*/ 99095 w 605733"/>
                  <a:gd name="connsiteY47" fmla="*/ 419441 h 419441"/>
                  <a:gd name="connsiteX48" fmla="*/ 84589 w 605733"/>
                  <a:gd name="connsiteY48" fmla="*/ 405049 h 419441"/>
                  <a:gd name="connsiteX49" fmla="*/ 84589 w 605733"/>
                  <a:gd name="connsiteY49" fmla="*/ 372597 h 419441"/>
                  <a:gd name="connsiteX50" fmla="*/ 99095 w 605733"/>
                  <a:gd name="connsiteY50" fmla="*/ 358111 h 419441"/>
                  <a:gd name="connsiteX51" fmla="*/ 151092 w 605733"/>
                  <a:gd name="connsiteY51" fmla="*/ 358111 h 419441"/>
                  <a:gd name="connsiteX52" fmla="*/ 151092 w 605733"/>
                  <a:gd name="connsiteY52" fmla="*/ 329986 h 419441"/>
                  <a:gd name="connsiteX53" fmla="*/ 40128 w 605733"/>
                  <a:gd name="connsiteY53" fmla="*/ 329986 h 419441"/>
                  <a:gd name="connsiteX54" fmla="*/ 0 w 605733"/>
                  <a:gd name="connsiteY54" fmla="*/ 289915 h 419441"/>
                  <a:gd name="connsiteX55" fmla="*/ 0 w 605733"/>
                  <a:gd name="connsiteY55" fmla="*/ 80999 h 419441"/>
                  <a:gd name="connsiteX56" fmla="*/ 40128 w 605733"/>
                  <a:gd name="connsiteY56" fmla="*/ 40928 h 419441"/>
                  <a:gd name="connsiteX57" fmla="*/ 408364 w 605733"/>
                  <a:gd name="connsiteY57" fmla="*/ 0 h 419441"/>
                  <a:gd name="connsiteX58" fmla="*/ 586043 w 605733"/>
                  <a:gd name="connsiteY58" fmla="*/ 0 h 419441"/>
                  <a:gd name="connsiteX59" fmla="*/ 605733 w 605733"/>
                  <a:gd name="connsiteY59" fmla="*/ 19660 h 419441"/>
                  <a:gd name="connsiteX60" fmla="*/ 605733 w 605733"/>
                  <a:gd name="connsiteY60" fmla="*/ 399875 h 419441"/>
                  <a:gd name="connsiteX61" fmla="*/ 586043 w 605733"/>
                  <a:gd name="connsiteY61" fmla="*/ 419441 h 419441"/>
                  <a:gd name="connsiteX62" fmla="*/ 408364 w 605733"/>
                  <a:gd name="connsiteY62" fmla="*/ 419441 h 419441"/>
                  <a:gd name="connsiteX63" fmla="*/ 388674 w 605733"/>
                  <a:gd name="connsiteY63" fmla="*/ 399875 h 419441"/>
                  <a:gd name="connsiteX64" fmla="*/ 388674 w 605733"/>
                  <a:gd name="connsiteY64" fmla="*/ 19660 h 419441"/>
                  <a:gd name="connsiteX65" fmla="*/ 408364 w 605733"/>
                  <a:gd name="connsiteY65" fmla="*/ 0 h 4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05733" h="419441">
                    <a:moveTo>
                      <a:pt x="269403" y="292079"/>
                    </a:moveTo>
                    <a:cubicBezTo>
                      <a:pt x="265164" y="292079"/>
                      <a:pt x="261679" y="295465"/>
                      <a:pt x="261679" y="299792"/>
                    </a:cubicBezTo>
                    <a:cubicBezTo>
                      <a:pt x="261679" y="304025"/>
                      <a:pt x="265164" y="307505"/>
                      <a:pt x="269403" y="307505"/>
                    </a:cubicBezTo>
                    <a:cubicBezTo>
                      <a:pt x="273642" y="307505"/>
                      <a:pt x="277127" y="304025"/>
                      <a:pt x="277127" y="299792"/>
                    </a:cubicBezTo>
                    <a:cubicBezTo>
                      <a:pt x="277127" y="295465"/>
                      <a:pt x="273642" y="292079"/>
                      <a:pt x="269403" y="292079"/>
                    </a:cubicBezTo>
                    <a:close/>
                    <a:moveTo>
                      <a:pt x="236151" y="292079"/>
                    </a:moveTo>
                    <a:cubicBezTo>
                      <a:pt x="231913" y="292079"/>
                      <a:pt x="228427" y="295465"/>
                      <a:pt x="228427" y="299792"/>
                    </a:cubicBezTo>
                    <a:cubicBezTo>
                      <a:pt x="228427" y="304025"/>
                      <a:pt x="231913" y="307505"/>
                      <a:pt x="236151" y="307505"/>
                    </a:cubicBezTo>
                    <a:cubicBezTo>
                      <a:pt x="240390" y="307505"/>
                      <a:pt x="243876" y="304025"/>
                      <a:pt x="243876" y="299792"/>
                    </a:cubicBezTo>
                    <a:cubicBezTo>
                      <a:pt x="243876" y="295465"/>
                      <a:pt x="240390" y="292079"/>
                      <a:pt x="236151" y="292079"/>
                    </a:cubicBezTo>
                    <a:close/>
                    <a:moveTo>
                      <a:pt x="310379" y="286341"/>
                    </a:moveTo>
                    <a:cubicBezTo>
                      <a:pt x="302937" y="286341"/>
                      <a:pt x="296908" y="292361"/>
                      <a:pt x="296908" y="299792"/>
                    </a:cubicBezTo>
                    <a:cubicBezTo>
                      <a:pt x="296908" y="307129"/>
                      <a:pt x="302937" y="313149"/>
                      <a:pt x="310379" y="313149"/>
                    </a:cubicBezTo>
                    <a:cubicBezTo>
                      <a:pt x="317820" y="313149"/>
                      <a:pt x="323755" y="307129"/>
                      <a:pt x="323755" y="299792"/>
                    </a:cubicBezTo>
                    <a:cubicBezTo>
                      <a:pt x="323755" y="292361"/>
                      <a:pt x="317820" y="286341"/>
                      <a:pt x="310379" y="286341"/>
                    </a:cubicBezTo>
                    <a:close/>
                    <a:moveTo>
                      <a:pt x="497204" y="228957"/>
                    </a:moveTo>
                    <a:cubicBezTo>
                      <a:pt x="482318" y="228957"/>
                      <a:pt x="470260" y="240998"/>
                      <a:pt x="470260" y="255766"/>
                    </a:cubicBezTo>
                    <a:cubicBezTo>
                      <a:pt x="470260" y="270628"/>
                      <a:pt x="482318" y="282669"/>
                      <a:pt x="497204" y="282669"/>
                    </a:cubicBezTo>
                    <a:cubicBezTo>
                      <a:pt x="511994" y="282669"/>
                      <a:pt x="524053" y="270628"/>
                      <a:pt x="524053" y="255766"/>
                    </a:cubicBezTo>
                    <a:cubicBezTo>
                      <a:pt x="524053" y="240998"/>
                      <a:pt x="511994" y="228957"/>
                      <a:pt x="497204" y="228957"/>
                    </a:cubicBezTo>
                    <a:close/>
                    <a:moveTo>
                      <a:pt x="444635" y="166309"/>
                    </a:moveTo>
                    <a:cubicBezTo>
                      <a:pt x="436156" y="166309"/>
                      <a:pt x="429278" y="173176"/>
                      <a:pt x="429278" y="181642"/>
                    </a:cubicBezTo>
                    <a:cubicBezTo>
                      <a:pt x="429278" y="190108"/>
                      <a:pt x="436156" y="196975"/>
                      <a:pt x="444635" y="196975"/>
                    </a:cubicBezTo>
                    <a:lnTo>
                      <a:pt x="549678" y="196975"/>
                    </a:lnTo>
                    <a:cubicBezTo>
                      <a:pt x="558157" y="196975"/>
                      <a:pt x="565034" y="190108"/>
                      <a:pt x="565034" y="181642"/>
                    </a:cubicBezTo>
                    <a:cubicBezTo>
                      <a:pt x="565034" y="173176"/>
                      <a:pt x="558157" y="166309"/>
                      <a:pt x="549678" y="166309"/>
                    </a:cubicBezTo>
                    <a:close/>
                    <a:moveTo>
                      <a:pt x="322718" y="80999"/>
                    </a:moveTo>
                    <a:lnTo>
                      <a:pt x="40128" y="81846"/>
                    </a:lnTo>
                    <a:lnTo>
                      <a:pt x="40881" y="269503"/>
                    </a:lnTo>
                    <a:lnTo>
                      <a:pt x="322718" y="269503"/>
                    </a:lnTo>
                    <a:close/>
                    <a:moveTo>
                      <a:pt x="444635" y="43459"/>
                    </a:moveTo>
                    <a:cubicBezTo>
                      <a:pt x="436156" y="43459"/>
                      <a:pt x="429278" y="50420"/>
                      <a:pt x="429278" y="58885"/>
                    </a:cubicBezTo>
                    <a:cubicBezTo>
                      <a:pt x="429278" y="67351"/>
                      <a:pt x="436156" y="74218"/>
                      <a:pt x="444635" y="74218"/>
                    </a:cubicBezTo>
                    <a:lnTo>
                      <a:pt x="549678" y="74218"/>
                    </a:lnTo>
                    <a:cubicBezTo>
                      <a:pt x="558157" y="74218"/>
                      <a:pt x="565034" y="67351"/>
                      <a:pt x="565034" y="58885"/>
                    </a:cubicBezTo>
                    <a:cubicBezTo>
                      <a:pt x="565034" y="50420"/>
                      <a:pt x="558157" y="43459"/>
                      <a:pt x="549678" y="43459"/>
                    </a:cubicBezTo>
                    <a:close/>
                    <a:moveTo>
                      <a:pt x="40128" y="40928"/>
                    </a:moveTo>
                    <a:lnTo>
                      <a:pt x="323566" y="40928"/>
                    </a:lnTo>
                    <a:cubicBezTo>
                      <a:pt x="345702" y="40928"/>
                      <a:pt x="363694" y="58894"/>
                      <a:pt x="363694" y="80999"/>
                    </a:cubicBezTo>
                    <a:lnTo>
                      <a:pt x="363694" y="289915"/>
                    </a:lnTo>
                    <a:cubicBezTo>
                      <a:pt x="363694" y="312020"/>
                      <a:pt x="345702" y="329986"/>
                      <a:pt x="323566" y="329986"/>
                    </a:cubicBezTo>
                    <a:lnTo>
                      <a:pt x="212602" y="329986"/>
                    </a:lnTo>
                    <a:lnTo>
                      <a:pt x="212602" y="358111"/>
                    </a:lnTo>
                    <a:lnTo>
                      <a:pt x="264599" y="358111"/>
                    </a:lnTo>
                    <a:cubicBezTo>
                      <a:pt x="272606" y="358111"/>
                      <a:pt x="279105" y="364602"/>
                      <a:pt x="279105" y="372597"/>
                    </a:cubicBezTo>
                    <a:lnTo>
                      <a:pt x="279105" y="405049"/>
                    </a:lnTo>
                    <a:cubicBezTo>
                      <a:pt x="279105" y="413045"/>
                      <a:pt x="272606" y="419441"/>
                      <a:pt x="264599" y="419441"/>
                    </a:cubicBezTo>
                    <a:lnTo>
                      <a:pt x="99095" y="419441"/>
                    </a:lnTo>
                    <a:cubicBezTo>
                      <a:pt x="91088" y="419441"/>
                      <a:pt x="84589" y="413045"/>
                      <a:pt x="84589" y="405049"/>
                    </a:cubicBezTo>
                    <a:lnTo>
                      <a:pt x="84589" y="372597"/>
                    </a:lnTo>
                    <a:cubicBezTo>
                      <a:pt x="84589" y="364602"/>
                      <a:pt x="91088" y="358111"/>
                      <a:pt x="99095" y="358111"/>
                    </a:cubicBezTo>
                    <a:lnTo>
                      <a:pt x="151092" y="358111"/>
                    </a:lnTo>
                    <a:lnTo>
                      <a:pt x="151092" y="329986"/>
                    </a:lnTo>
                    <a:lnTo>
                      <a:pt x="40128" y="329986"/>
                    </a:lnTo>
                    <a:cubicBezTo>
                      <a:pt x="17992" y="329986"/>
                      <a:pt x="0" y="312020"/>
                      <a:pt x="0" y="289915"/>
                    </a:cubicBezTo>
                    <a:lnTo>
                      <a:pt x="0" y="80999"/>
                    </a:lnTo>
                    <a:cubicBezTo>
                      <a:pt x="0" y="58894"/>
                      <a:pt x="17992" y="40928"/>
                      <a:pt x="40128" y="40928"/>
                    </a:cubicBezTo>
                    <a:close/>
                    <a:moveTo>
                      <a:pt x="408364" y="0"/>
                    </a:moveTo>
                    <a:lnTo>
                      <a:pt x="586043" y="0"/>
                    </a:lnTo>
                    <a:cubicBezTo>
                      <a:pt x="596877" y="0"/>
                      <a:pt x="605733" y="8842"/>
                      <a:pt x="605733" y="19660"/>
                    </a:cubicBezTo>
                    <a:lnTo>
                      <a:pt x="605733" y="399875"/>
                    </a:lnTo>
                    <a:cubicBezTo>
                      <a:pt x="605733" y="410693"/>
                      <a:pt x="596877" y="419441"/>
                      <a:pt x="586043" y="419441"/>
                    </a:cubicBezTo>
                    <a:lnTo>
                      <a:pt x="408364" y="419441"/>
                    </a:lnTo>
                    <a:cubicBezTo>
                      <a:pt x="397530" y="419441"/>
                      <a:pt x="388674" y="410693"/>
                      <a:pt x="388674" y="399875"/>
                    </a:cubicBezTo>
                    <a:lnTo>
                      <a:pt x="388674" y="19660"/>
                    </a:lnTo>
                    <a:cubicBezTo>
                      <a:pt x="388674" y="8842"/>
                      <a:pt x="397530" y="0"/>
                      <a:pt x="408364" y="0"/>
                    </a:cubicBezTo>
                    <a:close/>
                  </a:path>
                </a:pathLst>
              </a:custGeom>
              <a:solidFill>
                <a:srgbClr val="00428A"/>
              </a:solidFill>
              <a:ln>
                <a:noFill/>
              </a:ln>
            </p:spPr>
            <p:txBody>
              <a:bodyPr/>
              <a:lstStyle/>
              <a:p>
                <a:endParaRPr lang="zh-CN" altLang="en-US" sz="1143">
                  <a:cs typeface="+mn-ea"/>
                  <a:sym typeface="+mn-lt"/>
                </a:endParaRPr>
              </a:p>
            </p:txBody>
          </p:sp>
          <p:cxnSp>
            <p:nvCxnSpPr>
              <p:cNvPr id="28" name="直接箭头连接符 27">
                <a:extLst>
                  <a:ext uri="{FF2B5EF4-FFF2-40B4-BE49-F238E27FC236}">
                    <a16:creationId xmlns:a16="http://schemas.microsoft.com/office/drawing/2014/main" id="{A8437C95-DD6F-4995-9806-6A64B96AED4F}"/>
                  </a:ext>
                </a:extLst>
              </p:cNvPr>
              <p:cNvCxnSpPr/>
              <p:nvPr/>
            </p:nvCxnSpPr>
            <p:spPr>
              <a:xfrm flipH="1">
                <a:off x="8352234" y="7588295"/>
                <a:ext cx="576064" cy="0"/>
              </a:xfrm>
              <a:prstGeom prst="straightConnector1">
                <a:avLst/>
              </a:prstGeom>
              <a:ln w="38100">
                <a:solidFill>
                  <a:srgbClr val="00428A"/>
                </a:solidFill>
                <a:tailEnd type="triangle"/>
              </a:ln>
            </p:spPr>
            <p:style>
              <a:lnRef idx="1">
                <a:schemeClr val="accent1"/>
              </a:lnRef>
              <a:fillRef idx="0">
                <a:schemeClr val="accent1"/>
              </a:fillRef>
              <a:effectRef idx="0">
                <a:schemeClr val="accent1"/>
              </a:effectRef>
              <a:fontRef idx="minor">
                <a:schemeClr val="tx1"/>
              </a:fontRef>
            </p:style>
          </p:cxnSp>
          <p:sp>
            <p:nvSpPr>
              <p:cNvPr id="29" name="文本框 28">
                <a:extLst>
                  <a:ext uri="{FF2B5EF4-FFF2-40B4-BE49-F238E27FC236}">
                    <a16:creationId xmlns:a16="http://schemas.microsoft.com/office/drawing/2014/main" id="{FCB29E16-6D15-4090-A302-3442E34CA4CF}"/>
                  </a:ext>
                </a:extLst>
              </p:cNvPr>
              <p:cNvSpPr txBox="1"/>
              <p:nvPr/>
            </p:nvSpPr>
            <p:spPr>
              <a:xfrm>
                <a:off x="6918757" y="9330704"/>
                <a:ext cx="1498606" cy="359134"/>
              </a:xfrm>
              <a:prstGeom prst="rect">
                <a:avLst/>
              </a:prstGeom>
              <a:noFill/>
            </p:spPr>
            <p:txBody>
              <a:bodyPr wrap="none" rtlCol="0">
                <a:spAutoFit/>
              </a:bodyPr>
              <a:lstStyle/>
              <a:p>
                <a:pPr algn="ctr"/>
                <a:r>
                  <a:rPr lang="en-US" altLang="zh-CN" sz="1143" dirty="0">
                    <a:cs typeface="+mn-ea"/>
                    <a:sym typeface="+mn-lt"/>
                  </a:rPr>
                  <a:t>Office network</a:t>
                </a:r>
                <a:endParaRPr lang="zh-CN" altLang="en-US" sz="1143" dirty="0">
                  <a:cs typeface="+mn-ea"/>
                  <a:sym typeface="+mn-lt"/>
                </a:endParaRPr>
              </a:p>
            </p:txBody>
          </p:sp>
          <p:grpSp>
            <p:nvGrpSpPr>
              <p:cNvPr id="30" name="组合 29">
                <a:extLst>
                  <a:ext uri="{FF2B5EF4-FFF2-40B4-BE49-F238E27FC236}">
                    <a16:creationId xmlns:a16="http://schemas.microsoft.com/office/drawing/2014/main" id="{4BD19B96-5733-4704-8928-E5F0B6DFABE6}"/>
                  </a:ext>
                </a:extLst>
              </p:cNvPr>
              <p:cNvGrpSpPr/>
              <p:nvPr/>
            </p:nvGrpSpPr>
            <p:grpSpPr>
              <a:xfrm flipH="1">
                <a:off x="5956300" y="6317664"/>
                <a:ext cx="1008112" cy="2358581"/>
                <a:chOff x="3527698" y="6317664"/>
                <a:chExt cx="1008112" cy="2358581"/>
              </a:xfrm>
            </p:grpSpPr>
            <p:cxnSp>
              <p:nvCxnSpPr>
                <p:cNvPr id="39" name="直接箭头连接符 38">
                  <a:extLst>
                    <a:ext uri="{FF2B5EF4-FFF2-40B4-BE49-F238E27FC236}">
                      <a16:creationId xmlns:a16="http://schemas.microsoft.com/office/drawing/2014/main" id="{CB5730FA-AC2E-45B8-BA05-F63D43E2E9A4}"/>
                    </a:ext>
                  </a:extLst>
                </p:cNvPr>
                <p:cNvCxnSpPr/>
                <p:nvPr/>
              </p:nvCxnSpPr>
              <p:spPr>
                <a:xfrm>
                  <a:off x="3527698" y="7588295"/>
                  <a:ext cx="1008112" cy="0"/>
                </a:xfrm>
                <a:prstGeom prst="straightConnector1">
                  <a:avLst/>
                </a:prstGeom>
                <a:ln w="38100">
                  <a:solidFill>
                    <a:srgbClr val="00428A"/>
                  </a:solidFill>
                  <a:tailEnd type="triangle"/>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a16="http://schemas.microsoft.com/office/drawing/2014/main" id="{2E278FBA-E6BD-48CC-B2F1-A6799A8310E0}"/>
                    </a:ext>
                  </a:extLst>
                </p:cNvPr>
                <p:cNvCxnSpPr/>
                <p:nvPr/>
              </p:nvCxnSpPr>
              <p:spPr>
                <a:xfrm>
                  <a:off x="3527698" y="6317664"/>
                  <a:ext cx="432048" cy="0"/>
                </a:xfrm>
                <a:prstGeom prst="line">
                  <a:avLst/>
                </a:prstGeom>
                <a:ln w="38100">
                  <a:solidFill>
                    <a:srgbClr val="00428A"/>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a16="http://schemas.microsoft.com/office/drawing/2014/main" id="{DC8FAD46-4874-4FCF-A3F3-491CA268D11D}"/>
                    </a:ext>
                  </a:extLst>
                </p:cNvPr>
                <p:cNvCxnSpPr/>
                <p:nvPr/>
              </p:nvCxnSpPr>
              <p:spPr>
                <a:xfrm>
                  <a:off x="3527698" y="8676245"/>
                  <a:ext cx="432048" cy="0"/>
                </a:xfrm>
                <a:prstGeom prst="line">
                  <a:avLst/>
                </a:prstGeom>
                <a:ln w="38100">
                  <a:solidFill>
                    <a:srgbClr val="00428A"/>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a16="http://schemas.microsoft.com/office/drawing/2014/main" id="{D25ED53F-4049-4CDF-BE8A-25C5CEA8FD94}"/>
                    </a:ext>
                  </a:extLst>
                </p:cNvPr>
                <p:cNvCxnSpPr/>
                <p:nvPr/>
              </p:nvCxnSpPr>
              <p:spPr>
                <a:xfrm>
                  <a:off x="3959746" y="6317664"/>
                  <a:ext cx="0" cy="2358581"/>
                </a:xfrm>
                <a:prstGeom prst="line">
                  <a:avLst/>
                </a:prstGeom>
                <a:ln w="38100">
                  <a:solidFill>
                    <a:srgbClr val="00428A"/>
                  </a:solidFill>
                </a:ln>
              </p:spPr>
              <p:style>
                <a:lnRef idx="1">
                  <a:schemeClr val="accent1"/>
                </a:lnRef>
                <a:fillRef idx="0">
                  <a:schemeClr val="accent1"/>
                </a:fillRef>
                <a:effectRef idx="0">
                  <a:schemeClr val="accent1"/>
                </a:effectRef>
                <a:fontRef idx="minor">
                  <a:schemeClr val="tx1"/>
                </a:fontRef>
              </p:style>
            </p:cxnSp>
          </p:grpSp>
          <p:sp>
            <p:nvSpPr>
              <p:cNvPr id="31" name="iconfont-11673-5560705">
                <a:extLst>
                  <a:ext uri="{FF2B5EF4-FFF2-40B4-BE49-F238E27FC236}">
                    <a16:creationId xmlns:a16="http://schemas.microsoft.com/office/drawing/2014/main" id="{914EBF0E-3E70-4B73-884F-2A000B6008C6}"/>
                  </a:ext>
                </a:extLst>
              </p:cNvPr>
              <p:cNvSpPr>
                <a:spLocks noChangeAspect="1"/>
              </p:cNvSpPr>
              <p:nvPr/>
            </p:nvSpPr>
            <p:spPr bwMode="auto">
              <a:xfrm>
                <a:off x="9104982" y="7239364"/>
                <a:ext cx="568101" cy="661630"/>
              </a:xfrm>
              <a:custGeom>
                <a:avLst/>
                <a:gdLst>
                  <a:gd name="connsiteX0" fmla="*/ 104755 w 457214"/>
                  <a:gd name="connsiteY0" fmla="*/ 476255 h 609586"/>
                  <a:gd name="connsiteX1" fmla="*/ 352359 w 457214"/>
                  <a:gd name="connsiteY1" fmla="*/ 476255 h 609586"/>
                  <a:gd name="connsiteX2" fmla="*/ 361882 w 457214"/>
                  <a:gd name="connsiteY2" fmla="*/ 485781 h 609586"/>
                  <a:gd name="connsiteX3" fmla="*/ 352359 w 457214"/>
                  <a:gd name="connsiteY3" fmla="*/ 495307 h 609586"/>
                  <a:gd name="connsiteX4" fmla="*/ 104755 w 457214"/>
                  <a:gd name="connsiteY4" fmla="*/ 495307 h 609586"/>
                  <a:gd name="connsiteX5" fmla="*/ 95232 w 457214"/>
                  <a:gd name="connsiteY5" fmla="*/ 485781 h 609586"/>
                  <a:gd name="connsiteX6" fmla="*/ 104755 w 457214"/>
                  <a:gd name="connsiteY6" fmla="*/ 476255 h 609586"/>
                  <a:gd name="connsiteX7" fmla="*/ 104755 w 457214"/>
                  <a:gd name="connsiteY7" fmla="*/ 400046 h 609586"/>
                  <a:gd name="connsiteX8" fmla="*/ 352359 w 457214"/>
                  <a:gd name="connsiteY8" fmla="*/ 400046 h 609586"/>
                  <a:gd name="connsiteX9" fmla="*/ 361882 w 457214"/>
                  <a:gd name="connsiteY9" fmla="*/ 409572 h 609586"/>
                  <a:gd name="connsiteX10" fmla="*/ 352359 w 457214"/>
                  <a:gd name="connsiteY10" fmla="*/ 419098 h 609586"/>
                  <a:gd name="connsiteX11" fmla="*/ 104755 w 457214"/>
                  <a:gd name="connsiteY11" fmla="*/ 419098 h 609586"/>
                  <a:gd name="connsiteX12" fmla="*/ 95232 w 457214"/>
                  <a:gd name="connsiteY12" fmla="*/ 409572 h 609586"/>
                  <a:gd name="connsiteX13" fmla="*/ 104755 w 457214"/>
                  <a:gd name="connsiteY13" fmla="*/ 400046 h 609586"/>
                  <a:gd name="connsiteX14" fmla="*/ 104755 w 457214"/>
                  <a:gd name="connsiteY14" fmla="*/ 323836 h 609586"/>
                  <a:gd name="connsiteX15" fmla="*/ 352359 w 457214"/>
                  <a:gd name="connsiteY15" fmla="*/ 323836 h 609586"/>
                  <a:gd name="connsiteX16" fmla="*/ 361882 w 457214"/>
                  <a:gd name="connsiteY16" fmla="*/ 333363 h 609586"/>
                  <a:gd name="connsiteX17" fmla="*/ 352359 w 457214"/>
                  <a:gd name="connsiteY17" fmla="*/ 342889 h 609586"/>
                  <a:gd name="connsiteX18" fmla="*/ 104755 w 457214"/>
                  <a:gd name="connsiteY18" fmla="*/ 342889 h 609586"/>
                  <a:gd name="connsiteX19" fmla="*/ 95232 w 457214"/>
                  <a:gd name="connsiteY19" fmla="*/ 333363 h 609586"/>
                  <a:gd name="connsiteX20" fmla="*/ 104755 w 457214"/>
                  <a:gd name="connsiteY20" fmla="*/ 323836 h 609586"/>
                  <a:gd name="connsiteX21" fmla="*/ 104755 w 457214"/>
                  <a:gd name="connsiteY21" fmla="*/ 247627 h 609586"/>
                  <a:gd name="connsiteX22" fmla="*/ 352359 w 457214"/>
                  <a:gd name="connsiteY22" fmla="*/ 247627 h 609586"/>
                  <a:gd name="connsiteX23" fmla="*/ 361882 w 457214"/>
                  <a:gd name="connsiteY23" fmla="*/ 257153 h 609586"/>
                  <a:gd name="connsiteX24" fmla="*/ 352359 w 457214"/>
                  <a:gd name="connsiteY24" fmla="*/ 266679 h 609586"/>
                  <a:gd name="connsiteX25" fmla="*/ 104755 w 457214"/>
                  <a:gd name="connsiteY25" fmla="*/ 266679 h 609586"/>
                  <a:gd name="connsiteX26" fmla="*/ 95232 w 457214"/>
                  <a:gd name="connsiteY26" fmla="*/ 257153 h 609586"/>
                  <a:gd name="connsiteX27" fmla="*/ 104755 w 457214"/>
                  <a:gd name="connsiteY27" fmla="*/ 247627 h 609586"/>
                  <a:gd name="connsiteX28" fmla="*/ 104755 w 457214"/>
                  <a:gd name="connsiteY28" fmla="*/ 171418 h 609586"/>
                  <a:gd name="connsiteX29" fmla="*/ 219034 w 457214"/>
                  <a:gd name="connsiteY29" fmla="*/ 171418 h 609586"/>
                  <a:gd name="connsiteX30" fmla="*/ 228557 w 457214"/>
                  <a:gd name="connsiteY30" fmla="*/ 180944 h 609586"/>
                  <a:gd name="connsiteX31" fmla="*/ 219034 w 457214"/>
                  <a:gd name="connsiteY31" fmla="*/ 190470 h 609586"/>
                  <a:gd name="connsiteX32" fmla="*/ 104755 w 457214"/>
                  <a:gd name="connsiteY32" fmla="*/ 190470 h 609586"/>
                  <a:gd name="connsiteX33" fmla="*/ 95232 w 457214"/>
                  <a:gd name="connsiteY33" fmla="*/ 180944 h 609586"/>
                  <a:gd name="connsiteX34" fmla="*/ 104755 w 457214"/>
                  <a:gd name="connsiteY34" fmla="*/ 171418 h 609586"/>
                  <a:gd name="connsiteX35" fmla="*/ 304810 w 457214"/>
                  <a:gd name="connsiteY35" fmla="*/ 34575 h 609586"/>
                  <a:gd name="connsiteX36" fmla="*/ 304810 w 457214"/>
                  <a:gd name="connsiteY36" fmla="*/ 157159 h 609586"/>
                  <a:gd name="connsiteX37" fmla="*/ 314335 w 457214"/>
                  <a:gd name="connsiteY37" fmla="*/ 171446 h 609586"/>
                  <a:gd name="connsiteX38" fmla="*/ 426495 w 457214"/>
                  <a:gd name="connsiteY38" fmla="*/ 171446 h 609586"/>
                  <a:gd name="connsiteX39" fmla="*/ 28576 w 457214"/>
                  <a:gd name="connsiteY39" fmla="*/ 19050 h 609586"/>
                  <a:gd name="connsiteX40" fmla="*/ 19050 w 457214"/>
                  <a:gd name="connsiteY40" fmla="*/ 28574 h 609586"/>
                  <a:gd name="connsiteX41" fmla="*/ 19050 w 457214"/>
                  <a:gd name="connsiteY41" fmla="*/ 581012 h 609586"/>
                  <a:gd name="connsiteX42" fmla="*/ 28576 w 457214"/>
                  <a:gd name="connsiteY42" fmla="*/ 590536 h 609586"/>
                  <a:gd name="connsiteX43" fmla="*/ 428638 w 457214"/>
                  <a:gd name="connsiteY43" fmla="*/ 590536 h 609586"/>
                  <a:gd name="connsiteX44" fmla="*/ 438164 w 457214"/>
                  <a:gd name="connsiteY44" fmla="*/ 581012 h 609586"/>
                  <a:gd name="connsiteX45" fmla="*/ 438164 w 457214"/>
                  <a:gd name="connsiteY45" fmla="*/ 190496 h 609586"/>
                  <a:gd name="connsiteX46" fmla="*/ 314335 w 457214"/>
                  <a:gd name="connsiteY46" fmla="*/ 190496 h 609586"/>
                  <a:gd name="connsiteX47" fmla="*/ 285759 w 457214"/>
                  <a:gd name="connsiteY47" fmla="*/ 157159 h 609586"/>
                  <a:gd name="connsiteX48" fmla="*/ 285759 w 457214"/>
                  <a:gd name="connsiteY48" fmla="*/ 19050 h 609586"/>
                  <a:gd name="connsiteX49" fmla="*/ 28576 w 457214"/>
                  <a:gd name="connsiteY49" fmla="*/ 0 h 609586"/>
                  <a:gd name="connsiteX50" fmla="*/ 295284 w 457214"/>
                  <a:gd name="connsiteY50" fmla="*/ 0 h 609586"/>
                  <a:gd name="connsiteX51" fmla="*/ 296904 w 457214"/>
                  <a:gd name="connsiteY51" fmla="*/ 333 h 609586"/>
                  <a:gd name="connsiteX52" fmla="*/ 297999 w 457214"/>
                  <a:gd name="connsiteY52" fmla="*/ 524 h 609586"/>
                  <a:gd name="connsiteX53" fmla="*/ 302238 w 457214"/>
                  <a:gd name="connsiteY53" fmla="*/ 3096 h 609586"/>
                  <a:gd name="connsiteX54" fmla="*/ 302428 w 457214"/>
                  <a:gd name="connsiteY54" fmla="*/ 3191 h 609586"/>
                  <a:gd name="connsiteX55" fmla="*/ 454833 w 457214"/>
                  <a:gd name="connsiteY55" fmla="*/ 174637 h 609586"/>
                  <a:gd name="connsiteX56" fmla="*/ 455071 w 457214"/>
                  <a:gd name="connsiteY56" fmla="*/ 175208 h 609586"/>
                  <a:gd name="connsiteX57" fmla="*/ 456786 w 457214"/>
                  <a:gd name="connsiteY57" fmla="*/ 178828 h 609586"/>
                  <a:gd name="connsiteX58" fmla="*/ 457024 w 457214"/>
                  <a:gd name="connsiteY58" fmla="*/ 180066 h 609586"/>
                  <a:gd name="connsiteX59" fmla="*/ 457214 w 457214"/>
                  <a:gd name="connsiteY59" fmla="*/ 180971 h 609586"/>
                  <a:gd name="connsiteX60" fmla="*/ 457214 w 457214"/>
                  <a:gd name="connsiteY60" fmla="*/ 581012 h 609586"/>
                  <a:gd name="connsiteX61" fmla="*/ 428638 w 457214"/>
                  <a:gd name="connsiteY61" fmla="*/ 609586 h 609586"/>
                  <a:gd name="connsiteX62" fmla="*/ 28576 w 457214"/>
                  <a:gd name="connsiteY62" fmla="*/ 609586 h 609586"/>
                  <a:gd name="connsiteX63" fmla="*/ 0 w 457214"/>
                  <a:gd name="connsiteY63" fmla="*/ 581012 h 609586"/>
                  <a:gd name="connsiteX64" fmla="*/ 0 w 457214"/>
                  <a:gd name="connsiteY64" fmla="*/ 28574 h 609586"/>
                  <a:gd name="connsiteX65" fmla="*/ 28576 w 457214"/>
                  <a:gd name="connsiteY65" fmla="*/ 0 h 60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57214" h="609586">
                    <a:moveTo>
                      <a:pt x="104755" y="476255"/>
                    </a:moveTo>
                    <a:lnTo>
                      <a:pt x="352359" y="476255"/>
                    </a:lnTo>
                    <a:cubicBezTo>
                      <a:pt x="357597" y="476255"/>
                      <a:pt x="361882" y="480541"/>
                      <a:pt x="361882" y="485781"/>
                    </a:cubicBezTo>
                    <a:cubicBezTo>
                      <a:pt x="361882" y="491020"/>
                      <a:pt x="357597" y="495307"/>
                      <a:pt x="352359" y="495307"/>
                    </a:cubicBezTo>
                    <a:lnTo>
                      <a:pt x="104755" y="495307"/>
                    </a:lnTo>
                    <a:cubicBezTo>
                      <a:pt x="99518" y="495307"/>
                      <a:pt x="95232" y="491020"/>
                      <a:pt x="95232" y="485781"/>
                    </a:cubicBezTo>
                    <a:cubicBezTo>
                      <a:pt x="95232" y="480541"/>
                      <a:pt x="99518" y="476255"/>
                      <a:pt x="104755" y="476255"/>
                    </a:cubicBezTo>
                    <a:close/>
                    <a:moveTo>
                      <a:pt x="104755" y="400046"/>
                    </a:moveTo>
                    <a:lnTo>
                      <a:pt x="352359" y="400046"/>
                    </a:lnTo>
                    <a:cubicBezTo>
                      <a:pt x="357597" y="400046"/>
                      <a:pt x="361882" y="404332"/>
                      <a:pt x="361882" y="409572"/>
                    </a:cubicBezTo>
                    <a:cubicBezTo>
                      <a:pt x="361882" y="414811"/>
                      <a:pt x="357597" y="419098"/>
                      <a:pt x="352359" y="419098"/>
                    </a:cubicBezTo>
                    <a:lnTo>
                      <a:pt x="104755" y="419098"/>
                    </a:lnTo>
                    <a:cubicBezTo>
                      <a:pt x="99518" y="419098"/>
                      <a:pt x="95232" y="414811"/>
                      <a:pt x="95232" y="409572"/>
                    </a:cubicBezTo>
                    <a:cubicBezTo>
                      <a:pt x="95232" y="404332"/>
                      <a:pt x="99518" y="400046"/>
                      <a:pt x="104755" y="400046"/>
                    </a:cubicBezTo>
                    <a:close/>
                    <a:moveTo>
                      <a:pt x="104755" y="323836"/>
                    </a:moveTo>
                    <a:lnTo>
                      <a:pt x="352359" y="323836"/>
                    </a:lnTo>
                    <a:cubicBezTo>
                      <a:pt x="357597" y="323836"/>
                      <a:pt x="361882" y="328123"/>
                      <a:pt x="361882" y="333363"/>
                    </a:cubicBezTo>
                    <a:cubicBezTo>
                      <a:pt x="361882" y="338602"/>
                      <a:pt x="357597" y="342889"/>
                      <a:pt x="352359" y="342889"/>
                    </a:cubicBezTo>
                    <a:lnTo>
                      <a:pt x="104755" y="342889"/>
                    </a:lnTo>
                    <a:cubicBezTo>
                      <a:pt x="99518" y="342889"/>
                      <a:pt x="95232" y="338602"/>
                      <a:pt x="95232" y="333363"/>
                    </a:cubicBezTo>
                    <a:cubicBezTo>
                      <a:pt x="95232" y="328123"/>
                      <a:pt x="99518" y="323836"/>
                      <a:pt x="104755" y="323836"/>
                    </a:cubicBezTo>
                    <a:close/>
                    <a:moveTo>
                      <a:pt x="104755" y="247627"/>
                    </a:moveTo>
                    <a:lnTo>
                      <a:pt x="352359" y="247627"/>
                    </a:lnTo>
                    <a:cubicBezTo>
                      <a:pt x="357597" y="247627"/>
                      <a:pt x="361882" y="251914"/>
                      <a:pt x="361882" y="257153"/>
                    </a:cubicBezTo>
                    <a:cubicBezTo>
                      <a:pt x="361882" y="262393"/>
                      <a:pt x="357597" y="266679"/>
                      <a:pt x="352359" y="266679"/>
                    </a:cubicBezTo>
                    <a:lnTo>
                      <a:pt x="104755" y="266679"/>
                    </a:lnTo>
                    <a:cubicBezTo>
                      <a:pt x="99518" y="266679"/>
                      <a:pt x="95232" y="262393"/>
                      <a:pt x="95232" y="257153"/>
                    </a:cubicBezTo>
                    <a:cubicBezTo>
                      <a:pt x="95232" y="251914"/>
                      <a:pt x="99518" y="247627"/>
                      <a:pt x="104755" y="247627"/>
                    </a:cubicBezTo>
                    <a:close/>
                    <a:moveTo>
                      <a:pt x="104755" y="171418"/>
                    </a:moveTo>
                    <a:lnTo>
                      <a:pt x="219034" y="171418"/>
                    </a:lnTo>
                    <a:cubicBezTo>
                      <a:pt x="224272" y="171418"/>
                      <a:pt x="228557" y="175705"/>
                      <a:pt x="228557" y="180944"/>
                    </a:cubicBezTo>
                    <a:cubicBezTo>
                      <a:pt x="228557" y="186184"/>
                      <a:pt x="224272" y="190470"/>
                      <a:pt x="219034" y="190470"/>
                    </a:cubicBezTo>
                    <a:lnTo>
                      <a:pt x="104755" y="190470"/>
                    </a:lnTo>
                    <a:cubicBezTo>
                      <a:pt x="99518" y="190470"/>
                      <a:pt x="95232" y="186184"/>
                      <a:pt x="95232" y="180944"/>
                    </a:cubicBezTo>
                    <a:cubicBezTo>
                      <a:pt x="95232" y="175705"/>
                      <a:pt x="99518" y="171418"/>
                      <a:pt x="104755" y="171418"/>
                    </a:cubicBezTo>
                    <a:close/>
                    <a:moveTo>
                      <a:pt x="304810" y="34575"/>
                    </a:moveTo>
                    <a:lnTo>
                      <a:pt x="304810" y="157159"/>
                    </a:lnTo>
                    <a:cubicBezTo>
                      <a:pt x="304810" y="163445"/>
                      <a:pt x="310144" y="171446"/>
                      <a:pt x="314335" y="171446"/>
                    </a:cubicBezTo>
                    <a:lnTo>
                      <a:pt x="426495" y="171446"/>
                    </a:lnTo>
                    <a:close/>
                    <a:moveTo>
                      <a:pt x="28576" y="19050"/>
                    </a:moveTo>
                    <a:cubicBezTo>
                      <a:pt x="23337" y="19050"/>
                      <a:pt x="19050" y="23336"/>
                      <a:pt x="19050" y="28574"/>
                    </a:cubicBezTo>
                    <a:lnTo>
                      <a:pt x="19050" y="581012"/>
                    </a:lnTo>
                    <a:cubicBezTo>
                      <a:pt x="19050" y="586346"/>
                      <a:pt x="23241" y="590536"/>
                      <a:pt x="28576" y="590536"/>
                    </a:cubicBezTo>
                    <a:lnTo>
                      <a:pt x="428638" y="590536"/>
                    </a:lnTo>
                    <a:cubicBezTo>
                      <a:pt x="433877" y="590536"/>
                      <a:pt x="438164" y="586250"/>
                      <a:pt x="438164" y="581012"/>
                    </a:cubicBezTo>
                    <a:lnTo>
                      <a:pt x="438164" y="190496"/>
                    </a:lnTo>
                    <a:lnTo>
                      <a:pt x="314335" y="190496"/>
                    </a:lnTo>
                    <a:cubicBezTo>
                      <a:pt x="298237" y="190496"/>
                      <a:pt x="285759" y="172589"/>
                      <a:pt x="285759" y="157159"/>
                    </a:cubicBezTo>
                    <a:lnTo>
                      <a:pt x="285759" y="19050"/>
                    </a:lnTo>
                    <a:close/>
                    <a:moveTo>
                      <a:pt x="28576" y="0"/>
                    </a:moveTo>
                    <a:lnTo>
                      <a:pt x="295284" y="0"/>
                    </a:lnTo>
                    <a:cubicBezTo>
                      <a:pt x="295856" y="0"/>
                      <a:pt x="296380" y="238"/>
                      <a:pt x="296904" y="333"/>
                    </a:cubicBezTo>
                    <a:cubicBezTo>
                      <a:pt x="297285" y="381"/>
                      <a:pt x="297618" y="429"/>
                      <a:pt x="297999" y="524"/>
                    </a:cubicBezTo>
                    <a:cubicBezTo>
                      <a:pt x="299618" y="1000"/>
                      <a:pt x="301095" y="1857"/>
                      <a:pt x="302238" y="3096"/>
                    </a:cubicBezTo>
                    <a:cubicBezTo>
                      <a:pt x="302285" y="3143"/>
                      <a:pt x="302381" y="3143"/>
                      <a:pt x="302428" y="3191"/>
                    </a:cubicBezTo>
                    <a:lnTo>
                      <a:pt x="454833" y="174637"/>
                    </a:lnTo>
                    <a:cubicBezTo>
                      <a:pt x="454976" y="174827"/>
                      <a:pt x="454928" y="175018"/>
                      <a:pt x="455071" y="175208"/>
                    </a:cubicBezTo>
                    <a:cubicBezTo>
                      <a:pt x="455928" y="176256"/>
                      <a:pt x="456500" y="177494"/>
                      <a:pt x="456786" y="178828"/>
                    </a:cubicBezTo>
                    <a:cubicBezTo>
                      <a:pt x="456881" y="179256"/>
                      <a:pt x="457024" y="179637"/>
                      <a:pt x="457024" y="180066"/>
                    </a:cubicBezTo>
                    <a:cubicBezTo>
                      <a:pt x="457071" y="180399"/>
                      <a:pt x="457214" y="180637"/>
                      <a:pt x="457214" y="180971"/>
                    </a:cubicBezTo>
                    <a:lnTo>
                      <a:pt x="457214" y="581012"/>
                    </a:lnTo>
                    <a:cubicBezTo>
                      <a:pt x="457214" y="596775"/>
                      <a:pt x="444403" y="609586"/>
                      <a:pt x="428638" y="609586"/>
                    </a:cubicBezTo>
                    <a:lnTo>
                      <a:pt x="28576" y="609586"/>
                    </a:lnTo>
                    <a:cubicBezTo>
                      <a:pt x="12811" y="609586"/>
                      <a:pt x="0" y="596775"/>
                      <a:pt x="0" y="581012"/>
                    </a:cubicBezTo>
                    <a:lnTo>
                      <a:pt x="0" y="28574"/>
                    </a:lnTo>
                    <a:cubicBezTo>
                      <a:pt x="0" y="12811"/>
                      <a:pt x="12811" y="0"/>
                      <a:pt x="28576" y="0"/>
                    </a:cubicBezTo>
                    <a:close/>
                  </a:path>
                </a:pathLst>
              </a:custGeom>
              <a:solidFill>
                <a:srgbClr val="00428A"/>
              </a:solidFill>
              <a:ln>
                <a:noFill/>
              </a:ln>
            </p:spPr>
            <p:txBody>
              <a:bodyPr/>
              <a:lstStyle/>
              <a:p>
                <a:endParaRPr lang="zh-CN" altLang="en-US" sz="4191">
                  <a:cs typeface="+mn-ea"/>
                  <a:sym typeface="+mn-lt"/>
                </a:endParaRPr>
              </a:p>
            </p:txBody>
          </p:sp>
          <p:sp>
            <p:nvSpPr>
              <p:cNvPr id="32" name="文本框 31">
                <a:extLst>
                  <a:ext uri="{FF2B5EF4-FFF2-40B4-BE49-F238E27FC236}">
                    <a16:creationId xmlns:a16="http://schemas.microsoft.com/office/drawing/2014/main" id="{6900D2A7-46E2-40B5-9E08-96AEB7D145F2}"/>
                  </a:ext>
                </a:extLst>
              </p:cNvPr>
              <p:cNvSpPr txBox="1"/>
              <p:nvPr/>
            </p:nvSpPr>
            <p:spPr>
              <a:xfrm>
                <a:off x="8329544" y="5931598"/>
                <a:ext cx="1498606" cy="830137"/>
              </a:xfrm>
              <a:prstGeom prst="rect">
                <a:avLst/>
              </a:prstGeom>
              <a:noFill/>
            </p:spPr>
            <p:txBody>
              <a:bodyPr wrap="none" rtlCol="0">
                <a:spAutoFit/>
              </a:bodyPr>
              <a:lstStyle/>
              <a:p>
                <a:pPr algn="ctr"/>
                <a:r>
                  <a:rPr lang="en-US" altLang="zh-CN" sz="1143" dirty="0">
                    <a:cs typeface="+mn-ea"/>
                    <a:sym typeface="+mn-lt"/>
                  </a:rPr>
                  <a:t>Preview</a:t>
                </a:r>
                <a:r>
                  <a:rPr lang="zh-CN" altLang="en-US" sz="1143" dirty="0">
                    <a:cs typeface="+mn-ea"/>
                    <a:sym typeface="+mn-lt"/>
                  </a:rPr>
                  <a:t>、</a:t>
                </a:r>
              </a:p>
              <a:p>
                <a:pPr algn="ctr"/>
                <a:r>
                  <a:rPr lang="en-US" altLang="zh-CN" sz="1143" dirty="0">
                    <a:cs typeface="+mn-ea"/>
                    <a:sym typeface="+mn-lt"/>
                  </a:rPr>
                  <a:t>download</a:t>
                </a:r>
                <a:r>
                  <a:rPr lang="zh-CN" altLang="en-US" sz="1143" dirty="0">
                    <a:cs typeface="+mn-ea"/>
                    <a:sym typeface="+mn-lt"/>
                  </a:rPr>
                  <a:t>、</a:t>
                </a:r>
              </a:p>
              <a:p>
                <a:pPr algn="ctr"/>
                <a:r>
                  <a:rPr lang="en-US" altLang="zh-CN" sz="1143" dirty="0">
                    <a:cs typeface="+mn-ea"/>
                    <a:sym typeface="+mn-lt"/>
                  </a:rPr>
                  <a:t>Validity Period</a:t>
                </a:r>
                <a:endParaRPr lang="zh-CN" altLang="en-US" sz="1143" dirty="0">
                  <a:cs typeface="+mn-ea"/>
                  <a:sym typeface="+mn-lt"/>
                </a:endParaRPr>
              </a:p>
            </p:txBody>
          </p:sp>
          <p:sp>
            <p:nvSpPr>
              <p:cNvPr id="33" name="文本框 32">
                <a:extLst>
                  <a:ext uri="{FF2B5EF4-FFF2-40B4-BE49-F238E27FC236}">
                    <a16:creationId xmlns:a16="http://schemas.microsoft.com/office/drawing/2014/main" id="{E29712DB-7B00-4243-AE8E-9F365930971A}"/>
                  </a:ext>
                </a:extLst>
              </p:cNvPr>
              <p:cNvSpPr txBox="1"/>
              <p:nvPr/>
            </p:nvSpPr>
            <p:spPr>
              <a:xfrm>
                <a:off x="8581841" y="7875115"/>
                <a:ext cx="1231697" cy="594635"/>
              </a:xfrm>
              <a:prstGeom prst="rect">
                <a:avLst/>
              </a:prstGeom>
              <a:noFill/>
            </p:spPr>
            <p:txBody>
              <a:bodyPr wrap="square" rtlCol="0">
                <a:spAutoFit/>
              </a:bodyPr>
              <a:lstStyle/>
              <a:p>
                <a:pPr algn="ctr"/>
                <a:r>
                  <a:rPr lang="en-US" altLang="zh-CN" sz="1143" dirty="0">
                    <a:cs typeface="+mn-ea"/>
                    <a:sym typeface="+mn-lt"/>
                  </a:rPr>
                  <a:t>Receive documents</a:t>
                </a:r>
                <a:endParaRPr lang="zh-CN" altLang="en-US" sz="1143" dirty="0">
                  <a:cs typeface="+mn-ea"/>
                  <a:sym typeface="+mn-lt"/>
                </a:endParaRPr>
              </a:p>
            </p:txBody>
          </p:sp>
          <p:sp>
            <p:nvSpPr>
              <p:cNvPr id="34" name="文本框 33">
                <a:extLst>
                  <a:ext uri="{FF2B5EF4-FFF2-40B4-BE49-F238E27FC236}">
                    <a16:creationId xmlns:a16="http://schemas.microsoft.com/office/drawing/2014/main" id="{D68DDB1D-325D-447D-B520-BC233C2486F6}"/>
                  </a:ext>
                </a:extLst>
              </p:cNvPr>
              <p:cNvSpPr txBox="1"/>
              <p:nvPr/>
            </p:nvSpPr>
            <p:spPr>
              <a:xfrm>
                <a:off x="643146" y="7944515"/>
                <a:ext cx="1208843" cy="594635"/>
              </a:xfrm>
              <a:prstGeom prst="rect">
                <a:avLst/>
              </a:prstGeom>
              <a:noFill/>
            </p:spPr>
            <p:txBody>
              <a:bodyPr wrap="none" rtlCol="0">
                <a:spAutoFit/>
              </a:bodyPr>
              <a:lstStyle/>
              <a:p>
                <a:pPr algn="ctr"/>
                <a:r>
                  <a:rPr lang="en-US" altLang="zh-CN" sz="1143" dirty="0">
                    <a:cs typeface="+mn-ea"/>
                    <a:sym typeface="+mn-lt"/>
                  </a:rPr>
                  <a:t>Submit </a:t>
                </a:r>
              </a:p>
              <a:p>
                <a:pPr algn="ctr"/>
                <a:r>
                  <a:rPr lang="en-US" altLang="zh-CN" sz="1143" dirty="0">
                    <a:cs typeface="+mn-ea"/>
                    <a:sym typeface="+mn-lt"/>
                  </a:rPr>
                  <a:t>documents</a:t>
                </a:r>
                <a:endParaRPr lang="zh-CN" altLang="en-US" sz="1143" dirty="0">
                  <a:cs typeface="+mn-ea"/>
                  <a:sym typeface="+mn-lt"/>
                </a:endParaRPr>
              </a:p>
            </p:txBody>
          </p:sp>
          <p:sp>
            <p:nvSpPr>
              <p:cNvPr id="35" name="文本框 34">
                <a:extLst>
                  <a:ext uri="{FF2B5EF4-FFF2-40B4-BE49-F238E27FC236}">
                    <a16:creationId xmlns:a16="http://schemas.microsoft.com/office/drawing/2014/main" id="{92D4F63D-40BD-438F-A1B1-BBF3BABE30C7}"/>
                  </a:ext>
                </a:extLst>
              </p:cNvPr>
              <p:cNvSpPr txBox="1"/>
              <p:nvPr/>
            </p:nvSpPr>
            <p:spPr>
              <a:xfrm>
                <a:off x="4039356" y="8145037"/>
                <a:ext cx="2326797" cy="594635"/>
              </a:xfrm>
              <a:prstGeom prst="rect">
                <a:avLst/>
              </a:prstGeom>
              <a:noFill/>
            </p:spPr>
            <p:txBody>
              <a:bodyPr wrap="square" rtlCol="0">
                <a:spAutoFit/>
              </a:bodyPr>
              <a:lstStyle/>
              <a:p>
                <a:pPr algn="ctr"/>
                <a:r>
                  <a:rPr lang="en-US" altLang="zh-CN" sz="1143" dirty="0">
                    <a:cs typeface="+mn-ea"/>
                    <a:sym typeface="+mn-lt"/>
                  </a:rPr>
                  <a:t>Document security exchange system</a:t>
                </a:r>
                <a:endParaRPr lang="zh-CN" altLang="en-US" sz="1143" dirty="0">
                  <a:cs typeface="+mn-ea"/>
                  <a:sym typeface="+mn-lt"/>
                </a:endParaRPr>
              </a:p>
            </p:txBody>
          </p:sp>
          <p:sp>
            <p:nvSpPr>
              <p:cNvPr id="36" name="文本框 35">
                <a:extLst>
                  <a:ext uri="{FF2B5EF4-FFF2-40B4-BE49-F238E27FC236}">
                    <a16:creationId xmlns:a16="http://schemas.microsoft.com/office/drawing/2014/main" id="{73E48E9B-831B-4A3E-A3B6-46DE70C20695}"/>
                  </a:ext>
                </a:extLst>
              </p:cNvPr>
              <p:cNvSpPr txBox="1"/>
              <p:nvPr/>
            </p:nvSpPr>
            <p:spPr>
              <a:xfrm>
                <a:off x="4302379" y="5779190"/>
                <a:ext cx="1930029" cy="1065637"/>
              </a:xfrm>
              <a:prstGeom prst="rect">
                <a:avLst/>
              </a:prstGeom>
              <a:noFill/>
            </p:spPr>
            <p:txBody>
              <a:bodyPr wrap="none" rtlCol="0">
                <a:spAutoFit/>
              </a:bodyPr>
              <a:lstStyle/>
              <a:p>
                <a:pPr algn="ctr"/>
                <a:r>
                  <a:rPr lang="en-US" altLang="zh-CN" sz="1143" dirty="0">
                    <a:cs typeface="+mn-ea"/>
                    <a:sym typeface="+mn-lt"/>
                  </a:rPr>
                  <a:t>Authorized sharing</a:t>
                </a:r>
              </a:p>
              <a:p>
                <a:pPr algn="ctr"/>
                <a:r>
                  <a:rPr lang="en-US" altLang="zh-CN" sz="1143" dirty="0">
                    <a:cs typeface="+mn-ea"/>
                    <a:sym typeface="+mn-lt"/>
                  </a:rPr>
                  <a:t>Exchange approval</a:t>
                </a:r>
              </a:p>
              <a:p>
                <a:pPr algn="ctr"/>
                <a:r>
                  <a:rPr lang="en-US" altLang="zh-CN" sz="1143" dirty="0">
                    <a:cs typeface="+mn-ea"/>
                    <a:sym typeface="+mn-lt"/>
                  </a:rPr>
                  <a:t>Permission control</a:t>
                </a:r>
              </a:p>
              <a:p>
                <a:pPr algn="ctr"/>
                <a:r>
                  <a:rPr lang="en-US" altLang="zh-CN" sz="1143" dirty="0">
                    <a:cs typeface="+mn-ea"/>
                    <a:sym typeface="+mn-lt"/>
                  </a:rPr>
                  <a:t>Audit traceability</a:t>
                </a:r>
                <a:endParaRPr lang="zh-CN" altLang="en-US" sz="1143" dirty="0">
                  <a:cs typeface="+mn-ea"/>
                  <a:sym typeface="+mn-lt"/>
                </a:endParaRPr>
              </a:p>
            </p:txBody>
          </p:sp>
          <p:sp>
            <p:nvSpPr>
              <p:cNvPr id="37" name="弧形 36">
                <a:extLst>
                  <a:ext uri="{FF2B5EF4-FFF2-40B4-BE49-F238E27FC236}">
                    <a16:creationId xmlns:a16="http://schemas.microsoft.com/office/drawing/2014/main" id="{1E1C61AE-89DB-4F24-85A6-ABE1BD6DB4F6}"/>
                  </a:ext>
                </a:extLst>
              </p:cNvPr>
              <p:cNvSpPr/>
              <p:nvPr/>
            </p:nvSpPr>
            <p:spPr>
              <a:xfrm rot="18932069">
                <a:off x="2760703" y="4805005"/>
                <a:ext cx="4824004" cy="4756616"/>
              </a:xfrm>
              <a:prstGeom prst="arc">
                <a:avLst/>
              </a:prstGeom>
              <a:ln w="12700">
                <a:solidFill>
                  <a:srgbClr val="00428A"/>
                </a:solidFill>
                <a:prstDash val="dash"/>
                <a:headEnd type="triangl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1143">
                  <a:cs typeface="+mn-ea"/>
                  <a:sym typeface="+mn-lt"/>
                </a:endParaRPr>
              </a:p>
            </p:txBody>
          </p:sp>
          <p:sp>
            <p:nvSpPr>
              <p:cNvPr id="38" name="文本框 37">
                <a:extLst>
                  <a:ext uri="{FF2B5EF4-FFF2-40B4-BE49-F238E27FC236}">
                    <a16:creationId xmlns:a16="http://schemas.microsoft.com/office/drawing/2014/main" id="{F7D4526B-85C8-4087-A644-02817570DB85}"/>
                  </a:ext>
                </a:extLst>
              </p:cNvPr>
              <p:cNvSpPr txBox="1"/>
              <p:nvPr/>
            </p:nvSpPr>
            <p:spPr>
              <a:xfrm>
                <a:off x="4418086" y="4847042"/>
                <a:ext cx="1586608" cy="359134"/>
              </a:xfrm>
              <a:prstGeom prst="rect">
                <a:avLst/>
              </a:prstGeom>
              <a:noFill/>
            </p:spPr>
            <p:txBody>
              <a:bodyPr wrap="none" rtlCol="0">
                <a:spAutoFit/>
              </a:bodyPr>
              <a:lstStyle/>
              <a:p>
                <a:pPr algn="ctr"/>
                <a:r>
                  <a:rPr lang="en-US" altLang="zh-CN" sz="1143" dirty="0">
                    <a:cs typeface="+mn-ea"/>
                    <a:sym typeface="+mn-lt"/>
                  </a:rPr>
                  <a:t>Secure transfer</a:t>
                </a:r>
                <a:endParaRPr lang="zh-CN" altLang="en-US" sz="1143" dirty="0">
                  <a:cs typeface="+mn-ea"/>
                  <a:sym typeface="+mn-lt"/>
                </a:endParaRPr>
              </a:p>
            </p:txBody>
          </p:sp>
        </p:grpSp>
        <p:sp>
          <p:nvSpPr>
            <p:cNvPr id="12" name="矩形 11">
              <a:extLst>
                <a:ext uri="{FF2B5EF4-FFF2-40B4-BE49-F238E27FC236}">
                  <a16:creationId xmlns:a16="http://schemas.microsoft.com/office/drawing/2014/main" id="{D7A6D892-359C-463D-A241-CC4C31CD1FEC}"/>
                </a:ext>
              </a:extLst>
            </p:cNvPr>
            <p:cNvSpPr/>
            <p:nvPr/>
          </p:nvSpPr>
          <p:spPr>
            <a:xfrm>
              <a:off x="444903" y="3815705"/>
              <a:ext cx="10571627" cy="6552258"/>
            </a:xfrm>
            <a:prstGeom prst="rect">
              <a:avLst/>
            </a:prstGeom>
            <a:noFill/>
            <a:ln w="12700">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143">
                <a:cs typeface="+mn-ea"/>
                <a:sym typeface="+mn-lt"/>
              </a:endParaRPr>
            </a:p>
          </p:txBody>
        </p:sp>
      </p:grpSp>
    </p:spTree>
    <p:extLst>
      <p:ext uri="{BB962C8B-B14F-4D97-AF65-F5344CB8AC3E}">
        <p14:creationId xmlns:p14="http://schemas.microsoft.com/office/powerpoint/2010/main" val="4288575602"/>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778CCFA4-9B48-4230-A2C0-8A5940EC877A}"/>
              </a:ext>
            </a:extLst>
          </p:cNvPr>
          <p:cNvSpPr/>
          <p:nvPr/>
        </p:nvSpPr>
        <p:spPr>
          <a:xfrm>
            <a:off x="539552" y="1972478"/>
            <a:ext cx="2798739" cy="3041667"/>
          </a:xfrm>
          <a:prstGeom prst="rect">
            <a:avLst/>
          </a:prstGeom>
          <a:noFill/>
        </p:spPr>
        <p:txBody>
          <a:bodyPr wrap="square" lIns="91440" tIns="45720" rIns="91440" bIns="45720">
            <a:spAutoFit/>
          </a:bodyPr>
          <a:lstStyle/>
          <a:p>
            <a:r>
              <a:rPr sz="1400" b="1" dirty="0"/>
              <a:t>Fine-grained permissions: </a:t>
            </a:r>
            <a:endParaRPr lang="en-US" sz="1400" b="1" dirty="0"/>
          </a:p>
          <a:p>
            <a:pPr marL="285750" indent="-285750">
              <a:lnSpc>
                <a:spcPct val="200000"/>
              </a:lnSpc>
              <a:buFont typeface="Arial" panose="020B0604020202020204" pitchFamily="34" charset="0"/>
              <a:buChar char="•"/>
            </a:pPr>
            <a:r>
              <a:rPr lang="en-US" sz="1400" dirty="0"/>
              <a:t>P</a:t>
            </a:r>
            <a:r>
              <a:rPr sz="1400" dirty="0"/>
              <a:t>review</a:t>
            </a:r>
            <a:endParaRPr lang="en-US" sz="1400" dirty="0"/>
          </a:p>
          <a:p>
            <a:pPr marL="285750" indent="-285750">
              <a:lnSpc>
                <a:spcPct val="200000"/>
              </a:lnSpc>
              <a:buFont typeface="Arial" panose="020B0604020202020204" pitchFamily="34" charset="0"/>
              <a:buChar char="•"/>
            </a:pPr>
            <a:r>
              <a:rPr lang="en-US" sz="1400" dirty="0"/>
              <a:t>P</a:t>
            </a:r>
            <a:r>
              <a:rPr sz="1400" dirty="0"/>
              <a:t>rint</a:t>
            </a:r>
            <a:endParaRPr lang="en-US" sz="1400" dirty="0"/>
          </a:p>
          <a:p>
            <a:pPr marL="285750" indent="-285750">
              <a:lnSpc>
                <a:spcPct val="200000"/>
              </a:lnSpc>
              <a:buFont typeface="Arial" panose="020B0604020202020204" pitchFamily="34" charset="0"/>
              <a:buChar char="•"/>
            </a:pPr>
            <a:r>
              <a:rPr lang="en-US" sz="1400" dirty="0"/>
              <a:t>D</a:t>
            </a:r>
            <a:r>
              <a:rPr sz="1400" dirty="0"/>
              <a:t>ownload limits</a:t>
            </a:r>
            <a:endParaRPr lang="en-US" sz="1400" dirty="0"/>
          </a:p>
          <a:p>
            <a:pPr marL="285750" indent="-285750">
              <a:lnSpc>
                <a:spcPct val="200000"/>
              </a:lnSpc>
              <a:buFont typeface="Arial" panose="020B0604020202020204" pitchFamily="34" charset="0"/>
              <a:buChar char="•"/>
            </a:pPr>
            <a:r>
              <a:rPr lang="en-US" sz="1400" dirty="0"/>
              <a:t>F</a:t>
            </a:r>
            <a:r>
              <a:rPr sz="1400" dirty="0"/>
              <a:t>ile expiration</a:t>
            </a:r>
            <a:endParaRPr lang="en-US" altLang="zh-CN" sz="1400" kern="100" dirty="0">
              <a:cs typeface="+mn-ea"/>
              <a:sym typeface="+mn-lt"/>
            </a:endParaRPr>
          </a:p>
          <a:p>
            <a:pPr marL="285750" indent="-285750">
              <a:buFont typeface="Arial" panose="020B0604020202020204" pitchFamily="34" charset="0"/>
              <a:buChar char="•"/>
            </a:pPr>
            <a:endParaRPr lang="en-US" altLang="zh-CN" sz="1400" b="1" kern="100" dirty="0">
              <a:cs typeface="+mn-ea"/>
              <a:sym typeface="+mn-lt"/>
            </a:endParaRPr>
          </a:p>
          <a:p>
            <a:pPr marL="285750" indent="-285750">
              <a:buFont typeface="Arial" panose="020B0604020202020204" pitchFamily="34" charset="0"/>
              <a:buChar char="•"/>
            </a:pPr>
            <a:endParaRPr lang="en-US" altLang="zh-CN" sz="1400" b="1" kern="100" dirty="0">
              <a:cs typeface="+mn-ea"/>
              <a:sym typeface="+mn-lt"/>
            </a:endParaRPr>
          </a:p>
          <a:p>
            <a:pPr marL="285750" indent="-285750">
              <a:buFont typeface="Arial" panose="020B0604020202020204" pitchFamily="34" charset="0"/>
              <a:buChar char="•"/>
            </a:pPr>
            <a:endParaRPr lang="en-US" altLang="zh-CN" sz="1400" b="1" kern="100" dirty="0">
              <a:cs typeface="+mn-ea"/>
              <a:sym typeface="+mn-lt"/>
            </a:endParaRPr>
          </a:p>
          <a:p>
            <a:pPr marL="285750" indent="-285750">
              <a:lnSpc>
                <a:spcPct val="200000"/>
              </a:lnSpc>
              <a:buFont typeface="Arial" panose="020B0604020202020204" pitchFamily="34" charset="0"/>
              <a:buChar char="•"/>
            </a:pPr>
            <a:endParaRPr lang="en-US" altLang="zh-CN" sz="1400" b="1" kern="100" dirty="0">
              <a:cs typeface="+mn-ea"/>
              <a:sym typeface="+mn-lt"/>
            </a:endParaRPr>
          </a:p>
        </p:txBody>
      </p:sp>
      <p:sp>
        <p:nvSpPr>
          <p:cNvPr id="5" name="标题 1">
            <a:extLst>
              <a:ext uri="{FF2B5EF4-FFF2-40B4-BE49-F238E27FC236}">
                <a16:creationId xmlns:a16="http://schemas.microsoft.com/office/drawing/2014/main" id="{67EC8D89-753E-434F-8705-049ECF8C7793}"/>
              </a:ext>
            </a:extLst>
          </p:cNvPr>
          <p:cNvSpPr txBox="1">
            <a:spLocks/>
          </p:cNvSpPr>
          <p:nvPr/>
        </p:nvSpPr>
        <p:spPr>
          <a:xfrm>
            <a:off x="236301" y="190239"/>
            <a:ext cx="8036842" cy="752620"/>
          </a:xfrm>
          <a:prstGeom prst="rect">
            <a:avLst/>
          </a:prstGeom>
        </p:spPr>
        <p:txBody>
          <a:bodyPr anchor="b"/>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lnSpc>
                <a:spcPct val="100000"/>
              </a:lnSpc>
            </a:pPr>
            <a:r>
              <a:rPr sz="3200" b="1" dirty="0">
                <a:solidFill>
                  <a:srgbClr val="174B8E"/>
                </a:solidFill>
                <a:latin typeface="+mn-lt"/>
              </a:rPr>
              <a:t>Internal File Sharin</a:t>
            </a:r>
            <a:r>
              <a:rPr lang="en-US" sz="3200" b="1" dirty="0">
                <a:solidFill>
                  <a:srgbClr val="174B8E"/>
                </a:solidFill>
                <a:latin typeface="+mn-lt"/>
              </a:rPr>
              <a:t>g</a:t>
            </a:r>
            <a:endParaRPr sz="3200" b="1" dirty="0">
              <a:solidFill>
                <a:srgbClr val="174B8E"/>
              </a:solidFill>
              <a:latin typeface="+mn-lt"/>
            </a:endParaRPr>
          </a:p>
        </p:txBody>
      </p:sp>
      <p:sp>
        <p:nvSpPr>
          <p:cNvPr id="6" name="文本框 5">
            <a:extLst>
              <a:ext uri="{FF2B5EF4-FFF2-40B4-BE49-F238E27FC236}">
                <a16:creationId xmlns:a16="http://schemas.microsoft.com/office/drawing/2014/main" id="{EF1AD4B8-921E-40FA-B5A2-B7C19EFB78AE}"/>
              </a:ext>
            </a:extLst>
          </p:cNvPr>
          <p:cNvSpPr txBox="1"/>
          <p:nvPr/>
        </p:nvSpPr>
        <p:spPr>
          <a:xfrm>
            <a:off x="4067944" y="1972478"/>
            <a:ext cx="4464496" cy="4282391"/>
          </a:xfrm>
          <a:prstGeom prst="rect">
            <a:avLst/>
          </a:prstGeom>
          <a:noFill/>
        </p:spPr>
        <p:txBody>
          <a:bodyPr wrap="square">
            <a:spAutoFit/>
          </a:bodyPr>
          <a:lstStyle/>
          <a:p>
            <a:pPr>
              <a:lnSpc>
                <a:spcPct val="150000"/>
              </a:lnSpc>
            </a:pPr>
            <a:r>
              <a:rPr sz="1200" b="1" dirty="0"/>
              <a:t>Approval workflows can be customized per department or user</a:t>
            </a:r>
            <a:r>
              <a:rPr lang="en-US" sz="1200" b="1" dirty="0"/>
              <a:t>:</a:t>
            </a:r>
          </a:p>
          <a:p>
            <a:pPr marL="228600" indent="-228600">
              <a:lnSpc>
                <a:spcPct val="200000"/>
              </a:lnSpc>
              <a:buFont typeface="+mj-lt"/>
              <a:buAutoNum type="arabicPeriod"/>
            </a:pPr>
            <a:r>
              <a:rPr sz="1200" dirty="0"/>
              <a:t>Supports intra-domain, cross-domain, and external file sharing
Supports manual, auto-approve, or auto-reject
Supports approval whitelist
Supports multi-level, countersign, and delegated approvals</a:t>
            </a:r>
            <a:endParaRPr lang="en-US" altLang="zh-CN" sz="1200" kern="100" dirty="0">
              <a:cs typeface="+mn-ea"/>
              <a:sym typeface="+mn-lt"/>
            </a:endParaRPr>
          </a:p>
          <a:p>
            <a:pPr marL="342900" indent="-342900">
              <a:lnSpc>
                <a:spcPct val="200000"/>
              </a:lnSpc>
              <a:buFontTx/>
              <a:buAutoNum type="arabicPeriod"/>
            </a:pPr>
            <a:endParaRPr lang="en-US" altLang="zh-CN" sz="1200" kern="100" dirty="0">
              <a:solidFill>
                <a:srgbClr val="C00000"/>
              </a:solidFill>
              <a:cs typeface="+mn-ea"/>
              <a:sym typeface="+mn-lt"/>
            </a:endParaRPr>
          </a:p>
          <a:p>
            <a:pPr marL="342900" indent="-342900">
              <a:lnSpc>
                <a:spcPct val="200000"/>
              </a:lnSpc>
              <a:buFontTx/>
              <a:buAutoNum type="arabicPeriod"/>
            </a:pPr>
            <a:endParaRPr lang="en-US" altLang="zh-CN" sz="1200" kern="100" dirty="0">
              <a:solidFill>
                <a:srgbClr val="C00000"/>
              </a:solidFill>
              <a:cs typeface="+mn-ea"/>
              <a:sym typeface="+mn-lt"/>
            </a:endParaRPr>
          </a:p>
          <a:p>
            <a:pPr marL="342900" indent="-342900">
              <a:lnSpc>
                <a:spcPct val="200000"/>
              </a:lnSpc>
              <a:buFontTx/>
              <a:buAutoNum type="arabicPeriod"/>
            </a:pPr>
            <a:endParaRPr lang="en-US" altLang="zh-CN" sz="1200" kern="100" dirty="0">
              <a:cs typeface="+mn-ea"/>
              <a:sym typeface="+mn-lt"/>
            </a:endParaRPr>
          </a:p>
          <a:p>
            <a:pPr marL="342900" indent="-342900">
              <a:lnSpc>
                <a:spcPct val="200000"/>
              </a:lnSpc>
              <a:buFontTx/>
              <a:buAutoNum type="arabicPeriod"/>
            </a:pPr>
            <a:endParaRPr lang="en-US" altLang="zh-CN" sz="1200" kern="100" dirty="0">
              <a:solidFill>
                <a:srgbClr val="C00000"/>
              </a:solidFill>
              <a:cs typeface="+mn-ea"/>
              <a:sym typeface="+mn-lt"/>
            </a:endParaRPr>
          </a:p>
          <a:p>
            <a:pPr marL="342900" indent="-342900">
              <a:lnSpc>
                <a:spcPct val="200000"/>
              </a:lnSpc>
              <a:buFontTx/>
              <a:buAutoNum type="arabicPeriod"/>
            </a:pPr>
            <a:endParaRPr lang="en-US" altLang="zh-CN" sz="1200" kern="100" dirty="0">
              <a:solidFill>
                <a:srgbClr val="C00000"/>
              </a:solidFill>
              <a:cs typeface="+mn-ea"/>
              <a:sym typeface="+mn-lt"/>
            </a:endParaRPr>
          </a:p>
        </p:txBody>
      </p:sp>
    </p:spTree>
    <p:extLst>
      <p:ext uri="{BB962C8B-B14F-4D97-AF65-F5344CB8AC3E}">
        <p14:creationId xmlns:p14="http://schemas.microsoft.com/office/powerpoint/2010/main" val="2595294425"/>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文本框 2">
            <a:extLst>
              <a:ext uri="{FF2B5EF4-FFF2-40B4-BE49-F238E27FC236}">
                <a16:creationId xmlns:a16="http://schemas.microsoft.com/office/drawing/2014/main" id="{8BBA7EE9-DFEE-48CF-A114-1696D6055AFB}"/>
              </a:ext>
            </a:extLst>
          </p:cNvPr>
          <p:cNvSpPr txBox="1"/>
          <p:nvPr/>
        </p:nvSpPr>
        <p:spPr>
          <a:xfrm>
            <a:off x="900709" y="2251321"/>
            <a:ext cx="7173729" cy="1114408"/>
          </a:xfrm>
          <a:prstGeom prst="rect">
            <a:avLst/>
          </a:prstGeom>
          <a:noFill/>
        </p:spPr>
        <p:txBody>
          <a:bodyPr wrap="square">
            <a:spAutoFit/>
          </a:bodyPr>
          <a:lstStyle/>
          <a:p>
            <a:pPr algn="just">
              <a:lnSpc>
                <a:spcPct val="200000"/>
              </a:lnSpc>
            </a:pPr>
            <a:r>
              <a:rPr dirty="0"/>
              <a:t>After external approval, a dedicated access link is generated for external users to view or download documents via browser</a:t>
            </a:r>
            <a:endParaRPr lang="en-US" altLang="zh-CN" kern="100" dirty="0">
              <a:cs typeface="+mn-ea"/>
              <a:sym typeface="+mn-lt"/>
            </a:endParaRPr>
          </a:p>
        </p:txBody>
      </p:sp>
      <p:sp>
        <p:nvSpPr>
          <p:cNvPr id="11" name="标题 1">
            <a:extLst>
              <a:ext uri="{FF2B5EF4-FFF2-40B4-BE49-F238E27FC236}">
                <a16:creationId xmlns:a16="http://schemas.microsoft.com/office/drawing/2014/main" id="{327C0AA5-7A6E-46D4-AB60-EB08A5CD111C}"/>
              </a:ext>
            </a:extLst>
          </p:cNvPr>
          <p:cNvSpPr txBox="1">
            <a:spLocks/>
          </p:cNvSpPr>
          <p:nvPr/>
        </p:nvSpPr>
        <p:spPr>
          <a:xfrm>
            <a:off x="107504" y="260648"/>
            <a:ext cx="7549163" cy="1602510"/>
          </a:xfrm>
          <a:prstGeom prst="rect">
            <a:avLst/>
          </a:prstGeom>
        </p:spPr>
        <p:txBody>
          <a:bodyPr anchor="b"/>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lnSpc>
                <a:spcPct val="100000"/>
              </a:lnSpc>
            </a:pPr>
            <a:r>
              <a:rPr sz="3200" b="1" dirty="0">
                <a:solidFill>
                  <a:srgbClr val="174B8E"/>
                </a:solidFill>
                <a:latin typeface="+mn-lt"/>
              </a:rPr>
              <a:t>External File Sharing</a:t>
            </a:r>
            <a:r>
              <a:rPr lang="en-US" sz="3200" b="1" dirty="0">
                <a:solidFill>
                  <a:srgbClr val="174B8E"/>
                </a:solidFill>
                <a:latin typeface="+mn-lt"/>
              </a:rPr>
              <a:t> </a:t>
            </a:r>
            <a:r>
              <a:rPr lang="en-US" altLang="zh-CN" sz="3200" b="1" dirty="0">
                <a:solidFill>
                  <a:srgbClr val="174B8E"/>
                </a:solidFill>
                <a:latin typeface="+mn-lt"/>
              </a:rPr>
              <a:t>and </a:t>
            </a:r>
            <a:r>
              <a:rPr lang="en-US" sz="3200" b="1" dirty="0">
                <a:solidFill>
                  <a:srgbClr val="174B8E"/>
                </a:solidFill>
              </a:rPr>
              <a:t>Intelligent Document Sensitivity Check</a:t>
            </a:r>
          </a:p>
          <a:p>
            <a:pPr algn="l">
              <a:lnSpc>
                <a:spcPct val="100000"/>
              </a:lnSpc>
            </a:pPr>
            <a:endParaRPr sz="3200" b="1" dirty="0">
              <a:solidFill>
                <a:srgbClr val="174B8E"/>
              </a:solidFill>
              <a:latin typeface="+mn-lt"/>
            </a:endParaRPr>
          </a:p>
        </p:txBody>
      </p:sp>
      <p:sp>
        <p:nvSpPr>
          <p:cNvPr id="2" name="文本框 1">
            <a:extLst>
              <a:ext uri="{FF2B5EF4-FFF2-40B4-BE49-F238E27FC236}">
                <a16:creationId xmlns:a16="http://schemas.microsoft.com/office/drawing/2014/main" id="{35A6B348-86C4-97AF-7331-BF38FE90E0F5}"/>
              </a:ext>
            </a:extLst>
          </p:cNvPr>
          <p:cNvSpPr txBox="1"/>
          <p:nvPr/>
        </p:nvSpPr>
        <p:spPr>
          <a:xfrm>
            <a:off x="862979" y="3431046"/>
            <a:ext cx="7380312" cy="1114408"/>
          </a:xfrm>
          <a:prstGeom prst="rect">
            <a:avLst/>
          </a:prstGeom>
          <a:noFill/>
        </p:spPr>
        <p:txBody>
          <a:bodyPr wrap="square">
            <a:spAutoFit/>
          </a:bodyPr>
          <a:lstStyle/>
          <a:p>
            <a:pPr marL="0" marR="0" lvl="0" indent="0" algn="l" defTabSz="914400" rtl="0" eaLnBrk="1" fontAlgn="auto" latinLnBrk="0" hangingPunct="1">
              <a:lnSpc>
                <a:spcPct val="200000"/>
              </a:lnSpc>
              <a:buClrTx/>
              <a:buSzTx/>
              <a:buFontTx/>
              <a:buNone/>
              <a:tabLst/>
              <a:defRPr/>
            </a:pPr>
            <a:r>
              <a:rPr b="0" i="0" u="none" dirty="0"/>
              <a:t>Supports </a:t>
            </a:r>
            <a:r>
              <a:rPr b="0" i="0" u="none" dirty="0">
                <a:solidFill>
                  <a:srgbClr val="C00000"/>
                </a:solidFill>
              </a:rPr>
              <a:t>smart</a:t>
            </a:r>
            <a:r>
              <a:rPr b="0" i="0" u="none" dirty="0"/>
              <a:t> </a:t>
            </a:r>
            <a:r>
              <a:rPr b="0" i="0" u="none" dirty="0">
                <a:solidFill>
                  <a:srgbClr val="C00000"/>
                </a:solidFill>
              </a:rPr>
              <a:t>content</a:t>
            </a:r>
            <a:r>
              <a:rPr b="0" i="0" u="none" dirty="0"/>
              <a:t> </a:t>
            </a:r>
            <a:r>
              <a:rPr b="0" i="0" u="none" dirty="0">
                <a:solidFill>
                  <a:srgbClr val="C00000"/>
                </a:solidFill>
              </a:rPr>
              <a:t>inspection</a:t>
            </a:r>
            <a:r>
              <a:rPr b="0" i="0" u="none" dirty="0"/>
              <a:t> for Office and PDF documents, with real-time alerts during approval</a:t>
            </a:r>
            <a:endParaRPr kumimoji="0" lang="en-US" altLang="zh-CN" b="0" i="0" u="none" strike="noStrike" kern="100" cap="none" spc="0" normalizeH="0" baseline="0" noProof="0" dirty="0">
              <a:ln>
                <a:noFill/>
              </a:ln>
              <a:solidFill>
                <a:prstClr val="black"/>
              </a:solidFill>
              <a:effectLst/>
              <a:uLnTx/>
              <a:uFillTx/>
              <a:cs typeface="+mn-ea"/>
              <a:sym typeface="+mn-lt"/>
            </a:endParaRPr>
          </a:p>
        </p:txBody>
      </p:sp>
    </p:spTree>
    <p:extLst>
      <p:ext uri="{BB962C8B-B14F-4D97-AF65-F5344CB8AC3E}">
        <p14:creationId xmlns:p14="http://schemas.microsoft.com/office/powerpoint/2010/main" val="3654001136"/>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文本框 5">
            <a:extLst>
              <a:ext uri="{FF2B5EF4-FFF2-40B4-BE49-F238E27FC236}">
                <a16:creationId xmlns:a16="http://schemas.microsoft.com/office/drawing/2014/main" id="{98B4CBA4-3B7B-42CA-BADB-97BA81A4CFD0}"/>
              </a:ext>
            </a:extLst>
          </p:cNvPr>
          <p:cNvSpPr txBox="1"/>
          <p:nvPr/>
        </p:nvSpPr>
        <p:spPr>
          <a:xfrm>
            <a:off x="1331640" y="2202478"/>
            <a:ext cx="5977945" cy="2868542"/>
          </a:xfrm>
          <a:prstGeom prst="rect">
            <a:avLst/>
          </a:prstGeom>
          <a:noFill/>
        </p:spPr>
        <p:txBody>
          <a:bodyPr wrap="square">
            <a:spAutoFit/>
          </a:bodyPr>
          <a:lstStyle/>
          <a:p>
            <a:pPr>
              <a:lnSpc>
                <a:spcPct val="150000"/>
              </a:lnSpc>
              <a:defRPr/>
            </a:pPr>
            <a:r>
              <a:rPr kern="100" dirty="0">
                <a:solidFill>
                  <a:prstClr val="black"/>
                </a:solidFill>
                <a:cs typeface="+mn-ea"/>
              </a:rPr>
              <a:t>Documents in key secure domains are </a:t>
            </a:r>
            <a:r>
              <a:rPr kern="100" dirty="0">
                <a:solidFill>
                  <a:schemeClr val="accent2"/>
                </a:solidFill>
                <a:cs typeface="+mn-ea"/>
              </a:rPr>
              <a:t>automatically</a:t>
            </a:r>
            <a:r>
              <a:rPr kern="100" dirty="0">
                <a:solidFill>
                  <a:prstClr val="black"/>
                </a:solidFill>
                <a:cs typeface="+mn-ea"/>
              </a:rPr>
              <a:t> </a:t>
            </a:r>
            <a:r>
              <a:rPr kern="100" dirty="0">
                <a:solidFill>
                  <a:schemeClr val="accent2"/>
                </a:solidFill>
                <a:cs typeface="+mn-ea"/>
              </a:rPr>
              <a:t>encrypted</a:t>
            </a:r>
            <a:r>
              <a:rPr kern="100" dirty="0">
                <a:solidFill>
                  <a:prstClr val="black"/>
                </a:solidFill>
                <a:cs typeface="+mn-ea"/>
              </a:rPr>
              <a:t> upon </a:t>
            </a:r>
            <a:r>
              <a:rPr kern="100" dirty="0">
                <a:cs typeface="+mn-ea"/>
              </a:rPr>
              <a:t>download</a:t>
            </a:r>
            <a:endParaRPr lang="en-US" b="0" i="0" u="none" dirty="0"/>
          </a:p>
          <a:p>
            <a:pPr marL="285750" indent="-285750">
              <a:lnSpc>
                <a:spcPct val="200000"/>
              </a:lnSpc>
              <a:buFont typeface="Arial" panose="020B0604020202020204" pitchFamily="34" charset="0"/>
              <a:buChar char="•"/>
              <a:defRPr/>
            </a:pPr>
            <a:r>
              <a:rPr kern="100" dirty="0">
                <a:solidFill>
                  <a:srgbClr val="C00000"/>
                </a:solidFill>
                <a:cs typeface="+mn-ea"/>
              </a:rPr>
              <a:t>Supports encryption for any document format
Uses driver-level high-strength encryption
Encryption authorization can be user-specific</a:t>
            </a:r>
            <a:endParaRPr kumimoji="0" lang="en-US" altLang="zh-CN" b="0" i="0" u="none" strike="noStrike" kern="100" cap="none" spc="0" normalizeH="0" baseline="0" noProof="0" dirty="0">
              <a:ln>
                <a:noFill/>
              </a:ln>
              <a:solidFill>
                <a:srgbClr val="C00000"/>
              </a:solidFill>
              <a:effectLst/>
              <a:uLnTx/>
              <a:uFillTx/>
              <a:cs typeface="+mn-ea"/>
              <a:sym typeface="+mn-lt"/>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altLang="zh-CN" sz="1400" b="0" i="0" u="none" strike="noStrike" kern="100" cap="none" spc="0" normalizeH="0" baseline="0" noProof="0" dirty="0">
              <a:ln>
                <a:noFill/>
              </a:ln>
              <a:solidFill>
                <a:prstClr val="black"/>
              </a:solidFill>
              <a:effectLst/>
              <a:uLnTx/>
              <a:uFillTx/>
              <a:cs typeface="+mn-ea"/>
              <a:sym typeface="+mn-lt"/>
            </a:endParaRPr>
          </a:p>
        </p:txBody>
      </p:sp>
      <p:sp>
        <p:nvSpPr>
          <p:cNvPr id="7" name="标题 1">
            <a:extLst>
              <a:ext uri="{FF2B5EF4-FFF2-40B4-BE49-F238E27FC236}">
                <a16:creationId xmlns:a16="http://schemas.microsoft.com/office/drawing/2014/main" id="{45853942-C235-485E-AFC4-18B48D12EE44}"/>
              </a:ext>
            </a:extLst>
          </p:cNvPr>
          <p:cNvSpPr txBox="1">
            <a:spLocks/>
          </p:cNvSpPr>
          <p:nvPr/>
        </p:nvSpPr>
        <p:spPr>
          <a:xfrm>
            <a:off x="251520" y="764704"/>
            <a:ext cx="8036842" cy="752620"/>
          </a:xfrm>
          <a:prstGeom prst="rect">
            <a:avLst/>
          </a:prstGeom>
        </p:spPr>
        <p:txBody>
          <a:bodyPr anchor="b"/>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l" defTabSz="914400" rtl="0" eaLnBrk="1" fontAlgn="auto" latinLnBrk="0" hangingPunct="1">
              <a:lnSpc>
                <a:spcPct val="100000"/>
              </a:lnSpc>
              <a:buClrTx/>
              <a:buSzTx/>
              <a:buFontTx/>
              <a:buNone/>
              <a:tabLst/>
              <a:defRPr/>
            </a:pPr>
            <a:r>
              <a:rPr sz="3200" b="1" i="0" u="none" dirty="0">
                <a:solidFill>
                  <a:srgbClr val="174B8E"/>
                </a:solidFill>
                <a:latin typeface="+mn-lt"/>
              </a:rPr>
              <a:t>Secure Domain Document Download Encryption Protection</a:t>
            </a:r>
          </a:p>
        </p:txBody>
      </p:sp>
    </p:spTree>
    <p:extLst>
      <p:ext uri="{BB962C8B-B14F-4D97-AF65-F5344CB8AC3E}">
        <p14:creationId xmlns:p14="http://schemas.microsoft.com/office/powerpoint/2010/main" val="1111230349"/>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27693" y="2088059"/>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t>         </a:t>
            </a:r>
            <a:r>
              <a:rPr sz="4400" b="1" dirty="0"/>
              <a:t>Secure USB Drive</a:t>
            </a:r>
          </a:p>
        </p:txBody>
      </p:sp>
      <p:pic>
        <p:nvPicPr>
          <p:cNvPr id="5" name="图片 4">
            <a:extLst>
              <a:ext uri="{FF2B5EF4-FFF2-40B4-BE49-F238E27FC236}">
                <a16:creationId xmlns:a16="http://schemas.microsoft.com/office/drawing/2014/main" id="{5F45E71A-9167-44DD-9AD2-48269E9A727D}"/>
              </a:ext>
            </a:extLst>
          </p:cNvPr>
          <p:cNvPicPr>
            <a:picLocks noChangeAspect="1"/>
          </p:cNvPicPr>
          <p:nvPr/>
        </p:nvPicPr>
        <p:blipFill>
          <a:blip r:embed="rId2"/>
          <a:stretch>
            <a:fillRect/>
          </a:stretch>
        </p:blipFill>
        <p:spPr>
          <a:xfrm>
            <a:off x="1475656" y="2852936"/>
            <a:ext cx="1329377" cy="616537"/>
          </a:xfrm>
          <a:prstGeom prst="rect">
            <a:avLst/>
          </a:prstGeom>
        </p:spPr>
      </p:pic>
    </p:spTree>
    <p:extLst>
      <p:ext uri="{BB962C8B-B14F-4D97-AF65-F5344CB8AC3E}">
        <p14:creationId xmlns:p14="http://schemas.microsoft.com/office/powerpoint/2010/main" val="1956839769"/>
      </p:ext>
    </p:extLst>
  </p:cSld>
  <p:clrMapOvr>
    <a:masterClrMapping/>
  </p:clrMapOvr>
  <mc:AlternateContent xmlns:mc="http://schemas.openxmlformats.org/markup-compatibility/2006" xmlns:p14="http://schemas.microsoft.com/office/powerpoint/2010/main">
    <mc:Choice Requires="p14">
      <p:transition spd="slow" p14:dur="2000" advTm="7654"/>
    </mc:Choice>
    <mc:Fallback xmlns="">
      <p:transition spd="slow" advTm="7654"/>
    </mc:Fallback>
  </mc:AlternateContent>
</p:sld>
</file>

<file path=ppt/slides/slide1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Feature Overview</a:t>
            </a:r>
          </a:p>
        </p:txBody>
      </p:sp>
      <p:sp>
        <p:nvSpPr>
          <p:cNvPr id="5" name="TextBox 4"/>
          <p:cNvSpPr txBox="1"/>
          <p:nvPr/>
        </p:nvSpPr>
        <p:spPr>
          <a:xfrm>
            <a:off x="114536" y="3620269"/>
            <a:ext cx="1357323" cy="646331"/>
          </a:xfrm>
          <a:prstGeom prst="rect">
            <a:avLst/>
          </a:prstGeom>
          <a:noFill/>
        </p:spPr>
        <p:txBody>
          <a:bodyPr wrap="square" rtlCol="0">
            <a:spAutoFit/>
          </a:bodyPr>
          <a:lstStyle/>
          <a:p>
            <a:pPr algn="ctr"/>
            <a:r>
              <a:rPr b="1" dirty="0"/>
              <a:t>Secure USB Drive</a:t>
            </a:r>
          </a:p>
        </p:txBody>
      </p:sp>
      <p:sp>
        <p:nvSpPr>
          <p:cNvPr id="6" name="矩形 5"/>
          <p:cNvSpPr/>
          <p:nvPr/>
        </p:nvSpPr>
        <p:spPr>
          <a:xfrm>
            <a:off x="1500167" y="200024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Password Protection</a:t>
            </a:r>
          </a:p>
        </p:txBody>
      </p:sp>
      <p:sp>
        <p:nvSpPr>
          <p:cNvPr id="8" name="矩形 7"/>
          <p:cNvSpPr/>
          <p:nvPr/>
        </p:nvSpPr>
        <p:spPr>
          <a:xfrm>
            <a:off x="1500167" y="271462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Detailed Operation Logging</a:t>
            </a:r>
          </a:p>
        </p:txBody>
      </p:sp>
      <p:sp>
        <p:nvSpPr>
          <p:cNvPr id="9" name="矩形 8"/>
          <p:cNvSpPr/>
          <p:nvPr/>
        </p:nvSpPr>
        <p:spPr>
          <a:xfrm>
            <a:off x="2942267" y="271462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All usage and document operations on the secure USB are </a:t>
            </a:r>
            <a:r>
              <a:rPr dirty="0">
                <a:solidFill>
                  <a:srgbClr val="FF0000"/>
                </a:solidFill>
              </a:rPr>
              <a:t>logged</a:t>
            </a:r>
            <a:r>
              <a:rPr dirty="0">
                <a:solidFill>
                  <a:srgbClr val="404040"/>
                </a:solidFill>
              </a:rPr>
              <a:t> </a:t>
            </a:r>
            <a:r>
              <a:rPr dirty="0">
                <a:solidFill>
                  <a:srgbClr val="FF0000"/>
                </a:solidFill>
              </a:rPr>
              <a:t>in</a:t>
            </a:r>
            <a:r>
              <a:rPr dirty="0">
                <a:solidFill>
                  <a:srgbClr val="404040"/>
                </a:solidFill>
              </a:rPr>
              <a:t> </a:t>
            </a:r>
            <a:r>
              <a:rPr dirty="0">
                <a:solidFill>
                  <a:srgbClr val="FF0000"/>
                </a:solidFill>
              </a:rPr>
              <a:t>detail</a:t>
            </a:r>
            <a:r>
              <a:rPr dirty="0">
                <a:solidFill>
                  <a:srgbClr val="404040"/>
                </a:solidFill>
              </a:rPr>
              <a:t> both inside and outside the company</a:t>
            </a:r>
          </a:p>
        </p:txBody>
      </p:sp>
      <p:sp>
        <p:nvSpPr>
          <p:cNvPr id="10" name="矩形 9"/>
          <p:cNvSpPr/>
          <p:nvPr/>
        </p:nvSpPr>
        <p:spPr>
          <a:xfrm>
            <a:off x="1500167" y="342900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Internal and External Partitioning</a:t>
            </a:r>
          </a:p>
        </p:txBody>
      </p:sp>
      <p:sp>
        <p:nvSpPr>
          <p:cNvPr id="11" name="矩形 10"/>
          <p:cNvSpPr/>
          <p:nvPr/>
        </p:nvSpPr>
        <p:spPr>
          <a:xfrm>
            <a:off x="1500167" y="414338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Tamper Protection</a:t>
            </a:r>
          </a:p>
        </p:txBody>
      </p:sp>
      <p:sp>
        <p:nvSpPr>
          <p:cNvPr id="12" name="矩形 11"/>
          <p:cNvSpPr/>
          <p:nvPr/>
        </p:nvSpPr>
        <p:spPr>
          <a:xfrm>
            <a:off x="2942267" y="414338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Protected by new hardware, </a:t>
            </a:r>
            <a:r>
              <a:rPr dirty="0">
                <a:solidFill>
                  <a:srgbClr val="FF0000"/>
                </a:solidFill>
              </a:rPr>
              <a:t>unauthorized</a:t>
            </a:r>
            <a:r>
              <a:rPr dirty="0">
                <a:solidFill>
                  <a:srgbClr val="404040"/>
                </a:solidFill>
              </a:rPr>
              <a:t> </a:t>
            </a:r>
            <a:r>
              <a:rPr dirty="0">
                <a:solidFill>
                  <a:srgbClr val="FF0000"/>
                </a:solidFill>
              </a:rPr>
              <a:t>formatting</a:t>
            </a:r>
            <a:r>
              <a:rPr dirty="0">
                <a:solidFill>
                  <a:srgbClr val="404040"/>
                </a:solidFill>
              </a:rPr>
              <a:t> </a:t>
            </a:r>
            <a:r>
              <a:rPr dirty="0">
                <a:solidFill>
                  <a:srgbClr val="FF0000"/>
                </a:solidFill>
              </a:rPr>
              <a:t>is</a:t>
            </a:r>
            <a:r>
              <a:rPr dirty="0">
                <a:solidFill>
                  <a:srgbClr val="404040"/>
                </a:solidFill>
              </a:rPr>
              <a:t> </a:t>
            </a:r>
            <a:r>
              <a:rPr dirty="0">
                <a:solidFill>
                  <a:srgbClr val="FF0000"/>
                </a:solidFill>
              </a:rPr>
              <a:t>blocked</a:t>
            </a:r>
          </a:p>
        </p:txBody>
      </p:sp>
      <p:sp>
        <p:nvSpPr>
          <p:cNvPr id="13" name="矩形 12"/>
          <p:cNvSpPr/>
          <p:nvPr/>
        </p:nvSpPr>
        <p:spPr>
          <a:xfrm>
            <a:off x="2943674" y="342900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a:solidFill>
                  <a:srgbClr val="404040"/>
                </a:solidFill>
              </a:rPr>
              <a:t>The secure USB is divided into zones for internal and external use cases</a:t>
            </a:r>
          </a:p>
        </p:txBody>
      </p:sp>
      <p:sp>
        <p:nvSpPr>
          <p:cNvPr id="14" name="矩形 13"/>
          <p:cNvSpPr/>
          <p:nvPr/>
        </p:nvSpPr>
        <p:spPr>
          <a:xfrm>
            <a:off x="2942781" y="200024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When used externally, the secure USB requires </a:t>
            </a:r>
            <a:r>
              <a:rPr dirty="0">
                <a:solidFill>
                  <a:srgbClr val="FF0000"/>
                </a:solidFill>
              </a:rPr>
              <a:t>password</a:t>
            </a:r>
            <a:r>
              <a:rPr dirty="0">
                <a:solidFill>
                  <a:srgbClr val="404040"/>
                </a:solidFill>
              </a:rPr>
              <a:t> </a:t>
            </a:r>
            <a:r>
              <a:rPr dirty="0">
                <a:solidFill>
                  <a:srgbClr val="FF0000"/>
                </a:solidFill>
              </a:rPr>
              <a:t>authentication</a:t>
            </a:r>
            <a:r>
              <a:rPr dirty="0">
                <a:solidFill>
                  <a:srgbClr val="404040"/>
                </a:solidFill>
              </a:rPr>
              <a:t> before access</a:t>
            </a:r>
          </a:p>
        </p:txBody>
      </p:sp>
      <p:grpSp>
        <p:nvGrpSpPr>
          <p:cNvPr id="3" name="Group 4">
            <a:extLst>
              <a:ext uri="{FF2B5EF4-FFF2-40B4-BE49-F238E27FC236}">
                <a16:creationId xmlns:a16="http://schemas.microsoft.com/office/drawing/2014/main" id="{B18297C7-6F50-4E44-AA20-0CA29B5CC59F}"/>
              </a:ext>
            </a:extLst>
          </p:cNvPr>
          <p:cNvGrpSpPr>
            <a:grpSpLocks noChangeAspect="1"/>
          </p:cNvGrpSpPr>
          <p:nvPr/>
        </p:nvGrpSpPr>
        <p:grpSpPr bwMode="auto">
          <a:xfrm>
            <a:off x="140231" y="2924944"/>
            <a:ext cx="1316844" cy="695325"/>
            <a:chOff x="222" y="721"/>
            <a:chExt cx="914" cy="438"/>
          </a:xfrm>
        </p:grpSpPr>
        <p:sp>
          <p:nvSpPr>
            <p:cNvPr id="4" name="AutoShape 3">
              <a:extLst>
                <a:ext uri="{FF2B5EF4-FFF2-40B4-BE49-F238E27FC236}">
                  <a16:creationId xmlns:a16="http://schemas.microsoft.com/office/drawing/2014/main" id="{79C189BD-4CFA-43D5-98F8-B0E027B21F5C}"/>
                </a:ext>
              </a:extLst>
            </p:cNvPr>
            <p:cNvSpPr>
              <a:spLocks noChangeAspect="1" noChangeArrowheads="1" noTextEdit="1"/>
            </p:cNvSpPr>
            <p:nvPr/>
          </p:nvSpPr>
          <p:spPr bwMode="auto">
            <a:xfrm>
              <a:off x="299" y="771"/>
              <a:ext cx="837"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 name="Freeform 5">
              <a:extLst>
                <a:ext uri="{FF2B5EF4-FFF2-40B4-BE49-F238E27FC236}">
                  <a16:creationId xmlns:a16="http://schemas.microsoft.com/office/drawing/2014/main" id="{DD200FF0-56BB-4497-AB95-DC3C4D86D947}"/>
                </a:ext>
              </a:extLst>
            </p:cNvPr>
            <p:cNvSpPr>
              <a:spLocks noEditPoints="1"/>
            </p:cNvSpPr>
            <p:nvPr/>
          </p:nvSpPr>
          <p:spPr bwMode="auto">
            <a:xfrm>
              <a:off x="222" y="721"/>
              <a:ext cx="857" cy="382"/>
            </a:xfrm>
            <a:custGeom>
              <a:avLst/>
              <a:gdLst>
                <a:gd name="T0" fmla="*/ 109 w 341"/>
                <a:gd name="T1" fmla="*/ 28 h 151"/>
                <a:gd name="T2" fmla="*/ 109 w 341"/>
                <a:gd name="T3" fmla="*/ 123 h 151"/>
                <a:gd name="T4" fmla="*/ 294 w 341"/>
                <a:gd name="T5" fmla="*/ 123 h 151"/>
                <a:gd name="T6" fmla="*/ 294 w 341"/>
                <a:gd name="T7" fmla="*/ 28 h 151"/>
                <a:gd name="T8" fmla="*/ 109 w 341"/>
                <a:gd name="T9" fmla="*/ 28 h 151"/>
                <a:gd name="T10" fmla="*/ 38 w 341"/>
                <a:gd name="T11" fmla="*/ 68 h 151"/>
                <a:gd name="T12" fmla="*/ 38 w 341"/>
                <a:gd name="T13" fmla="*/ 46 h 151"/>
                <a:gd name="T14" fmla="*/ 55 w 341"/>
                <a:gd name="T15" fmla="*/ 46 h 151"/>
                <a:gd name="T16" fmla="*/ 55 w 341"/>
                <a:gd name="T17" fmla="*/ 68 h 151"/>
                <a:gd name="T18" fmla="*/ 38 w 341"/>
                <a:gd name="T19" fmla="*/ 68 h 151"/>
                <a:gd name="T20" fmla="*/ 38 w 341"/>
                <a:gd name="T21" fmla="*/ 108 h 151"/>
                <a:gd name="T22" fmla="*/ 38 w 341"/>
                <a:gd name="T23" fmla="*/ 87 h 151"/>
                <a:gd name="T24" fmla="*/ 55 w 341"/>
                <a:gd name="T25" fmla="*/ 87 h 151"/>
                <a:gd name="T26" fmla="*/ 55 w 341"/>
                <a:gd name="T27" fmla="*/ 108 h 151"/>
                <a:gd name="T28" fmla="*/ 38 w 341"/>
                <a:gd name="T29" fmla="*/ 108 h 151"/>
                <a:gd name="T30" fmla="*/ 82 w 341"/>
                <a:gd name="T31" fmla="*/ 31 h 151"/>
                <a:gd name="T32" fmla="*/ 82 w 341"/>
                <a:gd name="T33" fmla="*/ 14 h 151"/>
                <a:gd name="T34" fmla="*/ 81 w 341"/>
                <a:gd name="T35" fmla="*/ 0 h 151"/>
                <a:gd name="T36" fmla="*/ 95 w 341"/>
                <a:gd name="T37" fmla="*/ 0 h 151"/>
                <a:gd name="T38" fmla="*/ 303 w 341"/>
                <a:gd name="T39" fmla="*/ 0 h 151"/>
                <a:gd name="T40" fmla="*/ 311 w 341"/>
                <a:gd name="T41" fmla="*/ 0 h 151"/>
                <a:gd name="T42" fmla="*/ 315 w 341"/>
                <a:gd name="T43" fmla="*/ 8 h 151"/>
                <a:gd name="T44" fmla="*/ 315 w 341"/>
                <a:gd name="T45" fmla="*/ 144 h 151"/>
                <a:gd name="T46" fmla="*/ 311 w 341"/>
                <a:gd name="T47" fmla="*/ 151 h 151"/>
                <a:gd name="T48" fmla="*/ 303 w 341"/>
                <a:gd name="T49" fmla="*/ 151 h 151"/>
                <a:gd name="T50" fmla="*/ 96 w 341"/>
                <a:gd name="T51" fmla="*/ 151 h 151"/>
                <a:gd name="T52" fmla="*/ 82 w 341"/>
                <a:gd name="T53" fmla="*/ 151 h 151"/>
                <a:gd name="T54" fmla="*/ 82 w 341"/>
                <a:gd name="T55" fmla="*/ 137 h 151"/>
                <a:gd name="T56" fmla="*/ 82 w 341"/>
                <a:gd name="T57" fmla="*/ 123 h 151"/>
                <a:gd name="T58" fmla="*/ 1 w 341"/>
                <a:gd name="T59" fmla="*/ 123 h 151"/>
                <a:gd name="T60" fmla="*/ 0 w 341"/>
                <a:gd name="T61" fmla="*/ 31 h 151"/>
                <a:gd name="T62" fmla="*/ 82 w 341"/>
                <a:gd name="T63"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1" h="151">
                  <a:moveTo>
                    <a:pt x="109" y="28"/>
                  </a:moveTo>
                  <a:cubicBezTo>
                    <a:pt x="109" y="123"/>
                    <a:pt x="109" y="123"/>
                    <a:pt x="109" y="123"/>
                  </a:cubicBezTo>
                  <a:cubicBezTo>
                    <a:pt x="294" y="123"/>
                    <a:pt x="294" y="123"/>
                    <a:pt x="294" y="123"/>
                  </a:cubicBezTo>
                  <a:cubicBezTo>
                    <a:pt x="310" y="92"/>
                    <a:pt x="308" y="60"/>
                    <a:pt x="294" y="28"/>
                  </a:cubicBezTo>
                  <a:cubicBezTo>
                    <a:pt x="109" y="28"/>
                    <a:pt x="109" y="28"/>
                    <a:pt x="109" y="28"/>
                  </a:cubicBezTo>
                  <a:close/>
                  <a:moveTo>
                    <a:pt x="38" y="68"/>
                  </a:moveTo>
                  <a:cubicBezTo>
                    <a:pt x="38" y="46"/>
                    <a:pt x="38" y="46"/>
                    <a:pt x="38" y="46"/>
                  </a:cubicBezTo>
                  <a:cubicBezTo>
                    <a:pt x="55" y="46"/>
                    <a:pt x="55" y="46"/>
                    <a:pt x="55" y="46"/>
                  </a:cubicBezTo>
                  <a:cubicBezTo>
                    <a:pt x="55" y="68"/>
                    <a:pt x="55" y="68"/>
                    <a:pt x="55" y="68"/>
                  </a:cubicBezTo>
                  <a:cubicBezTo>
                    <a:pt x="38" y="68"/>
                    <a:pt x="38" y="68"/>
                    <a:pt x="38" y="68"/>
                  </a:cubicBezTo>
                  <a:close/>
                  <a:moveTo>
                    <a:pt x="38" y="108"/>
                  </a:moveTo>
                  <a:cubicBezTo>
                    <a:pt x="38" y="87"/>
                    <a:pt x="38" y="87"/>
                    <a:pt x="38" y="87"/>
                  </a:cubicBezTo>
                  <a:cubicBezTo>
                    <a:pt x="55" y="87"/>
                    <a:pt x="55" y="87"/>
                    <a:pt x="55" y="87"/>
                  </a:cubicBezTo>
                  <a:cubicBezTo>
                    <a:pt x="55" y="108"/>
                    <a:pt x="55" y="108"/>
                    <a:pt x="55" y="108"/>
                  </a:cubicBezTo>
                  <a:cubicBezTo>
                    <a:pt x="38" y="108"/>
                    <a:pt x="38" y="108"/>
                    <a:pt x="38" y="108"/>
                  </a:cubicBezTo>
                  <a:close/>
                  <a:moveTo>
                    <a:pt x="82" y="31"/>
                  </a:moveTo>
                  <a:cubicBezTo>
                    <a:pt x="82" y="14"/>
                    <a:pt x="82" y="14"/>
                    <a:pt x="82" y="14"/>
                  </a:cubicBezTo>
                  <a:cubicBezTo>
                    <a:pt x="81" y="0"/>
                    <a:pt x="81" y="0"/>
                    <a:pt x="81" y="0"/>
                  </a:cubicBezTo>
                  <a:cubicBezTo>
                    <a:pt x="95" y="0"/>
                    <a:pt x="95" y="0"/>
                    <a:pt x="95" y="0"/>
                  </a:cubicBezTo>
                  <a:cubicBezTo>
                    <a:pt x="303" y="0"/>
                    <a:pt x="303" y="0"/>
                    <a:pt x="303" y="0"/>
                  </a:cubicBezTo>
                  <a:cubicBezTo>
                    <a:pt x="311" y="0"/>
                    <a:pt x="311" y="0"/>
                    <a:pt x="311" y="0"/>
                  </a:cubicBezTo>
                  <a:cubicBezTo>
                    <a:pt x="315" y="8"/>
                    <a:pt x="315" y="8"/>
                    <a:pt x="315" y="8"/>
                  </a:cubicBezTo>
                  <a:cubicBezTo>
                    <a:pt x="337" y="53"/>
                    <a:pt x="341" y="98"/>
                    <a:pt x="315" y="144"/>
                  </a:cubicBezTo>
                  <a:cubicBezTo>
                    <a:pt x="311" y="151"/>
                    <a:pt x="311" y="151"/>
                    <a:pt x="311" y="151"/>
                  </a:cubicBezTo>
                  <a:cubicBezTo>
                    <a:pt x="303" y="151"/>
                    <a:pt x="303" y="151"/>
                    <a:pt x="303" y="151"/>
                  </a:cubicBezTo>
                  <a:cubicBezTo>
                    <a:pt x="96" y="151"/>
                    <a:pt x="96" y="151"/>
                    <a:pt x="96" y="151"/>
                  </a:cubicBezTo>
                  <a:cubicBezTo>
                    <a:pt x="82" y="151"/>
                    <a:pt x="82" y="151"/>
                    <a:pt x="82" y="151"/>
                  </a:cubicBezTo>
                  <a:cubicBezTo>
                    <a:pt x="82" y="137"/>
                    <a:pt x="82" y="137"/>
                    <a:pt x="82" y="137"/>
                  </a:cubicBezTo>
                  <a:cubicBezTo>
                    <a:pt x="82" y="123"/>
                    <a:pt x="82" y="123"/>
                    <a:pt x="82" y="123"/>
                  </a:cubicBezTo>
                  <a:cubicBezTo>
                    <a:pt x="1" y="123"/>
                    <a:pt x="1" y="123"/>
                    <a:pt x="1" y="123"/>
                  </a:cubicBezTo>
                  <a:cubicBezTo>
                    <a:pt x="0" y="31"/>
                    <a:pt x="0" y="31"/>
                    <a:pt x="0" y="31"/>
                  </a:cubicBezTo>
                  <a:lnTo>
                    <a:pt x="82" y="31"/>
                  </a:lnTo>
                  <a:close/>
                </a:path>
              </a:pathLst>
            </a:custGeom>
            <a:solidFill>
              <a:srgbClr val="00A5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Tree>
    <p:extLst>
      <p:ext uri="{BB962C8B-B14F-4D97-AF65-F5344CB8AC3E}">
        <p14:creationId xmlns:p14="http://schemas.microsoft.com/office/powerpoint/2010/main" val="206520789"/>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Application Requirements</a:t>
            </a:r>
          </a:p>
        </p:txBody>
      </p:sp>
      <p:sp>
        <p:nvSpPr>
          <p:cNvPr id="6" name="圆角矩形 5"/>
          <p:cNvSpPr/>
          <p:nvPr/>
        </p:nvSpPr>
        <p:spPr>
          <a:xfrm>
            <a:off x="1658280" y="2071678"/>
            <a:ext cx="720000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dirty="0">
                <a:solidFill>
                  <a:schemeClr val="tx1"/>
                </a:solidFill>
              </a:rPr>
              <a:t>USB drives can be freely connected and copied
Lost USB drives allow unauthorized access to data
External USB usage is untraceable
Frequent use on different computers increases virus risk</a:t>
            </a:r>
            <a:endParaRPr lang="en-US" altLang="zh-CN" dirty="0">
              <a:solidFill>
                <a:schemeClr val="tx1"/>
              </a:solidFill>
              <a:cs typeface="+mn-ea"/>
              <a:sym typeface="+mn-lt"/>
            </a:endParaRPr>
          </a:p>
        </p:txBody>
      </p:sp>
      <p:pic>
        <p:nvPicPr>
          <p:cNvPr id="5" name="Picture 2" descr="E:\市场部文档\产品图片\400个常用ppt图标_ppt宝藏_www.pptbz\400个常用ppt图标_ppt宝藏_www.pptbz\400个常用ppt图标(377)_ppt宝藏_www.pptbz.com.png"/>
          <p:cNvPicPr>
            <a:picLocks noChangeAspect="1" noChangeArrowheads="1"/>
          </p:cNvPicPr>
          <p:nvPr/>
        </p:nvPicPr>
        <p:blipFill>
          <a:blip r:embed="rId2"/>
          <a:srcRect/>
          <a:stretch>
            <a:fillRect/>
          </a:stretch>
        </p:blipFill>
        <p:spPr bwMode="auto">
          <a:xfrm>
            <a:off x="0" y="2571744"/>
            <a:ext cx="1440000" cy="1440000"/>
          </a:xfrm>
          <a:prstGeom prst="rect">
            <a:avLst/>
          </a:prstGeom>
          <a:noFill/>
        </p:spPr>
      </p:pic>
    </p:spTree>
    <p:extLst>
      <p:ext uri="{BB962C8B-B14F-4D97-AF65-F5344CB8AC3E}">
        <p14:creationId xmlns:p14="http://schemas.microsoft.com/office/powerpoint/2010/main" val="1656870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Flexible Partition Management</a:t>
            </a:r>
          </a:p>
        </p:txBody>
      </p:sp>
      <p:sp>
        <p:nvSpPr>
          <p:cNvPr id="4" name="矩形 3"/>
          <p:cNvSpPr/>
          <p:nvPr/>
        </p:nvSpPr>
        <p:spPr>
          <a:xfrm>
            <a:off x="785786" y="2784274"/>
            <a:ext cx="642942" cy="108000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 name="矩形 4"/>
          <p:cNvSpPr/>
          <p:nvPr/>
        </p:nvSpPr>
        <p:spPr>
          <a:xfrm>
            <a:off x="1443476" y="2397588"/>
            <a:ext cx="5040000" cy="180000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cxnSp>
        <p:nvCxnSpPr>
          <p:cNvPr id="7" name="直接连接符 6"/>
          <p:cNvCxnSpPr/>
          <p:nvPr/>
        </p:nvCxnSpPr>
        <p:spPr>
          <a:xfrm rot="5400000">
            <a:off x="1685689" y="3296794"/>
            <a:ext cx="1800000" cy="1588"/>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 name="直接连接符 7"/>
          <p:cNvCxnSpPr/>
          <p:nvPr/>
        </p:nvCxnSpPr>
        <p:spPr>
          <a:xfrm rot="5400000">
            <a:off x="2828698" y="3296794"/>
            <a:ext cx="1800000" cy="1588"/>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rot="5400000">
            <a:off x="4186020" y="3296794"/>
            <a:ext cx="1800000" cy="1588"/>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1407367" y="2968877"/>
            <a:ext cx="1132196" cy="707886"/>
          </a:xfrm>
          <a:prstGeom prst="rect">
            <a:avLst/>
          </a:prstGeom>
          <a:noFill/>
        </p:spPr>
        <p:txBody>
          <a:bodyPr wrap="square" rtlCol="0">
            <a:spAutoFit/>
          </a:bodyPr>
          <a:lstStyle/>
          <a:p>
            <a:r>
              <a:rPr sz="2000" b="1" dirty="0">
                <a:solidFill>
                  <a:schemeClr val="bg1"/>
                </a:solidFill>
              </a:rPr>
              <a:t>General Zone</a:t>
            </a:r>
          </a:p>
        </p:txBody>
      </p:sp>
      <p:sp>
        <p:nvSpPr>
          <p:cNvPr id="11" name="TextBox 10"/>
          <p:cNvSpPr txBox="1"/>
          <p:nvPr/>
        </p:nvSpPr>
        <p:spPr>
          <a:xfrm>
            <a:off x="2554311" y="2981019"/>
            <a:ext cx="1284635" cy="707886"/>
          </a:xfrm>
          <a:prstGeom prst="rect">
            <a:avLst/>
          </a:prstGeom>
          <a:noFill/>
        </p:spPr>
        <p:txBody>
          <a:bodyPr wrap="square" rtlCol="0">
            <a:spAutoFit/>
          </a:bodyPr>
          <a:lstStyle/>
          <a:p>
            <a:r>
              <a:rPr sz="2000" b="1" dirty="0">
                <a:solidFill>
                  <a:schemeClr val="bg1"/>
                </a:solidFill>
              </a:rPr>
              <a:t>CD-ROM Zone</a:t>
            </a:r>
          </a:p>
        </p:txBody>
      </p:sp>
      <p:sp>
        <p:nvSpPr>
          <p:cNvPr id="12" name="TextBox 11"/>
          <p:cNvSpPr txBox="1"/>
          <p:nvPr/>
        </p:nvSpPr>
        <p:spPr>
          <a:xfrm>
            <a:off x="3943694" y="2968877"/>
            <a:ext cx="1132362" cy="707886"/>
          </a:xfrm>
          <a:prstGeom prst="rect">
            <a:avLst/>
          </a:prstGeom>
          <a:noFill/>
        </p:spPr>
        <p:txBody>
          <a:bodyPr wrap="square" rtlCol="0">
            <a:spAutoFit/>
          </a:bodyPr>
          <a:lstStyle/>
          <a:p>
            <a:r>
              <a:rPr sz="2000" b="1" dirty="0">
                <a:solidFill>
                  <a:schemeClr val="bg1"/>
                </a:solidFill>
              </a:rPr>
              <a:t>Secure Zone</a:t>
            </a:r>
          </a:p>
        </p:txBody>
      </p:sp>
      <p:sp>
        <p:nvSpPr>
          <p:cNvPr id="13" name="TextBox 12"/>
          <p:cNvSpPr txBox="1"/>
          <p:nvPr/>
        </p:nvSpPr>
        <p:spPr>
          <a:xfrm>
            <a:off x="5052558" y="2981019"/>
            <a:ext cx="1535666" cy="707886"/>
          </a:xfrm>
          <a:prstGeom prst="rect">
            <a:avLst/>
          </a:prstGeom>
          <a:noFill/>
        </p:spPr>
        <p:txBody>
          <a:bodyPr wrap="square" rtlCol="0">
            <a:spAutoFit/>
          </a:bodyPr>
          <a:lstStyle/>
          <a:p>
            <a:r>
              <a:rPr sz="2000" b="1" dirty="0">
                <a:solidFill>
                  <a:schemeClr val="bg1"/>
                </a:solidFill>
              </a:rPr>
              <a:t>Interaction Zone</a:t>
            </a:r>
          </a:p>
        </p:txBody>
      </p:sp>
      <p:sp>
        <p:nvSpPr>
          <p:cNvPr id="14" name="TextBox 13"/>
          <p:cNvSpPr txBox="1"/>
          <p:nvPr/>
        </p:nvSpPr>
        <p:spPr>
          <a:xfrm>
            <a:off x="475331" y="4625582"/>
            <a:ext cx="1864071" cy="646331"/>
          </a:xfrm>
          <a:prstGeom prst="rect">
            <a:avLst/>
          </a:prstGeom>
          <a:noFill/>
        </p:spPr>
        <p:txBody>
          <a:bodyPr wrap="square" rtlCol="0">
            <a:spAutoFit/>
          </a:bodyPr>
          <a:lstStyle/>
          <a:p>
            <a:r>
              <a:t>Read-Only Drive Letter</a:t>
            </a:r>
          </a:p>
        </p:txBody>
      </p:sp>
      <p:sp>
        <p:nvSpPr>
          <p:cNvPr id="15" name="TextBox 14"/>
          <p:cNvSpPr txBox="1"/>
          <p:nvPr/>
        </p:nvSpPr>
        <p:spPr>
          <a:xfrm>
            <a:off x="504689" y="1470104"/>
            <a:ext cx="8225329" cy="369332"/>
          </a:xfrm>
          <a:prstGeom prst="rect">
            <a:avLst/>
          </a:prstGeom>
          <a:noFill/>
        </p:spPr>
        <p:txBody>
          <a:bodyPr wrap="none" rtlCol="0">
            <a:spAutoFit/>
          </a:bodyPr>
          <a:lstStyle/>
          <a:p>
            <a:pPr algn="ctr"/>
            <a:r>
              <a:rPr dirty="0"/>
              <a:t>Stores tools for accessing the interaction zone (Dedicated Explorer: </a:t>
            </a:r>
            <a:r>
              <a:rPr dirty="0" err="1"/>
              <a:t>XExplorer</a:t>
            </a:r>
            <a:r>
              <a:rPr dirty="0"/>
              <a:t>)</a:t>
            </a:r>
            <a:endParaRPr lang="en-US" altLang="zh-CN" dirty="0">
              <a:cs typeface="+mn-ea"/>
              <a:sym typeface="+mn-lt"/>
            </a:endParaRPr>
          </a:p>
        </p:txBody>
      </p:sp>
      <p:sp>
        <p:nvSpPr>
          <p:cNvPr id="16" name="TextBox 15"/>
          <p:cNvSpPr txBox="1"/>
          <p:nvPr/>
        </p:nvSpPr>
        <p:spPr>
          <a:xfrm>
            <a:off x="2382605" y="4635476"/>
            <a:ext cx="2279887" cy="1512594"/>
          </a:xfrm>
          <a:prstGeom prst="rect">
            <a:avLst/>
          </a:prstGeom>
          <a:noFill/>
        </p:spPr>
        <p:txBody>
          <a:bodyPr wrap="square" rtlCol="0">
            <a:spAutoFit/>
          </a:bodyPr>
          <a:lstStyle/>
          <a:p>
            <a:pPr algn="ctr"/>
            <a:r>
              <a:rPr dirty="0"/>
              <a:t>Internal client use (primarily for internal data copying and interaction)</a:t>
            </a:r>
            <a:endParaRPr lang="en-US" altLang="zh-CN" dirty="0">
              <a:cs typeface="+mn-ea"/>
              <a:sym typeface="+mn-lt"/>
            </a:endParaRPr>
          </a:p>
          <a:p>
            <a:pPr algn="ctr">
              <a:lnSpc>
                <a:spcPct val="125000"/>
              </a:lnSpc>
            </a:pPr>
            <a:endParaRPr lang="en-US" altLang="zh-CN" dirty="0">
              <a:cs typeface="+mn-ea"/>
              <a:sym typeface="+mn-lt"/>
            </a:endParaRPr>
          </a:p>
        </p:txBody>
      </p:sp>
      <p:sp>
        <p:nvSpPr>
          <p:cNvPr id="17" name="TextBox 16"/>
          <p:cNvSpPr txBox="1"/>
          <p:nvPr/>
        </p:nvSpPr>
        <p:spPr>
          <a:xfrm>
            <a:off x="5715008" y="4653258"/>
            <a:ext cx="2428892" cy="2066591"/>
          </a:xfrm>
          <a:prstGeom prst="rect">
            <a:avLst/>
          </a:prstGeom>
          <a:noFill/>
        </p:spPr>
        <p:txBody>
          <a:bodyPr wrap="square" rtlCol="0">
            <a:spAutoFit/>
          </a:bodyPr>
          <a:lstStyle/>
          <a:p>
            <a:pPr algn="ctr"/>
            <a:r>
              <a:rPr dirty="0"/>
              <a:t>Internal and external use with password protection (primarily for external interactions, password required)</a:t>
            </a:r>
            <a:endParaRPr lang="en-US" altLang="zh-CN" dirty="0">
              <a:cs typeface="+mn-ea"/>
              <a:sym typeface="+mn-lt"/>
            </a:endParaRPr>
          </a:p>
          <a:p>
            <a:pPr algn="ctr">
              <a:lnSpc>
                <a:spcPct val="125000"/>
              </a:lnSpc>
            </a:pPr>
            <a:endParaRPr lang="en-US" altLang="zh-CN" dirty="0">
              <a:cs typeface="+mn-ea"/>
              <a:sym typeface="+mn-lt"/>
            </a:endParaRPr>
          </a:p>
        </p:txBody>
      </p:sp>
      <p:sp>
        <p:nvSpPr>
          <p:cNvPr id="19" name="Freeform 67"/>
          <p:cNvSpPr>
            <a:spLocks/>
          </p:cNvSpPr>
          <p:nvPr/>
        </p:nvSpPr>
        <p:spPr bwMode="auto">
          <a:xfrm>
            <a:off x="2857488" y="1876763"/>
            <a:ext cx="4071966" cy="520127"/>
          </a:xfrm>
          <a:custGeom>
            <a:avLst/>
            <a:gdLst>
              <a:gd name="T0" fmla="*/ 0 w 1037"/>
              <a:gd name="T1" fmla="*/ 103 h 103"/>
              <a:gd name="T2" fmla="*/ 125 w 1037"/>
              <a:gd name="T3" fmla="*/ 0 h 103"/>
              <a:gd name="T4" fmla="*/ 1037 w 1037"/>
              <a:gd name="T5" fmla="*/ 0 h 103"/>
              <a:gd name="T6" fmla="*/ 0 60000 65536"/>
              <a:gd name="T7" fmla="*/ 0 60000 65536"/>
              <a:gd name="T8" fmla="*/ 0 60000 65536"/>
              <a:gd name="T9" fmla="*/ 0 w 1037"/>
              <a:gd name="T10" fmla="*/ 0 h 103"/>
              <a:gd name="T11" fmla="*/ 1037 w 1037"/>
              <a:gd name="T12" fmla="*/ 103 h 103"/>
            </a:gdLst>
            <a:ahLst/>
            <a:cxnLst>
              <a:cxn ang="T6">
                <a:pos x="T0" y="T1"/>
              </a:cxn>
              <a:cxn ang="T7">
                <a:pos x="T2" y="T3"/>
              </a:cxn>
              <a:cxn ang="T8">
                <a:pos x="T4" y="T5"/>
              </a:cxn>
            </a:cxnLst>
            <a:rect l="T9" t="T10" r="T11" b="T12"/>
            <a:pathLst>
              <a:path w="1037" h="103">
                <a:moveTo>
                  <a:pt x="0" y="103"/>
                </a:moveTo>
                <a:lnTo>
                  <a:pt x="125" y="0"/>
                </a:lnTo>
                <a:lnTo>
                  <a:pt x="1037" y="0"/>
                </a:lnTo>
              </a:path>
            </a:pathLst>
          </a:custGeom>
          <a:noFill/>
          <a:ln w="12700">
            <a:solidFill>
              <a:schemeClr val="tx1"/>
            </a:solidFill>
            <a:round/>
            <a:headEnd type="oval" w="sm" len="sm"/>
            <a:tailEnd type="oval" w="sm" len="sm"/>
          </a:ln>
        </p:spPr>
        <p:txBody>
          <a:bodyPr vert="eaVert" wrap="none" lIns="92075" tIns="46038" rIns="92075" bIns="46038" anchor="ctr"/>
          <a:lstStyle/>
          <a:p>
            <a:endParaRPr lang="zh-CN" altLang="en-US">
              <a:cs typeface="+mn-ea"/>
              <a:sym typeface="+mn-lt"/>
            </a:endParaRPr>
          </a:p>
        </p:txBody>
      </p:sp>
      <p:sp>
        <p:nvSpPr>
          <p:cNvPr id="20" name="Freeform 68"/>
          <p:cNvSpPr>
            <a:spLocks/>
          </p:cNvSpPr>
          <p:nvPr/>
        </p:nvSpPr>
        <p:spPr bwMode="auto">
          <a:xfrm flipV="1">
            <a:off x="857224" y="4197588"/>
            <a:ext cx="1080000" cy="252000"/>
          </a:xfrm>
          <a:custGeom>
            <a:avLst/>
            <a:gdLst>
              <a:gd name="T0" fmla="*/ 1903 w 864"/>
              <a:gd name="T1" fmla="*/ 31 h 144"/>
              <a:gd name="T2" fmla="*/ 1720 w 864"/>
              <a:gd name="T3" fmla="*/ 0 h 144"/>
              <a:gd name="T4" fmla="*/ 0 w 864"/>
              <a:gd name="T5" fmla="*/ 0 h 144"/>
              <a:gd name="T6" fmla="*/ 0 60000 65536"/>
              <a:gd name="T7" fmla="*/ 0 60000 65536"/>
              <a:gd name="T8" fmla="*/ 0 60000 65536"/>
              <a:gd name="T9" fmla="*/ 0 w 864"/>
              <a:gd name="T10" fmla="*/ 0 h 144"/>
              <a:gd name="T11" fmla="*/ 864 w 864"/>
              <a:gd name="T12" fmla="*/ 144 h 144"/>
            </a:gdLst>
            <a:ahLst/>
            <a:cxnLst>
              <a:cxn ang="T6">
                <a:pos x="T0" y="T1"/>
              </a:cxn>
              <a:cxn ang="T7">
                <a:pos x="T2" y="T3"/>
              </a:cxn>
              <a:cxn ang="T8">
                <a:pos x="T4" y="T5"/>
              </a:cxn>
            </a:cxnLst>
            <a:rect l="T9" t="T10" r="T11" b="T12"/>
            <a:pathLst>
              <a:path w="864" h="144">
                <a:moveTo>
                  <a:pt x="864" y="144"/>
                </a:moveTo>
                <a:lnTo>
                  <a:pt x="781" y="0"/>
                </a:lnTo>
                <a:lnTo>
                  <a:pt x="0" y="0"/>
                </a:lnTo>
              </a:path>
            </a:pathLst>
          </a:custGeom>
          <a:noFill/>
          <a:ln w="12700">
            <a:solidFill>
              <a:schemeClr val="tx1"/>
            </a:solidFill>
            <a:round/>
            <a:headEnd type="oval" w="sm" len="sm"/>
            <a:tailEnd type="oval" w="sm" len="sm"/>
          </a:ln>
        </p:spPr>
        <p:txBody>
          <a:bodyPr vert="eaVert" wrap="none" lIns="92075" tIns="46038" rIns="92075" bIns="46038" anchor="ctr"/>
          <a:lstStyle/>
          <a:p>
            <a:endParaRPr lang="zh-CN" altLang="en-US">
              <a:cs typeface="+mn-ea"/>
              <a:sym typeface="+mn-lt"/>
            </a:endParaRPr>
          </a:p>
        </p:txBody>
      </p:sp>
      <p:sp>
        <p:nvSpPr>
          <p:cNvPr id="21" name="Freeform 68"/>
          <p:cNvSpPr>
            <a:spLocks/>
          </p:cNvSpPr>
          <p:nvPr/>
        </p:nvSpPr>
        <p:spPr bwMode="auto">
          <a:xfrm flipV="1">
            <a:off x="2714612" y="4197588"/>
            <a:ext cx="1857388" cy="252000"/>
          </a:xfrm>
          <a:custGeom>
            <a:avLst/>
            <a:gdLst>
              <a:gd name="T0" fmla="*/ 1903 w 864"/>
              <a:gd name="T1" fmla="*/ 31 h 144"/>
              <a:gd name="T2" fmla="*/ 1720 w 864"/>
              <a:gd name="T3" fmla="*/ 0 h 144"/>
              <a:gd name="T4" fmla="*/ 0 w 864"/>
              <a:gd name="T5" fmla="*/ 0 h 144"/>
              <a:gd name="T6" fmla="*/ 0 60000 65536"/>
              <a:gd name="T7" fmla="*/ 0 60000 65536"/>
              <a:gd name="T8" fmla="*/ 0 60000 65536"/>
              <a:gd name="T9" fmla="*/ 0 w 864"/>
              <a:gd name="T10" fmla="*/ 0 h 144"/>
              <a:gd name="T11" fmla="*/ 864 w 864"/>
              <a:gd name="T12" fmla="*/ 144 h 144"/>
            </a:gdLst>
            <a:ahLst/>
            <a:cxnLst>
              <a:cxn ang="T6">
                <a:pos x="T0" y="T1"/>
              </a:cxn>
              <a:cxn ang="T7">
                <a:pos x="T2" y="T3"/>
              </a:cxn>
              <a:cxn ang="T8">
                <a:pos x="T4" y="T5"/>
              </a:cxn>
            </a:cxnLst>
            <a:rect l="T9" t="T10" r="T11" b="T12"/>
            <a:pathLst>
              <a:path w="864" h="144">
                <a:moveTo>
                  <a:pt x="864" y="144"/>
                </a:moveTo>
                <a:lnTo>
                  <a:pt x="781" y="0"/>
                </a:lnTo>
                <a:lnTo>
                  <a:pt x="0" y="0"/>
                </a:lnTo>
              </a:path>
            </a:pathLst>
          </a:custGeom>
          <a:noFill/>
          <a:ln w="12700">
            <a:solidFill>
              <a:schemeClr val="tx1"/>
            </a:solidFill>
            <a:round/>
            <a:headEnd type="oval" w="sm" len="sm"/>
            <a:tailEnd type="oval" w="sm" len="sm"/>
          </a:ln>
        </p:spPr>
        <p:txBody>
          <a:bodyPr vert="eaVert" wrap="none" lIns="92075" tIns="46038" rIns="92075" bIns="46038" anchor="ctr"/>
          <a:lstStyle/>
          <a:p>
            <a:endParaRPr lang="zh-CN" altLang="en-US">
              <a:cs typeface="+mn-ea"/>
              <a:sym typeface="+mn-lt"/>
            </a:endParaRPr>
          </a:p>
        </p:txBody>
      </p:sp>
      <p:sp>
        <p:nvSpPr>
          <p:cNvPr id="22" name="Freeform 67"/>
          <p:cNvSpPr>
            <a:spLocks/>
          </p:cNvSpPr>
          <p:nvPr/>
        </p:nvSpPr>
        <p:spPr bwMode="auto">
          <a:xfrm flipV="1">
            <a:off x="5500694" y="4197588"/>
            <a:ext cx="2428892" cy="252000"/>
          </a:xfrm>
          <a:custGeom>
            <a:avLst/>
            <a:gdLst>
              <a:gd name="T0" fmla="*/ 0 w 1037"/>
              <a:gd name="T1" fmla="*/ 103 h 103"/>
              <a:gd name="T2" fmla="*/ 125 w 1037"/>
              <a:gd name="T3" fmla="*/ 0 h 103"/>
              <a:gd name="T4" fmla="*/ 1037 w 1037"/>
              <a:gd name="T5" fmla="*/ 0 h 103"/>
              <a:gd name="T6" fmla="*/ 0 60000 65536"/>
              <a:gd name="T7" fmla="*/ 0 60000 65536"/>
              <a:gd name="T8" fmla="*/ 0 60000 65536"/>
              <a:gd name="T9" fmla="*/ 0 w 1037"/>
              <a:gd name="T10" fmla="*/ 0 h 103"/>
              <a:gd name="T11" fmla="*/ 1037 w 1037"/>
              <a:gd name="T12" fmla="*/ 103 h 103"/>
            </a:gdLst>
            <a:ahLst/>
            <a:cxnLst>
              <a:cxn ang="T6">
                <a:pos x="T0" y="T1"/>
              </a:cxn>
              <a:cxn ang="T7">
                <a:pos x="T2" y="T3"/>
              </a:cxn>
              <a:cxn ang="T8">
                <a:pos x="T4" y="T5"/>
              </a:cxn>
            </a:cxnLst>
            <a:rect l="T9" t="T10" r="T11" b="T12"/>
            <a:pathLst>
              <a:path w="1037" h="103">
                <a:moveTo>
                  <a:pt x="0" y="103"/>
                </a:moveTo>
                <a:lnTo>
                  <a:pt x="125" y="0"/>
                </a:lnTo>
                <a:lnTo>
                  <a:pt x="1037" y="0"/>
                </a:lnTo>
              </a:path>
            </a:pathLst>
          </a:custGeom>
          <a:noFill/>
          <a:ln w="12700">
            <a:solidFill>
              <a:schemeClr val="tx1"/>
            </a:solidFill>
            <a:round/>
            <a:headEnd type="oval" w="sm" len="sm"/>
            <a:tailEnd type="oval" w="sm" len="sm"/>
          </a:ln>
        </p:spPr>
        <p:txBody>
          <a:bodyPr vert="eaVert" wrap="none" lIns="92075" tIns="46038" rIns="92075" bIns="46038" anchor="ctr"/>
          <a:lstStyle/>
          <a:p>
            <a:endParaRPr lang="zh-CN" altLang="en-US">
              <a:cs typeface="+mn-ea"/>
              <a:sym typeface="+mn-lt"/>
            </a:endParaRPr>
          </a:p>
        </p:txBody>
      </p:sp>
    </p:spTree>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a:latin typeface="+mn-lt"/>
              </a:rPr>
              <a:t>Caters to various USB drive usage scenarios</a:t>
            </a:r>
          </a:p>
        </p:txBody>
      </p:sp>
      <p:sp>
        <p:nvSpPr>
          <p:cNvPr id="5" name="矩形 4"/>
          <p:cNvSpPr/>
          <p:nvPr/>
        </p:nvSpPr>
        <p:spPr>
          <a:xfrm>
            <a:off x="642909" y="1571612"/>
            <a:ext cx="5153347" cy="571504"/>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sz="2000" b="1" dirty="0"/>
              <a:t>Scenario 1: Internal communication</a:t>
            </a:r>
          </a:p>
        </p:txBody>
      </p:sp>
      <p:sp>
        <p:nvSpPr>
          <p:cNvPr id="6" name="TextBox 5"/>
          <p:cNvSpPr txBox="1"/>
          <p:nvPr/>
        </p:nvSpPr>
        <p:spPr>
          <a:xfrm>
            <a:off x="626142" y="2183037"/>
            <a:ext cx="8229600" cy="646331"/>
          </a:xfrm>
          <a:prstGeom prst="rect">
            <a:avLst/>
          </a:prstGeom>
          <a:noFill/>
        </p:spPr>
        <p:txBody>
          <a:bodyPr wrap="square" rtlCol="0">
            <a:spAutoFit/>
          </a:bodyPr>
          <a:lstStyle/>
          <a:p>
            <a:r>
              <a:rPr dirty="0"/>
              <a:t>For internal sensitive data, there is concern that users may take USB drives outside the company after copying and interacting, resulting in data leakage</a:t>
            </a:r>
          </a:p>
        </p:txBody>
      </p:sp>
      <p:sp>
        <p:nvSpPr>
          <p:cNvPr id="7" name="平行四边形 6"/>
          <p:cNvSpPr/>
          <p:nvPr/>
        </p:nvSpPr>
        <p:spPr>
          <a:xfrm>
            <a:off x="-144262" y="3154338"/>
            <a:ext cx="6143668" cy="3429024"/>
          </a:xfrm>
          <a:prstGeom prst="parallelogram">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1026" name="Picture 2" descr="E:\市场部文档\产品图片\400个常用ppt图标_ppt宝藏_www.pptbz\400个常用ppt图标_ppt宝藏_www.pptbz\20121219112154446_easyicon_cn_256.png"/>
          <p:cNvPicPr>
            <a:picLocks noChangeAspect="1" noChangeArrowheads="1"/>
          </p:cNvPicPr>
          <p:nvPr/>
        </p:nvPicPr>
        <p:blipFill>
          <a:blip r:embed="rId2"/>
          <a:srcRect/>
          <a:stretch>
            <a:fillRect/>
          </a:stretch>
        </p:blipFill>
        <p:spPr bwMode="auto">
          <a:xfrm>
            <a:off x="-32" y="2989132"/>
            <a:ext cx="1440000" cy="1440000"/>
          </a:xfrm>
          <a:prstGeom prst="rect">
            <a:avLst/>
          </a:prstGeom>
          <a:noFill/>
        </p:spPr>
      </p:pic>
      <p:grpSp>
        <p:nvGrpSpPr>
          <p:cNvPr id="26" name="组合 25"/>
          <p:cNvGrpSpPr/>
          <p:nvPr/>
        </p:nvGrpSpPr>
        <p:grpSpPr>
          <a:xfrm>
            <a:off x="3094074" y="3571876"/>
            <a:ext cx="2634168" cy="1080000"/>
            <a:chOff x="3094074" y="3571876"/>
            <a:chExt cx="2634168" cy="1080000"/>
          </a:xfrm>
        </p:grpSpPr>
        <p:sp>
          <p:nvSpPr>
            <p:cNvPr id="9" name="矩形 8"/>
            <p:cNvSpPr/>
            <p:nvPr/>
          </p:nvSpPr>
          <p:spPr>
            <a:xfrm>
              <a:off x="3094074" y="3786190"/>
              <a:ext cx="360000" cy="54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
            <p:cNvSpPr/>
            <p:nvPr/>
          </p:nvSpPr>
          <p:spPr>
            <a:xfrm>
              <a:off x="3483570" y="3586624"/>
              <a:ext cx="2160000" cy="90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cxnSp>
          <p:nvCxnSpPr>
            <p:cNvPr id="11" name="直接连接符 10"/>
            <p:cNvCxnSpPr/>
            <p:nvPr/>
          </p:nvCxnSpPr>
          <p:spPr>
            <a:xfrm rot="5400000">
              <a:off x="3362058" y="4033528"/>
              <a:ext cx="900000" cy="1588"/>
            </a:xfrm>
            <a:prstGeom prst="line">
              <a:avLst/>
            </a:prstGeom>
            <a:ln w="28575">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3531807" y="3830564"/>
              <a:ext cx="2196435" cy="400110"/>
            </a:xfrm>
            <a:prstGeom prst="rect">
              <a:avLst/>
            </a:prstGeom>
            <a:noFill/>
          </p:spPr>
          <p:txBody>
            <a:bodyPr wrap="none" rtlCol="0">
              <a:spAutoFit/>
            </a:bodyPr>
            <a:lstStyle/>
            <a:p>
              <a:r>
                <a:rPr lang="en-US" sz="2000" dirty="0">
                  <a:solidFill>
                    <a:schemeClr val="bg1"/>
                  </a:solidFill>
                </a:rPr>
                <a:t>Confidential Zone</a:t>
              </a:r>
              <a:endParaRPr lang="zh-CN" altLang="en-US" sz="2000" dirty="0">
                <a:solidFill>
                  <a:schemeClr val="bg1"/>
                </a:solidFill>
                <a:cs typeface="+mn-ea"/>
                <a:sym typeface="+mn-lt"/>
              </a:endParaRPr>
            </a:p>
          </p:txBody>
        </p:sp>
        <p:cxnSp>
          <p:nvCxnSpPr>
            <p:cNvPr id="13" name="直接连接符 12"/>
            <p:cNvCxnSpPr/>
            <p:nvPr/>
          </p:nvCxnSpPr>
          <p:spPr>
            <a:xfrm rot="5400000">
              <a:off x="3587306" y="4111082"/>
              <a:ext cx="1080000" cy="1588"/>
            </a:xfrm>
            <a:prstGeom prst="line">
              <a:avLst/>
            </a:prstGeom>
            <a:ln w="28575">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rot="5400000">
              <a:off x="4677438" y="4033528"/>
              <a:ext cx="900000" cy="1588"/>
            </a:xfrm>
            <a:prstGeom prst="line">
              <a:avLst/>
            </a:prstGeom>
            <a:ln w="28575">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grpSp>
      <p:pic>
        <p:nvPicPr>
          <p:cNvPr id="1027" name="Picture 3" descr="E:\市场部文档\产品图片\400个常用ppt图标_ppt宝藏_www.pptbz\400个常用ppt图标_ppt宝藏_www.pptbz\生活用品桌面图标下载7.png"/>
          <p:cNvPicPr>
            <a:picLocks noChangeAspect="1" noChangeArrowheads="1"/>
          </p:cNvPicPr>
          <p:nvPr/>
        </p:nvPicPr>
        <p:blipFill>
          <a:blip r:embed="rId3"/>
          <a:srcRect/>
          <a:stretch>
            <a:fillRect/>
          </a:stretch>
        </p:blipFill>
        <p:spPr bwMode="auto">
          <a:xfrm>
            <a:off x="1243108" y="4286256"/>
            <a:ext cx="900000" cy="900000"/>
          </a:xfrm>
          <a:prstGeom prst="rect">
            <a:avLst/>
          </a:prstGeom>
          <a:noFill/>
        </p:spPr>
      </p:pic>
      <p:cxnSp>
        <p:nvCxnSpPr>
          <p:cNvPr id="17" name="形状 16"/>
          <p:cNvCxnSpPr/>
          <p:nvPr/>
        </p:nvCxnSpPr>
        <p:spPr>
          <a:xfrm flipV="1">
            <a:off x="2143108" y="4500570"/>
            <a:ext cx="2420462" cy="421202"/>
          </a:xfrm>
          <a:prstGeom prst="bentConnector2">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1285852" y="5215938"/>
            <a:ext cx="4000528" cy="1512594"/>
          </a:xfrm>
          <a:prstGeom prst="rect">
            <a:avLst/>
          </a:prstGeom>
          <a:noFill/>
        </p:spPr>
        <p:txBody>
          <a:bodyPr wrap="square" rtlCol="0">
            <a:spAutoFit/>
          </a:bodyPr>
          <a:lstStyle/>
          <a:p>
            <a:pPr marL="342900" indent="-342900">
              <a:buFont typeface="Wingdings" pitchFamily="2" charset="2"/>
              <a:buChar char="ü"/>
            </a:pPr>
            <a:r>
              <a:rPr dirty="0"/>
              <a:t>Use the "Confidential Zone" for copying and interaction, which is accessible only via the internal client</a:t>
            </a:r>
            <a:endParaRPr lang="en-US" altLang="zh-CN" dirty="0">
              <a:cs typeface="+mn-ea"/>
              <a:sym typeface="+mn-lt"/>
            </a:endParaRPr>
          </a:p>
          <a:p>
            <a:pPr marL="342900" indent="-342900">
              <a:lnSpc>
                <a:spcPct val="125000"/>
              </a:lnSpc>
              <a:buFont typeface="Wingdings" pitchFamily="2" charset="2"/>
              <a:buChar char="ü"/>
            </a:pPr>
            <a:endParaRPr lang="en-US" altLang="zh-CN" dirty="0">
              <a:cs typeface="+mn-ea"/>
              <a:sym typeface="+mn-lt"/>
            </a:endParaRPr>
          </a:p>
        </p:txBody>
      </p:sp>
      <p:cxnSp>
        <p:nvCxnSpPr>
          <p:cNvPr id="20" name="直接箭头连接符 19"/>
          <p:cNvCxnSpPr/>
          <p:nvPr/>
        </p:nvCxnSpPr>
        <p:spPr>
          <a:xfrm>
            <a:off x="5875338" y="4141792"/>
            <a:ext cx="2412000" cy="1588"/>
          </a:xfrm>
          <a:prstGeom prst="straightConnector1">
            <a:avLst/>
          </a:prstGeom>
          <a:ln w="38100">
            <a:solidFill>
              <a:schemeClr val="accent6">
                <a:lumMod val="75000"/>
              </a:schemeClr>
            </a:solidFill>
            <a:prstDash val="sysDash"/>
            <a:tailEnd type="arrow"/>
          </a:ln>
        </p:spPr>
        <p:style>
          <a:lnRef idx="1">
            <a:schemeClr val="accent1"/>
          </a:lnRef>
          <a:fillRef idx="0">
            <a:schemeClr val="accent1"/>
          </a:fillRef>
          <a:effectRef idx="0">
            <a:schemeClr val="accent1"/>
          </a:effectRef>
          <a:fontRef idx="minor">
            <a:schemeClr val="tx1"/>
          </a:fontRef>
        </p:style>
      </p:cxnSp>
      <p:pic>
        <p:nvPicPr>
          <p:cNvPr id="21" name="Picture 34" descr="D:\备用机文件-zhonggm\PPT-统一图标\128\客户.png"/>
          <p:cNvPicPr>
            <a:picLocks noChangeAspect="1" noChangeArrowheads="1"/>
          </p:cNvPicPr>
          <p:nvPr/>
        </p:nvPicPr>
        <p:blipFill>
          <a:blip r:embed="rId4" cstate="print"/>
          <a:srcRect/>
          <a:stretch>
            <a:fillRect/>
          </a:stretch>
        </p:blipFill>
        <p:spPr bwMode="auto">
          <a:xfrm>
            <a:off x="8172594" y="3627764"/>
            <a:ext cx="900000" cy="900000"/>
          </a:xfrm>
          <a:prstGeom prst="rect">
            <a:avLst/>
          </a:prstGeom>
          <a:noFill/>
        </p:spPr>
      </p:pic>
      <p:sp>
        <p:nvSpPr>
          <p:cNvPr id="23" name="TextBox 22"/>
          <p:cNvSpPr txBox="1"/>
          <p:nvPr/>
        </p:nvSpPr>
        <p:spPr>
          <a:xfrm>
            <a:off x="5796257" y="3342104"/>
            <a:ext cx="3276337" cy="646331"/>
          </a:xfrm>
          <a:prstGeom prst="rect">
            <a:avLst/>
          </a:prstGeom>
          <a:noFill/>
        </p:spPr>
        <p:txBody>
          <a:bodyPr wrap="square" rtlCol="0">
            <a:spAutoFit/>
          </a:bodyPr>
          <a:lstStyle/>
          <a:p>
            <a:r>
              <a:rPr dirty="0"/>
              <a:t>The Confidential Zone is not accessible externally</a:t>
            </a:r>
          </a:p>
        </p:txBody>
      </p:sp>
      <p:pic>
        <p:nvPicPr>
          <p:cNvPr id="24" name="Picture 2" descr="D:\备用机文件-zhonggm\PPT-统一图标\128\Actions-edit-delete-icon.png"/>
          <p:cNvPicPr>
            <a:picLocks noChangeAspect="1" noChangeArrowheads="1"/>
          </p:cNvPicPr>
          <p:nvPr/>
        </p:nvPicPr>
        <p:blipFill>
          <a:blip r:embed="rId5" cstate="print"/>
          <a:srcRect/>
          <a:stretch>
            <a:fillRect/>
          </a:stretch>
        </p:blipFill>
        <p:spPr bwMode="auto">
          <a:xfrm>
            <a:off x="6780958" y="3889132"/>
            <a:ext cx="540000" cy="540000"/>
          </a:xfrm>
          <a:prstGeom prst="rect">
            <a:avLst/>
          </a:prstGeom>
          <a:noFill/>
        </p:spPr>
      </p:pic>
      <p:sp>
        <p:nvSpPr>
          <p:cNvPr id="25" name="TextBox 24"/>
          <p:cNvSpPr txBox="1"/>
          <p:nvPr/>
        </p:nvSpPr>
        <p:spPr>
          <a:xfrm>
            <a:off x="5643602" y="4857760"/>
            <a:ext cx="3428992" cy="1015663"/>
          </a:xfrm>
          <a:prstGeom prst="rect">
            <a:avLst/>
          </a:prstGeom>
          <a:noFill/>
        </p:spPr>
        <p:txBody>
          <a:bodyPr wrap="square" rtlCol="0">
            <a:spAutoFit/>
          </a:bodyPr>
          <a:lstStyle/>
          <a:p>
            <a:pPr algn="ctr"/>
            <a:r>
              <a:rPr sz="2000" b="1" dirty="0">
                <a:solidFill>
                  <a:srgbClr val="00428C"/>
                </a:solidFill>
              </a:rPr>
              <a:t>Effectively prevents data leakage from USB drives leaving the company</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lide(fromLeft)">
                                      <p:cBhvr>
                                        <p:cTn id="7" dur="500"/>
                                        <p:tgtEl>
                                          <p:spTgt spid="7"/>
                                        </p:tgtEl>
                                      </p:cBhvr>
                                    </p:animEffect>
                                  </p:childTnLst>
                                </p:cTn>
                              </p:par>
                              <p:par>
                                <p:cTn id="8" presetID="12" presetClass="entr" presetSubtype="8" fill="hold" nodeType="withEffect">
                                  <p:stCondLst>
                                    <p:cond delay="0"/>
                                  </p:stCondLst>
                                  <p:childTnLst>
                                    <p:set>
                                      <p:cBhvr>
                                        <p:cTn id="9" dur="1" fill="hold">
                                          <p:stCondLst>
                                            <p:cond delay="0"/>
                                          </p:stCondLst>
                                        </p:cTn>
                                        <p:tgtEl>
                                          <p:spTgt spid="1026"/>
                                        </p:tgtEl>
                                        <p:attrNameLst>
                                          <p:attrName>style.visibility</p:attrName>
                                        </p:attrNameLst>
                                      </p:cBhvr>
                                      <p:to>
                                        <p:strVal val="visible"/>
                                      </p:to>
                                    </p:set>
                                    <p:animEffect transition="in" filter="slide(fromLeft)">
                                      <p:cBhvr>
                                        <p:cTn id="10" dur="500"/>
                                        <p:tgtEl>
                                          <p:spTgt spid="1026"/>
                                        </p:tgtEl>
                                      </p:cBhvr>
                                    </p:animEffect>
                                  </p:childTnLst>
                                </p:cTn>
                              </p:par>
                            </p:childTnLst>
                          </p:cTn>
                        </p:par>
                      </p:childTnLst>
                    </p:cTn>
                  </p:par>
                  <p:par>
                    <p:cTn id="11" fill="hold">
                      <p:stCondLst>
                        <p:cond delay="indefinite"/>
                      </p:stCondLst>
                      <p:childTnLst>
                        <p:par>
                          <p:cTn id="12" fill="hold">
                            <p:stCondLst>
                              <p:cond delay="0"/>
                            </p:stCondLst>
                            <p:childTnLst>
                              <p:par>
                                <p:cTn id="13" presetID="12" presetClass="entr" presetSubtype="4" fill="hold" nodeType="click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slide(fromBottom)">
                                      <p:cBhvr>
                                        <p:cTn id="15" dur="500"/>
                                        <p:tgtEl>
                                          <p:spTgt spid="26"/>
                                        </p:tgtEl>
                                      </p:cBhvr>
                                    </p:animEffect>
                                  </p:childTnLst>
                                </p:cTn>
                              </p:par>
                            </p:childTnLst>
                          </p:cTn>
                        </p:par>
                        <p:par>
                          <p:cTn id="16" fill="hold">
                            <p:stCondLst>
                              <p:cond delay="500"/>
                            </p:stCondLst>
                            <p:childTnLst>
                              <p:par>
                                <p:cTn id="17" presetID="12" presetClass="entr" presetSubtype="4" fill="hold" nodeType="afterEffect">
                                  <p:stCondLst>
                                    <p:cond delay="0"/>
                                  </p:stCondLst>
                                  <p:childTnLst>
                                    <p:set>
                                      <p:cBhvr>
                                        <p:cTn id="18" dur="1" fill="hold">
                                          <p:stCondLst>
                                            <p:cond delay="0"/>
                                          </p:stCondLst>
                                        </p:cTn>
                                        <p:tgtEl>
                                          <p:spTgt spid="1027"/>
                                        </p:tgtEl>
                                        <p:attrNameLst>
                                          <p:attrName>style.visibility</p:attrName>
                                        </p:attrNameLst>
                                      </p:cBhvr>
                                      <p:to>
                                        <p:strVal val="visible"/>
                                      </p:to>
                                    </p:set>
                                    <p:animEffect transition="in" filter="slide(fromBottom)">
                                      <p:cBhvr>
                                        <p:cTn id="19" dur="500"/>
                                        <p:tgtEl>
                                          <p:spTgt spid="1027"/>
                                        </p:tgtEl>
                                      </p:cBhvr>
                                    </p:animEffect>
                                  </p:childTnLst>
                                </p:cTn>
                              </p:par>
                            </p:childTnLst>
                          </p:cTn>
                        </p:par>
                        <p:par>
                          <p:cTn id="20" fill="hold">
                            <p:stCondLst>
                              <p:cond delay="1000"/>
                            </p:stCondLst>
                            <p:childTnLst>
                              <p:par>
                                <p:cTn id="21" presetID="22" presetClass="entr" presetSubtype="8"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left)">
                                      <p:cBhvr>
                                        <p:cTn id="23" dur="500"/>
                                        <p:tgtEl>
                                          <p:spTgt spid="17"/>
                                        </p:tgtEl>
                                      </p:cBhvr>
                                    </p:animEffect>
                                  </p:childTnLst>
                                </p:cTn>
                              </p:par>
                            </p:childTnLst>
                          </p:cTn>
                        </p:par>
                        <p:par>
                          <p:cTn id="24" fill="hold">
                            <p:stCondLst>
                              <p:cond delay="1500"/>
                            </p:stCondLst>
                            <p:childTnLst>
                              <p:par>
                                <p:cTn id="25" presetID="12" presetClass="entr" presetSubtype="4" fill="hold" grpId="0"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slide(fromBottom)">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wipe(left)">
                                      <p:cBhvr>
                                        <p:cTn id="32" dur="500"/>
                                        <p:tgtEl>
                                          <p:spTgt spid="20"/>
                                        </p:tgtEl>
                                      </p:cBhvr>
                                    </p:animEffect>
                                  </p:childTnLst>
                                </p:cTn>
                              </p:par>
                            </p:childTnLst>
                          </p:cTn>
                        </p:par>
                        <p:par>
                          <p:cTn id="33" fill="hold">
                            <p:stCondLst>
                              <p:cond delay="500"/>
                            </p:stCondLst>
                            <p:childTnLst>
                              <p:par>
                                <p:cTn id="34" presetID="22" presetClass="entr" presetSubtype="8" fill="hold" nodeType="afterEffect">
                                  <p:stCondLst>
                                    <p:cond delay="0"/>
                                  </p:stCondLst>
                                  <p:childTnLst>
                                    <p:set>
                                      <p:cBhvr>
                                        <p:cTn id="35" dur="1" fill="hold">
                                          <p:stCondLst>
                                            <p:cond delay="0"/>
                                          </p:stCondLst>
                                        </p:cTn>
                                        <p:tgtEl>
                                          <p:spTgt spid="21"/>
                                        </p:tgtEl>
                                        <p:attrNameLst>
                                          <p:attrName>style.visibility</p:attrName>
                                        </p:attrNameLst>
                                      </p:cBhvr>
                                      <p:to>
                                        <p:strVal val="visible"/>
                                      </p:to>
                                    </p:set>
                                    <p:animEffect transition="in" filter="wipe(left)">
                                      <p:cBhvr>
                                        <p:cTn id="36" dur="500"/>
                                        <p:tgtEl>
                                          <p:spTgt spid="21"/>
                                        </p:tgtEl>
                                      </p:cBhvr>
                                    </p:animEffect>
                                  </p:childTnLst>
                                </p:cTn>
                              </p:par>
                            </p:childTnLst>
                          </p:cTn>
                        </p:par>
                        <p:par>
                          <p:cTn id="37" fill="hold">
                            <p:stCondLst>
                              <p:cond delay="1000"/>
                            </p:stCondLst>
                            <p:childTnLst>
                              <p:par>
                                <p:cTn id="38" presetID="23" presetClass="entr" presetSubtype="16"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 calcmode="lin" valueType="num">
                                      <p:cBhvr>
                                        <p:cTn id="40" dur="500" fill="hold"/>
                                        <p:tgtEl>
                                          <p:spTgt spid="24"/>
                                        </p:tgtEl>
                                        <p:attrNameLst>
                                          <p:attrName>ppt_w</p:attrName>
                                        </p:attrNameLst>
                                      </p:cBhvr>
                                      <p:tavLst>
                                        <p:tav tm="0">
                                          <p:val>
                                            <p:fltVal val="0"/>
                                          </p:val>
                                        </p:tav>
                                        <p:tav tm="100000">
                                          <p:val>
                                            <p:strVal val="#ppt_w"/>
                                          </p:val>
                                        </p:tav>
                                      </p:tavLst>
                                    </p:anim>
                                    <p:anim calcmode="lin" valueType="num">
                                      <p:cBhvr>
                                        <p:cTn id="41" dur="500" fill="hold"/>
                                        <p:tgtEl>
                                          <p:spTgt spid="24"/>
                                        </p:tgtEl>
                                        <p:attrNameLst>
                                          <p:attrName>ppt_h</p:attrName>
                                        </p:attrNameLst>
                                      </p:cBhvr>
                                      <p:tavLst>
                                        <p:tav tm="0">
                                          <p:val>
                                            <p:fltVal val="0"/>
                                          </p:val>
                                        </p:tav>
                                        <p:tav tm="100000">
                                          <p:val>
                                            <p:strVal val="#ppt_h"/>
                                          </p:val>
                                        </p:tav>
                                      </p:tavLst>
                                    </p:anim>
                                  </p:childTnLst>
                                </p:cTn>
                              </p:par>
                            </p:childTnLst>
                          </p:cTn>
                        </p:par>
                        <p:par>
                          <p:cTn id="42" fill="hold">
                            <p:stCondLst>
                              <p:cond delay="1500"/>
                            </p:stCondLst>
                            <p:childTnLst>
                              <p:par>
                                <p:cTn id="43" presetID="12" presetClass="entr" presetSubtype="4"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Effect transition="in" filter="slide(fromBottom)">
                                      <p:cBhvr>
                                        <p:cTn id="45" dur="500"/>
                                        <p:tgtEl>
                                          <p:spTgt spid="23"/>
                                        </p:tgtEl>
                                      </p:cBhvr>
                                    </p:animEffect>
                                  </p:childTnLst>
                                </p:cTn>
                              </p:par>
                            </p:childTnLst>
                          </p:cTn>
                        </p:par>
                      </p:childTnLst>
                    </p:cTn>
                  </p:par>
                  <p:par>
                    <p:cTn id="46" fill="hold">
                      <p:stCondLst>
                        <p:cond delay="indefinite"/>
                      </p:stCondLst>
                      <p:childTnLst>
                        <p:par>
                          <p:cTn id="47" fill="hold">
                            <p:stCondLst>
                              <p:cond delay="0"/>
                            </p:stCondLst>
                            <p:childTnLst>
                              <p:par>
                                <p:cTn id="48" presetID="12" presetClass="entr" presetSubtype="4" fill="hold" grpId="0" nodeType="click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slide(fromBottom)">
                                      <p:cBhvr>
                                        <p:cTn id="5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8" grpId="0"/>
      <p:bldP spid="23" grpId="0"/>
      <p:bldP spid="25" grpId="0"/>
    </p:bldLst>
  </p:timing>
</p:sld>
</file>

<file path=ppt/slides/slide1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a:latin typeface="+mn-lt"/>
              </a:rPr>
              <a:t>Caters to various USB drive usage scenarios</a:t>
            </a:r>
          </a:p>
        </p:txBody>
      </p:sp>
      <p:sp>
        <p:nvSpPr>
          <p:cNvPr id="5" name="矩形 4"/>
          <p:cNvSpPr/>
          <p:nvPr/>
        </p:nvSpPr>
        <p:spPr>
          <a:xfrm>
            <a:off x="642910" y="1571612"/>
            <a:ext cx="4145114" cy="571504"/>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sz="2000" b="1"/>
              <a:t>Scenario 2: External interaction</a:t>
            </a:r>
          </a:p>
        </p:txBody>
      </p:sp>
      <p:sp>
        <p:nvSpPr>
          <p:cNvPr id="6" name="TextBox 5"/>
          <p:cNvSpPr txBox="1"/>
          <p:nvPr/>
        </p:nvSpPr>
        <p:spPr>
          <a:xfrm>
            <a:off x="642910" y="2244018"/>
            <a:ext cx="8039123" cy="646331"/>
          </a:xfrm>
          <a:prstGeom prst="rect">
            <a:avLst/>
          </a:prstGeom>
          <a:noFill/>
        </p:spPr>
        <p:txBody>
          <a:bodyPr wrap="square" rtlCol="0">
            <a:spAutoFit/>
          </a:bodyPr>
          <a:lstStyle/>
          <a:p>
            <a:r>
              <a:rPr dirty="0"/>
              <a:t>When going out for communication, using USB drives to carry data often leads to data leakage due to </a:t>
            </a:r>
            <a:r>
              <a:rPr dirty="0">
                <a:solidFill>
                  <a:srgbClr val="FF0000"/>
                </a:solidFill>
              </a:rPr>
              <a:t>loss</a:t>
            </a:r>
            <a:r>
              <a:rPr dirty="0"/>
              <a:t> or </a:t>
            </a:r>
            <a:r>
              <a:rPr dirty="0">
                <a:solidFill>
                  <a:srgbClr val="FF0000"/>
                </a:solidFill>
              </a:rPr>
              <a:t>unauthorized</a:t>
            </a:r>
            <a:r>
              <a:rPr dirty="0"/>
              <a:t> </a:t>
            </a:r>
            <a:r>
              <a:rPr dirty="0">
                <a:solidFill>
                  <a:srgbClr val="FF0000"/>
                </a:solidFill>
              </a:rPr>
              <a:t>use</a:t>
            </a:r>
          </a:p>
        </p:txBody>
      </p:sp>
      <p:sp>
        <p:nvSpPr>
          <p:cNvPr id="7" name="梯形 6"/>
          <p:cNvSpPr/>
          <p:nvPr/>
        </p:nvSpPr>
        <p:spPr>
          <a:xfrm>
            <a:off x="-32" y="2928934"/>
            <a:ext cx="6143668" cy="3643338"/>
          </a:xfrm>
          <a:prstGeom prst="trapezoid">
            <a:avLst>
              <a:gd name="adj" fmla="val 15538"/>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1026" name="Picture 2" descr="E:\市场部文档\产品图片\400个常用ppt图标_ppt宝藏_www.pptbz\400个常用ppt图标_ppt宝藏_www.pptbz\20121219112154446_easyicon_cn_256.png"/>
          <p:cNvPicPr>
            <a:picLocks noChangeAspect="1" noChangeArrowheads="1"/>
          </p:cNvPicPr>
          <p:nvPr/>
        </p:nvPicPr>
        <p:blipFill>
          <a:blip r:embed="rId2"/>
          <a:srcRect/>
          <a:stretch>
            <a:fillRect/>
          </a:stretch>
        </p:blipFill>
        <p:spPr bwMode="auto">
          <a:xfrm>
            <a:off x="-32" y="2989132"/>
            <a:ext cx="1440000" cy="1440000"/>
          </a:xfrm>
          <a:prstGeom prst="rect">
            <a:avLst/>
          </a:prstGeom>
          <a:noFill/>
        </p:spPr>
      </p:pic>
      <p:grpSp>
        <p:nvGrpSpPr>
          <p:cNvPr id="3" name="组合 25"/>
          <p:cNvGrpSpPr/>
          <p:nvPr/>
        </p:nvGrpSpPr>
        <p:grpSpPr>
          <a:xfrm>
            <a:off x="3000364" y="3571876"/>
            <a:ext cx="2549496" cy="1080000"/>
            <a:chOff x="3094074" y="3571876"/>
            <a:chExt cx="2549496" cy="1080000"/>
          </a:xfrm>
        </p:grpSpPr>
        <p:sp>
          <p:nvSpPr>
            <p:cNvPr id="9" name="矩形 8"/>
            <p:cNvSpPr/>
            <p:nvPr/>
          </p:nvSpPr>
          <p:spPr>
            <a:xfrm>
              <a:off x="3094074" y="3786190"/>
              <a:ext cx="360000" cy="54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
            <p:cNvSpPr/>
            <p:nvPr/>
          </p:nvSpPr>
          <p:spPr>
            <a:xfrm>
              <a:off x="3483570" y="3586624"/>
              <a:ext cx="2160000" cy="90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cxnSp>
          <p:nvCxnSpPr>
            <p:cNvPr id="11" name="直接连接符 10"/>
            <p:cNvCxnSpPr/>
            <p:nvPr/>
          </p:nvCxnSpPr>
          <p:spPr>
            <a:xfrm rot="5400000">
              <a:off x="3362058" y="4033528"/>
              <a:ext cx="900000" cy="1588"/>
            </a:xfrm>
            <a:prstGeom prst="line">
              <a:avLst/>
            </a:prstGeom>
            <a:ln w="28575">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3454074" y="3814595"/>
              <a:ext cx="2178802" cy="400110"/>
            </a:xfrm>
            <a:prstGeom prst="rect">
              <a:avLst/>
            </a:prstGeom>
            <a:noFill/>
          </p:spPr>
          <p:txBody>
            <a:bodyPr wrap="none" rtlCol="0">
              <a:spAutoFit/>
            </a:bodyPr>
            <a:lstStyle/>
            <a:p>
              <a:r>
                <a:rPr lang="en-US" sz="2000" b="1" dirty="0">
                  <a:solidFill>
                    <a:schemeClr val="bg1"/>
                  </a:solidFill>
                </a:rPr>
                <a:t>Interaction Zone</a:t>
              </a:r>
              <a:endParaRPr lang="zh-CN" altLang="en-US" sz="2000" b="1" dirty="0">
                <a:solidFill>
                  <a:schemeClr val="bg1"/>
                </a:solidFill>
                <a:cs typeface="+mn-ea"/>
                <a:sym typeface="+mn-lt"/>
              </a:endParaRPr>
            </a:p>
          </p:txBody>
        </p:sp>
        <p:cxnSp>
          <p:nvCxnSpPr>
            <p:cNvPr id="13" name="直接连接符 12"/>
            <p:cNvCxnSpPr/>
            <p:nvPr/>
          </p:nvCxnSpPr>
          <p:spPr>
            <a:xfrm rot="5400000">
              <a:off x="3587306" y="4111082"/>
              <a:ext cx="1080000" cy="1588"/>
            </a:xfrm>
            <a:prstGeom prst="line">
              <a:avLst/>
            </a:prstGeom>
            <a:ln w="28575">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rot="5400000">
              <a:off x="4677438" y="4033528"/>
              <a:ext cx="900000" cy="1588"/>
            </a:xfrm>
            <a:prstGeom prst="line">
              <a:avLst/>
            </a:prstGeom>
            <a:ln w="28575">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grpSp>
      <p:pic>
        <p:nvPicPr>
          <p:cNvPr id="1027" name="Picture 3" descr="E:\市场部文档\产品图片\400个常用ppt图标_ppt宝藏_www.pptbz\400个常用ppt图标_ppt宝藏_www.pptbz\生活用品桌面图标下载7.png"/>
          <p:cNvPicPr>
            <a:picLocks noChangeAspect="1" noChangeArrowheads="1"/>
          </p:cNvPicPr>
          <p:nvPr/>
        </p:nvPicPr>
        <p:blipFill>
          <a:blip r:embed="rId3"/>
          <a:srcRect/>
          <a:stretch>
            <a:fillRect/>
          </a:stretch>
        </p:blipFill>
        <p:spPr bwMode="auto">
          <a:xfrm>
            <a:off x="1243108" y="4286256"/>
            <a:ext cx="900000" cy="900000"/>
          </a:xfrm>
          <a:prstGeom prst="rect">
            <a:avLst/>
          </a:prstGeom>
          <a:noFill/>
        </p:spPr>
      </p:pic>
      <p:cxnSp>
        <p:nvCxnSpPr>
          <p:cNvPr id="17" name="形状 16"/>
          <p:cNvCxnSpPr>
            <a:stCxn id="1027" idx="3"/>
            <a:endCxn id="10" idx="2"/>
          </p:cNvCxnSpPr>
          <p:nvPr/>
        </p:nvCxnSpPr>
        <p:spPr>
          <a:xfrm flipV="1">
            <a:off x="2143108" y="4486624"/>
            <a:ext cx="2326752" cy="360000"/>
          </a:xfrm>
          <a:prstGeom prst="bentConnector2">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2071670" y="5000636"/>
            <a:ext cx="3500462" cy="1512594"/>
          </a:xfrm>
          <a:prstGeom prst="rect">
            <a:avLst/>
          </a:prstGeom>
          <a:noFill/>
        </p:spPr>
        <p:txBody>
          <a:bodyPr wrap="square" rtlCol="0">
            <a:spAutoFit/>
          </a:bodyPr>
          <a:lstStyle/>
          <a:p>
            <a:pPr marL="342900" indent="-342900">
              <a:buFont typeface="Wingdings" pitchFamily="2" charset="2"/>
              <a:buChar char="ü"/>
            </a:pPr>
            <a:r>
              <a:rPr dirty="0"/>
              <a:t>Use the "Interaction Zone" for copying and interaction; the Interaction Zone is still usable externally</a:t>
            </a:r>
            <a:endParaRPr lang="en-US" altLang="zh-CN" dirty="0">
              <a:cs typeface="+mn-ea"/>
              <a:sym typeface="+mn-lt"/>
            </a:endParaRPr>
          </a:p>
          <a:p>
            <a:pPr marL="342900" indent="-342900">
              <a:lnSpc>
                <a:spcPct val="125000"/>
              </a:lnSpc>
              <a:buFont typeface="Wingdings" pitchFamily="2" charset="2"/>
              <a:buChar char="ü"/>
            </a:pPr>
            <a:endParaRPr lang="en-US" altLang="zh-CN" dirty="0">
              <a:cs typeface="+mn-ea"/>
              <a:sym typeface="+mn-lt"/>
            </a:endParaRPr>
          </a:p>
        </p:txBody>
      </p:sp>
      <p:cxnSp>
        <p:nvCxnSpPr>
          <p:cNvPr id="20" name="直接箭头连接符 19"/>
          <p:cNvCxnSpPr/>
          <p:nvPr/>
        </p:nvCxnSpPr>
        <p:spPr>
          <a:xfrm>
            <a:off x="5875338" y="4085904"/>
            <a:ext cx="2340000" cy="1588"/>
          </a:xfrm>
          <a:prstGeom prst="straightConnector1">
            <a:avLst/>
          </a:prstGeom>
          <a:ln w="38100">
            <a:solidFill>
              <a:schemeClr val="accent6">
                <a:lumMod val="75000"/>
              </a:schemeClr>
            </a:solidFill>
            <a:prstDash val="sysDash"/>
            <a:tailEnd type="arrow"/>
          </a:ln>
        </p:spPr>
        <p:style>
          <a:lnRef idx="1">
            <a:schemeClr val="accent1"/>
          </a:lnRef>
          <a:fillRef idx="0">
            <a:schemeClr val="accent1"/>
          </a:fillRef>
          <a:effectRef idx="0">
            <a:schemeClr val="accent1"/>
          </a:effectRef>
          <a:fontRef idx="minor">
            <a:schemeClr val="tx1"/>
          </a:fontRef>
        </p:style>
      </p:cxnSp>
      <p:pic>
        <p:nvPicPr>
          <p:cNvPr id="21" name="Picture 34" descr="D:\备用机文件-zhonggm\PPT-统一图标\128\客户.png"/>
          <p:cNvPicPr>
            <a:picLocks noChangeAspect="1" noChangeArrowheads="1"/>
          </p:cNvPicPr>
          <p:nvPr/>
        </p:nvPicPr>
        <p:blipFill>
          <a:blip r:embed="rId4" cstate="print"/>
          <a:srcRect/>
          <a:stretch>
            <a:fillRect/>
          </a:stretch>
        </p:blipFill>
        <p:spPr bwMode="auto">
          <a:xfrm>
            <a:off x="8172594" y="3571876"/>
            <a:ext cx="900000" cy="900000"/>
          </a:xfrm>
          <a:prstGeom prst="rect">
            <a:avLst/>
          </a:prstGeom>
          <a:noFill/>
        </p:spPr>
      </p:pic>
      <p:sp>
        <p:nvSpPr>
          <p:cNvPr id="23" name="TextBox 22"/>
          <p:cNvSpPr txBox="1"/>
          <p:nvPr/>
        </p:nvSpPr>
        <p:spPr>
          <a:xfrm>
            <a:off x="6017379" y="3487828"/>
            <a:ext cx="2178802" cy="923330"/>
          </a:xfrm>
          <a:prstGeom prst="rect">
            <a:avLst/>
          </a:prstGeom>
          <a:noFill/>
        </p:spPr>
        <p:txBody>
          <a:bodyPr wrap="square" rtlCol="0">
            <a:spAutoFit/>
          </a:bodyPr>
          <a:lstStyle/>
          <a:p>
            <a:r>
              <a:rPr dirty="0"/>
              <a:t>Password authentication required</a:t>
            </a:r>
          </a:p>
        </p:txBody>
      </p:sp>
      <p:sp>
        <p:nvSpPr>
          <p:cNvPr id="25" name="TextBox 24"/>
          <p:cNvSpPr txBox="1"/>
          <p:nvPr/>
        </p:nvSpPr>
        <p:spPr>
          <a:xfrm>
            <a:off x="6100802" y="4846624"/>
            <a:ext cx="3043198" cy="1015663"/>
          </a:xfrm>
          <a:prstGeom prst="rect">
            <a:avLst/>
          </a:prstGeom>
          <a:noFill/>
        </p:spPr>
        <p:txBody>
          <a:bodyPr wrap="square" rtlCol="0">
            <a:spAutoFit/>
          </a:bodyPr>
          <a:lstStyle/>
          <a:p>
            <a:pPr algn="ctr"/>
            <a:r>
              <a:rPr sz="2000" b="1" dirty="0">
                <a:solidFill>
                  <a:srgbClr val="00428C"/>
                </a:solidFill>
              </a:rPr>
              <a:t>Effectively prevents data leakage due to lost USB drives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lide(fromLeft)">
                                      <p:cBhvr>
                                        <p:cTn id="7" dur="500"/>
                                        <p:tgtEl>
                                          <p:spTgt spid="7"/>
                                        </p:tgtEl>
                                      </p:cBhvr>
                                    </p:animEffect>
                                  </p:childTnLst>
                                </p:cTn>
                              </p:par>
                              <p:par>
                                <p:cTn id="8" presetID="12" presetClass="entr" presetSubtype="8" fill="hold" nodeType="withEffect">
                                  <p:stCondLst>
                                    <p:cond delay="0"/>
                                  </p:stCondLst>
                                  <p:childTnLst>
                                    <p:set>
                                      <p:cBhvr>
                                        <p:cTn id="9" dur="1" fill="hold">
                                          <p:stCondLst>
                                            <p:cond delay="0"/>
                                          </p:stCondLst>
                                        </p:cTn>
                                        <p:tgtEl>
                                          <p:spTgt spid="1026"/>
                                        </p:tgtEl>
                                        <p:attrNameLst>
                                          <p:attrName>style.visibility</p:attrName>
                                        </p:attrNameLst>
                                      </p:cBhvr>
                                      <p:to>
                                        <p:strVal val="visible"/>
                                      </p:to>
                                    </p:set>
                                    <p:animEffect transition="in" filter="slide(fromLeft)">
                                      <p:cBhvr>
                                        <p:cTn id="10" dur="500"/>
                                        <p:tgtEl>
                                          <p:spTgt spid="1026"/>
                                        </p:tgtEl>
                                      </p:cBhvr>
                                    </p:animEffect>
                                  </p:childTnLst>
                                </p:cTn>
                              </p:par>
                            </p:childTnLst>
                          </p:cTn>
                        </p:par>
                      </p:childTnLst>
                    </p:cTn>
                  </p:par>
                  <p:par>
                    <p:cTn id="11" fill="hold">
                      <p:stCondLst>
                        <p:cond delay="indefinite"/>
                      </p:stCondLst>
                      <p:childTnLst>
                        <p:par>
                          <p:cTn id="12" fill="hold">
                            <p:stCondLst>
                              <p:cond delay="0"/>
                            </p:stCondLst>
                            <p:childTnLst>
                              <p:par>
                                <p:cTn id="13" presetID="12" presetClass="entr" presetSubtype="4"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slide(fromBottom)">
                                      <p:cBhvr>
                                        <p:cTn id="15" dur="500"/>
                                        <p:tgtEl>
                                          <p:spTgt spid="3"/>
                                        </p:tgtEl>
                                      </p:cBhvr>
                                    </p:animEffect>
                                  </p:childTnLst>
                                </p:cTn>
                              </p:par>
                            </p:childTnLst>
                          </p:cTn>
                        </p:par>
                        <p:par>
                          <p:cTn id="16" fill="hold">
                            <p:stCondLst>
                              <p:cond delay="500"/>
                            </p:stCondLst>
                            <p:childTnLst>
                              <p:par>
                                <p:cTn id="17" presetID="12" presetClass="entr" presetSubtype="4" fill="hold" nodeType="afterEffect">
                                  <p:stCondLst>
                                    <p:cond delay="0"/>
                                  </p:stCondLst>
                                  <p:childTnLst>
                                    <p:set>
                                      <p:cBhvr>
                                        <p:cTn id="18" dur="1" fill="hold">
                                          <p:stCondLst>
                                            <p:cond delay="0"/>
                                          </p:stCondLst>
                                        </p:cTn>
                                        <p:tgtEl>
                                          <p:spTgt spid="1027"/>
                                        </p:tgtEl>
                                        <p:attrNameLst>
                                          <p:attrName>style.visibility</p:attrName>
                                        </p:attrNameLst>
                                      </p:cBhvr>
                                      <p:to>
                                        <p:strVal val="visible"/>
                                      </p:to>
                                    </p:set>
                                    <p:animEffect transition="in" filter="slide(fromBottom)">
                                      <p:cBhvr>
                                        <p:cTn id="19" dur="500"/>
                                        <p:tgtEl>
                                          <p:spTgt spid="1027"/>
                                        </p:tgtEl>
                                      </p:cBhvr>
                                    </p:animEffect>
                                  </p:childTnLst>
                                </p:cTn>
                              </p:par>
                            </p:childTnLst>
                          </p:cTn>
                        </p:par>
                        <p:par>
                          <p:cTn id="20" fill="hold">
                            <p:stCondLst>
                              <p:cond delay="1000"/>
                            </p:stCondLst>
                            <p:childTnLst>
                              <p:par>
                                <p:cTn id="21" presetID="22" presetClass="entr" presetSubtype="8"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left)">
                                      <p:cBhvr>
                                        <p:cTn id="23" dur="500"/>
                                        <p:tgtEl>
                                          <p:spTgt spid="17"/>
                                        </p:tgtEl>
                                      </p:cBhvr>
                                    </p:animEffect>
                                  </p:childTnLst>
                                </p:cTn>
                              </p:par>
                            </p:childTnLst>
                          </p:cTn>
                        </p:par>
                        <p:par>
                          <p:cTn id="24" fill="hold">
                            <p:stCondLst>
                              <p:cond delay="1500"/>
                            </p:stCondLst>
                            <p:childTnLst>
                              <p:par>
                                <p:cTn id="25" presetID="12" presetClass="entr" presetSubtype="4" fill="hold" grpId="0" nodeType="after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slide(fromBottom)">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wipe(left)">
                                      <p:cBhvr>
                                        <p:cTn id="32" dur="500"/>
                                        <p:tgtEl>
                                          <p:spTgt spid="20"/>
                                        </p:tgtEl>
                                      </p:cBhvr>
                                    </p:animEffect>
                                  </p:childTnLst>
                                </p:cTn>
                              </p:par>
                            </p:childTnLst>
                          </p:cTn>
                        </p:par>
                        <p:par>
                          <p:cTn id="33" fill="hold">
                            <p:stCondLst>
                              <p:cond delay="500"/>
                            </p:stCondLst>
                            <p:childTnLst>
                              <p:par>
                                <p:cTn id="34" presetID="22" presetClass="entr" presetSubtype="8" fill="hold" nodeType="afterEffect">
                                  <p:stCondLst>
                                    <p:cond delay="0"/>
                                  </p:stCondLst>
                                  <p:childTnLst>
                                    <p:set>
                                      <p:cBhvr>
                                        <p:cTn id="35" dur="1" fill="hold">
                                          <p:stCondLst>
                                            <p:cond delay="0"/>
                                          </p:stCondLst>
                                        </p:cTn>
                                        <p:tgtEl>
                                          <p:spTgt spid="21"/>
                                        </p:tgtEl>
                                        <p:attrNameLst>
                                          <p:attrName>style.visibility</p:attrName>
                                        </p:attrNameLst>
                                      </p:cBhvr>
                                      <p:to>
                                        <p:strVal val="visible"/>
                                      </p:to>
                                    </p:set>
                                    <p:animEffect transition="in" filter="wipe(left)">
                                      <p:cBhvr>
                                        <p:cTn id="36" dur="500"/>
                                        <p:tgtEl>
                                          <p:spTgt spid="21"/>
                                        </p:tgtEl>
                                      </p:cBhvr>
                                    </p:animEffect>
                                  </p:childTnLst>
                                </p:cTn>
                              </p:par>
                            </p:childTnLst>
                          </p:cTn>
                        </p:par>
                        <p:par>
                          <p:cTn id="37" fill="hold">
                            <p:stCondLst>
                              <p:cond delay="1000"/>
                            </p:stCondLst>
                            <p:childTnLst>
                              <p:par>
                                <p:cTn id="38" presetID="12" presetClass="entr" presetSubtype="4" fill="hold" grpId="0" nodeType="after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slide(fromBottom)">
                                      <p:cBhvr>
                                        <p:cTn id="40" dur="500"/>
                                        <p:tgtEl>
                                          <p:spTgt spid="23"/>
                                        </p:tgtEl>
                                      </p:cBhvr>
                                    </p:animEffect>
                                  </p:childTnLst>
                                </p:cTn>
                              </p:par>
                            </p:childTnLst>
                          </p:cTn>
                        </p:par>
                      </p:childTnLst>
                    </p:cTn>
                  </p:par>
                  <p:par>
                    <p:cTn id="41" fill="hold">
                      <p:stCondLst>
                        <p:cond delay="indefinite"/>
                      </p:stCondLst>
                      <p:childTnLst>
                        <p:par>
                          <p:cTn id="42" fill="hold">
                            <p:stCondLst>
                              <p:cond delay="0"/>
                            </p:stCondLst>
                            <p:childTnLst>
                              <p:par>
                                <p:cTn id="43" presetID="12" presetClass="entr" presetSubtype="4" fill="hold" grpId="0" nodeType="click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slide(fromBottom)">
                                      <p:cBhvr>
                                        <p:cTn id="45"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8" grpId="0"/>
      <p:bldP spid="23" grpId="0"/>
      <p:bldP spid="25" grpId="0"/>
    </p:bldLst>
  </p:timing>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Screen Watermark</a:t>
            </a:r>
            <a:endParaRPr lang="zh-CN" altLang="en-US" sz="1600" dirty="0">
              <a:latin typeface="+mn-lt"/>
              <a:ea typeface="+mn-ea"/>
              <a:cs typeface="+mn-ea"/>
              <a:sym typeface="+mn-lt"/>
            </a:endParaRPr>
          </a:p>
        </p:txBody>
      </p:sp>
      <p:sp>
        <p:nvSpPr>
          <p:cNvPr id="6" name="矩形 28"/>
          <p:cNvSpPr>
            <a:spLocks noChangeArrowheads="1"/>
          </p:cNvSpPr>
          <p:nvPr/>
        </p:nvSpPr>
        <p:spPr bwMode="auto">
          <a:xfrm>
            <a:off x="683568" y="5130817"/>
            <a:ext cx="7848872" cy="1564531"/>
          </a:xfrm>
          <a:prstGeom prst="rect">
            <a:avLst/>
          </a:prstGeom>
          <a:noFill/>
          <a:ln w="9525">
            <a:noFill/>
            <a:miter lim="800000"/>
            <a:headEnd/>
            <a:tailEnd/>
          </a:ln>
        </p:spPr>
        <p:txBody>
          <a:bodyPr wrap="square">
            <a:spAutoFit/>
          </a:bodyPr>
          <a:lstStyle/>
          <a:p>
            <a:pPr marL="342900" indent="-342900">
              <a:buFont typeface="Wingdings" panose="05000000000000000000" pitchFamily="2" charset="2"/>
              <a:buChar char="l"/>
              <a:defRPr/>
            </a:pPr>
            <a:r>
              <a:rPr b="1" dirty="0">
                <a:solidFill>
                  <a:srgbClr val="00428C"/>
                </a:solidFill>
              </a:rPr>
              <a:t>Display watermark across the </a:t>
            </a:r>
            <a:r>
              <a:rPr b="1" dirty="0">
                <a:solidFill>
                  <a:srgbClr val="FF0000"/>
                </a:solidFill>
                <a:cs typeface="+mn-ea"/>
              </a:rPr>
              <a:t>full screen </a:t>
            </a:r>
            <a:r>
              <a:rPr b="1" dirty="0">
                <a:solidFill>
                  <a:srgbClr val="00428C"/>
                </a:solidFill>
              </a:rPr>
              <a:t>on client computers; supports styles such as </a:t>
            </a:r>
            <a:r>
              <a:rPr b="1" dirty="0">
                <a:solidFill>
                  <a:srgbClr val="FF0000"/>
                </a:solidFill>
                <a:cs typeface="+mn-ea"/>
              </a:rPr>
              <a:t>text, image, QR code, and dot matrix </a:t>
            </a:r>
            <a:r>
              <a:rPr b="1" dirty="0">
                <a:solidFill>
                  <a:srgbClr val="00428C"/>
                </a:solidFill>
              </a:rPr>
              <a:t>watermarks; allows tracing of </a:t>
            </a:r>
            <a:r>
              <a:rPr b="1" dirty="0">
                <a:solidFill>
                  <a:srgbClr val="FF0000"/>
                </a:solidFill>
                <a:cs typeface="+mn-ea"/>
              </a:rPr>
              <a:t>leakers</a:t>
            </a:r>
            <a:r>
              <a:rPr b="1" dirty="0">
                <a:solidFill>
                  <a:srgbClr val="00428C"/>
                </a:solidFill>
              </a:rPr>
              <a:t> via photos or screenshots.</a:t>
            </a:r>
            <a:endParaRPr lang="en-US" altLang="zh-CN" b="1" dirty="0">
              <a:solidFill>
                <a:srgbClr val="00428C"/>
              </a:solidFill>
              <a:cs typeface="+mn-ea"/>
              <a:sym typeface="+mn-lt"/>
            </a:endParaRPr>
          </a:p>
          <a:p>
            <a:pPr marL="342900" indent="-342900">
              <a:buFont typeface="Wingdings" panose="05000000000000000000" pitchFamily="2" charset="2"/>
              <a:buChar char="l"/>
              <a:defRPr/>
            </a:pPr>
            <a:endParaRPr lang="en-US" altLang="zh-CN" b="1" dirty="0">
              <a:solidFill>
                <a:srgbClr val="00428C"/>
              </a:solidFill>
              <a:cs typeface="+mn-ea"/>
              <a:sym typeface="+mn-lt"/>
            </a:endParaRPr>
          </a:p>
          <a:p>
            <a:pPr marL="342900" indent="-342900">
              <a:lnSpc>
                <a:spcPct val="150000"/>
              </a:lnSpc>
              <a:buFont typeface="Wingdings" panose="05000000000000000000" pitchFamily="2" charset="2"/>
              <a:buChar char="l"/>
              <a:defRPr/>
            </a:pPr>
            <a:endParaRPr lang="en-US" altLang="zh-CN" b="1" dirty="0">
              <a:solidFill>
                <a:srgbClr val="00428C"/>
              </a:solidFill>
              <a:cs typeface="+mn-ea"/>
              <a:sym typeface="+mn-lt"/>
            </a:endParaRPr>
          </a:p>
        </p:txBody>
      </p:sp>
      <p:sp>
        <p:nvSpPr>
          <p:cNvPr id="10" name="圆角矩形 9"/>
          <p:cNvSpPr/>
          <p:nvPr/>
        </p:nvSpPr>
        <p:spPr>
          <a:xfrm>
            <a:off x="251520" y="2857500"/>
            <a:ext cx="1563688" cy="1143000"/>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b="1" dirty="0"/>
              <a:t>Full-Screen Watermark Styles</a:t>
            </a:r>
          </a:p>
        </p:txBody>
      </p:sp>
      <p:pic>
        <p:nvPicPr>
          <p:cNvPr id="8" name="图片 7">
            <a:extLst>
              <a:ext uri="{FF2B5EF4-FFF2-40B4-BE49-F238E27FC236}">
                <a16:creationId xmlns:a16="http://schemas.microsoft.com/office/drawing/2014/main" id="{2B0D2769-CFAE-9D1B-41B1-D74F67DA59D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265474" y="1556792"/>
            <a:ext cx="6627006" cy="3121475"/>
          </a:xfrm>
          <a:prstGeom prst="rect">
            <a:avLst/>
          </a:prstGeom>
        </p:spPr>
      </p:pic>
    </p:spTree>
    <p:extLst>
      <p:ext uri="{BB962C8B-B14F-4D97-AF65-F5344CB8AC3E}">
        <p14:creationId xmlns:p14="http://schemas.microsoft.com/office/powerpoint/2010/main" val="2294130600"/>
      </p:ext>
    </p:extLst>
  </p:cSld>
  <p:clrMapOvr>
    <a:masterClrMapping/>
  </p:clrMapOvr>
  <mc:AlternateContent xmlns:mc="http://schemas.openxmlformats.org/markup-compatibility/2006" xmlns:p14="http://schemas.microsoft.com/office/powerpoint/2010/main">
    <mc:Choice Requires="p14">
      <p:transition spd="slow" p14:dur="2000" advTm="108465"/>
    </mc:Choice>
    <mc:Fallback xmlns="">
      <p:transition spd="slow" advTm="108465"/>
    </mc:Fallback>
  </mc:AlternateContent>
</p:sld>
</file>

<file path=ppt/slides/slide1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Detailed logging of USB operations</a:t>
            </a:r>
          </a:p>
        </p:txBody>
      </p:sp>
      <p:sp>
        <p:nvSpPr>
          <p:cNvPr id="5" name="矩形 4"/>
          <p:cNvSpPr/>
          <p:nvPr/>
        </p:nvSpPr>
        <p:spPr>
          <a:xfrm>
            <a:off x="642910" y="1243116"/>
            <a:ext cx="8043890" cy="900000"/>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r>
              <a:rPr sz="2000" b="1" dirty="0"/>
              <a:t>Scenario 3: Unable to track USB usage outside</a:t>
            </a:r>
            <a:endParaRPr lang="en-US" sz="2000" b="1" dirty="0"/>
          </a:p>
          <a:p>
            <a:r>
              <a:rPr sz="2000" b="1" dirty="0"/>
              <a:t>—are there leakage risks?</a:t>
            </a:r>
          </a:p>
        </p:txBody>
      </p:sp>
      <p:sp>
        <p:nvSpPr>
          <p:cNvPr id="7" name="梯形 6"/>
          <p:cNvSpPr/>
          <p:nvPr/>
        </p:nvSpPr>
        <p:spPr>
          <a:xfrm>
            <a:off x="-32" y="2714620"/>
            <a:ext cx="5429288" cy="3857652"/>
          </a:xfrm>
          <a:prstGeom prst="trapezoid">
            <a:avLst>
              <a:gd name="adj" fmla="val 16971"/>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1026" name="Picture 2" descr="E:\市场部文档\产品图片\400个常用ppt图标_ppt宝藏_www.pptbz\400个常用ppt图标_ppt宝藏_www.pptbz\20121219112154446_easyicon_cn_256.png"/>
          <p:cNvPicPr>
            <a:picLocks noChangeAspect="1" noChangeArrowheads="1"/>
          </p:cNvPicPr>
          <p:nvPr/>
        </p:nvPicPr>
        <p:blipFill>
          <a:blip r:embed="rId2"/>
          <a:srcRect/>
          <a:stretch>
            <a:fillRect/>
          </a:stretch>
        </p:blipFill>
        <p:spPr bwMode="auto">
          <a:xfrm>
            <a:off x="-11272" y="2846256"/>
            <a:ext cx="1440000" cy="1440000"/>
          </a:xfrm>
          <a:prstGeom prst="rect">
            <a:avLst/>
          </a:prstGeom>
          <a:noFill/>
        </p:spPr>
      </p:pic>
      <p:grpSp>
        <p:nvGrpSpPr>
          <p:cNvPr id="3" name="组合 25"/>
          <p:cNvGrpSpPr/>
          <p:nvPr/>
        </p:nvGrpSpPr>
        <p:grpSpPr>
          <a:xfrm>
            <a:off x="1714480" y="3378628"/>
            <a:ext cx="2575370" cy="1080000"/>
            <a:chOff x="3094074" y="3571876"/>
            <a:chExt cx="2575370" cy="1080000"/>
          </a:xfrm>
        </p:grpSpPr>
        <p:sp>
          <p:nvSpPr>
            <p:cNvPr id="9" name="矩形 8"/>
            <p:cNvSpPr/>
            <p:nvPr/>
          </p:nvSpPr>
          <p:spPr>
            <a:xfrm>
              <a:off x="3094074" y="3786190"/>
              <a:ext cx="360000" cy="54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矩形 9"/>
            <p:cNvSpPr/>
            <p:nvPr/>
          </p:nvSpPr>
          <p:spPr>
            <a:xfrm>
              <a:off x="3483570" y="3586624"/>
              <a:ext cx="2160000" cy="90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cxnSp>
          <p:nvCxnSpPr>
            <p:cNvPr id="11" name="直接连接符 10"/>
            <p:cNvCxnSpPr/>
            <p:nvPr/>
          </p:nvCxnSpPr>
          <p:spPr>
            <a:xfrm rot="5400000">
              <a:off x="3362058" y="4033528"/>
              <a:ext cx="900000" cy="1588"/>
            </a:xfrm>
            <a:prstGeom prst="line">
              <a:avLst/>
            </a:prstGeom>
            <a:ln w="28575">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3522702" y="3848704"/>
              <a:ext cx="2146742" cy="369332"/>
            </a:xfrm>
            <a:prstGeom prst="rect">
              <a:avLst/>
            </a:prstGeom>
            <a:noFill/>
          </p:spPr>
          <p:txBody>
            <a:bodyPr wrap="none" rtlCol="0">
              <a:spAutoFit/>
            </a:bodyPr>
            <a:lstStyle/>
            <a:p>
              <a:r>
                <a:rPr lang="en-US" altLang="zh-CN" b="1" dirty="0">
                  <a:solidFill>
                    <a:schemeClr val="bg1"/>
                  </a:solidFill>
                  <a:cs typeface="+mn-ea"/>
                  <a:sym typeface="+mn-lt"/>
                </a:rPr>
                <a:t>Secure USB Drive</a:t>
              </a:r>
              <a:endParaRPr lang="zh-CN" altLang="en-US" b="1" dirty="0">
                <a:solidFill>
                  <a:schemeClr val="bg1"/>
                </a:solidFill>
                <a:cs typeface="+mn-ea"/>
                <a:sym typeface="+mn-lt"/>
              </a:endParaRPr>
            </a:p>
          </p:txBody>
        </p:sp>
        <p:cxnSp>
          <p:nvCxnSpPr>
            <p:cNvPr id="13" name="直接连接符 12"/>
            <p:cNvCxnSpPr/>
            <p:nvPr/>
          </p:nvCxnSpPr>
          <p:spPr>
            <a:xfrm rot="5400000">
              <a:off x="3587306" y="4111082"/>
              <a:ext cx="1080000" cy="1588"/>
            </a:xfrm>
            <a:prstGeom prst="line">
              <a:avLst/>
            </a:prstGeom>
            <a:ln w="28575">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p:cNvCxnSpPr/>
            <p:nvPr/>
          </p:nvCxnSpPr>
          <p:spPr>
            <a:xfrm rot="5400000">
              <a:off x="4857857" y="4033528"/>
              <a:ext cx="900000" cy="1588"/>
            </a:xfrm>
            <a:prstGeom prst="line">
              <a:avLst/>
            </a:prstGeom>
            <a:ln w="28575">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grpSp>
      <p:cxnSp>
        <p:nvCxnSpPr>
          <p:cNvPr id="20" name="直接箭头连接符 19"/>
          <p:cNvCxnSpPr/>
          <p:nvPr/>
        </p:nvCxnSpPr>
        <p:spPr>
          <a:xfrm>
            <a:off x="4943938" y="3727912"/>
            <a:ext cx="3060000" cy="1588"/>
          </a:xfrm>
          <a:prstGeom prst="straightConnector1">
            <a:avLst/>
          </a:prstGeom>
          <a:ln w="38100">
            <a:solidFill>
              <a:schemeClr val="accent6">
                <a:lumMod val="75000"/>
              </a:schemeClr>
            </a:solidFill>
            <a:prstDash val="solid"/>
            <a:tailEnd type="arrow"/>
          </a:ln>
        </p:spPr>
        <p:style>
          <a:lnRef idx="1">
            <a:schemeClr val="accent1"/>
          </a:lnRef>
          <a:fillRef idx="0">
            <a:schemeClr val="accent1"/>
          </a:fillRef>
          <a:effectRef idx="0">
            <a:schemeClr val="accent1"/>
          </a:effectRef>
          <a:fontRef idx="minor">
            <a:schemeClr val="tx1"/>
          </a:fontRef>
        </p:style>
      </p:cxnSp>
      <p:pic>
        <p:nvPicPr>
          <p:cNvPr id="21" name="Picture 34" descr="D:\备用机文件-zhonggm\PPT-统一图标\128\客户.png"/>
          <p:cNvPicPr>
            <a:picLocks noChangeAspect="1" noChangeArrowheads="1"/>
          </p:cNvPicPr>
          <p:nvPr/>
        </p:nvPicPr>
        <p:blipFill>
          <a:blip r:embed="rId3" cstate="print"/>
          <a:srcRect/>
          <a:stretch>
            <a:fillRect/>
          </a:stretch>
        </p:blipFill>
        <p:spPr bwMode="auto">
          <a:xfrm>
            <a:off x="8172594" y="3357562"/>
            <a:ext cx="900000" cy="900000"/>
          </a:xfrm>
          <a:prstGeom prst="rect">
            <a:avLst/>
          </a:prstGeom>
          <a:noFill/>
        </p:spPr>
      </p:pic>
      <p:sp>
        <p:nvSpPr>
          <p:cNvPr id="23" name="TextBox 22"/>
          <p:cNvSpPr txBox="1"/>
          <p:nvPr/>
        </p:nvSpPr>
        <p:spPr>
          <a:xfrm>
            <a:off x="4898112" y="3034396"/>
            <a:ext cx="3161287" cy="646331"/>
          </a:xfrm>
          <a:prstGeom prst="rect">
            <a:avLst/>
          </a:prstGeom>
          <a:noFill/>
        </p:spPr>
        <p:txBody>
          <a:bodyPr wrap="square" rtlCol="0">
            <a:spAutoFit/>
          </a:bodyPr>
          <a:lstStyle/>
          <a:p>
            <a:r>
              <a:rPr b="1" dirty="0">
                <a:solidFill>
                  <a:srgbClr val="00428C"/>
                </a:solidFill>
                <a:cs typeface="+mn-ea"/>
              </a:rPr>
              <a:t>Offline auditing </a:t>
            </a:r>
            <a:r>
              <a:rPr dirty="0"/>
              <a:t>is still possible during external use</a:t>
            </a:r>
          </a:p>
        </p:txBody>
      </p:sp>
      <p:sp>
        <p:nvSpPr>
          <p:cNvPr id="22" name="TextBox 21"/>
          <p:cNvSpPr txBox="1"/>
          <p:nvPr/>
        </p:nvSpPr>
        <p:spPr>
          <a:xfrm>
            <a:off x="1512941" y="4601504"/>
            <a:ext cx="3416249" cy="1543371"/>
          </a:xfrm>
          <a:prstGeom prst="rect">
            <a:avLst/>
          </a:prstGeom>
          <a:noFill/>
        </p:spPr>
        <p:txBody>
          <a:bodyPr wrap="square" rtlCol="0">
            <a:spAutoFit/>
          </a:bodyPr>
          <a:lstStyle/>
          <a:p>
            <a:r>
              <a:rPr sz="2000" b="1" dirty="0"/>
              <a:t>Detailed logs: </a:t>
            </a:r>
            <a:endParaRPr lang="en-US" sz="2000" b="1" dirty="0"/>
          </a:p>
          <a:p>
            <a:pPr indent="-285750">
              <a:buFont typeface="Wingdings" pitchFamily="2" charset="2"/>
              <a:buChar char="ü"/>
            </a:pPr>
            <a:r>
              <a:rPr dirty="0">
                <a:cs typeface="+mn-ea"/>
              </a:rPr>
              <a:t>USB actions (insert/remove) </a:t>
            </a:r>
            <a:endParaRPr lang="en-US" dirty="0">
              <a:cs typeface="+mn-ea"/>
            </a:endParaRPr>
          </a:p>
          <a:p>
            <a:pPr indent="-285750">
              <a:buFont typeface="Wingdings" pitchFamily="2" charset="2"/>
              <a:buChar char="ü"/>
            </a:pPr>
            <a:r>
              <a:rPr lang="en-US" dirty="0">
                <a:cs typeface="+mn-ea"/>
              </a:rPr>
              <a:t>D</a:t>
            </a:r>
            <a:r>
              <a:rPr dirty="0">
                <a:cs typeface="+mn-ea"/>
              </a:rPr>
              <a:t>ocument operation details on the drive</a:t>
            </a:r>
            <a:endParaRPr lang="en-US" altLang="zh-CN" dirty="0">
              <a:cs typeface="+mn-ea"/>
              <a:sym typeface="+mn-lt"/>
            </a:endParaRPr>
          </a:p>
          <a:p>
            <a:pPr>
              <a:lnSpc>
                <a:spcPct val="125000"/>
              </a:lnSpc>
              <a:buFont typeface="Wingdings" pitchFamily="2" charset="2"/>
              <a:buChar char="ü"/>
            </a:pPr>
            <a:endParaRPr lang="en-US" altLang="zh-CN" dirty="0">
              <a:cs typeface="+mn-ea"/>
              <a:sym typeface="+mn-lt"/>
            </a:endParaRPr>
          </a:p>
        </p:txBody>
      </p:sp>
      <p:sp>
        <p:nvSpPr>
          <p:cNvPr id="24" name="TextBox 23"/>
          <p:cNvSpPr txBox="1"/>
          <p:nvPr/>
        </p:nvSpPr>
        <p:spPr>
          <a:xfrm>
            <a:off x="5357818" y="4059496"/>
            <a:ext cx="2857520" cy="923330"/>
          </a:xfrm>
          <a:prstGeom prst="rect">
            <a:avLst/>
          </a:prstGeom>
          <a:noFill/>
        </p:spPr>
        <p:txBody>
          <a:bodyPr wrap="square" rtlCol="0">
            <a:spAutoFit/>
          </a:bodyPr>
          <a:lstStyle/>
          <a:p>
            <a:r>
              <a:t>Logs are automatically uploaded once the device returns to the company</a:t>
            </a:r>
          </a:p>
        </p:txBody>
      </p:sp>
      <p:cxnSp>
        <p:nvCxnSpPr>
          <p:cNvPr id="26" name="直接箭头连接符 25"/>
          <p:cNvCxnSpPr/>
          <p:nvPr/>
        </p:nvCxnSpPr>
        <p:spPr>
          <a:xfrm rot="10800000">
            <a:off x="5081997" y="3986469"/>
            <a:ext cx="3060000" cy="1588"/>
          </a:xfrm>
          <a:prstGeom prst="straightConnector1">
            <a:avLst/>
          </a:prstGeom>
          <a:ln w="38100">
            <a:solidFill>
              <a:schemeClr val="accent6">
                <a:lumMod val="75000"/>
              </a:schemeClr>
            </a:solidFill>
            <a:prstDash val="solid"/>
            <a:tailEnd type="arrow"/>
          </a:ln>
        </p:spPr>
        <p:style>
          <a:lnRef idx="1">
            <a:schemeClr val="accent1"/>
          </a:lnRef>
          <a:fillRef idx="0">
            <a:schemeClr val="accent1"/>
          </a:fillRef>
          <a:effectRef idx="0">
            <a:schemeClr val="accent1"/>
          </a:effectRef>
          <a:fontRef idx="minor">
            <a:schemeClr val="tx1"/>
          </a:fontRef>
        </p:style>
      </p:cxnSp>
      <p:sp>
        <p:nvSpPr>
          <p:cNvPr id="27" name="TextBox 26"/>
          <p:cNvSpPr txBox="1"/>
          <p:nvPr/>
        </p:nvSpPr>
        <p:spPr>
          <a:xfrm>
            <a:off x="5227733" y="5218909"/>
            <a:ext cx="3428992" cy="707886"/>
          </a:xfrm>
          <a:prstGeom prst="rect">
            <a:avLst/>
          </a:prstGeom>
          <a:noFill/>
        </p:spPr>
        <p:txBody>
          <a:bodyPr wrap="square" rtlCol="0">
            <a:spAutoFit/>
          </a:bodyPr>
          <a:lstStyle/>
          <a:p>
            <a:pPr algn="ctr"/>
            <a:r>
              <a:rPr sz="2000" b="1" dirty="0">
                <a:solidFill>
                  <a:srgbClr val="00428C"/>
                </a:solidFill>
              </a:rPr>
              <a:t>Effectively monitor external USB usage</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slide(fromLeft)">
                                      <p:cBhvr>
                                        <p:cTn id="7" dur="500"/>
                                        <p:tgtEl>
                                          <p:spTgt spid="7"/>
                                        </p:tgtEl>
                                      </p:cBhvr>
                                    </p:animEffect>
                                  </p:childTnLst>
                                </p:cTn>
                              </p:par>
                              <p:par>
                                <p:cTn id="8" presetID="12" presetClass="entr" presetSubtype="8" fill="hold" nodeType="withEffect">
                                  <p:stCondLst>
                                    <p:cond delay="0"/>
                                  </p:stCondLst>
                                  <p:childTnLst>
                                    <p:set>
                                      <p:cBhvr>
                                        <p:cTn id="9" dur="1" fill="hold">
                                          <p:stCondLst>
                                            <p:cond delay="0"/>
                                          </p:stCondLst>
                                        </p:cTn>
                                        <p:tgtEl>
                                          <p:spTgt spid="1026"/>
                                        </p:tgtEl>
                                        <p:attrNameLst>
                                          <p:attrName>style.visibility</p:attrName>
                                        </p:attrNameLst>
                                      </p:cBhvr>
                                      <p:to>
                                        <p:strVal val="visible"/>
                                      </p:to>
                                    </p:set>
                                    <p:animEffect transition="in" filter="slide(fromLeft)">
                                      <p:cBhvr>
                                        <p:cTn id="10" dur="500"/>
                                        <p:tgtEl>
                                          <p:spTgt spid="1026"/>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slide(fromBottom)">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4" fill="hold" grpId="0" nodeType="click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slide(fromBottom)">
                                      <p:cBhvr>
                                        <p:cTn id="19" dur="500"/>
                                        <p:tgtEl>
                                          <p:spTgt spid="2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wipe(left)">
                                      <p:cBhvr>
                                        <p:cTn id="24" dur="500"/>
                                        <p:tgtEl>
                                          <p:spTgt spid="20"/>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wipe(left)">
                                      <p:cBhvr>
                                        <p:cTn id="28" dur="500"/>
                                        <p:tgtEl>
                                          <p:spTgt spid="21"/>
                                        </p:tgtEl>
                                      </p:cBhvr>
                                    </p:animEffect>
                                  </p:childTnLst>
                                </p:cTn>
                              </p:par>
                            </p:childTnLst>
                          </p:cTn>
                        </p:par>
                        <p:par>
                          <p:cTn id="29" fill="hold">
                            <p:stCondLst>
                              <p:cond delay="1000"/>
                            </p:stCondLst>
                            <p:childTnLst>
                              <p:par>
                                <p:cTn id="30" presetID="12" presetClass="entr" presetSubtype="4" fill="hold" grpId="0" nodeType="after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slide(fromBottom)">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nodeType="click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wipe(right)">
                                      <p:cBhvr>
                                        <p:cTn id="37" dur="500"/>
                                        <p:tgtEl>
                                          <p:spTgt spid="26"/>
                                        </p:tgtEl>
                                      </p:cBhvr>
                                    </p:animEffect>
                                  </p:childTnLst>
                                </p:cTn>
                              </p:par>
                            </p:childTnLst>
                          </p:cTn>
                        </p:par>
                        <p:par>
                          <p:cTn id="38" fill="hold">
                            <p:stCondLst>
                              <p:cond delay="500"/>
                            </p:stCondLst>
                            <p:childTnLst>
                              <p:par>
                                <p:cTn id="39" presetID="12" presetClass="entr" presetSubtype="4" fill="hold" grpId="0" nodeType="after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slide(fromBottom)">
                                      <p:cBhvr>
                                        <p:cTn id="41" dur="500"/>
                                        <p:tgtEl>
                                          <p:spTgt spid="24"/>
                                        </p:tgtEl>
                                      </p:cBhvr>
                                    </p:animEffect>
                                  </p:childTnLst>
                                </p:cTn>
                              </p:par>
                            </p:childTnLst>
                          </p:cTn>
                        </p:par>
                      </p:childTnLst>
                    </p:cTn>
                  </p:par>
                  <p:par>
                    <p:cTn id="42" fill="hold">
                      <p:stCondLst>
                        <p:cond delay="indefinite"/>
                      </p:stCondLst>
                      <p:childTnLst>
                        <p:par>
                          <p:cTn id="43" fill="hold">
                            <p:stCondLst>
                              <p:cond delay="0"/>
                            </p:stCondLst>
                            <p:childTnLst>
                              <p:par>
                                <p:cTn id="44" presetID="12" presetClass="entr" presetSubtype="4" fill="hold" grpId="0" nodeType="click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slide(fromBottom)">
                                      <p:cBhvr>
                                        <p:cTn id="46"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3" grpId="0"/>
      <p:bldP spid="22" grpId="0"/>
      <p:bldP spid="24" grpId="0"/>
      <p:bldP spid="27" grpId="0"/>
    </p:bldLst>
  </p:timing>
</p:sld>
</file>

<file path=ppt/slides/slide1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Multiple layers of security protection</a:t>
            </a:r>
          </a:p>
        </p:txBody>
      </p:sp>
      <p:sp>
        <p:nvSpPr>
          <p:cNvPr id="4" name="矩形 3"/>
          <p:cNvSpPr/>
          <p:nvPr/>
        </p:nvSpPr>
        <p:spPr>
          <a:xfrm>
            <a:off x="642910" y="1571611"/>
            <a:ext cx="7200000" cy="824949"/>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r>
              <a:rPr sz="2000" b="1" dirty="0"/>
              <a:t>Concern: Is the secure USB drive itself secure? Is it vulnerable to tampering?</a:t>
            </a:r>
          </a:p>
        </p:txBody>
      </p:sp>
      <p:grpSp>
        <p:nvGrpSpPr>
          <p:cNvPr id="5" name="组合 25"/>
          <p:cNvGrpSpPr/>
          <p:nvPr/>
        </p:nvGrpSpPr>
        <p:grpSpPr>
          <a:xfrm>
            <a:off x="1067724" y="3598268"/>
            <a:ext cx="2560632" cy="902302"/>
            <a:chOff x="3094074" y="3584322"/>
            <a:chExt cx="2560632" cy="902302"/>
          </a:xfrm>
        </p:grpSpPr>
        <p:sp>
          <p:nvSpPr>
            <p:cNvPr id="6" name="矩形 5"/>
            <p:cNvSpPr/>
            <p:nvPr/>
          </p:nvSpPr>
          <p:spPr>
            <a:xfrm>
              <a:off x="3094074" y="3786190"/>
              <a:ext cx="360000" cy="54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7" name="矩形 6"/>
            <p:cNvSpPr/>
            <p:nvPr/>
          </p:nvSpPr>
          <p:spPr>
            <a:xfrm>
              <a:off x="3483570" y="3586624"/>
              <a:ext cx="2160000" cy="90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cxnSp>
          <p:nvCxnSpPr>
            <p:cNvPr id="8" name="直接连接符 7"/>
            <p:cNvCxnSpPr/>
            <p:nvPr/>
          </p:nvCxnSpPr>
          <p:spPr>
            <a:xfrm rot="5400000">
              <a:off x="3362058" y="4033528"/>
              <a:ext cx="900000" cy="1588"/>
            </a:xfrm>
            <a:prstGeom prst="line">
              <a:avLst/>
            </a:prstGeom>
            <a:ln w="28575">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3507964" y="3837610"/>
              <a:ext cx="2146742" cy="369332"/>
            </a:xfrm>
            <a:prstGeom prst="rect">
              <a:avLst/>
            </a:prstGeom>
            <a:noFill/>
          </p:spPr>
          <p:txBody>
            <a:bodyPr wrap="none" rtlCol="0">
              <a:spAutoFit/>
            </a:bodyPr>
            <a:lstStyle/>
            <a:p>
              <a:r>
                <a:rPr lang="en-US" altLang="zh-CN" b="1" dirty="0">
                  <a:solidFill>
                    <a:schemeClr val="bg1"/>
                  </a:solidFill>
                  <a:cs typeface="+mn-ea"/>
                  <a:sym typeface="+mn-lt"/>
                </a:rPr>
                <a:t>Secure USB Drive</a:t>
              </a:r>
              <a:endParaRPr lang="zh-CN" altLang="en-US" b="1" dirty="0">
                <a:solidFill>
                  <a:schemeClr val="bg1"/>
                </a:solidFill>
                <a:cs typeface="+mn-ea"/>
                <a:sym typeface="+mn-lt"/>
              </a:endParaRPr>
            </a:p>
          </p:txBody>
        </p:sp>
        <p:cxnSp>
          <p:nvCxnSpPr>
            <p:cNvPr id="10" name="直接连接符 9"/>
            <p:cNvCxnSpPr/>
            <p:nvPr/>
          </p:nvCxnSpPr>
          <p:spPr>
            <a:xfrm rot="5400000">
              <a:off x="4429229" y="4035830"/>
              <a:ext cx="900000" cy="1588"/>
            </a:xfrm>
            <a:prstGeom prst="line">
              <a:avLst/>
            </a:prstGeom>
            <a:ln w="28575">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1" name="直接连接符 10"/>
            <p:cNvCxnSpPr/>
            <p:nvPr/>
          </p:nvCxnSpPr>
          <p:spPr>
            <a:xfrm rot="5400000">
              <a:off x="4788008" y="4033528"/>
              <a:ext cx="900000" cy="1588"/>
            </a:xfrm>
            <a:prstGeom prst="line">
              <a:avLst/>
            </a:prstGeom>
            <a:ln w="28575">
              <a:solidFill>
                <a:schemeClr val="accent1">
                  <a:lumMod val="40000"/>
                  <a:lumOff val="60000"/>
                </a:schemeClr>
              </a:solidFill>
            </a:ln>
          </p:spPr>
          <p:style>
            <a:lnRef idx="1">
              <a:schemeClr val="accent1"/>
            </a:lnRef>
            <a:fillRef idx="0">
              <a:schemeClr val="accent1"/>
            </a:fillRef>
            <a:effectRef idx="0">
              <a:schemeClr val="accent1"/>
            </a:effectRef>
            <a:fontRef idx="minor">
              <a:schemeClr val="tx1"/>
            </a:fontRef>
          </p:style>
        </p:cxnSp>
      </p:grpSp>
      <p:sp>
        <p:nvSpPr>
          <p:cNvPr id="12" name="TextBox 11"/>
          <p:cNvSpPr txBox="1"/>
          <p:nvPr/>
        </p:nvSpPr>
        <p:spPr>
          <a:xfrm>
            <a:off x="3210864" y="2862389"/>
            <a:ext cx="5901060" cy="646331"/>
          </a:xfrm>
          <a:prstGeom prst="rect">
            <a:avLst/>
          </a:prstGeom>
          <a:noFill/>
        </p:spPr>
        <p:txBody>
          <a:bodyPr wrap="square" rtlCol="0">
            <a:spAutoFit/>
          </a:bodyPr>
          <a:lstStyle/>
          <a:p>
            <a:r>
              <a:rPr dirty="0"/>
              <a:t>Hardware-level chip protection to prevent unauthorized formatting</a:t>
            </a:r>
          </a:p>
        </p:txBody>
      </p:sp>
      <p:sp>
        <p:nvSpPr>
          <p:cNvPr id="13" name="TextBox 12"/>
          <p:cNvSpPr txBox="1"/>
          <p:nvPr/>
        </p:nvSpPr>
        <p:spPr>
          <a:xfrm>
            <a:off x="4153264" y="3764690"/>
            <a:ext cx="4684716" cy="646331"/>
          </a:xfrm>
          <a:prstGeom prst="rect">
            <a:avLst/>
          </a:prstGeom>
          <a:noFill/>
        </p:spPr>
        <p:txBody>
          <a:bodyPr wrap="square" rtlCol="0">
            <a:spAutoFit/>
          </a:bodyPr>
          <a:lstStyle/>
          <a:p>
            <a:r>
              <a:t>Internal and external partitions are isolated with independent protection mechanisms</a:t>
            </a:r>
          </a:p>
        </p:txBody>
      </p:sp>
      <p:sp>
        <p:nvSpPr>
          <p:cNvPr id="14" name="TextBox 13"/>
          <p:cNvSpPr txBox="1"/>
          <p:nvPr/>
        </p:nvSpPr>
        <p:spPr>
          <a:xfrm>
            <a:off x="3851920" y="4947950"/>
            <a:ext cx="4388215" cy="646331"/>
          </a:xfrm>
          <a:prstGeom prst="rect">
            <a:avLst/>
          </a:prstGeom>
          <a:noFill/>
        </p:spPr>
        <p:txBody>
          <a:bodyPr wrap="square" rtlCol="0">
            <a:spAutoFit/>
          </a:bodyPr>
          <a:lstStyle/>
          <a:p>
            <a:r>
              <a:rPr dirty="0"/>
              <a:t>Proprietary file explorer and password protection mechanism</a:t>
            </a:r>
          </a:p>
        </p:txBody>
      </p:sp>
      <p:sp>
        <p:nvSpPr>
          <p:cNvPr id="15" name="Freeform 67"/>
          <p:cNvSpPr>
            <a:spLocks/>
          </p:cNvSpPr>
          <p:nvPr/>
        </p:nvSpPr>
        <p:spPr bwMode="auto">
          <a:xfrm>
            <a:off x="2067856" y="3193790"/>
            <a:ext cx="6747852" cy="378086"/>
          </a:xfrm>
          <a:custGeom>
            <a:avLst/>
            <a:gdLst>
              <a:gd name="T0" fmla="*/ 0 w 1037"/>
              <a:gd name="T1" fmla="*/ 103 h 103"/>
              <a:gd name="T2" fmla="*/ 125 w 1037"/>
              <a:gd name="T3" fmla="*/ 0 h 103"/>
              <a:gd name="T4" fmla="*/ 1037 w 1037"/>
              <a:gd name="T5" fmla="*/ 0 h 103"/>
              <a:gd name="T6" fmla="*/ 0 60000 65536"/>
              <a:gd name="T7" fmla="*/ 0 60000 65536"/>
              <a:gd name="T8" fmla="*/ 0 60000 65536"/>
              <a:gd name="T9" fmla="*/ 0 w 1037"/>
              <a:gd name="T10" fmla="*/ 0 h 103"/>
              <a:gd name="T11" fmla="*/ 1037 w 1037"/>
              <a:gd name="T12" fmla="*/ 103 h 103"/>
            </a:gdLst>
            <a:ahLst/>
            <a:cxnLst>
              <a:cxn ang="T6">
                <a:pos x="T0" y="T1"/>
              </a:cxn>
              <a:cxn ang="T7">
                <a:pos x="T2" y="T3"/>
              </a:cxn>
              <a:cxn ang="T8">
                <a:pos x="T4" y="T5"/>
              </a:cxn>
            </a:cxnLst>
            <a:rect l="T9" t="T10" r="T11" b="T12"/>
            <a:pathLst>
              <a:path w="1037" h="103">
                <a:moveTo>
                  <a:pt x="0" y="103"/>
                </a:moveTo>
                <a:lnTo>
                  <a:pt x="125" y="0"/>
                </a:lnTo>
                <a:lnTo>
                  <a:pt x="1037" y="0"/>
                </a:lnTo>
              </a:path>
            </a:pathLst>
          </a:custGeom>
          <a:noFill/>
          <a:ln w="12700">
            <a:solidFill>
              <a:schemeClr val="tx1"/>
            </a:solidFill>
            <a:round/>
            <a:headEnd type="oval" w="sm" len="sm"/>
            <a:tailEnd type="oval" w="sm" len="sm"/>
          </a:ln>
        </p:spPr>
        <p:txBody>
          <a:bodyPr vert="eaVert" wrap="none" lIns="92075" tIns="46038" rIns="92075" bIns="46038" anchor="ctr"/>
          <a:lstStyle/>
          <a:p>
            <a:endParaRPr lang="zh-CN" altLang="en-US">
              <a:cs typeface="+mn-ea"/>
              <a:sym typeface="+mn-lt"/>
            </a:endParaRPr>
          </a:p>
        </p:txBody>
      </p:sp>
      <p:sp>
        <p:nvSpPr>
          <p:cNvPr id="20" name="Freeform 67"/>
          <p:cNvSpPr>
            <a:spLocks/>
          </p:cNvSpPr>
          <p:nvPr/>
        </p:nvSpPr>
        <p:spPr bwMode="auto">
          <a:xfrm>
            <a:off x="3639492" y="4071941"/>
            <a:ext cx="5176216" cy="45719"/>
          </a:xfrm>
          <a:custGeom>
            <a:avLst/>
            <a:gdLst>
              <a:gd name="T0" fmla="*/ 0 w 1037"/>
              <a:gd name="T1" fmla="*/ 103 h 103"/>
              <a:gd name="T2" fmla="*/ 125 w 1037"/>
              <a:gd name="T3" fmla="*/ 0 h 103"/>
              <a:gd name="T4" fmla="*/ 1037 w 1037"/>
              <a:gd name="T5" fmla="*/ 0 h 103"/>
              <a:gd name="T6" fmla="*/ 0 60000 65536"/>
              <a:gd name="T7" fmla="*/ 0 60000 65536"/>
              <a:gd name="T8" fmla="*/ 0 60000 65536"/>
              <a:gd name="T9" fmla="*/ 0 w 1037"/>
              <a:gd name="T10" fmla="*/ 0 h 103"/>
              <a:gd name="T11" fmla="*/ 1037 w 1037"/>
              <a:gd name="T12" fmla="*/ 103 h 103"/>
            </a:gdLst>
            <a:ahLst/>
            <a:cxnLst>
              <a:cxn ang="T6">
                <a:pos x="T0" y="T1"/>
              </a:cxn>
              <a:cxn ang="T7">
                <a:pos x="T2" y="T3"/>
              </a:cxn>
              <a:cxn ang="T8">
                <a:pos x="T4" y="T5"/>
              </a:cxn>
            </a:cxnLst>
            <a:rect l="T9" t="T10" r="T11" b="T12"/>
            <a:pathLst>
              <a:path w="1037" h="103">
                <a:moveTo>
                  <a:pt x="0" y="103"/>
                </a:moveTo>
                <a:lnTo>
                  <a:pt x="125" y="0"/>
                </a:lnTo>
                <a:lnTo>
                  <a:pt x="1037" y="0"/>
                </a:lnTo>
              </a:path>
            </a:pathLst>
          </a:custGeom>
          <a:noFill/>
          <a:ln w="12700">
            <a:solidFill>
              <a:schemeClr val="tx1"/>
            </a:solidFill>
            <a:round/>
            <a:headEnd type="oval" w="sm" len="sm"/>
            <a:tailEnd type="oval" w="sm" len="sm"/>
          </a:ln>
        </p:spPr>
        <p:txBody>
          <a:bodyPr vert="eaVert" wrap="none" lIns="92075" tIns="46038" rIns="92075" bIns="46038" anchor="ctr"/>
          <a:lstStyle/>
          <a:p>
            <a:endParaRPr lang="zh-CN" altLang="en-US">
              <a:cs typeface="+mn-ea"/>
              <a:sym typeface="+mn-lt"/>
            </a:endParaRPr>
          </a:p>
        </p:txBody>
      </p:sp>
      <p:sp>
        <p:nvSpPr>
          <p:cNvPr id="21" name="Freeform 67"/>
          <p:cNvSpPr>
            <a:spLocks/>
          </p:cNvSpPr>
          <p:nvPr/>
        </p:nvSpPr>
        <p:spPr bwMode="auto">
          <a:xfrm flipV="1">
            <a:off x="2677078" y="4500569"/>
            <a:ext cx="5348130" cy="443983"/>
          </a:xfrm>
          <a:custGeom>
            <a:avLst/>
            <a:gdLst>
              <a:gd name="T0" fmla="*/ 0 w 1037"/>
              <a:gd name="T1" fmla="*/ 103 h 103"/>
              <a:gd name="T2" fmla="*/ 125 w 1037"/>
              <a:gd name="T3" fmla="*/ 0 h 103"/>
              <a:gd name="T4" fmla="*/ 1037 w 1037"/>
              <a:gd name="T5" fmla="*/ 0 h 103"/>
              <a:gd name="T6" fmla="*/ 0 60000 65536"/>
              <a:gd name="T7" fmla="*/ 0 60000 65536"/>
              <a:gd name="T8" fmla="*/ 0 60000 65536"/>
              <a:gd name="T9" fmla="*/ 0 w 1037"/>
              <a:gd name="T10" fmla="*/ 0 h 103"/>
              <a:gd name="T11" fmla="*/ 1037 w 1037"/>
              <a:gd name="T12" fmla="*/ 103 h 103"/>
            </a:gdLst>
            <a:ahLst/>
            <a:cxnLst>
              <a:cxn ang="T6">
                <a:pos x="T0" y="T1"/>
              </a:cxn>
              <a:cxn ang="T7">
                <a:pos x="T2" y="T3"/>
              </a:cxn>
              <a:cxn ang="T8">
                <a:pos x="T4" y="T5"/>
              </a:cxn>
            </a:cxnLst>
            <a:rect l="T9" t="T10" r="T11" b="T12"/>
            <a:pathLst>
              <a:path w="1037" h="103">
                <a:moveTo>
                  <a:pt x="0" y="103"/>
                </a:moveTo>
                <a:lnTo>
                  <a:pt x="125" y="0"/>
                </a:lnTo>
                <a:lnTo>
                  <a:pt x="1037" y="0"/>
                </a:lnTo>
              </a:path>
            </a:pathLst>
          </a:custGeom>
          <a:noFill/>
          <a:ln w="12700">
            <a:solidFill>
              <a:schemeClr val="tx1"/>
            </a:solidFill>
            <a:round/>
            <a:headEnd type="oval" w="sm" len="sm"/>
            <a:tailEnd type="oval" w="sm" len="sm"/>
          </a:ln>
        </p:spPr>
        <p:txBody>
          <a:bodyPr vert="eaVert" wrap="none" lIns="92075" tIns="46038" rIns="92075" bIns="46038" anchor="ctr"/>
          <a:lstStyle/>
          <a:p>
            <a:endParaRPr lang="zh-CN" altLang="en-US">
              <a:cs typeface="+mn-ea"/>
              <a:sym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lide(fromBottom)">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slide(fromBottom)">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wipe(left)">
                                      <p:cBhvr>
                                        <p:cTn id="20" dur="500"/>
                                        <p:tgtEl>
                                          <p:spTgt spid="12"/>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wipe(left)">
                                      <p:cBhvr>
                                        <p:cTn id="25" dur="500"/>
                                        <p:tgtEl>
                                          <p:spTgt spid="13"/>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500"/>
                                        <p:tgtEl>
                                          <p:spTgt spid="20"/>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wipe(left)">
                                      <p:cBhvr>
                                        <p:cTn id="33" dur="500"/>
                                        <p:tgtEl>
                                          <p:spTgt spid="14"/>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21"/>
                                        </p:tgtEl>
                                        <p:attrNameLst>
                                          <p:attrName>style.visibility</p:attrName>
                                        </p:attrNameLst>
                                      </p:cBhvr>
                                      <p:to>
                                        <p:strVal val="visible"/>
                                      </p:to>
                                    </p:set>
                                    <p:animEffect transition="in" filter="wipe(left)">
                                      <p:cBhvr>
                                        <p:cTn id="3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p:bldP spid="13" grpId="0"/>
      <p:bldP spid="14" grpId="0"/>
      <p:bldP spid="15" grpId="0" animBg="1"/>
      <p:bldP spid="20" grpId="0" animBg="1"/>
      <p:bldP spid="21" grpId="0" animBg="1"/>
    </p:bldLst>
  </p:timing>
</p:sld>
</file>

<file path=ppt/slides/slide1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Table of Contents</a:t>
            </a:r>
          </a:p>
        </p:txBody>
      </p:sp>
      <p:sp>
        <p:nvSpPr>
          <p:cNvPr id="4" name="Rectangle 2"/>
          <p:cNvSpPr/>
          <p:nvPr/>
        </p:nvSpPr>
        <p:spPr bwMode="auto">
          <a:xfrm>
            <a:off x="1619672" y="1682488"/>
            <a:ext cx="5976664" cy="603504"/>
          </a:xfrm>
          <a:prstGeom prst="rect">
            <a:avLst/>
          </a:pr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685543" tIns="91406" rIns="182812" bIns="91406"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defTabSz="932121" fontAlgn="base">
              <a:spcBef>
                <a:spcPct val="0"/>
              </a:spcBef>
              <a:spcAft>
                <a:spcPct val="0"/>
              </a:spcAft>
            </a:pPr>
            <a:r>
              <a:rPr sz="2400" b="1"/>
              <a:t>AnySecura Product Overview</a:t>
            </a:r>
            <a:endParaRPr lang="en-US" sz="2400" b="1" dirty="0">
              <a:ln w="18415" cmpd="sng">
                <a:noFill/>
                <a:prstDash val="solid"/>
              </a:ln>
              <a:gradFill>
                <a:gsLst>
                  <a:gs pos="0">
                    <a:srgbClr val="FFFFFF"/>
                  </a:gs>
                  <a:gs pos="100000">
                    <a:srgbClr val="FFFFFF"/>
                  </a:gs>
                </a:gsLst>
                <a:lin ang="5400000" scaled="0"/>
              </a:gradFill>
              <a:effectLst>
                <a:outerShdw blurRad="12700" dir="3600000" algn="tl" rotWithShape="0">
                  <a:schemeClr val="tx1">
                    <a:lumMod val="75000"/>
                    <a:lumOff val="25000"/>
                    <a:alpha val="90000"/>
                  </a:schemeClr>
                </a:outerShdw>
              </a:effectLst>
              <a:cs typeface="+mn-ea"/>
              <a:sym typeface="+mn-lt"/>
            </a:endParaRPr>
          </a:p>
        </p:txBody>
      </p:sp>
      <p:sp>
        <p:nvSpPr>
          <p:cNvPr id="5" name="Oval 5"/>
          <p:cNvSpPr/>
          <p:nvPr/>
        </p:nvSpPr>
        <p:spPr bwMode="auto">
          <a:xfrm>
            <a:off x="1810915" y="1791834"/>
            <a:ext cx="384821" cy="384821"/>
          </a:xfrm>
          <a:prstGeom prst="ellipse">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algn="ctr" defTabSz="932121" fontAlgn="base">
              <a:spcBef>
                <a:spcPct val="0"/>
              </a:spcBef>
              <a:spcAft>
                <a:spcPct val="0"/>
              </a:spcAft>
            </a:pPr>
            <a:r>
              <a:rPr sz="2000" b="1"/>
              <a:t>1</a:t>
            </a:r>
          </a:p>
        </p:txBody>
      </p:sp>
      <p:sp>
        <p:nvSpPr>
          <p:cNvPr id="6" name="Rectangle 2"/>
          <p:cNvSpPr/>
          <p:nvPr/>
        </p:nvSpPr>
        <p:spPr bwMode="auto">
          <a:xfrm>
            <a:off x="1619672" y="2611182"/>
            <a:ext cx="5976664" cy="603504"/>
          </a:xfrm>
          <a:prstGeom prst="rect">
            <a:avLst/>
          </a:pr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685543" tIns="91406" rIns="182812" bIns="91406"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defTabSz="932121" fontAlgn="base">
              <a:spcBef>
                <a:spcPct val="0"/>
              </a:spcBef>
              <a:spcAft>
                <a:spcPct val="0"/>
              </a:spcAft>
            </a:pPr>
            <a:r>
              <a:rPr sz="2400" b="1"/>
              <a:t>Detailed Functions of AnySecura</a:t>
            </a:r>
            <a:endParaRPr lang="en-US" altLang="zh-CN" sz="2400" b="1" dirty="0">
              <a:cs typeface="+mn-ea"/>
              <a:sym typeface="+mn-lt"/>
            </a:endParaRPr>
          </a:p>
        </p:txBody>
      </p:sp>
      <p:sp>
        <p:nvSpPr>
          <p:cNvPr id="7" name="Oval 5"/>
          <p:cNvSpPr/>
          <p:nvPr/>
        </p:nvSpPr>
        <p:spPr bwMode="auto">
          <a:xfrm>
            <a:off x="1810915" y="2720528"/>
            <a:ext cx="384821" cy="384821"/>
          </a:xfrm>
          <a:prstGeom prst="ellipse">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algn="ctr" defTabSz="932121" fontAlgn="base">
              <a:spcBef>
                <a:spcPct val="0"/>
              </a:spcBef>
              <a:spcAft>
                <a:spcPct val="0"/>
              </a:spcAft>
            </a:pPr>
            <a:r>
              <a:rPr sz="2000" b="1"/>
              <a:t>2</a:t>
            </a:r>
          </a:p>
        </p:txBody>
      </p:sp>
      <p:sp>
        <p:nvSpPr>
          <p:cNvPr id="8" name="Rectangle 2"/>
          <p:cNvSpPr/>
          <p:nvPr/>
        </p:nvSpPr>
        <p:spPr bwMode="auto">
          <a:xfrm>
            <a:off x="1619672" y="3539876"/>
            <a:ext cx="5976664" cy="603504"/>
          </a:xfrm>
          <a:prstGeom prst="rect">
            <a:avLst/>
          </a:prstGeom>
          <a:solidFill>
            <a:srgbClr val="00428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685543" tIns="91406" rIns="182812" bIns="91406"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defTabSz="932121" fontAlgn="base">
              <a:spcBef>
                <a:spcPct val="0"/>
              </a:spcBef>
              <a:spcAft>
                <a:spcPct val="0"/>
              </a:spcAft>
            </a:pPr>
            <a:r>
              <a:rPr sz="2400" b="1">
                <a:solidFill>
                  <a:srgbClr val="FFFFFF"/>
                </a:solidFill>
              </a:rPr>
              <a:t>AnySecura Solution Summary</a:t>
            </a:r>
            <a:endParaRPr lang="en-US" altLang="zh-CN" sz="2400" b="1" dirty="0">
              <a:ln w="18415" cmpd="sng">
                <a:noFill/>
                <a:prstDash val="solid"/>
              </a:ln>
              <a:solidFill>
                <a:srgbClr val="FFFFFF"/>
              </a:solidFill>
              <a:effectLst>
                <a:outerShdw blurRad="12700" dir="2400000" algn="tl" rotWithShape="0">
                  <a:schemeClr val="tx1">
                    <a:lumMod val="75000"/>
                    <a:lumOff val="25000"/>
                    <a:alpha val="90000"/>
                  </a:schemeClr>
                </a:outerShdw>
              </a:effectLst>
              <a:cs typeface="+mn-ea"/>
              <a:sym typeface="+mn-lt"/>
            </a:endParaRPr>
          </a:p>
        </p:txBody>
      </p:sp>
      <p:sp>
        <p:nvSpPr>
          <p:cNvPr id="9" name="Oval 5"/>
          <p:cNvSpPr/>
          <p:nvPr/>
        </p:nvSpPr>
        <p:spPr bwMode="auto">
          <a:xfrm>
            <a:off x="1810915" y="3649222"/>
            <a:ext cx="384821" cy="384821"/>
          </a:xfrm>
          <a:prstGeom prst="ellipse">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algn="ctr" defTabSz="932121" fontAlgn="base">
              <a:spcBef>
                <a:spcPct val="0"/>
              </a:spcBef>
              <a:spcAft>
                <a:spcPct val="0"/>
              </a:spcAft>
            </a:pPr>
            <a:r>
              <a:rPr sz="2000" b="1"/>
              <a:t>3</a:t>
            </a:r>
          </a:p>
        </p:txBody>
      </p:sp>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Definition of Solution</a:t>
            </a:r>
          </a:p>
        </p:txBody>
      </p:sp>
      <p:pic>
        <p:nvPicPr>
          <p:cNvPr id="2050" name="Picture 2" descr="E:\市场部文档\产品图片\400个常用ppt图标_ppt宝藏_www.pptbz\400个常用ppt图标_ppt宝藏_www.pptbz\400个常用ppt图标(223)_ppt宝藏_www.pptbz.com.png"/>
          <p:cNvPicPr>
            <a:picLocks noChangeAspect="1" noChangeArrowheads="1"/>
          </p:cNvPicPr>
          <p:nvPr/>
        </p:nvPicPr>
        <p:blipFill>
          <a:blip r:embed="rId2"/>
          <a:srcRect/>
          <a:stretch>
            <a:fillRect/>
          </a:stretch>
        </p:blipFill>
        <p:spPr bwMode="auto">
          <a:xfrm>
            <a:off x="571472" y="1571612"/>
            <a:ext cx="1625600" cy="1625600"/>
          </a:xfrm>
          <a:prstGeom prst="rect">
            <a:avLst/>
          </a:prstGeom>
          <a:noFill/>
        </p:spPr>
      </p:pic>
      <p:sp>
        <p:nvSpPr>
          <p:cNvPr id="5" name="TextBox 4"/>
          <p:cNvSpPr txBox="1"/>
          <p:nvPr/>
        </p:nvSpPr>
        <p:spPr>
          <a:xfrm>
            <a:off x="2541598" y="1787435"/>
            <a:ext cx="6000792" cy="1200329"/>
          </a:xfrm>
          <a:prstGeom prst="rect">
            <a:avLst/>
          </a:prstGeom>
          <a:noFill/>
        </p:spPr>
        <p:txBody>
          <a:bodyPr wrap="square" rtlCol="0">
            <a:spAutoFit/>
          </a:bodyPr>
          <a:lstStyle/>
          <a:p>
            <a:r>
              <a:rPr sz="2400" b="1" dirty="0"/>
              <a:t>— Maximizing the combination of customer needs and product capabilities</a:t>
            </a:r>
          </a:p>
        </p:txBody>
      </p:sp>
      <p:sp>
        <p:nvSpPr>
          <p:cNvPr id="7" name="圆角矩形标注 6"/>
          <p:cNvSpPr/>
          <p:nvPr/>
        </p:nvSpPr>
        <p:spPr>
          <a:xfrm>
            <a:off x="2928926" y="3357562"/>
            <a:ext cx="5572164" cy="2375694"/>
          </a:xfrm>
          <a:prstGeom prst="wedgeRoundRectCallout">
            <a:avLst>
              <a:gd name="adj1" fmla="val -59763"/>
              <a:gd name="adj2" fmla="val 24513"/>
              <a:gd name="adj3" fmla="val 16667"/>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sz="2000" b="1" dirty="0"/>
              <a:t>Customers don’t just want products, they want </a:t>
            </a:r>
            <a:r>
              <a:rPr sz="2000" b="1" dirty="0">
                <a:solidFill>
                  <a:srgbClr val="FFC000"/>
                </a:solidFill>
                <a:cs typeface="+mn-ea"/>
              </a:rPr>
              <a:t>solutions</a:t>
            </a:r>
            <a:r>
              <a:rPr sz="2000" b="1" dirty="0"/>
              <a:t>. </a:t>
            </a:r>
            <a:endParaRPr lang="en-US" sz="2000" b="1" dirty="0"/>
          </a:p>
          <a:p>
            <a:pPr marL="342900" indent="-342900">
              <a:buFont typeface="Wingdings" pitchFamily="2" charset="2"/>
              <a:buChar char="l"/>
            </a:pPr>
            <a:r>
              <a:rPr sz="2000" b="1" dirty="0"/>
              <a:t>The focus is not just selling, but </a:t>
            </a:r>
            <a:r>
              <a:rPr sz="2000" b="1" dirty="0">
                <a:solidFill>
                  <a:srgbClr val="FFC000"/>
                </a:solidFill>
                <a:cs typeface="+mn-ea"/>
              </a:rPr>
              <a:t>delivering service </a:t>
            </a:r>
            <a:r>
              <a:rPr sz="2000" b="1" dirty="0"/>
              <a:t>through products.</a:t>
            </a:r>
            <a:endParaRPr lang="en-US" altLang="zh-CN" sz="2000" b="1" dirty="0">
              <a:solidFill>
                <a:srgbClr val="FFC000"/>
              </a:solidFill>
              <a:cs typeface="+mn-ea"/>
              <a:sym typeface="+mn-lt"/>
            </a:endParaRPr>
          </a:p>
        </p:txBody>
      </p:sp>
      <p:pic>
        <p:nvPicPr>
          <p:cNvPr id="1026" name="Picture 2" descr="E:\市场部文档\产品图片\400个常用ppt图标_ppt宝藏_www.pptbz\400个常用ppt图标_ppt宝藏_www.pptbz\400个常用ppt图标(148)_ppt宝藏_www.pptbz.com.png"/>
          <p:cNvPicPr>
            <a:picLocks noChangeAspect="1" noChangeArrowheads="1"/>
          </p:cNvPicPr>
          <p:nvPr/>
        </p:nvPicPr>
        <p:blipFill>
          <a:blip r:embed="rId3"/>
          <a:srcRect/>
          <a:stretch>
            <a:fillRect/>
          </a:stretch>
        </p:blipFill>
        <p:spPr bwMode="auto">
          <a:xfrm>
            <a:off x="588946" y="3929066"/>
            <a:ext cx="1625600" cy="1625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wipe(left)">
                                      <p:cBhvr>
                                        <p:cTn id="7" dur="500"/>
                                        <p:tgtEl>
                                          <p:spTgt spid="205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1026"/>
                                        </p:tgtEl>
                                        <p:attrNameLst>
                                          <p:attrName>style.visibility</p:attrName>
                                        </p:attrNameLst>
                                      </p:cBhvr>
                                      <p:to>
                                        <p:strVal val="visible"/>
                                      </p:to>
                                    </p:set>
                                    <p:animEffect transition="in" filter="wipe(left)">
                                      <p:cBhvr>
                                        <p:cTn id="15" dur="500"/>
                                        <p:tgtEl>
                                          <p:spTgt spid="10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left)">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Lst>
  </p:timing>
</p:sld>
</file>

<file path=ppt/slides/slide1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Three Core Solutions of AnySecura</a:t>
            </a:r>
          </a:p>
        </p:txBody>
      </p:sp>
      <p:sp>
        <p:nvSpPr>
          <p:cNvPr id="4" name="圆角矩形 3"/>
          <p:cNvSpPr/>
          <p:nvPr/>
        </p:nvSpPr>
        <p:spPr>
          <a:xfrm>
            <a:off x="827728" y="2000240"/>
            <a:ext cx="2000264" cy="1071570"/>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Data Leakage Prevention</a:t>
            </a:r>
          </a:p>
        </p:txBody>
      </p:sp>
      <p:sp>
        <p:nvSpPr>
          <p:cNvPr id="5" name="圆角矩形 4"/>
          <p:cNvSpPr/>
          <p:nvPr/>
        </p:nvSpPr>
        <p:spPr>
          <a:xfrm>
            <a:off x="3571868" y="2000240"/>
            <a:ext cx="2000264" cy="1071570"/>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a:t>Behavior Management</a:t>
            </a:r>
          </a:p>
        </p:txBody>
      </p:sp>
      <p:sp>
        <p:nvSpPr>
          <p:cNvPr id="6" name="圆角矩形 5"/>
          <p:cNvSpPr/>
          <p:nvPr/>
        </p:nvSpPr>
        <p:spPr>
          <a:xfrm>
            <a:off x="6357950" y="2000240"/>
            <a:ext cx="2000264" cy="1071570"/>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a:t>System Operation &amp; Maintenance</a:t>
            </a:r>
          </a:p>
        </p:txBody>
      </p:sp>
      <p:sp>
        <p:nvSpPr>
          <p:cNvPr id="7" name="对角圆角矩形 6"/>
          <p:cNvSpPr/>
          <p:nvPr/>
        </p:nvSpPr>
        <p:spPr>
          <a:xfrm>
            <a:off x="500034" y="3357562"/>
            <a:ext cx="2643206" cy="2303686"/>
          </a:xfrm>
          <a:prstGeom prst="round2Diag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chemeClr val="tx1">
                    <a:lumMod val="75000"/>
                    <a:lumOff val="25000"/>
                  </a:schemeClr>
                </a:solidFill>
                <a:cs typeface="+mn-ea"/>
              </a:rPr>
              <a:t>Protect intellectual property </a:t>
            </a:r>
            <a:endParaRPr lang="en-US" dirty="0">
              <a:solidFill>
                <a:schemeClr val="tx1">
                  <a:lumMod val="75000"/>
                  <a:lumOff val="25000"/>
                </a:schemeClr>
              </a:solidFill>
              <a:cs typeface="+mn-ea"/>
            </a:endParaRPr>
          </a:p>
          <a:p>
            <a:pPr marL="342900" indent="-342900">
              <a:buFont typeface="Wingdings" pitchFamily="2" charset="2"/>
              <a:buChar char="l"/>
            </a:pPr>
            <a:r>
              <a:rPr dirty="0">
                <a:solidFill>
                  <a:schemeClr val="tx1">
                    <a:lumMod val="75000"/>
                    <a:lumOff val="25000"/>
                  </a:schemeClr>
                </a:solidFill>
                <a:cs typeface="+mn-ea"/>
              </a:rPr>
              <a:t>safeguard core competitiveness</a:t>
            </a:r>
            <a:endParaRPr lang="en-US" altLang="zh-CN" dirty="0">
              <a:solidFill>
                <a:schemeClr val="tx1">
                  <a:lumMod val="75000"/>
                  <a:lumOff val="25000"/>
                </a:schemeClr>
              </a:solidFill>
              <a:cs typeface="+mn-ea"/>
              <a:sym typeface="+mn-lt"/>
            </a:endParaRPr>
          </a:p>
        </p:txBody>
      </p:sp>
      <p:sp>
        <p:nvSpPr>
          <p:cNvPr id="8" name="对角圆角矩形 7"/>
          <p:cNvSpPr/>
          <p:nvPr/>
        </p:nvSpPr>
        <p:spPr>
          <a:xfrm>
            <a:off x="3244174" y="3357562"/>
            <a:ext cx="2643206" cy="2303686"/>
          </a:xfrm>
          <a:prstGeom prst="round2Diag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chemeClr val="tx1">
                    <a:lumMod val="75000"/>
                    <a:lumOff val="25000"/>
                  </a:schemeClr>
                </a:solidFill>
                <a:cs typeface="+mn-ea"/>
              </a:rPr>
              <a:t>Enhance IT resource utilization </a:t>
            </a:r>
            <a:endParaRPr lang="en-US" dirty="0">
              <a:solidFill>
                <a:schemeClr val="tx1">
                  <a:lumMod val="75000"/>
                  <a:lumOff val="25000"/>
                </a:schemeClr>
              </a:solidFill>
              <a:cs typeface="+mn-ea"/>
            </a:endParaRPr>
          </a:p>
          <a:p>
            <a:pPr marL="342900" indent="-342900">
              <a:buFont typeface="Wingdings" pitchFamily="2" charset="2"/>
              <a:buChar char="l"/>
            </a:pPr>
            <a:r>
              <a:rPr dirty="0">
                <a:solidFill>
                  <a:schemeClr val="tx1">
                    <a:lumMod val="75000"/>
                    <a:lumOff val="25000"/>
                  </a:schemeClr>
                </a:solidFill>
                <a:cs typeface="+mn-ea"/>
              </a:rPr>
              <a:t>improve work efficiency</a:t>
            </a:r>
            <a:endParaRPr lang="en-US" altLang="zh-CN" dirty="0">
              <a:solidFill>
                <a:schemeClr val="tx1">
                  <a:lumMod val="75000"/>
                  <a:lumOff val="25000"/>
                </a:schemeClr>
              </a:solidFill>
              <a:cs typeface="+mn-ea"/>
              <a:sym typeface="+mn-lt"/>
            </a:endParaRPr>
          </a:p>
        </p:txBody>
      </p:sp>
      <p:sp>
        <p:nvSpPr>
          <p:cNvPr id="9" name="对角圆角矩形 8"/>
          <p:cNvSpPr/>
          <p:nvPr/>
        </p:nvSpPr>
        <p:spPr>
          <a:xfrm>
            <a:off x="6000760" y="3357562"/>
            <a:ext cx="2643206" cy="2303686"/>
          </a:xfrm>
          <a:prstGeom prst="round2Diag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chemeClr val="tx1">
                    <a:lumMod val="75000"/>
                    <a:lumOff val="25000"/>
                  </a:schemeClr>
                </a:solidFill>
                <a:cs typeface="+mn-ea"/>
              </a:rPr>
              <a:t>Reduce labor costs </a:t>
            </a:r>
            <a:endParaRPr lang="en-US" dirty="0">
              <a:solidFill>
                <a:schemeClr val="tx1">
                  <a:lumMod val="75000"/>
                  <a:lumOff val="25000"/>
                </a:schemeClr>
              </a:solidFill>
              <a:cs typeface="+mn-ea"/>
            </a:endParaRPr>
          </a:p>
          <a:p>
            <a:pPr marL="342900" indent="-342900">
              <a:buFont typeface="Wingdings" pitchFamily="2" charset="2"/>
              <a:buChar char="l"/>
            </a:pPr>
            <a:r>
              <a:rPr dirty="0">
                <a:solidFill>
                  <a:schemeClr val="tx1">
                    <a:lumMod val="75000"/>
                    <a:lumOff val="25000"/>
                  </a:schemeClr>
                </a:solidFill>
                <a:cs typeface="+mn-ea"/>
              </a:rPr>
              <a:t>increase IT management value</a:t>
            </a:r>
            <a:endParaRPr lang="en-US" altLang="zh-CN" dirty="0">
              <a:solidFill>
                <a:schemeClr val="tx1">
                  <a:lumMod val="75000"/>
                  <a:lumOff val="25000"/>
                </a:schemeClr>
              </a:solidFill>
              <a:cs typeface="+mn-ea"/>
              <a:sym typeface="+mn-lt"/>
            </a:endParaRPr>
          </a:p>
        </p:txBody>
      </p:sp>
    </p:spTree>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5" name="矩形 34"/>
          <p:cNvSpPr/>
          <p:nvPr/>
        </p:nvSpPr>
        <p:spPr>
          <a:xfrm>
            <a:off x="899592" y="3610627"/>
            <a:ext cx="6820708" cy="307777"/>
          </a:xfrm>
          <a:prstGeom prst="rect">
            <a:avLst/>
          </a:prstGeom>
          <a:solidFill>
            <a:schemeClr val="accent6">
              <a:lumMod val="75000"/>
            </a:schemeClr>
          </a:solidFill>
        </p:spPr>
        <p:txBody>
          <a:bodyPr wrap="square">
            <a:spAutoFit/>
          </a:bodyPr>
          <a:lstStyle/>
          <a:p>
            <a:pPr>
              <a:defRPr/>
            </a:pPr>
            <a:r>
              <a:rPr sz="1400" b="1" dirty="0">
                <a:solidFill>
                  <a:schemeClr val="bg1"/>
                </a:solidFill>
                <a:cs typeface="+mn-ea"/>
              </a:rPr>
              <a:t>Dimension 3: Post-incident auditing – content-level behavior auditing</a:t>
            </a:r>
            <a:endParaRPr altLang="en-US" sz="1400" b="1" dirty="0">
              <a:solidFill>
                <a:schemeClr val="bg1"/>
              </a:solidFill>
              <a:cs typeface="+mn-ea"/>
              <a:sym typeface="+mn-lt"/>
            </a:endParaRPr>
          </a:p>
        </p:txBody>
      </p:sp>
      <p:sp>
        <p:nvSpPr>
          <p:cNvPr id="36" name="矩形 35"/>
          <p:cNvSpPr/>
          <p:nvPr/>
        </p:nvSpPr>
        <p:spPr bwMode="auto">
          <a:xfrm>
            <a:off x="919644" y="2766365"/>
            <a:ext cx="6820708" cy="307777"/>
          </a:xfrm>
          <a:prstGeom prst="rect">
            <a:avLst/>
          </a:prstGeom>
          <a:solidFill>
            <a:schemeClr val="accent6">
              <a:lumMod val="75000"/>
            </a:schemeClr>
          </a:solidFill>
        </p:spPr>
        <p:txBody>
          <a:bodyPr wrap="square">
            <a:spAutoFit/>
          </a:bodyPr>
          <a:lstStyle/>
          <a:p>
            <a:pPr>
              <a:defRPr/>
            </a:pPr>
            <a:r>
              <a:rPr sz="1400" b="1" dirty="0">
                <a:solidFill>
                  <a:schemeClr val="bg1"/>
                </a:solidFill>
                <a:cs typeface="+mn-ea"/>
              </a:rPr>
              <a:t>Dimension 2: Real-time control – control of data circulation channels</a:t>
            </a:r>
            <a:endParaRPr altLang="en-US" sz="1400" b="1" dirty="0">
              <a:solidFill>
                <a:schemeClr val="bg1"/>
              </a:solidFill>
              <a:cs typeface="+mn-ea"/>
              <a:sym typeface="+mn-lt"/>
            </a:endParaRPr>
          </a:p>
        </p:txBody>
      </p:sp>
      <p:sp>
        <p:nvSpPr>
          <p:cNvPr id="37" name="矩形 36"/>
          <p:cNvSpPr/>
          <p:nvPr/>
        </p:nvSpPr>
        <p:spPr bwMode="auto">
          <a:xfrm>
            <a:off x="899592" y="1722457"/>
            <a:ext cx="6840760" cy="307777"/>
          </a:xfrm>
          <a:prstGeom prst="rect">
            <a:avLst/>
          </a:prstGeom>
          <a:solidFill>
            <a:schemeClr val="accent6">
              <a:lumMod val="75000"/>
            </a:schemeClr>
          </a:solidFill>
        </p:spPr>
        <p:txBody>
          <a:bodyPr wrap="square">
            <a:spAutoFit/>
          </a:bodyPr>
          <a:lstStyle/>
          <a:p>
            <a:pPr>
              <a:defRPr/>
            </a:pPr>
            <a:r>
              <a:rPr sz="1400" b="1" dirty="0">
                <a:solidFill>
                  <a:schemeClr val="bg1"/>
                </a:solidFill>
                <a:cs typeface="+mn-ea"/>
              </a:rPr>
              <a:t>Dimension 1: Pre-incident protection – transparent document encryption</a:t>
            </a:r>
            <a:endParaRPr altLang="en-US" sz="1400" b="1" dirty="0">
              <a:solidFill>
                <a:schemeClr val="bg1"/>
              </a:solidFill>
              <a:cs typeface="+mn-ea"/>
              <a:sym typeface="+mn-lt"/>
            </a:endParaRPr>
          </a:p>
        </p:txBody>
      </p:sp>
      <p:sp>
        <p:nvSpPr>
          <p:cNvPr id="38" name="TextBox 13"/>
          <p:cNvSpPr txBox="1"/>
          <p:nvPr/>
        </p:nvSpPr>
        <p:spPr>
          <a:xfrm>
            <a:off x="378293" y="498764"/>
            <a:ext cx="8143875" cy="839478"/>
          </a:xfrm>
          <a:prstGeom prst="rect">
            <a:avLst/>
          </a:prstGeom>
          <a:noFill/>
          <a:ln w="9525">
            <a:noFill/>
            <a:miter lim="800000"/>
            <a:headEnd/>
            <a:tailEnd/>
          </a:ln>
        </p:spPr>
        <p:txBody>
          <a:bodyPr anchor="ctr"/>
          <a:lstStyle/>
          <a:p>
            <a:pPr eaLnBrk="0" hangingPunct="0">
              <a:defRPr/>
            </a:pPr>
            <a:r>
              <a:rPr sz="3600" b="1" dirty="0">
                <a:solidFill>
                  <a:srgbClr val="00428C"/>
                </a:solidFill>
              </a:rPr>
              <a:t>AnySecura 3D Intelligent Data Leakage Prevention System</a:t>
            </a:r>
          </a:p>
        </p:txBody>
      </p:sp>
      <p:sp>
        <p:nvSpPr>
          <p:cNvPr id="39" name="矩形 38"/>
          <p:cNvSpPr/>
          <p:nvPr/>
        </p:nvSpPr>
        <p:spPr>
          <a:xfrm>
            <a:off x="922828" y="4651096"/>
            <a:ext cx="6797472" cy="307777"/>
          </a:xfrm>
          <a:prstGeom prst="rect">
            <a:avLst/>
          </a:prstGeom>
          <a:solidFill>
            <a:schemeClr val="accent6">
              <a:lumMod val="75000"/>
            </a:schemeClr>
          </a:solidFill>
        </p:spPr>
        <p:txBody>
          <a:bodyPr wrap="square">
            <a:spAutoFit/>
          </a:bodyPr>
          <a:lstStyle/>
          <a:p>
            <a:pPr>
              <a:defRPr/>
            </a:pPr>
            <a:r>
              <a:rPr sz="1400" b="1" dirty="0">
                <a:solidFill>
                  <a:schemeClr val="bg1"/>
                </a:solidFill>
                <a:cs typeface="+mn-ea"/>
              </a:rPr>
              <a:t>Smart Protection: Proactive protection based on sensitive content</a:t>
            </a:r>
            <a:endParaRPr altLang="en-US" sz="1400" b="1" dirty="0">
              <a:solidFill>
                <a:schemeClr val="bg1"/>
              </a:solidFill>
              <a:cs typeface="+mn-ea"/>
              <a:sym typeface="+mn-lt"/>
            </a:endParaRPr>
          </a:p>
        </p:txBody>
      </p:sp>
      <p:sp>
        <p:nvSpPr>
          <p:cNvPr id="99" name="矩形 98"/>
          <p:cNvSpPr/>
          <p:nvPr/>
        </p:nvSpPr>
        <p:spPr>
          <a:xfrm>
            <a:off x="893473" y="5677697"/>
            <a:ext cx="7309507" cy="1566263"/>
          </a:xfrm>
          <a:prstGeom prst="rect">
            <a:avLst/>
          </a:prstGeom>
        </p:spPr>
        <p:txBody>
          <a:bodyPr wrap="square">
            <a:spAutoFit/>
          </a:bodyPr>
          <a:lstStyle/>
          <a:p>
            <a:pPr>
              <a:lnSpc>
                <a:spcPct val="150000"/>
              </a:lnSpc>
            </a:pPr>
            <a:r>
              <a:rPr sz="1600" b="1" dirty="0">
                <a:solidFill>
                  <a:srgbClr val="E95740"/>
                </a:solidFill>
              </a:rPr>
              <a:t>Advantages</a:t>
            </a:r>
            <a:endParaRPr lang="en-US" sz="1600" b="1" dirty="0">
              <a:solidFill>
                <a:srgbClr val="E95740"/>
              </a:solidFill>
            </a:endParaRPr>
          </a:p>
          <a:p>
            <a:pPr marL="342900" indent="-342900">
              <a:lnSpc>
                <a:spcPct val="150000"/>
              </a:lnSpc>
              <a:buFont typeface="Wingdings" pitchFamily="2" charset="2"/>
              <a:buChar char="ü"/>
            </a:pPr>
            <a:r>
              <a:rPr sz="1400" dirty="0">
                <a:cs typeface="+mn-ea"/>
              </a:rPr>
              <a:t>Establish a full-cycle security system (before, during, and after); </a:t>
            </a:r>
            <a:endParaRPr lang="en-US" sz="1400" dirty="0">
              <a:cs typeface="+mn-ea"/>
            </a:endParaRPr>
          </a:p>
          <a:p>
            <a:pPr marL="342900" indent="-342900">
              <a:lnSpc>
                <a:spcPct val="150000"/>
              </a:lnSpc>
              <a:buFont typeface="Wingdings" pitchFamily="2" charset="2"/>
              <a:buChar char="ü"/>
            </a:pPr>
            <a:r>
              <a:rPr lang="en-US" sz="1400" dirty="0">
                <a:cs typeface="+mn-ea"/>
              </a:rPr>
              <a:t>H</a:t>
            </a:r>
            <a:r>
              <a:rPr sz="1400" dirty="0">
                <a:cs typeface="+mn-ea"/>
              </a:rPr>
              <a:t>ighly targeted and flexible solution</a:t>
            </a:r>
            <a:endParaRPr lang="en-US" altLang="zh-CN" sz="1400" dirty="0">
              <a:cs typeface="+mn-ea"/>
              <a:sym typeface="+mn-lt"/>
            </a:endParaRPr>
          </a:p>
          <a:p>
            <a:pPr marL="342900" indent="-342900">
              <a:buFont typeface="Wingdings" pitchFamily="2" charset="2"/>
              <a:buChar char="ü"/>
            </a:pPr>
            <a:endParaRPr lang="en-US" altLang="zh-CN" sz="1400" dirty="0">
              <a:cs typeface="+mn-ea"/>
              <a:sym typeface="+mn-lt"/>
            </a:endParaRPr>
          </a:p>
          <a:p>
            <a:pPr marL="342900" indent="-342900">
              <a:lnSpc>
                <a:spcPct val="125000"/>
              </a:lnSpc>
              <a:buFont typeface="Wingdings" pitchFamily="2" charset="2"/>
              <a:buChar char="ü"/>
            </a:pPr>
            <a:endParaRPr lang="en-US" altLang="zh-CN" sz="1400" dirty="0">
              <a:cs typeface="+mn-ea"/>
              <a:sym typeface="+mn-lt"/>
            </a:endParaRPr>
          </a:p>
        </p:txBody>
      </p:sp>
      <p:sp>
        <p:nvSpPr>
          <p:cNvPr id="100" name="矩形 99"/>
          <p:cNvSpPr/>
          <p:nvPr/>
        </p:nvSpPr>
        <p:spPr>
          <a:xfrm>
            <a:off x="893473" y="2165733"/>
            <a:ext cx="6820708" cy="307777"/>
          </a:xfrm>
          <a:prstGeom prst="rect">
            <a:avLst/>
          </a:prstGeom>
        </p:spPr>
        <p:txBody>
          <a:bodyPr wrap="square">
            <a:spAutoFit/>
          </a:bodyPr>
          <a:lstStyle/>
          <a:p>
            <a:r>
              <a:rPr sz="1400" dirty="0">
                <a:cs typeface="+mn-ea"/>
              </a:rPr>
              <a:t>Strict encryption of core data, ensuring document security from the source</a:t>
            </a:r>
          </a:p>
        </p:txBody>
      </p:sp>
      <p:sp>
        <p:nvSpPr>
          <p:cNvPr id="101" name="矩形 100"/>
          <p:cNvSpPr/>
          <p:nvPr/>
        </p:nvSpPr>
        <p:spPr>
          <a:xfrm>
            <a:off x="893473" y="3215731"/>
            <a:ext cx="4367422" cy="307777"/>
          </a:xfrm>
          <a:prstGeom prst="rect">
            <a:avLst/>
          </a:prstGeom>
        </p:spPr>
        <p:txBody>
          <a:bodyPr wrap="square">
            <a:spAutoFit/>
          </a:bodyPr>
          <a:lstStyle/>
          <a:p>
            <a:r>
              <a:rPr sz="1400" dirty="0">
                <a:cs typeface="+mn-ea"/>
              </a:rPr>
              <a:t>Compliance</a:t>
            </a:r>
            <a:r>
              <a:rPr sz="1400" dirty="0"/>
              <a:t> control of file circulation after decryption</a:t>
            </a:r>
            <a:endParaRPr lang="en-US" altLang="zh-CN" sz="1400" dirty="0">
              <a:cs typeface="+mn-ea"/>
              <a:sym typeface="+mn-lt"/>
            </a:endParaRPr>
          </a:p>
        </p:txBody>
      </p:sp>
      <p:sp>
        <p:nvSpPr>
          <p:cNvPr id="102" name="矩形 101"/>
          <p:cNvSpPr/>
          <p:nvPr/>
        </p:nvSpPr>
        <p:spPr>
          <a:xfrm>
            <a:off x="893473" y="4059993"/>
            <a:ext cx="6836484" cy="307777"/>
          </a:xfrm>
          <a:prstGeom prst="rect">
            <a:avLst/>
          </a:prstGeom>
        </p:spPr>
        <p:txBody>
          <a:bodyPr wrap="square">
            <a:spAutoFit/>
          </a:bodyPr>
          <a:lstStyle/>
          <a:p>
            <a:r>
              <a:rPr sz="1400" dirty="0"/>
              <a:t>Trace data operations and flows to detect risks and provide insights for</a:t>
            </a:r>
            <a:endParaRPr sz="2000" b="1" dirty="0">
              <a:solidFill>
                <a:schemeClr val="bg1"/>
              </a:solidFill>
              <a:cs typeface="+mn-ea"/>
            </a:endParaRPr>
          </a:p>
        </p:txBody>
      </p:sp>
      <p:sp>
        <p:nvSpPr>
          <p:cNvPr id="103" name="矩形 102"/>
          <p:cNvSpPr/>
          <p:nvPr/>
        </p:nvSpPr>
        <p:spPr>
          <a:xfrm>
            <a:off x="909249" y="5119698"/>
            <a:ext cx="6820708" cy="523220"/>
          </a:xfrm>
          <a:prstGeom prst="rect">
            <a:avLst/>
          </a:prstGeom>
        </p:spPr>
        <p:txBody>
          <a:bodyPr wrap="square">
            <a:spAutoFit/>
          </a:bodyPr>
          <a:lstStyle/>
          <a:p>
            <a:r>
              <a:rPr sz="1400" dirty="0"/>
              <a:t>Encrypt, control, and audit documents containing sensitive content for more precise protection</a:t>
            </a:r>
          </a:p>
        </p:txBody>
      </p:sp>
    </p:spTree>
    <p:extLst>
      <p:ext uri="{BB962C8B-B14F-4D97-AF65-F5344CB8AC3E}">
        <p14:creationId xmlns:p14="http://schemas.microsoft.com/office/powerpoint/2010/main" val="30882791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up)">
                                      <p:cBhvr>
                                        <p:cTn id="7" dur="500"/>
                                        <p:tgtEl>
                                          <p:spTgt spid="37"/>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00"/>
                                        </p:tgtEl>
                                        <p:attrNameLst>
                                          <p:attrName>style.visibility</p:attrName>
                                        </p:attrNameLst>
                                      </p:cBhvr>
                                      <p:to>
                                        <p:strVal val="visible"/>
                                      </p:to>
                                    </p:set>
                                  </p:childTnLst>
                                </p:cTn>
                              </p:par>
                              <p:par>
                                <p:cTn id="10" presetID="22" presetClass="entr" presetSubtype="1" fill="hold" grpId="0" nodeType="with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wipe(up)">
                                      <p:cBhvr>
                                        <p:cTn id="12" dur="500"/>
                                        <p:tgtEl>
                                          <p:spTgt spid="36"/>
                                        </p:tgtEl>
                                      </p:cBhvr>
                                    </p:animEffect>
                                  </p:childTnLst>
                                </p:cTn>
                              </p:par>
                              <p:par>
                                <p:cTn id="13" presetID="1" presetClass="entr" presetSubtype="0" fill="hold" grpId="0" nodeType="withEffect">
                                  <p:stCondLst>
                                    <p:cond delay="0"/>
                                  </p:stCondLst>
                                  <p:childTnLst>
                                    <p:set>
                                      <p:cBhvr>
                                        <p:cTn id="14" dur="1" fill="hold">
                                          <p:stCondLst>
                                            <p:cond delay="0"/>
                                          </p:stCondLst>
                                        </p:cTn>
                                        <p:tgtEl>
                                          <p:spTgt spid="101"/>
                                        </p:tgtEl>
                                        <p:attrNameLst>
                                          <p:attrName>style.visibility</p:attrName>
                                        </p:attrNameLst>
                                      </p:cBhvr>
                                      <p:to>
                                        <p:strVal val="visible"/>
                                      </p:to>
                                    </p:set>
                                  </p:childTnLst>
                                </p:cTn>
                              </p:par>
                              <p:par>
                                <p:cTn id="15" presetID="22" presetClass="entr" presetSubtype="1"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wipe(up)">
                                      <p:cBhvr>
                                        <p:cTn id="17" dur="500"/>
                                        <p:tgtEl>
                                          <p:spTgt spid="35"/>
                                        </p:tgtEl>
                                      </p:cBhvr>
                                    </p:animEffect>
                                  </p:childTnLst>
                                </p:cTn>
                              </p:par>
                              <p:par>
                                <p:cTn id="18" presetID="1"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wipe(down)">
                                      <p:cBhvr>
                                        <p:cTn id="24" dur="500"/>
                                        <p:tgtEl>
                                          <p:spTgt spid="39"/>
                                        </p:tgtEl>
                                      </p:cBhvr>
                                    </p:animEffect>
                                  </p:childTnLst>
                                </p:cTn>
                              </p:par>
                              <p:par>
                                <p:cTn id="25" presetID="1" presetClass="entr" presetSubtype="0" fill="hold" grpId="0" nodeType="withEffect">
                                  <p:stCondLst>
                                    <p:cond delay="0"/>
                                  </p:stCondLst>
                                  <p:childTnLst>
                                    <p:set>
                                      <p:cBhvr>
                                        <p:cTn id="26" dur="1" fill="hold">
                                          <p:stCondLst>
                                            <p:cond delay="0"/>
                                          </p:stCondLst>
                                        </p:cTn>
                                        <p:tgtEl>
                                          <p:spTgt spid="10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nodeType="clickEffect">
                                  <p:stCondLst>
                                    <p:cond delay="0"/>
                                  </p:stCondLst>
                                  <p:childTnLst>
                                    <p:set>
                                      <p:cBhvr>
                                        <p:cTn id="30" dur="1" fill="hold">
                                          <p:stCondLst>
                                            <p:cond delay="0"/>
                                          </p:stCondLst>
                                        </p:cTn>
                                        <p:tgtEl>
                                          <p:spTgt spid="99"/>
                                        </p:tgtEl>
                                        <p:attrNameLst>
                                          <p:attrName>style.visibility</p:attrName>
                                        </p:attrNameLst>
                                      </p:cBhvr>
                                      <p:to>
                                        <p:strVal val="visible"/>
                                      </p:to>
                                    </p:set>
                                    <p:animEffect transition="in" filter="wipe(left)">
                                      <p:cBhvr>
                                        <p:cTn id="31" dur="10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9" grpId="0" animBg="1"/>
      <p:bldP spid="100" grpId="0"/>
      <p:bldP spid="101" grpId="0"/>
      <p:bldP spid="102" grpId="0"/>
      <p:bldP spid="103" grpId="0"/>
    </p:bldLst>
  </p:timing>
</p:sld>
</file>

<file path=ppt/slides/slide1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a:latin typeface="+mn-lt"/>
              </a:rPr>
              <a:t>System Operation &amp; Maintenance Solution</a:t>
            </a:r>
          </a:p>
        </p:txBody>
      </p:sp>
      <p:sp>
        <p:nvSpPr>
          <p:cNvPr id="4" name="圆角矩形 3"/>
          <p:cNvSpPr/>
          <p:nvPr/>
        </p:nvSpPr>
        <p:spPr>
          <a:xfrm>
            <a:off x="714348" y="2000240"/>
            <a:ext cx="6429420" cy="3429024"/>
          </a:xfrm>
          <a:prstGeom prst="roundRect">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 name="椭圆 4"/>
          <p:cNvSpPr/>
          <p:nvPr/>
        </p:nvSpPr>
        <p:spPr>
          <a:xfrm>
            <a:off x="1026016" y="2285992"/>
            <a:ext cx="1260000" cy="1260000"/>
          </a:xfrm>
          <a:prstGeom prst="ellipse">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200" b="1"/>
              <a:t>Asset Management</a:t>
            </a:r>
          </a:p>
        </p:txBody>
      </p:sp>
      <p:sp>
        <p:nvSpPr>
          <p:cNvPr id="6" name="椭圆 5"/>
          <p:cNvSpPr/>
          <p:nvPr/>
        </p:nvSpPr>
        <p:spPr>
          <a:xfrm>
            <a:off x="4014351" y="3929066"/>
            <a:ext cx="1260000" cy="1260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200" b="1"/>
              <a:t>Remote Control</a:t>
            </a:r>
          </a:p>
        </p:txBody>
      </p:sp>
      <p:sp>
        <p:nvSpPr>
          <p:cNvPr id="7" name="椭圆 6"/>
          <p:cNvSpPr/>
          <p:nvPr/>
        </p:nvSpPr>
        <p:spPr>
          <a:xfrm>
            <a:off x="5526578" y="2285992"/>
            <a:ext cx="1260000" cy="1260000"/>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200" b="1"/>
              <a:t>Patch Management</a:t>
            </a:r>
          </a:p>
        </p:txBody>
      </p:sp>
      <p:sp>
        <p:nvSpPr>
          <p:cNvPr id="8" name="椭圆 7"/>
          <p:cNvSpPr/>
          <p:nvPr/>
        </p:nvSpPr>
        <p:spPr>
          <a:xfrm>
            <a:off x="1013955" y="3929066"/>
            <a:ext cx="1260000" cy="1260000"/>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200" b="1"/>
              <a:t>Software Distribution</a:t>
            </a:r>
          </a:p>
        </p:txBody>
      </p:sp>
      <p:sp>
        <p:nvSpPr>
          <p:cNvPr id="9" name="椭圆 8"/>
          <p:cNvSpPr/>
          <p:nvPr/>
        </p:nvSpPr>
        <p:spPr>
          <a:xfrm>
            <a:off x="4026380" y="2285992"/>
            <a:ext cx="1260000" cy="1260000"/>
          </a:xfrm>
          <a:prstGeom prst="ellipse">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200" b="1" dirty="0"/>
              <a:t>Vulnerability Management</a:t>
            </a:r>
          </a:p>
        </p:txBody>
      </p:sp>
      <p:sp>
        <p:nvSpPr>
          <p:cNvPr id="10" name="椭圆 9"/>
          <p:cNvSpPr/>
          <p:nvPr/>
        </p:nvSpPr>
        <p:spPr>
          <a:xfrm>
            <a:off x="2514153" y="3929066"/>
            <a:ext cx="1260000" cy="1260000"/>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200" b="1"/>
              <a:t>Uninstallation Management</a:t>
            </a:r>
          </a:p>
        </p:txBody>
      </p:sp>
      <p:sp>
        <p:nvSpPr>
          <p:cNvPr id="11" name="椭圆 10"/>
          <p:cNvSpPr/>
          <p:nvPr/>
        </p:nvSpPr>
        <p:spPr>
          <a:xfrm>
            <a:off x="2526182" y="2285992"/>
            <a:ext cx="1260000" cy="1260000"/>
          </a:xfrm>
          <a:prstGeom prst="ellipse">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200" b="1"/>
              <a:t>License Management</a:t>
            </a:r>
          </a:p>
        </p:txBody>
      </p:sp>
      <p:pic>
        <p:nvPicPr>
          <p:cNvPr id="12" name="Picture 3" descr="E:\市场部文档\产品图片\400个常用ppt图标_ppt宝藏_www.pptbz\400个常用ppt图标_ppt宝藏_www.pptbz\400个常用ppt图标(218)_ppt宝藏_www.pptbz.com.png"/>
          <p:cNvPicPr>
            <a:picLocks noChangeAspect="1" noChangeArrowheads="1"/>
          </p:cNvPicPr>
          <p:nvPr/>
        </p:nvPicPr>
        <p:blipFill>
          <a:blip r:embed="rId2"/>
          <a:srcRect/>
          <a:stretch>
            <a:fillRect/>
          </a:stretch>
        </p:blipFill>
        <p:spPr bwMode="auto">
          <a:xfrm>
            <a:off x="7215206" y="2899438"/>
            <a:ext cx="1625600" cy="1625600"/>
          </a:xfrm>
          <a:prstGeom prst="rect">
            <a:avLst/>
          </a:prstGeom>
          <a:noFill/>
        </p:spPr>
      </p:pic>
      <p:sp>
        <p:nvSpPr>
          <p:cNvPr id="13" name="椭圆 12"/>
          <p:cNvSpPr/>
          <p:nvPr/>
        </p:nvSpPr>
        <p:spPr>
          <a:xfrm>
            <a:off x="5526578" y="3931229"/>
            <a:ext cx="1260000" cy="12600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200" b="1"/>
              <a:t>Remote Maintenance</a:t>
            </a:r>
          </a:p>
        </p:txBody>
      </p:sp>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Behavior Management Solution</a:t>
            </a:r>
          </a:p>
        </p:txBody>
      </p:sp>
      <p:pic>
        <p:nvPicPr>
          <p:cNvPr id="2050" name="Picture 2" descr="E:\市场部文档\产品图片\400个常用ppt图标_ppt宝藏_www.pptbz\400个常用ppt图标_ppt宝藏_www.pptbz\400个常用ppt图标(282)_ppt宝藏_www.pptbz.com.png"/>
          <p:cNvPicPr>
            <a:picLocks noChangeAspect="1" noChangeArrowheads="1"/>
          </p:cNvPicPr>
          <p:nvPr/>
        </p:nvPicPr>
        <p:blipFill>
          <a:blip r:embed="rId2"/>
          <a:srcRect/>
          <a:stretch>
            <a:fillRect/>
          </a:stretch>
        </p:blipFill>
        <p:spPr bwMode="auto">
          <a:xfrm>
            <a:off x="-32" y="2946408"/>
            <a:ext cx="1625600" cy="1625600"/>
          </a:xfrm>
          <a:prstGeom prst="rect">
            <a:avLst/>
          </a:prstGeom>
          <a:noFill/>
        </p:spPr>
      </p:pic>
      <p:pic>
        <p:nvPicPr>
          <p:cNvPr id="6" name="圖片 2"/>
          <p:cNvPicPr>
            <a:picLocks noChangeAspect="1"/>
          </p:cNvPicPr>
          <p:nvPr/>
        </p:nvPicPr>
        <p:blipFill>
          <a:blip r:embed="rId3"/>
          <a:srcRect/>
          <a:stretch>
            <a:fillRect/>
          </a:stretch>
        </p:blipFill>
        <p:spPr bwMode="auto">
          <a:xfrm>
            <a:off x="5044673" y="4472320"/>
            <a:ext cx="821993" cy="720000"/>
          </a:xfrm>
          <a:prstGeom prst="rect">
            <a:avLst/>
          </a:prstGeom>
          <a:noFill/>
          <a:ln w="9525">
            <a:noFill/>
            <a:miter lim="800000"/>
            <a:headEnd/>
            <a:tailEnd/>
          </a:ln>
        </p:spPr>
      </p:pic>
      <p:pic>
        <p:nvPicPr>
          <p:cNvPr id="7" name="Picture 2"/>
          <p:cNvPicPr>
            <a:picLocks noChangeAspect="1" noChangeArrowheads="1"/>
          </p:cNvPicPr>
          <p:nvPr/>
        </p:nvPicPr>
        <p:blipFill>
          <a:blip r:embed="rId4"/>
          <a:srcRect/>
          <a:stretch>
            <a:fillRect/>
          </a:stretch>
        </p:blipFill>
        <p:spPr bwMode="auto">
          <a:xfrm>
            <a:off x="6411794" y="4472320"/>
            <a:ext cx="720000" cy="720000"/>
          </a:xfrm>
          <a:prstGeom prst="rect">
            <a:avLst/>
          </a:prstGeom>
          <a:noFill/>
          <a:ln w="9525">
            <a:noFill/>
            <a:miter lim="800000"/>
            <a:headEnd/>
            <a:tailEnd/>
          </a:ln>
        </p:spPr>
      </p:pic>
      <p:pic>
        <p:nvPicPr>
          <p:cNvPr id="13" name="Picture 2" descr="D:\备用机文件-zhonggm\PPT-统一图标\128\wifi-icon.png"/>
          <p:cNvPicPr>
            <a:picLocks noChangeAspect="1" noChangeArrowheads="1"/>
          </p:cNvPicPr>
          <p:nvPr/>
        </p:nvPicPr>
        <p:blipFill>
          <a:blip r:embed="rId5" cstate="print"/>
          <a:srcRect/>
          <a:stretch>
            <a:fillRect/>
          </a:stretch>
        </p:blipFill>
        <p:spPr bwMode="auto">
          <a:xfrm>
            <a:off x="3789344" y="4442824"/>
            <a:ext cx="720000" cy="720000"/>
          </a:xfrm>
          <a:prstGeom prst="rect">
            <a:avLst/>
          </a:prstGeom>
          <a:noFill/>
        </p:spPr>
      </p:pic>
      <p:sp>
        <p:nvSpPr>
          <p:cNvPr id="2059" name="AutoShape 11" descr="http://t12.baidu.com/it/u=885439466,942838439&amp;fm=58"/>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061" name="AutoShape 13" descr="http://t12.baidu.com/it/u=885439466,942838439&amp;fm=58"/>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2065" name="AutoShape 17" descr="http://t11.baidu.com/it/u=841514035,867489897&amp;fm=58"/>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0" name="圆角矩形 29"/>
          <p:cNvSpPr/>
          <p:nvPr/>
        </p:nvSpPr>
        <p:spPr>
          <a:xfrm>
            <a:off x="1848664" y="2049048"/>
            <a:ext cx="1517672" cy="857256"/>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dirty="0"/>
              <a:t>Internet Behavior</a:t>
            </a:r>
          </a:p>
        </p:txBody>
      </p:sp>
      <p:sp>
        <p:nvSpPr>
          <p:cNvPr id="32" name="圆角矩形 31"/>
          <p:cNvSpPr/>
          <p:nvPr/>
        </p:nvSpPr>
        <p:spPr>
          <a:xfrm>
            <a:off x="1848664" y="3192056"/>
            <a:ext cx="1517672" cy="857256"/>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a:t>Unrelated Applications</a:t>
            </a:r>
          </a:p>
        </p:txBody>
      </p:sp>
      <p:sp>
        <p:nvSpPr>
          <p:cNvPr id="33" name="圆角矩形 32"/>
          <p:cNvSpPr/>
          <p:nvPr/>
        </p:nvSpPr>
        <p:spPr>
          <a:xfrm>
            <a:off x="1848664" y="4335064"/>
            <a:ext cx="1517672" cy="857256"/>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dirty="0"/>
              <a:t>Other Behaviors</a:t>
            </a:r>
          </a:p>
        </p:txBody>
      </p:sp>
      <p:pic>
        <p:nvPicPr>
          <p:cNvPr id="10" name="图片 9">
            <a:extLst>
              <a:ext uri="{FF2B5EF4-FFF2-40B4-BE49-F238E27FC236}">
                <a16:creationId xmlns:a16="http://schemas.microsoft.com/office/drawing/2014/main" id="{80EDFC10-4AE5-E723-20E5-2BE52EC38698}"/>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368752" y="1916832"/>
            <a:ext cx="1106464" cy="1106464"/>
          </a:xfrm>
          <a:prstGeom prst="rect">
            <a:avLst/>
          </a:prstGeom>
        </p:spPr>
      </p:pic>
      <p:pic>
        <p:nvPicPr>
          <p:cNvPr id="12" name="图片 11">
            <a:extLst>
              <a:ext uri="{FF2B5EF4-FFF2-40B4-BE49-F238E27FC236}">
                <a16:creationId xmlns:a16="http://schemas.microsoft.com/office/drawing/2014/main" id="{9A77A5F2-8D00-ED5E-7174-A454CD78EAB4}"/>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908821" y="2138621"/>
            <a:ext cx="1240677" cy="696245"/>
          </a:xfrm>
          <a:prstGeom prst="rect">
            <a:avLst/>
          </a:prstGeom>
        </p:spPr>
      </p:pic>
      <p:pic>
        <p:nvPicPr>
          <p:cNvPr id="17" name="图片 16">
            <a:extLst>
              <a:ext uri="{FF2B5EF4-FFF2-40B4-BE49-F238E27FC236}">
                <a16:creationId xmlns:a16="http://schemas.microsoft.com/office/drawing/2014/main" id="{F36A5D84-6BFB-F9CA-C4A5-0EB8C3D35740}"/>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714770" y="1995745"/>
            <a:ext cx="939628" cy="939628"/>
          </a:xfrm>
          <a:prstGeom prst="rect">
            <a:avLst/>
          </a:prstGeom>
        </p:spPr>
      </p:pic>
      <p:pic>
        <p:nvPicPr>
          <p:cNvPr id="19" name="图片 18">
            <a:extLst>
              <a:ext uri="{FF2B5EF4-FFF2-40B4-BE49-F238E27FC236}">
                <a16:creationId xmlns:a16="http://schemas.microsoft.com/office/drawing/2014/main" id="{FD5C7527-65B4-9C84-1D00-5EEF79BD3D64}"/>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6080980" y="2935373"/>
            <a:ext cx="1587364" cy="1587364"/>
          </a:xfrm>
          <a:prstGeom prst="rect">
            <a:avLst/>
          </a:prstGeom>
        </p:spPr>
      </p:pic>
      <p:pic>
        <p:nvPicPr>
          <p:cNvPr id="23" name="图片 22">
            <a:extLst>
              <a:ext uri="{FF2B5EF4-FFF2-40B4-BE49-F238E27FC236}">
                <a16:creationId xmlns:a16="http://schemas.microsoft.com/office/drawing/2014/main" id="{FA03DCE9-730A-6A6B-607C-8CF3C9768839}"/>
              </a:ext>
            </a:extLst>
          </p:cNvPr>
          <p:cNvPicPr>
            <a:picLocks noChangeAspect="1"/>
          </p:cNvPicPr>
          <p:nvPr/>
        </p:nvPicPr>
        <p:blipFill>
          <a:blip r:embed="rId10" cstate="print">
            <a:extLst>
              <a:ext uri="{28A0092B-C50C-407E-A947-70E740481C1C}">
                <a14:useLocalDpi xmlns:a14="http://schemas.microsoft.com/office/drawing/2010/main" val="0"/>
              </a:ext>
            </a:extLst>
          </a:blip>
          <a:srcRect l="14927" r="18215"/>
          <a:stretch>
            <a:fillRect/>
          </a:stretch>
        </p:blipFill>
        <p:spPr>
          <a:xfrm>
            <a:off x="3756016" y="3255534"/>
            <a:ext cx="860025" cy="723564"/>
          </a:xfrm>
          <a:prstGeom prst="rect">
            <a:avLst/>
          </a:prstGeom>
        </p:spPr>
      </p:pic>
      <p:pic>
        <p:nvPicPr>
          <p:cNvPr id="27" name="图片 26">
            <a:extLst>
              <a:ext uri="{FF2B5EF4-FFF2-40B4-BE49-F238E27FC236}">
                <a16:creationId xmlns:a16="http://schemas.microsoft.com/office/drawing/2014/main" id="{BD5A8F1C-4DB5-EE36-1982-E481D8BA3360}"/>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121409" y="3200823"/>
            <a:ext cx="821993" cy="858411"/>
          </a:xfrm>
          <a:prstGeom prst="rect">
            <a:avLst/>
          </a:prstGeom>
        </p:spPr>
      </p:pic>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Solution Advantages</a:t>
            </a:r>
          </a:p>
        </p:txBody>
      </p:sp>
      <p:sp>
        <p:nvSpPr>
          <p:cNvPr id="4" name="矩形 3"/>
          <p:cNvSpPr/>
          <p:nvPr/>
        </p:nvSpPr>
        <p:spPr>
          <a:xfrm>
            <a:off x="0" y="2214554"/>
            <a:ext cx="9144000" cy="3086654"/>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indent="-457200">
              <a:buFont typeface="Wingdings" pitchFamily="2" charset="2"/>
              <a:buChar char="ü"/>
            </a:pPr>
            <a:r>
              <a:rPr sz="2400" b="1" dirty="0">
                <a:solidFill>
                  <a:schemeClr val="bg1"/>
                </a:solidFill>
                <a:cs typeface="+mn-ea"/>
              </a:rPr>
              <a:t>Flexible solution</a:t>
            </a:r>
            <a:r>
              <a:rPr b="1" dirty="0"/>
              <a:t>: modular design allows users to combine features freely based on needs.
</a:t>
            </a:r>
            <a:r>
              <a:rPr sz="2400" b="1" dirty="0">
                <a:solidFill>
                  <a:schemeClr val="bg1"/>
                </a:solidFill>
                <a:cs typeface="+mn-ea"/>
              </a:rPr>
              <a:t>Highly scalable</a:t>
            </a:r>
            <a:r>
              <a:rPr b="1" dirty="0"/>
              <a:t>: integrates 10 core products and 19 functional modules into a single client, meeting current needs while supporting future expansion</a:t>
            </a:r>
            <a:endParaRPr lang="en-US" altLang="zh-CN" sz="1400" dirty="0">
              <a:solidFill>
                <a:schemeClr val="bg1"/>
              </a:solidFill>
              <a:cs typeface="+mn-ea"/>
              <a:sym typeface="+mn-lt"/>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Table of Contents</a:t>
            </a:r>
          </a:p>
        </p:txBody>
      </p:sp>
      <p:sp>
        <p:nvSpPr>
          <p:cNvPr id="4" name="Rectangle 2"/>
          <p:cNvSpPr/>
          <p:nvPr/>
        </p:nvSpPr>
        <p:spPr bwMode="auto">
          <a:xfrm>
            <a:off x="1619672" y="1682488"/>
            <a:ext cx="5976664" cy="603504"/>
          </a:xfrm>
          <a:prstGeom prst="rect">
            <a:avLst/>
          </a:prstGeom>
          <a:solidFill>
            <a:srgbClr val="00428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685543" tIns="91406" rIns="182812" bIns="91406"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defTabSz="932121" fontAlgn="base">
              <a:spcBef>
                <a:spcPct val="0"/>
              </a:spcBef>
              <a:spcAft>
                <a:spcPct val="0"/>
              </a:spcAft>
            </a:pPr>
            <a:r>
              <a:rPr sz="2400" b="1" dirty="0"/>
              <a:t>AnySecura Product Overview</a:t>
            </a:r>
            <a:endParaRPr lang="en-US" sz="2400" b="1" dirty="0">
              <a:ln w="18415" cmpd="sng">
                <a:noFill/>
                <a:prstDash val="solid"/>
              </a:ln>
              <a:gradFill>
                <a:gsLst>
                  <a:gs pos="0">
                    <a:srgbClr val="FFFFFF"/>
                  </a:gs>
                  <a:gs pos="100000">
                    <a:srgbClr val="FFFFFF"/>
                  </a:gs>
                </a:gsLst>
                <a:lin ang="5400000" scaled="0"/>
              </a:gradFill>
              <a:effectLst>
                <a:outerShdw blurRad="12700" dir="3600000" algn="tl" rotWithShape="0">
                  <a:schemeClr val="tx1">
                    <a:lumMod val="75000"/>
                    <a:lumOff val="25000"/>
                    <a:alpha val="90000"/>
                  </a:schemeClr>
                </a:outerShdw>
              </a:effectLst>
              <a:cs typeface="+mn-ea"/>
              <a:sym typeface="+mn-lt"/>
            </a:endParaRPr>
          </a:p>
        </p:txBody>
      </p:sp>
      <p:sp>
        <p:nvSpPr>
          <p:cNvPr id="5" name="Oval 5"/>
          <p:cNvSpPr/>
          <p:nvPr/>
        </p:nvSpPr>
        <p:spPr bwMode="auto">
          <a:xfrm>
            <a:off x="1810915" y="1791834"/>
            <a:ext cx="384821" cy="384821"/>
          </a:xfrm>
          <a:prstGeom prst="ellipse">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algn="ctr" defTabSz="932121" fontAlgn="base">
              <a:spcBef>
                <a:spcPct val="0"/>
              </a:spcBef>
              <a:spcAft>
                <a:spcPct val="0"/>
              </a:spcAft>
            </a:pPr>
            <a:r>
              <a:rPr lang="en-US" sz="2000" b="1" dirty="0">
                <a:solidFill>
                  <a:schemeClr val="bg1"/>
                </a:solidFill>
                <a:cs typeface="+mn-ea"/>
                <a:sym typeface="+mn-lt"/>
              </a:rPr>
              <a:t>1</a:t>
            </a:r>
          </a:p>
        </p:txBody>
      </p:sp>
      <p:sp>
        <p:nvSpPr>
          <p:cNvPr id="6" name="Rectangle 2"/>
          <p:cNvSpPr/>
          <p:nvPr/>
        </p:nvSpPr>
        <p:spPr bwMode="auto">
          <a:xfrm>
            <a:off x="1619672" y="2611182"/>
            <a:ext cx="5976664" cy="603504"/>
          </a:xfrm>
          <a:prstGeom prst="rect">
            <a:avLst/>
          </a:prstGeom>
          <a:solidFill>
            <a:schemeClr val="tx1">
              <a:lumMod val="50000"/>
              <a:lumOff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685543" tIns="91406" rIns="182812" bIns="91406"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defTabSz="932121" fontAlgn="base">
              <a:spcBef>
                <a:spcPct val="0"/>
              </a:spcBef>
              <a:spcAft>
                <a:spcPct val="0"/>
              </a:spcAft>
            </a:pPr>
            <a:r>
              <a:rPr sz="2400" b="1" dirty="0">
                <a:solidFill>
                  <a:srgbClr val="FFFFFF"/>
                </a:solidFill>
              </a:rPr>
              <a:t>Detailed Functions of AnySecura</a:t>
            </a:r>
            <a:endParaRPr lang="en-US" sz="2400" b="1" dirty="0">
              <a:ln w="18415" cmpd="sng">
                <a:noFill/>
                <a:prstDash val="solid"/>
              </a:ln>
              <a:solidFill>
                <a:srgbClr val="FFFFFF"/>
              </a:solidFill>
              <a:effectLst>
                <a:outerShdw blurRad="12700" dir="3600000" algn="tl" rotWithShape="0">
                  <a:schemeClr val="tx1">
                    <a:lumMod val="75000"/>
                    <a:lumOff val="25000"/>
                    <a:alpha val="90000"/>
                  </a:schemeClr>
                </a:outerShdw>
              </a:effectLst>
              <a:cs typeface="+mn-ea"/>
              <a:sym typeface="+mn-lt"/>
            </a:endParaRPr>
          </a:p>
        </p:txBody>
      </p:sp>
      <p:sp>
        <p:nvSpPr>
          <p:cNvPr id="7" name="Oval 5"/>
          <p:cNvSpPr/>
          <p:nvPr/>
        </p:nvSpPr>
        <p:spPr bwMode="auto">
          <a:xfrm>
            <a:off x="1810915" y="2720528"/>
            <a:ext cx="384821" cy="384821"/>
          </a:xfrm>
          <a:prstGeom prst="ellipse">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algn="ctr" defTabSz="932121" fontAlgn="base">
              <a:spcBef>
                <a:spcPct val="0"/>
              </a:spcBef>
              <a:spcAft>
                <a:spcPct val="0"/>
              </a:spcAft>
            </a:pPr>
            <a:r>
              <a:rPr lang="en-US" sz="2000" b="1" dirty="0">
                <a:solidFill>
                  <a:schemeClr val="bg1"/>
                </a:solidFill>
                <a:cs typeface="+mn-ea"/>
                <a:sym typeface="+mn-lt"/>
              </a:rPr>
              <a:t>2</a:t>
            </a:r>
          </a:p>
        </p:txBody>
      </p:sp>
      <p:sp>
        <p:nvSpPr>
          <p:cNvPr id="8" name="Rectangle 2"/>
          <p:cNvSpPr/>
          <p:nvPr/>
        </p:nvSpPr>
        <p:spPr bwMode="auto">
          <a:xfrm>
            <a:off x="1619672" y="3539876"/>
            <a:ext cx="5976664" cy="603504"/>
          </a:xfrm>
          <a:prstGeom prst="rect">
            <a:avLst/>
          </a:prstGeom>
          <a:solidFill>
            <a:schemeClr val="tx1">
              <a:lumMod val="50000"/>
              <a:lumOff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685543" tIns="91406" rIns="182812" bIns="91406"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defTabSz="932121" fontAlgn="base">
              <a:spcBef>
                <a:spcPct val="0"/>
              </a:spcBef>
              <a:spcAft>
                <a:spcPct val="0"/>
              </a:spcAft>
            </a:pPr>
            <a:r>
              <a:rPr sz="2400" b="1" dirty="0">
                <a:solidFill>
                  <a:srgbClr val="FFFFFF"/>
                </a:solidFill>
              </a:rPr>
              <a:t>AnySecura Solution Summary</a:t>
            </a:r>
            <a:endParaRPr lang="en-US" sz="2400" b="1" dirty="0">
              <a:ln w="18415" cmpd="sng">
                <a:noFill/>
                <a:prstDash val="solid"/>
              </a:ln>
              <a:solidFill>
                <a:srgbClr val="FFFFFF"/>
              </a:solidFill>
              <a:effectLst>
                <a:outerShdw blurRad="12700" dir="3600000" algn="tl" rotWithShape="0">
                  <a:schemeClr val="tx1">
                    <a:lumMod val="75000"/>
                    <a:lumOff val="25000"/>
                    <a:alpha val="90000"/>
                  </a:schemeClr>
                </a:outerShdw>
              </a:effectLst>
              <a:cs typeface="+mn-ea"/>
              <a:sym typeface="+mn-lt"/>
            </a:endParaRPr>
          </a:p>
        </p:txBody>
      </p:sp>
      <p:sp>
        <p:nvSpPr>
          <p:cNvPr id="9" name="Oval 5"/>
          <p:cNvSpPr/>
          <p:nvPr/>
        </p:nvSpPr>
        <p:spPr bwMode="auto">
          <a:xfrm>
            <a:off x="1810915" y="3649222"/>
            <a:ext cx="384821" cy="384821"/>
          </a:xfrm>
          <a:prstGeom prst="ellipse">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algn="ctr" defTabSz="932121" fontAlgn="base">
              <a:spcBef>
                <a:spcPct val="0"/>
              </a:spcBef>
              <a:spcAft>
                <a:spcPct val="0"/>
              </a:spcAft>
            </a:pPr>
            <a:r>
              <a:rPr lang="en-US" sz="2000" b="1" dirty="0">
                <a:solidFill>
                  <a:schemeClr val="bg1"/>
                </a:solidFill>
                <a:cs typeface="+mn-ea"/>
                <a:sym typeface="+mn-lt"/>
              </a:rPr>
              <a:t>3</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Application Watermark</a:t>
            </a:r>
            <a:endParaRPr lang="zh-CN" altLang="en-US" sz="2800" dirty="0">
              <a:latin typeface="+mn-lt"/>
              <a:ea typeface="+mn-ea"/>
              <a:cs typeface="+mn-ea"/>
              <a:sym typeface="+mn-lt"/>
            </a:endParaRPr>
          </a:p>
        </p:txBody>
      </p:sp>
      <p:sp>
        <p:nvSpPr>
          <p:cNvPr id="5" name="圆角矩形 4"/>
          <p:cNvSpPr/>
          <p:nvPr/>
        </p:nvSpPr>
        <p:spPr>
          <a:xfrm>
            <a:off x="251520" y="2852936"/>
            <a:ext cx="1728192" cy="1584176"/>
          </a:xfrm>
          <a:prstGeom prst="round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Application Watermark Styles</a:t>
            </a:r>
          </a:p>
        </p:txBody>
      </p:sp>
      <p:sp>
        <p:nvSpPr>
          <p:cNvPr id="7" name="矩形 6"/>
          <p:cNvSpPr/>
          <p:nvPr/>
        </p:nvSpPr>
        <p:spPr>
          <a:xfrm>
            <a:off x="466364" y="5301208"/>
            <a:ext cx="8220436" cy="1647118"/>
          </a:xfrm>
          <a:prstGeom prst="rect">
            <a:avLst/>
          </a:prstGeom>
        </p:spPr>
        <p:txBody>
          <a:bodyPr wrap="square">
            <a:spAutoFit/>
          </a:bodyPr>
          <a:lstStyle/>
          <a:p>
            <a:pPr marL="342900" indent="-342900">
              <a:buFont typeface="Wingdings" panose="05000000000000000000" pitchFamily="2" charset="2"/>
              <a:buChar char="l"/>
              <a:defRPr/>
            </a:pPr>
            <a:r>
              <a:rPr sz="1600" b="1" dirty="0">
                <a:solidFill>
                  <a:srgbClr val="00428C"/>
                </a:solidFill>
              </a:rPr>
              <a:t>Support watermark display only in specific applications</a:t>
            </a:r>
            <a:endParaRPr lang="en-US" sz="1600" b="1" dirty="0">
              <a:solidFill>
                <a:srgbClr val="00428C"/>
              </a:solidFill>
            </a:endParaRPr>
          </a:p>
          <a:p>
            <a:pPr marL="342900" indent="-342900">
              <a:buFont typeface="Wingdings" panose="05000000000000000000" pitchFamily="2" charset="2"/>
              <a:buChar char="l"/>
              <a:defRPr/>
            </a:pPr>
            <a:r>
              <a:rPr lang="en-US" sz="1600" b="1" dirty="0">
                <a:solidFill>
                  <a:srgbClr val="00428C"/>
                </a:solidFill>
              </a:rPr>
              <a:t>S</a:t>
            </a:r>
            <a:r>
              <a:rPr sz="1600" b="1" dirty="0">
                <a:solidFill>
                  <a:srgbClr val="00428C"/>
                </a:solidFill>
              </a:rPr>
              <a:t>upports multiple watermark styles: </a:t>
            </a:r>
            <a:r>
              <a:rPr sz="1600" b="1" dirty="0">
                <a:solidFill>
                  <a:srgbClr val="C00000"/>
                </a:solidFill>
                <a:cs typeface="+mn-ea"/>
              </a:rPr>
              <a:t>text, image, QR code, dot matrix</a:t>
            </a:r>
            <a:r>
              <a:rPr sz="1600" b="1" dirty="0">
                <a:solidFill>
                  <a:srgbClr val="00428C"/>
                </a:solidFill>
              </a:rPr>
              <a:t>; </a:t>
            </a:r>
            <a:endParaRPr lang="en-US" sz="1600" b="1" dirty="0">
              <a:solidFill>
                <a:srgbClr val="00428C"/>
              </a:solidFill>
            </a:endParaRPr>
          </a:p>
          <a:p>
            <a:pPr marL="342900" indent="-342900">
              <a:buFont typeface="Wingdings" panose="05000000000000000000" pitchFamily="2" charset="2"/>
              <a:buChar char="l"/>
              <a:defRPr/>
            </a:pPr>
            <a:r>
              <a:rPr lang="en-US" sz="1600" b="1" dirty="0">
                <a:solidFill>
                  <a:srgbClr val="00428C"/>
                </a:solidFill>
              </a:rPr>
              <a:t>W</a:t>
            </a:r>
            <a:r>
              <a:rPr sz="1600" b="1" dirty="0">
                <a:solidFill>
                  <a:srgbClr val="00428C"/>
                </a:solidFill>
              </a:rPr>
              <a:t>atermark content includes: custom text, IP address, MAC address, computer, user, date, time, etc.</a:t>
            </a:r>
            <a:endParaRPr lang="en-US" altLang="zh-CN" sz="1600" b="1" dirty="0">
              <a:solidFill>
                <a:srgbClr val="00428C"/>
              </a:solidFill>
              <a:cs typeface="+mn-ea"/>
              <a:sym typeface="+mn-lt"/>
            </a:endParaRPr>
          </a:p>
          <a:p>
            <a:pPr marL="342900" indent="-342900">
              <a:buFont typeface="Wingdings" panose="05000000000000000000" pitchFamily="2" charset="2"/>
              <a:buChar char="l"/>
              <a:defRPr/>
            </a:pPr>
            <a:endParaRPr lang="en-US" altLang="zh-CN" sz="1600" b="1" dirty="0">
              <a:solidFill>
                <a:srgbClr val="00428C"/>
              </a:solidFill>
              <a:cs typeface="+mn-ea"/>
              <a:sym typeface="+mn-lt"/>
            </a:endParaRPr>
          </a:p>
          <a:p>
            <a:pPr marL="342900" indent="-342900">
              <a:lnSpc>
                <a:spcPct val="150000"/>
              </a:lnSpc>
              <a:buFont typeface="Wingdings" panose="05000000000000000000" pitchFamily="2" charset="2"/>
              <a:buChar char="l"/>
              <a:defRPr/>
            </a:pPr>
            <a:endParaRPr lang="en-US" altLang="zh-CN" sz="1600" b="1" dirty="0">
              <a:solidFill>
                <a:srgbClr val="00428C"/>
              </a:solidFill>
              <a:cs typeface="+mn-ea"/>
              <a:sym typeface="+mn-lt"/>
            </a:endParaRPr>
          </a:p>
        </p:txBody>
      </p:sp>
      <p:pic>
        <p:nvPicPr>
          <p:cNvPr id="4" name="图片 3">
            <a:extLst>
              <a:ext uri="{FF2B5EF4-FFF2-40B4-BE49-F238E27FC236}">
                <a16:creationId xmlns:a16="http://schemas.microsoft.com/office/drawing/2014/main" id="{48574F57-E0FF-7C6D-1BBE-E03B36DAE2C0}"/>
              </a:ext>
            </a:extLst>
          </p:cNvPr>
          <p:cNvPicPr>
            <a:picLocks noChangeAspect="1"/>
          </p:cNvPicPr>
          <p:nvPr/>
        </p:nvPicPr>
        <p:blipFill>
          <a:blip r:embed="rId2"/>
          <a:stretch>
            <a:fillRect/>
          </a:stretch>
        </p:blipFill>
        <p:spPr>
          <a:xfrm>
            <a:off x="2555776" y="1196752"/>
            <a:ext cx="5352381" cy="3990476"/>
          </a:xfrm>
          <a:prstGeom prst="rect">
            <a:avLst/>
          </a:prstGeom>
        </p:spPr>
      </p:pic>
    </p:spTree>
    <p:extLst>
      <p:ext uri="{BB962C8B-B14F-4D97-AF65-F5344CB8AC3E}">
        <p14:creationId xmlns:p14="http://schemas.microsoft.com/office/powerpoint/2010/main" val="188935887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 name="图片 3">
            <a:extLst>
              <a:ext uri="{FF2B5EF4-FFF2-40B4-BE49-F238E27FC236}">
                <a16:creationId xmlns:a16="http://schemas.microsoft.com/office/drawing/2014/main" id="{50944B8D-12FC-BF69-E82C-E47192E1924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1393230"/>
            <a:ext cx="8463490" cy="5165724"/>
          </a:xfrm>
          <a:prstGeom prst="rect">
            <a:avLst/>
          </a:prstGeom>
        </p:spPr>
      </p:pic>
      <p:sp>
        <p:nvSpPr>
          <p:cNvPr id="2" name="标题 1"/>
          <p:cNvSpPr>
            <a:spLocks noGrp="1"/>
          </p:cNvSpPr>
          <p:nvPr>
            <p:ph type="title"/>
          </p:nvPr>
        </p:nvSpPr>
        <p:spPr/>
        <p:txBody>
          <a:bodyPr/>
          <a:lstStyle/>
          <a:p>
            <a:r>
              <a:rPr dirty="0">
                <a:latin typeface="+mn-lt"/>
              </a:rPr>
              <a:t>Statistics on Application Usage</a:t>
            </a:r>
          </a:p>
        </p:txBody>
      </p:sp>
      <p:sp>
        <p:nvSpPr>
          <p:cNvPr id="5" name="圆角矩形 4"/>
          <p:cNvSpPr/>
          <p:nvPr/>
        </p:nvSpPr>
        <p:spPr>
          <a:xfrm>
            <a:off x="457200" y="1676087"/>
            <a:ext cx="2939022" cy="1752913"/>
          </a:xfrm>
          <a:prstGeom prst="roundRect">
            <a:avLst>
              <a:gd name="adj" fmla="val 6218"/>
            </a:avLst>
          </a:prstGeom>
          <a:no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6" name="TextBox 5"/>
          <p:cNvSpPr txBox="1"/>
          <p:nvPr/>
        </p:nvSpPr>
        <p:spPr>
          <a:xfrm>
            <a:off x="4000496" y="2428868"/>
            <a:ext cx="4315920" cy="923330"/>
          </a:xfrm>
          <a:prstGeom prst="rect">
            <a:avLst/>
          </a:prstGeom>
        </p:spPr>
        <p:style>
          <a:lnRef idx="1">
            <a:schemeClr val="accent2"/>
          </a:lnRef>
          <a:fillRef idx="2">
            <a:schemeClr val="accent2"/>
          </a:fillRef>
          <a:effectRef idx="1">
            <a:schemeClr val="accent2"/>
          </a:effectRef>
          <a:fontRef idx="minor">
            <a:schemeClr val="dk1"/>
          </a:fontRef>
        </p:style>
        <p:txBody>
          <a:bodyPr wrap="square" rtlCol="0">
            <a:spAutoFit/>
          </a:bodyPr>
          <a:lstStyle/>
          <a:p>
            <a:r>
              <a:rPr dirty="0"/>
              <a:t>Multidimensional analysis of application usage </a:t>
            </a:r>
            <a:r>
              <a:rPr b="1" dirty="0"/>
              <a:t>time</a:t>
            </a:r>
            <a:r>
              <a:rPr dirty="0"/>
              <a:t> and </a:t>
            </a:r>
            <a:r>
              <a:rPr b="1" dirty="0"/>
              <a:t>percentage</a:t>
            </a:r>
            <a:r>
              <a:rPr dirty="0"/>
              <a:t>, shown in charts to clearly reflect productivity</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p:stCondLst>
                              <p:cond delay="500"/>
                            </p:stCondLst>
                            <p:childTnLst>
                              <p:par>
                                <p:cTn id="9" presetID="12" presetClass="entr" presetSubtype="4"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slide(fromBottom)">
                                      <p:cBhvr>
                                        <p:cTn id="1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4400" b="1" dirty="0"/>
              <a:t>Software Center</a:t>
            </a:r>
          </a:p>
        </p:txBody>
      </p:sp>
      <p:grpSp>
        <p:nvGrpSpPr>
          <p:cNvPr id="6" name="组合 5"/>
          <p:cNvGrpSpPr/>
          <p:nvPr/>
        </p:nvGrpSpPr>
        <p:grpSpPr>
          <a:xfrm>
            <a:off x="1331640" y="2818498"/>
            <a:ext cx="722153" cy="720938"/>
            <a:chOff x="16282988" y="3711575"/>
            <a:chExt cx="942975" cy="941388"/>
          </a:xfrm>
          <a:solidFill>
            <a:srgbClr val="00A2E9"/>
          </a:solidFill>
        </p:grpSpPr>
        <p:sp>
          <p:nvSpPr>
            <p:cNvPr id="7" name="Freeform 28"/>
            <p:cNvSpPr>
              <a:spLocks noEditPoints="1"/>
            </p:cNvSpPr>
            <p:nvPr/>
          </p:nvSpPr>
          <p:spPr bwMode="auto">
            <a:xfrm>
              <a:off x="16759238" y="3711575"/>
              <a:ext cx="466725" cy="466725"/>
            </a:xfrm>
            <a:custGeom>
              <a:avLst/>
              <a:gdLst>
                <a:gd name="T0" fmla="*/ 48 w 54"/>
                <a:gd name="T1" fmla="*/ 9 h 54"/>
                <a:gd name="T2" fmla="*/ 38 w 54"/>
                <a:gd name="T3" fmla="*/ 10 h 54"/>
                <a:gd name="T4" fmla="*/ 36 w 54"/>
                <a:gd name="T5" fmla="*/ 4 h 54"/>
                <a:gd name="T6" fmla="*/ 22 w 54"/>
                <a:gd name="T7" fmla="*/ 0 h 54"/>
                <a:gd name="T8" fmla="*/ 18 w 54"/>
                <a:gd name="T9" fmla="*/ 9 h 54"/>
                <a:gd name="T10" fmla="*/ 11 w 54"/>
                <a:gd name="T11" fmla="*/ 7 h 54"/>
                <a:gd name="T12" fmla="*/ 0 w 54"/>
                <a:gd name="T13" fmla="*/ 17 h 54"/>
                <a:gd name="T14" fmla="*/ 2 w 54"/>
                <a:gd name="T15" fmla="*/ 23 h 54"/>
                <a:gd name="T16" fmla="*/ 7 w 54"/>
                <a:gd name="T17" fmla="*/ 28 h 54"/>
                <a:gd name="T18" fmla="*/ 0 w 54"/>
                <a:gd name="T19" fmla="*/ 33 h 54"/>
                <a:gd name="T20" fmla="*/ 5 w 54"/>
                <a:gd name="T21" fmla="*/ 44 h 54"/>
                <a:gd name="T22" fmla="*/ 16 w 54"/>
                <a:gd name="T23" fmla="*/ 43 h 54"/>
                <a:gd name="T24" fmla="*/ 18 w 54"/>
                <a:gd name="T25" fmla="*/ 49 h 54"/>
                <a:gd name="T26" fmla="*/ 32 w 54"/>
                <a:gd name="T27" fmla="*/ 54 h 54"/>
                <a:gd name="T28" fmla="*/ 36 w 54"/>
                <a:gd name="T29" fmla="*/ 44 h 54"/>
                <a:gd name="T30" fmla="*/ 43 w 54"/>
                <a:gd name="T31" fmla="*/ 46 h 54"/>
                <a:gd name="T32" fmla="*/ 53 w 54"/>
                <a:gd name="T33" fmla="*/ 36 h 54"/>
                <a:gd name="T34" fmla="*/ 52 w 54"/>
                <a:gd name="T35" fmla="*/ 30 h 54"/>
                <a:gd name="T36" fmla="*/ 47 w 54"/>
                <a:gd name="T37" fmla="*/ 25 h 54"/>
                <a:gd name="T38" fmla="*/ 53 w 54"/>
                <a:gd name="T39" fmla="*/ 17 h 54"/>
                <a:gd name="T40" fmla="*/ 42 w 54"/>
                <a:gd name="T41" fmla="*/ 25 h 54"/>
                <a:gd name="T42" fmla="*/ 42 w 54"/>
                <a:gd name="T43" fmla="*/ 28 h 54"/>
                <a:gd name="T44" fmla="*/ 49 w 54"/>
                <a:gd name="T45" fmla="*/ 34 h 54"/>
                <a:gd name="T46" fmla="*/ 37 w 54"/>
                <a:gd name="T47" fmla="*/ 38 h 54"/>
                <a:gd name="T48" fmla="*/ 33 w 54"/>
                <a:gd name="T49" fmla="*/ 40 h 54"/>
                <a:gd name="T50" fmla="*/ 31 w 54"/>
                <a:gd name="T51" fmla="*/ 49 h 54"/>
                <a:gd name="T52" fmla="*/ 22 w 54"/>
                <a:gd name="T53" fmla="*/ 41 h 54"/>
                <a:gd name="T54" fmla="*/ 17 w 54"/>
                <a:gd name="T55" fmla="*/ 39 h 54"/>
                <a:gd name="T56" fmla="*/ 9 w 54"/>
                <a:gd name="T57" fmla="*/ 42 h 54"/>
                <a:gd name="T58" fmla="*/ 12 w 54"/>
                <a:gd name="T59" fmla="*/ 30 h 54"/>
                <a:gd name="T60" fmla="*/ 12 w 54"/>
                <a:gd name="T61" fmla="*/ 27 h 54"/>
                <a:gd name="T62" fmla="*/ 12 w 54"/>
                <a:gd name="T63" fmla="*/ 23 h 54"/>
                <a:gd name="T64" fmla="*/ 9 w 54"/>
                <a:gd name="T65" fmla="*/ 12 h 54"/>
                <a:gd name="T66" fmla="*/ 17 w 54"/>
                <a:gd name="T67" fmla="*/ 15 h 54"/>
                <a:gd name="T68" fmla="*/ 22 w 54"/>
                <a:gd name="T69" fmla="*/ 12 h 54"/>
                <a:gd name="T70" fmla="*/ 31 w 54"/>
                <a:gd name="T71" fmla="*/ 4 h 54"/>
                <a:gd name="T72" fmla="*/ 33 w 54"/>
                <a:gd name="T73" fmla="*/ 13 h 54"/>
                <a:gd name="T74" fmla="*/ 37 w 54"/>
                <a:gd name="T75" fmla="*/ 15 h 54"/>
                <a:gd name="T76" fmla="*/ 49 w 54"/>
                <a:gd name="T77" fmla="*/ 19 h 54"/>
                <a:gd name="T78" fmla="*/ 42 w 54"/>
                <a:gd name="T79"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 h="54">
                  <a:moveTo>
                    <a:pt x="53" y="17"/>
                  </a:moveTo>
                  <a:cubicBezTo>
                    <a:pt x="48" y="9"/>
                    <a:pt x="48" y="9"/>
                    <a:pt x="48" y="9"/>
                  </a:cubicBezTo>
                  <a:cubicBezTo>
                    <a:pt x="47" y="7"/>
                    <a:pt x="45" y="6"/>
                    <a:pt x="42" y="7"/>
                  </a:cubicBezTo>
                  <a:cubicBezTo>
                    <a:pt x="38" y="10"/>
                    <a:pt x="38" y="10"/>
                    <a:pt x="38" y="10"/>
                  </a:cubicBezTo>
                  <a:cubicBezTo>
                    <a:pt x="36" y="9"/>
                    <a:pt x="36" y="9"/>
                    <a:pt x="36" y="9"/>
                  </a:cubicBezTo>
                  <a:cubicBezTo>
                    <a:pt x="36" y="4"/>
                    <a:pt x="36" y="4"/>
                    <a:pt x="36" y="4"/>
                  </a:cubicBezTo>
                  <a:cubicBezTo>
                    <a:pt x="36" y="2"/>
                    <a:pt x="34" y="0"/>
                    <a:pt x="32" y="0"/>
                  </a:cubicBezTo>
                  <a:cubicBezTo>
                    <a:pt x="22" y="0"/>
                    <a:pt x="22" y="0"/>
                    <a:pt x="22" y="0"/>
                  </a:cubicBezTo>
                  <a:cubicBezTo>
                    <a:pt x="20" y="0"/>
                    <a:pt x="18" y="2"/>
                    <a:pt x="18" y="4"/>
                  </a:cubicBezTo>
                  <a:cubicBezTo>
                    <a:pt x="18" y="9"/>
                    <a:pt x="18" y="9"/>
                    <a:pt x="18" y="9"/>
                  </a:cubicBezTo>
                  <a:cubicBezTo>
                    <a:pt x="16" y="10"/>
                    <a:pt x="16" y="10"/>
                    <a:pt x="16" y="10"/>
                  </a:cubicBezTo>
                  <a:cubicBezTo>
                    <a:pt x="11" y="7"/>
                    <a:pt x="11" y="7"/>
                    <a:pt x="11" y="7"/>
                  </a:cubicBezTo>
                  <a:cubicBezTo>
                    <a:pt x="9" y="6"/>
                    <a:pt x="7" y="7"/>
                    <a:pt x="5" y="9"/>
                  </a:cubicBezTo>
                  <a:cubicBezTo>
                    <a:pt x="0" y="17"/>
                    <a:pt x="0" y="17"/>
                    <a:pt x="0" y="17"/>
                  </a:cubicBezTo>
                  <a:cubicBezTo>
                    <a:pt x="0" y="18"/>
                    <a:pt x="0" y="19"/>
                    <a:pt x="0" y="20"/>
                  </a:cubicBezTo>
                  <a:cubicBezTo>
                    <a:pt x="0" y="22"/>
                    <a:pt x="1" y="23"/>
                    <a:pt x="2" y="23"/>
                  </a:cubicBezTo>
                  <a:cubicBezTo>
                    <a:pt x="7" y="26"/>
                    <a:pt x="7" y="26"/>
                    <a:pt x="7" y="26"/>
                  </a:cubicBezTo>
                  <a:cubicBezTo>
                    <a:pt x="7" y="28"/>
                    <a:pt x="7" y="28"/>
                    <a:pt x="7" y="28"/>
                  </a:cubicBezTo>
                  <a:cubicBezTo>
                    <a:pt x="2" y="30"/>
                    <a:pt x="2" y="30"/>
                    <a:pt x="2" y="30"/>
                  </a:cubicBezTo>
                  <a:cubicBezTo>
                    <a:pt x="1" y="31"/>
                    <a:pt x="0" y="32"/>
                    <a:pt x="0" y="33"/>
                  </a:cubicBezTo>
                  <a:cubicBezTo>
                    <a:pt x="0" y="34"/>
                    <a:pt x="0" y="35"/>
                    <a:pt x="0" y="36"/>
                  </a:cubicBezTo>
                  <a:cubicBezTo>
                    <a:pt x="5" y="44"/>
                    <a:pt x="5" y="44"/>
                    <a:pt x="5" y="44"/>
                  </a:cubicBezTo>
                  <a:cubicBezTo>
                    <a:pt x="7" y="46"/>
                    <a:pt x="9" y="47"/>
                    <a:pt x="11" y="46"/>
                  </a:cubicBezTo>
                  <a:cubicBezTo>
                    <a:pt x="16" y="43"/>
                    <a:pt x="16" y="43"/>
                    <a:pt x="16" y="43"/>
                  </a:cubicBezTo>
                  <a:cubicBezTo>
                    <a:pt x="18" y="44"/>
                    <a:pt x="18" y="44"/>
                    <a:pt x="18" y="44"/>
                  </a:cubicBezTo>
                  <a:cubicBezTo>
                    <a:pt x="18" y="49"/>
                    <a:pt x="18" y="49"/>
                    <a:pt x="18" y="49"/>
                  </a:cubicBezTo>
                  <a:cubicBezTo>
                    <a:pt x="18" y="52"/>
                    <a:pt x="20" y="54"/>
                    <a:pt x="22" y="54"/>
                  </a:cubicBezTo>
                  <a:cubicBezTo>
                    <a:pt x="32" y="54"/>
                    <a:pt x="32" y="54"/>
                    <a:pt x="32" y="54"/>
                  </a:cubicBezTo>
                  <a:cubicBezTo>
                    <a:pt x="34" y="54"/>
                    <a:pt x="36" y="52"/>
                    <a:pt x="36" y="49"/>
                  </a:cubicBezTo>
                  <a:cubicBezTo>
                    <a:pt x="36" y="44"/>
                    <a:pt x="36" y="44"/>
                    <a:pt x="36" y="44"/>
                  </a:cubicBezTo>
                  <a:cubicBezTo>
                    <a:pt x="38" y="43"/>
                    <a:pt x="38" y="43"/>
                    <a:pt x="38" y="43"/>
                  </a:cubicBezTo>
                  <a:cubicBezTo>
                    <a:pt x="43" y="46"/>
                    <a:pt x="43" y="46"/>
                    <a:pt x="43" y="46"/>
                  </a:cubicBezTo>
                  <a:cubicBezTo>
                    <a:pt x="45" y="47"/>
                    <a:pt x="47" y="46"/>
                    <a:pt x="49" y="44"/>
                  </a:cubicBezTo>
                  <a:cubicBezTo>
                    <a:pt x="53" y="36"/>
                    <a:pt x="53" y="36"/>
                    <a:pt x="53" y="36"/>
                  </a:cubicBezTo>
                  <a:cubicBezTo>
                    <a:pt x="54" y="35"/>
                    <a:pt x="54" y="34"/>
                    <a:pt x="54" y="33"/>
                  </a:cubicBezTo>
                  <a:cubicBezTo>
                    <a:pt x="53" y="32"/>
                    <a:pt x="53" y="31"/>
                    <a:pt x="52" y="30"/>
                  </a:cubicBezTo>
                  <a:cubicBezTo>
                    <a:pt x="47" y="27"/>
                    <a:pt x="47" y="27"/>
                    <a:pt x="47" y="27"/>
                  </a:cubicBezTo>
                  <a:cubicBezTo>
                    <a:pt x="47" y="25"/>
                    <a:pt x="47" y="25"/>
                    <a:pt x="47" y="25"/>
                  </a:cubicBezTo>
                  <a:cubicBezTo>
                    <a:pt x="52" y="23"/>
                    <a:pt x="52" y="23"/>
                    <a:pt x="52" y="23"/>
                  </a:cubicBezTo>
                  <a:cubicBezTo>
                    <a:pt x="54" y="22"/>
                    <a:pt x="54" y="19"/>
                    <a:pt x="53" y="17"/>
                  </a:cubicBezTo>
                  <a:close/>
                  <a:moveTo>
                    <a:pt x="42" y="23"/>
                  </a:moveTo>
                  <a:cubicBezTo>
                    <a:pt x="42" y="25"/>
                    <a:pt x="42" y="25"/>
                    <a:pt x="42" y="25"/>
                  </a:cubicBezTo>
                  <a:cubicBezTo>
                    <a:pt x="42" y="25"/>
                    <a:pt x="42" y="26"/>
                    <a:pt x="42" y="27"/>
                  </a:cubicBezTo>
                  <a:cubicBezTo>
                    <a:pt x="42" y="27"/>
                    <a:pt x="42" y="28"/>
                    <a:pt x="42" y="28"/>
                  </a:cubicBezTo>
                  <a:cubicBezTo>
                    <a:pt x="42" y="30"/>
                    <a:pt x="42" y="30"/>
                    <a:pt x="42" y="30"/>
                  </a:cubicBezTo>
                  <a:cubicBezTo>
                    <a:pt x="49" y="34"/>
                    <a:pt x="49" y="34"/>
                    <a:pt x="49" y="34"/>
                  </a:cubicBezTo>
                  <a:cubicBezTo>
                    <a:pt x="45" y="42"/>
                    <a:pt x="45" y="42"/>
                    <a:pt x="45" y="42"/>
                  </a:cubicBezTo>
                  <a:cubicBezTo>
                    <a:pt x="37" y="38"/>
                    <a:pt x="37" y="38"/>
                    <a:pt x="37" y="38"/>
                  </a:cubicBezTo>
                  <a:cubicBezTo>
                    <a:pt x="36" y="38"/>
                    <a:pt x="36" y="38"/>
                    <a:pt x="36" y="38"/>
                  </a:cubicBezTo>
                  <a:cubicBezTo>
                    <a:pt x="35" y="39"/>
                    <a:pt x="34" y="40"/>
                    <a:pt x="33" y="40"/>
                  </a:cubicBezTo>
                  <a:cubicBezTo>
                    <a:pt x="31" y="41"/>
                    <a:pt x="31" y="41"/>
                    <a:pt x="31" y="41"/>
                  </a:cubicBezTo>
                  <a:cubicBezTo>
                    <a:pt x="31" y="49"/>
                    <a:pt x="31" y="49"/>
                    <a:pt x="31" y="49"/>
                  </a:cubicBezTo>
                  <a:cubicBezTo>
                    <a:pt x="22" y="49"/>
                    <a:pt x="22" y="49"/>
                    <a:pt x="22" y="49"/>
                  </a:cubicBezTo>
                  <a:cubicBezTo>
                    <a:pt x="22" y="41"/>
                    <a:pt x="22" y="41"/>
                    <a:pt x="22" y="41"/>
                  </a:cubicBezTo>
                  <a:cubicBezTo>
                    <a:pt x="21" y="40"/>
                    <a:pt x="21" y="40"/>
                    <a:pt x="21" y="40"/>
                  </a:cubicBezTo>
                  <a:cubicBezTo>
                    <a:pt x="20" y="40"/>
                    <a:pt x="19" y="39"/>
                    <a:pt x="17" y="39"/>
                  </a:cubicBezTo>
                  <a:cubicBezTo>
                    <a:pt x="16" y="38"/>
                    <a:pt x="16" y="38"/>
                    <a:pt x="16" y="38"/>
                  </a:cubicBezTo>
                  <a:cubicBezTo>
                    <a:pt x="9" y="42"/>
                    <a:pt x="9" y="42"/>
                    <a:pt x="9" y="42"/>
                  </a:cubicBezTo>
                  <a:cubicBezTo>
                    <a:pt x="5" y="34"/>
                    <a:pt x="5" y="34"/>
                    <a:pt x="5" y="34"/>
                  </a:cubicBezTo>
                  <a:cubicBezTo>
                    <a:pt x="12" y="30"/>
                    <a:pt x="12" y="30"/>
                    <a:pt x="12" y="30"/>
                  </a:cubicBezTo>
                  <a:cubicBezTo>
                    <a:pt x="12" y="28"/>
                    <a:pt x="12" y="28"/>
                    <a:pt x="12" y="28"/>
                  </a:cubicBezTo>
                  <a:cubicBezTo>
                    <a:pt x="12" y="28"/>
                    <a:pt x="12" y="27"/>
                    <a:pt x="12" y="27"/>
                  </a:cubicBezTo>
                  <a:cubicBezTo>
                    <a:pt x="12" y="26"/>
                    <a:pt x="12" y="25"/>
                    <a:pt x="12" y="25"/>
                  </a:cubicBezTo>
                  <a:cubicBezTo>
                    <a:pt x="12" y="23"/>
                    <a:pt x="12" y="23"/>
                    <a:pt x="12" y="23"/>
                  </a:cubicBezTo>
                  <a:cubicBezTo>
                    <a:pt x="5" y="19"/>
                    <a:pt x="5" y="19"/>
                    <a:pt x="5" y="19"/>
                  </a:cubicBezTo>
                  <a:cubicBezTo>
                    <a:pt x="9" y="12"/>
                    <a:pt x="9" y="12"/>
                    <a:pt x="9" y="12"/>
                  </a:cubicBezTo>
                  <a:cubicBezTo>
                    <a:pt x="16" y="16"/>
                    <a:pt x="16" y="16"/>
                    <a:pt x="16" y="16"/>
                  </a:cubicBezTo>
                  <a:cubicBezTo>
                    <a:pt x="17" y="15"/>
                    <a:pt x="17" y="15"/>
                    <a:pt x="17" y="15"/>
                  </a:cubicBezTo>
                  <a:cubicBezTo>
                    <a:pt x="19" y="14"/>
                    <a:pt x="20" y="13"/>
                    <a:pt x="21" y="13"/>
                  </a:cubicBezTo>
                  <a:cubicBezTo>
                    <a:pt x="22" y="12"/>
                    <a:pt x="22" y="12"/>
                    <a:pt x="22" y="12"/>
                  </a:cubicBezTo>
                  <a:cubicBezTo>
                    <a:pt x="22" y="4"/>
                    <a:pt x="22" y="4"/>
                    <a:pt x="22" y="4"/>
                  </a:cubicBezTo>
                  <a:cubicBezTo>
                    <a:pt x="31" y="4"/>
                    <a:pt x="31" y="4"/>
                    <a:pt x="31" y="4"/>
                  </a:cubicBezTo>
                  <a:cubicBezTo>
                    <a:pt x="31" y="12"/>
                    <a:pt x="31" y="12"/>
                    <a:pt x="31" y="12"/>
                  </a:cubicBezTo>
                  <a:cubicBezTo>
                    <a:pt x="33" y="13"/>
                    <a:pt x="33" y="13"/>
                    <a:pt x="33" y="13"/>
                  </a:cubicBezTo>
                  <a:cubicBezTo>
                    <a:pt x="34" y="13"/>
                    <a:pt x="35" y="14"/>
                    <a:pt x="36" y="15"/>
                  </a:cubicBezTo>
                  <a:cubicBezTo>
                    <a:pt x="37" y="15"/>
                    <a:pt x="37" y="15"/>
                    <a:pt x="37" y="15"/>
                  </a:cubicBezTo>
                  <a:cubicBezTo>
                    <a:pt x="45" y="12"/>
                    <a:pt x="45" y="12"/>
                    <a:pt x="45" y="12"/>
                  </a:cubicBezTo>
                  <a:cubicBezTo>
                    <a:pt x="49" y="19"/>
                    <a:pt x="49" y="19"/>
                    <a:pt x="49" y="19"/>
                  </a:cubicBezTo>
                  <a:lnTo>
                    <a:pt x="42" y="23"/>
                  </a:lnTo>
                  <a:close/>
                  <a:moveTo>
                    <a:pt x="42" y="23"/>
                  </a:moveTo>
                  <a:cubicBezTo>
                    <a:pt x="42" y="23"/>
                    <a:pt x="42" y="23"/>
                    <a:pt x="42" y="23"/>
                  </a:cubicBezTo>
                </a:path>
              </a:pathLst>
            </a:custGeom>
            <a:grp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 name="Freeform 29"/>
            <p:cNvSpPr>
              <a:spLocks noEditPoints="1"/>
            </p:cNvSpPr>
            <p:nvPr/>
          </p:nvSpPr>
          <p:spPr bwMode="auto">
            <a:xfrm>
              <a:off x="16906875" y="3867150"/>
              <a:ext cx="163512" cy="155575"/>
            </a:xfrm>
            <a:custGeom>
              <a:avLst/>
              <a:gdLst>
                <a:gd name="T0" fmla="*/ 10 w 19"/>
                <a:gd name="T1" fmla="*/ 0 h 18"/>
                <a:gd name="T2" fmla="*/ 2 w 19"/>
                <a:gd name="T3" fmla="*/ 5 h 18"/>
                <a:gd name="T4" fmla="*/ 3 w 19"/>
                <a:gd name="T5" fmla="*/ 15 h 18"/>
                <a:gd name="T6" fmla="*/ 13 w 19"/>
                <a:gd name="T7" fmla="*/ 17 h 18"/>
                <a:gd name="T8" fmla="*/ 19 w 19"/>
                <a:gd name="T9" fmla="*/ 9 h 18"/>
                <a:gd name="T10" fmla="*/ 10 w 19"/>
                <a:gd name="T11" fmla="*/ 0 h 18"/>
                <a:gd name="T12" fmla="*/ 13 w 19"/>
                <a:gd name="T13" fmla="*/ 12 h 18"/>
                <a:gd name="T14" fmla="*/ 10 w 19"/>
                <a:gd name="T15" fmla="*/ 13 h 18"/>
                <a:gd name="T16" fmla="*/ 5 w 19"/>
                <a:gd name="T17" fmla="*/ 8 h 18"/>
                <a:gd name="T18" fmla="*/ 10 w 19"/>
                <a:gd name="T19" fmla="*/ 4 h 18"/>
                <a:gd name="T20" fmla="*/ 14 w 19"/>
                <a:gd name="T21" fmla="*/ 9 h 18"/>
                <a:gd name="T22" fmla="*/ 13 w 19"/>
                <a:gd name="T23"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8">
                  <a:moveTo>
                    <a:pt x="10" y="0"/>
                  </a:moveTo>
                  <a:cubicBezTo>
                    <a:pt x="6" y="0"/>
                    <a:pt x="3" y="2"/>
                    <a:pt x="2" y="5"/>
                  </a:cubicBezTo>
                  <a:cubicBezTo>
                    <a:pt x="0" y="8"/>
                    <a:pt x="1" y="12"/>
                    <a:pt x="3" y="15"/>
                  </a:cubicBezTo>
                  <a:cubicBezTo>
                    <a:pt x="6" y="18"/>
                    <a:pt x="10" y="18"/>
                    <a:pt x="13" y="17"/>
                  </a:cubicBezTo>
                  <a:cubicBezTo>
                    <a:pt x="17" y="15"/>
                    <a:pt x="19" y="12"/>
                    <a:pt x="19" y="9"/>
                  </a:cubicBezTo>
                  <a:cubicBezTo>
                    <a:pt x="19" y="4"/>
                    <a:pt x="15" y="0"/>
                    <a:pt x="10" y="0"/>
                  </a:cubicBezTo>
                  <a:close/>
                  <a:moveTo>
                    <a:pt x="13" y="12"/>
                  </a:moveTo>
                  <a:cubicBezTo>
                    <a:pt x="12" y="13"/>
                    <a:pt x="11" y="13"/>
                    <a:pt x="10" y="13"/>
                  </a:cubicBezTo>
                  <a:cubicBezTo>
                    <a:pt x="7" y="13"/>
                    <a:pt x="5" y="11"/>
                    <a:pt x="5" y="8"/>
                  </a:cubicBezTo>
                  <a:cubicBezTo>
                    <a:pt x="5" y="6"/>
                    <a:pt x="8" y="4"/>
                    <a:pt x="10" y="4"/>
                  </a:cubicBezTo>
                  <a:cubicBezTo>
                    <a:pt x="12" y="4"/>
                    <a:pt x="14" y="6"/>
                    <a:pt x="14" y="9"/>
                  </a:cubicBezTo>
                  <a:cubicBezTo>
                    <a:pt x="14" y="10"/>
                    <a:pt x="14" y="11"/>
                    <a:pt x="13" y="1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9" name="Freeform 30"/>
            <p:cNvSpPr>
              <a:spLocks noEditPoints="1"/>
            </p:cNvSpPr>
            <p:nvPr/>
          </p:nvSpPr>
          <p:spPr bwMode="auto">
            <a:xfrm>
              <a:off x="16282988" y="4246563"/>
              <a:ext cx="925512" cy="406400"/>
            </a:xfrm>
            <a:custGeom>
              <a:avLst/>
              <a:gdLst>
                <a:gd name="T0" fmla="*/ 37 w 107"/>
                <a:gd name="T1" fmla="*/ 10 h 47"/>
                <a:gd name="T2" fmla="*/ 37 w 107"/>
                <a:gd name="T3" fmla="*/ 37 h 47"/>
                <a:gd name="T4" fmla="*/ 19 w 107"/>
                <a:gd name="T5" fmla="*/ 37 h 47"/>
                <a:gd name="T6" fmla="*/ 10 w 107"/>
                <a:gd name="T7" fmla="*/ 27 h 47"/>
                <a:gd name="T8" fmla="*/ 10 w 107"/>
                <a:gd name="T9" fmla="*/ 10 h 47"/>
                <a:gd name="T10" fmla="*/ 37 w 107"/>
                <a:gd name="T11" fmla="*/ 10 h 47"/>
                <a:gd name="T12" fmla="*/ 47 w 107"/>
                <a:gd name="T13" fmla="*/ 0 h 47"/>
                <a:gd name="T14" fmla="*/ 0 w 107"/>
                <a:gd name="T15" fmla="*/ 0 h 47"/>
                <a:gd name="T16" fmla="*/ 0 w 107"/>
                <a:gd name="T17" fmla="*/ 27 h 47"/>
                <a:gd name="T18" fmla="*/ 19 w 107"/>
                <a:gd name="T19" fmla="*/ 47 h 47"/>
                <a:gd name="T20" fmla="*/ 47 w 107"/>
                <a:gd name="T21" fmla="*/ 47 h 47"/>
                <a:gd name="T22" fmla="*/ 47 w 107"/>
                <a:gd name="T23" fmla="*/ 0 h 47"/>
                <a:gd name="T24" fmla="*/ 97 w 107"/>
                <a:gd name="T25" fmla="*/ 10 h 47"/>
                <a:gd name="T26" fmla="*/ 97 w 107"/>
                <a:gd name="T27" fmla="*/ 23 h 47"/>
                <a:gd name="T28" fmla="*/ 87 w 107"/>
                <a:gd name="T29" fmla="*/ 37 h 47"/>
                <a:gd name="T30" fmla="*/ 69 w 107"/>
                <a:gd name="T31" fmla="*/ 37 h 47"/>
                <a:gd name="T32" fmla="*/ 69 w 107"/>
                <a:gd name="T33" fmla="*/ 10 h 47"/>
                <a:gd name="T34" fmla="*/ 97 w 107"/>
                <a:gd name="T35" fmla="*/ 10 h 47"/>
                <a:gd name="T36" fmla="*/ 107 w 107"/>
                <a:gd name="T37" fmla="*/ 0 h 47"/>
                <a:gd name="T38" fmla="*/ 59 w 107"/>
                <a:gd name="T39" fmla="*/ 0 h 47"/>
                <a:gd name="T40" fmla="*/ 59 w 107"/>
                <a:gd name="T41" fmla="*/ 47 h 47"/>
                <a:gd name="T42" fmla="*/ 87 w 107"/>
                <a:gd name="T43" fmla="*/ 47 h 47"/>
                <a:gd name="T44" fmla="*/ 107 w 107"/>
                <a:gd name="T45" fmla="*/ 23 h 47"/>
                <a:gd name="T46" fmla="*/ 107 w 107"/>
                <a:gd name="T47" fmla="*/ 0 h 47"/>
                <a:gd name="T48" fmla="*/ 107 w 107"/>
                <a:gd name="T49" fmla="*/ 0 h 47"/>
                <a:gd name="T50" fmla="*/ 107 w 107"/>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47">
                  <a:moveTo>
                    <a:pt x="37" y="10"/>
                  </a:moveTo>
                  <a:cubicBezTo>
                    <a:pt x="37" y="37"/>
                    <a:pt x="37" y="37"/>
                    <a:pt x="37" y="37"/>
                  </a:cubicBezTo>
                  <a:cubicBezTo>
                    <a:pt x="19" y="37"/>
                    <a:pt x="19" y="37"/>
                    <a:pt x="19" y="37"/>
                  </a:cubicBezTo>
                  <a:cubicBezTo>
                    <a:pt x="14" y="37"/>
                    <a:pt x="10" y="33"/>
                    <a:pt x="10" y="27"/>
                  </a:cubicBezTo>
                  <a:cubicBezTo>
                    <a:pt x="10" y="10"/>
                    <a:pt x="10" y="10"/>
                    <a:pt x="10" y="10"/>
                  </a:cubicBezTo>
                  <a:cubicBezTo>
                    <a:pt x="37" y="10"/>
                    <a:pt x="37" y="10"/>
                    <a:pt x="37" y="10"/>
                  </a:cubicBezTo>
                  <a:moveTo>
                    <a:pt x="47" y="0"/>
                  </a:moveTo>
                  <a:cubicBezTo>
                    <a:pt x="0" y="0"/>
                    <a:pt x="0" y="0"/>
                    <a:pt x="0" y="0"/>
                  </a:cubicBezTo>
                  <a:cubicBezTo>
                    <a:pt x="0" y="27"/>
                    <a:pt x="0" y="27"/>
                    <a:pt x="0" y="27"/>
                  </a:cubicBezTo>
                  <a:cubicBezTo>
                    <a:pt x="0" y="38"/>
                    <a:pt x="8" y="47"/>
                    <a:pt x="19" y="47"/>
                  </a:cubicBezTo>
                  <a:cubicBezTo>
                    <a:pt x="47" y="47"/>
                    <a:pt x="47" y="47"/>
                    <a:pt x="47" y="47"/>
                  </a:cubicBezTo>
                  <a:lnTo>
                    <a:pt x="47" y="0"/>
                  </a:lnTo>
                  <a:close/>
                  <a:moveTo>
                    <a:pt x="97" y="10"/>
                  </a:moveTo>
                  <a:cubicBezTo>
                    <a:pt x="97" y="23"/>
                    <a:pt x="97" y="23"/>
                    <a:pt x="97" y="23"/>
                  </a:cubicBezTo>
                  <a:cubicBezTo>
                    <a:pt x="97" y="28"/>
                    <a:pt x="92" y="37"/>
                    <a:pt x="87" y="37"/>
                  </a:cubicBezTo>
                  <a:cubicBezTo>
                    <a:pt x="69" y="37"/>
                    <a:pt x="69" y="37"/>
                    <a:pt x="69" y="37"/>
                  </a:cubicBezTo>
                  <a:cubicBezTo>
                    <a:pt x="69" y="10"/>
                    <a:pt x="69" y="10"/>
                    <a:pt x="69" y="10"/>
                  </a:cubicBezTo>
                  <a:cubicBezTo>
                    <a:pt x="97" y="10"/>
                    <a:pt x="97" y="10"/>
                    <a:pt x="97" y="10"/>
                  </a:cubicBezTo>
                  <a:moveTo>
                    <a:pt x="107" y="0"/>
                  </a:moveTo>
                  <a:cubicBezTo>
                    <a:pt x="59" y="0"/>
                    <a:pt x="59" y="0"/>
                    <a:pt x="59" y="0"/>
                  </a:cubicBezTo>
                  <a:cubicBezTo>
                    <a:pt x="59" y="47"/>
                    <a:pt x="59" y="47"/>
                    <a:pt x="59" y="47"/>
                  </a:cubicBezTo>
                  <a:cubicBezTo>
                    <a:pt x="87" y="47"/>
                    <a:pt x="87" y="47"/>
                    <a:pt x="87" y="47"/>
                  </a:cubicBezTo>
                  <a:cubicBezTo>
                    <a:pt x="98" y="47"/>
                    <a:pt x="107" y="34"/>
                    <a:pt x="107" y="23"/>
                  </a:cubicBezTo>
                  <a:lnTo>
                    <a:pt x="107" y="0"/>
                  </a:lnTo>
                  <a:close/>
                  <a:moveTo>
                    <a:pt x="107" y="0"/>
                  </a:moveTo>
                  <a:cubicBezTo>
                    <a:pt x="107" y="0"/>
                    <a:pt x="107" y="0"/>
                    <a:pt x="107" y="0"/>
                  </a:cubicBezTo>
                </a:path>
              </a:pathLst>
            </a:custGeom>
            <a:grp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0" name="Freeform 31"/>
            <p:cNvSpPr>
              <a:spLocks noEditPoints="1"/>
            </p:cNvSpPr>
            <p:nvPr/>
          </p:nvSpPr>
          <p:spPr bwMode="auto">
            <a:xfrm>
              <a:off x="16282988" y="3729038"/>
              <a:ext cx="406400" cy="414338"/>
            </a:xfrm>
            <a:custGeom>
              <a:avLst/>
              <a:gdLst>
                <a:gd name="T0" fmla="*/ 37 w 47"/>
                <a:gd name="T1" fmla="*/ 10 h 48"/>
                <a:gd name="T2" fmla="*/ 37 w 47"/>
                <a:gd name="T3" fmla="*/ 38 h 48"/>
                <a:gd name="T4" fmla="*/ 10 w 47"/>
                <a:gd name="T5" fmla="*/ 38 h 48"/>
                <a:gd name="T6" fmla="*/ 10 w 47"/>
                <a:gd name="T7" fmla="*/ 20 h 48"/>
                <a:gd name="T8" fmla="*/ 19 w 47"/>
                <a:gd name="T9" fmla="*/ 10 h 48"/>
                <a:gd name="T10" fmla="*/ 37 w 47"/>
                <a:gd name="T11" fmla="*/ 10 h 48"/>
                <a:gd name="T12" fmla="*/ 47 w 47"/>
                <a:gd name="T13" fmla="*/ 0 h 48"/>
                <a:gd name="T14" fmla="*/ 19 w 47"/>
                <a:gd name="T15" fmla="*/ 0 h 48"/>
                <a:gd name="T16" fmla="*/ 0 w 47"/>
                <a:gd name="T17" fmla="*/ 20 h 48"/>
                <a:gd name="T18" fmla="*/ 0 w 47"/>
                <a:gd name="T19" fmla="*/ 48 h 48"/>
                <a:gd name="T20" fmla="*/ 47 w 47"/>
                <a:gd name="T21" fmla="*/ 48 h 48"/>
                <a:gd name="T22" fmla="*/ 47 w 47"/>
                <a:gd name="T23" fmla="*/ 0 h 48"/>
                <a:gd name="T24" fmla="*/ 47 w 47"/>
                <a:gd name="T25" fmla="*/ 0 h 48"/>
                <a:gd name="T26" fmla="*/ 47 w 47"/>
                <a:gd name="T2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8">
                  <a:moveTo>
                    <a:pt x="37" y="10"/>
                  </a:moveTo>
                  <a:cubicBezTo>
                    <a:pt x="37" y="38"/>
                    <a:pt x="37" y="38"/>
                    <a:pt x="37" y="38"/>
                  </a:cubicBezTo>
                  <a:cubicBezTo>
                    <a:pt x="10" y="38"/>
                    <a:pt x="10" y="38"/>
                    <a:pt x="10" y="38"/>
                  </a:cubicBezTo>
                  <a:cubicBezTo>
                    <a:pt x="10" y="20"/>
                    <a:pt x="10" y="20"/>
                    <a:pt x="10" y="20"/>
                  </a:cubicBezTo>
                  <a:cubicBezTo>
                    <a:pt x="10" y="15"/>
                    <a:pt x="14" y="10"/>
                    <a:pt x="19" y="10"/>
                  </a:cubicBezTo>
                  <a:cubicBezTo>
                    <a:pt x="37" y="10"/>
                    <a:pt x="37" y="10"/>
                    <a:pt x="37" y="10"/>
                  </a:cubicBezTo>
                  <a:moveTo>
                    <a:pt x="47" y="0"/>
                  </a:moveTo>
                  <a:cubicBezTo>
                    <a:pt x="19" y="0"/>
                    <a:pt x="19" y="0"/>
                    <a:pt x="19" y="0"/>
                  </a:cubicBezTo>
                  <a:cubicBezTo>
                    <a:pt x="8" y="0"/>
                    <a:pt x="0" y="9"/>
                    <a:pt x="0" y="20"/>
                  </a:cubicBezTo>
                  <a:cubicBezTo>
                    <a:pt x="0" y="48"/>
                    <a:pt x="0" y="48"/>
                    <a:pt x="0" y="48"/>
                  </a:cubicBezTo>
                  <a:cubicBezTo>
                    <a:pt x="47" y="48"/>
                    <a:pt x="47" y="48"/>
                    <a:pt x="47" y="48"/>
                  </a:cubicBezTo>
                  <a:lnTo>
                    <a:pt x="47" y="0"/>
                  </a:lnTo>
                  <a:close/>
                  <a:moveTo>
                    <a:pt x="47" y="0"/>
                  </a:moveTo>
                  <a:cubicBezTo>
                    <a:pt x="47" y="0"/>
                    <a:pt x="47" y="0"/>
                    <a:pt x="47" y="0"/>
                  </a:cubicBezTo>
                </a:path>
              </a:pathLst>
            </a:custGeom>
            <a:grp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grpSp>
    </p:spTree>
    <p:extLst>
      <p:ext uri="{BB962C8B-B14F-4D97-AF65-F5344CB8AC3E}">
        <p14:creationId xmlns:p14="http://schemas.microsoft.com/office/powerpoint/2010/main" val="220366764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 name="标题 1"/>
          <p:cNvSpPr>
            <a:spLocks noGrp="1"/>
          </p:cNvSpPr>
          <p:nvPr>
            <p:ph type="title"/>
          </p:nvPr>
        </p:nvSpPr>
        <p:spPr>
          <a:xfrm>
            <a:off x="179512" y="465828"/>
            <a:ext cx="4767106" cy="775304"/>
          </a:xfrm>
        </p:spPr>
        <p:txBody>
          <a:bodyPr>
            <a:normAutofit/>
          </a:bodyPr>
          <a:lstStyle/>
          <a:p>
            <a:r>
              <a:rPr dirty="0">
                <a:latin typeface="+mn-lt"/>
              </a:rPr>
              <a:t>Application Needs</a:t>
            </a:r>
          </a:p>
        </p:txBody>
      </p:sp>
      <p:sp>
        <p:nvSpPr>
          <p:cNvPr id="11" name="圆角矩形 10"/>
          <p:cNvSpPr/>
          <p:nvPr/>
        </p:nvSpPr>
        <p:spPr>
          <a:xfrm>
            <a:off x="1643042" y="2214554"/>
            <a:ext cx="7200000" cy="3446694"/>
          </a:xfrm>
          <a:prstGeom prst="roundRect">
            <a:avLst>
              <a:gd name="adj" fmla="val 9809"/>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lang="en-US" dirty="0">
                <a:solidFill>
                  <a:schemeClr val="tx1">
                    <a:lumMod val="75000"/>
                    <a:lumOff val="25000"/>
                  </a:schemeClr>
                </a:solidFill>
                <a:cs typeface="+mn-ea"/>
              </a:rPr>
              <a:t>To </a:t>
            </a:r>
            <a:r>
              <a:rPr dirty="0">
                <a:solidFill>
                  <a:schemeClr val="tx1">
                    <a:lumMod val="75000"/>
                    <a:lumOff val="25000"/>
                  </a:schemeClr>
                </a:solidFill>
                <a:cs typeface="+mn-ea"/>
              </a:rPr>
              <a:t>classify employee software for standardized management 
</a:t>
            </a:r>
            <a:r>
              <a:rPr lang="en-US" dirty="0">
                <a:solidFill>
                  <a:schemeClr val="tx1">
                    <a:lumMod val="75000"/>
                    <a:lumOff val="25000"/>
                  </a:schemeClr>
                </a:solidFill>
                <a:cs typeface="+mn-ea"/>
              </a:rPr>
              <a:t>To </a:t>
            </a:r>
            <a:r>
              <a:rPr dirty="0">
                <a:solidFill>
                  <a:schemeClr val="tx1">
                    <a:lumMod val="75000"/>
                    <a:lumOff val="25000"/>
                  </a:schemeClr>
                </a:solidFill>
                <a:cs typeface="+mn-ea"/>
              </a:rPr>
              <a:t>provide required installation packages to avoid employees downloading pirated software from the internet, ensuring software legality 
</a:t>
            </a:r>
            <a:r>
              <a:rPr lang="en-US" dirty="0">
                <a:solidFill>
                  <a:schemeClr val="tx1">
                    <a:lumMod val="75000"/>
                    <a:lumOff val="25000"/>
                  </a:schemeClr>
                </a:solidFill>
                <a:cs typeface="+mn-ea"/>
              </a:rPr>
              <a:t>To </a:t>
            </a:r>
            <a:r>
              <a:rPr dirty="0">
                <a:solidFill>
                  <a:schemeClr val="tx1">
                    <a:lumMod val="75000"/>
                    <a:lumOff val="25000"/>
                  </a:schemeClr>
                </a:solidFill>
                <a:cs typeface="+mn-ea"/>
              </a:rPr>
              <a:t>manage software installation permissions to prevent unauthorized software installations that could compromise internal network security</a:t>
            </a:r>
            <a:endParaRPr dirty="0"/>
          </a:p>
        </p:txBody>
      </p:sp>
      <p:pic>
        <p:nvPicPr>
          <p:cNvPr id="12" name="Picture 2" descr="E:\市场部文档\产品图片\400个常用ppt图标_ppt宝藏_www.pptbz\400个常用ppt图标_ppt宝藏_www.pptbz\400个常用ppt图标(306)_ppt宝藏_www.pptbz.com.png"/>
          <p:cNvPicPr>
            <a:picLocks noChangeAspect="1" noChangeArrowheads="1"/>
          </p:cNvPicPr>
          <p:nvPr/>
        </p:nvPicPr>
        <p:blipFill>
          <a:blip r:embed="rId2"/>
          <a:srcRect/>
          <a:stretch>
            <a:fillRect/>
          </a:stretch>
        </p:blipFill>
        <p:spPr bwMode="auto">
          <a:xfrm>
            <a:off x="-32" y="2714620"/>
            <a:ext cx="1440000" cy="1440000"/>
          </a:xfrm>
          <a:prstGeom prst="rect">
            <a:avLst/>
          </a:prstGeom>
          <a:noFill/>
        </p:spPr>
      </p:pic>
    </p:spTree>
    <p:extLst>
      <p:ext uri="{BB962C8B-B14F-4D97-AF65-F5344CB8AC3E}">
        <p14:creationId xmlns:p14="http://schemas.microsoft.com/office/powerpoint/2010/main" val="3693813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4" name="直接连接符 3"/>
          <p:cNvCxnSpPr/>
          <p:nvPr/>
        </p:nvCxnSpPr>
        <p:spPr>
          <a:xfrm>
            <a:off x="768941" y="3786191"/>
            <a:ext cx="7786743" cy="1588"/>
          </a:xfrm>
          <a:prstGeom prst="line">
            <a:avLst/>
          </a:prstGeom>
          <a:ln w="28575">
            <a:solidFill>
              <a:srgbClr val="00428C"/>
            </a:solidFill>
            <a:prstDash val="dash"/>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 name="直角三角形 4"/>
          <p:cNvSpPr/>
          <p:nvPr/>
        </p:nvSpPr>
        <p:spPr bwMode="auto">
          <a:xfrm>
            <a:off x="4716016" y="1556792"/>
            <a:ext cx="2160000" cy="2160000"/>
          </a:xfrm>
          <a:prstGeom prst="rtTriangle">
            <a:avLst/>
          </a:prstGeom>
          <a:solidFill>
            <a:srgbClr val="0070C0"/>
          </a:solidFill>
          <a:ln w="22225" cap="rnd" cmpd="tri">
            <a:noFill/>
            <a:prstDash val="solid"/>
            <a:round/>
            <a:headEnd/>
            <a:tailEnd/>
          </a:ln>
          <a:effectLst/>
        </p:spPr>
        <p:txBody>
          <a:bodyPr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cs typeface="+mn-ea"/>
              <a:sym typeface="+mn-lt"/>
            </a:endParaRPr>
          </a:p>
        </p:txBody>
      </p:sp>
      <p:sp>
        <p:nvSpPr>
          <p:cNvPr id="6" name="直角三角形 5"/>
          <p:cNvSpPr/>
          <p:nvPr/>
        </p:nvSpPr>
        <p:spPr bwMode="auto">
          <a:xfrm rot="5400000">
            <a:off x="4716016" y="3861048"/>
            <a:ext cx="2160000" cy="2160000"/>
          </a:xfrm>
          <a:prstGeom prst="rtTriangle">
            <a:avLst/>
          </a:prstGeom>
          <a:solidFill>
            <a:srgbClr val="00B0F0"/>
          </a:solidFill>
          <a:ln w="22225" cap="rnd" cmpd="tri">
            <a:noFill/>
            <a:prstDash val="solid"/>
            <a:round/>
            <a:headEnd/>
            <a:tailEnd/>
          </a:ln>
          <a:effectLst/>
        </p:spPr>
        <p:txBody>
          <a:bodyPr vert="vert270"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cs typeface="+mn-ea"/>
              <a:sym typeface="+mn-lt"/>
            </a:endParaRPr>
          </a:p>
        </p:txBody>
      </p:sp>
      <p:sp>
        <p:nvSpPr>
          <p:cNvPr id="7" name="直角三角形 6"/>
          <p:cNvSpPr/>
          <p:nvPr/>
        </p:nvSpPr>
        <p:spPr bwMode="auto">
          <a:xfrm rot="16200000">
            <a:off x="2412000" y="1554752"/>
            <a:ext cx="2160000" cy="2160000"/>
          </a:xfrm>
          <a:prstGeom prst="rtTriangle">
            <a:avLst/>
          </a:prstGeom>
          <a:solidFill>
            <a:srgbClr val="00428C"/>
          </a:solidFill>
          <a:ln w="22225" cap="rnd" cmpd="tri">
            <a:noFill/>
            <a:prstDash val="solid"/>
            <a:round/>
            <a:headEnd/>
            <a:tailEnd/>
          </a:ln>
          <a:effectLst/>
        </p:spPr>
        <p:txBody>
          <a:bodyPr vert="eaVert"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cs typeface="+mn-ea"/>
              <a:sym typeface="+mn-lt"/>
            </a:endParaRPr>
          </a:p>
        </p:txBody>
      </p:sp>
      <p:sp>
        <p:nvSpPr>
          <p:cNvPr id="8" name="直角三角形 7"/>
          <p:cNvSpPr/>
          <p:nvPr/>
        </p:nvSpPr>
        <p:spPr bwMode="auto">
          <a:xfrm rot="10800000">
            <a:off x="2412000" y="3861048"/>
            <a:ext cx="2160000" cy="2160000"/>
          </a:xfrm>
          <a:prstGeom prst="rtTriangle">
            <a:avLst/>
          </a:prstGeom>
          <a:solidFill>
            <a:schemeClr val="accent5">
              <a:lumMod val="50000"/>
            </a:schemeClr>
          </a:solidFill>
          <a:ln w="22225" cap="rnd" cmpd="tri">
            <a:noFill/>
            <a:prstDash val="solid"/>
            <a:round/>
            <a:headEnd/>
            <a:tailEnd/>
          </a:ln>
          <a:effectLst/>
        </p:spPr>
        <p:txBody>
          <a:bodyPr vert="vert" wrap="none"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black"/>
              </a:solidFill>
              <a:effectLst/>
              <a:uLnTx/>
              <a:uFillTx/>
              <a:cs typeface="+mn-ea"/>
              <a:sym typeface="+mn-lt"/>
            </a:endParaRPr>
          </a:p>
        </p:txBody>
      </p:sp>
      <p:sp>
        <p:nvSpPr>
          <p:cNvPr id="9" name="TextBox 12"/>
          <p:cNvSpPr txBox="1"/>
          <p:nvPr/>
        </p:nvSpPr>
        <p:spPr>
          <a:xfrm>
            <a:off x="3239788" y="2731573"/>
            <a:ext cx="1518243" cy="1169551"/>
          </a:xfrm>
          <a:prstGeom prst="rect">
            <a:avLst/>
          </a:prstGeom>
          <a:noFill/>
        </p:spPr>
        <p:txBody>
          <a:bodyPr wrap="square" rtlCol="0">
            <a:spAutoFit/>
          </a:bodyPr>
          <a:lstStyle/>
          <a:p>
            <a:pPr>
              <a:defRPr/>
            </a:pPr>
            <a:r>
              <a:rPr sz="1400" b="1" dirty="0">
                <a:solidFill>
                  <a:prstClr val="white"/>
                </a:solidFill>
                <a:cs typeface="+mn-ea"/>
              </a:rPr>
              <a:t>Unified Management</a:t>
            </a:r>
            <a:endParaRPr lang="en-US" sz="1400" b="1" dirty="0">
              <a:solidFill>
                <a:prstClr val="white"/>
              </a:solidFill>
              <a:cs typeface="+mn-ea"/>
            </a:endParaRPr>
          </a:p>
          <a:p>
            <a:pPr>
              <a:defRPr/>
            </a:pPr>
            <a:r>
              <a:rPr sz="1400" b="1" dirty="0">
                <a:solidFill>
                  <a:prstClr val="white"/>
                </a:solidFill>
                <a:cs typeface="+mn-ea"/>
              </a:rPr>
              <a:t>of Installation Packages</a:t>
            </a:r>
            <a:endParaRPr lang="en-US" altLang="zh-CN" sz="1400" b="1" dirty="0">
              <a:solidFill>
                <a:prstClr val="white"/>
              </a:solidFill>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CN" sz="1400" b="1" i="0" u="none" strike="noStrike" kern="1200" cap="none" spc="0" normalizeH="0" baseline="0" noProof="0" dirty="0">
              <a:ln>
                <a:noFill/>
              </a:ln>
              <a:solidFill>
                <a:prstClr val="white"/>
              </a:solidFill>
              <a:effectLst/>
              <a:uLnTx/>
              <a:uFillTx/>
              <a:cs typeface="+mn-ea"/>
              <a:sym typeface="+mn-lt"/>
            </a:endParaRPr>
          </a:p>
        </p:txBody>
      </p:sp>
      <p:sp>
        <p:nvSpPr>
          <p:cNvPr id="10" name="TextBox 13"/>
          <p:cNvSpPr txBox="1"/>
          <p:nvPr/>
        </p:nvSpPr>
        <p:spPr>
          <a:xfrm>
            <a:off x="4716016" y="2924944"/>
            <a:ext cx="1535203" cy="954107"/>
          </a:xfrm>
          <a:prstGeom prst="rect">
            <a:avLst/>
          </a:prstGeom>
          <a:noFill/>
        </p:spPr>
        <p:txBody>
          <a:bodyPr wrap="square" rtlCol="0">
            <a:spAutoFit/>
          </a:bodyPr>
          <a:lstStyle/>
          <a:p>
            <a:pPr>
              <a:defRPr/>
            </a:pPr>
            <a:r>
              <a:rPr sz="1400" b="1" dirty="0">
                <a:solidFill>
                  <a:prstClr val="white"/>
                </a:solidFill>
                <a:cs typeface="+mn-ea"/>
              </a:rPr>
              <a:t>Single Channel for Software Installation</a:t>
            </a:r>
            <a:endParaRPr lang="en-US" altLang="zh-CN" sz="1400" b="1" dirty="0">
              <a:solidFill>
                <a:prstClr val="white"/>
              </a:solidFill>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CN" sz="1400" b="1" i="0" u="none" strike="noStrike" kern="1200" cap="none" spc="0" normalizeH="0" baseline="0" noProof="0" dirty="0">
              <a:ln>
                <a:noFill/>
              </a:ln>
              <a:solidFill>
                <a:prstClr val="white"/>
              </a:solidFill>
              <a:effectLst/>
              <a:uLnTx/>
              <a:uFillTx/>
              <a:cs typeface="+mn-ea"/>
              <a:sym typeface="+mn-lt"/>
            </a:endParaRPr>
          </a:p>
        </p:txBody>
      </p:sp>
      <p:sp>
        <p:nvSpPr>
          <p:cNvPr id="11" name="TextBox 15"/>
          <p:cNvSpPr txBox="1"/>
          <p:nvPr/>
        </p:nvSpPr>
        <p:spPr>
          <a:xfrm>
            <a:off x="4735245" y="3916914"/>
            <a:ext cx="1544574" cy="954107"/>
          </a:xfrm>
          <a:prstGeom prst="rect">
            <a:avLst/>
          </a:prstGeom>
          <a:noFill/>
        </p:spPr>
        <p:txBody>
          <a:bodyPr wrap="square" rtlCol="0">
            <a:spAutoFit/>
          </a:bodyPr>
          <a:lstStyle/>
          <a:p>
            <a:pPr marL="0" marR="0" lvl="0" indent="0" algn="l" defTabSz="914400" rtl="0" eaLnBrk="1" fontAlgn="auto" latinLnBrk="0" hangingPunct="1">
              <a:buClrTx/>
              <a:buSzTx/>
              <a:buFontTx/>
              <a:buNone/>
              <a:tabLst/>
              <a:defRPr/>
            </a:pPr>
            <a:r>
              <a:rPr sz="1400" b="1" dirty="0">
                <a:solidFill>
                  <a:prstClr val="white"/>
                </a:solidFill>
                <a:cs typeface="+mn-ea"/>
              </a:rPr>
              <a:t>Unified Entry for Software Management</a:t>
            </a:r>
            <a:endParaRPr lang="en-US" altLang="zh-CN" sz="1400" b="1" dirty="0">
              <a:solidFill>
                <a:prstClr val="white"/>
              </a:solidFill>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CN" sz="1400" b="1" i="0" u="none" strike="noStrike" kern="1200" cap="none" spc="0" normalizeH="0" baseline="0" noProof="0" dirty="0">
              <a:ln>
                <a:noFill/>
              </a:ln>
              <a:solidFill>
                <a:prstClr val="white"/>
              </a:solidFill>
              <a:effectLst/>
              <a:uLnTx/>
              <a:uFillTx/>
              <a:cs typeface="+mn-ea"/>
              <a:sym typeface="+mn-lt"/>
            </a:endParaRPr>
          </a:p>
        </p:txBody>
      </p:sp>
      <p:sp>
        <p:nvSpPr>
          <p:cNvPr id="12" name="TextBox 16"/>
          <p:cNvSpPr txBox="1"/>
          <p:nvPr/>
        </p:nvSpPr>
        <p:spPr>
          <a:xfrm>
            <a:off x="3224271" y="3927886"/>
            <a:ext cx="1483436" cy="954107"/>
          </a:xfrm>
          <a:prstGeom prst="rect">
            <a:avLst/>
          </a:prstGeom>
          <a:noFill/>
        </p:spPr>
        <p:txBody>
          <a:bodyPr wrap="square" rtlCol="0">
            <a:spAutoFit/>
          </a:bodyPr>
          <a:lstStyle/>
          <a:p>
            <a:pPr marR="0" lvl="0" indent="0" fontAlgn="auto">
              <a:buClrTx/>
              <a:buSzTx/>
              <a:buFontTx/>
              <a:buNone/>
              <a:tabLst/>
              <a:defRPr/>
            </a:pPr>
            <a:r>
              <a:rPr sz="1400" b="1" dirty="0">
                <a:solidFill>
                  <a:prstClr val="white"/>
                </a:solidFill>
                <a:cs typeface="+mn-ea"/>
              </a:rPr>
              <a:t>User-Selected Software Installation</a:t>
            </a:r>
            <a:endParaRPr lang="en-US" altLang="zh-CN" sz="1400" b="1" dirty="0">
              <a:solidFill>
                <a:prstClr val="white"/>
              </a:solidFill>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CN" sz="1400" b="1" i="0" u="none" strike="noStrike" kern="1200" cap="none" spc="0" normalizeH="0" baseline="0" noProof="0" dirty="0">
              <a:ln>
                <a:noFill/>
              </a:ln>
              <a:solidFill>
                <a:prstClr val="white"/>
              </a:solidFill>
              <a:effectLst/>
              <a:uLnTx/>
              <a:uFillTx/>
              <a:cs typeface="+mn-ea"/>
              <a:sym typeface="+mn-lt"/>
            </a:endParaRPr>
          </a:p>
        </p:txBody>
      </p:sp>
      <p:sp>
        <p:nvSpPr>
          <p:cNvPr id="13" name="圆角矩形 12"/>
          <p:cNvSpPr/>
          <p:nvPr/>
        </p:nvSpPr>
        <p:spPr>
          <a:xfrm>
            <a:off x="768941" y="1733535"/>
            <a:ext cx="2578923" cy="914400"/>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buClrTx/>
              <a:buSzTx/>
              <a:buFontTx/>
              <a:buNone/>
              <a:tabLst/>
              <a:defRPr/>
            </a:pPr>
            <a:r>
              <a:rPr sz="1800" b="0" i="0" u="none" dirty="0">
                <a:solidFill>
                  <a:srgbClr val="00428C"/>
                </a:solidFill>
              </a:rPr>
              <a:t>Admin Uploads Installation Packages Centrally</a:t>
            </a:r>
            <a:endParaRPr kumimoji="0" lang="en-US" altLang="zh-CN" sz="1800" b="0" i="0" u="none" strike="noStrike" kern="1200" cap="none" spc="0" normalizeH="0" baseline="0" noProof="0" dirty="0">
              <a:ln>
                <a:noFill/>
              </a:ln>
              <a:solidFill>
                <a:srgbClr val="00428C"/>
              </a:solidFill>
              <a:effectLst/>
              <a:uLnTx/>
              <a:uFillTx/>
              <a:cs typeface="+mn-ea"/>
              <a:sym typeface="+mn-lt"/>
            </a:endParaRPr>
          </a:p>
        </p:txBody>
      </p:sp>
      <p:sp>
        <p:nvSpPr>
          <p:cNvPr id="14" name="圆角矩形 13"/>
          <p:cNvSpPr/>
          <p:nvPr/>
        </p:nvSpPr>
        <p:spPr>
          <a:xfrm>
            <a:off x="6251219" y="406765"/>
            <a:ext cx="2435581" cy="2263371"/>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buClrTx/>
              <a:buSzTx/>
              <a:buFontTx/>
              <a:buNone/>
              <a:tabLst/>
              <a:defRPr/>
            </a:pPr>
            <a:r>
              <a:rPr sz="1800" b="0" i="0" u="none" dirty="0">
                <a:solidFill>
                  <a:srgbClr val="00428C"/>
                </a:solidFill>
              </a:rPr>
              <a:t>Only allow installation of packages from the Software Center (integrated with application control module)</a:t>
            </a:r>
            <a:endParaRPr kumimoji="0" lang="en-US" altLang="zh-CN" sz="1800" b="0" i="0" u="none" strike="noStrike" kern="1200" cap="none" spc="0" normalizeH="0" baseline="0" noProof="0" dirty="0">
              <a:ln>
                <a:noFill/>
              </a:ln>
              <a:solidFill>
                <a:srgbClr val="00428C"/>
              </a:solidFill>
              <a:effectLst/>
              <a:uLnTx/>
              <a:uFillTx/>
              <a:cs typeface="+mn-ea"/>
              <a:sym typeface="+mn-lt"/>
            </a:endParaRPr>
          </a:p>
        </p:txBody>
      </p:sp>
      <p:sp>
        <p:nvSpPr>
          <p:cNvPr id="15" name="圆角矩形 14"/>
          <p:cNvSpPr/>
          <p:nvPr/>
        </p:nvSpPr>
        <p:spPr>
          <a:xfrm>
            <a:off x="797541" y="4795411"/>
            <a:ext cx="2218883" cy="914400"/>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buClrTx/>
              <a:buSzTx/>
              <a:buFontTx/>
              <a:buNone/>
              <a:tabLst/>
              <a:defRPr/>
            </a:pPr>
            <a:r>
              <a:rPr sz="1800" b="0" i="0" u="none" dirty="0">
                <a:solidFill>
                  <a:srgbClr val="00428C"/>
                </a:solidFill>
              </a:rPr>
              <a:t>Users select work-required software to install</a:t>
            </a:r>
            <a:endParaRPr kumimoji="0" lang="en-US" altLang="zh-CN" sz="1800" b="0" i="0" u="none" strike="noStrike" kern="1200" cap="none" spc="0" normalizeH="0" baseline="0" noProof="0" dirty="0">
              <a:ln>
                <a:noFill/>
              </a:ln>
              <a:solidFill>
                <a:srgbClr val="00428C"/>
              </a:solidFill>
              <a:effectLst/>
              <a:uLnTx/>
              <a:uFillTx/>
              <a:cs typeface="+mn-ea"/>
              <a:sym typeface="+mn-lt"/>
            </a:endParaRPr>
          </a:p>
        </p:txBody>
      </p:sp>
      <p:sp>
        <p:nvSpPr>
          <p:cNvPr id="16" name="圆角矩形 15"/>
          <p:cNvSpPr/>
          <p:nvPr/>
        </p:nvSpPr>
        <p:spPr>
          <a:xfrm>
            <a:off x="6279819" y="4817612"/>
            <a:ext cx="2218883" cy="1630446"/>
          </a:xfrm>
          <a:prstGeom prst="round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buClrTx/>
              <a:buSzTx/>
              <a:buFontTx/>
              <a:buNone/>
              <a:tabLst/>
              <a:defRPr/>
            </a:pPr>
            <a:r>
              <a:rPr sz="1800" b="0" i="0" u="none" dirty="0">
                <a:solidFill>
                  <a:srgbClr val="00428C"/>
                </a:solidFill>
              </a:rPr>
              <a:t>Centralized client entry point for installation, upgrade, and uninstallation</a:t>
            </a:r>
            <a:endParaRPr kumimoji="0" lang="en-US" altLang="zh-CN" sz="1800" b="0" i="0" u="none" strike="noStrike" kern="1200" cap="none" spc="0" normalizeH="0" baseline="0" noProof="0" dirty="0">
              <a:ln>
                <a:noFill/>
              </a:ln>
              <a:solidFill>
                <a:srgbClr val="00428C"/>
              </a:solidFill>
              <a:effectLst/>
              <a:uLnTx/>
              <a:uFillTx/>
              <a:cs typeface="+mn-ea"/>
              <a:sym typeface="+mn-lt"/>
            </a:endParaRPr>
          </a:p>
        </p:txBody>
      </p:sp>
      <p:cxnSp>
        <p:nvCxnSpPr>
          <p:cNvPr id="17" name="肘形连接符 16"/>
          <p:cNvCxnSpPr>
            <a:stCxn id="13" idx="2"/>
          </p:cNvCxnSpPr>
          <p:nvPr/>
        </p:nvCxnSpPr>
        <p:spPr>
          <a:xfrm rot="16200000" flipH="1">
            <a:off x="2399170" y="2127147"/>
            <a:ext cx="278750" cy="1320325"/>
          </a:xfrm>
          <a:prstGeom prst="bentConnector2">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18" name="肘形连接符 17"/>
          <p:cNvCxnSpPr>
            <a:cxnSpLocks/>
            <a:stCxn id="14" idx="2"/>
          </p:cNvCxnSpPr>
          <p:nvPr/>
        </p:nvCxnSpPr>
        <p:spPr>
          <a:xfrm rot="5400000">
            <a:off x="6648317" y="2105991"/>
            <a:ext cx="256548" cy="1384839"/>
          </a:xfrm>
          <a:prstGeom prst="bentConnector2">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19" name="肘形连接符 18"/>
          <p:cNvCxnSpPr>
            <a:stCxn id="15" idx="0"/>
          </p:cNvCxnSpPr>
          <p:nvPr/>
        </p:nvCxnSpPr>
        <p:spPr>
          <a:xfrm rot="5400000" flipH="1" flipV="1">
            <a:off x="2480837" y="4077541"/>
            <a:ext cx="144016" cy="1291725"/>
          </a:xfrm>
          <a:prstGeom prst="bentConnector2">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20" name="肘形连接符 19"/>
          <p:cNvCxnSpPr>
            <a:cxnSpLocks/>
            <a:stCxn id="16" idx="0"/>
          </p:cNvCxnSpPr>
          <p:nvPr/>
        </p:nvCxnSpPr>
        <p:spPr>
          <a:xfrm rot="16200000" flipV="1">
            <a:off x="6653608" y="4081959"/>
            <a:ext cx="166217" cy="1305090"/>
          </a:xfrm>
          <a:prstGeom prst="bentConnector2">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sp>
        <p:nvSpPr>
          <p:cNvPr id="21" name="标题 1"/>
          <p:cNvSpPr>
            <a:spLocks noGrp="1"/>
          </p:cNvSpPr>
          <p:nvPr>
            <p:ph type="title"/>
          </p:nvPr>
        </p:nvSpPr>
        <p:spPr>
          <a:xfrm>
            <a:off x="236942" y="61408"/>
            <a:ext cx="4767106" cy="775304"/>
          </a:xfrm>
        </p:spPr>
        <p:txBody>
          <a:bodyPr>
            <a:normAutofit fontScale="90000"/>
          </a:bodyPr>
          <a:lstStyle/>
          <a:p>
            <a:r>
              <a:rPr dirty="0">
                <a:latin typeface="+mn-lt"/>
              </a:rPr>
              <a:t>Software Center Function Introduction</a:t>
            </a:r>
          </a:p>
        </p:txBody>
      </p:sp>
    </p:spTree>
    <p:extLst>
      <p:ext uri="{BB962C8B-B14F-4D97-AF65-F5344CB8AC3E}">
        <p14:creationId xmlns:p14="http://schemas.microsoft.com/office/powerpoint/2010/main" val="174490553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a:bodyPr>
          <a:lstStyle/>
          <a:p>
            <a:r>
              <a:rPr dirty="0">
                <a:latin typeface="+mn-lt"/>
              </a:rPr>
              <a:t>Unified Software Management Page</a:t>
            </a:r>
          </a:p>
        </p:txBody>
      </p:sp>
      <p:grpSp>
        <p:nvGrpSpPr>
          <p:cNvPr id="69" name="组合 68"/>
          <p:cNvGrpSpPr/>
          <p:nvPr/>
        </p:nvGrpSpPr>
        <p:grpSpPr>
          <a:xfrm>
            <a:off x="1043608" y="1844824"/>
            <a:ext cx="6410376" cy="429325"/>
            <a:chOff x="63828" y="2658316"/>
            <a:chExt cx="6410376" cy="429325"/>
          </a:xfrm>
        </p:grpSpPr>
        <p:sp>
          <p:nvSpPr>
            <p:cNvPr id="65" name="矩形 64"/>
            <p:cNvSpPr/>
            <p:nvPr/>
          </p:nvSpPr>
          <p:spPr>
            <a:xfrm>
              <a:off x="1239586" y="2669130"/>
              <a:ext cx="5234618" cy="418511"/>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000" dirty="0">
                  <a:solidFill>
                    <a:schemeClr val="tx1"/>
                  </a:solidFill>
                </a:rPr>
                <a:t>Upload software intended for public use to the Software Center</a:t>
              </a:r>
              <a:r>
                <a:rPr lang="en-US" altLang="zh-CN" sz="800" dirty="0"/>
                <a:t>.</a:t>
              </a:r>
              <a:endParaRPr lang="zh-CN" altLang="en-US" sz="800" dirty="0">
                <a:solidFill>
                  <a:schemeClr val="tx1"/>
                </a:solidFill>
                <a:cs typeface="+mn-ea"/>
                <a:sym typeface="+mn-lt"/>
              </a:endParaRPr>
            </a:p>
          </p:txBody>
        </p:sp>
        <p:sp>
          <p:nvSpPr>
            <p:cNvPr id="66" name="矩形 65"/>
            <p:cNvSpPr/>
            <p:nvPr/>
          </p:nvSpPr>
          <p:spPr>
            <a:xfrm>
              <a:off x="430214" y="2667025"/>
              <a:ext cx="808616" cy="41851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800" b="1" dirty="0">
                  <a:solidFill>
                    <a:schemeClr val="bg1"/>
                  </a:solidFill>
                  <a:cs typeface="+mn-ea"/>
                  <a:sym typeface="+mn-lt"/>
                </a:rPr>
                <a:t>Software Submission</a:t>
              </a:r>
              <a:endParaRPr lang="zh-CN" altLang="en-US" sz="800" dirty="0">
                <a:solidFill>
                  <a:schemeClr val="tx1"/>
                </a:solidFill>
                <a:cs typeface="+mn-ea"/>
                <a:sym typeface="+mn-lt"/>
              </a:endParaRPr>
            </a:p>
          </p:txBody>
        </p:sp>
        <p:sp>
          <p:nvSpPr>
            <p:cNvPr id="67" name="iṧľidé">
              <a:extLst>
                <a:ext uri="{FF2B5EF4-FFF2-40B4-BE49-F238E27FC236}">
                  <a16:creationId xmlns:a16="http://schemas.microsoft.com/office/drawing/2014/main" id="{ECD00ED0-EC28-4070-B9F7-26B97CB94EE2}"/>
                </a:ext>
              </a:extLst>
            </p:cNvPr>
            <p:cNvSpPr/>
            <p:nvPr/>
          </p:nvSpPr>
          <p:spPr bwMode="auto">
            <a:xfrm>
              <a:off x="63828" y="2728789"/>
              <a:ext cx="290494" cy="285372"/>
            </a:xfrm>
            <a:custGeom>
              <a:avLst/>
              <a:gdLst>
                <a:gd name="T0" fmla="*/ 12800 w 12800"/>
                <a:gd name="T1" fmla="*/ 11680 h 12800"/>
                <a:gd name="T2" fmla="*/ 11680 w 12800"/>
                <a:gd name="T3" fmla="*/ 12800 h 12800"/>
                <a:gd name="T4" fmla="*/ 1120 w 12800"/>
                <a:gd name="T5" fmla="*/ 12800 h 12800"/>
                <a:gd name="T6" fmla="*/ 0 w 12800"/>
                <a:gd name="T7" fmla="*/ 11680 h 12800"/>
                <a:gd name="T8" fmla="*/ 0 w 12800"/>
                <a:gd name="T9" fmla="*/ 1120 h 12800"/>
                <a:gd name="T10" fmla="*/ 1120 w 12800"/>
                <a:gd name="T11" fmla="*/ 0 h 12800"/>
                <a:gd name="T12" fmla="*/ 11680 w 12800"/>
                <a:gd name="T13" fmla="*/ 0 h 12800"/>
                <a:gd name="T14" fmla="*/ 12800 w 12800"/>
                <a:gd name="T15" fmla="*/ 1120 h 12800"/>
                <a:gd name="T16" fmla="*/ 12800 w 12800"/>
                <a:gd name="T17" fmla="*/ 11680 h 12800"/>
                <a:gd name="T18" fmla="*/ 12005 w 12800"/>
                <a:gd name="T19" fmla="*/ 1366 h 12800"/>
                <a:gd name="T20" fmla="*/ 11466 w 12800"/>
                <a:gd name="T21" fmla="*/ 800 h 12800"/>
                <a:gd name="T22" fmla="*/ 1200 w 12800"/>
                <a:gd name="T23" fmla="*/ 800 h 12800"/>
                <a:gd name="T24" fmla="*/ 800 w 12800"/>
                <a:gd name="T25" fmla="*/ 1200 h 12800"/>
                <a:gd name="T26" fmla="*/ 800 w 12800"/>
                <a:gd name="T27" fmla="*/ 11500 h 12800"/>
                <a:gd name="T28" fmla="*/ 1300 w 12800"/>
                <a:gd name="T29" fmla="*/ 12000 h 12800"/>
                <a:gd name="T30" fmla="*/ 11500 w 12800"/>
                <a:gd name="T31" fmla="*/ 12000 h 12800"/>
                <a:gd name="T32" fmla="*/ 12005 w 12800"/>
                <a:gd name="T33" fmla="*/ 11434 h 12800"/>
                <a:gd name="T34" fmla="*/ 12000 w 12800"/>
                <a:gd name="T35" fmla="*/ 1200 h 12800"/>
                <a:gd name="T36" fmla="*/ 12005 w 12800"/>
                <a:gd name="T37" fmla="*/ 1366 h 12800"/>
                <a:gd name="T38" fmla="*/ 8800 w 12800"/>
                <a:gd name="T39" fmla="*/ 10400 h 12800"/>
                <a:gd name="T40" fmla="*/ 4000 w 12800"/>
                <a:gd name="T41" fmla="*/ 10400 h 12800"/>
                <a:gd name="T42" fmla="*/ 4000 w 12800"/>
                <a:gd name="T43" fmla="*/ 7200 h 12800"/>
                <a:gd name="T44" fmla="*/ 1600 w 12800"/>
                <a:gd name="T45" fmla="*/ 7200 h 12800"/>
                <a:gd name="T46" fmla="*/ 6400 w 12800"/>
                <a:gd name="T47" fmla="*/ 1562 h 12800"/>
                <a:gd name="T48" fmla="*/ 11200 w 12800"/>
                <a:gd name="T49" fmla="*/ 7200 h 12800"/>
                <a:gd name="T50" fmla="*/ 8800 w 12800"/>
                <a:gd name="T51" fmla="*/ 7200 h 12800"/>
                <a:gd name="T52" fmla="*/ 8800 w 12800"/>
                <a:gd name="T53" fmla="*/ 10400 h 12800"/>
                <a:gd name="T54" fmla="*/ 4800 w 12800"/>
                <a:gd name="T55" fmla="*/ 9600 h 12800"/>
                <a:gd name="T56" fmla="*/ 8000 w 12800"/>
                <a:gd name="T57" fmla="*/ 9600 h 12800"/>
                <a:gd name="T58" fmla="*/ 8000 w 12800"/>
                <a:gd name="T59" fmla="*/ 6400 h 12800"/>
                <a:gd name="T60" fmla="*/ 9566 w 12800"/>
                <a:gd name="T61" fmla="*/ 6400 h 12800"/>
                <a:gd name="T62" fmla="*/ 6400 w 12800"/>
                <a:gd name="T63" fmla="*/ 2900 h 12800"/>
                <a:gd name="T64" fmla="*/ 3280 w 12800"/>
                <a:gd name="T65" fmla="*/ 6400 h 12800"/>
                <a:gd name="T66" fmla="*/ 4800 w 12800"/>
                <a:gd name="T67" fmla="*/ 6400 h 12800"/>
                <a:gd name="T68" fmla="*/ 4800 w 12800"/>
                <a:gd name="T69" fmla="*/ 9600 h 12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800" h="12800">
                  <a:moveTo>
                    <a:pt x="12800" y="11680"/>
                  </a:moveTo>
                  <a:cubicBezTo>
                    <a:pt x="12800" y="12298"/>
                    <a:pt x="12298" y="12800"/>
                    <a:pt x="11680" y="12800"/>
                  </a:cubicBezTo>
                  <a:lnTo>
                    <a:pt x="1120" y="12800"/>
                  </a:lnTo>
                  <a:cubicBezTo>
                    <a:pt x="502" y="12800"/>
                    <a:pt x="0" y="12298"/>
                    <a:pt x="0" y="11680"/>
                  </a:cubicBezTo>
                  <a:lnTo>
                    <a:pt x="0" y="1120"/>
                  </a:lnTo>
                  <a:cubicBezTo>
                    <a:pt x="0" y="502"/>
                    <a:pt x="502" y="0"/>
                    <a:pt x="1120" y="0"/>
                  </a:cubicBezTo>
                  <a:lnTo>
                    <a:pt x="11680" y="0"/>
                  </a:lnTo>
                  <a:cubicBezTo>
                    <a:pt x="12298" y="0"/>
                    <a:pt x="12800" y="502"/>
                    <a:pt x="12800" y="1120"/>
                  </a:cubicBezTo>
                  <a:lnTo>
                    <a:pt x="12800" y="11680"/>
                  </a:lnTo>
                  <a:close/>
                  <a:moveTo>
                    <a:pt x="12005" y="1366"/>
                  </a:moveTo>
                  <a:cubicBezTo>
                    <a:pt x="12005" y="1017"/>
                    <a:pt x="11706" y="800"/>
                    <a:pt x="11466" y="800"/>
                  </a:cubicBezTo>
                  <a:lnTo>
                    <a:pt x="1200" y="800"/>
                  </a:lnTo>
                  <a:cubicBezTo>
                    <a:pt x="1038" y="800"/>
                    <a:pt x="800" y="1001"/>
                    <a:pt x="800" y="1200"/>
                  </a:cubicBezTo>
                  <a:lnTo>
                    <a:pt x="800" y="11500"/>
                  </a:lnTo>
                  <a:cubicBezTo>
                    <a:pt x="800" y="11740"/>
                    <a:pt x="1060" y="12000"/>
                    <a:pt x="1300" y="12000"/>
                  </a:cubicBezTo>
                  <a:lnTo>
                    <a:pt x="11500" y="12000"/>
                  </a:lnTo>
                  <a:cubicBezTo>
                    <a:pt x="11740" y="12000"/>
                    <a:pt x="12005" y="11674"/>
                    <a:pt x="12005" y="11434"/>
                  </a:cubicBezTo>
                  <a:lnTo>
                    <a:pt x="12000" y="1200"/>
                  </a:lnTo>
                  <a:lnTo>
                    <a:pt x="12005" y="1366"/>
                  </a:lnTo>
                  <a:close/>
                  <a:moveTo>
                    <a:pt x="8800" y="10400"/>
                  </a:moveTo>
                  <a:lnTo>
                    <a:pt x="4000" y="10400"/>
                  </a:lnTo>
                  <a:lnTo>
                    <a:pt x="4000" y="7200"/>
                  </a:lnTo>
                  <a:lnTo>
                    <a:pt x="1600" y="7200"/>
                  </a:lnTo>
                  <a:lnTo>
                    <a:pt x="6400" y="1562"/>
                  </a:lnTo>
                  <a:lnTo>
                    <a:pt x="11200" y="7200"/>
                  </a:lnTo>
                  <a:lnTo>
                    <a:pt x="8800" y="7200"/>
                  </a:lnTo>
                  <a:lnTo>
                    <a:pt x="8800" y="10400"/>
                  </a:lnTo>
                  <a:close/>
                  <a:moveTo>
                    <a:pt x="4800" y="9600"/>
                  </a:moveTo>
                  <a:lnTo>
                    <a:pt x="8000" y="9600"/>
                  </a:lnTo>
                  <a:lnTo>
                    <a:pt x="8000" y="6400"/>
                  </a:lnTo>
                  <a:lnTo>
                    <a:pt x="9566" y="6400"/>
                  </a:lnTo>
                  <a:lnTo>
                    <a:pt x="6400" y="2900"/>
                  </a:lnTo>
                  <a:lnTo>
                    <a:pt x="3280" y="6400"/>
                  </a:lnTo>
                  <a:lnTo>
                    <a:pt x="4800" y="6400"/>
                  </a:lnTo>
                  <a:lnTo>
                    <a:pt x="4800" y="9600"/>
                  </a:lnTo>
                  <a:close/>
                </a:path>
              </a:pathLst>
            </a:custGeom>
            <a:solidFill>
              <a:srgbClr val="5B9BD5"/>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800" dirty="0">
                <a:cs typeface="+mn-ea"/>
                <a:sym typeface="+mn-lt"/>
              </a:endParaRPr>
            </a:p>
          </p:txBody>
        </p:sp>
        <p:sp>
          <p:nvSpPr>
            <p:cNvPr id="68" name="íšlîḑè"/>
            <p:cNvSpPr/>
            <p:nvPr/>
          </p:nvSpPr>
          <p:spPr>
            <a:xfrm>
              <a:off x="421240" y="2658316"/>
              <a:ext cx="3338117" cy="426318"/>
            </a:xfrm>
            <a:prstGeom prst="rect">
              <a:avLst/>
            </a:prstGeom>
          </p:spPr>
          <p:txBody>
            <a:bodyPr wrap="square" lIns="91440" tIns="45720" rIns="91440" bIns="4572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endParaRPr lang="en-US" altLang="zh-CN" sz="800" dirty="0">
                <a:cs typeface="+mn-ea"/>
                <a:sym typeface="+mn-lt"/>
              </a:endParaRPr>
            </a:p>
          </p:txBody>
        </p:sp>
      </p:grpSp>
      <p:grpSp>
        <p:nvGrpSpPr>
          <p:cNvPr id="70" name="组合 69"/>
          <p:cNvGrpSpPr/>
          <p:nvPr/>
        </p:nvGrpSpPr>
        <p:grpSpPr>
          <a:xfrm>
            <a:off x="1020360" y="2410575"/>
            <a:ext cx="6433624" cy="434864"/>
            <a:chOff x="63828" y="3261257"/>
            <a:chExt cx="6433624" cy="434864"/>
          </a:xfrm>
        </p:grpSpPr>
        <p:sp>
          <p:nvSpPr>
            <p:cNvPr id="61" name="矩形 60"/>
            <p:cNvSpPr/>
            <p:nvPr/>
          </p:nvSpPr>
          <p:spPr>
            <a:xfrm>
              <a:off x="1218113" y="3277610"/>
              <a:ext cx="5279339" cy="418511"/>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000" dirty="0">
                  <a:solidFill>
                    <a:schemeClr val="tx1"/>
                  </a:solidFill>
                </a:rPr>
                <a:t>The software is successfully listed after being approved by the administrator</a:t>
              </a:r>
              <a:r>
                <a:rPr lang="en-US" altLang="zh-CN" sz="800" dirty="0"/>
                <a:t>.</a:t>
              </a:r>
              <a:endParaRPr lang="zh-CN" altLang="en-US" sz="800" dirty="0">
                <a:solidFill>
                  <a:schemeClr val="tx1"/>
                </a:solidFill>
                <a:cs typeface="+mn-ea"/>
                <a:sym typeface="+mn-lt"/>
              </a:endParaRPr>
            </a:p>
          </p:txBody>
        </p:sp>
        <p:sp>
          <p:nvSpPr>
            <p:cNvPr id="62" name="矩形 61"/>
            <p:cNvSpPr/>
            <p:nvPr/>
          </p:nvSpPr>
          <p:spPr>
            <a:xfrm>
              <a:off x="423754" y="3275505"/>
              <a:ext cx="794358" cy="41851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800" b="1" dirty="0">
                  <a:solidFill>
                    <a:schemeClr val="bg1"/>
                  </a:solidFill>
                  <a:cs typeface="+mn-ea"/>
                  <a:sym typeface="+mn-lt"/>
                </a:rPr>
                <a:t>Software Review</a:t>
              </a:r>
              <a:endParaRPr lang="zh-CN" altLang="en-US" sz="800" dirty="0">
                <a:solidFill>
                  <a:schemeClr val="tx1"/>
                </a:solidFill>
                <a:cs typeface="+mn-ea"/>
                <a:sym typeface="+mn-lt"/>
              </a:endParaRPr>
            </a:p>
          </p:txBody>
        </p:sp>
        <p:sp>
          <p:nvSpPr>
            <p:cNvPr id="63" name="íšḷíḓe">
              <a:extLst>
                <a:ext uri="{FF2B5EF4-FFF2-40B4-BE49-F238E27FC236}">
                  <a16:creationId xmlns:a16="http://schemas.microsoft.com/office/drawing/2014/main" id="{EE220422-609F-4318-BFF2-F70B52475234}"/>
                </a:ext>
              </a:extLst>
            </p:cNvPr>
            <p:cNvSpPr/>
            <p:nvPr/>
          </p:nvSpPr>
          <p:spPr bwMode="auto">
            <a:xfrm>
              <a:off x="63828" y="3338232"/>
              <a:ext cx="285372" cy="272368"/>
            </a:xfrm>
            <a:custGeom>
              <a:avLst/>
              <a:gdLst>
                <a:gd name="T0" fmla="*/ 8318 w 12800"/>
                <a:gd name="T1" fmla="*/ 9055 h 12217"/>
                <a:gd name="T2" fmla="*/ 8438 w 12800"/>
                <a:gd name="T3" fmla="*/ 6826 h 12217"/>
                <a:gd name="T4" fmla="*/ 8436 w 12800"/>
                <a:gd name="T5" fmla="*/ 6826 h 12217"/>
                <a:gd name="T6" fmla="*/ 9788 w 12800"/>
                <a:gd name="T7" fmla="*/ 2595 h 12217"/>
                <a:gd name="T8" fmla="*/ 6168 w 12800"/>
                <a:gd name="T9" fmla="*/ 21 h 12217"/>
                <a:gd name="T10" fmla="*/ 2616 w 12800"/>
                <a:gd name="T11" fmla="*/ 2687 h 12217"/>
                <a:gd name="T12" fmla="*/ 4075 w 12800"/>
                <a:gd name="T13" fmla="*/ 6882 h 12217"/>
                <a:gd name="T14" fmla="*/ 4222 w 12800"/>
                <a:gd name="T15" fmla="*/ 9055 h 12217"/>
                <a:gd name="T16" fmla="*/ 1699 w 12800"/>
                <a:gd name="T17" fmla="*/ 9055 h 12217"/>
                <a:gd name="T18" fmla="*/ 946 w 12800"/>
                <a:gd name="T19" fmla="*/ 9808 h 12217"/>
                <a:gd name="T20" fmla="*/ 1699 w 12800"/>
                <a:gd name="T21" fmla="*/ 10561 h 12217"/>
                <a:gd name="T22" fmla="*/ 10734 w 12800"/>
                <a:gd name="T23" fmla="*/ 10561 h 12217"/>
                <a:gd name="T24" fmla="*/ 11487 w 12800"/>
                <a:gd name="T25" fmla="*/ 9808 h 12217"/>
                <a:gd name="T26" fmla="*/ 10734 w 12800"/>
                <a:gd name="T27" fmla="*/ 9055 h 12217"/>
                <a:gd name="T28" fmla="*/ 8318 w 12800"/>
                <a:gd name="T29" fmla="*/ 9055 h 12217"/>
                <a:gd name="T30" fmla="*/ 379 w 12800"/>
                <a:gd name="T31" fmla="*/ 12216 h 12217"/>
                <a:gd name="T32" fmla="*/ 0 w 12800"/>
                <a:gd name="T33" fmla="*/ 11840 h 12217"/>
                <a:gd name="T34" fmla="*/ 379 w 12800"/>
                <a:gd name="T35" fmla="*/ 11463 h 12217"/>
                <a:gd name="T36" fmla="*/ 12426 w 12800"/>
                <a:gd name="T37" fmla="*/ 11463 h 12217"/>
                <a:gd name="T38" fmla="*/ 12800 w 12800"/>
                <a:gd name="T39" fmla="*/ 11840 h 12217"/>
                <a:gd name="T40" fmla="*/ 12426 w 12800"/>
                <a:gd name="T41" fmla="*/ 12216 h 12217"/>
                <a:gd name="T42" fmla="*/ 379 w 12800"/>
                <a:gd name="T43" fmla="*/ 12216 h 12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800" h="12217">
                  <a:moveTo>
                    <a:pt x="8318" y="9055"/>
                  </a:moveTo>
                  <a:cubicBezTo>
                    <a:pt x="7802" y="8385"/>
                    <a:pt x="7853" y="7437"/>
                    <a:pt x="8438" y="6826"/>
                  </a:cubicBezTo>
                  <a:lnTo>
                    <a:pt x="8436" y="6826"/>
                  </a:lnTo>
                  <a:cubicBezTo>
                    <a:pt x="9759" y="5860"/>
                    <a:pt x="10306" y="4149"/>
                    <a:pt x="9788" y="2595"/>
                  </a:cubicBezTo>
                  <a:cubicBezTo>
                    <a:pt x="9270" y="1041"/>
                    <a:pt x="7806" y="0"/>
                    <a:pt x="6168" y="21"/>
                  </a:cubicBezTo>
                  <a:cubicBezTo>
                    <a:pt x="4530" y="42"/>
                    <a:pt x="3094" y="1120"/>
                    <a:pt x="2616" y="2687"/>
                  </a:cubicBezTo>
                  <a:cubicBezTo>
                    <a:pt x="2138" y="4253"/>
                    <a:pt x="2728" y="5950"/>
                    <a:pt x="4075" y="6882"/>
                  </a:cubicBezTo>
                  <a:cubicBezTo>
                    <a:pt x="4625" y="7484"/>
                    <a:pt x="4685" y="8387"/>
                    <a:pt x="4222" y="9055"/>
                  </a:cubicBezTo>
                  <a:lnTo>
                    <a:pt x="1699" y="9055"/>
                  </a:lnTo>
                  <a:cubicBezTo>
                    <a:pt x="1283" y="9055"/>
                    <a:pt x="946" y="9392"/>
                    <a:pt x="946" y="9808"/>
                  </a:cubicBezTo>
                  <a:cubicBezTo>
                    <a:pt x="946" y="10224"/>
                    <a:pt x="1283" y="10561"/>
                    <a:pt x="1699" y="10561"/>
                  </a:cubicBezTo>
                  <a:lnTo>
                    <a:pt x="10734" y="10561"/>
                  </a:lnTo>
                  <a:cubicBezTo>
                    <a:pt x="11150" y="10561"/>
                    <a:pt x="11487" y="10224"/>
                    <a:pt x="11487" y="9808"/>
                  </a:cubicBezTo>
                  <a:cubicBezTo>
                    <a:pt x="11487" y="9392"/>
                    <a:pt x="11150" y="9055"/>
                    <a:pt x="10734" y="9055"/>
                  </a:cubicBezTo>
                  <a:lnTo>
                    <a:pt x="8318" y="9055"/>
                  </a:lnTo>
                  <a:close/>
                  <a:moveTo>
                    <a:pt x="379" y="12216"/>
                  </a:moveTo>
                  <a:cubicBezTo>
                    <a:pt x="170" y="12217"/>
                    <a:pt x="0" y="12048"/>
                    <a:pt x="0" y="11840"/>
                  </a:cubicBezTo>
                  <a:cubicBezTo>
                    <a:pt x="0" y="11631"/>
                    <a:pt x="170" y="11462"/>
                    <a:pt x="379" y="11463"/>
                  </a:cubicBezTo>
                  <a:lnTo>
                    <a:pt x="12426" y="11463"/>
                  </a:lnTo>
                  <a:cubicBezTo>
                    <a:pt x="12633" y="11464"/>
                    <a:pt x="12800" y="11633"/>
                    <a:pt x="12800" y="11840"/>
                  </a:cubicBezTo>
                  <a:cubicBezTo>
                    <a:pt x="12800" y="12047"/>
                    <a:pt x="12633" y="12215"/>
                    <a:pt x="12426" y="12216"/>
                  </a:cubicBezTo>
                  <a:lnTo>
                    <a:pt x="379" y="12216"/>
                  </a:lnTo>
                  <a:close/>
                </a:path>
              </a:pathLst>
            </a:custGeom>
            <a:solidFill>
              <a:srgbClr val="5B9BD5"/>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800" dirty="0">
                <a:cs typeface="+mn-ea"/>
                <a:sym typeface="+mn-lt"/>
              </a:endParaRPr>
            </a:p>
          </p:txBody>
        </p:sp>
        <p:sp>
          <p:nvSpPr>
            <p:cNvPr id="64" name="îṥḷïďè">
              <a:extLst>
                <a:ext uri="{FF2B5EF4-FFF2-40B4-BE49-F238E27FC236}">
                  <a16:creationId xmlns:a16="http://schemas.microsoft.com/office/drawing/2014/main" id="{36937A90-FF12-4FB7-AD79-C986D44D7A92}"/>
                </a:ext>
              </a:extLst>
            </p:cNvPr>
            <p:cNvSpPr/>
            <p:nvPr/>
          </p:nvSpPr>
          <p:spPr>
            <a:xfrm>
              <a:off x="414939" y="3261257"/>
              <a:ext cx="3265339" cy="426318"/>
            </a:xfrm>
            <a:prstGeom prst="rect">
              <a:avLst/>
            </a:prstGeom>
          </p:spPr>
          <p:txBody>
            <a:bodyPr wrap="square" lIns="91440" tIns="45720" rIns="91440" bIns="4572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endParaRPr lang="en-US" altLang="zh-CN" sz="800" dirty="0">
                <a:cs typeface="+mn-ea"/>
                <a:sym typeface="+mn-lt"/>
              </a:endParaRPr>
            </a:p>
          </p:txBody>
        </p:sp>
      </p:grpSp>
      <p:grpSp>
        <p:nvGrpSpPr>
          <p:cNvPr id="71" name="组合 70"/>
          <p:cNvGrpSpPr/>
          <p:nvPr/>
        </p:nvGrpSpPr>
        <p:grpSpPr>
          <a:xfrm>
            <a:off x="1040949" y="2981865"/>
            <a:ext cx="6413035" cy="427776"/>
            <a:chOff x="84417" y="3867632"/>
            <a:chExt cx="6413035" cy="427776"/>
          </a:xfrm>
        </p:grpSpPr>
        <p:sp>
          <p:nvSpPr>
            <p:cNvPr id="57" name="矩形 56"/>
            <p:cNvSpPr/>
            <p:nvPr/>
          </p:nvSpPr>
          <p:spPr>
            <a:xfrm>
              <a:off x="1218112" y="3876897"/>
              <a:ext cx="5279340" cy="418511"/>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000" dirty="0">
                  <a:solidFill>
                    <a:schemeClr val="tx1"/>
                  </a:solidFill>
                </a:rPr>
                <a:t>Once listed, the software is officially released to endpoints.</a:t>
              </a:r>
              <a:endParaRPr lang="zh-CN" altLang="en-US" sz="1000" dirty="0">
                <a:solidFill>
                  <a:schemeClr val="tx1"/>
                </a:solidFill>
                <a:sym typeface="+mn-lt"/>
              </a:endParaRPr>
            </a:p>
          </p:txBody>
        </p:sp>
        <p:sp>
          <p:nvSpPr>
            <p:cNvPr id="58" name="矩形 57"/>
            <p:cNvSpPr/>
            <p:nvPr/>
          </p:nvSpPr>
          <p:spPr>
            <a:xfrm>
              <a:off x="423754" y="3874792"/>
              <a:ext cx="794358" cy="41851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800" b="1" dirty="0">
                  <a:solidFill>
                    <a:schemeClr val="bg1"/>
                  </a:solidFill>
                  <a:cs typeface="+mn-ea"/>
                  <a:sym typeface="+mn-lt"/>
                </a:rPr>
                <a:t>Software Deployment</a:t>
              </a:r>
              <a:endParaRPr lang="zh-CN" altLang="en-US" sz="800" dirty="0">
                <a:solidFill>
                  <a:schemeClr val="tx1"/>
                </a:solidFill>
                <a:cs typeface="+mn-ea"/>
                <a:sym typeface="+mn-lt"/>
              </a:endParaRPr>
            </a:p>
          </p:txBody>
        </p:sp>
        <p:sp>
          <p:nvSpPr>
            <p:cNvPr id="59" name="iṣ1îdè">
              <a:extLst>
                <a:ext uri="{FF2B5EF4-FFF2-40B4-BE49-F238E27FC236}">
                  <a16:creationId xmlns:a16="http://schemas.microsoft.com/office/drawing/2014/main" id="{7DA50796-2EDF-4243-BDB4-CE0E19EA6705}"/>
                </a:ext>
              </a:extLst>
            </p:cNvPr>
            <p:cNvSpPr/>
            <p:nvPr/>
          </p:nvSpPr>
          <p:spPr bwMode="auto">
            <a:xfrm>
              <a:off x="84417" y="3938106"/>
              <a:ext cx="244194" cy="285372"/>
            </a:xfrm>
            <a:custGeom>
              <a:avLst/>
              <a:gdLst>
                <a:gd name="T0" fmla="*/ 9127 w 9587"/>
                <a:gd name="T1" fmla="*/ 11129 h 11203"/>
                <a:gd name="T2" fmla="*/ 8561 w 9587"/>
                <a:gd name="T3" fmla="*/ 11090 h 11203"/>
                <a:gd name="T4" fmla="*/ 4788 w 9587"/>
                <a:gd name="T5" fmla="*/ 7578 h 11203"/>
                <a:gd name="T6" fmla="*/ 989 w 9587"/>
                <a:gd name="T7" fmla="*/ 11086 h 11203"/>
                <a:gd name="T8" fmla="*/ 396 w 9587"/>
                <a:gd name="T9" fmla="*/ 11095 h 11203"/>
                <a:gd name="T10" fmla="*/ 0 w 9587"/>
                <a:gd name="T11" fmla="*/ 10405 h 11203"/>
                <a:gd name="T12" fmla="*/ 0 w 9587"/>
                <a:gd name="T13" fmla="*/ 800 h 11203"/>
                <a:gd name="T14" fmla="*/ 799 w 9587"/>
                <a:gd name="T15" fmla="*/ 0 h 11203"/>
                <a:gd name="T16" fmla="*/ 8788 w 9587"/>
                <a:gd name="T17" fmla="*/ 0 h 11203"/>
                <a:gd name="T18" fmla="*/ 9587 w 9587"/>
                <a:gd name="T19" fmla="*/ 800 h 11203"/>
                <a:gd name="T20" fmla="*/ 9587 w 9587"/>
                <a:gd name="T21" fmla="*/ 10405 h 11203"/>
                <a:gd name="T22" fmla="*/ 9127 w 9587"/>
                <a:gd name="T23" fmla="*/ 11129 h 11203"/>
                <a:gd name="T24" fmla="*/ 8788 w 9587"/>
                <a:gd name="T25" fmla="*/ 1199 h 11203"/>
                <a:gd name="T26" fmla="*/ 8388 w 9587"/>
                <a:gd name="T27" fmla="*/ 800 h 11203"/>
                <a:gd name="T28" fmla="*/ 1199 w 9587"/>
                <a:gd name="T29" fmla="*/ 800 h 11203"/>
                <a:gd name="T30" fmla="*/ 799 w 9587"/>
                <a:gd name="T31" fmla="*/ 1199 h 11203"/>
                <a:gd name="T32" fmla="*/ 799 w 9587"/>
                <a:gd name="T33" fmla="*/ 1999 h 11203"/>
                <a:gd name="T34" fmla="*/ 8788 w 9587"/>
                <a:gd name="T35" fmla="*/ 1999 h 11203"/>
                <a:gd name="T36" fmla="*/ 8788 w 9587"/>
                <a:gd name="T37" fmla="*/ 1199 h 11203"/>
                <a:gd name="T38" fmla="*/ 799 w 9587"/>
                <a:gd name="T39" fmla="*/ 2798 h 11203"/>
                <a:gd name="T40" fmla="*/ 799 w 9587"/>
                <a:gd name="T41" fmla="*/ 9896 h 11203"/>
                <a:gd name="T42" fmla="*/ 4433 w 9587"/>
                <a:gd name="T43" fmla="*/ 6539 h 11203"/>
                <a:gd name="T44" fmla="*/ 4783 w 9587"/>
                <a:gd name="T45" fmla="*/ 6420 h 11203"/>
                <a:gd name="T46" fmla="*/ 5140 w 9587"/>
                <a:gd name="T47" fmla="*/ 6538 h 11203"/>
                <a:gd name="T48" fmla="*/ 8788 w 9587"/>
                <a:gd name="T49" fmla="*/ 9930 h 11203"/>
                <a:gd name="T50" fmla="*/ 8788 w 9587"/>
                <a:gd name="T51" fmla="*/ 2798 h 11203"/>
                <a:gd name="T52" fmla="*/ 799 w 9587"/>
                <a:gd name="T53" fmla="*/ 2798 h 11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587" h="11203">
                  <a:moveTo>
                    <a:pt x="9127" y="11129"/>
                  </a:moveTo>
                  <a:cubicBezTo>
                    <a:pt x="9011" y="11203"/>
                    <a:pt x="8687" y="11183"/>
                    <a:pt x="8561" y="11090"/>
                  </a:cubicBezTo>
                  <a:lnTo>
                    <a:pt x="4788" y="7578"/>
                  </a:lnTo>
                  <a:lnTo>
                    <a:pt x="989" y="11086"/>
                  </a:lnTo>
                  <a:cubicBezTo>
                    <a:pt x="869" y="11176"/>
                    <a:pt x="497" y="11185"/>
                    <a:pt x="396" y="11095"/>
                  </a:cubicBezTo>
                  <a:cubicBezTo>
                    <a:pt x="165" y="10960"/>
                    <a:pt x="0" y="10712"/>
                    <a:pt x="0" y="10405"/>
                  </a:cubicBezTo>
                  <a:lnTo>
                    <a:pt x="0" y="800"/>
                  </a:lnTo>
                  <a:cubicBezTo>
                    <a:pt x="0" y="358"/>
                    <a:pt x="358" y="0"/>
                    <a:pt x="799" y="0"/>
                  </a:cubicBezTo>
                  <a:lnTo>
                    <a:pt x="8788" y="0"/>
                  </a:lnTo>
                  <a:cubicBezTo>
                    <a:pt x="9229" y="0"/>
                    <a:pt x="9587" y="358"/>
                    <a:pt x="9587" y="800"/>
                  </a:cubicBezTo>
                  <a:lnTo>
                    <a:pt x="9587" y="10405"/>
                  </a:lnTo>
                  <a:cubicBezTo>
                    <a:pt x="9587" y="10741"/>
                    <a:pt x="9390" y="11005"/>
                    <a:pt x="9127" y="11129"/>
                  </a:cubicBezTo>
                  <a:close/>
                  <a:moveTo>
                    <a:pt x="8788" y="1199"/>
                  </a:moveTo>
                  <a:cubicBezTo>
                    <a:pt x="8788" y="978"/>
                    <a:pt x="8609" y="800"/>
                    <a:pt x="8388" y="800"/>
                  </a:cubicBezTo>
                  <a:lnTo>
                    <a:pt x="1199" y="800"/>
                  </a:lnTo>
                  <a:cubicBezTo>
                    <a:pt x="978" y="800"/>
                    <a:pt x="799" y="978"/>
                    <a:pt x="799" y="1199"/>
                  </a:cubicBezTo>
                  <a:lnTo>
                    <a:pt x="799" y="1999"/>
                  </a:lnTo>
                  <a:lnTo>
                    <a:pt x="8788" y="1999"/>
                  </a:lnTo>
                  <a:lnTo>
                    <a:pt x="8788" y="1199"/>
                  </a:lnTo>
                  <a:close/>
                  <a:moveTo>
                    <a:pt x="799" y="2798"/>
                  </a:moveTo>
                  <a:lnTo>
                    <a:pt x="799" y="9896"/>
                  </a:lnTo>
                  <a:lnTo>
                    <a:pt x="4433" y="6539"/>
                  </a:lnTo>
                  <a:cubicBezTo>
                    <a:pt x="4534" y="6443"/>
                    <a:pt x="4661" y="6405"/>
                    <a:pt x="4783" y="6420"/>
                  </a:cubicBezTo>
                  <a:cubicBezTo>
                    <a:pt x="4907" y="6405"/>
                    <a:pt x="5037" y="6443"/>
                    <a:pt x="5140" y="6538"/>
                  </a:cubicBezTo>
                  <a:lnTo>
                    <a:pt x="8788" y="9930"/>
                  </a:lnTo>
                  <a:lnTo>
                    <a:pt x="8788" y="2798"/>
                  </a:lnTo>
                  <a:lnTo>
                    <a:pt x="799" y="2798"/>
                  </a:lnTo>
                  <a:close/>
                </a:path>
              </a:pathLst>
            </a:custGeom>
            <a:solidFill>
              <a:srgbClr val="5B9BD5"/>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800" dirty="0">
                <a:cs typeface="+mn-ea"/>
                <a:sym typeface="+mn-lt"/>
              </a:endParaRPr>
            </a:p>
          </p:txBody>
        </p:sp>
        <p:sp>
          <p:nvSpPr>
            <p:cNvPr id="60" name="íślídé">
              <a:extLst>
                <a:ext uri="{FF2B5EF4-FFF2-40B4-BE49-F238E27FC236}">
                  <a16:creationId xmlns:a16="http://schemas.microsoft.com/office/drawing/2014/main" id="{62B17527-488B-41AA-9992-84F20BE69639}"/>
                </a:ext>
              </a:extLst>
            </p:cNvPr>
            <p:cNvSpPr/>
            <p:nvPr/>
          </p:nvSpPr>
          <p:spPr>
            <a:xfrm>
              <a:off x="414938" y="3867632"/>
              <a:ext cx="3265340" cy="426318"/>
            </a:xfrm>
            <a:prstGeom prst="rect">
              <a:avLst/>
            </a:prstGeom>
          </p:spPr>
          <p:txBody>
            <a:bodyPr wrap="square" lIns="91440" tIns="45720" rIns="91440" bIns="4572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endParaRPr lang="en-US" altLang="zh-CN" sz="800" dirty="0">
                <a:cs typeface="+mn-ea"/>
                <a:sym typeface="+mn-lt"/>
              </a:endParaRPr>
            </a:p>
          </p:txBody>
        </p:sp>
      </p:grpSp>
      <p:grpSp>
        <p:nvGrpSpPr>
          <p:cNvPr id="72" name="组合 71"/>
          <p:cNvGrpSpPr/>
          <p:nvPr/>
        </p:nvGrpSpPr>
        <p:grpSpPr>
          <a:xfrm>
            <a:off x="1020360" y="3546067"/>
            <a:ext cx="6456870" cy="426318"/>
            <a:chOff x="63828" y="4469926"/>
            <a:chExt cx="6456870" cy="426318"/>
          </a:xfrm>
        </p:grpSpPr>
        <p:sp>
          <p:nvSpPr>
            <p:cNvPr id="53" name="矩形 52"/>
            <p:cNvSpPr/>
            <p:nvPr/>
          </p:nvSpPr>
          <p:spPr>
            <a:xfrm>
              <a:off x="1241360" y="4475628"/>
              <a:ext cx="5279338" cy="418511"/>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000" dirty="0">
                  <a:solidFill>
                    <a:schemeClr val="tx1"/>
                  </a:solidFill>
                </a:rPr>
                <a:t>Configure user permissions to view or install the software.</a:t>
              </a:r>
              <a:endParaRPr lang="zh-CN" altLang="en-US" sz="1000" dirty="0">
                <a:solidFill>
                  <a:schemeClr val="tx1"/>
                </a:solidFill>
                <a:sym typeface="+mn-lt"/>
              </a:endParaRPr>
            </a:p>
          </p:txBody>
        </p:sp>
        <p:sp>
          <p:nvSpPr>
            <p:cNvPr id="54" name="矩形 53"/>
            <p:cNvSpPr/>
            <p:nvPr/>
          </p:nvSpPr>
          <p:spPr>
            <a:xfrm>
              <a:off x="423754" y="4475628"/>
              <a:ext cx="794358" cy="41851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700" b="1" dirty="0"/>
                <a:t>Permission Management</a:t>
              </a:r>
              <a:endParaRPr lang="zh-CN" altLang="en-US" sz="700" dirty="0">
                <a:solidFill>
                  <a:schemeClr val="tx1"/>
                </a:solidFill>
                <a:cs typeface="+mn-ea"/>
                <a:sym typeface="+mn-lt"/>
              </a:endParaRPr>
            </a:p>
          </p:txBody>
        </p:sp>
        <p:sp>
          <p:nvSpPr>
            <p:cNvPr id="55" name="iṣ1îdè">
              <a:extLst>
                <a:ext uri="{FF2B5EF4-FFF2-40B4-BE49-F238E27FC236}">
                  <a16:creationId xmlns:a16="http://schemas.microsoft.com/office/drawing/2014/main" id="{7DA50796-2EDF-4243-BDB4-CE0E19EA6705}"/>
                </a:ext>
              </a:extLst>
            </p:cNvPr>
            <p:cNvSpPr/>
            <p:nvPr/>
          </p:nvSpPr>
          <p:spPr bwMode="auto">
            <a:xfrm>
              <a:off x="63828" y="4572641"/>
              <a:ext cx="285372" cy="220890"/>
            </a:xfrm>
            <a:custGeom>
              <a:avLst/>
              <a:gdLst>
                <a:gd name="T0" fmla="*/ 2117 w 11154"/>
                <a:gd name="T1" fmla="*/ 0 h 8634"/>
                <a:gd name="T2" fmla="*/ 0 w 11154"/>
                <a:gd name="T3" fmla="*/ 6773 h 8634"/>
                <a:gd name="T4" fmla="*/ 9511 w 11154"/>
                <a:gd name="T5" fmla="*/ 8634 h 8634"/>
                <a:gd name="T6" fmla="*/ 11154 w 11154"/>
                <a:gd name="T7" fmla="*/ 1916 h 8634"/>
                <a:gd name="T8" fmla="*/ 5930 w 11154"/>
                <a:gd name="T9" fmla="*/ 4997 h 8634"/>
                <a:gd name="T10" fmla="*/ 6281 w 11154"/>
                <a:gd name="T11" fmla="*/ 5255 h 8634"/>
                <a:gd name="T12" fmla="*/ 6362 w 11154"/>
                <a:gd name="T13" fmla="*/ 5557 h 8634"/>
                <a:gd name="T14" fmla="*/ 6206 w 11154"/>
                <a:gd name="T15" fmla="*/ 5940 h 8634"/>
                <a:gd name="T16" fmla="*/ 5956 w 11154"/>
                <a:gd name="T17" fmla="*/ 6090 h 8634"/>
                <a:gd name="T18" fmla="*/ 5695 w 11154"/>
                <a:gd name="T19" fmla="*/ 6035 h 8634"/>
                <a:gd name="T20" fmla="*/ 5339 w 11154"/>
                <a:gd name="T21" fmla="*/ 6067 h 8634"/>
                <a:gd name="T22" fmla="*/ 5022 w 11154"/>
                <a:gd name="T23" fmla="*/ 6497 h 8634"/>
                <a:gd name="T24" fmla="*/ 5057 w 11154"/>
                <a:gd name="T25" fmla="*/ 7083 h 8634"/>
                <a:gd name="T26" fmla="*/ 4781 w 11154"/>
                <a:gd name="T27" fmla="*/ 7268 h 8634"/>
                <a:gd name="T28" fmla="*/ 4419 w 11154"/>
                <a:gd name="T29" fmla="*/ 7355 h 8634"/>
                <a:gd name="T30" fmla="*/ 4257 w 11154"/>
                <a:gd name="T31" fmla="*/ 7228 h 8634"/>
                <a:gd name="T32" fmla="*/ 4033 w 11154"/>
                <a:gd name="T33" fmla="*/ 6917 h 8634"/>
                <a:gd name="T34" fmla="*/ 3319 w 11154"/>
                <a:gd name="T35" fmla="*/ 6917 h 8634"/>
                <a:gd name="T36" fmla="*/ 3009 w 11154"/>
                <a:gd name="T37" fmla="*/ 7323 h 8634"/>
                <a:gd name="T38" fmla="*/ 2699 w 11154"/>
                <a:gd name="T39" fmla="*/ 7326 h 8634"/>
                <a:gd name="T40" fmla="*/ 2313 w 11154"/>
                <a:gd name="T41" fmla="*/ 7152 h 8634"/>
                <a:gd name="T42" fmla="*/ 2159 w 11154"/>
                <a:gd name="T43" fmla="*/ 6941 h 8634"/>
                <a:gd name="T44" fmla="*/ 2252 w 11154"/>
                <a:gd name="T45" fmla="*/ 6482 h 8634"/>
                <a:gd name="T46" fmla="*/ 1907 w 11154"/>
                <a:gd name="T47" fmla="*/ 6053 h 8634"/>
                <a:gd name="T48" fmla="*/ 1437 w 11154"/>
                <a:gd name="T49" fmla="*/ 6079 h 8634"/>
                <a:gd name="T50" fmla="*/ 1156 w 11154"/>
                <a:gd name="T51" fmla="*/ 5960 h 8634"/>
                <a:gd name="T52" fmla="*/ 990 w 11154"/>
                <a:gd name="T53" fmla="*/ 5565 h 8634"/>
                <a:gd name="T54" fmla="*/ 1095 w 11154"/>
                <a:gd name="T55" fmla="*/ 5226 h 8634"/>
                <a:gd name="T56" fmla="*/ 1547 w 11154"/>
                <a:gd name="T57" fmla="*/ 4640 h 8634"/>
                <a:gd name="T58" fmla="*/ 1095 w 11154"/>
                <a:gd name="T59" fmla="*/ 4066 h 8634"/>
                <a:gd name="T60" fmla="*/ 973 w 11154"/>
                <a:gd name="T61" fmla="*/ 3845 h 8634"/>
                <a:gd name="T62" fmla="*/ 1057 w 11154"/>
                <a:gd name="T63" fmla="*/ 3497 h 8634"/>
                <a:gd name="T64" fmla="*/ 1251 w 11154"/>
                <a:gd name="T65" fmla="*/ 3230 h 8634"/>
                <a:gd name="T66" fmla="*/ 1437 w 11154"/>
                <a:gd name="T67" fmla="*/ 3230 h 8634"/>
                <a:gd name="T68" fmla="*/ 2133 w 11154"/>
                <a:gd name="T69" fmla="*/ 3109 h 8634"/>
                <a:gd name="T70" fmla="*/ 2275 w 11154"/>
                <a:gd name="T71" fmla="*/ 2737 h 8634"/>
                <a:gd name="T72" fmla="*/ 2261 w 11154"/>
                <a:gd name="T73" fmla="*/ 2441 h 8634"/>
                <a:gd name="T74" fmla="*/ 2249 w 11154"/>
                <a:gd name="T75" fmla="*/ 2279 h 8634"/>
                <a:gd name="T76" fmla="*/ 2568 w 11154"/>
                <a:gd name="T77" fmla="*/ 2035 h 8634"/>
                <a:gd name="T78" fmla="*/ 2928 w 11154"/>
                <a:gd name="T79" fmla="*/ 1954 h 8634"/>
                <a:gd name="T80" fmla="*/ 3108 w 11154"/>
                <a:gd name="T81" fmla="*/ 2105 h 8634"/>
                <a:gd name="T82" fmla="*/ 3659 w 11154"/>
                <a:gd name="T83" fmla="*/ 2499 h 8634"/>
                <a:gd name="T84" fmla="*/ 4239 w 11154"/>
                <a:gd name="T85" fmla="*/ 2099 h 8634"/>
                <a:gd name="T86" fmla="*/ 4413 w 11154"/>
                <a:gd name="T87" fmla="*/ 1954 h 8634"/>
                <a:gd name="T88" fmla="*/ 4779 w 11154"/>
                <a:gd name="T89" fmla="*/ 2041 h 8634"/>
                <a:gd name="T90" fmla="*/ 5075 w 11154"/>
                <a:gd name="T91" fmla="*/ 2285 h 8634"/>
                <a:gd name="T92" fmla="*/ 5069 w 11154"/>
                <a:gd name="T93" fmla="*/ 2464 h 8634"/>
                <a:gd name="T94" fmla="*/ 5191 w 11154"/>
                <a:gd name="T95" fmla="*/ 3143 h 8634"/>
                <a:gd name="T96" fmla="*/ 5910 w 11154"/>
                <a:gd name="T97" fmla="*/ 3230 h 8634"/>
                <a:gd name="T98" fmla="*/ 6136 w 11154"/>
                <a:gd name="T99" fmla="*/ 3259 h 8634"/>
                <a:gd name="T100" fmla="*/ 6380 w 11154"/>
                <a:gd name="T101" fmla="*/ 3839 h 8634"/>
                <a:gd name="T102" fmla="*/ 6258 w 11154"/>
                <a:gd name="T103" fmla="*/ 4066 h 8634"/>
                <a:gd name="T104" fmla="*/ 5823 w 11154"/>
                <a:gd name="T105" fmla="*/ 4652 h 8634"/>
                <a:gd name="T106" fmla="*/ 10067 w 11154"/>
                <a:gd name="T107" fmla="*/ 6651 h 8634"/>
                <a:gd name="T108" fmla="*/ 7549 w 11154"/>
                <a:gd name="T109" fmla="*/ 5756 h 8634"/>
                <a:gd name="T110" fmla="*/ 10067 w 11154"/>
                <a:gd name="T111" fmla="*/ 6651 h 8634"/>
                <a:gd name="T112" fmla="*/ 7549 w 11154"/>
                <a:gd name="T113" fmla="*/ 4860 h 8634"/>
                <a:gd name="T114" fmla="*/ 10067 w 11154"/>
                <a:gd name="T115" fmla="*/ 3965 h 8634"/>
                <a:gd name="T116" fmla="*/ 10067 w 11154"/>
                <a:gd name="T117" fmla="*/ 3069 h 8634"/>
                <a:gd name="T118" fmla="*/ 7549 w 11154"/>
                <a:gd name="T119" fmla="*/ 2340 h 8634"/>
                <a:gd name="T120" fmla="*/ 10067 w 11154"/>
                <a:gd name="T121" fmla="*/ 3069 h 8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54" h="8634">
                  <a:moveTo>
                    <a:pt x="9511" y="0"/>
                  </a:moveTo>
                  <a:lnTo>
                    <a:pt x="2117" y="0"/>
                  </a:lnTo>
                  <a:cubicBezTo>
                    <a:pt x="1043" y="0"/>
                    <a:pt x="0" y="885"/>
                    <a:pt x="0" y="1916"/>
                  </a:cubicBezTo>
                  <a:lnTo>
                    <a:pt x="0" y="6773"/>
                  </a:lnTo>
                  <a:cubicBezTo>
                    <a:pt x="0" y="7804"/>
                    <a:pt x="1043" y="8634"/>
                    <a:pt x="2117" y="8634"/>
                  </a:cubicBezTo>
                  <a:lnTo>
                    <a:pt x="9511" y="8634"/>
                  </a:lnTo>
                  <a:cubicBezTo>
                    <a:pt x="10585" y="8634"/>
                    <a:pt x="11154" y="7805"/>
                    <a:pt x="11154" y="6773"/>
                  </a:cubicBezTo>
                  <a:lnTo>
                    <a:pt x="11154" y="1916"/>
                  </a:lnTo>
                  <a:cubicBezTo>
                    <a:pt x="11154" y="885"/>
                    <a:pt x="10585" y="0"/>
                    <a:pt x="9511" y="0"/>
                  </a:cubicBezTo>
                  <a:close/>
                  <a:moveTo>
                    <a:pt x="5930" y="4997"/>
                  </a:moveTo>
                  <a:cubicBezTo>
                    <a:pt x="6002" y="5095"/>
                    <a:pt x="6096" y="5166"/>
                    <a:pt x="6212" y="5209"/>
                  </a:cubicBezTo>
                  <a:cubicBezTo>
                    <a:pt x="6239" y="5224"/>
                    <a:pt x="6262" y="5240"/>
                    <a:pt x="6281" y="5255"/>
                  </a:cubicBezTo>
                  <a:cubicBezTo>
                    <a:pt x="6324" y="5290"/>
                    <a:pt x="6353" y="5334"/>
                    <a:pt x="6368" y="5388"/>
                  </a:cubicBezTo>
                  <a:cubicBezTo>
                    <a:pt x="6376" y="5435"/>
                    <a:pt x="6374" y="5491"/>
                    <a:pt x="6362" y="5557"/>
                  </a:cubicBezTo>
                  <a:cubicBezTo>
                    <a:pt x="6351" y="5622"/>
                    <a:pt x="6332" y="5689"/>
                    <a:pt x="6305" y="5757"/>
                  </a:cubicBezTo>
                  <a:cubicBezTo>
                    <a:pt x="6277" y="5824"/>
                    <a:pt x="6244" y="5885"/>
                    <a:pt x="6206" y="5940"/>
                  </a:cubicBezTo>
                  <a:cubicBezTo>
                    <a:pt x="6167" y="5994"/>
                    <a:pt x="6125" y="6032"/>
                    <a:pt x="6078" y="6056"/>
                  </a:cubicBezTo>
                  <a:cubicBezTo>
                    <a:pt x="6032" y="6079"/>
                    <a:pt x="5991" y="6090"/>
                    <a:pt x="5956" y="6090"/>
                  </a:cubicBezTo>
                  <a:cubicBezTo>
                    <a:pt x="5921" y="6090"/>
                    <a:pt x="5883" y="6083"/>
                    <a:pt x="5840" y="6067"/>
                  </a:cubicBezTo>
                  <a:cubicBezTo>
                    <a:pt x="5802" y="6056"/>
                    <a:pt x="5753" y="6045"/>
                    <a:pt x="5695" y="6035"/>
                  </a:cubicBezTo>
                  <a:cubicBezTo>
                    <a:pt x="5637" y="6026"/>
                    <a:pt x="5578" y="6024"/>
                    <a:pt x="5518" y="6030"/>
                  </a:cubicBezTo>
                  <a:cubicBezTo>
                    <a:pt x="5458" y="6035"/>
                    <a:pt x="5399" y="6048"/>
                    <a:pt x="5339" y="6067"/>
                  </a:cubicBezTo>
                  <a:cubicBezTo>
                    <a:pt x="5279" y="6087"/>
                    <a:pt x="5227" y="6120"/>
                    <a:pt x="5185" y="6166"/>
                  </a:cubicBezTo>
                  <a:cubicBezTo>
                    <a:pt x="5092" y="6262"/>
                    <a:pt x="5038" y="6373"/>
                    <a:pt x="5022" y="6497"/>
                  </a:cubicBezTo>
                  <a:cubicBezTo>
                    <a:pt x="5007" y="6620"/>
                    <a:pt x="5024" y="6738"/>
                    <a:pt x="5075" y="6850"/>
                  </a:cubicBezTo>
                  <a:cubicBezTo>
                    <a:pt x="5113" y="6928"/>
                    <a:pt x="5107" y="7005"/>
                    <a:pt x="5057" y="7083"/>
                  </a:cubicBezTo>
                  <a:cubicBezTo>
                    <a:pt x="5034" y="7114"/>
                    <a:pt x="4997" y="7146"/>
                    <a:pt x="4947" y="7178"/>
                  </a:cubicBezTo>
                  <a:cubicBezTo>
                    <a:pt x="4897" y="7211"/>
                    <a:pt x="4842" y="7241"/>
                    <a:pt x="4781" y="7268"/>
                  </a:cubicBezTo>
                  <a:cubicBezTo>
                    <a:pt x="4722" y="7295"/>
                    <a:pt x="4659" y="7316"/>
                    <a:pt x="4593" y="7332"/>
                  </a:cubicBezTo>
                  <a:cubicBezTo>
                    <a:pt x="4527" y="7347"/>
                    <a:pt x="4469" y="7355"/>
                    <a:pt x="4419" y="7355"/>
                  </a:cubicBezTo>
                  <a:cubicBezTo>
                    <a:pt x="4384" y="7355"/>
                    <a:pt x="4351" y="7342"/>
                    <a:pt x="4320" y="7314"/>
                  </a:cubicBezTo>
                  <a:cubicBezTo>
                    <a:pt x="4289" y="7287"/>
                    <a:pt x="4268" y="7258"/>
                    <a:pt x="4257" y="7228"/>
                  </a:cubicBezTo>
                  <a:lnTo>
                    <a:pt x="4251" y="7228"/>
                  </a:lnTo>
                  <a:cubicBezTo>
                    <a:pt x="4208" y="7108"/>
                    <a:pt x="4136" y="7004"/>
                    <a:pt x="4033" y="6917"/>
                  </a:cubicBezTo>
                  <a:cubicBezTo>
                    <a:pt x="3931" y="6830"/>
                    <a:pt x="3812" y="6787"/>
                    <a:pt x="3676" y="6787"/>
                  </a:cubicBezTo>
                  <a:cubicBezTo>
                    <a:pt x="3545" y="6787"/>
                    <a:pt x="3426" y="6830"/>
                    <a:pt x="3319" y="6917"/>
                  </a:cubicBezTo>
                  <a:cubicBezTo>
                    <a:pt x="3213" y="7004"/>
                    <a:pt x="3139" y="7106"/>
                    <a:pt x="3096" y="7222"/>
                  </a:cubicBezTo>
                  <a:cubicBezTo>
                    <a:pt x="3077" y="7268"/>
                    <a:pt x="3048" y="7302"/>
                    <a:pt x="3009" y="7323"/>
                  </a:cubicBezTo>
                  <a:cubicBezTo>
                    <a:pt x="2971" y="7344"/>
                    <a:pt x="2928" y="7355"/>
                    <a:pt x="2881" y="7355"/>
                  </a:cubicBezTo>
                  <a:cubicBezTo>
                    <a:pt x="2827" y="7355"/>
                    <a:pt x="2767" y="7345"/>
                    <a:pt x="2699" y="7326"/>
                  </a:cubicBezTo>
                  <a:cubicBezTo>
                    <a:pt x="2631" y="7307"/>
                    <a:pt x="2564" y="7283"/>
                    <a:pt x="2496" y="7253"/>
                  </a:cubicBezTo>
                  <a:cubicBezTo>
                    <a:pt x="2428" y="7225"/>
                    <a:pt x="2367" y="7191"/>
                    <a:pt x="2313" y="7152"/>
                  </a:cubicBezTo>
                  <a:cubicBezTo>
                    <a:pt x="2259" y="7114"/>
                    <a:pt x="2218" y="7075"/>
                    <a:pt x="2191" y="7036"/>
                  </a:cubicBezTo>
                  <a:cubicBezTo>
                    <a:pt x="2172" y="7009"/>
                    <a:pt x="2161" y="6977"/>
                    <a:pt x="2159" y="6941"/>
                  </a:cubicBezTo>
                  <a:cubicBezTo>
                    <a:pt x="2157" y="6904"/>
                    <a:pt x="2172" y="6852"/>
                    <a:pt x="2203" y="6787"/>
                  </a:cubicBezTo>
                  <a:cubicBezTo>
                    <a:pt x="2245" y="6698"/>
                    <a:pt x="2262" y="6596"/>
                    <a:pt x="2252" y="6482"/>
                  </a:cubicBezTo>
                  <a:cubicBezTo>
                    <a:pt x="2242" y="6368"/>
                    <a:pt x="2193" y="6262"/>
                    <a:pt x="2104" y="6166"/>
                  </a:cubicBezTo>
                  <a:cubicBezTo>
                    <a:pt x="2050" y="6108"/>
                    <a:pt x="1984" y="6070"/>
                    <a:pt x="1907" y="6053"/>
                  </a:cubicBezTo>
                  <a:cubicBezTo>
                    <a:pt x="1830" y="6035"/>
                    <a:pt x="1756" y="6029"/>
                    <a:pt x="1687" y="6032"/>
                  </a:cubicBezTo>
                  <a:cubicBezTo>
                    <a:pt x="1605" y="6036"/>
                    <a:pt x="1522" y="6052"/>
                    <a:pt x="1437" y="6079"/>
                  </a:cubicBezTo>
                  <a:cubicBezTo>
                    <a:pt x="1383" y="6095"/>
                    <a:pt x="1329" y="6090"/>
                    <a:pt x="1274" y="6067"/>
                  </a:cubicBezTo>
                  <a:cubicBezTo>
                    <a:pt x="1232" y="6052"/>
                    <a:pt x="1193" y="6016"/>
                    <a:pt x="1156" y="5960"/>
                  </a:cubicBezTo>
                  <a:cubicBezTo>
                    <a:pt x="1119" y="5904"/>
                    <a:pt x="1086" y="5842"/>
                    <a:pt x="1057" y="5774"/>
                  </a:cubicBezTo>
                  <a:cubicBezTo>
                    <a:pt x="1028" y="5707"/>
                    <a:pt x="1006" y="5637"/>
                    <a:pt x="990" y="5565"/>
                  </a:cubicBezTo>
                  <a:cubicBezTo>
                    <a:pt x="975" y="5494"/>
                    <a:pt x="971" y="5435"/>
                    <a:pt x="979" y="5388"/>
                  </a:cubicBezTo>
                  <a:cubicBezTo>
                    <a:pt x="990" y="5304"/>
                    <a:pt x="1029" y="5249"/>
                    <a:pt x="1095" y="5226"/>
                  </a:cubicBezTo>
                  <a:cubicBezTo>
                    <a:pt x="1211" y="5180"/>
                    <a:pt x="1315" y="5103"/>
                    <a:pt x="1408" y="4997"/>
                  </a:cubicBezTo>
                  <a:cubicBezTo>
                    <a:pt x="1501" y="4891"/>
                    <a:pt x="1547" y="4772"/>
                    <a:pt x="1547" y="4640"/>
                  </a:cubicBezTo>
                  <a:cubicBezTo>
                    <a:pt x="1547" y="4505"/>
                    <a:pt x="1501" y="4387"/>
                    <a:pt x="1408" y="4286"/>
                  </a:cubicBezTo>
                  <a:cubicBezTo>
                    <a:pt x="1315" y="4186"/>
                    <a:pt x="1211" y="4112"/>
                    <a:pt x="1095" y="4066"/>
                  </a:cubicBezTo>
                  <a:cubicBezTo>
                    <a:pt x="1060" y="4054"/>
                    <a:pt x="1031" y="4026"/>
                    <a:pt x="1008" y="3981"/>
                  </a:cubicBezTo>
                  <a:cubicBezTo>
                    <a:pt x="985" y="3937"/>
                    <a:pt x="973" y="3892"/>
                    <a:pt x="973" y="3845"/>
                  </a:cubicBezTo>
                  <a:cubicBezTo>
                    <a:pt x="973" y="3795"/>
                    <a:pt x="981" y="3739"/>
                    <a:pt x="996" y="3677"/>
                  </a:cubicBezTo>
                  <a:cubicBezTo>
                    <a:pt x="1012" y="3615"/>
                    <a:pt x="1032" y="3555"/>
                    <a:pt x="1057" y="3497"/>
                  </a:cubicBezTo>
                  <a:cubicBezTo>
                    <a:pt x="1082" y="3439"/>
                    <a:pt x="1111" y="3386"/>
                    <a:pt x="1144" y="3338"/>
                  </a:cubicBezTo>
                  <a:cubicBezTo>
                    <a:pt x="1177" y="3289"/>
                    <a:pt x="1213" y="3254"/>
                    <a:pt x="1251" y="3230"/>
                  </a:cubicBezTo>
                  <a:cubicBezTo>
                    <a:pt x="1282" y="3211"/>
                    <a:pt x="1312" y="3203"/>
                    <a:pt x="1341" y="3207"/>
                  </a:cubicBezTo>
                  <a:cubicBezTo>
                    <a:pt x="1370" y="3211"/>
                    <a:pt x="1402" y="3219"/>
                    <a:pt x="1437" y="3230"/>
                  </a:cubicBezTo>
                  <a:cubicBezTo>
                    <a:pt x="1553" y="3277"/>
                    <a:pt x="1674" y="3291"/>
                    <a:pt x="1800" y="3274"/>
                  </a:cubicBezTo>
                  <a:cubicBezTo>
                    <a:pt x="1925" y="3256"/>
                    <a:pt x="2037" y="3201"/>
                    <a:pt x="2133" y="3109"/>
                  </a:cubicBezTo>
                  <a:cubicBezTo>
                    <a:pt x="2180" y="3062"/>
                    <a:pt x="2213" y="3005"/>
                    <a:pt x="2235" y="2937"/>
                  </a:cubicBezTo>
                  <a:cubicBezTo>
                    <a:pt x="2256" y="2870"/>
                    <a:pt x="2270" y="2803"/>
                    <a:pt x="2275" y="2737"/>
                  </a:cubicBezTo>
                  <a:cubicBezTo>
                    <a:pt x="2281" y="2671"/>
                    <a:pt x="2281" y="2611"/>
                    <a:pt x="2275" y="2557"/>
                  </a:cubicBezTo>
                  <a:cubicBezTo>
                    <a:pt x="2270" y="2503"/>
                    <a:pt x="2265" y="2464"/>
                    <a:pt x="2261" y="2441"/>
                  </a:cubicBezTo>
                  <a:cubicBezTo>
                    <a:pt x="2253" y="2418"/>
                    <a:pt x="2246" y="2391"/>
                    <a:pt x="2241" y="2360"/>
                  </a:cubicBezTo>
                  <a:cubicBezTo>
                    <a:pt x="2235" y="2329"/>
                    <a:pt x="2238" y="2302"/>
                    <a:pt x="2249" y="2279"/>
                  </a:cubicBezTo>
                  <a:cubicBezTo>
                    <a:pt x="2272" y="2225"/>
                    <a:pt x="2314" y="2177"/>
                    <a:pt x="2374" y="2137"/>
                  </a:cubicBezTo>
                  <a:cubicBezTo>
                    <a:pt x="2434" y="2096"/>
                    <a:pt x="2499" y="2062"/>
                    <a:pt x="2568" y="2035"/>
                  </a:cubicBezTo>
                  <a:cubicBezTo>
                    <a:pt x="2638" y="2008"/>
                    <a:pt x="2706" y="1988"/>
                    <a:pt x="2771" y="1974"/>
                  </a:cubicBezTo>
                  <a:cubicBezTo>
                    <a:pt x="2837" y="1961"/>
                    <a:pt x="2889" y="1954"/>
                    <a:pt x="2928" y="1954"/>
                  </a:cubicBezTo>
                  <a:cubicBezTo>
                    <a:pt x="2978" y="1954"/>
                    <a:pt x="3018" y="1970"/>
                    <a:pt x="3047" y="2003"/>
                  </a:cubicBezTo>
                  <a:cubicBezTo>
                    <a:pt x="3076" y="2036"/>
                    <a:pt x="3096" y="2070"/>
                    <a:pt x="3108" y="2105"/>
                  </a:cubicBezTo>
                  <a:cubicBezTo>
                    <a:pt x="3150" y="2209"/>
                    <a:pt x="3220" y="2301"/>
                    <a:pt x="3317" y="2381"/>
                  </a:cubicBezTo>
                  <a:cubicBezTo>
                    <a:pt x="3414" y="2460"/>
                    <a:pt x="3528" y="2499"/>
                    <a:pt x="3659" y="2499"/>
                  </a:cubicBezTo>
                  <a:cubicBezTo>
                    <a:pt x="3794" y="2499"/>
                    <a:pt x="3914" y="2462"/>
                    <a:pt x="4019" y="2386"/>
                  </a:cubicBezTo>
                  <a:cubicBezTo>
                    <a:pt x="4123" y="2311"/>
                    <a:pt x="4197" y="2215"/>
                    <a:pt x="4239" y="2099"/>
                  </a:cubicBezTo>
                  <a:cubicBezTo>
                    <a:pt x="4255" y="2068"/>
                    <a:pt x="4279" y="2036"/>
                    <a:pt x="4312" y="2003"/>
                  </a:cubicBezTo>
                  <a:cubicBezTo>
                    <a:pt x="4345" y="1970"/>
                    <a:pt x="4378" y="1954"/>
                    <a:pt x="4413" y="1954"/>
                  </a:cubicBezTo>
                  <a:cubicBezTo>
                    <a:pt x="4467" y="1954"/>
                    <a:pt x="4526" y="1962"/>
                    <a:pt x="4590" y="1977"/>
                  </a:cubicBezTo>
                  <a:cubicBezTo>
                    <a:pt x="4654" y="1993"/>
                    <a:pt x="4717" y="2014"/>
                    <a:pt x="4779" y="2041"/>
                  </a:cubicBezTo>
                  <a:cubicBezTo>
                    <a:pt x="4841" y="2068"/>
                    <a:pt x="4898" y="2103"/>
                    <a:pt x="4950" y="2145"/>
                  </a:cubicBezTo>
                  <a:cubicBezTo>
                    <a:pt x="5002" y="2188"/>
                    <a:pt x="5044" y="2234"/>
                    <a:pt x="5075" y="2285"/>
                  </a:cubicBezTo>
                  <a:cubicBezTo>
                    <a:pt x="5094" y="2316"/>
                    <a:pt x="5100" y="2349"/>
                    <a:pt x="5092" y="2386"/>
                  </a:cubicBezTo>
                  <a:cubicBezTo>
                    <a:pt x="5084" y="2423"/>
                    <a:pt x="5076" y="2449"/>
                    <a:pt x="5069" y="2464"/>
                  </a:cubicBezTo>
                  <a:cubicBezTo>
                    <a:pt x="5019" y="2577"/>
                    <a:pt x="5003" y="2695"/>
                    <a:pt x="5022" y="2819"/>
                  </a:cubicBezTo>
                  <a:cubicBezTo>
                    <a:pt x="5042" y="2942"/>
                    <a:pt x="5098" y="3050"/>
                    <a:pt x="5191" y="3143"/>
                  </a:cubicBezTo>
                  <a:cubicBezTo>
                    <a:pt x="5283" y="3236"/>
                    <a:pt x="5397" y="3287"/>
                    <a:pt x="5533" y="3297"/>
                  </a:cubicBezTo>
                  <a:cubicBezTo>
                    <a:pt x="5668" y="3307"/>
                    <a:pt x="5794" y="3284"/>
                    <a:pt x="5910" y="3230"/>
                  </a:cubicBezTo>
                  <a:cubicBezTo>
                    <a:pt x="5941" y="3211"/>
                    <a:pt x="5979" y="3203"/>
                    <a:pt x="6023" y="3207"/>
                  </a:cubicBezTo>
                  <a:cubicBezTo>
                    <a:pt x="6068" y="3211"/>
                    <a:pt x="6105" y="3228"/>
                    <a:pt x="6136" y="3259"/>
                  </a:cubicBezTo>
                  <a:cubicBezTo>
                    <a:pt x="6194" y="3313"/>
                    <a:pt x="6246" y="3396"/>
                    <a:pt x="6290" y="3506"/>
                  </a:cubicBezTo>
                  <a:cubicBezTo>
                    <a:pt x="6334" y="3616"/>
                    <a:pt x="6365" y="3727"/>
                    <a:pt x="6380" y="3839"/>
                  </a:cubicBezTo>
                  <a:cubicBezTo>
                    <a:pt x="6388" y="3905"/>
                    <a:pt x="6377" y="3957"/>
                    <a:pt x="6348" y="3993"/>
                  </a:cubicBezTo>
                  <a:cubicBezTo>
                    <a:pt x="6319" y="4030"/>
                    <a:pt x="6289" y="4054"/>
                    <a:pt x="6258" y="4066"/>
                  </a:cubicBezTo>
                  <a:cubicBezTo>
                    <a:pt x="6138" y="4108"/>
                    <a:pt x="6036" y="4183"/>
                    <a:pt x="5951" y="4289"/>
                  </a:cubicBezTo>
                  <a:cubicBezTo>
                    <a:pt x="5866" y="4395"/>
                    <a:pt x="5823" y="4516"/>
                    <a:pt x="5823" y="4652"/>
                  </a:cubicBezTo>
                  <a:cubicBezTo>
                    <a:pt x="5823" y="4783"/>
                    <a:pt x="5859" y="4898"/>
                    <a:pt x="5930" y="4997"/>
                  </a:cubicBezTo>
                  <a:close/>
                  <a:moveTo>
                    <a:pt x="10067" y="6651"/>
                  </a:moveTo>
                  <a:lnTo>
                    <a:pt x="7549" y="6651"/>
                  </a:lnTo>
                  <a:lnTo>
                    <a:pt x="7549" y="5756"/>
                  </a:lnTo>
                  <a:lnTo>
                    <a:pt x="10067" y="5756"/>
                  </a:lnTo>
                  <a:lnTo>
                    <a:pt x="10067" y="6651"/>
                  </a:lnTo>
                  <a:close/>
                  <a:moveTo>
                    <a:pt x="10067" y="4860"/>
                  </a:moveTo>
                  <a:lnTo>
                    <a:pt x="7549" y="4860"/>
                  </a:lnTo>
                  <a:lnTo>
                    <a:pt x="7549" y="3965"/>
                  </a:lnTo>
                  <a:lnTo>
                    <a:pt x="10067" y="3965"/>
                  </a:lnTo>
                  <a:lnTo>
                    <a:pt x="10067" y="4860"/>
                  </a:lnTo>
                  <a:close/>
                  <a:moveTo>
                    <a:pt x="10067" y="3069"/>
                  </a:moveTo>
                  <a:lnTo>
                    <a:pt x="7549" y="3069"/>
                  </a:lnTo>
                  <a:lnTo>
                    <a:pt x="7549" y="2340"/>
                  </a:lnTo>
                  <a:lnTo>
                    <a:pt x="10067" y="2340"/>
                  </a:lnTo>
                  <a:lnTo>
                    <a:pt x="10067" y="3069"/>
                  </a:lnTo>
                  <a:close/>
                </a:path>
              </a:pathLst>
            </a:custGeom>
            <a:solidFill>
              <a:srgbClr val="5B9BD5"/>
            </a:solidFill>
            <a:ln>
              <a:noFill/>
            </a:ln>
          </p:spPr>
          <p:txBody>
            <a:bodyPr wrap="square" lIns="91440" tIns="45720" rIns="91440" bIns="4572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800" dirty="0">
                <a:cs typeface="+mn-ea"/>
                <a:sym typeface="+mn-lt"/>
              </a:endParaRPr>
            </a:p>
          </p:txBody>
        </p:sp>
        <p:sp>
          <p:nvSpPr>
            <p:cNvPr id="56" name="íślídé">
              <a:extLst>
                <a:ext uri="{FF2B5EF4-FFF2-40B4-BE49-F238E27FC236}">
                  <a16:creationId xmlns:a16="http://schemas.microsoft.com/office/drawing/2014/main" id="{62B17527-488B-41AA-9992-84F20BE69639}"/>
                </a:ext>
              </a:extLst>
            </p:cNvPr>
            <p:cNvSpPr/>
            <p:nvPr/>
          </p:nvSpPr>
          <p:spPr>
            <a:xfrm>
              <a:off x="414938" y="4469926"/>
              <a:ext cx="3265340" cy="426318"/>
            </a:xfrm>
            <a:prstGeom prst="rect">
              <a:avLst/>
            </a:prstGeom>
          </p:spPr>
          <p:txBody>
            <a:bodyPr wrap="square" lIns="91440" tIns="45720" rIns="91440" bIns="45720" anchor="ctr">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endParaRPr lang="en-US" altLang="zh-CN" sz="800" dirty="0">
                <a:cs typeface="+mn-ea"/>
                <a:sym typeface="+mn-lt"/>
              </a:endParaRPr>
            </a:p>
          </p:txBody>
        </p:sp>
      </p:grpSp>
      <p:grpSp>
        <p:nvGrpSpPr>
          <p:cNvPr id="73" name="组合 72"/>
          <p:cNvGrpSpPr/>
          <p:nvPr/>
        </p:nvGrpSpPr>
        <p:grpSpPr>
          <a:xfrm>
            <a:off x="1021355" y="4123114"/>
            <a:ext cx="6455875" cy="420616"/>
            <a:chOff x="64823" y="5084161"/>
            <a:chExt cx="6455875" cy="420616"/>
          </a:xfrm>
        </p:grpSpPr>
        <p:sp>
          <p:nvSpPr>
            <p:cNvPr id="49" name="矩形 48"/>
            <p:cNvSpPr/>
            <p:nvPr/>
          </p:nvSpPr>
          <p:spPr>
            <a:xfrm>
              <a:off x="1218112" y="5086266"/>
              <a:ext cx="5302586" cy="418511"/>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000" dirty="0">
                  <a:solidFill>
                    <a:schemeClr val="tx1"/>
                  </a:solidFill>
                </a:rPr>
                <a:t>Record administrators’ actions within the Software Center.</a:t>
              </a:r>
              <a:endParaRPr lang="zh-CN" altLang="en-US" sz="1000" dirty="0">
                <a:solidFill>
                  <a:schemeClr val="tx1"/>
                </a:solidFill>
                <a:sym typeface="+mn-lt"/>
              </a:endParaRPr>
            </a:p>
          </p:txBody>
        </p:sp>
        <p:sp>
          <p:nvSpPr>
            <p:cNvPr id="50" name="矩形 49"/>
            <p:cNvSpPr/>
            <p:nvPr/>
          </p:nvSpPr>
          <p:spPr>
            <a:xfrm>
              <a:off x="423754" y="5084161"/>
              <a:ext cx="794358" cy="41851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800" b="1" dirty="0">
                  <a:solidFill>
                    <a:schemeClr val="bg1"/>
                  </a:solidFill>
                  <a:cs typeface="+mn-ea"/>
                  <a:sym typeface="+mn-lt"/>
                </a:rPr>
                <a:t>Audit Log</a:t>
              </a:r>
              <a:endParaRPr lang="zh-CN" altLang="en-US" sz="800" dirty="0">
                <a:solidFill>
                  <a:schemeClr val="bg1"/>
                </a:solidFill>
                <a:cs typeface="+mn-ea"/>
                <a:sym typeface="+mn-lt"/>
              </a:endParaRPr>
            </a:p>
          </p:txBody>
        </p:sp>
        <p:sp>
          <p:nvSpPr>
            <p:cNvPr id="51" name="iṣ1îdè">
              <a:extLst>
                <a:ext uri="{FF2B5EF4-FFF2-40B4-BE49-F238E27FC236}">
                  <a16:creationId xmlns:a16="http://schemas.microsoft.com/office/drawing/2014/main" id="{7DA50796-2EDF-4243-BDB4-CE0E19EA6705}"/>
                </a:ext>
              </a:extLst>
            </p:cNvPr>
            <p:cNvSpPr/>
            <p:nvPr/>
          </p:nvSpPr>
          <p:spPr bwMode="auto">
            <a:xfrm>
              <a:off x="64823" y="5140332"/>
              <a:ext cx="237758" cy="285372"/>
            </a:xfrm>
            <a:custGeom>
              <a:avLst/>
              <a:gdLst>
                <a:gd name="T0" fmla="*/ 7665 w 8000"/>
                <a:gd name="T1" fmla="*/ 0 h 9600"/>
                <a:gd name="T2" fmla="*/ 335 w 8000"/>
                <a:gd name="T3" fmla="*/ 0 h 9600"/>
                <a:gd name="T4" fmla="*/ 0 w 8000"/>
                <a:gd name="T5" fmla="*/ 342 h 9600"/>
                <a:gd name="T6" fmla="*/ 0 w 8000"/>
                <a:gd name="T7" fmla="*/ 9258 h 9600"/>
                <a:gd name="T8" fmla="*/ 335 w 8000"/>
                <a:gd name="T9" fmla="*/ 9600 h 9600"/>
                <a:gd name="T10" fmla="*/ 7665 w 8000"/>
                <a:gd name="T11" fmla="*/ 9600 h 9600"/>
                <a:gd name="T12" fmla="*/ 8000 w 8000"/>
                <a:gd name="T13" fmla="*/ 9258 h 9600"/>
                <a:gd name="T14" fmla="*/ 8000 w 8000"/>
                <a:gd name="T15" fmla="*/ 342 h 9600"/>
                <a:gd name="T16" fmla="*/ 7665 w 8000"/>
                <a:gd name="T17" fmla="*/ 0 h 9600"/>
                <a:gd name="T18" fmla="*/ 7239 w 8000"/>
                <a:gd name="T19" fmla="*/ 8465 h 9600"/>
                <a:gd name="T20" fmla="*/ 6968 w 8000"/>
                <a:gd name="T21" fmla="*/ 8749 h 9600"/>
                <a:gd name="T22" fmla="*/ 1039 w 8000"/>
                <a:gd name="T23" fmla="*/ 8749 h 9600"/>
                <a:gd name="T24" fmla="*/ 768 w 8000"/>
                <a:gd name="T25" fmla="*/ 8465 h 9600"/>
                <a:gd name="T26" fmla="*/ 768 w 8000"/>
                <a:gd name="T27" fmla="*/ 1065 h 9600"/>
                <a:gd name="T28" fmla="*/ 1039 w 8000"/>
                <a:gd name="T29" fmla="*/ 781 h 9600"/>
                <a:gd name="T30" fmla="*/ 6968 w 8000"/>
                <a:gd name="T31" fmla="*/ 781 h 9600"/>
                <a:gd name="T32" fmla="*/ 7239 w 8000"/>
                <a:gd name="T33" fmla="*/ 1065 h 9600"/>
                <a:gd name="T34" fmla="*/ 7239 w 8000"/>
                <a:gd name="T35" fmla="*/ 8465 h 9600"/>
                <a:gd name="T36" fmla="*/ 7239 w 8000"/>
                <a:gd name="T37" fmla="*/ 8465 h 9600"/>
                <a:gd name="T38" fmla="*/ 4162 w 8000"/>
                <a:gd name="T39" fmla="*/ 2441 h 9600"/>
                <a:gd name="T40" fmla="*/ 2090 w 8000"/>
                <a:gd name="T41" fmla="*/ 2441 h 9600"/>
                <a:gd name="T42" fmla="*/ 1727 w 8000"/>
                <a:gd name="T43" fmla="*/ 2841 h 9600"/>
                <a:gd name="T44" fmla="*/ 2090 w 8000"/>
                <a:gd name="T45" fmla="*/ 3241 h 9600"/>
                <a:gd name="T46" fmla="*/ 4162 w 8000"/>
                <a:gd name="T47" fmla="*/ 3241 h 9600"/>
                <a:gd name="T48" fmla="*/ 4525 w 8000"/>
                <a:gd name="T49" fmla="*/ 2841 h 9600"/>
                <a:gd name="T50" fmla="*/ 4162 w 8000"/>
                <a:gd name="T51" fmla="*/ 2441 h 9600"/>
                <a:gd name="T52" fmla="*/ 4162 w 8000"/>
                <a:gd name="T53" fmla="*/ 2441 h 9600"/>
                <a:gd name="T54" fmla="*/ 6375 w 8000"/>
                <a:gd name="T55" fmla="*/ 4392 h 9600"/>
                <a:gd name="T56" fmla="*/ 2090 w 8000"/>
                <a:gd name="T57" fmla="*/ 4392 h 9600"/>
                <a:gd name="T58" fmla="*/ 1727 w 8000"/>
                <a:gd name="T59" fmla="*/ 4793 h 9600"/>
                <a:gd name="T60" fmla="*/ 2090 w 8000"/>
                <a:gd name="T61" fmla="*/ 5192 h 9600"/>
                <a:gd name="T62" fmla="*/ 6374 w 8000"/>
                <a:gd name="T63" fmla="*/ 5192 h 9600"/>
                <a:gd name="T64" fmla="*/ 6738 w 8000"/>
                <a:gd name="T65" fmla="*/ 4793 h 9600"/>
                <a:gd name="T66" fmla="*/ 6375 w 8000"/>
                <a:gd name="T67" fmla="*/ 4392 h 9600"/>
                <a:gd name="T68" fmla="*/ 6375 w 8000"/>
                <a:gd name="T69" fmla="*/ 4392 h 9600"/>
                <a:gd name="T70" fmla="*/ 5475 w 8000"/>
                <a:gd name="T71" fmla="*/ 6344 h 9600"/>
                <a:gd name="T72" fmla="*/ 2090 w 8000"/>
                <a:gd name="T73" fmla="*/ 6344 h 9600"/>
                <a:gd name="T74" fmla="*/ 1727 w 8000"/>
                <a:gd name="T75" fmla="*/ 6744 h 9600"/>
                <a:gd name="T76" fmla="*/ 2090 w 8000"/>
                <a:gd name="T77" fmla="*/ 7144 h 9600"/>
                <a:gd name="T78" fmla="*/ 5475 w 8000"/>
                <a:gd name="T79" fmla="*/ 7144 h 9600"/>
                <a:gd name="T80" fmla="*/ 5839 w 8000"/>
                <a:gd name="T81" fmla="*/ 6744 h 9600"/>
                <a:gd name="T82" fmla="*/ 5475 w 8000"/>
                <a:gd name="T83" fmla="*/ 6344 h 9600"/>
                <a:gd name="T84" fmla="*/ 5475 w 8000"/>
                <a:gd name="T85" fmla="*/ 6344 h 9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00" h="9600">
                  <a:moveTo>
                    <a:pt x="7665" y="0"/>
                  </a:moveTo>
                  <a:lnTo>
                    <a:pt x="335" y="0"/>
                  </a:lnTo>
                  <a:cubicBezTo>
                    <a:pt x="150" y="0"/>
                    <a:pt x="0" y="153"/>
                    <a:pt x="0" y="342"/>
                  </a:cubicBezTo>
                  <a:lnTo>
                    <a:pt x="0" y="9258"/>
                  </a:lnTo>
                  <a:cubicBezTo>
                    <a:pt x="0" y="9447"/>
                    <a:pt x="150" y="9600"/>
                    <a:pt x="335" y="9600"/>
                  </a:cubicBezTo>
                  <a:lnTo>
                    <a:pt x="7665" y="9600"/>
                  </a:lnTo>
                  <a:cubicBezTo>
                    <a:pt x="7850" y="9600"/>
                    <a:pt x="8000" y="9447"/>
                    <a:pt x="8000" y="9258"/>
                  </a:cubicBezTo>
                  <a:lnTo>
                    <a:pt x="8000" y="342"/>
                  </a:lnTo>
                  <a:cubicBezTo>
                    <a:pt x="8000" y="153"/>
                    <a:pt x="7850" y="0"/>
                    <a:pt x="7665" y="0"/>
                  </a:cubicBezTo>
                  <a:close/>
                  <a:moveTo>
                    <a:pt x="7239" y="8465"/>
                  </a:moveTo>
                  <a:cubicBezTo>
                    <a:pt x="7239" y="8622"/>
                    <a:pt x="7118" y="8749"/>
                    <a:pt x="6968" y="8749"/>
                  </a:cubicBezTo>
                  <a:lnTo>
                    <a:pt x="1039" y="8749"/>
                  </a:lnTo>
                  <a:cubicBezTo>
                    <a:pt x="889" y="8749"/>
                    <a:pt x="768" y="8622"/>
                    <a:pt x="768" y="8465"/>
                  </a:cubicBezTo>
                  <a:lnTo>
                    <a:pt x="768" y="1065"/>
                  </a:lnTo>
                  <a:cubicBezTo>
                    <a:pt x="768" y="908"/>
                    <a:pt x="889" y="781"/>
                    <a:pt x="1039" y="781"/>
                  </a:cubicBezTo>
                  <a:lnTo>
                    <a:pt x="6968" y="781"/>
                  </a:lnTo>
                  <a:cubicBezTo>
                    <a:pt x="7118" y="781"/>
                    <a:pt x="7239" y="908"/>
                    <a:pt x="7239" y="1065"/>
                  </a:cubicBezTo>
                  <a:lnTo>
                    <a:pt x="7239" y="8465"/>
                  </a:lnTo>
                  <a:close/>
                  <a:moveTo>
                    <a:pt x="7239" y="8465"/>
                  </a:moveTo>
                  <a:close/>
                  <a:moveTo>
                    <a:pt x="4162" y="2441"/>
                  </a:moveTo>
                  <a:lnTo>
                    <a:pt x="2090" y="2441"/>
                  </a:lnTo>
                  <a:cubicBezTo>
                    <a:pt x="1890" y="2441"/>
                    <a:pt x="1727" y="2620"/>
                    <a:pt x="1727" y="2841"/>
                  </a:cubicBezTo>
                  <a:cubicBezTo>
                    <a:pt x="1727" y="3062"/>
                    <a:pt x="1890" y="3241"/>
                    <a:pt x="2090" y="3241"/>
                  </a:cubicBezTo>
                  <a:lnTo>
                    <a:pt x="4162" y="3241"/>
                  </a:lnTo>
                  <a:cubicBezTo>
                    <a:pt x="4362" y="3241"/>
                    <a:pt x="4525" y="3062"/>
                    <a:pt x="4525" y="2841"/>
                  </a:cubicBezTo>
                  <a:cubicBezTo>
                    <a:pt x="4525" y="2620"/>
                    <a:pt x="4362" y="2441"/>
                    <a:pt x="4162" y="2441"/>
                  </a:cubicBezTo>
                  <a:close/>
                  <a:moveTo>
                    <a:pt x="4162" y="2441"/>
                  </a:moveTo>
                  <a:close/>
                  <a:moveTo>
                    <a:pt x="6375" y="4392"/>
                  </a:moveTo>
                  <a:lnTo>
                    <a:pt x="2090" y="4392"/>
                  </a:lnTo>
                  <a:cubicBezTo>
                    <a:pt x="1890" y="4392"/>
                    <a:pt x="1727" y="4572"/>
                    <a:pt x="1727" y="4793"/>
                  </a:cubicBezTo>
                  <a:cubicBezTo>
                    <a:pt x="1727" y="5014"/>
                    <a:pt x="1890" y="5192"/>
                    <a:pt x="2090" y="5192"/>
                  </a:cubicBezTo>
                  <a:lnTo>
                    <a:pt x="6374" y="5192"/>
                  </a:lnTo>
                  <a:cubicBezTo>
                    <a:pt x="6575" y="5192"/>
                    <a:pt x="6738" y="5014"/>
                    <a:pt x="6738" y="4793"/>
                  </a:cubicBezTo>
                  <a:cubicBezTo>
                    <a:pt x="6738" y="4572"/>
                    <a:pt x="6575" y="4392"/>
                    <a:pt x="6375" y="4392"/>
                  </a:cubicBezTo>
                  <a:close/>
                  <a:moveTo>
                    <a:pt x="6375" y="4392"/>
                  </a:moveTo>
                  <a:close/>
                  <a:moveTo>
                    <a:pt x="5475" y="6344"/>
                  </a:moveTo>
                  <a:lnTo>
                    <a:pt x="2090" y="6344"/>
                  </a:lnTo>
                  <a:cubicBezTo>
                    <a:pt x="1890" y="6344"/>
                    <a:pt x="1727" y="6523"/>
                    <a:pt x="1727" y="6744"/>
                  </a:cubicBezTo>
                  <a:cubicBezTo>
                    <a:pt x="1727" y="6965"/>
                    <a:pt x="1890" y="7144"/>
                    <a:pt x="2090" y="7144"/>
                  </a:cubicBezTo>
                  <a:lnTo>
                    <a:pt x="5475" y="7144"/>
                  </a:lnTo>
                  <a:cubicBezTo>
                    <a:pt x="5676" y="7144"/>
                    <a:pt x="5839" y="6965"/>
                    <a:pt x="5839" y="6744"/>
                  </a:cubicBezTo>
                  <a:cubicBezTo>
                    <a:pt x="5839" y="6523"/>
                    <a:pt x="5676" y="6344"/>
                    <a:pt x="5475" y="6344"/>
                  </a:cubicBezTo>
                  <a:close/>
                  <a:moveTo>
                    <a:pt x="5475" y="6344"/>
                  </a:moveTo>
                  <a:close/>
                </a:path>
              </a:pathLst>
            </a:custGeom>
            <a:solidFill>
              <a:srgbClr val="5B9BD5"/>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800" dirty="0">
                <a:cs typeface="+mn-ea"/>
                <a:sym typeface="+mn-lt"/>
              </a:endParaRPr>
            </a:p>
          </p:txBody>
        </p:sp>
      </p:grpSp>
      <p:grpSp>
        <p:nvGrpSpPr>
          <p:cNvPr id="74" name="组合 73"/>
          <p:cNvGrpSpPr/>
          <p:nvPr/>
        </p:nvGrpSpPr>
        <p:grpSpPr>
          <a:xfrm>
            <a:off x="1025857" y="4657426"/>
            <a:ext cx="6428127" cy="426098"/>
            <a:chOff x="69326" y="5681343"/>
            <a:chExt cx="6428127" cy="426098"/>
          </a:xfrm>
        </p:grpSpPr>
        <p:sp>
          <p:nvSpPr>
            <p:cNvPr id="45" name="矩形 44"/>
            <p:cNvSpPr/>
            <p:nvPr/>
          </p:nvSpPr>
          <p:spPr>
            <a:xfrm>
              <a:off x="1196433" y="5681343"/>
              <a:ext cx="5301020" cy="418511"/>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000" dirty="0">
                  <a:solidFill>
                    <a:schemeClr val="tx1"/>
                  </a:solidFill>
                  <a:sym typeface="+mn-lt"/>
                </a:rPr>
                <a:t>Support querying the software installation status on computers.</a:t>
              </a:r>
              <a:endParaRPr lang="zh-CN" altLang="en-US" sz="1000" dirty="0">
                <a:solidFill>
                  <a:schemeClr val="tx1"/>
                </a:solidFill>
              </a:endParaRPr>
            </a:p>
          </p:txBody>
        </p:sp>
        <p:sp>
          <p:nvSpPr>
            <p:cNvPr id="46" name="矩形 45"/>
            <p:cNvSpPr/>
            <p:nvPr/>
          </p:nvSpPr>
          <p:spPr>
            <a:xfrm>
              <a:off x="411084" y="5688930"/>
              <a:ext cx="818861" cy="41851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800" b="1" dirty="0"/>
                <a:t>Software Asset</a:t>
              </a:r>
              <a:endParaRPr lang="zh-CN" altLang="en-US" sz="800" b="1" dirty="0">
                <a:solidFill>
                  <a:schemeClr val="tx1"/>
                </a:solidFill>
                <a:cs typeface="+mn-ea"/>
                <a:sym typeface="+mn-lt"/>
              </a:endParaRPr>
            </a:p>
          </p:txBody>
        </p:sp>
        <p:sp>
          <p:nvSpPr>
            <p:cNvPr id="47" name="iṣ1îdè">
              <a:extLst>
                <a:ext uri="{FF2B5EF4-FFF2-40B4-BE49-F238E27FC236}">
                  <a16:creationId xmlns:a16="http://schemas.microsoft.com/office/drawing/2014/main" id="{7DA50796-2EDF-4243-BDB4-CE0E19EA6705}"/>
                </a:ext>
              </a:extLst>
            </p:cNvPr>
            <p:cNvSpPr/>
            <p:nvPr/>
          </p:nvSpPr>
          <p:spPr bwMode="auto">
            <a:xfrm>
              <a:off x="69326" y="5737514"/>
              <a:ext cx="219604" cy="285372"/>
            </a:xfrm>
            <a:custGeom>
              <a:avLst/>
              <a:gdLst>
                <a:gd name="connsiteX0" fmla="*/ 242956 w 465661"/>
                <a:gd name="connsiteY0" fmla="*/ 324904 h 605119"/>
                <a:gd name="connsiteX1" fmla="*/ 455490 w 465661"/>
                <a:gd name="connsiteY1" fmla="*/ 324904 h 605119"/>
                <a:gd name="connsiteX2" fmla="*/ 465661 w 465661"/>
                <a:gd name="connsiteY2" fmla="*/ 335064 h 605119"/>
                <a:gd name="connsiteX3" fmla="*/ 465661 w 465661"/>
                <a:gd name="connsiteY3" fmla="*/ 595112 h 605119"/>
                <a:gd name="connsiteX4" fmla="*/ 461866 w 465661"/>
                <a:gd name="connsiteY4" fmla="*/ 602996 h 605119"/>
                <a:gd name="connsiteX5" fmla="*/ 455490 w 465661"/>
                <a:gd name="connsiteY5" fmla="*/ 605119 h 605119"/>
                <a:gd name="connsiteX6" fmla="*/ 453365 w 465661"/>
                <a:gd name="connsiteY6" fmla="*/ 604968 h 605119"/>
                <a:gd name="connsiteX7" fmla="*/ 240830 w 465661"/>
                <a:gd name="connsiteY7" fmla="*/ 559327 h 605119"/>
                <a:gd name="connsiteX8" fmla="*/ 232936 w 465661"/>
                <a:gd name="connsiteY8" fmla="*/ 549470 h 605119"/>
                <a:gd name="connsiteX9" fmla="*/ 232936 w 465661"/>
                <a:gd name="connsiteY9" fmla="*/ 335064 h 605119"/>
                <a:gd name="connsiteX10" fmla="*/ 242956 w 465661"/>
                <a:gd name="connsiteY10" fmla="*/ 324904 h 605119"/>
                <a:gd name="connsiteX11" fmla="*/ 10173 w 465661"/>
                <a:gd name="connsiteY11" fmla="*/ 324904 h 605119"/>
                <a:gd name="connsiteX12" fmla="*/ 177954 w 465661"/>
                <a:gd name="connsiteY12" fmla="*/ 324904 h 605119"/>
                <a:gd name="connsiteX13" fmla="*/ 188127 w 465661"/>
                <a:gd name="connsiteY13" fmla="*/ 335064 h 605119"/>
                <a:gd name="connsiteX14" fmla="*/ 188127 w 465661"/>
                <a:gd name="connsiteY14" fmla="*/ 539777 h 605119"/>
                <a:gd name="connsiteX15" fmla="*/ 184331 w 465661"/>
                <a:gd name="connsiteY15" fmla="*/ 547663 h 605119"/>
                <a:gd name="connsiteX16" fmla="*/ 177954 w 465661"/>
                <a:gd name="connsiteY16" fmla="*/ 549937 h 605119"/>
                <a:gd name="connsiteX17" fmla="*/ 175828 w 465661"/>
                <a:gd name="connsiteY17" fmla="*/ 549786 h 605119"/>
                <a:gd name="connsiteX18" fmla="*/ 8048 w 465661"/>
                <a:gd name="connsiteY18" fmla="*/ 513695 h 605119"/>
                <a:gd name="connsiteX19" fmla="*/ 0 w 465661"/>
                <a:gd name="connsiteY19" fmla="*/ 503839 h 605119"/>
                <a:gd name="connsiteX20" fmla="*/ 0 w 465661"/>
                <a:gd name="connsiteY20" fmla="*/ 335064 h 605119"/>
                <a:gd name="connsiteX21" fmla="*/ 10173 w 465661"/>
                <a:gd name="connsiteY21" fmla="*/ 324904 h 605119"/>
                <a:gd name="connsiteX22" fmla="*/ 175828 w 465661"/>
                <a:gd name="connsiteY22" fmla="*/ 55526 h 605119"/>
                <a:gd name="connsiteX23" fmla="*/ 184331 w 465661"/>
                <a:gd name="connsiteY23" fmla="*/ 57497 h 605119"/>
                <a:gd name="connsiteX24" fmla="*/ 188127 w 465661"/>
                <a:gd name="connsiteY24" fmla="*/ 65382 h 605119"/>
                <a:gd name="connsiteX25" fmla="*/ 188127 w 465661"/>
                <a:gd name="connsiteY25" fmla="*/ 270227 h 605119"/>
                <a:gd name="connsiteX26" fmla="*/ 177954 w 465661"/>
                <a:gd name="connsiteY26" fmla="*/ 280235 h 605119"/>
                <a:gd name="connsiteX27" fmla="*/ 10173 w 465661"/>
                <a:gd name="connsiteY27" fmla="*/ 280235 h 605119"/>
                <a:gd name="connsiteX28" fmla="*/ 0 w 465661"/>
                <a:gd name="connsiteY28" fmla="*/ 270227 h 605119"/>
                <a:gd name="connsiteX29" fmla="*/ 0 w 465661"/>
                <a:gd name="connsiteY29" fmla="*/ 101317 h 605119"/>
                <a:gd name="connsiteX30" fmla="*/ 8048 w 465661"/>
                <a:gd name="connsiteY30" fmla="*/ 91461 h 605119"/>
                <a:gd name="connsiteX31" fmla="*/ 453365 w 465661"/>
                <a:gd name="connsiteY31" fmla="*/ 203 h 605119"/>
                <a:gd name="connsiteX32" fmla="*/ 461866 w 465661"/>
                <a:gd name="connsiteY32" fmla="*/ 2326 h 605119"/>
                <a:gd name="connsiteX33" fmla="*/ 465661 w 465661"/>
                <a:gd name="connsiteY33" fmla="*/ 10210 h 605119"/>
                <a:gd name="connsiteX34" fmla="*/ 465661 w 465661"/>
                <a:gd name="connsiteY34" fmla="*/ 270229 h 605119"/>
                <a:gd name="connsiteX35" fmla="*/ 455490 w 465661"/>
                <a:gd name="connsiteY35" fmla="*/ 280236 h 605119"/>
                <a:gd name="connsiteX36" fmla="*/ 242956 w 465661"/>
                <a:gd name="connsiteY36" fmla="*/ 280236 h 605119"/>
                <a:gd name="connsiteX37" fmla="*/ 232936 w 465661"/>
                <a:gd name="connsiteY37" fmla="*/ 270229 h 605119"/>
                <a:gd name="connsiteX38" fmla="*/ 232936 w 465661"/>
                <a:gd name="connsiteY38" fmla="*/ 55846 h 605119"/>
                <a:gd name="connsiteX39" fmla="*/ 240830 w 465661"/>
                <a:gd name="connsiteY39" fmla="*/ 45839 h 60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65661" h="605119">
                  <a:moveTo>
                    <a:pt x="242956" y="324904"/>
                  </a:moveTo>
                  <a:lnTo>
                    <a:pt x="455490" y="324904"/>
                  </a:lnTo>
                  <a:cubicBezTo>
                    <a:pt x="461107" y="324904"/>
                    <a:pt x="465661" y="329453"/>
                    <a:pt x="465661" y="335064"/>
                  </a:cubicBezTo>
                  <a:lnTo>
                    <a:pt x="465661" y="595112"/>
                  </a:lnTo>
                  <a:cubicBezTo>
                    <a:pt x="465661" y="598144"/>
                    <a:pt x="464295" y="601025"/>
                    <a:pt x="461866" y="602996"/>
                  </a:cubicBezTo>
                  <a:cubicBezTo>
                    <a:pt x="460044" y="604361"/>
                    <a:pt x="457767" y="605119"/>
                    <a:pt x="455490" y="605119"/>
                  </a:cubicBezTo>
                  <a:cubicBezTo>
                    <a:pt x="454883" y="605119"/>
                    <a:pt x="454124" y="605119"/>
                    <a:pt x="453365" y="604968"/>
                  </a:cubicBezTo>
                  <a:lnTo>
                    <a:pt x="240830" y="559327"/>
                  </a:lnTo>
                  <a:cubicBezTo>
                    <a:pt x="236276" y="558265"/>
                    <a:pt x="232936" y="554171"/>
                    <a:pt x="232936" y="549470"/>
                  </a:cubicBezTo>
                  <a:lnTo>
                    <a:pt x="232936" y="335064"/>
                  </a:lnTo>
                  <a:cubicBezTo>
                    <a:pt x="232936" y="329453"/>
                    <a:pt x="237491" y="324904"/>
                    <a:pt x="242956" y="324904"/>
                  </a:cubicBezTo>
                  <a:close/>
                  <a:moveTo>
                    <a:pt x="10173" y="324904"/>
                  </a:moveTo>
                  <a:lnTo>
                    <a:pt x="177954" y="324904"/>
                  </a:lnTo>
                  <a:cubicBezTo>
                    <a:pt x="183572" y="324904"/>
                    <a:pt x="188127" y="329453"/>
                    <a:pt x="188127" y="335064"/>
                  </a:cubicBezTo>
                  <a:lnTo>
                    <a:pt x="188127" y="539777"/>
                  </a:lnTo>
                  <a:cubicBezTo>
                    <a:pt x="188127" y="542962"/>
                    <a:pt x="186761" y="545843"/>
                    <a:pt x="184331" y="547663"/>
                  </a:cubicBezTo>
                  <a:cubicBezTo>
                    <a:pt x="182509" y="549179"/>
                    <a:pt x="180232" y="549937"/>
                    <a:pt x="177954" y="549937"/>
                  </a:cubicBezTo>
                  <a:cubicBezTo>
                    <a:pt x="177347" y="549937"/>
                    <a:pt x="176588" y="549937"/>
                    <a:pt x="175828" y="549786"/>
                  </a:cubicBezTo>
                  <a:lnTo>
                    <a:pt x="8048" y="513695"/>
                  </a:lnTo>
                  <a:cubicBezTo>
                    <a:pt x="3341" y="512634"/>
                    <a:pt x="0" y="508540"/>
                    <a:pt x="0" y="503839"/>
                  </a:cubicBezTo>
                  <a:lnTo>
                    <a:pt x="0" y="335064"/>
                  </a:lnTo>
                  <a:cubicBezTo>
                    <a:pt x="0" y="329453"/>
                    <a:pt x="4555" y="324904"/>
                    <a:pt x="10173" y="324904"/>
                  </a:cubicBezTo>
                  <a:close/>
                  <a:moveTo>
                    <a:pt x="175828" y="55526"/>
                  </a:moveTo>
                  <a:cubicBezTo>
                    <a:pt x="178865" y="54920"/>
                    <a:pt x="181902" y="55526"/>
                    <a:pt x="184331" y="57497"/>
                  </a:cubicBezTo>
                  <a:cubicBezTo>
                    <a:pt x="186761" y="59469"/>
                    <a:pt x="188127" y="62349"/>
                    <a:pt x="188127" y="65382"/>
                  </a:cubicBezTo>
                  <a:lnTo>
                    <a:pt x="188127" y="270227"/>
                  </a:lnTo>
                  <a:cubicBezTo>
                    <a:pt x="188127" y="275686"/>
                    <a:pt x="183572" y="280235"/>
                    <a:pt x="177954" y="280235"/>
                  </a:cubicBezTo>
                  <a:lnTo>
                    <a:pt x="10173" y="280235"/>
                  </a:lnTo>
                  <a:cubicBezTo>
                    <a:pt x="4555" y="280235"/>
                    <a:pt x="0" y="275686"/>
                    <a:pt x="0" y="270227"/>
                  </a:cubicBezTo>
                  <a:lnTo>
                    <a:pt x="0" y="101317"/>
                  </a:lnTo>
                  <a:cubicBezTo>
                    <a:pt x="0" y="96617"/>
                    <a:pt x="3341" y="92523"/>
                    <a:pt x="8048" y="91461"/>
                  </a:cubicBezTo>
                  <a:close/>
                  <a:moveTo>
                    <a:pt x="453365" y="203"/>
                  </a:moveTo>
                  <a:cubicBezTo>
                    <a:pt x="456401" y="-403"/>
                    <a:pt x="459589" y="355"/>
                    <a:pt x="461866" y="2326"/>
                  </a:cubicBezTo>
                  <a:cubicBezTo>
                    <a:pt x="464295" y="4145"/>
                    <a:pt x="465661" y="7177"/>
                    <a:pt x="465661" y="10210"/>
                  </a:cubicBezTo>
                  <a:lnTo>
                    <a:pt x="465661" y="270229"/>
                  </a:lnTo>
                  <a:cubicBezTo>
                    <a:pt x="465661" y="275687"/>
                    <a:pt x="461107" y="280236"/>
                    <a:pt x="455490" y="280236"/>
                  </a:cubicBezTo>
                  <a:lnTo>
                    <a:pt x="242956" y="280236"/>
                  </a:lnTo>
                  <a:cubicBezTo>
                    <a:pt x="237491" y="280236"/>
                    <a:pt x="232936" y="275687"/>
                    <a:pt x="232936" y="270229"/>
                  </a:cubicBezTo>
                  <a:lnTo>
                    <a:pt x="232936" y="55846"/>
                  </a:lnTo>
                  <a:cubicBezTo>
                    <a:pt x="232936" y="50994"/>
                    <a:pt x="236276" y="46901"/>
                    <a:pt x="240830" y="45839"/>
                  </a:cubicBezTo>
                  <a:close/>
                </a:path>
              </a:pathLst>
            </a:custGeom>
            <a:solidFill>
              <a:srgbClr val="5B9BD5"/>
            </a:solidFill>
            <a:ln>
              <a:noFill/>
            </a:ln>
          </p:spPr>
          <p:txBody>
            <a:bodyPr wrap="square" lIns="91440" tIns="45720" rIns="91440" bIns="45720" anchor="ctr">
              <a:norm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sz="1100" dirty="0">
                <a:cs typeface="+mn-ea"/>
                <a:sym typeface="+mn-lt"/>
              </a:endParaRPr>
            </a:p>
          </p:txBody>
        </p:sp>
      </p:grpSp>
    </p:spTree>
    <p:extLst>
      <p:ext uri="{BB962C8B-B14F-4D97-AF65-F5344CB8AC3E}">
        <p14:creationId xmlns:p14="http://schemas.microsoft.com/office/powerpoint/2010/main" val="93129903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600" b="1" dirty="0"/>
              <a:t>Document Operation Control</a:t>
            </a:r>
          </a:p>
        </p:txBody>
      </p:sp>
      <p:pic>
        <p:nvPicPr>
          <p:cNvPr id="5" name="Picture 17" descr="C:\Documents and Settings\zhengxue\桌面\IP-guard18大模块\IP-guard18大模块\IP-guard文档加密系统 -1.png"/>
          <p:cNvPicPr>
            <a:picLocks noChangeAspect="1" noChangeArrowheads="1"/>
          </p:cNvPicPr>
          <p:nvPr/>
        </p:nvPicPr>
        <p:blipFill>
          <a:blip r:embed="rId2" cstate="print"/>
          <a:srcRect/>
          <a:stretch>
            <a:fillRect/>
          </a:stretch>
        </p:blipFill>
        <p:spPr bwMode="auto">
          <a:xfrm>
            <a:off x="467544" y="2638967"/>
            <a:ext cx="724133" cy="1080000"/>
          </a:xfrm>
          <a:prstGeom prst="rect">
            <a:avLst/>
          </a:prstGeom>
          <a:noFill/>
        </p:spPr>
      </p:pic>
    </p:spTree>
    <p:extLst>
      <p:ext uri="{BB962C8B-B14F-4D97-AF65-F5344CB8AC3E}">
        <p14:creationId xmlns:p14="http://schemas.microsoft.com/office/powerpoint/2010/main" val="169393843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Function Overview</a:t>
            </a:r>
          </a:p>
        </p:txBody>
      </p:sp>
      <p:pic>
        <p:nvPicPr>
          <p:cNvPr id="4" name="Picture 17" descr="C:\Documents and Settings\zhengxue\桌面\IP-guard18大模块\IP-guard18大模块\IP-guard文档加密系统 -1.png"/>
          <p:cNvPicPr>
            <a:picLocks noChangeAspect="1" noChangeArrowheads="1"/>
          </p:cNvPicPr>
          <p:nvPr/>
        </p:nvPicPr>
        <p:blipFill>
          <a:blip r:embed="rId2" cstate="print"/>
          <a:srcRect/>
          <a:stretch>
            <a:fillRect/>
          </a:stretch>
        </p:blipFill>
        <p:spPr bwMode="auto">
          <a:xfrm>
            <a:off x="428596" y="3042152"/>
            <a:ext cx="603443" cy="900000"/>
          </a:xfrm>
          <a:prstGeom prst="rect">
            <a:avLst/>
          </a:prstGeom>
          <a:noFill/>
        </p:spPr>
      </p:pic>
      <p:sp>
        <p:nvSpPr>
          <p:cNvPr id="5" name="TextBox 4"/>
          <p:cNvSpPr txBox="1"/>
          <p:nvPr/>
        </p:nvSpPr>
        <p:spPr>
          <a:xfrm>
            <a:off x="-398564" y="3953562"/>
            <a:ext cx="2257761" cy="1015663"/>
          </a:xfrm>
          <a:prstGeom prst="rect">
            <a:avLst/>
          </a:prstGeom>
          <a:noFill/>
        </p:spPr>
        <p:txBody>
          <a:bodyPr wrap="square" rtlCol="0">
            <a:spAutoFit/>
          </a:bodyPr>
          <a:lstStyle/>
          <a:p>
            <a:pPr algn="ctr"/>
            <a:r>
              <a:rPr sz="2000" b="1" dirty="0"/>
              <a:t>Document Operation Control</a:t>
            </a:r>
            <a:endParaRPr lang="en-US" altLang="zh-CN" sz="2000" b="1" dirty="0">
              <a:solidFill>
                <a:schemeClr val="tx1">
                  <a:lumMod val="75000"/>
                  <a:lumOff val="25000"/>
                </a:schemeClr>
              </a:solidFill>
              <a:cs typeface="+mn-ea"/>
              <a:sym typeface="+mn-lt"/>
            </a:endParaRPr>
          </a:p>
        </p:txBody>
      </p:sp>
      <p:sp>
        <p:nvSpPr>
          <p:cNvPr id="6" name="对角圆角矩形 5"/>
          <p:cNvSpPr/>
          <p:nvPr/>
        </p:nvSpPr>
        <p:spPr>
          <a:xfrm>
            <a:off x="1500167" y="1989142"/>
            <a:ext cx="1357322" cy="1296820"/>
          </a:xfrm>
          <a:prstGeom prst="round2Diag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Document Operation Auditing</a:t>
            </a:r>
          </a:p>
        </p:txBody>
      </p:sp>
      <p:sp>
        <p:nvSpPr>
          <p:cNvPr id="7" name="矩形 6"/>
          <p:cNvSpPr/>
          <p:nvPr/>
        </p:nvSpPr>
        <p:spPr>
          <a:xfrm>
            <a:off x="2956122" y="1989142"/>
            <a:ext cx="5929352" cy="129682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Comprehensively </a:t>
            </a:r>
            <a:r>
              <a:rPr dirty="0">
                <a:solidFill>
                  <a:srgbClr val="FF0000"/>
                </a:solidFill>
              </a:rPr>
              <a:t>audits</a:t>
            </a:r>
            <a:r>
              <a:rPr dirty="0">
                <a:solidFill>
                  <a:srgbClr val="404040"/>
                </a:solidFill>
              </a:rPr>
              <a:t> the </a:t>
            </a:r>
            <a:r>
              <a:rPr dirty="0">
                <a:solidFill>
                  <a:srgbClr val="FF0000"/>
                </a:solidFill>
              </a:rPr>
              <a:t>full lifecycle of documents </a:t>
            </a:r>
            <a:r>
              <a:rPr dirty="0">
                <a:solidFill>
                  <a:srgbClr val="404040"/>
                </a:solidFill>
              </a:rPr>
              <a:t>stored on servers, hard drives, CDs, USB drives, network drives, etc. (including creation, copy, move, rename, modify, delete, upload, download, burning, etc.)</a:t>
            </a:r>
            <a:endParaRPr lang="zh-CN" altLang="en-US" dirty="0">
              <a:solidFill>
                <a:srgbClr val="404040"/>
              </a:solidFill>
              <a:cs typeface="+mn-ea"/>
              <a:sym typeface="+mn-lt"/>
            </a:endParaRPr>
          </a:p>
        </p:txBody>
      </p:sp>
      <p:sp>
        <p:nvSpPr>
          <p:cNvPr id="8" name="对角圆角矩形 7"/>
          <p:cNvSpPr/>
          <p:nvPr/>
        </p:nvSpPr>
        <p:spPr>
          <a:xfrm>
            <a:off x="1500167" y="3399342"/>
            <a:ext cx="1357322" cy="684000"/>
          </a:xfrm>
          <a:prstGeom prst="round2Diag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Document Operation Control</a:t>
            </a:r>
          </a:p>
        </p:txBody>
      </p:sp>
      <p:sp>
        <p:nvSpPr>
          <p:cNvPr id="9" name="矩形 8"/>
          <p:cNvSpPr/>
          <p:nvPr/>
        </p:nvSpPr>
        <p:spPr>
          <a:xfrm>
            <a:off x="2956122" y="3399342"/>
            <a:ext cx="5929352" cy="684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cs typeface="+mn-ea"/>
              </a:rPr>
              <a:t>Manages user permissions for document </a:t>
            </a:r>
            <a:r>
              <a:rPr dirty="0">
                <a:solidFill>
                  <a:srgbClr val="FF0000"/>
                </a:solidFill>
                <a:cs typeface="+mn-ea"/>
              </a:rPr>
              <a:t>access</a:t>
            </a:r>
            <a:r>
              <a:rPr dirty="0">
                <a:solidFill>
                  <a:srgbClr val="404040"/>
                </a:solidFill>
                <a:cs typeface="+mn-ea"/>
              </a:rPr>
              <a:t>, </a:t>
            </a:r>
            <a:r>
              <a:rPr dirty="0">
                <a:solidFill>
                  <a:srgbClr val="FF0000"/>
                </a:solidFill>
                <a:cs typeface="+mn-ea"/>
              </a:rPr>
              <a:t>modification</a:t>
            </a:r>
            <a:r>
              <a:rPr dirty="0">
                <a:solidFill>
                  <a:srgbClr val="404040"/>
                </a:solidFill>
                <a:cs typeface="+mn-ea"/>
              </a:rPr>
              <a:t>, and </a:t>
            </a:r>
            <a:r>
              <a:rPr dirty="0">
                <a:solidFill>
                  <a:srgbClr val="FF0000"/>
                </a:solidFill>
                <a:cs typeface="+mn-ea"/>
              </a:rPr>
              <a:t>deletion</a:t>
            </a:r>
            <a:r>
              <a:rPr dirty="0">
                <a:solidFill>
                  <a:srgbClr val="404040"/>
                </a:solidFill>
                <a:cs typeface="+mn-ea"/>
              </a:rPr>
              <a:t> of critical files</a:t>
            </a:r>
          </a:p>
        </p:txBody>
      </p:sp>
      <p:sp>
        <p:nvSpPr>
          <p:cNvPr id="12" name="对角圆角矩形 11"/>
          <p:cNvSpPr/>
          <p:nvPr/>
        </p:nvSpPr>
        <p:spPr>
          <a:xfrm>
            <a:off x="1500167" y="4185160"/>
            <a:ext cx="1357322" cy="900024"/>
          </a:xfrm>
          <a:prstGeom prst="round2Diag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Backup of Sensitive Operations</a:t>
            </a:r>
          </a:p>
        </p:txBody>
      </p:sp>
      <p:sp>
        <p:nvSpPr>
          <p:cNvPr id="13" name="矩形 12"/>
          <p:cNvSpPr/>
          <p:nvPr/>
        </p:nvSpPr>
        <p:spPr>
          <a:xfrm>
            <a:off x="2956122" y="4185160"/>
            <a:ext cx="5929352" cy="90002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Backs up documents before they are </a:t>
            </a:r>
            <a:r>
              <a:rPr dirty="0">
                <a:solidFill>
                  <a:srgbClr val="FF0000"/>
                </a:solidFill>
              </a:rPr>
              <a:t>copied</a:t>
            </a:r>
            <a:r>
              <a:rPr dirty="0">
                <a:solidFill>
                  <a:srgbClr val="404040"/>
                </a:solidFill>
              </a:rPr>
              <a:t>, </a:t>
            </a:r>
            <a:r>
              <a:rPr dirty="0">
                <a:solidFill>
                  <a:srgbClr val="FF0000"/>
                </a:solidFill>
              </a:rPr>
              <a:t>tampered</a:t>
            </a:r>
            <a:r>
              <a:rPr dirty="0">
                <a:solidFill>
                  <a:srgbClr val="404040"/>
                </a:solidFill>
              </a:rPr>
              <a:t> </a:t>
            </a:r>
            <a:r>
              <a:rPr dirty="0">
                <a:solidFill>
                  <a:srgbClr val="FF0000"/>
                </a:solidFill>
              </a:rPr>
              <a:t>with</a:t>
            </a:r>
            <a:r>
              <a:rPr dirty="0">
                <a:solidFill>
                  <a:srgbClr val="404040"/>
                </a:solidFill>
              </a:rPr>
              <a:t>, or </a:t>
            </a:r>
            <a:r>
              <a:rPr dirty="0">
                <a:solidFill>
                  <a:srgbClr val="FF0000"/>
                </a:solidFill>
              </a:rPr>
              <a:t>deleted</a:t>
            </a:r>
            <a:r>
              <a:rPr dirty="0">
                <a:solidFill>
                  <a:srgbClr val="404040"/>
                </a:solidFill>
              </a:rPr>
              <a:t> to prevent data loss and preserve evidence</a:t>
            </a:r>
          </a:p>
        </p:txBody>
      </p:sp>
    </p:spTree>
    <p:extLst>
      <p:ext uri="{BB962C8B-B14F-4D97-AF65-F5344CB8AC3E}">
        <p14:creationId xmlns:p14="http://schemas.microsoft.com/office/powerpoint/2010/main" val="344058778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Application Needs</a:t>
            </a:r>
          </a:p>
        </p:txBody>
      </p:sp>
      <p:sp>
        <p:nvSpPr>
          <p:cNvPr id="4" name="圆角矩形 3"/>
          <p:cNvSpPr/>
          <p:nvPr/>
        </p:nvSpPr>
        <p:spPr>
          <a:xfrm>
            <a:off x="1586842" y="2000240"/>
            <a:ext cx="7200000" cy="2340000"/>
          </a:xfrm>
          <a:prstGeom prst="roundRect">
            <a:avLst>
              <a:gd name="adj" fmla="val 11121"/>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indent="-457200">
              <a:buFont typeface="+mj-lt"/>
              <a:buAutoNum type="arabicPeriod"/>
            </a:pPr>
            <a:r>
              <a:rPr dirty="0">
                <a:solidFill>
                  <a:schemeClr val="tx1">
                    <a:lumMod val="75000"/>
                    <a:lumOff val="25000"/>
                  </a:schemeClr>
                </a:solidFill>
                <a:cs typeface="+mn-ea"/>
              </a:rPr>
              <a:t>Employees may </a:t>
            </a:r>
            <a:r>
              <a:rPr dirty="0">
                <a:solidFill>
                  <a:srgbClr val="FF0000"/>
                </a:solidFill>
                <a:cs typeface="+mn-ea"/>
              </a:rPr>
              <a:t>copy</a:t>
            </a:r>
            <a:r>
              <a:rPr dirty="0">
                <a:solidFill>
                  <a:schemeClr val="tx1">
                    <a:lumMod val="75000"/>
                    <a:lumOff val="25000"/>
                  </a:schemeClr>
                </a:solidFill>
                <a:cs typeface="+mn-ea"/>
              </a:rPr>
              <a:t> valuable documents before </a:t>
            </a:r>
            <a:r>
              <a:rPr dirty="0">
                <a:solidFill>
                  <a:srgbClr val="FF0000"/>
                </a:solidFill>
                <a:cs typeface="+mn-ea"/>
              </a:rPr>
              <a:t>leaving</a:t>
            </a:r>
            <a:r>
              <a:rPr dirty="0">
                <a:solidFill>
                  <a:schemeClr val="tx1">
                    <a:lumMod val="75000"/>
                    <a:lumOff val="25000"/>
                  </a:schemeClr>
                </a:solidFill>
                <a:cs typeface="+mn-ea"/>
              </a:rPr>
              <a:t> the company, but there's no way to verify
Shared server files are often </a:t>
            </a:r>
            <a:r>
              <a:rPr dirty="0">
                <a:solidFill>
                  <a:srgbClr val="FF0000"/>
                </a:solidFill>
                <a:cs typeface="+mn-ea"/>
              </a:rPr>
              <a:t>altered</a:t>
            </a:r>
            <a:r>
              <a:rPr dirty="0">
                <a:solidFill>
                  <a:schemeClr val="tx1">
                    <a:lumMod val="75000"/>
                    <a:lumOff val="25000"/>
                  </a:schemeClr>
                </a:solidFill>
                <a:cs typeface="+mn-ea"/>
              </a:rPr>
              <a:t> or </a:t>
            </a:r>
            <a:r>
              <a:rPr dirty="0">
                <a:solidFill>
                  <a:srgbClr val="FF0000"/>
                </a:solidFill>
                <a:cs typeface="+mn-ea"/>
              </a:rPr>
              <a:t>deleted</a:t>
            </a:r>
            <a:r>
              <a:rPr dirty="0">
                <a:solidFill>
                  <a:schemeClr val="tx1">
                    <a:lumMod val="75000"/>
                    <a:lumOff val="25000"/>
                  </a:schemeClr>
                </a:solidFill>
                <a:cs typeface="+mn-ea"/>
              </a:rPr>
              <a:t> intentionally or accidentally without recovery. </a:t>
            </a:r>
            <a:endParaRPr lang="en-US" dirty="0">
              <a:solidFill>
                <a:schemeClr val="tx1">
                  <a:lumMod val="75000"/>
                  <a:lumOff val="25000"/>
                </a:schemeClr>
              </a:solidFill>
              <a:cs typeface="+mn-ea"/>
            </a:endParaRPr>
          </a:p>
          <a:p>
            <a:pPr marL="457200" indent="-457200">
              <a:buFont typeface="+mj-lt"/>
              <a:buAutoNum type="arabicPeriod"/>
            </a:pPr>
            <a:r>
              <a:rPr dirty="0">
                <a:solidFill>
                  <a:schemeClr val="tx1">
                    <a:lumMod val="75000"/>
                    <a:lumOff val="25000"/>
                  </a:schemeClr>
                </a:solidFill>
                <a:cs typeface="+mn-ea"/>
              </a:rPr>
              <a:t>Lack of visibility into </a:t>
            </a:r>
            <a:r>
              <a:rPr dirty="0">
                <a:solidFill>
                  <a:srgbClr val="FF0000"/>
                </a:solidFill>
                <a:cs typeface="+mn-ea"/>
              </a:rPr>
              <a:t>document</a:t>
            </a:r>
            <a:r>
              <a:rPr dirty="0">
                <a:solidFill>
                  <a:schemeClr val="tx1">
                    <a:lumMod val="75000"/>
                    <a:lumOff val="25000"/>
                  </a:schemeClr>
                </a:solidFill>
                <a:cs typeface="+mn-ea"/>
              </a:rPr>
              <a:t> </a:t>
            </a:r>
            <a:r>
              <a:rPr dirty="0">
                <a:solidFill>
                  <a:srgbClr val="FF0000"/>
                </a:solidFill>
                <a:cs typeface="+mn-ea"/>
              </a:rPr>
              <a:t>circulation</a:t>
            </a:r>
            <a:r>
              <a:rPr dirty="0">
                <a:solidFill>
                  <a:schemeClr val="tx1">
                    <a:lumMod val="75000"/>
                    <a:lumOff val="25000"/>
                  </a:schemeClr>
                </a:solidFill>
                <a:cs typeface="+mn-ea"/>
              </a:rPr>
              <a:t> makes incident tracing difficult</a:t>
            </a:r>
            <a:endParaRPr lang="en-US" altLang="zh-CN" dirty="0">
              <a:solidFill>
                <a:schemeClr val="tx1">
                  <a:lumMod val="75000"/>
                  <a:lumOff val="25000"/>
                </a:schemeClr>
              </a:solidFill>
              <a:cs typeface="+mn-ea"/>
              <a:sym typeface="+mn-lt"/>
            </a:endParaRPr>
          </a:p>
        </p:txBody>
      </p:sp>
      <p:pic>
        <p:nvPicPr>
          <p:cNvPr id="5" name="Picture 4" descr="E:\市场部文档\产品图片\400个常用ppt图标_ppt宝藏_www.pptbz\400个常用ppt图标_ppt宝藏_www.pptbz\400个常用ppt图标(351)_ppt宝藏_www.pptbz.com.png"/>
          <p:cNvPicPr>
            <a:picLocks noChangeAspect="1" noChangeArrowheads="1"/>
          </p:cNvPicPr>
          <p:nvPr/>
        </p:nvPicPr>
        <p:blipFill>
          <a:blip r:embed="rId2"/>
          <a:srcRect/>
          <a:stretch>
            <a:fillRect/>
          </a:stretch>
        </p:blipFill>
        <p:spPr bwMode="auto">
          <a:xfrm>
            <a:off x="0" y="2500306"/>
            <a:ext cx="1440000" cy="1440000"/>
          </a:xfrm>
          <a:prstGeom prst="rect">
            <a:avLst/>
          </a:prstGeom>
          <a:noFill/>
        </p:spPr>
      </p:pic>
    </p:spTree>
    <p:extLst>
      <p:ext uri="{BB962C8B-B14F-4D97-AF65-F5344CB8AC3E}">
        <p14:creationId xmlns:p14="http://schemas.microsoft.com/office/powerpoint/2010/main" val="3760666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dirty="0">
                <a:latin typeface="+mn-lt"/>
              </a:rPr>
              <a:t>Detailed Logging of Document Activities</a:t>
            </a:r>
          </a:p>
        </p:txBody>
      </p:sp>
      <p:sp>
        <p:nvSpPr>
          <p:cNvPr id="4" name="矩形 3"/>
          <p:cNvSpPr/>
          <p:nvPr/>
        </p:nvSpPr>
        <p:spPr>
          <a:xfrm>
            <a:off x="1928794" y="1857364"/>
            <a:ext cx="7086614" cy="785818"/>
          </a:xfrm>
          <a:prstGeom prst="rect">
            <a:avLst/>
          </a:prstGeom>
          <a:noFill/>
          <a:ln w="19050">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5" name="组合 4"/>
          <p:cNvGrpSpPr/>
          <p:nvPr/>
        </p:nvGrpSpPr>
        <p:grpSpPr>
          <a:xfrm>
            <a:off x="88159" y="2815254"/>
            <a:ext cx="714380" cy="1428138"/>
            <a:chOff x="3857620" y="2714620"/>
            <a:chExt cx="714380" cy="1428138"/>
          </a:xfrm>
        </p:grpSpPr>
        <p:pic>
          <p:nvPicPr>
            <p:cNvPr id="6" name="Picture 18" descr="D:\备用机文件-zhonggm\PPT-统一图标\128\文档--icon (4).png"/>
            <p:cNvPicPr>
              <a:picLocks noChangeAspect="1" noChangeArrowheads="1"/>
            </p:cNvPicPr>
            <p:nvPr/>
          </p:nvPicPr>
          <p:blipFill>
            <a:blip r:embed="rId2" cstate="print"/>
            <a:srcRect r="33861"/>
            <a:stretch>
              <a:fillRect/>
            </a:stretch>
          </p:blipFill>
          <p:spPr bwMode="auto">
            <a:xfrm>
              <a:off x="3857620" y="2714620"/>
              <a:ext cx="714380" cy="1080120"/>
            </a:xfrm>
            <a:prstGeom prst="rect">
              <a:avLst/>
            </a:prstGeom>
            <a:noFill/>
          </p:spPr>
        </p:pic>
        <p:sp>
          <p:nvSpPr>
            <p:cNvPr id="7" name="TextBox 6"/>
            <p:cNvSpPr txBox="1"/>
            <p:nvPr/>
          </p:nvSpPr>
          <p:spPr>
            <a:xfrm>
              <a:off x="3929058" y="3742648"/>
              <a:ext cx="625492" cy="400110"/>
            </a:xfrm>
            <a:prstGeom prst="rect">
              <a:avLst/>
            </a:prstGeom>
            <a:noFill/>
          </p:spPr>
          <p:txBody>
            <a:bodyPr wrap="none" rtlCol="0">
              <a:spAutoFit/>
            </a:bodyPr>
            <a:lstStyle/>
            <a:p>
              <a:r>
                <a:rPr lang="en-US" altLang="zh-CN" sz="2000" b="1" dirty="0">
                  <a:solidFill>
                    <a:srgbClr val="00428C"/>
                  </a:solidFill>
                  <a:cs typeface="+mn-ea"/>
                  <a:sym typeface="+mn-lt"/>
                </a:rPr>
                <a:t>File</a:t>
              </a:r>
              <a:endParaRPr lang="zh-CN" altLang="en-US" sz="2000" b="1" dirty="0">
                <a:solidFill>
                  <a:srgbClr val="00428C"/>
                </a:solidFill>
                <a:cs typeface="+mn-ea"/>
                <a:sym typeface="+mn-lt"/>
              </a:endParaRPr>
            </a:p>
          </p:txBody>
        </p:sp>
      </p:grpSp>
      <p:sp>
        <p:nvSpPr>
          <p:cNvPr id="8" name="TextBox 7"/>
          <p:cNvSpPr txBox="1"/>
          <p:nvPr/>
        </p:nvSpPr>
        <p:spPr>
          <a:xfrm>
            <a:off x="2029728" y="2671756"/>
            <a:ext cx="6928532" cy="958596"/>
          </a:xfrm>
          <a:prstGeom prst="rect">
            <a:avLst/>
          </a:prstGeom>
          <a:noFill/>
        </p:spPr>
        <p:txBody>
          <a:bodyPr wrap="square" rtlCol="0">
            <a:spAutoFit/>
          </a:bodyPr>
          <a:lstStyle/>
          <a:p>
            <a:pPr algn="ctr"/>
            <a:r>
              <a:rPr dirty="0">
                <a:solidFill>
                  <a:srgbClr val="FF0000"/>
                </a:solidFill>
              </a:rPr>
              <a:t>Full lifecycle document auditing </a:t>
            </a:r>
            <a:r>
              <a:rPr dirty="0"/>
              <a:t>(comprehensive and detailed for effective traceability)</a:t>
            </a:r>
            <a:endParaRPr lang="en-US" altLang="zh-CN" dirty="0">
              <a:cs typeface="+mn-ea"/>
              <a:sym typeface="+mn-lt"/>
            </a:endParaRPr>
          </a:p>
          <a:p>
            <a:pPr algn="ctr">
              <a:lnSpc>
                <a:spcPct val="125000"/>
              </a:lnSpc>
            </a:pPr>
            <a:endParaRPr lang="en-US" altLang="zh-CN" dirty="0">
              <a:cs typeface="+mn-ea"/>
              <a:sym typeface="+mn-lt"/>
            </a:endParaRPr>
          </a:p>
        </p:txBody>
      </p:sp>
      <p:sp>
        <p:nvSpPr>
          <p:cNvPr id="9" name="矩形 8"/>
          <p:cNvSpPr/>
          <p:nvPr/>
        </p:nvSpPr>
        <p:spPr>
          <a:xfrm>
            <a:off x="1983479" y="1989442"/>
            <a:ext cx="988189" cy="54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t>Create</a:t>
            </a:r>
          </a:p>
        </p:txBody>
      </p:sp>
      <p:sp>
        <p:nvSpPr>
          <p:cNvPr id="10" name="矩形 9"/>
          <p:cNvSpPr/>
          <p:nvPr/>
        </p:nvSpPr>
        <p:spPr>
          <a:xfrm>
            <a:off x="2983611" y="1989442"/>
            <a:ext cx="988189" cy="54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t>Access</a:t>
            </a:r>
          </a:p>
        </p:txBody>
      </p:sp>
      <p:sp>
        <p:nvSpPr>
          <p:cNvPr id="11" name="矩形 10"/>
          <p:cNvSpPr/>
          <p:nvPr/>
        </p:nvSpPr>
        <p:spPr>
          <a:xfrm>
            <a:off x="5984007" y="1989442"/>
            <a:ext cx="988189" cy="54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t>Copy</a:t>
            </a:r>
          </a:p>
        </p:txBody>
      </p:sp>
      <p:sp>
        <p:nvSpPr>
          <p:cNvPr id="12" name="矩形 11"/>
          <p:cNvSpPr/>
          <p:nvPr/>
        </p:nvSpPr>
        <p:spPr>
          <a:xfrm>
            <a:off x="3983743" y="1989442"/>
            <a:ext cx="988189" cy="54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t>Move</a:t>
            </a:r>
          </a:p>
        </p:txBody>
      </p:sp>
      <p:sp>
        <p:nvSpPr>
          <p:cNvPr id="13" name="矩形 12"/>
          <p:cNvSpPr/>
          <p:nvPr/>
        </p:nvSpPr>
        <p:spPr>
          <a:xfrm>
            <a:off x="4983875" y="1989442"/>
            <a:ext cx="988189" cy="54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t>Rename</a:t>
            </a:r>
          </a:p>
        </p:txBody>
      </p:sp>
      <p:sp>
        <p:nvSpPr>
          <p:cNvPr id="14" name="矩形 13"/>
          <p:cNvSpPr/>
          <p:nvPr/>
        </p:nvSpPr>
        <p:spPr>
          <a:xfrm>
            <a:off x="6984139" y="1989442"/>
            <a:ext cx="988189" cy="54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t>Modify</a:t>
            </a:r>
          </a:p>
        </p:txBody>
      </p:sp>
      <p:sp>
        <p:nvSpPr>
          <p:cNvPr id="15" name="矩形 14"/>
          <p:cNvSpPr/>
          <p:nvPr/>
        </p:nvSpPr>
        <p:spPr>
          <a:xfrm>
            <a:off x="7970071" y="1989442"/>
            <a:ext cx="988189" cy="54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t>Delete</a:t>
            </a:r>
          </a:p>
        </p:txBody>
      </p:sp>
      <p:cxnSp>
        <p:nvCxnSpPr>
          <p:cNvPr id="16" name="肘形连接符 15"/>
          <p:cNvCxnSpPr/>
          <p:nvPr/>
        </p:nvCxnSpPr>
        <p:spPr>
          <a:xfrm flipV="1">
            <a:off x="928662" y="2259442"/>
            <a:ext cx="928694" cy="912380"/>
          </a:xfrm>
          <a:prstGeom prst="bentConnector3">
            <a:avLst>
              <a:gd name="adj1" fmla="val 50000"/>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cxnSp>
        <p:nvCxnSpPr>
          <p:cNvPr id="17" name="肘形连接符 16"/>
          <p:cNvCxnSpPr/>
          <p:nvPr/>
        </p:nvCxnSpPr>
        <p:spPr>
          <a:xfrm>
            <a:off x="928662" y="3529012"/>
            <a:ext cx="928694" cy="642942"/>
          </a:xfrm>
          <a:prstGeom prst="bentConnector3">
            <a:avLst>
              <a:gd name="adj1" fmla="val 50000"/>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8" name="矩形 17"/>
          <p:cNvSpPr/>
          <p:nvPr/>
        </p:nvSpPr>
        <p:spPr>
          <a:xfrm>
            <a:off x="3214678" y="4020616"/>
            <a:ext cx="1152000" cy="54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t>Copy</a:t>
            </a:r>
          </a:p>
        </p:txBody>
      </p:sp>
      <p:sp>
        <p:nvSpPr>
          <p:cNvPr id="19" name="矩形 18"/>
          <p:cNvSpPr/>
          <p:nvPr/>
        </p:nvSpPr>
        <p:spPr>
          <a:xfrm>
            <a:off x="4563008" y="4020616"/>
            <a:ext cx="1152000" cy="54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dirty="0"/>
              <a:t>Malicious Tampering</a:t>
            </a:r>
          </a:p>
        </p:txBody>
      </p:sp>
      <p:sp>
        <p:nvSpPr>
          <p:cNvPr id="20" name="矩形 19"/>
          <p:cNvSpPr/>
          <p:nvPr/>
        </p:nvSpPr>
        <p:spPr>
          <a:xfrm>
            <a:off x="5920330" y="4020616"/>
            <a:ext cx="1152000" cy="54000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dirty="0"/>
              <a:t>Delete</a:t>
            </a:r>
          </a:p>
        </p:txBody>
      </p:sp>
      <p:sp>
        <p:nvSpPr>
          <p:cNvPr id="21" name="矩形 20"/>
          <p:cNvSpPr/>
          <p:nvPr/>
        </p:nvSpPr>
        <p:spPr>
          <a:xfrm>
            <a:off x="3071802" y="3888178"/>
            <a:ext cx="4143404" cy="785818"/>
          </a:xfrm>
          <a:prstGeom prst="rect">
            <a:avLst/>
          </a:prstGeom>
          <a:noFill/>
          <a:ln w="19050">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TextBox 21"/>
          <p:cNvSpPr txBox="1"/>
          <p:nvPr/>
        </p:nvSpPr>
        <p:spPr>
          <a:xfrm>
            <a:off x="1619672" y="4516372"/>
            <a:ext cx="1237816" cy="646331"/>
          </a:xfrm>
          <a:prstGeom prst="rect">
            <a:avLst/>
          </a:prstGeom>
          <a:noFill/>
        </p:spPr>
        <p:txBody>
          <a:bodyPr wrap="square" rtlCol="0">
            <a:spAutoFit/>
          </a:bodyPr>
          <a:lstStyle/>
          <a:p>
            <a:pPr algn="ctr"/>
            <a:r>
              <a:rPr dirty="0"/>
              <a:t>Before Departure</a:t>
            </a:r>
          </a:p>
        </p:txBody>
      </p:sp>
      <p:pic>
        <p:nvPicPr>
          <p:cNvPr id="2050" name="Picture 2" descr="C:\Users\liuhj\AppData\Local\Temp\database_storage_128px_13530_easyicon.net.png"/>
          <p:cNvPicPr>
            <a:picLocks noChangeAspect="1" noChangeArrowheads="1"/>
          </p:cNvPicPr>
          <p:nvPr/>
        </p:nvPicPr>
        <p:blipFill>
          <a:blip r:embed="rId3"/>
          <a:srcRect/>
          <a:stretch>
            <a:fillRect/>
          </a:stretch>
        </p:blipFill>
        <p:spPr bwMode="auto">
          <a:xfrm>
            <a:off x="8281156" y="4001254"/>
            <a:ext cx="720000" cy="720000"/>
          </a:xfrm>
          <a:prstGeom prst="rect">
            <a:avLst/>
          </a:prstGeom>
          <a:noFill/>
        </p:spPr>
      </p:pic>
      <p:cxnSp>
        <p:nvCxnSpPr>
          <p:cNvPr id="25" name="直接箭头连接符 24"/>
          <p:cNvCxnSpPr/>
          <p:nvPr/>
        </p:nvCxnSpPr>
        <p:spPr>
          <a:xfrm>
            <a:off x="7315338" y="4429882"/>
            <a:ext cx="900000" cy="1588"/>
          </a:xfrm>
          <a:prstGeom prst="straightConnector1">
            <a:avLst/>
          </a:prstGeom>
          <a:ln w="28575">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26" name="TextBox 25"/>
          <p:cNvSpPr txBox="1"/>
          <p:nvPr/>
        </p:nvSpPr>
        <p:spPr>
          <a:xfrm>
            <a:off x="7316140" y="4001254"/>
            <a:ext cx="965016" cy="369332"/>
          </a:xfrm>
          <a:prstGeom prst="rect">
            <a:avLst/>
          </a:prstGeom>
          <a:noFill/>
        </p:spPr>
        <p:txBody>
          <a:bodyPr wrap="square" rtlCol="0">
            <a:spAutoFit/>
          </a:bodyPr>
          <a:lstStyle/>
          <a:p>
            <a:pPr algn="ctr"/>
            <a:r>
              <a:rPr dirty="0"/>
              <a:t>Backup</a:t>
            </a:r>
          </a:p>
        </p:txBody>
      </p:sp>
      <p:pic>
        <p:nvPicPr>
          <p:cNvPr id="27" name="Picture 22" descr="D:\备用机文件-zhonggm\PPT-统一图标\128\男员工 (6).png"/>
          <p:cNvPicPr>
            <a:picLocks noChangeAspect="1" noChangeArrowheads="1"/>
          </p:cNvPicPr>
          <p:nvPr/>
        </p:nvPicPr>
        <p:blipFill>
          <a:blip r:embed="rId4" cstate="print"/>
          <a:srcRect/>
          <a:stretch>
            <a:fillRect/>
          </a:stretch>
        </p:blipFill>
        <p:spPr bwMode="auto">
          <a:xfrm>
            <a:off x="2029728" y="3816740"/>
            <a:ext cx="719999" cy="720000"/>
          </a:xfrm>
          <a:prstGeom prst="rect">
            <a:avLst/>
          </a:prstGeom>
          <a:noFill/>
        </p:spPr>
      </p:pic>
      <p:sp>
        <p:nvSpPr>
          <p:cNvPr id="28" name="TextBox 27"/>
          <p:cNvSpPr txBox="1"/>
          <p:nvPr/>
        </p:nvSpPr>
        <p:spPr>
          <a:xfrm>
            <a:off x="2795858" y="4669178"/>
            <a:ext cx="5637982" cy="958596"/>
          </a:xfrm>
          <a:prstGeom prst="rect">
            <a:avLst/>
          </a:prstGeom>
          <a:noFill/>
        </p:spPr>
        <p:txBody>
          <a:bodyPr wrap="square" rtlCol="0">
            <a:spAutoFit/>
          </a:bodyPr>
          <a:lstStyle/>
          <a:p>
            <a:pPr algn="ctr"/>
            <a:r>
              <a:rPr dirty="0">
                <a:solidFill>
                  <a:srgbClr val="FF0000"/>
                </a:solidFill>
              </a:rPr>
              <a:t>Backup</a:t>
            </a:r>
            <a:r>
              <a:rPr dirty="0"/>
              <a:t> documents before copy, tampering, or deletion (to ensure traceability and prevent damage)</a:t>
            </a:r>
            <a:endParaRPr lang="en-US" altLang="zh-CN" dirty="0">
              <a:solidFill>
                <a:srgbClr val="FF0000"/>
              </a:solidFill>
              <a:cs typeface="+mn-ea"/>
              <a:sym typeface="+mn-lt"/>
            </a:endParaRPr>
          </a:p>
          <a:p>
            <a:pPr algn="ctr">
              <a:lnSpc>
                <a:spcPct val="125000"/>
              </a:lnSpc>
            </a:pPr>
            <a:endParaRPr lang="en-US" altLang="zh-CN" dirty="0">
              <a:solidFill>
                <a:srgbClr val="FF0000"/>
              </a:solidFill>
              <a:cs typeface="+mn-ea"/>
              <a:sym typeface="+mn-lt"/>
            </a:endParaRPr>
          </a:p>
        </p:txBody>
      </p:sp>
    </p:spTree>
    <p:extLst>
      <p:ext uri="{BB962C8B-B14F-4D97-AF65-F5344CB8AC3E}">
        <p14:creationId xmlns:p14="http://schemas.microsoft.com/office/powerpoint/2010/main" val="2356533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par>
                          <p:cTn id="8" fill="hold">
                            <p:stCondLst>
                              <p:cond delay="500"/>
                            </p:stCondLst>
                            <p:childTnLst>
                              <p:par>
                                <p:cTn id="9" presetID="12" presetClass="entr" presetSubtype="4"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slide(fromBottom)">
                                      <p:cBhvr>
                                        <p:cTn id="11" dur="500"/>
                                        <p:tgtEl>
                                          <p:spTgt spid="4"/>
                                        </p:tgtEl>
                                      </p:cBhvr>
                                    </p:animEffect>
                                  </p:childTnLst>
                                </p:cTn>
                              </p:par>
                              <p:par>
                                <p:cTn id="12" presetID="12" presetClass="entr" presetSubtype="4"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slide(fromBottom)">
                                      <p:cBhvr>
                                        <p:cTn id="14" dur="500"/>
                                        <p:tgtEl>
                                          <p:spTgt spid="8"/>
                                        </p:tgtEl>
                                      </p:cBhvr>
                                    </p:animEffect>
                                  </p:childTnLst>
                                </p:cTn>
                              </p:par>
                              <p:par>
                                <p:cTn id="15" presetID="12" presetClass="entr" presetSubtype="4"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slide(fromBottom)">
                                      <p:cBhvr>
                                        <p:cTn id="17" dur="500"/>
                                        <p:tgtEl>
                                          <p:spTgt spid="9"/>
                                        </p:tgtEl>
                                      </p:cBhvr>
                                    </p:animEffect>
                                  </p:childTnLst>
                                </p:cTn>
                              </p:par>
                              <p:par>
                                <p:cTn id="18" presetID="12" presetClass="entr" presetSubtype="4"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slide(fromBottom)">
                                      <p:cBhvr>
                                        <p:cTn id="20" dur="500"/>
                                        <p:tgtEl>
                                          <p:spTgt spid="10"/>
                                        </p:tgtEl>
                                      </p:cBhvr>
                                    </p:animEffect>
                                  </p:childTnLst>
                                </p:cTn>
                              </p:par>
                              <p:par>
                                <p:cTn id="21" presetID="12" presetClass="entr" presetSubtype="4"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lide(fromBottom)">
                                      <p:cBhvr>
                                        <p:cTn id="23" dur="500"/>
                                        <p:tgtEl>
                                          <p:spTgt spid="11"/>
                                        </p:tgtEl>
                                      </p:cBhvr>
                                    </p:animEffect>
                                  </p:childTnLst>
                                </p:cTn>
                              </p:par>
                              <p:par>
                                <p:cTn id="24" presetID="12" presetClass="entr" presetSubtype="4" fill="hold" grpId="0" nodeType="with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slide(fromBottom)">
                                      <p:cBhvr>
                                        <p:cTn id="26" dur="500"/>
                                        <p:tgtEl>
                                          <p:spTgt spid="12"/>
                                        </p:tgtEl>
                                      </p:cBhvr>
                                    </p:animEffect>
                                  </p:childTnLst>
                                </p:cTn>
                              </p:par>
                              <p:par>
                                <p:cTn id="27" presetID="12" presetClass="entr" presetSubtype="4" fill="hold" grpId="0"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slide(fromBottom)">
                                      <p:cBhvr>
                                        <p:cTn id="29" dur="500"/>
                                        <p:tgtEl>
                                          <p:spTgt spid="13"/>
                                        </p:tgtEl>
                                      </p:cBhvr>
                                    </p:animEffect>
                                  </p:childTnLst>
                                </p:cTn>
                              </p:par>
                              <p:par>
                                <p:cTn id="30" presetID="12" presetClass="entr" presetSubtype="4"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slide(fromBottom)">
                                      <p:cBhvr>
                                        <p:cTn id="32" dur="500"/>
                                        <p:tgtEl>
                                          <p:spTgt spid="14"/>
                                        </p:tgtEl>
                                      </p:cBhvr>
                                    </p:animEffect>
                                  </p:childTnLst>
                                </p:cTn>
                              </p:par>
                              <p:par>
                                <p:cTn id="33" presetID="12" presetClass="entr" presetSubtype="4"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slide(fromBottom)">
                                      <p:cBhvr>
                                        <p:cTn id="35" dur="500"/>
                                        <p:tgtEl>
                                          <p:spTgt spid="15"/>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nodeType="click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wipe(left)">
                                      <p:cBhvr>
                                        <p:cTn id="40" dur="500"/>
                                        <p:tgtEl>
                                          <p:spTgt spid="17"/>
                                        </p:tgtEl>
                                      </p:cBhvr>
                                    </p:animEffect>
                                  </p:childTnLst>
                                </p:cTn>
                              </p:par>
                            </p:childTnLst>
                          </p:cTn>
                        </p:par>
                        <p:par>
                          <p:cTn id="41" fill="hold">
                            <p:stCondLst>
                              <p:cond delay="500"/>
                            </p:stCondLst>
                            <p:childTnLst>
                              <p:par>
                                <p:cTn id="42" presetID="12" presetClass="entr" presetSubtype="4" fill="hold" grpId="0" nodeType="after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slide(fromBottom)">
                                      <p:cBhvr>
                                        <p:cTn id="44" dur="500"/>
                                        <p:tgtEl>
                                          <p:spTgt spid="18"/>
                                        </p:tgtEl>
                                      </p:cBhvr>
                                    </p:animEffect>
                                  </p:childTnLst>
                                </p:cTn>
                              </p:par>
                              <p:par>
                                <p:cTn id="45" presetID="12" presetClass="entr" presetSubtype="4" fill="hold" grpId="0" nodeType="withEffect">
                                  <p:stCondLst>
                                    <p:cond delay="0"/>
                                  </p:stCondLst>
                                  <p:childTnLst>
                                    <p:set>
                                      <p:cBhvr>
                                        <p:cTn id="46" dur="1" fill="hold">
                                          <p:stCondLst>
                                            <p:cond delay="0"/>
                                          </p:stCondLst>
                                        </p:cTn>
                                        <p:tgtEl>
                                          <p:spTgt spid="19"/>
                                        </p:tgtEl>
                                        <p:attrNameLst>
                                          <p:attrName>style.visibility</p:attrName>
                                        </p:attrNameLst>
                                      </p:cBhvr>
                                      <p:to>
                                        <p:strVal val="visible"/>
                                      </p:to>
                                    </p:set>
                                    <p:animEffect transition="in" filter="slide(fromBottom)">
                                      <p:cBhvr>
                                        <p:cTn id="47" dur="500"/>
                                        <p:tgtEl>
                                          <p:spTgt spid="19"/>
                                        </p:tgtEl>
                                      </p:cBhvr>
                                    </p:animEffect>
                                  </p:childTnLst>
                                </p:cTn>
                              </p:par>
                              <p:par>
                                <p:cTn id="48" presetID="12" presetClass="entr" presetSubtype="4"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slide(fromBottom)">
                                      <p:cBhvr>
                                        <p:cTn id="50" dur="500"/>
                                        <p:tgtEl>
                                          <p:spTgt spid="20"/>
                                        </p:tgtEl>
                                      </p:cBhvr>
                                    </p:animEffect>
                                  </p:childTnLst>
                                </p:cTn>
                              </p:par>
                              <p:par>
                                <p:cTn id="51" presetID="12" presetClass="entr" presetSubtype="4" fill="hold" grpId="0" nodeType="withEffect">
                                  <p:stCondLst>
                                    <p:cond delay="0"/>
                                  </p:stCondLst>
                                  <p:childTnLst>
                                    <p:set>
                                      <p:cBhvr>
                                        <p:cTn id="52" dur="1" fill="hold">
                                          <p:stCondLst>
                                            <p:cond delay="0"/>
                                          </p:stCondLst>
                                        </p:cTn>
                                        <p:tgtEl>
                                          <p:spTgt spid="21"/>
                                        </p:tgtEl>
                                        <p:attrNameLst>
                                          <p:attrName>style.visibility</p:attrName>
                                        </p:attrNameLst>
                                      </p:cBhvr>
                                      <p:to>
                                        <p:strVal val="visible"/>
                                      </p:to>
                                    </p:set>
                                    <p:animEffect transition="in" filter="slide(fromBottom)">
                                      <p:cBhvr>
                                        <p:cTn id="53" dur="500"/>
                                        <p:tgtEl>
                                          <p:spTgt spid="21"/>
                                        </p:tgtEl>
                                      </p:cBhvr>
                                    </p:animEffect>
                                  </p:childTnLst>
                                </p:cTn>
                              </p:par>
                              <p:par>
                                <p:cTn id="54" presetID="12" presetClass="entr" presetSubtype="4" fill="hold" grpId="0" nodeType="with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slide(fromBottom)">
                                      <p:cBhvr>
                                        <p:cTn id="56" dur="500"/>
                                        <p:tgtEl>
                                          <p:spTgt spid="22"/>
                                        </p:tgtEl>
                                      </p:cBhvr>
                                    </p:animEffect>
                                  </p:childTnLst>
                                </p:cTn>
                              </p:par>
                              <p:par>
                                <p:cTn id="57" presetID="12" presetClass="entr" presetSubtype="4" fill="hold" nodeType="with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slide(fromBottom)">
                                      <p:cBhvr>
                                        <p:cTn id="59" dur="500"/>
                                        <p:tgtEl>
                                          <p:spTgt spid="27"/>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8" fill="hold" nodeType="clickEffect">
                                  <p:stCondLst>
                                    <p:cond delay="0"/>
                                  </p:stCondLst>
                                  <p:childTnLst>
                                    <p:set>
                                      <p:cBhvr>
                                        <p:cTn id="63" dur="1" fill="hold">
                                          <p:stCondLst>
                                            <p:cond delay="0"/>
                                          </p:stCondLst>
                                        </p:cTn>
                                        <p:tgtEl>
                                          <p:spTgt spid="2050"/>
                                        </p:tgtEl>
                                        <p:attrNameLst>
                                          <p:attrName>style.visibility</p:attrName>
                                        </p:attrNameLst>
                                      </p:cBhvr>
                                      <p:to>
                                        <p:strVal val="visible"/>
                                      </p:to>
                                    </p:set>
                                    <p:animEffect transition="in" filter="wipe(left)">
                                      <p:cBhvr>
                                        <p:cTn id="64" dur="500"/>
                                        <p:tgtEl>
                                          <p:spTgt spid="2050"/>
                                        </p:tgtEl>
                                      </p:cBhvr>
                                    </p:animEffect>
                                  </p:childTnLst>
                                </p:cTn>
                              </p:par>
                              <p:par>
                                <p:cTn id="65" presetID="22" presetClass="entr" presetSubtype="8" fill="hold" nodeType="with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left)">
                                      <p:cBhvr>
                                        <p:cTn id="67" dur="500"/>
                                        <p:tgtEl>
                                          <p:spTgt spid="25"/>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26"/>
                                        </p:tgtEl>
                                        <p:attrNameLst>
                                          <p:attrName>style.visibility</p:attrName>
                                        </p:attrNameLst>
                                      </p:cBhvr>
                                      <p:to>
                                        <p:strVal val="visible"/>
                                      </p:to>
                                    </p:set>
                                    <p:animEffect transition="in" filter="wipe(left)">
                                      <p:cBhvr>
                                        <p:cTn id="70" dur="500"/>
                                        <p:tgtEl>
                                          <p:spTgt spid="26"/>
                                        </p:tgtEl>
                                      </p:cBhvr>
                                    </p:animEffect>
                                  </p:childTnLst>
                                </p:cTn>
                              </p:par>
                            </p:childTnLst>
                          </p:cTn>
                        </p:par>
                        <p:par>
                          <p:cTn id="71" fill="hold">
                            <p:stCondLst>
                              <p:cond delay="500"/>
                            </p:stCondLst>
                            <p:childTnLst>
                              <p:par>
                                <p:cTn id="72" presetID="12" presetClass="entr" presetSubtype="4" fill="hold" grpId="0" nodeType="afterEffect">
                                  <p:stCondLst>
                                    <p:cond delay="0"/>
                                  </p:stCondLst>
                                  <p:childTnLst>
                                    <p:set>
                                      <p:cBhvr>
                                        <p:cTn id="73" dur="1" fill="hold">
                                          <p:stCondLst>
                                            <p:cond delay="0"/>
                                          </p:stCondLst>
                                        </p:cTn>
                                        <p:tgtEl>
                                          <p:spTgt spid="28"/>
                                        </p:tgtEl>
                                        <p:attrNameLst>
                                          <p:attrName>style.visibility</p:attrName>
                                        </p:attrNameLst>
                                      </p:cBhvr>
                                      <p:to>
                                        <p:strVal val="visible"/>
                                      </p:to>
                                    </p:set>
                                    <p:animEffect transition="in" filter="slide(fromBottom)">
                                      <p:cBhvr>
                                        <p:cTn id="7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P spid="9" grpId="0" animBg="1"/>
      <p:bldP spid="10" grpId="0" animBg="1"/>
      <p:bldP spid="11" grpId="0" animBg="1"/>
      <p:bldP spid="12" grpId="0" animBg="1"/>
      <p:bldP spid="13" grpId="0" animBg="1"/>
      <p:bldP spid="14" grpId="0" animBg="1"/>
      <p:bldP spid="15" grpId="0" animBg="1"/>
      <p:bldP spid="18" grpId="0" animBg="1"/>
      <p:bldP spid="19" grpId="0" animBg="1"/>
      <p:bldP spid="20" grpId="0" animBg="1"/>
      <p:bldP spid="21" grpId="0" animBg="1"/>
      <p:bldP spid="22" grpId="0"/>
      <p:bldP spid="26" grpId="0"/>
      <p:bldP spid="28" grpId="0"/>
    </p:bldLst>
  </p:timing>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What is AnySecura</a:t>
            </a:r>
          </a:p>
        </p:txBody>
      </p:sp>
      <p:sp>
        <p:nvSpPr>
          <p:cNvPr id="10" name="矩形 9"/>
          <p:cNvSpPr/>
          <p:nvPr/>
        </p:nvSpPr>
        <p:spPr>
          <a:xfrm>
            <a:off x="-643" y="1844824"/>
            <a:ext cx="9144000" cy="3384376"/>
          </a:xfrm>
          <a:prstGeom prst="rect">
            <a:avLst/>
          </a:prstGeom>
          <a:ln/>
        </p:spPr>
        <p:style>
          <a:lnRef idx="1">
            <a:schemeClr val="accent5"/>
          </a:lnRef>
          <a:fillRef idx="3">
            <a:schemeClr val="accent5"/>
          </a:fillRef>
          <a:effectRef idx="2">
            <a:schemeClr val="accent5"/>
          </a:effectRef>
          <a:fontRef idx="minor">
            <a:schemeClr val="lt1"/>
          </a:fontRef>
        </p:style>
        <p:txBody>
          <a:bodyPr rtlCol="0" anchor="ctr"/>
          <a:lstStyle/>
          <a:p>
            <a:pPr algn="ctr"/>
            <a:endParaRPr lang="en-US" sz="2000" b="1" dirty="0"/>
          </a:p>
          <a:p>
            <a:pPr algn="ctr"/>
            <a:endParaRPr lang="en-US" sz="2000" b="1" dirty="0"/>
          </a:p>
          <a:p>
            <a:pPr algn="ctr"/>
            <a:r>
              <a:rPr sz="2000" b="1" dirty="0"/>
              <a:t>AnySecura is an </a:t>
            </a:r>
            <a:r>
              <a:rPr sz="2400" b="1" dirty="0">
                <a:solidFill>
                  <a:srgbClr val="FFFF00"/>
                </a:solidFill>
                <a:cs typeface="+mn-ea"/>
              </a:rPr>
              <a:t>endpoint security management system </a:t>
            </a:r>
            <a:r>
              <a:rPr sz="2000" b="1" dirty="0"/>
              <a:t>that applies system management principles and leverages technologies such as operation auditing, access control, and document encryption to comprehensively address internal network security challenges in </a:t>
            </a:r>
            <a:r>
              <a:rPr sz="2400" b="1" dirty="0">
                <a:solidFill>
                  <a:srgbClr val="FFFF00"/>
                </a:solidFill>
                <a:cs typeface="+mn-ea"/>
              </a:rPr>
              <a:t>information protection, endpoint behavior management, and IT asset operations</a:t>
            </a:r>
            <a:r>
              <a:rPr sz="2000" b="1" dirty="0"/>
              <a:t>.</a:t>
            </a:r>
            <a:endParaRPr lang="en-US" altLang="zh-CN" sz="2400" b="1" dirty="0">
              <a:solidFill>
                <a:srgbClr val="FFFF00"/>
              </a:solidFill>
              <a:cs typeface="+mn-ea"/>
              <a:sym typeface="+mn-lt"/>
            </a:endParaRPr>
          </a:p>
          <a:p>
            <a:pPr algn="ctr"/>
            <a:endParaRPr lang="en-US" altLang="zh-CN" sz="2000" dirty="0">
              <a:solidFill>
                <a:schemeClr val="bg1"/>
              </a:solidFill>
              <a:cs typeface="+mn-ea"/>
              <a:sym typeface="+mn-lt"/>
            </a:endParaRPr>
          </a:p>
          <a:p>
            <a:pPr algn="ctr">
              <a:lnSpc>
                <a:spcPct val="150000"/>
              </a:lnSpc>
            </a:pPr>
            <a:endParaRPr lang="en-US" altLang="zh-CN" sz="2000" dirty="0">
              <a:solidFill>
                <a:schemeClr val="bg1"/>
              </a:solidFill>
              <a:cs typeface="+mn-ea"/>
              <a:sym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Restrict Document Access Rights</a:t>
            </a:r>
          </a:p>
        </p:txBody>
      </p:sp>
      <p:grpSp>
        <p:nvGrpSpPr>
          <p:cNvPr id="6" name="组合 5"/>
          <p:cNvGrpSpPr/>
          <p:nvPr/>
        </p:nvGrpSpPr>
        <p:grpSpPr>
          <a:xfrm>
            <a:off x="4408248" y="2000240"/>
            <a:ext cx="1928733" cy="1500198"/>
            <a:chOff x="3370000" y="1857364"/>
            <a:chExt cx="1928733" cy="1500198"/>
          </a:xfrm>
        </p:grpSpPr>
        <p:pic>
          <p:nvPicPr>
            <p:cNvPr id="4" name="Picture 36" descr="D:\备用机文件-zhonggm\PPT-统一图标\128\Adobe-Photoshop-icon.png"/>
            <p:cNvPicPr>
              <a:picLocks noChangeAspect="1" noChangeArrowheads="1"/>
            </p:cNvPicPr>
            <p:nvPr/>
          </p:nvPicPr>
          <p:blipFill>
            <a:blip r:embed="rId2" cstate="print"/>
            <a:srcRect/>
            <a:stretch>
              <a:fillRect/>
            </a:stretch>
          </p:blipFill>
          <p:spPr bwMode="auto">
            <a:xfrm>
              <a:off x="3399496" y="1857364"/>
              <a:ext cx="1080000" cy="1080000"/>
            </a:xfrm>
            <a:prstGeom prst="rect">
              <a:avLst/>
            </a:prstGeom>
            <a:noFill/>
          </p:spPr>
        </p:pic>
        <p:sp>
          <p:nvSpPr>
            <p:cNvPr id="5" name="TextBox 4"/>
            <p:cNvSpPr txBox="1"/>
            <p:nvPr/>
          </p:nvSpPr>
          <p:spPr>
            <a:xfrm>
              <a:off x="3370000" y="2988230"/>
              <a:ext cx="1928733" cy="369332"/>
            </a:xfrm>
            <a:prstGeom prst="rect">
              <a:avLst/>
            </a:prstGeom>
            <a:noFill/>
          </p:spPr>
          <p:txBody>
            <a:bodyPr wrap="none" rtlCol="0">
              <a:spAutoFit/>
            </a:bodyPr>
            <a:lstStyle/>
            <a:p>
              <a:r>
                <a:rPr lang="en-US" altLang="zh-CN" dirty="0">
                  <a:cs typeface="+mn-ea"/>
                  <a:sym typeface="+mn-lt"/>
                </a:rPr>
                <a:t>Design</a:t>
              </a:r>
              <a:r>
                <a:rPr lang="zh-CN" altLang="en-US" dirty="0">
                  <a:cs typeface="+mn-ea"/>
                  <a:sym typeface="+mn-lt"/>
                </a:rPr>
                <a:t> </a:t>
              </a:r>
              <a:r>
                <a:rPr lang="en-US" altLang="zh-CN" dirty="0">
                  <a:cs typeface="+mn-ea"/>
                  <a:sym typeface="+mn-lt"/>
                </a:rPr>
                <a:t>Drawings</a:t>
              </a:r>
              <a:endParaRPr lang="zh-CN" altLang="en-US" dirty="0">
                <a:cs typeface="+mn-ea"/>
                <a:sym typeface="+mn-lt"/>
              </a:endParaRPr>
            </a:p>
          </p:txBody>
        </p:sp>
      </p:grpSp>
      <p:grpSp>
        <p:nvGrpSpPr>
          <p:cNvPr id="16" name="组合 15"/>
          <p:cNvGrpSpPr/>
          <p:nvPr/>
        </p:nvGrpSpPr>
        <p:grpSpPr>
          <a:xfrm>
            <a:off x="214282" y="2000240"/>
            <a:ext cx="1437253" cy="1369464"/>
            <a:chOff x="214282" y="2000240"/>
            <a:chExt cx="1437253" cy="1369464"/>
          </a:xfrm>
        </p:grpSpPr>
        <p:pic>
          <p:nvPicPr>
            <p:cNvPr id="7" name="Picture 19" descr="D:\备用机文件-zhonggm\PPT-统一图标\128\其他部门 (1).png"/>
            <p:cNvPicPr>
              <a:picLocks noChangeAspect="1" noChangeArrowheads="1"/>
            </p:cNvPicPr>
            <p:nvPr/>
          </p:nvPicPr>
          <p:blipFill>
            <a:blip r:embed="rId3" cstate="print"/>
            <a:srcRect/>
            <a:stretch>
              <a:fillRect/>
            </a:stretch>
          </p:blipFill>
          <p:spPr bwMode="auto">
            <a:xfrm>
              <a:off x="285720" y="2000240"/>
              <a:ext cx="1080000" cy="1080000"/>
            </a:xfrm>
            <a:prstGeom prst="rect">
              <a:avLst/>
            </a:prstGeom>
            <a:noFill/>
          </p:spPr>
        </p:pic>
        <p:sp>
          <p:nvSpPr>
            <p:cNvPr id="8" name="TextBox 7"/>
            <p:cNvSpPr txBox="1"/>
            <p:nvPr/>
          </p:nvSpPr>
          <p:spPr>
            <a:xfrm>
              <a:off x="214282" y="3000372"/>
              <a:ext cx="1437253" cy="369332"/>
            </a:xfrm>
            <a:prstGeom prst="rect">
              <a:avLst/>
            </a:prstGeom>
            <a:noFill/>
          </p:spPr>
          <p:txBody>
            <a:bodyPr wrap="none" rtlCol="0">
              <a:spAutoFit/>
            </a:bodyPr>
            <a:lstStyle/>
            <a:p>
              <a:r>
                <a:rPr lang="en-US" altLang="zh-CN" dirty="0"/>
                <a:t>Design Staff</a:t>
              </a:r>
              <a:endParaRPr lang="zh-CN" altLang="en-US" dirty="0">
                <a:cs typeface="+mn-ea"/>
                <a:sym typeface="+mn-lt"/>
              </a:endParaRPr>
            </a:p>
          </p:txBody>
        </p:sp>
      </p:grpSp>
      <p:cxnSp>
        <p:nvCxnSpPr>
          <p:cNvPr id="10" name="直接箭头连接符 9"/>
          <p:cNvCxnSpPr/>
          <p:nvPr/>
        </p:nvCxnSpPr>
        <p:spPr>
          <a:xfrm>
            <a:off x="1428728" y="2357430"/>
            <a:ext cx="288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1714480" y="1928802"/>
            <a:ext cx="1544012" cy="369332"/>
          </a:xfrm>
          <a:prstGeom prst="rect">
            <a:avLst/>
          </a:prstGeom>
          <a:noFill/>
        </p:spPr>
        <p:txBody>
          <a:bodyPr wrap="none" rtlCol="0">
            <a:spAutoFit/>
          </a:bodyPr>
          <a:lstStyle/>
          <a:p>
            <a:r>
              <a:rPr dirty="0"/>
              <a:t>Read, Modify</a:t>
            </a:r>
          </a:p>
        </p:txBody>
      </p:sp>
      <p:sp>
        <p:nvSpPr>
          <p:cNvPr id="12" name="TextBox 11"/>
          <p:cNvSpPr txBox="1"/>
          <p:nvPr/>
        </p:nvSpPr>
        <p:spPr>
          <a:xfrm>
            <a:off x="2000232" y="2928934"/>
            <a:ext cx="851515" cy="369332"/>
          </a:xfrm>
          <a:prstGeom prst="rect">
            <a:avLst/>
          </a:prstGeom>
          <a:noFill/>
        </p:spPr>
        <p:txBody>
          <a:bodyPr wrap="none" rtlCol="0">
            <a:spAutoFit/>
          </a:bodyPr>
          <a:lstStyle/>
          <a:p>
            <a:r>
              <a:rPr dirty="0"/>
              <a:t>Delete</a:t>
            </a:r>
          </a:p>
        </p:txBody>
      </p:sp>
      <p:pic>
        <p:nvPicPr>
          <p:cNvPr id="13" name="圖片 30"/>
          <p:cNvPicPr>
            <a:picLocks noChangeAspect="1"/>
          </p:cNvPicPr>
          <p:nvPr/>
        </p:nvPicPr>
        <p:blipFill>
          <a:blip r:embed="rId4"/>
          <a:srcRect/>
          <a:stretch>
            <a:fillRect/>
          </a:stretch>
        </p:blipFill>
        <p:spPr bwMode="auto">
          <a:xfrm>
            <a:off x="3143240" y="2120894"/>
            <a:ext cx="432000" cy="432000"/>
          </a:xfrm>
          <a:prstGeom prst="rect">
            <a:avLst/>
          </a:prstGeom>
          <a:noFill/>
          <a:ln w="9525">
            <a:noFill/>
            <a:miter lim="800000"/>
            <a:headEnd/>
            <a:tailEnd/>
          </a:ln>
        </p:spPr>
      </p:pic>
      <p:cxnSp>
        <p:nvCxnSpPr>
          <p:cNvPr id="14" name="直接箭头连接符 13"/>
          <p:cNvCxnSpPr/>
          <p:nvPr/>
        </p:nvCxnSpPr>
        <p:spPr>
          <a:xfrm>
            <a:off x="1428728" y="2857496"/>
            <a:ext cx="288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5" name="禁止符 14"/>
          <p:cNvSpPr/>
          <p:nvPr/>
        </p:nvSpPr>
        <p:spPr>
          <a:xfrm>
            <a:off x="3157988" y="2655628"/>
            <a:ext cx="432000" cy="432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grpSp>
        <p:nvGrpSpPr>
          <p:cNvPr id="19" name="组合 18"/>
          <p:cNvGrpSpPr/>
          <p:nvPr/>
        </p:nvGrpSpPr>
        <p:grpSpPr>
          <a:xfrm>
            <a:off x="7921156" y="1928802"/>
            <a:ext cx="1080001" cy="1994900"/>
            <a:chOff x="7358082" y="1928802"/>
            <a:chExt cx="1080001" cy="1994900"/>
          </a:xfrm>
        </p:grpSpPr>
        <p:pic>
          <p:nvPicPr>
            <p:cNvPr id="17" name="Picture 4" descr="E:\市场部文档\产品图片\400个常用ppt图标_ppt宝藏_www.pptbz\400个常用ppt图标_ppt宝藏_www.pptbz\400个常用ppt图标(351)_ppt宝藏_www.pptbz.com.png"/>
            <p:cNvPicPr>
              <a:picLocks noChangeAspect="1" noChangeArrowheads="1"/>
            </p:cNvPicPr>
            <p:nvPr/>
          </p:nvPicPr>
          <p:blipFill>
            <a:blip r:embed="rId5"/>
            <a:srcRect/>
            <a:stretch>
              <a:fillRect/>
            </a:stretch>
          </p:blipFill>
          <p:spPr bwMode="auto">
            <a:xfrm>
              <a:off x="7358082" y="1928802"/>
              <a:ext cx="1080000" cy="1080000"/>
            </a:xfrm>
            <a:prstGeom prst="rect">
              <a:avLst/>
            </a:prstGeom>
            <a:noFill/>
          </p:spPr>
        </p:pic>
        <p:sp>
          <p:nvSpPr>
            <p:cNvPr id="18" name="TextBox 17"/>
            <p:cNvSpPr txBox="1"/>
            <p:nvPr/>
          </p:nvSpPr>
          <p:spPr>
            <a:xfrm>
              <a:off x="7473765" y="3000372"/>
              <a:ext cx="964318" cy="923330"/>
            </a:xfrm>
            <a:prstGeom prst="rect">
              <a:avLst/>
            </a:prstGeom>
            <a:noFill/>
          </p:spPr>
          <p:txBody>
            <a:bodyPr wrap="square" rtlCol="0">
              <a:spAutoFit/>
            </a:bodyPr>
            <a:lstStyle/>
            <a:p>
              <a:r>
                <a:rPr lang="en-US" altLang="zh-CN" dirty="0">
                  <a:cs typeface="+mn-ea"/>
                  <a:sym typeface="+mn-lt"/>
                </a:rPr>
                <a:t>HR Department</a:t>
              </a:r>
              <a:endParaRPr lang="zh-CN" altLang="en-US" dirty="0">
                <a:cs typeface="+mn-ea"/>
                <a:sym typeface="+mn-lt"/>
              </a:endParaRPr>
            </a:p>
          </p:txBody>
        </p:sp>
      </p:grpSp>
      <p:cxnSp>
        <p:nvCxnSpPr>
          <p:cNvPr id="20" name="直接箭头连接符 19"/>
          <p:cNvCxnSpPr/>
          <p:nvPr/>
        </p:nvCxnSpPr>
        <p:spPr>
          <a:xfrm rot="10800000">
            <a:off x="5555272" y="2571744"/>
            <a:ext cx="2160000" cy="1588"/>
          </a:xfrm>
          <a:prstGeom prst="straightConnector1">
            <a:avLst/>
          </a:prstGeom>
          <a:ln w="38100">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6715140" y="2143116"/>
            <a:ext cx="736099" cy="369332"/>
          </a:xfrm>
          <a:prstGeom prst="rect">
            <a:avLst/>
          </a:prstGeom>
          <a:noFill/>
        </p:spPr>
        <p:txBody>
          <a:bodyPr wrap="none" rtlCol="0">
            <a:spAutoFit/>
          </a:bodyPr>
          <a:lstStyle/>
          <a:p>
            <a:r>
              <a:rPr dirty="0"/>
              <a:t>Read</a:t>
            </a:r>
          </a:p>
        </p:txBody>
      </p:sp>
      <p:sp>
        <p:nvSpPr>
          <p:cNvPr id="22" name="禁止符 21"/>
          <p:cNvSpPr/>
          <p:nvPr/>
        </p:nvSpPr>
        <p:spPr>
          <a:xfrm>
            <a:off x="6140264" y="2357430"/>
            <a:ext cx="432000" cy="432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sp>
        <p:nvSpPr>
          <p:cNvPr id="23" name="TextBox 22"/>
          <p:cNvSpPr txBox="1"/>
          <p:nvPr/>
        </p:nvSpPr>
        <p:spPr>
          <a:xfrm>
            <a:off x="714348" y="4072930"/>
            <a:ext cx="7643866" cy="646331"/>
          </a:xfrm>
          <a:prstGeom prst="rect">
            <a:avLst/>
          </a:prstGeom>
        </p:spPr>
        <p:style>
          <a:lnRef idx="1">
            <a:schemeClr val="accent6"/>
          </a:lnRef>
          <a:fillRef idx="2">
            <a:schemeClr val="accent6"/>
          </a:fillRef>
          <a:effectRef idx="1">
            <a:schemeClr val="accent6"/>
          </a:effectRef>
          <a:fontRef idx="minor">
            <a:schemeClr val="dk1"/>
          </a:fontRef>
        </p:style>
        <p:txBody>
          <a:bodyPr wrap="square" rtlCol="0">
            <a:spAutoFit/>
          </a:bodyPr>
          <a:lstStyle/>
          <a:p>
            <a:pPr algn="ctr"/>
            <a:r>
              <a:rPr dirty="0"/>
              <a:t>Restrict read, modify, and delete permissions to prevent unauthorized access and accidental or intentional damage</a:t>
            </a:r>
            <a:endParaRPr lang="en-US" altLang="zh-CN" dirty="0">
              <a:cs typeface="+mn-ea"/>
              <a:sym typeface="+mn-lt"/>
            </a:endParaRPr>
          </a:p>
        </p:txBody>
      </p:sp>
    </p:spTree>
    <p:extLst>
      <p:ext uri="{BB962C8B-B14F-4D97-AF65-F5344CB8AC3E}">
        <p14:creationId xmlns:p14="http://schemas.microsoft.com/office/powerpoint/2010/main" val="4239555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slide(fromBottom)">
                                      <p:cBhvr>
                                        <p:cTn id="7" dur="500"/>
                                        <p:tgtEl>
                                          <p:spTgt spid="1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12" presetClass="entr" presetSubtype="4"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slide(fromBottom)">
                                      <p:cBhvr>
                                        <p:cTn id="15" dur="500"/>
                                        <p:tgtEl>
                                          <p:spTgt spid="11"/>
                                        </p:tgtEl>
                                      </p:cBhvr>
                                    </p:animEffect>
                                  </p:childTnLst>
                                </p:cTn>
                              </p:par>
                              <p:par>
                                <p:cTn id="16" presetID="12" presetClass="entr" presetSubtype="4" fill="hold"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slide(fromBottom)">
                                      <p:cBhvr>
                                        <p:cTn id="18" dur="5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wipe(left)">
                                      <p:cBhvr>
                                        <p:cTn id="23" dur="500"/>
                                        <p:tgtEl>
                                          <p:spTgt spid="14"/>
                                        </p:tgtEl>
                                      </p:cBhvr>
                                    </p:animEffect>
                                  </p:childTnLst>
                                </p:cTn>
                              </p:par>
                            </p:childTnLst>
                          </p:cTn>
                        </p:par>
                        <p:par>
                          <p:cTn id="24" fill="hold">
                            <p:stCondLst>
                              <p:cond delay="500"/>
                            </p:stCondLst>
                            <p:childTnLst>
                              <p:par>
                                <p:cTn id="25" presetID="12" presetClass="entr" presetSubtype="4"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slide(fromBottom)">
                                      <p:cBhvr>
                                        <p:cTn id="27" dur="500"/>
                                        <p:tgtEl>
                                          <p:spTgt spid="12"/>
                                        </p:tgtEl>
                                      </p:cBhvr>
                                    </p:animEffect>
                                  </p:childTnLst>
                                </p:cTn>
                              </p:par>
                              <p:par>
                                <p:cTn id="28" presetID="12" presetClass="entr" presetSubtype="4"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slide(fromBottom)">
                                      <p:cBhvr>
                                        <p:cTn id="30" dur="500"/>
                                        <p:tgtEl>
                                          <p:spTgt spid="15"/>
                                        </p:tgtEl>
                                      </p:cBhvr>
                                    </p:animEffect>
                                  </p:childTnLst>
                                </p:cTn>
                              </p:par>
                            </p:childTnLst>
                          </p:cTn>
                        </p:par>
                      </p:childTnLst>
                    </p:cTn>
                  </p:par>
                  <p:par>
                    <p:cTn id="31" fill="hold">
                      <p:stCondLst>
                        <p:cond delay="indefinite"/>
                      </p:stCondLst>
                      <p:childTnLst>
                        <p:par>
                          <p:cTn id="32" fill="hold">
                            <p:stCondLst>
                              <p:cond delay="0"/>
                            </p:stCondLst>
                            <p:childTnLst>
                              <p:par>
                                <p:cTn id="33" presetID="12" presetClass="entr" presetSubtype="4" fill="hold" nodeType="click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slide(fromBottom)">
                                      <p:cBhvr>
                                        <p:cTn id="35" dur="500"/>
                                        <p:tgtEl>
                                          <p:spTgt spid="19"/>
                                        </p:tgtEl>
                                      </p:cBhvr>
                                    </p:animEffect>
                                  </p:childTnLst>
                                </p:cTn>
                              </p:par>
                            </p:childTnLst>
                          </p:cTn>
                        </p:par>
                        <p:par>
                          <p:cTn id="36" fill="hold">
                            <p:stCondLst>
                              <p:cond delay="500"/>
                            </p:stCondLst>
                            <p:childTnLst>
                              <p:par>
                                <p:cTn id="37" presetID="22" presetClass="entr" presetSubtype="2" fill="hold" nodeType="after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wipe(right)">
                                      <p:cBhvr>
                                        <p:cTn id="39" dur="500"/>
                                        <p:tgtEl>
                                          <p:spTgt spid="20"/>
                                        </p:tgtEl>
                                      </p:cBhvr>
                                    </p:animEffect>
                                  </p:childTnLst>
                                </p:cTn>
                              </p:par>
                            </p:childTnLst>
                          </p:cTn>
                        </p:par>
                        <p:par>
                          <p:cTn id="40" fill="hold">
                            <p:stCondLst>
                              <p:cond delay="1000"/>
                            </p:stCondLst>
                            <p:childTnLst>
                              <p:par>
                                <p:cTn id="41" presetID="12" presetClass="entr" presetSubtype="4"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slide(fromBottom)">
                                      <p:cBhvr>
                                        <p:cTn id="43" dur="500"/>
                                        <p:tgtEl>
                                          <p:spTgt spid="21"/>
                                        </p:tgtEl>
                                      </p:cBhvr>
                                    </p:animEffect>
                                  </p:childTnLst>
                                </p:cTn>
                              </p:par>
                              <p:par>
                                <p:cTn id="44" presetID="12" presetClass="entr" presetSubtype="4" fill="hold" grpId="0" nodeType="with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slide(fromBottom)">
                                      <p:cBhvr>
                                        <p:cTn id="46" dur="500"/>
                                        <p:tgtEl>
                                          <p:spTgt spid="22"/>
                                        </p:tgtEl>
                                      </p:cBhvr>
                                    </p:animEffect>
                                  </p:childTnLst>
                                </p:cTn>
                              </p:par>
                            </p:childTnLst>
                          </p:cTn>
                        </p:par>
                      </p:childTnLst>
                    </p:cTn>
                  </p:par>
                  <p:par>
                    <p:cTn id="47" fill="hold">
                      <p:stCondLst>
                        <p:cond delay="indefinite"/>
                      </p:stCondLst>
                      <p:childTnLst>
                        <p:par>
                          <p:cTn id="48" fill="hold">
                            <p:stCondLst>
                              <p:cond delay="0"/>
                            </p:stCondLst>
                            <p:childTnLst>
                              <p:par>
                                <p:cTn id="49" presetID="12" presetClass="entr" presetSubtype="4" fill="hold" grpId="0" nodeType="click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slide(fromBottom)">
                                      <p:cBhvr>
                                        <p:cTn id="5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5" grpId="0" animBg="1"/>
      <p:bldP spid="21" grpId="0"/>
      <p:bldP spid="22" grpId="0" animBg="1"/>
      <p:bldP spid="23" grpId="0" animBg="1"/>
    </p:bldLst>
  </p:timing>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4400" b="1" dirty="0"/>
              <a:t>Print Control</a:t>
            </a:r>
          </a:p>
        </p:txBody>
      </p:sp>
      <p:pic>
        <p:nvPicPr>
          <p:cNvPr id="6" name="Picture 3" descr="C:\Documents and Settings\zhengxue\桌面\IP-guard18大模块\IP-guard18大模块\文档打印管控 -1.png"/>
          <p:cNvPicPr>
            <a:picLocks noChangeAspect="1" noChangeArrowheads="1"/>
          </p:cNvPicPr>
          <p:nvPr/>
        </p:nvPicPr>
        <p:blipFill>
          <a:blip r:embed="rId2" cstate="print"/>
          <a:srcRect/>
          <a:stretch>
            <a:fillRect/>
          </a:stretch>
        </p:blipFill>
        <p:spPr bwMode="auto">
          <a:xfrm>
            <a:off x="1056790" y="2643182"/>
            <a:ext cx="1177508" cy="1080000"/>
          </a:xfrm>
          <a:prstGeom prst="rect">
            <a:avLst/>
          </a:prstGeom>
          <a:noFill/>
        </p:spPr>
      </p:pic>
    </p:spTree>
    <p:extLst>
      <p:ext uri="{BB962C8B-B14F-4D97-AF65-F5344CB8AC3E}">
        <p14:creationId xmlns:p14="http://schemas.microsoft.com/office/powerpoint/2010/main" val="107045910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Function Overview</a:t>
            </a:r>
          </a:p>
        </p:txBody>
      </p:sp>
      <p:pic>
        <p:nvPicPr>
          <p:cNvPr id="4" name="Picture 3" descr="C:\Documents and Settings\zhengxue\桌面\IP-guard18大模块\IP-guard18大模块\文档打印管控 -1.png"/>
          <p:cNvPicPr>
            <a:picLocks noChangeAspect="1" noChangeArrowheads="1"/>
          </p:cNvPicPr>
          <p:nvPr/>
        </p:nvPicPr>
        <p:blipFill>
          <a:blip r:embed="rId2" cstate="print"/>
          <a:srcRect/>
          <a:stretch>
            <a:fillRect/>
          </a:stretch>
        </p:blipFill>
        <p:spPr bwMode="auto">
          <a:xfrm>
            <a:off x="285720" y="3230076"/>
            <a:ext cx="981258" cy="900000"/>
          </a:xfrm>
          <a:prstGeom prst="rect">
            <a:avLst/>
          </a:prstGeom>
          <a:noFill/>
        </p:spPr>
      </p:pic>
      <p:sp>
        <p:nvSpPr>
          <p:cNvPr id="5" name="TextBox 4"/>
          <p:cNvSpPr txBox="1"/>
          <p:nvPr/>
        </p:nvSpPr>
        <p:spPr>
          <a:xfrm>
            <a:off x="176198" y="4158770"/>
            <a:ext cx="1225336" cy="707886"/>
          </a:xfrm>
          <a:prstGeom prst="rect">
            <a:avLst/>
          </a:prstGeom>
          <a:noFill/>
        </p:spPr>
        <p:txBody>
          <a:bodyPr wrap="square" rtlCol="0">
            <a:spAutoFit/>
          </a:bodyPr>
          <a:lstStyle/>
          <a:p>
            <a:r>
              <a:rPr sz="2000" b="1" dirty="0"/>
              <a:t>Print Control</a:t>
            </a:r>
          </a:p>
        </p:txBody>
      </p:sp>
      <p:sp>
        <p:nvSpPr>
          <p:cNvPr id="6" name="矩形 5"/>
          <p:cNvSpPr/>
          <p:nvPr/>
        </p:nvSpPr>
        <p:spPr>
          <a:xfrm>
            <a:off x="1500167" y="2158506"/>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Print Activity Auditing</a:t>
            </a:r>
          </a:p>
        </p:txBody>
      </p:sp>
      <p:sp>
        <p:nvSpPr>
          <p:cNvPr id="7" name="矩形 6"/>
          <p:cNvSpPr/>
          <p:nvPr/>
        </p:nvSpPr>
        <p:spPr>
          <a:xfrm>
            <a:off x="2956122" y="2158506"/>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cs typeface="+mn-ea"/>
              </a:rPr>
              <a:t>Records</a:t>
            </a:r>
            <a:r>
              <a:rPr dirty="0">
                <a:solidFill>
                  <a:srgbClr val="404040"/>
                </a:solidFill>
              </a:rPr>
              <a:t> detailed information on each print job, including time, user, file name, and page count</a:t>
            </a:r>
            <a:endParaRPr lang="zh-CN" altLang="en-US" dirty="0">
              <a:solidFill>
                <a:srgbClr val="404040"/>
              </a:solidFill>
              <a:cs typeface="+mn-ea"/>
              <a:sym typeface="+mn-lt"/>
            </a:endParaRPr>
          </a:p>
        </p:txBody>
      </p:sp>
      <p:sp>
        <p:nvSpPr>
          <p:cNvPr id="8" name="矩形 7"/>
          <p:cNvSpPr/>
          <p:nvPr/>
        </p:nvSpPr>
        <p:spPr>
          <a:xfrm>
            <a:off x="1500167" y="2872886"/>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Print Content Backup</a:t>
            </a:r>
          </a:p>
        </p:txBody>
      </p:sp>
      <p:sp>
        <p:nvSpPr>
          <p:cNvPr id="9" name="矩形 8"/>
          <p:cNvSpPr/>
          <p:nvPr/>
        </p:nvSpPr>
        <p:spPr>
          <a:xfrm>
            <a:off x="2956122" y="2872886"/>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Print content is </a:t>
            </a:r>
            <a:r>
              <a:rPr dirty="0">
                <a:solidFill>
                  <a:srgbClr val="FF0000"/>
                </a:solidFill>
              </a:rPr>
              <a:t>automatically backed </a:t>
            </a:r>
            <a:r>
              <a:rPr dirty="0">
                <a:solidFill>
                  <a:srgbClr val="404040"/>
                </a:solidFill>
              </a:rPr>
              <a:t>up as </a:t>
            </a:r>
            <a:r>
              <a:rPr dirty="0">
                <a:solidFill>
                  <a:srgbClr val="FF0000"/>
                </a:solidFill>
              </a:rPr>
              <a:t>image or text</a:t>
            </a:r>
          </a:p>
        </p:txBody>
      </p:sp>
      <p:sp>
        <p:nvSpPr>
          <p:cNvPr id="10" name="矩形 9"/>
          <p:cNvSpPr/>
          <p:nvPr/>
        </p:nvSpPr>
        <p:spPr>
          <a:xfrm>
            <a:off x="1500167" y="3587266"/>
            <a:ext cx="1357322" cy="108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Print Authorization Management</a:t>
            </a:r>
          </a:p>
        </p:txBody>
      </p:sp>
      <p:sp>
        <p:nvSpPr>
          <p:cNvPr id="11" name="矩形 10"/>
          <p:cNvSpPr/>
          <p:nvPr/>
        </p:nvSpPr>
        <p:spPr>
          <a:xfrm>
            <a:off x="2956122" y="3587266"/>
            <a:ext cx="5929352" cy="1080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rgbClr val="404040"/>
                </a:solidFill>
              </a:rPr>
              <a:t>Manage user access to printers (local, network, shared, virtual); restrict high-cost printer usage </a:t>
            </a:r>
            <a:endParaRPr lang="en-US" dirty="0">
              <a:solidFill>
                <a:srgbClr val="404040"/>
              </a:solidFill>
            </a:endParaRPr>
          </a:p>
          <a:p>
            <a:pPr marL="342900" indent="-342900">
              <a:buFont typeface="Wingdings" pitchFamily="2" charset="2"/>
              <a:buChar char="l"/>
            </a:pPr>
            <a:r>
              <a:rPr lang="en-US" dirty="0">
                <a:solidFill>
                  <a:srgbClr val="404040"/>
                </a:solidFill>
              </a:rPr>
              <a:t>L</a:t>
            </a:r>
            <a:r>
              <a:rPr dirty="0">
                <a:solidFill>
                  <a:srgbClr val="404040"/>
                </a:solidFill>
              </a:rPr>
              <a:t>imit printing from specific </a:t>
            </a:r>
            <a:r>
              <a:rPr dirty="0">
                <a:solidFill>
                  <a:srgbClr val="FF0000"/>
                </a:solidFill>
              </a:rPr>
              <a:t>applications</a:t>
            </a:r>
            <a:r>
              <a:rPr dirty="0">
                <a:solidFill>
                  <a:srgbClr val="404040"/>
                </a:solidFill>
              </a:rPr>
              <a:t> (e.g., ERP)</a:t>
            </a:r>
            <a:endParaRPr lang="en-US" altLang="zh-CN" dirty="0">
              <a:solidFill>
                <a:srgbClr val="404040"/>
              </a:solidFill>
              <a:cs typeface="+mn-ea"/>
              <a:sym typeface="+mn-lt"/>
            </a:endParaRPr>
          </a:p>
        </p:txBody>
      </p:sp>
      <p:sp>
        <p:nvSpPr>
          <p:cNvPr id="12" name="矩形 11"/>
          <p:cNvSpPr/>
          <p:nvPr/>
        </p:nvSpPr>
        <p:spPr>
          <a:xfrm>
            <a:off x="1500167" y="4730274"/>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Print Watermark</a:t>
            </a:r>
          </a:p>
        </p:txBody>
      </p:sp>
      <p:sp>
        <p:nvSpPr>
          <p:cNvPr id="13" name="矩形 12"/>
          <p:cNvSpPr/>
          <p:nvPr/>
        </p:nvSpPr>
        <p:spPr>
          <a:xfrm>
            <a:off x="2956122" y="4730274"/>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Can add company logo and user information (</a:t>
            </a:r>
            <a:r>
              <a:rPr dirty="0">
                <a:solidFill>
                  <a:srgbClr val="FF0000"/>
                </a:solidFill>
              </a:rPr>
              <a:t>IP, username, print time, machine name</a:t>
            </a:r>
            <a:r>
              <a:rPr dirty="0">
                <a:solidFill>
                  <a:srgbClr val="404040"/>
                </a:solidFill>
              </a:rPr>
              <a:t>) to printed files</a:t>
            </a:r>
          </a:p>
        </p:txBody>
      </p:sp>
    </p:spTree>
    <p:extLst>
      <p:ext uri="{BB962C8B-B14F-4D97-AF65-F5344CB8AC3E}">
        <p14:creationId xmlns:p14="http://schemas.microsoft.com/office/powerpoint/2010/main" val="98599289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Application Needs</a:t>
            </a:r>
          </a:p>
        </p:txBody>
      </p:sp>
      <p:sp>
        <p:nvSpPr>
          <p:cNvPr id="6" name="圆角矩形 5"/>
          <p:cNvSpPr/>
          <p:nvPr/>
        </p:nvSpPr>
        <p:spPr>
          <a:xfrm>
            <a:off x="1571604" y="2071678"/>
            <a:ext cx="7200000" cy="2340000"/>
          </a:xfrm>
          <a:prstGeom prst="roundRect">
            <a:avLst>
              <a:gd name="adj" fmla="val 10299"/>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sz="2800" dirty="0">
                <a:solidFill>
                  <a:schemeClr val="tx1">
                    <a:lumMod val="75000"/>
                    <a:lumOff val="25000"/>
                  </a:schemeClr>
                </a:solidFill>
                <a:cs typeface="+mn-ea"/>
              </a:rPr>
              <a:t>Suspected </a:t>
            </a:r>
            <a:r>
              <a:rPr sz="2800" dirty="0">
                <a:solidFill>
                  <a:srgbClr val="FF0000"/>
                </a:solidFill>
                <a:cs typeface="+mn-ea"/>
              </a:rPr>
              <a:t>leakage</a:t>
            </a:r>
            <a:r>
              <a:rPr sz="2800" dirty="0">
                <a:solidFill>
                  <a:schemeClr val="tx1">
                    <a:lumMod val="75000"/>
                    <a:lumOff val="25000"/>
                  </a:schemeClr>
                </a:solidFill>
                <a:cs typeface="+mn-ea"/>
              </a:rPr>
              <a:t> of sensitive data via printouts, but no evidence available. </a:t>
            </a:r>
            <a:endParaRPr lang="en-US" sz="2800" dirty="0">
              <a:solidFill>
                <a:schemeClr val="tx1">
                  <a:lumMod val="75000"/>
                  <a:lumOff val="25000"/>
                </a:schemeClr>
              </a:solidFill>
              <a:cs typeface="+mn-ea"/>
            </a:endParaRPr>
          </a:p>
          <a:p>
            <a:pPr marL="342900" indent="-342900">
              <a:buFont typeface="Wingdings" pitchFamily="2" charset="2"/>
              <a:buChar char="l"/>
            </a:pPr>
            <a:r>
              <a:rPr sz="2800" dirty="0">
                <a:solidFill>
                  <a:schemeClr val="tx1">
                    <a:lumMod val="75000"/>
                    <a:lumOff val="25000"/>
                  </a:schemeClr>
                </a:solidFill>
                <a:cs typeface="+mn-ea"/>
              </a:rPr>
              <a:t>Excessive </a:t>
            </a:r>
            <a:r>
              <a:rPr sz="2800" dirty="0">
                <a:solidFill>
                  <a:srgbClr val="FF0000"/>
                </a:solidFill>
                <a:cs typeface="+mn-ea"/>
              </a:rPr>
              <a:t>unrelated printing </a:t>
            </a:r>
            <a:r>
              <a:rPr sz="2800" dirty="0">
                <a:solidFill>
                  <a:schemeClr val="tx1">
                    <a:lumMod val="75000"/>
                    <a:lumOff val="25000"/>
                  </a:schemeClr>
                </a:solidFill>
                <a:cs typeface="+mn-ea"/>
              </a:rPr>
              <a:t>leads to significant waste of paper and ink</a:t>
            </a:r>
            <a:endParaRPr lang="en-US" altLang="zh-CN" sz="2800" dirty="0">
              <a:solidFill>
                <a:schemeClr val="tx1">
                  <a:lumMod val="75000"/>
                  <a:lumOff val="25000"/>
                </a:schemeClr>
              </a:solidFill>
              <a:cs typeface="+mn-ea"/>
              <a:sym typeface="+mn-lt"/>
            </a:endParaRPr>
          </a:p>
        </p:txBody>
      </p:sp>
      <p:pic>
        <p:nvPicPr>
          <p:cNvPr id="5" name="Picture 19" descr="D:\备用机文件-zhonggm\PPT-统一图标\128\其他部门 (1).png"/>
          <p:cNvPicPr>
            <a:picLocks noChangeAspect="1" noChangeArrowheads="1"/>
          </p:cNvPicPr>
          <p:nvPr/>
        </p:nvPicPr>
        <p:blipFill>
          <a:blip r:embed="rId2" cstate="print"/>
          <a:srcRect/>
          <a:stretch>
            <a:fillRect/>
          </a:stretch>
        </p:blipFill>
        <p:spPr bwMode="auto">
          <a:xfrm>
            <a:off x="0" y="2571744"/>
            <a:ext cx="1440000" cy="1440000"/>
          </a:xfrm>
          <a:prstGeom prst="rect">
            <a:avLst/>
          </a:prstGeom>
          <a:noFill/>
        </p:spPr>
      </p:pic>
    </p:spTree>
    <p:extLst>
      <p:ext uri="{BB962C8B-B14F-4D97-AF65-F5344CB8AC3E}">
        <p14:creationId xmlns:p14="http://schemas.microsoft.com/office/powerpoint/2010/main" val="3274545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 name="图片 3">
            <a:extLst>
              <a:ext uri="{FF2B5EF4-FFF2-40B4-BE49-F238E27FC236}">
                <a16:creationId xmlns:a16="http://schemas.microsoft.com/office/drawing/2014/main" id="{E45043CE-C30D-5B2D-E226-F9FD0BB09379}"/>
              </a:ext>
            </a:extLst>
          </p:cNvPr>
          <p:cNvPicPr>
            <a:picLocks noChangeAspect="1"/>
          </p:cNvPicPr>
          <p:nvPr/>
        </p:nvPicPr>
        <p:blipFill>
          <a:blip r:embed="rId2">
            <a:extLst>
              <a:ext uri="{28A0092B-C50C-407E-A947-70E740481C1C}">
                <a14:useLocalDpi xmlns:a14="http://schemas.microsoft.com/office/drawing/2010/main" val="0"/>
              </a:ext>
            </a:extLst>
          </a:blip>
          <a:srcRect b="23902"/>
          <a:stretch>
            <a:fillRect/>
          </a:stretch>
        </p:blipFill>
        <p:spPr>
          <a:xfrm>
            <a:off x="345333" y="2708920"/>
            <a:ext cx="8619155" cy="3159987"/>
          </a:xfrm>
          <a:prstGeom prst="rect">
            <a:avLst/>
          </a:prstGeom>
        </p:spPr>
      </p:pic>
      <p:sp>
        <p:nvSpPr>
          <p:cNvPr id="2" name="标题 1"/>
          <p:cNvSpPr>
            <a:spLocks noGrp="1"/>
          </p:cNvSpPr>
          <p:nvPr>
            <p:ph type="title"/>
          </p:nvPr>
        </p:nvSpPr>
        <p:spPr/>
        <p:txBody>
          <a:bodyPr/>
          <a:lstStyle/>
          <a:p>
            <a:r>
              <a:rPr dirty="0">
                <a:latin typeface="+mn-lt"/>
              </a:rPr>
              <a:t>Log Print Activities</a:t>
            </a:r>
          </a:p>
        </p:txBody>
      </p:sp>
      <p:sp>
        <p:nvSpPr>
          <p:cNvPr id="7" name="TextBox 6"/>
          <p:cNvSpPr txBox="1"/>
          <p:nvPr/>
        </p:nvSpPr>
        <p:spPr>
          <a:xfrm>
            <a:off x="357158" y="1437166"/>
            <a:ext cx="8429684" cy="646331"/>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r>
              <a:rPr dirty="0"/>
              <a:t>Detailed logging of each print activity (time, user, file name, page count) for post-incident verification and data leakage prevention</a:t>
            </a:r>
            <a:endParaRPr lang="en-US" altLang="zh-CN" dirty="0">
              <a:cs typeface="+mn-ea"/>
              <a:sym typeface="+mn-lt"/>
            </a:endParaRPr>
          </a:p>
        </p:txBody>
      </p:sp>
      <p:sp>
        <p:nvSpPr>
          <p:cNvPr id="13" name="TextBox 12"/>
          <p:cNvSpPr txBox="1"/>
          <p:nvPr/>
        </p:nvSpPr>
        <p:spPr>
          <a:xfrm>
            <a:off x="5198798" y="4612949"/>
            <a:ext cx="3786214" cy="923330"/>
          </a:xfrm>
          <a:prstGeom prst="rect">
            <a:avLst/>
          </a:prstGeom>
        </p:spPr>
        <p:style>
          <a:lnRef idx="1">
            <a:schemeClr val="accent6"/>
          </a:lnRef>
          <a:fillRef idx="2">
            <a:schemeClr val="accent6"/>
          </a:fillRef>
          <a:effectRef idx="1">
            <a:schemeClr val="accent6"/>
          </a:effectRef>
          <a:fontRef idx="minor">
            <a:schemeClr val="dk1"/>
          </a:fontRef>
        </p:style>
        <p:txBody>
          <a:bodyPr wrap="square" rtlCol="0">
            <a:spAutoFit/>
          </a:bodyPr>
          <a:lstStyle/>
          <a:p>
            <a:r>
              <a:rPr dirty="0"/>
              <a:t>Backup of print content (as JPG or text) enhances audit effectiveness beyond mere logging</a:t>
            </a:r>
            <a:endParaRPr lang="en-US" altLang="zh-CN" dirty="0">
              <a:cs typeface="+mn-ea"/>
              <a:sym typeface="+mn-lt"/>
            </a:endParaRPr>
          </a:p>
        </p:txBody>
      </p:sp>
      <p:sp>
        <p:nvSpPr>
          <p:cNvPr id="10" name="矩形 9"/>
          <p:cNvSpPr/>
          <p:nvPr/>
        </p:nvSpPr>
        <p:spPr>
          <a:xfrm>
            <a:off x="357158" y="3356992"/>
            <a:ext cx="100042" cy="2511914"/>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Tree>
    <p:extLst>
      <p:ext uri="{BB962C8B-B14F-4D97-AF65-F5344CB8AC3E}">
        <p14:creationId xmlns:p14="http://schemas.microsoft.com/office/powerpoint/2010/main" val="4061339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0"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Restrict Printing Rights</a:t>
            </a:r>
          </a:p>
        </p:txBody>
      </p:sp>
      <p:pic>
        <p:nvPicPr>
          <p:cNvPr id="4" name="Picture 3" descr="E:\市场部文档\产品图片\400个常用ppt图标_ppt宝藏_www.pptbz\400个常用ppt图标_ppt宝藏_www.pptbz\400个常用ppt图标(366)_ppt宝藏_www.pptbz.com.png"/>
          <p:cNvPicPr>
            <a:picLocks noChangeAspect="1" noChangeArrowheads="1"/>
          </p:cNvPicPr>
          <p:nvPr/>
        </p:nvPicPr>
        <p:blipFill>
          <a:blip r:embed="rId2"/>
          <a:srcRect/>
          <a:stretch>
            <a:fillRect/>
          </a:stretch>
        </p:blipFill>
        <p:spPr bwMode="auto">
          <a:xfrm>
            <a:off x="4277818" y="2722456"/>
            <a:ext cx="1080000" cy="1080000"/>
          </a:xfrm>
          <a:prstGeom prst="rect">
            <a:avLst/>
          </a:prstGeom>
          <a:noFill/>
        </p:spPr>
      </p:pic>
      <p:cxnSp>
        <p:nvCxnSpPr>
          <p:cNvPr id="7" name="形状 16"/>
          <p:cNvCxnSpPr/>
          <p:nvPr/>
        </p:nvCxnSpPr>
        <p:spPr>
          <a:xfrm flipV="1">
            <a:off x="5301024" y="2493394"/>
            <a:ext cx="2700000" cy="612000"/>
          </a:xfrm>
          <a:prstGeom prst="bentConnector3">
            <a:avLst>
              <a:gd name="adj1" fmla="val 73190"/>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8" name="肘形连接符 7"/>
          <p:cNvCxnSpPr/>
          <p:nvPr/>
        </p:nvCxnSpPr>
        <p:spPr>
          <a:xfrm>
            <a:off x="5301024" y="3422088"/>
            <a:ext cx="2700000" cy="612000"/>
          </a:xfrm>
          <a:prstGeom prst="bentConnector3">
            <a:avLst>
              <a:gd name="adj1" fmla="val 73373"/>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nvGrpSpPr>
          <p:cNvPr id="30" name="组合 29"/>
          <p:cNvGrpSpPr/>
          <p:nvPr/>
        </p:nvGrpSpPr>
        <p:grpSpPr>
          <a:xfrm>
            <a:off x="7891407" y="2142726"/>
            <a:ext cx="1156086" cy="1036694"/>
            <a:chOff x="7891407" y="2270532"/>
            <a:chExt cx="1156086" cy="1036694"/>
          </a:xfrm>
        </p:grpSpPr>
        <p:pic>
          <p:nvPicPr>
            <p:cNvPr id="2050" name="Picture 2" descr="C:\Users\liuhj\AppData\Local\Temp\print_512px_1175446_easyicon.net.png"/>
            <p:cNvPicPr>
              <a:picLocks noChangeAspect="1" noChangeArrowheads="1"/>
            </p:cNvPicPr>
            <p:nvPr/>
          </p:nvPicPr>
          <p:blipFill>
            <a:blip r:embed="rId3" cstate="print"/>
            <a:srcRect/>
            <a:stretch>
              <a:fillRect/>
            </a:stretch>
          </p:blipFill>
          <p:spPr bwMode="auto">
            <a:xfrm>
              <a:off x="8109450" y="2270532"/>
              <a:ext cx="720000" cy="720000"/>
            </a:xfrm>
            <a:prstGeom prst="rect">
              <a:avLst/>
            </a:prstGeom>
            <a:noFill/>
          </p:spPr>
        </p:pic>
        <p:sp>
          <p:nvSpPr>
            <p:cNvPr id="9" name="TextBox 8"/>
            <p:cNvSpPr txBox="1"/>
            <p:nvPr/>
          </p:nvSpPr>
          <p:spPr>
            <a:xfrm>
              <a:off x="7891407" y="3030227"/>
              <a:ext cx="1156086" cy="276999"/>
            </a:xfrm>
            <a:prstGeom prst="rect">
              <a:avLst/>
            </a:prstGeom>
            <a:noFill/>
          </p:spPr>
          <p:txBody>
            <a:bodyPr wrap="none" rtlCol="0">
              <a:spAutoFit/>
            </a:bodyPr>
            <a:lstStyle/>
            <a:p>
              <a:r>
                <a:rPr lang="en-US" altLang="zh-CN" sz="1200" dirty="0">
                  <a:cs typeface="+mn-ea"/>
                  <a:sym typeface="+mn-lt"/>
                </a:rPr>
                <a:t>Normal printer</a:t>
              </a:r>
              <a:endParaRPr lang="zh-CN" altLang="en-US" sz="1200" dirty="0">
                <a:cs typeface="+mn-ea"/>
                <a:sym typeface="+mn-lt"/>
              </a:endParaRPr>
            </a:p>
          </p:txBody>
        </p:sp>
      </p:grpSp>
      <p:grpSp>
        <p:nvGrpSpPr>
          <p:cNvPr id="31" name="组合 30"/>
          <p:cNvGrpSpPr/>
          <p:nvPr/>
        </p:nvGrpSpPr>
        <p:grpSpPr>
          <a:xfrm>
            <a:off x="7953491" y="3648544"/>
            <a:ext cx="1027845" cy="1061197"/>
            <a:chOff x="7953491" y="3776350"/>
            <a:chExt cx="1027845" cy="1061197"/>
          </a:xfrm>
        </p:grpSpPr>
        <p:pic>
          <p:nvPicPr>
            <p:cNvPr id="2051" name="Picture 3" descr="C:\Users\liuhj\AppData\Local\Temp\print_512px_1175846_easyicon.net.png"/>
            <p:cNvPicPr>
              <a:picLocks noChangeAspect="1" noChangeArrowheads="1"/>
            </p:cNvPicPr>
            <p:nvPr/>
          </p:nvPicPr>
          <p:blipFill>
            <a:blip r:embed="rId4" cstate="print"/>
            <a:srcRect/>
            <a:stretch>
              <a:fillRect/>
            </a:stretch>
          </p:blipFill>
          <p:spPr bwMode="auto">
            <a:xfrm>
              <a:off x="8109450" y="3776350"/>
              <a:ext cx="720000" cy="720000"/>
            </a:xfrm>
            <a:prstGeom prst="rect">
              <a:avLst/>
            </a:prstGeom>
            <a:noFill/>
          </p:spPr>
        </p:pic>
        <p:sp>
          <p:nvSpPr>
            <p:cNvPr id="10" name="TextBox 9"/>
            <p:cNvSpPr txBox="1"/>
            <p:nvPr/>
          </p:nvSpPr>
          <p:spPr>
            <a:xfrm>
              <a:off x="7953491" y="4560548"/>
              <a:ext cx="1027845" cy="276999"/>
            </a:xfrm>
            <a:prstGeom prst="rect">
              <a:avLst/>
            </a:prstGeom>
            <a:noFill/>
          </p:spPr>
          <p:txBody>
            <a:bodyPr wrap="none" rtlCol="0">
              <a:spAutoFit/>
            </a:bodyPr>
            <a:lstStyle/>
            <a:p>
              <a:r>
                <a:rPr lang="en-US" altLang="zh-CN" sz="1200" dirty="0">
                  <a:cs typeface="+mn-ea"/>
                  <a:sym typeface="+mn-lt"/>
                </a:rPr>
                <a:t>Color printer</a:t>
              </a:r>
              <a:endParaRPr lang="zh-CN" altLang="en-US" sz="1200" dirty="0">
                <a:cs typeface="+mn-ea"/>
                <a:sym typeface="+mn-lt"/>
              </a:endParaRPr>
            </a:p>
          </p:txBody>
        </p:sp>
      </p:grpSp>
      <p:sp>
        <p:nvSpPr>
          <p:cNvPr id="11" name="禁止符 10"/>
          <p:cNvSpPr/>
          <p:nvPr/>
        </p:nvSpPr>
        <p:spPr>
          <a:xfrm>
            <a:off x="7355272" y="3855588"/>
            <a:ext cx="360000" cy="360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pic>
        <p:nvPicPr>
          <p:cNvPr id="12" name="圖片 30"/>
          <p:cNvPicPr>
            <a:picLocks noChangeAspect="1"/>
          </p:cNvPicPr>
          <p:nvPr/>
        </p:nvPicPr>
        <p:blipFill>
          <a:blip r:embed="rId5"/>
          <a:srcRect/>
          <a:stretch>
            <a:fillRect/>
          </a:stretch>
        </p:blipFill>
        <p:spPr bwMode="auto">
          <a:xfrm>
            <a:off x="7355272" y="2308576"/>
            <a:ext cx="360000" cy="360000"/>
          </a:xfrm>
          <a:prstGeom prst="rect">
            <a:avLst/>
          </a:prstGeom>
          <a:noFill/>
          <a:ln w="9525">
            <a:noFill/>
            <a:miter lim="800000"/>
            <a:headEnd/>
            <a:tailEnd/>
          </a:ln>
        </p:spPr>
      </p:pic>
      <p:sp>
        <p:nvSpPr>
          <p:cNvPr id="17" name="TextBox 16"/>
          <p:cNvSpPr txBox="1"/>
          <p:nvPr/>
        </p:nvSpPr>
        <p:spPr>
          <a:xfrm>
            <a:off x="5323852" y="2417000"/>
            <a:ext cx="1870446" cy="646331"/>
          </a:xfrm>
          <a:prstGeom prst="rect">
            <a:avLst/>
          </a:prstGeom>
          <a:noFill/>
        </p:spPr>
        <p:txBody>
          <a:bodyPr wrap="square" rtlCol="0">
            <a:spAutoFit/>
          </a:bodyPr>
          <a:lstStyle/>
          <a:p>
            <a:r>
              <a:rPr dirty="0"/>
              <a:t>Restrict Printing Rights</a:t>
            </a:r>
          </a:p>
        </p:txBody>
      </p:sp>
      <p:sp>
        <p:nvSpPr>
          <p:cNvPr id="18" name="TextBox 17"/>
          <p:cNvSpPr txBox="1"/>
          <p:nvPr/>
        </p:nvSpPr>
        <p:spPr>
          <a:xfrm>
            <a:off x="5243450" y="3530256"/>
            <a:ext cx="2016000" cy="1477328"/>
          </a:xfrm>
          <a:prstGeom prst="rect">
            <a:avLst/>
          </a:prstGeom>
          <a:noFill/>
        </p:spPr>
        <p:txBody>
          <a:bodyPr wrap="square" rtlCol="0">
            <a:spAutoFit/>
          </a:bodyPr>
          <a:lstStyle/>
          <a:p>
            <a:r>
              <a:rPr dirty="0"/>
              <a:t>Effectively prevents resource waste from using high-performance printers</a:t>
            </a:r>
          </a:p>
        </p:txBody>
      </p:sp>
      <p:grpSp>
        <p:nvGrpSpPr>
          <p:cNvPr id="43" name="组合 42"/>
          <p:cNvGrpSpPr/>
          <p:nvPr/>
        </p:nvGrpSpPr>
        <p:grpSpPr>
          <a:xfrm>
            <a:off x="113348" y="1656140"/>
            <a:ext cx="1500198" cy="756000"/>
            <a:chOff x="342410" y="1798068"/>
            <a:chExt cx="1500198" cy="756000"/>
          </a:xfrm>
        </p:grpSpPr>
        <p:pic>
          <p:nvPicPr>
            <p:cNvPr id="2052" name="Picture 4" descr="C:\Users\liuhj\AppData\Local\Temp\Office_Word_256px_1073235_easyicon.net.png"/>
            <p:cNvPicPr>
              <a:picLocks noChangeAspect="1" noChangeArrowheads="1"/>
            </p:cNvPicPr>
            <p:nvPr/>
          </p:nvPicPr>
          <p:blipFill>
            <a:blip r:embed="rId6" cstate="print"/>
            <a:srcRect/>
            <a:stretch>
              <a:fillRect/>
            </a:stretch>
          </p:blipFill>
          <p:spPr bwMode="auto">
            <a:xfrm>
              <a:off x="444790" y="1872112"/>
              <a:ext cx="612000" cy="612000"/>
            </a:xfrm>
            <a:prstGeom prst="rect">
              <a:avLst/>
            </a:prstGeom>
            <a:noFill/>
          </p:spPr>
        </p:pic>
        <p:pic>
          <p:nvPicPr>
            <p:cNvPr id="2053" name="Picture 5" descr="C:\Users\liuhj\AppData\Local\Temp\Office_Excel_256px_1073233_easyicon.net.png"/>
            <p:cNvPicPr>
              <a:picLocks noChangeAspect="1" noChangeArrowheads="1"/>
            </p:cNvPicPr>
            <p:nvPr/>
          </p:nvPicPr>
          <p:blipFill>
            <a:blip r:embed="rId7" cstate="print"/>
            <a:srcRect/>
            <a:stretch>
              <a:fillRect/>
            </a:stretch>
          </p:blipFill>
          <p:spPr bwMode="auto">
            <a:xfrm>
              <a:off x="1159170" y="1872112"/>
              <a:ext cx="612000" cy="612000"/>
            </a:xfrm>
            <a:prstGeom prst="rect">
              <a:avLst/>
            </a:prstGeom>
            <a:noFill/>
          </p:spPr>
        </p:pic>
        <p:sp>
          <p:nvSpPr>
            <p:cNvPr id="25" name="圆角矩形 24"/>
            <p:cNvSpPr/>
            <p:nvPr/>
          </p:nvSpPr>
          <p:spPr>
            <a:xfrm>
              <a:off x="342410" y="1798068"/>
              <a:ext cx="1500198" cy="756000"/>
            </a:xfrm>
            <a:prstGeom prst="roundRect">
              <a:avLst>
                <a:gd name="adj" fmla="val 10474"/>
              </a:avLst>
            </a:prstGeom>
            <a:noFill/>
            <a:ln w="19050">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6" name="TextBox 25"/>
          <p:cNvSpPr txBox="1"/>
          <p:nvPr/>
        </p:nvSpPr>
        <p:spPr>
          <a:xfrm>
            <a:off x="775880" y="2707684"/>
            <a:ext cx="3971032" cy="369332"/>
          </a:xfrm>
          <a:prstGeom prst="rect">
            <a:avLst/>
          </a:prstGeom>
          <a:noFill/>
        </p:spPr>
        <p:txBody>
          <a:bodyPr wrap="square" rtlCol="0">
            <a:spAutoFit/>
          </a:bodyPr>
          <a:lstStyle/>
          <a:p>
            <a:pPr algn="ctr"/>
            <a:r>
              <a:rPr dirty="0"/>
              <a:t>Restrict Printing from Applications</a:t>
            </a:r>
          </a:p>
        </p:txBody>
      </p:sp>
      <p:sp>
        <p:nvSpPr>
          <p:cNvPr id="32" name="TextBox 31"/>
          <p:cNvSpPr txBox="1"/>
          <p:nvPr/>
        </p:nvSpPr>
        <p:spPr>
          <a:xfrm>
            <a:off x="1661238" y="3546879"/>
            <a:ext cx="2979191" cy="923330"/>
          </a:xfrm>
          <a:prstGeom prst="rect">
            <a:avLst/>
          </a:prstGeom>
          <a:noFill/>
        </p:spPr>
        <p:txBody>
          <a:bodyPr wrap="square" rtlCol="0">
            <a:spAutoFit/>
          </a:bodyPr>
          <a:lstStyle/>
          <a:p>
            <a:r>
              <a:rPr dirty="0"/>
              <a:t>Prevents data leakage through sensitive program printouts</a:t>
            </a:r>
          </a:p>
        </p:txBody>
      </p:sp>
      <p:cxnSp>
        <p:nvCxnSpPr>
          <p:cNvPr id="46" name="肘形连接符 45"/>
          <p:cNvCxnSpPr/>
          <p:nvPr/>
        </p:nvCxnSpPr>
        <p:spPr>
          <a:xfrm rot="16200000" flipH="1">
            <a:off x="2196290" y="966520"/>
            <a:ext cx="720000" cy="3600000"/>
          </a:xfrm>
          <a:prstGeom prst="bentConnector2">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48" name="肘形连接符 47"/>
          <p:cNvCxnSpPr/>
          <p:nvPr/>
        </p:nvCxnSpPr>
        <p:spPr>
          <a:xfrm flipV="1">
            <a:off x="757686" y="3441260"/>
            <a:ext cx="3600000" cy="720000"/>
          </a:xfrm>
          <a:prstGeom prst="bentConnector3">
            <a:avLst>
              <a:gd name="adj1" fmla="val -192"/>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51" name="禁止符 50"/>
          <p:cNvSpPr/>
          <p:nvPr/>
        </p:nvSpPr>
        <p:spPr>
          <a:xfrm>
            <a:off x="571472" y="3628380"/>
            <a:ext cx="360000" cy="360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pic>
        <p:nvPicPr>
          <p:cNvPr id="52" name="圖片 30"/>
          <p:cNvPicPr>
            <a:picLocks noChangeAspect="1"/>
          </p:cNvPicPr>
          <p:nvPr/>
        </p:nvPicPr>
        <p:blipFill>
          <a:blip r:embed="rId5"/>
          <a:srcRect/>
          <a:stretch>
            <a:fillRect/>
          </a:stretch>
        </p:blipFill>
        <p:spPr bwMode="auto">
          <a:xfrm>
            <a:off x="571472" y="2611706"/>
            <a:ext cx="360000" cy="360000"/>
          </a:xfrm>
          <a:prstGeom prst="rect">
            <a:avLst/>
          </a:prstGeom>
          <a:noFill/>
          <a:ln w="9525">
            <a:noFill/>
            <a:miter lim="800000"/>
            <a:headEnd/>
            <a:tailEnd/>
          </a:ln>
        </p:spPr>
      </p:pic>
      <p:grpSp>
        <p:nvGrpSpPr>
          <p:cNvPr id="45" name="组合 44"/>
          <p:cNvGrpSpPr/>
          <p:nvPr/>
        </p:nvGrpSpPr>
        <p:grpSpPr>
          <a:xfrm>
            <a:off x="142844" y="4173198"/>
            <a:ext cx="1500198" cy="756000"/>
            <a:chOff x="214282" y="5072074"/>
            <a:chExt cx="1500198" cy="756000"/>
          </a:xfrm>
        </p:grpSpPr>
        <p:grpSp>
          <p:nvGrpSpPr>
            <p:cNvPr id="44" name="组合 43"/>
            <p:cNvGrpSpPr/>
            <p:nvPr/>
          </p:nvGrpSpPr>
          <p:grpSpPr>
            <a:xfrm>
              <a:off x="285720" y="5146118"/>
              <a:ext cx="1290942" cy="648000"/>
              <a:chOff x="329964" y="4729632"/>
              <a:chExt cx="1290942" cy="648000"/>
            </a:xfrm>
          </p:grpSpPr>
          <p:pic>
            <p:nvPicPr>
              <p:cNvPr id="27" name="Picture 9" descr="D:\备用机文件-zhonggm\PPT-统一图标\128\ERP服务器.png"/>
              <p:cNvPicPr>
                <a:picLocks noChangeAspect="1" noChangeArrowheads="1"/>
              </p:cNvPicPr>
              <p:nvPr/>
            </p:nvPicPr>
            <p:blipFill>
              <a:blip r:embed="rId8" cstate="print"/>
              <a:srcRect/>
              <a:stretch>
                <a:fillRect/>
              </a:stretch>
            </p:blipFill>
            <p:spPr bwMode="auto">
              <a:xfrm>
                <a:off x="972906" y="4729632"/>
                <a:ext cx="648000" cy="648000"/>
              </a:xfrm>
              <a:prstGeom prst="rect">
                <a:avLst/>
              </a:prstGeom>
              <a:noFill/>
            </p:spPr>
          </p:pic>
          <p:pic>
            <p:nvPicPr>
              <p:cNvPr id="2056" name="Picture 8" descr="C:\Users\liuhj\AppData\Local\Temp\Adobe_Photoshop_icon_256px_1073166_easyicon.net.png"/>
              <p:cNvPicPr>
                <a:picLocks noChangeAspect="1" noChangeArrowheads="1"/>
              </p:cNvPicPr>
              <p:nvPr/>
            </p:nvPicPr>
            <p:blipFill>
              <a:blip r:embed="rId9" cstate="print"/>
              <a:srcRect/>
              <a:stretch>
                <a:fillRect/>
              </a:stretch>
            </p:blipFill>
            <p:spPr bwMode="auto">
              <a:xfrm>
                <a:off x="329964" y="4729632"/>
                <a:ext cx="612000" cy="612000"/>
              </a:xfrm>
              <a:prstGeom prst="rect">
                <a:avLst/>
              </a:prstGeom>
              <a:noFill/>
            </p:spPr>
          </p:pic>
        </p:grpSp>
        <p:sp>
          <p:nvSpPr>
            <p:cNvPr id="29" name="圆角矩形 28"/>
            <p:cNvSpPr/>
            <p:nvPr/>
          </p:nvSpPr>
          <p:spPr>
            <a:xfrm>
              <a:off x="214282" y="5072074"/>
              <a:ext cx="1500198" cy="756000"/>
            </a:xfrm>
            <a:prstGeom prst="roundRect">
              <a:avLst>
                <a:gd name="adj" fmla="val 10474"/>
              </a:avLst>
            </a:prstGeom>
            <a:noFill/>
            <a:ln w="19050">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33" name="TextBox 32"/>
          <p:cNvSpPr txBox="1"/>
          <p:nvPr/>
        </p:nvSpPr>
        <p:spPr>
          <a:xfrm>
            <a:off x="1428728" y="5214950"/>
            <a:ext cx="6357982" cy="646331"/>
          </a:xfrm>
          <a:prstGeom prst="rect">
            <a:avLst/>
          </a:prstGeom>
        </p:spPr>
        <p:style>
          <a:lnRef idx="1">
            <a:schemeClr val="accent6"/>
          </a:lnRef>
          <a:fillRef idx="2">
            <a:schemeClr val="accent6"/>
          </a:fillRef>
          <a:effectRef idx="1">
            <a:schemeClr val="accent6"/>
          </a:effectRef>
          <a:fontRef idx="minor">
            <a:schemeClr val="dk1"/>
          </a:fontRef>
        </p:style>
        <p:txBody>
          <a:bodyPr wrap="square" rtlCol="0">
            <a:spAutoFit/>
          </a:bodyPr>
          <a:lstStyle/>
          <a:p>
            <a:r>
              <a:rPr dirty="0"/>
              <a:t>Note: Supports access control for</a:t>
            </a:r>
            <a:r>
              <a:rPr b="1" dirty="0"/>
              <a:t> local, network, shared, </a:t>
            </a:r>
            <a:r>
              <a:rPr dirty="0"/>
              <a:t>and</a:t>
            </a:r>
            <a:r>
              <a:rPr b="1" dirty="0"/>
              <a:t> virtual</a:t>
            </a:r>
            <a:r>
              <a:rPr dirty="0"/>
              <a:t> printers</a:t>
            </a:r>
            <a:endParaRPr lang="en-US" altLang="zh-CN" dirty="0">
              <a:cs typeface="+mn-ea"/>
              <a:sym typeface="+mn-lt"/>
            </a:endParaRPr>
          </a:p>
        </p:txBody>
      </p:sp>
    </p:spTree>
    <p:extLst>
      <p:ext uri="{BB962C8B-B14F-4D97-AF65-F5344CB8AC3E}">
        <p14:creationId xmlns:p14="http://schemas.microsoft.com/office/powerpoint/2010/main" val="3920521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par>
                                <p:cTn id="8" presetID="22" presetClass="entr" presetSubtype="8"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wipe(left)">
                                      <p:cBhvr>
                                        <p:cTn id="10" dur="500"/>
                                        <p:tgtEl>
                                          <p:spTgt spid="8"/>
                                        </p:tgtEl>
                                      </p:cBhvr>
                                    </p:animEffect>
                                  </p:childTnLst>
                                </p:cTn>
                              </p:par>
                            </p:childTnLst>
                          </p:cTn>
                        </p:par>
                        <p:par>
                          <p:cTn id="11" fill="hold">
                            <p:stCondLst>
                              <p:cond delay="500"/>
                            </p:stCondLst>
                            <p:childTnLst>
                              <p:par>
                                <p:cTn id="12" presetID="12" presetClass="entr" presetSubtype="4" fill="hold" nodeType="after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slide(fromBottom)">
                                      <p:cBhvr>
                                        <p:cTn id="14" dur="500"/>
                                        <p:tgtEl>
                                          <p:spTgt spid="30"/>
                                        </p:tgtEl>
                                      </p:cBhvr>
                                    </p:animEffect>
                                  </p:childTnLst>
                                </p:cTn>
                              </p:par>
                              <p:par>
                                <p:cTn id="15" presetID="12" presetClass="entr" presetSubtype="4"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slide(fromBottom)">
                                      <p:cBhvr>
                                        <p:cTn id="17" dur="500"/>
                                        <p:tgtEl>
                                          <p:spTgt spid="31"/>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4" fill="hold" grpId="0" nodeType="click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slide(fromBottom)">
                                      <p:cBhvr>
                                        <p:cTn id="22" dur="500"/>
                                        <p:tgtEl>
                                          <p:spTgt spid="17"/>
                                        </p:tgtEl>
                                      </p:cBhvr>
                                    </p:animEffect>
                                  </p:childTnLst>
                                </p:cTn>
                              </p:par>
                              <p:par>
                                <p:cTn id="23" presetID="12" presetClass="entr" presetSubtype="4" fill="hold" grpId="0" nodeType="with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lide(fromBottom)">
                                      <p:cBhvr>
                                        <p:cTn id="25" dur="500"/>
                                        <p:tgtEl>
                                          <p:spTgt spid="18"/>
                                        </p:tgtEl>
                                      </p:cBhvr>
                                    </p:animEffect>
                                  </p:childTnLst>
                                </p:cTn>
                              </p:par>
                            </p:childTnLst>
                          </p:cTn>
                        </p:par>
                        <p:par>
                          <p:cTn id="26" fill="hold">
                            <p:stCondLst>
                              <p:cond delay="500"/>
                            </p:stCondLst>
                            <p:childTnLst>
                              <p:par>
                                <p:cTn id="27" presetID="12" presetClass="entr" presetSubtype="4" fill="hold"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slide(fromBottom)">
                                      <p:cBhvr>
                                        <p:cTn id="29" dur="500"/>
                                        <p:tgtEl>
                                          <p:spTgt spid="12"/>
                                        </p:tgtEl>
                                      </p:cBhvr>
                                    </p:animEffect>
                                  </p:childTnLst>
                                </p:cTn>
                              </p:par>
                              <p:par>
                                <p:cTn id="30" presetID="12" presetClass="entr" presetSubtype="4"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slide(fromBottom)">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wipe(left)">
                                      <p:cBhvr>
                                        <p:cTn id="37" dur="500"/>
                                        <p:tgtEl>
                                          <p:spTgt spid="43"/>
                                        </p:tgtEl>
                                      </p:cBhvr>
                                    </p:animEffect>
                                  </p:childTnLst>
                                </p:cTn>
                              </p:par>
                              <p:par>
                                <p:cTn id="38" presetID="22" presetClass="entr" presetSubtype="8" fill="hold" nodeType="withEffect">
                                  <p:stCondLst>
                                    <p:cond delay="0"/>
                                  </p:stCondLst>
                                  <p:childTnLst>
                                    <p:set>
                                      <p:cBhvr>
                                        <p:cTn id="39" dur="1" fill="hold">
                                          <p:stCondLst>
                                            <p:cond delay="0"/>
                                          </p:stCondLst>
                                        </p:cTn>
                                        <p:tgtEl>
                                          <p:spTgt spid="46"/>
                                        </p:tgtEl>
                                        <p:attrNameLst>
                                          <p:attrName>style.visibility</p:attrName>
                                        </p:attrNameLst>
                                      </p:cBhvr>
                                      <p:to>
                                        <p:strVal val="visible"/>
                                      </p:to>
                                    </p:set>
                                    <p:animEffect transition="in" filter="wipe(left)">
                                      <p:cBhvr>
                                        <p:cTn id="40" dur="500"/>
                                        <p:tgtEl>
                                          <p:spTgt spid="46"/>
                                        </p:tgtEl>
                                      </p:cBhvr>
                                    </p:animEffect>
                                  </p:childTnLst>
                                </p:cTn>
                              </p:par>
                              <p:par>
                                <p:cTn id="41" presetID="22" presetClass="entr" presetSubtype="8" fill="hold" nodeType="with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wipe(left)">
                                      <p:cBhvr>
                                        <p:cTn id="43" dur="500"/>
                                        <p:tgtEl>
                                          <p:spTgt spid="48"/>
                                        </p:tgtEl>
                                      </p:cBhvr>
                                    </p:animEffect>
                                  </p:childTnLst>
                                </p:cTn>
                              </p:par>
                              <p:par>
                                <p:cTn id="44" presetID="22" presetClass="entr" presetSubtype="8" fill="hold" nodeType="with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wipe(left)">
                                      <p:cBhvr>
                                        <p:cTn id="46" dur="500"/>
                                        <p:tgtEl>
                                          <p:spTgt spid="45"/>
                                        </p:tgtEl>
                                      </p:cBhvr>
                                    </p:animEffect>
                                  </p:childTnLst>
                                </p:cTn>
                              </p:par>
                            </p:childTnLst>
                          </p:cTn>
                        </p:par>
                      </p:childTnLst>
                    </p:cTn>
                  </p:par>
                  <p:par>
                    <p:cTn id="47" fill="hold">
                      <p:stCondLst>
                        <p:cond delay="indefinite"/>
                      </p:stCondLst>
                      <p:childTnLst>
                        <p:par>
                          <p:cTn id="48" fill="hold">
                            <p:stCondLst>
                              <p:cond delay="0"/>
                            </p:stCondLst>
                            <p:childTnLst>
                              <p:par>
                                <p:cTn id="49" presetID="12" presetClass="entr" presetSubtype="4" fill="hold" grpId="0" nodeType="clickEffect">
                                  <p:stCondLst>
                                    <p:cond delay="0"/>
                                  </p:stCondLst>
                                  <p:childTnLst>
                                    <p:set>
                                      <p:cBhvr>
                                        <p:cTn id="50" dur="1" fill="hold">
                                          <p:stCondLst>
                                            <p:cond delay="0"/>
                                          </p:stCondLst>
                                        </p:cTn>
                                        <p:tgtEl>
                                          <p:spTgt spid="26"/>
                                        </p:tgtEl>
                                        <p:attrNameLst>
                                          <p:attrName>style.visibility</p:attrName>
                                        </p:attrNameLst>
                                      </p:cBhvr>
                                      <p:to>
                                        <p:strVal val="visible"/>
                                      </p:to>
                                    </p:set>
                                    <p:animEffect transition="in" filter="slide(fromBottom)">
                                      <p:cBhvr>
                                        <p:cTn id="51" dur="500"/>
                                        <p:tgtEl>
                                          <p:spTgt spid="26"/>
                                        </p:tgtEl>
                                      </p:cBhvr>
                                    </p:animEffect>
                                  </p:childTnLst>
                                </p:cTn>
                              </p:par>
                              <p:par>
                                <p:cTn id="52" presetID="12" presetClass="entr" presetSubtype="4" fill="hold" grpId="0" nodeType="with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slide(fromBottom)">
                                      <p:cBhvr>
                                        <p:cTn id="54" dur="500"/>
                                        <p:tgtEl>
                                          <p:spTgt spid="32"/>
                                        </p:tgtEl>
                                      </p:cBhvr>
                                    </p:animEffect>
                                  </p:childTnLst>
                                </p:cTn>
                              </p:par>
                            </p:childTnLst>
                          </p:cTn>
                        </p:par>
                        <p:par>
                          <p:cTn id="55" fill="hold">
                            <p:stCondLst>
                              <p:cond delay="500"/>
                            </p:stCondLst>
                            <p:childTnLst>
                              <p:par>
                                <p:cTn id="56" presetID="12" presetClass="entr" presetSubtype="1"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slide(fromTop)">
                                      <p:cBhvr>
                                        <p:cTn id="58" dur="500"/>
                                        <p:tgtEl>
                                          <p:spTgt spid="52"/>
                                        </p:tgtEl>
                                      </p:cBhvr>
                                    </p:animEffect>
                                  </p:childTnLst>
                                </p:cTn>
                              </p:par>
                              <p:par>
                                <p:cTn id="59" presetID="12" presetClass="entr" presetSubtype="4" fill="hold" grpId="0" nodeType="withEffect">
                                  <p:stCondLst>
                                    <p:cond delay="0"/>
                                  </p:stCondLst>
                                  <p:childTnLst>
                                    <p:set>
                                      <p:cBhvr>
                                        <p:cTn id="60" dur="1" fill="hold">
                                          <p:stCondLst>
                                            <p:cond delay="0"/>
                                          </p:stCondLst>
                                        </p:cTn>
                                        <p:tgtEl>
                                          <p:spTgt spid="51"/>
                                        </p:tgtEl>
                                        <p:attrNameLst>
                                          <p:attrName>style.visibility</p:attrName>
                                        </p:attrNameLst>
                                      </p:cBhvr>
                                      <p:to>
                                        <p:strVal val="visible"/>
                                      </p:to>
                                    </p:set>
                                    <p:animEffect transition="in" filter="slide(fromBottom)">
                                      <p:cBhvr>
                                        <p:cTn id="61" dur="500"/>
                                        <p:tgtEl>
                                          <p:spTgt spid="51"/>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grpId="0" nodeType="clickEffect">
                                  <p:stCondLst>
                                    <p:cond delay="0"/>
                                  </p:stCondLst>
                                  <p:childTnLst>
                                    <p:set>
                                      <p:cBhvr>
                                        <p:cTn id="65" dur="1" fill="hold">
                                          <p:stCondLst>
                                            <p:cond delay="0"/>
                                          </p:stCondLst>
                                        </p:cTn>
                                        <p:tgtEl>
                                          <p:spTgt spid="33"/>
                                        </p:tgtEl>
                                        <p:attrNameLst>
                                          <p:attrName>style.visibility</p:attrName>
                                        </p:attrNameLst>
                                      </p:cBhvr>
                                      <p:to>
                                        <p:strVal val="visible"/>
                                      </p:to>
                                    </p:set>
                                    <p:animEffect transition="in" filter="wipe(left)">
                                      <p:cBhvr>
                                        <p:cTn id="6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7" grpId="0"/>
      <p:bldP spid="18" grpId="0"/>
      <p:bldP spid="26" grpId="0"/>
      <p:bldP spid="32" grpId="0"/>
      <p:bldP spid="51" grpId="0" animBg="1"/>
      <p:bldP spid="33" grpId="0" animBg="1"/>
    </p:bldLst>
  </p:timing>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Request Print Access</a:t>
            </a:r>
          </a:p>
        </p:txBody>
      </p:sp>
      <p:cxnSp>
        <p:nvCxnSpPr>
          <p:cNvPr id="5" name="直接箭头连接符 4"/>
          <p:cNvCxnSpPr/>
          <p:nvPr/>
        </p:nvCxnSpPr>
        <p:spPr>
          <a:xfrm flipH="1">
            <a:off x="5414142" y="3518904"/>
            <a:ext cx="2049855" cy="0"/>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6" name="TextBox 7"/>
          <p:cNvSpPr txBox="1"/>
          <p:nvPr/>
        </p:nvSpPr>
        <p:spPr>
          <a:xfrm>
            <a:off x="5445551" y="3592283"/>
            <a:ext cx="2454583" cy="369332"/>
          </a:xfrm>
          <a:prstGeom prst="rect">
            <a:avLst/>
          </a:prstGeom>
          <a:noFill/>
        </p:spPr>
        <p:txBody>
          <a:bodyPr wrap="none" rtlCol="0">
            <a:spAutoFit/>
          </a:bodyPr>
          <a:lstStyle/>
          <a:p>
            <a:r>
              <a:rPr b="1" dirty="0">
                <a:solidFill>
                  <a:srgbClr val="FF0000"/>
                </a:solidFill>
              </a:rPr>
              <a:t>Approve </a:t>
            </a:r>
            <a:r>
              <a:rPr dirty="0"/>
              <a:t>Print Access</a:t>
            </a:r>
          </a:p>
        </p:txBody>
      </p:sp>
      <p:cxnSp>
        <p:nvCxnSpPr>
          <p:cNvPr id="7" name="直接箭头连接符 6"/>
          <p:cNvCxnSpPr/>
          <p:nvPr/>
        </p:nvCxnSpPr>
        <p:spPr>
          <a:xfrm>
            <a:off x="5416515" y="3303701"/>
            <a:ext cx="2035805" cy="0"/>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8" name="TextBox 9"/>
          <p:cNvSpPr txBox="1"/>
          <p:nvPr/>
        </p:nvSpPr>
        <p:spPr>
          <a:xfrm>
            <a:off x="5414142" y="2873428"/>
            <a:ext cx="2441694" cy="369332"/>
          </a:xfrm>
          <a:prstGeom prst="rect">
            <a:avLst/>
          </a:prstGeom>
          <a:noFill/>
        </p:spPr>
        <p:txBody>
          <a:bodyPr wrap="none" rtlCol="0">
            <a:spAutoFit/>
          </a:bodyPr>
          <a:lstStyle/>
          <a:p>
            <a:r>
              <a:rPr b="1" dirty="0">
                <a:solidFill>
                  <a:srgbClr val="FF0000"/>
                </a:solidFill>
              </a:rPr>
              <a:t>Request </a:t>
            </a:r>
            <a:r>
              <a:rPr dirty="0"/>
              <a:t>Print</a:t>
            </a:r>
            <a:r>
              <a:rPr b="1" dirty="0">
                <a:solidFill>
                  <a:srgbClr val="FF0000"/>
                </a:solidFill>
              </a:rPr>
              <a:t> </a:t>
            </a:r>
            <a:r>
              <a:rPr dirty="0"/>
              <a:t>Access</a:t>
            </a:r>
          </a:p>
        </p:txBody>
      </p:sp>
      <p:grpSp>
        <p:nvGrpSpPr>
          <p:cNvPr id="12" name="组合 43"/>
          <p:cNvGrpSpPr/>
          <p:nvPr/>
        </p:nvGrpSpPr>
        <p:grpSpPr>
          <a:xfrm>
            <a:off x="7756815" y="2754625"/>
            <a:ext cx="1306097" cy="1327449"/>
            <a:chOff x="285720" y="3988812"/>
            <a:chExt cx="1306097" cy="1327449"/>
          </a:xfrm>
        </p:grpSpPr>
        <p:pic>
          <p:nvPicPr>
            <p:cNvPr id="13" name="Picture 3" descr="E:\市场部文档\产品图片\400个常用ppt图标_ppt宝藏_www.pptbz\400个常用ppt图标_ppt宝藏_www.pptbz\400个常用ppt图标(330)_ppt宝藏_www.pptbz.com.png"/>
            <p:cNvPicPr>
              <a:picLocks noChangeAspect="1" noChangeArrowheads="1"/>
            </p:cNvPicPr>
            <p:nvPr/>
          </p:nvPicPr>
          <p:blipFill>
            <a:blip r:embed="rId2"/>
            <a:srcRect/>
            <a:stretch>
              <a:fillRect/>
            </a:stretch>
          </p:blipFill>
          <p:spPr bwMode="auto">
            <a:xfrm>
              <a:off x="285720" y="3988812"/>
              <a:ext cx="1080000" cy="1080000"/>
            </a:xfrm>
            <a:prstGeom prst="rect">
              <a:avLst/>
            </a:prstGeom>
            <a:noFill/>
          </p:spPr>
        </p:pic>
        <p:sp>
          <p:nvSpPr>
            <p:cNvPr id="14" name="TextBox 12"/>
            <p:cNvSpPr txBox="1"/>
            <p:nvPr/>
          </p:nvSpPr>
          <p:spPr>
            <a:xfrm>
              <a:off x="496645" y="4946929"/>
              <a:ext cx="1095172" cy="369332"/>
            </a:xfrm>
            <a:prstGeom prst="rect">
              <a:avLst/>
            </a:prstGeom>
            <a:noFill/>
          </p:spPr>
          <p:txBody>
            <a:bodyPr wrap="none" rtlCol="0">
              <a:spAutoFit/>
            </a:bodyPr>
            <a:lstStyle/>
            <a:p>
              <a:r>
                <a:rPr lang="en-US" altLang="zh-CN" dirty="0">
                  <a:cs typeface="+mn-ea"/>
                  <a:sym typeface="+mn-lt"/>
                </a:rPr>
                <a:t>Manager</a:t>
              </a:r>
              <a:endParaRPr lang="zh-CN" altLang="en-US" dirty="0">
                <a:cs typeface="+mn-ea"/>
                <a:sym typeface="+mn-lt"/>
              </a:endParaRPr>
            </a:p>
          </p:txBody>
        </p:sp>
      </p:grpSp>
      <p:grpSp>
        <p:nvGrpSpPr>
          <p:cNvPr id="9" name="组合 42"/>
          <p:cNvGrpSpPr/>
          <p:nvPr/>
        </p:nvGrpSpPr>
        <p:grpSpPr>
          <a:xfrm>
            <a:off x="4199343" y="2848658"/>
            <a:ext cx="1326004" cy="1312354"/>
            <a:chOff x="3627040" y="3992074"/>
            <a:chExt cx="1326004" cy="1312354"/>
          </a:xfrm>
        </p:grpSpPr>
        <p:pic>
          <p:nvPicPr>
            <p:cNvPr id="10" name="Picture 2" descr="E:\市场部文档\产品图片\400个常用ppt图标_ppt宝藏_www.pptbz\400个常用ppt图标_ppt宝藏_www.pptbz\400个常用ppt图标(362)_ppt宝藏_www.pptbz.com.png"/>
            <p:cNvPicPr>
              <a:picLocks noChangeAspect="1" noChangeArrowheads="1"/>
            </p:cNvPicPr>
            <p:nvPr/>
          </p:nvPicPr>
          <p:blipFill>
            <a:blip r:embed="rId3"/>
            <a:srcRect/>
            <a:stretch>
              <a:fillRect/>
            </a:stretch>
          </p:blipFill>
          <p:spPr bwMode="auto">
            <a:xfrm>
              <a:off x="3714744" y="3992074"/>
              <a:ext cx="1080000" cy="1080000"/>
            </a:xfrm>
            <a:prstGeom prst="rect">
              <a:avLst/>
            </a:prstGeom>
            <a:noFill/>
          </p:spPr>
        </p:pic>
        <p:sp>
          <p:nvSpPr>
            <p:cNvPr id="11" name="TextBox 11"/>
            <p:cNvSpPr txBox="1"/>
            <p:nvPr/>
          </p:nvSpPr>
          <p:spPr>
            <a:xfrm>
              <a:off x="3627040" y="4935096"/>
              <a:ext cx="1326004" cy="369332"/>
            </a:xfrm>
            <a:prstGeom prst="rect">
              <a:avLst/>
            </a:prstGeom>
            <a:noFill/>
          </p:spPr>
          <p:txBody>
            <a:bodyPr wrap="none" rtlCol="0">
              <a:spAutoFit/>
            </a:bodyPr>
            <a:lstStyle/>
            <a:p>
              <a:r>
                <a:rPr lang="en-US" dirty="0">
                  <a:solidFill>
                    <a:schemeClr val="tx1">
                      <a:lumMod val="75000"/>
                      <a:lumOff val="25000"/>
                    </a:schemeClr>
                  </a:solidFill>
                  <a:cs typeface="+mn-ea"/>
                </a:rPr>
                <a:t>Employees</a:t>
              </a:r>
              <a:endParaRPr lang="zh-CN" altLang="en-US" dirty="0">
                <a:cs typeface="+mn-ea"/>
                <a:sym typeface="+mn-lt"/>
              </a:endParaRPr>
            </a:p>
          </p:txBody>
        </p:sp>
      </p:grpSp>
      <p:sp>
        <p:nvSpPr>
          <p:cNvPr id="26" name="圆角矩形 25"/>
          <p:cNvSpPr/>
          <p:nvPr/>
        </p:nvSpPr>
        <p:spPr>
          <a:xfrm>
            <a:off x="663362" y="1700808"/>
            <a:ext cx="1500198" cy="756000"/>
          </a:xfrm>
          <a:prstGeom prst="roundRect">
            <a:avLst>
              <a:gd name="adj" fmla="val 10474"/>
            </a:avLst>
          </a:prstGeom>
          <a:noFill/>
          <a:ln w="19050">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7" name="TextBox 25"/>
          <p:cNvSpPr txBox="1"/>
          <p:nvPr/>
        </p:nvSpPr>
        <p:spPr>
          <a:xfrm>
            <a:off x="523852" y="3233684"/>
            <a:ext cx="3923928" cy="369332"/>
          </a:xfrm>
          <a:prstGeom prst="rect">
            <a:avLst/>
          </a:prstGeom>
          <a:noFill/>
        </p:spPr>
        <p:txBody>
          <a:bodyPr wrap="square" rtlCol="0">
            <a:spAutoFit/>
          </a:bodyPr>
          <a:lstStyle/>
          <a:p>
            <a:pPr algn="ctr"/>
            <a:r>
              <a:rPr dirty="0"/>
              <a:t>Prohibit Printing from All Applications</a:t>
            </a:r>
          </a:p>
        </p:txBody>
      </p:sp>
      <p:cxnSp>
        <p:nvCxnSpPr>
          <p:cNvPr id="29" name="肘形连接符 28"/>
          <p:cNvCxnSpPr/>
          <p:nvPr/>
        </p:nvCxnSpPr>
        <p:spPr>
          <a:xfrm>
            <a:off x="1306304" y="2471680"/>
            <a:ext cx="2813442" cy="710713"/>
          </a:xfrm>
          <a:prstGeom prst="bentConnector3">
            <a:avLst>
              <a:gd name="adj1" fmla="val 562"/>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30" name="肘形连接符 29"/>
          <p:cNvCxnSpPr/>
          <p:nvPr/>
        </p:nvCxnSpPr>
        <p:spPr>
          <a:xfrm flipV="1">
            <a:off x="1307700" y="3654249"/>
            <a:ext cx="2812046" cy="683489"/>
          </a:xfrm>
          <a:prstGeom prst="bentConnector3">
            <a:avLst>
              <a:gd name="adj1" fmla="val 537"/>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1" name="禁止符 30"/>
          <p:cNvSpPr/>
          <p:nvPr/>
        </p:nvSpPr>
        <p:spPr>
          <a:xfrm>
            <a:off x="1128698" y="3803707"/>
            <a:ext cx="360000" cy="360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grpSp>
        <p:nvGrpSpPr>
          <p:cNvPr id="33" name="组合 32"/>
          <p:cNvGrpSpPr/>
          <p:nvPr/>
        </p:nvGrpSpPr>
        <p:grpSpPr>
          <a:xfrm>
            <a:off x="692858" y="4349676"/>
            <a:ext cx="1500198" cy="756000"/>
            <a:chOff x="214282" y="5072074"/>
            <a:chExt cx="1500198" cy="756000"/>
          </a:xfrm>
        </p:grpSpPr>
        <p:grpSp>
          <p:nvGrpSpPr>
            <p:cNvPr id="34" name="组合 33"/>
            <p:cNvGrpSpPr/>
            <p:nvPr/>
          </p:nvGrpSpPr>
          <p:grpSpPr>
            <a:xfrm>
              <a:off x="285720" y="5146118"/>
              <a:ext cx="1290942" cy="648000"/>
              <a:chOff x="329964" y="4729632"/>
              <a:chExt cx="1290942" cy="648000"/>
            </a:xfrm>
          </p:grpSpPr>
          <p:pic>
            <p:nvPicPr>
              <p:cNvPr id="36" name="Picture 9" descr="D:\备用机文件-zhonggm\PPT-统一图标\128\ERP服务器.png"/>
              <p:cNvPicPr>
                <a:picLocks noChangeAspect="1" noChangeArrowheads="1"/>
              </p:cNvPicPr>
              <p:nvPr/>
            </p:nvPicPr>
            <p:blipFill>
              <a:blip r:embed="rId4" cstate="print"/>
              <a:srcRect/>
              <a:stretch>
                <a:fillRect/>
              </a:stretch>
            </p:blipFill>
            <p:spPr bwMode="auto">
              <a:xfrm>
                <a:off x="972906" y="4729632"/>
                <a:ext cx="648000" cy="648000"/>
              </a:xfrm>
              <a:prstGeom prst="rect">
                <a:avLst/>
              </a:prstGeom>
              <a:noFill/>
            </p:spPr>
          </p:pic>
          <p:pic>
            <p:nvPicPr>
              <p:cNvPr id="37" name="Picture 8" descr="C:\Users\liuhj\AppData\Local\Temp\Adobe_Photoshop_icon_256px_1073166_easyicon.net.png"/>
              <p:cNvPicPr>
                <a:picLocks noChangeAspect="1" noChangeArrowheads="1"/>
              </p:cNvPicPr>
              <p:nvPr/>
            </p:nvPicPr>
            <p:blipFill>
              <a:blip r:embed="rId5" cstate="print"/>
              <a:srcRect/>
              <a:stretch>
                <a:fillRect/>
              </a:stretch>
            </p:blipFill>
            <p:spPr bwMode="auto">
              <a:xfrm>
                <a:off x="329964" y="4729632"/>
                <a:ext cx="612000" cy="612000"/>
              </a:xfrm>
              <a:prstGeom prst="rect">
                <a:avLst/>
              </a:prstGeom>
              <a:noFill/>
            </p:spPr>
          </p:pic>
        </p:grpSp>
        <p:sp>
          <p:nvSpPr>
            <p:cNvPr id="35" name="圆角矩形 34"/>
            <p:cNvSpPr/>
            <p:nvPr/>
          </p:nvSpPr>
          <p:spPr>
            <a:xfrm>
              <a:off x="214282" y="5072074"/>
              <a:ext cx="1500198" cy="756000"/>
            </a:xfrm>
            <a:prstGeom prst="roundRect">
              <a:avLst>
                <a:gd name="adj" fmla="val 10474"/>
              </a:avLst>
            </a:prstGeom>
            <a:noFill/>
            <a:ln w="19050">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38" name="禁止符 37"/>
          <p:cNvSpPr/>
          <p:nvPr/>
        </p:nvSpPr>
        <p:spPr>
          <a:xfrm>
            <a:off x="1124240" y="2668658"/>
            <a:ext cx="360000" cy="360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sp>
        <p:nvSpPr>
          <p:cNvPr id="46" name="TextBox 32"/>
          <p:cNvSpPr txBox="1"/>
          <p:nvPr/>
        </p:nvSpPr>
        <p:spPr>
          <a:xfrm>
            <a:off x="692858" y="5392359"/>
            <a:ext cx="7839582" cy="646331"/>
          </a:xfrm>
          <a:prstGeom prst="rect">
            <a:avLst/>
          </a:prstGeom>
        </p:spPr>
        <p:style>
          <a:lnRef idx="1">
            <a:schemeClr val="accent6"/>
          </a:lnRef>
          <a:fillRef idx="2">
            <a:schemeClr val="accent6"/>
          </a:fillRef>
          <a:effectRef idx="1">
            <a:schemeClr val="accent6"/>
          </a:effectRef>
          <a:fontRef idx="minor">
            <a:schemeClr val="dk1"/>
          </a:fontRef>
        </p:style>
        <p:txBody>
          <a:bodyPr wrap="square" rtlCol="0">
            <a:spAutoFit/>
          </a:bodyPr>
          <a:lstStyle/>
          <a:p>
            <a:r>
              <a:rPr dirty="0"/>
              <a:t>Permissions </a:t>
            </a:r>
            <a:r>
              <a:rPr dirty="0" err="1"/>
              <a:t>include:</a:t>
            </a:r>
            <a:r>
              <a:rPr lang="en-US" dirty="0" err="1"/>
              <a:t>allowed</a:t>
            </a:r>
            <a:r>
              <a:rPr dirty="0"/>
              <a:t> printers, applications, time periods, and print durations</a:t>
            </a:r>
            <a:endParaRPr lang="en-US" altLang="zh-CN" dirty="0">
              <a:cs typeface="+mn-ea"/>
              <a:sym typeface="+mn-lt"/>
            </a:endParaRPr>
          </a:p>
        </p:txBody>
      </p:sp>
      <p:pic>
        <p:nvPicPr>
          <p:cNvPr id="47" name="圖片 30"/>
          <p:cNvPicPr>
            <a:picLocks noChangeAspect="1"/>
          </p:cNvPicPr>
          <p:nvPr/>
        </p:nvPicPr>
        <p:blipFill>
          <a:blip r:embed="rId6"/>
          <a:srcRect/>
          <a:stretch>
            <a:fillRect/>
          </a:stretch>
        </p:blipFill>
        <p:spPr bwMode="auto">
          <a:xfrm>
            <a:off x="1126304" y="2663196"/>
            <a:ext cx="360000" cy="360000"/>
          </a:xfrm>
          <a:prstGeom prst="rect">
            <a:avLst/>
          </a:prstGeom>
          <a:noFill/>
          <a:ln w="9525">
            <a:noFill/>
            <a:miter lim="800000"/>
            <a:headEnd/>
            <a:tailEnd/>
          </a:ln>
        </p:spPr>
      </p:pic>
      <p:pic>
        <p:nvPicPr>
          <p:cNvPr id="48" name="圖片 30"/>
          <p:cNvPicPr>
            <a:picLocks noChangeAspect="1"/>
          </p:cNvPicPr>
          <p:nvPr/>
        </p:nvPicPr>
        <p:blipFill>
          <a:blip r:embed="rId6"/>
          <a:srcRect/>
          <a:stretch>
            <a:fillRect/>
          </a:stretch>
        </p:blipFill>
        <p:spPr bwMode="auto">
          <a:xfrm>
            <a:off x="1135671" y="3798521"/>
            <a:ext cx="360000" cy="360000"/>
          </a:xfrm>
          <a:prstGeom prst="rect">
            <a:avLst/>
          </a:prstGeom>
          <a:noFill/>
          <a:ln w="9525">
            <a:noFill/>
            <a:miter lim="800000"/>
            <a:headEnd/>
            <a:tailEnd/>
          </a:ln>
        </p:spPr>
      </p:pic>
      <p:pic>
        <p:nvPicPr>
          <p:cNvPr id="16" name="图片 15">
            <a:extLst>
              <a:ext uri="{FF2B5EF4-FFF2-40B4-BE49-F238E27FC236}">
                <a16:creationId xmlns:a16="http://schemas.microsoft.com/office/drawing/2014/main" id="{5DCA3AF8-4468-D8C8-40F8-BD4E4EBA751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662885" y="1700808"/>
            <a:ext cx="812771" cy="812771"/>
          </a:xfrm>
          <a:prstGeom prst="rect">
            <a:avLst/>
          </a:prstGeom>
        </p:spPr>
      </p:pic>
      <p:pic>
        <p:nvPicPr>
          <p:cNvPr id="18" name="图片 17">
            <a:extLst>
              <a:ext uri="{FF2B5EF4-FFF2-40B4-BE49-F238E27FC236}">
                <a16:creationId xmlns:a16="http://schemas.microsoft.com/office/drawing/2014/main" id="{1D6EC6CB-4DD3-3CBB-570F-9132FA0CC62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259632" y="1802665"/>
            <a:ext cx="999245" cy="562638"/>
          </a:xfrm>
          <a:prstGeom prst="rect">
            <a:avLst/>
          </a:prstGeom>
        </p:spPr>
      </p:pic>
    </p:spTree>
    <p:extLst>
      <p:ext uri="{BB962C8B-B14F-4D97-AF65-F5344CB8AC3E}">
        <p14:creationId xmlns:p14="http://schemas.microsoft.com/office/powerpoint/2010/main" val="3167686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0" nodeType="clickEffect">
                                  <p:stCondLst>
                                    <p:cond delay="0"/>
                                  </p:stCondLst>
                                  <p:childTnLst>
                                    <p:set>
                                      <p:cBhvr>
                                        <p:cTn id="20" dur="1" fill="hold">
                                          <p:stCondLst>
                                            <p:cond delay="0"/>
                                          </p:stCondLst>
                                        </p:cTn>
                                        <p:tgtEl>
                                          <p:spTgt spid="38"/>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31"/>
                                        </p:tgtEl>
                                        <p:attrNameLst>
                                          <p:attrName>style.visibility</p:attrName>
                                        </p:attrNameLst>
                                      </p:cBhvr>
                                      <p:to>
                                        <p:strVal val="hidden"/>
                                      </p:to>
                                    </p:set>
                                  </p:childTnLst>
                                </p:cTn>
                              </p:par>
                            </p:childTnLst>
                          </p:cTn>
                        </p:par>
                        <p:par>
                          <p:cTn id="23" fill="hold">
                            <p:stCondLst>
                              <p:cond delay="0"/>
                            </p:stCondLst>
                            <p:childTnLst>
                              <p:par>
                                <p:cTn id="24" presetID="12" presetClass="entr" presetSubtype="1" fill="hold" nodeType="afterEffect">
                                  <p:stCondLst>
                                    <p:cond delay="0"/>
                                  </p:stCondLst>
                                  <p:childTnLst>
                                    <p:set>
                                      <p:cBhvr>
                                        <p:cTn id="25" dur="1" fill="hold">
                                          <p:stCondLst>
                                            <p:cond delay="0"/>
                                          </p:stCondLst>
                                        </p:cTn>
                                        <p:tgtEl>
                                          <p:spTgt spid="47"/>
                                        </p:tgtEl>
                                        <p:attrNameLst>
                                          <p:attrName>style.visibility</p:attrName>
                                        </p:attrNameLst>
                                      </p:cBhvr>
                                      <p:to>
                                        <p:strVal val="visible"/>
                                      </p:to>
                                    </p:set>
                                    <p:animEffect transition="in" filter="slide(fromTop)">
                                      <p:cBhvr>
                                        <p:cTn id="26" dur="500"/>
                                        <p:tgtEl>
                                          <p:spTgt spid="47"/>
                                        </p:tgtEl>
                                      </p:cBhvr>
                                    </p:animEffect>
                                  </p:childTnLst>
                                </p:cTn>
                              </p:par>
                            </p:childTnLst>
                          </p:cTn>
                        </p:par>
                        <p:par>
                          <p:cTn id="27" fill="hold">
                            <p:stCondLst>
                              <p:cond delay="500"/>
                            </p:stCondLst>
                            <p:childTnLst>
                              <p:par>
                                <p:cTn id="28" presetID="12" presetClass="entr" presetSubtype="1" fill="hold"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Top)">
                                      <p:cBhvr>
                                        <p:cTn id="30" dur="500"/>
                                        <p:tgtEl>
                                          <p:spTgt spid="48"/>
                                        </p:tgtEl>
                                      </p:cBhvr>
                                    </p:animEffect>
                                  </p:childTnLst>
                                </p:cTn>
                              </p:par>
                            </p:childTnLst>
                          </p:cTn>
                        </p:par>
                        <p:par>
                          <p:cTn id="31" fill="hold">
                            <p:stCondLst>
                              <p:cond delay="1000"/>
                            </p:stCondLst>
                            <p:childTnLst>
                              <p:par>
                                <p:cTn id="32" presetID="1" presetClass="entr" presetSubtype="0" fill="hold" nodeType="afterEffect">
                                  <p:stCondLst>
                                    <p:cond delay="0"/>
                                  </p:stCondLst>
                                  <p:childTnLst>
                                    <p:set>
                                      <p:cBhvr>
                                        <p:cTn id="33" dur="1" fill="hold">
                                          <p:stCondLst>
                                            <p:cond delay="0"/>
                                          </p:stCondLst>
                                        </p:cTn>
                                        <p:tgtEl>
                                          <p:spTgt spid="47"/>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0"/>
                                          </p:stCondLst>
                                        </p:cTn>
                                        <p:tgtEl>
                                          <p:spTgt spid="48"/>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22" presetClass="entr" presetSubtype="8" fill="hold" grpId="0" nodeType="clickEffect">
                                  <p:stCondLst>
                                    <p:cond delay="0"/>
                                  </p:stCondLst>
                                  <p:childTnLst>
                                    <p:set>
                                      <p:cBhvr>
                                        <p:cTn id="39" dur="1" fill="hold">
                                          <p:stCondLst>
                                            <p:cond delay="0"/>
                                          </p:stCondLst>
                                        </p:cTn>
                                        <p:tgtEl>
                                          <p:spTgt spid="46"/>
                                        </p:tgtEl>
                                        <p:attrNameLst>
                                          <p:attrName>style.visibility</p:attrName>
                                        </p:attrNameLst>
                                      </p:cBhvr>
                                      <p:to>
                                        <p:strVal val="visible"/>
                                      </p:to>
                                    </p:set>
                                    <p:animEffect transition="in" filter="wipe(left)">
                                      <p:cBhvr>
                                        <p:cTn id="40"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31" grpId="0" animBg="1"/>
      <p:bldP spid="38" grpId="0" animBg="1"/>
      <p:bldP spid="46" grpId="0" animBg="1"/>
    </p:bldLst>
  </p:timing>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Print Watermark</a:t>
            </a:r>
          </a:p>
        </p:txBody>
      </p:sp>
      <p:pic>
        <p:nvPicPr>
          <p:cNvPr id="1026" name="Picture 2" descr="C:\Users\liuhj\AppData\Local\Temp\Printer_1216px_1176518_easyicon.net.png"/>
          <p:cNvPicPr>
            <a:picLocks noChangeAspect="1" noChangeArrowheads="1"/>
          </p:cNvPicPr>
          <p:nvPr/>
        </p:nvPicPr>
        <p:blipFill>
          <a:blip r:embed="rId2" cstate="print"/>
          <a:srcRect/>
          <a:stretch>
            <a:fillRect/>
          </a:stretch>
        </p:blipFill>
        <p:spPr bwMode="auto">
          <a:xfrm>
            <a:off x="178340" y="2654182"/>
            <a:ext cx="1022804" cy="900000"/>
          </a:xfrm>
          <a:prstGeom prst="rect">
            <a:avLst/>
          </a:prstGeom>
          <a:noFill/>
        </p:spPr>
      </p:pic>
      <p:cxnSp>
        <p:nvCxnSpPr>
          <p:cNvPr id="7" name="直接箭头连接符 6"/>
          <p:cNvCxnSpPr/>
          <p:nvPr/>
        </p:nvCxnSpPr>
        <p:spPr>
          <a:xfrm>
            <a:off x="1321348" y="3082810"/>
            <a:ext cx="126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253523" y="2365041"/>
            <a:ext cx="1327825" cy="923330"/>
          </a:xfrm>
          <a:prstGeom prst="rect">
            <a:avLst/>
          </a:prstGeom>
          <a:noFill/>
        </p:spPr>
        <p:txBody>
          <a:bodyPr wrap="square" rtlCol="0">
            <a:spAutoFit/>
          </a:bodyPr>
          <a:lstStyle/>
          <a:p>
            <a:r>
              <a:rPr dirty="0"/>
              <a:t>Custom Watermark</a:t>
            </a:r>
            <a:endParaRPr lang="en-US" altLang="zh-CN" dirty="0">
              <a:cs typeface="+mn-ea"/>
              <a:sym typeface="+mn-lt"/>
            </a:endParaRPr>
          </a:p>
          <a:p>
            <a:endParaRPr lang="en-US" altLang="zh-CN" dirty="0">
              <a:cs typeface="+mn-ea"/>
              <a:sym typeface="+mn-lt"/>
            </a:endParaRPr>
          </a:p>
        </p:txBody>
      </p:sp>
      <p:sp>
        <p:nvSpPr>
          <p:cNvPr id="9" name="圆角矩形 8"/>
          <p:cNvSpPr/>
          <p:nvPr/>
        </p:nvSpPr>
        <p:spPr>
          <a:xfrm>
            <a:off x="2792050" y="1852232"/>
            <a:ext cx="1620000" cy="72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a:t>Text/Image</a:t>
            </a:r>
          </a:p>
        </p:txBody>
      </p:sp>
      <p:sp>
        <p:nvSpPr>
          <p:cNvPr id="10" name="圆角矩形 9"/>
          <p:cNvSpPr/>
          <p:nvPr/>
        </p:nvSpPr>
        <p:spPr>
          <a:xfrm>
            <a:off x="2792050" y="2709946"/>
            <a:ext cx="1620000" cy="72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a:t>QR Code/Dot Matrix</a:t>
            </a:r>
          </a:p>
        </p:txBody>
      </p:sp>
      <p:sp>
        <p:nvSpPr>
          <p:cNvPr id="11" name="圆角矩形 10"/>
          <p:cNvSpPr/>
          <p:nvPr/>
        </p:nvSpPr>
        <p:spPr>
          <a:xfrm>
            <a:off x="2678670" y="1713078"/>
            <a:ext cx="1857388" cy="2683800"/>
          </a:xfrm>
          <a:prstGeom prst="roundRect">
            <a:avLst>
              <a:gd name="adj" fmla="val 10315"/>
            </a:avLst>
          </a:prstGeom>
          <a:noFill/>
          <a:ln w="19050">
            <a:solidFill>
              <a:schemeClr val="bg1">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cxnSp>
        <p:nvCxnSpPr>
          <p:cNvPr id="12" name="直接箭头连接符 11"/>
          <p:cNvCxnSpPr/>
          <p:nvPr/>
        </p:nvCxnSpPr>
        <p:spPr>
          <a:xfrm>
            <a:off x="4593446" y="3082810"/>
            <a:ext cx="180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4680910" y="2408647"/>
            <a:ext cx="1332674" cy="646331"/>
          </a:xfrm>
          <a:prstGeom prst="rect">
            <a:avLst/>
          </a:prstGeom>
          <a:noFill/>
        </p:spPr>
        <p:txBody>
          <a:bodyPr wrap="square" rtlCol="0">
            <a:spAutoFit/>
          </a:bodyPr>
          <a:lstStyle/>
          <a:p>
            <a:r>
              <a:rPr dirty="0"/>
              <a:t>Watermark Effect</a:t>
            </a:r>
          </a:p>
        </p:txBody>
      </p:sp>
      <p:sp>
        <p:nvSpPr>
          <p:cNvPr id="14" name="TextBox 13"/>
          <p:cNvSpPr txBox="1"/>
          <p:nvPr/>
        </p:nvSpPr>
        <p:spPr>
          <a:xfrm>
            <a:off x="2678670" y="4501975"/>
            <a:ext cx="1782604" cy="338554"/>
          </a:xfrm>
          <a:prstGeom prst="rect">
            <a:avLst/>
          </a:prstGeom>
          <a:noFill/>
        </p:spPr>
        <p:txBody>
          <a:bodyPr wrap="none" rtlCol="0">
            <a:spAutoFit/>
          </a:bodyPr>
          <a:lstStyle/>
          <a:p>
            <a:r>
              <a:rPr sz="1600" dirty="0"/>
              <a:t>Watermark Types</a:t>
            </a:r>
          </a:p>
        </p:txBody>
      </p:sp>
      <p:sp>
        <p:nvSpPr>
          <p:cNvPr id="17" name="TextBox 16"/>
          <p:cNvSpPr txBox="1"/>
          <p:nvPr/>
        </p:nvSpPr>
        <p:spPr>
          <a:xfrm>
            <a:off x="35496" y="5083074"/>
            <a:ext cx="6500826" cy="646331"/>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dirty="0"/>
              <a:t>Printed paper displays </a:t>
            </a:r>
            <a:r>
              <a:rPr dirty="0">
                <a:solidFill>
                  <a:srgbClr val="FF0000"/>
                </a:solidFill>
              </a:rPr>
              <a:t>computer</a:t>
            </a:r>
            <a:r>
              <a:rPr dirty="0"/>
              <a:t> </a:t>
            </a:r>
            <a:r>
              <a:rPr dirty="0">
                <a:solidFill>
                  <a:srgbClr val="FF0000"/>
                </a:solidFill>
              </a:rPr>
              <a:t>name</a:t>
            </a:r>
            <a:r>
              <a:rPr dirty="0"/>
              <a:t>, </a:t>
            </a:r>
            <a:r>
              <a:rPr dirty="0">
                <a:solidFill>
                  <a:srgbClr val="FF0000"/>
                </a:solidFill>
              </a:rPr>
              <a:t>IP</a:t>
            </a:r>
            <a:r>
              <a:rPr dirty="0"/>
              <a:t> </a:t>
            </a:r>
            <a:r>
              <a:rPr dirty="0">
                <a:solidFill>
                  <a:srgbClr val="FF0000"/>
                </a:solidFill>
              </a:rPr>
              <a:t>address</a:t>
            </a:r>
            <a:r>
              <a:rPr dirty="0"/>
              <a:t>, </a:t>
            </a:r>
            <a:r>
              <a:rPr dirty="0">
                <a:solidFill>
                  <a:srgbClr val="FF0000"/>
                </a:solidFill>
              </a:rPr>
              <a:t>username</a:t>
            </a:r>
            <a:r>
              <a:rPr dirty="0"/>
              <a:t>, and </a:t>
            </a:r>
            <a:r>
              <a:rPr dirty="0">
                <a:solidFill>
                  <a:srgbClr val="FF0000"/>
                </a:solidFill>
              </a:rPr>
              <a:t>time</a:t>
            </a:r>
            <a:r>
              <a:rPr dirty="0"/>
              <a:t> to trace print behavior accurately</a:t>
            </a:r>
            <a:endParaRPr lang="en-US" altLang="zh-CN" dirty="0">
              <a:cs typeface="+mn-ea"/>
              <a:sym typeface="+mn-lt"/>
            </a:endParaRPr>
          </a:p>
        </p:txBody>
      </p:sp>
      <p:cxnSp>
        <p:nvCxnSpPr>
          <p:cNvPr id="19" name="形状 18"/>
          <p:cNvCxnSpPr>
            <a:cxnSpLocks/>
            <a:endCxn id="17" idx="3"/>
          </p:cNvCxnSpPr>
          <p:nvPr/>
        </p:nvCxnSpPr>
        <p:spPr>
          <a:xfrm rot="5400000">
            <a:off x="6893751" y="4511331"/>
            <a:ext cx="537480" cy="1252338"/>
          </a:xfrm>
          <a:prstGeom prst="bentConnector2">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5" name="圆角矩形 9">
            <a:extLst>
              <a:ext uri="{FF2B5EF4-FFF2-40B4-BE49-F238E27FC236}">
                <a16:creationId xmlns:a16="http://schemas.microsoft.com/office/drawing/2014/main" id="{87437597-C9BE-45A5-8086-D70AC2C5E88D}"/>
              </a:ext>
            </a:extLst>
          </p:cNvPr>
          <p:cNvSpPr/>
          <p:nvPr/>
        </p:nvSpPr>
        <p:spPr>
          <a:xfrm>
            <a:off x="2792050" y="3567661"/>
            <a:ext cx="1620000" cy="720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a:t>Watermark Marker</a:t>
            </a:r>
          </a:p>
        </p:txBody>
      </p:sp>
      <p:pic>
        <p:nvPicPr>
          <p:cNvPr id="18" name="图片 17">
            <a:extLst>
              <a:ext uri="{FF2B5EF4-FFF2-40B4-BE49-F238E27FC236}">
                <a16:creationId xmlns:a16="http://schemas.microsoft.com/office/drawing/2014/main" id="{ADFD138E-A918-0007-C035-F185CFD9BE6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683384" y="1778968"/>
            <a:ext cx="2038643" cy="2900191"/>
          </a:xfrm>
          <a:prstGeom prst="rect">
            <a:avLst/>
          </a:prstGeom>
        </p:spPr>
      </p:pic>
    </p:spTree>
    <p:extLst>
      <p:ext uri="{BB962C8B-B14F-4D97-AF65-F5344CB8AC3E}">
        <p14:creationId xmlns:p14="http://schemas.microsoft.com/office/powerpoint/2010/main" val="3783572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right)">
                                      <p:cBhvr>
                                        <p:cTn id="7" dur="500"/>
                                        <p:tgtEl>
                                          <p:spTgt spid="19"/>
                                        </p:tgtEl>
                                      </p:cBhvr>
                                    </p:animEffect>
                                  </p:childTnLst>
                                </p:cTn>
                              </p:par>
                            </p:childTnLst>
                          </p:cTn>
                        </p:par>
                        <p:par>
                          <p:cTn id="8" fill="hold">
                            <p:stCondLst>
                              <p:cond delay="500"/>
                            </p:stCondLst>
                            <p:childTnLst>
                              <p:par>
                                <p:cTn id="9" presetID="12" presetClass="entr" presetSubtype="4"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slide(fromBottom)">
                                      <p:cBhvr>
                                        <p:cTn id="1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Request to Remove Watermark</a:t>
            </a:r>
          </a:p>
        </p:txBody>
      </p:sp>
      <p:pic>
        <p:nvPicPr>
          <p:cNvPr id="1027" name="Picture 3"/>
          <p:cNvPicPr>
            <a:picLocks noChangeAspect="1" noChangeArrowheads="1"/>
          </p:cNvPicPr>
          <p:nvPr/>
        </p:nvPicPr>
        <p:blipFill>
          <a:blip r:embed="rId2"/>
          <a:srcRect/>
          <a:stretch>
            <a:fillRect/>
          </a:stretch>
        </p:blipFill>
        <p:spPr bwMode="auto">
          <a:xfrm>
            <a:off x="6096583" y="2155751"/>
            <a:ext cx="2088232" cy="3001441"/>
          </a:xfrm>
          <a:prstGeom prst="rect">
            <a:avLst/>
          </a:prstGeom>
          <a:noFill/>
          <a:ln w="9525">
            <a:solidFill>
              <a:schemeClr val="tx1"/>
            </a:solidFill>
            <a:miter lim="800000"/>
            <a:headEnd/>
            <a:tailEnd/>
          </a:ln>
          <a:effectLst/>
        </p:spPr>
      </p:pic>
      <p:pic>
        <p:nvPicPr>
          <p:cNvPr id="3" name="图片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94069" y="2155752"/>
            <a:ext cx="2090746" cy="3001440"/>
          </a:xfrm>
          <a:prstGeom prst="rect">
            <a:avLst/>
          </a:prstGeom>
          <a:ln>
            <a:solidFill>
              <a:schemeClr val="tx1"/>
            </a:solidFill>
          </a:ln>
        </p:spPr>
      </p:pic>
      <p:cxnSp>
        <p:nvCxnSpPr>
          <p:cNvPr id="20" name="直接箭头连接符 19"/>
          <p:cNvCxnSpPr/>
          <p:nvPr/>
        </p:nvCxnSpPr>
        <p:spPr>
          <a:xfrm>
            <a:off x="4721012" y="3828919"/>
            <a:ext cx="1231555" cy="0"/>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21" name="TextBox 9"/>
          <p:cNvSpPr txBox="1"/>
          <p:nvPr/>
        </p:nvSpPr>
        <p:spPr>
          <a:xfrm>
            <a:off x="4747643" y="3455099"/>
            <a:ext cx="1107996" cy="369332"/>
          </a:xfrm>
          <a:prstGeom prst="rect">
            <a:avLst/>
          </a:prstGeom>
          <a:noFill/>
        </p:spPr>
        <p:txBody>
          <a:bodyPr wrap="none" rtlCol="0">
            <a:spAutoFit/>
          </a:bodyPr>
          <a:lstStyle/>
          <a:p>
            <a:r>
              <a:t>Print File</a:t>
            </a:r>
          </a:p>
        </p:txBody>
      </p:sp>
      <p:grpSp>
        <p:nvGrpSpPr>
          <p:cNvPr id="25" name="组合 42"/>
          <p:cNvGrpSpPr/>
          <p:nvPr/>
        </p:nvGrpSpPr>
        <p:grpSpPr>
          <a:xfrm>
            <a:off x="3641012" y="3109273"/>
            <a:ext cx="1307910" cy="1296367"/>
            <a:chOff x="3714744" y="3992074"/>
            <a:chExt cx="1307910" cy="1296367"/>
          </a:xfrm>
        </p:grpSpPr>
        <p:pic>
          <p:nvPicPr>
            <p:cNvPr id="26" name="Picture 2" descr="E:\市场部文档\产品图片\400个常用ppt图标_ppt宝藏_www.pptbz\400个常用ppt图标_ppt宝藏_www.pptbz\400个常用ppt图标(362)_ppt宝藏_www.pptbz.com.png"/>
            <p:cNvPicPr>
              <a:picLocks noChangeAspect="1" noChangeArrowheads="1"/>
            </p:cNvPicPr>
            <p:nvPr/>
          </p:nvPicPr>
          <p:blipFill>
            <a:blip r:embed="rId4"/>
            <a:srcRect/>
            <a:stretch>
              <a:fillRect/>
            </a:stretch>
          </p:blipFill>
          <p:spPr bwMode="auto">
            <a:xfrm>
              <a:off x="3714744" y="3992074"/>
              <a:ext cx="1080000" cy="1080000"/>
            </a:xfrm>
            <a:prstGeom prst="rect">
              <a:avLst/>
            </a:prstGeom>
            <a:noFill/>
          </p:spPr>
        </p:pic>
        <p:sp>
          <p:nvSpPr>
            <p:cNvPr id="27" name="TextBox 11"/>
            <p:cNvSpPr txBox="1"/>
            <p:nvPr/>
          </p:nvSpPr>
          <p:spPr>
            <a:xfrm>
              <a:off x="3812066" y="4919109"/>
              <a:ext cx="1210588" cy="369332"/>
            </a:xfrm>
            <a:prstGeom prst="rect">
              <a:avLst/>
            </a:prstGeom>
            <a:noFill/>
          </p:spPr>
          <p:txBody>
            <a:bodyPr wrap="none" rtlCol="0">
              <a:spAutoFit/>
            </a:bodyPr>
            <a:lstStyle/>
            <a:p>
              <a:r>
                <a:rPr lang="en-US" altLang="zh-CN" dirty="0">
                  <a:cs typeface="+mn-ea"/>
                  <a:sym typeface="+mn-lt"/>
                </a:rPr>
                <a:t>Employee</a:t>
              </a:r>
              <a:endParaRPr lang="zh-CN" altLang="en-US" dirty="0">
                <a:cs typeface="+mn-ea"/>
                <a:sym typeface="+mn-lt"/>
              </a:endParaRPr>
            </a:p>
          </p:txBody>
        </p:sp>
      </p:grpSp>
      <p:cxnSp>
        <p:nvCxnSpPr>
          <p:cNvPr id="29" name="直接箭头连接符 28"/>
          <p:cNvCxnSpPr/>
          <p:nvPr/>
        </p:nvCxnSpPr>
        <p:spPr>
          <a:xfrm flipH="1">
            <a:off x="1487884" y="3615809"/>
            <a:ext cx="2049855" cy="0"/>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30" name="TextBox 7"/>
          <p:cNvSpPr txBox="1"/>
          <p:nvPr/>
        </p:nvSpPr>
        <p:spPr>
          <a:xfrm>
            <a:off x="1519293" y="3897809"/>
            <a:ext cx="2341074" cy="646331"/>
          </a:xfrm>
          <a:prstGeom prst="rect">
            <a:avLst/>
          </a:prstGeom>
          <a:noFill/>
        </p:spPr>
        <p:txBody>
          <a:bodyPr wrap="square" rtlCol="0">
            <a:spAutoFit/>
          </a:bodyPr>
          <a:lstStyle/>
          <a:p>
            <a:r>
              <a:rPr b="1" dirty="0">
                <a:solidFill>
                  <a:srgbClr val="FF0000"/>
                </a:solidFill>
              </a:rPr>
              <a:t>Approve </a:t>
            </a:r>
            <a:r>
              <a:rPr dirty="0"/>
              <a:t>Watermark Removal</a:t>
            </a:r>
          </a:p>
        </p:txBody>
      </p:sp>
      <p:cxnSp>
        <p:nvCxnSpPr>
          <p:cNvPr id="31" name="直接箭头连接符 30"/>
          <p:cNvCxnSpPr/>
          <p:nvPr/>
        </p:nvCxnSpPr>
        <p:spPr>
          <a:xfrm>
            <a:off x="1490257" y="3831833"/>
            <a:ext cx="2035805" cy="0"/>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32" name="TextBox 9"/>
          <p:cNvSpPr txBox="1"/>
          <p:nvPr/>
        </p:nvSpPr>
        <p:spPr>
          <a:xfrm>
            <a:off x="1475536" y="2876276"/>
            <a:ext cx="2868092" cy="646331"/>
          </a:xfrm>
          <a:prstGeom prst="rect">
            <a:avLst/>
          </a:prstGeom>
          <a:noFill/>
        </p:spPr>
        <p:txBody>
          <a:bodyPr wrap="square" rtlCol="0">
            <a:spAutoFit/>
          </a:bodyPr>
          <a:lstStyle/>
          <a:p>
            <a:r>
              <a:rPr b="1" dirty="0">
                <a:solidFill>
                  <a:srgbClr val="FF0000"/>
                </a:solidFill>
              </a:rPr>
              <a:t>Request </a:t>
            </a:r>
            <a:r>
              <a:rPr dirty="0"/>
              <a:t>to Remove Watermark</a:t>
            </a:r>
          </a:p>
        </p:txBody>
      </p:sp>
      <p:grpSp>
        <p:nvGrpSpPr>
          <p:cNvPr id="33" name="组合 43"/>
          <p:cNvGrpSpPr/>
          <p:nvPr/>
        </p:nvGrpSpPr>
        <p:grpSpPr>
          <a:xfrm>
            <a:off x="395536" y="3105380"/>
            <a:ext cx="1148191" cy="1334850"/>
            <a:chOff x="285720" y="3988812"/>
            <a:chExt cx="1148191" cy="1334850"/>
          </a:xfrm>
        </p:grpSpPr>
        <p:pic>
          <p:nvPicPr>
            <p:cNvPr id="34" name="Picture 3" descr="E:\市场部文档\产品图片\400个常用ppt图标_ppt宝藏_www.pptbz\400个常用ppt图标_ppt宝藏_www.pptbz\400个常用ppt图标(330)_ppt宝藏_www.pptbz.com.png"/>
            <p:cNvPicPr>
              <a:picLocks noChangeAspect="1" noChangeArrowheads="1"/>
            </p:cNvPicPr>
            <p:nvPr/>
          </p:nvPicPr>
          <p:blipFill>
            <a:blip r:embed="rId5"/>
            <a:srcRect/>
            <a:stretch>
              <a:fillRect/>
            </a:stretch>
          </p:blipFill>
          <p:spPr bwMode="auto">
            <a:xfrm>
              <a:off x="285720" y="3988812"/>
              <a:ext cx="1080000" cy="1080000"/>
            </a:xfrm>
            <a:prstGeom prst="rect">
              <a:avLst/>
            </a:prstGeom>
            <a:noFill/>
          </p:spPr>
        </p:pic>
        <p:sp>
          <p:nvSpPr>
            <p:cNvPr id="35" name="TextBox 12"/>
            <p:cNvSpPr txBox="1"/>
            <p:nvPr/>
          </p:nvSpPr>
          <p:spPr>
            <a:xfrm>
              <a:off x="338739" y="4954330"/>
              <a:ext cx="1095172" cy="369332"/>
            </a:xfrm>
            <a:prstGeom prst="rect">
              <a:avLst/>
            </a:prstGeom>
            <a:noFill/>
          </p:spPr>
          <p:txBody>
            <a:bodyPr wrap="none" rtlCol="0">
              <a:spAutoFit/>
            </a:bodyPr>
            <a:lstStyle/>
            <a:p>
              <a:r>
                <a:rPr lang="en-US" altLang="zh-CN" dirty="0">
                  <a:cs typeface="+mn-ea"/>
                  <a:sym typeface="+mn-lt"/>
                </a:rPr>
                <a:t>Manager</a:t>
              </a:r>
              <a:endParaRPr lang="zh-CN" altLang="en-US" dirty="0">
                <a:cs typeface="+mn-ea"/>
                <a:sym typeface="+mn-lt"/>
              </a:endParaRPr>
            </a:p>
          </p:txBody>
        </p:sp>
      </p:grpSp>
    </p:spTree>
    <p:extLst>
      <p:ext uri="{BB962C8B-B14F-4D97-AF65-F5344CB8AC3E}">
        <p14:creationId xmlns:p14="http://schemas.microsoft.com/office/powerpoint/2010/main" val="2295913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0"/>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2" grpId="0"/>
    </p:bldLst>
  </p:timing>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t>  </a:t>
            </a:r>
            <a:r>
              <a:rPr sz="3600" b="1" dirty="0"/>
              <a:t>Watermark and Document </a:t>
            </a:r>
            <a:endParaRPr lang="en-US" sz="3600" b="1" dirty="0"/>
          </a:p>
          <a:p>
            <a:pPr algn="ctr"/>
            <a:r>
              <a:rPr sz="3600" b="1" dirty="0"/>
              <a:t>Traceability</a:t>
            </a:r>
          </a:p>
        </p:txBody>
      </p:sp>
      <p:sp>
        <p:nvSpPr>
          <p:cNvPr id="6" name="Freeform 35"/>
          <p:cNvSpPr>
            <a:spLocks noEditPoints="1"/>
          </p:cNvSpPr>
          <p:nvPr/>
        </p:nvSpPr>
        <p:spPr bwMode="auto">
          <a:xfrm>
            <a:off x="971600" y="2811632"/>
            <a:ext cx="667333" cy="734669"/>
          </a:xfrm>
          <a:custGeom>
            <a:avLst/>
            <a:gdLst>
              <a:gd name="T0" fmla="*/ 1502 w 1579"/>
              <a:gd name="T1" fmla="*/ 0 h 1744"/>
              <a:gd name="T2" fmla="*/ 76 w 1579"/>
              <a:gd name="T3" fmla="*/ 0 h 1744"/>
              <a:gd name="T4" fmla="*/ 22 w 1579"/>
              <a:gd name="T5" fmla="*/ 23 h 1744"/>
              <a:gd name="T6" fmla="*/ 0 w 1579"/>
              <a:gd name="T7" fmla="*/ 77 h 1744"/>
              <a:gd name="T8" fmla="*/ 0 w 1579"/>
              <a:gd name="T9" fmla="*/ 1664 h 1744"/>
              <a:gd name="T10" fmla="*/ 41 w 1579"/>
              <a:gd name="T11" fmla="*/ 1731 h 1744"/>
              <a:gd name="T12" fmla="*/ 121 w 1579"/>
              <a:gd name="T13" fmla="*/ 1724 h 1744"/>
              <a:gd name="T14" fmla="*/ 789 w 1579"/>
              <a:gd name="T15" fmla="*/ 1242 h 1744"/>
              <a:gd name="T16" fmla="*/ 1457 w 1579"/>
              <a:gd name="T17" fmla="*/ 1725 h 1744"/>
              <a:gd name="T18" fmla="*/ 1502 w 1579"/>
              <a:gd name="T19" fmla="*/ 1739 h 1744"/>
              <a:gd name="T20" fmla="*/ 1579 w 1579"/>
              <a:gd name="T21" fmla="*/ 1663 h 1744"/>
              <a:gd name="T22" fmla="*/ 1579 w 1579"/>
              <a:gd name="T23" fmla="*/ 77 h 1744"/>
              <a:gd name="T24" fmla="*/ 1502 w 1579"/>
              <a:gd name="T25" fmla="*/ 0 h 1744"/>
              <a:gd name="T26" fmla="*/ 1121 w 1579"/>
              <a:gd name="T27" fmla="*/ 869 h 1744"/>
              <a:gd name="T28" fmla="*/ 458 w 1579"/>
              <a:gd name="T29" fmla="*/ 869 h 1744"/>
              <a:gd name="T30" fmla="*/ 411 w 1579"/>
              <a:gd name="T31" fmla="*/ 849 h 1744"/>
              <a:gd name="T32" fmla="*/ 392 w 1579"/>
              <a:gd name="T33" fmla="*/ 803 h 1744"/>
              <a:gd name="T34" fmla="*/ 458 w 1579"/>
              <a:gd name="T35" fmla="*/ 737 h 1744"/>
              <a:gd name="T36" fmla="*/ 1121 w 1579"/>
              <a:gd name="T37" fmla="*/ 737 h 1744"/>
              <a:gd name="T38" fmla="*/ 1183 w 1579"/>
              <a:gd name="T39" fmla="*/ 803 h 1744"/>
              <a:gd name="T40" fmla="*/ 1121 w 1579"/>
              <a:gd name="T41" fmla="*/ 869 h 1744"/>
              <a:gd name="T42" fmla="*/ 1121 w 1579"/>
              <a:gd name="T43" fmla="*/ 446 h 1744"/>
              <a:gd name="T44" fmla="*/ 458 w 1579"/>
              <a:gd name="T45" fmla="*/ 446 h 1744"/>
              <a:gd name="T46" fmla="*/ 392 w 1579"/>
              <a:gd name="T47" fmla="*/ 380 h 1744"/>
              <a:gd name="T48" fmla="*/ 411 w 1579"/>
              <a:gd name="T49" fmla="*/ 334 h 1744"/>
              <a:gd name="T50" fmla="*/ 458 w 1579"/>
              <a:gd name="T51" fmla="*/ 315 h 1744"/>
              <a:gd name="T52" fmla="*/ 1121 w 1579"/>
              <a:gd name="T53" fmla="*/ 315 h 1744"/>
              <a:gd name="T54" fmla="*/ 1183 w 1579"/>
              <a:gd name="T55" fmla="*/ 380 h 1744"/>
              <a:gd name="T56" fmla="*/ 1121 w 1579"/>
              <a:gd name="T57" fmla="*/ 446 h 1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9" h="1744">
                <a:moveTo>
                  <a:pt x="1502" y="0"/>
                </a:moveTo>
                <a:cubicBezTo>
                  <a:pt x="76" y="0"/>
                  <a:pt x="76" y="0"/>
                  <a:pt x="76" y="0"/>
                </a:cubicBezTo>
                <a:cubicBezTo>
                  <a:pt x="56" y="0"/>
                  <a:pt x="37" y="8"/>
                  <a:pt x="22" y="23"/>
                </a:cubicBezTo>
                <a:cubicBezTo>
                  <a:pt x="8" y="37"/>
                  <a:pt x="0" y="56"/>
                  <a:pt x="0" y="77"/>
                </a:cubicBezTo>
                <a:cubicBezTo>
                  <a:pt x="0" y="1664"/>
                  <a:pt x="0" y="1664"/>
                  <a:pt x="0" y="1664"/>
                </a:cubicBezTo>
                <a:cubicBezTo>
                  <a:pt x="0" y="1692"/>
                  <a:pt x="16" y="1718"/>
                  <a:pt x="41" y="1731"/>
                </a:cubicBezTo>
                <a:cubicBezTo>
                  <a:pt x="67" y="1744"/>
                  <a:pt x="98" y="1742"/>
                  <a:pt x="121" y="1724"/>
                </a:cubicBezTo>
                <a:cubicBezTo>
                  <a:pt x="789" y="1242"/>
                  <a:pt x="789" y="1242"/>
                  <a:pt x="789" y="1242"/>
                </a:cubicBezTo>
                <a:cubicBezTo>
                  <a:pt x="1457" y="1725"/>
                  <a:pt x="1457" y="1725"/>
                  <a:pt x="1457" y="1725"/>
                </a:cubicBezTo>
                <a:cubicBezTo>
                  <a:pt x="1470" y="1734"/>
                  <a:pt x="1486" y="1739"/>
                  <a:pt x="1502" y="1739"/>
                </a:cubicBezTo>
                <a:cubicBezTo>
                  <a:pt x="1544" y="1739"/>
                  <a:pt x="1578" y="1705"/>
                  <a:pt x="1579" y="1663"/>
                </a:cubicBezTo>
                <a:cubicBezTo>
                  <a:pt x="1579" y="77"/>
                  <a:pt x="1579" y="77"/>
                  <a:pt x="1579" y="77"/>
                </a:cubicBezTo>
                <a:cubicBezTo>
                  <a:pt x="1579" y="34"/>
                  <a:pt x="1544" y="0"/>
                  <a:pt x="1502" y="0"/>
                </a:cubicBezTo>
                <a:close/>
                <a:moveTo>
                  <a:pt x="1121" y="869"/>
                </a:moveTo>
                <a:cubicBezTo>
                  <a:pt x="458" y="869"/>
                  <a:pt x="458" y="869"/>
                  <a:pt x="458" y="869"/>
                </a:cubicBezTo>
                <a:cubicBezTo>
                  <a:pt x="440" y="869"/>
                  <a:pt x="423" y="862"/>
                  <a:pt x="411" y="849"/>
                </a:cubicBezTo>
                <a:cubicBezTo>
                  <a:pt x="399" y="837"/>
                  <a:pt x="392" y="820"/>
                  <a:pt x="392" y="803"/>
                </a:cubicBezTo>
                <a:cubicBezTo>
                  <a:pt x="392" y="767"/>
                  <a:pt x="421" y="737"/>
                  <a:pt x="458" y="737"/>
                </a:cubicBezTo>
                <a:cubicBezTo>
                  <a:pt x="1121" y="737"/>
                  <a:pt x="1121" y="737"/>
                  <a:pt x="1121" y="737"/>
                </a:cubicBezTo>
                <a:cubicBezTo>
                  <a:pt x="1156" y="739"/>
                  <a:pt x="1183" y="768"/>
                  <a:pt x="1183" y="803"/>
                </a:cubicBezTo>
                <a:cubicBezTo>
                  <a:pt x="1183" y="838"/>
                  <a:pt x="1156" y="867"/>
                  <a:pt x="1121" y="869"/>
                </a:cubicBezTo>
                <a:close/>
                <a:moveTo>
                  <a:pt x="1121" y="446"/>
                </a:moveTo>
                <a:cubicBezTo>
                  <a:pt x="458" y="446"/>
                  <a:pt x="458" y="446"/>
                  <a:pt x="458" y="446"/>
                </a:cubicBezTo>
                <a:cubicBezTo>
                  <a:pt x="421" y="446"/>
                  <a:pt x="392" y="417"/>
                  <a:pt x="392" y="380"/>
                </a:cubicBezTo>
                <a:cubicBezTo>
                  <a:pt x="392" y="363"/>
                  <a:pt x="399" y="346"/>
                  <a:pt x="411" y="334"/>
                </a:cubicBezTo>
                <a:cubicBezTo>
                  <a:pt x="423" y="321"/>
                  <a:pt x="440" y="315"/>
                  <a:pt x="458" y="315"/>
                </a:cubicBezTo>
                <a:cubicBezTo>
                  <a:pt x="1121" y="315"/>
                  <a:pt x="1121" y="315"/>
                  <a:pt x="1121" y="315"/>
                </a:cubicBezTo>
                <a:cubicBezTo>
                  <a:pt x="1156" y="317"/>
                  <a:pt x="1183" y="345"/>
                  <a:pt x="1183" y="380"/>
                </a:cubicBezTo>
                <a:cubicBezTo>
                  <a:pt x="1183" y="415"/>
                  <a:pt x="1156" y="444"/>
                  <a:pt x="1121" y="446"/>
                </a:cubicBezTo>
                <a:close/>
              </a:path>
            </a:pathLst>
          </a:custGeom>
          <a:solidFill>
            <a:srgbClr val="00A2E9"/>
          </a:solidFill>
          <a:ln>
            <a:noFill/>
          </a:ln>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Tree>
    <p:extLst>
      <p:ext uri="{BB962C8B-B14F-4D97-AF65-F5344CB8AC3E}">
        <p14:creationId xmlns:p14="http://schemas.microsoft.com/office/powerpoint/2010/main" val="313147836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Product Positioning of AnySecura</a:t>
            </a:r>
          </a:p>
        </p:txBody>
      </p:sp>
      <p:sp>
        <p:nvSpPr>
          <p:cNvPr id="9" name="TextBox 8"/>
          <p:cNvSpPr txBox="1"/>
          <p:nvPr/>
        </p:nvSpPr>
        <p:spPr>
          <a:xfrm>
            <a:off x="3464004" y="2032256"/>
            <a:ext cx="1877437" cy="369332"/>
          </a:xfrm>
          <a:prstGeom prst="rect">
            <a:avLst/>
          </a:prstGeom>
          <a:noFill/>
        </p:spPr>
        <p:txBody>
          <a:bodyPr wrap="none" rtlCol="0">
            <a:spAutoFit/>
          </a:bodyPr>
          <a:lstStyle/>
          <a:p>
            <a:r>
              <a:rPr dirty="0"/>
              <a:t>Core Positioning</a:t>
            </a:r>
          </a:p>
        </p:txBody>
      </p:sp>
      <p:sp>
        <p:nvSpPr>
          <p:cNvPr id="10" name="矩形 9"/>
          <p:cNvSpPr/>
          <p:nvPr/>
        </p:nvSpPr>
        <p:spPr>
          <a:xfrm>
            <a:off x="5461354" y="1830088"/>
            <a:ext cx="2577708" cy="1143000"/>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sz="2000" b="1" dirty="0"/>
              <a:t>Data Loss</a:t>
            </a:r>
          </a:p>
          <a:p>
            <a:pPr algn="ctr"/>
            <a:r>
              <a:rPr sz="2000" b="1" dirty="0"/>
              <a:t>Prevention</a:t>
            </a:r>
          </a:p>
        </p:txBody>
      </p:sp>
      <p:cxnSp>
        <p:nvCxnSpPr>
          <p:cNvPr id="12" name="肘形连接符 11"/>
          <p:cNvCxnSpPr/>
          <p:nvPr/>
        </p:nvCxnSpPr>
        <p:spPr>
          <a:xfrm flipV="1">
            <a:off x="3195008" y="2445726"/>
            <a:ext cx="2160000" cy="720000"/>
          </a:xfrm>
          <a:prstGeom prst="bentConnector3">
            <a:avLst>
              <a:gd name="adj1" fmla="val 19827"/>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cxnSp>
        <p:nvCxnSpPr>
          <p:cNvPr id="16" name="肘形连接符 15"/>
          <p:cNvCxnSpPr/>
          <p:nvPr/>
        </p:nvCxnSpPr>
        <p:spPr>
          <a:xfrm>
            <a:off x="3195008" y="3588734"/>
            <a:ext cx="2160000" cy="720000"/>
          </a:xfrm>
          <a:prstGeom prst="bentConnector3">
            <a:avLst>
              <a:gd name="adj1" fmla="val 20640"/>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3164095" y="4362410"/>
            <a:ext cx="2390398" cy="369332"/>
          </a:xfrm>
          <a:prstGeom prst="rect">
            <a:avLst/>
          </a:prstGeom>
          <a:noFill/>
        </p:spPr>
        <p:txBody>
          <a:bodyPr wrap="none" rtlCol="0">
            <a:spAutoFit/>
          </a:bodyPr>
          <a:lstStyle/>
          <a:p>
            <a:r>
              <a:rPr dirty="0"/>
              <a:t>Additional Positioning</a:t>
            </a:r>
          </a:p>
        </p:txBody>
      </p:sp>
      <p:sp>
        <p:nvSpPr>
          <p:cNvPr id="20" name="矩形 19"/>
          <p:cNvSpPr/>
          <p:nvPr/>
        </p:nvSpPr>
        <p:spPr>
          <a:xfrm>
            <a:off x="5519062" y="3884913"/>
            <a:ext cx="2520000" cy="1507594"/>
          </a:xfrm>
          <a:prstGeom prst="rect">
            <a:avLst/>
          </a:prstGeom>
        </p:spPr>
        <p:style>
          <a:lnRef idx="1">
            <a:schemeClr val="accent1"/>
          </a:lnRef>
          <a:fillRef idx="2">
            <a:schemeClr val="accent1"/>
          </a:fillRef>
          <a:effectRef idx="1">
            <a:schemeClr val="accent1"/>
          </a:effectRef>
          <a:fontRef idx="minor">
            <a:schemeClr val="dk1"/>
          </a:fontRef>
        </p:style>
        <p:txBody>
          <a:bodyPr rtlCol="0" anchor="ctr"/>
          <a:lstStyle/>
          <a:p>
            <a:pPr marL="457200" indent="-457200">
              <a:buFont typeface="Wingdings" panose="05000000000000000000" pitchFamily="2" charset="2"/>
              <a:buChar char="ü"/>
            </a:pPr>
            <a:r>
              <a:rPr dirty="0"/>
              <a:t>Endpoint Security</a:t>
            </a:r>
            <a:endParaRPr lang="en-US" dirty="0"/>
          </a:p>
          <a:p>
            <a:pPr marL="457200" indent="-457200">
              <a:buFont typeface="Wingdings" panose="05000000000000000000" pitchFamily="2" charset="2"/>
              <a:buChar char="ü"/>
            </a:pPr>
            <a:r>
              <a:rPr dirty="0"/>
              <a:t>Management and Asset Operations</a:t>
            </a:r>
            <a:endParaRPr lang="en-US" altLang="zh-CN" dirty="0">
              <a:cs typeface="+mn-ea"/>
              <a:sym typeface="+mn-lt"/>
            </a:endParaRPr>
          </a:p>
        </p:txBody>
      </p:sp>
      <p:pic>
        <p:nvPicPr>
          <p:cNvPr id="4" name="图片 3">
            <a:extLst>
              <a:ext uri="{FF2B5EF4-FFF2-40B4-BE49-F238E27FC236}">
                <a16:creationId xmlns:a16="http://schemas.microsoft.com/office/drawing/2014/main" id="{062880D5-51DB-F521-A508-37200C8D830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11225" y="2456373"/>
            <a:ext cx="1877437" cy="1877437"/>
          </a:xfrm>
          <a:prstGeom prst="rect">
            <a:avLst/>
          </a:prstGeom>
        </p:spPr>
      </p:pic>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Rectangle 2"/>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lnSpc>
                <a:spcPct val="125000"/>
              </a:lnSpc>
              <a:buClr>
                <a:srgbClr val="3F3F3F"/>
              </a:buClr>
              <a:buSzPct val="80000"/>
              <a:buFont typeface="Wingdings" panose="05000000000000000000" pitchFamily="2" charset="2"/>
              <a:buChar char="l"/>
              <a:defRPr sz="28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1pPr>
            <a:lvl2pPr marL="742950" indent="-285750">
              <a:lnSpc>
                <a:spcPct val="125000"/>
              </a:lnSpc>
              <a:buClr>
                <a:srgbClr val="3F3F3F"/>
              </a:buClr>
              <a:buSzPct val="80000"/>
              <a:buFont typeface="Wingdings" panose="05000000000000000000" pitchFamily="2" charset="2"/>
              <a:buChar char="n"/>
              <a:defRPr sz="24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2pPr>
            <a:lvl3pPr marL="1143000" indent="-228600">
              <a:lnSpc>
                <a:spcPct val="125000"/>
              </a:lnSpc>
              <a:buClr>
                <a:srgbClr val="3F3F3F"/>
              </a:buClr>
              <a:buSzPct val="80000"/>
              <a:buFont typeface="Wingdings" panose="05000000000000000000" pitchFamily="2" charset="2"/>
              <a:buChar char="u"/>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3pPr>
            <a:lvl4pPr marL="1600200" indent="-228600">
              <a:lnSpc>
                <a:spcPct val="125000"/>
              </a:lnSpc>
              <a:buClr>
                <a:srgbClr val="3F3F3F"/>
              </a:buClr>
              <a:buSzPct val="80000"/>
              <a:buFont typeface="Wingdings" panose="05000000000000000000" pitchFamily="2" charset="2"/>
              <a:buChar char="p"/>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4pPr>
            <a:lvl5pPr marL="2057400" indent="-228600">
              <a:lnSpc>
                <a:spcPct val="125000"/>
              </a:lnSpc>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5pPr>
            <a:lvl6pPr marL="25146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6pPr>
            <a:lvl7pPr marL="29718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7pPr>
            <a:lvl8pPr marL="34290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8pPr>
            <a:lvl9pPr marL="38862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9pPr>
          </a:lstStyle>
          <a:p>
            <a:pPr>
              <a:lnSpc>
                <a:spcPct val="100000"/>
              </a:lnSpc>
              <a:buClrTx/>
              <a:buFont typeface="Wingdings" panose="05000000000000000000" pitchFamily="2" charset="2"/>
              <a:buNone/>
            </a:pPr>
            <a:endParaRPr lang="zh-CN" altLang="en-US" sz="1800" b="0">
              <a:solidFill>
                <a:schemeClr val="tx1"/>
              </a:solidFill>
              <a:latin typeface="+mn-lt"/>
              <a:ea typeface="+mn-ea"/>
              <a:cs typeface="+mn-ea"/>
              <a:sym typeface="+mn-lt"/>
            </a:endParaRPr>
          </a:p>
        </p:txBody>
      </p:sp>
      <p:sp>
        <p:nvSpPr>
          <p:cNvPr id="39" name="TextBox 5"/>
          <p:cNvSpPr txBox="1">
            <a:spLocks noChangeArrowheads="1"/>
          </p:cNvSpPr>
          <p:nvPr/>
        </p:nvSpPr>
        <p:spPr bwMode="auto">
          <a:xfrm>
            <a:off x="413972" y="500042"/>
            <a:ext cx="4242253" cy="646331"/>
          </a:xfrm>
          <a:prstGeom prst="rect">
            <a:avLst/>
          </a:prstGeom>
          <a:noFill/>
          <a:ln w="9525">
            <a:noFill/>
            <a:miter lim="800000"/>
            <a:headEnd/>
            <a:tailEnd/>
          </a:ln>
        </p:spPr>
        <p:txBody>
          <a:bodyPr wrap="square">
            <a:spAutoFit/>
          </a:bodyPr>
          <a:lstStyle/>
          <a:p>
            <a:r>
              <a:rPr sz="3600" b="1">
                <a:solidFill>
                  <a:srgbClr val="00428C"/>
                </a:solidFill>
              </a:rPr>
              <a:t>Application Needs</a:t>
            </a:r>
          </a:p>
        </p:txBody>
      </p:sp>
      <p:sp>
        <p:nvSpPr>
          <p:cNvPr id="47" name="iconfont-11673-5560671"/>
          <p:cNvSpPr/>
          <p:nvPr/>
        </p:nvSpPr>
        <p:spPr>
          <a:xfrm>
            <a:off x="1959100" y="1956001"/>
            <a:ext cx="609685" cy="609685"/>
          </a:xfrm>
          <a:custGeom>
            <a:avLst/>
            <a:gdLst>
              <a:gd name="T0" fmla="*/ 5600 w 11200"/>
              <a:gd name="T1" fmla="*/ 0 h 11200"/>
              <a:gd name="T2" fmla="*/ 0 w 11200"/>
              <a:gd name="T3" fmla="*/ 5600 h 11200"/>
              <a:gd name="T4" fmla="*/ 5600 w 11200"/>
              <a:gd name="T5" fmla="*/ 11200 h 11200"/>
              <a:gd name="T6" fmla="*/ 11200 w 11200"/>
              <a:gd name="T7" fmla="*/ 5600 h 11200"/>
              <a:gd name="T8" fmla="*/ 5600 w 11200"/>
              <a:gd name="T9" fmla="*/ 0 h 11200"/>
              <a:gd name="T10" fmla="*/ 5588 w 11200"/>
              <a:gd name="T11" fmla="*/ 10400 h 11200"/>
              <a:gd name="T12" fmla="*/ 788 w 11200"/>
              <a:gd name="T13" fmla="*/ 5600 h 11200"/>
              <a:gd name="T14" fmla="*/ 5587 w 11200"/>
              <a:gd name="T15" fmla="*/ 800 h 11200"/>
              <a:gd name="T16" fmla="*/ 10388 w 11200"/>
              <a:gd name="T17" fmla="*/ 5600 h 11200"/>
              <a:gd name="T18" fmla="*/ 5587 w 11200"/>
              <a:gd name="T19" fmla="*/ 10400 h 11200"/>
              <a:gd name="T20" fmla="*/ 5588 w 11200"/>
              <a:gd name="T21" fmla="*/ 10400 h 11200"/>
              <a:gd name="T22" fmla="*/ 5592 w 11200"/>
              <a:gd name="T23" fmla="*/ 2050 h 11200"/>
              <a:gd name="T24" fmla="*/ 5022 w 11200"/>
              <a:gd name="T25" fmla="*/ 2620 h 11200"/>
              <a:gd name="T26" fmla="*/ 5022 w 11200"/>
              <a:gd name="T27" fmla="*/ 2641 h 11200"/>
              <a:gd name="T28" fmla="*/ 5164 w 11200"/>
              <a:gd name="T29" fmla="*/ 6389 h 11200"/>
              <a:gd name="T30" fmla="*/ 5592 w 11200"/>
              <a:gd name="T31" fmla="*/ 6800 h 11200"/>
              <a:gd name="T32" fmla="*/ 6019 w 11200"/>
              <a:gd name="T33" fmla="*/ 6389 h 11200"/>
              <a:gd name="T34" fmla="*/ 6161 w 11200"/>
              <a:gd name="T35" fmla="*/ 2641 h 11200"/>
              <a:gd name="T36" fmla="*/ 5613 w 11200"/>
              <a:gd name="T37" fmla="*/ 2050 h 11200"/>
              <a:gd name="T38" fmla="*/ 5592 w 11200"/>
              <a:gd name="T39" fmla="*/ 2050 h 11200"/>
              <a:gd name="T40" fmla="*/ 5582 w 11200"/>
              <a:gd name="T41" fmla="*/ 7550 h 11200"/>
              <a:gd name="T42" fmla="*/ 4788 w 11200"/>
              <a:gd name="T43" fmla="*/ 8345 h 11200"/>
              <a:gd name="T44" fmla="*/ 5582 w 11200"/>
              <a:gd name="T45" fmla="*/ 9150 h 11200"/>
              <a:gd name="T46" fmla="*/ 6388 w 11200"/>
              <a:gd name="T47" fmla="*/ 8345 h 11200"/>
              <a:gd name="T48" fmla="*/ 5582 w 11200"/>
              <a:gd name="T49" fmla="*/ 7550 h 11200"/>
              <a:gd name="T50" fmla="*/ 5582 w 11200"/>
              <a:gd name="T51" fmla="*/ 7550 h 11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200" h="11200">
                <a:moveTo>
                  <a:pt x="5600" y="0"/>
                </a:moveTo>
                <a:cubicBezTo>
                  <a:pt x="2507" y="0"/>
                  <a:pt x="0" y="2507"/>
                  <a:pt x="0" y="5600"/>
                </a:cubicBezTo>
                <a:cubicBezTo>
                  <a:pt x="0" y="8693"/>
                  <a:pt x="2507" y="11200"/>
                  <a:pt x="5600" y="11200"/>
                </a:cubicBezTo>
                <a:cubicBezTo>
                  <a:pt x="8693" y="11200"/>
                  <a:pt x="11200" y="8693"/>
                  <a:pt x="11200" y="5600"/>
                </a:cubicBezTo>
                <a:cubicBezTo>
                  <a:pt x="11200" y="2507"/>
                  <a:pt x="8693" y="0"/>
                  <a:pt x="5600" y="0"/>
                </a:cubicBezTo>
                <a:close/>
                <a:moveTo>
                  <a:pt x="5588" y="10400"/>
                </a:moveTo>
                <a:cubicBezTo>
                  <a:pt x="2937" y="10400"/>
                  <a:pt x="788" y="8251"/>
                  <a:pt x="788" y="5600"/>
                </a:cubicBezTo>
                <a:cubicBezTo>
                  <a:pt x="788" y="2949"/>
                  <a:pt x="2937" y="800"/>
                  <a:pt x="5587" y="800"/>
                </a:cubicBezTo>
                <a:cubicBezTo>
                  <a:pt x="8238" y="800"/>
                  <a:pt x="10388" y="2949"/>
                  <a:pt x="10388" y="5600"/>
                </a:cubicBezTo>
                <a:cubicBezTo>
                  <a:pt x="10388" y="8251"/>
                  <a:pt x="8238" y="10400"/>
                  <a:pt x="5587" y="10400"/>
                </a:cubicBezTo>
                <a:lnTo>
                  <a:pt x="5588" y="10400"/>
                </a:lnTo>
                <a:close/>
                <a:moveTo>
                  <a:pt x="5592" y="2050"/>
                </a:moveTo>
                <a:cubicBezTo>
                  <a:pt x="5277" y="2050"/>
                  <a:pt x="5022" y="2305"/>
                  <a:pt x="5022" y="2620"/>
                </a:cubicBezTo>
                <a:cubicBezTo>
                  <a:pt x="5022" y="2627"/>
                  <a:pt x="5022" y="2634"/>
                  <a:pt x="5022" y="2641"/>
                </a:cubicBezTo>
                <a:lnTo>
                  <a:pt x="5164" y="6389"/>
                </a:lnTo>
                <a:cubicBezTo>
                  <a:pt x="5173" y="6619"/>
                  <a:pt x="5362" y="6800"/>
                  <a:pt x="5592" y="6800"/>
                </a:cubicBezTo>
                <a:cubicBezTo>
                  <a:pt x="5822" y="6800"/>
                  <a:pt x="6011" y="6619"/>
                  <a:pt x="6019" y="6389"/>
                </a:cubicBezTo>
                <a:lnTo>
                  <a:pt x="6161" y="2641"/>
                </a:lnTo>
                <a:cubicBezTo>
                  <a:pt x="6173" y="2327"/>
                  <a:pt x="5927" y="2062"/>
                  <a:pt x="5613" y="2050"/>
                </a:cubicBezTo>
                <a:cubicBezTo>
                  <a:pt x="5606" y="2050"/>
                  <a:pt x="5599" y="2050"/>
                  <a:pt x="5592" y="2050"/>
                </a:cubicBezTo>
                <a:close/>
                <a:moveTo>
                  <a:pt x="5582" y="7550"/>
                </a:moveTo>
                <a:cubicBezTo>
                  <a:pt x="5140" y="7550"/>
                  <a:pt x="4788" y="7903"/>
                  <a:pt x="4788" y="8345"/>
                </a:cubicBezTo>
                <a:cubicBezTo>
                  <a:pt x="4788" y="8777"/>
                  <a:pt x="5119" y="9150"/>
                  <a:pt x="5582" y="9150"/>
                </a:cubicBezTo>
                <a:cubicBezTo>
                  <a:pt x="6025" y="9150"/>
                  <a:pt x="6388" y="8797"/>
                  <a:pt x="6388" y="8345"/>
                </a:cubicBezTo>
                <a:cubicBezTo>
                  <a:pt x="6388" y="7904"/>
                  <a:pt x="6025" y="7550"/>
                  <a:pt x="5582" y="7550"/>
                </a:cubicBezTo>
                <a:lnTo>
                  <a:pt x="5582" y="755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cs typeface="+mn-ea"/>
              <a:sym typeface="+mn-lt"/>
            </a:endParaRPr>
          </a:p>
        </p:txBody>
      </p:sp>
      <p:sp>
        <p:nvSpPr>
          <p:cNvPr id="48" name="iconfont-10026-4294061"/>
          <p:cNvSpPr/>
          <p:nvPr/>
        </p:nvSpPr>
        <p:spPr>
          <a:xfrm>
            <a:off x="1959205" y="3397821"/>
            <a:ext cx="609580" cy="609685"/>
          </a:xfrm>
          <a:custGeom>
            <a:avLst/>
            <a:gdLst>
              <a:gd name="T0" fmla="*/ 12224 w 12224"/>
              <a:gd name="T1" fmla="*/ 10427 h 12224"/>
              <a:gd name="T2" fmla="*/ 11146 w 12224"/>
              <a:gd name="T3" fmla="*/ 10427 h 12224"/>
              <a:gd name="T4" fmla="*/ 11146 w 12224"/>
              <a:gd name="T5" fmla="*/ 1587 h 12224"/>
              <a:gd name="T6" fmla="*/ 12119 w 12224"/>
              <a:gd name="T7" fmla="*/ 614 h 12224"/>
              <a:gd name="T8" fmla="*/ 11611 w 12224"/>
              <a:gd name="T9" fmla="*/ 105 h 12224"/>
              <a:gd name="T10" fmla="*/ 10637 w 12224"/>
              <a:gd name="T11" fmla="*/ 1079 h 12224"/>
              <a:gd name="T12" fmla="*/ 1797 w 12224"/>
              <a:gd name="T13" fmla="*/ 1079 h 12224"/>
              <a:gd name="T14" fmla="*/ 1797 w 12224"/>
              <a:gd name="T15" fmla="*/ 0 h 12224"/>
              <a:gd name="T16" fmla="*/ 1078 w 12224"/>
              <a:gd name="T17" fmla="*/ 0 h 12224"/>
              <a:gd name="T18" fmla="*/ 1078 w 12224"/>
              <a:gd name="T19" fmla="*/ 1079 h 12224"/>
              <a:gd name="T20" fmla="*/ 0 w 12224"/>
              <a:gd name="T21" fmla="*/ 1079 h 12224"/>
              <a:gd name="T22" fmla="*/ 0 w 12224"/>
              <a:gd name="T23" fmla="*/ 1797 h 12224"/>
              <a:gd name="T24" fmla="*/ 1078 w 12224"/>
              <a:gd name="T25" fmla="*/ 1797 h 12224"/>
              <a:gd name="T26" fmla="*/ 1078 w 12224"/>
              <a:gd name="T27" fmla="*/ 11146 h 12224"/>
              <a:gd name="T28" fmla="*/ 10427 w 12224"/>
              <a:gd name="T29" fmla="*/ 11146 h 12224"/>
              <a:gd name="T30" fmla="*/ 10427 w 12224"/>
              <a:gd name="T31" fmla="*/ 12224 h 12224"/>
              <a:gd name="T32" fmla="*/ 11146 w 12224"/>
              <a:gd name="T33" fmla="*/ 12224 h 12224"/>
              <a:gd name="T34" fmla="*/ 11146 w 12224"/>
              <a:gd name="T35" fmla="*/ 11146 h 12224"/>
              <a:gd name="T36" fmla="*/ 12224 w 12224"/>
              <a:gd name="T37" fmla="*/ 11146 h 12224"/>
              <a:gd name="T38" fmla="*/ 12224 w 12224"/>
              <a:gd name="T39" fmla="*/ 10427 h 12224"/>
              <a:gd name="T40" fmla="*/ 9918 w 12224"/>
              <a:gd name="T41" fmla="*/ 1797 h 12224"/>
              <a:gd name="T42" fmla="*/ 1797 w 12224"/>
              <a:gd name="T43" fmla="*/ 9918 h 12224"/>
              <a:gd name="T44" fmla="*/ 1797 w 12224"/>
              <a:gd name="T45" fmla="*/ 1797 h 12224"/>
              <a:gd name="T46" fmla="*/ 9918 w 12224"/>
              <a:gd name="T47" fmla="*/ 1797 h 12224"/>
              <a:gd name="T48" fmla="*/ 2306 w 12224"/>
              <a:gd name="T49" fmla="*/ 10427 h 12224"/>
              <a:gd name="T50" fmla="*/ 10427 w 12224"/>
              <a:gd name="T51" fmla="*/ 2306 h 12224"/>
              <a:gd name="T52" fmla="*/ 10427 w 12224"/>
              <a:gd name="T53" fmla="*/ 10427 h 12224"/>
              <a:gd name="T54" fmla="*/ 2306 w 12224"/>
              <a:gd name="T55" fmla="*/ 10427 h 12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224" h="12224">
                <a:moveTo>
                  <a:pt x="12224" y="10427"/>
                </a:moveTo>
                <a:lnTo>
                  <a:pt x="11146" y="10427"/>
                </a:lnTo>
                <a:lnTo>
                  <a:pt x="11146" y="1587"/>
                </a:lnTo>
                <a:lnTo>
                  <a:pt x="12119" y="614"/>
                </a:lnTo>
                <a:lnTo>
                  <a:pt x="11611" y="105"/>
                </a:lnTo>
                <a:lnTo>
                  <a:pt x="10637" y="1079"/>
                </a:lnTo>
                <a:lnTo>
                  <a:pt x="1797" y="1079"/>
                </a:lnTo>
                <a:lnTo>
                  <a:pt x="1797" y="0"/>
                </a:lnTo>
                <a:lnTo>
                  <a:pt x="1078" y="0"/>
                </a:lnTo>
                <a:lnTo>
                  <a:pt x="1078" y="1079"/>
                </a:lnTo>
                <a:lnTo>
                  <a:pt x="0" y="1079"/>
                </a:lnTo>
                <a:lnTo>
                  <a:pt x="0" y="1797"/>
                </a:lnTo>
                <a:lnTo>
                  <a:pt x="1078" y="1797"/>
                </a:lnTo>
                <a:lnTo>
                  <a:pt x="1078" y="11146"/>
                </a:lnTo>
                <a:lnTo>
                  <a:pt x="10427" y="11146"/>
                </a:lnTo>
                <a:lnTo>
                  <a:pt x="10427" y="12224"/>
                </a:lnTo>
                <a:lnTo>
                  <a:pt x="11146" y="12224"/>
                </a:lnTo>
                <a:lnTo>
                  <a:pt x="11146" y="11146"/>
                </a:lnTo>
                <a:lnTo>
                  <a:pt x="12224" y="11146"/>
                </a:lnTo>
                <a:lnTo>
                  <a:pt x="12224" y="10427"/>
                </a:lnTo>
                <a:close/>
                <a:moveTo>
                  <a:pt x="9918" y="1797"/>
                </a:moveTo>
                <a:lnTo>
                  <a:pt x="1797" y="9918"/>
                </a:lnTo>
                <a:lnTo>
                  <a:pt x="1797" y="1797"/>
                </a:lnTo>
                <a:lnTo>
                  <a:pt x="9918" y="1797"/>
                </a:lnTo>
                <a:close/>
                <a:moveTo>
                  <a:pt x="2306" y="10427"/>
                </a:moveTo>
                <a:lnTo>
                  <a:pt x="10427" y="2306"/>
                </a:lnTo>
                <a:lnTo>
                  <a:pt x="10427" y="10427"/>
                </a:lnTo>
                <a:lnTo>
                  <a:pt x="2306" y="10427"/>
                </a:lnTo>
                <a:close/>
              </a:path>
            </a:pathLst>
          </a:cu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
        <p:nvSpPr>
          <p:cNvPr id="49" name="iconfont-1185-36539"/>
          <p:cNvSpPr/>
          <p:nvPr/>
        </p:nvSpPr>
        <p:spPr>
          <a:xfrm>
            <a:off x="1959213" y="4869708"/>
            <a:ext cx="609572" cy="609685"/>
          </a:xfrm>
          <a:custGeom>
            <a:avLst/>
            <a:gdLst>
              <a:gd name="T0" fmla="*/ 5660 w 11320"/>
              <a:gd name="T1" fmla="*/ 0 h 11320"/>
              <a:gd name="T2" fmla="*/ 0 w 11320"/>
              <a:gd name="T3" fmla="*/ 5660 h 11320"/>
              <a:gd name="T4" fmla="*/ 5660 w 11320"/>
              <a:gd name="T5" fmla="*/ 11320 h 11320"/>
              <a:gd name="T6" fmla="*/ 11320 w 11320"/>
              <a:gd name="T7" fmla="*/ 5660 h 11320"/>
              <a:gd name="T8" fmla="*/ 5660 w 11320"/>
              <a:gd name="T9" fmla="*/ 0 h 11320"/>
              <a:gd name="T10" fmla="*/ 6037 w 11320"/>
              <a:gd name="T11" fmla="*/ 10546 h 11320"/>
              <a:gd name="T12" fmla="*/ 6037 w 11320"/>
              <a:gd name="T13" fmla="*/ 8679 h 11320"/>
              <a:gd name="T14" fmla="*/ 5660 w 11320"/>
              <a:gd name="T15" fmla="*/ 8301 h 11320"/>
              <a:gd name="T16" fmla="*/ 5283 w 11320"/>
              <a:gd name="T17" fmla="*/ 8679 h 11320"/>
              <a:gd name="T18" fmla="*/ 5283 w 11320"/>
              <a:gd name="T19" fmla="*/ 10546 h 11320"/>
              <a:gd name="T20" fmla="*/ 773 w 11320"/>
              <a:gd name="T21" fmla="*/ 6037 h 11320"/>
              <a:gd name="T22" fmla="*/ 2641 w 11320"/>
              <a:gd name="T23" fmla="*/ 6037 h 11320"/>
              <a:gd name="T24" fmla="*/ 3019 w 11320"/>
              <a:gd name="T25" fmla="*/ 5660 h 11320"/>
              <a:gd name="T26" fmla="*/ 2641 w 11320"/>
              <a:gd name="T27" fmla="*/ 5283 h 11320"/>
              <a:gd name="T28" fmla="*/ 773 w 11320"/>
              <a:gd name="T29" fmla="*/ 5283 h 11320"/>
              <a:gd name="T30" fmla="*/ 5283 w 11320"/>
              <a:gd name="T31" fmla="*/ 774 h 11320"/>
              <a:gd name="T32" fmla="*/ 5283 w 11320"/>
              <a:gd name="T33" fmla="*/ 2641 h 11320"/>
              <a:gd name="T34" fmla="*/ 5660 w 11320"/>
              <a:gd name="T35" fmla="*/ 3019 h 11320"/>
              <a:gd name="T36" fmla="*/ 6037 w 11320"/>
              <a:gd name="T37" fmla="*/ 2641 h 11320"/>
              <a:gd name="T38" fmla="*/ 6037 w 11320"/>
              <a:gd name="T39" fmla="*/ 774 h 11320"/>
              <a:gd name="T40" fmla="*/ 10547 w 11320"/>
              <a:gd name="T41" fmla="*/ 5283 h 11320"/>
              <a:gd name="T42" fmla="*/ 8679 w 11320"/>
              <a:gd name="T43" fmla="*/ 5283 h 11320"/>
              <a:gd name="T44" fmla="*/ 8301 w 11320"/>
              <a:gd name="T45" fmla="*/ 5660 h 11320"/>
              <a:gd name="T46" fmla="*/ 8679 w 11320"/>
              <a:gd name="T47" fmla="*/ 6037 h 11320"/>
              <a:gd name="T48" fmla="*/ 10547 w 11320"/>
              <a:gd name="T49" fmla="*/ 6037 h 11320"/>
              <a:gd name="T50" fmla="*/ 6037 w 11320"/>
              <a:gd name="T51" fmla="*/ 10546 h 11320"/>
              <a:gd name="T52" fmla="*/ 5660 w 11320"/>
              <a:gd name="T53" fmla="*/ 4528 h 11320"/>
              <a:gd name="T54" fmla="*/ 4528 w 11320"/>
              <a:gd name="T55" fmla="*/ 5660 h 11320"/>
              <a:gd name="T56" fmla="*/ 5660 w 11320"/>
              <a:gd name="T57" fmla="*/ 6792 h 11320"/>
              <a:gd name="T58" fmla="*/ 6792 w 11320"/>
              <a:gd name="T59" fmla="*/ 5660 h 11320"/>
              <a:gd name="T60" fmla="*/ 5660 w 11320"/>
              <a:gd name="T61" fmla="*/ 4528 h 1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320" h="11320">
                <a:moveTo>
                  <a:pt x="5660" y="0"/>
                </a:moveTo>
                <a:cubicBezTo>
                  <a:pt x="2534" y="0"/>
                  <a:pt x="0" y="2534"/>
                  <a:pt x="0" y="5660"/>
                </a:cubicBezTo>
                <a:cubicBezTo>
                  <a:pt x="0" y="8786"/>
                  <a:pt x="2534" y="11320"/>
                  <a:pt x="5660" y="11320"/>
                </a:cubicBezTo>
                <a:cubicBezTo>
                  <a:pt x="8786" y="11320"/>
                  <a:pt x="11320" y="8786"/>
                  <a:pt x="11320" y="5660"/>
                </a:cubicBezTo>
                <a:cubicBezTo>
                  <a:pt x="11320" y="2534"/>
                  <a:pt x="8786" y="0"/>
                  <a:pt x="5660" y="0"/>
                </a:cubicBezTo>
                <a:close/>
                <a:moveTo>
                  <a:pt x="6037" y="10546"/>
                </a:moveTo>
                <a:lnTo>
                  <a:pt x="6037" y="8679"/>
                </a:lnTo>
                <a:cubicBezTo>
                  <a:pt x="6037" y="8470"/>
                  <a:pt x="5869" y="8301"/>
                  <a:pt x="5660" y="8301"/>
                </a:cubicBezTo>
                <a:cubicBezTo>
                  <a:pt x="5451" y="8301"/>
                  <a:pt x="5283" y="8470"/>
                  <a:pt x="5283" y="8679"/>
                </a:cubicBezTo>
                <a:lnTo>
                  <a:pt x="5283" y="10546"/>
                </a:lnTo>
                <a:cubicBezTo>
                  <a:pt x="2875" y="10363"/>
                  <a:pt x="956" y="8444"/>
                  <a:pt x="773" y="6037"/>
                </a:cubicBezTo>
                <a:lnTo>
                  <a:pt x="2641" y="6037"/>
                </a:lnTo>
                <a:cubicBezTo>
                  <a:pt x="2850" y="6037"/>
                  <a:pt x="3019" y="5869"/>
                  <a:pt x="3019" y="5660"/>
                </a:cubicBezTo>
                <a:cubicBezTo>
                  <a:pt x="3019" y="5451"/>
                  <a:pt x="2850" y="5283"/>
                  <a:pt x="2641" y="5283"/>
                </a:cubicBezTo>
                <a:lnTo>
                  <a:pt x="773" y="5283"/>
                </a:lnTo>
                <a:cubicBezTo>
                  <a:pt x="957" y="2876"/>
                  <a:pt x="2875" y="957"/>
                  <a:pt x="5283" y="774"/>
                </a:cubicBezTo>
                <a:lnTo>
                  <a:pt x="5283" y="2641"/>
                </a:lnTo>
                <a:cubicBezTo>
                  <a:pt x="5283" y="2850"/>
                  <a:pt x="5451" y="3019"/>
                  <a:pt x="5660" y="3019"/>
                </a:cubicBezTo>
                <a:cubicBezTo>
                  <a:pt x="5869" y="3019"/>
                  <a:pt x="6037" y="2850"/>
                  <a:pt x="6037" y="2641"/>
                </a:cubicBezTo>
                <a:lnTo>
                  <a:pt x="6037" y="774"/>
                </a:lnTo>
                <a:cubicBezTo>
                  <a:pt x="8445" y="957"/>
                  <a:pt x="10364" y="2876"/>
                  <a:pt x="10547" y="5283"/>
                </a:cubicBezTo>
                <a:lnTo>
                  <a:pt x="8679" y="5283"/>
                </a:lnTo>
                <a:cubicBezTo>
                  <a:pt x="8471" y="5283"/>
                  <a:pt x="8301" y="5451"/>
                  <a:pt x="8301" y="5660"/>
                </a:cubicBezTo>
                <a:cubicBezTo>
                  <a:pt x="8301" y="5869"/>
                  <a:pt x="8471" y="6037"/>
                  <a:pt x="8679" y="6037"/>
                </a:cubicBezTo>
                <a:lnTo>
                  <a:pt x="10547" y="6037"/>
                </a:lnTo>
                <a:cubicBezTo>
                  <a:pt x="10364" y="8444"/>
                  <a:pt x="8445" y="10363"/>
                  <a:pt x="6037" y="10546"/>
                </a:cubicBezTo>
                <a:close/>
                <a:moveTo>
                  <a:pt x="5660" y="4528"/>
                </a:moveTo>
                <a:cubicBezTo>
                  <a:pt x="5035" y="4528"/>
                  <a:pt x="4528" y="5035"/>
                  <a:pt x="4528" y="5660"/>
                </a:cubicBezTo>
                <a:cubicBezTo>
                  <a:pt x="4528" y="6285"/>
                  <a:pt x="5035" y="6792"/>
                  <a:pt x="5660" y="6792"/>
                </a:cubicBezTo>
                <a:cubicBezTo>
                  <a:pt x="6285" y="6792"/>
                  <a:pt x="6792" y="6285"/>
                  <a:pt x="6792" y="5660"/>
                </a:cubicBezTo>
                <a:cubicBezTo>
                  <a:pt x="6792" y="5035"/>
                  <a:pt x="6285" y="4528"/>
                  <a:pt x="5660" y="4528"/>
                </a:cubicBezTo>
                <a:close/>
              </a:path>
            </a:pathLst>
          </a:cu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
        <p:nvSpPr>
          <p:cNvPr id="50" name="矩形 49"/>
          <p:cNvSpPr/>
          <p:nvPr/>
        </p:nvSpPr>
        <p:spPr>
          <a:xfrm>
            <a:off x="2267744" y="2011031"/>
            <a:ext cx="6619375" cy="646331"/>
          </a:xfrm>
          <a:prstGeom prst="rect">
            <a:avLst/>
          </a:prstGeom>
        </p:spPr>
        <p:txBody>
          <a:bodyPr wrap="square">
            <a:spAutoFit/>
          </a:bodyPr>
          <a:lstStyle/>
          <a:p>
            <a:pPr marL="457200">
              <a:extLst>
                <a:ext uri="{35155182-B16C-46BC-9424-99874614C6A1}">
                  <wpsdc:marlchars xmlns="" xmlns:wpsdc="http://www.wps.cn/officeDocument/2017/drawingmlCustomData" val="200" checksum="2975741746"/>
                </a:ext>
              </a:extLst>
            </a:pPr>
            <a:r>
              <a:t>Documents sent out without watermark fail to deter leaks by partners</a:t>
            </a:r>
          </a:p>
        </p:txBody>
      </p:sp>
      <p:sp>
        <p:nvSpPr>
          <p:cNvPr id="51" name="矩形 50"/>
          <p:cNvSpPr/>
          <p:nvPr/>
        </p:nvSpPr>
        <p:spPr>
          <a:xfrm>
            <a:off x="2291975" y="3448747"/>
            <a:ext cx="6624736" cy="646331"/>
          </a:xfrm>
          <a:prstGeom prst="rect">
            <a:avLst/>
          </a:prstGeom>
        </p:spPr>
        <p:txBody>
          <a:bodyPr wrap="square">
            <a:spAutoFit/>
          </a:bodyPr>
          <a:lstStyle/>
          <a:p>
            <a:pPr marL="457200">
              <a:extLst>
                <a:ext uri="{35155182-B16C-46BC-9424-99874614C6A1}">
                  <wpsdc:marlchars xmlns="" xmlns:wpsdc="http://www.wps.cn/officeDocument/2017/drawingmlCustomData" val="200" checksum="2975741746"/>
                </a:ext>
              </a:extLst>
            </a:pPr>
            <a:r>
              <a:t>Plaintext watermarks are easy to crop or avoid, making enforcement difficult</a:t>
            </a:r>
          </a:p>
        </p:txBody>
      </p:sp>
      <p:sp>
        <p:nvSpPr>
          <p:cNvPr id="52" name="矩形 51"/>
          <p:cNvSpPr/>
          <p:nvPr/>
        </p:nvSpPr>
        <p:spPr>
          <a:xfrm>
            <a:off x="2265364" y="4834439"/>
            <a:ext cx="6624736" cy="646331"/>
          </a:xfrm>
          <a:prstGeom prst="rect">
            <a:avLst/>
          </a:prstGeom>
        </p:spPr>
        <p:txBody>
          <a:bodyPr wrap="square">
            <a:spAutoFit/>
          </a:bodyPr>
          <a:lstStyle/>
          <a:p>
            <a:pPr marL="457200">
              <a:extLst>
                <a:ext uri="{35155182-B16C-46BC-9424-99874614C6A1}">
                  <wpsdc:marlchars xmlns="" xmlns:wpsdc="http://www.wps.cn/officeDocument/2017/drawingmlCustomData" val="200" checksum="2975741746"/>
                </a:ext>
              </a:extLst>
            </a:pPr>
            <a:r>
              <a:t>When leaked files are found through other channels, it's hard to identify the sender quickly</a:t>
            </a:r>
          </a:p>
        </p:txBody>
      </p:sp>
      <p:sp>
        <p:nvSpPr>
          <p:cNvPr id="53" name="文本框 52"/>
          <p:cNvSpPr txBox="1"/>
          <p:nvPr/>
        </p:nvSpPr>
        <p:spPr>
          <a:xfrm>
            <a:off x="1714241" y="2605759"/>
            <a:ext cx="1099405" cy="369332"/>
          </a:xfrm>
          <a:prstGeom prst="rect">
            <a:avLst/>
          </a:prstGeom>
          <a:noFill/>
        </p:spPr>
        <p:txBody>
          <a:bodyPr wrap="none" rtlCol="0">
            <a:spAutoFit/>
          </a:bodyPr>
          <a:lstStyle/>
          <a:p>
            <a:pPr algn="ctr"/>
            <a:r>
              <a:rPr b="1">
                <a:solidFill>
                  <a:srgbClr val="C0504D"/>
                </a:solidFill>
              </a:rPr>
              <a:t>Warning</a:t>
            </a:r>
          </a:p>
        </p:txBody>
      </p:sp>
      <p:sp>
        <p:nvSpPr>
          <p:cNvPr id="54" name="文本框 53"/>
          <p:cNvSpPr txBox="1"/>
          <p:nvPr/>
        </p:nvSpPr>
        <p:spPr>
          <a:xfrm>
            <a:off x="1722771" y="4049777"/>
            <a:ext cx="1082348" cy="369332"/>
          </a:xfrm>
          <a:prstGeom prst="rect">
            <a:avLst/>
          </a:prstGeom>
          <a:noFill/>
        </p:spPr>
        <p:txBody>
          <a:bodyPr wrap="none" rtlCol="0">
            <a:spAutoFit/>
          </a:bodyPr>
          <a:lstStyle/>
          <a:p>
            <a:pPr algn="ctr"/>
            <a:r>
              <a:rPr b="1" dirty="0">
                <a:solidFill>
                  <a:srgbClr val="31859C"/>
                </a:solidFill>
              </a:rPr>
              <a:t>Remove</a:t>
            </a:r>
          </a:p>
        </p:txBody>
      </p:sp>
      <p:sp>
        <p:nvSpPr>
          <p:cNvPr id="55" name="文本框 54"/>
          <p:cNvSpPr txBox="1"/>
          <p:nvPr/>
        </p:nvSpPr>
        <p:spPr>
          <a:xfrm>
            <a:off x="1874013" y="5530794"/>
            <a:ext cx="787460" cy="369332"/>
          </a:xfrm>
          <a:prstGeom prst="rect">
            <a:avLst/>
          </a:prstGeom>
          <a:noFill/>
        </p:spPr>
        <p:txBody>
          <a:bodyPr wrap="none" rtlCol="0">
            <a:spAutoFit/>
          </a:bodyPr>
          <a:lstStyle/>
          <a:p>
            <a:pPr algn="ctr"/>
            <a:r>
              <a:rPr b="1" dirty="0">
                <a:solidFill>
                  <a:srgbClr val="FFC104"/>
                </a:solidFill>
              </a:rPr>
              <a:t>Trace</a:t>
            </a:r>
          </a:p>
        </p:txBody>
      </p:sp>
      <p:sp>
        <p:nvSpPr>
          <p:cNvPr id="56" name="任意多边形 55"/>
          <p:cNvSpPr/>
          <p:nvPr/>
        </p:nvSpPr>
        <p:spPr>
          <a:xfrm rot="10800000" flipH="1">
            <a:off x="251520" y="2132856"/>
            <a:ext cx="1512168" cy="3397938"/>
          </a:xfrm>
          <a:custGeom>
            <a:avLst/>
            <a:gdLst>
              <a:gd name="connsiteX0" fmla="*/ 0 w 2220600"/>
              <a:gd name="connsiteY0" fmla="*/ 1774706 h 5794821"/>
              <a:gd name="connsiteX1" fmla="*/ 0 w 2220600"/>
              <a:gd name="connsiteY1" fmla="*/ 4020115 h 5794821"/>
              <a:gd name="connsiteX2" fmla="*/ 88824 w 2220600"/>
              <a:gd name="connsiteY2" fmla="*/ 4108939 h 5794821"/>
              <a:gd name="connsiteX3" fmla="*/ 510394 w 2220600"/>
              <a:gd name="connsiteY3" fmla="*/ 4108938 h 5794821"/>
              <a:gd name="connsiteX4" fmla="*/ 510394 w 2220600"/>
              <a:gd name="connsiteY4" fmla="*/ 5452113 h 5794821"/>
              <a:gd name="connsiteX5" fmla="*/ 776945 w 2220600"/>
              <a:gd name="connsiteY5" fmla="*/ 5718664 h 5794821"/>
              <a:gd name="connsiteX6" fmla="*/ 967338 w 2220600"/>
              <a:gd name="connsiteY6" fmla="*/ 5718664 h 5794821"/>
              <a:gd name="connsiteX7" fmla="*/ 967338 w 2220600"/>
              <a:gd name="connsiteY7" fmla="*/ 5794821 h 5794821"/>
              <a:gd name="connsiteX8" fmla="*/ 1119653 w 2220600"/>
              <a:gd name="connsiteY8" fmla="*/ 5642506 h 5794821"/>
              <a:gd name="connsiteX9" fmla="*/ 967338 w 2220600"/>
              <a:gd name="connsiteY9" fmla="*/ 5490191 h 5794821"/>
              <a:gd name="connsiteX10" fmla="*/ 967338 w 2220600"/>
              <a:gd name="connsiteY10" fmla="*/ 5566349 h 5794821"/>
              <a:gd name="connsiteX11" fmla="*/ 776945 w 2220600"/>
              <a:gd name="connsiteY11" fmla="*/ 5566349 h 5794821"/>
              <a:gd name="connsiteX12" fmla="*/ 662709 w 2220600"/>
              <a:gd name="connsiteY12" fmla="*/ 5452113 h 5794821"/>
              <a:gd name="connsiteX13" fmla="*/ 662709 w 2220600"/>
              <a:gd name="connsiteY13" fmla="*/ 4108938 h 5794821"/>
              <a:gd name="connsiteX14" fmla="*/ 2131776 w 2220600"/>
              <a:gd name="connsiteY14" fmla="*/ 4108938 h 5794821"/>
              <a:gd name="connsiteX15" fmla="*/ 2220600 w 2220600"/>
              <a:gd name="connsiteY15" fmla="*/ 4020114 h 5794821"/>
              <a:gd name="connsiteX16" fmla="*/ 2220600 w 2220600"/>
              <a:gd name="connsiteY16" fmla="*/ 1774705 h 5794821"/>
              <a:gd name="connsiteX17" fmla="*/ 2131776 w 2220600"/>
              <a:gd name="connsiteY17" fmla="*/ 1685881 h 5794821"/>
              <a:gd name="connsiteX18" fmla="*/ 662709 w 2220600"/>
              <a:gd name="connsiteY18" fmla="*/ 1685881 h 5794821"/>
              <a:gd name="connsiteX19" fmla="*/ 662709 w 2220600"/>
              <a:gd name="connsiteY19" fmla="*/ 342708 h 5794821"/>
              <a:gd name="connsiteX20" fmla="*/ 776945 w 2220600"/>
              <a:gd name="connsiteY20" fmla="*/ 228472 h 5794821"/>
              <a:gd name="connsiteX21" fmla="*/ 967338 w 2220600"/>
              <a:gd name="connsiteY21" fmla="*/ 228472 h 5794821"/>
              <a:gd name="connsiteX22" fmla="*/ 967338 w 2220600"/>
              <a:gd name="connsiteY22" fmla="*/ 304630 h 5794821"/>
              <a:gd name="connsiteX23" fmla="*/ 1119653 w 2220600"/>
              <a:gd name="connsiteY23" fmla="*/ 152315 h 5794821"/>
              <a:gd name="connsiteX24" fmla="*/ 967338 w 2220600"/>
              <a:gd name="connsiteY24" fmla="*/ 0 h 5794821"/>
              <a:gd name="connsiteX25" fmla="*/ 967338 w 2220600"/>
              <a:gd name="connsiteY25" fmla="*/ 76157 h 5794821"/>
              <a:gd name="connsiteX26" fmla="*/ 776945 w 2220600"/>
              <a:gd name="connsiteY26" fmla="*/ 76157 h 5794821"/>
              <a:gd name="connsiteX27" fmla="*/ 510394 w 2220600"/>
              <a:gd name="connsiteY27" fmla="*/ 342708 h 5794821"/>
              <a:gd name="connsiteX28" fmla="*/ 510394 w 2220600"/>
              <a:gd name="connsiteY28" fmla="*/ 1685881 h 5794821"/>
              <a:gd name="connsiteX29" fmla="*/ 88824 w 2220600"/>
              <a:gd name="connsiteY29" fmla="*/ 1685882 h 5794821"/>
              <a:gd name="connsiteX30" fmla="*/ 0 w 2220600"/>
              <a:gd name="connsiteY30" fmla="*/ 1774706 h 5794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20600" h="5794821">
                <a:moveTo>
                  <a:pt x="0" y="1774706"/>
                </a:moveTo>
                <a:lnTo>
                  <a:pt x="0" y="4020115"/>
                </a:lnTo>
                <a:cubicBezTo>
                  <a:pt x="0" y="4069171"/>
                  <a:pt x="39768" y="4108939"/>
                  <a:pt x="88824" y="4108939"/>
                </a:cubicBezTo>
                <a:lnTo>
                  <a:pt x="510394" y="4108938"/>
                </a:lnTo>
                <a:lnTo>
                  <a:pt x="510394" y="5452113"/>
                </a:lnTo>
                <a:cubicBezTo>
                  <a:pt x="510394" y="5599325"/>
                  <a:pt x="629733" y="5718664"/>
                  <a:pt x="776945" y="5718664"/>
                </a:cubicBezTo>
                <a:lnTo>
                  <a:pt x="967338" y="5718664"/>
                </a:lnTo>
                <a:lnTo>
                  <a:pt x="967338" y="5794821"/>
                </a:lnTo>
                <a:lnTo>
                  <a:pt x="1119653" y="5642506"/>
                </a:lnTo>
                <a:lnTo>
                  <a:pt x="967338" y="5490191"/>
                </a:lnTo>
                <a:lnTo>
                  <a:pt x="967338" y="5566349"/>
                </a:lnTo>
                <a:lnTo>
                  <a:pt x="776945" y="5566349"/>
                </a:lnTo>
                <a:cubicBezTo>
                  <a:pt x="713854" y="5566349"/>
                  <a:pt x="662709" y="5515204"/>
                  <a:pt x="662709" y="5452113"/>
                </a:cubicBezTo>
                <a:lnTo>
                  <a:pt x="662709" y="4108938"/>
                </a:lnTo>
                <a:lnTo>
                  <a:pt x="2131776" y="4108938"/>
                </a:lnTo>
                <a:cubicBezTo>
                  <a:pt x="2180832" y="4108938"/>
                  <a:pt x="2220600" y="4069170"/>
                  <a:pt x="2220600" y="4020114"/>
                </a:cubicBezTo>
                <a:lnTo>
                  <a:pt x="2220600" y="1774705"/>
                </a:lnTo>
                <a:cubicBezTo>
                  <a:pt x="2220600" y="1725649"/>
                  <a:pt x="2180832" y="1685881"/>
                  <a:pt x="2131776" y="1685881"/>
                </a:cubicBezTo>
                <a:lnTo>
                  <a:pt x="662709" y="1685881"/>
                </a:lnTo>
                <a:lnTo>
                  <a:pt x="662709" y="342708"/>
                </a:lnTo>
                <a:cubicBezTo>
                  <a:pt x="662709" y="279617"/>
                  <a:pt x="713854" y="228472"/>
                  <a:pt x="776945" y="228472"/>
                </a:cubicBezTo>
                <a:lnTo>
                  <a:pt x="967338" y="228472"/>
                </a:lnTo>
                <a:lnTo>
                  <a:pt x="967338" y="304630"/>
                </a:lnTo>
                <a:lnTo>
                  <a:pt x="1119653" y="152315"/>
                </a:lnTo>
                <a:lnTo>
                  <a:pt x="967338" y="0"/>
                </a:lnTo>
                <a:lnTo>
                  <a:pt x="967338" y="76157"/>
                </a:lnTo>
                <a:lnTo>
                  <a:pt x="776945" y="76157"/>
                </a:lnTo>
                <a:cubicBezTo>
                  <a:pt x="629733" y="76157"/>
                  <a:pt x="510394" y="195496"/>
                  <a:pt x="510394" y="342708"/>
                </a:cubicBezTo>
                <a:lnTo>
                  <a:pt x="510394" y="1685881"/>
                </a:lnTo>
                <a:lnTo>
                  <a:pt x="88824" y="1685882"/>
                </a:lnTo>
                <a:cubicBezTo>
                  <a:pt x="39768" y="1685882"/>
                  <a:pt x="0" y="1725650"/>
                  <a:pt x="0" y="1774706"/>
                </a:cubicBezTo>
                <a:close/>
              </a:path>
            </a:pathLst>
          </a:custGeom>
          <a:solidFill>
            <a:schemeClr val="tx1">
              <a:lumMod val="10000"/>
              <a:lumOff val="90000"/>
              <a:alpha val="50000"/>
            </a:schemeClr>
          </a:solidFill>
          <a:ln w="1270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defTabSz="914400"/>
            <a:endParaRPr lang="zh-CN" altLang="en-US" sz="2000" b="1" dirty="0">
              <a:solidFill>
                <a:schemeClr val="bg1"/>
              </a:solidFill>
              <a:cs typeface="+mn-ea"/>
              <a:sym typeface="+mn-lt"/>
            </a:endParaRPr>
          </a:p>
        </p:txBody>
      </p:sp>
      <p:sp>
        <p:nvSpPr>
          <p:cNvPr id="57" name="文本框 56"/>
          <p:cNvSpPr txBox="1"/>
          <p:nvPr/>
        </p:nvSpPr>
        <p:spPr>
          <a:xfrm>
            <a:off x="-67794" y="3544515"/>
            <a:ext cx="2165590" cy="923330"/>
          </a:xfrm>
          <a:prstGeom prst="rect">
            <a:avLst/>
          </a:prstGeom>
          <a:noFill/>
        </p:spPr>
        <p:txBody>
          <a:bodyPr wrap="square" rtlCol="0">
            <a:spAutoFit/>
          </a:bodyPr>
          <a:lstStyle/>
          <a:p>
            <a:pPr algn="ctr"/>
            <a:r>
              <a:rPr b="1" dirty="0">
                <a:solidFill>
                  <a:schemeClr val="tx1">
                    <a:lumMod val="50000"/>
                    <a:lumOff val="50000"/>
                  </a:schemeClr>
                </a:solidFill>
                <a:cs typeface="+mn-ea"/>
              </a:rPr>
              <a:t>Encountered Problems</a:t>
            </a:r>
            <a:endParaRPr lang="en-US" altLang="zh-CN" b="1" dirty="0">
              <a:solidFill>
                <a:schemeClr val="tx1">
                  <a:lumMod val="50000"/>
                  <a:lumOff val="50000"/>
                </a:schemeClr>
              </a:solidFill>
              <a:cs typeface="+mn-ea"/>
              <a:sym typeface="+mn-lt"/>
            </a:endParaRPr>
          </a:p>
          <a:p>
            <a:pPr algn="ctr"/>
            <a:endParaRPr lang="en-US" altLang="zh-CN" b="1" dirty="0">
              <a:solidFill>
                <a:schemeClr val="tx1">
                  <a:lumMod val="50000"/>
                  <a:lumOff val="50000"/>
                </a:schemeClr>
              </a:solidFill>
              <a:cs typeface="+mn-ea"/>
              <a:sym typeface="+mn-lt"/>
            </a:endParaRPr>
          </a:p>
        </p:txBody>
      </p:sp>
    </p:spTree>
    <p:extLst>
      <p:ext uri="{BB962C8B-B14F-4D97-AF65-F5344CB8AC3E}">
        <p14:creationId xmlns:p14="http://schemas.microsoft.com/office/powerpoint/2010/main" val="339232861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Rectangle 2"/>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lnSpc>
                <a:spcPct val="125000"/>
              </a:lnSpc>
              <a:buClr>
                <a:srgbClr val="3F3F3F"/>
              </a:buClr>
              <a:buSzPct val="80000"/>
              <a:buFont typeface="Wingdings" panose="05000000000000000000" pitchFamily="2" charset="2"/>
              <a:buChar char="l"/>
              <a:defRPr sz="28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1pPr>
            <a:lvl2pPr marL="742950" indent="-285750">
              <a:lnSpc>
                <a:spcPct val="125000"/>
              </a:lnSpc>
              <a:buClr>
                <a:srgbClr val="3F3F3F"/>
              </a:buClr>
              <a:buSzPct val="80000"/>
              <a:buFont typeface="Wingdings" panose="05000000000000000000" pitchFamily="2" charset="2"/>
              <a:buChar char="n"/>
              <a:defRPr sz="24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2pPr>
            <a:lvl3pPr marL="1143000" indent="-228600">
              <a:lnSpc>
                <a:spcPct val="125000"/>
              </a:lnSpc>
              <a:buClr>
                <a:srgbClr val="3F3F3F"/>
              </a:buClr>
              <a:buSzPct val="80000"/>
              <a:buFont typeface="Wingdings" panose="05000000000000000000" pitchFamily="2" charset="2"/>
              <a:buChar char="u"/>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3pPr>
            <a:lvl4pPr marL="1600200" indent="-228600">
              <a:lnSpc>
                <a:spcPct val="125000"/>
              </a:lnSpc>
              <a:buClr>
                <a:srgbClr val="3F3F3F"/>
              </a:buClr>
              <a:buSzPct val="80000"/>
              <a:buFont typeface="Wingdings" panose="05000000000000000000" pitchFamily="2" charset="2"/>
              <a:buChar char="p"/>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4pPr>
            <a:lvl5pPr marL="2057400" indent="-228600">
              <a:lnSpc>
                <a:spcPct val="125000"/>
              </a:lnSpc>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5pPr>
            <a:lvl6pPr marL="25146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6pPr>
            <a:lvl7pPr marL="29718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7pPr>
            <a:lvl8pPr marL="34290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8pPr>
            <a:lvl9pPr marL="38862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9pPr>
          </a:lstStyle>
          <a:p>
            <a:pPr>
              <a:lnSpc>
                <a:spcPct val="100000"/>
              </a:lnSpc>
              <a:buClrTx/>
              <a:buFont typeface="Wingdings" panose="05000000000000000000" pitchFamily="2" charset="2"/>
              <a:buNone/>
            </a:pPr>
            <a:endParaRPr lang="zh-CN" altLang="en-US" sz="1800" b="0">
              <a:solidFill>
                <a:schemeClr val="tx1"/>
              </a:solidFill>
              <a:latin typeface="+mn-lt"/>
              <a:ea typeface="+mn-ea"/>
              <a:cs typeface="+mn-ea"/>
              <a:sym typeface="+mn-lt"/>
            </a:endParaRPr>
          </a:p>
        </p:txBody>
      </p:sp>
      <p:grpSp>
        <p:nvGrpSpPr>
          <p:cNvPr id="19" name="组合 18">
            <a:extLst>
              <a:ext uri="{FF2B5EF4-FFF2-40B4-BE49-F238E27FC236}">
                <a16:creationId xmlns:a16="http://schemas.microsoft.com/office/drawing/2014/main" id="{34D9535F-809A-4F19-867A-6A8B8F319D92}"/>
              </a:ext>
            </a:extLst>
          </p:cNvPr>
          <p:cNvGrpSpPr/>
          <p:nvPr/>
        </p:nvGrpSpPr>
        <p:grpSpPr>
          <a:xfrm>
            <a:off x="3584410" y="1904806"/>
            <a:ext cx="4865686" cy="1013612"/>
            <a:chOff x="6654802" y="1151163"/>
            <a:chExt cx="4865686" cy="1013612"/>
          </a:xfrm>
        </p:grpSpPr>
        <p:grpSp>
          <p:nvGrpSpPr>
            <p:cNvPr id="20" name="组合 19">
              <a:extLst>
                <a:ext uri="{FF2B5EF4-FFF2-40B4-BE49-F238E27FC236}">
                  <a16:creationId xmlns:a16="http://schemas.microsoft.com/office/drawing/2014/main" id="{E666B5F7-81C5-47E2-A2CC-653DC0156EED}"/>
                </a:ext>
              </a:extLst>
            </p:cNvPr>
            <p:cNvGrpSpPr/>
            <p:nvPr/>
          </p:nvGrpSpPr>
          <p:grpSpPr>
            <a:xfrm>
              <a:off x="7326714" y="1151163"/>
              <a:ext cx="4193774" cy="1013612"/>
              <a:chOff x="673100" y="1329755"/>
              <a:chExt cx="3414006" cy="1013612"/>
            </a:xfrm>
          </p:grpSpPr>
          <p:sp>
            <p:nvSpPr>
              <p:cNvPr id="24" name="矩形 23">
                <a:extLst>
                  <a:ext uri="{FF2B5EF4-FFF2-40B4-BE49-F238E27FC236}">
                    <a16:creationId xmlns:a16="http://schemas.microsoft.com/office/drawing/2014/main" id="{94465573-8305-4FA7-BFF5-5C780527FEAA}"/>
                  </a:ext>
                </a:extLst>
              </p:cNvPr>
              <p:cNvSpPr/>
              <p:nvPr/>
            </p:nvSpPr>
            <p:spPr bwMode="auto">
              <a:xfrm>
                <a:off x="673100" y="1688436"/>
                <a:ext cx="2997153" cy="654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r>
                  <a:rPr lang="en-US" altLang="zh-CN" sz="1400" dirty="0"/>
                  <a:t>Watermark information displayed on the computer screen or when a specific application is launched.</a:t>
                </a:r>
                <a:endParaRPr lang="en-US" altLang="zh-CN" sz="1400" dirty="0">
                  <a:cs typeface="+mn-ea"/>
                  <a:sym typeface="+mn-lt"/>
                </a:endParaRPr>
              </a:p>
            </p:txBody>
          </p:sp>
          <p:sp>
            <p:nvSpPr>
              <p:cNvPr id="25" name="文本框 24">
                <a:extLst>
                  <a:ext uri="{FF2B5EF4-FFF2-40B4-BE49-F238E27FC236}">
                    <a16:creationId xmlns:a16="http://schemas.microsoft.com/office/drawing/2014/main" id="{813EE681-553D-4E9F-81F3-28B14286E0E7}"/>
                  </a:ext>
                </a:extLst>
              </p:cNvPr>
              <p:cNvSpPr txBox="1"/>
              <p:nvPr/>
            </p:nvSpPr>
            <p:spPr bwMode="auto">
              <a:xfrm>
                <a:off x="673100" y="1329755"/>
                <a:ext cx="3414006"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eaLnBrk="1" hangingPunct="1">
                  <a:lnSpc>
                    <a:spcPct val="100000"/>
                  </a:lnSpc>
                  <a:spcBef>
                    <a:spcPct val="0"/>
                  </a:spcBef>
                </a:pPr>
                <a:r>
                  <a:rPr lang="en-US" altLang="zh-CN" b="1" dirty="0">
                    <a:cs typeface="+mn-ea"/>
                    <a:sym typeface="+mn-lt"/>
                  </a:rPr>
                  <a:t>Screen Watermark</a:t>
                </a:r>
              </a:p>
            </p:txBody>
          </p:sp>
        </p:grpSp>
        <p:grpSp>
          <p:nvGrpSpPr>
            <p:cNvPr id="21" name="组合 20">
              <a:extLst>
                <a:ext uri="{FF2B5EF4-FFF2-40B4-BE49-F238E27FC236}">
                  <a16:creationId xmlns:a16="http://schemas.microsoft.com/office/drawing/2014/main" id="{DD8F19F0-2010-4FE7-BDDB-527289369E34}"/>
                </a:ext>
              </a:extLst>
            </p:cNvPr>
            <p:cNvGrpSpPr/>
            <p:nvPr/>
          </p:nvGrpSpPr>
          <p:grpSpPr>
            <a:xfrm>
              <a:off x="6654802" y="1246413"/>
              <a:ext cx="419100" cy="847968"/>
              <a:chOff x="6806127" y="1246413"/>
              <a:chExt cx="419100" cy="847968"/>
            </a:xfrm>
          </p:grpSpPr>
          <p:sp>
            <p:nvSpPr>
              <p:cNvPr id="22" name="圆角矩形 21">
                <a:extLst>
                  <a:ext uri="{FF2B5EF4-FFF2-40B4-BE49-F238E27FC236}">
                    <a16:creationId xmlns:a16="http://schemas.microsoft.com/office/drawing/2014/main" id="{EEE3B393-89E3-4E94-9FC9-EE1A0284F58B}"/>
                  </a:ext>
                </a:extLst>
              </p:cNvPr>
              <p:cNvSpPr/>
              <p:nvPr/>
            </p:nvSpPr>
            <p:spPr>
              <a:xfrm>
                <a:off x="7017862" y="1246413"/>
                <a:ext cx="105878" cy="847968"/>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algn="ctr"/>
                <a:endParaRPr lang="en-US">
                  <a:cs typeface="+mn-ea"/>
                  <a:sym typeface="+mn-lt"/>
                </a:endParaRPr>
              </a:p>
            </p:txBody>
          </p:sp>
          <p:sp>
            <p:nvSpPr>
              <p:cNvPr id="23" name="右箭头 22">
                <a:extLst>
                  <a:ext uri="{FF2B5EF4-FFF2-40B4-BE49-F238E27FC236}">
                    <a16:creationId xmlns:a16="http://schemas.microsoft.com/office/drawing/2014/main" id="{A3F64CC3-E3D9-45C3-8CA5-B703C5111D7D}"/>
                  </a:ext>
                </a:extLst>
              </p:cNvPr>
              <p:cNvSpPr/>
              <p:nvPr/>
            </p:nvSpPr>
            <p:spPr>
              <a:xfrm>
                <a:off x="6806127" y="1346665"/>
                <a:ext cx="419100" cy="569301"/>
              </a:xfrm>
              <a:prstGeom prst="rightArrow">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zh-CN" sz="1400" dirty="0">
                    <a:solidFill>
                      <a:schemeClr val="bg1"/>
                    </a:solidFill>
                    <a:cs typeface="+mn-ea"/>
                    <a:sym typeface="+mn-lt"/>
                  </a:rPr>
                  <a:t>01</a:t>
                </a:r>
                <a:endParaRPr lang="zh-CN" altLang="en-US" sz="1400" dirty="0">
                  <a:solidFill>
                    <a:schemeClr val="bg1"/>
                  </a:solidFill>
                  <a:cs typeface="+mn-ea"/>
                  <a:sym typeface="+mn-lt"/>
                </a:endParaRPr>
              </a:p>
            </p:txBody>
          </p:sp>
        </p:grpSp>
      </p:grpSp>
      <p:grpSp>
        <p:nvGrpSpPr>
          <p:cNvPr id="26" name="组合 25">
            <a:extLst>
              <a:ext uri="{FF2B5EF4-FFF2-40B4-BE49-F238E27FC236}">
                <a16:creationId xmlns:a16="http://schemas.microsoft.com/office/drawing/2014/main" id="{0FD0420F-05AD-417E-B360-8D84F6F5F37C}"/>
              </a:ext>
            </a:extLst>
          </p:cNvPr>
          <p:cNvGrpSpPr/>
          <p:nvPr/>
        </p:nvGrpSpPr>
        <p:grpSpPr>
          <a:xfrm>
            <a:off x="3597895" y="3262601"/>
            <a:ext cx="4865686" cy="1025487"/>
            <a:chOff x="6654802" y="1151163"/>
            <a:chExt cx="4865686" cy="1025487"/>
          </a:xfrm>
        </p:grpSpPr>
        <p:grpSp>
          <p:nvGrpSpPr>
            <p:cNvPr id="27" name="组合 26">
              <a:extLst>
                <a:ext uri="{FF2B5EF4-FFF2-40B4-BE49-F238E27FC236}">
                  <a16:creationId xmlns:a16="http://schemas.microsoft.com/office/drawing/2014/main" id="{938548D5-FC09-4850-98C1-A44DB15BDBB7}"/>
                </a:ext>
              </a:extLst>
            </p:cNvPr>
            <p:cNvGrpSpPr/>
            <p:nvPr/>
          </p:nvGrpSpPr>
          <p:grpSpPr>
            <a:xfrm>
              <a:off x="7326714" y="1151163"/>
              <a:ext cx="4193774" cy="1025487"/>
              <a:chOff x="673100" y="1329755"/>
              <a:chExt cx="3414006" cy="1025487"/>
            </a:xfrm>
          </p:grpSpPr>
          <p:sp>
            <p:nvSpPr>
              <p:cNvPr id="31" name="矩形 30">
                <a:extLst>
                  <a:ext uri="{FF2B5EF4-FFF2-40B4-BE49-F238E27FC236}">
                    <a16:creationId xmlns:a16="http://schemas.microsoft.com/office/drawing/2014/main" id="{84522D24-B0BA-4542-AE9F-511FC166A1AB}"/>
                  </a:ext>
                </a:extLst>
              </p:cNvPr>
              <p:cNvSpPr/>
              <p:nvPr/>
            </p:nvSpPr>
            <p:spPr bwMode="auto">
              <a:xfrm>
                <a:off x="673100" y="1700311"/>
                <a:ext cx="3414005" cy="654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nSpc>
                    <a:spcPct val="110000"/>
                  </a:lnSpc>
                </a:pPr>
                <a:r>
                  <a:rPr lang="en-US" altLang="zh-CN" sz="1400" dirty="0"/>
                  <a:t>Watermark printed on physical documents when users print files.</a:t>
                </a:r>
                <a:endParaRPr lang="en-US" altLang="zh-CN" sz="1400" dirty="0">
                  <a:cs typeface="+mn-ea"/>
                  <a:sym typeface="+mn-lt"/>
                </a:endParaRPr>
              </a:p>
            </p:txBody>
          </p:sp>
          <p:sp>
            <p:nvSpPr>
              <p:cNvPr id="32" name="文本框 31">
                <a:extLst>
                  <a:ext uri="{FF2B5EF4-FFF2-40B4-BE49-F238E27FC236}">
                    <a16:creationId xmlns:a16="http://schemas.microsoft.com/office/drawing/2014/main" id="{14126688-4382-4CBB-8030-6A05843BFDBD}"/>
                  </a:ext>
                </a:extLst>
              </p:cNvPr>
              <p:cNvSpPr txBox="1"/>
              <p:nvPr/>
            </p:nvSpPr>
            <p:spPr bwMode="auto">
              <a:xfrm>
                <a:off x="673100" y="1329755"/>
                <a:ext cx="3414006"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eaLnBrk="1" hangingPunct="1">
                  <a:lnSpc>
                    <a:spcPct val="100000"/>
                  </a:lnSpc>
                  <a:spcBef>
                    <a:spcPct val="0"/>
                  </a:spcBef>
                </a:pPr>
                <a:r>
                  <a:rPr lang="en-US" altLang="zh-CN" b="1" dirty="0">
                    <a:cs typeface="+mn-ea"/>
                    <a:sym typeface="+mn-lt"/>
                  </a:rPr>
                  <a:t>Print Watermark</a:t>
                </a:r>
              </a:p>
            </p:txBody>
          </p:sp>
        </p:grpSp>
        <p:grpSp>
          <p:nvGrpSpPr>
            <p:cNvPr id="28" name="组合 27">
              <a:extLst>
                <a:ext uri="{FF2B5EF4-FFF2-40B4-BE49-F238E27FC236}">
                  <a16:creationId xmlns:a16="http://schemas.microsoft.com/office/drawing/2014/main" id="{100F7E71-E3E1-45B0-B717-2F7E64BF503A}"/>
                </a:ext>
              </a:extLst>
            </p:cNvPr>
            <p:cNvGrpSpPr/>
            <p:nvPr/>
          </p:nvGrpSpPr>
          <p:grpSpPr>
            <a:xfrm>
              <a:off x="6654802" y="1246413"/>
              <a:ext cx="419100" cy="847968"/>
              <a:chOff x="6806127" y="1246413"/>
              <a:chExt cx="419100" cy="847968"/>
            </a:xfrm>
          </p:grpSpPr>
          <p:sp>
            <p:nvSpPr>
              <p:cNvPr id="29" name="圆角矩形 28">
                <a:extLst>
                  <a:ext uri="{FF2B5EF4-FFF2-40B4-BE49-F238E27FC236}">
                    <a16:creationId xmlns:a16="http://schemas.microsoft.com/office/drawing/2014/main" id="{ED009889-C7F6-4285-8E46-D6CED9EDA1BB}"/>
                  </a:ext>
                </a:extLst>
              </p:cNvPr>
              <p:cNvSpPr/>
              <p:nvPr/>
            </p:nvSpPr>
            <p:spPr>
              <a:xfrm>
                <a:off x="7017862" y="1246413"/>
                <a:ext cx="105878" cy="847968"/>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algn="ctr"/>
                <a:endParaRPr lang="en-US">
                  <a:cs typeface="+mn-ea"/>
                  <a:sym typeface="+mn-lt"/>
                </a:endParaRPr>
              </a:p>
            </p:txBody>
          </p:sp>
          <p:sp>
            <p:nvSpPr>
              <p:cNvPr id="30" name="右箭头 29">
                <a:extLst>
                  <a:ext uri="{FF2B5EF4-FFF2-40B4-BE49-F238E27FC236}">
                    <a16:creationId xmlns:a16="http://schemas.microsoft.com/office/drawing/2014/main" id="{6DD03EA9-9718-4B87-A699-895CFC43A130}"/>
                  </a:ext>
                </a:extLst>
              </p:cNvPr>
              <p:cNvSpPr/>
              <p:nvPr/>
            </p:nvSpPr>
            <p:spPr>
              <a:xfrm>
                <a:off x="6806127" y="1346665"/>
                <a:ext cx="419100" cy="569301"/>
              </a:xfrm>
              <a:prstGeom prst="rightArrow">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zh-CN" sz="1400" dirty="0">
                    <a:solidFill>
                      <a:schemeClr val="bg1"/>
                    </a:solidFill>
                    <a:cs typeface="+mn-ea"/>
                    <a:sym typeface="+mn-lt"/>
                  </a:rPr>
                  <a:t>02</a:t>
                </a:r>
                <a:endParaRPr lang="zh-CN" altLang="en-US" sz="1400" dirty="0">
                  <a:solidFill>
                    <a:schemeClr val="bg1"/>
                  </a:solidFill>
                  <a:cs typeface="+mn-ea"/>
                  <a:sym typeface="+mn-lt"/>
                </a:endParaRPr>
              </a:p>
            </p:txBody>
          </p:sp>
        </p:grpSp>
      </p:grpSp>
      <p:grpSp>
        <p:nvGrpSpPr>
          <p:cNvPr id="33" name="组合 32">
            <a:extLst>
              <a:ext uri="{FF2B5EF4-FFF2-40B4-BE49-F238E27FC236}">
                <a16:creationId xmlns:a16="http://schemas.microsoft.com/office/drawing/2014/main" id="{F891EA06-6E6B-4189-A96E-A09C7583D29A}"/>
              </a:ext>
            </a:extLst>
          </p:cNvPr>
          <p:cNvGrpSpPr/>
          <p:nvPr/>
        </p:nvGrpSpPr>
        <p:grpSpPr>
          <a:xfrm>
            <a:off x="4256322" y="4384799"/>
            <a:ext cx="4798778" cy="1473494"/>
            <a:chOff x="673100" y="1329755"/>
            <a:chExt cx="3906519" cy="1473494"/>
          </a:xfrm>
        </p:grpSpPr>
        <p:sp>
          <p:nvSpPr>
            <p:cNvPr id="34" name="矩形 33">
              <a:extLst>
                <a:ext uri="{FF2B5EF4-FFF2-40B4-BE49-F238E27FC236}">
                  <a16:creationId xmlns:a16="http://schemas.microsoft.com/office/drawing/2014/main" id="{98D355F7-B203-4FFA-9A80-3104FC714A6D}"/>
                </a:ext>
              </a:extLst>
            </p:cNvPr>
            <p:cNvSpPr/>
            <p:nvPr/>
          </p:nvSpPr>
          <p:spPr bwMode="auto">
            <a:xfrm>
              <a:off x="673100" y="1700311"/>
              <a:ext cx="3906519" cy="110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t" anchorCtr="0">
              <a:no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marL="285750" indent="-285750">
                <a:buFont typeface="Wingdings" panose="05000000000000000000" pitchFamily="2" charset="2"/>
                <a:buChar char="l"/>
              </a:pPr>
              <a:r>
                <a:rPr lang="en-US" altLang="zh-CN" sz="1400" i="1" dirty="0"/>
                <a:t>Visible Watermark</a:t>
              </a:r>
              <a:r>
                <a:rPr lang="en-US" altLang="zh-CN" sz="1400" dirty="0"/>
                <a:t>: The watermark appears visibly in the body of the document and persists with the file.</a:t>
              </a:r>
            </a:p>
            <a:p>
              <a:pPr marL="285750" indent="-285750">
                <a:buFont typeface="Wingdings" panose="05000000000000000000" pitchFamily="2" charset="2"/>
                <a:buChar char="l"/>
              </a:pPr>
              <a:r>
                <a:rPr lang="en-US" altLang="zh-CN" sz="1400" i="1" dirty="0"/>
                <a:t>Invisible Watermark</a:t>
              </a:r>
              <a:r>
                <a:rPr lang="en-US" altLang="zh-CN" sz="1400" dirty="0"/>
                <a:t>: The watermark is hidden in the image or file metadata, invisible to the naked eye, and stays embedded throughout the file lifecycle.</a:t>
              </a:r>
              <a:endParaRPr lang="en-US" altLang="zh-CN" sz="1400" dirty="0">
                <a:cs typeface="+mn-ea"/>
                <a:sym typeface="+mn-lt"/>
              </a:endParaRPr>
            </a:p>
          </p:txBody>
        </p:sp>
        <p:sp>
          <p:nvSpPr>
            <p:cNvPr id="35" name="文本框 34">
              <a:extLst>
                <a:ext uri="{FF2B5EF4-FFF2-40B4-BE49-F238E27FC236}">
                  <a16:creationId xmlns:a16="http://schemas.microsoft.com/office/drawing/2014/main" id="{D9E1FB5B-A612-4A28-B933-33ACD966D219}"/>
                </a:ext>
              </a:extLst>
            </p:cNvPr>
            <p:cNvSpPr txBox="1"/>
            <p:nvPr/>
          </p:nvSpPr>
          <p:spPr bwMode="auto">
            <a:xfrm>
              <a:off x="673100" y="1329755"/>
              <a:ext cx="3414006" cy="441805"/>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nchor="ctr">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eaLnBrk="1" hangingPunct="1">
                <a:lnSpc>
                  <a:spcPct val="100000"/>
                </a:lnSpc>
                <a:spcBef>
                  <a:spcPct val="0"/>
                </a:spcBef>
              </a:pPr>
              <a:r>
                <a:rPr lang="en-US" altLang="zh-CN" b="1" dirty="0">
                  <a:cs typeface="+mn-ea"/>
                  <a:sym typeface="+mn-lt"/>
                </a:rPr>
                <a:t>Document Watermark</a:t>
              </a:r>
            </a:p>
          </p:txBody>
        </p:sp>
      </p:grpSp>
      <p:grpSp>
        <p:nvGrpSpPr>
          <p:cNvPr id="36" name="组合 35">
            <a:extLst>
              <a:ext uri="{FF2B5EF4-FFF2-40B4-BE49-F238E27FC236}">
                <a16:creationId xmlns:a16="http://schemas.microsoft.com/office/drawing/2014/main" id="{A05E7935-A1AA-4AD0-8C61-943F95F38EAF}"/>
              </a:ext>
            </a:extLst>
          </p:cNvPr>
          <p:cNvGrpSpPr/>
          <p:nvPr/>
        </p:nvGrpSpPr>
        <p:grpSpPr>
          <a:xfrm>
            <a:off x="3584410" y="4360808"/>
            <a:ext cx="419100" cy="847968"/>
            <a:chOff x="6806127" y="1246413"/>
            <a:chExt cx="419100" cy="847968"/>
          </a:xfrm>
        </p:grpSpPr>
        <p:sp>
          <p:nvSpPr>
            <p:cNvPr id="37" name="圆角矩形 36">
              <a:extLst>
                <a:ext uri="{FF2B5EF4-FFF2-40B4-BE49-F238E27FC236}">
                  <a16:creationId xmlns:a16="http://schemas.microsoft.com/office/drawing/2014/main" id="{EA33DF11-2575-4EC3-86FB-A18539A7320E}"/>
                </a:ext>
              </a:extLst>
            </p:cNvPr>
            <p:cNvSpPr/>
            <p:nvPr/>
          </p:nvSpPr>
          <p:spPr>
            <a:xfrm>
              <a:off x="7017862" y="1246413"/>
              <a:ext cx="105878" cy="847968"/>
            </a:xfrm>
            <a:prstGeom prst="round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ormAutofit/>
            </a:bodyPr>
            <a:lstStyle/>
            <a:p>
              <a:pPr algn="ctr"/>
              <a:endParaRPr lang="en-US">
                <a:cs typeface="+mn-ea"/>
                <a:sym typeface="+mn-lt"/>
              </a:endParaRPr>
            </a:p>
          </p:txBody>
        </p:sp>
        <p:sp>
          <p:nvSpPr>
            <p:cNvPr id="38" name="右箭头 37">
              <a:extLst>
                <a:ext uri="{FF2B5EF4-FFF2-40B4-BE49-F238E27FC236}">
                  <a16:creationId xmlns:a16="http://schemas.microsoft.com/office/drawing/2014/main" id="{97E81678-FD2C-43D8-81D4-99FFD301A9FD}"/>
                </a:ext>
              </a:extLst>
            </p:cNvPr>
            <p:cNvSpPr/>
            <p:nvPr/>
          </p:nvSpPr>
          <p:spPr>
            <a:xfrm>
              <a:off x="6806127" y="1346665"/>
              <a:ext cx="419100" cy="569301"/>
            </a:xfrm>
            <a:prstGeom prst="rightArrow">
              <a:avLst/>
            </a:prstGeom>
            <a:solidFill>
              <a:srgbClr val="ED7D31"/>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altLang="zh-CN" sz="1400" dirty="0">
                  <a:solidFill>
                    <a:schemeClr val="bg1"/>
                  </a:solidFill>
                  <a:cs typeface="+mn-ea"/>
                  <a:sym typeface="+mn-lt"/>
                </a:rPr>
                <a:t>03</a:t>
              </a:r>
              <a:endParaRPr lang="zh-CN" altLang="en-US" sz="1400" dirty="0">
                <a:solidFill>
                  <a:schemeClr val="bg1"/>
                </a:solidFill>
                <a:cs typeface="+mn-ea"/>
                <a:sym typeface="+mn-lt"/>
              </a:endParaRPr>
            </a:p>
          </p:txBody>
        </p:sp>
      </p:grpSp>
      <p:sp>
        <p:nvSpPr>
          <p:cNvPr id="39" name="TextBox 5"/>
          <p:cNvSpPr txBox="1">
            <a:spLocks noChangeArrowheads="1"/>
          </p:cNvSpPr>
          <p:nvPr/>
        </p:nvSpPr>
        <p:spPr bwMode="auto">
          <a:xfrm>
            <a:off x="413972" y="500042"/>
            <a:ext cx="4242253" cy="1754326"/>
          </a:xfrm>
          <a:prstGeom prst="rect">
            <a:avLst/>
          </a:prstGeom>
          <a:noFill/>
          <a:ln w="9525">
            <a:noFill/>
            <a:miter lim="800000"/>
            <a:headEnd/>
            <a:tailEnd/>
          </a:ln>
        </p:spPr>
        <p:txBody>
          <a:bodyPr wrap="square">
            <a:spAutoFit/>
          </a:bodyPr>
          <a:lstStyle/>
          <a:p>
            <a:r>
              <a:rPr sz="3600" b="1">
                <a:solidFill>
                  <a:srgbClr val="00428C"/>
                </a:solidFill>
              </a:rPr>
              <a:t>Overview of Watermark Solutions</a:t>
            </a:r>
          </a:p>
        </p:txBody>
      </p:sp>
      <p:sp>
        <p:nvSpPr>
          <p:cNvPr id="40" name="ïṡļîḍè">
            <a:extLst>
              <a:ext uri="{FF2B5EF4-FFF2-40B4-BE49-F238E27FC236}">
                <a16:creationId xmlns:a16="http://schemas.microsoft.com/office/drawing/2014/main" id="{5B2DCE0A-0F83-401D-92D7-EF3636CF2BAF}"/>
              </a:ext>
            </a:extLst>
          </p:cNvPr>
          <p:cNvSpPr txBox="1"/>
          <p:nvPr/>
        </p:nvSpPr>
        <p:spPr>
          <a:xfrm>
            <a:off x="863888" y="3029225"/>
            <a:ext cx="1212191" cy="707886"/>
          </a:xfrm>
          <a:prstGeom prst="rect">
            <a:avLst/>
          </a:prstGeom>
          <a:noFill/>
        </p:spPr>
        <p:txBody>
          <a:bodyPr wrap="none">
            <a:normAutofit/>
          </a:bodyPr>
          <a:lstStyle/>
          <a:p>
            <a:r>
              <a:rPr sz="4000" b="1"/>
              <a:t>80%</a:t>
            </a:r>
          </a:p>
        </p:txBody>
      </p:sp>
      <p:cxnSp>
        <p:nvCxnSpPr>
          <p:cNvPr id="41" name="直接连接符 10">
            <a:extLst>
              <a:ext uri="{FF2B5EF4-FFF2-40B4-BE49-F238E27FC236}">
                <a16:creationId xmlns:a16="http://schemas.microsoft.com/office/drawing/2014/main" id="{EC8F4553-A156-4070-B5CA-7A0BEDF13D4B}"/>
              </a:ext>
            </a:extLst>
          </p:cNvPr>
          <p:cNvCxnSpPr/>
          <p:nvPr/>
        </p:nvCxnSpPr>
        <p:spPr>
          <a:xfrm>
            <a:off x="878691" y="3737111"/>
            <a:ext cx="118258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2" name="ïšļiḓè">
            <a:extLst>
              <a:ext uri="{FF2B5EF4-FFF2-40B4-BE49-F238E27FC236}">
                <a16:creationId xmlns:a16="http://schemas.microsoft.com/office/drawing/2014/main" id="{39340196-E1AA-4B49-976A-BF366BB2B662}"/>
              </a:ext>
            </a:extLst>
          </p:cNvPr>
          <p:cNvSpPr/>
          <p:nvPr/>
        </p:nvSpPr>
        <p:spPr bwMode="auto">
          <a:xfrm>
            <a:off x="415952" y="3827400"/>
            <a:ext cx="2108063" cy="557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000" tIns="46800" rIns="90000" bIns="46800" anchor="t" anchorCtr="0">
            <a:normAutofit/>
          </a:bodyPr>
          <a:lstStyle>
            <a:defPPr>
              <a:defRPr lang="zh-CN"/>
            </a:defPPr>
            <a:lvl1pPr marL="0" algn="l" defTabSz="914377" rtl="0" eaLnBrk="1" latinLnBrk="0" hangingPunct="1">
              <a:defRPr sz="1800" kern="1200">
                <a:solidFill>
                  <a:schemeClr val="tx1"/>
                </a:solidFill>
              </a:defRPr>
            </a:lvl1pPr>
            <a:lvl2pPr marL="457189" algn="l" defTabSz="914377" rtl="0" eaLnBrk="1" latinLnBrk="0" hangingPunct="1">
              <a:defRPr sz="1800" kern="1200">
                <a:solidFill>
                  <a:schemeClr val="tx1"/>
                </a:solidFill>
              </a:defRPr>
            </a:lvl2pPr>
            <a:lvl3pPr marL="914377" algn="l" defTabSz="914377" rtl="0" eaLnBrk="1" latinLnBrk="0" hangingPunct="1">
              <a:defRPr sz="1800" kern="1200">
                <a:solidFill>
                  <a:schemeClr val="tx1"/>
                </a:solidFill>
              </a:defRPr>
            </a:lvl3pPr>
            <a:lvl4pPr marL="1371566" algn="l" defTabSz="914377" rtl="0" eaLnBrk="1" latinLnBrk="0" hangingPunct="1">
              <a:defRPr sz="1800" kern="1200">
                <a:solidFill>
                  <a:schemeClr val="tx1"/>
                </a:solidFill>
              </a:defRPr>
            </a:lvl4pPr>
            <a:lvl5pPr marL="1828754" algn="l" defTabSz="914377" rtl="0" eaLnBrk="1" latinLnBrk="0" hangingPunct="1">
              <a:defRPr sz="1800" kern="1200">
                <a:solidFill>
                  <a:schemeClr val="tx1"/>
                </a:solidFill>
              </a:defRPr>
            </a:lvl5pPr>
            <a:lvl6pPr marL="2285943" algn="l" defTabSz="914377" rtl="0" eaLnBrk="1" latinLnBrk="0" hangingPunct="1">
              <a:defRPr sz="1800" kern="1200">
                <a:solidFill>
                  <a:schemeClr val="tx1"/>
                </a:solidFill>
              </a:defRPr>
            </a:lvl6pPr>
            <a:lvl7pPr marL="2743131" algn="l" defTabSz="914377" rtl="0" eaLnBrk="1" latinLnBrk="0" hangingPunct="1">
              <a:defRPr sz="1800" kern="1200">
                <a:solidFill>
                  <a:schemeClr val="tx1"/>
                </a:solidFill>
              </a:defRPr>
            </a:lvl7pPr>
            <a:lvl8pPr marL="3200320" algn="l" defTabSz="914377" rtl="0" eaLnBrk="1" latinLnBrk="0" hangingPunct="1">
              <a:defRPr sz="1800" kern="1200">
                <a:solidFill>
                  <a:schemeClr val="tx1"/>
                </a:solidFill>
              </a:defRPr>
            </a:lvl8pPr>
            <a:lvl9pPr marL="3657509" algn="l" defTabSz="914377" rtl="0" eaLnBrk="1" latinLnBrk="0" hangingPunct="1">
              <a:defRPr sz="1800" kern="1200">
                <a:solidFill>
                  <a:schemeClr val="tx1"/>
                </a:solidFill>
              </a:defRPr>
            </a:lvl9pPr>
          </a:lstStyle>
          <a:p>
            <a:pPr algn="ctr"/>
            <a:r>
              <a:rPr sz="1100"/>
              <a:t>Copy paste fonts. Choose the only option to retain text.</a:t>
            </a:r>
          </a:p>
        </p:txBody>
      </p:sp>
      <p:sp>
        <p:nvSpPr>
          <p:cNvPr id="43" name="îṡḷiḋé">
            <a:extLst>
              <a:ext uri="{FF2B5EF4-FFF2-40B4-BE49-F238E27FC236}">
                <a16:creationId xmlns:a16="http://schemas.microsoft.com/office/drawing/2014/main" id="{AFCC6AA2-19CC-442A-86A1-CB81A7ED8113}"/>
              </a:ext>
            </a:extLst>
          </p:cNvPr>
          <p:cNvSpPr/>
          <p:nvPr/>
        </p:nvSpPr>
        <p:spPr>
          <a:xfrm>
            <a:off x="174583" y="2411612"/>
            <a:ext cx="2895600" cy="2895600"/>
          </a:xfrm>
          <a:prstGeom prst="ellipse">
            <a:avLst/>
          </a:prstGeom>
          <a:solidFill>
            <a:srgbClr val="4472C4"/>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anchor="t" anchorCtr="1">
            <a:normAutofit/>
          </a:bodyPr>
          <a:lstStyle/>
          <a:p>
            <a:pPr lvl="0" algn="ctr" defTabSz="914378">
              <a:defRPr/>
            </a:pPr>
            <a:endParaRPr lang="zh-CN" altLang="en-US" sz="2400" b="1" dirty="0">
              <a:solidFill>
                <a:schemeClr val="bg1"/>
              </a:solidFill>
              <a:cs typeface="+mn-ea"/>
              <a:sym typeface="+mn-lt"/>
            </a:endParaRPr>
          </a:p>
        </p:txBody>
      </p:sp>
      <p:sp>
        <p:nvSpPr>
          <p:cNvPr id="44" name="îṣļîďé">
            <a:extLst>
              <a:ext uri="{FF2B5EF4-FFF2-40B4-BE49-F238E27FC236}">
                <a16:creationId xmlns:a16="http://schemas.microsoft.com/office/drawing/2014/main" id="{6A2A421C-DFED-401D-A068-F2984C3BD5B0}"/>
              </a:ext>
            </a:extLst>
          </p:cNvPr>
          <p:cNvSpPr/>
          <p:nvPr/>
        </p:nvSpPr>
        <p:spPr>
          <a:xfrm>
            <a:off x="2649592" y="3487937"/>
            <a:ext cx="742950" cy="74295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a:cs typeface="+mn-ea"/>
              <a:sym typeface="+mn-lt"/>
            </a:endParaRPr>
          </a:p>
        </p:txBody>
      </p:sp>
      <p:sp>
        <p:nvSpPr>
          <p:cNvPr id="45" name="iṧḷïďé">
            <a:extLst>
              <a:ext uri="{FF2B5EF4-FFF2-40B4-BE49-F238E27FC236}">
                <a16:creationId xmlns:a16="http://schemas.microsoft.com/office/drawing/2014/main" id="{C7AD7869-1B50-4D3D-BAE0-6EA5E50CA210}"/>
              </a:ext>
            </a:extLst>
          </p:cNvPr>
          <p:cNvSpPr txBox="1"/>
          <p:nvPr/>
        </p:nvSpPr>
        <p:spPr>
          <a:xfrm>
            <a:off x="945887" y="3236179"/>
            <a:ext cx="1294073" cy="1316351"/>
          </a:xfrm>
          <a:prstGeom prst="rect">
            <a:avLst/>
          </a:prstGeom>
          <a:noFill/>
        </p:spPr>
        <p:txBody>
          <a:bodyPr wrap="none">
            <a:normAutofit/>
          </a:bodyPr>
          <a:lstStyle/>
          <a:p>
            <a:pPr algn="ctr"/>
            <a:r>
              <a:rPr sz="3200" b="1" dirty="0">
                <a:solidFill>
                  <a:schemeClr val="bg1"/>
                </a:solidFill>
                <a:cs typeface="+mn-ea"/>
              </a:rPr>
              <a:t>Watermark</a:t>
            </a:r>
            <a:endParaRPr lang="en-US" sz="3200" b="1" dirty="0">
              <a:solidFill>
                <a:schemeClr val="bg1"/>
              </a:solidFill>
              <a:cs typeface="+mn-ea"/>
            </a:endParaRPr>
          </a:p>
          <a:p>
            <a:pPr algn="ctr"/>
            <a:r>
              <a:rPr sz="3200" b="1" dirty="0">
                <a:solidFill>
                  <a:schemeClr val="bg1"/>
                </a:solidFill>
                <a:cs typeface="+mn-ea"/>
              </a:rPr>
              <a:t>Type</a:t>
            </a:r>
            <a:r>
              <a:rPr lang="en-US" sz="3200" b="1" dirty="0">
                <a:solidFill>
                  <a:schemeClr val="bg1"/>
                </a:solidFill>
                <a:cs typeface="+mn-ea"/>
              </a:rPr>
              <a:t>s</a:t>
            </a:r>
          </a:p>
        </p:txBody>
      </p:sp>
      <p:cxnSp>
        <p:nvCxnSpPr>
          <p:cNvPr id="46" name="直接连接符 22">
            <a:extLst>
              <a:ext uri="{FF2B5EF4-FFF2-40B4-BE49-F238E27FC236}">
                <a16:creationId xmlns:a16="http://schemas.microsoft.com/office/drawing/2014/main" id="{6C62B2A0-E3C3-44E4-86B5-B4A54B25B1BE}"/>
              </a:ext>
            </a:extLst>
          </p:cNvPr>
          <p:cNvCxnSpPr/>
          <p:nvPr/>
        </p:nvCxnSpPr>
        <p:spPr>
          <a:xfrm>
            <a:off x="1001630" y="4390215"/>
            <a:ext cx="118258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6505088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Rectangle 2"/>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lnSpc>
                <a:spcPct val="125000"/>
              </a:lnSpc>
              <a:buClr>
                <a:srgbClr val="3F3F3F"/>
              </a:buClr>
              <a:buSzPct val="80000"/>
              <a:buFont typeface="Wingdings" panose="05000000000000000000" pitchFamily="2" charset="2"/>
              <a:buChar char="l"/>
              <a:defRPr sz="28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1pPr>
            <a:lvl2pPr marL="742950" indent="-285750">
              <a:lnSpc>
                <a:spcPct val="125000"/>
              </a:lnSpc>
              <a:buClr>
                <a:srgbClr val="3F3F3F"/>
              </a:buClr>
              <a:buSzPct val="80000"/>
              <a:buFont typeface="Wingdings" panose="05000000000000000000" pitchFamily="2" charset="2"/>
              <a:buChar char="n"/>
              <a:defRPr sz="24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2pPr>
            <a:lvl3pPr marL="1143000" indent="-228600">
              <a:lnSpc>
                <a:spcPct val="125000"/>
              </a:lnSpc>
              <a:buClr>
                <a:srgbClr val="3F3F3F"/>
              </a:buClr>
              <a:buSzPct val="80000"/>
              <a:buFont typeface="Wingdings" panose="05000000000000000000" pitchFamily="2" charset="2"/>
              <a:buChar char="u"/>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3pPr>
            <a:lvl4pPr marL="1600200" indent="-228600">
              <a:lnSpc>
                <a:spcPct val="125000"/>
              </a:lnSpc>
              <a:buClr>
                <a:srgbClr val="3F3F3F"/>
              </a:buClr>
              <a:buSzPct val="80000"/>
              <a:buFont typeface="Wingdings" panose="05000000000000000000" pitchFamily="2" charset="2"/>
              <a:buChar char="p"/>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4pPr>
            <a:lvl5pPr marL="2057400" indent="-228600">
              <a:lnSpc>
                <a:spcPct val="125000"/>
              </a:lnSpc>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5pPr>
            <a:lvl6pPr marL="25146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6pPr>
            <a:lvl7pPr marL="29718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7pPr>
            <a:lvl8pPr marL="34290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8pPr>
            <a:lvl9pPr marL="38862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9pPr>
          </a:lstStyle>
          <a:p>
            <a:pPr>
              <a:lnSpc>
                <a:spcPct val="100000"/>
              </a:lnSpc>
              <a:buClrTx/>
              <a:buFont typeface="Wingdings" panose="05000000000000000000" pitchFamily="2" charset="2"/>
              <a:buNone/>
            </a:pPr>
            <a:endParaRPr lang="zh-CN" altLang="en-US" sz="1800" b="0">
              <a:solidFill>
                <a:schemeClr val="tx1"/>
              </a:solidFill>
              <a:latin typeface="+mn-lt"/>
              <a:ea typeface="+mn-ea"/>
              <a:cs typeface="+mn-ea"/>
              <a:sym typeface="+mn-lt"/>
            </a:endParaRPr>
          </a:p>
        </p:txBody>
      </p:sp>
      <p:sp>
        <p:nvSpPr>
          <p:cNvPr id="47" name="圆角矩形 46"/>
          <p:cNvSpPr/>
          <p:nvPr/>
        </p:nvSpPr>
        <p:spPr>
          <a:xfrm>
            <a:off x="844386" y="5744934"/>
            <a:ext cx="7279380" cy="885009"/>
          </a:xfrm>
          <a:prstGeom prst="roundRect">
            <a:avLst>
              <a:gd name="adj" fmla="val 9229"/>
            </a:avLst>
          </a:prstGeom>
          <a:solidFill>
            <a:srgbClr val="89AD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anose="05000000000000000000" pitchFamily="2" charset="2"/>
              <a:buChar char="l"/>
              <a:defRPr/>
            </a:pPr>
            <a:r>
              <a:rPr sz="2000" dirty="0"/>
              <a:t>Supports multiple watermark types including </a:t>
            </a:r>
            <a:r>
              <a:rPr sz="2000" dirty="0">
                <a:solidFill>
                  <a:srgbClr val="C00000"/>
                </a:solidFill>
              </a:rPr>
              <a:t>text, image, QR code, and dot matrix watermarks</a:t>
            </a:r>
            <a:endParaRPr lang="en-US" altLang="zh-CN" sz="2000" dirty="0">
              <a:solidFill>
                <a:srgbClr val="C00000"/>
              </a:solidFill>
              <a:cs typeface="+mn-ea"/>
              <a:sym typeface="+mn-lt"/>
            </a:endParaRPr>
          </a:p>
        </p:txBody>
      </p:sp>
      <p:sp>
        <p:nvSpPr>
          <p:cNvPr id="48" name="TextBox 5"/>
          <p:cNvSpPr txBox="1">
            <a:spLocks noChangeArrowheads="1"/>
          </p:cNvSpPr>
          <p:nvPr/>
        </p:nvSpPr>
        <p:spPr bwMode="auto">
          <a:xfrm>
            <a:off x="413972" y="500042"/>
            <a:ext cx="4242253" cy="646331"/>
          </a:xfrm>
          <a:prstGeom prst="rect">
            <a:avLst/>
          </a:prstGeom>
          <a:noFill/>
          <a:ln w="9525">
            <a:noFill/>
            <a:miter lim="800000"/>
            <a:headEnd/>
            <a:tailEnd/>
          </a:ln>
        </p:spPr>
        <p:txBody>
          <a:bodyPr wrap="square">
            <a:spAutoFit/>
          </a:bodyPr>
          <a:lstStyle/>
          <a:p>
            <a:r>
              <a:rPr sz="3600" b="1">
                <a:solidFill>
                  <a:srgbClr val="00428C"/>
                </a:solidFill>
              </a:rPr>
              <a:t>Screen Watermark</a:t>
            </a:r>
          </a:p>
        </p:txBody>
      </p:sp>
      <p:grpSp>
        <p:nvGrpSpPr>
          <p:cNvPr id="49" name="组合 48"/>
          <p:cNvGrpSpPr/>
          <p:nvPr/>
        </p:nvGrpSpPr>
        <p:grpSpPr>
          <a:xfrm>
            <a:off x="35532" y="3824604"/>
            <a:ext cx="2515061" cy="1349158"/>
            <a:chOff x="1178086" y="2246280"/>
            <a:chExt cx="1906438" cy="1182720"/>
          </a:xfrm>
        </p:grpSpPr>
        <p:sp>
          <p:nvSpPr>
            <p:cNvPr id="50" name="椭圆 49"/>
            <p:cNvSpPr/>
            <p:nvPr/>
          </p:nvSpPr>
          <p:spPr>
            <a:xfrm>
              <a:off x="1178086" y="2246280"/>
              <a:ext cx="1906438" cy="1182720"/>
            </a:xfrm>
            <a:prstGeom prst="ellipse">
              <a:avLst/>
            </a:prstGeom>
            <a:solidFill>
              <a:srgbClr val="4472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sp>
          <p:nvSpPr>
            <p:cNvPr id="51" name="vintage-digital-camera_84101"/>
            <p:cNvSpPr>
              <a:spLocks noChangeAspect="1"/>
            </p:cNvSpPr>
            <p:nvPr/>
          </p:nvSpPr>
          <p:spPr bwMode="auto">
            <a:xfrm>
              <a:off x="1829122" y="2403811"/>
              <a:ext cx="502225" cy="542571"/>
            </a:xfrm>
            <a:custGeom>
              <a:avLst/>
              <a:gdLst>
                <a:gd name="connsiteX0" fmla="*/ 303150 w 606298"/>
                <a:gd name="connsiteY0" fmla="*/ 172180 h 458605"/>
                <a:gd name="connsiteX1" fmla="*/ 409775 w 606298"/>
                <a:gd name="connsiteY1" fmla="*/ 278664 h 458605"/>
                <a:gd name="connsiteX2" fmla="*/ 303150 w 606298"/>
                <a:gd name="connsiteY2" fmla="*/ 385148 h 458605"/>
                <a:gd name="connsiteX3" fmla="*/ 196525 w 606298"/>
                <a:gd name="connsiteY3" fmla="*/ 278664 h 458605"/>
                <a:gd name="connsiteX4" fmla="*/ 303150 w 606298"/>
                <a:gd name="connsiteY4" fmla="*/ 172180 h 458605"/>
                <a:gd name="connsiteX5" fmla="*/ 303149 w 606298"/>
                <a:gd name="connsiteY5" fmla="*/ 131787 h 458605"/>
                <a:gd name="connsiteX6" fmla="*/ 156060 w 606298"/>
                <a:gd name="connsiteY6" fmla="*/ 278654 h 458605"/>
                <a:gd name="connsiteX7" fmla="*/ 303149 w 606298"/>
                <a:gd name="connsiteY7" fmla="*/ 425430 h 458605"/>
                <a:gd name="connsiteX8" fmla="*/ 450147 w 606298"/>
                <a:gd name="connsiteY8" fmla="*/ 278654 h 458605"/>
                <a:gd name="connsiteX9" fmla="*/ 303149 w 606298"/>
                <a:gd name="connsiteY9" fmla="*/ 131787 h 458605"/>
                <a:gd name="connsiteX10" fmla="*/ 72767 w 606298"/>
                <a:gd name="connsiteY10" fmla="*/ 60502 h 458605"/>
                <a:gd name="connsiteX11" fmla="*/ 60593 w 606298"/>
                <a:gd name="connsiteY11" fmla="*/ 72657 h 458605"/>
                <a:gd name="connsiteX12" fmla="*/ 60593 w 606298"/>
                <a:gd name="connsiteY12" fmla="*/ 98155 h 458605"/>
                <a:gd name="connsiteX13" fmla="*/ 165762 w 606298"/>
                <a:gd name="connsiteY13" fmla="*/ 98155 h 458605"/>
                <a:gd name="connsiteX14" fmla="*/ 165762 w 606298"/>
                <a:gd name="connsiteY14" fmla="*/ 72657 h 458605"/>
                <a:gd name="connsiteX15" fmla="*/ 153588 w 606298"/>
                <a:gd name="connsiteY15" fmla="*/ 60502 h 458605"/>
                <a:gd name="connsiteX16" fmla="*/ 72767 w 606298"/>
                <a:gd name="connsiteY16" fmla="*/ 0 h 458605"/>
                <a:gd name="connsiteX17" fmla="*/ 153588 w 606298"/>
                <a:gd name="connsiteY17" fmla="*/ 0 h 458605"/>
                <a:gd name="connsiteX18" fmla="*/ 226355 w 606298"/>
                <a:gd name="connsiteY18" fmla="*/ 72657 h 458605"/>
                <a:gd name="connsiteX19" fmla="*/ 226355 w 606298"/>
                <a:gd name="connsiteY19" fmla="*/ 98612 h 458605"/>
                <a:gd name="connsiteX20" fmla="*/ 417654 w 606298"/>
                <a:gd name="connsiteY20" fmla="*/ 98612 h 458605"/>
                <a:gd name="connsiteX21" fmla="*/ 417654 w 606298"/>
                <a:gd name="connsiteY21" fmla="*/ 74119 h 458605"/>
                <a:gd name="connsiteX22" fmla="*/ 449781 w 606298"/>
                <a:gd name="connsiteY22" fmla="*/ 42041 h 458605"/>
                <a:gd name="connsiteX23" fmla="*/ 506713 w 606298"/>
                <a:gd name="connsiteY23" fmla="*/ 42041 h 458605"/>
                <a:gd name="connsiteX24" fmla="*/ 538932 w 606298"/>
                <a:gd name="connsiteY24" fmla="*/ 74119 h 458605"/>
                <a:gd name="connsiteX25" fmla="*/ 538932 w 606298"/>
                <a:gd name="connsiteY25" fmla="*/ 98612 h 458605"/>
                <a:gd name="connsiteX26" fmla="*/ 546712 w 606298"/>
                <a:gd name="connsiteY26" fmla="*/ 98612 h 458605"/>
                <a:gd name="connsiteX27" fmla="*/ 606298 w 606298"/>
                <a:gd name="connsiteY27" fmla="*/ 158108 h 458605"/>
                <a:gd name="connsiteX28" fmla="*/ 606298 w 606298"/>
                <a:gd name="connsiteY28" fmla="*/ 399109 h 458605"/>
                <a:gd name="connsiteX29" fmla="*/ 546712 w 606298"/>
                <a:gd name="connsiteY29" fmla="*/ 458605 h 458605"/>
                <a:gd name="connsiteX30" fmla="*/ 59495 w 606298"/>
                <a:gd name="connsiteY30" fmla="*/ 458605 h 458605"/>
                <a:gd name="connsiteX31" fmla="*/ 0 w 606298"/>
                <a:gd name="connsiteY31" fmla="*/ 399109 h 458605"/>
                <a:gd name="connsiteX32" fmla="*/ 0 w 606298"/>
                <a:gd name="connsiteY32" fmla="*/ 72657 h 458605"/>
                <a:gd name="connsiteX33" fmla="*/ 72767 w 606298"/>
                <a:gd name="connsiteY33" fmla="*/ 0 h 458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6298" h="458605">
                  <a:moveTo>
                    <a:pt x="303150" y="172180"/>
                  </a:moveTo>
                  <a:cubicBezTo>
                    <a:pt x="362037" y="172180"/>
                    <a:pt x="409775" y="219855"/>
                    <a:pt x="409775" y="278664"/>
                  </a:cubicBezTo>
                  <a:cubicBezTo>
                    <a:pt x="409775" y="337473"/>
                    <a:pt x="362037" y="385148"/>
                    <a:pt x="303150" y="385148"/>
                  </a:cubicBezTo>
                  <a:cubicBezTo>
                    <a:pt x="244263" y="385148"/>
                    <a:pt x="196525" y="337473"/>
                    <a:pt x="196525" y="278664"/>
                  </a:cubicBezTo>
                  <a:cubicBezTo>
                    <a:pt x="196525" y="219855"/>
                    <a:pt x="244263" y="172180"/>
                    <a:pt x="303150" y="172180"/>
                  </a:cubicBezTo>
                  <a:close/>
                  <a:moveTo>
                    <a:pt x="303149" y="131787"/>
                  </a:moveTo>
                  <a:cubicBezTo>
                    <a:pt x="222053" y="131787"/>
                    <a:pt x="156060" y="197681"/>
                    <a:pt x="156060" y="278654"/>
                  </a:cubicBezTo>
                  <a:cubicBezTo>
                    <a:pt x="156060" y="359536"/>
                    <a:pt x="222053" y="425430"/>
                    <a:pt x="303149" y="425430"/>
                  </a:cubicBezTo>
                  <a:cubicBezTo>
                    <a:pt x="384245" y="425430"/>
                    <a:pt x="450147" y="359536"/>
                    <a:pt x="450147" y="278654"/>
                  </a:cubicBezTo>
                  <a:cubicBezTo>
                    <a:pt x="450147" y="197681"/>
                    <a:pt x="384245" y="131787"/>
                    <a:pt x="303149" y="131787"/>
                  </a:cubicBezTo>
                  <a:close/>
                  <a:moveTo>
                    <a:pt x="72767" y="60502"/>
                  </a:moveTo>
                  <a:cubicBezTo>
                    <a:pt x="66085" y="60502"/>
                    <a:pt x="60593" y="65985"/>
                    <a:pt x="60593" y="72657"/>
                  </a:cubicBezTo>
                  <a:lnTo>
                    <a:pt x="60593" y="98155"/>
                  </a:lnTo>
                  <a:lnTo>
                    <a:pt x="165762" y="98155"/>
                  </a:lnTo>
                  <a:lnTo>
                    <a:pt x="165762" y="72657"/>
                  </a:lnTo>
                  <a:cubicBezTo>
                    <a:pt x="165762" y="65985"/>
                    <a:pt x="160270" y="60502"/>
                    <a:pt x="153588" y="60502"/>
                  </a:cubicBezTo>
                  <a:close/>
                  <a:moveTo>
                    <a:pt x="72767" y="0"/>
                  </a:moveTo>
                  <a:lnTo>
                    <a:pt x="153588" y="0"/>
                  </a:lnTo>
                  <a:cubicBezTo>
                    <a:pt x="193770" y="0"/>
                    <a:pt x="226355" y="32536"/>
                    <a:pt x="226355" y="72657"/>
                  </a:cubicBezTo>
                  <a:lnTo>
                    <a:pt x="226355" y="98612"/>
                  </a:lnTo>
                  <a:lnTo>
                    <a:pt x="417654" y="98612"/>
                  </a:lnTo>
                  <a:lnTo>
                    <a:pt x="417654" y="74119"/>
                  </a:lnTo>
                  <a:cubicBezTo>
                    <a:pt x="417654" y="56389"/>
                    <a:pt x="432024" y="42041"/>
                    <a:pt x="449781" y="42041"/>
                  </a:cubicBezTo>
                  <a:lnTo>
                    <a:pt x="506713" y="42041"/>
                  </a:lnTo>
                  <a:cubicBezTo>
                    <a:pt x="524561" y="42041"/>
                    <a:pt x="538932" y="56389"/>
                    <a:pt x="538932" y="74119"/>
                  </a:cubicBezTo>
                  <a:lnTo>
                    <a:pt x="538932" y="98612"/>
                  </a:lnTo>
                  <a:lnTo>
                    <a:pt x="546712" y="98612"/>
                  </a:lnTo>
                  <a:cubicBezTo>
                    <a:pt x="579571" y="98612"/>
                    <a:pt x="606298" y="125299"/>
                    <a:pt x="606298" y="158108"/>
                  </a:cubicBezTo>
                  <a:lnTo>
                    <a:pt x="606298" y="399109"/>
                  </a:lnTo>
                  <a:cubicBezTo>
                    <a:pt x="606298" y="431919"/>
                    <a:pt x="579571" y="458605"/>
                    <a:pt x="546712" y="458605"/>
                  </a:cubicBezTo>
                  <a:lnTo>
                    <a:pt x="59495" y="458605"/>
                  </a:lnTo>
                  <a:cubicBezTo>
                    <a:pt x="26635" y="458605"/>
                    <a:pt x="0" y="431919"/>
                    <a:pt x="0" y="399109"/>
                  </a:cubicBezTo>
                  <a:lnTo>
                    <a:pt x="0" y="72657"/>
                  </a:lnTo>
                  <a:cubicBezTo>
                    <a:pt x="0" y="32536"/>
                    <a:pt x="32585" y="0"/>
                    <a:pt x="72767" y="0"/>
                  </a:cubicBezTo>
                  <a:close/>
                </a:path>
              </a:pathLst>
            </a:custGeom>
            <a:solidFill>
              <a:schemeClr val="bg1"/>
            </a:solidFill>
            <a:ln>
              <a:noFill/>
            </a:ln>
          </p:spPr>
          <p:txBody>
            <a:bodyPr/>
            <a:lstStyle/>
            <a:p>
              <a:endParaRPr lang="zh-CN" altLang="en-US" dirty="0">
                <a:cs typeface="+mn-ea"/>
                <a:sym typeface="+mn-lt"/>
              </a:endParaRPr>
            </a:p>
          </p:txBody>
        </p:sp>
        <p:sp>
          <p:nvSpPr>
            <p:cNvPr id="52" name="文本框 51"/>
            <p:cNvSpPr txBox="1"/>
            <p:nvPr/>
          </p:nvSpPr>
          <p:spPr>
            <a:xfrm>
              <a:off x="1547173" y="2956827"/>
              <a:ext cx="1492716" cy="369332"/>
            </a:xfrm>
            <a:prstGeom prst="rect">
              <a:avLst/>
            </a:prstGeom>
            <a:noFill/>
          </p:spPr>
          <p:txBody>
            <a:bodyPr wrap="none" rtlCol="0">
              <a:spAutoFit/>
            </a:bodyPr>
            <a:lstStyle/>
            <a:p>
              <a:r>
                <a:rPr lang="en-US" altLang="zh-CN" dirty="0">
                  <a:solidFill>
                    <a:schemeClr val="bg1"/>
                  </a:solidFill>
                  <a:cs typeface="+mn-ea"/>
                  <a:sym typeface="+mn-lt"/>
                </a:rPr>
                <a:t>Photography</a:t>
              </a:r>
              <a:endParaRPr lang="zh-CN" altLang="en-US" dirty="0">
                <a:solidFill>
                  <a:schemeClr val="bg1"/>
                </a:solidFill>
                <a:cs typeface="+mn-ea"/>
                <a:sym typeface="+mn-lt"/>
              </a:endParaRPr>
            </a:p>
          </p:txBody>
        </p:sp>
      </p:grpSp>
      <p:grpSp>
        <p:nvGrpSpPr>
          <p:cNvPr id="53" name="组合 52"/>
          <p:cNvGrpSpPr/>
          <p:nvPr/>
        </p:nvGrpSpPr>
        <p:grpSpPr>
          <a:xfrm>
            <a:off x="6578769" y="3862704"/>
            <a:ext cx="2953235" cy="1253072"/>
            <a:chOff x="6475539" y="2175928"/>
            <a:chExt cx="1655023" cy="1253072"/>
          </a:xfrm>
        </p:grpSpPr>
        <p:sp>
          <p:nvSpPr>
            <p:cNvPr id="54" name="椭圆 53"/>
            <p:cNvSpPr/>
            <p:nvPr/>
          </p:nvSpPr>
          <p:spPr>
            <a:xfrm>
              <a:off x="6475539" y="2175928"/>
              <a:ext cx="1253074" cy="1253072"/>
            </a:xfrm>
            <a:prstGeom prst="ellipse">
              <a:avLst/>
            </a:prstGeom>
            <a:solidFill>
              <a:srgbClr val="4472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5" name="crop_232343"/>
            <p:cNvSpPr>
              <a:spLocks noChangeAspect="1"/>
            </p:cNvSpPr>
            <p:nvPr/>
          </p:nvSpPr>
          <p:spPr bwMode="auto">
            <a:xfrm>
              <a:off x="6884378" y="2389418"/>
              <a:ext cx="383625" cy="599704"/>
            </a:xfrm>
            <a:custGeom>
              <a:avLst/>
              <a:gdLst>
                <a:gd name="T0" fmla="*/ 1240 w 1266"/>
                <a:gd name="T1" fmla="*/ 855 h 1266"/>
                <a:gd name="T2" fmla="*/ 1064 w 1266"/>
                <a:gd name="T3" fmla="*/ 855 h 1266"/>
                <a:gd name="T4" fmla="*/ 1064 w 1266"/>
                <a:gd name="T5" fmla="*/ 318 h 1266"/>
                <a:gd name="T6" fmla="*/ 1252 w 1266"/>
                <a:gd name="T7" fmla="*/ 131 h 1266"/>
                <a:gd name="T8" fmla="*/ 1252 w 1266"/>
                <a:gd name="T9" fmla="*/ 95 h 1266"/>
                <a:gd name="T10" fmla="*/ 1170 w 1266"/>
                <a:gd name="T11" fmla="*/ 13 h 1266"/>
                <a:gd name="T12" fmla="*/ 1152 w 1266"/>
                <a:gd name="T13" fmla="*/ 6 h 1266"/>
                <a:gd name="T14" fmla="*/ 1134 w 1266"/>
                <a:gd name="T15" fmla="*/ 13 h 1266"/>
                <a:gd name="T16" fmla="*/ 946 w 1266"/>
                <a:gd name="T17" fmla="*/ 201 h 1266"/>
                <a:gd name="T18" fmla="*/ 411 w 1266"/>
                <a:gd name="T19" fmla="*/ 201 h 1266"/>
                <a:gd name="T20" fmla="*/ 411 w 1266"/>
                <a:gd name="T21" fmla="*/ 26 h 1266"/>
                <a:gd name="T22" fmla="*/ 385 w 1266"/>
                <a:gd name="T23" fmla="*/ 0 h 1266"/>
                <a:gd name="T24" fmla="*/ 218 w 1266"/>
                <a:gd name="T25" fmla="*/ 0 h 1266"/>
                <a:gd name="T26" fmla="*/ 193 w 1266"/>
                <a:gd name="T27" fmla="*/ 26 h 1266"/>
                <a:gd name="T28" fmla="*/ 193 w 1266"/>
                <a:gd name="T29" fmla="*/ 201 h 1266"/>
                <a:gd name="T30" fmla="*/ 26 w 1266"/>
                <a:gd name="T31" fmla="*/ 201 h 1266"/>
                <a:gd name="T32" fmla="*/ 0 w 1266"/>
                <a:gd name="T33" fmla="*/ 227 h 1266"/>
                <a:gd name="T34" fmla="*/ 0 w 1266"/>
                <a:gd name="T35" fmla="*/ 394 h 1266"/>
                <a:gd name="T36" fmla="*/ 26 w 1266"/>
                <a:gd name="T37" fmla="*/ 419 h 1266"/>
                <a:gd name="T38" fmla="*/ 193 w 1266"/>
                <a:gd name="T39" fmla="*/ 419 h 1266"/>
                <a:gd name="T40" fmla="*/ 193 w 1266"/>
                <a:gd name="T41" fmla="*/ 964 h 1266"/>
                <a:gd name="T42" fmla="*/ 302 w 1266"/>
                <a:gd name="T43" fmla="*/ 1074 h 1266"/>
                <a:gd name="T44" fmla="*/ 846 w 1266"/>
                <a:gd name="T45" fmla="*/ 1074 h 1266"/>
                <a:gd name="T46" fmla="*/ 846 w 1266"/>
                <a:gd name="T47" fmla="*/ 1240 h 1266"/>
                <a:gd name="T48" fmla="*/ 872 w 1266"/>
                <a:gd name="T49" fmla="*/ 1266 h 1266"/>
                <a:gd name="T50" fmla="*/ 1039 w 1266"/>
                <a:gd name="T51" fmla="*/ 1266 h 1266"/>
                <a:gd name="T52" fmla="*/ 1039 w 1266"/>
                <a:gd name="T53" fmla="*/ 1266 h 1266"/>
                <a:gd name="T54" fmla="*/ 1065 w 1266"/>
                <a:gd name="T55" fmla="*/ 1240 h 1266"/>
                <a:gd name="T56" fmla="*/ 1064 w 1266"/>
                <a:gd name="T57" fmla="*/ 1237 h 1266"/>
                <a:gd name="T58" fmla="*/ 1064 w 1266"/>
                <a:gd name="T59" fmla="*/ 1074 h 1266"/>
                <a:gd name="T60" fmla="*/ 1240 w 1266"/>
                <a:gd name="T61" fmla="*/ 1074 h 1266"/>
                <a:gd name="T62" fmla="*/ 1266 w 1266"/>
                <a:gd name="T63" fmla="*/ 1048 h 1266"/>
                <a:gd name="T64" fmla="*/ 1266 w 1266"/>
                <a:gd name="T65" fmla="*/ 881 h 1266"/>
                <a:gd name="T66" fmla="*/ 1240 w 1266"/>
                <a:gd name="T67" fmla="*/ 855 h 1266"/>
                <a:gd name="T68" fmla="*/ 846 w 1266"/>
                <a:gd name="T69" fmla="*/ 536 h 1266"/>
                <a:gd name="T70" fmla="*/ 846 w 1266"/>
                <a:gd name="T71" fmla="*/ 855 h 1266"/>
                <a:gd name="T72" fmla="*/ 527 w 1266"/>
                <a:gd name="T73" fmla="*/ 855 h 1266"/>
                <a:gd name="T74" fmla="*/ 846 w 1266"/>
                <a:gd name="T75" fmla="*/ 536 h 1266"/>
                <a:gd name="T76" fmla="*/ 728 w 1266"/>
                <a:gd name="T77" fmla="*/ 419 h 1266"/>
                <a:gd name="T78" fmla="*/ 411 w 1266"/>
                <a:gd name="T79" fmla="*/ 737 h 1266"/>
                <a:gd name="T80" fmla="*/ 411 w 1266"/>
                <a:gd name="T81" fmla="*/ 419 h 1266"/>
                <a:gd name="T82" fmla="*/ 728 w 1266"/>
                <a:gd name="T83" fmla="*/ 419 h 1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6" h="1266">
                  <a:moveTo>
                    <a:pt x="1240" y="855"/>
                  </a:moveTo>
                  <a:lnTo>
                    <a:pt x="1064" y="855"/>
                  </a:lnTo>
                  <a:lnTo>
                    <a:pt x="1064" y="318"/>
                  </a:lnTo>
                  <a:lnTo>
                    <a:pt x="1252" y="131"/>
                  </a:lnTo>
                  <a:cubicBezTo>
                    <a:pt x="1261" y="121"/>
                    <a:pt x="1261" y="105"/>
                    <a:pt x="1252" y="95"/>
                  </a:cubicBezTo>
                  <a:lnTo>
                    <a:pt x="1170" y="13"/>
                  </a:lnTo>
                  <a:cubicBezTo>
                    <a:pt x="1166" y="9"/>
                    <a:pt x="1159" y="6"/>
                    <a:pt x="1152" y="6"/>
                  </a:cubicBezTo>
                  <a:cubicBezTo>
                    <a:pt x="1145" y="6"/>
                    <a:pt x="1139" y="9"/>
                    <a:pt x="1134" y="13"/>
                  </a:cubicBezTo>
                  <a:lnTo>
                    <a:pt x="946" y="201"/>
                  </a:lnTo>
                  <a:lnTo>
                    <a:pt x="411" y="201"/>
                  </a:lnTo>
                  <a:lnTo>
                    <a:pt x="411" y="26"/>
                  </a:lnTo>
                  <a:cubicBezTo>
                    <a:pt x="411" y="12"/>
                    <a:pt x="399" y="0"/>
                    <a:pt x="385" y="0"/>
                  </a:cubicBezTo>
                  <a:lnTo>
                    <a:pt x="218" y="0"/>
                  </a:lnTo>
                  <a:cubicBezTo>
                    <a:pt x="204" y="0"/>
                    <a:pt x="193" y="12"/>
                    <a:pt x="193" y="26"/>
                  </a:cubicBezTo>
                  <a:lnTo>
                    <a:pt x="193" y="201"/>
                  </a:lnTo>
                  <a:lnTo>
                    <a:pt x="26" y="201"/>
                  </a:lnTo>
                  <a:cubicBezTo>
                    <a:pt x="11" y="201"/>
                    <a:pt x="0" y="213"/>
                    <a:pt x="0" y="227"/>
                  </a:cubicBezTo>
                  <a:lnTo>
                    <a:pt x="0" y="394"/>
                  </a:lnTo>
                  <a:cubicBezTo>
                    <a:pt x="0" y="408"/>
                    <a:pt x="11" y="419"/>
                    <a:pt x="26" y="419"/>
                  </a:cubicBezTo>
                  <a:lnTo>
                    <a:pt x="193" y="419"/>
                  </a:lnTo>
                  <a:lnTo>
                    <a:pt x="193" y="964"/>
                  </a:lnTo>
                  <a:cubicBezTo>
                    <a:pt x="193" y="1025"/>
                    <a:pt x="242" y="1074"/>
                    <a:pt x="302" y="1074"/>
                  </a:cubicBezTo>
                  <a:lnTo>
                    <a:pt x="846" y="1074"/>
                  </a:lnTo>
                  <a:lnTo>
                    <a:pt x="846" y="1240"/>
                  </a:lnTo>
                  <a:cubicBezTo>
                    <a:pt x="846" y="1254"/>
                    <a:pt x="858" y="1266"/>
                    <a:pt x="872" y="1266"/>
                  </a:cubicBezTo>
                  <a:lnTo>
                    <a:pt x="1039" y="1266"/>
                  </a:lnTo>
                  <a:lnTo>
                    <a:pt x="1039" y="1266"/>
                  </a:lnTo>
                  <a:cubicBezTo>
                    <a:pt x="1053" y="1266"/>
                    <a:pt x="1065" y="1254"/>
                    <a:pt x="1065" y="1240"/>
                  </a:cubicBezTo>
                  <a:cubicBezTo>
                    <a:pt x="1065" y="1239"/>
                    <a:pt x="1065" y="1238"/>
                    <a:pt x="1064" y="1237"/>
                  </a:cubicBezTo>
                  <a:lnTo>
                    <a:pt x="1064" y="1074"/>
                  </a:lnTo>
                  <a:lnTo>
                    <a:pt x="1240" y="1074"/>
                  </a:lnTo>
                  <a:cubicBezTo>
                    <a:pt x="1254" y="1074"/>
                    <a:pt x="1266" y="1062"/>
                    <a:pt x="1266" y="1048"/>
                  </a:cubicBezTo>
                  <a:lnTo>
                    <a:pt x="1266" y="881"/>
                  </a:lnTo>
                  <a:cubicBezTo>
                    <a:pt x="1266" y="867"/>
                    <a:pt x="1254" y="855"/>
                    <a:pt x="1240" y="855"/>
                  </a:cubicBezTo>
                  <a:close/>
                  <a:moveTo>
                    <a:pt x="846" y="536"/>
                  </a:moveTo>
                  <a:lnTo>
                    <a:pt x="846" y="855"/>
                  </a:lnTo>
                  <a:lnTo>
                    <a:pt x="527" y="855"/>
                  </a:lnTo>
                  <a:lnTo>
                    <a:pt x="846" y="536"/>
                  </a:lnTo>
                  <a:close/>
                  <a:moveTo>
                    <a:pt x="728" y="419"/>
                  </a:moveTo>
                  <a:lnTo>
                    <a:pt x="411" y="737"/>
                  </a:lnTo>
                  <a:lnTo>
                    <a:pt x="411" y="419"/>
                  </a:lnTo>
                  <a:lnTo>
                    <a:pt x="728" y="419"/>
                  </a:lnTo>
                  <a:close/>
                </a:path>
              </a:pathLst>
            </a:custGeom>
            <a:solidFill>
              <a:schemeClr val="bg1"/>
            </a:solidFill>
            <a:ln>
              <a:noFill/>
            </a:ln>
          </p:spPr>
          <p:txBody>
            <a:bodyPr/>
            <a:lstStyle/>
            <a:p>
              <a:endParaRPr lang="zh-CN" altLang="en-US" dirty="0">
                <a:cs typeface="+mn-ea"/>
                <a:sym typeface="+mn-lt"/>
              </a:endParaRPr>
            </a:p>
          </p:txBody>
        </p:sp>
        <p:sp>
          <p:nvSpPr>
            <p:cNvPr id="56" name="文本框 55"/>
            <p:cNvSpPr txBox="1"/>
            <p:nvPr/>
          </p:nvSpPr>
          <p:spPr>
            <a:xfrm>
              <a:off x="6778910" y="2916003"/>
              <a:ext cx="1351652" cy="369332"/>
            </a:xfrm>
            <a:prstGeom prst="rect">
              <a:avLst/>
            </a:prstGeom>
            <a:noFill/>
          </p:spPr>
          <p:txBody>
            <a:bodyPr wrap="none" rtlCol="0">
              <a:spAutoFit/>
            </a:bodyPr>
            <a:lstStyle/>
            <a:p>
              <a:r>
                <a:rPr lang="en-US" altLang="zh-CN" dirty="0">
                  <a:solidFill>
                    <a:schemeClr val="bg1"/>
                  </a:solidFill>
                  <a:cs typeface="+mn-ea"/>
                  <a:sym typeface="+mn-lt"/>
                </a:rPr>
                <a:t>Screenshot</a:t>
              </a:r>
              <a:endParaRPr lang="zh-CN" altLang="en-US" dirty="0">
                <a:solidFill>
                  <a:schemeClr val="bg1"/>
                </a:solidFill>
                <a:cs typeface="+mn-ea"/>
                <a:sym typeface="+mn-lt"/>
              </a:endParaRPr>
            </a:p>
          </p:txBody>
        </p:sp>
      </p:grpSp>
      <p:sp>
        <p:nvSpPr>
          <p:cNvPr id="57" name="右箭头 56"/>
          <p:cNvSpPr/>
          <p:nvPr/>
        </p:nvSpPr>
        <p:spPr>
          <a:xfrm flipH="1">
            <a:off x="2163200" y="4076194"/>
            <a:ext cx="771525" cy="885009"/>
          </a:xfrm>
          <a:prstGeom prst="rightArrow">
            <a:avLst/>
          </a:prstGeom>
          <a:solidFill>
            <a:srgbClr val="89AD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58" name="右箭头 57"/>
          <p:cNvSpPr/>
          <p:nvPr/>
        </p:nvSpPr>
        <p:spPr>
          <a:xfrm>
            <a:off x="5847602" y="4076194"/>
            <a:ext cx="771525" cy="885009"/>
          </a:xfrm>
          <a:prstGeom prst="rightArrow">
            <a:avLst/>
          </a:prstGeom>
          <a:solidFill>
            <a:srgbClr val="89AD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59" name="组合 58"/>
          <p:cNvGrpSpPr/>
          <p:nvPr/>
        </p:nvGrpSpPr>
        <p:grpSpPr>
          <a:xfrm>
            <a:off x="3415142" y="1566045"/>
            <a:ext cx="2592288" cy="1253072"/>
            <a:chOff x="6475539" y="2175928"/>
            <a:chExt cx="1253074" cy="1253072"/>
          </a:xfrm>
        </p:grpSpPr>
        <p:sp>
          <p:nvSpPr>
            <p:cNvPr id="60" name="椭圆 59"/>
            <p:cNvSpPr/>
            <p:nvPr/>
          </p:nvSpPr>
          <p:spPr>
            <a:xfrm>
              <a:off x="6475539" y="2175928"/>
              <a:ext cx="1253074" cy="1253072"/>
            </a:xfrm>
            <a:prstGeom prst="ellipse">
              <a:avLst/>
            </a:prstGeom>
            <a:solidFill>
              <a:srgbClr val="4472C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zh-CN" altLang="en-US">
                <a:cs typeface="+mn-ea"/>
                <a:sym typeface="+mn-lt"/>
              </a:endParaRPr>
            </a:p>
          </p:txBody>
        </p:sp>
        <p:sp>
          <p:nvSpPr>
            <p:cNvPr id="61" name="文本框 202"/>
            <p:cNvSpPr txBox="1"/>
            <p:nvPr/>
          </p:nvSpPr>
          <p:spPr>
            <a:xfrm>
              <a:off x="6695084" y="2925568"/>
              <a:ext cx="857934" cy="369332"/>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altLang="zh-CN" dirty="0">
                  <a:solidFill>
                    <a:schemeClr val="bg1"/>
                  </a:solidFill>
                  <a:cs typeface="+mn-ea"/>
                  <a:sym typeface="+mn-lt"/>
                </a:rPr>
                <a:t>Screen Record</a:t>
              </a:r>
              <a:endParaRPr lang="zh-CN" altLang="en-US" dirty="0">
                <a:solidFill>
                  <a:schemeClr val="bg1"/>
                </a:solidFill>
                <a:cs typeface="+mn-ea"/>
                <a:sym typeface="+mn-lt"/>
              </a:endParaRPr>
            </a:p>
          </p:txBody>
        </p:sp>
      </p:grpSp>
      <p:sp>
        <p:nvSpPr>
          <p:cNvPr id="62" name="右箭头 61"/>
          <p:cNvSpPr/>
          <p:nvPr/>
        </p:nvSpPr>
        <p:spPr>
          <a:xfrm rot="5400000" flipH="1" flipV="1">
            <a:off x="4325524" y="2729950"/>
            <a:ext cx="771525" cy="885009"/>
          </a:xfrm>
          <a:prstGeom prst="rightArrow">
            <a:avLst/>
          </a:prstGeom>
          <a:solidFill>
            <a:srgbClr val="89ADD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63" name="组合 62"/>
          <p:cNvGrpSpPr/>
          <p:nvPr/>
        </p:nvGrpSpPr>
        <p:grpSpPr>
          <a:xfrm>
            <a:off x="3046375" y="3704814"/>
            <a:ext cx="3078968" cy="1627769"/>
            <a:chOff x="3266509" y="4036578"/>
            <a:chExt cx="3078968" cy="1627769"/>
          </a:xfrm>
        </p:grpSpPr>
        <p:sp>
          <p:nvSpPr>
            <p:cNvPr id="64" name="íṩ1ïḋè">
              <a:extLst>
                <a:ext uri="{FF2B5EF4-FFF2-40B4-BE49-F238E27FC236}">
                  <a16:creationId xmlns:a16="http://schemas.microsoft.com/office/drawing/2014/main" id="{E4566EC9-A991-4253-AD93-8E9B49D5E50D}"/>
                </a:ext>
              </a:extLst>
            </p:cNvPr>
            <p:cNvSpPr/>
            <p:nvPr/>
          </p:nvSpPr>
          <p:spPr bwMode="auto">
            <a:xfrm>
              <a:off x="4162276" y="5587650"/>
              <a:ext cx="47655"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65" name="îSľiḑé">
              <a:extLst>
                <a:ext uri="{FF2B5EF4-FFF2-40B4-BE49-F238E27FC236}">
                  <a16:creationId xmlns:a16="http://schemas.microsoft.com/office/drawing/2014/main" id="{54D91752-6162-47D2-947A-B9800DB165FC}"/>
                </a:ext>
              </a:extLst>
            </p:cNvPr>
            <p:cNvSpPr/>
            <p:nvPr/>
          </p:nvSpPr>
          <p:spPr bwMode="auto">
            <a:xfrm>
              <a:off x="4216633" y="5587650"/>
              <a:ext cx="46166" cy="16382"/>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66" name="ïŝľîďê">
              <a:extLst>
                <a:ext uri="{FF2B5EF4-FFF2-40B4-BE49-F238E27FC236}">
                  <a16:creationId xmlns:a16="http://schemas.microsoft.com/office/drawing/2014/main" id="{9891474D-4B0D-4B15-9326-5CDDF0FB4174}"/>
                </a:ext>
              </a:extLst>
            </p:cNvPr>
            <p:cNvSpPr/>
            <p:nvPr/>
          </p:nvSpPr>
          <p:spPr bwMode="auto">
            <a:xfrm>
              <a:off x="4270990" y="5587650"/>
              <a:ext cx="46166" cy="16382"/>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67" name="îšľîḋé">
              <a:extLst>
                <a:ext uri="{FF2B5EF4-FFF2-40B4-BE49-F238E27FC236}">
                  <a16:creationId xmlns:a16="http://schemas.microsoft.com/office/drawing/2014/main" id="{74E035EE-7A36-404D-A7F4-CE306EAD6441}"/>
                </a:ext>
              </a:extLst>
            </p:cNvPr>
            <p:cNvSpPr/>
            <p:nvPr/>
          </p:nvSpPr>
          <p:spPr bwMode="auto">
            <a:xfrm>
              <a:off x="4323857"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68" name="ïṥlíḑè">
              <a:extLst>
                <a:ext uri="{FF2B5EF4-FFF2-40B4-BE49-F238E27FC236}">
                  <a16:creationId xmlns:a16="http://schemas.microsoft.com/office/drawing/2014/main" id="{101FD4EC-6CA1-4704-9A2B-406764E8469D}"/>
                </a:ext>
              </a:extLst>
            </p:cNvPr>
            <p:cNvSpPr/>
            <p:nvPr/>
          </p:nvSpPr>
          <p:spPr bwMode="auto">
            <a:xfrm>
              <a:off x="4378214"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69" name="íṡľïḓê">
              <a:extLst>
                <a:ext uri="{FF2B5EF4-FFF2-40B4-BE49-F238E27FC236}">
                  <a16:creationId xmlns:a16="http://schemas.microsoft.com/office/drawing/2014/main" id="{7882AF53-A44A-4637-8647-3EBF1DBAD516}"/>
                </a:ext>
              </a:extLst>
            </p:cNvPr>
            <p:cNvSpPr/>
            <p:nvPr/>
          </p:nvSpPr>
          <p:spPr bwMode="auto">
            <a:xfrm>
              <a:off x="4432570" y="5587650"/>
              <a:ext cx="45421" cy="16382"/>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70" name="iŝ1îḍê">
              <a:extLst>
                <a:ext uri="{FF2B5EF4-FFF2-40B4-BE49-F238E27FC236}">
                  <a16:creationId xmlns:a16="http://schemas.microsoft.com/office/drawing/2014/main" id="{0692A6DD-9AF8-4EA8-A102-F5D13563411C}"/>
                </a:ext>
              </a:extLst>
            </p:cNvPr>
            <p:cNvSpPr/>
            <p:nvPr/>
          </p:nvSpPr>
          <p:spPr bwMode="auto">
            <a:xfrm>
              <a:off x="4486182" y="5587650"/>
              <a:ext cx="46166" cy="16382"/>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71" name="iṧlíḍe">
              <a:extLst>
                <a:ext uri="{FF2B5EF4-FFF2-40B4-BE49-F238E27FC236}">
                  <a16:creationId xmlns:a16="http://schemas.microsoft.com/office/drawing/2014/main" id="{9693B49F-2E41-4D0C-9F14-B55D0C6A1B35}"/>
                </a:ext>
              </a:extLst>
            </p:cNvPr>
            <p:cNvSpPr/>
            <p:nvPr/>
          </p:nvSpPr>
          <p:spPr bwMode="auto">
            <a:xfrm>
              <a:off x="4539794"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72" name="iṧľiďe">
              <a:extLst>
                <a:ext uri="{FF2B5EF4-FFF2-40B4-BE49-F238E27FC236}">
                  <a16:creationId xmlns:a16="http://schemas.microsoft.com/office/drawing/2014/main" id="{857998B6-C51A-4158-8808-7108A2D3D889}"/>
                </a:ext>
              </a:extLst>
            </p:cNvPr>
            <p:cNvSpPr/>
            <p:nvPr/>
          </p:nvSpPr>
          <p:spPr bwMode="auto">
            <a:xfrm>
              <a:off x="4593406"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73" name="íṥ1îḋé">
              <a:extLst>
                <a:ext uri="{FF2B5EF4-FFF2-40B4-BE49-F238E27FC236}">
                  <a16:creationId xmlns:a16="http://schemas.microsoft.com/office/drawing/2014/main" id="{64568A80-3D71-4742-839C-C5CEEA925D40}"/>
                </a:ext>
              </a:extLst>
            </p:cNvPr>
            <p:cNvSpPr/>
            <p:nvPr/>
          </p:nvSpPr>
          <p:spPr bwMode="auto">
            <a:xfrm>
              <a:off x="4647763"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74" name="i$ļïḓe">
              <a:extLst>
                <a:ext uri="{FF2B5EF4-FFF2-40B4-BE49-F238E27FC236}">
                  <a16:creationId xmlns:a16="http://schemas.microsoft.com/office/drawing/2014/main" id="{EAA5FB07-814D-436E-A4A2-9B370356363D}"/>
                </a:ext>
              </a:extLst>
            </p:cNvPr>
            <p:cNvSpPr/>
            <p:nvPr/>
          </p:nvSpPr>
          <p:spPr bwMode="auto">
            <a:xfrm>
              <a:off x="4702120" y="5587650"/>
              <a:ext cx="46166" cy="16382"/>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75" name="is1îḋe">
              <a:extLst>
                <a:ext uri="{FF2B5EF4-FFF2-40B4-BE49-F238E27FC236}">
                  <a16:creationId xmlns:a16="http://schemas.microsoft.com/office/drawing/2014/main" id="{A4D4C92A-079F-4B00-AAAE-92AEFABBFD10}"/>
                </a:ext>
              </a:extLst>
            </p:cNvPr>
            <p:cNvSpPr/>
            <p:nvPr/>
          </p:nvSpPr>
          <p:spPr bwMode="auto">
            <a:xfrm>
              <a:off x="4756476" y="5587650"/>
              <a:ext cx="45421" cy="16382"/>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76" name="ïşľîḑé">
              <a:extLst>
                <a:ext uri="{FF2B5EF4-FFF2-40B4-BE49-F238E27FC236}">
                  <a16:creationId xmlns:a16="http://schemas.microsoft.com/office/drawing/2014/main" id="{9FEC3DDF-03B0-448C-9215-AC9B6AA2E61A}"/>
                </a:ext>
              </a:extLst>
            </p:cNvPr>
            <p:cNvSpPr/>
            <p:nvPr/>
          </p:nvSpPr>
          <p:spPr bwMode="auto">
            <a:xfrm>
              <a:off x="4809344"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77" name="íṡliḋé">
              <a:extLst>
                <a:ext uri="{FF2B5EF4-FFF2-40B4-BE49-F238E27FC236}">
                  <a16:creationId xmlns:a16="http://schemas.microsoft.com/office/drawing/2014/main" id="{C989D94E-AD4C-4D12-BEB6-B400F9DF40F0}"/>
                </a:ext>
              </a:extLst>
            </p:cNvPr>
            <p:cNvSpPr/>
            <p:nvPr/>
          </p:nvSpPr>
          <p:spPr bwMode="auto">
            <a:xfrm>
              <a:off x="4863700"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78" name="iśľíḍe">
              <a:extLst>
                <a:ext uri="{FF2B5EF4-FFF2-40B4-BE49-F238E27FC236}">
                  <a16:creationId xmlns:a16="http://schemas.microsoft.com/office/drawing/2014/main" id="{D30019E5-4ADD-4C75-9051-9714CC23B920}"/>
                </a:ext>
              </a:extLst>
            </p:cNvPr>
            <p:cNvSpPr/>
            <p:nvPr/>
          </p:nvSpPr>
          <p:spPr bwMode="auto">
            <a:xfrm>
              <a:off x="4917312"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3"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79" name="îŝļíḍè">
              <a:extLst>
                <a:ext uri="{FF2B5EF4-FFF2-40B4-BE49-F238E27FC236}">
                  <a16:creationId xmlns:a16="http://schemas.microsoft.com/office/drawing/2014/main" id="{7721DE2A-F8B4-4534-A60E-9A99DF277C97}"/>
                </a:ext>
              </a:extLst>
            </p:cNvPr>
            <p:cNvSpPr/>
            <p:nvPr/>
          </p:nvSpPr>
          <p:spPr bwMode="auto">
            <a:xfrm>
              <a:off x="4971669" y="5587650"/>
              <a:ext cx="46166" cy="16382"/>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80" name="íś1iḍe">
              <a:extLst>
                <a:ext uri="{FF2B5EF4-FFF2-40B4-BE49-F238E27FC236}">
                  <a16:creationId xmlns:a16="http://schemas.microsoft.com/office/drawing/2014/main" id="{2FF14899-E48C-4147-80A0-9D088EAE7972}"/>
                </a:ext>
              </a:extLst>
            </p:cNvPr>
            <p:cNvSpPr/>
            <p:nvPr/>
          </p:nvSpPr>
          <p:spPr bwMode="auto">
            <a:xfrm>
              <a:off x="5026026" y="5587650"/>
              <a:ext cx="45421" cy="16382"/>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81" name="iṥļíḋê">
              <a:extLst>
                <a:ext uri="{FF2B5EF4-FFF2-40B4-BE49-F238E27FC236}">
                  <a16:creationId xmlns:a16="http://schemas.microsoft.com/office/drawing/2014/main" id="{E93DA862-8836-46F3-92F2-EADA04A02C5B}"/>
                </a:ext>
              </a:extLst>
            </p:cNvPr>
            <p:cNvSpPr/>
            <p:nvPr/>
          </p:nvSpPr>
          <p:spPr bwMode="auto">
            <a:xfrm>
              <a:off x="5078893"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82" name="ïşḻîḋê">
              <a:extLst>
                <a:ext uri="{FF2B5EF4-FFF2-40B4-BE49-F238E27FC236}">
                  <a16:creationId xmlns:a16="http://schemas.microsoft.com/office/drawing/2014/main" id="{02278A18-F097-4CD7-96F4-E17810C19907}"/>
                </a:ext>
              </a:extLst>
            </p:cNvPr>
            <p:cNvSpPr/>
            <p:nvPr/>
          </p:nvSpPr>
          <p:spPr bwMode="auto">
            <a:xfrm>
              <a:off x="5133250"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83" name="í$ḻïḓè">
              <a:extLst>
                <a:ext uri="{FF2B5EF4-FFF2-40B4-BE49-F238E27FC236}">
                  <a16:creationId xmlns:a16="http://schemas.microsoft.com/office/drawing/2014/main" id="{422A471D-320E-4E77-B208-9229CF00124B}"/>
                </a:ext>
              </a:extLst>
            </p:cNvPr>
            <p:cNvSpPr/>
            <p:nvPr/>
          </p:nvSpPr>
          <p:spPr bwMode="auto">
            <a:xfrm>
              <a:off x="5186862" y="5587650"/>
              <a:ext cx="46166" cy="16382"/>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84" name="îṧḷïďé">
              <a:extLst>
                <a:ext uri="{FF2B5EF4-FFF2-40B4-BE49-F238E27FC236}">
                  <a16:creationId xmlns:a16="http://schemas.microsoft.com/office/drawing/2014/main" id="{A2B64A6D-D3CC-4B76-A52C-6D9FFEBF9252}"/>
                </a:ext>
              </a:extLst>
            </p:cNvPr>
            <p:cNvSpPr/>
            <p:nvPr/>
          </p:nvSpPr>
          <p:spPr bwMode="auto">
            <a:xfrm>
              <a:off x="5241218" y="5587650"/>
              <a:ext cx="46166" cy="16382"/>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85" name="îśľidè">
              <a:extLst>
                <a:ext uri="{FF2B5EF4-FFF2-40B4-BE49-F238E27FC236}">
                  <a16:creationId xmlns:a16="http://schemas.microsoft.com/office/drawing/2014/main" id="{D87256A9-96A6-4E28-9D87-54C6BAF0B764}"/>
                </a:ext>
              </a:extLst>
            </p:cNvPr>
            <p:cNvSpPr/>
            <p:nvPr/>
          </p:nvSpPr>
          <p:spPr bwMode="auto">
            <a:xfrm>
              <a:off x="5294086" y="5587650"/>
              <a:ext cx="47655"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86" name="íṡḻïḓé">
              <a:extLst>
                <a:ext uri="{FF2B5EF4-FFF2-40B4-BE49-F238E27FC236}">
                  <a16:creationId xmlns:a16="http://schemas.microsoft.com/office/drawing/2014/main" id="{9E0598FB-214F-4170-BD6E-91A12C0E4298}"/>
                </a:ext>
              </a:extLst>
            </p:cNvPr>
            <p:cNvSpPr/>
            <p:nvPr/>
          </p:nvSpPr>
          <p:spPr bwMode="auto">
            <a:xfrm>
              <a:off x="5348442"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87" name="iṧḻîḍè">
              <a:extLst>
                <a:ext uri="{FF2B5EF4-FFF2-40B4-BE49-F238E27FC236}">
                  <a16:creationId xmlns:a16="http://schemas.microsoft.com/office/drawing/2014/main" id="{740008A6-5409-471A-A490-311CB6A5695C}"/>
                </a:ext>
              </a:extLst>
            </p:cNvPr>
            <p:cNvSpPr/>
            <p:nvPr/>
          </p:nvSpPr>
          <p:spPr bwMode="auto">
            <a:xfrm>
              <a:off x="5402799"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88" name="íSľîde">
              <a:extLst>
                <a:ext uri="{FF2B5EF4-FFF2-40B4-BE49-F238E27FC236}">
                  <a16:creationId xmlns:a16="http://schemas.microsoft.com/office/drawing/2014/main" id="{EF36B23E-C0A5-4445-AFAD-1C2584532BEA}"/>
                </a:ext>
              </a:extLst>
            </p:cNvPr>
            <p:cNvSpPr/>
            <p:nvPr/>
          </p:nvSpPr>
          <p:spPr bwMode="auto">
            <a:xfrm>
              <a:off x="5457156" y="5587650"/>
              <a:ext cx="45421" cy="16382"/>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89" name="íṣľîḋé">
              <a:extLst>
                <a:ext uri="{FF2B5EF4-FFF2-40B4-BE49-F238E27FC236}">
                  <a16:creationId xmlns:a16="http://schemas.microsoft.com/office/drawing/2014/main" id="{65CA2271-4C1E-44ED-A7AD-3BBD0D48E009}"/>
                </a:ext>
              </a:extLst>
            </p:cNvPr>
            <p:cNvSpPr/>
            <p:nvPr/>
          </p:nvSpPr>
          <p:spPr bwMode="auto">
            <a:xfrm>
              <a:off x="5510768" y="5587650"/>
              <a:ext cx="46166" cy="16382"/>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90" name="íṡļïḑe">
              <a:extLst>
                <a:ext uri="{FF2B5EF4-FFF2-40B4-BE49-F238E27FC236}">
                  <a16:creationId xmlns:a16="http://schemas.microsoft.com/office/drawing/2014/main" id="{C05E2E34-F03B-474A-ACD5-6D2F048D3CD4}"/>
                </a:ext>
              </a:extLst>
            </p:cNvPr>
            <p:cNvSpPr/>
            <p:nvPr/>
          </p:nvSpPr>
          <p:spPr bwMode="auto">
            <a:xfrm>
              <a:off x="5564380"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91" name="íṣḻîḋê">
              <a:extLst>
                <a:ext uri="{FF2B5EF4-FFF2-40B4-BE49-F238E27FC236}">
                  <a16:creationId xmlns:a16="http://schemas.microsoft.com/office/drawing/2014/main" id="{8FC43A35-8AD7-489B-AEBA-A9A0985B8D75}"/>
                </a:ext>
              </a:extLst>
            </p:cNvPr>
            <p:cNvSpPr/>
            <p:nvPr/>
          </p:nvSpPr>
          <p:spPr bwMode="auto">
            <a:xfrm>
              <a:off x="5617992"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92" name="ïṩľíḑê">
              <a:extLst>
                <a:ext uri="{FF2B5EF4-FFF2-40B4-BE49-F238E27FC236}">
                  <a16:creationId xmlns:a16="http://schemas.microsoft.com/office/drawing/2014/main" id="{D10BF03D-6877-4192-AA51-B6BFC8EC83F2}"/>
                </a:ext>
              </a:extLst>
            </p:cNvPr>
            <p:cNvSpPr/>
            <p:nvPr/>
          </p:nvSpPr>
          <p:spPr bwMode="auto">
            <a:xfrm>
              <a:off x="5672348" y="5587650"/>
              <a:ext cx="46166" cy="16382"/>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93" name="í$líḍê">
              <a:extLst>
                <a:ext uri="{FF2B5EF4-FFF2-40B4-BE49-F238E27FC236}">
                  <a16:creationId xmlns:a16="http://schemas.microsoft.com/office/drawing/2014/main" id="{461BFF95-5C2B-4824-B45F-EDABD2EA5EEE}"/>
                </a:ext>
              </a:extLst>
            </p:cNvPr>
            <p:cNvSpPr/>
            <p:nvPr/>
          </p:nvSpPr>
          <p:spPr bwMode="auto">
            <a:xfrm>
              <a:off x="5726705" y="5587650"/>
              <a:ext cx="45421" cy="16382"/>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94" name="işliďè">
              <a:extLst>
                <a:ext uri="{FF2B5EF4-FFF2-40B4-BE49-F238E27FC236}">
                  <a16:creationId xmlns:a16="http://schemas.microsoft.com/office/drawing/2014/main" id="{E1375F45-7B4E-4C27-82CE-52BFB2EF013F}"/>
                </a:ext>
              </a:extLst>
            </p:cNvPr>
            <p:cNvSpPr/>
            <p:nvPr/>
          </p:nvSpPr>
          <p:spPr bwMode="auto">
            <a:xfrm>
              <a:off x="5779572"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95" name="ïṧ1iḑè">
              <a:extLst>
                <a:ext uri="{FF2B5EF4-FFF2-40B4-BE49-F238E27FC236}">
                  <a16:creationId xmlns:a16="http://schemas.microsoft.com/office/drawing/2014/main" id="{D65DB0A4-D87E-4FEC-BB42-A1FAA5C9E214}"/>
                </a:ext>
              </a:extLst>
            </p:cNvPr>
            <p:cNvSpPr/>
            <p:nvPr/>
          </p:nvSpPr>
          <p:spPr bwMode="auto">
            <a:xfrm>
              <a:off x="5833929" y="5587650"/>
              <a:ext cx="46910" cy="16382"/>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96" name="iś1ïdê">
              <a:extLst>
                <a:ext uri="{FF2B5EF4-FFF2-40B4-BE49-F238E27FC236}">
                  <a16:creationId xmlns:a16="http://schemas.microsoft.com/office/drawing/2014/main" id="{B31B860B-D3B3-47E2-94D6-89C3490AF134}"/>
                </a:ext>
              </a:extLst>
            </p:cNvPr>
            <p:cNvSpPr/>
            <p:nvPr/>
          </p:nvSpPr>
          <p:spPr bwMode="auto">
            <a:xfrm>
              <a:off x="4095262" y="5604031"/>
              <a:ext cx="1852593" cy="60316"/>
            </a:xfrm>
            <a:custGeom>
              <a:avLst/>
              <a:gdLst>
                <a:gd name="T0" fmla="*/ 1748 w 1814"/>
                <a:gd name="T1" fmla="*/ 0 h 59"/>
                <a:gd name="T2" fmla="*/ 1695 w 1814"/>
                <a:gd name="T3" fmla="*/ 0 h 59"/>
                <a:gd name="T4" fmla="*/ 1642 w 1814"/>
                <a:gd name="T5" fmla="*/ 0 h 59"/>
                <a:gd name="T6" fmla="*/ 1589 w 1814"/>
                <a:gd name="T7" fmla="*/ 0 h 59"/>
                <a:gd name="T8" fmla="*/ 1537 w 1814"/>
                <a:gd name="T9" fmla="*/ 0 h 59"/>
                <a:gd name="T10" fmla="*/ 1484 w 1814"/>
                <a:gd name="T11" fmla="*/ 0 h 59"/>
                <a:gd name="T12" fmla="*/ 1431 w 1814"/>
                <a:gd name="T13" fmla="*/ 0 h 59"/>
                <a:gd name="T14" fmla="*/ 1378 w 1814"/>
                <a:gd name="T15" fmla="*/ 0 h 59"/>
                <a:gd name="T16" fmla="*/ 1326 w 1814"/>
                <a:gd name="T17" fmla="*/ 0 h 59"/>
                <a:gd name="T18" fmla="*/ 1273 w 1814"/>
                <a:gd name="T19" fmla="*/ 0 h 59"/>
                <a:gd name="T20" fmla="*/ 1220 w 1814"/>
                <a:gd name="T21" fmla="*/ 0 h 59"/>
                <a:gd name="T22" fmla="*/ 1167 w 1814"/>
                <a:gd name="T23" fmla="*/ 0 h 59"/>
                <a:gd name="T24" fmla="*/ 1114 w 1814"/>
                <a:gd name="T25" fmla="*/ 0 h 59"/>
                <a:gd name="T26" fmla="*/ 1062 w 1814"/>
                <a:gd name="T27" fmla="*/ 0 h 59"/>
                <a:gd name="T28" fmla="*/ 1009 w 1814"/>
                <a:gd name="T29" fmla="*/ 0 h 59"/>
                <a:gd name="T30" fmla="*/ 956 w 1814"/>
                <a:gd name="T31" fmla="*/ 0 h 59"/>
                <a:gd name="T32" fmla="*/ 903 w 1814"/>
                <a:gd name="T33" fmla="*/ 0 h 59"/>
                <a:gd name="T34" fmla="*/ 851 w 1814"/>
                <a:gd name="T35" fmla="*/ 0 h 59"/>
                <a:gd name="T36" fmla="*/ 798 w 1814"/>
                <a:gd name="T37" fmla="*/ 0 h 59"/>
                <a:gd name="T38" fmla="*/ 745 w 1814"/>
                <a:gd name="T39" fmla="*/ 0 h 59"/>
                <a:gd name="T40" fmla="*/ 692 w 1814"/>
                <a:gd name="T41" fmla="*/ 0 h 59"/>
                <a:gd name="T42" fmla="*/ 639 w 1814"/>
                <a:gd name="T43" fmla="*/ 0 h 59"/>
                <a:gd name="T44" fmla="*/ 587 w 1814"/>
                <a:gd name="T45" fmla="*/ 0 h 59"/>
                <a:gd name="T46" fmla="*/ 534 w 1814"/>
                <a:gd name="T47" fmla="*/ 0 h 59"/>
                <a:gd name="T48" fmla="*/ 481 w 1814"/>
                <a:gd name="T49" fmla="*/ 0 h 59"/>
                <a:gd name="T50" fmla="*/ 428 w 1814"/>
                <a:gd name="T51" fmla="*/ 0 h 59"/>
                <a:gd name="T52" fmla="*/ 375 w 1814"/>
                <a:gd name="T53" fmla="*/ 0 h 59"/>
                <a:gd name="T54" fmla="*/ 323 w 1814"/>
                <a:gd name="T55" fmla="*/ 0 h 59"/>
                <a:gd name="T56" fmla="*/ 270 w 1814"/>
                <a:gd name="T57" fmla="*/ 0 h 59"/>
                <a:gd name="T58" fmla="*/ 217 w 1814"/>
                <a:gd name="T59" fmla="*/ 0 h 59"/>
                <a:gd name="T60" fmla="*/ 164 w 1814"/>
                <a:gd name="T61" fmla="*/ 0 h 59"/>
                <a:gd name="T62" fmla="*/ 112 w 1814"/>
                <a:gd name="T63" fmla="*/ 0 h 59"/>
                <a:gd name="T64" fmla="*/ 63 w 1814"/>
                <a:gd name="T65" fmla="*/ 0 h 59"/>
                <a:gd name="T66" fmla="*/ 1814 w 1814"/>
                <a:gd name="T6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4" h="59">
                  <a:moveTo>
                    <a:pt x="1751" y="0"/>
                  </a:moveTo>
                  <a:cubicBezTo>
                    <a:pt x="1748" y="0"/>
                    <a:pt x="1748" y="0"/>
                    <a:pt x="1748" y="0"/>
                  </a:cubicBezTo>
                  <a:cubicBezTo>
                    <a:pt x="1702" y="0"/>
                    <a:pt x="1702" y="0"/>
                    <a:pt x="1702" y="0"/>
                  </a:cubicBezTo>
                  <a:cubicBezTo>
                    <a:pt x="1695" y="0"/>
                    <a:pt x="1695" y="0"/>
                    <a:pt x="1695" y="0"/>
                  </a:cubicBezTo>
                  <a:cubicBezTo>
                    <a:pt x="1649" y="0"/>
                    <a:pt x="1649" y="0"/>
                    <a:pt x="1649" y="0"/>
                  </a:cubicBezTo>
                  <a:cubicBezTo>
                    <a:pt x="1642" y="0"/>
                    <a:pt x="1642" y="0"/>
                    <a:pt x="1642" y="0"/>
                  </a:cubicBezTo>
                  <a:cubicBezTo>
                    <a:pt x="1597" y="0"/>
                    <a:pt x="1597" y="0"/>
                    <a:pt x="1597" y="0"/>
                  </a:cubicBezTo>
                  <a:cubicBezTo>
                    <a:pt x="1589" y="0"/>
                    <a:pt x="1589" y="0"/>
                    <a:pt x="1589" y="0"/>
                  </a:cubicBezTo>
                  <a:cubicBezTo>
                    <a:pt x="1544" y="0"/>
                    <a:pt x="1544" y="0"/>
                    <a:pt x="1544" y="0"/>
                  </a:cubicBezTo>
                  <a:cubicBezTo>
                    <a:pt x="1537" y="0"/>
                    <a:pt x="1537" y="0"/>
                    <a:pt x="1537" y="0"/>
                  </a:cubicBezTo>
                  <a:cubicBezTo>
                    <a:pt x="1491" y="0"/>
                    <a:pt x="1491" y="0"/>
                    <a:pt x="1491" y="0"/>
                  </a:cubicBezTo>
                  <a:cubicBezTo>
                    <a:pt x="1484" y="0"/>
                    <a:pt x="1484" y="0"/>
                    <a:pt x="1484" y="0"/>
                  </a:cubicBezTo>
                  <a:cubicBezTo>
                    <a:pt x="1438" y="0"/>
                    <a:pt x="1438" y="0"/>
                    <a:pt x="1438" y="0"/>
                  </a:cubicBezTo>
                  <a:cubicBezTo>
                    <a:pt x="1431" y="0"/>
                    <a:pt x="1431" y="0"/>
                    <a:pt x="1431" y="0"/>
                  </a:cubicBezTo>
                  <a:cubicBezTo>
                    <a:pt x="1386" y="0"/>
                    <a:pt x="1386" y="0"/>
                    <a:pt x="1386" y="0"/>
                  </a:cubicBezTo>
                  <a:cubicBezTo>
                    <a:pt x="1378" y="0"/>
                    <a:pt x="1378" y="0"/>
                    <a:pt x="1378" y="0"/>
                  </a:cubicBezTo>
                  <a:cubicBezTo>
                    <a:pt x="1333" y="0"/>
                    <a:pt x="1333" y="0"/>
                    <a:pt x="1333" y="0"/>
                  </a:cubicBezTo>
                  <a:cubicBezTo>
                    <a:pt x="1326" y="0"/>
                    <a:pt x="1326" y="0"/>
                    <a:pt x="1326" y="0"/>
                  </a:cubicBezTo>
                  <a:cubicBezTo>
                    <a:pt x="1280" y="0"/>
                    <a:pt x="1280" y="0"/>
                    <a:pt x="1280" y="0"/>
                  </a:cubicBezTo>
                  <a:cubicBezTo>
                    <a:pt x="1273" y="0"/>
                    <a:pt x="1273" y="0"/>
                    <a:pt x="1273" y="0"/>
                  </a:cubicBezTo>
                  <a:cubicBezTo>
                    <a:pt x="1227" y="0"/>
                    <a:pt x="1227" y="0"/>
                    <a:pt x="1227" y="0"/>
                  </a:cubicBezTo>
                  <a:cubicBezTo>
                    <a:pt x="1220" y="0"/>
                    <a:pt x="1220" y="0"/>
                    <a:pt x="1220" y="0"/>
                  </a:cubicBezTo>
                  <a:cubicBezTo>
                    <a:pt x="1174" y="0"/>
                    <a:pt x="1174" y="0"/>
                    <a:pt x="1174" y="0"/>
                  </a:cubicBezTo>
                  <a:cubicBezTo>
                    <a:pt x="1167" y="0"/>
                    <a:pt x="1167" y="0"/>
                    <a:pt x="1167" y="0"/>
                  </a:cubicBezTo>
                  <a:cubicBezTo>
                    <a:pt x="1122" y="0"/>
                    <a:pt x="1122" y="0"/>
                    <a:pt x="1122" y="0"/>
                  </a:cubicBezTo>
                  <a:cubicBezTo>
                    <a:pt x="1114" y="0"/>
                    <a:pt x="1114" y="0"/>
                    <a:pt x="1114" y="0"/>
                  </a:cubicBezTo>
                  <a:cubicBezTo>
                    <a:pt x="1069" y="0"/>
                    <a:pt x="1069" y="0"/>
                    <a:pt x="1069" y="0"/>
                  </a:cubicBezTo>
                  <a:cubicBezTo>
                    <a:pt x="1062" y="0"/>
                    <a:pt x="1062" y="0"/>
                    <a:pt x="1062" y="0"/>
                  </a:cubicBezTo>
                  <a:cubicBezTo>
                    <a:pt x="1016" y="0"/>
                    <a:pt x="1016" y="0"/>
                    <a:pt x="1016" y="0"/>
                  </a:cubicBezTo>
                  <a:cubicBezTo>
                    <a:pt x="1009" y="0"/>
                    <a:pt x="1009" y="0"/>
                    <a:pt x="1009" y="0"/>
                  </a:cubicBezTo>
                  <a:cubicBezTo>
                    <a:pt x="963" y="0"/>
                    <a:pt x="963" y="0"/>
                    <a:pt x="963" y="0"/>
                  </a:cubicBezTo>
                  <a:cubicBezTo>
                    <a:pt x="956" y="0"/>
                    <a:pt x="956" y="0"/>
                    <a:pt x="956" y="0"/>
                  </a:cubicBezTo>
                  <a:cubicBezTo>
                    <a:pt x="911" y="0"/>
                    <a:pt x="911" y="0"/>
                    <a:pt x="911" y="0"/>
                  </a:cubicBezTo>
                  <a:cubicBezTo>
                    <a:pt x="903" y="0"/>
                    <a:pt x="903" y="0"/>
                    <a:pt x="903" y="0"/>
                  </a:cubicBezTo>
                  <a:cubicBezTo>
                    <a:pt x="858" y="0"/>
                    <a:pt x="858" y="0"/>
                    <a:pt x="858" y="0"/>
                  </a:cubicBezTo>
                  <a:cubicBezTo>
                    <a:pt x="851" y="0"/>
                    <a:pt x="851" y="0"/>
                    <a:pt x="851" y="0"/>
                  </a:cubicBezTo>
                  <a:cubicBezTo>
                    <a:pt x="805" y="0"/>
                    <a:pt x="805" y="0"/>
                    <a:pt x="805" y="0"/>
                  </a:cubicBezTo>
                  <a:cubicBezTo>
                    <a:pt x="798" y="0"/>
                    <a:pt x="798" y="0"/>
                    <a:pt x="798" y="0"/>
                  </a:cubicBezTo>
                  <a:cubicBezTo>
                    <a:pt x="752" y="0"/>
                    <a:pt x="752" y="0"/>
                    <a:pt x="752" y="0"/>
                  </a:cubicBezTo>
                  <a:cubicBezTo>
                    <a:pt x="745" y="0"/>
                    <a:pt x="745" y="0"/>
                    <a:pt x="745" y="0"/>
                  </a:cubicBezTo>
                  <a:cubicBezTo>
                    <a:pt x="699" y="0"/>
                    <a:pt x="699" y="0"/>
                    <a:pt x="699" y="0"/>
                  </a:cubicBezTo>
                  <a:cubicBezTo>
                    <a:pt x="692" y="0"/>
                    <a:pt x="692" y="0"/>
                    <a:pt x="692" y="0"/>
                  </a:cubicBezTo>
                  <a:cubicBezTo>
                    <a:pt x="647" y="0"/>
                    <a:pt x="647" y="0"/>
                    <a:pt x="647" y="0"/>
                  </a:cubicBezTo>
                  <a:cubicBezTo>
                    <a:pt x="639" y="0"/>
                    <a:pt x="639" y="0"/>
                    <a:pt x="639" y="0"/>
                  </a:cubicBezTo>
                  <a:cubicBezTo>
                    <a:pt x="594" y="0"/>
                    <a:pt x="594" y="0"/>
                    <a:pt x="594" y="0"/>
                  </a:cubicBezTo>
                  <a:cubicBezTo>
                    <a:pt x="587" y="0"/>
                    <a:pt x="587" y="0"/>
                    <a:pt x="587" y="0"/>
                  </a:cubicBezTo>
                  <a:cubicBezTo>
                    <a:pt x="541" y="0"/>
                    <a:pt x="541" y="0"/>
                    <a:pt x="541" y="0"/>
                  </a:cubicBezTo>
                  <a:cubicBezTo>
                    <a:pt x="534" y="0"/>
                    <a:pt x="534" y="0"/>
                    <a:pt x="534" y="0"/>
                  </a:cubicBezTo>
                  <a:cubicBezTo>
                    <a:pt x="488" y="0"/>
                    <a:pt x="488" y="0"/>
                    <a:pt x="488" y="0"/>
                  </a:cubicBezTo>
                  <a:cubicBezTo>
                    <a:pt x="481" y="0"/>
                    <a:pt x="481" y="0"/>
                    <a:pt x="481" y="0"/>
                  </a:cubicBezTo>
                  <a:cubicBezTo>
                    <a:pt x="435" y="0"/>
                    <a:pt x="435" y="0"/>
                    <a:pt x="435" y="0"/>
                  </a:cubicBezTo>
                  <a:cubicBezTo>
                    <a:pt x="428" y="0"/>
                    <a:pt x="428" y="0"/>
                    <a:pt x="428" y="0"/>
                  </a:cubicBezTo>
                  <a:cubicBezTo>
                    <a:pt x="383" y="0"/>
                    <a:pt x="383" y="0"/>
                    <a:pt x="383" y="0"/>
                  </a:cubicBezTo>
                  <a:cubicBezTo>
                    <a:pt x="375" y="0"/>
                    <a:pt x="375" y="0"/>
                    <a:pt x="375" y="0"/>
                  </a:cubicBezTo>
                  <a:cubicBezTo>
                    <a:pt x="330" y="0"/>
                    <a:pt x="330" y="0"/>
                    <a:pt x="330" y="0"/>
                  </a:cubicBezTo>
                  <a:cubicBezTo>
                    <a:pt x="323" y="0"/>
                    <a:pt x="323" y="0"/>
                    <a:pt x="323" y="0"/>
                  </a:cubicBezTo>
                  <a:cubicBezTo>
                    <a:pt x="277" y="0"/>
                    <a:pt x="277" y="0"/>
                    <a:pt x="277" y="0"/>
                  </a:cubicBezTo>
                  <a:cubicBezTo>
                    <a:pt x="270" y="0"/>
                    <a:pt x="270" y="0"/>
                    <a:pt x="270" y="0"/>
                  </a:cubicBezTo>
                  <a:cubicBezTo>
                    <a:pt x="224" y="0"/>
                    <a:pt x="224" y="0"/>
                    <a:pt x="224" y="0"/>
                  </a:cubicBezTo>
                  <a:cubicBezTo>
                    <a:pt x="217" y="0"/>
                    <a:pt x="217" y="0"/>
                    <a:pt x="217" y="0"/>
                  </a:cubicBezTo>
                  <a:cubicBezTo>
                    <a:pt x="172" y="0"/>
                    <a:pt x="172" y="0"/>
                    <a:pt x="172" y="0"/>
                  </a:cubicBezTo>
                  <a:cubicBezTo>
                    <a:pt x="164" y="0"/>
                    <a:pt x="164" y="0"/>
                    <a:pt x="164" y="0"/>
                  </a:cubicBezTo>
                  <a:cubicBezTo>
                    <a:pt x="119" y="0"/>
                    <a:pt x="119" y="0"/>
                    <a:pt x="119" y="0"/>
                  </a:cubicBezTo>
                  <a:cubicBezTo>
                    <a:pt x="112" y="0"/>
                    <a:pt x="112" y="0"/>
                    <a:pt x="112" y="0"/>
                  </a:cubicBezTo>
                  <a:cubicBezTo>
                    <a:pt x="66" y="0"/>
                    <a:pt x="66" y="0"/>
                    <a:pt x="66" y="0"/>
                  </a:cubicBezTo>
                  <a:cubicBezTo>
                    <a:pt x="63" y="0"/>
                    <a:pt x="63" y="0"/>
                    <a:pt x="63" y="0"/>
                  </a:cubicBezTo>
                  <a:cubicBezTo>
                    <a:pt x="30" y="0"/>
                    <a:pt x="2" y="26"/>
                    <a:pt x="0" y="59"/>
                  </a:cubicBezTo>
                  <a:cubicBezTo>
                    <a:pt x="1814" y="59"/>
                    <a:pt x="1814" y="59"/>
                    <a:pt x="1814" y="59"/>
                  </a:cubicBezTo>
                  <a:cubicBezTo>
                    <a:pt x="1812" y="26"/>
                    <a:pt x="1784" y="0"/>
                    <a:pt x="175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97" name="îṧḻîḓé">
              <a:extLst>
                <a:ext uri="{FF2B5EF4-FFF2-40B4-BE49-F238E27FC236}">
                  <a16:creationId xmlns:a16="http://schemas.microsoft.com/office/drawing/2014/main" id="{DD07D8EA-CF55-4802-A1F8-A8F80EF2E249}"/>
                </a:ext>
              </a:extLst>
            </p:cNvPr>
            <p:cNvSpPr/>
            <p:nvPr/>
          </p:nvSpPr>
          <p:spPr bwMode="auto">
            <a:xfrm>
              <a:off x="5979128" y="5491592"/>
              <a:ext cx="366349" cy="172755"/>
            </a:xfrm>
            <a:custGeom>
              <a:avLst/>
              <a:gdLst>
                <a:gd name="T0" fmla="*/ 186 w 359"/>
                <a:gd name="T1" fmla="*/ 0 h 169"/>
                <a:gd name="T2" fmla="*/ 173 w 359"/>
                <a:gd name="T3" fmla="*/ 0 h 169"/>
                <a:gd name="T4" fmla="*/ 0 w 359"/>
                <a:gd name="T5" fmla="*/ 169 h 169"/>
                <a:gd name="T6" fmla="*/ 359 w 359"/>
                <a:gd name="T7" fmla="*/ 169 h 169"/>
                <a:gd name="T8" fmla="*/ 186 w 359"/>
                <a:gd name="T9" fmla="*/ 0 h 169"/>
              </a:gdLst>
              <a:ahLst/>
              <a:cxnLst>
                <a:cxn ang="0">
                  <a:pos x="T0" y="T1"/>
                </a:cxn>
                <a:cxn ang="0">
                  <a:pos x="T2" y="T3"/>
                </a:cxn>
                <a:cxn ang="0">
                  <a:pos x="T4" y="T5"/>
                </a:cxn>
                <a:cxn ang="0">
                  <a:pos x="T6" y="T7"/>
                </a:cxn>
                <a:cxn ang="0">
                  <a:pos x="T8" y="T9"/>
                </a:cxn>
              </a:cxnLst>
              <a:rect l="0" t="0" r="r" b="b"/>
              <a:pathLst>
                <a:path w="359" h="169">
                  <a:moveTo>
                    <a:pt x="186" y="0"/>
                  </a:moveTo>
                  <a:cubicBezTo>
                    <a:pt x="173" y="0"/>
                    <a:pt x="173" y="0"/>
                    <a:pt x="173" y="0"/>
                  </a:cubicBezTo>
                  <a:cubicBezTo>
                    <a:pt x="79" y="0"/>
                    <a:pt x="3" y="75"/>
                    <a:pt x="0" y="169"/>
                  </a:cubicBezTo>
                  <a:cubicBezTo>
                    <a:pt x="359" y="169"/>
                    <a:pt x="359" y="169"/>
                    <a:pt x="359" y="169"/>
                  </a:cubicBezTo>
                  <a:cubicBezTo>
                    <a:pt x="357" y="75"/>
                    <a:pt x="281" y="0"/>
                    <a:pt x="18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98" name="ïş1íḋe">
              <a:extLst>
                <a:ext uri="{FF2B5EF4-FFF2-40B4-BE49-F238E27FC236}">
                  <a16:creationId xmlns:a16="http://schemas.microsoft.com/office/drawing/2014/main" id="{57E54B90-6D8A-40BE-A3FC-ABC536353ACF}"/>
                </a:ext>
              </a:extLst>
            </p:cNvPr>
            <p:cNvSpPr/>
            <p:nvPr/>
          </p:nvSpPr>
          <p:spPr bwMode="auto">
            <a:xfrm>
              <a:off x="3307462" y="4076788"/>
              <a:ext cx="757270" cy="1587559"/>
            </a:xfrm>
            <a:custGeom>
              <a:avLst/>
              <a:gdLst>
                <a:gd name="T0" fmla="*/ 322 w 741"/>
                <a:gd name="T1" fmla="*/ 1382 h 1555"/>
                <a:gd name="T2" fmla="*/ 455 w 741"/>
                <a:gd name="T3" fmla="*/ 1382 h 1555"/>
                <a:gd name="T4" fmla="*/ 381 w 741"/>
                <a:gd name="T5" fmla="*/ 1367 h 1555"/>
                <a:gd name="T6" fmla="*/ 263 w 741"/>
                <a:gd name="T7" fmla="*/ 1353 h 1555"/>
                <a:gd name="T8" fmla="*/ 396 w 741"/>
                <a:gd name="T9" fmla="*/ 1353 h 1555"/>
                <a:gd name="T10" fmla="*/ 249 w 741"/>
                <a:gd name="T11" fmla="*/ 1338 h 1555"/>
                <a:gd name="T12" fmla="*/ 381 w 741"/>
                <a:gd name="T13" fmla="*/ 1338 h 1555"/>
                <a:gd name="T14" fmla="*/ 514 w 741"/>
                <a:gd name="T15" fmla="*/ 1338 h 1555"/>
                <a:gd name="T16" fmla="*/ 337 w 741"/>
                <a:gd name="T17" fmla="*/ 1323 h 1555"/>
                <a:gd name="T18" fmla="*/ 470 w 741"/>
                <a:gd name="T19" fmla="*/ 1323 h 1555"/>
                <a:gd name="T20" fmla="*/ 278 w 741"/>
                <a:gd name="T21" fmla="*/ 1308 h 1555"/>
                <a:gd name="T22" fmla="*/ 411 w 741"/>
                <a:gd name="T23" fmla="*/ 1308 h 1555"/>
                <a:gd name="T24" fmla="*/ 204 w 741"/>
                <a:gd name="T25" fmla="*/ 1294 h 1555"/>
                <a:gd name="T26" fmla="*/ 337 w 741"/>
                <a:gd name="T27" fmla="*/ 1294 h 1555"/>
                <a:gd name="T28" fmla="*/ 470 w 741"/>
                <a:gd name="T29" fmla="*/ 1294 h 1555"/>
                <a:gd name="T30" fmla="*/ 249 w 741"/>
                <a:gd name="T31" fmla="*/ 1279 h 1555"/>
                <a:gd name="T32" fmla="*/ 381 w 741"/>
                <a:gd name="T33" fmla="*/ 1279 h 1555"/>
                <a:gd name="T34" fmla="*/ 514 w 741"/>
                <a:gd name="T35" fmla="*/ 1279 h 1555"/>
                <a:gd name="T36" fmla="*/ 293 w 741"/>
                <a:gd name="T37" fmla="*/ 1264 h 1555"/>
                <a:gd name="T38" fmla="*/ 426 w 741"/>
                <a:gd name="T39" fmla="*/ 1264 h 1555"/>
                <a:gd name="T40" fmla="*/ 190 w 741"/>
                <a:gd name="T41" fmla="*/ 1249 h 1555"/>
                <a:gd name="T42" fmla="*/ 322 w 741"/>
                <a:gd name="T43" fmla="*/ 1249 h 1555"/>
                <a:gd name="T44" fmla="*/ 455 w 741"/>
                <a:gd name="T45" fmla="*/ 1249 h 1555"/>
                <a:gd name="T46" fmla="*/ 204 w 741"/>
                <a:gd name="T47" fmla="*/ 1235 h 1555"/>
                <a:gd name="T48" fmla="*/ 337 w 741"/>
                <a:gd name="T49" fmla="*/ 1235 h 1555"/>
                <a:gd name="T50" fmla="*/ 470 w 741"/>
                <a:gd name="T51" fmla="*/ 1235 h 1555"/>
                <a:gd name="T52" fmla="*/ 219 w 741"/>
                <a:gd name="T53" fmla="*/ 1220 h 1555"/>
                <a:gd name="T54" fmla="*/ 352 w 741"/>
                <a:gd name="T55" fmla="*/ 1220 h 1555"/>
                <a:gd name="T56" fmla="*/ 485 w 741"/>
                <a:gd name="T57" fmla="*/ 1220 h 1555"/>
                <a:gd name="T58" fmla="*/ 234 w 741"/>
                <a:gd name="T59" fmla="*/ 1205 h 1555"/>
                <a:gd name="T60" fmla="*/ 367 w 741"/>
                <a:gd name="T61" fmla="*/ 1205 h 1555"/>
                <a:gd name="T62" fmla="*/ 499 w 741"/>
                <a:gd name="T63" fmla="*/ 1205 h 1555"/>
                <a:gd name="T64" fmla="*/ 249 w 741"/>
                <a:gd name="T65" fmla="*/ 1190 h 1555"/>
                <a:gd name="T66" fmla="*/ 381 w 741"/>
                <a:gd name="T67" fmla="*/ 1190 h 1555"/>
                <a:gd name="T68" fmla="*/ 514 w 741"/>
                <a:gd name="T69" fmla="*/ 1190 h 1555"/>
                <a:gd name="T70" fmla="*/ 263 w 741"/>
                <a:gd name="T71" fmla="*/ 1176 h 1555"/>
                <a:gd name="T72" fmla="*/ 396 w 741"/>
                <a:gd name="T73" fmla="*/ 1176 h 1555"/>
                <a:gd name="T74" fmla="*/ 529 w 741"/>
                <a:gd name="T75" fmla="*/ 1176 h 1555"/>
                <a:gd name="T76" fmla="*/ 293 w 741"/>
                <a:gd name="T77" fmla="*/ 1161 h 1555"/>
                <a:gd name="T78" fmla="*/ 426 w 741"/>
                <a:gd name="T79" fmla="*/ 1161 h 1555"/>
                <a:gd name="T80" fmla="*/ 204 w 741"/>
                <a:gd name="T81" fmla="*/ 1146 h 1555"/>
                <a:gd name="T82" fmla="*/ 337 w 741"/>
                <a:gd name="T83" fmla="*/ 1146 h 1555"/>
                <a:gd name="T84" fmla="*/ 470 w 741"/>
                <a:gd name="T85" fmla="*/ 1146 h 1555"/>
                <a:gd name="T86" fmla="*/ 249 w 741"/>
                <a:gd name="T87" fmla="*/ 1131 h 1555"/>
                <a:gd name="T88" fmla="*/ 381 w 741"/>
                <a:gd name="T89" fmla="*/ 1131 h 1555"/>
                <a:gd name="T90" fmla="*/ 514 w 741"/>
                <a:gd name="T91" fmla="*/ 1131 h 1555"/>
                <a:gd name="T92" fmla="*/ 308 w 741"/>
                <a:gd name="T93" fmla="*/ 1117 h 1555"/>
                <a:gd name="T94" fmla="*/ 440 w 741"/>
                <a:gd name="T95" fmla="*/ 1117 h 1555"/>
                <a:gd name="T96" fmla="*/ 249 w 741"/>
                <a:gd name="T97" fmla="*/ 1102 h 1555"/>
                <a:gd name="T98" fmla="*/ 381 w 741"/>
                <a:gd name="T99" fmla="*/ 1102 h 1555"/>
                <a:gd name="T100" fmla="*/ 514 w 741"/>
                <a:gd name="T101" fmla="*/ 1102 h 1555"/>
                <a:gd name="T102" fmla="*/ 337 w 741"/>
                <a:gd name="T103" fmla="*/ 1087 h 1555"/>
                <a:gd name="T104" fmla="*/ 470 w 741"/>
                <a:gd name="T105" fmla="*/ 1087 h 1555"/>
                <a:gd name="T106" fmla="*/ 322 w 741"/>
                <a:gd name="T107" fmla="*/ 1072 h 1555"/>
                <a:gd name="T108" fmla="*/ 455 w 741"/>
                <a:gd name="T109" fmla="*/ 1072 h 1555"/>
                <a:gd name="T110" fmla="*/ 337 w 741"/>
                <a:gd name="T111" fmla="*/ 1058 h 1555"/>
                <a:gd name="T112" fmla="*/ 470 w 741"/>
                <a:gd name="T113" fmla="*/ 1058 h 1555"/>
                <a:gd name="T114" fmla="*/ 396 w 741"/>
                <a:gd name="T115" fmla="*/ 1043 h 1555"/>
                <a:gd name="T116" fmla="*/ 396 w 741"/>
                <a:gd name="T117" fmla="*/ 1028 h 1555"/>
                <a:gd name="T118" fmla="*/ 316 w 741"/>
                <a:gd name="T119" fmla="*/ 1028 h 1555"/>
                <a:gd name="T120" fmla="*/ 551 w 741"/>
                <a:gd name="T121" fmla="*/ 1286 h 1555"/>
                <a:gd name="T122" fmla="*/ 234 w 741"/>
                <a:gd name="T123" fmla="*/ 1356 h 1555"/>
                <a:gd name="T124" fmla="*/ 278 w 741"/>
                <a:gd name="T125" fmla="*/ 1044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1" h="1555">
                  <a:moveTo>
                    <a:pt x="337" y="1397"/>
                  </a:moveTo>
                  <a:cubicBezTo>
                    <a:pt x="330" y="1397"/>
                    <a:pt x="330" y="1397"/>
                    <a:pt x="330" y="1397"/>
                  </a:cubicBezTo>
                  <a:cubicBezTo>
                    <a:pt x="330" y="1404"/>
                    <a:pt x="330" y="1404"/>
                    <a:pt x="330" y="1404"/>
                  </a:cubicBezTo>
                  <a:cubicBezTo>
                    <a:pt x="337" y="1404"/>
                    <a:pt x="337" y="1404"/>
                    <a:pt x="337" y="1404"/>
                  </a:cubicBezTo>
                  <a:cubicBezTo>
                    <a:pt x="337" y="1397"/>
                    <a:pt x="337" y="1397"/>
                    <a:pt x="337" y="1397"/>
                  </a:cubicBezTo>
                  <a:moveTo>
                    <a:pt x="352" y="1397"/>
                  </a:moveTo>
                  <a:cubicBezTo>
                    <a:pt x="345" y="1397"/>
                    <a:pt x="345" y="1397"/>
                    <a:pt x="345" y="1397"/>
                  </a:cubicBezTo>
                  <a:cubicBezTo>
                    <a:pt x="345" y="1404"/>
                    <a:pt x="345" y="1404"/>
                    <a:pt x="345" y="1404"/>
                  </a:cubicBezTo>
                  <a:cubicBezTo>
                    <a:pt x="352" y="1404"/>
                    <a:pt x="352" y="1404"/>
                    <a:pt x="352" y="1404"/>
                  </a:cubicBezTo>
                  <a:cubicBezTo>
                    <a:pt x="352" y="1397"/>
                    <a:pt x="352" y="1397"/>
                    <a:pt x="352" y="1397"/>
                  </a:cubicBezTo>
                  <a:moveTo>
                    <a:pt x="367" y="1397"/>
                  </a:moveTo>
                  <a:cubicBezTo>
                    <a:pt x="360" y="1397"/>
                    <a:pt x="360" y="1397"/>
                    <a:pt x="360" y="1397"/>
                  </a:cubicBezTo>
                  <a:cubicBezTo>
                    <a:pt x="360" y="1404"/>
                    <a:pt x="360" y="1404"/>
                    <a:pt x="360" y="1404"/>
                  </a:cubicBezTo>
                  <a:cubicBezTo>
                    <a:pt x="367" y="1404"/>
                    <a:pt x="367" y="1404"/>
                    <a:pt x="367" y="1404"/>
                  </a:cubicBezTo>
                  <a:cubicBezTo>
                    <a:pt x="367" y="1397"/>
                    <a:pt x="367" y="1397"/>
                    <a:pt x="367" y="1397"/>
                  </a:cubicBezTo>
                  <a:moveTo>
                    <a:pt x="381" y="1397"/>
                  </a:moveTo>
                  <a:cubicBezTo>
                    <a:pt x="374" y="1397"/>
                    <a:pt x="374" y="1397"/>
                    <a:pt x="374" y="1397"/>
                  </a:cubicBezTo>
                  <a:cubicBezTo>
                    <a:pt x="374" y="1404"/>
                    <a:pt x="374" y="1404"/>
                    <a:pt x="374" y="1404"/>
                  </a:cubicBezTo>
                  <a:cubicBezTo>
                    <a:pt x="381" y="1404"/>
                    <a:pt x="381" y="1404"/>
                    <a:pt x="381" y="1404"/>
                  </a:cubicBezTo>
                  <a:cubicBezTo>
                    <a:pt x="381" y="1397"/>
                    <a:pt x="381" y="1397"/>
                    <a:pt x="381" y="1397"/>
                  </a:cubicBezTo>
                  <a:moveTo>
                    <a:pt x="396" y="1397"/>
                  </a:moveTo>
                  <a:cubicBezTo>
                    <a:pt x="389" y="1397"/>
                    <a:pt x="389" y="1397"/>
                    <a:pt x="389" y="1397"/>
                  </a:cubicBezTo>
                  <a:cubicBezTo>
                    <a:pt x="389" y="1404"/>
                    <a:pt x="389" y="1404"/>
                    <a:pt x="389" y="1404"/>
                  </a:cubicBezTo>
                  <a:cubicBezTo>
                    <a:pt x="396" y="1404"/>
                    <a:pt x="396" y="1404"/>
                    <a:pt x="396" y="1404"/>
                  </a:cubicBezTo>
                  <a:cubicBezTo>
                    <a:pt x="396" y="1397"/>
                    <a:pt x="396" y="1397"/>
                    <a:pt x="396" y="1397"/>
                  </a:cubicBezTo>
                  <a:moveTo>
                    <a:pt x="411" y="1397"/>
                  </a:moveTo>
                  <a:cubicBezTo>
                    <a:pt x="404" y="1397"/>
                    <a:pt x="404" y="1397"/>
                    <a:pt x="404" y="1397"/>
                  </a:cubicBezTo>
                  <a:cubicBezTo>
                    <a:pt x="404" y="1404"/>
                    <a:pt x="404" y="1404"/>
                    <a:pt x="404" y="1404"/>
                  </a:cubicBezTo>
                  <a:cubicBezTo>
                    <a:pt x="411" y="1404"/>
                    <a:pt x="411" y="1404"/>
                    <a:pt x="411" y="1404"/>
                  </a:cubicBezTo>
                  <a:cubicBezTo>
                    <a:pt x="411" y="1397"/>
                    <a:pt x="411" y="1397"/>
                    <a:pt x="411" y="1397"/>
                  </a:cubicBezTo>
                  <a:moveTo>
                    <a:pt x="293" y="1382"/>
                  </a:moveTo>
                  <a:cubicBezTo>
                    <a:pt x="286" y="1382"/>
                    <a:pt x="286" y="1382"/>
                    <a:pt x="286" y="1382"/>
                  </a:cubicBezTo>
                  <a:cubicBezTo>
                    <a:pt x="286" y="1389"/>
                    <a:pt x="286" y="1389"/>
                    <a:pt x="286" y="1389"/>
                  </a:cubicBezTo>
                  <a:cubicBezTo>
                    <a:pt x="293" y="1389"/>
                    <a:pt x="293" y="1389"/>
                    <a:pt x="293" y="1389"/>
                  </a:cubicBezTo>
                  <a:cubicBezTo>
                    <a:pt x="293" y="1382"/>
                    <a:pt x="293" y="1382"/>
                    <a:pt x="293" y="1382"/>
                  </a:cubicBezTo>
                  <a:moveTo>
                    <a:pt x="308" y="1382"/>
                  </a:moveTo>
                  <a:cubicBezTo>
                    <a:pt x="301" y="1382"/>
                    <a:pt x="301" y="1382"/>
                    <a:pt x="301" y="1382"/>
                  </a:cubicBezTo>
                  <a:cubicBezTo>
                    <a:pt x="301" y="1389"/>
                    <a:pt x="301" y="1389"/>
                    <a:pt x="301" y="1389"/>
                  </a:cubicBezTo>
                  <a:cubicBezTo>
                    <a:pt x="308" y="1389"/>
                    <a:pt x="308" y="1389"/>
                    <a:pt x="308" y="1389"/>
                  </a:cubicBezTo>
                  <a:cubicBezTo>
                    <a:pt x="308" y="1382"/>
                    <a:pt x="308" y="1382"/>
                    <a:pt x="308" y="1382"/>
                  </a:cubicBezTo>
                  <a:moveTo>
                    <a:pt x="322" y="1382"/>
                  </a:moveTo>
                  <a:cubicBezTo>
                    <a:pt x="315" y="1382"/>
                    <a:pt x="315" y="1382"/>
                    <a:pt x="315" y="1382"/>
                  </a:cubicBezTo>
                  <a:cubicBezTo>
                    <a:pt x="315" y="1389"/>
                    <a:pt x="315" y="1389"/>
                    <a:pt x="315" y="1389"/>
                  </a:cubicBezTo>
                  <a:cubicBezTo>
                    <a:pt x="322" y="1389"/>
                    <a:pt x="322" y="1389"/>
                    <a:pt x="322" y="1389"/>
                  </a:cubicBezTo>
                  <a:cubicBezTo>
                    <a:pt x="322" y="1382"/>
                    <a:pt x="322" y="1382"/>
                    <a:pt x="322" y="1382"/>
                  </a:cubicBezTo>
                  <a:moveTo>
                    <a:pt x="337" y="1382"/>
                  </a:moveTo>
                  <a:cubicBezTo>
                    <a:pt x="330" y="1382"/>
                    <a:pt x="330" y="1382"/>
                    <a:pt x="330" y="1382"/>
                  </a:cubicBezTo>
                  <a:cubicBezTo>
                    <a:pt x="330" y="1389"/>
                    <a:pt x="330" y="1389"/>
                    <a:pt x="330" y="1389"/>
                  </a:cubicBezTo>
                  <a:cubicBezTo>
                    <a:pt x="337" y="1389"/>
                    <a:pt x="337" y="1389"/>
                    <a:pt x="337" y="1389"/>
                  </a:cubicBezTo>
                  <a:cubicBezTo>
                    <a:pt x="337" y="1382"/>
                    <a:pt x="337" y="1382"/>
                    <a:pt x="337" y="1382"/>
                  </a:cubicBezTo>
                  <a:moveTo>
                    <a:pt x="352" y="1382"/>
                  </a:moveTo>
                  <a:cubicBezTo>
                    <a:pt x="345" y="1382"/>
                    <a:pt x="345" y="1382"/>
                    <a:pt x="345" y="1382"/>
                  </a:cubicBezTo>
                  <a:cubicBezTo>
                    <a:pt x="345" y="1389"/>
                    <a:pt x="345" y="1389"/>
                    <a:pt x="345" y="1389"/>
                  </a:cubicBezTo>
                  <a:cubicBezTo>
                    <a:pt x="352" y="1389"/>
                    <a:pt x="352" y="1389"/>
                    <a:pt x="352" y="1389"/>
                  </a:cubicBezTo>
                  <a:cubicBezTo>
                    <a:pt x="352" y="1382"/>
                    <a:pt x="352" y="1382"/>
                    <a:pt x="352" y="1382"/>
                  </a:cubicBezTo>
                  <a:moveTo>
                    <a:pt x="367" y="1382"/>
                  </a:moveTo>
                  <a:cubicBezTo>
                    <a:pt x="360" y="1382"/>
                    <a:pt x="360" y="1382"/>
                    <a:pt x="360" y="1382"/>
                  </a:cubicBezTo>
                  <a:cubicBezTo>
                    <a:pt x="360" y="1389"/>
                    <a:pt x="360" y="1389"/>
                    <a:pt x="360" y="1389"/>
                  </a:cubicBezTo>
                  <a:cubicBezTo>
                    <a:pt x="367" y="1389"/>
                    <a:pt x="367" y="1389"/>
                    <a:pt x="367" y="1389"/>
                  </a:cubicBezTo>
                  <a:cubicBezTo>
                    <a:pt x="367" y="1382"/>
                    <a:pt x="367" y="1382"/>
                    <a:pt x="367" y="1382"/>
                  </a:cubicBezTo>
                  <a:moveTo>
                    <a:pt x="381" y="1382"/>
                  </a:moveTo>
                  <a:cubicBezTo>
                    <a:pt x="374" y="1382"/>
                    <a:pt x="374" y="1382"/>
                    <a:pt x="374" y="1382"/>
                  </a:cubicBezTo>
                  <a:cubicBezTo>
                    <a:pt x="374" y="1389"/>
                    <a:pt x="374" y="1389"/>
                    <a:pt x="374" y="1389"/>
                  </a:cubicBezTo>
                  <a:cubicBezTo>
                    <a:pt x="381" y="1389"/>
                    <a:pt x="381" y="1389"/>
                    <a:pt x="381" y="1389"/>
                  </a:cubicBezTo>
                  <a:cubicBezTo>
                    <a:pt x="381" y="1382"/>
                    <a:pt x="381" y="1382"/>
                    <a:pt x="381" y="1382"/>
                  </a:cubicBezTo>
                  <a:moveTo>
                    <a:pt x="396" y="1382"/>
                  </a:moveTo>
                  <a:cubicBezTo>
                    <a:pt x="389" y="1382"/>
                    <a:pt x="389" y="1382"/>
                    <a:pt x="389" y="1382"/>
                  </a:cubicBezTo>
                  <a:cubicBezTo>
                    <a:pt x="389" y="1389"/>
                    <a:pt x="389" y="1389"/>
                    <a:pt x="389" y="1389"/>
                  </a:cubicBezTo>
                  <a:cubicBezTo>
                    <a:pt x="396" y="1389"/>
                    <a:pt x="396" y="1389"/>
                    <a:pt x="396" y="1389"/>
                  </a:cubicBezTo>
                  <a:cubicBezTo>
                    <a:pt x="396" y="1382"/>
                    <a:pt x="396" y="1382"/>
                    <a:pt x="396" y="1382"/>
                  </a:cubicBezTo>
                  <a:moveTo>
                    <a:pt x="411" y="1382"/>
                  </a:moveTo>
                  <a:cubicBezTo>
                    <a:pt x="404" y="1382"/>
                    <a:pt x="404" y="1382"/>
                    <a:pt x="404" y="1382"/>
                  </a:cubicBezTo>
                  <a:cubicBezTo>
                    <a:pt x="404" y="1389"/>
                    <a:pt x="404" y="1389"/>
                    <a:pt x="404" y="1389"/>
                  </a:cubicBezTo>
                  <a:cubicBezTo>
                    <a:pt x="411" y="1389"/>
                    <a:pt x="411" y="1389"/>
                    <a:pt x="411" y="1389"/>
                  </a:cubicBezTo>
                  <a:cubicBezTo>
                    <a:pt x="411" y="1382"/>
                    <a:pt x="411" y="1382"/>
                    <a:pt x="411" y="1382"/>
                  </a:cubicBezTo>
                  <a:moveTo>
                    <a:pt x="426" y="1382"/>
                  </a:moveTo>
                  <a:cubicBezTo>
                    <a:pt x="419" y="1382"/>
                    <a:pt x="419" y="1382"/>
                    <a:pt x="419" y="1382"/>
                  </a:cubicBezTo>
                  <a:cubicBezTo>
                    <a:pt x="419" y="1389"/>
                    <a:pt x="419" y="1389"/>
                    <a:pt x="419" y="1389"/>
                  </a:cubicBezTo>
                  <a:cubicBezTo>
                    <a:pt x="426" y="1389"/>
                    <a:pt x="426" y="1389"/>
                    <a:pt x="426" y="1389"/>
                  </a:cubicBezTo>
                  <a:cubicBezTo>
                    <a:pt x="426" y="1382"/>
                    <a:pt x="426" y="1382"/>
                    <a:pt x="426" y="1382"/>
                  </a:cubicBezTo>
                  <a:moveTo>
                    <a:pt x="440" y="1382"/>
                  </a:moveTo>
                  <a:cubicBezTo>
                    <a:pt x="433" y="1382"/>
                    <a:pt x="433" y="1382"/>
                    <a:pt x="433" y="1382"/>
                  </a:cubicBezTo>
                  <a:cubicBezTo>
                    <a:pt x="433" y="1389"/>
                    <a:pt x="433" y="1389"/>
                    <a:pt x="433" y="1389"/>
                  </a:cubicBezTo>
                  <a:cubicBezTo>
                    <a:pt x="440" y="1389"/>
                    <a:pt x="440" y="1389"/>
                    <a:pt x="440" y="1389"/>
                  </a:cubicBezTo>
                  <a:cubicBezTo>
                    <a:pt x="440" y="1382"/>
                    <a:pt x="440" y="1382"/>
                    <a:pt x="440" y="1382"/>
                  </a:cubicBezTo>
                  <a:moveTo>
                    <a:pt x="455" y="1382"/>
                  </a:moveTo>
                  <a:cubicBezTo>
                    <a:pt x="448" y="1382"/>
                    <a:pt x="448" y="1382"/>
                    <a:pt x="448" y="1382"/>
                  </a:cubicBezTo>
                  <a:cubicBezTo>
                    <a:pt x="448" y="1389"/>
                    <a:pt x="448" y="1389"/>
                    <a:pt x="448" y="1389"/>
                  </a:cubicBezTo>
                  <a:cubicBezTo>
                    <a:pt x="455" y="1389"/>
                    <a:pt x="455" y="1389"/>
                    <a:pt x="455" y="1389"/>
                  </a:cubicBezTo>
                  <a:cubicBezTo>
                    <a:pt x="455" y="1382"/>
                    <a:pt x="455" y="1382"/>
                    <a:pt x="455" y="1382"/>
                  </a:cubicBezTo>
                  <a:moveTo>
                    <a:pt x="263" y="1367"/>
                  </a:moveTo>
                  <a:cubicBezTo>
                    <a:pt x="256" y="1367"/>
                    <a:pt x="256" y="1367"/>
                    <a:pt x="256" y="1367"/>
                  </a:cubicBezTo>
                  <a:cubicBezTo>
                    <a:pt x="256" y="1374"/>
                    <a:pt x="256" y="1374"/>
                    <a:pt x="256" y="1374"/>
                  </a:cubicBezTo>
                  <a:cubicBezTo>
                    <a:pt x="263" y="1374"/>
                    <a:pt x="263" y="1374"/>
                    <a:pt x="263" y="1374"/>
                  </a:cubicBezTo>
                  <a:cubicBezTo>
                    <a:pt x="263" y="1367"/>
                    <a:pt x="263" y="1367"/>
                    <a:pt x="263" y="1367"/>
                  </a:cubicBezTo>
                  <a:moveTo>
                    <a:pt x="278" y="1367"/>
                  </a:moveTo>
                  <a:cubicBezTo>
                    <a:pt x="271" y="1367"/>
                    <a:pt x="271" y="1367"/>
                    <a:pt x="271" y="1367"/>
                  </a:cubicBezTo>
                  <a:cubicBezTo>
                    <a:pt x="271" y="1374"/>
                    <a:pt x="271" y="1374"/>
                    <a:pt x="271" y="1374"/>
                  </a:cubicBezTo>
                  <a:cubicBezTo>
                    <a:pt x="278" y="1374"/>
                    <a:pt x="278" y="1374"/>
                    <a:pt x="278" y="1374"/>
                  </a:cubicBezTo>
                  <a:cubicBezTo>
                    <a:pt x="278" y="1367"/>
                    <a:pt x="278" y="1367"/>
                    <a:pt x="278" y="1367"/>
                  </a:cubicBezTo>
                  <a:moveTo>
                    <a:pt x="293" y="1367"/>
                  </a:moveTo>
                  <a:cubicBezTo>
                    <a:pt x="286" y="1367"/>
                    <a:pt x="286" y="1367"/>
                    <a:pt x="286" y="1367"/>
                  </a:cubicBezTo>
                  <a:cubicBezTo>
                    <a:pt x="286" y="1374"/>
                    <a:pt x="286" y="1374"/>
                    <a:pt x="286" y="1374"/>
                  </a:cubicBezTo>
                  <a:cubicBezTo>
                    <a:pt x="293" y="1374"/>
                    <a:pt x="293" y="1374"/>
                    <a:pt x="293" y="1374"/>
                  </a:cubicBezTo>
                  <a:cubicBezTo>
                    <a:pt x="293" y="1367"/>
                    <a:pt x="293" y="1367"/>
                    <a:pt x="293" y="1367"/>
                  </a:cubicBezTo>
                  <a:moveTo>
                    <a:pt x="308" y="1367"/>
                  </a:moveTo>
                  <a:cubicBezTo>
                    <a:pt x="301" y="1367"/>
                    <a:pt x="301" y="1367"/>
                    <a:pt x="301" y="1367"/>
                  </a:cubicBezTo>
                  <a:cubicBezTo>
                    <a:pt x="301" y="1374"/>
                    <a:pt x="301" y="1374"/>
                    <a:pt x="301" y="1374"/>
                  </a:cubicBezTo>
                  <a:cubicBezTo>
                    <a:pt x="308" y="1374"/>
                    <a:pt x="308" y="1374"/>
                    <a:pt x="308" y="1374"/>
                  </a:cubicBezTo>
                  <a:cubicBezTo>
                    <a:pt x="308" y="1367"/>
                    <a:pt x="308" y="1367"/>
                    <a:pt x="308" y="1367"/>
                  </a:cubicBezTo>
                  <a:moveTo>
                    <a:pt x="322" y="1367"/>
                  </a:moveTo>
                  <a:cubicBezTo>
                    <a:pt x="315" y="1367"/>
                    <a:pt x="315" y="1367"/>
                    <a:pt x="315" y="1367"/>
                  </a:cubicBezTo>
                  <a:cubicBezTo>
                    <a:pt x="315" y="1374"/>
                    <a:pt x="315" y="1374"/>
                    <a:pt x="315" y="1374"/>
                  </a:cubicBezTo>
                  <a:cubicBezTo>
                    <a:pt x="322" y="1374"/>
                    <a:pt x="322" y="1374"/>
                    <a:pt x="322" y="1374"/>
                  </a:cubicBezTo>
                  <a:cubicBezTo>
                    <a:pt x="322" y="1367"/>
                    <a:pt x="322" y="1367"/>
                    <a:pt x="322" y="1367"/>
                  </a:cubicBezTo>
                  <a:moveTo>
                    <a:pt x="337" y="1367"/>
                  </a:moveTo>
                  <a:cubicBezTo>
                    <a:pt x="330" y="1367"/>
                    <a:pt x="330" y="1367"/>
                    <a:pt x="330" y="1367"/>
                  </a:cubicBezTo>
                  <a:cubicBezTo>
                    <a:pt x="330" y="1374"/>
                    <a:pt x="330" y="1374"/>
                    <a:pt x="330" y="1374"/>
                  </a:cubicBezTo>
                  <a:cubicBezTo>
                    <a:pt x="337" y="1374"/>
                    <a:pt x="337" y="1374"/>
                    <a:pt x="337" y="1374"/>
                  </a:cubicBezTo>
                  <a:cubicBezTo>
                    <a:pt x="337" y="1367"/>
                    <a:pt x="337" y="1367"/>
                    <a:pt x="337" y="1367"/>
                  </a:cubicBezTo>
                  <a:moveTo>
                    <a:pt x="352" y="1367"/>
                  </a:moveTo>
                  <a:cubicBezTo>
                    <a:pt x="345" y="1367"/>
                    <a:pt x="345" y="1367"/>
                    <a:pt x="345" y="1367"/>
                  </a:cubicBezTo>
                  <a:cubicBezTo>
                    <a:pt x="345" y="1374"/>
                    <a:pt x="345" y="1374"/>
                    <a:pt x="345" y="1374"/>
                  </a:cubicBezTo>
                  <a:cubicBezTo>
                    <a:pt x="352" y="1374"/>
                    <a:pt x="352" y="1374"/>
                    <a:pt x="352" y="1374"/>
                  </a:cubicBezTo>
                  <a:cubicBezTo>
                    <a:pt x="352" y="1367"/>
                    <a:pt x="352" y="1367"/>
                    <a:pt x="352" y="1367"/>
                  </a:cubicBezTo>
                  <a:moveTo>
                    <a:pt x="367" y="1367"/>
                  </a:moveTo>
                  <a:cubicBezTo>
                    <a:pt x="360" y="1367"/>
                    <a:pt x="360" y="1367"/>
                    <a:pt x="360" y="1367"/>
                  </a:cubicBezTo>
                  <a:cubicBezTo>
                    <a:pt x="360" y="1374"/>
                    <a:pt x="360" y="1374"/>
                    <a:pt x="360" y="1374"/>
                  </a:cubicBezTo>
                  <a:cubicBezTo>
                    <a:pt x="367" y="1374"/>
                    <a:pt x="367" y="1374"/>
                    <a:pt x="367" y="1374"/>
                  </a:cubicBezTo>
                  <a:cubicBezTo>
                    <a:pt x="367" y="1367"/>
                    <a:pt x="367" y="1367"/>
                    <a:pt x="367" y="1367"/>
                  </a:cubicBezTo>
                  <a:moveTo>
                    <a:pt x="381" y="1367"/>
                  </a:moveTo>
                  <a:cubicBezTo>
                    <a:pt x="374" y="1367"/>
                    <a:pt x="374" y="1367"/>
                    <a:pt x="374" y="1367"/>
                  </a:cubicBezTo>
                  <a:cubicBezTo>
                    <a:pt x="374" y="1374"/>
                    <a:pt x="374" y="1374"/>
                    <a:pt x="374" y="1374"/>
                  </a:cubicBezTo>
                  <a:cubicBezTo>
                    <a:pt x="381" y="1374"/>
                    <a:pt x="381" y="1374"/>
                    <a:pt x="381" y="1374"/>
                  </a:cubicBezTo>
                  <a:cubicBezTo>
                    <a:pt x="381" y="1367"/>
                    <a:pt x="381" y="1367"/>
                    <a:pt x="381" y="1367"/>
                  </a:cubicBezTo>
                  <a:moveTo>
                    <a:pt x="396" y="1367"/>
                  </a:moveTo>
                  <a:cubicBezTo>
                    <a:pt x="389" y="1367"/>
                    <a:pt x="389" y="1367"/>
                    <a:pt x="389" y="1367"/>
                  </a:cubicBezTo>
                  <a:cubicBezTo>
                    <a:pt x="389" y="1374"/>
                    <a:pt x="389" y="1374"/>
                    <a:pt x="389" y="1374"/>
                  </a:cubicBezTo>
                  <a:cubicBezTo>
                    <a:pt x="396" y="1374"/>
                    <a:pt x="396" y="1374"/>
                    <a:pt x="396" y="1374"/>
                  </a:cubicBezTo>
                  <a:cubicBezTo>
                    <a:pt x="396" y="1367"/>
                    <a:pt x="396" y="1367"/>
                    <a:pt x="396" y="1367"/>
                  </a:cubicBezTo>
                  <a:moveTo>
                    <a:pt x="411" y="1367"/>
                  </a:moveTo>
                  <a:cubicBezTo>
                    <a:pt x="404" y="1367"/>
                    <a:pt x="404" y="1367"/>
                    <a:pt x="404" y="1367"/>
                  </a:cubicBezTo>
                  <a:cubicBezTo>
                    <a:pt x="404" y="1374"/>
                    <a:pt x="404" y="1374"/>
                    <a:pt x="404" y="1374"/>
                  </a:cubicBezTo>
                  <a:cubicBezTo>
                    <a:pt x="411" y="1374"/>
                    <a:pt x="411" y="1374"/>
                    <a:pt x="411" y="1374"/>
                  </a:cubicBezTo>
                  <a:cubicBezTo>
                    <a:pt x="411" y="1367"/>
                    <a:pt x="411" y="1367"/>
                    <a:pt x="411" y="1367"/>
                  </a:cubicBezTo>
                  <a:moveTo>
                    <a:pt x="426" y="1367"/>
                  </a:moveTo>
                  <a:cubicBezTo>
                    <a:pt x="419" y="1367"/>
                    <a:pt x="419" y="1367"/>
                    <a:pt x="419" y="1367"/>
                  </a:cubicBezTo>
                  <a:cubicBezTo>
                    <a:pt x="419" y="1374"/>
                    <a:pt x="419" y="1374"/>
                    <a:pt x="419" y="1374"/>
                  </a:cubicBezTo>
                  <a:cubicBezTo>
                    <a:pt x="426" y="1374"/>
                    <a:pt x="426" y="1374"/>
                    <a:pt x="426" y="1374"/>
                  </a:cubicBezTo>
                  <a:cubicBezTo>
                    <a:pt x="426" y="1367"/>
                    <a:pt x="426" y="1367"/>
                    <a:pt x="426" y="1367"/>
                  </a:cubicBezTo>
                  <a:moveTo>
                    <a:pt x="440" y="1367"/>
                  </a:moveTo>
                  <a:cubicBezTo>
                    <a:pt x="433" y="1367"/>
                    <a:pt x="433" y="1367"/>
                    <a:pt x="433" y="1367"/>
                  </a:cubicBezTo>
                  <a:cubicBezTo>
                    <a:pt x="433" y="1374"/>
                    <a:pt x="433" y="1374"/>
                    <a:pt x="433" y="1374"/>
                  </a:cubicBezTo>
                  <a:cubicBezTo>
                    <a:pt x="440" y="1374"/>
                    <a:pt x="440" y="1374"/>
                    <a:pt x="440" y="1374"/>
                  </a:cubicBezTo>
                  <a:cubicBezTo>
                    <a:pt x="440" y="1367"/>
                    <a:pt x="440" y="1367"/>
                    <a:pt x="440" y="1367"/>
                  </a:cubicBezTo>
                  <a:moveTo>
                    <a:pt x="455" y="1367"/>
                  </a:moveTo>
                  <a:cubicBezTo>
                    <a:pt x="448" y="1367"/>
                    <a:pt x="448" y="1367"/>
                    <a:pt x="448" y="1367"/>
                  </a:cubicBezTo>
                  <a:cubicBezTo>
                    <a:pt x="448" y="1374"/>
                    <a:pt x="448" y="1374"/>
                    <a:pt x="448" y="1374"/>
                  </a:cubicBezTo>
                  <a:cubicBezTo>
                    <a:pt x="455" y="1374"/>
                    <a:pt x="455" y="1374"/>
                    <a:pt x="455" y="1374"/>
                  </a:cubicBezTo>
                  <a:cubicBezTo>
                    <a:pt x="455" y="1367"/>
                    <a:pt x="455" y="1367"/>
                    <a:pt x="455" y="1367"/>
                  </a:cubicBezTo>
                  <a:moveTo>
                    <a:pt x="470" y="1367"/>
                  </a:moveTo>
                  <a:cubicBezTo>
                    <a:pt x="463" y="1367"/>
                    <a:pt x="463" y="1367"/>
                    <a:pt x="463" y="1367"/>
                  </a:cubicBezTo>
                  <a:cubicBezTo>
                    <a:pt x="463" y="1374"/>
                    <a:pt x="463" y="1374"/>
                    <a:pt x="463" y="1374"/>
                  </a:cubicBezTo>
                  <a:cubicBezTo>
                    <a:pt x="470" y="1374"/>
                    <a:pt x="470" y="1374"/>
                    <a:pt x="470" y="1374"/>
                  </a:cubicBezTo>
                  <a:cubicBezTo>
                    <a:pt x="470" y="1367"/>
                    <a:pt x="470" y="1367"/>
                    <a:pt x="470" y="1367"/>
                  </a:cubicBezTo>
                  <a:moveTo>
                    <a:pt x="485" y="1367"/>
                  </a:moveTo>
                  <a:cubicBezTo>
                    <a:pt x="478" y="1367"/>
                    <a:pt x="478" y="1367"/>
                    <a:pt x="478" y="1367"/>
                  </a:cubicBezTo>
                  <a:cubicBezTo>
                    <a:pt x="478" y="1374"/>
                    <a:pt x="478" y="1374"/>
                    <a:pt x="478" y="1374"/>
                  </a:cubicBezTo>
                  <a:cubicBezTo>
                    <a:pt x="485" y="1374"/>
                    <a:pt x="485" y="1374"/>
                    <a:pt x="485" y="1374"/>
                  </a:cubicBezTo>
                  <a:cubicBezTo>
                    <a:pt x="485" y="1367"/>
                    <a:pt x="485" y="1367"/>
                    <a:pt x="485" y="1367"/>
                  </a:cubicBezTo>
                  <a:moveTo>
                    <a:pt x="249" y="1353"/>
                  </a:moveTo>
                  <a:cubicBezTo>
                    <a:pt x="242" y="1353"/>
                    <a:pt x="242" y="1353"/>
                    <a:pt x="242" y="1353"/>
                  </a:cubicBezTo>
                  <a:cubicBezTo>
                    <a:pt x="242" y="1360"/>
                    <a:pt x="242" y="1360"/>
                    <a:pt x="242" y="1360"/>
                  </a:cubicBezTo>
                  <a:cubicBezTo>
                    <a:pt x="249" y="1360"/>
                    <a:pt x="249" y="1360"/>
                    <a:pt x="249" y="1360"/>
                  </a:cubicBezTo>
                  <a:cubicBezTo>
                    <a:pt x="249" y="1353"/>
                    <a:pt x="249" y="1353"/>
                    <a:pt x="249" y="1353"/>
                  </a:cubicBezTo>
                  <a:moveTo>
                    <a:pt x="263" y="1353"/>
                  </a:moveTo>
                  <a:cubicBezTo>
                    <a:pt x="256" y="1353"/>
                    <a:pt x="256" y="1353"/>
                    <a:pt x="256" y="1353"/>
                  </a:cubicBezTo>
                  <a:cubicBezTo>
                    <a:pt x="256" y="1360"/>
                    <a:pt x="256" y="1360"/>
                    <a:pt x="256" y="1360"/>
                  </a:cubicBezTo>
                  <a:cubicBezTo>
                    <a:pt x="263" y="1360"/>
                    <a:pt x="263" y="1360"/>
                    <a:pt x="263" y="1360"/>
                  </a:cubicBezTo>
                  <a:cubicBezTo>
                    <a:pt x="263" y="1353"/>
                    <a:pt x="263" y="1353"/>
                    <a:pt x="263" y="1353"/>
                  </a:cubicBezTo>
                  <a:moveTo>
                    <a:pt x="278" y="1353"/>
                  </a:moveTo>
                  <a:cubicBezTo>
                    <a:pt x="271" y="1353"/>
                    <a:pt x="271" y="1353"/>
                    <a:pt x="271" y="1353"/>
                  </a:cubicBezTo>
                  <a:cubicBezTo>
                    <a:pt x="271" y="1360"/>
                    <a:pt x="271" y="1360"/>
                    <a:pt x="271" y="1360"/>
                  </a:cubicBezTo>
                  <a:cubicBezTo>
                    <a:pt x="278" y="1360"/>
                    <a:pt x="278" y="1360"/>
                    <a:pt x="278" y="1360"/>
                  </a:cubicBezTo>
                  <a:cubicBezTo>
                    <a:pt x="278" y="1353"/>
                    <a:pt x="278" y="1353"/>
                    <a:pt x="278" y="1353"/>
                  </a:cubicBezTo>
                  <a:moveTo>
                    <a:pt x="293" y="1353"/>
                  </a:moveTo>
                  <a:cubicBezTo>
                    <a:pt x="286" y="1353"/>
                    <a:pt x="286" y="1353"/>
                    <a:pt x="286" y="1353"/>
                  </a:cubicBezTo>
                  <a:cubicBezTo>
                    <a:pt x="286" y="1360"/>
                    <a:pt x="286" y="1360"/>
                    <a:pt x="286" y="1360"/>
                  </a:cubicBezTo>
                  <a:cubicBezTo>
                    <a:pt x="293" y="1360"/>
                    <a:pt x="293" y="1360"/>
                    <a:pt x="293" y="1360"/>
                  </a:cubicBezTo>
                  <a:cubicBezTo>
                    <a:pt x="293" y="1353"/>
                    <a:pt x="293" y="1353"/>
                    <a:pt x="293" y="1353"/>
                  </a:cubicBezTo>
                  <a:moveTo>
                    <a:pt x="308" y="1353"/>
                  </a:moveTo>
                  <a:cubicBezTo>
                    <a:pt x="301" y="1353"/>
                    <a:pt x="301" y="1353"/>
                    <a:pt x="301" y="1353"/>
                  </a:cubicBezTo>
                  <a:cubicBezTo>
                    <a:pt x="301" y="1360"/>
                    <a:pt x="301" y="1360"/>
                    <a:pt x="301" y="1360"/>
                  </a:cubicBezTo>
                  <a:cubicBezTo>
                    <a:pt x="308" y="1360"/>
                    <a:pt x="308" y="1360"/>
                    <a:pt x="308" y="1360"/>
                  </a:cubicBezTo>
                  <a:cubicBezTo>
                    <a:pt x="308" y="1353"/>
                    <a:pt x="308" y="1353"/>
                    <a:pt x="308" y="1353"/>
                  </a:cubicBezTo>
                  <a:moveTo>
                    <a:pt x="322" y="1353"/>
                  </a:moveTo>
                  <a:cubicBezTo>
                    <a:pt x="315" y="1353"/>
                    <a:pt x="315" y="1353"/>
                    <a:pt x="315" y="1353"/>
                  </a:cubicBezTo>
                  <a:cubicBezTo>
                    <a:pt x="315" y="1360"/>
                    <a:pt x="315" y="1360"/>
                    <a:pt x="315" y="1360"/>
                  </a:cubicBezTo>
                  <a:cubicBezTo>
                    <a:pt x="322" y="1360"/>
                    <a:pt x="322" y="1360"/>
                    <a:pt x="322" y="1360"/>
                  </a:cubicBezTo>
                  <a:cubicBezTo>
                    <a:pt x="322" y="1353"/>
                    <a:pt x="322" y="1353"/>
                    <a:pt x="322" y="1353"/>
                  </a:cubicBezTo>
                  <a:moveTo>
                    <a:pt x="337" y="1353"/>
                  </a:moveTo>
                  <a:cubicBezTo>
                    <a:pt x="330" y="1353"/>
                    <a:pt x="330" y="1353"/>
                    <a:pt x="330" y="1353"/>
                  </a:cubicBezTo>
                  <a:cubicBezTo>
                    <a:pt x="330" y="1360"/>
                    <a:pt x="330" y="1360"/>
                    <a:pt x="330" y="1360"/>
                  </a:cubicBezTo>
                  <a:cubicBezTo>
                    <a:pt x="337" y="1360"/>
                    <a:pt x="337" y="1360"/>
                    <a:pt x="337" y="1360"/>
                  </a:cubicBezTo>
                  <a:cubicBezTo>
                    <a:pt x="337" y="1353"/>
                    <a:pt x="337" y="1353"/>
                    <a:pt x="337" y="1353"/>
                  </a:cubicBezTo>
                  <a:moveTo>
                    <a:pt x="352" y="1353"/>
                  </a:moveTo>
                  <a:cubicBezTo>
                    <a:pt x="345" y="1353"/>
                    <a:pt x="345" y="1353"/>
                    <a:pt x="345" y="1353"/>
                  </a:cubicBezTo>
                  <a:cubicBezTo>
                    <a:pt x="345" y="1360"/>
                    <a:pt x="345" y="1360"/>
                    <a:pt x="345" y="1360"/>
                  </a:cubicBezTo>
                  <a:cubicBezTo>
                    <a:pt x="352" y="1360"/>
                    <a:pt x="352" y="1360"/>
                    <a:pt x="352" y="1360"/>
                  </a:cubicBezTo>
                  <a:cubicBezTo>
                    <a:pt x="352" y="1353"/>
                    <a:pt x="352" y="1353"/>
                    <a:pt x="352" y="1353"/>
                  </a:cubicBezTo>
                  <a:moveTo>
                    <a:pt x="367" y="1353"/>
                  </a:moveTo>
                  <a:cubicBezTo>
                    <a:pt x="360" y="1353"/>
                    <a:pt x="360" y="1353"/>
                    <a:pt x="360" y="1353"/>
                  </a:cubicBezTo>
                  <a:cubicBezTo>
                    <a:pt x="360" y="1360"/>
                    <a:pt x="360" y="1360"/>
                    <a:pt x="360" y="1360"/>
                  </a:cubicBezTo>
                  <a:cubicBezTo>
                    <a:pt x="367" y="1360"/>
                    <a:pt x="367" y="1360"/>
                    <a:pt x="367" y="1360"/>
                  </a:cubicBezTo>
                  <a:cubicBezTo>
                    <a:pt x="367" y="1353"/>
                    <a:pt x="367" y="1353"/>
                    <a:pt x="367" y="1353"/>
                  </a:cubicBezTo>
                  <a:moveTo>
                    <a:pt x="381" y="1353"/>
                  </a:moveTo>
                  <a:cubicBezTo>
                    <a:pt x="374" y="1353"/>
                    <a:pt x="374" y="1353"/>
                    <a:pt x="374" y="1353"/>
                  </a:cubicBezTo>
                  <a:cubicBezTo>
                    <a:pt x="374" y="1360"/>
                    <a:pt x="374" y="1360"/>
                    <a:pt x="374" y="1360"/>
                  </a:cubicBezTo>
                  <a:cubicBezTo>
                    <a:pt x="381" y="1360"/>
                    <a:pt x="381" y="1360"/>
                    <a:pt x="381" y="1360"/>
                  </a:cubicBezTo>
                  <a:cubicBezTo>
                    <a:pt x="381" y="1353"/>
                    <a:pt x="381" y="1353"/>
                    <a:pt x="381" y="1353"/>
                  </a:cubicBezTo>
                  <a:moveTo>
                    <a:pt x="396" y="1353"/>
                  </a:moveTo>
                  <a:cubicBezTo>
                    <a:pt x="389" y="1353"/>
                    <a:pt x="389" y="1353"/>
                    <a:pt x="389" y="1353"/>
                  </a:cubicBezTo>
                  <a:cubicBezTo>
                    <a:pt x="389" y="1360"/>
                    <a:pt x="389" y="1360"/>
                    <a:pt x="389" y="1360"/>
                  </a:cubicBezTo>
                  <a:cubicBezTo>
                    <a:pt x="396" y="1360"/>
                    <a:pt x="396" y="1360"/>
                    <a:pt x="396" y="1360"/>
                  </a:cubicBezTo>
                  <a:cubicBezTo>
                    <a:pt x="396" y="1353"/>
                    <a:pt x="396" y="1353"/>
                    <a:pt x="396" y="1353"/>
                  </a:cubicBezTo>
                  <a:moveTo>
                    <a:pt x="411" y="1353"/>
                  </a:moveTo>
                  <a:cubicBezTo>
                    <a:pt x="404" y="1353"/>
                    <a:pt x="404" y="1353"/>
                    <a:pt x="404" y="1353"/>
                  </a:cubicBezTo>
                  <a:cubicBezTo>
                    <a:pt x="404" y="1360"/>
                    <a:pt x="404" y="1360"/>
                    <a:pt x="404" y="1360"/>
                  </a:cubicBezTo>
                  <a:cubicBezTo>
                    <a:pt x="411" y="1360"/>
                    <a:pt x="411" y="1360"/>
                    <a:pt x="411" y="1360"/>
                  </a:cubicBezTo>
                  <a:cubicBezTo>
                    <a:pt x="411" y="1353"/>
                    <a:pt x="411" y="1353"/>
                    <a:pt x="411" y="1353"/>
                  </a:cubicBezTo>
                  <a:moveTo>
                    <a:pt x="426" y="1353"/>
                  </a:moveTo>
                  <a:cubicBezTo>
                    <a:pt x="419" y="1353"/>
                    <a:pt x="419" y="1353"/>
                    <a:pt x="419" y="1353"/>
                  </a:cubicBezTo>
                  <a:cubicBezTo>
                    <a:pt x="419" y="1360"/>
                    <a:pt x="419" y="1360"/>
                    <a:pt x="419" y="1360"/>
                  </a:cubicBezTo>
                  <a:cubicBezTo>
                    <a:pt x="426" y="1360"/>
                    <a:pt x="426" y="1360"/>
                    <a:pt x="426" y="1360"/>
                  </a:cubicBezTo>
                  <a:cubicBezTo>
                    <a:pt x="426" y="1353"/>
                    <a:pt x="426" y="1353"/>
                    <a:pt x="426" y="1353"/>
                  </a:cubicBezTo>
                  <a:moveTo>
                    <a:pt x="440" y="1353"/>
                  </a:moveTo>
                  <a:cubicBezTo>
                    <a:pt x="433" y="1353"/>
                    <a:pt x="433" y="1353"/>
                    <a:pt x="433" y="1353"/>
                  </a:cubicBezTo>
                  <a:cubicBezTo>
                    <a:pt x="433" y="1360"/>
                    <a:pt x="433" y="1360"/>
                    <a:pt x="433" y="1360"/>
                  </a:cubicBezTo>
                  <a:cubicBezTo>
                    <a:pt x="440" y="1360"/>
                    <a:pt x="440" y="1360"/>
                    <a:pt x="440" y="1360"/>
                  </a:cubicBezTo>
                  <a:cubicBezTo>
                    <a:pt x="440" y="1353"/>
                    <a:pt x="440" y="1353"/>
                    <a:pt x="440" y="1353"/>
                  </a:cubicBezTo>
                  <a:moveTo>
                    <a:pt x="455" y="1353"/>
                  </a:moveTo>
                  <a:cubicBezTo>
                    <a:pt x="448" y="1353"/>
                    <a:pt x="448" y="1353"/>
                    <a:pt x="448" y="1353"/>
                  </a:cubicBezTo>
                  <a:cubicBezTo>
                    <a:pt x="448" y="1360"/>
                    <a:pt x="448" y="1360"/>
                    <a:pt x="448" y="1360"/>
                  </a:cubicBezTo>
                  <a:cubicBezTo>
                    <a:pt x="455" y="1360"/>
                    <a:pt x="455" y="1360"/>
                    <a:pt x="455" y="1360"/>
                  </a:cubicBezTo>
                  <a:cubicBezTo>
                    <a:pt x="455" y="1353"/>
                    <a:pt x="455" y="1353"/>
                    <a:pt x="455" y="1353"/>
                  </a:cubicBezTo>
                  <a:moveTo>
                    <a:pt x="470" y="1353"/>
                  </a:moveTo>
                  <a:cubicBezTo>
                    <a:pt x="463" y="1353"/>
                    <a:pt x="463" y="1353"/>
                    <a:pt x="463" y="1353"/>
                  </a:cubicBezTo>
                  <a:cubicBezTo>
                    <a:pt x="463" y="1360"/>
                    <a:pt x="463" y="1360"/>
                    <a:pt x="463" y="1360"/>
                  </a:cubicBezTo>
                  <a:cubicBezTo>
                    <a:pt x="470" y="1360"/>
                    <a:pt x="470" y="1360"/>
                    <a:pt x="470" y="1360"/>
                  </a:cubicBezTo>
                  <a:cubicBezTo>
                    <a:pt x="470" y="1353"/>
                    <a:pt x="470" y="1353"/>
                    <a:pt x="470" y="1353"/>
                  </a:cubicBezTo>
                  <a:moveTo>
                    <a:pt x="485" y="1353"/>
                  </a:moveTo>
                  <a:cubicBezTo>
                    <a:pt x="478" y="1353"/>
                    <a:pt x="478" y="1353"/>
                    <a:pt x="478" y="1353"/>
                  </a:cubicBezTo>
                  <a:cubicBezTo>
                    <a:pt x="478" y="1360"/>
                    <a:pt x="478" y="1360"/>
                    <a:pt x="478" y="1360"/>
                  </a:cubicBezTo>
                  <a:cubicBezTo>
                    <a:pt x="485" y="1360"/>
                    <a:pt x="485" y="1360"/>
                    <a:pt x="485" y="1360"/>
                  </a:cubicBezTo>
                  <a:cubicBezTo>
                    <a:pt x="485" y="1353"/>
                    <a:pt x="485" y="1353"/>
                    <a:pt x="485" y="1353"/>
                  </a:cubicBezTo>
                  <a:moveTo>
                    <a:pt x="499" y="1353"/>
                  </a:moveTo>
                  <a:cubicBezTo>
                    <a:pt x="492" y="1353"/>
                    <a:pt x="492" y="1353"/>
                    <a:pt x="492" y="1353"/>
                  </a:cubicBezTo>
                  <a:cubicBezTo>
                    <a:pt x="492" y="1360"/>
                    <a:pt x="492" y="1360"/>
                    <a:pt x="492" y="1360"/>
                  </a:cubicBezTo>
                  <a:cubicBezTo>
                    <a:pt x="499" y="1360"/>
                    <a:pt x="499" y="1360"/>
                    <a:pt x="499" y="1360"/>
                  </a:cubicBezTo>
                  <a:cubicBezTo>
                    <a:pt x="499" y="1353"/>
                    <a:pt x="499" y="1353"/>
                    <a:pt x="499" y="1353"/>
                  </a:cubicBezTo>
                  <a:moveTo>
                    <a:pt x="234" y="1338"/>
                  </a:moveTo>
                  <a:cubicBezTo>
                    <a:pt x="227" y="1338"/>
                    <a:pt x="227" y="1338"/>
                    <a:pt x="227" y="1338"/>
                  </a:cubicBezTo>
                  <a:cubicBezTo>
                    <a:pt x="227" y="1345"/>
                    <a:pt x="227" y="1345"/>
                    <a:pt x="227" y="1345"/>
                  </a:cubicBezTo>
                  <a:cubicBezTo>
                    <a:pt x="234" y="1345"/>
                    <a:pt x="234" y="1345"/>
                    <a:pt x="234" y="1345"/>
                  </a:cubicBezTo>
                  <a:cubicBezTo>
                    <a:pt x="234" y="1338"/>
                    <a:pt x="234" y="1338"/>
                    <a:pt x="234" y="1338"/>
                  </a:cubicBezTo>
                  <a:moveTo>
                    <a:pt x="249" y="1338"/>
                  </a:moveTo>
                  <a:cubicBezTo>
                    <a:pt x="242" y="1338"/>
                    <a:pt x="242" y="1338"/>
                    <a:pt x="242" y="1338"/>
                  </a:cubicBezTo>
                  <a:cubicBezTo>
                    <a:pt x="242" y="1345"/>
                    <a:pt x="242" y="1345"/>
                    <a:pt x="242" y="1345"/>
                  </a:cubicBezTo>
                  <a:cubicBezTo>
                    <a:pt x="249" y="1345"/>
                    <a:pt x="249" y="1345"/>
                    <a:pt x="249" y="1345"/>
                  </a:cubicBezTo>
                  <a:cubicBezTo>
                    <a:pt x="249" y="1338"/>
                    <a:pt x="249" y="1338"/>
                    <a:pt x="249" y="1338"/>
                  </a:cubicBezTo>
                  <a:moveTo>
                    <a:pt x="263" y="1338"/>
                  </a:moveTo>
                  <a:cubicBezTo>
                    <a:pt x="256" y="1338"/>
                    <a:pt x="256" y="1338"/>
                    <a:pt x="256" y="1338"/>
                  </a:cubicBezTo>
                  <a:cubicBezTo>
                    <a:pt x="256" y="1345"/>
                    <a:pt x="256" y="1345"/>
                    <a:pt x="256" y="1345"/>
                  </a:cubicBezTo>
                  <a:cubicBezTo>
                    <a:pt x="263" y="1345"/>
                    <a:pt x="263" y="1345"/>
                    <a:pt x="263" y="1345"/>
                  </a:cubicBezTo>
                  <a:cubicBezTo>
                    <a:pt x="263" y="1338"/>
                    <a:pt x="263" y="1338"/>
                    <a:pt x="263" y="1338"/>
                  </a:cubicBezTo>
                  <a:moveTo>
                    <a:pt x="278" y="1338"/>
                  </a:moveTo>
                  <a:cubicBezTo>
                    <a:pt x="271" y="1338"/>
                    <a:pt x="271" y="1338"/>
                    <a:pt x="271" y="1338"/>
                  </a:cubicBezTo>
                  <a:cubicBezTo>
                    <a:pt x="271" y="1345"/>
                    <a:pt x="271" y="1345"/>
                    <a:pt x="271" y="1345"/>
                  </a:cubicBezTo>
                  <a:cubicBezTo>
                    <a:pt x="278" y="1345"/>
                    <a:pt x="278" y="1345"/>
                    <a:pt x="278" y="1345"/>
                  </a:cubicBezTo>
                  <a:cubicBezTo>
                    <a:pt x="278" y="1338"/>
                    <a:pt x="278" y="1338"/>
                    <a:pt x="278" y="1338"/>
                  </a:cubicBezTo>
                  <a:moveTo>
                    <a:pt x="293" y="1338"/>
                  </a:moveTo>
                  <a:cubicBezTo>
                    <a:pt x="286" y="1338"/>
                    <a:pt x="286" y="1338"/>
                    <a:pt x="286" y="1338"/>
                  </a:cubicBezTo>
                  <a:cubicBezTo>
                    <a:pt x="286" y="1345"/>
                    <a:pt x="286" y="1345"/>
                    <a:pt x="286" y="1345"/>
                  </a:cubicBezTo>
                  <a:cubicBezTo>
                    <a:pt x="293" y="1345"/>
                    <a:pt x="293" y="1345"/>
                    <a:pt x="293" y="1345"/>
                  </a:cubicBezTo>
                  <a:cubicBezTo>
                    <a:pt x="293" y="1338"/>
                    <a:pt x="293" y="1338"/>
                    <a:pt x="293" y="1338"/>
                  </a:cubicBezTo>
                  <a:moveTo>
                    <a:pt x="308" y="1338"/>
                  </a:moveTo>
                  <a:cubicBezTo>
                    <a:pt x="301" y="1338"/>
                    <a:pt x="301" y="1338"/>
                    <a:pt x="301" y="1338"/>
                  </a:cubicBezTo>
                  <a:cubicBezTo>
                    <a:pt x="301" y="1345"/>
                    <a:pt x="301" y="1345"/>
                    <a:pt x="301" y="1345"/>
                  </a:cubicBezTo>
                  <a:cubicBezTo>
                    <a:pt x="308" y="1345"/>
                    <a:pt x="308" y="1345"/>
                    <a:pt x="308" y="1345"/>
                  </a:cubicBezTo>
                  <a:cubicBezTo>
                    <a:pt x="308" y="1338"/>
                    <a:pt x="308" y="1338"/>
                    <a:pt x="308" y="1338"/>
                  </a:cubicBezTo>
                  <a:moveTo>
                    <a:pt x="322" y="1338"/>
                  </a:moveTo>
                  <a:cubicBezTo>
                    <a:pt x="315" y="1338"/>
                    <a:pt x="315" y="1338"/>
                    <a:pt x="315" y="1338"/>
                  </a:cubicBezTo>
                  <a:cubicBezTo>
                    <a:pt x="315" y="1345"/>
                    <a:pt x="315" y="1345"/>
                    <a:pt x="315" y="1345"/>
                  </a:cubicBezTo>
                  <a:cubicBezTo>
                    <a:pt x="322" y="1345"/>
                    <a:pt x="322" y="1345"/>
                    <a:pt x="322" y="1345"/>
                  </a:cubicBezTo>
                  <a:cubicBezTo>
                    <a:pt x="322" y="1338"/>
                    <a:pt x="322" y="1338"/>
                    <a:pt x="322" y="1338"/>
                  </a:cubicBezTo>
                  <a:moveTo>
                    <a:pt x="337" y="1338"/>
                  </a:moveTo>
                  <a:cubicBezTo>
                    <a:pt x="330" y="1338"/>
                    <a:pt x="330" y="1338"/>
                    <a:pt x="330" y="1338"/>
                  </a:cubicBezTo>
                  <a:cubicBezTo>
                    <a:pt x="330" y="1345"/>
                    <a:pt x="330" y="1345"/>
                    <a:pt x="330" y="1345"/>
                  </a:cubicBezTo>
                  <a:cubicBezTo>
                    <a:pt x="337" y="1345"/>
                    <a:pt x="337" y="1345"/>
                    <a:pt x="337" y="1345"/>
                  </a:cubicBezTo>
                  <a:cubicBezTo>
                    <a:pt x="337" y="1338"/>
                    <a:pt x="337" y="1338"/>
                    <a:pt x="337" y="1338"/>
                  </a:cubicBezTo>
                  <a:moveTo>
                    <a:pt x="352" y="1338"/>
                  </a:moveTo>
                  <a:cubicBezTo>
                    <a:pt x="345" y="1338"/>
                    <a:pt x="345" y="1338"/>
                    <a:pt x="345" y="1338"/>
                  </a:cubicBezTo>
                  <a:cubicBezTo>
                    <a:pt x="345" y="1345"/>
                    <a:pt x="345" y="1345"/>
                    <a:pt x="345" y="1345"/>
                  </a:cubicBezTo>
                  <a:cubicBezTo>
                    <a:pt x="352" y="1345"/>
                    <a:pt x="352" y="1345"/>
                    <a:pt x="352" y="1345"/>
                  </a:cubicBezTo>
                  <a:cubicBezTo>
                    <a:pt x="352" y="1338"/>
                    <a:pt x="352" y="1338"/>
                    <a:pt x="352" y="1338"/>
                  </a:cubicBezTo>
                  <a:moveTo>
                    <a:pt x="367" y="1338"/>
                  </a:moveTo>
                  <a:cubicBezTo>
                    <a:pt x="360" y="1338"/>
                    <a:pt x="360" y="1338"/>
                    <a:pt x="360" y="1338"/>
                  </a:cubicBezTo>
                  <a:cubicBezTo>
                    <a:pt x="360" y="1345"/>
                    <a:pt x="360" y="1345"/>
                    <a:pt x="360" y="1345"/>
                  </a:cubicBezTo>
                  <a:cubicBezTo>
                    <a:pt x="367" y="1345"/>
                    <a:pt x="367" y="1345"/>
                    <a:pt x="367" y="1345"/>
                  </a:cubicBezTo>
                  <a:cubicBezTo>
                    <a:pt x="367" y="1338"/>
                    <a:pt x="367" y="1338"/>
                    <a:pt x="367" y="1338"/>
                  </a:cubicBezTo>
                  <a:moveTo>
                    <a:pt x="381" y="1338"/>
                  </a:moveTo>
                  <a:cubicBezTo>
                    <a:pt x="374" y="1338"/>
                    <a:pt x="374" y="1338"/>
                    <a:pt x="374" y="1338"/>
                  </a:cubicBezTo>
                  <a:cubicBezTo>
                    <a:pt x="374" y="1345"/>
                    <a:pt x="374" y="1345"/>
                    <a:pt x="374" y="1345"/>
                  </a:cubicBezTo>
                  <a:cubicBezTo>
                    <a:pt x="381" y="1345"/>
                    <a:pt x="381" y="1345"/>
                    <a:pt x="381" y="1345"/>
                  </a:cubicBezTo>
                  <a:cubicBezTo>
                    <a:pt x="381" y="1338"/>
                    <a:pt x="381" y="1338"/>
                    <a:pt x="381" y="1338"/>
                  </a:cubicBezTo>
                  <a:moveTo>
                    <a:pt x="396" y="1338"/>
                  </a:moveTo>
                  <a:cubicBezTo>
                    <a:pt x="389" y="1338"/>
                    <a:pt x="389" y="1338"/>
                    <a:pt x="389" y="1338"/>
                  </a:cubicBezTo>
                  <a:cubicBezTo>
                    <a:pt x="389" y="1345"/>
                    <a:pt x="389" y="1345"/>
                    <a:pt x="389" y="1345"/>
                  </a:cubicBezTo>
                  <a:cubicBezTo>
                    <a:pt x="396" y="1345"/>
                    <a:pt x="396" y="1345"/>
                    <a:pt x="396" y="1345"/>
                  </a:cubicBezTo>
                  <a:cubicBezTo>
                    <a:pt x="396" y="1338"/>
                    <a:pt x="396" y="1338"/>
                    <a:pt x="396" y="1338"/>
                  </a:cubicBezTo>
                  <a:moveTo>
                    <a:pt x="411" y="1338"/>
                  </a:moveTo>
                  <a:cubicBezTo>
                    <a:pt x="404" y="1338"/>
                    <a:pt x="404" y="1338"/>
                    <a:pt x="404" y="1338"/>
                  </a:cubicBezTo>
                  <a:cubicBezTo>
                    <a:pt x="404" y="1345"/>
                    <a:pt x="404" y="1345"/>
                    <a:pt x="404" y="1345"/>
                  </a:cubicBezTo>
                  <a:cubicBezTo>
                    <a:pt x="411" y="1345"/>
                    <a:pt x="411" y="1345"/>
                    <a:pt x="411" y="1345"/>
                  </a:cubicBezTo>
                  <a:cubicBezTo>
                    <a:pt x="411" y="1338"/>
                    <a:pt x="411" y="1338"/>
                    <a:pt x="411" y="1338"/>
                  </a:cubicBezTo>
                  <a:moveTo>
                    <a:pt x="426" y="1338"/>
                  </a:moveTo>
                  <a:cubicBezTo>
                    <a:pt x="419" y="1338"/>
                    <a:pt x="419" y="1338"/>
                    <a:pt x="419" y="1338"/>
                  </a:cubicBezTo>
                  <a:cubicBezTo>
                    <a:pt x="419" y="1345"/>
                    <a:pt x="419" y="1345"/>
                    <a:pt x="419" y="1345"/>
                  </a:cubicBezTo>
                  <a:cubicBezTo>
                    <a:pt x="426" y="1345"/>
                    <a:pt x="426" y="1345"/>
                    <a:pt x="426" y="1345"/>
                  </a:cubicBezTo>
                  <a:cubicBezTo>
                    <a:pt x="426" y="1338"/>
                    <a:pt x="426" y="1338"/>
                    <a:pt x="426" y="1338"/>
                  </a:cubicBezTo>
                  <a:moveTo>
                    <a:pt x="440" y="1338"/>
                  </a:moveTo>
                  <a:cubicBezTo>
                    <a:pt x="433" y="1338"/>
                    <a:pt x="433" y="1338"/>
                    <a:pt x="433" y="1338"/>
                  </a:cubicBezTo>
                  <a:cubicBezTo>
                    <a:pt x="433" y="1345"/>
                    <a:pt x="433" y="1345"/>
                    <a:pt x="433" y="1345"/>
                  </a:cubicBezTo>
                  <a:cubicBezTo>
                    <a:pt x="440" y="1345"/>
                    <a:pt x="440" y="1345"/>
                    <a:pt x="440" y="1345"/>
                  </a:cubicBezTo>
                  <a:cubicBezTo>
                    <a:pt x="440" y="1338"/>
                    <a:pt x="440" y="1338"/>
                    <a:pt x="440" y="1338"/>
                  </a:cubicBezTo>
                  <a:moveTo>
                    <a:pt x="455" y="1338"/>
                  </a:moveTo>
                  <a:cubicBezTo>
                    <a:pt x="448" y="1338"/>
                    <a:pt x="448" y="1338"/>
                    <a:pt x="448" y="1338"/>
                  </a:cubicBezTo>
                  <a:cubicBezTo>
                    <a:pt x="448" y="1345"/>
                    <a:pt x="448" y="1345"/>
                    <a:pt x="448" y="1345"/>
                  </a:cubicBezTo>
                  <a:cubicBezTo>
                    <a:pt x="455" y="1345"/>
                    <a:pt x="455" y="1345"/>
                    <a:pt x="455" y="1345"/>
                  </a:cubicBezTo>
                  <a:cubicBezTo>
                    <a:pt x="455" y="1338"/>
                    <a:pt x="455" y="1338"/>
                    <a:pt x="455" y="1338"/>
                  </a:cubicBezTo>
                  <a:moveTo>
                    <a:pt x="470" y="1338"/>
                  </a:moveTo>
                  <a:cubicBezTo>
                    <a:pt x="463" y="1338"/>
                    <a:pt x="463" y="1338"/>
                    <a:pt x="463" y="1338"/>
                  </a:cubicBezTo>
                  <a:cubicBezTo>
                    <a:pt x="463" y="1345"/>
                    <a:pt x="463" y="1345"/>
                    <a:pt x="463" y="1345"/>
                  </a:cubicBezTo>
                  <a:cubicBezTo>
                    <a:pt x="470" y="1345"/>
                    <a:pt x="470" y="1345"/>
                    <a:pt x="470" y="1345"/>
                  </a:cubicBezTo>
                  <a:cubicBezTo>
                    <a:pt x="470" y="1338"/>
                    <a:pt x="470" y="1338"/>
                    <a:pt x="470" y="1338"/>
                  </a:cubicBezTo>
                  <a:moveTo>
                    <a:pt x="485" y="1338"/>
                  </a:moveTo>
                  <a:cubicBezTo>
                    <a:pt x="478" y="1338"/>
                    <a:pt x="478" y="1338"/>
                    <a:pt x="478" y="1338"/>
                  </a:cubicBezTo>
                  <a:cubicBezTo>
                    <a:pt x="478" y="1345"/>
                    <a:pt x="478" y="1345"/>
                    <a:pt x="478" y="1345"/>
                  </a:cubicBezTo>
                  <a:cubicBezTo>
                    <a:pt x="485" y="1345"/>
                    <a:pt x="485" y="1345"/>
                    <a:pt x="485" y="1345"/>
                  </a:cubicBezTo>
                  <a:cubicBezTo>
                    <a:pt x="485" y="1338"/>
                    <a:pt x="485" y="1338"/>
                    <a:pt x="485" y="1338"/>
                  </a:cubicBezTo>
                  <a:moveTo>
                    <a:pt x="499" y="1338"/>
                  </a:moveTo>
                  <a:cubicBezTo>
                    <a:pt x="492" y="1338"/>
                    <a:pt x="492" y="1338"/>
                    <a:pt x="492" y="1338"/>
                  </a:cubicBezTo>
                  <a:cubicBezTo>
                    <a:pt x="492" y="1345"/>
                    <a:pt x="492" y="1345"/>
                    <a:pt x="492" y="1345"/>
                  </a:cubicBezTo>
                  <a:cubicBezTo>
                    <a:pt x="499" y="1345"/>
                    <a:pt x="499" y="1345"/>
                    <a:pt x="499" y="1345"/>
                  </a:cubicBezTo>
                  <a:cubicBezTo>
                    <a:pt x="499" y="1338"/>
                    <a:pt x="499" y="1338"/>
                    <a:pt x="499" y="1338"/>
                  </a:cubicBezTo>
                  <a:moveTo>
                    <a:pt x="514" y="1338"/>
                  </a:moveTo>
                  <a:cubicBezTo>
                    <a:pt x="507" y="1338"/>
                    <a:pt x="507" y="1338"/>
                    <a:pt x="507" y="1338"/>
                  </a:cubicBezTo>
                  <a:cubicBezTo>
                    <a:pt x="507" y="1345"/>
                    <a:pt x="507" y="1345"/>
                    <a:pt x="507" y="1345"/>
                  </a:cubicBezTo>
                  <a:cubicBezTo>
                    <a:pt x="514" y="1345"/>
                    <a:pt x="514" y="1345"/>
                    <a:pt x="514" y="1345"/>
                  </a:cubicBezTo>
                  <a:cubicBezTo>
                    <a:pt x="514" y="1338"/>
                    <a:pt x="514" y="1338"/>
                    <a:pt x="514" y="1338"/>
                  </a:cubicBezTo>
                  <a:moveTo>
                    <a:pt x="219" y="1323"/>
                  </a:moveTo>
                  <a:cubicBezTo>
                    <a:pt x="212" y="1323"/>
                    <a:pt x="212" y="1323"/>
                    <a:pt x="212" y="1323"/>
                  </a:cubicBezTo>
                  <a:cubicBezTo>
                    <a:pt x="212" y="1330"/>
                    <a:pt x="212" y="1330"/>
                    <a:pt x="212" y="1330"/>
                  </a:cubicBezTo>
                  <a:cubicBezTo>
                    <a:pt x="219" y="1330"/>
                    <a:pt x="219" y="1330"/>
                    <a:pt x="219" y="1330"/>
                  </a:cubicBezTo>
                  <a:cubicBezTo>
                    <a:pt x="219" y="1323"/>
                    <a:pt x="219" y="1323"/>
                    <a:pt x="219" y="1323"/>
                  </a:cubicBezTo>
                  <a:moveTo>
                    <a:pt x="234" y="1323"/>
                  </a:moveTo>
                  <a:cubicBezTo>
                    <a:pt x="227" y="1323"/>
                    <a:pt x="227" y="1323"/>
                    <a:pt x="227" y="1323"/>
                  </a:cubicBezTo>
                  <a:cubicBezTo>
                    <a:pt x="227" y="1330"/>
                    <a:pt x="227" y="1330"/>
                    <a:pt x="227" y="1330"/>
                  </a:cubicBezTo>
                  <a:cubicBezTo>
                    <a:pt x="234" y="1330"/>
                    <a:pt x="234" y="1330"/>
                    <a:pt x="234" y="1330"/>
                  </a:cubicBezTo>
                  <a:cubicBezTo>
                    <a:pt x="234" y="1323"/>
                    <a:pt x="234" y="1323"/>
                    <a:pt x="234" y="1323"/>
                  </a:cubicBezTo>
                  <a:moveTo>
                    <a:pt x="249" y="1323"/>
                  </a:moveTo>
                  <a:cubicBezTo>
                    <a:pt x="242" y="1323"/>
                    <a:pt x="242" y="1323"/>
                    <a:pt x="242" y="1323"/>
                  </a:cubicBezTo>
                  <a:cubicBezTo>
                    <a:pt x="242" y="1330"/>
                    <a:pt x="242" y="1330"/>
                    <a:pt x="242" y="1330"/>
                  </a:cubicBezTo>
                  <a:cubicBezTo>
                    <a:pt x="249" y="1330"/>
                    <a:pt x="249" y="1330"/>
                    <a:pt x="249" y="1330"/>
                  </a:cubicBezTo>
                  <a:cubicBezTo>
                    <a:pt x="249" y="1323"/>
                    <a:pt x="249" y="1323"/>
                    <a:pt x="249" y="1323"/>
                  </a:cubicBezTo>
                  <a:moveTo>
                    <a:pt x="263" y="1323"/>
                  </a:moveTo>
                  <a:cubicBezTo>
                    <a:pt x="256" y="1323"/>
                    <a:pt x="256" y="1323"/>
                    <a:pt x="256" y="1323"/>
                  </a:cubicBezTo>
                  <a:cubicBezTo>
                    <a:pt x="256" y="1330"/>
                    <a:pt x="256" y="1330"/>
                    <a:pt x="256" y="1330"/>
                  </a:cubicBezTo>
                  <a:cubicBezTo>
                    <a:pt x="263" y="1330"/>
                    <a:pt x="263" y="1330"/>
                    <a:pt x="263" y="1330"/>
                  </a:cubicBezTo>
                  <a:cubicBezTo>
                    <a:pt x="263" y="1323"/>
                    <a:pt x="263" y="1323"/>
                    <a:pt x="263" y="1323"/>
                  </a:cubicBezTo>
                  <a:moveTo>
                    <a:pt x="278" y="1323"/>
                  </a:moveTo>
                  <a:cubicBezTo>
                    <a:pt x="271" y="1323"/>
                    <a:pt x="271" y="1323"/>
                    <a:pt x="271" y="1323"/>
                  </a:cubicBezTo>
                  <a:cubicBezTo>
                    <a:pt x="271" y="1330"/>
                    <a:pt x="271" y="1330"/>
                    <a:pt x="271" y="1330"/>
                  </a:cubicBezTo>
                  <a:cubicBezTo>
                    <a:pt x="278" y="1330"/>
                    <a:pt x="278" y="1330"/>
                    <a:pt x="278" y="1330"/>
                  </a:cubicBezTo>
                  <a:cubicBezTo>
                    <a:pt x="278" y="1323"/>
                    <a:pt x="278" y="1323"/>
                    <a:pt x="278" y="1323"/>
                  </a:cubicBezTo>
                  <a:moveTo>
                    <a:pt x="293" y="1323"/>
                  </a:moveTo>
                  <a:cubicBezTo>
                    <a:pt x="286" y="1323"/>
                    <a:pt x="286" y="1323"/>
                    <a:pt x="286" y="1323"/>
                  </a:cubicBezTo>
                  <a:cubicBezTo>
                    <a:pt x="286" y="1330"/>
                    <a:pt x="286" y="1330"/>
                    <a:pt x="286" y="1330"/>
                  </a:cubicBezTo>
                  <a:cubicBezTo>
                    <a:pt x="293" y="1330"/>
                    <a:pt x="293" y="1330"/>
                    <a:pt x="293" y="1330"/>
                  </a:cubicBezTo>
                  <a:cubicBezTo>
                    <a:pt x="293" y="1323"/>
                    <a:pt x="293" y="1323"/>
                    <a:pt x="293" y="1323"/>
                  </a:cubicBezTo>
                  <a:moveTo>
                    <a:pt x="308" y="1323"/>
                  </a:moveTo>
                  <a:cubicBezTo>
                    <a:pt x="301" y="1323"/>
                    <a:pt x="301" y="1323"/>
                    <a:pt x="301" y="1323"/>
                  </a:cubicBezTo>
                  <a:cubicBezTo>
                    <a:pt x="301" y="1330"/>
                    <a:pt x="301" y="1330"/>
                    <a:pt x="301" y="1330"/>
                  </a:cubicBezTo>
                  <a:cubicBezTo>
                    <a:pt x="308" y="1330"/>
                    <a:pt x="308" y="1330"/>
                    <a:pt x="308" y="1330"/>
                  </a:cubicBezTo>
                  <a:cubicBezTo>
                    <a:pt x="308" y="1323"/>
                    <a:pt x="308" y="1323"/>
                    <a:pt x="308" y="1323"/>
                  </a:cubicBezTo>
                  <a:moveTo>
                    <a:pt x="322" y="1323"/>
                  </a:moveTo>
                  <a:cubicBezTo>
                    <a:pt x="315" y="1323"/>
                    <a:pt x="315" y="1323"/>
                    <a:pt x="315" y="1323"/>
                  </a:cubicBezTo>
                  <a:cubicBezTo>
                    <a:pt x="315" y="1330"/>
                    <a:pt x="315" y="1330"/>
                    <a:pt x="315" y="1330"/>
                  </a:cubicBezTo>
                  <a:cubicBezTo>
                    <a:pt x="322" y="1330"/>
                    <a:pt x="322" y="1330"/>
                    <a:pt x="322" y="1330"/>
                  </a:cubicBezTo>
                  <a:cubicBezTo>
                    <a:pt x="322" y="1323"/>
                    <a:pt x="322" y="1323"/>
                    <a:pt x="322" y="1323"/>
                  </a:cubicBezTo>
                  <a:moveTo>
                    <a:pt x="337" y="1323"/>
                  </a:moveTo>
                  <a:cubicBezTo>
                    <a:pt x="330" y="1323"/>
                    <a:pt x="330" y="1323"/>
                    <a:pt x="330" y="1323"/>
                  </a:cubicBezTo>
                  <a:cubicBezTo>
                    <a:pt x="330" y="1330"/>
                    <a:pt x="330" y="1330"/>
                    <a:pt x="330" y="1330"/>
                  </a:cubicBezTo>
                  <a:cubicBezTo>
                    <a:pt x="337" y="1330"/>
                    <a:pt x="337" y="1330"/>
                    <a:pt x="337" y="1330"/>
                  </a:cubicBezTo>
                  <a:cubicBezTo>
                    <a:pt x="337" y="1323"/>
                    <a:pt x="337" y="1323"/>
                    <a:pt x="337" y="1323"/>
                  </a:cubicBezTo>
                  <a:moveTo>
                    <a:pt x="352" y="1323"/>
                  </a:moveTo>
                  <a:cubicBezTo>
                    <a:pt x="345" y="1323"/>
                    <a:pt x="345" y="1323"/>
                    <a:pt x="345" y="1323"/>
                  </a:cubicBezTo>
                  <a:cubicBezTo>
                    <a:pt x="345" y="1330"/>
                    <a:pt x="345" y="1330"/>
                    <a:pt x="345" y="1330"/>
                  </a:cubicBezTo>
                  <a:cubicBezTo>
                    <a:pt x="352" y="1330"/>
                    <a:pt x="352" y="1330"/>
                    <a:pt x="352" y="1330"/>
                  </a:cubicBezTo>
                  <a:cubicBezTo>
                    <a:pt x="352" y="1323"/>
                    <a:pt x="352" y="1323"/>
                    <a:pt x="352" y="1323"/>
                  </a:cubicBezTo>
                  <a:moveTo>
                    <a:pt x="367" y="1323"/>
                  </a:moveTo>
                  <a:cubicBezTo>
                    <a:pt x="360" y="1323"/>
                    <a:pt x="360" y="1323"/>
                    <a:pt x="360" y="1323"/>
                  </a:cubicBezTo>
                  <a:cubicBezTo>
                    <a:pt x="360" y="1330"/>
                    <a:pt x="360" y="1330"/>
                    <a:pt x="360" y="1330"/>
                  </a:cubicBezTo>
                  <a:cubicBezTo>
                    <a:pt x="367" y="1330"/>
                    <a:pt x="367" y="1330"/>
                    <a:pt x="367" y="1330"/>
                  </a:cubicBezTo>
                  <a:cubicBezTo>
                    <a:pt x="367" y="1323"/>
                    <a:pt x="367" y="1323"/>
                    <a:pt x="367" y="1323"/>
                  </a:cubicBezTo>
                  <a:moveTo>
                    <a:pt x="381" y="1323"/>
                  </a:moveTo>
                  <a:cubicBezTo>
                    <a:pt x="374" y="1323"/>
                    <a:pt x="374" y="1323"/>
                    <a:pt x="374" y="1323"/>
                  </a:cubicBezTo>
                  <a:cubicBezTo>
                    <a:pt x="374" y="1330"/>
                    <a:pt x="374" y="1330"/>
                    <a:pt x="374" y="1330"/>
                  </a:cubicBezTo>
                  <a:cubicBezTo>
                    <a:pt x="381" y="1330"/>
                    <a:pt x="381" y="1330"/>
                    <a:pt x="381" y="1330"/>
                  </a:cubicBezTo>
                  <a:cubicBezTo>
                    <a:pt x="381" y="1323"/>
                    <a:pt x="381" y="1323"/>
                    <a:pt x="381" y="1323"/>
                  </a:cubicBezTo>
                  <a:moveTo>
                    <a:pt x="396" y="1323"/>
                  </a:moveTo>
                  <a:cubicBezTo>
                    <a:pt x="389" y="1323"/>
                    <a:pt x="389" y="1323"/>
                    <a:pt x="389" y="1323"/>
                  </a:cubicBezTo>
                  <a:cubicBezTo>
                    <a:pt x="389" y="1330"/>
                    <a:pt x="389" y="1330"/>
                    <a:pt x="389" y="1330"/>
                  </a:cubicBezTo>
                  <a:cubicBezTo>
                    <a:pt x="396" y="1330"/>
                    <a:pt x="396" y="1330"/>
                    <a:pt x="396" y="1330"/>
                  </a:cubicBezTo>
                  <a:cubicBezTo>
                    <a:pt x="396" y="1323"/>
                    <a:pt x="396" y="1323"/>
                    <a:pt x="396" y="1323"/>
                  </a:cubicBezTo>
                  <a:moveTo>
                    <a:pt x="411" y="1323"/>
                  </a:moveTo>
                  <a:cubicBezTo>
                    <a:pt x="404" y="1323"/>
                    <a:pt x="404" y="1323"/>
                    <a:pt x="404" y="1323"/>
                  </a:cubicBezTo>
                  <a:cubicBezTo>
                    <a:pt x="404" y="1330"/>
                    <a:pt x="404" y="1330"/>
                    <a:pt x="404" y="1330"/>
                  </a:cubicBezTo>
                  <a:cubicBezTo>
                    <a:pt x="411" y="1330"/>
                    <a:pt x="411" y="1330"/>
                    <a:pt x="411" y="1330"/>
                  </a:cubicBezTo>
                  <a:cubicBezTo>
                    <a:pt x="411" y="1323"/>
                    <a:pt x="411" y="1323"/>
                    <a:pt x="411" y="1323"/>
                  </a:cubicBezTo>
                  <a:moveTo>
                    <a:pt x="426" y="1323"/>
                  </a:moveTo>
                  <a:cubicBezTo>
                    <a:pt x="419" y="1323"/>
                    <a:pt x="419" y="1323"/>
                    <a:pt x="419" y="1323"/>
                  </a:cubicBezTo>
                  <a:cubicBezTo>
                    <a:pt x="419" y="1330"/>
                    <a:pt x="419" y="1330"/>
                    <a:pt x="419" y="1330"/>
                  </a:cubicBezTo>
                  <a:cubicBezTo>
                    <a:pt x="426" y="1330"/>
                    <a:pt x="426" y="1330"/>
                    <a:pt x="426" y="1330"/>
                  </a:cubicBezTo>
                  <a:cubicBezTo>
                    <a:pt x="426" y="1323"/>
                    <a:pt x="426" y="1323"/>
                    <a:pt x="426" y="1323"/>
                  </a:cubicBezTo>
                  <a:moveTo>
                    <a:pt x="440" y="1323"/>
                  </a:moveTo>
                  <a:cubicBezTo>
                    <a:pt x="433" y="1323"/>
                    <a:pt x="433" y="1323"/>
                    <a:pt x="433" y="1323"/>
                  </a:cubicBezTo>
                  <a:cubicBezTo>
                    <a:pt x="433" y="1330"/>
                    <a:pt x="433" y="1330"/>
                    <a:pt x="433" y="1330"/>
                  </a:cubicBezTo>
                  <a:cubicBezTo>
                    <a:pt x="440" y="1330"/>
                    <a:pt x="440" y="1330"/>
                    <a:pt x="440" y="1330"/>
                  </a:cubicBezTo>
                  <a:cubicBezTo>
                    <a:pt x="440" y="1323"/>
                    <a:pt x="440" y="1323"/>
                    <a:pt x="440" y="1323"/>
                  </a:cubicBezTo>
                  <a:moveTo>
                    <a:pt x="455" y="1323"/>
                  </a:moveTo>
                  <a:cubicBezTo>
                    <a:pt x="448" y="1323"/>
                    <a:pt x="448" y="1323"/>
                    <a:pt x="448" y="1323"/>
                  </a:cubicBezTo>
                  <a:cubicBezTo>
                    <a:pt x="448" y="1330"/>
                    <a:pt x="448" y="1330"/>
                    <a:pt x="448" y="1330"/>
                  </a:cubicBezTo>
                  <a:cubicBezTo>
                    <a:pt x="455" y="1330"/>
                    <a:pt x="455" y="1330"/>
                    <a:pt x="455" y="1330"/>
                  </a:cubicBezTo>
                  <a:cubicBezTo>
                    <a:pt x="455" y="1323"/>
                    <a:pt x="455" y="1323"/>
                    <a:pt x="455" y="1323"/>
                  </a:cubicBezTo>
                  <a:moveTo>
                    <a:pt x="470" y="1323"/>
                  </a:moveTo>
                  <a:cubicBezTo>
                    <a:pt x="463" y="1323"/>
                    <a:pt x="463" y="1323"/>
                    <a:pt x="463" y="1323"/>
                  </a:cubicBezTo>
                  <a:cubicBezTo>
                    <a:pt x="463" y="1330"/>
                    <a:pt x="463" y="1330"/>
                    <a:pt x="463" y="1330"/>
                  </a:cubicBezTo>
                  <a:cubicBezTo>
                    <a:pt x="470" y="1330"/>
                    <a:pt x="470" y="1330"/>
                    <a:pt x="470" y="1330"/>
                  </a:cubicBezTo>
                  <a:cubicBezTo>
                    <a:pt x="470" y="1323"/>
                    <a:pt x="470" y="1323"/>
                    <a:pt x="470" y="1323"/>
                  </a:cubicBezTo>
                  <a:moveTo>
                    <a:pt x="485" y="1323"/>
                  </a:moveTo>
                  <a:cubicBezTo>
                    <a:pt x="478" y="1323"/>
                    <a:pt x="478" y="1323"/>
                    <a:pt x="478" y="1323"/>
                  </a:cubicBezTo>
                  <a:cubicBezTo>
                    <a:pt x="478" y="1330"/>
                    <a:pt x="478" y="1330"/>
                    <a:pt x="478" y="1330"/>
                  </a:cubicBezTo>
                  <a:cubicBezTo>
                    <a:pt x="485" y="1330"/>
                    <a:pt x="485" y="1330"/>
                    <a:pt x="485" y="1330"/>
                  </a:cubicBezTo>
                  <a:cubicBezTo>
                    <a:pt x="485" y="1323"/>
                    <a:pt x="485" y="1323"/>
                    <a:pt x="485" y="1323"/>
                  </a:cubicBezTo>
                  <a:moveTo>
                    <a:pt x="499" y="1323"/>
                  </a:moveTo>
                  <a:cubicBezTo>
                    <a:pt x="492" y="1323"/>
                    <a:pt x="492" y="1323"/>
                    <a:pt x="492" y="1323"/>
                  </a:cubicBezTo>
                  <a:cubicBezTo>
                    <a:pt x="492" y="1330"/>
                    <a:pt x="492" y="1330"/>
                    <a:pt x="492" y="1330"/>
                  </a:cubicBezTo>
                  <a:cubicBezTo>
                    <a:pt x="499" y="1330"/>
                    <a:pt x="499" y="1330"/>
                    <a:pt x="499" y="1330"/>
                  </a:cubicBezTo>
                  <a:cubicBezTo>
                    <a:pt x="499" y="1323"/>
                    <a:pt x="499" y="1323"/>
                    <a:pt x="499" y="1323"/>
                  </a:cubicBezTo>
                  <a:moveTo>
                    <a:pt x="514" y="1323"/>
                  </a:moveTo>
                  <a:cubicBezTo>
                    <a:pt x="507" y="1323"/>
                    <a:pt x="507" y="1323"/>
                    <a:pt x="507" y="1323"/>
                  </a:cubicBezTo>
                  <a:cubicBezTo>
                    <a:pt x="507" y="1330"/>
                    <a:pt x="507" y="1330"/>
                    <a:pt x="507" y="1330"/>
                  </a:cubicBezTo>
                  <a:cubicBezTo>
                    <a:pt x="514" y="1330"/>
                    <a:pt x="514" y="1330"/>
                    <a:pt x="514" y="1330"/>
                  </a:cubicBezTo>
                  <a:cubicBezTo>
                    <a:pt x="514" y="1323"/>
                    <a:pt x="514" y="1323"/>
                    <a:pt x="514" y="1323"/>
                  </a:cubicBezTo>
                  <a:moveTo>
                    <a:pt x="529" y="1323"/>
                  </a:moveTo>
                  <a:cubicBezTo>
                    <a:pt x="522" y="1323"/>
                    <a:pt x="522" y="1323"/>
                    <a:pt x="522" y="1323"/>
                  </a:cubicBezTo>
                  <a:cubicBezTo>
                    <a:pt x="522" y="1330"/>
                    <a:pt x="522" y="1330"/>
                    <a:pt x="522" y="1330"/>
                  </a:cubicBezTo>
                  <a:cubicBezTo>
                    <a:pt x="529" y="1330"/>
                    <a:pt x="529" y="1330"/>
                    <a:pt x="529" y="1330"/>
                  </a:cubicBezTo>
                  <a:cubicBezTo>
                    <a:pt x="529" y="1323"/>
                    <a:pt x="529" y="1323"/>
                    <a:pt x="529" y="1323"/>
                  </a:cubicBezTo>
                  <a:moveTo>
                    <a:pt x="219" y="1308"/>
                  </a:moveTo>
                  <a:cubicBezTo>
                    <a:pt x="212" y="1308"/>
                    <a:pt x="212" y="1308"/>
                    <a:pt x="212" y="1308"/>
                  </a:cubicBezTo>
                  <a:cubicBezTo>
                    <a:pt x="212" y="1315"/>
                    <a:pt x="212" y="1315"/>
                    <a:pt x="212" y="1315"/>
                  </a:cubicBezTo>
                  <a:cubicBezTo>
                    <a:pt x="219" y="1315"/>
                    <a:pt x="219" y="1315"/>
                    <a:pt x="219" y="1315"/>
                  </a:cubicBezTo>
                  <a:cubicBezTo>
                    <a:pt x="219" y="1308"/>
                    <a:pt x="219" y="1308"/>
                    <a:pt x="219" y="1308"/>
                  </a:cubicBezTo>
                  <a:moveTo>
                    <a:pt x="234" y="1308"/>
                  </a:moveTo>
                  <a:cubicBezTo>
                    <a:pt x="227" y="1308"/>
                    <a:pt x="227" y="1308"/>
                    <a:pt x="227" y="1308"/>
                  </a:cubicBezTo>
                  <a:cubicBezTo>
                    <a:pt x="227" y="1315"/>
                    <a:pt x="227" y="1315"/>
                    <a:pt x="227" y="1315"/>
                  </a:cubicBezTo>
                  <a:cubicBezTo>
                    <a:pt x="234" y="1315"/>
                    <a:pt x="234" y="1315"/>
                    <a:pt x="234" y="1315"/>
                  </a:cubicBezTo>
                  <a:cubicBezTo>
                    <a:pt x="234" y="1308"/>
                    <a:pt x="234" y="1308"/>
                    <a:pt x="234" y="1308"/>
                  </a:cubicBezTo>
                  <a:moveTo>
                    <a:pt x="249" y="1308"/>
                  </a:moveTo>
                  <a:cubicBezTo>
                    <a:pt x="242" y="1308"/>
                    <a:pt x="242" y="1308"/>
                    <a:pt x="242" y="1308"/>
                  </a:cubicBezTo>
                  <a:cubicBezTo>
                    <a:pt x="242" y="1315"/>
                    <a:pt x="242" y="1315"/>
                    <a:pt x="242" y="1315"/>
                  </a:cubicBezTo>
                  <a:cubicBezTo>
                    <a:pt x="249" y="1315"/>
                    <a:pt x="249" y="1315"/>
                    <a:pt x="249" y="1315"/>
                  </a:cubicBezTo>
                  <a:cubicBezTo>
                    <a:pt x="249" y="1308"/>
                    <a:pt x="249" y="1308"/>
                    <a:pt x="249" y="1308"/>
                  </a:cubicBezTo>
                  <a:moveTo>
                    <a:pt x="263" y="1308"/>
                  </a:moveTo>
                  <a:cubicBezTo>
                    <a:pt x="256" y="1308"/>
                    <a:pt x="256" y="1308"/>
                    <a:pt x="256" y="1308"/>
                  </a:cubicBezTo>
                  <a:cubicBezTo>
                    <a:pt x="256" y="1315"/>
                    <a:pt x="256" y="1315"/>
                    <a:pt x="256" y="1315"/>
                  </a:cubicBezTo>
                  <a:cubicBezTo>
                    <a:pt x="263" y="1315"/>
                    <a:pt x="263" y="1315"/>
                    <a:pt x="263" y="1315"/>
                  </a:cubicBezTo>
                  <a:cubicBezTo>
                    <a:pt x="263" y="1308"/>
                    <a:pt x="263" y="1308"/>
                    <a:pt x="263" y="1308"/>
                  </a:cubicBezTo>
                  <a:moveTo>
                    <a:pt x="278" y="1308"/>
                  </a:moveTo>
                  <a:cubicBezTo>
                    <a:pt x="271" y="1308"/>
                    <a:pt x="271" y="1308"/>
                    <a:pt x="271" y="1308"/>
                  </a:cubicBezTo>
                  <a:cubicBezTo>
                    <a:pt x="271" y="1315"/>
                    <a:pt x="271" y="1315"/>
                    <a:pt x="271" y="1315"/>
                  </a:cubicBezTo>
                  <a:cubicBezTo>
                    <a:pt x="278" y="1315"/>
                    <a:pt x="278" y="1315"/>
                    <a:pt x="278" y="1315"/>
                  </a:cubicBezTo>
                  <a:cubicBezTo>
                    <a:pt x="278" y="1308"/>
                    <a:pt x="278" y="1308"/>
                    <a:pt x="278" y="1308"/>
                  </a:cubicBezTo>
                  <a:moveTo>
                    <a:pt x="293" y="1308"/>
                  </a:moveTo>
                  <a:cubicBezTo>
                    <a:pt x="286" y="1308"/>
                    <a:pt x="286" y="1308"/>
                    <a:pt x="286" y="1308"/>
                  </a:cubicBezTo>
                  <a:cubicBezTo>
                    <a:pt x="286" y="1315"/>
                    <a:pt x="286" y="1315"/>
                    <a:pt x="286" y="1315"/>
                  </a:cubicBezTo>
                  <a:cubicBezTo>
                    <a:pt x="293" y="1315"/>
                    <a:pt x="293" y="1315"/>
                    <a:pt x="293" y="1315"/>
                  </a:cubicBezTo>
                  <a:cubicBezTo>
                    <a:pt x="293" y="1308"/>
                    <a:pt x="293" y="1308"/>
                    <a:pt x="293" y="1308"/>
                  </a:cubicBezTo>
                  <a:moveTo>
                    <a:pt x="308" y="1308"/>
                  </a:moveTo>
                  <a:cubicBezTo>
                    <a:pt x="301" y="1308"/>
                    <a:pt x="301" y="1308"/>
                    <a:pt x="301" y="1308"/>
                  </a:cubicBezTo>
                  <a:cubicBezTo>
                    <a:pt x="301" y="1315"/>
                    <a:pt x="301" y="1315"/>
                    <a:pt x="301" y="1315"/>
                  </a:cubicBezTo>
                  <a:cubicBezTo>
                    <a:pt x="308" y="1315"/>
                    <a:pt x="308" y="1315"/>
                    <a:pt x="308" y="1315"/>
                  </a:cubicBezTo>
                  <a:cubicBezTo>
                    <a:pt x="308" y="1308"/>
                    <a:pt x="308" y="1308"/>
                    <a:pt x="308" y="1308"/>
                  </a:cubicBezTo>
                  <a:moveTo>
                    <a:pt x="322" y="1308"/>
                  </a:moveTo>
                  <a:cubicBezTo>
                    <a:pt x="315" y="1308"/>
                    <a:pt x="315" y="1308"/>
                    <a:pt x="315" y="1308"/>
                  </a:cubicBezTo>
                  <a:cubicBezTo>
                    <a:pt x="315" y="1315"/>
                    <a:pt x="315" y="1315"/>
                    <a:pt x="315" y="1315"/>
                  </a:cubicBezTo>
                  <a:cubicBezTo>
                    <a:pt x="322" y="1315"/>
                    <a:pt x="322" y="1315"/>
                    <a:pt x="322" y="1315"/>
                  </a:cubicBezTo>
                  <a:cubicBezTo>
                    <a:pt x="322" y="1308"/>
                    <a:pt x="322" y="1308"/>
                    <a:pt x="322" y="1308"/>
                  </a:cubicBezTo>
                  <a:moveTo>
                    <a:pt x="337" y="1308"/>
                  </a:moveTo>
                  <a:cubicBezTo>
                    <a:pt x="330" y="1308"/>
                    <a:pt x="330" y="1308"/>
                    <a:pt x="330" y="1308"/>
                  </a:cubicBezTo>
                  <a:cubicBezTo>
                    <a:pt x="330" y="1315"/>
                    <a:pt x="330" y="1315"/>
                    <a:pt x="330" y="1315"/>
                  </a:cubicBezTo>
                  <a:cubicBezTo>
                    <a:pt x="337" y="1315"/>
                    <a:pt x="337" y="1315"/>
                    <a:pt x="337" y="1315"/>
                  </a:cubicBezTo>
                  <a:cubicBezTo>
                    <a:pt x="337" y="1308"/>
                    <a:pt x="337" y="1308"/>
                    <a:pt x="337" y="1308"/>
                  </a:cubicBezTo>
                  <a:moveTo>
                    <a:pt x="352" y="1308"/>
                  </a:moveTo>
                  <a:cubicBezTo>
                    <a:pt x="345" y="1308"/>
                    <a:pt x="345" y="1308"/>
                    <a:pt x="345" y="1308"/>
                  </a:cubicBezTo>
                  <a:cubicBezTo>
                    <a:pt x="345" y="1315"/>
                    <a:pt x="345" y="1315"/>
                    <a:pt x="345" y="1315"/>
                  </a:cubicBezTo>
                  <a:cubicBezTo>
                    <a:pt x="352" y="1315"/>
                    <a:pt x="352" y="1315"/>
                    <a:pt x="352" y="1315"/>
                  </a:cubicBezTo>
                  <a:cubicBezTo>
                    <a:pt x="352" y="1308"/>
                    <a:pt x="352" y="1308"/>
                    <a:pt x="352" y="1308"/>
                  </a:cubicBezTo>
                  <a:moveTo>
                    <a:pt x="367" y="1308"/>
                  </a:moveTo>
                  <a:cubicBezTo>
                    <a:pt x="360" y="1308"/>
                    <a:pt x="360" y="1308"/>
                    <a:pt x="360" y="1308"/>
                  </a:cubicBezTo>
                  <a:cubicBezTo>
                    <a:pt x="360" y="1315"/>
                    <a:pt x="360" y="1315"/>
                    <a:pt x="360" y="1315"/>
                  </a:cubicBezTo>
                  <a:cubicBezTo>
                    <a:pt x="367" y="1315"/>
                    <a:pt x="367" y="1315"/>
                    <a:pt x="367" y="1315"/>
                  </a:cubicBezTo>
                  <a:cubicBezTo>
                    <a:pt x="367" y="1308"/>
                    <a:pt x="367" y="1308"/>
                    <a:pt x="367" y="1308"/>
                  </a:cubicBezTo>
                  <a:moveTo>
                    <a:pt x="381" y="1308"/>
                  </a:moveTo>
                  <a:cubicBezTo>
                    <a:pt x="374" y="1308"/>
                    <a:pt x="374" y="1308"/>
                    <a:pt x="374" y="1308"/>
                  </a:cubicBezTo>
                  <a:cubicBezTo>
                    <a:pt x="374" y="1315"/>
                    <a:pt x="374" y="1315"/>
                    <a:pt x="374" y="1315"/>
                  </a:cubicBezTo>
                  <a:cubicBezTo>
                    <a:pt x="381" y="1315"/>
                    <a:pt x="381" y="1315"/>
                    <a:pt x="381" y="1315"/>
                  </a:cubicBezTo>
                  <a:cubicBezTo>
                    <a:pt x="381" y="1308"/>
                    <a:pt x="381" y="1308"/>
                    <a:pt x="381" y="1308"/>
                  </a:cubicBezTo>
                  <a:moveTo>
                    <a:pt x="396" y="1308"/>
                  </a:moveTo>
                  <a:cubicBezTo>
                    <a:pt x="389" y="1308"/>
                    <a:pt x="389" y="1308"/>
                    <a:pt x="389" y="1308"/>
                  </a:cubicBezTo>
                  <a:cubicBezTo>
                    <a:pt x="389" y="1315"/>
                    <a:pt x="389" y="1315"/>
                    <a:pt x="389" y="1315"/>
                  </a:cubicBezTo>
                  <a:cubicBezTo>
                    <a:pt x="396" y="1315"/>
                    <a:pt x="396" y="1315"/>
                    <a:pt x="396" y="1315"/>
                  </a:cubicBezTo>
                  <a:cubicBezTo>
                    <a:pt x="396" y="1308"/>
                    <a:pt x="396" y="1308"/>
                    <a:pt x="396" y="1308"/>
                  </a:cubicBezTo>
                  <a:moveTo>
                    <a:pt x="411" y="1308"/>
                  </a:moveTo>
                  <a:cubicBezTo>
                    <a:pt x="404" y="1308"/>
                    <a:pt x="404" y="1308"/>
                    <a:pt x="404" y="1308"/>
                  </a:cubicBezTo>
                  <a:cubicBezTo>
                    <a:pt x="404" y="1315"/>
                    <a:pt x="404" y="1315"/>
                    <a:pt x="404" y="1315"/>
                  </a:cubicBezTo>
                  <a:cubicBezTo>
                    <a:pt x="411" y="1315"/>
                    <a:pt x="411" y="1315"/>
                    <a:pt x="411" y="1315"/>
                  </a:cubicBezTo>
                  <a:cubicBezTo>
                    <a:pt x="411" y="1308"/>
                    <a:pt x="411" y="1308"/>
                    <a:pt x="411" y="1308"/>
                  </a:cubicBezTo>
                  <a:moveTo>
                    <a:pt x="426" y="1308"/>
                  </a:moveTo>
                  <a:cubicBezTo>
                    <a:pt x="419" y="1308"/>
                    <a:pt x="419" y="1308"/>
                    <a:pt x="419" y="1308"/>
                  </a:cubicBezTo>
                  <a:cubicBezTo>
                    <a:pt x="419" y="1315"/>
                    <a:pt x="419" y="1315"/>
                    <a:pt x="419" y="1315"/>
                  </a:cubicBezTo>
                  <a:cubicBezTo>
                    <a:pt x="426" y="1315"/>
                    <a:pt x="426" y="1315"/>
                    <a:pt x="426" y="1315"/>
                  </a:cubicBezTo>
                  <a:cubicBezTo>
                    <a:pt x="426" y="1308"/>
                    <a:pt x="426" y="1308"/>
                    <a:pt x="426" y="1308"/>
                  </a:cubicBezTo>
                  <a:moveTo>
                    <a:pt x="440" y="1308"/>
                  </a:moveTo>
                  <a:cubicBezTo>
                    <a:pt x="433" y="1308"/>
                    <a:pt x="433" y="1308"/>
                    <a:pt x="433" y="1308"/>
                  </a:cubicBezTo>
                  <a:cubicBezTo>
                    <a:pt x="433" y="1315"/>
                    <a:pt x="433" y="1315"/>
                    <a:pt x="433" y="1315"/>
                  </a:cubicBezTo>
                  <a:cubicBezTo>
                    <a:pt x="440" y="1315"/>
                    <a:pt x="440" y="1315"/>
                    <a:pt x="440" y="1315"/>
                  </a:cubicBezTo>
                  <a:cubicBezTo>
                    <a:pt x="440" y="1308"/>
                    <a:pt x="440" y="1308"/>
                    <a:pt x="440" y="1308"/>
                  </a:cubicBezTo>
                  <a:moveTo>
                    <a:pt x="455" y="1308"/>
                  </a:moveTo>
                  <a:cubicBezTo>
                    <a:pt x="448" y="1308"/>
                    <a:pt x="448" y="1308"/>
                    <a:pt x="448" y="1308"/>
                  </a:cubicBezTo>
                  <a:cubicBezTo>
                    <a:pt x="448" y="1315"/>
                    <a:pt x="448" y="1315"/>
                    <a:pt x="448" y="1315"/>
                  </a:cubicBezTo>
                  <a:cubicBezTo>
                    <a:pt x="455" y="1315"/>
                    <a:pt x="455" y="1315"/>
                    <a:pt x="455" y="1315"/>
                  </a:cubicBezTo>
                  <a:cubicBezTo>
                    <a:pt x="455" y="1308"/>
                    <a:pt x="455" y="1308"/>
                    <a:pt x="455" y="1308"/>
                  </a:cubicBezTo>
                  <a:moveTo>
                    <a:pt x="470" y="1308"/>
                  </a:moveTo>
                  <a:cubicBezTo>
                    <a:pt x="463" y="1308"/>
                    <a:pt x="463" y="1308"/>
                    <a:pt x="463" y="1308"/>
                  </a:cubicBezTo>
                  <a:cubicBezTo>
                    <a:pt x="463" y="1315"/>
                    <a:pt x="463" y="1315"/>
                    <a:pt x="463" y="1315"/>
                  </a:cubicBezTo>
                  <a:cubicBezTo>
                    <a:pt x="470" y="1315"/>
                    <a:pt x="470" y="1315"/>
                    <a:pt x="470" y="1315"/>
                  </a:cubicBezTo>
                  <a:cubicBezTo>
                    <a:pt x="470" y="1308"/>
                    <a:pt x="470" y="1308"/>
                    <a:pt x="470" y="1308"/>
                  </a:cubicBezTo>
                  <a:moveTo>
                    <a:pt x="485" y="1308"/>
                  </a:moveTo>
                  <a:cubicBezTo>
                    <a:pt x="478" y="1308"/>
                    <a:pt x="478" y="1308"/>
                    <a:pt x="478" y="1308"/>
                  </a:cubicBezTo>
                  <a:cubicBezTo>
                    <a:pt x="478" y="1315"/>
                    <a:pt x="478" y="1315"/>
                    <a:pt x="478" y="1315"/>
                  </a:cubicBezTo>
                  <a:cubicBezTo>
                    <a:pt x="485" y="1315"/>
                    <a:pt x="485" y="1315"/>
                    <a:pt x="485" y="1315"/>
                  </a:cubicBezTo>
                  <a:cubicBezTo>
                    <a:pt x="485" y="1308"/>
                    <a:pt x="485" y="1308"/>
                    <a:pt x="485" y="1308"/>
                  </a:cubicBezTo>
                  <a:moveTo>
                    <a:pt x="499" y="1308"/>
                  </a:moveTo>
                  <a:cubicBezTo>
                    <a:pt x="492" y="1308"/>
                    <a:pt x="492" y="1308"/>
                    <a:pt x="492" y="1308"/>
                  </a:cubicBezTo>
                  <a:cubicBezTo>
                    <a:pt x="492" y="1315"/>
                    <a:pt x="492" y="1315"/>
                    <a:pt x="492" y="1315"/>
                  </a:cubicBezTo>
                  <a:cubicBezTo>
                    <a:pt x="499" y="1315"/>
                    <a:pt x="499" y="1315"/>
                    <a:pt x="499" y="1315"/>
                  </a:cubicBezTo>
                  <a:cubicBezTo>
                    <a:pt x="499" y="1308"/>
                    <a:pt x="499" y="1308"/>
                    <a:pt x="499" y="1308"/>
                  </a:cubicBezTo>
                  <a:moveTo>
                    <a:pt x="514" y="1308"/>
                  </a:moveTo>
                  <a:cubicBezTo>
                    <a:pt x="507" y="1308"/>
                    <a:pt x="507" y="1308"/>
                    <a:pt x="507" y="1308"/>
                  </a:cubicBezTo>
                  <a:cubicBezTo>
                    <a:pt x="507" y="1315"/>
                    <a:pt x="507" y="1315"/>
                    <a:pt x="507" y="1315"/>
                  </a:cubicBezTo>
                  <a:cubicBezTo>
                    <a:pt x="514" y="1315"/>
                    <a:pt x="514" y="1315"/>
                    <a:pt x="514" y="1315"/>
                  </a:cubicBezTo>
                  <a:cubicBezTo>
                    <a:pt x="514" y="1308"/>
                    <a:pt x="514" y="1308"/>
                    <a:pt x="514" y="1308"/>
                  </a:cubicBezTo>
                  <a:moveTo>
                    <a:pt x="529" y="1308"/>
                  </a:moveTo>
                  <a:cubicBezTo>
                    <a:pt x="522" y="1308"/>
                    <a:pt x="522" y="1308"/>
                    <a:pt x="522" y="1308"/>
                  </a:cubicBezTo>
                  <a:cubicBezTo>
                    <a:pt x="522" y="1315"/>
                    <a:pt x="522" y="1315"/>
                    <a:pt x="522" y="1315"/>
                  </a:cubicBezTo>
                  <a:cubicBezTo>
                    <a:pt x="529" y="1315"/>
                    <a:pt x="529" y="1315"/>
                    <a:pt x="529" y="1315"/>
                  </a:cubicBezTo>
                  <a:cubicBezTo>
                    <a:pt x="529" y="1308"/>
                    <a:pt x="529" y="1308"/>
                    <a:pt x="529" y="1308"/>
                  </a:cubicBezTo>
                  <a:moveTo>
                    <a:pt x="204" y="1294"/>
                  </a:moveTo>
                  <a:cubicBezTo>
                    <a:pt x="197" y="1294"/>
                    <a:pt x="197" y="1294"/>
                    <a:pt x="197" y="1294"/>
                  </a:cubicBezTo>
                  <a:cubicBezTo>
                    <a:pt x="197" y="1301"/>
                    <a:pt x="197" y="1301"/>
                    <a:pt x="197" y="1301"/>
                  </a:cubicBezTo>
                  <a:cubicBezTo>
                    <a:pt x="204" y="1301"/>
                    <a:pt x="204" y="1301"/>
                    <a:pt x="204" y="1301"/>
                  </a:cubicBezTo>
                  <a:cubicBezTo>
                    <a:pt x="204" y="1294"/>
                    <a:pt x="204" y="1294"/>
                    <a:pt x="204" y="1294"/>
                  </a:cubicBezTo>
                  <a:moveTo>
                    <a:pt x="219" y="1294"/>
                  </a:moveTo>
                  <a:cubicBezTo>
                    <a:pt x="212" y="1294"/>
                    <a:pt x="212" y="1294"/>
                    <a:pt x="212" y="1294"/>
                  </a:cubicBezTo>
                  <a:cubicBezTo>
                    <a:pt x="212" y="1301"/>
                    <a:pt x="212" y="1301"/>
                    <a:pt x="212" y="1301"/>
                  </a:cubicBezTo>
                  <a:cubicBezTo>
                    <a:pt x="219" y="1301"/>
                    <a:pt x="219" y="1301"/>
                    <a:pt x="219" y="1301"/>
                  </a:cubicBezTo>
                  <a:cubicBezTo>
                    <a:pt x="219" y="1294"/>
                    <a:pt x="219" y="1294"/>
                    <a:pt x="219" y="1294"/>
                  </a:cubicBezTo>
                  <a:moveTo>
                    <a:pt x="234" y="1294"/>
                  </a:moveTo>
                  <a:cubicBezTo>
                    <a:pt x="227" y="1294"/>
                    <a:pt x="227" y="1294"/>
                    <a:pt x="227" y="1294"/>
                  </a:cubicBezTo>
                  <a:cubicBezTo>
                    <a:pt x="227" y="1301"/>
                    <a:pt x="227" y="1301"/>
                    <a:pt x="227" y="1301"/>
                  </a:cubicBezTo>
                  <a:cubicBezTo>
                    <a:pt x="234" y="1301"/>
                    <a:pt x="234" y="1301"/>
                    <a:pt x="234" y="1301"/>
                  </a:cubicBezTo>
                  <a:cubicBezTo>
                    <a:pt x="234" y="1294"/>
                    <a:pt x="234" y="1294"/>
                    <a:pt x="234" y="1294"/>
                  </a:cubicBezTo>
                  <a:moveTo>
                    <a:pt x="249" y="1294"/>
                  </a:moveTo>
                  <a:cubicBezTo>
                    <a:pt x="242" y="1294"/>
                    <a:pt x="242" y="1294"/>
                    <a:pt x="242" y="1294"/>
                  </a:cubicBezTo>
                  <a:cubicBezTo>
                    <a:pt x="242" y="1301"/>
                    <a:pt x="242" y="1301"/>
                    <a:pt x="242" y="1301"/>
                  </a:cubicBezTo>
                  <a:cubicBezTo>
                    <a:pt x="249" y="1301"/>
                    <a:pt x="249" y="1301"/>
                    <a:pt x="249" y="1301"/>
                  </a:cubicBezTo>
                  <a:cubicBezTo>
                    <a:pt x="249" y="1294"/>
                    <a:pt x="249" y="1294"/>
                    <a:pt x="249" y="1294"/>
                  </a:cubicBezTo>
                  <a:moveTo>
                    <a:pt x="263" y="1294"/>
                  </a:moveTo>
                  <a:cubicBezTo>
                    <a:pt x="256" y="1294"/>
                    <a:pt x="256" y="1294"/>
                    <a:pt x="256" y="1294"/>
                  </a:cubicBezTo>
                  <a:cubicBezTo>
                    <a:pt x="256" y="1301"/>
                    <a:pt x="256" y="1301"/>
                    <a:pt x="256" y="1301"/>
                  </a:cubicBezTo>
                  <a:cubicBezTo>
                    <a:pt x="263" y="1301"/>
                    <a:pt x="263" y="1301"/>
                    <a:pt x="263" y="1301"/>
                  </a:cubicBezTo>
                  <a:cubicBezTo>
                    <a:pt x="263" y="1294"/>
                    <a:pt x="263" y="1294"/>
                    <a:pt x="263" y="1294"/>
                  </a:cubicBezTo>
                  <a:moveTo>
                    <a:pt x="278" y="1294"/>
                  </a:moveTo>
                  <a:cubicBezTo>
                    <a:pt x="271" y="1294"/>
                    <a:pt x="271" y="1294"/>
                    <a:pt x="271" y="1294"/>
                  </a:cubicBezTo>
                  <a:cubicBezTo>
                    <a:pt x="271" y="1301"/>
                    <a:pt x="271" y="1301"/>
                    <a:pt x="271" y="1301"/>
                  </a:cubicBezTo>
                  <a:cubicBezTo>
                    <a:pt x="278" y="1301"/>
                    <a:pt x="278" y="1301"/>
                    <a:pt x="278" y="1301"/>
                  </a:cubicBezTo>
                  <a:cubicBezTo>
                    <a:pt x="278" y="1294"/>
                    <a:pt x="278" y="1294"/>
                    <a:pt x="278" y="1294"/>
                  </a:cubicBezTo>
                  <a:moveTo>
                    <a:pt x="293" y="1294"/>
                  </a:moveTo>
                  <a:cubicBezTo>
                    <a:pt x="286" y="1294"/>
                    <a:pt x="286" y="1294"/>
                    <a:pt x="286" y="1294"/>
                  </a:cubicBezTo>
                  <a:cubicBezTo>
                    <a:pt x="286" y="1301"/>
                    <a:pt x="286" y="1301"/>
                    <a:pt x="286" y="1301"/>
                  </a:cubicBezTo>
                  <a:cubicBezTo>
                    <a:pt x="293" y="1301"/>
                    <a:pt x="293" y="1301"/>
                    <a:pt x="293" y="1301"/>
                  </a:cubicBezTo>
                  <a:cubicBezTo>
                    <a:pt x="293" y="1294"/>
                    <a:pt x="293" y="1294"/>
                    <a:pt x="293" y="1294"/>
                  </a:cubicBezTo>
                  <a:moveTo>
                    <a:pt x="308" y="1294"/>
                  </a:moveTo>
                  <a:cubicBezTo>
                    <a:pt x="301" y="1294"/>
                    <a:pt x="301" y="1294"/>
                    <a:pt x="301" y="1294"/>
                  </a:cubicBezTo>
                  <a:cubicBezTo>
                    <a:pt x="301" y="1301"/>
                    <a:pt x="301" y="1301"/>
                    <a:pt x="301" y="1301"/>
                  </a:cubicBezTo>
                  <a:cubicBezTo>
                    <a:pt x="308" y="1301"/>
                    <a:pt x="308" y="1301"/>
                    <a:pt x="308" y="1301"/>
                  </a:cubicBezTo>
                  <a:cubicBezTo>
                    <a:pt x="308" y="1294"/>
                    <a:pt x="308" y="1294"/>
                    <a:pt x="308" y="1294"/>
                  </a:cubicBezTo>
                  <a:moveTo>
                    <a:pt x="322" y="1294"/>
                  </a:moveTo>
                  <a:cubicBezTo>
                    <a:pt x="315" y="1294"/>
                    <a:pt x="315" y="1294"/>
                    <a:pt x="315" y="1294"/>
                  </a:cubicBezTo>
                  <a:cubicBezTo>
                    <a:pt x="315" y="1301"/>
                    <a:pt x="315" y="1301"/>
                    <a:pt x="315" y="1301"/>
                  </a:cubicBezTo>
                  <a:cubicBezTo>
                    <a:pt x="322" y="1301"/>
                    <a:pt x="322" y="1301"/>
                    <a:pt x="322" y="1301"/>
                  </a:cubicBezTo>
                  <a:cubicBezTo>
                    <a:pt x="322" y="1294"/>
                    <a:pt x="322" y="1294"/>
                    <a:pt x="322" y="1294"/>
                  </a:cubicBezTo>
                  <a:moveTo>
                    <a:pt x="337" y="1294"/>
                  </a:moveTo>
                  <a:cubicBezTo>
                    <a:pt x="330" y="1294"/>
                    <a:pt x="330" y="1294"/>
                    <a:pt x="330" y="1294"/>
                  </a:cubicBezTo>
                  <a:cubicBezTo>
                    <a:pt x="330" y="1301"/>
                    <a:pt x="330" y="1301"/>
                    <a:pt x="330" y="1301"/>
                  </a:cubicBezTo>
                  <a:cubicBezTo>
                    <a:pt x="337" y="1301"/>
                    <a:pt x="337" y="1301"/>
                    <a:pt x="337" y="1301"/>
                  </a:cubicBezTo>
                  <a:cubicBezTo>
                    <a:pt x="337" y="1294"/>
                    <a:pt x="337" y="1294"/>
                    <a:pt x="337" y="1294"/>
                  </a:cubicBezTo>
                  <a:moveTo>
                    <a:pt x="352" y="1294"/>
                  </a:moveTo>
                  <a:cubicBezTo>
                    <a:pt x="345" y="1294"/>
                    <a:pt x="345" y="1294"/>
                    <a:pt x="345" y="1294"/>
                  </a:cubicBezTo>
                  <a:cubicBezTo>
                    <a:pt x="345" y="1301"/>
                    <a:pt x="345" y="1301"/>
                    <a:pt x="345" y="1301"/>
                  </a:cubicBezTo>
                  <a:cubicBezTo>
                    <a:pt x="352" y="1301"/>
                    <a:pt x="352" y="1301"/>
                    <a:pt x="352" y="1301"/>
                  </a:cubicBezTo>
                  <a:cubicBezTo>
                    <a:pt x="352" y="1294"/>
                    <a:pt x="352" y="1294"/>
                    <a:pt x="352" y="1294"/>
                  </a:cubicBezTo>
                  <a:moveTo>
                    <a:pt x="367" y="1294"/>
                  </a:moveTo>
                  <a:cubicBezTo>
                    <a:pt x="360" y="1294"/>
                    <a:pt x="360" y="1294"/>
                    <a:pt x="360" y="1294"/>
                  </a:cubicBezTo>
                  <a:cubicBezTo>
                    <a:pt x="360" y="1301"/>
                    <a:pt x="360" y="1301"/>
                    <a:pt x="360" y="1301"/>
                  </a:cubicBezTo>
                  <a:cubicBezTo>
                    <a:pt x="367" y="1301"/>
                    <a:pt x="367" y="1301"/>
                    <a:pt x="367" y="1301"/>
                  </a:cubicBezTo>
                  <a:cubicBezTo>
                    <a:pt x="367" y="1294"/>
                    <a:pt x="367" y="1294"/>
                    <a:pt x="367" y="1294"/>
                  </a:cubicBezTo>
                  <a:moveTo>
                    <a:pt x="381" y="1294"/>
                  </a:moveTo>
                  <a:cubicBezTo>
                    <a:pt x="374" y="1294"/>
                    <a:pt x="374" y="1294"/>
                    <a:pt x="374" y="1294"/>
                  </a:cubicBezTo>
                  <a:cubicBezTo>
                    <a:pt x="374" y="1301"/>
                    <a:pt x="374" y="1301"/>
                    <a:pt x="374" y="1301"/>
                  </a:cubicBezTo>
                  <a:cubicBezTo>
                    <a:pt x="381" y="1301"/>
                    <a:pt x="381" y="1301"/>
                    <a:pt x="381" y="1301"/>
                  </a:cubicBezTo>
                  <a:cubicBezTo>
                    <a:pt x="381" y="1294"/>
                    <a:pt x="381" y="1294"/>
                    <a:pt x="381" y="1294"/>
                  </a:cubicBezTo>
                  <a:moveTo>
                    <a:pt x="396" y="1294"/>
                  </a:moveTo>
                  <a:cubicBezTo>
                    <a:pt x="389" y="1294"/>
                    <a:pt x="389" y="1294"/>
                    <a:pt x="389" y="1294"/>
                  </a:cubicBezTo>
                  <a:cubicBezTo>
                    <a:pt x="389" y="1301"/>
                    <a:pt x="389" y="1301"/>
                    <a:pt x="389" y="1301"/>
                  </a:cubicBezTo>
                  <a:cubicBezTo>
                    <a:pt x="396" y="1301"/>
                    <a:pt x="396" y="1301"/>
                    <a:pt x="396" y="1301"/>
                  </a:cubicBezTo>
                  <a:cubicBezTo>
                    <a:pt x="396" y="1294"/>
                    <a:pt x="396" y="1294"/>
                    <a:pt x="396" y="1294"/>
                  </a:cubicBezTo>
                  <a:moveTo>
                    <a:pt x="411" y="1294"/>
                  </a:moveTo>
                  <a:cubicBezTo>
                    <a:pt x="404" y="1294"/>
                    <a:pt x="404" y="1294"/>
                    <a:pt x="404" y="1294"/>
                  </a:cubicBezTo>
                  <a:cubicBezTo>
                    <a:pt x="404" y="1301"/>
                    <a:pt x="404" y="1301"/>
                    <a:pt x="404" y="1301"/>
                  </a:cubicBezTo>
                  <a:cubicBezTo>
                    <a:pt x="411" y="1301"/>
                    <a:pt x="411" y="1301"/>
                    <a:pt x="411" y="1301"/>
                  </a:cubicBezTo>
                  <a:cubicBezTo>
                    <a:pt x="411" y="1294"/>
                    <a:pt x="411" y="1294"/>
                    <a:pt x="411" y="1294"/>
                  </a:cubicBezTo>
                  <a:moveTo>
                    <a:pt x="426" y="1294"/>
                  </a:moveTo>
                  <a:cubicBezTo>
                    <a:pt x="419" y="1294"/>
                    <a:pt x="419" y="1294"/>
                    <a:pt x="419" y="1294"/>
                  </a:cubicBezTo>
                  <a:cubicBezTo>
                    <a:pt x="419" y="1301"/>
                    <a:pt x="419" y="1301"/>
                    <a:pt x="419" y="1301"/>
                  </a:cubicBezTo>
                  <a:cubicBezTo>
                    <a:pt x="426" y="1301"/>
                    <a:pt x="426" y="1301"/>
                    <a:pt x="426" y="1301"/>
                  </a:cubicBezTo>
                  <a:cubicBezTo>
                    <a:pt x="426" y="1294"/>
                    <a:pt x="426" y="1294"/>
                    <a:pt x="426" y="1294"/>
                  </a:cubicBezTo>
                  <a:moveTo>
                    <a:pt x="440" y="1294"/>
                  </a:moveTo>
                  <a:cubicBezTo>
                    <a:pt x="433" y="1294"/>
                    <a:pt x="433" y="1294"/>
                    <a:pt x="433" y="1294"/>
                  </a:cubicBezTo>
                  <a:cubicBezTo>
                    <a:pt x="433" y="1301"/>
                    <a:pt x="433" y="1301"/>
                    <a:pt x="433" y="1301"/>
                  </a:cubicBezTo>
                  <a:cubicBezTo>
                    <a:pt x="440" y="1301"/>
                    <a:pt x="440" y="1301"/>
                    <a:pt x="440" y="1301"/>
                  </a:cubicBezTo>
                  <a:cubicBezTo>
                    <a:pt x="440" y="1294"/>
                    <a:pt x="440" y="1294"/>
                    <a:pt x="440" y="1294"/>
                  </a:cubicBezTo>
                  <a:moveTo>
                    <a:pt x="455" y="1294"/>
                  </a:moveTo>
                  <a:cubicBezTo>
                    <a:pt x="448" y="1294"/>
                    <a:pt x="448" y="1294"/>
                    <a:pt x="448" y="1294"/>
                  </a:cubicBezTo>
                  <a:cubicBezTo>
                    <a:pt x="448" y="1301"/>
                    <a:pt x="448" y="1301"/>
                    <a:pt x="448" y="1301"/>
                  </a:cubicBezTo>
                  <a:cubicBezTo>
                    <a:pt x="455" y="1301"/>
                    <a:pt x="455" y="1301"/>
                    <a:pt x="455" y="1301"/>
                  </a:cubicBezTo>
                  <a:cubicBezTo>
                    <a:pt x="455" y="1294"/>
                    <a:pt x="455" y="1294"/>
                    <a:pt x="455" y="1294"/>
                  </a:cubicBezTo>
                  <a:moveTo>
                    <a:pt x="470" y="1294"/>
                  </a:moveTo>
                  <a:cubicBezTo>
                    <a:pt x="463" y="1294"/>
                    <a:pt x="463" y="1294"/>
                    <a:pt x="463" y="1294"/>
                  </a:cubicBezTo>
                  <a:cubicBezTo>
                    <a:pt x="463" y="1301"/>
                    <a:pt x="463" y="1301"/>
                    <a:pt x="463" y="1301"/>
                  </a:cubicBezTo>
                  <a:cubicBezTo>
                    <a:pt x="470" y="1301"/>
                    <a:pt x="470" y="1301"/>
                    <a:pt x="470" y="1301"/>
                  </a:cubicBezTo>
                  <a:cubicBezTo>
                    <a:pt x="470" y="1294"/>
                    <a:pt x="470" y="1294"/>
                    <a:pt x="470" y="1294"/>
                  </a:cubicBezTo>
                  <a:moveTo>
                    <a:pt x="485" y="1294"/>
                  </a:moveTo>
                  <a:cubicBezTo>
                    <a:pt x="478" y="1294"/>
                    <a:pt x="478" y="1294"/>
                    <a:pt x="478" y="1294"/>
                  </a:cubicBezTo>
                  <a:cubicBezTo>
                    <a:pt x="478" y="1301"/>
                    <a:pt x="478" y="1301"/>
                    <a:pt x="478" y="1301"/>
                  </a:cubicBezTo>
                  <a:cubicBezTo>
                    <a:pt x="485" y="1301"/>
                    <a:pt x="485" y="1301"/>
                    <a:pt x="485" y="1301"/>
                  </a:cubicBezTo>
                  <a:cubicBezTo>
                    <a:pt x="485" y="1294"/>
                    <a:pt x="485" y="1294"/>
                    <a:pt x="485" y="1294"/>
                  </a:cubicBezTo>
                  <a:moveTo>
                    <a:pt x="499" y="1294"/>
                  </a:moveTo>
                  <a:cubicBezTo>
                    <a:pt x="492" y="1294"/>
                    <a:pt x="492" y="1294"/>
                    <a:pt x="492" y="1294"/>
                  </a:cubicBezTo>
                  <a:cubicBezTo>
                    <a:pt x="492" y="1301"/>
                    <a:pt x="492" y="1301"/>
                    <a:pt x="492" y="1301"/>
                  </a:cubicBezTo>
                  <a:cubicBezTo>
                    <a:pt x="499" y="1301"/>
                    <a:pt x="499" y="1301"/>
                    <a:pt x="499" y="1301"/>
                  </a:cubicBezTo>
                  <a:cubicBezTo>
                    <a:pt x="499" y="1294"/>
                    <a:pt x="499" y="1294"/>
                    <a:pt x="499" y="1294"/>
                  </a:cubicBezTo>
                  <a:moveTo>
                    <a:pt x="514" y="1294"/>
                  </a:moveTo>
                  <a:cubicBezTo>
                    <a:pt x="507" y="1294"/>
                    <a:pt x="507" y="1294"/>
                    <a:pt x="507" y="1294"/>
                  </a:cubicBezTo>
                  <a:cubicBezTo>
                    <a:pt x="507" y="1301"/>
                    <a:pt x="507" y="1301"/>
                    <a:pt x="507" y="1301"/>
                  </a:cubicBezTo>
                  <a:cubicBezTo>
                    <a:pt x="514" y="1301"/>
                    <a:pt x="514" y="1301"/>
                    <a:pt x="514" y="1301"/>
                  </a:cubicBezTo>
                  <a:cubicBezTo>
                    <a:pt x="514" y="1294"/>
                    <a:pt x="514" y="1294"/>
                    <a:pt x="514" y="1294"/>
                  </a:cubicBezTo>
                  <a:moveTo>
                    <a:pt x="529" y="1294"/>
                  </a:moveTo>
                  <a:cubicBezTo>
                    <a:pt x="522" y="1294"/>
                    <a:pt x="522" y="1294"/>
                    <a:pt x="522" y="1294"/>
                  </a:cubicBezTo>
                  <a:cubicBezTo>
                    <a:pt x="522" y="1301"/>
                    <a:pt x="522" y="1301"/>
                    <a:pt x="522" y="1301"/>
                  </a:cubicBezTo>
                  <a:cubicBezTo>
                    <a:pt x="529" y="1301"/>
                    <a:pt x="529" y="1301"/>
                    <a:pt x="529" y="1301"/>
                  </a:cubicBezTo>
                  <a:cubicBezTo>
                    <a:pt x="529" y="1294"/>
                    <a:pt x="529" y="1294"/>
                    <a:pt x="529" y="1294"/>
                  </a:cubicBezTo>
                  <a:moveTo>
                    <a:pt x="544" y="1294"/>
                  </a:moveTo>
                  <a:cubicBezTo>
                    <a:pt x="537" y="1294"/>
                    <a:pt x="537" y="1294"/>
                    <a:pt x="537" y="1294"/>
                  </a:cubicBezTo>
                  <a:cubicBezTo>
                    <a:pt x="537" y="1301"/>
                    <a:pt x="537" y="1301"/>
                    <a:pt x="537" y="1301"/>
                  </a:cubicBezTo>
                  <a:cubicBezTo>
                    <a:pt x="544" y="1301"/>
                    <a:pt x="544" y="1301"/>
                    <a:pt x="544" y="1301"/>
                  </a:cubicBezTo>
                  <a:cubicBezTo>
                    <a:pt x="544" y="1294"/>
                    <a:pt x="544" y="1294"/>
                    <a:pt x="544" y="1294"/>
                  </a:cubicBezTo>
                  <a:moveTo>
                    <a:pt x="204" y="1279"/>
                  </a:moveTo>
                  <a:cubicBezTo>
                    <a:pt x="197" y="1279"/>
                    <a:pt x="197" y="1279"/>
                    <a:pt x="197" y="1279"/>
                  </a:cubicBezTo>
                  <a:cubicBezTo>
                    <a:pt x="197" y="1286"/>
                    <a:pt x="197" y="1286"/>
                    <a:pt x="197" y="1286"/>
                  </a:cubicBezTo>
                  <a:cubicBezTo>
                    <a:pt x="204" y="1286"/>
                    <a:pt x="204" y="1286"/>
                    <a:pt x="204" y="1286"/>
                  </a:cubicBezTo>
                  <a:cubicBezTo>
                    <a:pt x="204" y="1279"/>
                    <a:pt x="204" y="1279"/>
                    <a:pt x="204" y="1279"/>
                  </a:cubicBezTo>
                  <a:moveTo>
                    <a:pt x="219" y="1279"/>
                  </a:moveTo>
                  <a:cubicBezTo>
                    <a:pt x="212" y="1279"/>
                    <a:pt x="212" y="1279"/>
                    <a:pt x="212" y="1279"/>
                  </a:cubicBezTo>
                  <a:cubicBezTo>
                    <a:pt x="212" y="1286"/>
                    <a:pt x="212" y="1286"/>
                    <a:pt x="212" y="1286"/>
                  </a:cubicBezTo>
                  <a:cubicBezTo>
                    <a:pt x="219" y="1286"/>
                    <a:pt x="219" y="1286"/>
                    <a:pt x="219" y="1286"/>
                  </a:cubicBezTo>
                  <a:cubicBezTo>
                    <a:pt x="219" y="1279"/>
                    <a:pt x="219" y="1279"/>
                    <a:pt x="219" y="1279"/>
                  </a:cubicBezTo>
                  <a:moveTo>
                    <a:pt x="234" y="1279"/>
                  </a:moveTo>
                  <a:cubicBezTo>
                    <a:pt x="227" y="1279"/>
                    <a:pt x="227" y="1279"/>
                    <a:pt x="227" y="1279"/>
                  </a:cubicBezTo>
                  <a:cubicBezTo>
                    <a:pt x="227" y="1286"/>
                    <a:pt x="227" y="1286"/>
                    <a:pt x="227" y="1286"/>
                  </a:cubicBezTo>
                  <a:cubicBezTo>
                    <a:pt x="234" y="1286"/>
                    <a:pt x="234" y="1286"/>
                    <a:pt x="234" y="1286"/>
                  </a:cubicBezTo>
                  <a:cubicBezTo>
                    <a:pt x="234" y="1279"/>
                    <a:pt x="234" y="1279"/>
                    <a:pt x="234" y="1279"/>
                  </a:cubicBezTo>
                  <a:moveTo>
                    <a:pt x="249" y="1279"/>
                  </a:moveTo>
                  <a:cubicBezTo>
                    <a:pt x="242" y="1279"/>
                    <a:pt x="242" y="1279"/>
                    <a:pt x="242" y="1279"/>
                  </a:cubicBezTo>
                  <a:cubicBezTo>
                    <a:pt x="242" y="1286"/>
                    <a:pt x="242" y="1286"/>
                    <a:pt x="242" y="1286"/>
                  </a:cubicBezTo>
                  <a:cubicBezTo>
                    <a:pt x="249" y="1286"/>
                    <a:pt x="249" y="1286"/>
                    <a:pt x="249" y="1286"/>
                  </a:cubicBezTo>
                  <a:cubicBezTo>
                    <a:pt x="249" y="1279"/>
                    <a:pt x="249" y="1279"/>
                    <a:pt x="249" y="1279"/>
                  </a:cubicBezTo>
                  <a:moveTo>
                    <a:pt x="263" y="1279"/>
                  </a:moveTo>
                  <a:cubicBezTo>
                    <a:pt x="256" y="1279"/>
                    <a:pt x="256" y="1279"/>
                    <a:pt x="256" y="1279"/>
                  </a:cubicBezTo>
                  <a:cubicBezTo>
                    <a:pt x="256" y="1286"/>
                    <a:pt x="256" y="1286"/>
                    <a:pt x="256" y="1286"/>
                  </a:cubicBezTo>
                  <a:cubicBezTo>
                    <a:pt x="263" y="1286"/>
                    <a:pt x="263" y="1286"/>
                    <a:pt x="263" y="1286"/>
                  </a:cubicBezTo>
                  <a:cubicBezTo>
                    <a:pt x="263" y="1279"/>
                    <a:pt x="263" y="1279"/>
                    <a:pt x="263" y="1279"/>
                  </a:cubicBezTo>
                  <a:moveTo>
                    <a:pt x="278" y="1279"/>
                  </a:moveTo>
                  <a:cubicBezTo>
                    <a:pt x="271" y="1279"/>
                    <a:pt x="271" y="1279"/>
                    <a:pt x="271" y="1279"/>
                  </a:cubicBezTo>
                  <a:cubicBezTo>
                    <a:pt x="271" y="1286"/>
                    <a:pt x="271" y="1286"/>
                    <a:pt x="271" y="1286"/>
                  </a:cubicBezTo>
                  <a:cubicBezTo>
                    <a:pt x="278" y="1286"/>
                    <a:pt x="278" y="1286"/>
                    <a:pt x="278" y="1286"/>
                  </a:cubicBezTo>
                  <a:cubicBezTo>
                    <a:pt x="278" y="1279"/>
                    <a:pt x="278" y="1279"/>
                    <a:pt x="278" y="1279"/>
                  </a:cubicBezTo>
                  <a:moveTo>
                    <a:pt x="293" y="1279"/>
                  </a:moveTo>
                  <a:cubicBezTo>
                    <a:pt x="286" y="1279"/>
                    <a:pt x="286" y="1279"/>
                    <a:pt x="286" y="1279"/>
                  </a:cubicBezTo>
                  <a:cubicBezTo>
                    <a:pt x="286" y="1286"/>
                    <a:pt x="286" y="1286"/>
                    <a:pt x="286" y="1286"/>
                  </a:cubicBezTo>
                  <a:cubicBezTo>
                    <a:pt x="293" y="1286"/>
                    <a:pt x="293" y="1286"/>
                    <a:pt x="293" y="1286"/>
                  </a:cubicBezTo>
                  <a:cubicBezTo>
                    <a:pt x="293" y="1279"/>
                    <a:pt x="293" y="1279"/>
                    <a:pt x="293" y="1279"/>
                  </a:cubicBezTo>
                  <a:moveTo>
                    <a:pt x="308" y="1279"/>
                  </a:moveTo>
                  <a:cubicBezTo>
                    <a:pt x="301" y="1279"/>
                    <a:pt x="301" y="1279"/>
                    <a:pt x="301" y="1279"/>
                  </a:cubicBezTo>
                  <a:cubicBezTo>
                    <a:pt x="301" y="1286"/>
                    <a:pt x="301" y="1286"/>
                    <a:pt x="301" y="1286"/>
                  </a:cubicBezTo>
                  <a:cubicBezTo>
                    <a:pt x="308" y="1286"/>
                    <a:pt x="308" y="1286"/>
                    <a:pt x="308" y="1286"/>
                  </a:cubicBezTo>
                  <a:cubicBezTo>
                    <a:pt x="308" y="1279"/>
                    <a:pt x="308" y="1279"/>
                    <a:pt x="308" y="1279"/>
                  </a:cubicBezTo>
                  <a:moveTo>
                    <a:pt x="322" y="1279"/>
                  </a:moveTo>
                  <a:cubicBezTo>
                    <a:pt x="315" y="1279"/>
                    <a:pt x="315" y="1279"/>
                    <a:pt x="315" y="1279"/>
                  </a:cubicBezTo>
                  <a:cubicBezTo>
                    <a:pt x="315" y="1286"/>
                    <a:pt x="315" y="1286"/>
                    <a:pt x="315" y="1286"/>
                  </a:cubicBezTo>
                  <a:cubicBezTo>
                    <a:pt x="322" y="1286"/>
                    <a:pt x="322" y="1286"/>
                    <a:pt x="322" y="1286"/>
                  </a:cubicBezTo>
                  <a:cubicBezTo>
                    <a:pt x="322" y="1279"/>
                    <a:pt x="322" y="1279"/>
                    <a:pt x="322" y="1279"/>
                  </a:cubicBezTo>
                  <a:moveTo>
                    <a:pt x="337" y="1279"/>
                  </a:moveTo>
                  <a:cubicBezTo>
                    <a:pt x="330" y="1279"/>
                    <a:pt x="330" y="1279"/>
                    <a:pt x="330" y="1279"/>
                  </a:cubicBezTo>
                  <a:cubicBezTo>
                    <a:pt x="330" y="1286"/>
                    <a:pt x="330" y="1286"/>
                    <a:pt x="330" y="1286"/>
                  </a:cubicBezTo>
                  <a:cubicBezTo>
                    <a:pt x="337" y="1286"/>
                    <a:pt x="337" y="1286"/>
                    <a:pt x="337" y="1286"/>
                  </a:cubicBezTo>
                  <a:cubicBezTo>
                    <a:pt x="337" y="1279"/>
                    <a:pt x="337" y="1279"/>
                    <a:pt x="337" y="1279"/>
                  </a:cubicBezTo>
                  <a:moveTo>
                    <a:pt x="352" y="1279"/>
                  </a:moveTo>
                  <a:cubicBezTo>
                    <a:pt x="345" y="1279"/>
                    <a:pt x="345" y="1279"/>
                    <a:pt x="345" y="1279"/>
                  </a:cubicBezTo>
                  <a:cubicBezTo>
                    <a:pt x="345" y="1286"/>
                    <a:pt x="345" y="1286"/>
                    <a:pt x="345" y="1286"/>
                  </a:cubicBezTo>
                  <a:cubicBezTo>
                    <a:pt x="352" y="1286"/>
                    <a:pt x="352" y="1286"/>
                    <a:pt x="352" y="1286"/>
                  </a:cubicBezTo>
                  <a:cubicBezTo>
                    <a:pt x="352" y="1279"/>
                    <a:pt x="352" y="1279"/>
                    <a:pt x="352" y="1279"/>
                  </a:cubicBezTo>
                  <a:moveTo>
                    <a:pt x="367" y="1279"/>
                  </a:moveTo>
                  <a:cubicBezTo>
                    <a:pt x="360" y="1279"/>
                    <a:pt x="360" y="1279"/>
                    <a:pt x="360" y="1279"/>
                  </a:cubicBezTo>
                  <a:cubicBezTo>
                    <a:pt x="360" y="1286"/>
                    <a:pt x="360" y="1286"/>
                    <a:pt x="360" y="1286"/>
                  </a:cubicBezTo>
                  <a:cubicBezTo>
                    <a:pt x="367" y="1286"/>
                    <a:pt x="367" y="1286"/>
                    <a:pt x="367" y="1286"/>
                  </a:cubicBezTo>
                  <a:cubicBezTo>
                    <a:pt x="367" y="1279"/>
                    <a:pt x="367" y="1279"/>
                    <a:pt x="367" y="1279"/>
                  </a:cubicBezTo>
                  <a:moveTo>
                    <a:pt x="381" y="1279"/>
                  </a:moveTo>
                  <a:cubicBezTo>
                    <a:pt x="374" y="1279"/>
                    <a:pt x="374" y="1279"/>
                    <a:pt x="374" y="1279"/>
                  </a:cubicBezTo>
                  <a:cubicBezTo>
                    <a:pt x="374" y="1286"/>
                    <a:pt x="374" y="1286"/>
                    <a:pt x="374" y="1286"/>
                  </a:cubicBezTo>
                  <a:cubicBezTo>
                    <a:pt x="381" y="1286"/>
                    <a:pt x="381" y="1286"/>
                    <a:pt x="381" y="1286"/>
                  </a:cubicBezTo>
                  <a:cubicBezTo>
                    <a:pt x="381" y="1279"/>
                    <a:pt x="381" y="1279"/>
                    <a:pt x="381" y="1279"/>
                  </a:cubicBezTo>
                  <a:moveTo>
                    <a:pt x="396" y="1279"/>
                  </a:moveTo>
                  <a:cubicBezTo>
                    <a:pt x="389" y="1279"/>
                    <a:pt x="389" y="1279"/>
                    <a:pt x="389" y="1279"/>
                  </a:cubicBezTo>
                  <a:cubicBezTo>
                    <a:pt x="389" y="1286"/>
                    <a:pt x="389" y="1286"/>
                    <a:pt x="389" y="1286"/>
                  </a:cubicBezTo>
                  <a:cubicBezTo>
                    <a:pt x="396" y="1286"/>
                    <a:pt x="396" y="1286"/>
                    <a:pt x="396" y="1286"/>
                  </a:cubicBezTo>
                  <a:cubicBezTo>
                    <a:pt x="396" y="1279"/>
                    <a:pt x="396" y="1279"/>
                    <a:pt x="396" y="1279"/>
                  </a:cubicBezTo>
                  <a:moveTo>
                    <a:pt x="411" y="1279"/>
                  </a:moveTo>
                  <a:cubicBezTo>
                    <a:pt x="404" y="1279"/>
                    <a:pt x="404" y="1279"/>
                    <a:pt x="404" y="1279"/>
                  </a:cubicBezTo>
                  <a:cubicBezTo>
                    <a:pt x="404" y="1286"/>
                    <a:pt x="404" y="1286"/>
                    <a:pt x="404" y="1286"/>
                  </a:cubicBezTo>
                  <a:cubicBezTo>
                    <a:pt x="411" y="1286"/>
                    <a:pt x="411" y="1286"/>
                    <a:pt x="411" y="1286"/>
                  </a:cubicBezTo>
                  <a:cubicBezTo>
                    <a:pt x="411" y="1279"/>
                    <a:pt x="411" y="1279"/>
                    <a:pt x="411" y="1279"/>
                  </a:cubicBezTo>
                  <a:moveTo>
                    <a:pt x="426" y="1279"/>
                  </a:moveTo>
                  <a:cubicBezTo>
                    <a:pt x="419" y="1279"/>
                    <a:pt x="419" y="1279"/>
                    <a:pt x="419" y="1279"/>
                  </a:cubicBezTo>
                  <a:cubicBezTo>
                    <a:pt x="419" y="1286"/>
                    <a:pt x="419" y="1286"/>
                    <a:pt x="419" y="1286"/>
                  </a:cubicBezTo>
                  <a:cubicBezTo>
                    <a:pt x="426" y="1286"/>
                    <a:pt x="426" y="1286"/>
                    <a:pt x="426" y="1286"/>
                  </a:cubicBezTo>
                  <a:cubicBezTo>
                    <a:pt x="426" y="1279"/>
                    <a:pt x="426" y="1279"/>
                    <a:pt x="426" y="1279"/>
                  </a:cubicBezTo>
                  <a:moveTo>
                    <a:pt x="440" y="1279"/>
                  </a:moveTo>
                  <a:cubicBezTo>
                    <a:pt x="433" y="1279"/>
                    <a:pt x="433" y="1279"/>
                    <a:pt x="433" y="1279"/>
                  </a:cubicBezTo>
                  <a:cubicBezTo>
                    <a:pt x="433" y="1286"/>
                    <a:pt x="433" y="1286"/>
                    <a:pt x="433" y="1286"/>
                  </a:cubicBezTo>
                  <a:cubicBezTo>
                    <a:pt x="440" y="1286"/>
                    <a:pt x="440" y="1286"/>
                    <a:pt x="440" y="1286"/>
                  </a:cubicBezTo>
                  <a:cubicBezTo>
                    <a:pt x="440" y="1279"/>
                    <a:pt x="440" y="1279"/>
                    <a:pt x="440" y="1279"/>
                  </a:cubicBezTo>
                  <a:moveTo>
                    <a:pt x="455" y="1279"/>
                  </a:moveTo>
                  <a:cubicBezTo>
                    <a:pt x="448" y="1279"/>
                    <a:pt x="448" y="1279"/>
                    <a:pt x="448" y="1279"/>
                  </a:cubicBezTo>
                  <a:cubicBezTo>
                    <a:pt x="448" y="1286"/>
                    <a:pt x="448" y="1286"/>
                    <a:pt x="448" y="1286"/>
                  </a:cubicBezTo>
                  <a:cubicBezTo>
                    <a:pt x="455" y="1286"/>
                    <a:pt x="455" y="1286"/>
                    <a:pt x="455" y="1286"/>
                  </a:cubicBezTo>
                  <a:cubicBezTo>
                    <a:pt x="455" y="1279"/>
                    <a:pt x="455" y="1279"/>
                    <a:pt x="455" y="1279"/>
                  </a:cubicBezTo>
                  <a:moveTo>
                    <a:pt x="470" y="1279"/>
                  </a:moveTo>
                  <a:cubicBezTo>
                    <a:pt x="463" y="1279"/>
                    <a:pt x="463" y="1279"/>
                    <a:pt x="463" y="1279"/>
                  </a:cubicBezTo>
                  <a:cubicBezTo>
                    <a:pt x="463" y="1286"/>
                    <a:pt x="463" y="1286"/>
                    <a:pt x="463" y="1286"/>
                  </a:cubicBezTo>
                  <a:cubicBezTo>
                    <a:pt x="470" y="1286"/>
                    <a:pt x="470" y="1286"/>
                    <a:pt x="470" y="1286"/>
                  </a:cubicBezTo>
                  <a:cubicBezTo>
                    <a:pt x="470" y="1279"/>
                    <a:pt x="470" y="1279"/>
                    <a:pt x="470" y="1279"/>
                  </a:cubicBezTo>
                  <a:moveTo>
                    <a:pt x="485" y="1279"/>
                  </a:moveTo>
                  <a:cubicBezTo>
                    <a:pt x="478" y="1279"/>
                    <a:pt x="478" y="1279"/>
                    <a:pt x="478" y="1279"/>
                  </a:cubicBezTo>
                  <a:cubicBezTo>
                    <a:pt x="478" y="1286"/>
                    <a:pt x="478" y="1286"/>
                    <a:pt x="478" y="1286"/>
                  </a:cubicBezTo>
                  <a:cubicBezTo>
                    <a:pt x="485" y="1286"/>
                    <a:pt x="485" y="1286"/>
                    <a:pt x="485" y="1286"/>
                  </a:cubicBezTo>
                  <a:cubicBezTo>
                    <a:pt x="485" y="1279"/>
                    <a:pt x="485" y="1279"/>
                    <a:pt x="485" y="1279"/>
                  </a:cubicBezTo>
                  <a:moveTo>
                    <a:pt x="499" y="1279"/>
                  </a:moveTo>
                  <a:cubicBezTo>
                    <a:pt x="492" y="1279"/>
                    <a:pt x="492" y="1279"/>
                    <a:pt x="492" y="1279"/>
                  </a:cubicBezTo>
                  <a:cubicBezTo>
                    <a:pt x="492" y="1286"/>
                    <a:pt x="492" y="1286"/>
                    <a:pt x="492" y="1286"/>
                  </a:cubicBezTo>
                  <a:cubicBezTo>
                    <a:pt x="499" y="1286"/>
                    <a:pt x="499" y="1286"/>
                    <a:pt x="499" y="1286"/>
                  </a:cubicBezTo>
                  <a:cubicBezTo>
                    <a:pt x="499" y="1279"/>
                    <a:pt x="499" y="1279"/>
                    <a:pt x="499" y="1279"/>
                  </a:cubicBezTo>
                  <a:moveTo>
                    <a:pt x="514" y="1279"/>
                  </a:moveTo>
                  <a:cubicBezTo>
                    <a:pt x="507" y="1279"/>
                    <a:pt x="507" y="1279"/>
                    <a:pt x="507" y="1279"/>
                  </a:cubicBezTo>
                  <a:cubicBezTo>
                    <a:pt x="507" y="1286"/>
                    <a:pt x="507" y="1286"/>
                    <a:pt x="507" y="1286"/>
                  </a:cubicBezTo>
                  <a:cubicBezTo>
                    <a:pt x="514" y="1286"/>
                    <a:pt x="514" y="1286"/>
                    <a:pt x="514" y="1286"/>
                  </a:cubicBezTo>
                  <a:cubicBezTo>
                    <a:pt x="514" y="1279"/>
                    <a:pt x="514" y="1279"/>
                    <a:pt x="514" y="1279"/>
                  </a:cubicBezTo>
                  <a:moveTo>
                    <a:pt x="529" y="1279"/>
                  </a:moveTo>
                  <a:cubicBezTo>
                    <a:pt x="522" y="1279"/>
                    <a:pt x="522" y="1279"/>
                    <a:pt x="522" y="1279"/>
                  </a:cubicBezTo>
                  <a:cubicBezTo>
                    <a:pt x="522" y="1286"/>
                    <a:pt x="522" y="1286"/>
                    <a:pt x="522" y="1286"/>
                  </a:cubicBezTo>
                  <a:cubicBezTo>
                    <a:pt x="529" y="1286"/>
                    <a:pt x="529" y="1286"/>
                    <a:pt x="529" y="1286"/>
                  </a:cubicBezTo>
                  <a:cubicBezTo>
                    <a:pt x="529" y="1279"/>
                    <a:pt x="529" y="1279"/>
                    <a:pt x="529" y="1279"/>
                  </a:cubicBezTo>
                  <a:moveTo>
                    <a:pt x="544" y="1279"/>
                  </a:moveTo>
                  <a:cubicBezTo>
                    <a:pt x="537" y="1279"/>
                    <a:pt x="537" y="1279"/>
                    <a:pt x="537" y="1279"/>
                  </a:cubicBezTo>
                  <a:cubicBezTo>
                    <a:pt x="537" y="1286"/>
                    <a:pt x="537" y="1286"/>
                    <a:pt x="537" y="1286"/>
                  </a:cubicBezTo>
                  <a:cubicBezTo>
                    <a:pt x="544" y="1286"/>
                    <a:pt x="544" y="1286"/>
                    <a:pt x="544" y="1286"/>
                  </a:cubicBezTo>
                  <a:cubicBezTo>
                    <a:pt x="544" y="1279"/>
                    <a:pt x="544" y="1279"/>
                    <a:pt x="544" y="1279"/>
                  </a:cubicBezTo>
                  <a:moveTo>
                    <a:pt x="204" y="1264"/>
                  </a:moveTo>
                  <a:cubicBezTo>
                    <a:pt x="197" y="1264"/>
                    <a:pt x="197" y="1264"/>
                    <a:pt x="197" y="1264"/>
                  </a:cubicBezTo>
                  <a:cubicBezTo>
                    <a:pt x="197" y="1271"/>
                    <a:pt x="197" y="1271"/>
                    <a:pt x="197" y="1271"/>
                  </a:cubicBezTo>
                  <a:cubicBezTo>
                    <a:pt x="204" y="1271"/>
                    <a:pt x="204" y="1271"/>
                    <a:pt x="204" y="1271"/>
                  </a:cubicBezTo>
                  <a:cubicBezTo>
                    <a:pt x="204" y="1264"/>
                    <a:pt x="204" y="1264"/>
                    <a:pt x="204" y="1264"/>
                  </a:cubicBezTo>
                  <a:moveTo>
                    <a:pt x="219" y="1264"/>
                  </a:moveTo>
                  <a:cubicBezTo>
                    <a:pt x="212" y="1264"/>
                    <a:pt x="212" y="1264"/>
                    <a:pt x="212" y="1264"/>
                  </a:cubicBezTo>
                  <a:cubicBezTo>
                    <a:pt x="212" y="1271"/>
                    <a:pt x="212" y="1271"/>
                    <a:pt x="212" y="1271"/>
                  </a:cubicBezTo>
                  <a:cubicBezTo>
                    <a:pt x="219" y="1271"/>
                    <a:pt x="219" y="1271"/>
                    <a:pt x="219" y="1271"/>
                  </a:cubicBezTo>
                  <a:cubicBezTo>
                    <a:pt x="219" y="1264"/>
                    <a:pt x="219" y="1264"/>
                    <a:pt x="219" y="1264"/>
                  </a:cubicBezTo>
                  <a:moveTo>
                    <a:pt x="234" y="1264"/>
                  </a:moveTo>
                  <a:cubicBezTo>
                    <a:pt x="227" y="1264"/>
                    <a:pt x="227" y="1264"/>
                    <a:pt x="227" y="1264"/>
                  </a:cubicBezTo>
                  <a:cubicBezTo>
                    <a:pt x="227" y="1271"/>
                    <a:pt x="227" y="1271"/>
                    <a:pt x="227" y="1271"/>
                  </a:cubicBezTo>
                  <a:cubicBezTo>
                    <a:pt x="234" y="1271"/>
                    <a:pt x="234" y="1271"/>
                    <a:pt x="234" y="1271"/>
                  </a:cubicBezTo>
                  <a:cubicBezTo>
                    <a:pt x="234" y="1264"/>
                    <a:pt x="234" y="1264"/>
                    <a:pt x="234" y="1264"/>
                  </a:cubicBezTo>
                  <a:moveTo>
                    <a:pt x="249" y="1264"/>
                  </a:moveTo>
                  <a:cubicBezTo>
                    <a:pt x="242" y="1264"/>
                    <a:pt x="242" y="1264"/>
                    <a:pt x="242" y="1264"/>
                  </a:cubicBezTo>
                  <a:cubicBezTo>
                    <a:pt x="242" y="1271"/>
                    <a:pt x="242" y="1271"/>
                    <a:pt x="242" y="1271"/>
                  </a:cubicBezTo>
                  <a:cubicBezTo>
                    <a:pt x="249" y="1271"/>
                    <a:pt x="249" y="1271"/>
                    <a:pt x="249" y="1271"/>
                  </a:cubicBezTo>
                  <a:cubicBezTo>
                    <a:pt x="249" y="1264"/>
                    <a:pt x="249" y="1264"/>
                    <a:pt x="249" y="1264"/>
                  </a:cubicBezTo>
                  <a:moveTo>
                    <a:pt x="263" y="1264"/>
                  </a:moveTo>
                  <a:cubicBezTo>
                    <a:pt x="256" y="1264"/>
                    <a:pt x="256" y="1264"/>
                    <a:pt x="256" y="1264"/>
                  </a:cubicBezTo>
                  <a:cubicBezTo>
                    <a:pt x="256" y="1271"/>
                    <a:pt x="256" y="1271"/>
                    <a:pt x="256" y="1271"/>
                  </a:cubicBezTo>
                  <a:cubicBezTo>
                    <a:pt x="263" y="1271"/>
                    <a:pt x="263" y="1271"/>
                    <a:pt x="263" y="1271"/>
                  </a:cubicBezTo>
                  <a:cubicBezTo>
                    <a:pt x="263" y="1264"/>
                    <a:pt x="263" y="1264"/>
                    <a:pt x="263" y="1264"/>
                  </a:cubicBezTo>
                  <a:moveTo>
                    <a:pt x="278" y="1264"/>
                  </a:moveTo>
                  <a:cubicBezTo>
                    <a:pt x="271" y="1264"/>
                    <a:pt x="271" y="1264"/>
                    <a:pt x="271" y="1264"/>
                  </a:cubicBezTo>
                  <a:cubicBezTo>
                    <a:pt x="271" y="1271"/>
                    <a:pt x="271" y="1271"/>
                    <a:pt x="271" y="1271"/>
                  </a:cubicBezTo>
                  <a:cubicBezTo>
                    <a:pt x="278" y="1271"/>
                    <a:pt x="278" y="1271"/>
                    <a:pt x="278" y="1271"/>
                  </a:cubicBezTo>
                  <a:cubicBezTo>
                    <a:pt x="278" y="1264"/>
                    <a:pt x="278" y="1264"/>
                    <a:pt x="278" y="1264"/>
                  </a:cubicBezTo>
                  <a:moveTo>
                    <a:pt x="293" y="1264"/>
                  </a:moveTo>
                  <a:cubicBezTo>
                    <a:pt x="286" y="1264"/>
                    <a:pt x="286" y="1264"/>
                    <a:pt x="286" y="1264"/>
                  </a:cubicBezTo>
                  <a:cubicBezTo>
                    <a:pt x="286" y="1271"/>
                    <a:pt x="286" y="1271"/>
                    <a:pt x="286" y="1271"/>
                  </a:cubicBezTo>
                  <a:cubicBezTo>
                    <a:pt x="293" y="1271"/>
                    <a:pt x="293" y="1271"/>
                    <a:pt x="293" y="1271"/>
                  </a:cubicBezTo>
                  <a:cubicBezTo>
                    <a:pt x="293" y="1264"/>
                    <a:pt x="293" y="1264"/>
                    <a:pt x="293" y="1264"/>
                  </a:cubicBezTo>
                  <a:moveTo>
                    <a:pt x="308" y="1264"/>
                  </a:moveTo>
                  <a:cubicBezTo>
                    <a:pt x="301" y="1264"/>
                    <a:pt x="301" y="1264"/>
                    <a:pt x="301" y="1264"/>
                  </a:cubicBezTo>
                  <a:cubicBezTo>
                    <a:pt x="301" y="1271"/>
                    <a:pt x="301" y="1271"/>
                    <a:pt x="301" y="1271"/>
                  </a:cubicBezTo>
                  <a:cubicBezTo>
                    <a:pt x="308" y="1271"/>
                    <a:pt x="308" y="1271"/>
                    <a:pt x="308" y="1271"/>
                  </a:cubicBezTo>
                  <a:cubicBezTo>
                    <a:pt x="308" y="1264"/>
                    <a:pt x="308" y="1264"/>
                    <a:pt x="308" y="1264"/>
                  </a:cubicBezTo>
                  <a:moveTo>
                    <a:pt x="322" y="1264"/>
                  </a:moveTo>
                  <a:cubicBezTo>
                    <a:pt x="315" y="1264"/>
                    <a:pt x="315" y="1264"/>
                    <a:pt x="315" y="1264"/>
                  </a:cubicBezTo>
                  <a:cubicBezTo>
                    <a:pt x="315" y="1271"/>
                    <a:pt x="315" y="1271"/>
                    <a:pt x="315" y="1271"/>
                  </a:cubicBezTo>
                  <a:cubicBezTo>
                    <a:pt x="322" y="1271"/>
                    <a:pt x="322" y="1271"/>
                    <a:pt x="322" y="1271"/>
                  </a:cubicBezTo>
                  <a:cubicBezTo>
                    <a:pt x="322" y="1264"/>
                    <a:pt x="322" y="1264"/>
                    <a:pt x="322" y="1264"/>
                  </a:cubicBezTo>
                  <a:moveTo>
                    <a:pt x="337" y="1264"/>
                  </a:moveTo>
                  <a:cubicBezTo>
                    <a:pt x="330" y="1264"/>
                    <a:pt x="330" y="1264"/>
                    <a:pt x="330" y="1264"/>
                  </a:cubicBezTo>
                  <a:cubicBezTo>
                    <a:pt x="330" y="1271"/>
                    <a:pt x="330" y="1271"/>
                    <a:pt x="330" y="1271"/>
                  </a:cubicBezTo>
                  <a:cubicBezTo>
                    <a:pt x="337" y="1271"/>
                    <a:pt x="337" y="1271"/>
                    <a:pt x="337" y="1271"/>
                  </a:cubicBezTo>
                  <a:cubicBezTo>
                    <a:pt x="337" y="1264"/>
                    <a:pt x="337" y="1264"/>
                    <a:pt x="337" y="1264"/>
                  </a:cubicBezTo>
                  <a:moveTo>
                    <a:pt x="352" y="1264"/>
                  </a:moveTo>
                  <a:cubicBezTo>
                    <a:pt x="345" y="1264"/>
                    <a:pt x="345" y="1264"/>
                    <a:pt x="345" y="1264"/>
                  </a:cubicBezTo>
                  <a:cubicBezTo>
                    <a:pt x="345" y="1271"/>
                    <a:pt x="345" y="1271"/>
                    <a:pt x="345" y="1271"/>
                  </a:cubicBezTo>
                  <a:cubicBezTo>
                    <a:pt x="352" y="1271"/>
                    <a:pt x="352" y="1271"/>
                    <a:pt x="352" y="1271"/>
                  </a:cubicBezTo>
                  <a:cubicBezTo>
                    <a:pt x="352" y="1264"/>
                    <a:pt x="352" y="1264"/>
                    <a:pt x="352" y="1264"/>
                  </a:cubicBezTo>
                  <a:moveTo>
                    <a:pt x="367" y="1264"/>
                  </a:moveTo>
                  <a:cubicBezTo>
                    <a:pt x="360" y="1264"/>
                    <a:pt x="360" y="1264"/>
                    <a:pt x="360" y="1264"/>
                  </a:cubicBezTo>
                  <a:cubicBezTo>
                    <a:pt x="360" y="1271"/>
                    <a:pt x="360" y="1271"/>
                    <a:pt x="360" y="1271"/>
                  </a:cubicBezTo>
                  <a:cubicBezTo>
                    <a:pt x="367" y="1271"/>
                    <a:pt x="367" y="1271"/>
                    <a:pt x="367" y="1271"/>
                  </a:cubicBezTo>
                  <a:cubicBezTo>
                    <a:pt x="367" y="1264"/>
                    <a:pt x="367" y="1264"/>
                    <a:pt x="367" y="1264"/>
                  </a:cubicBezTo>
                  <a:moveTo>
                    <a:pt x="381" y="1264"/>
                  </a:moveTo>
                  <a:cubicBezTo>
                    <a:pt x="374" y="1264"/>
                    <a:pt x="374" y="1264"/>
                    <a:pt x="374" y="1264"/>
                  </a:cubicBezTo>
                  <a:cubicBezTo>
                    <a:pt x="374" y="1271"/>
                    <a:pt x="374" y="1271"/>
                    <a:pt x="374" y="1271"/>
                  </a:cubicBezTo>
                  <a:cubicBezTo>
                    <a:pt x="381" y="1271"/>
                    <a:pt x="381" y="1271"/>
                    <a:pt x="381" y="1271"/>
                  </a:cubicBezTo>
                  <a:cubicBezTo>
                    <a:pt x="381" y="1264"/>
                    <a:pt x="381" y="1264"/>
                    <a:pt x="381" y="1264"/>
                  </a:cubicBezTo>
                  <a:moveTo>
                    <a:pt x="396" y="1264"/>
                  </a:moveTo>
                  <a:cubicBezTo>
                    <a:pt x="389" y="1264"/>
                    <a:pt x="389" y="1264"/>
                    <a:pt x="389" y="1264"/>
                  </a:cubicBezTo>
                  <a:cubicBezTo>
                    <a:pt x="389" y="1271"/>
                    <a:pt x="389" y="1271"/>
                    <a:pt x="389" y="1271"/>
                  </a:cubicBezTo>
                  <a:cubicBezTo>
                    <a:pt x="396" y="1271"/>
                    <a:pt x="396" y="1271"/>
                    <a:pt x="396" y="1271"/>
                  </a:cubicBezTo>
                  <a:cubicBezTo>
                    <a:pt x="396" y="1264"/>
                    <a:pt x="396" y="1264"/>
                    <a:pt x="396" y="1264"/>
                  </a:cubicBezTo>
                  <a:moveTo>
                    <a:pt x="411" y="1264"/>
                  </a:moveTo>
                  <a:cubicBezTo>
                    <a:pt x="404" y="1264"/>
                    <a:pt x="404" y="1264"/>
                    <a:pt x="404" y="1264"/>
                  </a:cubicBezTo>
                  <a:cubicBezTo>
                    <a:pt x="404" y="1271"/>
                    <a:pt x="404" y="1271"/>
                    <a:pt x="404" y="1271"/>
                  </a:cubicBezTo>
                  <a:cubicBezTo>
                    <a:pt x="411" y="1271"/>
                    <a:pt x="411" y="1271"/>
                    <a:pt x="411" y="1271"/>
                  </a:cubicBezTo>
                  <a:cubicBezTo>
                    <a:pt x="411" y="1264"/>
                    <a:pt x="411" y="1264"/>
                    <a:pt x="411" y="1264"/>
                  </a:cubicBezTo>
                  <a:moveTo>
                    <a:pt x="426" y="1264"/>
                  </a:moveTo>
                  <a:cubicBezTo>
                    <a:pt x="419" y="1264"/>
                    <a:pt x="419" y="1264"/>
                    <a:pt x="419" y="1264"/>
                  </a:cubicBezTo>
                  <a:cubicBezTo>
                    <a:pt x="419" y="1271"/>
                    <a:pt x="419" y="1271"/>
                    <a:pt x="419" y="1271"/>
                  </a:cubicBezTo>
                  <a:cubicBezTo>
                    <a:pt x="426" y="1271"/>
                    <a:pt x="426" y="1271"/>
                    <a:pt x="426" y="1271"/>
                  </a:cubicBezTo>
                  <a:cubicBezTo>
                    <a:pt x="426" y="1264"/>
                    <a:pt x="426" y="1264"/>
                    <a:pt x="426" y="1264"/>
                  </a:cubicBezTo>
                  <a:moveTo>
                    <a:pt x="440" y="1264"/>
                  </a:moveTo>
                  <a:cubicBezTo>
                    <a:pt x="433" y="1264"/>
                    <a:pt x="433" y="1264"/>
                    <a:pt x="433" y="1264"/>
                  </a:cubicBezTo>
                  <a:cubicBezTo>
                    <a:pt x="433" y="1271"/>
                    <a:pt x="433" y="1271"/>
                    <a:pt x="433" y="1271"/>
                  </a:cubicBezTo>
                  <a:cubicBezTo>
                    <a:pt x="440" y="1271"/>
                    <a:pt x="440" y="1271"/>
                    <a:pt x="440" y="1271"/>
                  </a:cubicBezTo>
                  <a:cubicBezTo>
                    <a:pt x="440" y="1264"/>
                    <a:pt x="440" y="1264"/>
                    <a:pt x="440" y="1264"/>
                  </a:cubicBezTo>
                  <a:moveTo>
                    <a:pt x="455" y="1264"/>
                  </a:moveTo>
                  <a:cubicBezTo>
                    <a:pt x="448" y="1264"/>
                    <a:pt x="448" y="1264"/>
                    <a:pt x="448" y="1264"/>
                  </a:cubicBezTo>
                  <a:cubicBezTo>
                    <a:pt x="448" y="1271"/>
                    <a:pt x="448" y="1271"/>
                    <a:pt x="448" y="1271"/>
                  </a:cubicBezTo>
                  <a:cubicBezTo>
                    <a:pt x="455" y="1271"/>
                    <a:pt x="455" y="1271"/>
                    <a:pt x="455" y="1271"/>
                  </a:cubicBezTo>
                  <a:cubicBezTo>
                    <a:pt x="455" y="1264"/>
                    <a:pt x="455" y="1264"/>
                    <a:pt x="455" y="1264"/>
                  </a:cubicBezTo>
                  <a:moveTo>
                    <a:pt x="470" y="1264"/>
                  </a:moveTo>
                  <a:cubicBezTo>
                    <a:pt x="463" y="1264"/>
                    <a:pt x="463" y="1264"/>
                    <a:pt x="463" y="1264"/>
                  </a:cubicBezTo>
                  <a:cubicBezTo>
                    <a:pt x="463" y="1271"/>
                    <a:pt x="463" y="1271"/>
                    <a:pt x="463" y="1271"/>
                  </a:cubicBezTo>
                  <a:cubicBezTo>
                    <a:pt x="470" y="1271"/>
                    <a:pt x="470" y="1271"/>
                    <a:pt x="470" y="1271"/>
                  </a:cubicBezTo>
                  <a:cubicBezTo>
                    <a:pt x="470" y="1264"/>
                    <a:pt x="470" y="1264"/>
                    <a:pt x="470" y="1264"/>
                  </a:cubicBezTo>
                  <a:moveTo>
                    <a:pt x="485" y="1264"/>
                  </a:moveTo>
                  <a:cubicBezTo>
                    <a:pt x="478" y="1264"/>
                    <a:pt x="478" y="1264"/>
                    <a:pt x="478" y="1264"/>
                  </a:cubicBezTo>
                  <a:cubicBezTo>
                    <a:pt x="478" y="1271"/>
                    <a:pt x="478" y="1271"/>
                    <a:pt x="478" y="1271"/>
                  </a:cubicBezTo>
                  <a:cubicBezTo>
                    <a:pt x="485" y="1271"/>
                    <a:pt x="485" y="1271"/>
                    <a:pt x="485" y="1271"/>
                  </a:cubicBezTo>
                  <a:cubicBezTo>
                    <a:pt x="485" y="1264"/>
                    <a:pt x="485" y="1264"/>
                    <a:pt x="485" y="1264"/>
                  </a:cubicBezTo>
                  <a:moveTo>
                    <a:pt x="499" y="1264"/>
                  </a:moveTo>
                  <a:cubicBezTo>
                    <a:pt x="492" y="1264"/>
                    <a:pt x="492" y="1264"/>
                    <a:pt x="492" y="1264"/>
                  </a:cubicBezTo>
                  <a:cubicBezTo>
                    <a:pt x="492" y="1271"/>
                    <a:pt x="492" y="1271"/>
                    <a:pt x="492" y="1271"/>
                  </a:cubicBezTo>
                  <a:cubicBezTo>
                    <a:pt x="499" y="1271"/>
                    <a:pt x="499" y="1271"/>
                    <a:pt x="499" y="1271"/>
                  </a:cubicBezTo>
                  <a:cubicBezTo>
                    <a:pt x="499" y="1264"/>
                    <a:pt x="499" y="1264"/>
                    <a:pt x="499" y="1264"/>
                  </a:cubicBezTo>
                  <a:moveTo>
                    <a:pt x="514" y="1264"/>
                  </a:moveTo>
                  <a:cubicBezTo>
                    <a:pt x="507" y="1264"/>
                    <a:pt x="507" y="1264"/>
                    <a:pt x="507" y="1264"/>
                  </a:cubicBezTo>
                  <a:cubicBezTo>
                    <a:pt x="507" y="1271"/>
                    <a:pt x="507" y="1271"/>
                    <a:pt x="507" y="1271"/>
                  </a:cubicBezTo>
                  <a:cubicBezTo>
                    <a:pt x="514" y="1271"/>
                    <a:pt x="514" y="1271"/>
                    <a:pt x="514" y="1271"/>
                  </a:cubicBezTo>
                  <a:cubicBezTo>
                    <a:pt x="514" y="1264"/>
                    <a:pt x="514" y="1264"/>
                    <a:pt x="514" y="1264"/>
                  </a:cubicBezTo>
                  <a:moveTo>
                    <a:pt x="529" y="1264"/>
                  </a:moveTo>
                  <a:cubicBezTo>
                    <a:pt x="522" y="1264"/>
                    <a:pt x="522" y="1264"/>
                    <a:pt x="522" y="1264"/>
                  </a:cubicBezTo>
                  <a:cubicBezTo>
                    <a:pt x="522" y="1271"/>
                    <a:pt x="522" y="1271"/>
                    <a:pt x="522" y="1271"/>
                  </a:cubicBezTo>
                  <a:cubicBezTo>
                    <a:pt x="529" y="1271"/>
                    <a:pt x="529" y="1271"/>
                    <a:pt x="529" y="1271"/>
                  </a:cubicBezTo>
                  <a:cubicBezTo>
                    <a:pt x="529" y="1264"/>
                    <a:pt x="529" y="1264"/>
                    <a:pt x="529" y="1264"/>
                  </a:cubicBezTo>
                  <a:moveTo>
                    <a:pt x="544" y="1264"/>
                  </a:moveTo>
                  <a:cubicBezTo>
                    <a:pt x="537" y="1264"/>
                    <a:pt x="537" y="1264"/>
                    <a:pt x="537" y="1264"/>
                  </a:cubicBezTo>
                  <a:cubicBezTo>
                    <a:pt x="537" y="1271"/>
                    <a:pt x="537" y="1271"/>
                    <a:pt x="537" y="1271"/>
                  </a:cubicBezTo>
                  <a:cubicBezTo>
                    <a:pt x="544" y="1271"/>
                    <a:pt x="544" y="1271"/>
                    <a:pt x="544" y="1271"/>
                  </a:cubicBezTo>
                  <a:cubicBezTo>
                    <a:pt x="544" y="1264"/>
                    <a:pt x="544" y="1264"/>
                    <a:pt x="544" y="1264"/>
                  </a:cubicBezTo>
                  <a:moveTo>
                    <a:pt x="190" y="1249"/>
                  </a:moveTo>
                  <a:cubicBezTo>
                    <a:pt x="183" y="1249"/>
                    <a:pt x="183" y="1249"/>
                    <a:pt x="183" y="1249"/>
                  </a:cubicBezTo>
                  <a:cubicBezTo>
                    <a:pt x="183" y="1256"/>
                    <a:pt x="183" y="1256"/>
                    <a:pt x="183" y="1256"/>
                  </a:cubicBezTo>
                  <a:cubicBezTo>
                    <a:pt x="190" y="1256"/>
                    <a:pt x="190" y="1256"/>
                    <a:pt x="190" y="1256"/>
                  </a:cubicBezTo>
                  <a:cubicBezTo>
                    <a:pt x="190" y="1249"/>
                    <a:pt x="190" y="1249"/>
                    <a:pt x="190" y="1249"/>
                  </a:cubicBezTo>
                  <a:moveTo>
                    <a:pt x="204" y="1249"/>
                  </a:moveTo>
                  <a:cubicBezTo>
                    <a:pt x="197" y="1249"/>
                    <a:pt x="197" y="1249"/>
                    <a:pt x="197" y="1249"/>
                  </a:cubicBezTo>
                  <a:cubicBezTo>
                    <a:pt x="197" y="1256"/>
                    <a:pt x="197" y="1256"/>
                    <a:pt x="197" y="1256"/>
                  </a:cubicBezTo>
                  <a:cubicBezTo>
                    <a:pt x="204" y="1256"/>
                    <a:pt x="204" y="1256"/>
                    <a:pt x="204" y="1256"/>
                  </a:cubicBezTo>
                  <a:cubicBezTo>
                    <a:pt x="204" y="1249"/>
                    <a:pt x="204" y="1249"/>
                    <a:pt x="204" y="1249"/>
                  </a:cubicBezTo>
                  <a:moveTo>
                    <a:pt x="219" y="1249"/>
                  </a:moveTo>
                  <a:cubicBezTo>
                    <a:pt x="212" y="1249"/>
                    <a:pt x="212" y="1249"/>
                    <a:pt x="212" y="1249"/>
                  </a:cubicBezTo>
                  <a:cubicBezTo>
                    <a:pt x="212" y="1256"/>
                    <a:pt x="212" y="1256"/>
                    <a:pt x="212" y="1256"/>
                  </a:cubicBezTo>
                  <a:cubicBezTo>
                    <a:pt x="219" y="1256"/>
                    <a:pt x="219" y="1256"/>
                    <a:pt x="219" y="1256"/>
                  </a:cubicBezTo>
                  <a:cubicBezTo>
                    <a:pt x="219" y="1249"/>
                    <a:pt x="219" y="1249"/>
                    <a:pt x="219" y="1249"/>
                  </a:cubicBezTo>
                  <a:moveTo>
                    <a:pt x="234" y="1249"/>
                  </a:moveTo>
                  <a:cubicBezTo>
                    <a:pt x="227" y="1249"/>
                    <a:pt x="227" y="1249"/>
                    <a:pt x="227" y="1249"/>
                  </a:cubicBezTo>
                  <a:cubicBezTo>
                    <a:pt x="227" y="1256"/>
                    <a:pt x="227" y="1256"/>
                    <a:pt x="227" y="1256"/>
                  </a:cubicBezTo>
                  <a:cubicBezTo>
                    <a:pt x="234" y="1256"/>
                    <a:pt x="234" y="1256"/>
                    <a:pt x="234" y="1256"/>
                  </a:cubicBezTo>
                  <a:cubicBezTo>
                    <a:pt x="234" y="1249"/>
                    <a:pt x="234" y="1249"/>
                    <a:pt x="234" y="1249"/>
                  </a:cubicBezTo>
                  <a:moveTo>
                    <a:pt x="249" y="1249"/>
                  </a:moveTo>
                  <a:cubicBezTo>
                    <a:pt x="242" y="1249"/>
                    <a:pt x="242" y="1249"/>
                    <a:pt x="242" y="1249"/>
                  </a:cubicBezTo>
                  <a:cubicBezTo>
                    <a:pt x="242" y="1256"/>
                    <a:pt x="242" y="1256"/>
                    <a:pt x="242" y="1256"/>
                  </a:cubicBezTo>
                  <a:cubicBezTo>
                    <a:pt x="249" y="1256"/>
                    <a:pt x="249" y="1256"/>
                    <a:pt x="249" y="1256"/>
                  </a:cubicBezTo>
                  <a:cubicBezTo>
                    <a:pt x="249" y="1249"/>
                    <a:pt x="249" y="1249"/>
                    <a:pt x="249" y="1249"/>
                  </a:cubicBezTo>
                  <a:moveTo>
                    <a:pt x="263" y="1249"/>
                  </a:moveTo>
                  <a:cubicBezTo>
                    <a:pt x="256" y="1249"/>
                    <a:pt x="256" y="1249"/>
                    <a:pt x="256" y="1249"/>
                  </a:cubicBezTo>
                  <a:cubicBezTo>
                    <a:pt x="256" y="1256"/>
                    <a:pt x="256" y="1256"/>
                    <a:pt x="256" y="1256"/>
                  </a:cubicBezTo>
                  <a:cubicBezTo>
                    <a:pt x="263" y="1256"/>
                    <a:pt x="263" y="1256"/>
                    <a:pt x="263" y="1256"/>
                  </a:cubicBezTo>
                  <a:cubicBezTo>
                    <a:pt x="263" y="1249"/>
                    <a:pt x="263" y="1249"/>
                    <a:pt x="263" y="1249"/>
                  </a:cubicBezTo>
                  <a:moveTo>
                    <a:pt x="278" y="1249"/>
                  </a:moveTo>
                  <a:cubicBezTo>
                    <a:pt x="271" y="1249"/>
                    <a:pt x="271" y="1249"/>
                    <a:pt x="271" y="1249"/>
                  </a:cubicBezTo>
                  <a:cubicBezTo>
                    <a:pt x="271" y="1256"/>
                    <a:pt x="271" y="1256"/>
                    <a:pt x="271" y="1256"/>
                  </a:cubicBezTo>
                  <a:cubicBezTo>
                    <a:pt x="278" y="1256"/>
                    <a:pt x="278" y="1256"/>
                    <a:pt x="278" y="1256"/>
                  </a:cubicBezTo>
                  <a:cubicBezTo>
                    <a:pt x="278" y="1249"/>
                    <a:pt x="278" y="1249"/>
                    <a:pt x="278" y="1249"/>
                  </a:cubicBezTo>
                  <a:moveTo>
                    <a:pt x="293" y="1249"/>
                  </a:moveTo>
                  <a:cubicBezTo>
                    <a:pt x="286" y="1249"/>
                    <a:pt x="286" y="1249"/>
                    <a:pt x="286" y="1249"/>
                  </a:cubicBezTo>
                  <a:cubicBezTo>
                    <a:pt x="286" y="1256"/>
                    <a:pt x="286" y="1256"/>
                    <a:pt x="286" y="1256"/>
                  </a:cubicBezTo>
                  <a:cubicBezTo>
                    <a:pt x="293" y="1256"/>
                    <a:pt x="293" y="1256"/>
                    <a:pt x="293" y="1256"/>
                  </a:cubicBezTo>
                  <a:cubicBezTo>
                    <a:pt x="293" y="1249"/>
                    <a:pt x="293" y="1249"/>
                    <a:pt x="293" y="1249"/>
                  </a:cubicBezTo>
                  <a:moveTo>
                    <a:pt x="308" y="1249"/>
                  </a:moveTo>
                  <a:cubicBezTo>
                    <a:pt x="301" y="1249"/>
                    <a:pt x="301" y="1249"/>
                    <a:pt x="301" y="1249"/>
                  </a:cubicBezTo>
                  <a:cubicBezTo>
                    <a:pt x="301" y="1256"/>
                    <a:pt x="301" y="1256"/>
                    <a:pt x="301" y="1256"/>
                  </a:cubicBezTo>
                  <a:cubicBezTo>
                    <a:pt x="308" y="1256"/>
                    <a:pt x="308" y="1256"/>
                    <a:pt x="308" y="1256"/>
                  </a:cubicBezTo>
                  <a:cubicBezTo>
                    <a:pt x="308" y="1249"/>
                    <a:pt x="308" y="1249"/>
                    <a:pt x="308" y="1249"/>
                  </a:cubicBezTo>
                  <a:moveTo>
                    <a:pt x="322" y="1249"/>
                  </a:moveTo>
                  <a:cubicBezTo>
                    <a:pt x="315" y="1249"/>
                    <a:pt x="315" y="1249"/>
                    <a:pt x="315" y="1249"/>
                  </a:cubicBezTo>
                  <a:cubicBezTo>
                    <a:pt x="315" y="1256"/>
                    <a:pt x="315" y="1256"/>
                    <a:pt x="315" y="1256"/>
                  </a:cubicBezTo>
                  <a:cubicBezTo>
                    <a:pt x="322" y="1256"/>
                    <a:pt x="322" y="1256"/>
                    <a:pt x="322" y="1256"/>
                  </a:cubicBezTo>
                  <a:cubicBezTo>
                    <a:pt x="322" y="1249"/>
                    <a:pt x="322" y="1249"/>
                    <a:pt x="322" y="1249"/>
                  </a:cubicBezTo>
                  <a:moveTo>
                    <a:pt x="337" y="1249"/>
                  </a:moveTo>
                  <a:cubicBezTo>
                    <a:pt x="330" y="1249"/>
                    <a:pt x="330" y="1249"/>
                    <a:pt x="330" y="1249"/>
                  </a:cubicBezTo>
                  <a:cubicBezTo>
                    <a:pt x="330" y="1256"/>
                    <a:pt x="330" y="1256"/>
                    <a:pt x="330" y="1256"/>
                  </a:cubicBezTo>
                  <a:cubicBezTo>
                    <a:pt x="337" y="1256"/>
                    <a:pt x="337" y="1256"/>
                    <a:pt x="337" y="1256"/>
                  </a:cubicBezTo>
                  <a:cubicBezTo>
                    <a:pt x="337" y="1249"/>
                    <a:pt x="337" y="1249"/>
                    <a:pt x="337" y="1249"/>
                  </a:cubicBezTo>
                  <a:moveTo>
                    <a:pt x="352" y="1249"/>
                  </a:moveTo>
                  <a:cubicBezTo>
                    <a:pt x="345" y="1249"/>
                    <a:pt x="345" y="1249"/>
                    <a:pt x="345" y="1249"/>
                  </a:cubicBezTo>
                  <a:cubicBezTo>
                    <a:pt x="345" y="1256"/>
                    <a:pt x="345" y="1256"/>
                    <a:pt x="345" y="1256"/>
                  </a:cubicBezTo>
                  <a:cubicBezTo>
                    <a:pt x="352" y="1256"/>
                    <a:pt x="352" y="1256"/>
                    <a:pt x="352" y="1256"/>
                  </a:cubicBezTo>
                  <a:cubicBezTo>
                    <a:pt x="352" y="1249"/>
                    <a:pt x="352" y="1249"/>
                    <a:pt x="352" y="1249"/>
                  </a:cubicBezTo>
                  <a:moveTo>
                    <a:pt x="367" y="1249"/>
                  </a:moveTo>
                  <a:cubicBezTo>
                    <a:pt x="360" y="1249"/>
                    <a:pt x="360" y="1249"/>
                    <a:pt x="360" y="1249"/>
                  </a:cubicBezTo>
                  <a:cubicBezTo>
                    <a:pt x="360" y="1256"/>
                    <a:pt x="360" y="1256"/>
                    <a:pt x="360" y="1256"/>
                  </a:cubicBezTo>
                  <a:cubicBezTo>
                    <a:pt x="367" y="1256"/>
                    <a:pt x="367" y="1256"/>
                    <a:pt x="367" y="1256"/>
                  </a:cubicBezTo>
                  <a:cubicBezTo>
                    <a:pt x="367" y="1249"/>
                    <a:pt x="367" y="1249"/>
                    <a:pt x="367" y="1249"/>
                  </a:cubicBezTo>
                  <a:moveTo>
                    <a:pt x="381" y="1249"/>
                  </a:moveTo>
                  <a:cubicBezTo>
                    <a:pt x="374" y="1249"/>
                    <a:pt x="374" y="1249"/>
                    <a:pt x="374" y="1249"/>
                  </a:cubicBezTo>
                  <a:cubicBezTo>
                    <a:pt x="374" y="1256"/>
                    <a:pt x="374" y="1256"/>
                    <a:pt x="374" y="1256"/>
                  </a:cubicBezTo>
                  <a:cubicBezTo>
                    <a:pt x="381" y="1256"/>
                    <a:pt x="381" y="1256"/>
                    <a:pt x="381" y="1256"/>
                  </a:cubicBezTo>
                  <a:cubicBezTo>
                    <a:pt x="381" y="1249"/>
                    <a:pt x="381" y="1249"/>
                    <a:pt x="381" y="1249"/>
                  </a:cubicBezTo>
                  <a:moveTo>
                    <a:pt x="396" y="1249"/>
                  </a:moveTo>
                  <a:cubicBezTo>
                    <a:pt x="389" y="1249"/>
                    <a:pt x="389" y="1249"/>
                    <a:pt x="389" y="1249"/>
                  </a:cubicBezTo>
                  <a:cubicBezTo>
                    <a:pt x="389" y="1256"/>
                    <a:pt x="389" y="1256"/>
                    <a:pt x="389" y="1256"/>
                  </a:cubicBezTo>
                  <a:cubicBezTo>
                    <a:pt x="396" y="1256"/>
                    <a:pt x="396" y="1256"/>
                    <a:pt x="396" y="1256"/>
                  </a:cubicBezTo>
                  <a:cubicBezTo>
                    <a:pt x="396" y="1249"/>
                    <a:pt x="396" y="1249"/>
                    <a:pt x="396" y="1249"/>
                  </a:cubicBezTo>
                  <a:moveTo>
                    <a:pt x="411" y="1249"/>
                  </a:moveTo>
                  <a:cubicBezTo>
                    <a:pt x="404" y="1249"/>
                    <a:pt x="404" y="1249"/>
                    <a:pt x="404" y="1249"/>
                  </a:cubicBezTo>
                  <a:cubicBezTo>
                    <a:pt x="404" y="1256"/>
                    <a:pt x="404" y="1256"/>
                    <a:pt x="404" y="1256"/>
                  </a:cubicBezTo>
                  <a:cubicBezTo>
                    <a:pt x="411" y="1256"/>
                    <a:pt x="411" y="1256"/>
                    <a:pt x="411" y="1256"/>
                  </a:cubicBezTo>
                  <a:cubicBezTo>
                    <a:pt x="411" y="1249"/>
                    <a:pt x="411" y="1249"/>
                    <a:pt x="411" y="1249"/>
                  </a:cubicBezTo>
                  <a:moveTo>
                    <a:pt x="426" y="1249"/>
                  </a:moveTo>
                  <a:cubicBezTo>
                    <a:pt x="419" y="1249"/>
                    <a:pt x="419" y="1249"/>
                    <a:pt x="419" y="1249"/>
                  </a:cubicBezTo>
                  <a:cubicBezTo>
                    <a:pt x="419" y="1256"/>
                    <a:pt x="419" y="1256"/>
                    <a:pt x="419" y="1256"/>
                  </a:cubicBezTo>
                  <a:cubicBezTo>
                    <a:pt x="426" y="1256"/>
                    <a:pt x="426" y="1256"/>
                    <a:pt x="426" y="1256"/>
                  </a:cubicBezTo>
                  <a:cubicBezTo>
                    <a:pt x="426" y="1249"/>
                    <a:pt x="426" y="1249"/>
                    <a:pt x="426" y="1249"/>
                  </a:cubicBezTo>
                  <a:moveTo>
                    <a:pt x="440" y="1249"/>
                  </a:moveTo>
                  <a:cubicBezTo>
                    <a:pt x="433" y="1249"/>
                    <a:pt x="433" y="1249"/>
                    <a:pt x="433" y="1249"/>
                  </a:cubicBezTo>
                  <a:cubicBezTo>
                    <a:pt x="433" y="1256"/>
                    <a:pt x="433" y="1256"/>
                    <a:pt x="433" y="1256"/>
                  </a:cubicBezTo>
                  <a:cubicBezTo>
                    <a:pt x="440" y="1256"/>
                    <a:pt x="440" y="1256"/>
                    <a:pt x="440" y="1256"/>
                  </a:cubicBezTo>
                  <a:cubicBezTo>
                    <a:pt x="440" y="1249"/>
                    <a:pt x="440" y="1249"/>
                    <a:pt x="440" y="1249"/>
                  </a:cubicBezTo>
                  <a:moveTo>
                    <a:pt x="455" y="1249"/>
                  </a:moveTo>
                  <a:cubicBezTo>
                    <a:pt x="448" y="1249"/>
                    <a:pt x="448" y="1249"/>
                    <a:pt x="448" y="1249"/>
                  </a:cubicBezTo>
                  <a:cubicBezTo>
                    <a:pt x="448" y="1256"/>
                    <a:pt x="448" y="1256"/>
                    <a:pt x="448" y="1256"/>
                  </a:cubicBezTo>
                  <a:cubicBezTo>
                    <a:pt x="455" y="1256"/>
                    <a:pt x="455" y="1256"/>
                    <a:pt x="455" y="1256"/>
                  </a:cubicBezTo>
                  <a:cubicBezTo>
                    <a:pt x="455" y="1249"/>
                    <a:pt x="455" y="1249"/>
                    <a:pt x="455" y="1249"/>
                  </a:cubicBezTo>
                  <a:moveTo>
                    <a:pt x="470" y="1249"/>
                  </a:moveTo>
                  <a:cubicBezTo>
                    <a:pt x="463" y="1249"/>
                    <a:pt x="463" y="1249"/>
                    <a:pt x="463" y="1249"/>
                  </a:cubicBezTo>
                  <a:cubicBezTo>
                    <a:pt x="463" y="1256"/>
                    <a:pt x="463" y="1256"/>
                    <a:pt x="463" y="1256"/>
                  </a:cubicBezTo>
                  <a:cubicBezTo>
                    <a:pt x="470" y="1256"/>
                    <a:pt x="470" y="1256"/>
                    <a:pt x="470" y="1256"/>
                  </a:cubicBezTo>
                  <a:cubicBezTo>
                    <a:pt x="470" y="1249"/>
                    <a:pt x="470" y="1249"/>
                    <a:pt x="470" y="1249"/>
                  </a:cubicBezTo>
                  <a:moveTo>
                    <a:pt x="485" y="1249"/>
                  </a:moveTo>
                  <a:cubicBezTo>
                    <a:pt x="478" y="1249"/>
                    <a:pt x="478" y="1249"/>
                    <a:pt x="478" y="1249"/>
                  </a:cubicBezTo>
                  <a:cubicBezTo>
                    <a:pt x="478" y="1256"/>
                    <a:pt x="478" y="1256"/>
                    <a:pt x="478" y="1256"/>
                  </a:cubicBezTo>
                  <a:cubicBezTo>
                    <a:pt x="485" y="1256"/>
                    <a:pt x="485" y="1256"/>
                    <a:pt x="485" y="1256"/>
                  </a:cubicBezTo>
                  <a:cubicBezTo>
                    <a:pt x="485" y="1249"/>
                    <a:pt x="485" y="1249"/>
                    <a:pt x="485" y="1249"/>
                  </a:cubicBezTo>
                  <a:moveTo>
                    <a:pt x="499" y="1249"/>
                  </a:moveTo>
                  <a:cubicBezTo>
                    <a:pt x="492" y="1249"/>
                    <a:pt x="492" y="1249"/>
                    <a:pt x="492" y="1249"/>
                  </a:cubicBezTo>
                  <a:cubicBezTo>
                    <a:pt x="492" y="1256"/>
                    <a:pt x="492" y="1256"/>
                    <a:pt x="492" y="1256"/>
                  </a:cubicBezTo>
                  <a:cubicBezTo>
                    <a:pt x="499" y="1256"/>
                    <a:pt x="499" y="1256"/>
                    <a:pt x="499" y="1256"/>
                  </a:cubicBezTo>
                  <a:cubicBezTo>
                    <a:pt x="499" y="1249"/>
                    <a:pt x="499" y="1249"/>
                    <a:pt x="499" y="1249"/>
                  </a:cubicBezTo>
                  <a:moveTo>
                    <a:pt x="514" y="1249"/>
                  </a:moveTo>
                  <a:cubicBezTo>
                    <a:pt x="507" y="1249"/>
                    <a:pt x="507" y="1249"/>
                    <a:pt x="507" y="1249"/>
                  </a:cubicBezTo>
                  <a:cubicBezTo>
                    <a:pt x="507" y="1256"/>
                    <a:pt x="507" y="1256"/>
                    <a:pt x="507" y="1256"/>
                  </a:cubicBezTo>
                  <a:cubicBezTo>
                    <a:pt x="514" y="1256"/>
                    <a:pt x="514" y="1256"/>
                    <a:pt x="514" y="1256"/>
                  </a:cubicBezTo>
                  <a:cubicBezTo>
                    <a:pt x="514" y="1249"/>
                    <a:pt x="514" y="1249"/>
                    <a:pt x="514" y="1249"/>
                  </a:cubicBezTo>
                  <a:moveTo>
                    <a:pt x="529" y="1249"/>
                  </a:moveTo>
                  <a:cubicBezTo>
                    <a:pt x="522" y="1249"/>
                    <a:pt x="522" y="1249"/>
                    <a:pt x="522" y="1249"/>
                  </a:cubicBezTo>
                  <a:cubicBezTo>
                    <a:pt x="522" y="1256"/>
                    <a:pt x="522" y="1256"/>
                    <a:pt x="522" y="1256"/>
                  </a:cubicBezTo>
                  <a:cubicBezTo>
                    <a:pt x="529" y="1256"/>
                    <a:pt x="529" y="1256"/>
                    <a:pt x="529" y="1256"/>
                  </a:cubicBezTo>
                  <a:cubicBezTo>
                    <a:pt x="529" y="1249"/>
                    <a:pt x="529" y="1249"/>
                    <a:pt x="529" y="1249"/>
                  </a:cubicBezTo>
                  <a:moveTo>
                    <a:pt x="544" y="1249"/>
                  </a:moveTo>
                  <a:cubicBezTo>
                    <a:pt x="537" y="1249"/>
                    <a:pt x="537" y="1249"/>
                    <a:pt x="537" y="1249"/>
                  </a:cubicBezTo>
                  <a:cubicBezTo>
                    <a:pt x="537" y="1256"/>
                    <a:pt x="537" y="1256"/>
                    <a:pt x="537" y="1256"/>
                  </a:cubicBezTo>
                  <a:cubicBezTo>
                    <a:pt x="544" y="1256"/>
                    <a:pt x="544" y="1256"/>
                    <a:pt x="544" y="1256"/>
                  </a:cubicBezTo>
                  <a:cubicBezTo>
                    <a:pt x="544" y="1249"/>
                    <a:pt x="544" y="1249"/>
                    <a:pt x="544" y="1249"/>
                  </a:cubicBezTo>
                  <a:moveTo>
                    <a:pt x="558" y="1249"/>
                  </a:moveTo>
                  <a:cubicBezTo>
                    <a:pt x="551" y="1249"/>
                    <a:pt x="551" y="1249"/>
                    <a:pt x="551" y="1249"/>
                  </a:cubicBezTo>
                  <a:cubicBezTo>
                    <a:pt x="551" y="1256"/>
                    <a:pt x="551" y="1256"/>
                    <a:pt x="551" y="1256"/>
                  </a:cubicBezTo>
                  <a:cubicBezTo>
                    <a:pt x="558" y="1256"/>
                    <a:pt x="558" y="1256"/>
                    <a:pt x="558" y="1256"/>
                  </a:cubicBezTo>
                  <a:cubicBezTo>
                    <a:pt x="558" y="1249"/>
                    <a:pt x="558" y="1249"/>
                    <a:pt x="558" y="1249"/>
                  </a:cubicBezTo>
                  <a:moveTo>
                    <a:pt x="190" y="1235"/>
                  </a:moveTo>
                  <a:cubicBezTo>
                    <a:pt x="183" y="1235"/>
                    <a:pt x="183" y="1235"/>
                    <a:pt x="183" y="1235"/>
                  </a:cubicBezTo>
                  <a:cubicBezTo>
                    <a:pt x="183" y="1242"/>
                    <a:pt x="183" y="1242"/>
                    <a:pt x="183" y="1242"/>
                  </a:cubicBezTo>
                  <a:cubicBezTo>
                    <a:pt x="190" y="1242"/>
                    <a:pt x="190" y="1242"/>
                    <a:pt x="190" y="1242"/>
                  </a:cubicBezTo>
                  <a:cubicBezTo>
                    <a:pt x="190" y="1235"/>
                    <a:pt x="190" y="1235"/>
                    <a:pt x="190" y="1235"/>
                  </a:cubicBezTo>
                  <a:moveTo>
                    <a:pt x="204" y="1235"/>
                  </a:moveTo>
                  <a:cubicBezTo>
                    <a:pt x="197" y="1235"/>
                    <a:pt x="197" y="1235"/>
                    <a:pt x="197" y="1235"/>
                  </a:cubicBezTo>
                  <a:cubicBezTo>
                    <a:pt x="197" y="1242"/>
                    <a:pt x="197" y="1242"/>
                    <a:pt x="197" y="1242"/>
                  </a:cubicBezTo>
                  <a:cubicBezTo>
                    <a:pt x="204" y="1242"/>
                    <a:pt x="204" y="1242"/>
                    <a:pt x="204" y="1242"/>
                  </a:cubicBezTo>
                  <a:cubicBezTo>
                    <a:pt x="204" y="1235"/>
                    <a:pt x="204" y="1235"/>
                    <a:pt x="204" y="1235"/>
                  </a:cubicBezTo>
                  <a:moveTo>
                    <a:pt x="219" y="1235"/>
                  </a:moveTo>
                  <a:cubicBezTo>
                    <a:pt x="212" y="1235"/>
                    <a:pt x="212" y="1235"/>
                    <a:pt x="212" y="1235"/>
                  </a:cubicBezTo>
                  <a:cubicBezTo>
                    <a:pt x="212" y="1242"/>
                    <a:pt x="212" y="1242"/>
                    <a:pt x="212" y="1242"/>
                  </a:cubicBezTo>
                  <a:cubicBezTo>
                    <a:pt x="219" y="1242"/>
                    <a:pt x="219" y="1242"/>
                    <a:pt x="219" y="1242"/>
                  </a:cubicBezTo>
                  <a:cubicBezTo>
                    <a:pt x="219" y="1235"/>
                    <a:pt x="219" y="1235"/>
                    <a:pt x="219" y="1235"/>
                  </a:cubicBezTo>
                  <a:moveTo>
                    <a:pt x="234" y="1235"/>
                  </a:moveTo>
                  <a:cubicBezTo>
                    <a:pt x="227" y="1235"/>
                    <a:pt x="227" y="1235"/>
                    <a:pt x="227" y="1235"/>
                  </a:cubicBezTo>
                  <a:cubicBezTo>
                    <a:pt x="227" y="1242"/>
                    <a:pt x="227" y="1242"/>
                    <a:pt x="227" y="1242"/>
                  </a:cubicBezTo>
                  <a:cubicBezTo>
                    <a:pt x="234" y="1242"/>
                    <a:pt x="234" y="1242"/>
                    <a:pt x="234" y="1242"/>
                  </a:cubicBezTo>
                  <a:cubicBezTo>
                    <a:pt x="234" y="1235"/>
                    <a:pt x="234" y="1235"/>
                    <a:pt x="234" y="1235"/>
                  </a:cubicBezTo>
                  <a:moveTo>
                    <a:pt x="249" y="1235"/>
                  </a:moveTo>
                  <a:cubicBezTo>
                    <a:pt x="242" y="1235"/>
                    <a:pt x="242" y="1235"/>
                    <a:pt x="242" y="1235"/>
                  </a:cubicBezTo>
                  <a:cubicBezTo>
                    <a:pt x="242" y="1242"/>
                    <a:pt x="242" y="1242"/>
                    <a:pt x="242" y="1242"/>
                  </a:cubicBezTo>
                  <a:cubicBezTo>
                    <a:pt x="249" y="1242"/>
                    <a:pt x="249" y="1242"/>
                    <a:pt x="249" y="1242"/>
                  </a:cubicBezTo>
                  <a:cubicBezTo>
                    <a:pt x="249" y="1235"/>
                    <a:pt x="249" y="1235"/>
                    <a:pt x="249" y="1235"/>
                  </a:cubicBezTo>
                  <a:moveTo>
                    <a:pt x="263" y="1235"/>
                  </a:moveTo>
                  <a:cubicBezTo>
                    <a:pt x="256" y="1235"/>
                    <a:pt x="256" y="1235"/>
                    <a:pt x="256" y="1235"/>
                  </a:cubicBezTo>
                  <a:cubicBezTo>
                    <a:pt x="256" y="1242"/>
                    <a:pt x="256" y="1242"/>
                    <a:pt x="256" y="1242"/>
                  </a:cubicBezTo>
                  <a:cubicBezTo>
                    <a:pt x="263" y="1242"/>
                    <a:pt x="263" y="1242"/>
                    <a:pt x="263" y="1242"/>
                  </a:cubicBezTo>
                  <a:cubicBezTo>
                    <a:pt x="263" y="1235"/>
                    <a:pt x="263" y="1235"/>
                    <a:pt x="263" y="1235"/>
                  </a:cubicBezTo>
                  <a:moveTo>
                    <a:pt x="278" y="1235"/>
                  </a:moveTo>
                  <a:cubicBezTo>
                    <a:pt x="271" y="1235"/>
                    <a:pt x="271" y="1235"/>
                    <a:pt x="271" y="1235"/>
                  </a:cubicBezTo>
                  <a:cubicBezTo>
                    <a:pt x="271" y="1242"/>
                    <a:pt x="271" y="1242"/>
                    <a:pt x="271" y="1242"/>
                  </a:cubicBezTo>
                  <a:cubicBezTo>
                    <a:pt x="278" y="1242"/>
                    <a:pt x="278" y="1242"/>
                    <a:pt x="278" y="1242"/>
                  </a:cubicBezTo>
                  <a:cubicBezTo>
                    <a:pt x="278" y="1235"/>
                    <a:pt x="278" y="1235"/>
                    <a:pt x="278" y="1235"/>
                  </a:cubicBezTo>
                  <a:moveTo>
                    <a:pt x="293" y="1235"/>
                  </a:moveTo>
                  <a:cubicBezTo>
                    <a:pt x="286" y="1235"/>
                    <a:pt x="286" y="1235"/>
                    <a:pt x="286" y="1235"/>
                  </a:cubicBezTo>
                  <a:cubicBezTo>
                    <a:pt x="286" y="1242"/>
                    <a:pt x="286" y="1242"/>
                    <a:pt x="286" y="1242"/>
                  </a:cubicBezTo>
                  <a:cubicBezTo>
                    <a:pt x="293" y="1242"/>
                    <a:pt x="293" y="1242"/>
                    <a:pt x="293" y="1242"/>
                  </a:cubicBezTo>
                  <a:cubicBezTo>
                    <a:pt x="293" y="1235"/>
                    <a:pt x="293" y="1235"/>
                    <a:pt x="293" y="1235"/>
                  </a:cubicBezTo>
                  <a:moveTo>
                    <a:pt x="308" y="1235"/>
                  </a:moveTo>
                  <a:cubicBezTo>
                    <a:pt x="301" y="1235"/>
                    <a:pt x="301" y="1235"/>
                    <a:pt x="301" y="1235"/>
                  </a:cubicBezTo>
                  <a:cubicBezTo>
                    <a:pt x="301" y="1242"/>
                    <a:pt x="301" y="1242"/>
                    <a:pt x="301" y="1242"/>
                  </a:cubicBezTo>
                  <a:cubicBezTo>
                    <a:pt x="308" y="1242"/>
                    <a:pt x="308" y="1242"/>
                    <a:pt x="308" y="1242"/>
                  </a:cubicBezTo>
                  <a:cubicBezTo>
                    <a:pt x="308" y="1235"/>
                    <a:pt x="308" y="1235"/>
                    <a:pt x="308" y="1235"/>
                  </a:cubicBezTo>
                  <a:moveTo>
                    <a:pt x="322" y="1235"/>
                  </a:moveTo>
                  <a:cubicBezTo>
                    <a:pt x="315" y="1235"/>
                    <a:pt x="315" y="1235"/>
                    <a:pt x="315" y="1235"/>
                  </a:cubicBezTo>
                  <a:cubicBezTo>
                    <a:pt x="315" y="1242"/>
                    <a:pt x="315" y="1242"/>
                    <a:pt x="315" y="1242"/>
                  </a:cubicBezTo>
                  <a:cubicBezTo>
                    <a:pt x="322" y="1242"/>
                    <a:pt x="322" y="1242"/>
                    <a:pt x="322" y="1242"/>
                  </a:cubicBezTo>
                  <a:cubicBezTo>
                    <a:pt x="322" y="1235"/>
                    <a:pt x="322" y="1235"/>
                    <a:pt x="322" y="1235"/>
                  </a:cubicBezTo>
                  <a:moveTo>
                    <a:pt x="337" y="1235"/>
                  </a:moveTo>
                  <a:cubicBezTo>
                    <a:pt x="330" y="1235"/>
                    <a:pt x="330" y="1235"/>
                    <a:pt x="330" y="1235"/>
                  </a:cubicBezTo>
                  <a:cubicBezTo>
                    <a:pt x="330" y="1242"/>
                    <a:pt x="330" y="1242"/>
                    <a:pt x="330" y="1242"/>
                  </a:cubicBezTo>
                  <a:cubicBezTo>
                    <a:pt x="337" y="1242"/>
                    <a:pt x="337" y="1242"/>
                    <a:pt x="337" y="1242"/>
                  </a:cubicBezTo>
                  <a:cubicBezTo>
                    <a:pt x="337" y="1235"/>
                    <a:pt x="337" y="1235"/>
                    <a:pt x="337" y="1235"/>
                  </a:cubicBezTo>
                  <a:moveTo>
                    <a:pt x="352" y="1235"/>
                  </a:moveTo>
                  <a:cubicBezTo>
                    <a:pt x="345" y="1235"/>
                    <a:pt x="345" y="1235"/>
                    <a:pt x="345" y="1235"/>
                  </a:cubicBezTo>
                  <a:cubicBezTo>
                    <a:pt x="345" y="1242"/>
                    <a:pt x="345" y="1242"/>
                    <a:pt x="345" y="1242"/>
                  </a:cubicBezTo>
                  <a:cubicBezTo>
                    <a:pt x="352" y="1242"/>
                    <a:pt x="352" y="1242"/>
                    <a:pt x="352" y="1242"/>
                  </a:cubicBezTo>
                  <a:cubicBezTo>
                    <a:pt x="352" y="1235"/>
                    <a:pt x="352" y="1235"/>
                    <a:pt x="352" y="1235"/>
                  </a:cubicBezTo>
                  <a:moveTo>
                    <a:pt x="367" y="1235"/>
                  </a:moveTo>
                  <a:cubicBezTo>
                    <a:pt x="360" y="1235"/>
                    <a:pt x="360" y="1235"/>
                    <a:pt x="360" y="1235"/>
                  </a:cubicBezTo>
                  <a:cubicBezTo>
                    <a:pt x="360" y="1242"/>
                    <a:pt x="360" y="1242"/>
                    <a:pt x="360" y="1242"/>
                  </a:cubicBezTo>
                  <a:cubicBezTo>
                    <a:pt x="367" y="1242"/>
                    <a:pt x="367" y="1242"/>
                    <a:pt x="367" y="1242"/>
                  </a:cubicBezTo>
                  <a:cubicBezTo>
                    <a:pt x="367" y="1235"/>
                    <a:pt x="367" y="1235"/>
                    <a:pt x="367" y="1235"/>
                  </a:cubicBezTo>
                  <a:moveTo>
                    <a:pt x="381" y="1235"/>
                  </a:moveTo>
                  <a:cubicBezTo>
                    <a:pt x="374" y="1235"/>
                    <a:pt x="374" y="1235"/>
                    <a:pt x="374" y="1235"/>
                  </a:cubicBezTo>
                  <a:cubicBezTo>
                    <a:pt x="374" y="1242"/>
                    <a:pt x="374" y="1242"/>
                    <a:pt x="374" y="1242"/>
                  </a:cubicBezTo>
                  <a:cubicBezTo>
                    <a:pt x="381" y="1242"/>
                    <a:pt x="381" y="1242"/>
                    <a:pt x="381" y="1242"/>
                  </a:cubicBezTo>
                  <a:cubicBezTo>
                    <a:pt x="381" y="1235"/>
                    <a:pt x="381" y="1235"/>
                    <a:pt x="381" y="1235"/>
                  </a:cubicBezTo>
                  <a:moveTo>
                    <a:pt x="396" y="1235"/>
                  </a:moveTo>
                  <a:cubicBezTo>
                    <a:pt x="389" y="1235"/>
                    <a:pt x="389" y="1235"/>
                    <a:pt x="389" y="1235"/>
                  </a:cubicBezTo>
                  <a:cubicBezTo>
                    <a:pt x="389" y="1242"/>
                    <a:pt x="389" y="1242"/>
                    <a:pt x="389" y="1242"/>
                  </a:cubicBezTo>
                  <a:cubicBezTo>
                    <a:pt x="396" y="1242"/>
                    <a:pt x="396" y="1242"/>
                    <a:pt x="396" y="1242"/>
                  </a:cubicBezTo>
                  <a:cubicBezTo>
                    <a:pt x="396" y="1235"/>
                    <a:pt x="396" y="1235"/>
                    <a:pt x="396" y="1235"/>
                  </a:cubicBezTo>
                  <a:moveTo>
                    <a:pt x="411" y="1235"/>
                  </a:moveTo>
                  <a:cubicBezTo>
                    <a:pt x="404" y="1235"/>
                    <a:pt x="404" y="1235"/>
                    <a:pt x="404" y="1235"/>
                  </a:cubicBezTo>
                  <a:cubicBezTo>
                    <a:pt x="404" y="1242"/>
                    <a:pt x="404" y="1242"/>
                    <a:pt x="404" y="1242"/>
                  </a:cubicBezTo>
                  <a:cubicBezTo>
                    <a:pt x="411" y="1242"/>
                    <a:pt x="411" y="1242"/>
                    <a:pt x="411" y="1242"/>
                  </a:cubicBezTo>
                  <a:cubicBezTo>
                    <a:pt x="411" y="1235"/>
                    <a:pt x="411" y="1235"/>
                    <a:pt x="411" y="1235"/>
                  </a:cubicBezTo>
                  <a:moveTo>
                    <a:pt x="426" y="1235"/>
                  </a:moveTo>
                  <a:cubicBezTo>
                    <a:pt x="419" y="1235"/>
                    <a:pt x="419" y="1235"/>
                    <a:pt x="419" y="1235"/>
                  </a:cubicBezTo>
                  <a:cubicBezTo>
                    <a:pt x="419" y="1242"/>
                    <a:pt x="419" y="1242"/>
                    <a:pt x="419" y="1242"/>
                  </a:cubicBezTo>
                  <a:cubicBezTo>
                    <a:pt x="426" y="1242"/>
                    <a:pt x="426" y="1242"/>
                    <a:pt x="426" y="1242"/>
                  </a:cubicBezTo>
                  <a:cubicBezTo>
                    <a:pt x="426" y="1235"/>
                    <a:pt x="426" y="1235"/>
                    <a:pt x="426" y="1235"/>
                  </a:cubicBezTo>
                  <a:moveTo>
                    <a:pt x="440" y="1235"/>
                  </a:moveTo>
                  <a:cubicBezTo>
                    <a:pt x="433" y="1235"/>
                    <a:pt x="433" y="1235"/>
                    <a:pt x="433" y="1235"/>
                  </a:cubicBezTo>
                  <a:cubicBezTo>
                    <a:pt x="433" y="1242"/>
                    <a:pt x="433" y="1242"/>
                    <a:pt x="433" y="1242"/>
                  </a:cubicBezTo>
                  <a:cubicBezTo>
                    <a:pt x="440" y="1242"/>
                    <a:pt x="440" y="1242"/>
                    <a:pt x="440" y="1242"/>
                  </a:cubicBezTo>
                  <a:cubicBezTo>
                    <a:pt x="440" y="1235"/>
                    <a:pt x="440" y="1235"/>
                    <a:pt x="440" y="1235"/>
                  </a:cubicBezTo>
                  <a:moveTo>
                    <a:pt x="455" y="1235"/>
                  </a:moveTo>
                  <a:cubicBezTo>
                    <a:pt x="448" y="1235"/>
                    <a:pt x="448" y="1235"/>
                    <a:pt x="448" y="1235"/>
                  </a:cubicBezTo>
                  <a:cubicBezTo>
                    <a:pt x="448" y="1242"/>
                    <a:pt x="448" y="1242"/>
                    <a:pt x="448" y="1242"/>
                  </a:cubicBezTo>
                  <a:cubicBezTo>
                    <a:pt x="455" y="1242"/>
                    <a:pt x="455" y="1242"/>
                    <a:pt x="455" y="1242"/>
                  </a:cubicBezTo>
                  <a:cubicBezTo>
                    <a:pt x="455" y="1235"/>
                    <a:pt x="455" y="1235"/>
                    <a:pt x="455" y="1235"/>
                  </a:cubicBezTo>
                  <a:moveTo>
                    <a:pt x="470" y="1235"/>
                  </a:moveTo>
                  <a:cubicBezTo>
                    <a:pt x="463" y="1235"/>
                    <a:pt x="463" y="1235"/>
                    <a:pt x="463" y="1235"/>
                  </a:cubicBezTo>
                  <a:cubicBezTo>
                    <a:pt x="463" y="1242"/>
                    <a:pt x="463" y="1242"/>
                    <a:pt x="463" y="1242"/>
                  </a:cubicBezTo>
                  <a:cubicBezTo>
                    <a:pt x="470" y="1242"/>
                    <a:pt x="470" y="1242"/>
                    <a:pt x="470" y="1242"/>
                  </a:cubicBezTo>
                  <a:cubicBezTo>
                    <a:pt x="470" y="1235"/>
                    <a:pt x="470" y="1235"/>
                    <a:pt x="470" y="1235"/>
                  </a:cubicBezTo>
                  <a:moveTo>
                    <a:pt x="485" y="1235"/>
                  </a:moveTo>
                  <a:cubicBezTo>
                    <a:pt x="478" y="1235"/>
                    <a:pt x="478" y="1235"/>
                    <a:pt x="478" y="1235"/>
                  </a:cubicBezTo>
                  <a:cubicBezTo>
                    <a:pt x="478" y="1242"/>
                    <a:pt x="478" y="1242"/>
                    <a:pt x="478" y="1242"/>
                  </a:cubicBezTo>
                  <a:cubicBezTo>
                    <a:pt x="485" y="1242"/>
                    <a:pt x="485" y="1242"/>
                    <a:pt x="485" y="1242"/>
                  </a:cubicBezTo>
                  <a:cubicBezTo>
                    <a:pt x="485" y="1235"/>
                    <a:pt x="485" y="1235"/>
                    <a:pt x="485" y="1235"/>
                  </a:cubicBezTo>
                  <a:moveTo>
                    <a:pt x="499" y="1235"/>
                  </a:moveTo>
                  <a:cubicBezTo>
                    <a:pt x="492" y="1235"/>
                    <a:pt x="492" y="1235"/>
                    <a:pt x="492" y="1235"/>
                  </a:cubicBezTo>
                  <a:cubicBezTo>
                    <a:pt x="492" y="1242"/>
                    <a:pt x="492" y="1242"/>
                    <a:pt x="492" y="1242"/>
                  </a:cubicBezTo>
                  <a:cubicBezTo>
                    <a:pt x="499" y="1242"/>
                    <a:pt x="499" y="1242"/>
                    <a:pt x="499" y="1242"/>
                  </a:cubicBezTo>
                  <a:cubicBezTo>
                    <a:pt x="499" y="1235"/>
                    <a:pt x="499" y="1235"/>
                    <a:pt x="499" y="1235"/>
                  </a:cubicBezTo>
                  <a:moveTo>
                    <a:pt x="514" y="1235"/>
                  </a:moveTo>
                  <a:cubicBezTo>
                    <a:pt x="507" y="1235"/>
                    <a:pt x="507" y="1235"/>
                    <a:pt x="507" y="1235"/>
                  </a:cubicBezTo>
                  <a:cubicBezTo>
                    <a:pt x="507" y="1242"/>
                    <a:pt x="507" y="1242"/>
                    <a:pt x="507" y="1242"/>
                  </a:cubicBezTo>
                  <a:cubicBezTo>
                    <a:pt x="514" y="1242"/>
                    <a:pt x="514" y="1242"/>
                    <a:pt x="514" y="1242"/>
                  </a:cubicBezTo>
                  <a:cubicBezTo>
                    <a:pt x="514" y="1235"/>
                    <a:pt x="514" y="1235"/>
                    <a:pt x="514" y="1235"/>
                  </a:cubicBezTo>
                  <a:moveTo>
                    <a:pt x="529" y="1235"/>
                  </a:moveTo>
                  <a:cubicBezTo>
                    <a:pt x="522" y="1235"/>
                    <a:pt x="522" y="1235"/>
                    <a:pt x="522" y="1235"/>
                  </a:cubicBezTo>
                  <a:cubicBezTo>
                    <a:pt x="522" y="1242"/>
                    <a:pt x="522" y="1242"/>
                    <a:pt x="522" y="1242"/>
                  </a:cubicBezTo>
                  <a:cubicBezTo>
                    <a:pt x="529" y="1242"/>
                    <a:pt x="529" y="1242"/>
                    <a:pt x="529" y="1242"/>
                  </a:cubicBezTo>
                  <a:cubicBezTo>
                    <a:pt x="529" y="1235"/>
                    <a:pt x="529" y="1235"/>
                    <a:pt x="529" y="1235"/>
                  </a:cubicBezTo>
                  <a:moveTo>
                    <a:pt x="544" y="1235"/>
                  </a:moveTo>
                  <a:cubicBezTo>
                    <a:pt x="537" y="1235"/>
                    <a:pt x="537" y="1235"/>
                    <a:pt x="537" y="1235"/>
                  </a:cubicBezTo>
                  <a:cubicBezTo>
                    <a:pt x="537" y="1242"/>
                    <a:pt x="537" y="1242"/>
                    <a:pt x="537" y="1242"/>
                  </a:cubicBezTo>
                  <a:cubicBezTo>
                    <a:pt x="544" y="1242"/>
                    <a:pt x="544" y="1242"/>
                    <a:pt x="544" y="1242"/>
                  </a:cubicBezTo>
                  <a:cubicBezTo>
                    <a:pt x="544" y="1235"/>
                    <a:pt x="544" y="1235"/>
                    <a:pt x="544" y="1235"/>
                  </a:cubicBezTo>
                  <a:moveTo>
                    <a:pt x="558" y="1235"/>
                  </a:moveTo>
                  <a:cubicBezTo>
                    <a:pt x="551" y="1235"/>
                    <a:pt x="551" y="1235"/>
                    <a:pt x="551" y="1235"/>
                  </a:cubicBezTo>
                  <a:cubicBezTo>
                    <a:pt x="551" y="1242"/>
                    <a:pt x="551" y="1242"/>
                    <a:pt x="551" y="1242"/>
                  </a:cubicBezTo>
                  <a:cubicBezTo>
                    <a:pt x="558" y="1242"/>
                    <a:pt x="558" y="1242"/>
                    <a:pt x="558" y="1242"/>
                  </a:cubicBezTo>
                  <a:cubicBezTo>
                    <a:pt x="558" y="1235"/>
                    <a:pt x="558" y="1235"/>
                    <a:pt x="558" y="1235"/>
                  </a:cubicBezTo>
                  <a:moveTo>
                    <a:pt x="190" y="1220"/>
                  </a:moveTo>
                  <a:cubicBezTo>
                    <a:pt x="183" y="1220"/>
                    <a:pt x="183" y="1220"/>
                    <a:pt x="183" y="1220"/>
                  </a:cubicBezTo>
                  <a:cubicBezTo>
                    <a:pt x="183" y="1227"/>
                    <a:pt x="183" y="1227"/>
                    <a:pt x="183" y="1227"/>
                  </a:cubicBezTo>
                  <a:cubicBezTo>
                    <a:pt x="190" y="1227"/>
                    <a:pt x="190" y="1227"/>
                    <a:pt x="190" y="1227"/>
                  </a:cubicBezTo>
                  <a:cubicBezTo>
                    <a:pt x="190" y="1220"/>
                    <a:pt x="190" y="1220"/>
                    <a:pt x="190" y="1220"/>
                  </a:cubicBezTo>
                  <a:moveTo>
                    <a:pt x="204" y="1220"/>
                  </a:moveTo>
                  <a:cubicBezTo>
                    <a:pt x="197" y="1220"/>
                    <a:pt x="197" y="1220"/>
                    <a:pt x="197" y="1220"/>
                  </a:cubicBezTo>
                  <a:cubicBezTo>
                    <a:pt x="197" y="1227"/>
                    <a:pt x="197" y="1227"/>
                    <a:pt x="197" y="1227"/>
                  </a:cubicBezTo>
                  <a:cubicBezTo>
                    <a:pt x="204" y="1227"/>
                    <a:pt x="204" y="1227"/>
                    <a:pt x="204" y="1227"/>
                  </a:cubicBezTo>
                  <a:cubicBezTo>
                    <a:pt x="204" y="1220"/>
                    <a:pt x="204" y="1220"/>
                    <a:pt x="204" y="1220"/>
                  </a:cubicBezTo>
                  <a:moveTo>
                    <a:pt x="219" y="1220"/>
                  </a:moveTo>
                  <a:cubicBezTo>
                    <a:pt x="212" y="1220"/>
                    <a:pt x="212" y="1220"/>
                    <a:pt x="212" y="1220"/>
                  </a:cubicBezTo>
                  <a:cubicBezTo>
                    <a:pt x="212" y="1227"/>
                    <a:pt x="212" y="1227"/>
                    <a:pt x="212" y="1227"/>
                  </a:cubicBezTo>
                  <a:cubicBezTo>
                    <a:pt x="219" y="1227"/>
                    <a:pt x="219" y="1227"/>
                    <a:pt x="219" y="1227"/>
                  </a:cubicBezTo>
                  <a:cubicBezTo>
                    <a:pt x="219" y="1220"/>
                    <a:pt x="219" y="1220"/>
                    <a:pt x="219" y="1220"/>
                  </a:cubicBezTo>
                  <a:moveTo>
                    <a:pt x="234" y="1220"/>
                  </a:moveTo>
                  <a:cubicBezTo>
                    <a:pt x="227" y="1220"/>
                    <a:pt x="227" y="1220"/>
                    <a:pt x="227" y="1220"/>
                  </a:cubicBezTo>
                  <a:cubicBezTo>
                    <a:pt x="227" y="1227"/>
                    <a:pt x="227" y="1227"/>
                    <a:pt x="227" y="1227"/>
                  </a:cubicBezTo>
                  <a:cubicBezTo>
                    <a:pt x="234" y="1227"/>
                    <a:pt x="234" y="1227"/>
                    <a:pt x="234" y="1227"/>
                  </a:cubicBezTo>
                  <a:cubicBezTo>
                    <a:pt x="234" y="1220"/>
                    <a:pt x="234" y="1220"/>
                    <a:pt x="234" y="1220"/>
                  </a:cubicBezTo>
                  <a:moveTo>
                    <a:pt x="249" y="1220"/>
                  </a:moveTo>
                  <a:cubicBezTo>
                    <a:pt x="242" y="1220"/>
                    <a:pt x="242" y="1220"/>
                    <a:pt x="242" y="1220"/>
                  </a:cubicBezTo>
                  <a:cubicBezTo>
                    <a:pt x="242" y="1227"/>
                    <a:pt x="242" y="1227"/>
                    <a:pt x="242" y="1227"/>
                  </a:cubicBezTo>
                  <a:cubicBezTo>
                    <a:pt x="249" y="1227"/>
                    <a:pt x="249" y="1227"/>
                    <a:pt x="249" y="1227"/>
                  </a:cubicBezTo>
                  <a:cubicBezTo>
                    <a:pt x="249" y="1220"/>
                    <a:pt x="249" y="1220"/>
                    <a:pt x="249" y="1220"/>
                  </a:cubicBezTo>
                  <a:moveTo>
                    <a:pt x="263" y="1220"/>
                  </a:moveTo>
                  <a:cubicBezTo>
                    <a:pt x="256" y="1220"/>
                    <a:pt x="256" y="1220"/>
                    <a:pt x="256" y="1220"/>
                  </a:cubicBezTo>
                  <a:cubicBezTo>
                    <a:pt x="256" y="1227"/>
                    <a:pt x="256" y="1227"/>
                    <a:pt x="256" y="1227"/>
                  </a:cubicBezTo>
                  <a:cubicBezTo>
                    <a:pt x="263" y="1227"/>
                    <a:pt x="263" y="1227"/>
                    <a:pt x="263" y="1227"/>
                  </a:cubicBezTo>
                  <a:cubicBezTo>
                    <a:pt x="263" y="1220"/>
                    <a:pt x="263" y="1220"/>
                    <a:pt x="263" y="1220"/>
                  </a:cubicBezTo>
                  <a:moveTo>
                    <a:pt x="278" y="1220"/>
                  </a:moveTo>
                  <a:cubicBezTo>
                    <a:pt x="271" y="1220"/>
                    <a:pt x="271" y="1220"/>
                    <a:pt x="271" y="1220"/>
                  </a:cubicBezTo>
                  <a:cubicBezTo>
                    <a:pt x="271" y="1227"/>
                    <a:pt x="271" y="1227"/>
                    <a:pt x="271" y="1227"/>
                  </a:cubicBezTo>
                  <a:cubicBezTo>
                    <a:pt x="278" y="1227"/>
                    <a:pt x="278" y="1227"/>
                    <a:pt x="278" y="1227"/>
                  </a:cubicBezTo>
                  <a:cubicBezTo>
                    <a:pt x="278" y="1220"/>
                    <a:pt x="278" y="1220"/>
                    <a:pt x="278" y="1220"/>
                  </a:cubicBezTo>
                  <a:moveTo>
                    <a:pt x="293" y="1220"/>
                  </a:moveTo>
                  <a:cubicBezTo>
                    <a:pt x="286" y="1220"/>
                    <a:pt x="286" y="1220"/>
                    <a:pt x="286" y="1220"/>
                  </a:cubicBezTo>
                  <a:cubicBezTo>
                    <a:pt x="286" y="1227"/>
                    <a:pt x="286" y="1227"/>
                    <a:pt x="286" y="1227"/>
                  </a:cubicBezTo>
                  <a:cubicBezTo>
                    <a:pt x="293" y="1227"/>
                    <a:pt x="293" y="1227"/>
                    <a:pt x="293" y="1227"/>
                  </a:cubicBezTo>
                  <a:cubicBezTo>
                    <a:pt x="293" y="1220"/>
                    <a:pt x="293" y="1220"/>
                    <a:pt x="293" y="1220"/>
                  </a:cubicBezTo>
                  <a:moveTo>
                    <a:pt x="308" y="1220"/>
                  </a:moveTo>
                  <a:cubicBezTo>
                    <a:pt x="301" y="1220"/>
                    <a:pt x="301" y="1220"/>
                    <a:pt x="301" y="1220"/>
                  </a:cubicBezTo>
                  <a:cubicBezTo>
                    <a:pt x="301" y="1227"/>
                    <a:pt x="301" y="1227"/>
                    <a:pt x="301" y="1227"/>
                  </a:cubicBezTo>
                  <a:cubicBezTo>
                    <a:pt x="308" y="1227"/>
                    <a:pt x="308" y="1227"/>
                    <a:pt x="308" y="1227"/>
                  </a:cubicBezTo>
                  <a:cubicBezTo>
                    <a:pt x="308" y="1220"/>
                    <a:pt x="308" y="1220"/>
                    <a:pt x="308" y="1220"/>
                  </a:cubicBezTo>
                  <a:moveTo>
                    <a:pt x="322" y="1220"/>
                  </a:moveTo>
                  <a:cubicBezTo>
                    <a:pt x="315" y="1220"/>
                    <a:pt x="315" y="1220"/>
                    <a:pt x="315" y="1220"/>
                  </a:cubicBezTo>
                  <a:cubicBezTo>
                    <a:pt x="315" y="1227"/>
                    <a:pt x="315" y="1227"/>
                    <a:pt x="315" y="1227"/>
                  </a:cubicBezTo>
                  <a:cubicBezTo>
                    <a:pt x="322" y="1227"/>
                    <a:pt x="322" y="1227"/>
                    <a:pt x="322" y="1227"/>
                  </a:cubicBezTo>
                  <a:cubicBezTo>
                    <a:pt x="322" y="1220"/>
                    <a:pt x="322" y="1220"/>
                    <a:pt x="322" y="1220"/>
                  </a:cubicBezTo>
                  <a:moveTo>
                    <a:pt x="337" y="1220"/>
                  </a:moveTo>
                  <a:cubicBezTo>
                    <a:pt x="330" y="1220"/>
                    <a:pt x="330" y="1220"/>
                    <a:pt x="330" y="1220"/>
                  </a:cubicBezTo>
                  <a:cubicBezTo>
                    <a:pt x="330" y="1227"/>
                    <a:pt x="330" y="1227"/>
                    <a:pt x="330" y="1227"/>
                  </a:cubicBezTo>
                  <a:cubicBezTo>
                    <a:pt x="337" y="1227"/>
                    <a:pt x="337" y="1227"/>
                    <a:pt x="337" y="1227"/>
                  </a:cubicBezTo>
                  <a:cubicBezTo>
                    <a:pt x="337" y="1220"/>
                    <a:pt x="337" y="1220"/>
                    <a:pt x="337" y="1220"/>
                  </a:cubicBezTo>
                  <a:moveTo>
                    <a:pt x="352" y="1220"/>
                  </a:moveTo>
                  <a:cubicBezTo>
                    <a:pt x="345" y="1220"/>
                    <a:pt x="345" y="1220"/>
                    <a:pt x="345" y="1220"/>
                  </a:cubicBezTo>
                  <a:cubicBezTo>
                    <a:pt x="345" y="1227"/>
                    <a:pt x="345" y="1227"/>
                    <a:pt x="345" y="1227"/>
                  </a:cubicBezTo>
                  <a:cubicBezTo>
                    <a:pt x="352" y="1227"/>
                    <a:pt x="352" y="1227"/>
                    <a:pt x="352" y="1227"/>
                  </a:cubicBezTo>
                  <a:cubicBezTo>
                    <a:pt x="352" y="1220"/>
                    <a:pt x="352" y="1220"/>
                    <a:pt x="352" y="1220"/>
                  </a:cubicBezTo>
                  <a:moveTo>
                    <a:pt x="367" y="1220"/>
                  </a:moveTo>
                  <a:cubicBezTo>
                    <a:pt x="360" y="1220"/>
                    <a:pt x="360" y="1220"/>
                    <a:pt x="360" y="1220"/>
                  </a:cubicBezTo>
                  <a:cubicBezTo>
                    <a:pt x="360" y="1227"/>
                    <a:pt x="360" y="1227"/>
                    <a:pt x="360" y="1227"/>
                  </a:cubicBezTo>
                  <a:cubicBezTo>
                    <a:pt x="367" y="1227"/>
                    <a:pt x="367" y="1227"/>
                    <a:pt x="367" y="1227"/>
                  </a:cubicBezTo>
                  <a:cubicBezTo>
                    <a:pt x="367" y="1220"/>
                    <a:pt x="367" y="1220"/>
                    <a:pt x="367" y="1220"/>
                  </a:cubicBezTo>
                  <a:moveTo>
                    <a:pt x="381" y="1220"/>
                  </a:moveTo>
                  <a:cubicBezTo>
                    <a:pt x="374" y="1220"/>
                    <a:pt x="374" y="1220"/>
                    <a:pt x="374" y="1220"/>
                  </a:cubicBezTo>
                  <a:cubicBezTo>
                    <a:pt x="374" y="1227"/>
                    <a:pt x="374" y="1227"/>
                    <a:pt x="374" y="1227"/>
                  </a:cubicBezTo>
                  <a:cubicBezTo>
                    <a:pt x="381" y="1227"/>
                    <a:pt x="381" y="1227"/>
                    <a:pt x="381" y="1227"/>
                  </a:cubicBezTo>
                  <a:cubicBezTo>
                    <a:pt x="381" y="1220"/>
                    <a:pt x="381" y="1220"/>
                    <a:pt x="381" y="1220"/>
                  </a:cubicBezTo>
                  <a:moveTo>
                    <a:pt x="396" y="1220"/>
                  </a:moveTo>
                  <a:cubicBezTo>
                    <a:pt x="389" y="1220"/>
                    <a:pt x="389" y="1220"/>
                    <a:pt x="389" y="1220"/>
                  </a:cubicBezTo>
                  <a:cubicBezTo>
                    <a:pt x="389" y="1227"/>
                    <a:pt x="389" y="1227"/>
                    <a:pt x="389" y="1227"/>
                  </a:cubicBezTo>
                  <a:cubicBezTo>
                    <a:pt x="396" y="1227"/>
                    <a:pt x="396" y="1227"/>
                    <a:pt x="396" y="1227"/>
                  </a:cubicBezTo>
                  <a:cubicBezTo>
                    <a:pt x="396" y="1220"/>
                    <a:pt x="396" y="1220"/>
                    <a:pt x="396" y="1220"/>
                  </a:cubicBezTo>
                  <a:moveTo>
                    <a:pt x="411" y="1220"/>
                  </a:moveTo>
                  <a:cubicBezTo>
                    <a:pt x="404" y="1220"/>
                    <a:pt x="404" y="1220"/>
                    <a:pt x="404" y="1220"/>
                  </a:cubicBezTo>
                  <a:cubicBezTo>
                    <a:pt x="404" y="1227"/>
                    <a:pt x="404" y="1227"/>
                    <a:pt x="404" y="1227"/>
                  </a:cubicBezTo>
                  <a:cubicBezTo>
                    <a:pt x="411" y="1227"/>
                    <a:pt x="411" y="1227"/>
                    <a:pt x="411" y="1227"/>
                  </a:cubicBezTo>
                  <a:cubicBezTo>
                    <a:pt x="411" y="1220"/>
                    <a:pt x="411" y="1220"/>
                    <a:pt x="411" y="1220"/>
                  </a:cubicBezTo>
                  <a:moveTo>
                    <a:pt x="426" y="1220"/>
                  </a:moveTo>
                  <a:cubicBezTo>
                    <a:pt x="419" y="1220"/>
                    <a:pt x="419" y="1220"/>
                    <a:pt x="419" y="1220"/>
                  </a:cubicBezTo>
                  <a:cubicBezTo>
                    <a:pt x="419" y="1227"/>
                    <a:pt x="419" y="1227"/>
                    <a:pt x="419" y="1227"/>
                  </a:cubicBezTo>
                  <a:cubicBezTo>
                    <a:pt x="426" y="1227"/>
                    <a:pt x="426" y="1227"/>
                    <a:pt x="426" y="1227"/>
                  </a:cubicBezTo>
                  <a:cubicBezTo>
                    <a:pt x="426" y="1220"/>
                    <a:pt x="426" y="1220"/>
                    <a:pt x="426" y="1220"/>
                  </a:cubicBezTo>
                  <a:moveTo>
                    <a:pt x="440" y="1220"/>
                  </a:moveTo>
                  <a:cubicBezTo>
                    <a:pt x="433" y="1220"/>
                    <a:pt x="433" y="1220"/>
                    <a:pt x="433" y="1220"/>
                  </a:cubicBezTo>
                  <a:cubicBezTo>
                    <a:pt x="433" y="1227"/>
                    <a:pt x="433" y="1227"/>
                    <a:pt x="433" y="1227"/>
                  </a:cubicBezTo>
                  <a:cubicBezTo>
                    <a:pt x="440" y="1227"/>
                    <a:pt x="440" y="1227"/>
                    <a:pt x="440" y="1227"/>
                  </a:cubicBezTo>
                  <a:cubicBezTo>
                    <a:pt x="440" y="1220"/>
                    <a:pt x="440" y="1220"/>
                    <a:pt x="440" y="1220"/>
                  </a:cubicBezTo>
                  <a:moveTo>
                    <a:pt x="455" y="1220"/>
                  </a:moveTo>
                  <a:cubicBezTo>
                    <a:pt x="448" y="1220"/>
                    <a:pt x="448" y="1220"/>
                    <a:pt x="448" y="1220"/>
                  </a:cubicBezTo>
                  <a:cubicBezTo>
                    <a:pt x="448" y="1227"/>
                    <a:pt x="448" y="1227"/>
                    <a:pt x="448" y="1227"/>
                  </a:cubicBezTo>
                  <a:cubicBezTo>
                    <a:pt x="455" y="1227"/>
                    <a:pt x="455" y="1227"/>
                    <a:pt x="455" y="1227"/>
                  </a:cubicBezTo>
                  <a:cubicBezTo>
                    <a:pt x="455" y="1220"/>
                    <a:pt x="455" y="1220"/>
                    <a:pt x="455" y="1220"/>
                  </a:cubicBezTo>
                  <a:moveTo>
                    <a:pt x="470" y="1220"/>
                  </a:moveTo>
                  <a:cubicBezTo>
                    <a:pt x="463" y="1220"/>
                    <a:pt x="463" y="1220"/>
                    <a:pt x="463" y="1220"/>
                  </a:cubicBezTo>
                  <a:cubicBezTo>
                    <a:pt x="463" y="1227"/>
                    <a:pt x="463" y="1227"/>
                    <a:pt x="463" y="1227"/>
                  </a:cubicBezTo>
                  <a:cubicBezTo>
                    <a:pt x="470" y="1227"/>
                    <a:pt x="470" y="1227"/>
                    <a:pt x="470" y="1227"/>
                  </a:cubicBezTo>
                  <a:cubicBezTo>
                    <a:pt x="470" y="1220"/>
                    <a:pt x="470" y="1220"/>
                    <a:pt x="470" y="1220"/>
                  </a:cubicBezTo>
                  <a:moveTo>
                    <a:pt x="485" y="1220"/>
                  </a:moveTo>
                  <a:cubicBezTo>
                    <a:pt x="478" y="1220"/>
                    <a:pt x="478" y="1220"/>
                    <a:pt x="478" y="1220"/>
                  </a:cubicBezTo>
                  <a:cubicBezTo>
                    <a:pt x="478" y="1227"/>
                    <a:pt x="478" y="1227"/>
                    <a:pt x="478" y="1227"/>
                  </a:cubicBezTo>
                  <a:cubicBezTo>
                    <a:pt x="485" y="1227"/>
                    <a:pt x="485" y="1227"/>
                    <a:pt x="485" y="1227"/>
                  </a:cubicBezTo>
                  <a:cubicBezTo>
                    <a:pt x="485" y="1220"/>
                    <a:pt x="485" y="1220"/>
                    <a:pt x="485" y="1220"/>
                  </a:cubicBezTo>
                  <a:moveTo>
                    <a:pt x="499" y="1220"/>
                  </a:moveTo>
                  <a:cubicBezTo>
                    <a:pt x="492" y="1220"/>
                    <a:pt x="492" y="1220"/>
                    <a:pt x="492" y="1220"/>
                  </a:cubicBezTo>
                  <a:cubicBezTo>
                    <a:pt x="492" y="1227"/>
                    <a:pt x="492" y="1227"/>
                    <a:pt x="492" y="1227"/>
                  </a:cubicBezTo>
                  <a:cubicBezTo>
                    <a:pt x="499" y="1227"/>
                    <a:pt x="499" y="1227"/>
                    <a:pt x="499" y="1227"/>
                  </a:cubicBezTo>
                  <a:cubicBezTo>
                    <a:pt x="499" y="1220"/>
                    <a:pt x="499" y="1220"/>
                    <a:pt x="499" y="1220"/>
                  </a:cubicBezTo>
                  <a:moveTo>
                    <a:pt x="514" y="1220"/>
                  </a:moveTo>
                  <a:cubicBezTo>
                    <a:pt x="507" y="1220"/>
                    <a:pt x="507" y="1220"/>
                    <a:pt x="507" y="1220"/>
                  </a:cubicBezTo>
                  <a:cubicBezTo>
                    <a:pt x="507" y="1227"/>
                    <a:pt x="507" y="1227"/>
                    <a:pt x="507" y="1227"/>
                  </a:cubicBezTo>
                  <a:cubicBezTo>
                    <a:pt x="514" y="1227"/>
                    <a:pt x="514" y="1227"/>
                    <a:pt x="514" y="1227"/>
                  </a:cubicBezTo>
                  <a:cubicBezTo>
                    <a:pt x="514" y="1220"/>
                    <a:pt x="514" y="1220"/>
                    <a:pt x="514" y="1220"/>
                  </a:cubicBezTo>
                  <a:moveTo>
                    <a:pt x="529" y="1220"/>
                  </a:moveTo>
                  <a:cubicBezTo>
                    <a:pt x="522" y="1220"/>
                    <a:pt x="522" y="1220"/>
                    <a:pt x="522" y="1220"/>
                  </a:cubicBezTo>
                  <a:cubicBezTo>
                    <a:pt x="522" y="1227"/>
                    <a:pt x="522" y="1227"/>
                    <a:pt x="522" y="1227"/>
                  </a:cubicBezTo>
                  <a:cubicBezTo>
                    <a:pt x="529" y="1227"/>
                    <a:pt x="529" y="1227"/>
                    <a:pt x="529" y="1227"/>
                  </a:cubicBezTo>
                  <a:cubicBezTo>
                    <a:pt x="529" y="1220"/>
                    <a:pt x="529" y="1220"/>
                    <a:pt x="529" y="1220"/>
                  </a:cubicBezTo>
                  <a:moveTo>
                    <a:pt x="544" y="1220"/>
                  </a:moveTo>
                  <a:cubicBezTo>
                    <a:pt x="537" y="1220"/>
                    <a:pt x="537" y="1220"/>
                    <a:pt x="537" y="1220"/>
                  </a:cubicBezTo>
                  <a:cubicBezTo>
                    <a:pt x="537" y="1227"/>
                    <a:pt x="537" y="1227"/>
                    <a:pt x="537" y="1227"/>
                  </a:cubicBezTo>
                  <a:cubicBezTo>
                    <a:pt x="544" y="1227"/>
                    <a:pt x="544" y="1227"/>
                    <a:pt x="544" y="1227"/>
                  </a:cubicBezTo>
                  <a:cubicBezTo>
                    <a:pt x="544" y="1220"/>
                    <a:pt x="544" y="1220"/>
                    <a:pt x="544" y="1220"/>
                  </a:cubicBezTo>
                  <a:moveTo>
                    <a:pt x="558" y="1220"/>
                  </a:moveTo>
                  <a:cubicBezTo>
                    <a:pt x="551" y="1220"/>
                    <a:pt x="551" y="1220"/>
                    <a:pt x="551" y="1220"/>
                  </a:cubicBezTo>
                  <a:cubicBezTo>
                    <a:pt x="551" y="1227"/>
                    <a:pt x="551" y="1227"/>
                    <a:pt x="551" y="1227"/>
                  </a:cubicBezTo>
                  <a:cubicBezTo>
                    <a:pt x="558" y="1227"/>
                    <a:pt x="558" y="1227"/>
                    <a:pt x="558" y="1227"/>
                  </a:cubicBezTo>
                  <a:cubicBezTo>
                    <a:pt x="558" y="1220"/>
                    <a:pt x="558" y="1220"/>
                    <a:pt x="558" y="1220"/>
                  </a:cubicBezTo>
                  <a:moveTo>
                    <a:pt x="190" y="1205"/>
                  </a:moveTo>
                  <a:cubicBezTo>
                    <a:pt x="183" y="1205"/>
                    <a:pt x="183" y="1205"/>
                    <a:pt x="183" y="1205"/>
                  </a:cubicBezTo>
                  <a:cubicBezTo>
                    <a:pt x="183" y="1212"/>
                    <a:pt x="183" y="1212"/>
                    <a:pt x="183" y="1212"/>
                  </a:cubicBezTo>
                  <a:cubicBezTo>
                    <a:pt x="190" y="1212"/>
                    <a:pt x="190" y="1212"/>
                    <a:pt x="190" y="1212"/>
                  </a:cubicBezTo>
                  <a:cubicBezTo>
                    <a:pt x="190" y="1205"/>
                    <a:pt x="190" y="1205"/>
                    <a:pt x="190" y="1205"/>
                  </a:cubicBezTo>
                  <a:moveTo>
                    <a:pt x="204" y="1205"/>
                  </a:moveTo>
                  <a:cubicBezTo>
                    <a:pt x="197" y="1205"/>
                    <a:pt x="197" y="1205"/>
                    <a:pt x="197" y="1205"/>
                  </a:cubicBezTo>
                  <a:cubicBezTo>
                    <a:pt x="197" y="1212"/>
                    <a:pt x="197" y="1212"/>
                    <a:pt x="197" y="1212"/>
                  </a:cubicBezTo>
                  <a:cubicBezTo>
                    <a:pt x="204" y="1212"/>
                    <a:pt x="204" y="1212"/>
                    <a:pt x="204" y="1212"/>
                  </a:cubicBezTo>
                  <a:cubicBezTo>
                    <a:pt x="204" y="1205"/>
                    <a:pt x="204" y="1205"/>
                    <a:pt x="204" y="1205"/>
                  </a:cubicBezTo>
                  <a:moveTo>
                    <a:pt x="219" y="1205"/>
                  </a:moveTo>
                  <a:cubicBezTo>
                    <a:pt x="212" y="1205"/>
                    <a:pt x="212" y="1205"/>
                    <a:pt x="212" y="1205"/>
                  </a:cubicBezTo>
                  <a:cubicBezTo>
                    <a:pt x="212" y="1212"/>
                    <a:pt x="212" y="1212"/>
                    <a:pt x="212" y="1212"/>
                  </a:cubicBezTo>
                  <a:cubicBezTo>
                    <a:pt x="219" y="1212"/>
                    <a:pt x="219" y="1212"/>
                    <a:pt x="219" y="1212"/>
                  </a:cubicBezTo>
                  <a:cubicBezTo>
                    <a:pt x="219" y="1205"/>
                    <a:pt x="219" y="1205"/>
                    <a:pt x="219" y="1205"/>
                  </a:cubicBezTo>
                  <a:moveTo>
                    <a:pt x="234" y="1205"/>
                  </a:moveTo>
                  <a:cubicBezTo>
                    <a:pt x="227" y="1205"/>
                    <a:pt x="227" y="1205"/>
                    <a:pt x="227" y="1205"/>
                  </a:cubicBezTo>
                  <a:cubicBezTo>
                    <a:pt x="227" y="1212"/>
                    <a:pt x="227" y="1212"/>
                    <a:pt x="227" y="1212"/>
                  </a:cubicBezTo>
                  <a:cubicBezTo>
                    <a:pt x="234" y="1212"/>
                    <a:pt x="234" y="1212"/>
                    <a:pt x="234" y="1212"/>
                  </a:cubicBezTo>
                  <a:cubicBezTo>
                    <a:pt x="234" y="1205"/>
                    <a:pt x="234" y="1205"/>
                    <a:pt x="234" y="1205"/>
                  </a:cubicBezTo>
                  <a:moveTo>
                    <a:pt x="249" y="1205"/>
                  </a:moveTo>
                  <a:cubicBezTo>
                    <a:pt x="242" y="1205"/>
                    <a:pt x="242" y="1205"/>
                    <a:pt x="242" y="1205"/>
                  </a:cubicBezTo>
                  <a:cubicBezTo>
                    <a:pt x="242" y="1212"/>
                    <a:pt x="242" y="1212"/>
                    <a:pt x="242" y="1212"/>
                  </a:cubicBezTo>
                  <a:cubicBezTo>
                    <a:pt x="249" y="1212"/>
                    <a:pt x="249" y="1212"/>
                    <a:pt x="249" y="1212"/>
                  </a:cubicBezTo>
                  <a:cubicBezTo>
                    <a:pt x="249" y="1205"/>
                    <a:pt x="249" y="1205"/>
                    <a:pt x="249" y="1205"/>
                  </a:cubicBezTo>
                  <a:moveTo>
                    <a:pt x="263" y="1205"/>
                  </a:moveTo>
                  <a:cubicBezTo>
                    <a:pt x="256" y="1205"/>
                    <a:pt x="256" y="1205"/>
                    <a:pt x="256" y="1205"/>
                  </a:cubicBezTo>
                  <a:cubicBezTo>
                    <a:pt x="256" y="1212"/>
                    <a:pt x="256" y="1212"/>
                    <a:pt x="256" y="1212"/>
                  </a:cubicBezTo>
                  <a:cubicBezTo>
                    <a:pt x="263" y="1212"/>
                    <a:pt x="263" y="1212"/>
                    <a:pt x="263" y="1212"/>
                  </a:cubicBezTo>
                  <a:cubicBezTo>
                    <a:pt x="263" y="1205"/>
                    <a:pt x="263" y="1205"/>
                    <a:pt x="263" y="1205"/>
                  </a:cubicBezTo>
                  <a:moveTo>
                    <a:pt x="278" y="1205"/>
                  </a:moveTo>
                  <a:cubicBezTo>
                    <a:pt x="271" y="1205"/>
                    <a:pt x="271" y="1205"/>
                    <a:pt x="271" y="1205"/>
                  </a:cubicBezTo>
                  <a:cubicBezTo>
                    <a:pt x="271" y="1212"/>
                    <a:pt x="271" y="1212"/>
                    <a:pt x="271" y="1212"/>
                  </a:cubicBezTo>
                  <a:cubicBezTo>
                    <a:pt x="278" y="1212"/>
                    <a:pt x="278" y="1212"/>
                    <a:pt x="278" y="1212"/>
                  </a:cubicBezTo>
                  <a:cubicBezTo>
                    <a:pt x="278" y="1205"/>
                    <a:pt x="278" y="1205"/>
                    <a:pt x="278" y="1205"/>
                  </a:cubicBezTo>
                  <a:moveTo>
                    <a:pt x="293" y="1205"/>
                  </a:moveTo>
                  <a:cubicBezTo>
                    <a:pt x="286" y="1205"/>
                    <a:pt x="286" y="1205"/>
                    <a:pt x="286" y="1205"/>
                  </a:cubicBezTo>
                  <a:cubicBezTo>
                    <a:pt x="286" y="1212"/>
                    <a:pt x="286" y="1212"/>
                    <a:pt x="286" y="1212"/>
                  </a:cubicBezTo>
                  <a:cubicBezTo>
                    <a:pt x="293" y="1212"/>
                    <a:pt x="293" y="1212"/>
                    <a:pt x="293" y="1212"/>
                  </a:cubicBezTo>
                  <a:cubicBezTo>
                    <a:pt x="293" y="1205"/>
                    <a:pt x="293" y="1205"/>
                    <a:pt x="293" y="1205"/>
                  </a:cubicBezTo>
                  <a:moveTo>
                    <a:pt x="308" y="1205"/>
                  </a:moveTo>
                  <a:cubicBezTo>
                    <a:pt x="301" y="1205"/>
                    <a:pt x="301" y="1205"/>
                    <a:pt x="301" y="1205"/>
                  </a:cubicBezTo>
                  <a:cubicBezTo>
                    <a:pt x="301" y="1212"/>
                    <a:pt x="301" y="1212"/>
                    <a:pt x="301" y="1212"/>
                  </a:cubicBezTo>
                  <a:cubicBezTo>
                    <a:pt x="308" y="1212"/>
                    <a:pt x="308" y="1212"/>
                    <a:pt x="308" y="1212"/>
                  </a:cubicBezTo>
                  <a:cubicBezTo>
                    <a:pt x="308" y="1205"/>
                    <a:pt x="308" y="1205"/>
                    <a:pt x="308" y="1205"/>
                  </a:cubicBezTo>
                  <a:moveTo>
                    <a:pt x="322" y="1205"/>
                  </a:moveTo>
                  <a:cubicBezTo>
                    <a:pt x="315" y="1205"/>
                    <a:pt x="315" y="1205"/>
                    <a:pt x="315" y="1205"/>
                  </a:cubicBezTo>
                  <a:cubicBezTo>
                    <a:pt x="315" y="1212"/>
                    <a:pt x="315" y="1212"/>
                    <a:pt x="315" y="1212"/>
                  </a:cubicBezTo>
                  <a:cubicBezTo>
                    <a:pt x="322" y="1212"/>
                    <a:pt x="322" y="1212"/>
                    <a:pt x="322" y="1212"/>
                  </a:cubicBezTo>
                  <a:cubicBezTo>
                    <a:pt x="322" y="1205"/>
                    <a:pt x="322" y="1205"/>
                    <a:pt x="322" y="1205"/>
                  </a:cubicBezTo>
                  <a:moveTo>
                    <a:pt x="337" y="1205"/>
                  </a:moveTo>
                  <a:cubicBezTo>
                    <a:pt x="330" y="1205"/>
                    <a:pt x="330" y="1205"/>
                    <a:pt x="330" y="1205"/>
                  </a:cubicBezTo>
                  <a:cubicBezTo>
                    <a:pt x="330" y="1212"/>
                    <a:pt x="330" y="1212"/>
                    <a:pt x="330" y="1212"/>
                  </a:cubicBezTo>
                  <a:cubicBezTo>
                    <a:pt x="337" y="1212"/>
                    <a:pt x="337" y="1212"/>
                    <a:pt x="337" y="1212"/>
                  </a:cubicBezTo>
                  <a:cubicBezTo>
                    <a:pt x="337" y="1205"/>
                    <a:pt x="337" y="1205"/>
                    <a:pt x="337" y="1205"/>
                  </a:cubicBezTo>
                  <a:moveTo>
                    <a:pt x="352" y="1205"/>
                  </a:moveTo>
                  <a:cubicBezTo>
                    <a:pt x="345" y="1205"/>
                    <a:pt x="345" y="1205"/>
                    <a:pt x="345" y="1205"/>
                  </a:cubicBezTo>
                  <a:cubicBezTo>
                    <a:pt x="345" y="1212"/>
                    <a:pt x="345" y="1212"/>
                    <a:pt x="345" y="1212"/>
                  </a:cubicBezTo>
                  <a:cubicBezTo>
                    <a:pt x="352" y="1212"/>
                    <a:pt x="352" y="1212"/>
                    <a:pt x="352" y="1212"/>
                  </a:cubicBezTo>
                  <a:cubicBezTo>
                    <a:pt x="352" y="1205"/>
                    <a:pt x="352" y="1205"/>
                    <a:pt x="352" y="1205"/>
                  </a:cubicBezTo>
                  <a:moveTo>
                    <a:pt x="367" y="1205"/>
                  </a:moveTo>
                  <a:cubicBezTo>
                    <a:pt x="360" y="1205"/>
                    <a:pt x="360" y="1205"/>
                    <a:pt x="360" y="1205"/>
                  </a:cubicBezTo>
                  <a:cubicBezTo>
                    <a:pt x="360" y="1212"/>
                    <a:pt x="360" y="1212"/>
                    <a:pt x="360" y="1212"/>
                  </a:cubicBezTo>
                  <a:cubicBezTo>
                    <a:pt x="367" y="1212"/>
                    <a:pt x="367" y="1212"/>
                    <a:pt x="367" y="1212"/>
                  </a:cubicBezTo>
                  <a:cubicBezTo>
                    <a:pt x="367" y="1205"/>
                    <a:pt x="367" y="1205"/>
                    <a:pt x="367" y="1205"/>
                  </a:cubicBezTo>
                  <a:moveTo>
                    <a:pt x="381" y="1205"/>
                  </a:moveTo>
                  <a:cubicBezTo>
                    <a:pt x="374" y="1205"/>
                    <a:pt x="374" y="1205"/>
                    <a:pt x="374" y="1205"/>
                  </a:cubicBezTo>
                  <a:cubicBezTo>
                    <a:pt x="374" y="1212"/>
                    <a:pt x="374" y="1212"/>
                    <a:pt x="374" y="1212"/>
                  </a:cubicBezTo>
                  <a:cubicBezTo>
                    <a:pt x="381" y="1212"/>
                    <a:pt x="381" y="1212"/>
                    <a:pt x="381" y="1212"/>
                  </a:cubicBezTo>
                  <a:cubicBezTo>
                    <a:pt x="381" y="1205"/>
                    <a:pt x="381" y="1205"/>
                    <a:pt x="381" y="1205"/>
                  </a:cubicBezTo>
                  <a:moveTo>
                    <a:pt x="396" y="1205"/>
                  </a:moveTo>
                  <a:cubicBezTo>
                    <a:pt x="389" y="1205"/>
                    <a:pt x="389" y="1205"/>
                    <a:pt x="389" y="1205"/>
                  </a:cubicBezTo>
                  <a:cubicBezTo>
                    <a:pt x="389" y="1212"/>
                    <a:pt x="389" y="1212"/>
                    <a:pt x="389" y="1212"/>
                  </a:cubicBezTo>
                  <a:cubicBezTo>
                    <a:pt x="396" y="1212"/>
                    <a:pt x="396" y="1212"/>
                    <a:pt x="396" y="1212"/>
                  </a:cubicBezTo>
                  <a:cubicBezTo>
                    <a:pt x="396" y="1205"/>
                    <a:pt x="396" y="1205"/>
                    <a:pt x="396" y="1205"/>
                  </a:cubicBezTo>
                  <a:moveTo>
                    <a:pt x="411" y="1205"/>
                  </a:moveTo>
                  <a:cubicBezTo>
                    <a:pt x="404" y="1205"/>
                    <a:pt x="404" y="1205"/>
                    <a:pt x="404" y="1205"/>
                  </a:cubicBezTo>
                  <a:cubicBezTo>
                    <a:pt x="404" y="1212"/>
                    <a:pt x="404" y="1212"/>
                    <a:pt x="404" y="1212"/>
                  </a:cubicBezTo>
                  <a:cubicBezTo>
                    <a:pt x="411" y="1212"/>
                    <a:pt x="411" y="1212"/>
                    <a:pt x="411" y="1212"/>
                  </a:cubicBezTo>
                  <a:cubicBezTo>
                    <a:pt x="411" y="1205"/>
                    <a:pt x="411" y="1205"/>
                    <a:pt x="411" y="1205"/>
                  </a:cubicBezTo>
                  <a:moveTo>
                    <a:pt x="426" y="1205"/>
                  </a:moveTo>
                  <a:cubicBezTo>
                    <a:pt x="419" y="1205"/>
                    <a:pt x="419" y="1205"/>
                    <a:pt x="419" y="1205"/>
                  </a:cubicBezTo>
                  <a:cubicBezTo>
                    <a:pt x="419" y="1212"/>
                    <a:pt x="419" y="1212"/>
                    <a:pt x="419" y="1212"/>
                  </a:cubicBezTo>
                  <a:cubicBezTo>
                    <a:pt x="426" y="1212"/>
                    <a:pt x="426" y="1212"/>
                    <a:pt x="426" y="1212"/>
                  </a:cubicBezTo>
                  <a:cubicBezTo>
                    <a:pt x="426" y="1205"/>
                    <a:pt x="426" y="1205"/>
                    <a:pt x="426" y="1205"/>
                  </a:cubicBezTo>
                  <a:moveTo>
                    <a:pt x="440" y="1205"/>
                  </a:moveTo>
                  <a:cubicBezTo>
                    <a:pt x="433" y="1205"/>
                    <a:pt x="433" y="1205"/>
                    <a:pt x="433" y="1205"/>
                  </a:cubicBezTo>
                  <a:cubicBezTo>
                    <a:pt x="433" y="1212"/>
                    <a:pt x="433" y="1212"/>
                    <a:pt x="433" y="1212"/>
                  </a:cubicBezTo>
                  <a:cubicBezTo>
                    <a:pt x="440" y="1212"/>
                    <a:pt x="440" y="1212"/>
                    <a:pt x="440" y="1212"/>
                  </a:cubicBezTo>
                  <a:cubicBezTo>
                    <a:pt x="440" y="1205"/>
                    <a:pt x="440" y="1205"/>
                    <a:pt x="440" y="1205"/>
                  </a:cubicBezTo>
                  <a:moveTo>
                    <a:pt x="455" y="1205"/>
                  </a:moveTo>
                  <a:cubicBezTo>
                    <a:pt x="448" y="1205"/>
                    <a:pt x="448" y="1205"/>
                    <a:pt x="448" y="1205"/>
                  </a:cubicBezTo>
                  <a:cubicBezTo>
                    <a:pt x="448" y="1212"/>
                    <a:pt x="448" y="1212"/>
                    <a:pt x="448" y="1212"/>
                  </a:cubicBezTo>
                  <a:cubicBezTo>
                    <a:pt x="455" y="1212"/>
                    <a:pt x="455" y="1212"/>
                    <a:pt x="455" y="1212"/>
                  </a:cubicBezTo>
                  <a:cubicBezTo>
                    <a:pt x="455" y="1205"/>
                    <a:pt x="455" y="1205"/>
                    <a:pt x="455" y="1205"/>
                  </a:cubicBezTo>
                  <a:moveTo>
                    <a:pt x="470" y="1205"/>
                  </a:moveTo>
                  <a:cubicBezTo>
                    <a:pt x="463" y="1205"/>
                    <a:pt x="463" y="1205"/>
                    <a:pt x="463" y="1205"/>
                  </a:cubicBezTo>
                  <a:cubicBezTo>
                    <a:pt x="463" y="1212"/>
                    <a:pt x="463" y="1212"/>
                    <a:pt x="463" y="1212"/>
                  </a:cubicBezTo>
                  <a:cubicBezTo>
                    <a:pt x="470" y="1212"/>
                    <a:pt x="470" y="1212"/>
                    <a:pt x="470" y="1212"/>
                  </a:cubicBezTo>
                  <a:cubicBezTo>
                    <a:pt x="470" y="1205"/>
                    <a:pt x="470" y="1205"/>
                    <a:pt x="470" y="1205"/>
                  </a:cubicBezTo>
                  <a:moveTo>
                    <a:pt x="485" y="1205"/>
                  </a:moveTo>
                  <a:cubicBezTo>
                    <a:pt x="478" y="1205"/>
                    <a:pt x="478" y="1205"/>
                    <a:pt x="478" y="1205"/>
                  </a:cubicBezTo>
                  <a:cubicBezTo>
                    <a:pt x="478" y="1212"/>
                    <a:pt x="478" y="1212"/>
                    <a:pt x="478" y="1212"/>
                  </a:cubicBezTo>
                  <a:cubicBezTo>
                    <a:pt x="485" y="1212"/>
                    <a:pt x="485" y="1212"/>
                    <a:pt x="485" y="1212"/>
                  </a:cubicBezTo>
                  <a:cubicBezTo>
                    <a:pt x="485" y="1205"/>
                    <a:pt x="485" y="1205"/>
                    <a:pt x="485" y="1205"/>
                  </a:cubicBezTo>
                  <a:moveTo>
                    <a:pt x="499" y="1205"/>
                  </a:moveTo>
                  <a:cubicBezTo>
                    <a:pt x="492" y="1205"/>
                    <a:pt x="492" y="1205"/>
                    <a:pt x="492" y="1205"/>
                  </a:cubicBezTo>
                  <a:cubicBezTo>
                    <a:pt x="492" y="1212"/>
                    <a:pt x="492" y="1212"/>
                    <a:pt x="492" y="1212"/>
                  </a:cubicBezTo>
                  <a:cubicBezTo>
                    <a:pt x="499" y="1212"/>
                    <a:pt x="499" y="1212"/>
                    <a:pt x="499" y="1212"/>
                  </a:cubicBezTo>
                  <a:cubicBezTo>
                    <a:pt x="499" y="1205"/>
                    <a:pt x="499" y="1205"/>
                    <a:pt x="499" y="1205"/>
                  </a:cubicBezTo>
                  <a:moveTo>
                    <a:pt x="514" y="1205"/>
                  </a:moveTo>
                  <a:cubicBezTo>
                    <a:pt x="507" y="1205"/>
                    <a:pt x="507" y="1205"/>
                    <a:pt x="507" y="1205"/>
                  </a:cubicBezTo>
                  <a:cubicBezTo>
                    <a:pt x="507" y="1212"/>
                    <a:pt x="507" y="1212"/>
                    <a:pt x="507" y="1212"/>
                  </a:cubicBezTo>
                  <a:cubicBezTo>
                    <a:pt x="514" y="1212"/>
                    <a:pt x="514" y="1212"/>
                    <a:pt x="514" y="1212"/>
                  </a:cubicBezTo>
                  <a:cubicBezTo>
                    <a:pt x="514" y="1205"/>
                    <a:pt x="514" y="1205"/>
                    <a:pt x="514" y="1205"/>
                  </a:cubicBezTo>
                  <a:moveTo>
                    <a:pt x="529" y="1205"/>
                  </a:moveTo>
                  <a:cubicBezTo>
                    <a:pt x="522" y="1205"/>
                    <a:pt x="522" y="1205"/>
                    <a:pt x="522" y="1205"/>
                  </a:cubicBezTo>
                  <a:cubicBezTo>
                    <a:pt x="522" y="1212"/>
                    <a:pt x="522" y="1212"/>
                    <a:pt x="522" y="1212"/>
                  </a:cubicBezTo>
                  <a:cubicBezTo>
                    <a:pt x="529" y="1212"/>
                    <a:pt x="529" y="1212"/>
                    <a:pt x="529" y="1212"/>
                  </a:cubicBezTo>
                  <a:cubicBezTo>
                    <a:pt x="529" y="1205"/>
                    <a:pt x="529" y="1205"/>
                    <a:pt x="529" y="1205"/>
                  </a:cubicBezTo>
                  <a:moveTo>
                    <a:pt x="544" y="1205"/>
                  </a:moveTo>
                  <a:cubicBezTo>
                    <a:pt x="537" y="1205"/>
                    <a:pt x="537" y="1205"/>
                    <a:pt x="537" y="1205"/>
                  </a:cubicBezTo>
                  <a:cubicBezTo>
                    <a:pt x="537" y="1212"/>
                    <a:pt x="537" y="1212"/>
                    <a:pt x="537" y="1212"/>
                  </a:cubicBezTo>
                  <a:cubicBezTo>
                    <a:pt x="544" y="1212"/>
                    <a:pt x="544" y="1212"/>
                    <a:pt x="544" y="1212"/>
                  </a:cubicBezTo>
                  <a:cubicBezTo>
                    <a:pt x="544" y="1205"/>
                    <a:pt x="544" y="1205"/>
                    <a:pt x="544" y="1205"/>
                  </a:cubicBezTo>
                  <a:moveTo>
                    <a:pt x="558" y="1205"/>
                  </a:moveTo>
                  <a:cubicBezTo>
                    <a:pt x="551" y="1205"/>
                    <a:pt x="551" y="1205"/>
                    <a:pt x="551" y="1205"/>
                  </a:cubicBezTo>
                  <a:cubicBezTo>
                    <a:pt x="551" y="1212"/>
                    <a:pt x="551" y="1212"/>
                    <a:pt x="551" y="1212"/>
                  </a:cubicBezTo>
                  <a:cubicBezTo>
                    <a:pt x="558" y="1212"/>
                    <a:pt x="558" y="1212"/>
                    <a:pt x="558" y="1212"/>
                  </a:cubicBezTo>
                  <a:cubicBezTo>
                    <a:pt x="558" y="1205"/>
                    <a:pt x="558" y="1205"/>
                    <a:pt x="558" y="1205"/>
                  </a:cubicBezTo>
                  <a:moveTo>
                    <a:pt x="190" y="1190"/>
                  </a:moveTo>
                  <a:cubicBezTo>
                    <a:pt x="183" y="1190"/>
                    <a:pt x="183" y="1190"/>
                    <a:pt x="183" y="1190"/>
                  </a:cubicBezTo>
                  <a:cubicBezTo>
                    <a:pt x="183" y="1197"/>
                    <a:pt x="183" y="1197"/>
                    <a:pt x="183" y="1197"/>
                  </a:cubicBezTo>
                  <a:cubicBezTo>
                    <a:pt x="190" y="1197"/>
                    <a:pt x="190" y="1197"/>
                    <a:pt x="190" y="1197"/>
                  </a:cubicBezTo>
                  <a:cubicBezTo>
                    <a:pt x="190" y="1190"/>
                    <a:pt x="190" y="1190"/>
                    <a:pt x="190" y="1190"/>
                  </a:cubicBezTo>
                  <a:moveTo>
                    <a:pt x="204" y="1190"/>
                  </a:moveTo>
                  <a:cubicBezTo>
                    <a:pt x="197" y="1190"/>
                    <a:pt x="197" y="1190"/>
                    <a:pt x="197" y="1190"/>
                  </a:cubicBezTo>
                  <a:cubicBezTo>
                    <a:pt x="197" y="1197"/>
                    <a:pt x="197" y="1197"/>
                    <a:pt x="197" y="1197"/>
                  </a:cubicBezTo>
                  <a:cubicBezTo>
                    <a:pt x="204" y="1197"/>
                    <a:pt x="204" y="1197"/>
                    <a:pt x="204" y="1197"/>
                  </a:cubicBezTo>
                  <a:cubicBezTo>
                    <a:pt x="204" y="1190"/>
                    <a:pt x="204" y="1190"/>
                    <a:pt x="204" y="1190"/>
                  </a:cubicBezTo>
                  <a:moveTo>
                    <a:pt x="219" y="1190"/>
                  </a:moveTo>
                  <a:cubicBezTo>
                    <a:pt x="212" y="1190"/>
                    <a:pt x="212" y="1190"/>
                    <a:pt x="212" y="1190"/>
                  </a:cubicBezTo>
                  <a:cubicBezTo>
                    <a:pt x="212" y="1197"/>
                    <a:pt x="212" y="1197"/>
                    <a:pt x="212" y="1197"/>
                  </a:cubicBezTo>
                  <a:cubicBezTo>
                    <a:pt x="219" y="1197"/>
                    <a:pt x="219" y="1197"/>
                    <a:pt x="219" y="1197"/>
                  </a:cubicBezTo>
                  <a:cubicBezTo>
                    <a:pt x="219" y="1190"/>
                    <a:pt x="219" y="1190"/>
                    <a:pt x="219" y="1190"/>
                  </a:cubicBezTo>
                  <a:moveTo>
                    <a:pt x="234" y="1190"/>
                  </a:moveTo>
                  <a:cubicBezTo>
                    <a:pt x="227" y="1190"/>
                    <a:pt x="227" y="1190"/>
                    <a:pt x="227" y="1190"/>
                  </a:cubicBezTo>
                  <a:cubicBezTo>
                    <a:pt x="227" y="1197"/>
                    <a:pt x="227" y="1197"/>
                    <a:pt x="227" y="1197"/>
                  </a:cubicBezTo>
                  <a:cubicBezTo>
                    <a:pt x="234" y="1197"/>
                    <a:pt x="234" y="1197"/>
                    <a:pt x="234" y="1197"/>
                  </a:cubicBezTo>
                  <a:cubicBezTo>
                    <a:pt x="234" y="1190"/>
                    <a:pt x="234" y="1190"/>
                    <a:pt x="234" y="1190"/>
                  </a:cubicBezTo>
                  <a:moveTo>
                    <a:pt x="249" y="1190"/>
                  </a:moveTo>
                  <a:cubicBezTo>
                    <a:pt x="242" y="1190"/>
                    <a:pt x="242" y="1190"/>
                    <a:pt x="242" y="1190"/>
                  </a:cubicBezTo>
                  <a:cubicBezTo>
                    <a:pt x="242" y="1197"/>
                    <a:pt x="242" y="1197"/>
                    <a:pt x="242" y="1197"/>
                  </a:cubicBezTo>
                  <a:cubicBezTo>
                    <a:pt x="249" y="1197"/>
                    <a:pt x="249" y="1197"/>
                    <a:pt x="249" y="1197"/>
                  </a:cubicBezTo>
                  <a:cubicBezTo>
                    <a:pt x="249" y="1190"/>
                    <a:pt x="249" y="1190"/>
                    <a:pt x="249" y="1190"/>
                  </a:cubicBezTo>
                  <a:moveTo>
                    <a:pt x="263" y="1190"/>
                  </a:moveTo>
                  <a:cubicBezTo>
                    <a:pt x="256" y="1190"/>
                    <a:pt x="256" y="1190"/>
                    <a:pt x="256" y="1190"/>
                  </a:cubicBezTo>
                  <a:cubicBezTo>
                    <a:pt x="256" y="1197"/>
                    <a:pt x="256" y="1197"/>
                    <a:pt x="256" y="1197"/>
                  </a:cubicBezTo>
                  <a:cubicBezTo>
                    <a:pt x="263" y="1197"/>
                    <a:pt x="263" y="1197"/>
                    <a:pt x="263" y="1197"/>
                  </a:cubicBezTo>
                  <a:cubicBezTo>
                    <a:pt x="263" y="1190"/>
                    <a:pt x="263" y="1190"/>
                    <a:pt x="263" y="1190"/>
                  </a:cubicBezTo>
                  <a:moveTo>
                    <a:pt x="278" y="1190"/>
                  </a:moveTo>
                  <a:cubicBezTo>
                    <a:pt x="271" y="1190"/>
                    <a:pt x="271" y="1190"/>
                    <a:pt x="271" y="1190"/>
                  </a:cubicBezTo>
                  <a:cubicBezTo>
                    <a:pt x="271" y="1197"/>
                    <a:pt x="271" y="1197"/>
                    <a:pt x="271" y="1197"/>
                  </a:cubicBezTo>
                  <a:cubicBezTo>
                    <a:pt x="278" y="1197"/>
                    <a:pt x="278" y="1197"/>
                    <a:pt x="278" y="1197"/>
                  </a:cubicBezTo>
                  <a:cubicBezTo>
                    <a:pt x="278" y="1190"/>
                    <a:pt x="278" y="1190"/>
                    <a:pt x="278" y="1190"/>
                  </a:cubicBezTo>
                  <a:moveTo>
                    <a:pt x="293" y="1190"/>
                  </a:moveTo>
                  <a:cubicBezTo>
                    <a:pt x="286" y="1190"/>
                    <a:pt x="286" y="1190"/>
                    <a:pt x="286" y="1190"/>
                  </a:cubicBezTo>
                  <a:cubicBezTo>
                    <a:pt x="286" y="1197"/>
                    <a:pt x="286" y="1197"/>
                    <a:pt x="286" y="1197"/>
                  </a:cubicBezTo>
                  <a:cubicBezTo>
                    <a:pt x="293" y="1197"/>
                    <a:pt x="293" y="1197"/>
                    <a:pt x="293" y="1197"/>
                  </a:cubicBezTo>
                  <a:cubicBezTo>
                    <a:pt x="293" y="1190"/>
                    <a:pt x="293" y="1190"/>
                    <a:pt x="293" y="1190"/>
                  </a:cubicBezTo>
                  <a:moveTo>
                    <a:pt x="308" y="1190"/>
                  </a:moveTo>
                  <a:cubicBezTo>
                    <a:pt x="301" y="1190"/>
                    <a:pt x="301" y="1190"/>
                    <a:pt x="301" y="1190"/>
                  </a:cubicBezTo>
                  <a:cubicBezTo>
                    <a:pt x="301" y="1197"/>
                    <a:pt x="301" y="1197"/>
                    <a:pt x="301" y="1197"/>
                  </a:cubicBezTo>
                  <a:cubicBezTo>
                    <a:pt x="308" y="1197"/>
                    <a:pt x="308" y="1197"/>
                    <a:pt x="308" y="1197"/>
                  </a:cubicBezTo>
                  <a:cubicBezTo>
                    <a:pt x="308" y="1190"/>
                    <a:pt x="308" y="1190"/>
                    <a:pt x="308" y="1190"/>
                  </a:cubicBezTo>
                  <a:moveTo>
                    <a:pt x="322" y="1190"/>
                  </a:moveTo>
                  <a:cubicBezTo>
                    <a:pt x="315" y="1190"/>
                    <a:pt x="315" y="1190"/>
                    <a:pt x="315" y="1190"/>
                  </a:cubicBezTo>
                  <a:cubicBezTo>
                    <a:pt x="315" y="1197"/>
                    <a:pt x="315" y="1197"/>
                    <a:pt x="315" y="1197"/>
                  </a:cubicBezTo>
                  <a:cubicBezTo>
                    <a:pt x="322" y="1197"/>
                    <a:pt x="322" y="1197"/>
                    <a:pt x="322" y="1197"/>
                  </a:cubicBezTo>
                  <a:cubicBezTo>
                    <a:pt x="322" y="1190"/>
                    <a:pt x="322" y="1190"/>
                    <a:pt x="322" y="1190"/>
                  </a:cubicBezTo>
                  <a:moveTo>
                    <a:pt x="337" y="1190"/>
                  </a:moveTo>
                  <a:cubicBezTo>
                    <a:pt x="330" y="1190"/>
                    <a:pt x="330" y="1190"/>
                    <a:pt x="330" y="1190"/>
                  </a:cubicBezTo>
                  <a:cubicBezTo>
                    <a:pt x="330" y="1197"/>
                    <a:pt x="330" y="1197"/>
                    <a:pt x="330" y="1197"/>
                  </a:cubicBezTo>
                  <a:cubicBezTo>
                    <a:pt x="337" y="1197"/>
                    <a:pt x="337" y="1197"/>
                    <a:pt x="337" y="1197"/>
                  </a:cubicBezTo>
                  <a:cubicBezTo>
                    <a:pt x="337" y="1190"/>
                    <a:pt x="337" y="1190"/>
                    <a:pt x="337" y="1190"/>
                  </a:cubicBezTo>
                  <a:moveTo>
                    <a:pt x="352" y="1190"/>
                  </a:moveTo>
                  <a:cubicBezTo>
                    <a:pt x="345" y="1190"/>
                    <a:pt x="345" y="1190"/>
                    <a:pt x="345" y="1190"/>
                  </a:cubicBezTo>
                  <a:cubicBezTo>
                    <a:pt x="345" y="1197"/>
                    <a:pt x="345" y="1197"/>
                    <a:pt x="345" y="1197"/>
                  </a:cubicBezTo>
                  <a:cubicBezTo>
                    <a:pt x="352" y="1197"/>
                    <a:pt x="352" y="1197"/>
                    <a:pt x="352" y="1197"/>
                  </a:cubicBezTo>
                  <a:cubicBezTo>
                    <a:pt x="352" y="1190"/>
                    <a:pt x="352" y="1190"/>
                    <a:pt x="352" y="1190"/>
                  </a:cubicBezTo>
                  <a:moveTo>
                    <a:pt x="367" y="1190"/>
                  </a:moveTo>
                  <a:cubicBezTo>
                    <a:pt x="360" y="1190"/>
                    <a:pt x="360" y="1190"/>
                    <a:pt x="360" y="1190"/>
                  </a:cubicBezTo>
                  <a:cubicBezTo>
                    <a:pt x="360" y="1197"/>
                    <a:pt x="360" y="1197"/>
                    <a:pt x="360" y="1197"/>
                  </a:cubicBezTo>
                  <a:cubicBezTo>
                    <a:pt x="367" y="1197"/>
                    <a:pt x="367" y="1197"/>
                    <a:pt x="367" y="1197"/>
                  </a:cubicBezTo>
                  <a:cubicBezTo>
                    <a:pt x="367" y="1190"/>
                    <a:pt x="367" y="1190"/>
                    <a:pt x="367" y="1190"/>
                  </a:cubicBezTo>
                  <a:moveTo>
                    <a:pt x="381" y="1190"/>
                  </a:moveTo>
                  <a:cubicBezTo>
                    <a:pt x="374" y="1190"/>
                    <a:pt x="374" y="1190"/>
                    <a:pt x="374" y="1190"/>
                  </a:cubicBezTo>
                  <a:cubicBezTo>
                    <a:pt x="374" y="1197"/>
                    <a:pt x="374" y="1197"/>
                    <a:pt x="374" y="1197"/>
                  </a:cubicBezTo>
                  <a:cubicBezTo>
                    <a:pt x="381" y="1197"/>
                    <a:pt x="381" y="1197"/>
                    <a:pt x="381" y="1197"/>
                  </a:cubicBezTo>
                  <a:cubicBezTo>
                    <a:pt x="381" y="1190"/>
                    <a:pt x="381" y="1190"/>
                    <a:pt x="381" y="1190"/>
                  </a:cubicBezTo>
                  <a:moveTo>
                    <a:pt x="396" y="1190"/>
                  </a:moveTo>
                  <a:cubicBezTo>
                    <a:pt x="389" y="1190"/>
                    <a:pt x="389" y="1190"/>
                    <a:pt x="389" y="1190"/>
                  </a:cubicBezTo>
                  <a:cubicBezTo>
                    <a:pt x="389" y="1197"/>
                    <a:pt x="389" y="1197"/>
                    <a:pt x="389" y="1197"/>
                  </a:cubicBezTo>
                  <a:cubicBezTo>
                    <a:pt x="396" y="1197"/>
                    <a:pt x="396" y="1197"/>
                    <a:pt x="396" y="1197"/>
                  </a:cubicBezTo>
                  <a:cubicBezTo>
                    <a:pt x="396" y="1190"/>
                    <a:pt x="396" y="1190"/>
                    <a:pt x="396" y="1190"/>
                  </a:cubicBezTo>
                  <a:moveTo>
                    <a:pt x="411" y="1190"/>
                  </a:moveTo>
                  <a:cubicBezTo>
                    <a:pt x="404" y="1190"/>
                    <a:pt x="404" y="1190"/>
                    <a:pt x="404" y="1190"/>
                  </a:cubicBezTo>
                  <a:cubicBezTo>
                    <a:pt x="404" y="1197"/>
                    <a:pt x="404" y="1197"/>
                    <a:pt x="404" y="1197"/>
                  </a:cubicBezTo>
                  <a:cubicBezTo>
                    <a:pt x="411" y="1197"/>
                    <a:pt x="411" y="1197"/>
                    <a:pt x="411" y="1197"/>
                  </a:cubicBezTo>
                  <a:cubicBezTo>
                    <a:pt x="411" y="1190"/>
                    <a:pt x="411" y="1190"/>
                    <a:pt x="411" y="1190"/>
                  </a:cubicBezTo>
                  <a:moveTo>
                    <a:pt x="426" y="1190"/>
                  </a:moveTo>
                  <a:cubicBezTo>
                    <a:pt x="419" y="1190"/>
                    <a:pt x="419" y="1190"/>
                    <a:pt x="419" y="1190"/>
                  </a:cubicBezTo>
                  <a:cubicBezTo>
                    <a:pt x="419" y="1197"/>
                    <a:pt x="419" y="1197"/>
                    <a:pt x="419" y="1197"/>
                  </a:cubicBezTo>
                  <a:cubicBezTo>
                    <a:pt x="426" y="1197"/>
                    <a:pt x="426" y="1197"/>
                    <a:pt x="426" y="1197"/>
                  </a:cubicBezTo>
                  <a:cubicBezTo>
                    <a:pt x="426" y="1190"/>
                    <a:pt x="426" y="1190"/>
                    <a:pt x="426" y="1190"/>
                  </a:cubicBezTo>
                  <a:moveTo>
                    <a:pt x="440" y="1190"/>
                  </a:moveTo>
                  <a:cubicBezTo>
                    <a:pt x="433" y="1190"/>
                    <a:pt x="433" y="1190"/>
                    <a:pt x="433" y="1190"/>
                  </a:cubicBezTo>
                  <a:cubicBezTo>
                    <a:pt x="433" y="1197"/>
                    <a:pt x="433" y="1197"/>
                    <a:pt x="433" y="1197"/>
                  </a:cubicBezTo>
                  <a:cubicBezTo>
                    <a:pt x="440" y="1197"/>
                    <a:pt x="440" y="1197"/>
                    <a:pt x="440" y="1197"/>
                  </a:cubicBezTo>
                  <a:cubicBezTo>
                    <a:pt x="440" y="1190"/>
                    <a:pt x="440" y="1190"/>
                    <a:pt x="440" y="1190"/>
                  </a:cubicBezTo>
                  <a:moveTo>
                    <a:pt x="455" y="1190"/>
                  </a:moveTo>
                  <a:cubicBezTo>
                    <a:pt x="448" y="1190"/>
                    <a:pt x="448" y="1190"/>
                    <a:pt x="448" y="1190"/>
                  </a:cubicBezTo>
                  <a:cubicBezTo>
                    <a:pt x="448" y="1197"/>
                    <a:pt x="448" y="1197"/>
                    <a:pt x="448" y="1197"/>
                  </a:cubicBezTo>
                  <a:cubicBezTo>
                    <a:pt x="455" y="1197"/>
                    <a:pt x="455" y="1197"/>
                    <a:pt x="455" y="1197"/>
                  </a:cubicBezTo>
                  <a:cubicBezTo>
                    <a:pt x="455" y="1190"/>
                    <a:pt x="455" y="1190"/>
                    <a:pt x="455" y="1190"/>
                  </a:cubicBezTo>
                  <a:moveTo>
                    <a:pt x="470" y="1190"/>
                  </a:moveTo>
                  <a:cubicBezTo>
                    <a:pt x="463" y="1190"/>
                    <a:pt x="463" y="1190"/>
                    <a:pt x="463" y="1190"/>
                  </a:cubicBezTo>
                  <a:cubicBezTo>
                    <a:pt x="463" y="1197"/>
                    <a:pt x="463" y="1197"/>
                    <a:pt x="463" y="1197"/>
                  </a:cubicBezTo>
                  <a:cubicBezTo>
                    <a:pt x="470" y="1197"/>
                    <a:pt x="470" y="1197"/>
                    <a:pt x="470" y="1197"/>
                  </a:cubicBezTo>
                  <a:cubicBezTo>
                    <a:pt x="470" y="1190"/>
                    <a:pt x="470" y="1190"/>
                    <a:pt x="470" y="1190"/>
                  </a:cubicBezTo>
                  <a:moveTo>
                    <a:pt x="485" y="1190"/>
                  </a:moveTo>
                  <a:cubicBezTo>
                    <a:pt x="478" y="1190"/>
                    <a:pt x="478" y="1190"/>
                    <a:pt x="478" y="1190"/>
                  </a:cubicBezTo>
                  <a:cubicBezTo>
                    <a:pt x="478" y="1197"/>
                    <a:pt x="478" y="1197"/>
                    <a:pt x="478" y="1197"/>
                  </a:cubicBezTo>
                  <a:cubicBezTo>
                    <a:pt x="485" y="1197"/>
                    <a:pt x="485" y="1197"/>
                    <a:pt x="485" y="1197"/>
                  </a:cubicBezTo>
                  <a:cubicBezTo>
                    <a:pt x="485" y="1190"/>
                    <a:pt x="485" y="1190"/>
                    <a:pt x="485" y="1190"/>
                  </a:cubicBezTo>
                  <a:moveTo>
                    <a:pt x="499" y="1190"/>
                  </a:moveTo>
                  <a:cubicBezTo>
                    <a:pt x="492" y="1190"/>
                    <a:pt x="492" y="1190"/>
                    <a:pt x="492" y="1190"/>
                  </a:cubicBezTo>
                  <a:cubicBezTo>
                    <a:pt x="492" y="1197"/>
                    <a:pt x="492" y="1197"/>
                    <a:pt x="492" y="1197"/>
                  </a:cubicBezTo>
                  <a:cubicBezTo>
                    <a:pt x="499" y="1197"/>
                    <a:pt x="499" y="1197"/>
                    <a:pt x="499" y="1197"/>
                  </a:cubicBezTo>
                  <a:cubicBezTo>
                    <a:pt x="499" y="1190"/>
                    <a:pt x="499" y="1190"/>
                    <a:pt x="499" y="1190"/>
                  </a:cubicBezTo>
                  <a:moveTo>
                    <a:pt x="514" y="1190"/>
                  </a:moveTo>
                  <a:cubicBezTo>
                    <a:pt x="507" y="1190"/>
                    <a:pt x="507" y="1190"/>
                    <a:pt x="507" y="1190"/>
                  </a:cubicBezTo>
                  <a:cubicBezTo>
                    <a:pt x="507" y="1197"/>
                    <a:pt x="507" y="1197"/>
                    <a:pt x="507" y="1197"/>
                  </a:cubicBezTo>
                  <a:cubicBezTo>
                    <a:pt x="514" y="1197"/>
                    <a:pt x="514" y="1197"/>
                    <a:pt x="514" y="1197"/>
                  </a:cubicBezTo>
                  <a:cubicBezTo>
                    <a:pt x="514" y="1190"/>
                    <a:pt x="514" y="1190"/>
                    <a:pt x="514" y="1190"/>
                  </a:cubicBezTo>
                  <a:moveTo>
                    <a:pt x="529" y="1190"/>
                  </a:moveTo>
                  <a:cubicBezTo>
                    <a:pt x="522" y="1190"/>
                    <a:pt x="522" y="1190"/>
                    <a:pt x="522" y="1190"/>
                  </a:cubicBezTo>
                  <a:cubicBezTo>
                    <a:pt x="522" y="1197"/>
                    <a:pt x="522" y="1197"/>
                    <a:pt x="522" y="1197"/>
                  </a:cubicBezTo>
                  <a:cubicBezTo>
                    <a:pt x="529" y="1197"/>
                    <a:pt x="529" y="1197"/>
                    <a:pt x="529" y="1197"/>
                  </a:cubicBezTo>
                  <a:cubicBezTo>
                    <a:pt x="529" y="1190"/>
                    <a:pt x="529" y="1190"/>
                    <a:pt x="529" y="1190"/>
                  </a:cubicBezTo>
                  <a:moveTo>
                    <a:pt x="544" y="1190"/>
                  </a:moveTo>
                  <a:cubicBezTo>
                    <a:pt x="537" y="1190"/>
                    <a:pt x="537" y="1190"/>
                    <a:pt x="537" y="1190"/>
                  </a:cubicBezTo>
                  <a:cubicBezTo>
                    <a:pt x="537" y="1197"/>
                    <a:pt x="537" y="1197"/>
                    <a:pt x="537" y="1197"/>
                  </a:cubicBezTo>
                  <a:cubicBezTo>
                    <a:pt x="544" y="1197"/>
                    <a:pt x="544" y="1197"/>
                    <a:pt x="544" y="1197"/>
                  </a:cubicBezTo>
                  <a:cubicBezTo>
                    <a:pt x="544" y="1190"/>
                    <a:pt x="544" y="1190"/>
                    <a:pt x="544" y="1190"/>
                  </a:cubicBezTo>
                  <a:moveTo>
                    <a:pt x="558" y="1190"/>
                  </a:moveTo>
                  <a:cubicBezTo>
                    <a:pt x="551" y="1190"/>
                    <a:pt x="551" y="1190"/>
                    <a:pt x="551" y="1190"/>
                  </a:cubicBezTo>
                  <a:cubicBezTo>
                    <a:pt x="551" y="1197"/>
                    <a:pt x="551" y="1197"/>
                    <a:pt x="551" y="1197"/>
                  </a:cubicBezTo>
                  <a:cubicBezTo>
                    <a:pt x="558" y="1197"/>
                    <a:pt x="558" y="1197"/>
                    <a:pt x="558" y="1197"/>
                  </a:cubicBezTo>
                  <a:cubicBezTo>
                    <a:pt x="558" y="1190"/>
                    <a:pt x="558" y="1190"/>
                    <a:pt x="558" y="1190"/>
                  </a:cubicBezTo>
                  <a:moveTo>
                    <a:pt x="190" y="1176"/>
                  </a:moveTo>
                  <a:cubicBezTo>
                    <a:pt x="183" y="1176"/>
                    <a:pt x="183" y="1176"/>
                    <a:pt x="183" y="1176"/>
                  </a:cubicBezTo>
                  <a:cubicBezTo>
                    <a:pt x="183" y="1183"/>
                    <a:pt x="183" y="1183"/>
                    <a:pt x="183" y="1183"/>
                  </a:cubicBezTo>
                  <a:cubicBezTo>
                    <a:pt x="190" y="1183"/>
                    <a:pt x="190" y="1183"/>
                    <a:pt x="190" y="1183"/>
                  </a:cubicBezTo>
                  <a:cubicBezTo>
                    <a:pt x="190" y="1176"/>
                    <a:pt x="190" y="1176"/>
                    <a:pt x="190" y="1176"/>
                  </a:cubicBezTo>
                  <a:moveTo>
                    <a:pt x="204" y="1176"/>
                  </a:moveTo>
                  <a:cubicBezTo>
                    <a:pt x="197" y="1176"/>
                    <a:pt x="197" y="1176"/>
                    <a:pt x="197" y="1176"/>
                  </a:cubicBezTo>
                  <a:cubicBezTo>
                    <a:pt x="197" y="1183"/>
                    <a:pt x="197" y="1183"/>
                    <a:pt x="197" y="1183"/>
                  </a:cubicBezTo>
                  <a:cubicBezTo>
                    <a:pt x="204" y="1183"/>
                    <a:pt x="204" y="1183"/>
                    <a:pt x="204" y="1183"/>
                  </a:cubicBezTo>
                  <a:cubicBezTo>
                    <a:pt x="204" y="1176"/>
                    <a:pt x="204" y="1176"/>
                    <a:pt x="204" y="1176"/>
                  </a:cubicBezTo>
                  <a:moveTo>
                    <a:pt x="219" y="1176"/>
                  </a:moveTo>
                  <a:cubicBezTo>
                    <a:pt x="212" y="1176"/>
                    <a:pt x="212" y="1176"/>
                    <a:pt x="212" y="1176"/>
                  </a:cubicBezTo>
                  <a:cubicBezTo>
                    <a:pt x="212" y="1183"/>
                    <a:pt x="212" y="1183"/>
                    <a:pt x="212" y="1183"/>
                  </a:cubicBezTo>
                  <a:cubicBezTo>
                    <a:pt x="219" y="1183"/>
                    <a:pt x="219" y="1183"/>
                    <a:pt x="219" y="1183"/>
                  </a:cubicBezTo>
                  <a:cubicBezTo>
                    <a:pt x="219" y="1176"/>
                    <a:pt x="219" y="1176"/>
                    <a:pt x="219" y="1176"/>
                  </a:cubicBezTo>
                  <a:moveTo>
                    <a:pt x="234" y="1176"/>
                  </a:moveTo>
                  <a:cubicBezTo>
                    <a:pt x="227" y="1176"/>
                    <a:pt x="227" y="1176"/>
                    <a:pt x="227" y="1176"/>
                  </a:cubicBezTo>
                  <a:cubicBezTo>
                    <a:pt x="227" y="1183"/>
                    <a:pt x="227" y="1183"/>
                    <a:pt x="227" y="1183"/>
                  </a:cubicBezTo>
                  <a:cubicBezTo>
                    <a:pt x="234" y="1183"/>
                    <a:pt x="234" y="1183"/>
                    <a:pt x="234" y="1183"/>
                  </a:cubicBezTo>
                  <a:cubicBezTo>
                    <a:pt x="234" y="1176"/>
                    <a:pt x="234" y="1176"/>
                    <a:pt x="234" y="1176"/>
                  </a:cubicBezTo>
                  <a:moveTo>
                    <a:pt x="249" y="1176"/>
                  </a:moveTo>
                  <a:cubicBezTo>
                    <a:pt x="242" y="1176"/>
                    <a:pt x="242" y="1176"/>
                    <a:pt x="242" y="1176"/>
                  </a:cubicBezTo>
                  <a:cubicBezTo>
                    <a:pt x="242" y="1183"/>
                    <a:pt x="242" y="1183"/>
                    <a:pt x="242" y="1183"/>
                  </a:cubicBezTo>
                  <a:cubicBezTo>
                    <a:pt x="249" y="1183"/>
                    <a:pt x="249" y="1183"/>
                    <a:pt x="249" y="1183"/>
                  </a:cubicBezTo>
                  <a:cubicBezTo>
                    <a:pt x="249" y="1176"/>
                    <a:pt x="249" y="1176"/>
                    <a:pt x="249" y="1176"/>
                  </a:cubicBezTo>
                  <a:moveTo>
                    <a:pt x="263" y="1176"/>
                  </a:moveTo>
                  <a:cubicBezTo>
                    <a:pt x="256" y="1176"/>
                    <a:pt x="256" y="1176"/>
                    <a:pt x="256" y="1176"/>
                  </a:cubicBezTo>
                  <a:cubicBezTo>
                    <a:pt x="256" y="1183"/>
                    <a:pt x="256" y="1183"/>
                    <a:pt x="256" y="1183"/>
                  </a:cubicBezTo>
                  <a:cubicBezTo>
                    <a:pt x="263" y="1183"/>
                    <a:pt x="263" y="1183"/>
                    <a:pt x="263" y="1183"/>
                  </a:cubicBezTo>
                  <a:cubicBezTo>
                    <a:pt x="263" y="1176"/>
                    <a:pt x="263" y="1176"/>
                    <a:pt x="263" y="1176"/>
                  </a:cubicBezTo>
                  <a:moveTo>
                    <a:pt x="278" y="1176"/>
                  </a:moveTo>
                  <a:cubicBezTo>
                    <a:pt x="271" y="1176"/>
                    <a:pt x="271" y="1176"/>
                    <a:pt x="271" y="1176"/>
                  </a:cubicBezTo>
                  <a:cubicBezTo>
                    <a:pt x="271" y="1183"/>
                    <a:pt x="271" y="1183"/>
                    <a:pt x="271" y="1183"/>
                  </a:cubicBezTo>
                  <a:cubicBezTo>
                    <a:pt x="278" y="1183"/>
                    <a:pt x="278" y="1183"/>
                    <a:pt x="278" y="1183"/>
                  </a:cubicBezTo>
                  <a:cubicBezTo>
                    <a:pt x="278" y="1176"/>
                    <a:pt x="278" y="1176"/>
                    <a:pt x="278" y="1176"/>
                  </a:cubicBezTo>
                  <a:moveTo>
                    <a:pt x="293" y="1176"/>
                  </a:moveTo>
                  <a:cubicBezTo>
                    <a:pt x="286" y="1176"/>
                    <a:pt x="286" y="1176"/>
                    <a:pt x="286" y="1176"/>
                  </a:cubicBezTo>
                  <a:cubicBezTo>
                    <a:pt x="286" y="1183"/>
                    <a:pt x="286" y="1183"/>
                    <a:pt x="286" y="1183"/>
                  </a:cubicBezTo>
                  <a:cubicBezTo>
                    <a:pt x="293" y="1183"/>
                    <a:pt x="293" y="1183"/>
                    <a:pt x="293" y="1183"/>
                  </a:cubicBezTo>
                  <a:cubicBezTo>
                    <a:pt x="293" y="1176"/>
                    <a:pt x="293" y="1176"/>
                    <a:pt x="293" y="1176"/>
                  </a:cubicBezTo>
                  <a:moveTo>
                    <a:pt x="308" y="1176"/>
                  </a:moveTo>
                  <a:cubicBezTo>
                    <a:pt x="301" y="1176"/>
                    <a:pt x="301" y="1176"/>
                    <a:pt x="301" y="1176"/>
                  </a:cubicBezTo>
                  <a:cubicBezTo>
                    <a:pt x="301" y="1183"/>
                    <a:pt x="301" y="1183"/>
                    <a:pt x="301" y="1183"/>
                  </a:cubicBezTo>
                  <a:cubicBezTo>
                    <a:pt x="308" y="1183"/>
                    <a:pt x="308" y="1183"/>
                    <a:pt x="308" y="1183"/>
                  </a:cubicBezTo>
                  <a:cubicBezTo>
                    <a:pt x="308" y="1176"/>
                    <a:pt x="308" y="1176"/>
                    <a:pt x="308" y="1176"/>
                  </a:cubicBezTo>
                  <a:moveTo>
                    <a:pt x="322" y="1176"/>
                  </a:moveTo>
                  <a:cubicBezTo>
                    <a:pt x="315" y="1176"/>
                    <a:pt x="315" y="1176"/>
                    <a:pt x="315" y="1176"/>
                  </a:cubicBezTo>
                  <a:cubicBezTo>
                    <a:pt x="315" y="1183"/>
                    <a:pt x="315" y="1183"/>
                    <a:pt x="315" y="1183"/>
                  </a:cubicBezTo>
                  <a:cubicBezTo>
                    <a:pt x="322" y="1183"/>
                    <a:pt x="322" y="1183"/>
                    <a:pt x="322" y="1183"/>
                  </a:cubicBezTo>
                  <a:cubicBezTo>
                    <a:pt x="322" y="1176"/>
                    <a:pt x="322" y="1176"/>
                    <a:pt x="322" y="1176"/>
                  </a:cubicBezTo>
                  <a:moveTo>
                    <a:pt x="337" y="1176"/>
                  </a:moveTo>
                  <a:cubicBezTo>
                    <a:pt x="330" y="1176"/>
                    <a:pt x="330" y="1176"/>
                    <a:pt x="330" y="1176"/>
                  </a:cubicBezTo>
                  <a:cubicBezTo>
                    <a:pt x="330" y="1183"/>
                    <a:pt x="330" y="1183"/>
                    <a:pt x="330" y="1183"/>
                  </a:cubicBezTo>
                  <a:cubicBezTo>
                    <a:pt x="337" y="1183"/>
                    <a:pt x="337" y="1183"/>
                    <a:pt x="337" y="1183"/>
                  </a:cubicBezTo>
                  <a:cubicBezTo>
                    <a:pt x="337" y="1176"/>
                    <a:pt x="337" y="1176"/>
                    <a:pt x="337" y="1176"/>
                  </a:cubicBezTo>
                  <a:moveTo>
                    <a:pt x="352" y="1176"/>
                  </a:moveTo>
                  <a:cubicBezTo>
                    <a:pt x="345" y="1176"/>
                    <a:pt x="345" y="1176"/>
                    <a:pt x="345" y="1176"/>
                  </a:cubicBezTo>
                  <a:cubicBezTo>
                    <a:pt x="345" y="1183"/>
                    <a:pt x="345" y="1183"/>
                    <a:pt x="345" y="1183"/>
                  </a:cubicBezTo>
                  <a:cubicBezTo>
                    <a:pt x="352" y="1183"/>
                    <a:pt x="352" y="1183"/>
                    <a:pt x="352" y="1183"/>
                  </a:cubicBezTo>
                  <a:cubicBezTo>
                    <a:pt x="352" y="1176"/>
                    <a:pt x="352" y="1176"/>
                    <a:pt x="352" y="1176"/>
                  </a:cubicBezTo>
                  <a:moveTo>
                    <a:pt x="367" y="1176"/>
                  </a:moveTo>
                  <a:cubicBezTo>
                    <a:pt x="360" y="1176"/>
                    <a:pt x="360" y="1176"/>
                    <a:pt x="360" y="1176"/>
                  </a:cubicBezTo>
                  <a:cubicBezTo>
                    <a:pt x="360" y="1183"/>
                    <a:pt x="360" y="1183"/>
                    <a:pt x="360" y="1183"/>
                  </a:cubicBezTo>
                  <a:cubicBezTo>
                    <a:pt x="367" y="1183"/>
                    <a:pt x="367" y="1183"/>
                    <a:pt x="367" y="1183"/>
                  </a:cubicBezTo>
                  <a:cubicBezTo>
                    <a:pt x="367" y="1176"/>
                    <a:pt x="367" y="1176"/>
                    <a:pt x="367" y="1176"/>
                  </a:cubicBezTo>
                  <a:moveTo>
                    <a:pt x="381" y="1176"/>
                  </a:moveTo>
                  <a:cubicBezTo>
                    <a:pt x="374" y="1176"/>
                    <a:pt x="374" y="1176"/>
                    <a:pt x="374" y="1176"/>
                  </a:cubicBezTo>
                  <a:cubicBezTo>
                    <a:pt x="374" y="1183"/>
                    <a:pt x="374" y="1183"/>
                    <a:pt x="374" y="1183"/>
                  </a:cubicBezTo>
                  <a:cubicBezTo>
                    <a:pt x="381" y="1183"/>
                    <a:pt x="381" y="1183"/>
                    <a:pt x="381" y="1183"/>
                  </a:cubicBezTo>
                  <a:cubicBezTo>
                    <a:pt x="381" y="1176"/>
                    <a:pt x="381" y="1176"/>
                    <a:pt x="381" y="1176"/>
                  </a:cubicBezTo>
                  <a:moveTo>
                    <a:pt x="396" y="1176"/>
                  </a:moveTo>
                  <a:cubicBezTo>
                    <a:pt x="389" y="1176"/>
                    <a:pt x="389" y="1176"/>
                    <a:pt x="389" y="1176"/>
                  </a:cubicBezTo>
                  <a:cubicBezTo>
                    <a:pt x="389" y="1183"/>
                    <a:pt x="389" y="1183"/>
                    <a:pt x="389" y="1183"/>
                  </a:cubicBezTo>
                  <a:cubicBezTo>
                    <a:pt x="396" y="1183"/>
                    <a:pt x="396" y="1183"/>
                    <a:pt x="396" y="1183"/>
                  </a:cubicBezTo>
                  <a:cubicBezTo>
                    <a:pt x="396" y="1176"/>
                    <a:pt x="396" y="1176"/>
                    <a:pt x="396" y="1176"/>
                  </a:cubicBezTo>
                  <a:moveTo>
                    <a:pt x="411" y="1176"/>
                  </a:moveTo>
                  <a:cubicBezTo>
                    <a:pt x="404" y="1176"/>
                    <a:pt x="404" y="1176"/>
                    <a:pt x="404" y="1176"/>
                  </a:cubicBezTo>
                  <a:cubicBezTo>
                    <a:pt x="404" y="1183"/>
                    <a:pt x="404" y="1183"/>
                    <a:pt x="404" y="1183"/>
                  </a:cubicBezTo>
                  <a:cubicBezTo>
                    <a:pt x="411" y="1183"/>
                    <a:pt x="411" y="1183"/>
                    <a:pt x="411" y="1183"/>
                  </a:cubicBezTo>
                  <a:cubicBezTo>
                    <a:pt x="411" y="1176"/>
                    <a:pt x="411" y="1176"/>
                    <a:pt x="411" y="1176"/>
                  </a:cubicBezTo>
                  <a:moveTo>
                    <a:pt x="426" y="1176"/>
                  </a:moveTo>
                  <a:cubicBezTo>
                    <a:pt x="419" y="1176"/>
                    <a:pt x="419" y="1176"/>
                    <a:pt x="419" y="1176"/>
                  </a:cubicBezTo>
                  <a:cubicBezTo>
                    <a:pt x="419" y="1183"/>
                    <a:pt x="419" y="1183"/>
                    <a:pt x="419" y="1183"/>
                  </a:cubicBezTo>
                  <a:cubicBezTo>
                    <a:pt x="426" y="1183"/>
                    <a:pt x="426" y="1183"/>
                    <a:pt x="426" y="1183"/>
                  </a:cubicBezTo>
                  <a:cubicBezTo>
                    <a:pt x="426" y="1176"/>
                    <a:pt x="426" y="1176"/>
                    <a:pt x="426" y="1176"/>
                  </a:cubicBezTo>
                  <a:moveTo>
                    <a:pt x="440" y="1176"/>
                  </a:moveTo>
                  <a:cubicBezTo>
                    <a:pt x="433" y="1176"/>
                    <a:pt x="433" y="1176"/>
                    <a:pt x="433" y="1176"/>
                  </a:cubicBezTo>
                  <a:cubicBezTo>
                    <a:pt x="433" y="1183"/>
                    <a:pt x="433" y="1183"/>
                    <a:pt x="433" y="1183"/>
                  </a:cubicBezTo>
                  <a:cubicBezTo>
                    <a:pt x="440" y="1183"/>
                    <a:pt x="440" y="1183"/>
                    <a:pt x="440" y="1183"/>
                  </a:cubicBezTo>
                  <a:cubicBezTo>
                    <a:pt x="440" y="1176"/>
                    <a:pt x="440" y="1176"/>
                    <a:pt x="440" y="1176"/>
                  </a:cubicBezTo>
                  <a:moveTo>
                    <a:pt x="455" y="1176"/>
                  </a:moveTo>
                  <a:cubicBezTo>
                    <a:pt x="448" y="1176"/>
                    <a:pt x="448" y="1176"/>
                    <a:pt x="448" y="1176"/>
                  </a:cubicBezTo>
                  <a:cubicBezTo>
                    <a:pt x="448" y="1183"/>
                    <a:pt x="448" y="1183"/>
                    <a:pt x="448" y="1183"/>
                  </a:cubicBezTo>
                  <a:cubicBezTo>
                    <a:pt x="455" y="1183"/>
                    <a:pt x="455" y="1183"/>
                    <a:pt x="455" y="1183"/>
                  </a:cubicBezTo>
                  <a:cubicBezTo>
                    <a:pt x="455" y="1176"/>
                    <a:pt x="455" y="1176"/>
                    <a:pt x="455" y="1176"/>
                  </a:cubicBezTo>
                  <a:moveTo>
                    <a:pt x="470" y="1176"/>
                  </a:moveTo>
                  <a:cubicBezTo>
                    <a:pt x="463" y="1176"/>
                    <a:pt x="463" y="1176"/>
                    <a:pt x="463" y="1176"/>
                  </a:cubicBezTo>
                  <a:cubicBezTo>
                    <a:pt x="463" y="1183"/>
                    <a:pt x="463" y="1183"/>
                    <a:pt x="463" y="1183"/>
                  </a:cubicBezTo>
                  <a:cubicBezTo>
                    <a:pt x="470" y="1183"/>
                    <a:pt x="470" y="1183"/>
                    <a:pt x="470" y="1183"/>
                  </a:cubicBezTo>
                  <a:cubicBezTo>
                    <a:pt x="470" y="1176"/>
                    <a:pt x="470" y="1176"/>
                    <a:pt x="470" y="1176"/>
                  </a:cubicBezTo>
                  <a:moveTo>
                    <a:pt x="485" y="1176"/>
                  </a:moveTo>
                  <a:cubicBezTo>
                    <a:pt x="478" y="1176"/>
                    <a:pt x="478" y="1176"/>
                    <a:pt x="478" y="1176"/>
                  </a:cubicBezTo>
                  <a:cubicBezTo>
                    <a:pt x="478" y="1183"/>
                    <a:pt x="478" y="1183"/>
                    <a:pt x="478" y="1183"/>
                  </a:cubicBezTo>
                  <a:cubicBezTo>
                    <a:pt x="485" y="1183"/>
                    <a:pt x="485" y="1183"/>
                    <a:pt x="485" y="1183"/>
                  </a:cubicBezTo>
                  <a:cubicBezTo>
                    <a:pt x="485" y="1176"/>
                    <a:pt x="485" y="1176"/>
                    <a:pt x="485" y="1176"/>
                  </a:cubicBezTo>
                  <a:moveTo>
                    <a:pt x="499" y="1176"/>
                  </a:moveTo>
                  <a:cubicBezTo>
                    <a:pt x="492" y="1176"/>
                    <a:pt x="492" y="1176"/>
                    <a:pt x="492" y="1176"/>
                  </a:cubicBezTo>
                  <a:cubicBezTo>
                    <a:pt x="492" y="1183"/>
                    <a:pt x="492" y="1183"/>
                    <a:pt x="492" y="1183"/>
                  </a:cubicBezTo>
                  <a:cubicBezTo>
                    <a:pt x="499" y="1183"/>
                    <a:pt x="499" y="1183"/>
                    <a:pt x="499" y="1183"/>
                  </a:cubicBezTo>
                  <a:cubicBezTo>
                    <a:pt x="499" y="1176"/>
                    <a:pt x="499" y="1176"/>
                    <a:pt x="499" y="1176"/>
                  </a:cubicBezTo>
                  <a:moveTo>
                    <a:pt x="514" y="1176"/>
                  </a:moveTo>
                  <a:cubicBezTo>
                    <a:pt x="507" y="1176"/>
                    <a:pt x="507" y="1176"/>
                    <a:pt x="507" y="1176"/>
                  </a:cubicBezTo>
                  <a:cubicBezTo>
                    <a:pt x="507" y="1183"/>
                    <a:pt x="507" y="1183"/>
                    <a:pt x="507" y="1183"/>
                  </a:cubicBezTo>
                  <a:cubicBezTo>
                    <a:pt x="514" y="1183"/>
                    <a:pt x="514" y="1183"/>
                    <a:pt x="514" y="1183"/>
                  </a:cubicBezTo>
                  <a:cubicBezTo>
                    <a:pt x="514" y="1176"/>
                    <a:pt x="514" y="1176"/>
                    <a:pt x="514" y="1176"/>
                  </a:cubicBezTo>
                  <a:moveTo>
                    <a:pt x="529" y="1176"/>
                  </a:moveTo>
                  <a:cubicBezTo>
                    <a:pt x="522" y="1176"/>
                    <a:pt x="522" y="1176"/>
                    <a:pt x="522" y="1176"/>
                  </a:cubicBezTo>
                  <a:cubicBezTo>
                    <a:pt x="522" y="1183"/>
                    <a:pt x="522" y="1183"/>
                    <a:pt x="522" y="1183"/>
                  </a:cubicBezTo>
                  <a:cubicBezTo>
                    <a:pt x="529" y="1183"/>
                    <a:pt x="529" y="1183"/>
                    <a:pt x="529" y="1183"/>
                  </a:cubicBezTo>
                  <a:cubicBezTo>
                    <a:pt x="529" y="1176"/>
                    <a:pt x="529" y="1176"/>
                    <a:pt x="529" y="1176"/>
                  </a:cubicBezTo>
                  <a:moveTo>
                    <a:pt x="544" y="1176"/>
                  </a:moveTo>
                  <a:cubicBezTo>
                    <a:pt x="537" y="1176"/>
                    <a:pt x="537" y="1176"/>
                    <a:pt x="537" y="1176"/>
                  </a:cubicBezTo>
                  <a:cubicBezTo>
                    <a:pt x="537" y="1183"/>
                    <a:pt x="537" y="1183"/>
                    <a:pt x="537" y="1183"/>
                  </a:cubicBezTo>
                  <a:cubicBezTo>
                    <a:pt x="544" y="1183"/>
                    <a:pt x="544" y="1183"/>
                    <a:pt x="544" y="1183"/>
                  </a:cubicBezTo>
                  <a:cubicBezTo>
                    <a:pt x="544" y="1176"/>
                    <a:pt x="544" y="1176"/>
                    <a:pt x="544" y="1176"/>
                  </a:cubicBezTo>
                  <a:moveTo>
                    <a:pt x="558" y="1176"/>
                  </a:moveTo>
                  <a:cubicBezTo>
                    <a:pt x="551" y="1176"/>
                    <a:pt x="551" y="1176"/>
                    <a:pt x="551" y="1176"/>
                  </a:cubicBezTo>
                  <a:cubicBezTo>
                    <a:pt x="551" y="1183"/>
                    <a:pt x="551" y="1183"/>
                    <a:pt x="551" y="1183"/>
                  </a:cubicBezTo>
                  <a:cubicBezTo>
                    <a:pt x="558" y="1183"/>
                    <a:pt x="558" y="1183"/>
                    <a:pt x="558" y="1183"/>
                  </a:cubicBezTo>
                  <a:cubicBezTo>
                    <a:pt x="558" y="1176"/>
                    <a:pt x="558" y="1176"/>
                    <a:pt x="558" y="1176"/>
                  </a:cubicBezTo>
                  <a:moveTo>
                    <a:pt x="204" y="1161"/>
                  </a:moveTo>
                  <a:cubicBezTo>
                    <a:pt x="197" y="1161"/>
                    <a:pt x="197" y="1161"/>
                    <a:pt x="197" y="1161"/>
                  </a:cubicBezTo>
                  <a:cubicBezTo>
                    <a:pt x="197" y="1168"/>
                    <a:pt x="197" y="1168"/>
                    <a:pt x="197" y="1168"/>
                  </a:cubicBezTo>
                  <a:cubicBezTo>
                    <a:pt x="204" y="1168"/>
                    <a:pt x="204" y="1168"/>
                    <a:pt x="204" y="1168"/>
                  </a:cubicBezTo>
                  <a:cubicBezTo>
                    <a:pt x="204" y="1161"/>
                    <a:pt x="204" y="1161"/>
                    <a:pt x="204" y="1161"/>
                  </a:cubicBezTo>
                  <a:moveTo>
                    <a:pt x="219" y="1161"/>
                  </a:moveTo>
                  <a:cubicBezTo>
                    <a:pt x="212" y="1161"/>
                    <a:pt x="212" y="1161"/>
                    <a:pt x="212" y="1161"/>
                  </a:cubicBezTo>
                  <a:cubicBezTo>
                    <a:pt x="212" y="1168"/>
                    <a:pt x="212" y="1168"/>
                    <a:pt x="212" y="1168"/>
                  </a:cubicBezTo>
                  <a:cubicBezTo>
                    <a:pt x="219" y="1168"/>
                    <a:pt x="219" y="1168"/>
                    <a:pt x="219" y="1168"/>
                  </a:cubicBezTo>
                  <a:cubicBezTo>
                    <a:pt x="219" y="1161"/>
                    <a:pt x="219" y="1161"/>
                    <a:pt x="219" y="1161"/>
                  </a:cubicBezTo>
                  <a:moveTo>
                    <a:pt x="234" y="1161"/>
                  </a:moveTo>
                  <a:cubicBezTo>
                    <a:pt x="227" y="1161"/>
                    <a:pt x="227" y="1161"/>
                    <a:pt x="227" y="1161"/>
                  </a:cubicBezTo>
                  <a:cubicBezTo>
                    <a:pt x="227" y="1168"/>
                    <a:pt x="227" y="1168"/>
                    <a:pt x="227" y="1168"/>
                  </a:cubicBezTo>
                  <a:cubicBezTo>
                    <a:pt x="234" y="1168"/>
                    <a:pt x="234" y="1168"/>
                    <a:pt x="234" y="1168"/>
                  </a:cubicBezTo>
                  <a:cubicBezTo>
                    <a:pt x="234" y="1161"/>
                    <a:pt x="234" y="1161"/>
                    <a:pt x="234" y="1161"/>
                  </a:cubicBezTo>
                  <a:moveTo>
                    <a:pt x="249" y="1161"/>
                  </a:moveTo>
                  <a:cubicBezTo>
                    <a:pt x="242" y="1161"/>
                    <a:pt x="242" y="1161"/>
                    <a:pt x="242" y="1161"/>
                  </a:cubicBezTo>
                  <a:cubicBezTo>
                    <a:pt x="242" y="1168"/>
                    <a:pt x="242" y="1168"/>
                    <a:pt x="242" y="1168"/>
                  </a:cubicBezTo>
                  <a:cubicBezTo>
                    <a:pt x="249" y="1168"/>
                    <a:pt x="249" y="1168"/>
                    <a:pt x="249" y="1168"/>
                  </a:cubicBezTo>
                  <a:cubicBezTo>
                    <a:pt x="249" y="1161"/>
                    <a:pt x="249" y="1161"/>
                    <a:pt x="249" y="1161"/>
                  </a:cubicBezTo>
                  <a:moveTo>
                    <a:pt x="263" y="1161"/>
                  </a:moveTo>
                  <a:cubicBezTo>
                    <a:pt x="256" y="1161"/>
                    <a:pt x="256" y="1161"/>
                    <a:pt x="256" y="1161"/>
                  </a:cubicBezTo>
                  <a:cubicBezTo>
                    <a:pt x="256" y="1168"/>
                    <a:pt x="256" y="1168"/>
                    <a:pt x="256" y="1168"/>
                  </a:cubicBezTo>
                  <a:cubicBezTo>
                    <a:pt x="263" y="1168"/>
                    <a:pt x="263" y="1168"/>
                    <a:pt x="263" y="1168"/>
                  </a:cubicBezTo>
                  <a:cubicBezTo>
                    <a:pt x="263" y="1161"/>
                    <a:pt x="263" y="1161"/>
                    <a:pt x="263" y="1161"/>
                  </a:cubicBezTo>
                  <a:moveTo>
                    <a:pt x="278" y="1161"/>
                  </a:moveTo>
                  <a:cubicBezTo>
                    <a:pt x="271" y="1161"/>
                    <a:pt x="271" y="1161"/>
                    <a:pt x="271" y="1161"/>
                  </a:cubicBezTo>
                  <a:cubicBezTo>
                    <a:pt x="271" y="1168"/>
                    <a:pt x="271" y="1168"/>
                    <a:pt x="271" y="1168"/>
                  </a:cubicBezTo>
                  <a:cubicBezTo>
                    <a:pt x="278" y="1168"/>
                    <a:pt x="278" y="1168"/>
                    <a:pt x="278" y="1168"/>
                  </a:cubicBezTo>
                  <a:cubicBezTo>
                    <a:pt x="278" y="1161"/>
                    <a:pt x="278" y="1161"/>
                    <a:pt x="278" y="1161"/>
                  </a:cubicBezTo>
                  <a:moveTo>
                    <a:pt x="293" y="1161"/>
                  </a:moveTo>
                  <a:cubicBezTo>
                    <a:pt x="286" y="1161"/>
                    <a:pt x="286" y="1161"/>
                    <a:pt x="286" y="1161"/>
                  </a:cubicBezTo>
                  <a:cubicBezTo>
                    <a:pt x="286" y="1168"/>
                    <a:pt x="286" y="1168"/>
                    <a:pt x="286" y="1168"/>
                  </a:cubicBezTo>
                  <a:cubicBezTo>
                    <a:pt x="293" y="1168"/>
                    <a:pt x="293" y="1168"/>
                    <a:pt x="293" y="1168"/>
                  </a:cubicBezTo>
                  <a:cubicBezTo>
                    <a:pt x="293" y="1161"/>
                    <a:pt x="293" y="1161"/>
                    <a:pt x="293" y="1161"/>
                  </a:cubicBezTo>
                  <a:moveTo>
                    <a:pt x="308" y="1161"/>
                  </a:moveTo>
                  <a:cubicBezTo>
                    <a:pt x="301" y="1161"/>
                    <a:pt x="301" y="1161"/>
                    <a:pt x="301" y="1161"/>
                  </a:cubicBezTo>
                  <a:cubicBezTo>
                    <a:pt x="301" y="1168"/>
                    <a:pt x="301" y="1168"/>
                    <a:pt x="301" y="1168"/>
                  </a:cubicBezTo>
                  <a:cubicBezTo>
                    <a:pt x="308" y="1168"/>
                    <a:pt x="308" y="1168"/>
                    <a:pt x="308" y="1168"/>
                  </a:cubicBezTo>
                  <a:cubicBezTo>
                    <a:pt x="308" y="1161"/>
                    <a:pt x="308" y="1161"/>
                    <a:pt x="308" y="1161"/>
                  </a:cubicBezTo>
                  <a:moveTo>
                    <a:pt x="322" y="1161"/>
                  </a:moveTo>
                  <a:cubicBezTo>
                    <a:pt x="315" y="1161"/>
                    <a:pt x="315" y="1161"/>
                    <a:pt x="315" y="1161"/>
                  </a:cubicBezTo>
                  <a:cubicBezTo>
                    <a:pt x="315" y="1168"/>
                    <a:pt x="315" y="1168"/>
                    <a:pt x="315" y="1168"/>
                  </a:cubicBezTo>
                  <a:cubicBezTo>
                    <a:pt x="322" y="1168"/>
                    <a:pt x="322" y="1168"/>
                    <a:pt x="322" y="1168"/>
                  </a:cubicBezTo>
                  <a:cubicBezTo>
                    <a:pt x="322" y="1161"/>
                    <a:pt x="322" y="1161"/>
                    <a:pt x="322" y="1161"/>
                  </a:cubicBezTo>
                  <a:moveTo>
                    <a:pt x="337" y="1161"/>
                  </a:moveTo>
                  <a:cubicBezTo>
                    <a:pt x="330" y="1161"/>
                    <a:pt x="330" y="1161"/>
                    <a:pt x="330" y="1161"/>
                  </a:cubicBezTo>
                  <a:cubicBezTo>
                    <a:pt x="330" y="1168"/>
                    <a:pt x="330" y="1168"/>
                    <a:pt x="330" y="1168"/>
                  </a:cubicBezTo>
                  <a:cubicBezTo>
                    <a:pt x="337" y="1168"/>
                    <a:pt x="337" y="1168"/>
                    <a:pt x="337" y="1168"/>
                  </a:cubicBezTo>
                  <a:cubicBezTo>
                    <a:pt x="337" y="1161"/>
                    <a:pt x="337" y="1161"/>
                    <a:pt x="337" y="1161"/>
                  </a:cubicBezTo>
                  <a:moveTo>
                    <a:pt x="352" y="1161"/>
                  </a:moveTo>
                  <a:cubicBezTo>
                    <a:pt x="345" y="1161"/>
                    <a:pt x="345" y="1161"/>
                    <a:pt x="345" y="1161"/>
                  </a:cubicBezTo>
                  <a:cubicBezTo>
                    <a:pt x="345" y="1168"/>
                    <a:pt x="345" y="1168"/>
                    <a:pt x="345" y="1168"/>
                  </a:cubicBezTo>
                  <a:cubicBezTo>
                    <a:pt x="352" y="1168"/>
                    <a:pt x="352" y="1168"/>
                    <a:pt x="352" y="1168"/>
                  </a:cubicBezTo>
                  <a:cubicBezTo>
                    <a:pt x="352" y="1161"/>
                    <a:pt x="352" y="1161"/>
                    <a:pt x="352" y="1161"/>
                  </a:cubicBezTo>
                  <a:moveTo>
                    <a:pt x="367" y="1161"/>
                  </a:moveTo>
                  <a:cubicBezTo>
                    <a:pt x="360" y="1161"/>
                    <a:pt x="360" y="1161"/>
                    <a:pt x="360" y="1161"/>
                  </a:cubicBezTo>
                  <a:cubicBezTo>
                    <a:pt x="360" y="1168"/>
                    <a:pt x="360" y="1168"/>
                    <a:pt x="360" y="1168"/>
                  </a:cubicBezTo>
                  <a:cubicBezTo>
                    <a:pt x="367" y="1168"/>
                    <a:pt x="367" y="1168"/>
                    <a:pt x="367" y="1168"/>
                  </a:cubicBezTo>
                  <a:cubicBezTo>
                    <a:pt x="367" y="1161"/>
                    <a:pt x="367" y="1161"/>
                    <a:pt x="367" y="1161"/>
                  </a:cubicBezTo>
                  <a:moveTo>
                    <a:pt x="381" y="1161"/>
                  </a:moveTo>
                  <a:cubicBezTo>
                    <a:pt x="374" y="1161"/>
                    <a:pt x="374" y="1161"/>
                    <a:pt x="374" y="1161"/>
                  </a:cubicBezTo>
                  <a:cubicBezTo>
                    <a:pt x="374" y="1168"/>
                    <a:pt x="374" y="1168"/>
                    <a:pt x="374" y="1168"/>
                  </a:cubicBezTo>
                  <a:cubicBezTo>
                    <a:pt x="381" y="1168"/>
                    <a:pt x="381" y="1168"/>
                    <a:pt x="381" y="1168"/>
                  </a:cubicBezTo>
                  <a:cubicBezTo>
                    <a:pt x="381" y="1161"/>
                    <a:pt x="381" y="1161"/>
                    <a:pt x="381" y="1161"/>
                  </a:cubicBezTo>
                  <a:moveTo>
                    <a:pt x="396" y="1161"/>
                  </a:moveTo>
                  <a:cubicBezTo>
                    <a:pt x="389" y="1161"/>
                    <a:pt x="389" y="1161"/>
                    <a:pt x="389" y="1161"/>
                  </a:cubicBezTo>
                  <a:cubicBezTo>
                    <a:pt x="389" y="1168"/>
                    <a:pt x="389" y="1168"/>
                    <a:pt x="389" y="1168"/>
                  </a:cubicBezTo>
                  <a:cubicBezTo>
                    <a:pt x="396" y="1168"/>
                    <a:pt x="396" y="1168"/>
                    <a:pt x="396" y="1168"/>
                  </a:cubicBezTo>
                  <a:cubicBezTo>
                    <a:pt x="396" y="1161"/>
                    <a:pt x="396" y="1161"/>
                    <a:pt x="396" y="1161"/>
                  </a:cubicBezTo>
                  <a:moveTo>
                    <a:pt x="411" y="1161"/>
                  </a:moveTo>
                  <a:cubicBezTo>
                    <a:pt x="404" y="1161"/>
                    <a:pt x="404" y="1161"/>
                    <a:pt x="404" y="1161"/>
                  </a:cubicBezTo>
                  <a:cubicBezTo>
                    <a:pt x="404" y="1168"/>
                    <a:pt x="404" y="1168"/>
                    <a:pt x="404" y="1168"/>
                  </a:cubicBezTo>
                  <a:cubicBezTo>
                    <a:pt x="411" y="1168"/>
                    <a:pt x="411" y="1168"/>
                    <a:pt x="411" y="1168"/>
                  </a:cubicBezTo>
                  <a:cubicBezTo>
                    <a:pt x="411" y="1161"/>
                    <a:pt x="411" y="1161"/>
                    <a:pt x="411" y="1161"/>
                  </a:cubicBezTo>
                  <a:moveTo>
                    <a:pt x="426" y="1161"/>
                  </a:moveTo>
                  <a:cubicBezTo>
                    <a:pt x="419" y="1161"/>
                    <a:pt x="419" y="1161"/>
                    <a:pt x="419" y="1161"/>
                  </a:cubicBezTo>
                  <a:cubicBezTo>
                    <a:pt x="419" y="1168"/>
                    <a:pt x="419" y="1168"/>
                    <a:pt x="419" y="1168"/>
                  </a:cubicBezTo>
                  <a:cubicBezTo>
                    <a:pt x="426" y="1168"/>
                    <a:pt x="426" y="1168"/>
                    <a:pt x="426" y="1168"/>
                  </a:cubicBezTo>
                  <a:cubicBezTo>
                    <a:pt x="426" y="1161"/>
                    <a:pt x="426" y="1161"/>
                    <a:pt x="426" y="1161"/>
                  </a:cubicBezTo>
                  <a:moveTo>
                    <a:pt x="440" y="1161"/>
                  </a:moveTo>
                  <a:cubicBezTo>
                    <a:pt x="433" y="1161"/>
                    <a:pt x="433" y="1161"/>
                    <a:pt x="433" y="1161"/>
                  </a:cubicBezTo>
                  <a:cubicBezTo>
                    <a:pt x="433" y="1168"/>
                    <a:pt x="433" y="1168"/>
                    <a:pt x="433" y="1168"/>
                  </a:cubicBezTo>
                  <a:cubicBezTo>
                    <a:pt x="440" y="1168"/>
                    <a:pt x="440" y="1168"/>
                    <a:pt x="440" y="1168"/>
                  </a:cubicBezTo>
                  <a:cubicBezTo>
                    <a:pt x="440" y="1161"/>
                    <a:pt x="440" y="1161"/>
                    <a:pt x="440" y="1161"/>
                  </a:cubicBezTo>
                  <a:moveTo>
                    <a:pt x="455" y="1161"/>
                  </a:moveTo>
                  <a:cubicBezTo>
                    <a:pt x="448" y="1161"/>
                    <a:pt x="448" y="1161"/>
                    <a:pt x="448" y="1161"/>
                  </a:cubicBezTo>
                  <a:cubicBezTo>
                    <a:pt x="448" y="1168"/>
                    <a:pt x="448" y="1168"/>
                    <a:pt x="448" y="1168"/>
                  </a:cubicBezTo>
                  <a:cubicBezTo>
                    <a:pt x="455" y="1168"/>
                    <a:pt x="455" y="1168"/>
                    <a:pt x="455" y="1168"/>
                  </a:cubicBezTo>
                  <a:cubicBezTo>
                    <a:pt x="455" y="1161"/>
                    <a:pt x="455" y="1161"/>
                    <a:pt x="455" y="1161"/>
                  </a:cubicBezTo>
                  <a:moveTo>
                    <a:pt x="470" y="1161"/>
                  </a:moveTo>
                  <a:cubicBezTo>
                    <a:pt x="463" y="1161"/>
                    <a:pt x="463" y="1161"/>
                    <a:pt x="463" y="1161"/>
                  </a:cubicBezTo>
                  <a:cubicBezTo>
                    <a:pt x="463" y="1168"/>
                    <a:pt x="463" y="1168"/>
                    <a:pt x="463" y="1168"/>
                  </a:cubicBezTo>
                  <a:cubicBezTo>
                    <a:pt x="470" y="1168"/>
                    <a:pt x="470" y="1168"/>
                    <a:pt x="470" y="1168"/>
                  </a:cubicBezTo>
                  <a:cubicBezTo>
                    <a:pt x="470" y="1161"/>
                    <a:pt x="470" y="1161"/>
                    <a:pt x="470" y="1161"/>
                  </a:cubicBezTo>
                  <a:moveTo>
                    <a:pt x="485" y="1161"/>
                  </a:moveTo>
                  <a:cubicBezTo>
                    <a:pt x="478" y="1161"/>
                    <a:pt x="478" y="1161"/>
                    <a:pt x="478" y="1161"/>
                  </a:cubicBezTo>
                  <a:cubicBezTo>
                    <a:pt x="478" y="1168"/>
                    <a:pt x="478" y="1168"/>
                    <a:pt x="478" y="1168"/>
                  </a:cubicBezTo>
                  <a:cubicBezTo>
                    <a:pt x="485" y="1168"/>
                    <a:pt x="485" y="1168"/>
                    <a:pt x="485" y="1168"/>
                  </a:cubicBezTo>
                  <a:cubicBezTo>
                    <a:pt x="485" y="1161"/>
                    <a:pt x="485" y="1161"/>
                    <a:pt x="485" y="1161"/>
                  </a:cubicBezTo>
                  <a:moveTo>
                    <a:pt x="499" y="1161"/>
                  </a:moveTo>
                  <a:cubicBezTo>
                    <a:pt x="492" y="1161"/>
                    <a:pt x="492" y="1161"/>
                    <a:pt x="492" y="1161"/>
                  </a:cubicBezTo>
                  <a:cubicBezTo>
                    <a:pt x="492" y="1168"/>
                    <a:pt x="492" y="1168"/>
                    <a:pt x="492" y="1168"/>
                  </a:cubicBezTo>
                  <a:cubicBezTo>
                    <a:pt x="499" y="1168"/>
                    <a:pt x="499" y="1168"/>
                    <a:pt x="499" y="1168"/>
                  </a:cubicBezTo>
                  <a:cubicBezTo>
                    <a:pt x="499" y="1161"/>
                    <a:pt x="499" y="1161"/>
                    <a:pt x="499" y="1161"/>
                  </a:cubicBezTo>
                  <a:moveTo>
                    <a:pt x="514" y="1161"/>
                  </a:moveTo>
                  <a:cubicBezTo>
                    <a:pt x="507" y="1161"/>
                    <a:pt x="507" y="1161"/>
                    <a:pt x="507" y="1161"/>
                  </a:cubicBezTo>
                  <a:cubicBezTo>
                    <a:pt x="507" y="1168"/>
                    <a:pt x="507" y="1168"/>
                    <a:pt x="507" y="1168"/>
                  </a:cubicBezTo>
                  <a:cubicBezTo>
                    <a:pt x="514" y="1168"/>
                    <a:pt x="514" y="1168"/>
                    <a:pt x="514" y="1168"/>
                  </a:cubicBezTo>
                  <a:cubicBezTo>
                    <a:pt x="514" y="1161"/>
                    <a:pt x="514" y="1161"/>
                    <a:pt x="514" y="1161"/>
                  </a:cubicBezTo>
                  <a:moveTo>
                    <a:pt x="529" y="1161"/>
                  </a:moveTo>
                  <a:cubicBezTo>
                    <a:pt x="522" y="1161"/>
                    <a:pt x="522" y="1161"/>
                    <a:pt x="522" y="1161"/>
                  </a:cubicBezTo>
                  <a:cubicBezTo>
                    <a:pt x="522" y="1168"/>
                    <a:pt x="522" y="1168"/>
                    <a:pt x="522" y="1168"/>
                  </a:cubicBezTo>
                  <a:cubicBezTo>
                    <a:pt x="529" y="1168"/>
                    <a:pt x="529" y="1168"/>
                    <a:pt x="529" y="1168"/>
                  </a:cubicBezTo>
                  <a:cubicBezTo>
                    <a:pt x="529" y="1161"/>
                    <a:pt x="529" y="1161"/>
                    <a:pt x="529" y="1161"/>
                  </a:cubicBezTo>
                  <a:moveTo>
                    <a:pt x="544" y="1161"/>
                  </a:moveTo>
                  <a:cubicBezTo>
                    <a:pt x="537" y="1161"/>
                    <a:pt x="537" y="1161"/>
                    <a:pt x="537" y="1161"/>
                  </a:cubicBezTo>
                  <a:cubicBezTo>
                    <a:pt x="537" y="1168"/>
                    <a:pt x="537" y="1168"/>
                    <a:pt x="537" y="1168"/>
                  </a:cubicBezTo>
                  <a:cubicBezTo>
                    <a:pt x="544" y="1168"/>
                    <a:pt x="544" y="1168"/>
                    <a:pt x="544" y="1168"/>
                  </a:cubicBezTo>
                  <a:cubicBezTo>
                    <a:pt x="544" y="1161"/>
                    <a:pt x="544" y="1161"/>
                    <a:pt x="544" y="1161"/>
                  </a:cubicBezTo>
                  <a:moveTo>
                    <a:pt x="204" y="1146"/>
                  </a:moveTo>
                  <a:cubicBezTo>
                    <a:pt x="197" y="1146"/>
                    <a:pt x="197" y="1146"/>
                    <a:pt x="197" y="1146"/>
                  </a:cubicBezTo>
                  <a:cubicBezTo>
                    <a:pt x="197" y="1153"/>
                    <a:pt x="197" y="1153"/>
                    <a:pt x="197" y="1153"/>
                  </a:cubicBezTo>
                  <a:cubicBezTo>
                    <a:pt x="204" y="1153"/>
                    <a:pt x="204" y="1153"/>
                    <a:pt x="204" y="1153"/>
                  </a:cubicBezTo>
                  <a:cubicBezTo>
                    <a:pt x="204" y="1146"/>
                    <a:pt x="204" y="1146"/>
                    <a:pt x="204" y="1146"/>
                  </a:cubicBezTo>
                  <a:moveTo>
                    <a:pt x="219" y="1146"/>
                  </a:moveTo>
                  <a:cubicBezTo>
                    <a:pt x="212" y="1146"/>
                    <a:pt x="212" y="1146"/>
                    <a:pt x="212" y="1146"/>
                  </a:cubicBezTo>
                  <a:cubicBezTo>
                    <a:pt x="212" y="1153"/>
                    <a:pt x="212" y="1153"/>
                    <a:pt x="212" y="1153"/>
                  </a:cubicBezTo>
                  <a:cubicBezTo>
                    <a:pt x="219" y="1153"/>
                    <a:pt x="219" y="1153"/>
                    <a:pt x="219" y="1153"/>
                  </a:cubicBezTo>
                  <a:cubicBezTo>
                    <a:pt x="219" y="1146"/>
                    <a:pt x="219" y="1146"/>
                    <a:pt x="219" y="1146"/>
                  </a:cubicBezTo>
                  <a:moveTo>
                    <a:pt x="234" y="1146"/>
                  </a:moveTo>
                  <a:cubicBezTo>
                    <a:pt x="227" y="1146"/>
                    <a:pt x="227" y="1146"/>
                    <a:pt x="227" y="1146"/>
                  </a:cubicBezTo>
                  <a:cubicBezTo>
                    <a:pt x="227" y="1153"/>
                    <a:pt x="227" y="1153"/>
                    <a:pt x="227" y="1153"/>
                  </a:cubicBezTo>
                  <a:cubicBezTo>
                    <a:pt x="234" y="1153"/>
                    <a:pt x="234" y="1153"/>
                    <a:pt x="234" y="1153"/>
                  </a:cubicBezTo>
                  <a:cubicBezTo>
                    <a:pt x="234" y="1146"/>
                    <a:pt x="234" y="1146"/>
                    <a:pt x="234" y="1146"/>
                  </a:cubicBezTo>
                  <a:moveTo>
                    <a:pt x="249" y="1146"/>
                  </a:moveTo>
                  <a:cubicBezTo>
                    <a:pt x="242" y="1146"/>
                    <a:pt x="242" y="1146"/>
                    <a:pt x="242" y="1146"/>
                  </a:cubicBezTo>
                  <a:cubicBezTo>
                    <a:pt x="242" y="1153"/>
                    <a:pt x="242" y="1153"/>
                    <a:pt x="242" y="1153"/>
                  </a:cubicBezTo>
                  <a:cubicBezTo>
                    <a:pt x="249" y="1153"/>
                    <a:pt x="249" y="1153"/>
                    <a:pt x="249" y="1153"/>
                  </a:cubicBezTo>
                  <a:cubicBezTo>
                    <a:pt x="249" y="1146"/>
                    <a:pt x="249" y="1146"/>
                    <a:pt x="249" y="1146"/>
                  </a:cubicBezTo>
                  <a:moveTo>
                    <a:pt x="263" y="1146"/>
                  </a:moveTo>
                  <a:cubicBezTo>
                    <a:pt x="256" y="1146"/>
                    <a:pt x="256" y="1146"/>
                    <a:pt x="256" y="1146"/>
                  </a:cubicBezTo>
                  <a:cubicBezTo>
                    <a:pt x="256" y="1153"/>
                    <a:pt x="256" y="1153"/>
                    <a:pt x="256" y="1153"/>
                  </a:cubicBezTo>
                  <a:cubicBezTo>
                    <a:pt x="263" y="1153"/>
                    <a:pt x="263" y="1153"/>
                    <a:pt x="263" y="1153"/>
                  </a:cubicBezTo>
                  <a:cubicBezTo>
                    <a:pt x="263" y="1146"/>
                    <a:pt x="263" y="1146"/>
                    <a:pt x="263" y="1146"/>
                  </a:cubicBezTo>
                  <a:moveTo>
                    <a:pt x="278" y="1146"/>
                  </a:moveTo>
                  <a:cubicBezTo>
                    <a:pt x="271" y="1146"/>
                    <a:pt x="271" y="1146"/>
                    <a:pt x="271" y="1146"/>
                  </a:cubicBezTo>
                  <a:cubicBezTo>
                    <a:pt x="271" y="1153"/>
                    <a:pt x="271" y="1153"/>
                    <a:pt x="271" y="1153"/>
                  </a:cubicBezTo>
                  <a:cubicBezTo>
                    <a:pt x="278" y="1153"/>
                    <a:pt x="278" y="1153"/>
                    <a:pt x="278" y="1153"/>
                  </a:cubicBezTo>
                  <a:cubicBezTo>
                    <a:pt x="278" y="1146"/>
                    <a:pt x="278" y="1146"/>
                    <a:pt x="278" y="1146"/>
                  </a:cubicBezTo>
                  <a:moveTo>
                    <a:pt x="293" y="1146"/>
                  </a:moveTo>
                  <a:cubicBezTo>
                    <a:pt x="286" y="1146"/>
                    <a:pt x="286" y="1146"/>
                    <a:pt x="286" y="1146"/>
                  </a:cubicBezTo>
                  <a:cubicBezTo>
                    <a:pt x="286" y="1153"/>
                    <a:pt x="286" y="1153"/>
                    <a:pt x="286" y="1153"/>
                  </a:cubicBezTo>
                  <a:cubicBezTo>
                    <a:pt x="293" y="1153"/>
                    <a:pt x="293" y="1153"/>
                    <a:pt x="293" y="1153"/>
                  </a:cubicBezTo>
                  <a:cubicBezTo>
                    <a:pt x="293" y="1146"/>
                    <a:pt x="293" y="1146"/>
                    <a:pt x="293" y="1146"/>
                  </a:cubicBezTo>
                  <a:moveTo>
                    <a:pt x="308" y="1146"/>
                  </a:moveTo>
                  <a:cubicBezTo>
                    <a:pt x="301" y="1146"/>
                    <a:pt x="301" y="1146"/>
                    <a:pt x="301" y="1146"/>
                  </a:cubicBezTo>
                  <a:cubicBezTo>
                    <a:pt x="301" y="1153"/>
                    <a:pt x="301" y="1153"/>
                    <a:pt x="301" y="1153"/>
                  </a:cubicBezTo>
                  <a:cubicBezTo>
                    <a:pt x="308" y="1153"/>
                    <a:pt x="308" y="1153"/>
                    <a:pt x="308" y="1153"/>
                  </a:cubicBezTo>
                  <a:cubicBezTo>
                    <a:pt x="308" y="1146"/>
                    <a:pt x="308" y="1146"/>
                    <a:pt x="308" y="1146"/>
                  </a:cubicBezTo>
                  <a:moveTo>
                    <a:pt x="322" y="1146"/>
                  </a:moveTo>
                  <a:cubicBezTo>
                    <a:pt x="315" y="1146"/>
                    <a:pt x="315" y="1146"/>
                    <a:pt x="315" y="1146"/>
                  </a:cubicBezTo>
                  <a:cubicBezTo>
                    <a:pt x="315" y="1153"/>
                    <a:pt x="315" y="1153"/>
                    <a:pt x="315" y="1153"/>
                  </a:cubicBezTo>
                  <a:cubicBezTo>
                    <a:pt x="322" y="1153"/>
                    <a:pt x="322" y="1153"/>
                    <a:pt x="322" y="1153"/>
                  </a:cubicBezTo>
                  <a:cubicBezTo>
                    <a:pt x="322" y="1146"/>
                    <a:pt x="322" y="1146"/>
                    <a:pt x="322" y="1146"/>
                  </a:cubicBezTo>
                  <a:moveTo>
                    <a:pt x="337" y="1146"/>
                  </a:moveTo>
                  <a:cubicBezTo>
                    <a:pt x="330" y="1146"/>
                    <a:pt x="330" y="1146"/>
                    <a:pt x="330" y="1146"/>
                  </a:cubicBezTo>
                  <a:cubicBezTo>
                    <a:pt x="330" y="1153"/>
                    <a:pt x="330" y="1153"/>
                    <a:pt x="330" y="1153"/>
                  </a:cubicBezTo>
                  <a:cubicBezTo>
                    <a:pt x="337" y="1153"/>
                    <a:pt x="337" y="1153"/>
                    <a:pt x="337" y="1153"/>
                  </a:cubicBezTo>
                  <a:cubicBezTo>
                    <a:pt x="337" y="1146"/>
                    <a:pt x="337" y="1146"/>
                    <a:pt x="337" y="1146"/>
                  </a:cubicBezTo>
                  <a:moveTo>
                    <a:pt x="352" y="1146"/>
                  </a:moveTo>
                  <a:cubicBezTo>
                    <a:pt x="345" y="1146"/>
                    <a:pt x="345" y="1146"/>
                    <a:pt x="345" y="1146"/>
                  </a:cubicBezTo>
                  <a:cubicBezTo>
                    <a:pt x="345" y="1153"/>
                    <a:pt x="345" y="1153"/>
                    <a:pt x="345" y="1153"/>
                  </a:cubicBezTo>
                  <a:cubicBezTo>
                    <a:pt x="352" y="1153"/>
                    <a:pt x="352" y="1153"/>
                    <a:pt x="352" y="1153"/>
                  </a:cubicBezTo>
                  <a:cubicBezTo>
                    <a:pt x="352" y="1146"/>
                    <a:pt x="352" y="1146"/>
                    <a:pt x="352" y="1146"/>
                  </a:cubicBezTo>
                  <a:moveTo>
                    <a:pt x="367" y="1146"/>
                  </a:moveTo>
                  <a:cubicBezTo>
                    <a:pt x="360" y="1146"/>
                    <a:pt x="360" y="1146"/>
                    <a:pt x="360" y="1146"/>
                  </a:cubicBezTo>
                  <a:cubicBezTo>
                    <a:pt x="360" y="1153"/>
                    <a:pt x="360" y="1153"/>
                    <a:pt x="360" y="1153"/>
                  </a:cubicBezTo>
                  <a:cubicBezTo>
                    <a:pt x="367" y="1153"/>
                    <a:pt x="367" y="1153"/>
                    <a:pt x="367" y="1153"/>
                  </a:cubicBezTo>
                  <a:cubicBezTo>
                    <a:pt x="367" y="1146"/>
                    <a:pt x="367" y="1146"/>
                    <a:pt x="367" y="1146"/>
                  </a:cubicBezTo>
                  <a:moveTo>
                    <a:pt x="381" y="1146"/>
                  </a:moveTo>
                  <a:cubicBezTo>
                    <a:pt x="374" y="1146"/>
                    <a:pt x="374" y="1146"/>
                    <a:pt x="374" y="1146"/>
                  </a:cubicBezTo>
                  <a:cubicBezTo>
                    <a:pt x="374" y="1153"/>
                    <a:pt x="374" y="1153"/>
                    <a:pt x="374" y="1153"/>
                  </a:cubicBezTo>
                  <a:cubicBezTo>
                    <a:pt x="381" y="1153"/>
                    <a:pt x="381" y="1153"/>
                    <a:pt x="381" y="1153"/>
                  </a:cubicBezTo>
                  <a:cubicBezTo>
                    <a:pt x="381" y="1146"/>
                    <a:pt x="381" y="1146"/>
                    <a:pt x="381" y="1146"/>
                  </a:cubicBezTo>
                  <a:moveTo>
                    <a:pt x="396" y="1146"/>
                  </a:moveTo>
                  <a:cubicBezTo>
                    <a:pt x="389" y="1146"/>
                    <a:pt x="389" y="1146"/>
                    <a:pt x="389" y="1146"/>
                  </a:cubicBezTo>
                  <a:cubicBezTo>
                    <a:pt x="389" y="1153"/>
                    <a:pt x="389" y="1153"/>
                    <a:pt x="389" y="1153"/>
                  </a:cubicBezTo>
                  <a:cubicBezTo>
                    <a:pt x="396" y="1153"/>
                    <a:pt x="396" y="1153"/>
                    <a:pt x="396" y="1153"/>
                  </a:cubicBezTo>
                  <a:cubicBezTo>
                    <a:pt x="396" y="1146"/>
                    <a:pt x="396" y="1146"/>
                    <a:pt x="396" y="1146"/>
                  </a:cubicBezTo>
                  <a:moveTo>
                    <a:pt x="411" y="1146"/>
                  </a:moveTo>
                  <a:cubicBezTo>
                    <a:pt x="404" y="1146"/>
                    <a:pt x="404" y="1146"/>
                    <a:pt x="404" y="1146"/>
                  </a:cubicBezTo>
                  <a:cubicBezTo>
                    <a:pt x="404" y="1153"/>
                    <a:pt x="404" y="1153"/>
                    <a:pt x="404" y="1153"/>
                  </a:cubicBezTo>
                  <a:cubicBezTo>
                    <a:pt x="411" y="1153"/>
                    <a:pt x="411" y="1153"/>
                    <a:pt x="411" y="1153"/>
                  </a:cubicBezTo>
                  <a:cubicBezTo>
                    <a:pt x="411" y="1146"/>
                    <a:pt x="411" y="1146"/>
                    <a:pt x="411" y="1146"/>
                  </a:cubicBezTo>
                  <a:moveTo>
                    <a:pt x="426" y="1146"/>
                  </a:moveTo>
                  <a:cubicBezTo>
                    <a:pt x="419" y="1146"/>
                    <a:pt x="419" y="1146"/>
                    <a:pt x="419" y="1146"/>
                  </a:cubicBezTo>
                  <a:cubicBezTo>
                    <a:pt x="419" y="1153"/>
                    <a:pt x="419" y="1153"/>
                    <a:pt x="419" y="1153"/>
                  </a:cubicBezTo>
                  <a:cubicBezTo>
                    <a:pt x="426" y="1153"/>
                    <a:pt x="426" y="1153"/>
                    <a:pt x="426" y="1153"/>
                  </a:cubicBezTo>
                  <a:cubicBezTo>
                    <a:pt x="426" y="1146"/>
                    <a:pt x="426" y="1146"/>
                    <a:pt x="426" y="1146"/>
                  </a:cubicBezTo>
                  <a:moveTo>
                    <a:pt x="440" y="1146"/>
                  </a:moveTo>
                  <a:cubicBezTo>
                    <a:pt x="433" y="1146"/>
                    <a:pt x="433" y="1146"/>
                    <a:pt x="433" y="1146"/>
                  </a:cubicBezTo>
                  <a:cubicBezTo>
                    <a:pt x="433" y="1153"/>
                    <a:pt x="433" y="1153"/>
                    <a:pt x="433" y="1153"/>
                  </a:cubicBezTo>
                  <a:cubicBezTo>
                    <a:pt x="440" y="1153"/>
                    <a:pt x="440" y="1153"/>
                    <a:pt x="440" y="1153"/>
                  </a:cubicBezTo>
                  <a:cubicBezTo>
                    <a:pt x="440" y="1146"/>
                    <a:pt x="440" y="1146"/>
                    <a:pt x="440" y="1146"/>
                  </a:cubicBezTo>
                  <a:moveTo>
                    <a:pt x="455" y="1146"/>
                  </a:moveTo>
                  <a:cubicBezTo>
                    <a:pt x="448" y="1146"/>
                    <a:pt x="448" y="1146"/>
                    <a:pt x="448" y="1146"/>
                  </a:cubicBezTo>
                  <a:cubicBezTo>
                    <a:pt x="448" y="1153"/>
                    <a:pt x="448" y="1153"/>
                    <a:pt x="448" y="1153"/>
                  </a:cubicBezTo>
                  <a:cubicBezTo>
                    <a:pt x="455" y="1153"/>
                    <a:pt x="455" y="1153"/>
                    <a:pt x="455" y="1153"/>
                  </a:cubicBezTo>
                  <a:cubicBezTo>
                    <a:pt x="455" y="1146"/>
                    <a:pt x="455" y="1146"/>
                    <a:pt x="455" y="1146"/>
                  </a:cubicBezTo>
                  <a:moveTo>
                    <a:pt x="470" y="1146"/>
                  </a:moveTo>
                  <a:cubicBezTo>
                    <a:pt x="463" y="1146"/>
                    <a:pt x="463" y="1146"/>
                    <a:pt x="463" y="1146"/>
                  </a:cubicBezTo>
                  <a:cubicBezTo>
                    <a:pt x="463" y="1153"/>
                    <a:pt x="463" y="1153"/>
                    <a:pt x="463" y="1153"/>
                  </a:cubicBezTo>
                  <a:cubicBezTo>
                    <a:pt x="470" y="1153"/>
                    <a:pt x="470" y="1153"/>
                    <a:pt x="470" y="1153"/>
                  </a:cubicBezTo>
                  <a:cubicBezTo>
                    <a:pt x="470" y="1146"/>
                    <a:pt x="470" y="1146"/>
                    <a:pt x="470" y="1146"/>
                  </a:cubicBezTo>
                  <a:moveTo>
                    <a:pt x="485" y="1146"/>
                  </a:moveTo>
                  <a:cubicBezTo>
                    <a:pt x="478" y="1146"/>
                    <a:pt x="478" y="1146"/>
                    <a:pt x="478" y="1146"/>
                  </a:cubicBezTo>
                  <a:cubicBezTo>
                    <a:pt x="478" y="1153"/>
                    <a:pt x="478" y="1153"/>
                    <a:pt x="478" y="1153"/>
                  </a:cubicBezTo>
                  <a:cubicBezTo>
                    <a:pt x="485" y="1153"/>
                    <a:pt x="485" y="1153"/>
                    <a:pt x="485" y="1153"/>
                  </a:cubicBezTo>
                  <a:cubicBezTo>
                    <a:pt x="485" y="1146"/>
                    <a:pt x="485" y="1146"/>
                    <a:pt x="485" y="1146"/>
                  </a:cubicBezTo>
                  <a:moveTo>
                    <a:pt x="499" y="1146"/>
                  </a:moveTo>
                  <a:cubicBezTo>
                    <a:pt x="492" y="1146"/>
                    <a:pt x="492" y="1146"/>
                    <a:pt x="492" y="1146"/>
                  </a:cubicBezTo>
                  <a:cubicBezTo>
                    <a:pt x="492" y="1153"/>
                    <a:pt x="492" y="1153"/>
                    <a:pt x="492" y="1153"/>
                  </a:cubicBezTo>
                  <a:cubicBezTo>
                    <a:pt x="499" y="1153"/>
                    <a:pt x="499" y="1153"/>
                    <a:pt x="499" y="1153"/>
                  </a:cubicBezTo>
                  <a:cubicBezTo>
                    <a:pt x="499" y="1146"/>
                    <a:pt x="499" y="1146"/>
                    <a:pt x="499" y="1146"/>
                  </a:cubicBezTo>
                  <a:moveTo>
                    <a:pt x="514" y="1146"/>
                  </a:moveTo>
                  <a:cubicBezTo>
                    <a:pt x="507" y="1146"/>
                    <a:pt x="507" y="1146"/>
                    <a:pt x="507" y="1146"/>
                  </a:cubicBezTo>
                  <a:cubicBezTo>
                    <a:pt x="507" y="1153"/>
                    <a:pt x="507" y="1153"/>
                    <a:pt x="507" y="1153"/>
                  </a:cubicBezTo>
                  <a:cubicBezTo>
                    <a:pt x="514" y="1153"/>
                    <a:pt x="514" y="1153"/>
                    <a:pt x="514" y="1153"/>
                  </a:cubicBezTo>
                  <a:cubicBezTo>
                    <a:pt x="514" y="1146"/>
                    <a:pt x="514" y="1146"/>
                    <a:pt x="514" y="1146"/>
                  </a:cubicBezTo>
                  <a:moveTo>
                    <a:pt x="529" y="1146"/>
                  </a:moveTo>
                  <a:cubicBezTo>
                    <a:pt x="522" y="1146"/>
                    <a:pt x="522" y="1146"/>
                    <a:pt x="522" y="1146"/>
                  </a:cubicBezTo>
                  <a:cubicBezTo>
                    <a:pt x="522" y="1153"/>
                    <a:pt x="522" y="1153"/>
                    <a:pt x="522" y="1153"/>
                  </a:cubicBezTo>
                  <a:cubicBezTo>
                    <a:pt x="529" y="1153"/>
                    <a:pt x="529" y="1153"/>
                    <a:pt x="529" y="1153"/>
                  </a:cubicBezTo>
                  <a:cubicBezTo>
                    <a:pt x="529" y="1146"/>
                    <a:pt x="529" y="1146"/>
                    <a:pt x="529" y="1146"/>
                  </a:cubicBezTo>
                  <a:moveTo>
                    <a:pt x="544" y="1146"/>
                  </a:moveTo>
                  <a:cubicBezTo>
                    <a:pt x="537" y="1146"/>
                    <a:pt x="537" y="1146"/>
                    <a:pt x="537" y="1146"/>
                  </a:cubicBezTo>
                  <a:cubicBezTo>
                    <a:pt x="537" y="1153"/>
                    <a:pt x="537" y="1153"/>
                    <a:pt x="537" y="1153"/>
                  </a:cubicBezTo>
                  <a:cubicBezTo>
                    <a:pt x="544" y="1153"/>
                    <a:pt x="544" y="1153"/>
                    <a:pt x="544" y="1153"/>
                  </a:cubicBezTo>
                  <a:cubicBezTo>
                    <a:pt x="544" y="1146"/>
                    <a:pt x="544" y="1146"/>
                    <a:pt x="544" y="1146"/>
                  </a:cubicBezTo>
                  <a:moveTo>
                    <a:pt x="204" y="1131"/>
                  </a:moveTo>
                  <a:cubicBezTo>
                    <a:pt x="197" y="1131"/>
                    <a:pt x="197" y="1131"/>
                    <a:pt x="197" y="1131"/>
                  </a:cubicBezTo>
                  <a:cubicBezTo>
                    <a:pt x="197" y="1138"/>
                    <a:pt x="197" y="1138"/>
                    <a:pt x="197" y="1138"/>
                  </a:cubicBezTo>
                  <a:cubicBezTo>
                    <a:pt x="204" y="1138"/>
                    <a:pt x="204" y="1138"/>
                    <a:pt x="204" y="1138"/>
                  </a:cubicBezTo>
                  <a:cubicBezTo>
                    <a:pt x="204" y="1131"/>
                    <a:pt x="204" y="1131"/>
                    <a:pt x="204" y="1131"/>
                  </a:cubicBezTo>
                  <a:moveTo>
                    <a:pt x="219" y="1131"/>
                  </a:moveTo>
                  <a:cubicBezTo>
                    <a:pt x="212" y="1131"/>
                    <a:pt x="212" y="1131"/>
                    <a:pt x="212" y="1131"/>
                  </a:cubicBezTo>
                  <a:cubicBezTo>
                    <a:pt x="212" y="1138"/>
                    <a:pt x="212" y="1138"/>
                    <a:pt x="212" y="1138"/>
                  </a:cubicBezTo>
                  <a:cubicBezTo>
                    <a:pt x="219" y="1138"/>
                    <a:pt x="219" y="1138"/>
                    <a:pt x="219" y="1138"/>
                  </a:cubicBezTo>
                  <a:cubicBezTo>
                    <a:pt x="219" y="1131"/>
                    <a:pt x="219" y="1131"/>
                    <a:pt x="219" y="1131"/>
                  </a:cubicBezTo>
                  <a:moveTo>
                    <a:pt x="234" y="1131"/>
                  </a:moveTo>
                  <a:cubicBezTo>
                    <a:pt x="227" y="1131"/>
                    <a:pt x="227" y="1131"/>
                    <a:pt x="227" y="1131"/>
                  </a:cubicBezTo>
                  <a:cubicBezTo>
                    <a:pt x="227" y="1138"/>
                    <a:pt x="227" y="1138"/>
                    <a:pt x="227" y="1138"/>
                  </a:cubicBezTo>
                  <a:cubicBezTo>
                    <a:pt x="234" y="1138"/>
                    <a:pt x="234" y="1138"/>
                    <a:pt x="234" y="1138"/>
                  </a:cubicBezTo>
                  <a:cubicBezTo>
                    <a:pt x="234" y="1131"/>
                    <a:pt x="234" y="1131"/>
                    <a:pt x="234" y="1131"/>
                  </a:cubicBezTo>
                  <a:moveTo>
                    <a:pt x="249" y="1131"/>
                  </a:moveTo>
                  <a:cubicBezTo>
                    <a:pt x="242" y="1131"/>
                    <a:pt x="242" y="1131"/>
                    <a:pt x="242" y="1131"/>
                  </a:cubicBezTo>
                  <a:cubicBezTo>
                    <a:pt x="242" y="1138"/>
                    <a:pt x="242" y="1138"/>
                    <a:pt x="242" y="1138"/>
                  </a:cubicBezTo>
                  <a:cubicBezTo>
                    <a:pt x="249" y="1138"/>
                    <a:pt x="249" y="1138"/>
                    <a:pt x="249" y="1138"/>
                  </a:cubicBezTo>
                  <a:cubicBezTo>
                    <a:pt x="249" y="1131"/>
                    <a:pt x="249" y="1131"/>
                    <a:pt x="249" y="1131"/>
                  </a:cubicBezTo>
                  <a:moveTo>
                    <a:pt x="263" y="1131"/>
                  </a:moveTo>
                  <a:cubicBezTo>
                    <a:pt x="256" y="1131"/>
                    <a:pt x="256" y="1131"/>
                    <a:pt x="256" y="1131"/>
                  </a:cubicBezTo>
                  <a:cubicBezTo>
                    <a:pt x="256" y="1138"/>
                    <a:pt x="256" y="1138"/>
                    <a:pt x="256" y="1138"/>
                  </a:cubicBezTo>
                  <a:cubicBezTo>
                    <a:pt x="263" y="1138"/>
                    <a:pt x="263" y="1138"/>
                    <a:pt x="263" y="1138"/>
                  </a:cubicBezTo>
                  <a:cubicBezTo>
                    <a:pt x="263" y="1131"/>
                    <a:pt x="263" y="1131"/>
                    <a:pt x="263" y="1131"/>
                  </a:cubicBezTo>
                  <a:moveTo>
                    <a:pt x="278" y="1131"/>
                  </a:moveTo>
                  <a:cubicBezTo>
                    <a:pt x="271" y="1131"/>
                    <a:pt x="271" y="1131"/>
                    <a:pt x="271" y="1131"/>
                  </a:cubicBezTo>
                  <a:cubicBezTo>
                    <a:pt x="271" y="1138"/>
                    <a:pt x="271" y="1138"/>
                    <a:pt x="271" y="1138"/>
                  </a:cubicBezTo>
                  <a:cubicBezTo>
                    <a:pt x="278" y="1138"/>
                    <a:pt x="278" y="1138"/>
                    <a:pt x="278" y="1138"/>
                  </a:cubicBezTo>
                  <a:cubicBezTo>
                    <a:pt x="278" y="1131"/>
                    <a:pt x="278" y="1131"/>
                    <a:pt x="278" y="1131"/>
                  </a:cubicBezTo>
                  <a:moveTo>
                    <a:pt x="293" y="1131"/>
                  </a:moveTo>
                  <a:cubicBezTo>
                    <a:pt x="286" y="1131"/>
                    <a:pt x="286" y="1131"/>
                    <a:pt x="286" y="1131"/>
                  </a:cubicBezTo>
                  <a:cubicBezTo>
                    <a:pt x="286" y="1138"/>
                    <a:pt x="286" y="1138"/>
                    <a:pt x="286" y="1138"/>
                  </a:cubicBezTo>
                  <a:cubicBezTo>
                    <a:pt x="293" y="1138"/>
                    <a:pt x="293" y="1138"/>
                    <a:pt x="293" y="1138"/>
                  </a:cubicBezTo>
                  <a:cubicBezTo>
                    <a:pt x="293" y="1131"/>
                    <a:pt x="293" y="1131"/>
                    <a:pt x="293" y="1131"/>
                  </a:cubicBezTo>
                  <a:moveTo>
                    <a:pt x="308" y="1131"/>
                  </a:moveTo>
                  <a:cubicBezTo>
                    <a:pt x="301" y="1131"/>
                    <a:pt x="301" y="1131"/>
                    <a:pt x="301" y="1131"/>
                  </a:cubicBezTo>
                  <a:cubicBezTo>
                    <a:pt x="301" y="1138"/>
                    <a:pt x="301" y="1138"/>
                    <a:pt x="301" y="1138"/>
                  </a:cubicBezTo>
                  <a:cubicBezTo>
                    <a:pt x="308" y="1138"/>
                    <a:pt x="308" y="1138"/>
                    <a:pt x="308" y="1138"/>
                  </a:cubicBezTo>
                  <a:cubicBezTo>
                    <a:pt x="308" y="1131"/>
                    <a:pt x="308" y="1131"/>
                    <a:pt x="308" y="1131"/>
                  </a:cubicBezTo>
                  <a:moveTo>
                    <a:pt x="322" y="1131"/>
                  </a:moveTo>
                  <a:cubicBezTo>
                    <a:pt x="315" y="1131"/>
                    <a:pt x="315" y="1131"/>
                    <a:pt x="315" y="1131"/>
                  </a:cubicBezTo>
                  <a:cubicBezTo>
                    <a:pt x="315" y="1138"/>
                    <a:pt x="315" y="1138"/>
                    <a:pt x="315" y="1138"/>
                  </a:cubicBezTo>
                  <a:cubicBezTo>
                    <a:pt x="322" y="1138"/>
                    <a:pt x="322" y="1138"/>
                    <a:pt x="322" y="1138"/>
                  </a:cubicBezTo>
                  <a:cubicBezTo>
                    <a:pt x="322" y="1131"/>
                    <a:pt x="322" y="1131"/>
                    <a:pt x="322" y="1131"/>
                  </a:cubicBezTo>
                  <a:moveTo>
                    <a:pt x="337" y="1131"/>
                  </a:moveTo>
                  <a:cubicBezTo>
                    <a:pt x="330" y="1131"/>
                    <a:pt x="330" y="1131"/>
                    <a:pt x="330" y="1131"/>
                  </a:cubicBezTo>
                  <a:cubicBezTo>
                    <a:pt x="330" y="1138"/>
                    <a:pt x="330" y="1138"/>
                    <a:pt x="330" y="1138"/>
                  </a:cubicBezTo>
                  <a:cubicBezTo>
                    <a:pt x="337" y="1138"/>
                    <a:pt x="337" y="1138"/>
                    <a:pt x="337" y="1138"/>
                  </a:cubicBezTo>
                  <a:cubicBezTo>
                    <a:pt x="337" y="1131"/>
                    <a:pt x="337" y="1131"/>
                    <a:pt x="337" y="1131"/>
                  </a:cubicBezTo>
                  <a:moveTo>
                    <a:pt x="352" y="1131"/>
                  </a:moveTo>
                  <a:cubicBezTo>
                    <a:pt x="345" y="1131"/>
                    <a:pt x="345" y="1131"/>
                    <a:pt x="345" y="1131"/>
                  </a:cubicBezTo>
                  <a:cubicBezTo>
                    <a:pt x="345" y="1138"/>
                    <a:pt x="345" y="1138"/>
                    <a:pt x="345" y="1138"/>
                  </a:cubicBezTo>
                  <a:cubicBezTo>
                    <a:pt x="352" y="1138"/>
                    <a:pt x="352" y="1138"/>
                    <a:pt x="352" y="1138"/>
                  </a:cubicBezTo>
                  <a:cubicBezTo>
                    <a:pt x="352" y="1131"/>
                    <a:pt x="352" y="1131"/>
                    <a:pt x="352" y="1131"/>
                  </a:cubicBezTo>
                  <a:moveTo>
                    <a:pt x="367" y="1131"/>
                  </a:moveTo>
                  <a:cubicBezTo>
                    <a:pt x="360" y="1131"/>
                    <a:pt x="360" y="1131"/>
                    <a:pt x="360" y="1131"/>
                  </a:cubicBezTo>
                  <a:cubicBezTo>
                    <a:pt x="360" y="1138"/>
                    <a:pt x="360" y="1138"/>
                    <a:pt x="360" y="1138"/>
                  </a:cubicBezTo>
                  <a:cubicBezTo>
                    <a:pt x="367" y="1138"/>
                    <a:pt x="367" y="1138"/>
                    <a:pt x="367" y="1138"/>
                  </a:cubicBezTo>
                  <a:cubicBezTo>
                    <a:pt x="367" y="1131"/>
                    <a:pt x="367" y="1131"/>
                    <a:pt x="367" y="1131"/>
                  </a:cubicBezTo>
                  <a:moveTo>
                    <a:pt x="381" y="1131"/>
                  </a:moveTo>
                  <a:cubicBezTo>
                    <a:pt x="374" y="1131"/>
                    <a:pt x="374" y="1131"/>
                    <a:pt x="374" y="1131"/>
                  </a:cubicBezTo>
                  <a:cubicBezTo>
                    <a:pt x="374" y="1138"/>
                    <a:pt x="374" y="1138"/>
                    <a:pt x="374" y="1138"/>
                  </a:cubicBezTo>
                  <a:cubicBezTo>
                    <a:pt x="381" y="1138"/>
                    <a:pt x="381" y="1138"/>
                    <a:pt x="381" y="1138"/>
                  </a:cubicBezTo>
                  <a:cubicBezTo>
                    <a:pt x="381" y="1131"/>
                    <a:pt x="381" y="1131"/>
                    <a:pt x="381" y="1131"/>
                  </a:cubicBezTo>
                  <a:moveTo>
                    <a:pt x="396" y="1131"/>
                  </a:moveTo>
                  <a:cubicBezTo>
                    <a:pt x="389" y="1131"/>
                    <a:pt x="389" y="1131"/>
                    <a:pt x="389" y="1131"/>
                  </a:cubicBezTo>
                  <a:cubicBezTo>
                    <a:pt x="389" y="1138"/>
                    <a:pt x="389" y="1138"/>
                    <a:pt x="389" y="1138"/>
                  </a:cubicBezTo>
                  <a:cubicBezTo>
                    <a:pt x="396" y="1138"/>
                    <a:pt x="396" y="1138"/>
                    <a:pt x="396" y="1138"/>
                  </a:cubicBezTo>
                  <a:cubicBezTo>
                    <a:pt x="396" y="1131"/>
                    <a:pt x="396" y="1131"/>
                    <a:pt x="396" y="1131"/>
                  </a:cubicBezTo>
                  <a:moveTo>
                    <a:pt x="411" y="1131"/>
                  </a:moveTo>
                  <a:cubicBezTo>
                    <a:pt x="404" y="1131"/>
                    <a:pt x="404" y="1131"/>
                    <a:pt x="404" y="1131"/>
                  </a:cubicBezTo>
                  <a:cubicBezTo>
                    <a:pt x="404" y="1138"/>
                    <a:pt x="404" y="1138"/>
                    <a:pt x="404" y="1138"/>
                  </a:cubicBezTo>
                  <a:cubicBezTo>
                    <a:pt x="411" y="1138"/>
                    <a:pt x="411" y="1138"/>
                    <a:pt x="411" y="1138"/>
                  </a:cubicBezTo>
                  <a:cubicBezTo>
                    <a:pt x="411" y="1131"/>
                    <a:pt x="411" y="1131"/>
                    <a:pt x="411" y="1131"/>
                  </a:cubicBezTo>
                  <a:moveTo>
                    <a:pt x="426" y="1131"/>
                  </a:moveTo>
                  <a:cubicBezTo>
                    <a:pt x="419" y="1131"/>
                    <a:pt x="419" y="1131"/>
                    <a:pt x="419" y="1131"/>
                  </a:cubicBezTo>
                  <a:cubicBezTo>
                    <a:pt x="419" y="1138"/>
                    <a:pt x="419" y="1138"/>
                    <a:pt x="419" y="1138"/>
                  </a:cubicBezTo>
                  <a:cubicBezTo>
                    <a:pt x="426" y="1138"/>
                    <a:pt x="426" y="1138"/>
                    <a:pt x="426" y="1138"/>
                  </a:cubicBezTo>
                  <a:cubicBezTo>
                    <a:pt x="426" y="1131"/>
                    <a:pt x="426" y="1131"/>
                    <a:pt x="426" y="1131"/>
                  </a:cubicBezTo>
                  <a:moveTo>
                    <a:pt x="440" y="1131"/>
                  </a:moveTo>
                  <a:cubicBezTo>
                    <a:pt x="433" y="1131"/>
                    <a:pt x="433" y="1131"/>
                    <a:pt x="433" y="1131"/>
                  </a:cubicBezTo>
                  <a:cubicBezTo>
                    <a:pt x="433" y="1138"/>
                    <a:pt x="433" y="1138"/>
                    <a:pt x="433" y="1138"/>
                  </a:cubicBezTo>
                  <a:cubicBezTo>
                    <a:pt x="440" y="1138"/>
                    <a:pt x="440" y="1138"/>
                    <a:pt x="440" y="1138"/>
                  </a:cubicBezTo>
                  <a:cubicBezTo>
                    <a:pt x="440" y="1131"/>
                    <a:pt x="440" y="1131"/>
                    <a:pt x="440" y="1131"/>
                  </a:cubicBezTo>
                  <a:moveTo>
                    <a:pt x="455" y="1131"/>
                  </a:moveTo>
                  <a:cubicBezTo>
                    <a:pt x="448" y="1131"/>
                    <a:pt x="448" y="1131"/>
                    <a:pt x="448" y="1131"/>
                  </a:cubicBezTo>
                  <a:cubicBezTo>
                    <a:pt x="448" y="1138"/>
                    <a:pt x="448" y="1138"/>
                    <a:pt x="448" y="1138"/>
                  </a:cubicBezTo>
                  <a:cubicBezTo>
                    <a:pt x="455" y="1138"/>
                    <a:pt x="455" y="1138"/>
                    <a:pt x="455" y="1138"/>
                  </a:cubicBezTo>
                  <a:cubicBezTo>
                    <a:pt x="455" y="1131"/>
                    <a:pt x="455" y="1131"/>
                    <a:pt x="455" y="1131"/>
                  </a:cubicBezTo>
                  <a:moveTo>
                    <a:pt x="470" y="1131"/>
                  </a:moveTo>
                  <a:cubicBezTo>
                    <a:pt x="463" y="1131"/>
                    <a:pt x="463" y="1131"/>
                    <a:pt x="463" y="1131"/>
                  </a:cubicBezTo>
                  <a:cubicBezTo>
                    <a:pt x="463" y="1138"/>
                    <a:pt x="463" y="1138"/>
                    <a:pt x="463" y="1138"/>
                  </a:cubicBezTo>
                  <a:cubicBezTo>
                    <a:pt x="470" y="1138"/>
                    <a:pt x="470" y="1138"/>
                    <a:pt x="470" y="1138"/>
                  </a:cubicBezTo>
                  <a:cubicBezTo>
                    <a:pt x="470" y="1131"/>
                    <a:pt x="470" y="1131"/>
                    <a:pt x="470" y="1131"/>
                  </a:cubicBezTo>
                  <a:moveTo>
                    <a:pt x="485" y="1131"/>
                  </a:moveTo>
                  <a:cubicBezTo>
                    <a:pt x="478" y="1131"/>
                    <a:pt x="478" y="1131"/>
                    <a:pt x="478" y="1131"/>
                  </a:cubicBezTo>
                  <a:cubicBezTo>
                    <a:pt x="478" y="1138"/>
                    <a:pt x="478" y="1138"/>
                    <a:pt x="478" y="1138"/>
                  </a:cubicBezTo>
                  <a:cubicBezTo>
                    <a:pt x="485" y="1138"/>
                    <a:pt x="485" y="1138"/>
                    <a:pt x="485" y="1138"/>
                  </a:cubicBezTo>
                  <a:cubicBezTo>
                    <a:pt x="485" y="1131"/>
                    <a:pt x="485" y="1131"/>
                    <a:pt x="485" y="1131"/>
                  </a:cubicBezTo>
                  <a:moveTo>
                    <a:pt x="499" y="1131"/>
                  </a:moveTo>
                  <a:cubicBezTo>
                    <a:pt x="492" y="1131"/>
                    <a:pt x="492" y="1131"/>
                    <a:pt x="492" y="1131"/>
                  </a:cubicBezTo>
                  <a:cubicBezTo>
                    <a:pt x="492" y="1138"/>
                    <a:pt x="492" y="1138"/>
                    <a:pt x="492" y="1138"/>
                  </a:cubicBezTo>
                  <a:cubicBezTo>
                    <a:pt x="499" y="1138"/>
                    <a:pt x="499" y="1138"/>
                    <a:pt x="499" y="1138"/>
                  </a:cubicBezTo>
                  <a:cubicBezTo>
                    <a:pt x="499" y="1131"/>
                    <a:pt x="499" y="1131"/>
                    <a:pt x="499" y="1131"/>
                  </a:cubicBezTo>
                  <a:moveTo>
                    <a:pt x="514" y="1131"/>
                  </a:moveTo>
                  <a:cubicBezTo>
                    <a:pt x="507" y="1131"/>
                    <a:pt x="507" y="1131"/>
                    <a:pt x="507" y="1131"/>
                  </a:cubicBezTo>
                  <a:cubicBezTo>
                    <a:pt x="507" y="1138"/>
                    <a:pt x="507" y="1138"/>
                    <a:pt x="507" y="1138"/>
                  </a:cubicBezTo>
                  <a:cubicBezTo>
                    <a:pt x="514" y="1138"/>
                    <a:pt x="514" y="1138"/>
                    <a:pt x="514" y="1138"/>
                  </a:cubicBezTo>
                  <a:cubicBezTo>
                    <a:pt x="514" y="1131"/>
                    <a:pt x="514" y="1131"/>
                    <a:pt x="514" y="1131"/>
                  </a:cubicBezTo>
                  <a:moveTo>
                    <a:pt x="529" y="1131"/>
                  </a:moveTo>
                  <a:cubicBezTo>
                    <a:pt x="522" y="1131"/>
                    <a:pt x="522" y="1131"/>
                    <a:pt x="522" y="1131"/>
                  </a:cubicBezTo>
                  <a:cubicBezTo>
                    <a:pt x="522" y="1138"/>
                    <a:pt x="522" y="1138"/>
                    <a:pt x="522" y="1138"/>
                  </a:cubicBezTo>
                  <a:cubicBezTo>
                    <a:pt x="529" y="1138"/>
                    <a:pt x="529" y="1138"/>
                    <a:pt x="529" y="1138"/>
                  </a:cubicBezTo>
                  <a:cubicBezTo>
                    <a:pt x="529" y="1131"/>
                    <a:pt x="529" y="1131"/>
                    <a:pt x="529" y="1131"/>
                  </a:cubicBezTo>
                  <a:moveTo>
                    <a:pt x="544" y="1131"/>
                  </a:moveTo>
                  <a:cubicBezTo>
                    <a:pt x="537" y="1131"/>
                    <a:pt x="537" y="1131"/>
                    <a:pt x="537" y="1131"/>
                  </a:cubicBezTo>
                  <a:cubicBezTo>
                    <a:pt x="537" y="1138"/>
                    <a:pt x="537" y="1138"/>
                    <a:pt x="537" y="1138"/>
                  </a:cubicBezTo>
                  <a:cubicBezTo>
                    <a:pt x="544" y="1138"/>
                    <a:pt x="544" y="1138"/>
                    <a:pt x="544" y="1138"/>
                  </a:cubicBezTo>
                  <a:cubicBezTo>
                    <a:pt x="544" y="1131"/>
                    <a:pt x="544" y="1131"/>
                    <a:pt x="544" y="1131"/>
                  </a:cubicBezTo>
                  <a:moveTo>
                    <a:pt x="219" y="1117"/>
                  </a:moveTo>
                  <a:cubicBezTo>
                    <a:pt x="212" y="1117"/>
                    <a:pt x="212" y="1117"/>
                    <a:pt x="212" y="1117"/>
                  </a:cubicBezTo>
                  <a:cubicBezTo>
                    <a:pt x="212" y="1124"/>
                    <a:pt x="212" y="1124"/>
                    <a:pt x="212" y="1124"/>
                  </a:cubicBezTo>
                  <a:cubicBezTo>
                    <a:pt x="219" y="1124"/>
                    <a:pt x="219" y="1124"/>
                    <a:pt x="219" y="1124"/>
                  </a:cubicBezTo>
                  <a:cubicBezTo>
                    <a:pt x="219" y="1117"/>
                    <a:pt x="219" y="1117"/>
                    <a:pt x="219" y="1117"/>
                  </a:cubicBezTo>
                  <a:moveTo>
                    <a:pt x="234" y="1117"/>
                  </a:moveTo>
                  <a:cubicBezTo>
                    <a:pt x="227" y="1117"/>
                    <a:pt x="227" y="1117"/>
                    <a:pt x="227" y="1117"/>
                  </a:cubicBezTo>
                  <a:cubicBezTo>
                    <a:pt x="227" y="1124"/>
                    <a:pt x="227" y="1124"/>
                    <a:pt x="227" y="1124"/>
                  </a:cubicBezTo>
                  <a:cubicBezTo>
                    <a:pt x="234" y="1124"/>
                    <a:pt x="234" y="1124"/>
                    <a:pt x="234" y="1124"/>
                  </a:cubicBezTo>
                  <a:cubicBezTo>
                    <a:pt x="234" y="1117"/>
                    <a:pt x="234" y="1117"/>
                    <a:pt x="234" y="1117"/>
                  </a:cubicBezTo>
                  <a:moveTo>
                    <a:pt x="249" y="1117"/>
                  </a:moveTo>
                  <a:cubicBezTo>
                    <a:pt x="242" y="1117"/>
                    <a:pt x="242" y="1117"/>
                    <a:pt x="242" y="1117"/>
                  </a:cubicBezTo>
                  <a:cubicBezTo>
                    <a:pt x="242" y="1124"/>
                    <a:pt x="242" y="1124"/>
                    <a:pt x="242" y="1124"/>
                  </a:cubicBezTo>
                  <a:cubicBezTo>
                    <a:pt x="249" y="1124"/>
                    <a:pt x="249" y="1124"/>
                    <a:pt x="249" y="1124"/>
                  </a:cubicBezTo>
                  <a:cubicBezTo>
                    <a:pt x="249" y="1117"/>
                    <a:pt x="249" y="1117"/>
                    <a:pt x="249" y="1117"/>
                  </a:cubicBezTo>
                  <a:moveTo>
                    <a:pt x="263" y="1117"/>
                  </a:moveTo>
                  <a:cubicBezTo>
                    <a:pt x="256" y="1117"/>
                    <a:pt x="256" y="1117"/>
                    <a:pt x="256" y="1117"/>
                  </a:cubicBezTo>
                  <a:cubicBezTo>
                    <a:pt x="256" y="1124"/>
                    <a:pt x="256" y="1124"/>
                    <a:pt x="256" y="1124"/>
                  </a:cubicBezTo>
                  <a:cubicBezTo>
                    <a:pt x="263" y="1124"/>
                    <a:pt x="263" y="1124"/>
                    <a:pt x="263" y="1124"/>
                  </a:cubicBezTo>
                  <a:cubicBezTo>
                    <a:pt x="263" y="1117"/>
                    <a:pt x="263" y="1117"/>
                    <a:pt x="263" y="1117"/>
                  </a:cubicBezTo>
                  <a:moveTo>
                    <a:pt x="278" y="1117"/>
                  </a:moveTo>
                  <a:cubicBezTo>
                    <a:pt x="271" y="1117"/>
                    <a:pt x="271" y="1117"/>
                    <a:pt x="271" y="1117"/>
                  </a:cubicBezTo>
                  <a:cubicBezTo>
                    <a:pt x="271" y="1124"/>
                    <a:pt x="271" y="1124"/>
                    <a:pt x="271" y="1124"/>
                  </a:cubicBezTo>
                  <a:cubicBezTo>
                    <a:pt x="278" y="1124"/>
                    <a:pt x="278" y="1124"/>
                    <a:pt x="278" y="1124"/>
                  </a:cubicBezTo>
                  <a:cubicBezTo>
                    <a:pt x="278" y="1117"/>
                    <a:pt x="278" y="1117"/>
                    <a:pt x="278" y="1117"/>
                  </a:cubicBezTo>
                  <a:moveTo>
                    <a:pt x="293" y="1117"/>
                  </a:moveTo>
                  <a:cubicBezTo>
                    <a:pt x="286" y="1117"/>
                    <a:pt x="286" y="1117"/>
                    <a:pt x="286" y="1117"/>
                  </a:cubicBezTo>
                  <a:cubicBezTo>
                    <a:pt x="286" y="1124"/>
                    <a:pt x="286" y="1124"/>
                    <a:pt x="286" y="1124"/>
                  </a:cubicBezTo>
                  <a:cubicBezTo>
                    <a:pt x="293" y="1124"/>
                    <a:pt x="293" y="1124"/>
                    <a:pt x="293" y="1124"/>
                  </a:cubicBezTo>
                  <a:cubicBezTo>
                    <a:pt x="293" y="1117"/>
                    <a:pt x="293" y="1117"/>
                    <a:pt x="293" y="1117"/>
                  </a:cubicBezTo>
                  <a:moveTo>
                    <a:pt x="308" y="1117"/>
                  </a:moveTo>
                  <a:cubicBezTo>
                    <a:pt x="301" y="1117"/>
                    <a:pt x="301" y="1117"/>
                    <a:pt x="301" y="1117"/>
                  </a:cubicBezTo>
                  <a:cubicBezTo>
                    <a:pt x="301" y="1124"/>
                    <a:pt x="301" y="1124"/>
                    <a:pt x="301" y="1124"/>
                  </a:cubicBezTo>
                  <a:cubicBezTo>
                    <a:pt x="308" y="1124"/>
                    <a:pt x="308" y="1124"/>
                    <a:pt x="308" y="1124"/>
                  </a:cubicBezTo>
                  <a:cubicBezTo>
                    <a:pt x="308" y="1117"/>
                    <a:pt x="308" y="1117"/>
                    <a:pt x="308" y="1117"/>
                  </a:cubicBezTo>
                  <a:moveTo>
                    <a:pt x="322" y="1117"/>
                  </a:moveTo>
                  <a:cubicBezTo>
                    <a:pt x="315" y="1117"/>
                    <a:pt x="315" y="1117"/>
                    <a:pt x="315" y="1117"/>
                  </a:cubicBezTo>
                  <a:cubicBezTo>
                    <a:pt x="315" y="1124"/>
                    <a:pt x="315" y="1124"/>
                    <a:pt x="315" y="1124"/>
                  </a:cubicBezTo>
                  <a:cubicBezTo>
                    <a:pt x="322" y="1124"/>
                    <a:pt x="322" y="1124"/>
                    <a:pt x="322" y="1124"/>
                  </a:cubicBezTo>
                  <a:cubicBezTo>
                    <a:pt x="322" y="1117"/>
                    <a:pt x="322" y="1117"/>
                    <a:pt x="322" y="1117"/>
                  </a:cubicBezTo>
                  <a:moveTo>
                    <a:pt x="337" y="1117"/>
                  </a:moveTo>
                  <a:cubicBezTo>
                    <a:pt x="330" y="1117"/>
                    <a:pt x="330" y="1117"/>
                    <a:pt x="330" y="1117"/>
                  </a:cubicBezTo>
                  <a:cubicBezTo>
                    <a:pt x="330" y="1124"/>
                    <a:pt x="330" y="1124"/>
                    <a:pt x="330" y="1124"/>
                  </a:cubicBezTo>
                  <a:cubicBezTo>
                    <a:pt x="337" y="1124"/>
                    <a:pt x="337" y="1124"/>
                    <a:pt x="337" y="1124"/>
                  </a:cubicBezTo>
                  <a:cubicBezTo>
                    <a:pt x="337" y="1117"/>
                    <a:pt x="337" y="1117"/>
                    <a:pt x="337" y="1117"/>
                  </a:cubicBezTo>
                  <a:moveTo>
                    <a:pt x="352" y="1117"/>
                  </a:moveTo>
                  <a:cubicBezTo>
                    <a:pt x="345" y="1117"/>
                    <a:pt x="345" y="1117"/>
                    <a:pt x="345" y="1117"/>
                  </a:cubicBezTo>
                  <a:cubicBezTo>
                    <a:pt x="345" y="1124"/>
                    <a:pt x="345" y="1124"/>
                    <a:pt x="345" y="1124"/>
                  </a:cubicBezTo>
                  <a:cubicBezTo>
                    <a:pt x="352" y="1124"/>
                    <a:pt x="352" y="1124"/>
                    <a:pt x="352" y="1124"/>
                  </a:cubicBezTo>
                  <a:cubicBezTo>
                    <a:pt x="352" y="1117"/>
                    <a:pt x="352" y="1117"/>
                    <a:pt x="352" y="1117"/>
                  </a:cubicBezTo>
                  <a:moveTo>
                    <a:pt x="367" y="1117"/>
                  </a:moveTo>
                  <a:cubicBezTo>
                    <a:pt x="360" y="1117"/>
                    <a:pt x="360" y="1117"/>
                    <a:pt x="360" y="1117"/>
                  </a:cubicBezTo>
                  <a:cubicBezTo>
                    <a:pt x="360" y="1124"/>
                    <a:pt x="360" y="1124"/>
                    <a:pt x="360" y="1124"/>
                  </a:cubicBezTo>
                  <a:cubicBezTo>
                    <a:pt x="367" y="1124"/>
                    <a:pt x="367" y="1124"/>
                    <a:pt x="367" y="1124"/>
                  </a:cubicBezTo>
                  <a:cubicBezTo>
                    <a:pt x="367" y="1117"/>
                    <a:pt x="367" y="1117"/>
                    <a:pt x="367" y="1117"/>
                  </a:cubicBezTo>
                  <a:moveTo>
                    <a:pt x="381" y="1117"/>
                  </a:moveTo>
                  <a:cubicBezTo>
                    <a:pt x="374" y="1117"/>
                    <a:pt x="374" y="1117"/>
                    <a:pt x="374" y="1117"/>
                  </a:cubicBezTo>
                  <a:cubicBezTo>
                    <a:pt x="374" y="1124"/>
                    <a:pt x="374" y="1124"/>
                    <a:pt x="374" y="1124"/>
                  </a:cubicBezTo>
                  <a:cubicBezTo>
                    <a:pt x="381" y="1124"/>
                    <a:pt x="381" y="1124"/>
                    <a:pt x="381" y="1124"/>
                  </a:cubicBezTo>
                  <a:cubicBezTo>
                    <a:pt x="381" y="1117"/>
                    <a:pt x="381" y="1117"/>
                    <a:pt x="381" y="1117"/>
                  </a:cubicBezTo>
                  <a:moveTo>
                    <a:pt x="396" y="1117"/>
                  </a:moveTo>
                  <a:cubicBezTo>
                    <a:pt x="389" y="1117"/>
                    <a:pt x="389" y="1117"/>
                    <a:pt x="389" y="1117"/>
                  </a:cubicBezTo>
                  <a:cubicBezTo>
                    <a:pt x="389" y="1124"/>
                    <a:pt x="389" y="1124"/>
                    <a:pt x="389" y="1124"/>
                  </a:cubicBezTo>
                  <a:cubicBezTo>
                    <a:pt x="396" y="1124"/>
                    <a:pt x="396" y="1124"/>
                    <a:pt x="396" y="1124"/>
                  </a:cubicBezTo>
                  <a:cubicBezTo>
                    <a:pt x="396" y="1117"/>
                    <a:pt x="396" y="1117"/>
                    <a:pt x="396" y="1117"/>
                  </a:cubicBezTo>
                  <a:moveTo>
                    <a:pt x="411" y="1117"/>
                  </a:moveTo>
                  <a:cubicBezTo>
                    <a:pt x="404" y="1117"/>
                    <a:pt x="404" y="1117"/>
                    <a:pt x="404" y="1117"/>
                  </a:cubicBezTo>
                  <a:cubicBezTo>
                    <a:pt x="404" y="1124"/>
                    <a:pt x="404" y="1124"/>
                    <a:pt x="404" y="1124"/>
                  </a:cubicBezTo>
                  <a:cubicBezTo>
                    <a:pt x="411" y="1124"/>
                    <a:pt x="411" y="1124"/>
                    <a:pt x="411" y="1124"/>
                  </a:cubicBezTo>
                  <a:cubicBezTo>
                    <a:pt x="411" y="1117"/>
                    <a:pt x="411" y="1117"/>
                    <a:pt x="411" y="1117"/>
                  </a:cubicBezTo>
                  <a:moveTo>
                    <a:pt x="426" y="1117"/>
                  </a:moveTo>
                  <a:cubicBezTo>
                    <a:pt x="419" y="1117"/>
                    <a:pt x="419" y="1117"/>
                    <a:pt x="419" y="1117"/>
                  </a:cubicBezTo>
                  <a:cubicBezTo>
                    <a:pt x="419" y="1124"/>
                    <a:pt x="419" y="1124"/>
                    <a:pt x="419" y="1124"/>
                  </a:cubicBezTo>
                  <a:cubicBezTo>
                    <a:pt x="426" y="1124"/>
                    <a:pt x="426" y="1124"/>
                    <a:pt x="426" y="1124"/>
                  </a:cubicBezTo>
                  <a:cubicBezTo>
                    <a:pt x="426" y="1117"/>
                    <a:pt x="426" y="1117"/>
                    <a:pt x="426" y="1117"/>
                  </a:cubicBezTo>
                  <a:moveTo>
                    <a:pt x="440" y="1117"/>
                  </a:moveTo>
                  <a:cubicBezTo>
                    <a:pt x="433" y="1117"/>
                    <a:pt x="433" y="1117"/>
                    <a:pt x="433" y="1117"/>
                  </a:cubicBezTo>
                  <a:cubicBezTo>
                    <a:pt x="433" y="1124"/>
                    <a:pt x="433" y="1124"/>
                    <a:pt x="433" y="1124"/>
                  </a:cubicBezTo>
                  <a:cubicBezTo>
                    <a:pt x="440" y="1124"/>
                    <a:pt x="440" y="1124"/>
                    <a:pt x="440" y="1124"/>
                  </a:cubicBezTo>
                  <a:cubicBezTo>
                    <a:pt x="440" y="1117"/>
                    <a:pt x="440" y="1117"/>
                    <a:pt x="440" y="1117"/>
                  </a:cubicBezTo>
                  <a:moveTo>
                    <a:pt x="455" y="1117"/>
                  </a:moveTo>
                  <a:cubicBezTo>
                    <a:pt x="448" y="1117"/>
                    <a:pt x="448" y="1117"/>
                    <a:pt x="448" y="1117"/>
                  </a:cubicBezTo>
                  <a:cubicBezTo>
                    <a:pt x="448" y="1124"/>
                    <a:pt x="448" y="1124"/>
                    <a:pt x="448" y="1124"/>
                  </a:cubicBezTo>
                  <a:cubicBezTo>
                    <a:pt x="455" y="1124"/>
                    <a:pt x="455" y="1124"/>
                    <a:pt x="455" y="1124"/>
                  </a:cubicBezTo>
                  <a:cubicBezTo>
                    <a:pt x="455" y="1117"/>
                    <a:pt x="455" y="1117"/>
                    <a:pt x="455" y="1117"/>
                  </a:cubicBezTo>
                  <a:moveTo>
                    <a:pt x="470" y="1117"/>
                  </a:moveTo>
                  <a:cubicBezTo>
                    <a:pt x="463" y="1117"/>
                    <a:pt x="463" y="1117"/>
                    <a:pt x="463" y="1117"/>
                  </a:cubicBezTo>
                  <a:cubicBezTo>
                    <a:pt x="463" y="1124"/>
                    <a:pt x="463" y="1124"/>
                    <a:pt x="463" y="1124"/>
                  </a:cubicBezTo>
                  <a:cubicBezTo>
                    <a:pt x="470" y="1124"/>
                    <a:pt x="470" y="1124"/>
                    <a:pt x="470" y="1124"/>
                  </a:cubicBezTo>
                  <a:cubicBezTo>
                    <a:pt x="470" y="1117"/>
                    <a:pt x="470" y="1117"/>
                    <a:pt x="470" y="1117"/>
                  </a:cubicBezTo>
                  <a:moveTo>
                    <a:pt x="485" y="1117"/>
                  </a:moveTo>
                  <a:cubicBezTo>
                    <a:pt x="478" y="1117"/>
                    <a:pt x="478" y="1117"/>
                    <a:pt x="478" y="1117"/>
                  </a:cubicBezTo>
                  <a:cubicBezTo>
                    <a:pt x="478" y="1124"/>
                    <a:pt x="478" y="1124"/>
                    <a:pt x="478" y="1124"/>
                  </a:cubicBezTo>
                  <a:cubicBezTo>
                    <a:pt x="485" y="1124"/>
                    <a:pt x="485" y="1124"/>
                    <a:pt x="485" y="1124"/>
                  </a:cubicBezTo>
                  <a:cubicBezTo>
                    <a:pt x="485" y="1117"/>
                    <a:pt x="485" y="1117"/>
                    <a:pt x="485" y="1117"/>
                  </a:cubicBezTo>
                  <a:moveTo>
                    <a:pt x="499" y="1117"/>
                  </a:moveTo>
                  <a:cubicBezTo>
                    <a:pt x="492" y="1117"/>
                    <a:pt x="492" y="1117"/>
                    <a:pt x="492" y="1117"/>
                  </a:cubicBezTo>
                  <a:cubicBezTo>
                    <a:pt x="492" y="1124"/>
                    <a:pt x="492" y="1124"/>
                    <a:pt x="492" y="1124"/>
                  </a:cubicBezTo>
                  <a:cubicBezTo>
                    <a:pt x="499" y="1124"/>
                    <a:pt x="499" y="1124"/>
                    <a:pt x="499" y="1124"/>
                  </a:cubicBezTo>
                  <a:cubicBezTo>
                    <a:pt x="499" y="1117"/>
                    <a:pt x="499" y="1117"/>
                    <a:pt x="499" y="1117"/>
                  </a:cubicBezTo>
                  <a:moveTo>
                    <a:pt x="514" y="1117"/>
                  </a:moveTo>
                  <a:cubicBezTo>
                    <a:pt x="507" y="1117"/>
                    <a:pt x="507" y="1117"/>
                    <a:pt x="507" y="1117"/>
                  </a:cubicBezTo>
                  <a:cubicBezTo>
                    <a:pt x="507" y="1124"/>
                    <a:pt x="507" y="1124"/>
                    <a:pt x="507" y="1124"/>
                  </a:cubicBezTo>
                  <a:cubicBezTo>
                    <a:pt x="514" y="1124"/>
                    <a:pt x="514" y="1124"/>
                    <a:pt x="514" y="1124"/>
                  </a:cubicBezTo>
                  <a:cubicBezTo>
                    <a:pt x="514" y="1117"/>
                    <a:pt x="514" y="1117"/>
                    <a:pt x="514" y="1117"/>
                  </a:cubicBezTo>
                  <a:moveTo>
                    <a:pt x="529" y="1117"/>
                  </a:moveTo>
                  <a:cubicBezTo>
                    <a:pt x="522" y="1117"/>
                    <a:pt x="522" y="1117"/>
                    <a:pt x="522" y="1117"/>
                  </a:cubicBezTo>
                  <a:cubicBezTo>
                    <a:pt x="522" y="1124"/>
                    <a:pt x="522" y="1124"/>
                    <a:pt x="522" y="1124"/>
                  </a:cubicBezTo>
                  <a:cubicBezTo>
                    <a:pt x="529" y="1124"/>
                    <a:pt x="529" y="1124"/>
                    <a:pt x="529" y="1124"/>
                  </a:cubicBezTo>
                  <a:cubicBezTo>
                    <a:pt x="529" y="1117"/>
                    <a:pt x="529" y="1117"/>
                    <a:pt x="529" y="1117"/>
                  </a:cubicBezTo>
                  <a:moveTo>
                    <a:pt x="219" y="1102"/>
                  </a:moveTo>
                  <a:cubicBezTo>
                    <a:pt x="212" y="1102"/>
                    <a:pt x="212" y="1102"/>
                    <a:pt x="212" y="1102"/>
                  </a:cubicBezTo>
                  <a:cubicBezTo>
                    <a:pt x="212" y="1109"/>
                    <a:pt x="212" y="1109"/>
                    <a:pt x="212" y="1109"/>
                  </a:cubicBezTo>
                  <a:cubicBezTo>
                    <a:pt x="219" y="1109"/>
                    <a:pt x="219" y="1109"/>
                    <a:pt x="219" y="1109"/>
                  </a:cubicBezTo>
                  <a:cubicBezTo>
                    <a:pt x="219" y="1102"/>
                    <a:pt x="219" y="1102"/>
                    <a:pt x="219" y="1102"/>
                  </a:cubicBezTo>
                  <a:moveTo>
                    <a:pt x="234" y="1102"/>
                  </a:moveTo>
                  <a:cubicBezTo>
                    <a:pt x="227" y="1102"/>
                    <a:pt x="227" y="1102"/>
                    <a:pt x="227" y="1102"/>
                  </a:cubicBezTo>
                  <a:cubicBezTo>
                    <a:pt x="227" y="1109"/>
                    <a:pt x="227" y="1109"/>
                    <a:pt x="227" y="1109"/>
                  </a:cubicBezTo>
                  <a:cubicBezTo>
                    <a:pt x="234" y="1109"/>
                    <a:pt x="234" y="1109"/>
                    <a:pt x="234" y="1109"/>
                  </a:cubicBezTo>
                  <a:cubicBezTo>
                    <a:pt x="234" y="1102"/>
                    <a:pt x="234" y="1102"/>
                    <a:pt x="234" y="1102"/>
                  </a:cubicBezTo>
                  <a:moveTo>
                    <a:pt x="249" y="1102"/>
                  </a:moveTo>
                  <a:cubicBezTo>
                    <a:pt x="242" y="1102"/>
                    <a:pt x="242" y="1102"/>
                    <a:pt x="242" y="1102"/>
                  </a:cubicBezTo>
                  <a:cubicBezTo>
                    <a:pt x="242" y="1109"/>
                    <a:pt x="242" y="1109"/>
                    <a:pt x="242" y="1109"/>
                  </a:cubicBezTo>
                  <a:cubicBezTo>
                    <a:pt x="249" y="1109"/>
                    <a:pt x="249" y="1109"/>
                    <a:pt x="249" y="1109"/>
                  </a:cubicBezTo>
                  <a:cubicBezTo>
                    <a:pt x="249" y="1102"/>
                    <a:pt x="249" y="1102"/>
                    <a:pt x="249" y="1102"/>
                  </a:cubicBezTo>
                  <a:moveTo>
                    <a:pt x="263" y="1102"/>
                  </a:moveTo>
                  <a:cubicBezTo>
                    <a:pt x="256" y="1102"/>
                    <a:pt x="256" y="1102"/>
                    <a:pt x="256" y="1102"/>
                  </a:cubicBezTo>
                  <a:cubicBezTo>
                    <a:pt x="256" y="1109"/>
                    <a:pt x="256" y="1109"/>
                    <a:pt x="256" y="1109"/>
                  </a:cubicBezTo>
                  <a:cubicBezTo>
                    <a:pt x="263" y="1109"/>
                    <a:pt x="263" y="1109"/>
                    <a:pt x="263" y="1109"/>
                  </a:cubicBezTo>
                  <a:cubicBezTo>
                    <a:pt x="263" y="1102"/>
                    <a:pt x="263" y="1102"/>
                    <a:pt x="263" y="1102"/>
                  </a:cubicBezTo>
                  <a:moveTo>
                    <a:pt x="278" y="1102"/>
                  </a:moveTo>
                  <a:cubicBezTo>
                    <a:pt x="271" y="1102"/>
                    <a:pt x="271" y="1102"/>
                    <a:pt x="271" y="1102"/>
                  </a:cubicBezTo>
                  <a:cubicBezTo>
                    <a:pt x="271" y="1109"/>
                    <a:pt x="271" y="1109"/>
                    <a:pt x="271" y="1109"/>
                  </a:cubicBezTo>
                  <a:cubicBezTo>
                    <a:pt x="278" y="1109"/>
                    <a:pt x="278" y="1109"/>
                    <a:pt x="278" y="1109"/>
                  </a:cubicBezTo>
                  <a:cubicBezTo>
                    <a:pt x="278" y="1102"/>
                    <a:pt x="278" y="1102"/>
                    <a:pt x="278" y="1102"/>
                  </a:cubicBezTo>
                  <a:moveTo>
                    <a:pt x="293" y="1102"/>
                  </a:moveTo>
                  <a:cubicBezTo>
                    <a:pt x="286" y="1102"/>
                    <a:pt x="286" y="1102"/>
                    <a:pt x="286" y="1102"/>
                  </a:cubicBezTo>
                  <a:cubicBezTo>
                    <a:pt x="286" y="1109"/>
                    <a:pt x="286" y="1109"/>
                    <a:pt x="286" y="1109"/>
                  </a:cubicBezTo>
                  <a:cubicBezTo>
                    <a:pt x="293" y="1109"/>
                    <a:pt x="293" y="1109"/>
                    <a:pt x="293" y="1109"/>
                  </a:cubicBezTo>
                  <a:cubicBezTo>
                    <a:pt x="293" y="1102"/>
                    <a:pt x="293" y="1102"/>
                    <a:pt x="293" y="1102"/>
                  </a:cubicBezTo>
                  <a:moveTo>
                    <a:pt x="308" y="1102"/>
                  </a:moveTo>
                  <a:cubicBezTo>
                    <a:pt x="301" y="1102"/>
                    <a:pt x="301" y="1102"/>
                    <a:pt x="301" y="1102"/>
                  </a:cubicBezTo>
                  <a:cubicBezTo>
                    <a:pt x="301" y="1109"/>
                    <a:pt x="301" y="1109"/>
                    <a:pt x="301" y="1109"/>
                  </a:cubicBezTo>
                  <a:cubicBezTo>
                    <a:pt x="308" y="1109"/>
                    <a:pt x="308" y="1109"/>
                    <a:pt x="308" y="1109"/>
                  </a:cubicBezTo>
                  <a:cubicBezTo>
                    <a:pt x="308" y="1102"/>
                    <a:pt x="308" y="1102"/>
                    <a:pt x="308" y="1102"/>
                  </a:cubicBezTo>
                  <a:moveTo>
                    <a:pt x="322" y="1102"/>
                  </a:moveTo>
                  <a:cubicBezTo>
                    <a:pt x="315" y="1102"/>
                    <a:pt x="315" y="1102"/>
                    <a:pt x="315" y="1102"/>
                  </a:cubicBezTo>
                  <a:cubicBezTo>
                    <a:pt x="315" y="1109"/>
                    <a:pt x="315" y="1109"/>
                    <a:pt x="315" y="1109"/>
                  </a:cubicBezTo>
                  <a:cubicBezTo>
                    <a:pt x="322" y="1109"/>
                    <a:pt x="322" y="1109"/>
                    <a:pt x="322" y="1109"/>
                  </a:cubicBezTo>
                  <a:cubicBezTo>
                    <a:pt x="322" y="1102"/>
                    <a:pt x="322" y="1102"/>
                    <a:pt x="322" y="1102"/>
                  </a:cubicBezTo>
                  <a:moveTo>
                    <a:pt x="337" y="1102"/>
                  </a:moveTo>
                  <a:cubicBezTo>
                    <a:pt x="330" y="1102"/>
                    <a:pt x="330" y="1102"/>
                    <a:pt x="330" y="1102"/>
                  </a:cubicBezTo>
                  <a:cubicBezTo>
                    <a:pt x="330" y="1109"/>
                    <a:pt x="330" y="1109"/>
                    <a:pt x="330" y="1109"/>
                  </a:cubicBezTo>
                  <a:cubicBezTo>
                    <a:pt x="337" y="1109"/>
                    <a:pt x="337" y="1109"/>
                    <a:pt x="337" y="1109"/>
                  </a:cubicBezTo>
                  <a:cubicBezTo>
                    <a:pt x="337" y="1102"/>
                    <a:pt x="337" y="1102"/>
                    <a:pt x="337" y="1102"/>
                  </a:cubicBezTo>
                  <a:moveTo>
                    <a:pt x="352" y="1102"/>
                  </a:moveTo>
                  <a:cubicBezTo>
                    <a:pt x="345" y="1102"/>
                    <a:pt x="345" y="1102"/>
                    <a:pt x="345" y="1102"/>
                  </a:cubicBezTo>
                  <a:cubicBezTo>
                    <a:pt x="345" y="1109"/>
                    <a:pt x="345" y="1109"/>
                    <a:pt x="345" y="1109"/>
                  </a:cubicBezTo>
                  <a:cubicBezTo>
                    <a:pt x="352" y="1109"/>
                    <a:pt x="352" y="1109"/>
                    <a:pt x="352" y="1109"/>
                  </a:cubicBezTo>
                  <a:cubicBezTo>
                    <a:pt x="352" y="1102"/>
                    <a:pt x="352" y="1102"/>
                    <a:pt x="352" y="1102"/>
                  </a:cubicBezTo>
                  <a:moveTo>
                    <a:pt x="367" y="1102"/>
                  </a:moveTo>
                  <a:cubicBezTo>
                    <a:pt x="360" y="1102"/>
                    <a:pt x="360" y="1102"/>
                    <a:pt x="360" y="1102"/>
                  </a:cubicBezTo>
                  <a:cubicBezTo>
                    <a:pt x="360" y="1109"/>
                    <a:pt x="360" y="1109"/>
                    <a:pt x="360" y="1109"/>
                  </a:cubicBezTo>
                  <a:cubicBezTo>
                    <a:pt x="367" y="1109"/>
                    <a:pt x="367" y="1109"/>
                    <a:pt x="367" y="1109"/>
                  </a:cubicBezTo>
                  <a:cubicBezTo>
                    <a:pt x="367" y="1102"/>
                    <a:pt x="367" y="1102"/>
                    <a:pt x="367" y="1102"/>
                  </a:cubicBezTo>
                  <a:moveTo>
                    <a:pt x="381" y="1102"/>
                  </a:moveTo>
                  <a:cubicBezTo>
                    <a:pt x="374" y="1102"/>
                    <a:pt x="374" y="1102"/>
                    <a:pt x="374" y="1102"/>
                  </a:cubicBezTo>
                  <a:cubicBezTo>
                    <a:pt x="374" y="1109"/>
                    <a:pt x="374" y="1109"/>
                    <a:pt x="374" y="1109"/>
                  </a:cubicBezTo>
                  <a:cubicBezTo>
                    <a:pt x="381" y="1109"/>
                    <a:pt x="381" y="1109"/>
                    <a:pt x="381" y="1109"/>
                  </a:cubicBezTo>
                  <a:cubicBezTo>
                    <a:pt x="381" y="1102"/>
                    <a:pt x="381" y="1102"/>
                    <a:pt x="381" y="1102"/>
                  </a:cubicBezTo>
                  <a:moveTo>
                    <a:pt x="396" y="1102"/>
                  </a:moveTo>
                  <a:cubicBezTo>
                    <a:pt x="389" y="1102"/>
                    <a:pt x="389" y="1102"/>
                    <a:pt x="389" y="1102"/>
                  </a:cubicBezTo>
                  <a:cubicBezTo>
                    <a:pt x="389" y="1109"/>
                    <a:pt x="389" y="1109"/>
                    <a:pt x="389" y="1109"/>
                  </a:cubicBezTo>
                  <a:cubicBezTo>
                    <a:pt x="396" y="1109"/>
                    <a:pt x="396" y="1109"/>
                    <a:pt x="396" y="1109"/>
                  </a:cubicBezTo>
                  <a:cubicBezTo>
                    <a:pt x="396" y="1102"/>
                    <a:pt x="396" y="1102"/>
                    <a:pt x="396" y="1102"/>
                  </a:cubicBezTo>
                  <a:moveTo>
                    <a:pt x="411" y="1102"/>
                  </a:moveTo>
                  <a:cubicBezTo>
                    <a:pt x="404" y="1102"/>
                    <a:pt x="404" y="1102"/>
                    <a:pt x="404" y="1102"/>
                  </a:cubicBezTo>
                  <a:cubicBezTo>
                    <a:pt x="404" y="1109"/>
                    <a:pt x="404" y="1109"/>
                    <a:pt x="404" y="1109"/>
                  </a:cubicBezTo>
                  <a:cubicBezTo>
                    <a:pt x="411" y="1109"/>
                    <a:pt x="411" y="1109"/>
                    <a:pt x="411" y="1109"/>
                  </a:cubicBezTo>
                  <a:cubicBezTo>
                    <a:pt x="411" y="1102"/>
                    <a:pt x="411" y="1102"/>
                    <a:pt x="411" y="1102"/>
                  </a:cubicBezTo>
                  <a:moveTo>
                    <a:pt x="426" y="1102"/>
                  </a:moveTo>
                  <a:cubicBezTo>
                    <a:pt x="419" y="1102"/>
                    <a:pt x="419" y="1102"/>
                    <a:pt x="419" y="1102"/>
                  </a:cubicBezTo>
                  <a:cubicBezTo>
                    <a:pt x="419" y="1109"/>
                    <a:pt x="419" y="1109"/>
                    <a:pt x="419" y="1109"/>
                  </a:cubicBezTo>
                  <a:cubicBezTo>
                    <a:pt x="426" y="1109"/>
                    <a:pt x="426" y="1109"/>
                    <a:pt x="426" y="1109"/>
                  </a:cubicBezTo>
                  <a:cubicBezTo>
                    <a:pt x="426" y="1102"/>
                    <a:pt x="426" y="1102"/>
                    <a:pt x="426" y="1102"/>
                  </a:cubicBezTo>
                  <a:moveTo>
                    <a:pt x="440" y="1102"/>
                  </a:moveTo>
                  <a:cubicBezTo>
                    <a:pt x="433" y="1102"/>
                    <a:pt x="433" y="1102"/>
                    <a:pt x="433" y="1102"/>
                  </a:cubicBezTo>
                  <a:cubicBezTo>
                    <a:pt x="433" y="1109"/>
                    <a:pt x="433" y="1109"/>
                    <a:pt x="433" y="1109"/>
                  </a:cubicBezTo>
                  <a:cubicBezTo>
                    <a:pt x="440" y="1109"/>
                    <a:pt x="440" y="1109"/>
                    <a:pt x="440" y="1109"/>
                  </a:cubicBezTo>
                  <a:cubicBezTo>
                    <a:pt x="440" y="1102"/>
                    <a:pt x="440" y="1102"/>
                    <a:pt x="440" y="1102"/>
                  </a:cubicBezTo>
                  <a:moveTo>
                    <a:pt x="455" y="1102"/>
                  </a:moveTo>
                  <a:cubicBezTo>
                    <a:pt x="448" y="1102"/>
                    <a:pt x="448" y="1102"/>
                    <a:pt x="448" y="1102"/>
                  </a:cubicBezTo>
                  <a:cubicBezTo>
                    <a:pt x="448" y="1109"/>
                    <a:pt x="448" y="1109"/>
                    <a:pt x="448" y="1109"/>
                  </a:cubicBezTo>
                  <a:cubicBezTo>
                    <a:pt x="455" y="1109"/>
                    <a:pt x="455" y="1109"/>
                    <a:pt x="455" y="1109"/>
                  </a:cubicBezTo>
                  <a:cubicBezTo>
                    <a:pt x="455" y="1102"/>
                    <a:pt x="455" y="1102"/>
                    <a:pt x="455" y="1102"/>
                  </a:cubicBezTo>
                  <a:moveTo>
                    <a:pt x="470" y="1102"/>
                  </a:moveTo>
                  <a:cubicBezTo>
                    <a:pt x="463" y="1102"/>
                    <a:pt x="463" y="1102"/>
                    <a:pt x="463" y="1102"/>
                  </a:cubicBezTo>
                  <a:cubicBezTo>
                    <a:pt x="463" y="1109"/>
                    <a:pt x="463" y="1109"/>
                    <a:pt x="463" y="1109"/>
                  </a:cubicBezTo>
                  <a:cubicBezTo>
                    <a:pt x="470" y="1109"/>
                    <a:pt x="470" y="1109"/>
                    <a:pt x="470" y="1109"/>
                  </a:cubicBezTo>
                  <a:cubicBezTo>
                    <a:pt x="470" y="1102"/>
                    <a:pt x="470" y="1102"/>
                    <a:pt x="470" y="1102"/>
                  </a:cubicBezTo>
                  <a:moveTo>
                    <a:pt x="485" y="1102"/>
                  </a:moveTo>
                  <a:cubicBezTo>
                    <a:pt x="478" y="1102"/>
                    <a:pt x="478" y="1102"/>
                    <a:pt x="478" y="1102"/>
                  </a:cubicBezTo>
                  <a:cubicBezTo>
                    <a:pt x="478" y="1109"/>
                    <a:pt x="478" y="1109"/>
                    <a:pt x="478" y="1109"/>
                  </a:cubicBezTo>
                  <a:cubicBezTo>
                    <a:pt x="485" y="1109"/>
                    <a:pt x="485" y="1109"/>
                    <a:pt x="485" y="1109"/>
                  </a:cubicBezTo>
                  <a:cubicBezTo>
                    <a:pt x="485" y="1102"/>
                    <a:pt x="485" y="1102"/>
                    <a:pt x="485" y="1102"/>
                  </a:cubicBezTo>
                  <a:moveTo>
                    <a:pt x="499" y="1102"/>
                  </a:moveTo>
                  <a:cubicBezTo>
                    <a:pt x="492" y="1102"/>
                    <a:pt x="492" y="1102"/>
                    <a:pt x="492" y="1102"/>
                  </a:cubicBezTo>
                  <a:cubicBezTo>
                    <a:pt x="492" y="1109"/>
                    <a:pt x="492" y="1109"/>
                    <a:pt x="492" y="1109"/>
                  </a:cubicBezTo>
                  <a:cubicBezTo>
                    <a:pt x="499" y="1109"/>
                    <a:pt x="499" y="1109"/>
                    <a:pt x="499" y="1109"/>
                  </a:cubicBezTo>
                  <a:cubicBezTo>
                    <a:pt x="499" y="1102"/>
                    <a:pt x="499" y="1102"/>
                    <a:pt x="499" y="1102"/>
                  </a:cubicBezTo>
                  <a:moveTo>
                    <a:pt x="514" y="1102"/>
                  </a:moveTo>
                  <a:cubicBezTo>
                    <a:pt x="507" y="1102"/>
                    <a:pt x="507" y="1102"/>
                    <a:pt x="507" y="1102"/>
                  </a:cubicBezTo>
                  <a:cubicBezTo>
                    <a:pt x="507" y="1109"/>
                    <a:pt x="507" y="1109"/>
                    <a:pt x="507" y="1109"/>
                  </a:cubicBezTo>
                  <a:cubicBezTo>
                    <a:pt x="514" y="1109"/>
                    <a:pt x="514" y="1109"/>
                    <a:pt x="514" y="1109"/>
                  </a:cubicBezTo>
                  <a:cubicBezTo>
                    <a:pt x="514" y="1102"/>
                    <a:pt x="514" y="1102"/>
                    <a:pt x="514" y="1102"/>
                  </a:cubicBezTo>
                  <a:moveTo>
                    <a:pt x="529" y="1102"/>
                  </a:moveTo>
                  <a:cubicBezTo>
                    <a:pt x="522" y="1102"/>
                    <a:pt x="522" y="1102"/>
                    <a:pt x="522" y="1102"/>
                  </a:cubicBezTo>
                  <a:cubicBezTo>
                    <a:pt x="522" y="1109"/>
                    <a:pt x="522" y="1109"/>
                    <a:pt x="522" y="1109"/>
                  </a:cubicBezTo>
                  <a:cubicBezTo>
                    <a:pt x="529" y="1109"/>
                    <a:pt x="529" y="1109"/>
                    <a:pt x="529" y="1109"/>
                  </a:cubicBezTo>
                  <a:cubicBezTo>
                    <a:pt x="529" y="1102"/>
                    <a:pt x="529" y="1102"/>
                    <a:pt x="529" y="1102"/>
                  </a:cubicBezTo>
                  <a:moveTo>
                    <a:pt x="234" y="1087"/>
                  </a:moveTo>
                  <a:cubicBezTo>
                    <a:pt x="227" y="1087"/>
                    <a:pt x="227" y="1087"/>
                    <a:pt x="227" y="1087"/>
                  </a:cubicBezTo>
                  <a:cubicBezTo>
                    <a:pt x="227" y="1094"/>
                    <a:pt x="227" y="1094"/>
                    <a:pt x="227" y="1094"/>
                  </a:cubicBezTo>
                  <a:cubicBezTo>
                    <a:pt x="234" y="1094"/>
                    <a:pt x="234" y="1094"/>
                    <a:pt x="234" y="1094"/>
                  </a:cubicBezTo>
                  <a:cubicBezTo>
                    <a:pt x="234" y="1087"/>
                    <a:pt x="234" y="1087"/>
                    <a:pt x="234" y="1087"/>
                  </a:cubicBezTo>
                  <a:moveTo>
                    <a:pt x="249" y="1087"/>
                  </a:moveTo>
                  <a:cubicBezTo>
                    <a:pt x="242" y="1087"/>
                    <a:pt x="242" y="1087"/>
                    <a:pt x="242" y="1087"/>
                  </a:cubicBezTo>
                  <a:cubicBezTo>
                    <a:pt x="242" y="1094"/>
                    <a:pt x="242" y="1094"/>
                    <a:pt x="242" y="1094"/>
                  </a:cubicBezTo>
                  <a:cubicBezTo>
                    <a:pt x="249" y="1094"/>
                    <a:pt x="249" y="1094"/>
                    <a:pt x="249" y="1094"/>
                  </a:cubicBezTo>
                  <a:cubicBezTo>
                    <a:pt x="249" y="1087"/>
                    <a:pt x="249" y="1087"/>
                    <a:pt x="249" y="1087"/>
                  </a:cubicBezTo>
                  <a:moveTo>
                    <a:pt x="263" y="1087"/>
                  </a:moveTo>
                  <a:cubicBezTo>
                    <a:pt x="256" y="1087"/>
                    <a:pt x="256" y="1087"/>
                    <a:pt x="256" y="1087"/>
                  </a:cubicBezTo>
                  <a:cubicBezTo>
                    <a:pt x="256" y="1094"/>
                    <a:pt x="256" y="1094"/>
                    <a:pt x="256" y="1094"/>
                  </a:cubicBezTo>
                  <a:cubicBezTo>
                    <a:pt x="263" y="1094"/>
                    <a:pt x="263" y="1094"/>
                    <a:pt x="263" y="1094"/>
                  </a:cubicBezTo>
                  <a:cubicBezTo>
                    <a:pt x="263" y="1087"/>
                    <a:pt x="263" y="1087"/>
                    <a:pt x="263" y="1087"/>
                  </a:cubicBezTo>
                  <a:moveTo>
                    <a:pt x="278" y="1087"/>
                  </a:moveTo>
                  <a:cubicBezTo>
                    <a:pt x="271" y="1087"/>
                    <a:pt x="271" y="1087"/>
                    <a:pt x="271" y="1087"/>
                  </a:cubicBezTo>
                  <a:cubicBezTo>
                    <a:pt x="271" y="1094"/>
                    <a:pt x="271" y="1094"/>
                    <a:pt x="271" y="1094"/>
                  </a:cubicBezTo>
                  <a:cubicBezTo>
                    <a:pt x="278" y="1094"/>
                    <a:pt x="278" y="1094"/>
                    <a:pt x="278" y="1094"/>
                  </a:cubicBezTo>
                  <a:cubicBezTo>
                    <a:pt x="278" y="1087"/>
                    <a:pt x="278" y="1087"/>
                    <a:pt x="278" y="1087"/>
                  </a:cubicBezTo>
                  <a:moveTo>
                    <a:pt x="293" y="1087"/>
                  </a:moveTo>
                  <a:cubicBezTo>
                    <a:pt x="286" y="1087"/>
                    <a:pt x="286" y="1087"/>
                    <a:pt x="286" y="1087"/>
                  </a:cubicBezTo>
                  <a:cubicBezTo>
                    <a:pt x="286" y="1094"/>
                    <a:pt x="286" y="1094"/>
                    <a:pt x="286" y="1094"/>
                  </a:cubicBezTo>
                  <a:cubicBezTo>
                    <a:pt x="293" y="1094"/>
                    <a:pt x="293" y="1094"/>
                    <a:pt x="293" y="1094"/>
                  </a:cubicBezTo>
                  <a:cubicBezTo>
                    <a:pt x="293" y="1087"/>
                    <a:pt x="293" y="1087"/>
                    <a:pt x="293" y="1087"/>
                  </a:cubicBezTo>
                  <a:moveTo>
                    <a:pt x="308" y="1087"/>
                  </a:moveTo>
                  <a:cubicBezTo>
                    <a:pt x="301" y="1087"/>
                    <a:pt x="301" y="1087"/>
                    <a:pt x="301" y="1087"/>
                  </a:cubicBezTo>
                  <a:cubicBezTo>
                    <a:pt x="301" y="1094"/>
                    <a:pt x="301" y="1094"/>
                    <a:pt x="301" y="1094"/>
                  </a:cubicBezTo>
                  <a:cubicBezTo>
                    <a:pt x="308" y="1094"/>
                    <a:pt x="308" y="1094"/>
                    <a:pt x="308" y="1094"/>
                  </a:cubicBezTo>
                  <a:cubicBezTo>
                    <a:pt x="308" y="1087"/>
                    <a:pt x="308" y="1087"/>
                    <a:pt x="308" y="1087"/>
                  </a:cubicBezTo>
                  <a:moveTo>
                    <a:pt x="322" y="1087"/>
                  </a:moveTo>
                  <a:cubicBezTo>
                    <a:pt x="315" y="1087"/>
                    <a:pt x="315" y="1087"/>
                    <a:pt x="315" y="1087"/>
                  </a:cubicBezTo>
                  <a:cubicBezTo>
                    <a:pt x="315" y="1094"/>
                    <a:pt x="315" y="1094"/>
                    <a:pt x="315" y="1094"/>
                  </a:cubicBezTo>
                  <a:cubicBezTo>
                    <a:pt x="322" y="1094"/>
                    <a:pt x="322" y="1094"/>
                    <a:pt x="322" y="1094"/>
                  </a:cubicBezTo>
                  <a:cubicBezTo>
                    <a:pt x="322" y="1087"/>
                    <a:pt x="322" y="1087"/>
                    <a:pt x="322" y="1087"/>
                  </a:cubicBezTo>
                  <a:moveTo>
                    <a:pt x="337" y="1087"/>
                  </a:moveTo>
                  <a:cubicBezTo>
                    <a:pt x="330" y="1087"/>
                    <a:pt x="330" y="1087"/>
                    <a:pt x="330" y="1087"/>
                  </a:cubicBezTo>
                  <a:cubicBezTo>
                    <a:pt x="330" y="1094"/>
                    <a:pt x="330" y="1094"/>
                    <a:pt x="330" y="1094"/>
                  </a:cubicBezTo>
                  <a:cubicBezTo>
                    <a:pt x="337" y="1094"/>
                    <a:pt x="337" y="1094"/>
                    <a:pt x="337" y="1094"/>
                  </a:cubicBezTo>
                  <a:cubicBezTo>
                    <a:pt x="337" y="1087"/>
                    <a:pt x="337" y="1087"/>
                    <a:pt x="337" y="1087"/>
                  </a:cubicBezTo>
                  <a:moveTo>
                    <a:pt x="352" y="1087"/>
                  </a:moveTo>
                  <a:cubicBezTo>
                    <a:pt x="345" y="1087"/>
                    <a:pt x="345" y="1087"/>
                    <a:pt x="345" y="1087"/>
                  </a:cubicBezTo>
                  <a:cubicBezTo>
                    <a:pt x="345" y="1094"/>
                    <a:pt x="345" y="1094"/>
                    <a:pt x="345" y="1094"/>
                  </a:cubicBezTo>
                  <a:cubicBezTo>
                    <a:pt x="352" y="1094"/>
                    <a:pt x="352" y="1094"/>
                    <a:pt x="352" y="1094"/>
                  </a:cubicBezTo>
                  <a:cubicBezTo>
                    <a:pt x="352" y="1087"/>
                    <a:pt x="352" y="1087"/>
                    <a:pt x="352" y="1087"/>
                  </a:cubicBezTo>
                  <a:moveTo>
                    <a:pt x="367" y="1087"/>
                  </a:moveTo>
                  <a:cubicBezTo>
                    <a:pt x="360" y="1087"/>
                    <a:pt x="360" y="1087"/>
                    <a:pt x="360" y="1087"/>
                  </a:cubicBezTo>
                  <a:cubicBezTo>
                    <a:pt x="360" y="1094"/>
                    <a:pt x="360" y="1094"/>
                    <a:pt x="360" y="1094"/>
                  </a:cubicBezTo>
                  <a:cubicBezTo>
                    <a:pt x="367" y="1094"/>
                    <a:pt x="367" y="1094"/>
                    <a:pt x="367" y="1094"/>
                  </a:cubicBezTo>
                  <a:cubicBezTo>
                    <a:pt x="367" y="1087"/>
                    <a:pt x="367" y="1087"/>
                    <a:pt x="367" y="1087"/>
                  </a:cubicBezTo>
                  <a:moveTo>
                    <a:pt x="381" y="1087"/>
                  </a:moveTo>
                  <a:cubicBezTo>
                    <a:pt x="374" y="1087"/>
                    <a:pt x="374" y="1087"/>
                    <a:pt x="374" y="1087"/>
                  </a:cubicBezTo>
                  <a:cubicBezTo>
                    <a:pt x="374" y="1094"/>
                    <a:pt x="374" y="1094"/>
                    <a:pt x="374" y="1094"/>
                  </a:cubicBezTo>
                  <a:cubicBezTo>
                    <a:pt x="381" y="1094"/>
                    <a:pt x="381" y="1094"/>
                    <a:pt x="381" y="1094"/>
                  </a:cubicBezTo>
                  <a:cubicBezTo>
                    <a:pt x="381" y="1087"/>
                    <a:pt x="381" y="1087"/>
                    <a:pt x="381" y="1087"/>
                  </a:cubicBezTo>
                  <a:moveTo>
                    <a:pt x="396" y="1087"/>
                  </a:moveTo>
                  <a:cubicBezTo>
                    <a:pt x="389" y="1087"/>
                    <a:pt x="389" y="1087"/>
                    <a:pt x="389" y="1087"/>
                  </a:cubicBezTo>
                  <a:cubicBezTo>
                    <a:pt x="389" y="1094"/>
                    <a:pt x="389" y="1094"/>
                    <a:pt x="389" y="1094"/>
                  </a:cubicBezTo>
                  <a:cubicBezTo>
                    <a:pt x="396" y="1094"/>
                    <a:pt x="396" y="1094"/>
                    <a:pt x="396" y="1094"/>
                  </a:cubicBezTo>
                  <a:cubicBezTo>
                    <a:pt x="396" y="1087"/>
                    <a:pt x="396" y="1087"/>
                    <a:pt x="396" y="1087"/>
                  </a:cubicBezTo>
                  <a:moveTo>
                    <a:pt x="411" y="1087"/>
                  </a:moveTo>
                  <a:cubicBezTo>
                    <a:pt x="404" y="1087"/>
                    <a:pt x="404" y="1087"/>
                    <a:pt x="404" y="1087"/>
                  </a:cubicBezTo>
                  <a:cubicBezTo>
                    <a:pt x="404" y="1094"/>
                    <a:pt x="404" y="1094"/>
                    <a:pt x="404" y="1094"/>
                  </a:cubicBezTo>
                  <a:cubicBezTo>
                    <a:pt x="411" y="1094"/>
                    <a:pt x="411" y="1094"/>
                    <a:pt x="411" y="1094"/>
                  </a:cubicBezTo>
                  <a:cubicBezTo>
                    <a:pt x="411" y="1087"/>
                    <a:pt x="411" y="1087"/>
                    <a:pt x="411" y="1087"/>
                  </a:cubicBezTo>
                  <a:moveTo>
                    <a:pt x="426" y="1087"/>
                  </a:moveTo>
                  <a:cubicBezTo>
                    <a:pt x="419" y="1087"/>
                    <a:pt x="419" y="1087"/>
                    <a:pt x="419" y="1087"/>
                  </a:cubicBezTo>
                  <a:cubicBezTo>
                    <a:pt x="419" y="1094"/>
                    <a:pt x="419" y="1094"/>
                    <a:pt x="419" y="1094"/>
                  </a:cubicBezTo>
                  <a:cubicBezTo>
                    <a:pt x="426" y="1094"/>
                    <a:pt x="426" y="1094"/>
                    <a:pt x="426" y="1094"/>
                  </a:cubicBezTo>
                  <a:cubicBezTo>
                    <a:pt x="426" y="1087"/>
                    <a:pt x="426" y="1087"/>
                    <a:pt x="426" y="1087"/>
                  </a:cubicBezTo>
                  <a:moveTo>
                    <a:pt x="440" y="1087"/>
                  </a:moveTo>
                  <a:cubicBezTo>
                    <a:pt x="433" y="1087"/>
                    <a:pt x="433" y="1087"/>
                    <a:pt x="433" y="1087"/>
                  </a:cubicBezTo>
                  <a:cubicBezTo>
                    <a:pt x="433" y="1094"/>
                    <a:pt x="433" y="1094"/>
                    <a:pt x="433" y="1094"/>
                  </a:cubicBezTo>
                  <a:cubicBezTo>
                    <a:pt x="440" y="1094"/>
                    <a:pt x="440" y="1094"/>
                    <a:pt x="440" y="1094"/>
                  </a:cubicBezTo>
                  <a:cubicBezTo>
                    <a:pt x="440" y="1087"/>
                    <a:pt x="440" y="1087"/>
                    <a:pt x="440" y="1087"/>
                  </a:cubicBezTo>
                  <a:moveTo>
                    <a:pt x="455" y="1087"/>
                  </a:moveTo>
                  <a:cubicBezTo>
                    <a:pt x="448" y="1087"/>
                    <a:pt x="448" y="1087"/>
                    <a:pt x="448" y="1087"/>
                  </a:cubicBezTo>
                  <a:cubicBezTo>
                    <a:pt x="448" y="1094"/>
                    <a:pt x="448" y="1094"/>
                    <a:pt x="448" y="1094"/>
                  </a:cubicBezTo>
                  <a:cubicBezTo>
                    <a:pt x="455" y="1094"/>
                    <a:pt x="455" y="1094"/>
                    <a:pt x="455" y="1094"/>
                  </a:cubicBezTo>
                  <a:cubicBezTo>
                    <a:pt x="455" y="1087"/>
                    <a:pt x="455" y="1087"/>
                    <a:pt x="455" y="1087"/>
                  </a:cubicBezTo>
                  <a:moveTo>
                    <a:pt x="470" y="1087"/>
                  </a:moveTo>
                  <a:cubicBezTo>
                    <a:pt x="463" y="1087"/>
                    <a:pt x="463" y="1087"/>
                    <a:pt x="463" y="1087"/>
                  </a:cubicBezTo>
                  <a:cubicBezTo>
                    <a:pt x="463" y="1094"/>
                    <a:pt x="463" y="1094"/>
                    <a:pt x="463" y="1094"/>
                  </a:cubicBezTo>
                  <a:cubicBezTo>
                    <a:pt x="470" y="1094"/>
                    <a:pt x="470" y="1094"/>
                    <a:pt x="470" y="1094"/>
                  </a:cubicBezTo>
                  <a:cubicBezTo>
                    <a:pt x="470" y="1087"/>
                    <a:pt x="470" y="1087"/>
                    <a:pt x="470" y="1087"/>
                  </a:cubicBezTo>
                  <a:moveTo>
                    <a:pt x="485" y="1087"/>
                  </a:moveTo>
                  <a:cubicBezTo>
                    <a:pt x="478" y="1087"/>
                    <a:pt x="478" y="1087"/>
                    <a:pt x="478" y="1087"/>
                  </a:cubicBezTo>
                  <a:cubicBezTo>
                    <a:pt x="478" y="1094"/>
                    <a:pt x="478" y="1094"/>
                    <a:pt x="478" y="1094"/>
                  </a:cubicBezTo>
                  <a:cubicBezTo>
                    <a:pt x="485" y="1094"/>
                    <a:pt x="485" y="1094"/>
                    <a:pt x="485" y="1094"/>
                  </a:cubicBezTo>
                  <a:cubicBezTo>
                    <a:pt x="485" y="1087"/>
                    <a:pt x="485" y="1087"/>
                    <a:pt x="485" y="1087"/>
                  </a:cubicBezTo>
                  <a:moveTo>
                    <a:pt x="499" y="1087"/>
                  </a:moveTo>
                  <a:cubicBezTo>
                    <a:pt x="492" y="1087"/>
                    <a:pt x="492" y="1087"/>
                    <a:pt x="492" y="1087"/>
                  </a:cubicBezTo>
                  <a:cubicBezTo>
                    <a:pt x="492" y="1094"/>
                    <a:pt x="492" y="1094"/>
                    <a:pt x="492" y="1094"/>
                  </a:cubicBezTo>
                  <a:cubicBezTo>
                    <a:pt x="499" y="1094"/>
                    <a:pt x="499" y="1094"/>
                    <a:pt x="499" y="1094"/>
                  </a:cubicBezTo>
                  <a:cubicBezTo>
                    <a:pt x="499" y="1087"/>
                    <a:pt x="499" y="1087"/>
                    <a:pt x="499" y="1087"/>
                  </a:cubicBezTo>
                  <a:moveTo>
                    <a:pt x="514" y="1087"/>
                  </a:moveTo>
                  <a:cubicBezTo>
                    <a:pt x="507" y="1087"/>
                    <a:pt x="507" y="1087"/>
                    <a:pt x="507" y="1087"/>
                  </a:cubicBezTo>
                  <a:cubicBezTo>
                    <a:pt x="507" y="1094"/>
                    <a:pt x="507" y="1094"/>
                    <a:pt x="507" y="1094"/>
                  </a:cubicBezTo>
                  <a:cubicBezTo>
                    <a:pt x="514" y="1094"/>
                    <a:pt x="514" y="1094"/>
                    <a:pt x="514" y="1094"/>
                  </a:cubicBezTo>
                  <a:cubicBezTo>
                    <a:pt x="514" y="1087"/>
                    <a:pt x="514" y="1087"/>
                    <a:pt x="514" y="1087"/>
                  </a:cubicBezTo>
                  <a:moveTo>
                    <a:pt x="249" y="1072"/>
                  </a:moveTo>
                  <a:cubicBezTo>
                    <a:pt x="242" y="1072"/>
                    <a:pt x="242" y="1072"/>
                    <a:pt x="242" y="1072"/>
                  </a:cubicBezTo>
                  <a:cubicBezTo>
                    <a:pt x="242" y="1079"/>
                    <a:pt x="242" y="1079"/>
                    <a:pt x="242" y="1079"/>
                  </a:cubicBezTo>
                  <a:cubicBezTo>
                    <a:pt x="249" y="1079"/>
                    <a:pt x="249" y="1079"/>
                    <a:pt x="249" y="1079"/>
                  </a:cubicBezTo>
                  <a:cubicBezTo>
                    <a:pt x="249" y="1072"/>
                    <a:pt x="249" y="1072"/>
                    <a:pt x="249" y="1072"/>
                  </a:cubicBezTo>
                  <a:moveTo>
                    <a:pt x="263" y="1072"/>
                  </a:moveTo>
                  <a:cubicBezTo>
                    <a:pt x="256" y="1072"/>
                    <a:pt x="256" y="1072"/>
                    <a:pt x="256" y="1072"/>
                  </a:cubicBezTo>
                  <a:cubicBezTo>
                    <a:pt x="256" y="1079"/>
                    <a:pt x="256" y="1079"/>
                    <a:pt x="256" y="1079"/>
                  </a:cubicBezTo>
                  <a:cubicBezTo>
                    <a:pt x="263" y="1079"/>
                    <a:pt x="263" y="1079"/>
                    <a:pt x="263" y="1079"/>
                  </a:cubicBezTo>
                  <a:cubicBezTo>
                    <a:pt x="263" y="1072"/>
                    <a:pt x="263" y="1072"/>
                    <a:pt x="263" y="1072"/>
                  </a:cubicBezTo>
                  <a:moveTo>
                    <a:pt x="278" y="1072"/>
                  </a:moveTo>
                  <a:cubicBezTo>
                    <a:pt x="271" y="1072"/>
                    <a:pt x="271" y="1072"/>
                    <a:pt x="271" y="1072"/>
                  </a:cubicBezTo>
                  <a:cubicBezTo>
                    <a:pt x="271" y="1079"/>
                    <a:pt x="271" y="1079"/>
                    <a:pt x="271" y="1079"/>
                  </a:cubicBezTo>
                  <a:cubicBezTo>
                    <a:pt x="278" y="1079"/>
                    <a:pt x="278" y="1079"/>
                    <a:pt x="278" y="1079"/>
                  </a:cubicBezTo>
                  <a:cubicBezTo>
                    <a:pt x="278" y="1072"/>
                    <a:pt x="278" y="1072"/>
                    <a:pt x="278" y="1072"/>
                  </a:cubicBezTo>
                  <a:moveTo>
                    <a:pt x="293" y="1072"/>
                  </a:moveTo>
                  <a:cubicBezTo>
                    <a:pt x="286" y="1072"/>
                    <a:pt x="286" y="1072"/>
                    <a:pt x="286" y="1072"/>
                  </a:cubicBezTo>
                  <a:cubicBezTo>
                    <a:pt x="286" y="1079"/>
                    <a:pt x="286" y="1079"/>
                    <a:pt x="286" y="1079"/>
                  </a:cubicBezTo>
                  <a:cubicBezTo>
                    <a:pt x="293" y="1079"/>
                    <a:pt x="293" y="1079"/>
                    <a:pt x="293" y="1079"/>
                  </a:cubicBezTo>
                  <a:cubicBezTo>
                    <a:pt x="293" y="1072"/>
                    <a:pt x="293" y="1072"/>
                    <a:pt x="293" y="1072"/>
                  </a:cubicBezTo>
                  <a:moveTo>
                    <a:pt x="308" y="1072"/>
                  </a:moveTo>
                  <a:cubicBezTo>
                    <a:pt x="301" y="1072"/>
                    <a:pt x="301" y="1072"/>
                    <a:pt x="301" y="1072"/>
                  </a:cubicBezTo>
                  <a:cubicBezTo>
                    <a:pt x="301" y="1079"/>
                    <a:pt x="301" y="1079"/>
                    <a:pt x="301" y="1079"/>
                  </a:cubicBezTo>
                  <a:cubicBezTo>
                    <a:pt x="308" y="1079"/>
                    <a:pt x="308" y="1079"/>
                    <a:pt x="308" y="1079"/>
                  </a:cubicBezTo>
                  <a:cubicBezTo>
                    <a:pt x="308" y="1072"/>
                    <a:pt x="308" y="1072"/>
                    <a:pt x="308" y="1072"/>
                  </a:cubicBezTo>
                  <a:moveTo>
                    <a:pt x="322" y="1072"/>
                  </a:moveTo>
                  <a:cubicBezTo>
                    <a:pt x="315" y="1072"/>
                    <a:pt x="315" y="1072"/>
                    <a:pt x="315" y="1072"/>
                  </a:cubicBezTo>
                  <a:cubicBezTo>
                    <a:pt x="315" y="1079"/>
                    <a:pt x="315" y="1079"/>
                    <a:pt x="315" y="1079"/>
                  </a:cubicBezTo>
                  <a:cubicBezTo>
                    <a:pt x="322" y="1079"/>
                    <a:pt x="322" y="1079"/>
                    <a:pt x="322" y="1079"/>
                  </a:cubicBezTo>
                  <a:cubicBezTo>
                    <a:pt x="322" y="1072"/>
                    <a:pt x="322" y="1072"/>
                    <a:pt x="322" y="1072"/>
                  </a:cubicBezTo>
                  <a:moveTo>
                    <a:pt x="337" y="1072"/>
                  </a:moveTo>
                  <a:cubicBezTo>
                    <a:pt x="330" y="1072"/>
                    <a:pt x="330" y="1072"/>
                    <a:pt x="330" y="1072"/>
                  </a:cubicBezTo>
                  <a:cubicBezTo>
                    <a:pt x="330" y="1079"/>
                    <a:pt x="330" y="1079"/>
                    <a:pt x="330" y="1079"/>
                  </a:cubicBezTo>
                  <a:cubicBezTo>
                    <a:pt x="337" y="1079"/>
                    <a:pt x="337" y="1079"/>
                    <a:pt x="337" y="1079"/>
                  </a:cubicBezTo>
                  <a:cubicBezTo>
                    <a:pt x="337" y="1072"/>
                    <a:pt x="337" y="1072"/>
                    <a:pt x="337" y="1072"/>
                  </a:cubicBezTo>
                  <a:moveTo>
                    <a:pt x="352" y="1072"/>
                  </a:moveTo>
                  <a:cubicBezTo>
                    <a:pt x="345" y="1072"/>
                    <a:pt x="345" y="1072"/>
                    <a:pt x="345" y="1072"/>
                  </a:cubicBezTo>
                  <a:cubicBezTo>
                    <a:pt x="345" y="1079"/>
                    <a:pt x="345" y="1079"/>
                    <a:pt x="345" y="1079"/>
                  </a:cubicBezTo>
                  <a:cubicBezTo>
                    <a:pt x="352" y="1079"/>
                    <a:pt x="352" y="1079"/>
                    <a:pt x="352" y="1079"/>
                  </a:cubicBezTo>
                  <a:cubicBezTo>
                    <a:pt x="352" y="1072"/>
                    <a:pt x="352" y="1072"/>
                    <a:pt x="352" y="1072"/>
                  </a:cubicBezTo>
                  <a:moveTo>
                    <a:pt x="367" y="1072"/>
                  </a:moveTo>
                  <a:cubicBezTo>
                    <a:pt x="360" y="1072"/>
                    <a:pt x="360" y="1072"/>
                    <a:pt x="360" y="1072"/>
                  </a:cubicBezTo>
                  <a:cubicBezTo>
                    <a:pt x="360" y="1079"/>
                    <a:pt x="360" y="1079"/>
                    <a:pt x="360" y="1079"/>
                  </a:cubicBezTo>
                  <a:cubicBezTo>
                    <a:pt x="367" y="1079"/>
                    <a:pt x="367" y="1079"/>
                    <a:pt x="367" y="1079"/>
                  </a:cubicBezTo>
                  <a:cubicBezTo>
                    <a:pt x="367" y="1072"/>
                    <a:pt x="367" y="1072"/>
                    <a:pt x="367" y="1072"/>
                  </a:cubicBezTo>
                  <a:moveTo>
                    <a:pt x="381" y="1072"/>
                  </a:moveTo>
                  <a:cubicBezTo>
                    <a:pt x="374" y="1072"/>
                    <a:pt x="374" y="1072"/>
                    <a:pt x="374" y="1072"/>
                  </a:cubicBezTo>
                  <a:cubicBezTo>
                    <a:pt x="374" y="1079"/>
                    <a:pt x="374" y="1079"/>
                    <a:pt x="374" y="1079"/>
                  </a:cubicBezTo>
                  <a:cubicBezTo>
                    <a:pt x="381" y="1079"/>
                    <a:pt x="381" y="1079"/>
                    <a:pt x="381" y="1079"/>
                  </a:cubicBezTo>
                  <a:cubicBezTo>
                    <a:pt x="381" y="1072"/>
                    <a:pt x="381" y="1072"/>
                    <a:pt x="381" y="1072"/>
                  </a:cubicBezTo>
                  <a:moveTo>
                    <a:pt x="396" y="1072"/>
                  </a:moveTo>
                  <a:cubicBezTo>
                    <a:pt x="389" y="1072"/>
                    <a:pt x="389" y="1072"/>
                    <a:pt x="389" y="1072"/>
                  </a:cubicBezTo>
                  <a:cubicBezTo>
                    <a:pt x="389" y="1079"/>
                    <a:pt x="389" y="1079"/>
                    <a:pt x="389" y="1079"/>
                  </a:cubicBezTo>
                  <a:cubicBezTo>
                    <a:pt x="396" y="1079"/>
                    <a:pt x="396" y="1079"/>
                    <a:pt x="396" y="1079"/>
                  </a:cubicBezTo>
                  <a:cubicBezTo>
                    <a:pt x="396" y="1072"/>
                    <a:pt x="396" y="1072"/>
                    <a:pt x="396" y="1072"/>
                  </a:cubicBezTo>
                  <a:moveTo>
                    <a:pt x="411" y="1072"/>
                  </a:moveTo>
                  <a:cubicBezTo>
                    <a:pt x="404" y="1072"/>
                    <a:pt x="404" y="1072"/>
                    <a:pt x="404" y="1072"/>
                  </a:cubicBezTo>
                  <a:cubicBezTo>
                    <a:pt x="404" y="1079"/>
                    <a:pt x="404" y="1079"/>
                    <a:pt x="404" y="1079"/>
                  </a:cubicBezTo>
                  <a:cubicBezTo>
                    <a:pt x="411" y="1079"/>
                    <a:pt x="411" y="1079"/>
                    <a:pt x="411" y="1079"/>
                  </a:cubicBezTo>
                  <a:cubicBezTo>
                    <a:pt x="411" y="1072"/>
                    <a:pt x="411" y="1072"/>
                    <a:pt x="411" y="1072"/>
                  </a:cubicBezTo>
                  <a:moveTo>
                    <a:pt x="426" y="1072"/>
                  </a:moveTo>
                  <a:cubicBezTo>
                    <a:pt x="419" y="1072"/>
                    <a:pt x="419" y="1072"/>
                    <a:pt x="419" y="1072"/>
                  </a:cubicBezTo>
                  <a:cubicBezTo>
                    <a:pt x="419" y="1079"/>
                    <a:pt x="419" y="1079"/>
                    <a:pt x="419" y="1079"/>
                  </a:cubicBezTo>
                  <a:cubicBezTo>
                    <a:pt x="426" y="1079"/>
                    <a:pt x="426" y="1079"/>
                    <a:pt x="426" y="1079"/>
                  </a:cubicBezTo>
                  <a:cubicBezTo>
                    <a:pt x="426" y="1072"/>
                    <a:pt x="426" y="1072"/>
                    <a:pt x="426" y="1072"/>
                  </a:cubicBezTo>
                  <a:moveTo>
                    <a:pt x="440" y="1072"/>
                  </a:moveTo>
                  <a:cubicBezTo>
                    <a:pt x="433" y="1072"/>
                    <a:pt x="433" y="1072"/>
                    <a:pt x="433" y="1072"/>
                  </a:cubicBezTo>
                  <a:cubicBezTo>
                    <a:pt x="433" y="1079"/>
                    <a:pt x="433" y="1079"/>
                    <a:pt x="433" y="1079"/>
                  </a:cubicBezTo>
                  <a:cubicBezTo>
                    <a:pt x="440" y="1079"/>
                    <a:pt x="440" y="1079"/>
                    <a:pt x="440" y="1079"/>
                  </a:cubicBezTo>
                  <a:cubicBezTo>
                    <a:pt x="440" y="1072"/>
                    <a:pt x="440" y="1072"/>
                    <a:pt x="440" y="1072"/>
                  </a:cubicBezTo>
                  <a:moveTo>
                    <a:pt x="455" y="1072"/>
                  </a:moveTo>
                  <a:cubicBezTo>
                    <a:pt x="448" y="1072"/>
                    <a:pt x="448" y="1072"/>
                    <a:pt x="448" y="1072"/>
                  </a:cubicBezTo>
                  <a:cubicBezTo>
                    <a:pt x="448" y="1079"/>
                    <a:pt x="448" y="1079"/>
                    <a:pt x="448" y="1079"/>
                  </a:cubicBezTo>
                  <a:cubicBezTo>
                    <a:pt x="455" y="1079"/>
                    <a:pt x="455" y="1079"/>
                    <a:pt x="455" y="1079"/>
                  </a:cubicBezTo>
                  <a:cubicBezTo>
                    <a:pt x="455" y="1072"/>
                    <a:pt x="455" y="1072"/>
                    <a:pt x="455" y="1072"/>
                  </a:cubicBezTo>
                  <a:moveTo>
                    <a:pt x="470" y="1072"/>
                  </a:moveTo>
                  <a:cubicBezTo>
                    <a:pt x="463" y="1072"/>
                    <a:pt x="463" y="1072"/>
                    <a:pt x="463" y="1072"/>
                  </a:cubicBezTo>
                  <a:cubicBezTo>
                    <a:pt x="463" y="1079"/>
                    <a:pt x="463" y="1079"/>
                    <a:pt x="463" y="1079"/>
                  </a:cubicBezTo>
                  <a:cubicBezTo>
                    <a:pt x="470" y="1079"/>
                    <a:pt x="470" y="1079"/>
                    <a:pt x="470" y="1079"/>
                  </a:cubicBezTo>
                  <a:cubicBezTo>
                    <a:pt x="470" y="1072"/>
                    <a:pt x="470" y="1072"/>
                    <a:pt x="470" y="1072"/>
                  </a:cubicBezTo>
                  <a:moveTo>
                    <a:pt x="485" y="1072"/>
                  </a:moveTo>
                  <a:cubicBezTo>
                    <a:pt x="478" y="1072"/>
                    <a:pt x="478" y="1072"/>
                    <a:pt x="478" y="1072"/>
                  </a:cubicBezTo>
                  <a:cubicBezTo>
                    <a:pt x="478" y="1079"/>
                    <a:pt x="478" y="1079"/>
                    <a:pt x="478" y="1079"/>
                  </a:cubicBezTo>
                  <a:cubicBezTo>
                    <a:pt x="485" y="1079"/>
                    <a:pt x="485" y="1079"/>
                    <a:pt x="485" y="1079"/>
                  </a:cubicBezTo>
                  <a:cubicBezTo>
                    <a:pt x="485" y="1072"/>
                    <a:pt x="485" y="1072"/>
                    <a:pt x="485" y="1072"/>
                  </a:cubicBezTo>
                  <a:moveTo>
                    <a:pt x="499" y="1072"/>
                  </a:moveTo>
                  <a:cubicBezTo>
                    <a:pt x="492" y="1072"/>
                    <a:pt x="492" y="1072"/>
                    <a:pt x="492" y="1072"/>
                  </a:cubicBezTo>
                  <a:cubicBezTo>
                    <a:pt x="492" y="1079"/>
                    <a:pt x="492" y="1079"/>
                    <a:pt x="492" y="1079"/>
                  </a:cubicBezTo>
                  <a:cubicBezTo>
                    <a:pt x="499" y="1079"/>
                    <a:pt x="499" y="1079"/>
                    <a:pt x="499" y="1079"/>
                  </a:cubicBezTo>
                  <a:cubicBezTo>
                    <a:pt x="499" y="1072"/>
                    <a:pt x="499" y="1072"/>
                    <a:pt x="499" y="1072"/>
                  </a:cubicBezTo>
                  <a:moveTo>
                    <a:pt x="263" y="1058"/>
                  </a:moveTo>
                  <a:cubicBezTo>
                    <a:pt x="256" y="1058"/>
                    <a:pt x="256" y="1058"/>
                    <a:pt x="256" y="1058"/>
                  </a:cubicBezTo>
                  <a:cubicBezTo>
                    <a:pt x="256" y="1065"/>
                    <a:pt x="256" y="1065"/>
                    <a:pt x="256" y="1065"/>
                  </a:cubicBezTo>
                  <a:cubicBezTo>
                    <a:pt x="263" y="1065"/>
                    <a:pt x="263" y="1065"/>
                    <a:pt x="263" y="1065"/>
                  </a:cubicBezTo>
                  <a:cubicBezTo>
                    <a:pt x="263" y="1058"/>
                    <a:pt x="263" y="1058"/>
                    <a:pt x="263" y="1058"/>
                  </a:cubicBezTo>
                  <a:moveTo>
                    <a:pt x="278" y="1058"/>
                  </a:moveTo>
                  <a:cubicBezTo>
                    <a:pt x="271" y="1058"/>
                    <a:pt x="271" y="1058"/>
                    <a:pt x="271" y="1058"/>
                  </a:cubicBezTo>
                  <a:cubicBezTo>
                    <a:pt x="271" y="1065"/>
                    <a:pt x="271" y="1065"/>
                    <a:pt x="271" y="1065"/>
                  </a:cubicBezTo>
                  <a:cubicBezTo>
                    <a:pt x="278" y="1065"/>
                    <a:pt x="278" y="1065"/>
                    <a:pt x="278" y="1065"/>
                  </a:cubicBezTo>
                  <a:cubicBezTo>
                    <a:pt x="278" y="1058"/>
                    <a:pt x="278" y="1058"/>
                    <a:pt x="278" y="1058"/>
                  </a:cubicBezTo>
                  <a:moveTo>
                    <a:pt x="293" y="1058"/>
                  </a:moveTo>
                  <a:cubicBezTo>
                    <a:pt x="286" y="1058"/>
                    <a:pt x="286" y="1058"/>
                    <a:pt x="286" y="1058"/>
                  </a:cubicBezTo>
                  <a:cubicBezTo>
                    <a:pt x="286" y="1065"/>
                    <a:pt x="286" y="1065"/>
                    <a:pt x="286" y="1065"/>
                  </a:cubicBezTo>
                  <a:cubicBezTo>
                    <a:pt x="293" y="1065"/>
                    <a:pt x="293" y="1065"/>
                    <a:pt x="293" y="1065"/>
                  </a:cubicBezTo>
                  <a:cubicBezTo>
                    <a:pt x="293" y="1058"/>
                    <a:pt x="293" y="1058"/>
                    <a:pt x="293" y="1058"/>
                  </a:cubicBezTo>
                  <a:moveTo>
                    <a:pt x="308" y="1058"/>
                  </a:moveTo>
                  <a:cubicBezTo>
                    <a:pt x="301" y="1058"/>
                    <a:pt x="301" y="1058"/>
                    <a:pt x="301" y="1058"/>
                  </a:cubicBezTo>
                  <a:cubicBezTo>
                    <a:pt x="301" y="1065"/>
                    <a:pt x="301" y="1065"/>
                    <a:pt x="301" y="1065"/>
                  </a:cubicBezTo>
                  <a:cubicBezTo>
                    <a:pt x="308" y="1065"/>
                    <a:pt x="308" y="1065"/>
                    <a:pt x="308" y="1065"/>
                  </a:cubicBezTo>
                  <a:cubicBezTo>
                    <a:pt x="308" y="1058"/>
                    <a:pt x="308" y="1058"/>
                    <a:pt x="308" y="1058"/>
                  </a:cubicBezTo>
                  <a:moveTo>
                    <a:pt x="322" y="1058"/>
                  </a:moveTo>
                  <a:cubicBezTo>
                    <a:pt x="315" y="1058"/>
                    <a:pt x="315" y="1058"/>
                    <a:pt x="315" y="1058"/>
                  </a:cubicBezTo>
                  <a:cubicBezTo>
                    <a:pt x="315" y="1065"/>
                    <a:pt x="315" y="1065"/>
                    <a:pt x="315" y="1065"/>
                  </a:cubicBezTo>
                  <a:cubicBezTo>
                    <a:pt x="322" y="1065"/>
                    <a:pt x="322" y="1065"/>
                    <a:pt x="322" y="1065"/>
                  </a:cubicBezTo>
                  <a:cubicBezTo>
                    <a:pt x="322" y="1058"/>
                    <a:pt x="322" y="1058"/>
                    <a:pt x="322" y="1058"/>
                  </a:cubicBezTo>
                  <a:moveTo>
                    <a:pt x="337" y="1058"/>
                  </a:moveTo>
                  <a:cubicBezTo>
                    <a:pt x="330" y="1058"/>
                    <a:pt x="330" y="1058"/>
                    <a:pt x="330" y="1058"/>
                  </a:cubicBezTo>
                  <a:cubicBezTo>
                    <a:pt x="330" y="1065"/>
                    <a:pt x="330" y="1065"/>
                    <a:pt x="330" y="1065"/>
                  </a:cubicBezTo>
                  <a:cubicBezTo>
                    <a:pt x="337" y="1065"/>
                    <a:pt x="337" y="1065"/>
                    <a:pt x="337" y="1065"/>
                  </a:cubicBezTo>
                  <a:cubicBezTo>
                    <a:pt x="337" y="1058"/>
                    <a:pt x="337" y="1058"/>
                    <a:pt x="337" y="1058"/>
                  </a:cubicBezTo>
                  <a:moveTo>
                    <a:pt x="352" y="1058"/>
                  </a:moveTo>
                  <a:cubicBezTo>
                    <a:pt x="345" y="1058"/>
                    <a:pt x="345" y="1058"/>
                    <a:pt x="345" y="1058"/>
                  </a:cubicBezTo>
                  <a:cubicBezTo>
                    <a:pt x="345" y="1065"/>
                    <a:pt x="345" y="1065"/>
                    <a:pt x="345" y="1065"/>
                  </a:cubicBezTo>
                  <a:cubicBezTo>
                    <a:pt x="352" y="1065"/>
                    <a:pt x="352" y="1065"/>
                    <a:pt x="352" y="1065"/>
                  </a:cubicBezTo>
                  <a:cubicBezTo>
                    <a:pt x="352" y="1058"/>
                    <a:pt x="352" y="1058"/>
                    <a:pt x="352" y="1058"/>
                  </a:cubicBezTo>
                  <a:moveTo>
                    <a:pt x="367" y="1058"/>
                  </a:moveTo>
                  <a:cubicBezTo>
                    <a:pt x="360" y="1058"/>
                    <a:pt x="360" y="1058"/>
                    <a:pt x="360" y="1058"/>
                  </a:cubicBezTo>
                  <a:cubicBezTo>
                    <a:pt x="360" y="1065"/>
                    <a:pt x="360" y="1065"/>
                    <a:pt x="360" y="1065"/>
                  </a:cubicBezTo>
                  <a:cubicBezTo>
                    <a:pt x="367" y="1065"/>
                    <a:pt x="367" y="1065"/>
                    <a:pt x="367" y="1065"/>
                  </a:cubicBezTo>
                  <a:cubicBezTo>
                    <a:pt x="367" y="1058"/>
                    <a:pt x="367" y="1058"/>
                    <a:pt x="367" y="1058"/>
                  </a:cubicBezTo>
                  <a:moveTo>
                    <a:pt x="381" y="1058"/>
                  </a:moveTo>
                  <a:cubicBezTo>
                    <a:pt x="374" y="1058"/>
                    <a:pt x="374" y="1058"/>
                    <a:pt x="374" y="1058"/>
                  </a:cubicBezTo>
                  <a:cubicBezTo>
                    <a:pt x="374" y="1065"/>
                    <a:pt x="374" y="1065"/>
                    <a:pt x="374" y="1065"/>
                  </a:cubicBezTo>
                  <a:cubicBezTo>
                    <a:pt x="381" y="1065"/>
                    <a:pt x="381" y="1065"/>
                    <a:pt x="381" y="1065"/>
                  </a:cubicBezTo>
                  <a:cubicBezTo>
                    <a:pt x="381" y="1058"/>
                    <a:pt x="381" y="1058"/>
                    <a:pt x="381" y="1058"/>
                  </a:cubicBezTo>
                  <a:moveTo>
                    <a:pt x="396" y="1058"/>
                  </a:moveTo>
                  <a:cubicBezTo>
                    <a:pt x="389" y="1058"/>
                    <a:pt x="389" y="1058"/>
                    <a:pt x="389" y="1058"/>
                  </a:cubicBezTo>
                  <a:cubicBezTo>
                    <a:pt x="389" y="1065"/>
                    <a:pt x="389" y="1065"/>
                    <a:pt x="389" y="1065"/>
                  </a:cubicBezTo>
                  <a:cubicBezTo>
                    <a:pt x="396" y="1065"/>
                    <a:pt x="396" y="1065"/>
                    <a:pt x="396" y="1065"/>
                  </a:cubicBezTo>
                  <a:cubicBezTo>
                    <a:pt x="396" y="1058"/>
                    <a:pt x="396" y="1058"/>
                    <a:pt x="396" y="1058"/>
                  </a:cubicBezTo>
                  <a:moveTo>
                    <a:pt x="411" y="1058"/>
                  </a:moveTo>
                  <a:cubicBezTo>
                    <a:pt x="404" y="1058"/>
                    <a:pt x="404" y="1058"/>
                    <a:pt x="404" y="1058"/>
                  </a:cubicBezTo>
                  <a:cubicBezTo>
                    <a:pt x="404" y="1065"/>
                    <a:pt x="404" y="1065"/>
                    <a:pt x="404" y="1065"/>
                  </a:cubicBezTo>
                  <a:cubicBezTo>
                    <a:pt x="411" y="1065"/>
                    <a:pt x="411" y="1065"/>
                    <a:pt x="411" y="1065"/>
                  </a:cubicBezTo>
                  <a:cubicBezTo>
                    <a:pt x="411" y="1058"/>
                    <a:pt x="411" y="1058"/>
                    <a:pt x="411" y="1058"/>
                  </a:cubicBezTo>
                  <a:moveTo>
                    <a:pt x="426" y="1058"/>
                  </a:moveTo>
                  <a:cubicBezTo>
                    <a:pt x="419" y="1058"/>
                    <a:pt x="419" y="1058"/>
                    <a:pt x="419" y="1058"/>
                  </a:cubicBezTo>
                  <a:cubicBezTo>
                    <a:pt x="419" y="1065"/>
                    <a:pt x="419" y="1065"/>
                    <a:pt x="419" y="1065"/>
                  </a:cubicBezTo>
                  <a:cubicBezTo>
                    <a:pt x="426" y="1065"/>
                    <a:pt x="426" y="1065"/>
                    <a:pt x="426" y="1065"/>
                  </a:cubicBezTo>
                  <a:cubicBezTo>
                    <a:pt x="426" y="1058"/>
                    <a:pt x="426" y="1058"/>
                    <a:pt x="426" y="1058"/>
                  </a:cubicBezTo>
                  <a:moveTo>
                    <a:pt x="440" y="1058"/>
                  </a:moveTo>
                  <a:cubicBezTo>
                    <a:pt x="433" y="1058"/>
                    <a:pt x="433" y="1058"/>
                    <a:pt x="433" y="1058"/>
                  </a:cubicBezTo>
                  <a:cubicBezTo>
                    <a:pt x="433" y="1065"/>
                    <a:pt x="433" y="1065"/>
                    <a:pt x="433" y="1065"/>
                  </a:cubicBezTo>
                  <a:cubicBezTo>
                    <a:pt x="440" y="1065"/>
                    <a:pt x="440" y="1065"/>
                    <a:pt x="440" y="1065"/>
                  </a:cubicBezTo>
                  <a:cubicBezTo>
                    <a:pt x="440" y="1058"/>
                    <a:pt x="440" y="1058"/>
                    <a:pt x="440" y="1058"/>
                  </a:cubicBezTo>
                  <a:moveTo>
                    <a:pt x="455" y="1058"/>
                  </a:moveTo>
                  <a:cubicBezTo>
                    <a:pt x="448" y="1058"/>
                    <a:pt x="448" y="1058"/>
                    <a:pt x="448" y="1058"/>
                  </a:cubicBezTo>
                  <a:cubicBezTo>
                    <a:pt x="448" y="1065"/>
                    <a:pt x="448" y="1065"/>
                    <a:pt x="448" y="1065"/>
                  </a:cubicBezTo>
                  <a:cubicBezTo>
                    <a:pt x="455" y="1065"/>
                    <a:pt x="455" y="1065"/>
                    <a:pt x="455" y="1065"/>
                  </a:cubicBezTo>
                  <a:cubicBezTo>
                    <a:pt x="455" y="1058"/>
                    <a:pt x="455" y="1058"/>
                    <a:pt x="455" y="1058"/>
                  </a:cubicBezTo>
                  <a:moveTo>
                    <a:pt x="470" y="1058"/>
                  </a:moveTo>
                  <a:cubicBezTo>
                    <a:pt x="463" y="1058"/>
                    <a:pt x="463" y="1058"/>
                    <a:pt x="463" y="1058"/>
                  </a:cubicBezTo>
                  <a:cubicBezTo>
                    <a:pt x="463" y="1065"/>
                    <a:pt x="463" y="1065"/>
                    <a:pt x="463" y="1065"/>
                  </a:cubicBezTo>
                  <a:cubicBezTo>
                    <a:pt x="470" y="1065"/>
                    <a:pt x="470" y="1065"/>
                    <a:pt x="470" y="1065"/>
                  </a:cubicBezTo>
                  <a:cubicBezTo>
                    <a:pt x="470" y="1058"/>
                    <a:pt x="470" y="1058"/>
                    <a:pt x="470" y="1058"/>
                  </a:cubicBezTo>
                  <a:moveTo>
                    <a:pt x="485" y="1058"/>
                  </a:moveTo>
                  <a:cubicBezTo>
                    <a:pt x="478" y="1058"/>
                    <a:pt x="478" y="1058"/>
                    <a:pt x="478" y="1058"/>
                  </a:cubicBezTo>
                  <a:cubicBezTo>
                    <a:pt x="478" y="1065"/>
                    <a:pt x="478" y="1065"/>
                    <a:pt x="478" y="1065"/>
                  </a:cubicBezTo>
                  <a:cubicBezTo>
                    <a:pt x="485" y="1065"/>
                    <a:pt x="485" y="1065"/>
                    <a:pt x="485" y="1065"/>
                  </a:cubicBezTo>
                  <a:cubicBezTo>
                    <a:pt x="485" y="1058"/>
                    <a:pt x="485" y="1058"/>
                    <a:pt x="485" y="1058"/>
                  </a:cubicBezTo>
                  <a:moveTo>
                    <a:pt x="293" y="1043"/>
                  </a:moveTo>
                  <a:cubicBezTo>
                    <a:pt x="286" y="1043"/>
                    <a:pt x="286" y="1043"/>
                    <a:pt x="286" y="1043"/>
                  </a:cubicBezTo>
                  <a:cubicBezTo>
                    <a:pt x="286" y="1050"/>
                    <a:pt x="286" y="1050"/>
                    <a:pt x="286" y="1050"/>
                  </a:cubicBezTo>
                  <a:cubicBezTo>
                    <a:pt x="293" y="1050"/>
                    <a:pt x="293" y="1050"/>
                    <a:pt x="293" y="1050"/>
                  </a:cubicBezTo>
                  <a:cubicBezTo>
                    <a:pt x="293" y="1043"/>
                    <a:pt x="293" y="1043"/>
                    <a:pt x="293" y="1043"/>
                  </a:cubicBezTo>
                  <a:moveTo>
                    <a:pt x="308" y="1043"/>
                  </a:moveTo>
                  <a:cubicBezTo>
                    <a:pt x="301" y="1043"/>
                    <a:pt x="301" y="1043"/>
                    <a:pt x="301" y="1043"/>
                  </a:cubicBezTo>
                  <a:cubicBezTo>
                    <a:pt x="301" y="1050"/>
                    <a:pt x="301" y="1050"/>
                    <a:pt x="301" y="1050"/>
                  </a:cubicBezTo>
                  <a:cubicBezTo>
                    <a:pt x="308" y="1050"/>
                    <a:pt x="308" y="1050"/>
                    <a:pt x="308" y="1050"/>
                  </a:cubicBezTo>
                  <a:cubicBezTo>
                    <a:pt x="308" y="1043"/>
                    <a:pt x="308" y="1043"/>
                    <a:pt x="308" y="1043"/>
                  </a:cubicBezTo>
                  <a:moveTo>
                    <a:pt x="322" y="1043"/>
                  </a:moveTo>
                  <a:cubicBezTo>
                    <a:pt x="315" y="1043"/>
                    <a:pt x="315" y="1043"/>
                    <a:pt x="315" y="1043"/>
                  </a:cubicBezTo>
                  <a:cubicBezTo>
                    <a:pt x="315" y="1050"/>
                    <a:pt x="315" y="1050"/>
                    <a:pt x="315" y="1050"/>
                  </a:cubicBezTo>
                  <a:cubicBezTo>
                    <a:pt x="322" y="1050"/>
                    <a:pt x="322" y="1050"/>
                    <a:pt x="322" y="1050"/>
                  </a:cubicBezTo>
                  <a:cubicBezTo>
                    <a:pt x="322" y="1043"/>
                    <a:pt x="322" y="1043"/>
                    <a:pt x="322" y="1043"/>
                  </a:cubicBezTo>
                  <a:moveTo>
                    <a:pt x="337" y="1043"/>
                  </a:moveTo>
                  <a:cubicBezTo>
                    <a:pt x="330" y="1043"/>
                    <a:pt x="330" y="1043"/>
                    <a:pt x="330" y="1043"/>
                  </a:cubicBezTo>
                  <a:cubicBezTo>
                    <a:pt x="330" y="1050"/>
                    <a:pt x="330" y="1050"/>
                    <a:pt x="330" y="1050"/>
                  </a:cubicBezTo>
                  <a:cubicBezTo>
                    <a:pt x="337" y="1050"/>
                    <a:pt x="337" y="1050"/>
                    <a:pt x="337" y="1050"/>
                  </a:cubicBezTo>
                  <a:cubicBezTo>
                    <a:pt x="337" y="1043"/>
                    <a:pt x="337" y="1043"/>
                    <a:pt x="337" y="1043"/>
                  </a:cubicBezTo>
                  <a:moveTo>
                    <a:pt x="352" y="1043"/>
                  </a:moveTo>
                  <a:cubicBezTo>
                    <a:pt x="345" y="1043"/>
                    <a:pt x="345" y="1043"/>
                    <a:pt x="345" y="1043"/>
                  </a:cubicBezTo>
                  <a:cubicBezTo>
                    <a:pt x="345" y="1050"/>
                    <a:pt x="345" y="1050"/>
                    <a:pt x="345" y="1050"/>
                  </a:cubicBezTo>
                  <a:cubicBezTo>
                    <a:pt x="352" y="1050"/>
                    <a:pt x="352" y="1050"/>
                    <a:pt x="352" y="1050"/>
                  </a:cubicBezTo>
                  <a:cubicBezTo>
                    <a:pt x="352" y="1043"/>
                    <a:pt x="352" y="1043"/>
                    <a:pt x="352" y="1043"/>
                  </a:cubicBezTo>
                  <a:moveTo>
                    <a:pt x="367" y="1043"/>
                  </a:moveTo>
                  <a:cubicBezTo>
                    <a:pt x="360" y="1043"/>
                    <a:pt x="360" y="1043"/>
                    <a:pt x="360" y="1043"/>
                  </a:cubicBezTo>
                  <a:cubicBezTo>
                    <a:pt x="360" y="1050"/>
                    <a:pt x="360" y="1050"/>
                    <a:pt x="360" y="1050"/>
                  </a:cubicBezTo>
                  <a:cubicBezTo>
                    <a:pt x="367" y="1050"/>
                    <a:pt x="367" y="1050"/>
                    <a:pt x="367" y="1050"/>
                  </a:cubicBezTo>
                  <a:cubicBezTo>
                    <a:pt x="367" y="1043"/>
                    <a:pt x="367" y="1043"/>
                    <a:pt x="367" y="1043"/>
                  </a:cubicBezTo>
                  <a:moveTo>
                    <a:pt x="381" y="1043"/>
                  </a:moveTo>
                  <a:cubicBezTo>
                    <a:pt x="374" y="1043"/>
                    <a:pt x="374" y="1043"/>
                    <a:pt x="374" y="1043"/>
                  </a:cubicBezTo>
                  <a:cubicBezTo>
                    <a:pt x="374" y="1050"/>
                    <a:pt x="374" y="1050"/>
                    <a:pt x="374" y="1050"/>
                  </a:cubicBezTo>
                  <a:cubicBezTo>
                    <a:pt x="381" y="1050"/>
                    <a:pt x="381" y="1050"/>
                    <a:pt x="381" y="1050"/>
                  </a:cubicBezTo>
                  <a:cubicBezTo>
                    <a:pt x="381" y="1043"/>
                    <a:pt x="381" y="1043"/>
                    <a:pt x="381" y="1043"/>
                  </a:cubicBezTo>
                  <a:moveTo>
                    <a:pt x="396" y="1043"/>
                  </a:moveTo>
                  <a:cubicBezTo>
                    <a:pt x="389" y="1043"/>
                    <a:pt x="389" y="1043"/>
                    <a:pt x="389" y="1043"/>
                  </a:cubicBezTo>
                  <a:cubicBezTo>
                    <a:pt x="389" y="1050"/>
                    <a:pt x="389" y="1050"/>
                    <a:pt x="389" y="1050"/>
                  </a:cubicBezTo>
                  <a:cubicBezTo>
                    <a:pt x="396" y="1050"/>
                    <a:pt x="396" y="1050"/>
                    <a:pt x="396" y="1050"/>
                  </a:cubicBezTo>
                  <a:cubicBezTo>
                    <a:pt x="396" y="1043"/>
                    <a:pt x="396" y="1043"/>
                    <a:pt x="396" y="1043"/>
                  </a:cubicBezTo>
                  <a:moveTo>
                    <a:pt x="411" y="1043"/>
                  </a:moveTo>
                  <a:cubicBezTo>
                    <a:pt x="404" y="1043"/>
                    <a:pt x="404" y="1043"/>
                    <a:pt x="404" y="1043"/>
                  </a:cubicBezTo>
                  <a:cubicBezTo>
                    <a:pt x="404" y="1050"/>
                    <a:pt x="404" y="1050"/>
                    <a:pt x="404" y="1050"/>
                  </a:cubicBezTo>
                  <a:cubicBezTo>
                    <a:pt x="411" y="1050"/>
                    <a:pt x="411" y="1050"/>
                    <a:pt x="411" y="1050"/>
                  </a:cubicBezTo>
                  <a:cubicBezTo>
                    <a:pt x="411" y="1043"/>
                    <a:pt x="411" y="1043"/>
                    <a:pt x="411" y="1043"/>
                  </a:cubicBezTo>
                  <a:moveTo>
                    <a:pt x="426" y="1043"/>
                  </a:moveTo>
                  <a:cubicBezTo>
                    <a:pt x="419" y="1043"/>
                    <a:pt x="419" y="1043"/>
                    <a:pt x="419" y="1043"/>
                  </a:cubicBezTo>
                  <a:cubicBezTo>
                    <a:pt x="419" y="1050"/>
                    <a:pt x="419" y="1050"/>
                    <a:pt x="419" y="1050"/>
                  </a:cubicBezTo>
                  <a:cubicBezTo>
                    <a:pt x="426" y="1050"/>
                    <a:pt x="426" y="1050"/>
                    <a:pt x="426" y="1050"/>
                  </a:cubicBezTo>
                  <a:cubicBezTo>
                    <a:pt x="426" y="1043"/>
                    <a:pt x="426" y="1043"/>
                    <a:pt x="426" y="1043"/>
                  </a:cubicBezTo>
                  <a:moveTo>
                    <a:pt x="440" y="1043"/>
                  </a:moveTo>
                  <a:cubicBezTo>
                    <a:pt x="433" y="1043"/>
                    <a:pt x="433" y="1043"/>
                    <a:pt x="433" y="1043"/>
                  </a:cubicBezTo>
                  <a:cubicBezTo>
                    <a:pt x="433" y="1050"/>
                    <a:pt x="433" y="1050"/>
                    <a:pt x="433" y="1050"/>
                  </a:cubicBezTo>
                  <a:cubicBezTo>
                    <a:pt x="440" y="1050"/>
                    <a:pt x="440" y="1050"/>
                    <a:pt x="440" y="1050"/>
                  </a:cubicBezTo>
                  <a:cubicBezTo>
                    <a:pt x="440" y="1043"/>
                    <a:pt x="440" y="1043"/>
                    <a:pt x="440" y="1043"/>
                  </a:cubicBezTo>
                  <a:moveTo>
                    <a:pt x="455" y="1043"/>
                  </a:moveTo>
                  <a:cubicBezTo>
                    <a:pt x="448" y="1043"/>
                    <a:pt x="448" y="1043"/>
                    <a:pt x="448" y="1043"/>
                  </a:cubicBezTo>
                  <a:cubicBezTo>
                    <a:pt x="448" y="1050"/>
                    <a:pt x="448" y="1050"/>
                    <a:pt x="448" y="1050"/>
                  </a:cubicBezTo>
                  <a:cubicBezTo>
                    <a:pt x="455" y="1050"/>
                    <a:pt x="455" y="1050"/>
                    <a:pt x="455" y="1050"/>
                  </a:cubicBezTo>
                  <a:cubicBezTo>
                    <a:pt x="455" y="1043"/>
                    <a:pt x="455" y="1043"/>
                    <a:pt x="455" y="1043"/>
                  </a:cubicBezTo>
                  <a:moveTo>
                    <a:pt x="337" y="1028"/>
                  </a:moveTo>
                  <a:cubicBezTo>
                    <a:pt x="330" y="1028"/>
                    <a:pt x="330" y="1028"/>
                    <a:pt x="330" y="1028"/>
                  </a:cubicBezTo>
                  <a:cubicBezTo>
                    <a:pt x="330" y="1035"/>
                    <a:pt x="330" y="1035"/>
                    <a:pt x="330" y="1035"/>
                  </a:cubicBezTo>
                  <a:cubicBezTo>
                    <a:pt x="337" y="1035"/>
                    <a:pt x="337" y="1035"/>
                    <a:pt x="337" y="1035"/>
                  </a:cubicBezTo>
                  <a:cubicBezTo>
                    <a:pt x="337" y="1028"/>
                    <a:pt x="337" y="1028"/>
                    <a:pt x="337" y="1028"/>
                  </a:cubicBezTo>
                  <a:moveTo>
                    <a:pt x="352" y="1028"/>
                  </a:moveTo>
                  <a:cubicBezTo>
                    <a:pt x="345" y="1028"/>
                    <a:pt x="345" y="1028"/>
                    <a:pt x="345" y="1028"/>
                  </a:cubicBezTo>
                  <a:cubicBezTo>
                    <a:pt x="345" y="1035"/>
                    <a:pt x="345" y="1035"/>
                    <a:pt x="345" y="1035"/>
                  </a:cubicBezTo>
                  <a:cubicBezTo>
                    <a:pt x="352" y="1035"/>
                    <a:pt x="352" y="1035"/>
                    <a:pt x="352" y="1035"/>
                  </a:cubicBezTo>
                  <a:cubicBezTo>
                    <a:pt x="352" y="1028"/>
                    <a:pt x="352" y="1028"/>
                    <a:pt x="352" y="1028"/>
                  </a:cubicBezTo>
                  <a:moveTo>
                    <a:pt x="367" y="1028"/>
                  </a:moveTo>
                  <a:cubicBezTo>
                    <a:pt x="360" y="1028"/>
                    <a:pt x="360" y="1028"/>
                    <a:pt x="360" y="1028"/>
                  </a:cubicBezTo>
                  <a:cubicBezTo>
                    <a:pt x="360" y="1035"/>
                    <a:pt x="360" y="1035"/>
                    <a:pt x="360" y="1035"/>
                  </a:cubicBezTo>
                  <a:cubicBezTo>
                    <a:pt x="367" y="1035"/>
                    <a:pt x="367" y="1035"/>
                    <a:pt x="367" y="1035"/>
                  </a:cubicBezTo>
                  <a:cubicBezTo>
                    <a:pt x="367" y="1028"/>
                    <a:pt x="367" y="1028"/>
                    <a:pt x="367" y="1028"/>
                  </a:cubicBezTo>
                  <a:moveTo>
                    <a:pt x="381" y="1028"/>
                  </a:moveTo>
                  <a:cubicBezTo>
                    <a:pt x="374" y="1028"/>
                    <a:pt x="374" y="1028"/>
                    <a:pt x="374" y="1028"/>
                  </a:cubicBezTo>
                  <a:cubicBezTo>
                    <a:pt x="374" y="1035"/>
                    <a:pt x="374" y="1035"/>
                    <a:pt x="374" y="1035"/>
                  </a:cubicBezTo>
                  <a:cubicBezTo>
                    <a:pt x="381" y="1035"/>
                    <a:pt x="381" y="1035"/>
                    <a:pt x="381" y="1035"/>
                  </a:cubicBezTo>
                  <a:cubicBezTo>
                    <a:pt x="381" y="1028"/>
                    <a:pt x="381" y="1028"/>
                    <a:pt x="381" y="1028"/>
                  </a:cubicBezTo>
                  <a:moveTo>
                    <a:pt x="396" y="1028"/>
                  </a:moveTo>
                  <a:cubicBezTo>
                    <a:pt x="389" y="1028"/>
                    <a:pt x="389" y="1028"/>
                    <a:pt x="389" y="1028"/>
                  </a:cubicBezTo>
                  <a:cubicBezTo>
                    <a:pt x="389" y="1035"/>
                    <a:pt x="389" y="1035"/>
                    <a:pt x="389" y="1035"/>
                  </a:cubicBezTo>
                  <a:cubicBezTo>
                    <a:pt x="396" y="1035"/>
                    <a:pt x="396" y="1035"/>
                    <a:pt x="396" y="1035"/>
                  </a:cubicBezTo>
                  <a:cubicBezTo>
                    <a:pt x="396" y="1028"/>
                    <a:pt x="396" y="1028"/>
                    <a:pt x="396" y="1028"/>
                  </a:cubicBezTo>
                  <a:moveTo>
                    <a:pt x="411" y="1028"/>
                  </a:moveTo>
                  <a:cubicBezTo>
                    <a:pt x="404" y="1028"/>
                    <a:pt x="404" y="1028"/>
                    <a:pt x="404" y="1028"/>
                  </a:cubicBezTo>
                  <a:cubicBezTo>
                    <a:pt x="404" y="1035"/>
                    <a:pt x="404" y="1035"/>
                    <a:pt x="404" y="1035"/>
                  </a:cubicBezTo>
                  <a:cubicBezTo>
                    <a:pt x="411" y="1035"/>
                    <a:pt x="411" y="1035"/>
                    <a:pt x="411" y="1035"/>
                  </a:cubicBezTo>
                  <a:cubicBezTo>
                    <a:pt x="411" y="1028"/>
                    <a:pt x="411" y="1028"/>
                    <a:pt x="411" y="1028"/>
                  </a:cubicBezTo>
                  <a:moveTo>
                    <a:pt x="109" y="786"/>
                  </a:moveTo>
                  <a:cubicBezTo>
                    <a:pt x="109" y="769"/>
                    <a:pt x="109" y="769"/>
                    <a:pt x="109" y="769"/>
                  </a:cubicBezTo>
                  <a:cubicBezTo>
                    <a:pt x="150" y="769"/>
                    <a:pt x="150" y="769"/>
                    <a:pt x="150" y="769"/>
                  </a:cubicBezTo>
                  <a:cubicBezTo>
                    <a:pt x="150" y="786"/>
                    <a:pt x="150" y="786"/>
                    <a:pt x="150" y="786"/>
                  </a:cubicBezTo>
                  <a:cubicBezTo>
                    <a:pt x="109" y="786"/>
                    <a:pt x="109" y="786"/>
                    <a:pt x="109" y="786"/>
                  </a:cubicBezTo>
                  <a:moveTo>
                    <a:pt x="178" y="786"/>
                  </a:moveTo>
                  <a:cubicBezTo>
                    <a:pt x="174" y="786"/>
                    <a:pt x="170" y="782"/>
                    <a:pt x="170" y="777"/>
                  </a:cubicBezTo>
                  <a:cubicBezTo>
                    <a:pt x="170" y="773"/>
                    <a:pt x="174" y="769"/>
                    <a:pt x="178" y="769"/>
                  </a:cubicBezTo>
                  <a:cubicBezTo>
                    <a:pt x="183" y="769"/>
                    <a:pt x="187" y="773"/>
                    <a:pt x="187" y="777"/>
                  </a:cubicBezTo>
                  <a:cubicBezTo>
                    <a:pt x="187" y="782"/>
                    <a:pt x="183" y="786"/>
                    <a:pt x="178" y="786"/>
                  </a:cubicBezTo>
                  <a:moveTo>
                    <a:pt x="227" y="786"/>
                  </a:moveTo>
                  <a:cubicBezTo>
                    <a:pt x="223" y="786"/>
                    <a:pt x="219" y="782"/>
                    <a:pt x="219" y="777"/>
                  </a:cubicBezTo>
                  <a:cubicBezTo>
                    <a:pt x="219" y="773"/>
                    <a:pt x="223" y="769"/>
                    <a:pt x="227" y="769"/>
                  </a:cubicBezTo>
                  <a:cubicBezTo>
                    <a:pt x="232" y="769"/>
                    <a:pt x="236" y="773"/>
                    <a:pt x="236" y="777"/>
                  </a:cubicBezTo>
                  <a:cubicBezTo>
                    <a:pt x="236" y="782"/>
                    <a:pt x="232" y="786"/>
                    <a:pt x="227" y="786"/>
                  </a:cubicBezTo>
                  <a:moveTo>
                    <a:pt x="256" y="786"/>
                  </a:moveTo>
                  <a:cubicBezTo>
                    <a:pt x="256" y="769"/>
                    <a:pt x="256" y="769"/>
                    <a:pt x="256" y="769"/>
                  </a:cubicBezTo>
                  <a:cubicBezTo>
                    <a:pt x="296" y="769"/>
                    <a:pt x="296" y="769"/>
                    <a:pt x="296" y="769"/>
                  </a:cubicBezTo>
                  <a:cubicBezTo>
                    <a:pt x="296" y="786"/>
                    <a:pt x="296" y="786"/>
                    <a:pt x="296" y="786"/>
                  </a:cubicBezTo>
                  <a:cubicBezTo>
                    <a:pt x="256" y="786"/>
                    <a:pt x="256" y="786"/>
                    <a:pt x="256" y="786"/>
                  </a:cubicBezTo>
                  <a:moveTo>
                    <a:pt x="318" y="802"/>
                  </a:moveTo>
                  <a:cubicBezTo>
                    <a:pt x="318" y="753"/>
                    <a:pt x="318" y="753"/>
                    <a:pt x="318" y="753"/>
                  </a:cubicBezTo>
                  <a:cubicBezTo>
                    <a:pt x="561" y="753"/>
                    <a:pt x="561" y="753"/>
                    <a:pt x="561" y="753"/>
                  </a:cubicBezTo>
                  <a:cubicBezTo>
                    <a:pt x="561" y="802"/>
                    <a:pt x="561" y="802"/>
                    <a:pt x="561" y="802"/>
                  </a:cubicBezTo>
                  <a:cubicBezTo>
                    <a:pt x="318" y="802"/>
                    <a:pt x="318" y="802"/>
                    <a:pt x="318" y="802"/>
                  </a:cubicBezTo>
                  <a:moveTo>
                    <a:pt x="590" y="802"/>
                  </a:moveTo>
                  <a:cubicBezTo>
                    <a:pt x="586" y="802"/>
                    <a:pt x="583" y="798"/>
                    <a:pt x="583" y="794"/>
                  </a:cubicBezTo>
                  <a:cubicBezTo>
                    <a:pt x="583" y="760"/>
                    <a:pt x="583" y="760"/>
                    <a:pt x="583" y="760"/>
                  </a:cubicBezTo>
                  <a:cubicBezTo>
                    <a:pt x="583" y="756"/>
                    <a:pt x="586" y="753"/>
                    <a:pt x="590" y="753"/>
                  </a:cubicBezTo>
                  <a:cubicBezTo>
                    <a:pt x="624" y="753"/>
                    <a:pt x="624" y="753"/>
                    <a:pt x="624" y="753"/>
                  </a:cubicBezTo>
                  <a:cubicBezTo>
                    <a:pt x="628" y="753"/>
                    <a:pt x="632" y="756"/>
                    <a:pt x="632" y="760"/>
                  </a:cubicBezTo>
                  <a:cubicBezTo>
                    <a:pt x="632" y="794"/>
                    <a:pt x="632" y="794"/>
                    <a:pt x="632" y="794"/>
                  </a:cubicBezTo>
                  <a:cubicBezTo>
                    <a:pt x="632" y="798"/>
                    <a:pt x="628" y="802"/>
                    <a:pt x="624" y="802"/>
                  </a:cubicBezTo>
                  <a:cubicBezTo>
                    <a:pt x="590" y="802"/>
                    <a:pt x="590" y="802"/>
                    <a:pt x="590" y="802"/>
                  </a:cubicBezTo>
                  <a:moveTo>
                    <a:pt x="692" y="689"/>
                  </a:moveTo>
                  <a:cubicBezTo>
                    <a:pt x="49" y="689"/>
                    <a:pt x="49" y="689"/>
                    <a:pt x="49" y="689"/>
                  </a:cubicBezTo>
                  <a:cubicBezTo>
                    <a:pt x="49" y="865"/>
                    <a:pt x="49" y="865"/>
                    <a:pt x="49" y="865"/>
                  </a:cubicBezTo>
                  <a:cubicBezTo>
                    <a:pt x="692" y="865"/>
                    <a:pt x="692" y="865"/>
                    <a:pt x="692" y="865"/>
                  </a:cubicBezTo>
                  <a:cubicBezTo>
                    <a:pt x="692" y="689"/>
                    <a:pt x="692" y="689"/>
                    <a:pt x="692" y="689"/>
                  </a:cubicBezTo>
                  <a:moveTo>
                    <a:pt x="316" y="1028"/>
                  </a:moveTo>
                  <a:cubicBezTo>
                    <a:pt x="333" y="1023"/>
                    <a:pt x="352" y="1020"/>
                    <a:pt x="371" y="1020"/>
                  </a:cubicBezTo>
                  <a:cubicBezTo>
                    <a:pt x="389" y="1020"/>
                    <a:pt x="408" y="1023"/>
                    <a:pt x="425" y="1028"/>
                  </a:cubicBezTo>
                  <a:cubicBezTo>
                    <a:pt x="419" y="1028"/>
                    <a:pt x="419" y="1028"/>
                    <a:pt x="419" y="1028"/>
                  </a:cubicBezTo>
                  <a:cubicBezTo>
                    <a:pt x="419" y="1035"/>
                    <a:pt x="419" y="1035"/>
                    <a:pt x="419" y="1035"/>
                  </a:cubicBezTo>
                  <a:cubicBezTo>
                    <a:pt x="426" y="1035"/>
                    <a:pt x="426" y="1035"/>
                    <a:pt x="426" y="1035"/>
                  </a:cubicBezTo>
                  <a:cubicBezTo>
                    <a:pt x="426" y="1028"/>
                    <a:pt x="426" y="1028"/>
                    <a:pt x="426" y="1028"/>
                  </a:cubicBezTo>
                  <a:cubicBezTo>
                    <a:pt x="428" y="1029"/>
                    <a:pt x="431" y="1030"/>
                    <a:pt x="433" y="1031"/>
                  </a:cubicBezTo>
                  <a:cubicBezTo>
                    <a:pt x="433" y="1035"/>
                    <a:pt x="433" y="1035"/>
                    <a:pt x="433" y="1035"/>
                  </a:cubicBezTo>
                  <a:cubicBezTo>
                    <a:pt x="440" y="1035"/>
                    <a:pt x="440" y="1035"/>
                    <a:pt x="440" y="1035"/>
                  </a:cubicBezTo>
                  <a:cubicBezTo>
                    <a:pt x="440" y="1033"/>
                    <a:pt x="440" y="1033"/>
                    <a:pt x="440" y="1033"/>
                  </a:cubicBezTo>
                  <a:cubicBezTo>
                    <a:pt x="448" y="1036"/>
                    <a:pt x="456" y="1040"/>
                    <a:pt x="463" y="1044"/>
                  </a:cubicBezTo>
                  <a:cubicBezTo>
                    <a:pt x="463" y="1050"/>
                    <a:pt x="463" y="1050"/>
                    <a:pt x="463" y="1050"/>
                  </a:cubicBezTo>
                  <a:cubicBezTo>
                    <a:pt x="470" y="1050"/>
                    <a:pt x="470" y="1050"/>
                    <a:pt x="470" y="1050"/>
                  </a:cubicBezTo>
                  <a:cubicBezTo>
                    <a:pt x="470" y="1048"/>
                    <a:pt x="470" y="1048"/>
                    <a:pt x="470" y="1048"/>
                  </a:cubicBezTo>
                  <a:cubicBezTo>
                    <a:pt x="478" y="1052"/>
                    <a:pt x="485" y="1057"/>
                    <a:pt x="492" y="1063"/>
                  </a:cubicBezTo>
                  <a:cubicBezTo>
                    <a:pt x="492" y="1065"/>
                    <a:pt x="492" y="1065"/>
                    <a:pt x="492" y="1065"/>
                  </a:cubicBezTo>
                  <a:cubicBezTo>
                    <a:pt x="494" y="1065"/>
                    <a:pt x="494" y="1065"/>
                    <a:pt x="494" y="1065"/>
                  </a:cubicBezTo>
                  <a:cubicBezTo>
                    <a:pt x="499" y="1068"/>
                    <a:pt x="503" y="1072"/>
                    <a:pt x="507" y="1076"/>
                  </a:cubicBezTo>
                  <a:cubicBezTo>
                    <a:pt x="507" y="1079"/>
                    <a:pt x="507" y="1079"/>
                    <a:pt x="507" y="1079"/>
                  </a:cubicBezTo>
                  <a:cubicBezTo>
                    <a:pt x="511" y="1079"/>
                    <a:pt x="511" y="1079"/>
                    <a:pt x="511" y="1079"/>
                  </a:cubicBezTo>
                  <a:cubicBezTo>
                    <a:pt x="514" y="1083"/>
                    <a:pt x="518" y="1088"/>
                    <a:pt x="522" y="1092"/>
                  </a:cubicBezTo>
                  <a:cubicBezTo>
                    <a:pt x="522" y="1094"/>
                    <a:pt x="522" y="1094"/>
                    <a:pt x="522" y="1094"/>
                  </a:cubicBezTo>
                  <a:cubicBezTo>
                    <a:pt x="524" y="1094"/>
                    <a:pt x="524" y="1094"/>
                    <a:pt x="524" y="1094"/>
                  </a:cubicBezTo>
                  <a:cubicBezTo>
                    <a:pt x="529" y="1101"/>
                    <a:pt x="534" y="1109"/>
                    <a:pt x="539" y="1117"/>
                  </a:cubicBezTo>
                  <a:cubicBezTo>
                    <a:pt x="537" y="1117"/>
                    <a:pt x="537" y="1117"/>
                    <a:pt x="537" y="1117"/>
                  </a:cubicBezTo>
                  <a:cubicBezTo>
                    <a:pt x="537" y="1124"/>
                    <a:pt x="537" y="1124"/>
                    <a:pt x="537" y="1124"/>
                  </a:cubicBezTo>
                  <a:cubicBezTo>
                    <a:pt x="543" y="1124"/>
                    <a:pt x="543" y="1124"/>
                    <a:pt x="543" y="1124"/>
                  </a:cubicBezTo>
                  <a:cubicBezTo>
                    <a:pt x="547" y="1131"/>
                    <a:pt x="550" y="1138"/>
                    <a:pt x="553" y="1146"/>
                  </a:cubicBezTo>
                  <a:cubicBezTo>
                    <a:pt x="551" y="1146"/>
                    <a:pt x="551" y="1146"/>
                    <a:pt x="551" y="1146"/>
                  </a:cubicBezTo>
                  <a:cubicBezTo>
                    <a:pt x="551" y="1153"/>
                    <a:pt x="551" y="1153"/>
                    <a:pt x="551" y="1153"/>
                  </a:cubicBezTo>
                  <a:cubicBezTo>
                    <a:pt x="556" y="1153"/>
                    <a:pt x="556" y="1153"/>
                    <a:pt x="556" y="1153"/>
                  </a:cubicBezTo>
                  <a:cubicBezTo>
                    <a:pt x="557" y="1156"/>
                    <a:pt x="557" y="1158"/>
                    <a:pt x="558" y="1161"/>
                  </a:cubicBezTo>
                  <a:cubicBezTo>
                    <a:pt x="551" y="1161"/>
                    <a:pt x="551" y="1161"/>
                    <a:pt x="551" y="1161"/>
                  </a:cubicBezTo>
                  <a:cubicBezTo>
                    <a:pt x="551" y="1168"/>
                    <a:pt x="551" y="1168"/>
                    <a:pt x="551" y="1168"/>
                  </a:cubicBezTo>
                  <a:cubicBezTo>
                    <a:pt x="558" y="1168"/>
                    <a:pt x="558" y="1168"/>
                    <a:pt x="558" y="1168"/>
                  </a:cubicBezTo>
                  <a:cubicBezTo>
                    <a:pt x="558" y="1161"/>
                    <a:pt x="558" y="1161"/>
                    <a:pt x="558" y="1161"/>
                  </a:cubicBezTo>
                  <a:cubicBezTo>
                    <a:pt x="563" y="1179"/>
                    <a:pt x="566" y="1197"/>
                    <a:pt x="566" y="1216"/>
                  </a:cubicBezTo>
                  <a:cubicBezTo>
                    <a:pt x="566" y="1235"/>
                    <a:pt x="563" y="1253"/>
                    <a:pt x="558" y="1271"/>
                  </a:cubicBezTo>
                  <a:cubicBezTo>
                    <a:pt x="558" y="1264"/>
                    <a:pt x="558" y="1264"/>
                    <a:pt x="558" y="1264"/>
                  </a:cubicBezTo>
                  <a:cubicBezTo>
                    <a:pt x="551" y="1264"/>
                    <a:pt x="551" y="1264"/>
                    <a:pt x="551" y="1264"/>
                  </a:cubicBezTo>
                  <a:cubicBezTo>
                    <a:pt x="551" y="1271"/>
                    <a:pt x="551" y="1271"/>
                    <a:pt x="551" y="1271"/>
                  </a:cubicBezTo>
                  <a:cubicBezTo>
                    <a:pt x="558" y="1271"/>
                    <a:pt x="558" y="1271"/>
                    <a:pt x="558" y="1271"/>
                  </a:cubicBezTo>
                  <a:cubicBezTo>
                    <a:pt x="557" y="1274"/>
                    <a:pt x="557" y="1276"/>
                    <a:pt x="556" y="1279"/>
                  </a:cubicBezTo>
                  <a:cubicBezTo>
                    <a:pt x="551" y="1279"/>
                    <a:pt x="551" y="1279"/>
                    <a:pt x="551" y="1279"/>
                  </a:cubicBezTo>
                  <a:cubicBezTo>
                    <a:pt x="551" y="1286"/>
                    <a:pt x="551" y="1286"/>
                    <a:pt x="551" y="1286"/>
                  </a:cubicBezTo>
                  <a:cubicBezTo>
                    <a:pt x="553" y="1286"/>
                    <a:pt x="553" y="1286"/>
                    <a:pt x="553" y="1286"/>
                  </a:cubicBezTo>
                  <a:cubicBezTo>
                    <a:pt x="550" y="1294"/>
                    <a:pt x="547" y="1301"/>
                    <a:pt x="543" y="1308"/>
                  </a:cubicBezTo>
                  <a:cubicBezTo>
                    <a:pt x="537" y="1308"/>
                    <a:pt x="537" y="1308"/>
                    <a:pt x="537" y="1308"/>
                  </a:cubicBezTo>
                  <a:cubicBezTo>
                    <a:pt x="537" y="1315"/>
                    <a:pt x="537" y="1315"/>
                    <a:pt x="537" y="1315"/>
                  </a:cubicBezTo>
                  <a:cubicBezTo>
                    <a:pt x="539" y="1315"/>
                    <a:pt x="539" y="1315"/>
                    <a:pt x="539" y="1315"/>
                  </a:cubicBezTo>
                  <a:cubicBezTo>
                    <a:pt x="534" y="1323"/>
                    <a:pt x="529" y="1331"/>
                    <a:pt x="524" y="1338"/>
                  </a:cubicBezTo>
                  <a:cubicBezTo>
                    <a:pt x="522" y="1338"/>
                    <a:pt x="522" y="1338"/>
                    <a:pt x="522" y="1338"/>
                  </a:cubicBezTo>
                  <a:cubicBezTo>
                    <a:pt x="522" y="1340"/>
                    <a:pt x="522" y="1340"/>
                    <a:pt x="522" y="1340"/>
                  </a:cubicBezTo>
                  <a:cubicBezTo>
                    <a:pt x="518" y="1344"/>
                    <a:pt x="514" y="1349"/>
                    <a:pt x="511" y="1353"/>
                  </a:cubicBezTo>
                  <a:cubicBezTo>
                    <a:pt x="507" y="1353"/>
                    <a:pt x="507" y="1353"/>
                    <a:pt x="507" y="1353"/>
                  </a:cubicBezTo>
                  <a:cubicBezTo>
                    <a:pt x="507" y="1356"/>
                    <a:pt x="507" y="1356"/>
                    <a:pt x="507" y="1356"/>
                  </a:cubicBezTo>
                  <a:cubicBezTo>
                    <a:pt x="503" y="1360"/>
                    <a:pt x="499" y="1364"/>
                    <a:pt x="494" y="1367"/>
                  </a:cubicBezTo>
                  <a:cubicBezTo>
                    <a:pt x="492" y="1367"/>
                    <a:pt x="492" y="1367"/>
                    <a:pt x="492" y="1367"/>
                  </a:cubicBezTo>
                  <a:cubicBezTo>
                    <a:pt x="492" y="1369"/>
                    <a:pt x="492" y="1369"/>
                    <a:pt x="492" y="1369"/>
                  </a:cubicBezTo>
                  <a:cubicBezTo>
                    <a:pt x="485" y="1375"/>
                    <a:pt x="478" y="1380"/>
                    <a:pt x="470" y="1385"/>
                  </a:cubicBezTo>
                  <a:cubicBezTo>
                    <a:pt x="470" y="1382"/>
                    <a:pt x="470" y="1382"/>
                    <a:pt x="470" y="1382"/>
                  </a:cubicBezTo>
                  <a:cubicBezTo>
                    <a:pt x="463" y="1382"/>
                    <a:pt x="463" y="1382"/>
                    <a:pt x="463" y="1382"/>
                  </a:cubicBezTo>
                  <a:cubicBezTo>
                    <a:pt x="463" y="1388"/>
                    <a:pt x="463" y="1388"/>
                    <a:pt x="463" y="1388"/>
                  </a:cubicBezTo>
                  <a:cubicBezTo>
                    <a:pt x="456" y="1392"/>
                    <a:pt x="448" y="1396"/>
                    <a:pt x="440" y="1399"/>
                  </a:cubicBezTo>
                  <a:cubicBezTo>
                    <a:pt x="440" y="1397"/>
                    <a:pt x="440" y="1397"/>
                    <a:pt x="440" y="1397"/>
                  </a:cubicBezTo>
                  <a:cubicBezTo>
                    <a:pt x="433" y="1397"/>
                    <a:pt x="433" y="1397"/>
                    <a:pt x="433" y="1397"/>
                  </a:cubicBezTo>
                  <a:cubicBezTo>
                    <a:pt x="433" y="1401"/>
                    <a:pt x="433" y="1401"/>
                    <a:pt x="433" y="1401"/>
                  </a:cubicBezTo>
                  <a:cubicBezTo>
                    <a:pt x="431" y="1402"/>
                    <a:pt x="428" y="1403"/>
                    <a:pt x="426" y="1404"/>
                  </a:cubicBezTo>
                  <a:cubicBezTo>
                    <a:pt x="426" y="1397"/>
                    <a:pt x="426" y="1397"/>
                    <a:pt x="426" y="1397"/>
                  </a:cubicBezTo>
                  <a:cubicBezTo>
                    <a:pt x="419" y="1397"/>
                    <a:pt x="419" y="1397"/>
                    <a:pt x="419" y="1397"/>
                  </a:cubicBezTo>
                  <a:cubicBezTo>
                    <a:pt x="419" y="1404"/>
                    <a:pt x="419" y="1404"/>
                    <a:pt x="419" y="1404"/>
                  </a:cubicBezTo>
                  <a:cubicBezTo>
                    <a:pt x="425" y="1404"/>
                    <a:pt x="425" y="1404"/>
                    <a:pt x="425" y="1404"/>
                  </a:cubicBezTo>
                  <a:cubicBezTo>
                    <a:pt x="408" y="1409"/>
                    <a:pt x="390" y="1412"/>
                    <a:pt x="371" y="1412"/>
                  </a:cubicBezTo>
                  <a:cubicBezTo>
                    <a:pt x="352" y="1412"/>
                    <a:pt x="333" y="1409"/>
                    <a:pt x="316" y="1404"/>
                  </a:cubicBezTo>
                  <a:cubicBezTo>
                    <a:pt x="322" y="1404"/>
                    <a:pt x="322" y="1404"/>
                    <a:pt x="322" y="1404"/>
                  </a:cubicBezTo>
                  <a:cubicBezTo>
                    <a:pt x="322" y="1397"/>
                    <a:pt x="322" y="1397"/>
                    <a:pt x="322" y="1397"/>
                  </a:cubicBezTo>
                  <a:cubicBezTo>
                    <a:pt x="315" y="1397"/>
                    <a:pt x="315" y="1397"/>
                    <a:pt x="315" y="1397"/>
                  </a:cubicBezTo>
                  <a:cubicBezTo>
                    <a:pt x="315" y="1404"/>
                    <a:pt x="315" y="1404"/>
                    <a:pt x="315" y="1404"/>
                  </a:cubicBezTo>
                  <a:cubicBezTo>
                    <a:pt x="313" y="1403"/>
                    <a:pt x="310" y="1402"/>
                    <a:pt x="308" y="1401"/>
                  </a:cubicBezTo>
                  <a:cubicBezTo>
                    <a:pt x="308" y="1397"/>
                    <a:pt x="308" y="1397"/>
                    <a:pt x="308" y="1397"/>
                  </a:cubicBezTo>
                  <a:cubicBezTo>
                    <a:pt x="301" y="1397"/>
                    <a:pt x="301" y="1397"/>
                    <a:pt x="301" y="1397"/>
                  </a:cubicBezTo>
                  <a:cubicBezTo>
                    <a:pt x="301" y="1399"/>
                    <a:pt x="301" y="1399"/>
                    <a:pt x="301" y="1399"/>
                  </a:cubicBezTo>
                  <a:cubicBezTo>
                    <a:pt x="293" y="1396"/>
                    <a:pt x="285" y="1392"/>
                    <a:pt x="278" y="1388"/>
                  </a:cubicBezTo>
                  <a:cubicBezTo>
                    <a:pt x="278" y="1382"/>
                    <a:pt x="278" y="1382"/>
                    <a:pt x="278" y="1382"/>
                  </a:cubicBezTo>
                  <a:cubicBezTo>
                    <a:pt x="271" y="1382"/>
                    <a:pt x="271" y="1382"/>
                    <a:pt x="271" y="1382"/>
                  </a:cubicBezTo>
                  <a:cubicBezTo>
                    <a:pt x="271" y="1385"/>
                    <a:pt x="271" y="1385"/>
                    <a:pt x="271" y="1385"/>
                  </a:cubicBezTo>
                  <a:cubicBezTo>
                    <a:pt x="263" y="1380"/>
                    <a:pt x="256" y="1375"/>
                    <a:pt x="249" y="1369"/>
                  </a:cubicBezTo>
                  <a:cubicBezTo>
                    <a:pt x="249" y="1367"/>
                    <a:pt x="249" y="1367"/>
                    <a:pt x="249" y="1367"/>
                  </a:cubicBezTo>
                  <a:cubicBezTo>
                    <a:pt x="247" y="1367"/>
                    <a:pt x="247" y="1367"/>
                    <a:pt x="247" y="1367"/>
                  </a:cubicBezTo>
                  <a:cubicBezTo>
                    <a:pt x="242" y="1364"/>
                    <a:pt x="238" y="1360"/>
                    <a:pt x="234" y="1356"/>
                  </a:cubicBezTo>
                  <a:cubicBezTo>
                    <a:pt x="234" y="1353"/>
                    <a:pt x="234" y="1353"/>
                    <a:pt x="234" y="1353"/>
                  </a:cubicBezTo>
                  <a:cubicBezTo>
                    <a:pt x="231" y="1353"/>
                    <a:pt x="231" y="1353"/>
                    <a:pt x="231" y="1353"/>
                  </a:cubicBezTo>
                  <a:cubicBezTo>
                    <a:pt x="227" y="1349"/>
                    <a:pt x="223" y="1344"/>
                    <a:pt x="219" y="1340"/>
                  </a:cubicBezTo>
                  <a:cubicBezTo>
                    <a:pt x="219" y="1338"/>
                    <a:pt x="219" y="1338"/>
                    <a:pt x="219" y="1338"/>
                  </a:cubicBezTo>
                  <a:cubicBezTo>
                    <a:pt x="218" y="1338"/>
                    <a:pt x="218" y="1338"/>
                    <a:pt x="218" y="1338"/>
                  </a:cubicBezTo>
                  <a:cubicBezTo>
                    <a:pt x="212" y="1331"/>
                    <a:pt x="207" y="1323"/>
                    <a:pt x="202" y="1315"/>
                  </a:cubicBezTo>
                  <a:cubicBezTo>
                    <a:pt x="204" y="1315"/>
                    <a:pt x="204" y="1315"/>
                    <a:pt x="204" y="1315"/>
                  </a:cubicBezTo>
                  <a:cubicBezTo>
                    <a:pt x="204" y="1308"/>
                    <a:pt x="204" y="1308"/>
                    <a:pt x="204" y="1308"/>
                  </a:cubicBezTo>
                  <a:cubicBezTo>
                    <a:pt x="198" y="1308"/>
                    <a:pt x="198" y="1308"/>
                    <a:pt x="198" y="1308"/>
                  </a:cubicBezTo>
                  <a:cubicBezTo>
                    <a:pt x="194" y="1301"/>
                    <a:pt x="191" y="1294"/>
                    <a:pt x="188" y="1286"/>
                  </a:cubicBezTo>
                  <a:cubicBezTo>
                    <a:pt x="190" y="1286"/>
                    <a:pt x="190" y="1286"/>
                    <a:pt x="190" y="1286"/>
                  </a:cubicBezTo>
                  <a:cubicBezTo>
                    <a:pt x="190" y="1279"/>
                    <a:pt x="190" y="1279"/>
                    <a:pt x="190" y="1279"/>
                  </a:cubicBezTo>
                  <a:cubicBezTo>
                    <a:pt x="185" y="1279"/>
                    <a:pt x="185" y="1279"/>
                    <a:pt x="185" y="1279"/>
                  </a:cubicBezTo>
                  <a:cubicBezTo>
                    <a:pt x="184" y="1276"/>
                    <a:pt x="184" y="1274"/>
                    <a:pt x="183" y="1271"/>
                  </a:cubicBezTo>
                  <a:cubicBezTo>
                    <a:pt x="190" y="1271"/>
                    <a:pt x="190" y="1271"/>
                    <a:pt x="190" y="1271"/>
                  </a:cubicBezTo>
                  <a:cubicBezTo>
                    <a:pt x="190" y="1264"/>
                    <a:pt x="190" y="1264"/>
                    <a:pt x="190" y="1264"/>
                  </a:cubicBezTo>
                  <a:cubicBezTo>
                    <a:pt x="183" y="1264"/>
                    <a:pt x="183" y="1264"/>
                    <a:pt x="183" y="1264"/>
                  </a:cubicBezTo>
                  <a:cubicBezTo>
                    <a:pt x="183" y="1271"/>
                    <a:pt x="183" y="1271"/>
                    <a:pt x="183" y="1271"/>
                  </a:cubicBezTo>
                  <a:cubicBezTo>
                    <a:pt x="178" y="1253"/>
                    <a:pt x="175" y="1235"/>
                    <a:pt x="175" y="1216"/>
                  </a:cubicBezTo>
                  <a:cubicBezTo>
                    <a:pt x="175" y="1197"/>
                    <a:pt x="178" y="1179"/>
                    <a:pt x="183" y="1161"/>
                  </a:cubicBezTo>
                  <a:cubicBezTo>
                    <a:pt x="183" y="1168"/>
                    <a:pt x="183" y="1168"/>
                    <a:pt x="183" y="1168"/>
                  </a:cubicBezTo>
                  <a:cubicBezTo>
                    <a:pt x="190" y="1168"/>
                    <a:pt x="190" y="1168"/>
                    <a:pt x="190" y="1168"/>
                  </a:cubicBezTo>
                  <a:cubicBezTo>
                    <a:pt x="190" y="1161"/>
                    <a:pt x="190" y="1161"/>
                    <a:pt x="190" y="1161"/>
                  </a:cubicBezTo>
                  <a:cubicBezTo>
                    <a:pt x="183" y="1161"/>
                    <a:pt x="183" y="1161"/>
                    <a:pt x="183" y="1161"/>
                  </a:cubicBezTo>
                  <a:cubicBezTo>
                    <a:pt x="184" y="1158"/>
                    <a:pt x="184" y="1156"/>
                    <a:pt x="185" y="1153"/>
                  </a:cubicBezTo>
                  <a:cubicBezTo>
                    <a:pt x="190" y="1153"/>
                    <a:pt x="190" y="1153"/>
                    <a:pt x="190" y="1153"/>
                  </a:cubicBezTo>
                  <a:cubicBezTo>
                    <a:pt x="190" y="1146"/>
                    <a:pt x="190" y="1146"/>
                    <a:pt x="190" y="1146"/>
                  </a:cubicBezTo>
                  <a:cubicBezTo>
                    <a:pt x="188" y="1146"/>
                    <a:pt x="188" y="1146"/>
                    <a:pt x="188" y="1146"/>
                  </a:cubicBezTo>
                  <a:cubicBezTo>
                    <a:pt x="191" y="1138"/>
                    <a:pt x="194" y="1131"/>
                    <a:pt x="198" y="1124"/>
                  </a:cubicBezTo>
                  <a:cubicBezTo>
                    <a:pt x="204" y="1124"/>
                    <a:pt x="204" y="1124"/>
                    <a:pt x="204" y="1124"/>
                  </a:cubicBezTo>
                  <a:cubicBezTo>
                    <a:pt x="204" y="1117"/>
                    <a:pt x="204" y="1117"/>
                    <a:pt x="204" y="1117"/>
                  </a:cubicBezTo>
                  <a:cubicBezTo>
                    <a:pt x="202" y="1117"/>
                    <a:pt x="202" y="1117"/>
                    <a:pt x="202" y="1117"/>
                  </a:cubicBezTo>
                  <a:cubicBezTo>
                    <a:pt x="207" y="1109"/>
                    <a:pt x="212" y="1101"/>
                    <a:pt x="218" y="1094"/>
                  </a:cubicBezTo>
                  <a:cubicBezTo>
                    <a:pt x="219" y="1094"/>
                    <a:pt x="219" y="1094"/>
                    <a:pt x="219" y="1094"/>
                  </a:cubicBezTo>
                  <a:cubicBezTo>
                    <a:pt x="219" y="1092"/>
                    <a:pt x="219" y="1092"/>
                    <a:pt x="219" y="1092"/>
                  </a:cubicBezTo>
                  <a:cubicBezTo>
                    <a:pt x="223" y="1088"/>
                    <a:pt x="227" y="1083"/>
                    <a:pt x="231" y="1079"/>
                  </a:cubicBezTo>
                  <a:cubicBezTo>
                    <a:pt x="234" y="1079"/>
                    <a:pt x="234" y="1079"/>
                    <a:pt x="234" y="1079"/>
                  </a:cubicBezTo>
                  <a:cubicBezTo>
                    <a:pt x="234" y="1076"/>
                    <a:pt x="234" y="1076"/>
                    <a:pt x="234" y="1076"/>
                  </a:cubicBezTo>
                  <a:cubicBezTo>
                    <a:pt x="238" y="1072"/>
                    <a:pt x="242" y="1068"/>
                    <a:pt x="247" y="1065"/>
                  </a:cubicBezTo>
                  <a:cubicBezTo>
                    <a:pt x="249" y="1065"/>
                    <a:pt x="249" y="1065"/>
                    <a:pt x="249" y="1065"/>
                  </a:cubicBezTo>
                  <a:cubicBezTo>
                    <a:pt x="249" y="1063"/>
                    <a:pt x="249" y="1063"/>
                    <a:pt x="249" y="1063"/>
                  </a:cubicBezTo>
                  <a:cubicBezTo>
                    <a:pt x="256" y="1057"/>
                    <a:pt x="263" y="1052"/>
                    <a:pt x="271" y="1048"/>
                  </a:cubicBezTo>
                  <a:cubicBezTo>
                    <a:pt x="271" y="1050"/>
                    <a:pt x="271" y="1050"/>
                    <a:pt x="271" y="1050"/>
                  </a:cubicBezTo>
                  <a:cubicBezTo>
                    <a:pt x="278" y="1050"/>
                    <a:pt x="278" y="1050"/>
                    <a:pt x="278" y="1050"/>
                  </a:cubicBezTo>
                  <a:cubicBezTo>
                    <a:pt x="278" y="1044"/>
                    <a:pt x="278" y="1044"/>
                    <a:pt x="278" y="1044"/>
                  </a:cubicBezTo>
                  <a:cubicBezTo>
                    <a:pt x="285" y="1040"/>
                    <a:pt x="293" y="1036"/>
                    <a:pt x="301" y="1033"/>
                  </a:cubicBezTo>
                  <a:cubicBezTo>
                    <a:pt x="301" y="1035"/>
                    <a:pt x="301" y="1035"/>
                    <a:pt x="301" y="1035"/>
                  </a:cubicBezTo>
                  <a:cubicBezTo>
                    <a:pt x="308" y="1035"/>
                    <a:pt x="308" y="1035"/>
                    <a:pt x="308" y="1035"/>
                  </a:cubicBezTo>
                  <a:cubicBezTo>
                    <a:pt x="308" y="1031"/>
                    <a:pt x="308" y="1031"/>
                    <a:pt x="308" y="1031"/>
                  </a:cubicBezTo>
                  <a:cubicBezTo>
                    <a:pt x="310" y="1030"/>
                    <a:pt x="313" y="1029"/>
                    <a:pt x="315" y="1028"/>
                  </a:cubicBezTo>
                  <a:cubicBezTo>
                    <a:pt x="315" y="1035"/>
                    <a:pt x="315" y="1035"/>
                    <a:pt x="315" y="1035"/>
                  </a:cubicBezTo>
                  <a:cubicBezTo>
                    <a:pt x="322" y="1035"/>
                    <a:pt x="322" y="1035"/>
                    <a:pt x="322" y="1035"/>
                  </a:cubicBezTo>
                  <a:cubicBezTo>
                    <a:pt x="322" y="1028"/>
                    <a:pt x="322" y="1028"/>
                    <a:pt x="322" y="1028"/>
                  </a:cubicBezTo>
                  <a:cubicBezTo>
                    <a:pt x="316" y="1028"/>
                    <a:pt x="316" y="1028"/>
                    <a:pt x="316" y="1028"/>
                  </a:cubicBezTo>
                  <a:moveTo>
                    <a:pt x="41" y="873"/>
                  </a:moveTo>
                  <a:cubicBezTo>
                    <a:pt x="41" y="681"/>
                    <a:pt x="41" y="681"/>
                    <a:pt x="41" y="681"/>
                  </a:cubicBezTo>
                  <a:cubicBezTo>
                    <a:pt x="700" y="681"/>
                    <a:pt x="700" y="681"/>
                    <a:pt x="700" y="681"/>
                  </a:cubicBezTo>
                  <a:cubicBezTo>
                    <a:pt x="700" y="869"/>
                    <a:pt x="700" y="869"/>
                    <a:pt x="700" y="869"/>
                  </a:cubicBezTo>
                  <a:cubicBezTo>
                    <a:pt x="700" y="873"/>
                    <a:pt x="700" y="873"/>
                    <a:pt x="700" y="873"/>
                  </a:cubicBezTo>
                  <a:cubicBezTo>
                    <a:pt x="41" y="873"/>
                    <a:pt x="41" y="873"/>
                    <a:pt x="41" y="873"/>
                  </a:cubicBezTo>
                  <a:moveTo>
                    <a:pt x="45" y="525"/>
                  </a:moveTo>
                  <a:cubicBezTo>
                    <a:pt x="45" y="341"/>
                    <a:pt x="45" y="341"/>
                    <a:pt x="45" y="341"/>
                  </a:cubicBezTo>
                  <a:cubicBezTo>
                    <a:pt x="696" y="341"/>
                    <a:pt x="696" y="341"/>
                    <a:pt x="696" y="341"/>
                  </a:cubicBezTo>
                  <a:cubicBezTo>
                    <a:pt x="696" y="525"/>
                    <a:pt x="696" y="525"/>
                    <a:pt x="696" y="525"/>
                  </a:cubicBezTo>
                  <a:cubicBezTo>
                    <a:pt x="45" y="525"/>
                    <a:pt x="45" y="525"/>
                    <a:pt x="45" y="525"/>
                  </a:cubicBezTo>
                  <a:moveTo>
                    <a:pt x="45" y="320"/>
                  </a:moveTo>
                  <a:cubicBezTo>
                    <a:pt x="45" y="136"/>
                    <a:pt x="45" y="136"/>
                    <a:pt x="45" y="136"/>
                  </a:cubicBezTo>
                  <a:cubicBezTo>
                    <a:pt x="696" y="136"/>
                    <a:pt x="696" y="136"/>
                    <a:pt x="696" y="136"/>
                  </a:cubicBezTo>
                  <a:cubicBezTo>
                    <a:pt x="696" y="320"/>
                    <a:pt x="696" y="320"/>
                    <a:pt x="696" y="320"/>
                  </a:cubicBezTo>
                  <a:cubicBezTo>
                    <a:pt x="45" y="320"/>
                    <a:pt x="45" y="320"/>
                    <a:pt x="45" y="320"/>
                  </a:cubicBezTo>
                  <a:moveTo>
                    <a:pt x="678" y="0"/>
                  </a:moveTo>
                  <a:cubicBezTo>
                    <a:pt x="63" y="0"/>
                    <a:pt x="63" y="0"/>
                    <a:pt x="63" y="0"/>
                  </a:cubicBezTo>
                  <a:cubicBezTo>
                    <a:pt x="28" y="0"/>
                    <a:pt x="0" y="28"/>
                    <a:pt x="0" y="62"/>
                  </a:cubicBezTo>
                  <a:cubicBezTo>
                    <a:pt x="0" y="1492"/>
                    <a:pt x="0" y="1492"/>
                    <a:pt x="0" y="1492"/>
                  </a:cubicBezTo>
                  <a:cubicBezTo>
                    <a:pt x="0" y="1527"/>
                    <a:pt x="28" y="1555"/>
                    <a:pt x="63" y="1555"/>
                  </a:cubicBezTo>
                  <a:cubicBezTo>
                    <a:pt x="678" y="1555"/>
                    <a:pt x="678" y="1555"/>
                    <a:pt x="678" y="1555"/>
                  </a:cubicBezTo>
                  <a:cubicBezTo>
                    <a:pt x="713" y="1555"/>
                    <a:pt x="741" y="1527"/>
                    <a:pt x="741" y="1492"/>
                  </a:cubicBezTo>
                  <a:cubicBezTo>
                    <a:pt x="741" y="62"/>
                    <a:pt x="741" y="62"/>
                    <a:pt x="741" y="62"/>
                  </a:cubicBezTo>
                  <a:cubicBezTo>
                    <a:pt x="741" y="28"/>
                    <a:pt x="713" y="0"/>
                    <a:pt x="67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99" name="íSḻïḓé">
              <a:extLst>
                <a:ext uri="{FF2B5EF4-FFF2-40B4-BE49-F238E27FC236}">
                  <a16:creationId xmlns:a16="http://schemas.microsoft.com/office/drawing/2014/main" id="{D082A700-4288-4DDA-9BAA-0D3DA0110C4E}"/>
                </a:ext>
              </a:extLst>
            </p:cNvPr>
            <p:cNvSpPr/>
            <p:nvPr/>
          </p:nvSpPr>
          <p:spPr bwMode="auto">
            <a:xfrm>
              <a:off x="3353628" y="4216035"/>
              <a:ext cx="664938" cy="187648"/>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00" name="î$ḷíḑè">
              <a:extLst>
                <a:ext uri="{FF2B5EF4-FFF2-40B4-BE49-F238E27FC236}">
                  <a16:creationId xmlns:a16="http://schemas.microsoft.com/office/drawing/2014/main" id="{CFAC7D11-A333-4C57-A293-C791A0EC8CA2}"/>
                </a:ext>
              </a:extLst>
            </p:cNvPr>
            <p:cNvSpPr/>
            <p:nvPr/>
          </p:nvSpPr>
          <p:spPr bwMode="auto">
            <a:xfrm>
              <a:off x="3353628" y="4216035"/>
              <a:ext cx="664938" cy="187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01" name="ïŝḻïḋe">
              <a:extLst>
                <a:ext uri="{FF2B5EF4-FFF2-40B4-BE49-F238E27FC236}">
                  <a16:creationId xmlns:a16="http://schemas.microsoft.com/office/drawing/2014/main" id="{DA75262F-0EAD-4B28-841A-9EBCBDDDEC4C}"/>
                </a:ext>
              </a:extLst>
            </p:cNvPr>
            <p:cNvSpPr/>
            <p:nvPr/>
          </p:nvSpPr>
          <p:spPr bwMode="auto">
            <a:xfrm>
              <a:off x="3349905" y="4772276"/>
              <a:ext cx="673129" cy="195838"/>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close/>
                  <a:moveTo>
                    <a:pt x="10" y="252"/>
                  </a:moveTo>
                  <a:lnTo>
                    <a:pt x="10" y="11"/>
                  </a:lnTo>
                  <a:lnTo>
                    <a:pt x="893" y="11"/>
                  </a:lnTo>
                  <a:lnTo>
                    <a:pt x="893" y="252"/>
                  </a:lnTo>
                  <a:lnTo>
                    <a:pt x="10" y="252"/>
                  </a:lnTo>
                  <a:close/>
                  <a:moveTo>
                    <a:pt x="904" y="0"/>
                  </a:moveTo>
                  <a:lnTo>
                    <a:pt x="0" y="0"/>
                  </a:lnTo>
                  <a:lnTo>
                    <a:pt x="0" y="263"/>
                  </a:lnTo>
                  <a:lnTo>
                    <a:pt x="904" y="263"/>
                  </a:lnTo>
                  <a:lnTo>
                    <a:pt x="904" y="257"/>
                  </a:lnTo>
                  <a:lnTo>
                    <a:pt x="90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02" name="ïṩlîḓé">
              <a:extLst>
                <a:ext uri="{FF2B5EF4-FFF2-40B4-BE49-F238E27FC236}">
                  <a16:creationId xmlns:a16="http://schemas.microsoft.com/office/drawing/2014/main" id="{6133F810-C93A-4F09-AE3B-BDBB96034E91}"/>
                </a:ext>
              </a:extLst>
            </p:cNvPr>
            <p:cNvSpPr/>
            <p:nvPr/>
          </p:nvSpPr>
          <p:spPr bwMode="auto">
            <a:xfrm>
              <a:off x="3349905" y="4772276"/>
              <a:ext cx="673129" cy="195838"/>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moveTo>
                    <a:pt x="10" y="252"/>
                  </a:moveTo>
                  <a:lnTo>
                    <a:pt x="10" y="11"/>
                  </a:lnTo>
                  <a:lnTo>
                    <a:pt x="893" y="11"/>
                  </a:lnTo>
                  <a:lnTo>
                    <a:pt x="893" y="252"/>
                  </a:lnTo>
                  <a:lnTo>
                    <a:pt x="10" y="252"/>
                  </a:lnTo>
                  <a:moveTo>
                    <a:pt x="904" y="0"/>
                  </a:moveTo>
                  <a:lnTo>
                    <a:pt x="0" y="0"/>
                  </a:lnTo>
                  <a:lnTo>
                    <a:pt x="0" y="263"/>
                  </a:lnTo>
                  <a:lnTo>
                    <a:pt x="904" y="263"/>
                  </a:lnTo>
                  <a:lnTo>
                    <a:pt x="904" y="257"/>
                  </a:lnTo>
                  <a:lnTo>
                    <a:pt x="9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03" name="ïṥlîḍê">
              <a:extLst>
                <a:ext uri="{FF2B5EF4-FFF2-40B4-BE49-F238E27FC236}">
                  <a16:creationId xmlns:a16="http://schemas.microsoft.com/office/drawing/2014/main" id="{B28C0AE5-06F2-412D-89A9-AB26A55EC449}"/>
                </a:ext>
              </a:extLst>
            </p:cNvPr>
            <p:cNvSpPr/>
            <p:nvPr/>
          </p:nvSpPr>
          <p:spPr bwMode="auto">
            <a:xfrm>
              <a:off x="3353628" y="4425276"/>
              <a:ext cx="664938" cy="18764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close/>
                  <a:moveTo>
                    <a:pt x="676" y="153"/>
                  </a:moveTo>
                  <a:lnTo>
                    <a:pt x="676" y="97"/>
                  </a:lnTo>
                  <a:lnTo>
                    <a:pt x="724" y="97"/>
                  </a:lnTo>
                  <a:lnTo>
                    <a:pt x="724" y="153"/>
                  </a:lnTo>
                  <a:lnTo>
                    <a:pt x="676" y="153"/>
                  </a:lnTo>
                  <a:close/>
                  <a:moveTo>
                    <a:pt x="741" y="153"/>
                  </a:moveTo>
                  <a:lnTo>
                    <a:pt x="741" y="97"/>
                  </a:lnTo>
                  <a:lnTo>
                    <a:pt x="789" y="97"/>
                  </a:lnTo>
                  <a:lnTo>
                    <a:pt x="789" y="153"/>
                  </a:lnTo>
                  <a:lnTo>
                    <a:pt x="741" y="153"/>
                  </a:lnTo>
                  <a:close/>
                  <a:moveTo>
                    <a:pt x="804" y="153"/>
                  </a:moveTo>
                  <a:lnTo>
                    <a:pt x="804" y="97"/>
                  </a:lnTo>
                  <a:lnTo>
                    <a:pt x="852" y="97"/>
                  </a:lnTo>
                  <a:lnTo>
                    <a:pt x="852" y="153"/>
                  </a:lnTo>
                  <a:lnTo>
                    <a:pt x="804" y="153"/>
                  </a:lnTo>
                  <a:close/>
                  <a:moveTo>
                    <a:pt x="893" y="0"/>
                  </a:moveTo>
                  <a:lnTo>
                    <a:pt x="0" y="0"/>
                  </a:lnTo>
                  <a:lnTo>
                    <a:pt x="0" y="252"/>
                  </a:lnTo>
                  <a:lnTo>
                    <a:pt x="893" y="252"/>
                  </a:lnTo>
                  <a:lnTo>
                    <a:pt x="893"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04" name="íṩľiďè">
              <a:extLst>
                <a:ext uri="{FF2B5EF4-FFF2-40B4-BE49-F238E27FC236}">
                  <a16:creationId xmlns:a16="http://schemas.microsoft.com/office/drawing/2014/main" id="{E0946B14-E338-43C4-9FBA-3D367F1B6424}"/>
                </a:ext>
              </a:extLst>
            </p:cNvPr>
            <p:cNvSpPr/>
            <p:nvPr/>
          </p:nvSpPr>
          <p:spPr bwMode="auto">
            <a:xfrm>
              <a:off x="3353628" y="4425276"/>
              <a:ext cx="664938" cy="18764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moveTo>
                    <a:pt x="676" y="153"/>
                  </a:moveTo>
                  <a:lnTo>
                    <a:pt x="676" y="97"/>
                  </a:lnTo>
                  <a:lnTo>
                    <a:pt x="724" y="97"/>
                  </a:lnTo>
                  <a:lnTo>
                    <a:pt x="724" y="153"/>
                  </a:lnTo>
                  <a:lnTo>
                    <a:pt x="676" y="153"/>
                  </a:lnTo>
                  <a:moveTo>
                    <a:pt x="741" y="153"/>
                  </a:moveTo>
                  <a:lnTo>
                    <a:pt x="741" y="97"/>
                  </a:lnTo>
                  <a:lnTo>
                    <a:pt x="789" y="97"/>
                  </a:lnTo>
                  <a:lnTo>
                    <a:pt x="789" y="153"/>
                  </a:lnTo>
                  <a:lnTo>
                    <a:pt x="741" y="153"/>
                  </a:lnTo>
                  <a:moveTo>
                    <a:pt x="804" y="153"/>
                  </a:moveTo>
                  <a:lnTo>
                    <a:pt x="804" y="97"/>
                  </a:lnTo>
                  <a:lnTo>
                    <a:pt x="852" y="97"/>
                  </a:lnTo>
                  <a:lnTo>
                    <a:pt x="852" y="153"/>
                  </a:lnTo>
                  <a:lnTo>
                    <a:pt x="804" y="153"/>
                  </a:lnTo>
                  <a:moveTo>
                    <a:pt x="893" y="0"/>
                  </a:moveTo>
                  <a:lnTo>
                    <a:pt x="0" y="0"/>
                  </a:lnTo>
                  <a:lnTo>
                    <a:pt x="0" y="252"/>
                  </a:lnTo>
                  <a:lnTo>
                    <a:pt x="893" y="252"/>
                  </a:lnTo>
                  <a:lnTo>
                    <a:pt x="8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05" name="í$ļîḋê">
              <a:extLst>
                <a:ext uri="{FF2B5EF4-FFF2-40B4-BE49-F238E27FC236}">
                  <a16:creationId xmlns:a16="http://schemas.microsoft.com/office/drawing/2014/main" id="{B555D90E-F8BD-47CC-A2CF-ED4EEAE985F4}"/>
                </a:ext>
              </a:extLst>
            </p:cNvPr>
            <p:cNvSpPr/>
            <p:nvPr/>
          </p:nvSpPr>
          <p:spPr bwMode="auto">
            <a:xfrm>
              <a:off x="3384158" y="4497506"/>
              <a:ext cx="460914" cy="41699"/>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06" name="is1íḓê">
              <a:extLst>
                <a:ext uri="{FF2B5EF4-FFF2-40B4-BE49-F238E27FC236}">
                  <a16:creationId xmlns:a16="http://schemas.microsoft.com/office/drawing/2014/main" id="{20AEF9D2-F329-4188-B213-0825CFAF353B}"/>
                </a:ext>
              </a:extLst>
            </p:cNvPr>
            <p:cNvSpPr/>
            <p:nvPr/>
          </p:nvSpPr>
          <p:spPr bwMode="auto">
            <a:xfrm>
              <a:off x="3384158" y="4497506"/>
              <a:ext cx="460914" cy="416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07" name="îšļïḑê">
              <a:extLst>
                <a:ext uri="{FF2B5EF4-FFF2-40B4-BE49-F238E27FC236}">
                  <a16:creationId xmlns:a16="http://schemas.microsoft.com/office/drawing/2014/main" id="{3CE88636-50C7-465F-ACCB-9BA31A570582}"/>
                </a:ext>
              </a:extLst>
            </p:cNvPr>
            <p:cNvSpPr/>
            <p:nvPr/>
          </p:nvSpPr>
          <p:spPr bwMode="auto">
            <a:xfrm>
              <a:off x="3856986" y="4497506"/>
              <a:ext cx="35741" cy="41699"/>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08" name="ïṧliďè">
              <a:extLst>
                <a:ext uri="{FF2B5EF4-FFF2-40B4-BE49-F238E27FC236}">
                  <a16:creationId xmlns:a16="http://schemas.microsoft.com/office/drawing/2014/main" id="{F74BD3BD-8862-4D57-A34A-4FE96E56DFD7}"/>
                </a:ext>
              </a:extLst>
            </p:cNvPr>
            <p:cNvSpPr/>
            <p:nvPr/>
          </p:nvSpPr>
          <p:spPr bwMode="auto">
            <a:xfrm>
              <a:off x="3856986" y="4497506"/>
              <a:ext cx="35741" cy="416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09" name="íSḷïde">
              <a:extLst>
                <a:ext uri="{FF2B5EF4-FFF2-40B4-BE49-F238E27FC236}">
                  <a16:creationId xmlns:a16="http://schemas.microsoft.com/office/drawing/2014/main" id="{B03AB94C-B1DC-4E63-994D-327A51ABB307}"/>
                </a:ext>
              </a:extLst>
            </p:cNvPr>
            <p:cNvSpPr/>
            <p:nvPr/>
          </p:nvSpPr>
          <p:spPr bwMode="auto">
            <a:xfrm>
              <a:off x="3905385" y="4497506"/>
              <a:ext cx="35741" cy="41699"/>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10" name="ïṧḷíḑe">
              <a:extLst>
                <a:ext uri="{FF2B5EF4-FFF2-40B4-BE49-F238E27FC236}">
                  <a16:creationId xmlns:a16="http://schemas.microsoft.com/office/drawing/2014/main" id="{9E3D8917-849F-4810-9F8B-F54D3AD603B1}"/>
                </a:ext>
              </a:extLst>
            </p:cNvPr>
            <p:cNvSpPr/>
            <p:nvPr/>
          </p:nvSpPr>
          <p:spPr bwMode="auto">
            <a:xfrm>
              <a:off x="3905385" y="4497506"/>
              <a:ext cx="35741" cy="416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11" name="îślíḍé">
              <a:extLst>
                <a:ext uri="{FF2B5EF4-FFF2-40B4-BE49-F238E27FC236}">
                  <a16:creationId xmlns:a16="http://schemas.microsoft.com/office/drawing/2014/main" id="{EBDE4D93-3D49-4ADE-B573-F90C0981F7CE}"/>
                </a:ext>
              </a:extLst>
            </p:cNvPr>
            <p:cNvSpPr/>
            <p:nvPr/>
          </p:nvSpPr>
          <p:spPr bwMode="auto">
            <a:xfrm>
              <a:off x="3952296" y="4497506"/>
              <a:ext cx="35741" cy="41699"/>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12" name="îṩḷídé">
              <a:extLst>
                <a:ext uri="{FF2B5EF4-FFF2-40B4-BE49-F238E27FC236}">
                  <a16:creationId xmlns:a16="http://schemas.microsoft.com/office/drawing/2014/main" id="{10BE75DF-870C-41B6-925E-700CDDB4DC2E}"/>
                </a:ext>
              </a:extLst>
            </p:cNvPr>
            <p:cNvSpPr/>
            <p:nvPr/>
          </p:nvSpPr>
          <p:spPr bwMode="auto">
            <a:xfrm>
              <a:off x="3952296" y="4497506"/>
              <a:ext cx="35741" cy="416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13" name="íṥḷîḋe">
              <a:extLst>
                <a:ext uri="{FF2B5EF4-FFF2-40B4-BE49-F238E27FC236}">
                  <a16:creationId xmlns:a16="http://schemas.microsoft.com/office/drawing/2014/main" id="{42D372FE-8AB9-4643-B6D6-9CA692C98B2E}"/>
                </a:ext>
              </a:extLst>
            </p:cNvPr>
            <p:cNvSpPr/>
            <p:nvPr/>
          </p:nvSpPr>
          <p:spPr bwMode="auto">
            <a:xfrm>
              <a:off x="3419154" y="4861632"/>
              <a:ext cx="41698" cy="17871"/>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14" name="iśliḋe">
              <a:extLst>
                <a:ext uri="{FF2B5EF4-FFF2-40B4-BE49-F238E27FC236}">
                  <a16:creationId xmlns:a16="http://schemas.microsoft.com/office/drawing/2014/main" id="{410E7491-F7DF-4039-9B3A-A81657F2E6E9}"/>
                </a:ext>
              </a:extLst>
            </p:cNvPr>
            <p:cNvSpPr/>
            <p:nvPr/>
          </p:nvSpPr>
          <p:spPr bwMode="auto">
            <a:xfrm>
              <a:off x="3419154" y="4861632"/>
              <a:ext cx="41698" cy="17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15" name="i$1ïḑe">
              <a:extLst>
                <a:ext uri="{FF2B5EF4-FFF2-40B4-BE49-F238E27FC236}">
                  <a16:creationId xmlns:a16="http://schemas.microsoft.com/office/drawing/2014/main" id="{2D89458D-6A4F-4D5C-AA44-8E485CAE3BF1}"/>
                </a:ext>
              </a:extLst>
            </p:cNvPr>
            <p:cNvSpPr/>
            <p:nvPr/>
          </p:nvSpPr>
          <p:spPr bwMode="auto">
            <a:xfrm>
              <a:off x="3568821" y="4861632"/>
              <a:ext cx="40953" cy="17871"/>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16" name="i$ľídè">
              <a:extLst>
                <a:ext uri="{FF2B5EF4-FFF2-40B4-BE49-F238E27FC236}">
                  <a16:creationId xmlns:a16="http://schemas.microsoft.com/office/drawing/2014/main" id="{A0EA4548-3189-438A-A121-8FE0439F4C37}"/>
                </a:ext>
              </a:extLst>
            </p:cNvPr>
            <p:cNvSpPr/>
            <p:nvPr/>
          </p:nvSpPr>
          <p:spPr bwMode="auto">
            <a:xfrm>
              <a:off x="3568821" y="4861632"/>
              <a:ext cx="40953" cy="17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17" name="îṩlîḑè">
              <a:extLst>
                <a:ext uri="{FF2B5EF4-FFF2-40B4-BE49-F238E27FC236}">
                  <a16:creationId xmlns:a16="http://schemas.microsoft.com/office/drawing/2014/main" id="{D0F0B318-FFEB-4599-991F-0409B4799552}"/>
                </a:ext>
              </a:extLst>
            </p:cNvPr>
            <p:cNvSpPr/>
            <p:nvPr/>
          </p:nvSpPr>
          <p:spPr bwMode="auto">
            <a:xfrm>
              <a:off x="3480957" y="4861632"/>
              <a:ext cx="17871" cy="17871"/>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18" name="îSḻíḑè">
              <a:extLst>
                <a:ext uri="{FF2B5EF4-FFF2-40B4-BE49-F238E27FC236}">
                  <a16:creationId xmlns:a16="http://schemas.microsoft.com/office/drawing/2014/main" id="{44D9483A-DFA5-4AA5-A887-E9DA93853F21}"/>
                </a:ext>
              </a:extLst>
            </p:cNvPr>
            <p:cNvSpPr/>
            <p:nvPr/>
          </p:nvSpPr>
          <p:spPr bwMode="auto">
            <a:xfrm>
              <a:off x="3531591" y="4861632"/>
              <a:ext cx="17126" cy="17871"/>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19" name="íśļîḋe">
              <a:extLst>
                <a:ext uri="{FF2B5EF4-FFF2-40B4-BE49-F238E27FC236}">
                  <a16:creationId xmlns:a16="http://schemas.microsoft.com/office/drawing/2014/main" id="{EE913B67-E8F7-45C6-A63B-700B994DBCE2}"/>
                </a:ext>
              </a:extLst>
            </p:cNvPr>
            <p:cNvSpPr/>
            <p:nvPr/>
          </p:nvSpPr>
          <p:spPr bwMode="auto">
            <a:xfrm>
              <a:off x="3903152" y="4845250"/>
              <a:ext cx="49889" cy="50635"/>
            </a:xfrm>
            <a:custGeom>
              <a:avLst/>
              <a:gdLst>
                <a:gd name="T0" fmla="*/ 41 w 49"/>
                <a:gd name="T1" fmla="*/ 0 h 49"/>
                <a:gd name="T2" fmla="*/ 7 w 49"/>
                <a:gd name="T3" fmla="*/ 0 h 49"/>
                <a:gd name="T4" fmla="*/ 0 w 49"/>
                <a:gd name="T5" fmla="*/ 7 h 49"/>
                <a:gd name="T6" fmla="*/ 0 w 49"/>
                <a:gd name="T7" fmla="*/ 41 h 49"/>
                <a:gd name="T8" fmla="*/ 7 w 49"/>
                <a:gd name="T9" fmla="*/ 49 h 49"/>
                <a:gd name="T10" fmla="*/ 41 w 49"/>
                <a:gd name="T11" fmla="*/ 49 h 49"/>
                <a:gd name="T12" fmla="*/ 49 w 49"/>
                <a:gd name="T13" fmla="*/ 41 h 49"/>
                <a:gd name="T14" fmla="*/ 49 w 49"/>
                <a:gd name="T15" fmla="*/ 7 h 49"/>
                <a:gd name="T16" fmla="*/ 41 w 49"/>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1" y="0"/>
                  </a:moveTo>
                  <a:cubicBezTo>
                    <a:pt x="7" y="0"/>
                    <a:pt x="7" y="0"/>
                    <a:pt x="7" y="0"/>
                  </a:cubicBezTo>
                  <a:cubicBezTo>
                    <a:pt x="3" y="0"/>
                    <a:pt x="0" y="3"/>
                    <a:pt x="0" y="7"/>
                  </a:cubicBezTo>
                  <a:cubicBezTo>
                    <a:pt x="0" y="41"/>
                    <a:pt x="0" y="41"/>
                    <a:pt x="0" y="41"/>
                  </a:cubicBezTo>
                  <a:cubicBezTo>
                    <a:pt x="0" y="45"/>
                    <a:pt x="3" y="49"/>
                    <a:pt x="7" y="49"/>
                  </a:cubicBezTo>
                  <a:cubicBezTo>
                    <a:pt x="41" y="49"/>
                    <a:pt x="41" y="49"/>
                    <a:pt x="41" y="49"/>
                  </a:cubicBezTo>
                  <a:cubicBezTo>
                    <a:pt x="45" y="49"/>
                    <a:pt x="49" y="45"/>
                    <a:pt x="49" y="41"/>
                  </a:cubicBezTo>
                  <a:cubicBezTo>
                    <a:pt x="49" y="7"/>
                    <a:pt x="49" y="7"/>
                    <a:pt x="49" y="7"/>
                  </a:cubicBezTo>
                  <a:cubicBezTo>
                    <a:pt x="49" y="3"/>
                    <a:pt x="45" y="0"/>
                    <a:pt x="4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20" name="ïṥ1ïḍè">
              <a:extLst>
                <a:ext uri="{FF2B5EF4-FFF2-40B4-BE49-F238E27FC236}">
                  <a16:creationId xmlns:a16="http://schemas.microsoft.com/office/drawing/2014/main" id="{893C7C09-1DE9-4C1A-A33D-88C17AB6C9B3}"/>
                </a:ext>
              </a:extLst>
            </p:cNvPr>
            <p:cNvSpPr/>
            <p:nvPr/>
          </p:nvSpPr>
          <p:spPr bwMode="auto">
            <a:xfrm>
              <a:off x="3632858" y="4845250"/>
              <a:ext cx="247955" cy="5063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21" name="íŝḻîdê">
              <a:extLst>
                <a:ext uri="{FF2B5EF4-FFF2-40B4-BE49-F238E27FC236}">
                  <a16:creationId xmlns:a16="http://schemas.microsoft.com/office/drawing/2014/main" id="{4615BF58-92C3-401D-8D9B-AE1960A95257}"/>
                </a:ext>
              </a:extLst>
            </p:cNvPr>
            <p:cNvSpPr/>
            <p:nvPr/>
          </p:nvSpPr>
          <p:spPr bwMode="auto">
            <a:xfrm>
              <a:off x="3632858" y="4845250"/>
              <a:ext cx="247955" cy="50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22" name="iṧľíďé">
              <a:extLst>
                <a:ext uri="{FF2B5EF4-FFF2-40B4-BE49-F238E27FC236}">
                  <a16:creationId xmlns:a16="http://schemas.microsoft.com/office/drawing/2014/main" id="{49018C05-1C09-489D-B5F5-DFC8CB130BE3}"/>
                </a:ext>
              </a:extLst>
            </p:cNvPr>
            <p:cNvSpPr/>
            <p:nvPr/>
          </p:nvSpPr>
          <p:spPr bwMode="auto">
            <a:xfrm>
              <a:off x="3486169" y="5117786"/>
              <a:ext cx="399856" cy="400613"/>
            </a:xfrm>
            <a:custGeom>
              <a:avLst/>
              <a:gdLst>
                <a:gd name="T0" fmla="*/ 147 w 391"/>
                <a:gd name="T1" fmla="*/ 369 h 392"/>
                <a:gd name="T2" fmla="*/ 280 w 391"/>
                <a:gd name="T3" fmla="*/ 362 h 392"/>
                <a:gd name="T4" fmla="*/ 199 w 391"/>
                <a:gd name="T5" fmla="*/ 347 h 392"/>
                <a:gd name="T6" fmla="*/ 81 w 391"/>
                <a:gd name="T7" fmla="*/ 340 h 392"/>
                <a:gd name="T8" fmla="*/ 199 w 391"/>
                <a:gd name="T9" fmla="*/ 340 h 392"/>
                <a:gd name="T10" fmla="*/ 59 w 391"/>
                <a:gd name="T11" fmla="*/ 325 h 392"/>
                <a:gd name="T12" fmla="*/ 192 w 391"/>
                <a:gd name="T13" fmla="*/ 318 h 392"/>
                <a:gd name="T14" fmla="*/ 317 w 391"/>
                <a:gd name="T15" fmla="*/ 318 h 392"/>
                <a:gd name="T16" fmla="*/ 140 w 391"/>
                <a:gd name="T17" fmla="*/ 310 h 392"/>
                <a:gd name="T18" fmla="*/ 258 w 391"/>
                <a:gd name="T19" fmla="*/ 310 h 392"/>
                <a:gd name="T20" fmla="*/ 74 w 391"/>
                <a:gd name="T21" fmla="*/ 295 h 392"/>
                <a:gd name="T22" fmla="*/ 206 w 391"/>
                <a:gd name="T23" fmla="*/ 288 h 392"/>
                <a:gd name="T24" fmla="*/ 332 w 391"/>
                <a:gd name="T25" fmla="*/ 288 h 392"/>
                <a:gd name="T26" fmla="*/ 126 w 391"/>
                <a:gd name="T27" fmla="*/ 281 h 392"/>
                <a:gd name="T28" fmla="*/ 244 w 391"/>
                <a:gd name="T29" fmla="*/ 281 h 392"/>
                <a:gd name="T30" fmla="*/ 29 w 391"/>
                <a:gd name="T31" fmla="*/ 266 h 392"/>
                <a:gd name="T32" fmla="*/ 162 w 391"/>
                <a:gd name="T33" fmla="*/ 259 h 392"/>
                <a:gd name="T34" fmla="*/ 288 w 391"/>
                <a:gd name="T35" fmla="*/ 259 h 392"/>
                <a:gd name="T36" fmla="*/ 67 w 391"/>
                <a:gd name="T37" fmla="*/ 251 h 392"/>
                <a:gd name="T38" fmla="*/ 185 w 391"/>
                <a:gd name="T39" fmla="*/ 251 h 392"/>
                <a:gd name="T40" fmla="*/ 324 w 391"/>
                <a:gd name="T41" fmla="*/ 251 h 392"/>
                <a:gd name="T42" fmla="*/ 88 w 391"/>
                <a:gd name="T43" fmla="*/ 229 h 392"/>
                <a:gd name="T44" fmla="*/ 214 w 391"/>
                <a:gd name="T45" fmla="*/ 229 h 392"/>
                <a:gd name="T46" fmla="*/ 347 w 391"/>
                <a:gd name="T47" fmla="*/ 236 h 392"/>
                <a:gd name="T48" fmla="*/ 81 w 391"/>
                <a:gd name="T49" fmla="*/ 222 h 392"/>
                <a:gd name="T50" fmla="*/ 221 w 391"/>
                <a:gd name="T51" fmla="*/ 222 h 392"/>
                <a:gd name="T52" fmla="*/ 354 w 391"/>
                <a:gd name="T53" fmla="*/ 215 h 392"/>
                <a:gd name="T54" fmla="*/ 96 w 391"/>
                <a:gd name="T55" fmla="*/ 200 h 392"/>
                <a:gd name="T56" fmla="*/ 229 w 391"/>
                <a:gd name="T57" fmla="*/ 207 h 392"/>
                <a:gd name="T58" fmla="*/ 347 w 391"/>
                <a:gd name="T59" fmla="*/ 207 h 392"/>
                <a:gd name="T60" fmla="*/ 103 w 391"/>
                <a:gd name="T61" fmla="*/ 192 h 392"/>
                <a:gd name="T62" fmla="*/ 236 w 391"/>
                <a:gd name="T63" fmla="*/ 185 h 392"/>
                <a:gd name="T64" fmla="*/ 362 w 391"/>
                <a:gd name="T65" fmla="*/ 185 h 392"/>
                <a:gd name="T66" fmla="*/ 111 w 391"/>
                <a:gd name="T67" fmla="*/ 177 h 392"/>
                <a:gd name="T68" fmla="*/ 229 w 391"/>
                <a:gd name="T69" fmla="*/ 177 h 392"/>
                <a:gd name="T70" fmla="*/ 369 w 391"/>
                <a:gd name="T71" fmla="*/ 177 h 392"/>
                <a:gd name="T72" fmla="*/ 118 w 391"/>
                <a:gd name="T73" fmla="*/ 156 h 392"/>
                <a:gd name="T74" fmla="*/ 244 w 391"/>
                <a:gd name="T75" fmla="*/ 156 h 392"/>
                <a:gd name="T76" fmla="*/ 376 w 391"/>
                <a:gd name="T77" fmla="*/ 163 h 392"/>
                <a:gd name="T78" fmla="*/ 126 w 391"/>
                <a:gd name="T79" fmla="*/ 148 h 392"/>
                <a:gd name="T80" fmla="*/ 265 w 391"/>
                <a:gd name="T81" fmla="*/ 148 h 392"/>
                <a:gd name="T82" fmla="*/ 44 w 391"/>
                <a:gd name="T83" fmla="*/ 126 h 392"/>
                <a:gd name="T84" fmla="*/ 170 w 391"/>
                <a:gd name="T85" fmla="*/ 126 h 392"/>
                <a:gd name="T86" fmla="*/ 303 w 391"/>
                <a:gd name="T87" fmla="*/ 133 h 392"/>
                <a:gd name="T88" fmla="*/ 67 w 391"/>
                <a:gd name="T89" fmla="*/ 118 h 392"/>
                <a:gd name="T90" fmla="*/ 206 w 391"/>
                <a:gd name="T91" fmla="*/ 118 h 392"/>
                <a:gd name="T92" fmla="*/ 339 w 391"/>
                <a:gd name="T93" fmla="*/ 111 h 392"/>
                <a:gd name="T94" fmla="*/ 126 w 391"/>
                <a:gd name="T95" fmla="*/ 97 h 392"/>
                <a:gd name="T96" fmla="*/ 258 w 391"/>
                <a:gd name="T97" fmla="*/ 104 h 392"/>
                <a:gd name="T98" fmla="*/ 52 w 391"/>
                <a:gd name="T99" fmla="*/ 89 h 392"/>
                <a:gd name="T100" fmla="*/ 192 w 391"/>
                <a:gd name="T101" fmla="*/ 89 h 392"/>
                <a:gd name="T102" fmla="*/ 324 w 391"/>
                <a:gd name="T103" fmla="*/ 82 h 392"/>
                <a:gd name="T104" fmla="*/ 140 w 391"/>
                <a:gd name="T105" fmla="*/ 67 h 392"/>
                <a:gd name="T106" fmla="*/ 273 w 391"/>
                <a:gd name="T107" fmla="*/ 74 h 392"/>
                <a:gd name="T108" fmla="*/ 111 w 391"/>
                <a:gd name="T109" fmla="*/ 59 h 392"/>
                <a:gd name="T110" fmla="*/ 251 w 391"/>
                <a:gd name="T111" fmla="*/ 59 h 392"/>
                <a:gd name="T112" fmla="*/ 133 w 391"/>
                <a:gd name="T113" fmla="*/ 38 h 392"/>
                <a:gd name="T114" fmla="*/ 258 w 391"/>
                <a:gd name="T115" fmla="*/ 38 h 392"/>
                <a:gd name="T116" fmla="*/ 185 w 391"/>
                <a:gd name="T117" fmla="*/ 30 h 392"/>
                <a:gd name="T118" fmla="*/ 170 w 391"/>
                <a:gd name="T119" fmla="*/ 15 h 392"/>
                <a:gd name="T120" fmla="*/ 27 w 391"/>
                <a:gd name="T121" fmla="*/ 97 h 392"/>
                <a:gd name="T122" fmla="*/ 140 w 391"/>
                <a:gd name="T123" fmla="*/ 384 h 392"/>
                <a:gd name="T124" fmla="*/ 376 w 391"/>
                <a:gd name="T125" fmla="*/ 14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392">
                  <a:moveTo>
                    <a:pt x="155" y="384"/>
                  </a:moveTo>
                  <a:cubicBezTo>
                    <a:pt x="155" y="377"/>
                    <a:pt x="155" y="377"/>
                    <a:pt x="155" y="377"/>
                  </a:cubicBezTo>
                  <a:cubicBezTo>
                    <a:pt x="162" y="377"/>
                    <a:pt x="162" y="377"/>
                    <a:pt x="162" y="377"/>
                  </a:cubicBezTo>
                  <a:cubicBezTo>
                    <a:pt x="162" y="384"/>
                    <a:pt x="162" y="384"/>
                    <a:pt x="162" y="384"/>
                  </a:cubicBezTo>
                  <a:cubicBezTo>
                    <a:pt x="155" y="384"/>
                    <a:pt x="155" y="384"/>
                    <a:pt x="155" y="384"/>
                  </a:cubicBezTo>
                  <a:moveTo>
                    <a:pt x="170" y="384"/>
                  </a:moveTo>
                  <a:cubicBezTo>
                    <a:pt x="170" y="377"/>
                    <a:pt x="170" y="377"/>
                    <a:pt x="170" y="377"/>
                  </a:cubicBezTo>
                  <a:cubicBezTo>
                    <a:pt x="177" y="377"/>
                    <a:pt x="177" y="377"/>
                    <a:pt x="177" y="377"/>
                  </a:cubicBezTo>
                  <a:cubicBezTo>
                    <a:pt x="177" y="384"/>
                    <a:pt x="177" y="384"/>
                    <a:pt x="177" y="384"/>
                  </a:cubicBezTo>
                  <a:cubicBezTo>
                    <a:pt x="170" y="384"/>
                    <a:pt x="170" y="384"/>
                    <a:pt x="170" y="384"/>
                  </a:cubicBezTo>
                  <a:moveTo>
                    <a:pt x="185" y="384"/>
                  </a:moveTo>
                  <a:cubicBezTo>
                    <a:pt x="185" y="377"/>
                    <a:pt x="185" y="377"/>
                    <a:pt x="185" y="377"/>
                  </a:cubicBezTo>
                  <a:cubicBezTo>
                    <a:pt x="192" y="377"/>
                    <a:pt x="192" y="377"/>
                    <a:pt x="192" y="377"/>
                  </a:cubicBezTo>
                  <a:cubicBezTo>
                    <a:pt x="192" y="384"/>
                    <a:pt x="192" y="384"/>
                    <a:pt x="192" y="384"/>
                  </a:cubicBezTo>
                  <a:cubicBezTo>
                    <a:pt x="185" y="384"/>
                    <a:pt x="185" y="384"/>
                    <a:pt x="185" y="384"/>
                  </a:cubicBezTo>
                  <a:moveTo>
                    <a:pt x="199" y="384"/>
                  </a:moveTo>
                  <a:cubicBezTo>
                    <a:pt x="199" y="377"/>
                    <a:pt x="199" y="377"/>
                    <a:pt x="199" y="377"/>
                  </a:cubicBezTo>
                  <a:cubicBezTo>
                    <a:pt x="206" y="377"/>
                    <a:pt x="206" y="377"/>
                    <a:pt x="206" y="377"/>
                  </a:cubicBezTo>
                  <a:cubicBezTo>
                    <a:pt x="206" y="384"/>
                    <a:pt x="206" y="384"/>
                    <a:pt x="206" y="384"/>
                  </a:cubicBezTo>
                  <a:cubicBezTo>
                    <a:pt x="199" y="384"/>
                    <a:pt x="199" y="384"/>
                    <a:pt x="199" y="384"/>
                  </a:cubicBezTo>
                  <a:moveTo>
                    <a:pt x="214" y="384"/>
                  </a:moveTo>
                  <a:cubicBezTo>
                    <a:pt x="214" y="377"/>
                    <a:pt x="214" y="377"/>
                    <a:pt x="214" y="377"/>
                  </a:cubicBezTo>
                  <a:cubicBezTo>
                    <a:pt x="221" y="377"/>
                    <a:pt x="221" y="377"/>
                    <a:pt x="221" y="377"/>
                  </a:cubicBezTo>
                  <a:cubicBezTo>
                    <a:pt x="221" y="384"/>
                    <a:pt x="221" y="384"/>
                    <a:pt x="221" y="384"/>
                  </a:cubicBezTo>
                  <a:cubicBezTo>
                    <a:pt x="214" y="384"/>
                    <a:pt x="214" y="384"/>
                    <a:pt x="214" y="384"/>
                  </a:cubicBezTo>
                  <a:moveTo>
                    <a:pt x="229" y="384"/>
                  </a:moveTo>
                  <a:cubicBezTo>
                    <a:pt x="229" y="377"/>
                    <a:pt x="229" y="377"/>
                    <a:pt x="229" y="377"/>
                  </a:cubicBezTo>
                  <a:cubicBezTo>
                    <a:pt x="236" y="377"/>
                    <a:pt x="236" y="377"/>
                    <a:pt x="236" y="377"/>
                  </a:cubicBezTo>
                  <a:cubicBezTo>
                    <a:pt x="236" y="384"/>
                    <a:pt x="236" y="384"/>
                    <a:pt x="236" y="384"/>
                  </a:cubicBezTo>
                  <a:cubicBezTo>
                    <a:pt x="229" y="384"/>
                    <a:pt x="229" y="384"/>
                    <a:pt x="229" y="384"/>
                  </a:cubicBezTo>
                  <a:moveTo>
                    <a:pt x="111" y="369"/>
                  </a:moveTo>
                  <a:cubicBezTo>
                    <a:pt x="111" y="362"/>
                    <a:pt x="111" y="362"/>
                    <a:pt x="111" y="362"/>
                  </a:cubicBezTo>
                  <a:cubicBezTo>
                    <a:pt x="118" y="362"/>
                    <a:pt x="118" y="362"/>
                    <a:pt x="118" y="362"/>
                  </a:cubicBezTo>
                  <a:cubicBezTo>
                    <a:pt x="118" y="369"/>
                    <a:pt x="118" y="369"/>
                    <a:pt x="118" y="369"/>
                  </a:cubicBezTo>
                  <a:cubicBezTo>
                    <a:pt x="111" y="369"/>
                    <a:pt x="111" y="369"/>
                    <a:pt x="111" y="369"/>
                  </a:cubicBezTo>
                  <a:moveTo>
                    <a:pt x="126" y="369"/>
                  </a:moveTo>
                  <a:cubicBezTo>
                    <a:pt x="126" y="362"/>
                    <a:pt x="126" y="362"/>
                    <a:pt x="126" y="362"/>
                  </a:cubicBezTo>
                  <a:cubicBezTo>
                    <a:pt x="133" y="362"/>
                    <a:pt x="133" y="362"/>
                    <a:pt x="133" y="362"/>
                  </a:cubicBezTo>
                  <a:cubicBezTo>
                    <a:pt x="133" y="369"/>
                    <a:pt x="133" y="369"/>
                    <a:pt x="133" y="369"/>
                  </a:cubicBezTo>
                  <a:cubicBezTo>
                    <a:pt x="126" y="369"/>
                    <a:pt x="126" y="369"/>
                    <a:pt x="126" y="369"/>
                  </a:cubicBezTo>
                  <a:moveTo>
                    <a:pt x="140" y="369"/>
                  </a:moveTo>
                  <a:cubicBezTo>
                    <a:pt x="140" y="362"/>
                    <a:pt x="140" y="362"/>
                    <a:pt x="140" y="362"/>
                  </a:cubicBezTo>
                  <a:cubicBezTo>
                    <a:pt x="147" y="362"/>
                    <a:pt x="147" y="362"/>
                    <a:pt x="147" y="362"/>
                  </a:cubicBezTo>
                  <a:cubicBezTo>
                    <a:pt x="147" y="369"/>
                    <a:pt x="147" y="369"/>
                    <a:pt x="147" y="369"/>
                  </a:cubicBezTo>
                  <a:cubicBezTo>
                    <a:pt x="140" y="369"/>
                    <a:pt x="140" y="369"/>
                    <a:pt x="140" y="369"/>
                  </a:cubicBezTo>
                  <a:moveTo>
                    <a:pt x="155" y="369"/>
                  </a:moveTo>
                  <a:cubicBezTo>
                    <a:pt x="155" y="362"/>
                    <a:pt x="155" y="362"/>
                    <a:pt x="155" y="362"/>
                  </a:cubicBezTo>
                  <a:cubicBezTo>
                    <a:pt x="162" y="362"/>
                    <a:pt x="162" y="362"/>
                    <a:pt x="162" y="362"/>
                  </a:cubicBezTo>
                  <a:cubicBezTo>
                    <a:pt x="162" y="369"/>
                    <a:pt x="162" y="369"/>
                    <a:pt x="162" y="369"/>
                  </a:cubicBezTo>
                  <a:cubicBezTo>
                    <a:pt x="155" y="369"/>
                    <a:pt x="155" y="369"/>
                    <a:pt x="155" y="369"/>
                  </a:cubicBezTo>
                  <a:moveTo>
                    <a:pt x="170" y="369"/>
                  </a:moveTo>
                  <a:cubicBezTo>
                    <a:pt x="170" y="362"/>
                    <a:pt x="170" y="362"/>
                    <a:pt x="170" y="362"/>
                  </a:cubicBezTo>
                  <a:cubicBezTo>
                    <a:pt x="177" y="362"/>
                    <a:pt x="177" y="362"/>
                    <a:pt x="177" y="362"/>
                  </a:cubicBezTo>
                  <a:cubicBezTo>
                    <a:pt x="177" y="369"/>
                    <a:pt x="177" y="369"/>
                    <a:pt x="177" y="369"/>
                  </a:cubicBezTo>
                  <a:cubicBezTo>
                    <a:pt x="170" y="369"/>
                    <a:pt x="170" y="369"/>
                    <a:pt x="170" y="369"/>
                  </a:cubicBezTo>
                  <a:moveTo>
                    <a:pt x="185" y="369"/>
                  </a:moveTo>
                  <a:cubicBezTo>
                    <a:pt x="185" y="362"/>
                    <a:pt x="185" y="362"/>
                    <a:pt x="185" y="362"/>
                  </a:cubicBezTo>
                  <a:cubicBezTo>
                    <a:pt x="192" y="362"/>
                    <a:pt x="192" y="362"/>
                    <a:pt x="192" y="362"/>
                  </a:cubicBezTo>
                  <a:cubicBezTo>
                    <a:pt x="192" y="369"/>
                    <a:pt x="192" y="369"/>
                    <a:pt x="192" y="369"/>
                  </a:cubicBezTo>
                  <a:cubicBezTo>
                    <a:pt x="185" y="369"/>
                    <a:pt x="185" y="369"/>
                    <a:pt x="185" y="369"/>
                  </a:cubicBezTo>
                  <a:moveTo>
                    <a:pt x="199" y="369"/>
                  </a:moveTo>
                  <a:cubicBezTo>
                    <a:pt x="199" y="362"/>
                    <a:pt x="199" y="362"/>
                    <a:pt x="199" y="362"/>
                  </a:cubicBezTo>
                  <a:cubicBezTo>
                    <a:pt x="206" y="362"/>
                    <a:pt x="206" y="362"/>
                    <a:pt x="206" y="362"/>
                  </a:cubicBezTo>
                  <a:cubicBezTo>
                    <a:pt x="206" y="369"/>
                    <a:pt x="206" y="369"/>
                    <a:pt x="206" y="369"/>
                  </a:cubicBezTo>
                  <a:cubicBezTo>
                    <a:pt x="199" y="369"/>
                    <a:pt x="199" y="369"/>
                    <a:pt x="199" y="369"/>
                  </a:cubicBezTo>
                  <a:moveTo>
                    <a:pt x="214" y="369"/>
                  </a:moveTo>
                  <a:cubicBezTo>
                    <a:pt x="214" y="362"/>
                    <a:pt x="214" y="362"/>
                    <a:pt x="214" y="362"/>
                  </a:cubicBezTo>
                  <a:cubicBezTo>
                    <a:pt x="221" y="362"/>
                    <a:pt x="221" y="362"/>
                    <a:pt x="221" y="362"/>
                  </a:cubicBezTo>
                  <a:cubicBezTo>
                    <a:pt x="221" y="369"/>
                    <a:pt x="221" y="369"/>
                    <a:pt x="221" y="369"/>
                  </a:cubicBezTo>
                  <a:cubicBezTo>
                    <a:pt x="214" y="369"/>
                    <a:pt x="214" y="369"/>
                    <a:pt x="214" y="369"/>
                  </a:cubicBezTo>
                  <a:moveTo>
                    <a:pt x="229" y="369"/>
                  </a:moveTo>
                  <a:cubicBezTo>
                    <a:pt x="229" y="362"/>
                    <a:pt x="229" y="362"/>
                    <a:pt x="229" y="362"/>
                  </a:cubicBezTo>
                  <a:cubicBezTo>
                    <a:pt x="236" y="362"/>
                    <a:pt x="236" y="362"/>
                    <a:pt x="236" y="362"/>
                  </a:cubicBezTo>
                  <a:cubicBezTo>
                    <a:pt x="236" y="369"/>
                    <a:pt x="236" y="369"/>
                    <a:pt x="236" y="369"/>
                  </a:cubicBezTo>
                  <a:cubicBezTo>
                    <a:pt x="229" y="369"/>
                    <a:pt x="229" y="369"/>
                    <a:pt x="229" y="369"/>
                  </a:cubicBezTo>
                  <a:moveTo>
                    <a:pt x="244" y="369"/>
                  </a:moveTo>
                  <a:cubicBezTo>
                    <a:pt x="244" y="362"/>
                    <a:pt x="244" y="362"/>
                    <a:pt x="244" y="362"/>
                  </a:cubicBezTo>
                  <a:cubicBezTo>
                    <a:pt x="251" y="362"/>
                    <a:pt x="251" y="362"/>
                    <a:pt x="251" y="362"/>
                  </a:cubicBezTo>
                  <a:cubicBezTo>
                    <a:pt x="251" y="369"/>
                    <a:pt x="251" y="369"/>
                    <a:pt x="251" y="369"/>
                  </a:cubicBezTo>
                  <a:cubicBezTo>
                    <a:pt x="244" y="369"/>
                    <a:pt x="244" y="369"/>
                    <a:pt x="244" y="369"/>
                  </a:cubicBezTo>
                  <a:moveTo>
                    <a:pt x="258" y="369"/>
                  </a:moveTo>
                  <a:cubicBezTo>
                    <a:pt x="258" y="362"/>
                    <a:pt x="258" y="362"/>
                    <a:pt x="258" y="362"/>
                  </a:cubicBezTo>
                  <a:cubicBezTo>
                    <a:pt x="265" y="362"/>
                    <a:pt x="265" y="362"/>
                    <a:pt x="265" y="362"/>
                  </a:cubicBezTo>
                  <a:cubicBezTo>
                    <a:pt x="265" y="369"/>
                    <a:pt x="265" y="369"/>
                    <a:pt x="265" y="369"/>
                  </a:cubicBezTo>
                  <a:cubicBezTo>
                    <a:pt x="258" y="369"/>
                    <a:pt x="258" y="369"/>
                    <a:pt x="258" y="369"/>
                  </a:cubicBezTo>
                  <a:moveTo>
                    <a:pt x="273" y="369"/>
                  </a:moveTo>
                  <a:cubicBezTo>
                    <a:pt x="273" y="362"/>
                    <a:pt x="273" y="362"/>
                    <a:pt x="273" y="362"/>
                  </a:cubicBezTo>
                  <a:cubicBezTo>
                    <a:pt x="280" y="362"/>
                    <a:pt x="280" y="362"/>
                    <a:pt x="280" y="362"/>
                  </a:cubicBezTo>
                  <a:cubicBezTo>
                    <a:pt x="280" y="369"/>
                    <a:pt x="280" y="369"/>
                    <a:pt x="280" y="369"/>
                  </a:cubicBezTo>
                  <a:cubicBezTo>
                    <a:pt x="273" y="369"/>
                    <a:pt x="273" y="369"/>
                    <a:pt x="273" y="369"/>
                  </a:cubicBezTo>
                  <a:moveTo>
                    <a:pt x="81" y="354"/>
                  </a:moveTo>
                  <a:cubicBezTo>
                    <a:pt x="81" y="347"/>
                    <a:pt x="81" y="347"/>
                    <a:pt x="81" y="347"/>
                  </a:cubicBezTo>
                  <a:cubicBezTo>
                    <a:pt x="88" y="347"/>
                    <a:pt x="88" y="347"/>
                    <a:pt x="88" y="347"/>
                  </a:cubicBezTo>
                  <a:cubicBezTo>
                    <a:pt x="88" y="354"/>
                    <a:pt x="88" y="354"/>
                    <a:pt x="88" y="354"/>
                  </a:cubicBezTo>
                  <a:cubicBezTo>
                    <a:pt x="81" y="354"/>
                    <a:pt x="81" y="354"/>
                    <a:pt x="81" y="354"/>
                  </a:cubicBezTo>
                  <a:moveTo>
                    <a:pt x="96" y="354"/>
                  </a:moveTo>
                  <a:cubicBezTo>
                    <a:pt x="96" y="347"/>
                    <a:pt x="96" y="347"/>
                    <a:pt x="96" y="347"/>
                  </a:cubicBezTo>
                  <a:cubicBezTo>
                    <a:pt x="103" y="347"/>
                    <a:pt x="103" y="347"/>
                    <a:pt x="103" y="347"/>
                  </a:cubicBezTo>
                  <a:cubicBezTo>
                    <a:pt x="103" y="354"/>
                    <a:pt x="103" y="354"/>
                    <a:pt x="103" y="354"/>
                  </a:cubicBezTo>
                  <a:cubicBezTo>
                    <a:pt x="96" y="354"/>
                    <a:pt x="96" y="354"/>
                    <a:pt x="96" y="354"/>
                  </a:cubicBezTo>
                  <a:moveTo>
                    <a:pt x="111" y="354"/>
                  </a:moveTo>
                  <a:cubicBezTo>
                    <a:pt x="111" y="347"/>
                    <a:pt x="111" y="347"/>
                    <a:pt x="111" y="347"/>
                  </a:cubicBezTo>
                  <a:cubicBezTo>
                    <a:pt x="118" y="347"/>
                    <a:pt x="118" y="347"/>
                    <a:pt x="118" y="347"/>
                  </a:cubicBezTo>
                  <a:cubicBezTo>
                    <a:pt x="118" y="354"/>
                    <a:pt x="118" y="354"/>
                    <a:pt x="118" y="354"/>
                  </a:cubicBezTo>
                  <a:cubicBezTo>
                    <a:pt x="111" y="354"/>
                    <a:pt x="111" y="354"/>
                    <a:pt x="111" y="354"/>
                  </a:cubicBezTo>
                  <a:moveTo>
                    <a:pt x="126" y="354"/>
                  </a:moveTo>
                  <a:cubicBezTo>
                    <a:pt x="126" y="347"/>
                    <a:pt x="126" y="347"/>
                    <a:pt x="126" y="347"/>
                  </a:cubicBezTo>
                  <a:cubicBezTo>
                    <a:pt x="133" y="347"/>
                    <a:pt x="133" y="347"/>
                    <a:pt x="133" y="347"/>
                  </a:cubicBezTo>
                  <a:cubicBezTo>
                    <a:pt x="133" y="354"/>
                    <a:pt x="133" y="354"/>
                    <a:pt x="133" y="354"/>
                  </a:cubicBezTo>
                  <a:cubicBezTo>
                    <a:pt x="126" y="354"/>
                    <a:pt x="126" y="354"/>
                    <a:pt x="126" y="354"/>
                  </a:cubicBezTo>
                  <a:moveTo>
                    <a:pt x="140" y="354"/>
                  </a:moveTo>
                  <a:cubicBezTo>
                    <a:pt x="140" y="347"/>
                    <a:pt x="140" y="347"/>
                    <a:pt x="140" y="347"/>
                  </a:cubicBezTo>
                  <a:cubicBezTo>
                    <a:pt x="147" y="347"/>
                    <a:pt x="147" y="347"/>
                    <a:pt x="147" y="347"/>
                  </a:cubicBezTo>
                  <a:cubicBezTo>
                    <a:pt x="147" y="354"/>
                    <a:pt x="147" y="354"/>
                    <a:pt x="147" y="354"/>
                  </a:cubicBezTo>
                  <a:cubicBezTo>
                    <a:pt x="140" y="354"/>
                    <a:pt x="140" y="354"/>
                    <a:pt x="140" y="354"/>
                  </a:cubicBezTo>
                  <a:moveTo>
                    <a:pt x="155" y="354"/>
                  </a:moveTo>
                  <a:cubicBezTo>
                    <a:pt x="155" y="347"/>
                    <a:pt x="155" y="347"/>
                    <a:pt x="155" y="347"/>
                  </a:cubicBezTo>
                  <a:cubicBezTo>
                    <a:pt x="162" y="347"/>
                    <a:pt x="162" y="347"/>
                    <a:pt x="162" y="347"/>
                  </a:cubicBezTo>
                  <a:cubicBezTo>
                    <a:pt x="162" y="354"/>
                    <a:pt x="162" y="354"/>
                    <a:pt x="162" y="354"/>
                  </a:cubicBezTo>
                  <a:cubicBezTo>
                    <a:pt x="155" y="354"/>
                    <a:pt x="155" y="354"/>
                    <a:pt x="155" y="354"/>
                  </a:cubicBezTo>
                  <a:moveTo>
                    <a:pt x="170" y="354"/>
                  </a:moveTo>
                  <a:cubicBezTo>
                    <a:pt x="170" y="347"/>
                    <a:pt x="170" y="347"/>
                    <a:pt x="170" y="347"/>
                  </a:cubicBezTo>
                  <a:cubicBezTo>
                    <a:pt x="177" y="347"/>
                    <a:pt x="177" y="347"/>
                    <a:pt x="177" y="347"/>
                  </a:cubicBezTo>
                  <a:cubicBezTo>
                    <a:pt x="177" y="354"/>
                    <a:pt x="177" y="354"/>
                    <a:pt x="177" y="354"/>
                  </a:cubicBezTo>
                  <a:cubicBezTo>
                    <a:pt x="170" y="354"/>
                    <a:pt x="170" y="354"/>
                    <a:pt x="170" y="354"/>
                  </a:cubicBezTo>
                  <a:moveTo>
                    <a:pt x="185" y="354"/>
                  </a:moveTo>
                  <a:cubicBezTo>
                    <a:pt x="185" y="347"/>
                    <a:pt x="185" y="347"/>
                    <a:pt x="185" y="347"/>
                  </a:cubicBezTo>
                  <a:cubicBezTo>
                    <a:pt x="192" y="347"/>
                    <a:pt x="192" y="347"/>
                    <a:pt x="192" y="347"/>
                  </a:cubicBezTo>
                  <a:cubicBezTo>
                    <a:pt x="192" y="354"/>
                    <a:pt x="192" y="354"/>
                    <a:pt x="192" y="354"/>
                  </a:cubicBezTo>
                  <a:cubicBezTo>
                    <a:pt x="185" y="354"/>
                    <a:pt x="185" y="354"/>
                    <a:pt x="185" y="354"/>
                  </a:cubicBezTo>
                  <a:moveTo>
                    <a:pt x="199" y="354"/>
                  </a:moveTo>
                  <a:cubicBezTo>
                    <a:pt x="199" y="347"/>
                    <a:pt x="199" y="347"/>
                    <a:pt x="199" y="347"/>
                  </a:cubicBezTo>
                  <a:cubicBezTo>
                    <a:pt x="206" y="347"/>
                    <a:pt x="206" y="347"/>
                    <a:pt x="206" y="347"/>
                  </a:cubicBezTo>
                  <a:cubicBezTo>
                    <a:pt x="206" y="354"/>
                    <a:pt x="206" y="354"/>
                    <a:pt x="206" y="354"/>
                  </a:cubicBezTo>
                  <a:cubicBezTo>
                    <a:pt x="199" y="354"/>
                    <a:pt x="199" y="354"/>
                    <a:pt x="199" y="354"/>
                  </a:cubicBezTo>
                  <a:moveTo>
                    <a:pt x="214" y="354"/>
                  </a:moveTo>
                  <a:cubicBezTo>
                    <a:pt x="214" y="347"/>
                    <a:pt x="214" y="347"/>
                    <a:pt x="214" y="347"/>
                  </a:cubicBezTo>
                  <a:cubicBezTo>
                    <a:pt x="221" y="347"/>
                    <a:pt x="221" y="347"/>
                    <a:pt x="221" y="347"/>
                  </a:cubicBezTo>
                  <a:cubicBezTo>
                    <a:pt x="221" y="354"/>
                    <a:pt x="221" y="354"/>
                    <a:pt x="221" y="354"/>
                  </a:cubicBezTo>
                  <a:cubicBezTo>
                    <a:pt x="214" y="354"/>
                    <a:pt x="214" y="354"/>
                    <a:pt x="214" y="354"/>
                  </a:cubicBezTo>
                  <a:moveTo>
                    <a:pt x="229" y="354"/>
                  </a:moveTo>
                  <a:cubicBezTo>
                    <a:pt x="229" y="347"/>
                    <a:pt x="229" y="347"/>
                    <a:pt x="229" y="347"/>
                  </a:cubicBezTo>
                  <a:cubicBezTo>
                    <a:pt x="236" y="347"/>
                    <a:pt x="236" y="347"/>
                    <a:pt x="236" y="347"/>
                  </a:cubicBezTo>
                  <a:cubicBezTo>
                    <a:pt x="236" y="354"/>
                    <a:pt x="236" y="354"/>
                    <a:pt x="236" y="354"/>
                  </a:cubicBezTo>
                  <a:cubicBezTo>
                    <a:pt x="229" y="354"/>
                    <a:pt x="229" y="354"/>
                    <a:pt x="229" y="354"/>
                  </a:cubicBezTo>
                  <a:moveTo>
                    <a:pt x="244" y="354"/>
                  </a:moveTo>
                  <a:cubicBezTo>
                    <a:pt x="244" y="347"/>
                    <a:pt x="244" y="347"/>
                    <a:pt x="244" y="347"/>
                  </a:cubicBezTo>
                  <a:cubicBezTo>
                    <a:pt x="251" y="347"/>
                    <a:pt x="251" y="347"/>
                    <a:pt x="251" y="347"/>
                  </a:cubicBezTo>
                  <a:cubicBezTo>
                    <a:pt x="251" y="354"/>
                    <a:pt x="251" y="354"/>
                    <a:pt x="251" y="354"/>
                  </a:cubicBezTo>
                  <a:cubicBezTo>
                    <a:pt x="244" y="354"/>
                    <a:pt x="244" y="354"/>
                    <a:pt x="244" y="354"/>
                  </a:cubicBezTo>
                  <a:moveTo>
                    <a:pt x="258" y="354"/>
                  </a:moveTo>
                  <a:cubicBezTo>
                    <a:pt x="258" y="347"/>
                    <a:pt x="258" y="347"/>
                    <a:pt x="258" y="347"/>
                  </a:cubicBezTo>
                  <a:cubicBezTo>
                    <a:pt x="265" y="347"/>
                    <a:pt x="265" y="347"/>
                    <a:pt x="265" y="347"/>
                  </a:cubicBezTo>
                  <a:cubicBezTo>
                    <a:pt x="265" y="354"/>
                    <a:pt x="265" y="354"/>
                    <a:pt x="265" y="354"/>
                  </a:cubicBezTo>
                  <a:cubicBezTo>
                    <a:pt x="258" y="354"/>
                    <a:pt x="258" y="354"/>
                    <a:pt x="258" y="354"/>
                  </a:cubicBezTo>
                  <a:moveTo>
                    <a:pt x="273" y="354"/>
                  </a:moveTo>
                  <a:cubicBezTo>
                    <a:pt x="273" y="347"/>
                    <a:pt x="273" y="347"/>
                    <a:pt x="273" y="347"/>
                  </a:cubicBezTo>
                  <a:cubicBezTo>
                    <a:pt x="280" y="347"/>
                    <a:pt x="280" y="347"/>
                    <a:pt x="280" y="347"/>
                  </a:cubicBezTo>
                  <a:cubicBezTo>
                    <a:pt x="280" y="354"/>
                    <a:pt x="280" y="354"/>
                    <a:pt x="280" y="354"/>
                  </a:cubicBezTo>
                  <a:cubicBezTo>
                    <a:pt x="273" y="354"/>
                    <a:pt x="273" y="354"/>
                    <a:pt x="273" y="354"/>
                  </a:cubicBezTo>
                  <a:moveTo>
                    <a:pt x="288" y="354"/>
                  </a:moveTo>
                  <a:cubicBezTo>
                    <a:pt x="288" y="347"/>
                    <a:pt x="288" y="347"/>
                    <a:pt x="288" y="347"/>
                  </a:cubicBezTo>
                  <a:cubicBezTo>
                    <a:pt x="295" y="347"/>
                    <a:pt x="295" y="347"/>
                    <a:pt x="295" y="347"/>
                  </a:cubicBezTo>
                  <a:cubicBezTo>
                    <a:pt x="295" y="354"/>
                    <a:pt x="295" y="354"/>
                    <a:pt x="295" y="354"/>
                  </a:cubicBezTo>
                  <a:cubicBezTo>
                    <a:pt x="288" y="354"/>
                    <a:pt x="288" y="354"/>
                    <a:pt x="288" y="354"/>
                  </a:cubicBezTo>
                  <a:moveTo>
                    <a:pt x="303" y="354"/>
                  </a:moveTo>
                  <a:cubicBezTo>
                    <a:pt x="303" y="347"/>
                    <a:pt x="303" y="347"/>
                    <a:pt x="303" y="347"/>
                  </a:cubicBezTo>
                  <a:cubicBezTo>
                    <a:pt x="310" y="347"/>
                    <a:pt x="310" y="347"/>
                    <a:pt x="310" y="347"/>
                  </a:cubicBezTo>
                  <a:cubicBezTo>
                    <a:pt x="310" y="354"/>
                    <a:pt x="310" y="354"/>
                    <a:pt x="310" y="354"/>
                  </a:cubicBezTo>
                  <a:cubicBezTo>
                    <a:pt x="303" y="354"/>
                    <a:pt x="303" y="354"/>
                    <a:pt x="303" y="354"/>
                  </a:cubicBezTo>
                  <a:moveTo>
                    <a:pt x="67" y="340"/>
                  </a:moveTo>
                  <a:cubicBezTo>
                    <a:pt x="67" y="333"/>
                    <a:pt x="67" y="333"/>
                    <a:pt x="67" y="333"/>
                  </a:cubicBezTo>
                  <a:cubicBezTo>
                    <a:pt x="74" y="333"/>
                    <a:pt x="74" y="333"/>
                    <a:pt x="74" y="333"/>
                  </a:cubicBezTo>
                  <a:cubicBezTo>
                    <a:pt x="74" y="340"/>
                    <a:pt x="74" y="340"/>
                    <a:pt x="74" y="340"/>
                  </a:cubicBezTo>
                  <a:cubicBezTo>
                    <a:pt x="67" y="340"/>
                    <a:pt x="67" y="340"/>
                    <a:pt x="67" y="340"/>
                  </a:cubicBezTo>
                  <a:moveTo>
                    <a:pt x="81" y="340"/>
                  </a:moveTo>
                  <a:cubicBezTo>
                    <a:pt x="81" y="333"/>
                    <a:pt x="81" y="333"/>
                    <a:pt x="81" y="333"/>
                  </a:cubicBezTo>
                  <a:cubicBezTo>
                    <a:pt x="88" y="333"/>
                    <a:pt x="88" y="333"/>
                    <a:pt x="88" y="333"/>
                  </a:cubicBezTo>
                  <a:cubicBezTo>
                    <a:pt x="88" y="340"/>
                    <a:pt x="88" y="340"/>
                    <a:pt x="88" y="340"/>
                  </a:cubicBezTo>
                  <a:cubicBezTo>
                    <a:pt x="81" y="340"/>
                    <a:pt x="81" y="340"/>
                    <a:pt x="81" y="340"/>
                  </a:cubicBezTo>
                  <a:moveTo>
                    <a:pt x="96" y="340"/>
                  </a:moveTo>
                  <a:cubicBezTo>
                    <a:pt x="96" y="333"/>
                    <a:pt x="96" y="333"/>
                    <a:pt x="96" y="333"/>
                  </a:cubicBezTo>
                  <a:cubicBezTo>
                    <a:pt x="103" y="333"/>
                    <a:pt x="103" y="333"/>
                    <a:pt x="103" y="333"/>
                  </a:cubicBezTo>
                  <a:cubicBezTo>
                    <a:pt x="103" y="340"/>
                    <a:pt x="103" y="340"/>
                    <a:pt x="103" y="340"/>
                  </a:cubicBezTo>
                  <a:cubicBezTo>
                    <a:pt x="96" y="340"/>
                    <a:pt x="96" y="340"/>
                    <a:pt x="96" y="340"/>
                  </a:cubicBezTo>
                  <a:moveTo>
                    <a:pt x="111" y="340"/>
                  </a:moveTo>
                  <a:cubicBezTo>
                    <a:pt x="111" y="333"/>
                    <a:pt x="111" y="333"/>
                    <a:pt x="111" y="333"/>
                  </a:cubicBezTo>
                  <a:cubicBezTo>
                    <a:pt x="118" y="333"/>
                    <a:pt x="118" y="333"/>
                    <a:pt x="118" y="333"/>
                  </a:cubicBezTo>
                  <a:cubicBezTo>
                    <a:pt x="118" y="340"/>
                    <a:pt x="118" y="340"/>
                    <a:pt x="118" y="340"/>
                  </a:cubicBezTo>
                  <a:cubicBezTo>
                    <a:pt x="111" y="340"/>
                    <a:pt x="111" y="340"/>
                    <a:pt x="111" y="340"/>
                  </a:cubicBezTo>
                  <a:moveTo>
                    <a:pt x="126" y="340"/>
                  </a:moveTo>
                  <a:cubicBezTo>
                    <a:pt x="126" y="333"/>
                    <a:pt x="126" y="333"/>
                    <a:pt x="126" y="333"/>
                  </a:cubicBezTo>
                  <a:cubicBezTo>
                    <a:pt x="133" y="333"/>
                    <a:pt x="133" y="333"/>
                    <a:pt x="133" y="333"/>
                  </a:cubicBezTo>
                  <a:cubicBezTo>
                    <a:pt x="133" y="340"/>
                    <a:pt x="133" y="340"/>
                    <a:pt x="133" y="340"/>
                  </a:cubicBezTo>
                  <a:cubicBezTo>
                    <a:pt x="126" y="340"/>
                    <a:pt x="126" y="340"/>
                    <a:pt x="126" y="340"/>
                  </a:cubicBezTo>
                  <a:moveTo>
                    <a:pt x="140" y="340"/>
                  </a:moveTo>
                  <a:cubicBezTo>
                    <a:pt x="140" y="333"/>
                    <a:pt x="140" y="333"/>
                    <a:pt x="140" y="333"/>
                  </a:cubicBezTo>
                  <a:cubicBezTo>
                    <a:pt x="147" y="333"/>
                    <a:pt x="147" y="333"/>
                    <a:pt x="147" y="333"/>
                  </a:cubicBezTo>
                  <a:cubicBezTo>
                    <a:pt x="147" y="340"/>
                    <a:pt x="147" y="340"/>
                    <a:pt x="147" y="340"/>
                  </a:cubicBezTo>
                  <a:cubicBezTo>
                    <a:pt x="140" y="340"/>
                    <a:pt x="140" y="340"/>
                    <a:pt x="140" y="340"/>
                  </a:cubicBezTo>
                  <a:moveTo>
                    <a:pt x="155" y="340"/>
                  </a:moveTo>
                  <a:cubicBezTo>
                    <a:pt x="155" y="333"/>
                    <a:pt x="155" y="333"/>
                    <a:pt x="155" y="333"/>
                  </a:cubicBezTo>
                  <a:cubicBezTo>
                    <a:pt x="162" y="333"/>
                    <a:pt x="162" y="333"/>
                    <a:pt x="162" y="333"/>
                  </a:cubicBezTo>
                  <a:cubicBezTo>
                    <a:pt x="162" y="340"/>
                    <a:pt x="162" y="340"/>
                    <a:pt x="162" y="340"/>
                  </a:cubicBezTo>
                  <a:cubicBezTo>
                    <a:pt x="155" y="340"/>
                    <a:pt x="155" y="340"/>
                    <a:pt x="155" y="340"/>
                  </a:cubicBezTo>
                  <a:moveTo>
                    <a:pt x="170" y="340"/>
                  </a:moveTo>
                  <a:cubicBezTo>
                    <a:pt x="170" y="333"/>
                    <a:pt x="170" y="333"/>
                    <a:pt x="170" y="333"/>
                  </a:cubicBezTo>
                  <a:cubicBezTo>
                    <a:pt x="177" y="333"/>
                    <a:pt x="177" y="333"/>
                    <a:pt x="177" y="333"/>
                  </a:cubicBezTo>
                  <a:cubicBezTo>
                    <a:pt x="177" y="340"/>
                    <a:pt x="177" y="340"/>
                    <a:pt x="177" y="340"/>
                  </a:cubicBezTo>
                  <a:cubicBezTo>
                    <a:pt x="170" y="340"/>
                    <a:pt x="170" y="340"/>
                    <a:pt x="170" y="340"/>
                  </a:cubicBezTo>
                  <a:moveTo>
                    <a:pt x="185" y="340"/>
                  </a:moveTo>
                  <a:cubicBezTo>
                    <a:pt x="185" y="333"/>
                    <a:pt x="185" y="333"/>
                    <a:pt x="185" y="333"/>
                  </a:cubicBezTo>
                  <a:cubicBezTo>
                    <a:pt x="192" y="333"/>
                    <a:pt x="192" y="333"/>
                    <a:pt x="192" y="333"/>
                  </a:cubicBezTo>
                  <a:cubicBezTo>
                    <a:pt x="192" y="340"/>
                    <a:pt x="192" y="340"/>
                    <a:pt x="192" y="340"/>
                  </a:cubicBezTo>
                  <a:cubicBezTo>
                    <a:pt x="185" y="340"/>
                    <a:pt x="185" y="340"/>
                    <a:pt x="185" y="340"/>
                  </a:cubicBezTo>
                  <a:moveTo>
                    <a:pt x="199" y="340"/>
                  </a:moveTo>
                  <a:cubicBezTo>
                    <a:pt x="199" y="333"/>
                    <a:pt x="199" y="333"/>
                    <a:pt x="199" y="333"/>
                  </a:cubicBezTo>
                  <a:cubicBezTo>
                    <a:pt x="206" y="333"/>
                    <a:pt x="206" y="333"/>
                    <a:pt x="206" y="333"/>
                  </a:cubicBezTo>
                  <a:cubicBezTo>
                    <a:pt x="206" y="340"/>
                    <a:pt x="206" y="340"/>
                    <a:pt x="206" y="340"/>
                  </a:cubicBezTo>
                  <a:cubicBezTo>
                    <a:pt x="199" y="340"/>
                    <a:pt x="199" y="340"/>
                    <a:pt x="199" y="340"/>
                  </a:cubicBezTo>
                  <a:moveTo>
                    <a:pt x="214" y="340"/>
                  </a:moveTo>
                  <a:cubicBezTo>
                    <a:pt x="214" y="333"/>
                    <a:pt x="214" y="333"/>
                    <a:pt x="214" y="333"/>
                  </a:cubicBezTo>
                  <a:cubicBezTo>
                    <a:pt x="221" y="333"/>
                    <a:pt x="221" y="333"/>
                    <a:pt x="221" y="333"/>
                  </a:cubicBezTo>
                  <a:cubicBezTo>
                    <a:pt x="221" y="340"/>
                    <a:pt x="221" y="340"/>
                    <a:pt x="221" y="340"/>
                  </a:cubicBezTo>
                  <a:cubicBezTo>
                    <a:pt x="214" y="340"/>
                    <a:pt x="214" y="340"/>
                    <a:pt x="214" y="340"/>
                  </a:cubicBezTo>
                  <a:moveTo>
                    <a:pt x="229" y="340"/>
                  </a:moveTo>
                  <a:cubicBezTo>
                    <a:pt x="229" y="333"/>
                    <a:pt x="229" y="333"/>
                    <a:pt x="229" y="333"/>
                  </a:cubicBezTo>
                  <a:cubicBezTo>
                    <a:pt x="236" y="333"/>
                    <a:pt x="236" y="333"/>
                    <a:pt x="236" y="333"/>
                  </a:cubicBezTo>
                  <a:cubicBezTo>
                    <a:pt x="236" y="340"/>
                    <a:pt x="236" y="340"/>
                    <a:pt x="236" y="340"/>
                  </a:cubicBezTo>
                  <a:cubicBezTo>
                    <a:pt x="229" y="340"/>
                    <a:pt x="229" y="340"/>
                    <a:pt x="229" y="340"/>
                  </a:cubicBezTo>
                  <a:moveTo>
                    <a:pt x="244" y="340"/>
                  </a:moveTo>
                  <a:cubicBezTo>
                    <a:pt x="244" y="333"/>
                    <a:pt x="244" y="333"/>
                    <a:pt x="244" y="333"/>
                  </a:cubicBezTo>
                  <a:cubicBezTo>
                    <a:pt x="251" y="333"/>
                    <a:pt x="251" y="333"/>
                    <a:pt x="251" y="333"/>
                  </a:cubicBezTo>
                  <a:cubicBezTo>
                    <a:pt x="251" y="340"/>
                    <a:pt x="251" y="340"/>
                    <a:pt x="251" y="340"/>
                  </a:cubicBezTo>
                  <a:cubicBezTo>
                    <a:pt x="244" y="340"/>
                    <a:pt x="244" y="340"/>
                    <a:pt x="244" y="340"/>
                  </a:cubicBezTo>
                  <a:moveTo>
                    <a:pt x="258" y="340"/>
                  </a:moveTo>
                  <a:cubicBezTo>
                    <a:pt x="258" y="333"/>
                    <a:pt x="258" y="333"/>
                    <a:pt x="258" y="333"/>
                  </a:cubicBezTo>
                  <a:cubicBezTo>
                    <a:pt x="265" y="333"/>
                    <a:pt x="265" y="333"/>
                    <a:pt x="265" y="333"/>
                  </a:cubicBezTo>
                  <a:cubicBezTo>
                    <a:pt x="265" y="340"/>
                    <a:pt x="265" y="340"/>
                    <a:pt x="265" y="340"/>
                  </a:cubicBezTo>
                  <a:cubicBezTo>
                    <a:pt x="258" y="340"/>
                    <a:pt x="258" y="340"/>
                    <a:pt x="258" y="340"/>
                  </a:cubicBezTo>
                  <a:moveTo>
                    <a:pt x="273" y="340"/>
                  </a:moveTo>
                  <a:cubicBezTo>
                    <a:pt x="273" y="333"/>
                    <a:pt x="273" y="333"/>
                    <a:pt x="273" y="333"/>
                  </a:cubicBezTo>
                  <a:cubicBezTo>
                    <a:pt x="280" y="333"/>
                    <a:pt x="280" y="333"/>
                    <a:pt x="280" y="333"/>
                  </a:cubicBezTo>
                  <a:cubicBezTo>
                    <a:pt x="280" y="340"/>
                    <a:pt x="280" y="340"/>
                    <a:pt x="280" y="340"/>
                  </a:cubicBezTo>
                  <a:cubicBezTo>
                    <a:pt x="273" y="340"/>
                    <a:pt x="273" y="340"/>
                    <a:pt x="273" y="340"/>
                  </a:cubicBezTo>
                  <a:moveTo>
                    <a:pt x="288" y="340"/>
                  </a:moveTo>
                  <a:cubicBezTo>
                    <a:pt x="288" y="333"/>
                    <a:pt x="288" y="333"/>
                    <a:pt x="288" y="333"/>
                  </a:cubicBezTo>
                  <a:cubicBezTo>
                    <a:pt x="295" y="333"/>
                    <a:pt x="295" y="333"/>
                    <a:pt x="295" y="333"/>
                  </a:cubicBezTo>
                  <a:cubicBezTo>
                    <a:pt x="295" y="340"/>
                    <a:pt x="295" y="340"/>
                    <a:pt x="295" y="340"/>
                  </a:cubicBezTo>
                  <a:cubicBezTo>
                    <a:pt x="288" y="340"/>
                    <a:pt x="288" y="340"/>
                    <a:pt x="288" y="340"/>
                  </a:cubicBezTo>
                  <a:moveTo>
                    <a:pt x="303" y="340"/>
                  </a:moveTo>
                  <a:cubicBezTo>
                    <a:pt x="303" y="333"/>
                    <a:pt x="303" y="333"/>
                    <a:pt x="303" y="333"/>
                  </a:cubicBezTo>
                  <a:cubicBezTo>
                    <a:pt x="310" y="333"/>
                    <a:pt x="310" y="333"/>
                    <a:pt x="310" y="333"/>
                  </a:cubicBezTo>
                  <a:cubicBezTo>
                    <a:pt x="310" y="340"/>
                    <a:pt x="310" y="340"/>
                    <a:pt x="310" y="340"/>
                  </a:cubicBezTo>
                  <a:cubicBezTo>
                    <a:pt x="303" y="340"/>
                    <a:pt x="303" y="340"/>
                    <a:pt x="303" y="340"/>
                  </a:cubicBezTo>
                  <a:moveTo>
                    <a:pt x="317" y="340"/>
                  </a:moveTo>
                  <a:cubicBezTo>
                    <a:pt x="317" y="333"/>
                    <a:pt x="317" y="333"/>
                    <a:pt x="317" y="333"/>
                  </a:cubicBezTo>
                  <a:cubicBezTo>
                    <a:pt x="324" y="333"/>
                    <a:pt x="324" y="333"/>
                    <a:pt x="324" y="333"/>
                  </a:cubicBezTo>
                  <a:cubicBezTo>
                    <a:pt x="324" y="340"/>
                    <a:pt x="324" y="340"/>
                    <a:pt x="324" y="340"/>
                  </a:cubicBezTo>
                  <a:cubicBezTo>
                    <a:pt x="317" y="340"/>
                    <a:pt x="317" y="340"/>
                    <a:pt x="317" y="340"/>
                  </a:cubicBezTo>
                  <a:moveTo>
                    <a:pt x="52" y="325"/>
                  </a:moveTo>
                  <a:cubicBezTo>
                    <a:pt x="52" y="318"/>
                    <a:pt x="52" y="318"/>
                    <a:pt x="52" y="318"/>
                  </a:cubicBezTo>
                  <a:cubicBezTo>
                    <a:pt x="59" y="318"/>
                    <a:pt x="59" y="318"/>
                    <a:pt x="59" y="318"/>
                  </a:cubicBezTo>
                  <a:cubicBezTo>
                    <a:pt x="59" y="325"/>
                    <a:pt x="59" y="325"/>
                    <a:pt x="59" y="325"/>
                  </a:cubicBezTo>
                  <a:cubicBezTo>
                    <a:pt x="52" y="325"/>
                    <a:pt x="52" y="325"/>
                    <a:pt x="52" y="325"/>
                  </a:cubicBezTo>
                  <a:moveTo>
                    <a:pt x="67" y="325"/>
                  </a:moveTo>
                  <a:cubicBezTo>
                    <a:pt x="67" y="318"/>
                    <a:pt x="67" y="318"/>
                    <a:pt x="67" y="318"/>
                  </a:cubicBezTo>
                  <a:cubicBezTo>
                    <a:pt x="74" y="318"/>
                    <a:pt x="74" y="318"/>
                    <a:pt x="74" y="318"/>
                  </a:cubicBezTo>
                  <a:cubicBezTo>
                    <a:pt x="74" y="325"/>
                    <a:pt x="74" y="325"/>
                    <a:pt x="74" y="325"/>
                  </a:cubicBezTo>
                  <a:cubicBezTo>
                    <a:pt x="67" y="325"/>
                    <a:pt x="67" y="325"/>
                    <a:pt x="67" y="325"/>
                  </a:cubicBezTo>
                  <a:moveTo>
                    <a:pt x="81" y="325"/>
                  </a:moveTo>
                  <a:cubicBezTo>
                    <a:pt x="81" y="318"/>
                    <a:pt x="81" y="318"/>
                    <a:pt x="81" y="318"/>
                  </a:cubicBezTo>
                  <a:cubicBezTo>
                    <a:pt x="88" y="318"/>
                    <a:pt x="88" y="318"/>
                    <a:pt x="88" y="318"/>
                  </a:cubicBezTo>
                  <a:cubicBezTo>
                    <a:pt x="88" y="325"/>
                    <a:pt x="88" y="325"/>
                    <a:pt x="88" y="325"/>
                  </a:cubicBezTo>
                  <a:cubicBezTo>
                    <a:pt x="81" y="325"/>
                    <a:pt x="81" y="325"/>
                    <a:pt x="81" y="325"/>
                  </a:cubicBezTo>
                  <a:moveTo>
                    <a:pt x="96" y="325"/>
                  </a:moveTo>
                  <a:cubicBezTo>
                    <a:pt x="96" y="318"/>
                    <a:pt x="96" y="318"/>
                    <a:pt x="96" y="318"/>
                  </a:cubicBezTo>
                  <a:cubicBezTo>
                    <a:pt x="103" y="318"/>
                    <a:pt x="103" y="318"/>
                    <a:pt x="103" y="318"/>
                  </a:cubicBezTo>
                  <a:cubicBezTo>
                    <a:pt x="103" y="325"/>
                    <a:pt x="103" y="325"/>
                    <a:pt x="103" y="325"/>
                  </a:cubicBezTo>
                  <a:cubicBezTo>
                    <a:pt x="96" y="325"/>
                    <a:pt x="96" y="325"/>
                    <a:pt x="96" y="325"/>
                  </a:cubicBezTo>
                  <a:moveTo>
                    <a:pt x="111" y="325"/>
                  </a:moveTo>
                  <a:cubicBezTo>
                    <a:pt x="111" y="318"/>
                    <a:pt x="111" y="318"/>
                    <a:pt x="111" y="318"/>
                  </a:cubicBezTo>
                  <a:cubicBezTo>
                    <a:pt x="118" y="318"/>
                    <a:pt x="118" y="318"/>
                    <a:pt x="118" y="318"/>
                  </a:cubicBezTo>
                  <a:cubicBezTo>
                    <a:pt x="118" y="325"/>
                    <a:pt x="118" y="325"/>
                    <a:pt x="118" y="325"/>
                  </a:cubicBezTo>
                  <a:cubicBezTo>
                    <a:pt x="111" y="325"/>
                    <a:pt x="111" y="325"/>
                    <a:pt x="111" y="325"/>
                  </a:cubicBezTo>
                  <a:moveTo>
                    <a:pt x="126" y="325"/>
                  </a:moveTo>
                  <a:cubicBezTo>
                    <a:pt x="126" y="318"/>
                    <a:pt x="126" y="318"/>
                    <a:pt x="126" y="318"/>
                  </a:cubicBezTo>
                  <a:cubicBezTo>
                    <a:pt x="133" y="318"/>
                    <a:pt x="133" y="318"/>
                    <a:pt x="133" y="318"/>
                  </a:cubicBezTo>
                  <a:cubicBezTo>
                    <a:pt x="133" y="325"/>
                    <a:pt x="133" y="325"/>
                    <a:pt x="133" y="325"/>
                  </a:cubicBezTo>
                  <a:cubicBezTo>
                    <a:pt x="126" y="325"/>
                    <a:pt x="126" y="325"/>
                    <a:pt x="126" y="325"/>
                  </a:cubicBezTo>
                  <a:moveTo>
                    <a:pt x="140" y="325"/>
                  </a:moveTo>
                  <a:cubicBezTo>
                    <a:pt x="140" y="318"/>
                    <a:pt x="140" y="318"/>
                    <a:pt x="140" y="318"/>
                  </a:cubicBezTo>
                  <a:cubicBezTo>
                    <a:pt x="147" y="318"/>
                    <a:pt x="147" y="318"/>
                    <a:pt x="147" y="318"/>
                  </a:cubicBezTo>
                  <a:cubicBezTo>
                    <a:pt x="147" y="325"/>
                    <a:pt x="147" y="325"/>
                    <a:pt x="147" y="325"/>
                  </a:cubicBezTo>
                  <a:cubicBezTo>
                    <a:pt x="140" y="325"/>
                    <a:pt x="140" y="325"/>
                    <a:pt x="140" y="325"/>
                  </a:cubicBezTo>
                  <a:moveTo>
                    <a:pt x="155" y="325"/>
                  </a:moveTo>
                  <a:cubicBezTo>
                    <a:pt x="155" y="318"/>
                    <a:pt x="155" y="318"/>
                    <a:pt x="155" y="318"/>
                  </a:cubicBezTo>
                  <a:cubicBezTo>
                    <a:pt x="162" y="318"/>
                    <a:pt x="162" y="318"/>
                    <a:pt x="162" y="318"/>
                  </a:cubicBezTo>
                  <a:cubicBezTo>
                    <a:pt x="162" y="325"/>
                    <a:pt x="162" y="325"/>
                    <a:pt x="162" y="325"/>
                  </a:cubicBezTo>
                  <a:cubicBezTo>
                    <a:pt x="155" y="325"/>
                    <a:pt x="155" y="325"/>
                    <a:pt x="155" y="325"/>
                  </a:cubicBezTo>
                  <a:moveTo>
                    <a:pt x="170" y="325"/>
                  </a:moveTo>
                  <a:cubicBezTo>
                    <a:pt x="170" y="318"/>
                    <a:pt x="170" y="318"/>
                    <a:pt x="170" y="318"/>
                  </a:cubicBezTo>
                  <a:cubicBezTo>
                    <a:pt x="177" y="318"/>
                    <a:pt x="177" y="318"/>
                    <a:pt x="177" y="318"/>
                  </a:cubicBezTo>
                  <a:cubicBezTo>
                    <a:pt x="177" y="325"/>
                    <a:pt x="177" y="325"/>
                    <a:pt x="177" y="325"/>
                  </a:cubicBezTo>
                  <a:cubicBezTo>
                    <a:pt x="170" y="325"/>
                    <a:pt x="170" y="325"/>
                    <a:pt x="170" y="325"/>
                  </a:cubicBezTo>
                  <a:moveTo>
                    <a:pt x="185" y="325"/>
                  </a:moveTo>
                  <a:cubicBezTo>
                    <a:pt x="185" y="318"/>
                    <a:pt x="185" y="318"/>
                    <a:pt x="185" y="318"/>
                  </a:cubicBezTo>
                  <a:cubicBezTo>
                    <a:pt x="192" y="318"/>
                    <a:pt x="192" y="318"/>
                    <a:pt x="192" y="318"/>
                  </a:cubicBezTo>
                  <a:cubicBezTo>
                    <a:pt x="192" y="325"/>
                    <a:pt x="192" y="325"/>
                    <a:pt x="192" y="325"/>
                  </a:cubicBezTo>
                  <a:cubicBezTo>
                    <a:pt x="185" y="325"/>
                    <a:pt x="185" y="325"/>
                    <a:pt x="185" y="325"/>
                  </a:cubicBezTo>
                  <a:moveTo>
                    <a:pt x="199" y="325"/>
                  </a:moveTo>
                  <a:cubicBezTo>
                    <a:pt x="199" y="318"/>
                    <a:pt x="199" y="318"/>
                    <a:pt x="199" y="318"/>
                  </a:cubicBezTo>
                  <a:cubicBezTo>
                    <a:pt x="206" y="318"/>
                    <a:pt x="206" y="318"/>
                    <a:pt x="206" y="318"/>
                  </a:cubicBezTo>
                  <a:cubicBezTo>
                    <a:pt x="206" y="325"/>
                    <a:pt x="206" y="325"/>
                    <a:pt x="206" y="325"/>
                  </a:cubicBezTo>
                  <a:cubicBezTo>
                    <a:pt x="199" y="325"/>
                    <a:pt x="199" y="325"/>
                    <a:pt x="199" y="325"/>
                  </a:cubicBezTo>
                  <a:moveTo>
                    <a:pt x="214" y="325"/>
                  </a:moveTo>
                  <a:cubicBezTo>
                    <a:pt x="214" y="318"/>
                    <a:pt x="214" y="318"/>
                    <a:pt x="214" y="318"/>
                  </a:cubicBezTo>
                  <a:cubicBezTo>
                    <a:pt x="221" y="318"/>
                    <a:pt x="221" y="318"/>
                    <a:pt x="221" y="318"/>
                  </a:cubicBezTo>
                  <a:cubicBezTo>
                    <a:pt x="221" y="325"/>
                    <a:pt x="221" y="325"/>
                    <a:pt x="221" y="325"/>
                  </a:cubicBezTo>
                  <a:cubicBezTo>
                    <a:pt x="214" y="325"/>
                    <a:pt x="214" y="325"/>
                    <a:pt x="214" y="325"/>
                  </a:cubicBezTo>
                  <a:moveTo>
                    <a:pt x="229" y="325"/>
                  </a:moveTo>
                  <a:cubicBezTo>
                    <a:pt x="229" y="318"/>
                    <a:pt x="229" y="318"/>
                    <a:pt x="229" y="318"/>
                  </a:cubicBezTo>
                  <a:cubicBezTo>
                    <a:pt x="236" y="318"/>
                    <a:pt x="236" y="318"/>
                    <a:pt x="236" y="318"/>
                  </a:cubicBezTo>
                  <a:cubicBezTo>
                    <a:pt x="236" y="325"/>
                    <a:pt x="236" y="325"/>
                    <a:pt x="236" y="325"/>
                  </a:cubicBezTo>
                  <a:cubicBezTo>
                    <a:pt x="229" y="325"/>
                    <a:pt x="229" y="325"/>
                    <a:pt x="229" y="325"/>
                  </a:cubicBezTo>
                  <a:moveTo>
                    <a:pt x="244" y="325"/>
                  </a:moveTo>
                  <a:cubicBezTo>
                    <a:pt x="244" y="318"/>
                    <a:pt x="244" y="318"/>
                    <a:pt x="244" y="318"/>
                  </a:cubicBezTo>
                  <a:cubicBezTo>
                    <a:pt x="251" y="318"/>
                    <a:pt x="251" y="318"/>
                    <a:pt x="251" y="318"/>
                  </a:cubicBezTo>
                  <a:cubicBezTo>
                    <a:pt x="251" y="325"/>
                    <a:pt x="251" y="325"/>
                    <a:pt x="251" y="325"/>
                  </a:cubicBezTo>
                  <a:cubicBezTo>
                    <a:pt x="244" y="325"/>
                    <a:pt x="244" y="325"/>
                    <a:pt x="244" y="325"/>
                  </a:cubicBezTo>
                  <a:moveTo>
                    <a:pt x="258" y="325"/>
                  </a:moveTo>
                  <a:cubicBezTo>
                    <a:pt x="258" y="318"/>
                    <a:pt x="258" y="318"/>
                    <a:pt x="258" y="318"/>
                  </a:cubicBezTo>
                  <a:cubicBezTo>
                    <a:pt x="265" y="318"/>
                    <a:pt x="265" y="318"/>
                    <a:pt x="265" y="318"/>
                  </a:cubicBezTo>
                  <a:cubicBezTo>
                    <a:pt x="265" y="325"/>
                    <a:pt x="265" y="325"/>
                    <a:pt x="265" y="325"/>
                  </a:cubicBezTo>
                  <a:cubicBezTo>
                    <a:pt x="258" y="325"/>
                    <a:pt x="258" y="325"/>
                    <a:pt x="258" y="325"/>
                  </a:cubicBezTo>
                  <a:moveTo>
                    <a:pt x="273" y="325"/>
                  </a:moveTo>
                  <a:cubicBezTo>
                    <a:pt x="273" y="318"/>
                    <a:pt x="273" y="318"/>
                    <a:pt x="273" y="318"/>
                  </a:cubicBezTo>
                  <a:cubicBezTo>
                    <a:pt x="280" y="318"/>
                    <a:pt x="280" y="318"/>
                    <a:pt x="280" y="318"/>
                  </a:cubicBezTo>
                  <a:cubicBezTo>
                    <a:pt x="280" y="325"/>
                    <a:pt x="280" y="325"/>
                    <a:pt x="280" y="325"/>
                  </a:cubicBezTo>
                  <a:cubicBezTo>
                    <a:pt x="273" y="325"/>
                    <a:pt x="273" y="325"/>
                    <a:pt x="273" y="325"/>
                  </a:cubicBezTo>
                  <a:moveTo>
                    <a:pt x="288" y="325"/>
                  </a:moveTo>
                  <a:cubicBezTo>
                    <a:pt x="288" y="318"/>
                    <a:pt x="288" y="318"/>
                    <a:pt x="288" y="318"/>
                  </a:cubicBezTo>
                  <a:cubicBezTo>
                    <a:pt x="295" y="318"/>
                    <a:pt x="295" y="318"/>
                    <a:pt x="295" y="318"/>
                  </a:cubicBezTo>
                  <a:cubicBezTo>
                    <a:pt x="295" y="325"/>
                    <a:pt x="295" y="325"/>
                    <a:pt x="295" y="325"/>
                  </a:cubicBezTo>
                  <a:cubicBezTo>
                    <a:pt x="288" y="325"/>
                    <a:pt x="288" y="325"/>
                    <a:pt x="288" y="325"/>
                  </a:cubicBezTo>
                  <a:moveTo>
                    <a:pt x="303" y="325"/>
                  </a:moveTo>
                  <a:cubicBezTo>
                    <a:pt x="303" y="318"/>
                    <a:pt x="303" y="318"/>
                    <a:pt x="303" y="318"/>
                  </a:cubicBezTo>
                  <a:cubicBezTo>
                    <a:pt x="310" y="318"/>
                    <a:pt x="310" y="318"/>
                    <a:pt x="310" y="318"/>
                  </a:cubicBezTo>
                  <a:cubicBezTo>
                    <a:pt x="310" y="325"/>
                    <a:pt x="310" y="325"/>
                    <a:pt x="310" y="325"/>
                  </a:cubicBezTo>
                  <a:cubicBezTo>
                    <a:pt x="303" y="325"/>
                    <a:pt x="303" y="325"/>
                    <a:pt x="303" y="325"/>
                  </a:cubicBezTo>
                  <a:moveTo>
                    <a:pt x="317" y="325"/>
                  </a:moveTo>
                  <a:cubicBezTo>
                    <a:pt x="317" y="318"/>
                    <a:pt x="317" y="318"/>
                    <a:pt x="317" y="318"/>
                  </a:cubicBezTo>
                  <a:cubicBezTo>
                    <a:pt x="324" y="318"/>
                    <a:pt x="324" y="318"/>
                    <a:pt x="324" y="318"/>
                  </a:cubicBezTo>
                  <a:cubicBezTo>
                    <a:pt x="324" y="325"/>
                    <a:pt x="324" y="325"/>
                    <a:pt x="324" y="325"/>
                  </a:cubicBezTo>
                  <a:cubicBezTo>
                    <a:pt x="317" y="325"/>
                    <a:pt x="317" y="325"/>
                    <a:pt x="317" y="325"/>
                  </a:cubicBezTo>
                  <a:moveTo>
                    <a:pt x="332" y="325"/>
                  </a:moveTo>
                  <a:cubicBezTo>
                    <a:pt x="332" y="318"/>
                    <a:pt x="332" y="318"/>
                    <a:pt x="332" y="318"/>
                  </a:cubicBezTo>
                  <a:cubicBezTo>
                    <a:pt x="339" y="318"/>
                    <a:pt x="339" y="318"/>
                    <a:pt x="339" y="318"/>
                  </a:cubicBezTo>
                  <a:cubicBezTo>
                    <a:pt x="339" y="325"/>
                    <a:pt x="339" y="325"/>
                    <a:pt x="339" y="325"/>
                  </a:cubicBezTo>
                  <a:cubicBezTo>
                    <a:pt x="332" y="325"/>
                    <a:pt x="332" y="325"/>
                    <a:pt x="332" y="325"/>
                  </a:cubicBezTo>
                  <a:moveTo>
                    <a:pt x="37" y="310"/>
                  </a:moveTo>
                  <a:cubicBezTo>
                    <a:pt x="37" y="303"/>
                    <a:pt x="37" y="303"/>
                    <a:pt x="37" y="303"/>
                  </a:cubicBezTo>
                  <a:cubicBezTo>
                    <a:pt x="44" y="303"/>
                    <a:pt x="44" y="303"/>
                    <a:pt x="44" y="303"/>
                  </a:cubicBezTo>
                  <a:cubicBezTo>
                    <a:pt x="44" y="310"/>
                    <a:pt x="44" y="310"/>
                    <a:pt x="44" y="310"/>
                  </a:cubicBezTo>
                  <a:cubicBezTo>
                    <a:pt x="37" y="310"/>
                    <a:pt x="37" y="310"/>
                    <a:pt x="37" y="310"/>
                  </a:cubicBezTo>
                  <a:moveTo>
                    <a:pt x="52" y="310"/>
                  </a:moveTo>
                  <a:cubicBezTo>
                    <a:pt x="52" y="303"/>
                    <a:pt x="52" y="303"/>
                    <a:pt x="52" y="303"/>
                  </a:cubicBezTo>
                  <a:cubicBezTo>
                    <a:pt x="59" y="303"/>
                    <a:pt x="59" y="303"/>
                    <a:pt x="59" y="303"/>
                  </a:cubicBezTo>
                  <a:cubicBezTo>
                    <a:pt x="59" y="310"/>
                    <a:pt x="59" y="310"/>
                    <a:pt x="59" y="310"/>
                  </a:cubicBezTo>
                  <a:cubicBezTo>
                    <a:pt x="52" y="310"/>
                    <a:pt x="52" y="310"/>
                    <a:pt x="52" y="310"/>
                  </a:cubicBezTo>
                  <a:moveTo>
                    <a:pt x="67" y="310"/>
                  </a:moveTo>
                  <a:cubicBezTo>
                    <a:pt x="67" y="303"/>
                    <a:pt x="67" y="303"/>
                    <a:pt x="67" y="303"/>
                  </a:cubicBezTo>
                  <a:cubicBezTo>
                    <a:pt x="74" y="303"/>
                    <a:pt x="74" y="303"/>
                    <a:pt x="74" y="303"/>
                  </a:cubicBezTo>
                  <a:cubicBezTo>
                    <a:pt x="74" y="310"/>
                    <a:pt x="74" y="310"/>
                    <a:pt x="74" y="310"/>
                  </a:cubicBezTo>
                  <a:cubicBezTo>
                    <a:pt x="67" y="310"/>
                    <a:pt x="67" y="310"/>
                    <a:pt x="67" y="310"/>
                  </a:cubicBezTo>
                  <a:moveTo>
                    <a:pt x="81" y="310"/>
                  </a:moveTo>
                  <a:cubicBezTo>
                    <a:pt x="81" y="303"/>
                    <a:pt x="81" y="303"/>
                    <a:pt x="81" y="303"/>
                  </a:cubicBezTo>
                  <a:cubicBezTo>
                    <a:pt x="88" y="303"/>
                    <a:pt x="88" y="303"/>
                    <a:pt x="88" y="303"/>
                  </a:cubicBezTo>
                  <a:cubicBezTo>
                    <a:pt x="88" y="310"/>
                    <a:pt x="88" y="310"/>
                    <a:pt x="88" y="310"/>
                  </a:cubicBezTo>
                  <a:cubicBezTo>
                    <a:pt x="81" y="310"/>
                    <a:pt x="81" y="310"/>
                    <a:pt x="81" y="310"/>
                  </a:cubicBezTo>
                  <a:moveTo>
                    <a:pt x="96" y="310"/>
                  </a:moveTo>
                  <a:cubicBezTo>
                    <a:pt x="96" y="303"/>
                    <a:pt x="96" y="303"/>
                    <a:pt x="96" y="303"/>
                  </a:cubicBezTo>
                  <a:cubicBezTo>
                    <a:pt x="103" y="303"/>
                    <a:pt x="103" y="303"/>
                    <a:pt x="103" y="303"/>
                  </a:cubicBezTo>
                  <a:cubicBezTo>
                    <a:pt x="103" y="310"/>
                    <a:pt x="103" y="310"/>
                    <a:pt x="103" y="310"/>
                  </a:cubicBezTo>
                  <a:cubicBezTo>
                    <a:pt x="96" y="310"/>
                    <a:pt x="96" y="310"/>
                    <a:pt x="96" y="310"/>
                  </a:cubicBezTo>
                  <a:moveTo>
                    <a:pt x="111" y="310"/>
                  </a:moveTo>
                  <a:cubicBezTo>
                    <a:pt x="111" y="303"/>
                    <a:pt x="111" y="303"/>
                    <a:pt x="111" y="303"/>
                  </a:cubicBezTo>
                  <a:cubicBezTo>
                    <a:pt x="118" y="303"/>
                    <a:pt x="118" y="303"/>
                    <a:pt x="118" y="303"/>
                  </a:cubicBezTo>
                  <a:cubicBezTo>
                    <a:pt x="118" y="310"/>
                    <a:pt x="118" y="310"/>
                    <a:pt x="118" y="310"/>
                  </a:cubicBezTo>
                  <a:cubicBezTo>
                    <a:pt x="111" y="310"/>
                    <a:pt x="111" y="310"/>
                    <a:pt x="111" y="310"/>
                  </a:cubicBezTo>
                  <a:moveTo>
                    <a:pt x="126" y="310"/>
                  </a:moveTo>
                  <a:cubicBezTo>
                    <a:pt x="126" y="303"/>
                    <a:pt x="126" y="303"/>
                    <a:pt x="126" y="303"/>
                  </a:cubicBezTo>
                  <a:cubicBezTo>
                    <a:pt x="133" y="303"/>
                    <a:pt x="133" y="303"/>
                    <a:pt x="133" y="303"/>
                  </a:cubicBezTo>
                  <a:cubicBezTo>
                    <a:pt x="133" y="310"/>
                    <a:pt x="133" y="310"/>
                    <a:pt x="133" y="310"/>
                  </a:cubicBezTo>
                  <a:cubicBezTo>
                    <a:pt x="126" y="310"/>
                    <a:pt x="126" y="310"/>
                    <a:pt x="126" y="310"/>
                  </a:cubicBezTo>
                  <a:moveTo>
                    <a:pt x="140" y="310"/>
                  </a:moveTo>
                  <a:cubicBezTo>
                    <a:pt x="140" y="303"/>
                    <a:pt x="140" y="303"/>
                    <a:pt x="140" y="303"/>
                  </a:cubicBezTo>
                  <a:cubicBezTo>
                    <a:pt x="147" y="303"/>
                    <a:pt x="147" y="303"/>
                    <a:pt x="147" y="303"/>
                  </a:cubicBezTo>
                  <a:cubicBezTo>
                    <a:pt x="147" y="310"/>
                    <a:pt x="147" y="310"/>
                    <a:pt x="147" y="310"/>
                  </a:cubicBezTo>
                  <a:cubicBezTo>
                    <a:pt x="140" y="310"/>
                    <a:pt x="140" y="310"/>
                    <a:pt x="140" y="310"/>
                  </a:cubicBezTo>
                  <a:moveTo>
                    <a:pt x="155" y="310"/>
                  </a:moveTo>
                  <a:cubicBezTo>
                    <a:pt x="155" y="303"/>
                    <a:pt x="155" y="303"/>
                    <a:pt x="155" y="303"/>
                  </a:cubicBezTo>
                  <a:cubicBezTo>
                    <a:pt x="162" y="303"/>
                    <a:pt x="162" y="303"/>
                    <a:pt x="162" y="303"/>
                  </a:cubicBezTo>
                  <a:cubicBezTo>
                    <a:pt x="162" y="310"/>
                    <a:pt x="162" y="310"/>
                    <a:pt x="162" y="310"/>
                  </a:cubicBezTo>
                  <a:cubicBezTo>
                    <a:pt x="155" y="310"/>
                    <a:pt x="155" y="310"/>
                    <a:pt x="155" y="310"/>
                  </a:cubicBezTo>
                  <a:moveTo>
                    <a:pt x="170" y="310"/>
                  </a:moveTo>
                  <a:cubicBezTo>
                    <a:pt x="170" y="303"/>
                    <a:pt x="170" y="303"/>
                    <a:pt x="170" y="303"/>
                  </a:cubicBezTo>
                  <a:cubicBezTo>
                    <a:pt x="177" y="303"/>
                    <a:pt x="177" y="303"/>
                    <a:pt x="177" y="303"/>
                  </a:cubicBezTo>
                  <a:cubicBezTo>
                    <a:pt x="177" y="310"/>
                    <a:pt x="177" y="310"/>
                    <a:pt x="177" y="310"/>
                  </a:cubicBezTo>
                  <a:cubicBezTo>
                    <a:pt x="170" y="310"/>
                    <a:pt x="170" y="310"/>
                    <a:pt x="170" y="310"/>
                  </a:cubicBezTo>
                  <a:moveTo>
                    <a:pt x="185" y="310"/>
                  </a:moveTo>
                  <a:cubicBezTo>
                    <a:pt x="185" y="303"/>
                    <a:pt x="185" y="303"/>
                    <a:pt x="185" y="303"/>
                  </a:cubicBezTo>
                  <a:cubicBezTo>
                    <a:pt x="192" y="303"/>
                    <a:pt x="192" y="303"/>
                    <a:pt x="192" y="303"/>
                  </a:cubicBezTo>
                  <a:cubicBezTo>
                    <a:pt x="192" y="310"/>
                    <a:pt x="192" y="310"/>
                    <a:pt x="192" y="310"/>
                  </a:cubicBezTo>
                  <a:cubicBezTo>
                    <a:pt x="185" y="310"/>
                    <a:pt x="185" y="310"/>
                    <a:pt x="185" y="310"/>
                  </a:cubicBezTo>
                  <a:moveTo>
                    <a:pt x="199" y="310"/>
                  </a:moveTo>
                  <a:cubicBezTo>
                    <a:pt x="199" y="303"/>
                    <a:pt x="199" y="303"/>
                    <a:pt x="199" y="303"/>
                  </a:cubicBezTo>
                  <a:cubicBezTo>
                    <a:pt x="206" y="303"/>
                    <a:pt x="206" y="303"/>
                    <a:pt x="206" y="303"/>
                  </a:cubicBezTo>
                  <a:cubicBezTo>
                    <a:pt x="206" y="310"/>
                    <a:pt x="206" y="310"/>
                    <a:pt x="206" y="310"/>
                  </a:cubicBezTo>
                  <a:cubicBezTo>
                    <a:pt x="199" y="310"/>
                    <a:pt x="199" y="310"/>
                    <a:pt x="199" y="310"/>
                  </a:cubicBezTo>
                  <a:moveTo>
                    <a:pt x="214" y="310"/>
                  </a:moveTo>
                  <a:cubicBezTo>
                    <a:pt x="214" y="303"/>
                    <a:pt x="214" y="303"/>
                    <a:pt x="214" y="303"/>
                  </a:cubicBezTo>
                  <a:cubicBezTo>
                    <a:pt x="221" y="303"/>
                    <a:pt x="221" y="303"/>
                    <a:pt x="221" y="303"/>
                  </a:cubicBezTo>
                  <a:cubicBezTo>
                    <a:pt x="221" y="310"/>
                    <a:pt x="221" y="310"/>
                    <a:pt x="221" y="310"/>
                  </a:cubicBezTo>
                  <a:cubicBezTo>
                    <a:pt x="214" y="310"/>
                    <a:pt x="214" y="310"/>
                    <a:pt x="214" y="310"/>
                  </a:cubicBezTo>
                  <a:moveTo>
                    <a:pt x="229" y="310"/>
                  </a:moveTo>
                  <a:cubicBezTo>
                    <a:pt x="229" y="303"/>
                    <a:pt x="229" y="303"/>
                    <a:pt x="229" y="303"/>
                  </a:cubicBezTo>
                  <a:cubicBezTo>
                    <a:pt x="236" y="303"/>
                    <a:pt x="236" y="303"/>
                    <a:pt x="236" y="303"/>
                  </a:cubicBezTo>
                  <a:cubicBezTo>
                    <a:pt x="236" y="310"/>
                    <a:pt x="236" y="310"/>
                    <a:pt x="236" y="310"/>
                  </a:cubicBezTo>
                  <a:cubicBezTo>
                    <a:pt x="229" y="310"/>
                    <a:pt x="229" y="310"/>
                    <a:pt x="229" y="310"/>
                  </a:cubicBezTo>
                  <a:moveTo>
                    <a:pt x="244" y="310"/>
                  </a:moveTo>
                  <a:cubicBezTo>
                    <a:pt x="244" y="303"/>
                    <a:pt x="244" y="303"/>
                    <a:pt x="244" y="303"/>
                  </a:cubicBezTo>
                  <a:cubicBezTo>
                    <a:pt x="251" y="303"/>
                    <a:pt x="251" y="303"/>
                    <a:pt x="251" y="303"/>
                  </a:cubicBezTo>
                  <a:cubicBezTo>
                    <a:pt x="251" y="310"/>
                    <a:pt x="251" y="310"/>
                    <a:pt x="251" y="310"/>
                  </a:cubicBezTo>
                  <a:cubicBezTo>
                    <a:pt x="244" y="310"/>
                    <a:pt x="244" y="310"/>
                    <a:pt x="244" y="310"/>
                  </a:cubicBezTo>
                  <a:moveTo>
                    <a:pt x="258" y="310"/>
                  </a:moveTo>
                  <a:cubicBezTo>
                    <a:pt x="258" y="303"/>
                    <a:pt x="258" y="303"/>
                    <a:pt x="258" y="303"/>
                  </a:cubicBezTo>
                  <a:cubicBezTo>
                    <a:pt x="265" y="303"/>
                    <a:pt x="265" y="303"/>
                    <a:pt x="265" y="303"/>
                  </a:cubicBezTo>
                  <a:cubicBezTo>
                    <a:pt x="265" y="310"/>
                    <a:pt x="265" y="310"/>
                    <a:pt x="265" y="310"/>
                  </a:cubicBezTo>
                  <a:cubicBezTo>
                    <a:pt x="258" y="310"/>
                    <a:pt x="258" y="310"/>
                    <a:pt x="258" y="310"/>
                  </a:cubicBezTo>
                  <a:moveTo>
                    <a:pt x="273" y="310"/>
                  </a:moveTo>
                  <a:cubicBezTo>
                    <a:pt x="273" y="303"/>
                    <a:pt x="273" y="303"/>
                    <a:pt x="273" y="303"/>
                  </a:cubicBezTo>
                  <a:cubicBezTo>
                    <a:pt x="280" y="303"/>
                    <a:pt x="280" y="303"/>
                    <a:pt x="280" y="303"/>
                  </a:cubicBezTo>
                  <a:cubicBezTo>
                    <a:pt x="280" y="310"/>
                    <a:pt x="280" y="310"/>
                    <a:pt x="280" y="310"/>
                  </a:cubicBezTo>
                  <a:cubicBezTo>
                    <a:pt x="273" y="310"/>
                    <a:pt x="273" y="310"/>
                    <a:pt x="273" y="310"/>
                  </a:cubicBezTo>
                  <a:moveTo>
                    <a:pt x="288" y="310"/>
                  </a:moveTo>
                  <a:cubicBezTo>
                    <a:pt x="288" y="303"/>
                    <a:pt x="288" y="303"/>
                    <a:pt x="288" y="303"/>
                  </a:cubicBezTo>
                  <a:cubicBezTo>
                    <a:pt x="295" y="303"/>
                    <a:pt x="295" y="303"/>
                    <a:pt x="295" y="303"/>
                  </a:cubicBezTo>
                  <a:cubicBezTo>
                    <a:pt x="295" y="310"/>
                    <a:pt x="295" y="310"/>
                    <a:pt x="295" y="310"/>
                  </a:cubicBezTo>
                  <a:cubicBezTo>
                    <a:pt x="288" y="310"/>
                    <a:pt x="288" y="310"/>
                    <a:pt x="288" y="310"/>
                  </a:cubicBezTo>
                  <a:moveTo>
                    <a:pt x="303" y="310"/>
                  </a:moveTo>
                  <a:cubicBezTo>
                    <a:pt x="303" y="303"/>
                    <a:pt x="303" y="303"/>
                    <a:pt x="303" y="303"/>
                  </a:cubicBezTo>
                  <a:cubicBezTo>
                    <a:pt x="310" y="303"/>
                    <a:pt x="310" y="303"/>
                    <a:pt x="310" y="303"/>
                  </a:cubicBezTo>
                  <a:cubicBezTo>
                    <a:pt x="310" y="310"/>
                    <a:pt x="310" y="310"/>
                    <a:pt x="310" y="310"/>
                  </a:cubicBezTo>
                  <a:cubicBezTo>
                    <a:pt x="303" y="310"/>
                    <a:pt x="303" y="310"/>
                    <a:pt x="303" y="310"/>
                  </a:cubicBezTo>
                  <a:moveTo>
                    <a:pt x="317" y="310"/>
                  </a:moveTo>
                  <a:cubicBezTo>
                    <a:pt x="317" y="303"/>
                    <a:pt x="317" y="303"/>
                    <a:pt x="317" y="303"/>
                  </a:cubicBezTo>
                  <a:cubicBezTo>
                    <a:pt x="324" y="303"/>
                    <a:pt x="324" y="303"/>
                    <a:pt x="324" y="303"/>
                  </a:cubicBezTo>
                  <a:cubicBezTo>
                    <a:pt x="324" y="310"/>
                    <a:pt x="324" y="310"/>
                    <a:pt x="324" y="310"/>
                  </a:cubicBezTo>
                  <a:cubicBezTo>
                    <a:pt x="317" y="310"/>
                    <a:pt x="317" y="310"/>
                    <a:pt x="317" y="310"/>
                  </a:cubicBezTo>
                  <a:moveTo>
                    <a:pt x="332" y="310"/>
                  </a:moveTo>
                  <a:cubicBezTo>
                    <a:pt x="332" y="303"/>
                    <a:pt x="332" y="303"/>
                    <a:pt x="332" y="303"/>
                  </a:cubicBezTo>
                  <a:cubicBezTo>
                    <a:pt x="339" y="303"/>
                    <a:pt x="339" y="303"/>
                    <a:pt x="339" y="303"/>
                  </a:cubicBezTo>
                  <a:cubicBezTo>
                    <a:pt x="339" y="310"/>
                    <a:pt x="339" y="310"/>
                    <a:pt x="339" y="310"/>
                  </a:cubicBezTo>
                  <a:cubicBezTo>
                    <a:pt x="332" y="310"/>
                    <a:pt x="332" y="310"/>
                    <a:pt x="332" y="310"/>
                  </a:cubicBezTo>
                  <a:moveTo>
                    <a:pt x="347" y="310"/>
                  </a:moveTo>
                  <a:cubicBezTo>
                    <a:pt x="347" y="303"/>
                    <a:pt x="347" y="303"/>
                    <a:pt x="347" y="303"/>
                  </a:cubicBezTo>
                  <a:cubicBezTo>
                    <a:pt x="354" y="303"/>
                    <a:pt x="354" y="303"/>
                    <a:pt x="354" y="303"/>
                  </a:cubicBezTo>
                  <a:cubicBezTo>
                    <a:pt x="354" y="310"/>
                    <a:pt x="354" y="310"/>
                    <a:pt x="354" y="310"/>
                  </a:cubicBezTo>
                  <a:cubicBezTo>
                    <a:pt x="347" y="310"/>
                    <a:pt x="347" y="310"/>
                    <a:pt x="347" y="310"/>
                  </a:cubicBezTo>
                  <a:moveTo>
                    <a:pt x="37" y="295"/>
                  </a:moveTo>
                  <a:cubicBezTo>
                    <a:pt x="37" y="288"/>
                    <a:pt x="37" y="288"/>
                    <a:pt x="37" y="288"/>
                  </a:cubicBezTo>
                  <a:cubicBezTo>
                    <a:pt x="44" y="288"/>
                    <a:pt x="44" y="288"/>
                    <a:pt x="44" y="288"/>
                  </a:cubicBezTo>
                  <a:cubicBezTo>
                    <a:pt x="44" y="295"/>
                    <a:pt x="44" y="295"/>
                    <a:pt x="44" y="295"/>
                  </a:cubicBezTo>
                  <a:cubicBezTo>
                    <a:pt x="37" y="295"/>
                    <a:pt x="37" y="295"/>
                    <a:pt x="37" y="295"/>
                  </a:cubicBezTo>
                  <a:moveTo>
                    <a:pt x="52" y="295"/>
                  </a:moveTo>
                  <a:cubicBezTo>
                    <a:pt x="52" y="288"/>
                    <a:pt x="52" y="288"/>
                    <a:pt x="52" y="288"/>
                  </a:cubicBezTo>
                  <a:cubicBezTo>
                    <a:pt x="59" y="288"/>
                    <a:pt x="59" y="288"/>
                    <a:pt x="59" y="288"/>
                  </a:cubicBezTo>
                  <a:cubicBezTo>
                    <a:pt x="59" y="295"/>
                    <a:pt x="59" y="295"/>
                    <a:pt x="59" y="295"/>
                  </a:cubicBezTo>
                  <a:cubicBezTo>
                    <a:pt x="52" y="295"/>
                    <a:pt x="52" y="295"/>
                    <a:pt x="52" y="295"/>
                  </a:cubicBezTo>
                  <a:moveTo>
                    <a:pt x="67" y="295"/>
                  </a:moveTo>
                  <a:cubicBezTo>
                    <a:pt x="67" y="288"/>
                    <a:pt x="67" y="288"/>
                    <a:pt x="67" y="288"/>
                  </a:cubicBezTo>
                  <a:cubicBezTo>
                    <a:pt x="74" y="288"/>
                    <a:pt x="74" y="288"/>
                    <a:pt x="74" y="288"/>
                  </a:cubicBezTo>
                  <a:cubicBezTo>
                    <a:pt x="74" y="295"/>
                    <a:pt x="74" y="295"/>
                    <a:pt x="74" y="295"/>
                  </a:cubicBezTo>
                  <a:cubicBezTo>
                    <a:pt x="67" y="295"/>
                    <a:pt x="67" y="295"/>
                    <a:pt x="67" y="295"/>
                  </a:cubicBezTo>
                  <a:moveTo>
                    <a:pt x="81" y="295"/>
                  </a:moveTo>
                  <a:cubicBezTo>
                    <a:pt x="81" y="288"/>
                    <a:pt x="81" y="288"/>
                    <a:pt x="81" y="288"/>
                  </a:cubicBezTo>
                  <a:cubicBezTo>
                    <a:pt x="88" y="288"/>
                    <a:pt x="88" y="288"/>
                    <a:pt x="88" y="288"/>
                  </a:cubicBezTo>
                  <a:cubicBezTo>
                    <a:pt x="88" y="295"/>
                    <a:pt x="88" y="295"/>
                    <a:pt x="88" y="295"/>
                  </a:cubicBezTo>
                  <a:cubicBezTo>
                    <a:pt x="81" y="295"/>
                    <a:pt x="81" y="295"/>
                    <a:pt x="81" y="295"/>
                  </a:cubicBezTo>
                  <a:moveTo>
                    <a:pt x="96" y="295"/>
                  </a:moveTo>
                  <a:cubicBezTo>
                    <a:pt x="96" y="288"/>
                    <a:pt x="96" y="288"/>
                    <a:pt x="96" y="288"/>
                  </a:cubicBezTo>
                  <a:cubicBezTo>
                    <a:pt x="103" y="288"/>
                    <a:pt x="103" y="288"/>
                    <a:pt x="103" y="288"/>
                  </a:cubicBezTo>
                  <a:cubicBezTo>
                    <a:pt x="103" y="295"/>
                    <a:pt x="103" y="295"/>
                    <a:pt x="103" y="295"/>
                  </a:cubicBezTo>
                  <a:cubicBezTo>
                    <a:pt x="96" y="295"/>
                    <a:pt x="96" y="295"/>
                    <a:pt x="96" y="295"/>
                  </a:cubicBezTo>
                  <a:moveTo>
                    <a:pt x="111" y="295"/>
                  </a:moveTo>
                  <a:cubicBezTo>
                    <a:pt x="111" y="288"/>
                    <a:pt x="111" y="288"/>
                    <a:pt x="111" y="288"/>
                  </a:cubicBezTo>
                  <a:cubicBezTo>
                    <a:pt x="118" y="288"/>
                    <a:pt x="118" y="288"/>
                    <a:pt x="118" y="288"/>
                  </a:cubicBezTo>
                  <a:cubicBezTo>
                    <a:pt x="118" y="295"/>
                    <a:pt x="118" y="295"/>
                    <a:pt x="118" y="295"/>
                  </a:cubicBezTo>
                  <a:cubicBezTo>
                    <a:pt x="111" y="295"/>
                    <a:pt x="111" y="295"/>
                    <a:pt x="111" y="295"/>
                  </a:cubicBezTo>
                  <a:moveTo>
                    <a:pt x="126" y="295"/>
                  </a:moveTo>
                  <a:cubicBezTo>
                    <a:pt x="126" y="288"/>
                    <a:pt x="126" y="288"/>
                    <a:pt x="126" y="288"/>
                  </a:cubicBezTo>
                  <a:cubicBezTo>
                    <a:pt x="133" y="288"/>
                    <a:pt x="133" y="288"/>
                    <a:pt x="133" y="288"/>
                  </a:cubicBezTo>
                  <a:cubicBezTo>
                    <a:pt x="133" y="295"/>
                    <a:pt x="133" y="295"/>
                    <a:pt x="133" y="295"/>
                  </a:cubicBezTo>
                  <a:cubicBezTo>
                    <a:pt x="126" y="295"/>
                    <a:pt x="126" y="295"/>
                    <a:pt x="126" y="295"/>
                  </a:cubicBezTo>
                  <a:moveTo>
                    <a:pt x="140" y="295"/>
                  </a:moveTo>
                  <a:cubicBezTo>
                    <a:pt x="140" y="288"/>
                    <a:pt x="140" y="288"/>
                    <a:pt x="140" y="288"/>
                  </a:cubicBezTo>
                  <a:cubicBezTo>
                    <a:pt x="147" y="288"/>
                    <a:pt x="147" y="288"/>
                    <a:pt x="147" y="288"/>
                  </a:cubicBezTo>
                  <a:cubicBezTo>
                    <a:pt x="147" y="295"/>
                    <a:pt x="147" y="295"/>
                    <a:pt x="147" y="295"/>
                  </a:cubicBezTo>
                  <a:cubicBezTo>
                    <a:pt x="140" y="295"/>
                    <a:pt x="140" y="295"/>
                    <a:pt x="140" y="295"/>
                  </a:cubicBezTo>
                  <a:moveTo>
                    <a:pt x="155" y="295"/>
                  </a:moveTo>
                  <a:cubicBezTo>
                    <a:pt x="155" y="288"/>
                    <a:pt x="155" y="288"/>
                    <a:pt x="155" y="288"/>
                  </a:cubicBezTo>
                  <a:cubicBezTo>
                    <a:pt x="162" y="288"/>
                    <a:pt x="162" y="288"/>
                    <a:pt x="162" y="288"/>
                  </a:cubicBezTo>
                  <a:cubicBezTo>
                    <a:pt x="162" y="295"/>
                    <a:pt x="162" y="295"/>
                    <a:pt x="162" y="295"/>
                  </a:cubicBezTo>
                  <a:cubicBezTo>
                    <a:pt x="155" y="295"/>
                    <a:pt x="155" y="295"/>
                    <a:pt x="155" y="295"/>
                  </a:cubicBezTo>
                  <a:moveTo>
                    <a:pt x="170" y="295"/>
                  </a:moveTo>
                  <a:cubicBezTo>
                    <a:pt x="170" y="288"/>
                    <a:pt x="170" y="288"/>
                    <a:pt x="170" y="288"/>
                  </a:cubicBezTo>
                  <a:cubicBezTo>
                    <a:pt x="177" y="288"/>
                    <a:pt x="177" y="288"/>
                    <a:pt x="177" y="288"/>
                  </a:cubicBezTo>
                  <a:cubicBezTo>
                    <a:pt x="177" y="295"/>
                    <a:pt x="177" y="295"/>
                    <a:pt x="177" y="295"/>
                  </a:cubicBezTo>
                  <a:cubicBezTo>
                    <a:pt x="170" y="295"/>
                    <a:pt x="170" y="295"/>
                    <a:pt x="170" y="295"/>
                  </a:cubicBezTo>
                  <a:moveTo>
                    <a:pt x="185" y="295"/>
                  </a:moveTo>
                  <a:cubicBezTo>
                    <a:pt x="185" y="288"/>
                    <a:pt x="185" y="288"/>
                    <a:pt x="185" y="288"/>
                  </a:cubicBezTo>
                  <a:cubicBezTo>
                    <a:pt x="192" y="288"/>
                    <a:pt x="192" y="288"/>
                    <a:pt x="192" y="288"/>
                  </a:cubicBezTo>
                  <a:cubicBezTo>
                    <a:pt x="192" y="295"/>
                    <a:pt x="192" y="295"/>
                    <a:pt x="192" y="295"/>
                  </a:cubicBezTo>
                  <a:cubicBezTo>
                    <a:pt x="185" y="295"/>
                    <a:pt x="185" y="295"/>
                    <a:pt x="185" y="295"/>
                  </a:cubicBezTo>
                  <a:moveTo>
                    <a:pt x="199" y="295"/>
                  </a:moveTo>
                  <a:cubicBezTo>
                    <a:pt x="199" y="288"/>
                    <a:pt x="199" y="288"/>
                    <a:pt x="199" y="288"/>
                  </a:cubicBezTo>
                  <a:cubicBezTo>
                    <a:pt x="206" y="288"/>
                    <a:pt x="206" y="288"/>
                    <a:pt x="206" y="288"/>
                  </a:cubicBezTo>
                  <a:cubicBezTo>
                    <a:pt x="206" y="295"/>
                    <a:pt x="206" y="295"/>
                    <a:pt x="206" y="295"/>
                  </a:cubicBezTo>
                  <a:cubicBezTo>
                    <a:pt x="199" y="295"/>
                    <a:pt x="199" y="295"/>
                    <a:pt x="199" y="295"/>
                  </a:cubicBezTo>
                  <a:moveTo>
                    <a:pt x="214" y="295"/>
                  </a:moveTo>
                  <a:cubicBezTo>
                    <a:pt x="214" y="288"/>
                    <a:pt x="214" y="288"/>
                    <a:pt x="214" y="288"/>
                  </a:cubicBezTo>
                  <a:cubicBezTo>
                    <a:pt x="221" y="288"/>
                    <a:pt x="221" y="288"/>
                    <a:pt x="221" y="288"/>
                  </a:cubicBezTo>
                  <a:cubicBezTo>
                    <a:pt x="221" y="295"/>
                    <a:pt x="221" y="295"/>
                    <a:pt x="221" y="295"/>
                  </a:cubicBezTo>
                  <a:cubicBezTo>
                    <a:pt x="214" y="295"/>
                    <a:pt x="214" y="295"/>
                    <a:pt x="214" y="295"/>
                  </a:cubicBezTo>
                  <a:moveTo>
                    <a:pt x="229" y="295"/>
                  </a:moveTo>
                  <a:cubicBezTo>
                    <a:pt x="229" y="288"/>
                    <a:pt x="229" y="288"/>
                    <a:pt x="229" y="288"/>
                  </a:cubicBezTo>
                  <a:cubicBezTo>
                    <a:pt x="236" y="288"/>
                    <a:pt x="236" y="288"/>
                    <a:pt x="236" y="288"/>
                  </a:cubicBezTo>
                  <a:cubicBezTo>
                    <a:pt x="236" y="295"/>
                    <a:pt x="236" y="295"/>
                    <a:pt x="236" y="295"/>
                  </a:cubicBezTo>
                  <a:cubicBezTo>
                    <a:pt x="229" y="295"/>
                    <a:pt x="229" y="295"/>
                    <a:pt x="229" y="295"/>
                  </a:cubicBezTo>
                  <a:moveTo>
                    <a:pt x="244" y="295"/>
                  </a:moveTo>
                  <a:cubicBezTo>
                    <a:pt x="244" y="288"/>
                    <a:pt x="244" y="288"/>
                    <a:pt x="244" y="288"/>
                  </a:cubicBezTo>
                  <a:cubicBezTo>
                    <a:pt x="251" y="288"/>
                    <a:pt x="251" y="288"/>
                    <a:pt x="251" y="288"/>
                  </a:cubicBezTo>
                  <a:cubicBezTo>
                    <a:pt x="251" y="295"/>
                    <a:pt x="251" y="295"/>
                    <a:pt x="251" y="295"/>
                  </a:cubicBezTo>
                  <a:cubicBezTo>
                    <a:pt x="244" y="295"/>
                    <a:pt x="244" y="295"/>
                    <a:pt x="244" y="295"/>
                  </a:cubicBezTo>
                  <a:moveTo>
                    <a:pt x="258" y="295"/>
                  </a:moveTo>
                  <a:cubicBezTo>
                    <a:pt x="258" y="288"/>
                    <a:pt x="258" y="288"/>
                    <a:pt x="258" y="288"/>
                  </a:cubicBezTo>
                  <a:cubicBezTo>
                    <a:pt x="265" y="288"/>
                    <a:pt x="265" y="288"/>
                    <a:pt x="265" y="288"/>
                  </a:cubicBezTo>
                  <a:cubicBezTo>
                    <a:pt x="265" y="295"/>
                    <a:pt x="265" y="295"/>
                    <a:pt x="265" y="295"/>
                  </a:cubicBezTo>
                  <a:cubicBezTo>
                    <a:pt x="258" y="295"/>
                    <a:pt x="258" y="295"/>
                    <a:pt x="258" y="295"/>
                  </a:cubicBezTo>
                  <a:moveTo>
                    <a:pt x="273" y="295"/>
                  </a:moveTo>
                  <a:cubicBezTo>
                    <a:pt x="273" y="288"/>
                    <a:pt x="273" y="288"/>
                    <a:pt x="273" y="288"/>
                  </a:cubicBezTo>
                  <a:cubicBezTo>
                    <a:pt x="280" y="288"/>
                    <a:pt x="280" y="288"/>
                    <a:pt x="280" y="288"/>
                  </a:cubicBezTo>
                  <a:cubicBezTo>
                    <a:pt x="280" y="295"/>
                    <a:pt x="280" y="295"/>
                    <a:pt x="280" y="295"/>
                  </a:cubicBezTo>
                  <a:cubicBezTo>
                    <a:pt x="273" y="295"/>
                    <a:pt x="273" y="295"/>
                    <a:pt x="273" y="295"/>
                  </a:cubicBezTo>
                  <a:moveTo>
                    <a:pt x="288" y="295"/>
                  </a:moveTo>
                  <a:cubicBezTo>
                    <a:pt x="288" y="288"/>
                    <a:pt x="288" y="288"/>
                    <a:pt x="288" y="288"/>
                  </a:cubicBezTo>
                  <a:cubicBezTo>
                    <a:pt x="295" y="288"/>
                    <a:pt x="295" y="288"/>
                    <a:pt x="295" y="288"/>
                  </a:cubicBezTo>
                  <a:cubicBezTo>
                    <a:pt x="295" y="295"/>
                    <a:pt x="295" y="295"/>
                    <a:pt x="295" y="295"/>
                  </a:cubicBezTo>
                  <a:cubicBezTo>
                    <a:pt x="288" y="295"/>
                    <a:pt x="288" y="295"/>
                    <a:pt x="288" y="295"/>
                  </a:cubicBezTo>
                  <a:moveTo>
                    <a:pt x="303" y="295"/>
                  </a:moveTo>
                  <a:cubicBezTo>
                    <a:pt x="303" y="288"/>
                    <a:pt x="303" y="288"/>
                    <a:pt x="303" y="288"/>
                  </a:cubicBezTo>
                  <a:cubicBezTo>
                    <a:pt x="310" y="288"/>
                    <a:pt x="310" y="288"/>
                    <a:pt x="310" y="288"/>
                  </a:cubicBezTo>
                  <a:cubicBezTo>
                    <a:pt x="310" y="295"/>
                    <a:pt x="310" y="295"/>
                    <a:pt x="310" y="295"/>
                  </a:cubicBezTo>
                  <a:cubicBezTo>
                    <a:pt x="303" y="295"/>
                    <a:pt x="303" y="295"/>
                    <a:pt x="303" y="295"/>
                  </a:cubicBezTo>
                  <a:moveTo>
                    <a:pt x="317" y="295"/>
                  </a:moveTo>
                  <a:cubicBezTo>
                    <a:pt x="317" y="288"/>
                    <a:pt x="317" y="288"/>
                    <a:pt x="317" y="288"/>
                  </a:cubicBezTo>
                  <a:cubicBezTo>
                    <a:pt x="324" y="288"/>
                    <a:pt x="324" y="288"/>
                    <a:pt x="324" y="288"/>
                  </a:cubicBezTo>
                  <a:cubicBezTo>
                    <a:pt x="324" y="295"/>
                    <a:pt x="324" y="295"/>
                    <a:pt x="324" y="295"/>
                  </a:cubicBezTo>
                  <a:cubicBezTo>
                    <a:pt x="317" y="295"/>
                    <a:pt x="317" y="295"/>
                    <a:pt x="317" y="295"/>
                  </a:cubicBezTo>
                  <a:moveTo>
                    <a:pt x="332" y="295"/>
                  </a:moveTo>
                  <a:cubicBezTo>
                    <a:pt x="332" y="288"/>
                    <a:pt x="332" y="288"/>
                    <a:pt x="332" y="288"/>
                  </a:cubicBezTo>
                  <a:cubicBezTo>
                    <a:pt x="339" y="288"/>
                    <a:pt x="339" y="288"/>
                    <a:pt x="339" y="288"/>
                  </a:cubicBezTo>
                  <a:cubicBezTo>
                    <a:pt x="339" y="295"/>
                    <a:pt x="339" y="295"/>
                    <a:pt x="339" y="295"/>
                  </a:cubicBezTo>
                  <a:cubicBezTo>
                    <a:pt x="332" y="295"/>
                    <a:pt x="332" y="295"/>
                    <a:pt x="332" y="295"/>
                  </a:cubicBezTo>
                  <a:moveTo>
                    <a:pt x="347" y="295"/>
                  </a:moveTo>
                  <a:cubicBezTo>
                    <a:pt x="347" y="288"/>
                    <a:pt x="347" y="288"/>
                    <a:pt x="347" y="288"/>
                  </a:cubicBezTo>
                  <a:cubicBezTo>
                    <a:pt x="354" y="288"/>
                    <a:pt x="354" y="288"/>
                    <a:pt x="354" y="288"/>
                  </a:cubicBezTo>
                  <a:cubicBezTo>
                    <a:pt x="354" y="295"/>
                    <a:pt x="354" y="295"/>
                    <a:pt x="354" y="295"/>
                  </a:cubicBezTo>
                  <a:cubicBezTo>
                    <a:pt x="347" y="295"/>
                    <a:pt x="347" y="295"/>
                    <a:pt x="347" y="295"/>
                  </a:cubicBezTo>
                  <a:moveTo>
                    <a:pt x="22" y="281"/>
                  </a:moveTo>
                  <a:cubicBezTo>
                    <a:pt x="22" y="274"/>
                    <a:pt x="22" y="274"/>
                    <a:pt x="22" y="274"/>
                  </a:cubicBezTo>
                  <a:cubicBezTo>
                    <a:pt x="29" y="274"/>
                    <a:pt x="29" y="274"/>
                    <a:pt x="29" y="274"/>
                  </a:cubicBezTo>
                  <a:cubicBezTo>
                    <a:pt x="29" y="281"/>
                    <a:pt x="29" y="281"/>
                    <a:pt x="29" y="281"/>
                  </a:cubicBezTo>
                  <a:cubicBezTo>
                    <a:pt x="22" y="281"/>
                    <a:pt x="22" y="281"/>
                    <a:pt x="22" y="281"/>
                  </a:cubicBezTo>
                  <a:moveTo>
                    <a:pt x="37" y="281"/>
                  </a:moveTo>
                  <a:cubicBezTo>
                    <a:pt x="37" y="274"/>
                    <a:pt x="37" y="274"/>
                    <a:pt x="37" y="274"/>
                  </a:cubicBezTo>
                  <a:cubicBezTo>
                    <a:pt x="44" y="274"/>
                    <a:pt x="44" y="274"/>
                    <a:pt x="44" y="274"/>
                  </a:cubicBezTo>
                  <a:cubicBezTo>
                    <a:pt x="44" y="281"/>
                    <a:pt x="44" y="281"/>
                    <a:pt x="44" y="281"/>
                  </a:cubicBezTo>
                  <a:cubicBezTo>
                    <a:pt x="37" y="281"/>
                    <a:pt x="37" y="281"/>
                    <a:pt x="37" y="281"/>
                  </a:cubicBezTo>
                  <a:moveTo>
                    <a:pt x="52" y="281"/>
                  </a:moveTo>
                  <a:cubicBezTo>
                    <a:pt x="52" y="274"/>
                    <a:pt x="52" y="274"/>
                    <a:pt x="52" y="274"/>
                  </a:cubicBezTo>
                  <a:cubicBezTo>
                    <a:pt x="59" y="274"/>
                    <a:pt x="59" y="274"/>
                    <a:pt x="59" y="274"/>
                  </a:cubicBezTo>
                  <a:cubicBezTo>
                    <a:pt x="59" y="281"/>
                    <a:pt x="59" y="281"/>
                    <a:pt x="59" y="281"/>
                  </a:cubicBezTo>
                  <a:cubicBezTo>
                    <a:pt x="52" y="281"/>
                    <a:pt x="52" y="281"/>
                    <a:pt x="52" y="281"/>
                  </a:cubicBezTo>
                  <a:moveTo>
                    <a:pt x="67" y="281"/>
                  </a:moveTo>
                  <a:cubicBezTo>
                    <a:pt x="67" y="274"/>
                    <a:pt x="67" y="274"/>
                    <a:pt x="67" y="274"/>
                  </a:cubicBezTo>
                  <a:cubicBezTo>
                    <a:pt x="74" y="274"/>
                    <a:pt x="74" y="274"/>
                    <a:pt x="74" y="274"/>
                  </a:cubicBezTo>
                  <a:cubicBezTo>
                    <a:pt x="74" y="281"/>
                    <a:pt x="74" y="281"/>
                    <a:pt x="74" y="281"/>
                  </a:cubicBezTo>
                  <a:cubicBezTo>
                    <a:pt x="67" y="281"/>
                    <a:pt x="67" y="281"/>
                    <a:pt x="67" y="281"/>
                  </a:cubicBezTo>
                  <a:moveTo>
                    <a:pt x="81" y="281"/>
                  </a:moveTo>
                  <a:cubicBezTo>
                    <a:pt x="81" y="274"/>
                    <a:pt x="81" y="274"/>
                    <a:pt x="81" y="274"/>
                  </a:cubicBezTo>
                  <a:cubicBezTo>
                    <a:pt x="88" y="274"/>
                    <a:pt x="88" y="274"/>
                    <a:pt x="88" y="274"/>
                  </a:cubicBezTo>
                  <a:cubicBezTo>
                    <a:pt x="88" y="281"/>
                    <a:pt x="88" y="281"/>
                    <a:pt x="88" y="281"/>
                  </a:cubicBezTo>
                  <a:cubicBezTo>
                    <a:pt x="81" y="281"/>
                    <a:pt x="81" y="281"/>
                    <a:pt x="81" y="281"/>
                  </a:cubicBezTo>
                  <a:moveTo>
                    <a:pt x="96" y="281"/>
                  </a:moveTo>
                  <a:cubicBezTo>
                    <a:pt x="96" y="274"/>
                    <a:pt x="96" y="274"/>
                    <a:pt x="96" y="274"/>
                  </a:cubicBezTo>
                  <a:cubicBezTo>
                    <a:pt x="103" y="274"/>
                    <a:pt x="103" y="274"/>
                    <a:pt x="103" y="274"/>
                  </a:cubicBezTo>
                  <a:cubicBezTo>
                    <a:pt x="103" y="281"/>
                    <a:pt x="103" y="281"/>
                    <a:pt x="103" y="281"/>
                  </a:cubicBezTo>
                  <a:cubicBezTo>
                    <a:pt x="96" y="281"/>
                    <a:pt x="96" y="281"/>
                    <a:pt x="96" y="281"/>
                  </a:cubicBezTo>
                  <a:moveTo>
                    <a:pt x="111" y="281"/>
                  </a:moveTo>
                  <a:cubicBezTo>
                    <a:pt x="111" y="274"/>
                    <a:pt x="111" y="274"/>
                    <a:pt x="111" y="274"/>
                  </a:cubicBezTo>
                  <a:cubicBezTo>
                    <a:pt x="118" y="274"/>
                    <a:pt x="118" y="274"/>
                    <a:pt x="118" y="274"/>
                  </a:cubicBezTo>
                  <a:cubicBezTo>
                    <a:pt x="118" y="281"/>
                    <a:pt x="118" y="281"/>
                    <a:pt x="118" y="281"/>
                  </a:cubicBezTo>
                  <a:cubicBezTo>
                    <a:pt x="111" y="281"/>
                    <a:pt x="111" y="281"/>
                    <a:pt x="111" y="281"/>
                  </a:cubicBezTo>
                  <a:moveTo>
                    <a:pt x="126" y="281"/>
                  </a:moveTo>
                  <a:cubicBezTo>
                    <a:pt x="126" y="274"/>
                    <a:pt x="126" y="274"/>
                    <a:pt x="126" y="274"/>
                  </a:cubicBezTo>
                  <a:cubicBezTo>
                    <a:pt x="133" y="274"/>
                    <a:pt x="133" y="274"/>
                    <a:pt x="133" y="274"/>
                  </a:cubicBezTo>
                  <a:cubicBezTo>
                    <a:pt x="133" y="281"/>
                    <a:pt x="133" y="281"/>
                    <a:pt x="133" y="281"/>
                  </a:cubicBezTo>
                  <a:cubicBezTo>
                    <a:pt x="126" y="281"/>
                    <a:pt x="126" y="281"/>
                    <a:pt x="126" y="281"/>
                  </a:cubicBezTo>
                  <a:moveTo>
                    <a:pt x="140" y="281"/>
                  </a:moveTo>
                  <a:cubicBezTo>
                    <a:pt x="140" y="274"/>
                    <a:pt x="140" y="274"/>
                    <a:pt x="140" y="274"/>
                  </a:cubicBezTo>
                  <a:cubicBezTo>
                    <a:pt x="147" y="274"/>
                    <a:pt x="147" y="274"/>
                    <a:pt x="147" y="274"/>
                  </a:cubicBezTo>
                  <a:cubicBezTo>
                    <a:pt x="147" y="281"/>
                    <a:pt x="147" y="281"/>
                    <a:pt x="147" y="281"/>
                  </a:cubicBezTo>
                  <a:cubicBezTo>
                    <a:pt x="140" y="281"/>
                    <a:pt x="140" y="281"/>
                    <a:pt x="140" y="281"/>
                  </a:cubicBezTo>
                  <a:moveTo>
                    <a:pt x="155" y="281"/>
                  </a:moveTo>
                  <a:cubicBezTo>
                    <a:pt x="155" y="274"/>
                    <a:pt x="155" y="274"/>
                    <a:pt x="155" y="274"/>
                  </a:cubicBezTo>
                  <a:cubicBezTo>
                    <a:pt x="162" y="274"/>
                    <a:pt x="162" y="274"/>
                    <a:pt x="162" y="274"/>
                  </a:cubicBezTo>
                  <a:cubicBezTo>
                    <a:pt x="162" y="281"/>
                    <a:pt x="162" y="281"/>
                    <a:pt x="162" y="281"/>
                  </a:cubicBezTo>
                  <a:cubicBezTo>
                    <a:pt x="155" y="281"/>
                    <a:pt x="155" y="281"/>
                    <a:pt x="155" y="281"/>
                  </a:cubicBezTo>
                  <a:moveTo>
                    <a:pt x="170" y="281"/>
                  </a:moveTo>
                  <a:cubicBezTo>
                    <a:pt x="170" y="274"/>
                    <a:pt x="170" y="274"/>
                    <a:pt x="170" y="274"/>
                  </a:cubicBezTo>
                  <a:cubicBezTo>
                    <a:pt x="177" y="274"/>
                    <a:pt x="177" y="274"/>
                    <a:pt x="177" y="274"/>
                  </a:cubicBezTo>
                  <a:cubicBezTo>
                    <a:pt x="177" y="281"/>
                    <a:pt x="177" y="281"/>
                    <a:pt x="177" y="281"/>
                  </a:cubicBezTo>
                  <a:cubicBezTo>
                    <a:pt x="170" y="281"/>
                    <a:pt x="170" y="281"/>
                    <a:pt x="170" y="281"/>
                  </a:cubicBezTo>
                  <a:moveTo>
                    <a:pt x="185" y="281"/>
                  </a:moveTo>
                  <a:cubicBezTo>
                    <a:pt x="185" y="274"/>
                    <a:pt x="185" y="274"/>
                    <a:pt x="185" y="274"/>
                  </a:cubicBezTo>
                  <a:cubicBezTo>
                    <a:pt x="192" y="274"/>
                    <a:pt x="192" y="274"/>
                    <a:pt x="192" y="274"/>
                  </a:cubicBezTo>
                  <a:cubicBezTo>
                    <a:pt x="192" y="281"/>
                    <a:pt x="192" y="281"/>
                    <a:pt x="192" y="281"/>
                  </a:cubicBezTo>
                  <a:cubicBezTo>
                    <a:pt x="185" y="281"/>
                    <a:pt x="185" y="281"/>
                    <a:pt x="185" y="281"/>
                  </a:cubicBezTo>
                  <a:moveTo>
                    <a:pt x="199" y="281"/>
                  </a:moveTo>
                  <a:cubicBezTo>
                    <a:pt x="199" y="274"/>
                    <a:pt x="199" y="274"/>
                    <a:pt x="199" y="274"/>
                  </a:cubicBezTo>
                  <a:cubicBezTo>
                    <a:pt x="206" y="274"/>
                    <a:pt x="206" y="274"/>
                    <a:pt x="206" y="274"/>
                  </a:cubicBezTo>
                  <a:cubicBezTo>
                    <a:pt x="206" y="281"/>
                    <a:pt x="206" y="281"/>
                    <a:pt x="206" y="281"/>
                  </a:cubicBezTo>
                  <a:cubicBezTo>
                    <a:pt x="199" y="281"/>
                    <a:pt x="199" y="281"/>
                    <a:pt x="199" y="281"/>
                  </a:cubicBezTo>
                  <a:moveTo>
                    <a:pt x="214" y="281"/>
                  </a:moveTo>
                  <a:cubicBezTo>
                    <a:pt x="214" y="274"/>
                    <a:pt x="214" y="274"/>
                    <a:pt x="214" y="274"/>
                  </a:cubicBezTo>
                  <a:cubicBezTo>
                    <a:pt x="221" y="274"/>
                    <a:pt x="221" y="274"/>
                    <a:pt x="221" y="274"/>
                  </a:cubicBezTo>
                  <a:cubicBezTo>
                    <a:pt x="221" y="281"/>
                    <a:pt x="221" y="281"/>
                    <a:pt x="221" y="281"/>
                  </a:cubicBezTo>
                  <a:cubicBezTo>
                    <a:pt x="214" y="281"/>
                    <a:pt x="214" y="281"/>
                    <a:pt x="214" y="281"/>
                  </a:cubicBezTo>
                  <a:moveTo>
                    <a:pt x="229" y="281"/>
                  </a:moveTo>
                  <a:cubicBezTo>
                    <a:pt x="229" y="274"/>
                    <a:pt x="229" y="274"/>
                    <a:pt x="229" y="274"/>
                  </a:cubicBezTo>
                  <a:cubicBezTo>
                    <a:pt x="236" y="274"/>
                    <a:pt x="236" y="274"/>
                    <a:pt x="236" y="274"/>
                  </a:cubicBezTo>
                  <a:cubicBezTo>
                    <a:pt x="236" y="281"/>
                    <a:pt x="236" y="281"/>
                    <a:pt x="236" y="281"/>
                  </a:cubicBezTo>
                  <a:cubicBezTo>
                    <a:pt x="229" y="281"/>
                    <a:pt x="229" y="281"/>
                    <a:pt x="229" y="281"/>
                  </a:cubicBezTo>
                  <a:moveTo>
                    <a:pt x="244" y="281"/>
                  </a:moveTo>
                  <a:cubicBezTo>
                    <a:pt x="244" y="274"/>
                    <a:pt x="244" y="274"/>
                    <a:pt x="244" y="274"/>
                  </a:cubicBezTo>
                  <a:cubicBezTo>
                    <a:pt x="251" y="274"/>
                    <a:pt x="251" y="274"/>
                    <a:pt x="251" y="274"/>
                  </a:cubicBezTo>
                  <a:cubicBezTo>
                    <a:pt x="251" y="281"/>
                    <a:pt x="251" y="281"/>
                    <a:pt x="251" y="281"/>
                  </a:cubicBezTo>
                  <a:cubicBezTo>
                    <a:pt x="244" y="281"/>
                    <a:pt x="244" y="281"/>
                    <a:pt x="244" y="281"/>
                  </a:cubicBezTo>
                  <a:moveTo>
                    <a:pt x="258" y="281"/>
                  </a:moveTo>
                  <a:cubicBezTo>
                    <a:pt x="258" y="274"/>
                    <a:pt x="258" y="274"/>
                    <a:pt x="258" y="274"/>
                  </a:cubicBezTo>
                  <a:cubicBezTo>
                    <a:pt x="265" y="274"/>
                    <a:pt x="265" y="274"/>
                    <a:pt x="265" y="274"/>
                  </a:cubicBezTo>
                  <a:cubicBezTo>
                    <a:pt x="265" y="281"/>
                    <a:pt x="265" y="281"/>
                    <a:pt x="265" y="281"/>
                  </a:cubicBezTo>
                  <a:cubicBezTo>
                    <a:pt x="258" y="281"/>
                    <a:pt x="258" y="281"/>
                    <a:pt x="258" y="281"/>
                  </a:cubicBezTo>
                  <a:moveTo>
                    <a:pt x="273" y="281"/>
                  </a:moveTo>
                  <a:cubicBezTo>
                    <a:pt x="273" y="274"/>
                    <a:pt x="273" y="274"/>
                    <a:pt x="273" y="274"/>
                  </a:cubicBezTo>
                  <a:cubicBezTo>
                    <a:pt x="280" y="274"/>
                    <a:pt x="280" y="274"/>
                    <a:pt x="280" y="274"/>
                  </a:cubicBezTo>
                  <a:cubicBezTo>
                    <a:pt x="280" y="281"/>
                    <a:pt x="280" y="281"/>
                    <a:pt x="280" y="281"/>
                  </a:cubicBezTo>
                  <a:cubicBezTo>
                    <a:pt x="273" y="281"/>
                    <a:pt x="273" y="281"/>
                    <a:pt x="273" y="281"/>
                  </a:cubicBezTo>
                  <a:moveTo>
                    <a:pt x="288" y="281"/>
                  </a:moveTo>
                  <a:cubicBezTo>
                    <a:pt x="288" y="274"/>
                    <a:pt x="288" y="274"/>
                    <a:pt x="288" y="274"/>
                  </a:cubicBezTo>
                  <a:cubicBezTo>
                    <a:pt x="295" y="274"/>
                    <a:pt x="295" y="274"/>
                    <a:pt x="295" y="274"/>
                  </a:cubicBezTo>
                  <a:cubicBezTo>
                    <a:pt x="295" y="281"/>
                    <a:pt x="295" y="281"/>
                    <a:pt x="295" y="281"/>
                  </a:cubicBezTo>
                  <a:cubicBezTo>
                    <a:pt x="288" y="281"/>
                    <a:pt x="288" y="281"/>
                    <a:pt x="288" y="281"/>
                  </a:cubicBezTo>
                  <a:moveTo>
                    <a:pt x="303" y="281"/>
                  </a:moveTo>
                  <a:cubicBezTo>
                    <a:pt x="303" y="274"/>
                    <a:pt x="303" y="274"/>
                    <a:pt x="303" y="274"/>
                  </a:cubicBezTo>
                  <a:cubicBezTo>
                    <a:pt x="310" y="274"/>
                    <a:pt x="310" y="274"/>
                    <a:pt x="310" y="274"/>
                  </a:cubicBezTo>
                  <a:cubicBezTo>
                    <a:pt x="310" y="281"/>
                    <a:pt x="310" y="281"/>
                    <a:pt x="310" y="281"/>
                  </a:cubicBezTo>
                  <a:cubicBezTo>
                    <a:pt x="303" y="281"/>
                    <a:pt x="303" y="281"/>
                    <a:pt x="303" y="281"/>
                  </a:cubicBezTo>
                  <a:moveTo>
                    <a:pt x="317" y="281"/>
                  </a:moveTo>
                  <a:cubicBezTo>
                    <a:pt x="317" y="274"/>
                    <a:pt x="317" y="274"/>
                    <a:pt x="317" y="274"/>
                  </a:cubicBezTo>
                  <a:cubicBezTo>
                    <a:pt x="324" y="274"/>
                    <a:pt x="324" y="274"/>
                    <a:pt x="324" y="274"/>
                  </a:cubicBezTo>
                  <a:cubicBezTo>
                    <a:pt x="324" y="281"/>
                    <a:pt x="324" y="281"/>
                    <a:pt x="324" y="281"/>
                  </a:cubicBezTo>
                  <a:cubicBezTo>
                    <a:pt x="317" y="281"/>
                    <a:pt x="317" y="281"/>
                    <a:pt x="317" y="281"/>
                  </a:cubicBezTo>
                  <a:moveTo>
                    <a:pt x="332" y="281"/>
                  </a:moveTo>
                  <a:cubicBezTo>
                    <a:pt x="332" y="274"/>
                    <a:pt x="332" y="274"/>
                    <a:pt x="332" y="274"/>
                  </a:cubicBezTo>
                  <a:cubicBezTo>
                    <a:pt x="339" y="274"/>
                    <a:pt x="339" y="274"/>
                    <a:pt x="339" y="274"/>
                  </a:cubicBezTo>
                  <a:cubicBezTo>
                    <a:pt x="339" y="281"/>
                    <a:pt x="339" y="281"/>
                    <a:pt x="339" y="281"/>
                  </a:cubicBezTo>
                  <a:cubicBezTo>
                    <a:pt x="332" y="281"/>
                    <a:pt x="332" y="281"/>
                    <a:pt x="332" y="281"/>
                  </a:cubicBezTo>
                  <a:moveTo>
                    <a:pt x="347" y="281"/>
                  </a:moveTo>
                  <a:cubicBezTo>
                    <a:pt x="347" y="274"/>
                    <a:pt x="347" y="274"/>
                    <a:pt x="347" y="274"/>
                  </a:cubicBezTo>
                  <a:cubicBezTo>
                    <a:pt x="354" y="274"/>
                    <a:pt x="354" y="274"/>
                    <a:pt x="354" y="274"/>
                  </a:cubicBezTo>
                  <a:cubicBezTo>
                    <a:pt x="354" y="281"/>
                    <a:pt x="354" y="281"/>
                    <a:pt x="354" y="281"/>
                  </a:cubicBezTo>
                  <a:cubicBezTo>
                    <a:pt x="347" y="281"/>
                    <a:pt x="347" y="281"/>
                    <a:pt x="347" y="281"/>
                  </a:cubicBezTo>
                  <a:moveTo>
                    <a:pt x="362" y="281"/>
                  </a:moveTo>
                  <a:cubicBezTo>
                    <a:pt x="362" y="274"/>
                    <a:pt x="362" y="274"/>
                    <a:pt x="362" y="274"/>
                  </a:cubicBezTo>
                  <a:cubicBezTo>
                    <a:pt x="369" y="274"/>
                    <a:pt x="369" y="274"/>
                    <a:pt x="369" y="274"/>
                  </a:cubicBezTo>
                  <a:cubicBezTo>
                    <a:pt x="369" y="281"/>
                    <a:pt x="369" y="281"/>
                    <a:pt x="369" y="281"/>
                  </a:cubicBezTo>
                  <a:cubicBezTo>
                    <a:pt x="362" y="281"/>
                    <a:pt x="362" y="281"/>
                    <a:pt x="362" y="281"/>
                  </a:cubicBezTo>
                  <a:moveTo>
                    <a:pt x="22" y="266"/>
                  </a:moveTo>
                  <a:cubicBezTo>
                    <a:pt x="22" y="259"/>
                    <a:pt x="22" y="259"/>
                    <a:pt x="22" y="259"/>
                  </a:cubicBezTo>
                  <a:cubicBezTo>
                    <a:pt x="29" y="259"/>
                    <a:pt x="29" y="259"/>
                    <a:pt x="29" y="259"/>
                  </a:cubicBezTo>
                  <a:cubicBezTo>
                    <a:pt x="29" y="266"/>
                    <a:pt x="29" y="266"/>
                    <a:pt x="29" y="266"/>
                  </a:cubicBezTo>
                  <a:cubicBezTo>
                    <a:pt x="22" y="266"/>
                    <a:pt x="22" y="266"/>
                    <a:pt x="22" y="266"/>
                  </a:cubicBezTo>
                  <a:moveTo>
                    <a:pt x="37" y="266"/>
                  </a:moveTo>
                  <a:cubicBezTo>
                    <a:pt x="37" y="259"/>
                    <a:pt x="37" y="259"/>
                    <a:pt x="37" y="259"/>
                  </a:cubicBezTo>
                  <a:cubicBezTo>
                    <a:pt x="44" y="259"/>
                    <a:pt x="44" y="259"/>
                    <a:pt x="44" y="259"/>
                  </a:cubicBezTo>
                  <a:cubicBezTo>
                    <a:pt x="44" y="266"/>
                    <a:pt x="44" y="266"/>
                    <a:pt x="44" y="266"/>
                  </a:cubicBezTo>
                  <a:cubicBezTo>
                    <a:pt x="37" y="266"/>
                    <a:pt x="37" y="266"/>
                    <a:pt x="37" y="266"/>
                  </a:cubicBezTo>
                  <a:moveTo>
                    <a:pt x="52" y="266"/>
                  </a:moveTo>
                  <a:cubicBezTo>
                    <a:pt x="52" y="259"/>
                    <a:pt x="52" y="259"/>
                    <a:pt x="52" y="259"/>
                  </a:cubicBezTo>
                  <a:cubicBezTo>
                    <a:pt x="59" y="259"/>
                    <a:pt x="59" y="259"/>
                    <a:pt x="59" y="259"/>
                  </a:cubicBezTo>
                  <a:cubicBezTo>
                    <a:pt x="59" y="266"/>
                    <a:pt x="59" y="266"/>
                    <a:pt x="59" y="266"/>
                  </a:cubicBezTo>
                  <a:cubicBezTo>
                    <a:pt x="52" y="266"/>
                    <a:pt x="52" y="266"/>
                    <a:pt x="52" y="266"/>
                  </a:cubicBezTo>
                  <a:moveTo>
                    <a:pt x="67" y="266"/>
                  </a:moveTo>
                  <a:cubicBezTo>
                    <a:pt x="67" y="259"/>
                    <a:pt x="67" y="259"/>
                    <a:pt x="67" y="259"/>
                  </a:cubicBezTo>
                  <a:cubicBezTo>
                    <a:pt x="74" y="259"/>
                    <a:pt x="74" y="259"/>
                    <a:pt x="74" y="259"/>
                  </a:cubicBezTo>
                  <a:cubicBezTo>
                    <a:pt x="74" y="266"/>
                    <a:pt x="74" y="266"/>
                    <a:pt x="74" y="266"/>
                  </a:cubicBezTo>
                  <a:cubicBezTo>
                    <a:pt x="67" y="266"/>
                    <a:pt x="67" y="266"/>
                    <a:pt x="67" y="266"/>
                  </a:cubicBezTo>
                  <a:moveTo>
                    <a:pt x="81" y="266"/>
                  </a:moveTo>
                  <a:cubicBezTo>
                    <a:pt x="81" y="259"/>
                    <a:pt x="81" y="259"/>
                    <a:pt x="81" y="259"/>
                  </a:cubicBezTo>
                  <a:cubicBezTo>
                    <a:pt x="88" y="259"/>
                    <a:pt x="88" y="259"/>
                    <a:pt x="88" y="259"/>
                  </a:cubicBezTo>
                  <a:cubicBezTo>
                    <a:pt x="88" y="266"/>
                    <a:pt x="88" y="266"/>
                    <a:pt x="88" y="266"/>
                  </a:cubicBezTo>
                  <a:cubicBezTo>
                    <a:pt x="81" y="266"/>
                    <a:pt x="81" y="266"/>
                    <a:pt x="81" y="266"/>
                  </a:cubicBezTo>
                  <a:moveTo>
                    <a:pt x="96" y="266"/>
                  </a:moveTo>
                  <a:cubicBezTo>
                    <a:pt x="96" y="259"/>
                    <a:pt x="96" y="259"/>
                    <a:pt x="96" y="259"/>
                  </a:cubicBezTo>
                  <a:cubicBezTo>
                    <a:pt x="103" y="259"/>
                    <a:pt x="103" y="259"/>
                    <a:pt x="103" y="259"/>
                  </a:cubicBezTo>
                  <a:cubicBezTo>
                    <a:pt x="103" y="266"/>
                    <a:pt x="103" y="266"/>
                    <a:pt x="103" y="266"/>
                  </a:cubicBezTo>
                  <a:cubicBezTo>
                    <a:pt x="96" y="266"/>
                    <a:pt x="96" y="266"/>
                    <a:pt x="96" y="266"/>
                  </a:cubicBezTo>
                  <a:moveTo>
                    <a:pt x="111" y="266"/>
                  </a:moveTo>
                  <a:cubicBezTo>
                    <a:pt x="111" y="259"/>
                    <a:pt x="111" y="259"/>
                    <a:pt x="111" y="259"/>
                  </a:cubicBezTo>
                  <a:cubicBezTo>
                    <a:pt x="118" y="259"/>
                    <a:pt x="118" y="259"/>
                    <a:pt x="118" y="259"/>
                  </a:cubicBezTo>
                  <a:cubicBezTo>
                    <a:pt x="118" y="266"/>
                    <a:pt x="118" y="266"/>
                    <a:pt x="118" y="266"/>
                  </a:cubicBezTo>
                  <a:cubicBezTo>
                    <a:pt x="111" y="266"/>
                    <a:pt x="111" y="266"/>
                    <a:pt x="111" y="266"/>
                  </a:cubicBezTo>
                  <a:moveTo>
                    <a:pt x="126" y="266"/>
                  </a:moveTo>
                  <a:cubicBezTo>
                    <a:pt x="126" y="259"/>
                    <a:pt x="126" y="259"/>
                    <a:pt x="126" y="259"/>
                  </a:cubicBezTo>
                  <a:cubicBezTo>
                    <a:pt x="133" y="259"/>
                    <a:pt x="133" y="259"/>
                    <a:pt x="133" y="259"/>
                  </a:cubicBezTo>
                  <a:cubicBezTo>
                    <a:pt x="133" y="266"/>
                    <a:pt x="133" y="266"/>
                    <a:pt x="133" y="266"/>
                  </a:cubicBezTo>
                  <a:cubicBezTo>
                    <a:pt x="126" y="266"/>
                    <a:pt x="126" y="266"/>
                    <a:pt x="126" y="266"/>
                  </a:cubicBezTo>
                  <a:moveTo>
                    <a:pt x="140" y="266"/>
                  </a:moveTo>
                  <a:cubicBezTo>
                    <a:pt x="140" y="259"/>
                    <a:pt x="140" y="259"/>
                    <a:pt x="140" y="259"/>
                  </a:cubicBezTo>
                  <a:cubicBezTo>
                    <a:pt x="147" y="259"/>
                    <a:pt x="147" y="259"/>
                    <a:pt x="147" y="259"/>
                  </a:cubicBezTo>
                  <a:cubicBezTo>
                    <a:pt x="147" y="266"/>
                    <a:pt x="147" y="266"/>
                    <a:pt x="147" y="266"/>
                  </a:cubicBezTo>
                  <a:cubicBezTo>
                    <a:pt x="140" y="266"/>
                    <a:pt x="140" y="266"/>
                    <a:pt x="140" y="266"/>
                  </a:cubicBezTo>
                  <a:moveTo>
                    <a:pt x="155" y="266"/>
                  </a:moveTo>
                  <a:cubicBezTo>
                    <a:pt x="155" y="259"/>
                    <a:pt x="155" y="259"/>
                    <a:pt x="155" y="259"/>
                  </a:cubicBezTo>
                  <a:cubicBezTo>
                    <a:pt x="162" y="259"/>
                    <a:pt x="162" y="259"/>
                    <a:pt x="162" y="259"/>
                  </a:cubicBezTo>
                  <a:cubicBezTo>
                    <a:pt x="162" y="266"/>
                    <a:pt x="162" y="266"/>
                    <a:pt x="162" y="266"/>
                  </a:cubicBezTo>
                  <a:cubicBezTo>
                    <a:pt x="155" y="266"/>
                    <a:pt x="155" y="266"/>
                    <a:pt x="155" y="266"/>
                  </a:cubicBezTo>
                  <a:moveTo>
                    <a:pt x="170" y="266"/>
                  </a:moveTo>
                  <a:cubicBezTo>
                    <a:pt x="170" y="259"/>
                    <a:pt x="170" y="259"/>
                    <a:pt x="170" y="259"/>
                  </a:cubicBezTo>
                  <a:cubicBezTo>
                    <a:pt x="177" y="259"/>
                    <a:pt x="177" y="259"/>
                    <a:pt x="177" y="259"/>
                  </a:cubicBezTo>
                  <a:cubicBezTo>
                    <a:pt x="177" y="266"/>
                    <a:pt x="177" y="266"/>
                    <a:pt x="177" y="266"/>
                  </a:cubicBezTo>
                  <a:cubicBezTo>
                    <a:pt x="170" y="266"/>
                    <a:pt x="170" y="266"/>
                    <a:pt x="170" y="266"/>
                  </a:cubicBezTo>
                  <a:moveTo>
                    <a:pt x="185" y="266"/>
                  </a:moveTo>
                  <a:cubicBezTo>
                    <a:pt x="185" y="259"/>
                    <a:pt x="185" y="259"/>
                    <a:pt x="185" y="259"/>
                  </a:cubicBezTo>
                  <a:cubicBezTo>
                    <a:pt x="192" y="259"/>
                    <a:pt x="192" y="259"/>
                    <a:pt x="192" y="259"/>
                  </a:cubicBezTo>
                  <a:cubicBezTo>
                    <a:pt x="192" y="266"/>
                    <a:pt x="192" y="266"/>
                    <a:pt x="192" y="266"/>
                  </a:cubicBezTo>
                  <a:cubicBezTo>
                    <a:pt x="185" y="266"/>
                    <a:pt x="185" y="266"/>
                    <a:pt x="185" y="266"/>
                  </a:cubicBezTo>
                  <a:moveTo>
                    <a:pt x="199" y="266"/>
                  </a:moveTo>
                  <a:cubicBezTo>
                    <a:pt x="199" y="259"/>
                    <a:pt x="199" y="259"/>
                    <a:pt x="199" y="259"/>
                  </a:cubicBezTo>
                  <a:cubicBezTo>
                    <a:pt x="206" y="259"/>
                    <a:pt x="206" y="259"/>
                    <a:pt x="206" y="259"/>
                  </a:cubicBezTo>
                  <a:cubicBezTo>
                    <a:pt x="206" y="266"/>
                    <a:pt x="206" y="266"/>
                    <a:pt x="206" y="266"/>
                  </a:cubicBezTo>
                  <a:cubicBezTo>
                    <a:pt x="199" y="266"/>
                    <a:pt x="199" y="266"/>
                    <a:pt x="199" y="266"/>
                  </a:cubicBezTo>
                  <a:moveTo>
                    <a:pt x="214" y="266"/>
                  </a:moveTo>
                  <a:cubicBezTo>
                    <a:pt x="214" y="259"/>
                    <a:pt x="214" y="259"/>
                    <a:pt x="214" y="259"/>
                  </a:cubicBezTo>
                  <a:cubicBezTo>
                    <a:pt x="221" y="259"/>
                    <a:pt x="221" y="259"/>
                    <a:pt x="221" y="259"/>
                  </a:cubicBezTo>
                  <a:cubicBezTo>
                    <a:pt x="221" y="266"/>
                    <a:pt x="221" y="266"/>
                    <a:pt x="221" y="266"/>
                  </a:cubicBezTo>
                  <a:cubicBezTo>
                    <a:pt x="214" y="266"/>
                    <a:pt x="214" y="266"/>
                    <a:pt x="214" y="266"/>
                  </a:cubicBezTo>
                  <a:moveTo>
                    <a:pt x="229" y="266"/>
                  </a:moveTo>
                  <a:cubicBezTo>
                    <a:pt x="229" y="259"/>
                    <a:pt x="229" y="259"/>
                    <a:pt x="229" y="259"/>
                  </a:cubicBezTo>
                  <a:cubicBezTo>
                    <a:pt x="236" y="259"/>
                    <a:pt x="236" y="259"/>
                    <a:pt x="236" y="259"/>
                  </a:cubicBezTo>
                  <a:cubicBezTo>
                    <a:pt x="236" y="266"/>
                    <a:pt x="236" y="266"/>
                    <a:pt x="236" y="266"/>
                  </a:cubicBezTo>
                  <a:cubicBezTo>
                    <a:pt x="229" y="266"/>
                    <a:pt x="229" y="266"/>
                    <a:pt x="229" y="266"/>
                  </a:cubicBezTo>
                  <a:moveTo>
                    <a:pt x="244" y="266"/>
                  </a:moveTo>
                  <a:cubicBezTo>
                    <a:pt x="244" y="259"/>
                    <a:pt x="244" y="259"/>
                    <a:pt x="244" y="259"/>
                  </a:cubicBezTo>
                  <a:cubicBezTo>
                    <a:pt x="251" y="259"/>
                    <a:pt x="251" y="259"/>
                    <a:pt x="251" y="259"/>
                  </a:cubicBezTo>
                  <a:cubicBezTo>
                    <a:pt x="251" y="266"/>
                    <a:pt x="251" y="266"/>
                    <a:pt x="251" y="266"/>
                  </a:cubicBezTo>
                  <a:cubicBezTo>
                    <a:pt x="244" y="266"/>
                    <a:pt x="244" y="266"/>
                    <a:pt x="244" y="266"/>
                  </a:cubicBezTo>
                  <a:moveTo>
                    <a:pt x="258" y="266"/>
                  </a:moveTo>
                  <a:cubicBezTo>
                    <a:pt x="258" y="259"/>
                    <a:pt x="258" y="259"/>
                    <a:pt x="258" y="259"/>
                  </a:cubicBezTo>
                  <a:cubicBezTo>
                    <a:pt x="265" y="259"/>
                    <a:pt x="265" y="259"/>
                    <a:pt x="265" y="259"/>
                  </a:cubicBezTo>
                  <a:cubicBezTo>
                    <a:pt x="265" y="266"/>
                    <a:pt x="265" y="266"/>
                    <a:pt x="265" y="266"/>
                  </a:cubicBezTo>
                  <a:cubicBezTo>
                    <a:pt x="258" y="266"/>
                    <a:pt x="258" y="266"/>
                    <a:pt x="258" y="266"/>
                  </a:cubicBezTo>
                  <a:moveTo>
                    <a:pt x="273" y="266"/>
                  </a:moveTo>
                  <a:cubicBezTo>
                    <a:pt x="273" y="259"/>
                    <a:pt x="273" y="259"/>
                    <a:pt x="273" y="259"/>
                  </a:cubicBezTo>
                  <a:cubicBezTo>
                    <a:pt x="280" y="259"/>
                    <a:pt x="280" y="259"/>
                    <a:pt x="280" y="259"/>
                  </a:cubicBezTo>
                  <a:cubicBezTo>
                    <a:pt x="280" y="266"/>
                    <a:pt x="280" y="266"/>
                    <a:pt x="280" y="266"/>
                  </a:cubicBezTo>
                  <a:cubicBezTo>
                    <a:pt x="273" y="266"/>
                    <a:pt x="273" y="266"/>
                    <a:pt x="273" y="266"/>
                  </a:cubicBezTo>
                  <a:moveTo>
                    <a:pt x="288" y="266"/>
                  </a:moveTo>
                  <a:cubicBezTo>
                    <a:pt x="288" y="259"/>
                    <a:pt x="288" y="259"/>
                    <a:pt x="288" y="259"/>
                  </a:cubicBezTo>
                  <a:cubicBezTo>
                    <a:pt x="295" y="259"/>
                    <a:pt x="295" y="259"/>
                    <a:pt x="295" y="259"/>
                  </a:cubicBezTo>
                  <a:cubicBezTo>
                    <a:pt x="295" y="266"/>
                    <a:pt x="295" y="266"/>
                    <a:pt x="295" y="266"/>
                  </a:cubicBezTo>
                  <a:cubicBezTo>
                    <a:pt x="288" y="266"/>
                    <a:pt x="288" y="266"/>
                    <a:pt x="288" y="266"/>
                  </a:cubicBezTo>
                  <a:moveTo>
                    <a:pt x="303" y="266"/>
                  </a:moveTo>
                  <a:cubicBezTo>
                    <a:pt x="303" y="259"/>
                    <a:pt x="303" y="259"/>
                    <a:pt x="303" y="259"/>
                  </a:cubicBezTo>
                  <a:cubicBezTo>
                    <a:pt x="310" y="259"/>
                    <a:pt x="310" y="259"/>
                    <a:pt x="310" y="259"/>
                  </a:cubicBezTo>
                  <a:cubicBezTo>
                    <a:pt x="310" y="266"/>
                    <a:pt x="310" y="266"/>
                    <a:pt x="310" y="266"/>
                  </a:cubicBezTo>
                  <a:cubicBezTo>
                    <a:pt x="303" y="266"/>
                    <a:pt x="303" y="266"/>
                    <a:pt x="303" y="266"/>
                  </a:cubicBezTo>
                  <a:moveTo>
                    <a:pt x="317" y="266"/>
                  </a:moveTo>
                  <a:cubicBezTo>
                    <a:pt x="317" y="259"/>
                    <a:pt x="317" y="259"/>
                    <a:pt x="317" y="259"/>
                  </a:cubicBezTo>
                  <a:cubicBezTo>
                    <a:pt x="324" y="259"/>
                    <a:pt x="324" y="259"/>
                    <a:pt x="324" y="259"/>
                  </a:cubicBezTo>
                  <a:cubicBezTo>
                    <a:pt x="324" y="266"/>
                    <a:pt x="324" y="266"/>
                    <a:pt x="324" y="266"/>
                  </a:cubicBezTo>
                  <a:cubicBezTo>
                    <a:pt x="317" y="266"/>
                    <a:pt x="317" y="266"/>
                    <a:pt x="317" y="266"/>
                  </a:cubicBezTo>
                  <a:moveTo>
                    <a:pt x="332" y="266"/>
                  </a:moveTo>
                  <a:cubicBezTo>
                    <a:pt x="332" y="259"/>
                    <a:pt x="332" y="259"/>
                    <a:pt x="332" y="259"/>
                  </a:cubicBezTo>
                  <a:cubicBezTo>
                    <a:pt x="339" y="259"/>
                    <a:pt x="339" y="259"/>
                    <a:pt x="339" y="259"/>
                  </a:cubicBezTo>
                  <a:cubicBezTo>
                    <a:pt x="339" y="266"/>
                    <a:pt x="339" y="266"/>
                    <a:pt x="339" y="266"/>
                  </a:cubicBezTo>
                  <a:cubicBezTo>
                    <a:pt x="332" y="266"/>
                    <a:pt x="332" y="266"/>
                    <a:pt x="332" y="266"/>
                  </a:cubicBezTo>
                  <a:moveTo>
                    <a:pt x="347" y="266"/>
                  </a:moveTo>
                  <a:cubicBezTo>
                    <a:pt x="347" y="259"/>
                    <a:pt x="347" y="259"/>
                    <a:pt x="347" y="259"/>
                  </a:cubicBezTo>
                  <a:cubicBezTo>
                    <a:pt x="354" y="259"/>
                    <a:pt x="354" y="259"/>
                    <a:pt x="354" y="259"/>
                  </a:cubicBezTo>
                  <a:cubicBezTo>
                    <a:pt x="354" y="266"/>
                    <a:pt x="354" y="266"/>
                    <a:pt x="354" y="266"/>
                  </a:cubicBezTo>
                  <a:cubicBezTo>
                    <a:pt x="347" y="266"/>
                    <a:pt x="347" y="266"/>
                    <a:pt x="347" y="266"/>
                  </a:cubicBezTo>
                  <a:moveTo>
                    <a:pt x="362" y="266"/>
                  </a:moveTo>
                  <a:cubicBezTo>
                    <a:pt x="362" y="259"/>
                    <a:pt x="362" y="259"/>
                    <a:pt x="362" y="259"/>
                  </a:cubicBezTo>
                  <a:cubicBezTo>
                    <a:pt x="369" y="259"/>
                    <a:pt x="369" y="259"/>
                    <a:pt x="369" y="259"/>
                  </a:cubicBezTo>
                  <a:cubicBezTo>
                    <a:pt x="369" y="266"/>
                    <a:pt x="369" y="266"/>
                    <a:pt x="369" y="266"/>
                  </a:cubicBezTo>
                  <a:cubicBezTo>
                    <a:pt x="362" y="266"/>
                    <a:pt x="362" y="266"/>
                    <a:pt x="362" y="266"/>
                  </a:cubicBezTo>
                  <a:moveTo>
                    <a:pt x="22" y="251"/>
                  </a:moveTo>
                  <a:cubicBezTo>
                    <a:pt x="22" y="244"/>
                    <a:pt x="22" y="244"/>
                    <a:pt x="22" y="244"/>
                  </a:cubicBezTo>
                  <a:cubicBezTo>
                    <a:pt x="29" y="244"/>
                    <a:pt x="29" y="244"/>
                    <a:pt x="29" y="244"/>
                  </a:cubicBezTo>
                  <a:cubicBezTo>
                    <a:pt x="29" y="251"/>
                    <a:pt x="29" y="251"/>
                    <a:pt x="29" y="251"/>
                  </a:cubicBezTo>
                  <a:cubicBezTo>
                    <a:pt x="22" y="251"/>
                    <a:pt x="22" y="251"/>
                    <a:pt x="22" y="251"/>
                  </a:cubicBezTo>
                  <a:moveTo>
                    <a:pt x="37" y="251"/>
                  </a:moveTo>
                  <a:cubicBezTo>
                    <a:pt x="37" y="244"/>
                    <a:pt x="37" y="244"/>
                    <a:pt x="37" y="244"/>
                  </a:cubicBezTo>
                  <a:cubicBezTo>
                    <a:pt x="44" y="244"/>
                    <a:pt x="44" y="244"/>
                    <a:pt x="44" y="244"/>
                  </a:cubicBezTo>
                  <a:cubicBezTo>
                    <a:pt x="44" y="251"/>
                    <a:pt x="44" y="251"/>
                    <a:pt x="44" y="251"/>
                  </a:cubicBezTo>
                  <a:cubicBezTo>
                    <a:pt x="37" y="251"/>
                    <a:pt x="37" y="251"/>
                    <a:pt x="37" y="251"/>
                  </a:cubicBezTo>
                  <a:moveTo>
                    <a:pt x="52" y="251"/>
                  </a:moveTo>
                  <a:cubicBezTo>
                    <a:pt x="52" y="244"/>
                    <a:pt x="52" y="244"/>
                    <a:pt x="52" y="244"/>
                  </a:cubicBezTo>
                  <a:cubicBezTo>
                    <a:pt x="59" y="244"/>
                    <a:pt x="59" y="244"/>
                    <a:pt x="59" y="244"/>
                  </a:cubicBezTo>
                  <a:cubicBezTo>
                    <a:pt x="59" y="251"/>
                    <a:pt x="59" y="251"/>
                    <a:pt x="59" y="251"/>
                  </a:cubicBezTo>
                  <a:cubicBezTo>
                    <a:pt x="52" y="251"/>
                    <a:pt x="52" y="251"/>
                    <a:pt x="52" y="251"/>
                  </a:cubicBezTo>
                  <a:moveTo>
                    <a:pt x="67" y="251"/>
                  </a:moveTo>
                  <a:cubicBezTo>
                    <a:pt x="67" y="244"/>
                    <a:pt x="67" y="244"/>
                    <a:pt x="67" y="244"/>
                  </a:cubicBezTo>
                  <a:cubicBezTo>
                    <a:pt x="74" y="244"/>
                    <a:pt x="74" y="244"/>
                    <a:pt x="74" y="244"/>
                  </a:cubicBezTo>
                  <a:cubicBezTo>
                    <a:pt x="74" y="251"/>
                    <a:pt x="74" y="251"/>
                    <a:pt x="74" y="251"/>
                  </a:cubicBezTo>
                  <a:cubicBezTo>
                    <a:pt x="67" y="251"/>
                    <a:pt x="67" y="251"/>
                    <a:pt x="67" y="251"/>
                  </a:cubicBezTo>
                  <a:moveTo>
                    <a:pt x="81" y="251"/>
                  </a:moveTo>
                  <a:cubicBezTo>
                    <a:pt x="81" y="244"/>
                    <a:pt x="81" y="244"/>
                    <a:pt x="81" y="244"/>
                  </a:cubicBezTo>
                  <a:cubicBezTo>
                    <a:pt x="88" y="244"/>
                    <a:pt x="88" y="244"/>
                    <a:pt x="88" y="244"/>
                  </a:cubicBezTo>
                  <a:cubicBezTo>
                    <a:pt x="88" y="251"/>
                    <a:pt x="88" y="251"/>
                    <a:pt x="88" y="251"/>
                  </a:cubicBezTo>
                  <a:cubicBezTo>
                    <a:pt x="81" y="251"/>
                    <a:pt x="81" y="251"/>
                    <a:pt x="81" y="251"/>
                  </a:cubicBezTo>
                  <a:moveTo>
                    <a:pt x="96" y="251"/>
                  </a:moveTo>
                  <a:cubicBezTo>
                    <a:pt x="96" y="244"/>
                    <a:pt x="96" y="244"/>
                    <a:pt x="96" y="244"/>
                  </a:cubicBezTo>
                  <a:cubicBezTo>
                    <a:pt x="103" y="244"/>
                    <a:pt x="103" y="244"/>
                    <a:pt x="103" y="244"/>
                  </a:cubicBezTo>
                  <a:cubicBezTo>
                    <a:pt x="103" y="251"/>
                    <a:pt x="103" y="251"/>
                    <a:pt x="103" y="251"/>
                  </a:cubicBezTo>
                  <a:cubicBezTo>
                    <a:pt x="96" y="251"/>
                    <a:pt x="96" y="251"/>
                    <a:pt x="96" y="251"/>
                  </a:cubicBezTo>
                  <a:moveTo>
                    <a:pt x="111" y="251"/>
                  </a:moveTo>
                  <a:cubicBezTo>
                    <a:pt x="111" y="244"/>
                    <a:pt x="111" y="244"/>
                    <a:pt x="111" y="244"/>
                  </a:cubicBezTo>
                  <a:cubicBezTo>
                    <a:pt x="118" y="244"/>
                    <a:pt x="118" y="244"/>
                    <a:pt x="118" y="244"/>
                  </a:cubicBezTo>
                  <a:cubicBezTo>
                    <a:pt x="118" y="251"/>
                    <a:pt x="118" y="251"/>
                    <a:pt x="118" y="251"/>
                  </a:cubicBezTo>
                  <a:cubicBezTo>
                    <a:pt x="111" y="251"/>
                    <a:pt x="111" y="251"/>
                    <a:pt x="111" y="251"/>
                  </a:cubicBezTo>
                  <a:moveTo>
                    <a:pt x="126" y="251"/>
                  </a:moveTo>
                  <a:cubicBezTo>
                    <a:pt x="126" y="244"/>
                    <a:pt x="126" y="244"/>
                    <a:pt x="126" y="244"/>
                  </a:cubicBezTo>
                  <a:cubicBezTo>
                    <a:pt x="133" y="244"/>
                    <a:pt x="133" y="244"/>
                    <a:pt x="133" y="244"/>
                  </a:cubicBezTo>
                  <a:cubicBezTo>
                    <a:pt x="133" y="251"/>
                    <a:pt x="133" y="251"/>
                    <a:pt x="133" y="251"/>
                  </a:cubicBezTo>
                  <a:cubicBezTo>
                    <a:pt x="126" y="251"/>
                    <a:pt x="126" y="251"/>
                    <a:pt x="126" y="251"/>
                  </a:cubicBezTo>
                  <a:moveTo>
                    <a:pt x="140" y="251"/>
                  </a:moveTo>
                  <a:cubicBezTo>
                    <a:pt x="140" y="244"/>
                    <a:pt x="140" y="244"/>
                    <a:pt x="140" y="244"/>
                  </a:cubicBezTo>
                  <a:cubicBezTo>
                    <a:pt x="147" y="244"/>
                    <a:pt x="147" y="244"/>
                    <a:pt x="147" y="244"/>
                  </a:cubicBezTo>
                  <a:cubicBezTo>
                    <a:pt x="147" y="251"/>
                    <a:pt x="147" y="251"/>
                    <a:pt x="147" y="251"/>
                  </a:cubicBezTo>
                  <a:cubicBezTo>
                    <a:pt x="140" y="251"/>
                    <a:pt x="140" y="251"/>
                    <a:pt x="140" y="251"/>
                  </a:cubicBezTo>
                  <a:moveTo>
                    <a:pt x="155" y="251"/>
                  </a:moveTo>
                  <a:cubicBezTo>
                    <a:pt x="155" y="244"/>
                    <a:pt x="155" y="244"/>
                    <a:pt x="155" y="244"/>
                  </a:cubicBezTo>
                  <a:cubicBezTo>
                    <a:pt x="162" y="244"/>
                    <a:pt x="162" y="244"/>
                    <a:pt x="162" y="244"/>
                  </a:cubicBezTo>
                  <a:cubicBezTo>
                    <a:pt x="162" y="251"/>
                    <a:pt x="162" y="251"/>
                    <a:pt x="162" y="251"/>
                  </a:cubicBezTo>
                  <a:cubicBezTo>
                    <a:pt x="155" y="251"/>
                    <a:pt x="155" y="251"/>
                    <a:pt x="155" y="251"/>
                  </a:cubicBezTo>
                  <a:moveTo>
                    <a:pt x="170" y="251"/>
                  </a:moveTo>
                  <a:cubicBezTo>
                    <a:pt x="170" y="244"/>
                    <a:pt x="170" y="244"/>
                    <a:pt x="170" y="244"/>
                  </a:cubicBezTo>
                  <a:cubicBezTo>
                    <a:pt x="177" y="244"/>
                    <a:pt x="177" y="244"/>
                    <a:pt x="177" y="244"/>
                  </a:cubicBezTo>
                  <a:cubicBezTo>
                    <a:pt x="177" y="251"/>
                    <a:pt x="177" y="251"/>
                    <a:pt x="177" y="251"/>
                  </a:cubicBezTo>
                  <a:cubicBezTo>
                    <a:pt x="170" y="251"/>
                    <a:pt x="170" y="251"/>
                    <a:pt x="170" y="251"/>
                  </a:cubicBezTo>
                  <a:moveTo>
                    <a:pt x="185" y="251"/>
                  </a:moveTo>
                  <a:cubicBezTo>
                    <a:pt x="185" y="244"/>
                    <a:pt x="185" y="244"/>
                    <a:pt x="185" y="244"/>
                  </a:cubicBezTo>
                  <a:cubicBezTo>
                    <a:pt x="192" y="244"/>
                    <a:pt x="192" y="244"/>
                    <a:pt x="192" y="244"/>
                  </a:cubicBezTo>
                  <a:cubicBezTo>
                    <a:pt x="192" y="251"/>
                    <a:pt x="192" y="251"/>
                    <a:pt x="192" y="251"/>
                  </a:cubicBezTo>
                  <a:cubicBezTo>
                    <a:pt x="185" y="251"/>
                    <a:pt x="185" y="251"/>
                    <a:pt x="185" y="251"/>
                  </a:cubicBezTo>
                  <a:moveTo>
                    <a:pt x="199" y="251"/>
                  </a:moveTo>
                  <a:cubicBezTo>
                    <a:pt x="199" y="244"/>
                    <a:pt x="199" y="244"/>
                    <a:pt x="199" y="244"/>
                  </a:cubicBezTo>
                  <a:cubicBezTo>
                    <a:pt x="206" y="244"/>
                    <a:pt x="206" y="244"/>
                    <a:pt x="206" y="244"/>
                  </a:cubicBezTo>
                  <a:cubicBezTo>
                    <a:pt x="206" y="251"/>
                    <a:pt x="206" y="251"/>
                    <a:pt x="206" y="251"/>
                  </a:cubicBezTo>
                  <a:cubicBezTo>
                    <a:pt x="199" y="251"/>
                    <a:pt x="199" y="251"/>
                    <a:pt x="199" y="251"/>
                  </a:cubicBezTo>
                  <a:moveTo>
                    <a:pt x="214" y="251"/>
                  </a:moveTo>
                  <a:cubicBezTo>
                    <a:pt x="214" y="244"/>
                    <a:pt x="214" y="244"/>
                    <a:pt x="214" y="244"/>
                  </a:cubicBezTo>
                  <a:cubicBezTo>
                    <a:pt x="221" y="244"/>
                    <a:pt x="221" y="244"/>
                    <a:pt x="221" y="244"/>
                  </a:cubicBezTo>
                  <a:cubicBezTo>
                    <a:pt x="221" y="251"/>
                    <a:pt x="221" y="251"/>
                    <a:pt x="221" y="251"/>
                  </a:cubicBezTo>
                  <a:cubicBezTo>
                    <a:pt x="214" y="251"/>
                    <a:pt x="214" y="251"/>
                    <a:pt x="214" y="251"/>
                  </a:cubicBezTo>
                  <a:moveTo>
                    <a:pt x="229" y="251"/>
                  </a:moveTo>
                  <a:cubicBezTo>
                    <a:pt x="229" y="244"/>
                    <a:pt x="229" y="244"/>
                    <a:pt x="229" y="244"/>
                  </a:cubicBezTo>
                  <a:cubicBezTo>
                    <a:pt x="236" y="244"/>
                    <a:pt x="236" y="244"/>
                    <a:pt x="236" y="244"/>
                  </a:cubicBezTo>
                  <a:cubicBezTo>
                    <a:pt x="236" y="251"/>
                    <a:pt x="236" y="251"/>
                    <a:pt x="236" y="251"/>
                  </a:cubicBezTo>
                  <a:cubicBezTo>
                    <a:pt x="229" y="251"/>
                    <a:pt x="229" y="251"/>
                    <a:pt x="229" y="251"/>
                  </a:cubicBezTo>
                  <a:moveTo>
                    <a:pt x="244" y="251"/>
                  </a:moveTo>
                  <a:cubicBezTo>
                    <a:pt x="244" y="244"/>
                    <a:pt x="244" y="244"/>
                    <a:pt x="244" y="244"/>
                  </a:cubicBezTo>
                  <a:cubicBezTo>
                    <a:pt x="251" y="244"/>
                    <a:pt x="251" y="244"/>
                    <a:pt x="251" y="244"/>
                  </a:cubicBezTo>
                  <a:cubicBezTo>
                    <a:pt x="251" y="251"/>
                    <a:pt x="251" y="251"/>
                    <a:pt x="251" y="251"/>
                  </a:cubicBezTo>
                  <a:cubicBezTo>
                    <a:pt x="244" y="251"/>
                    <a:pt x="244" y="251"/>
                    <a:pt x="244" y="251"/>
                  </a:cubicBezTo>
                  <a:moveTo>
                    <a:pt x="258" y="251"/>
                  </a:moveTo>
                  <a:cubicBezTo>
                    <a:pt x="258" y="244"/>
                    <a:pt x="258" y="244"/>
                    <a:pt x="258" y="244"/>
                  </a:cubicBezTo>
                  <a:cubicBezTo>
                    <a:pt x="265" y="244"/>
                    <a:pt x="265" y="244"/>
                    <a:pt x="265" y="244"/>
                  </a:cubicBezTo>
                  <a:cubicBezTo>
                    <a:pt x="265" y="251"/>
                    <a:pt x="265" y="251"/>
                    <a:pt x="265" y="251"/>
                  </a:cubicBezTo>
                  <a:cubicBezTo>
                    <a:pt x="258" y="251"/>
                    <a:pt x="258" y="251"/>
                    <a:pt x="258" y="251"/>
                  </a:cubicBezTo>
                  <a:moveTo>
                    <a:pt x="273" y="251"/>
                  </a:moveTo>
                  <a:cubicBezTo>
                    <a:pt x="273" y="244"/>
                    <a:pt x="273" y="244"/>
                    <a:pt x="273" y="244"/>
                  </a:cubicBezTo>
                  <a:cubicBezTo>
                    <a:pt x="280" y="244"/>
                    <a:pt x="280" y="244"/>
                    <a:pt x="280" y="244"/>
                  </a:cubicBezTo>
                  <a:cubicBezTo>
                    <a:pt x="280" y="251"/>
                    <a:pt x="280" y="251"/>
                    <a:pt x="280" y="251"/>
                  </a:cubicBezTo>
                  <a:cubicBezTo>
                    <a:pt x="273" y="251"/>
                    <a:pt x="273" y="251"/>
                    <a:pt x="273" y="251"/>
                  </a:cubicBezTo>
                  <a:moveTo>
                    <a:pt x="288" y="251"/>
                  </a:moveTo>
                  <a:cubicBezTo>
                    <a:pt x="288" y="244"/>
                    <a:pt x="288" y="244"/>
                    <a:pt x="288" y="244"/>
                  </a:cubicBezTo>
                  <a:cubicBezTo>
                    <a:pt x="295" y="244"/>
                    <a:pt x="295" y="244"/>
                    <a:pt x="295" y="244"/>
                  </a:cubicBezTo>
                  <a:cubicBezTo>
                    <a:pt x="295" y="251"/>
                    <a:pt x="295" y="251"/>
                    <a:pt x="295" y="251"/>
                  </a:cubicBezTo>
                  <a:cubicBezTo>
                    <a:pt x="288" y="251"/>
                    <a:pt x="288" y="251"/>
                    <a:pt x="288" y="251"/>
                  </a:cubicBezTo>
                  <a:moveTo>
                    <a:pt x="303" y="251"/>
                  </a:moveTo>
                  <a:cubicBezTo>
                    <a:pt x="303" y="244"/>
                    <a:pt x="303" y="244"/>
                    <a:pt x="303" y="244"/>
                  </a:cubicBezTo>
                  <a:cubicBezTo>
                    <a:pt x="310" y="244"/>
                    <a:pt x="310" y="244"/>
                    <a:pt x="310" y="244"/>
                  </a:cubicBezTo>
                  <a:cubicBezTo>
                    <a:pt x="310" y="251"/>
                    <a:pt x="310" y="251"/>
                    <a:pt x="310" y="251"/>
                  </a:cubicBezTo>
                  <a:cubicBezTo>
                    <a:pt x="303" y="251"/>
                    <a:pt x="303" y="251"/>
                    <a:pt x="303" y="251"/>
                  </a:cubicBezTo>
                  <a:moveTo>
                    <a:pt x="317" y="251"/>
                  </a:moveTo>
                  <a:cubicBezTo>
                    <a:pt x="317" y="244"/>
                    <a:pt x="317" y="244"/>
                    <a:pt x="317" y="244"/>
                  </a:cubicBezTo>
                  <a:cubicBezTo>
                    <a:pt x="324" y="244"/>
                    <a:pt x="324" y="244"/>
                    <a:pt x="324" y="244"/>
                  </a:cubicBezTo>
                  <a:cubicBezTo>
                    <a:pt x="324" y="251"/>
                    <a:pt x="324" y="251"/>
                    <a:pt x="324" y="251"/>
                  </a:cubicBezTo>
                  <a:cubicBezTo>
                    <a:pt x="317" y="251"/>
                    <a:pt x="317" y="251"/>
                    <a:pt x="317" y="251"/>
                  </a:cubicBezTo>
                  <a:moveTo>
                    <a:pt x="332" y="251"/>
                  </a:moveTo>
                  <a:cubicBezTo>
                    <a:pt x="332" y="244"/>
                    <a:pt x="332" y="244"/>
                    <a:pt x="332" y="244"/>
                  </a:cubicBezTo>
                  <a:cubicBezTo>
                    <a:pt x="339" y="244"/>
                    <a:pt x="339" y="244"/>
                    <a:pt x="339" y="244"/>
                  </a:cubicBezTo>
                  <a:cubicBezTo>
                    <a:pt x="339" y="251"/>
                    <a:pt x="339" y="251"/>
                    <a:pt x="339" y="251"/>
                  </a:cubicBezTo>
                  <a:cubicBezTo>
                    <a:pt x="332" y="251"/>
                    <a:pt x="332" y="251"/>
                    <a:pt x="332" y="251"/>
                  </a:cubicBezTo>
                  <a:moveTo>
                    <a:pt x="347" y="251"/>
                  </a:moveTo>
                  <a:cubicBezTo>
                    <a:pt x="347" y="244"/>
                    <a:pt x="347" y="244"/>
                    <a:pt x="347" y="244"/>
                  </a:cubicBezTo>
                  <a:cubicBezTo>
                    <a:pt x="354" y="244"/>
                    <a:pt x="354" y="244"/>
                    <a:pt x="354" y="244"/>
                  </a:cubicBezTo>
                  <a:cubicBezTo>
                    <a:pt x="354" y="251"/>
                    <a:pt x="354" y="251"/>
                    <a:pt x="354" y="251"/>
                  </a:cubicBezTo>
                  <a:cubicBezTo>
                    <a:pt x="347" y="251"/>
                    <a:pt x="347" y="251"/>
                    <a:pt x="347" y="251"/>
                  </a:cubicBezTo>
                  <a:moveTo>
                    <a:pt x="362" y="251"/>
                  </a:moveTo>
                  <a:cubicBezTo>
                    <a:pt x="362" y="244"/>
                    <a:pt x="362" y="244"/>
                    <a:pt x="362" y="244"/>
                  </a:cubicBezTo>
                  <a:cubicBezTo>
                    <a:pt x="369" y="244"/>
                    <a:pt x="369" y="244"/>
                    <a:pt x="369" y="244"/>
                  </a:cubicBezTo>
                  <a:cubicBezTo>
                    <a:pt x="369" y="251"/>
                    <a:pt x="369" y="251"/>
                    <a:pt x="369" y="251"/>
                  </a:cubicBezTo>
                  <a:cubicBezTo>
                    <a:pt x="362" y="251"/>
                    <a:pt x="362" y="251"/>
                    <a:pt x="362" y="251"/>
                  </a:cubicBezTo>
                  <a:moveTo>
                    <a:pt x="8" y="236"/>
                  </a:moveTo>
                  <a:cubicBezTo>
                    <a:pt x="8" y="229"/>
                    <a:pt x="8" y="229"/>
                    <a:pt x="8" y="229"/>
                  </a:cubicBezTo>
                  <a:cubicBezTo>
                    <a:pt x="15" y="229"/>
                    <a:pt x="15" y="229"/>
                    <a:pt x="15" y="229"/>
                  </a:cubicBezTo>
                  <a:cubicBezTo>
                    <a:pt x="15" y="236"/>
                    <a:pt x="15" y="236"/>
                    <a:pt x="15" y="236"/>
                  </a:cubicBezTo>
                  <a:cubicBezTo>
                    <a:pt x="8" y="236"/>
                    <a:pt x="8" y="236"/>
                    <a:pt x="8" y="236"/>
                  </a:cubicBezTo>
                  <a:moveTo>
                    <a:pt x="22" y="236"/>
                  </a:moveTo>
                  <a:cubicBezTo>
                    <a:pt x="22" y="229"/>
                    <a:pt x="22" y="229"/>
                    <a:pt x="22" y="229"/>
                  </a:cubicBezTo>
                  <a:cubicBezTo>
                    <a:pt x="29" y="229"/>
                    <a:pt x="29" y="229"/>
                    <a:pt x="29" y="229"/>
                  </a:cubicBezTo>
                  <a:cubicBezTo>
                    <a:pt x="29" y="236"/>
                    <a:pt x="29" y="236"/>
                    <a:pt x="29" y="236"/>
                  </a:cubicBezTo>
                  <a:cubicBezTo>
                    <a:pt x="22" y="236"/>
                    <a:pt x="22" y="236"/>
                    <a:pt x="22" y="236"/>
                  </a:cubicBezTo>
                  <a:moveTo>
                    <a:pt x="37" y="236"/>
                  </a:moveTo>
                  <a:cubicBezTo>
                    <a:pt x="37" y="229"/>
                    <a:pt x="37" y="229"/>
                    <a:pt x="37" y="229"/>
                  </a:cubicBezTo>
                  <a:cubicBezTo>
                    <a:pt x="44" y="229"/>
                    <a:pt x="44" y="229"/>
                    <a:pt x="44" y="229"/>
                  </a:cubicBezTo>
                  <a:cubicBezTo>
                    <a:pt x="44" y="236"/>
                    <a:pt x="44" y="236"/>
                    <a:pt x="44" y="236"/>
                  </a:cubicBezTo>
                  <a:cubicBezTo>
                    <a:pt x="37" y="236"/>
                    <a:pt x="37" y="236"/>
                    <a:pt x="37" y="236"/>
                  </a:cubicBezTo>
                  <a:moveTo>
                    <a:pt x="52" y="236"/>
                  </a:moveTo>
                  <a:cubicBezTo>
                    <a:pt x="52" y="229"/>
                    <a:pt x="52" y="229"/>
                    <a:pt x="52" y="229"/>
                  </a:cubicBezTo>
                  <a:cubicBezTo>
                    <a:pt x="59" y="229"/>
                    <a:pt x="59" y="229"/>
                    <a:pt x="59" y="229"/>
                  </a:cubicBezTo>
                  <a:cubicBezTo>
                    <a:pt x="59" y="236"/>
                    <a:pt x="59" y="236"/>
                    <a:pt x="59" y="236"/>
                  </a:cubicBezTo>
                  <a:cubicBezTo>
                    <a:pt x="52" y="236"/>
                    <a:pt x="52" y="236"/>
                    <a:pt x="52" y="236"/>
                  </a:cubicBezTo>
                  <a:moveTo>
                    <a:pt x="67" y="236"/>
                  </a:moveTo>
                  <a:cubicBezTo>
                    <a:pt x="67" y="229"/>
                    <a:pt x="67" y="229"/>
                    <a:pt x="67" y="229"/>
                  </a:cubicBezTo>
                  <a:cubicBezTo>
                    <a:pt x="74" y="229"/>
                    <a:pt x="74" y="229"/>
                    <a:pt x="74" y="229"/>
                  </a:cubicBezTo>
                  <a:cubicBezTo>
                    <a:pt x="74" y="236"/>
                    <a:pt x="74" y="236"/>
                    <a:pt x="74" y="236"/>
                  </a:cubicBezTo>
                  <a:cubicBezTo>
                    <a:pt x="67" y="236"/>
                    <a:pt x="67" y="236"/>
                    <a:pt x="67" y="236"/>
                  </a:cubicBezTo>
                  <a:moveTo>
                    <a:pt x="81" y="236"/>
                  </a:moveTo>
                  <a:cubicBezTo>
                    <a:pt x="81" y="229"/>
                    <a:pt x="81" y="229"/>
                    <a:pt x="81" y="229"/>
                  </a:cubicBezTo>
                  <a:cubicBezTo>
                    <a:pt x="88" y="229"/>
                    <a:pt x="88" y="229"/>
                    <a:pt x="88" y="229"/>
                  </a:cubicBezTo>
                  <a:cubicBezTo>
                    <a:pt x="88" y="236"/>
                    <a:pt x="88" y="236"/>
                    <a:pt x="88" y="236"/>
                  </a:cubicBezTo>
                  <a:cubicBezTo>
                    <a:pt x="81" y="236"/>
                    <a:pt x="81" y="236"/>
                    <a:pt x="81" y="236"/>
                  </a:cubicBezTo>
                  <a:moveTo>
                    <a:pt x="96" y="236"/>
                  </a:moveTo>
                  <a:cubicBezTo>
                    <a:pt x="96" y="229"/>
                    <a:pt x="96" y="229"/>
                    <a:pt x="96" y="229"/>
                  </a:cubicBezTo>
                  <a:cubicBezTo>
                    <a:pt x="103" y="229"/>
                    <a:pt x="103" y="229"/>
                    <a:pt x="103" y="229"/>
                  </a:cubicBezTo>
                  <a:cubicBezTo>
                    <a:pt x="103" y="236"/>
                    <a:pt x="103" y="236"/>
                    <a:pt x="103" y="236"/>
                  </a:cubicBezTo>
                  <a:cubicBezTo>
                    <a:pt x="96" y="236"/>
                    <a:pt x="96" y="236"/>
                    <a:pt x="96" y="236"/>
                  </a:cubicBezTo>
                  <a:moveTo>
                    <a:pt x="111" y="236"/>
                  </a:moveTo>
                  <a:cubicBezTo>
                    <a:pt x="111" y="229"/>
                    <a:pt x="111" y="229"/>
                    <a:pt x="111" y="229"/>
                  </a:cubicBezTo>
                  <a:cubicBezTo>
                    <a:pt x="118" y="229"/>
                    <a:pt x="118" y="229"/>
                    <a:pt x="118" y="229"/>
                  </a:cubicBezTo>
                  <a:cubicBezTo>
                    <a:pt x="118" y="236"/>
                    <a:pt x="118" y="236"/>
                    <a:pt x="118" y="236"/>
                  </a:cubicBezTo>
                  <a:cubicBezTo>
                    <a:pt x="111" y="236"/>
                    <a:pt x="111" y="236"/>
                    <a:pt x="111" y="236"/>
                  </a:cubicBezTo>
                  <a:moveTo>
                    <a:pt x="126" y="236"/>
                  </a:moveTo>
                  <a:cubicBezTo>
                    <a:pt x="126" y="229"/>
                    <a:pt x="126" y="229"/>
                    <a:pt x="126" y="229"/>
                  </a:cubicBezTo>
                  <a:cubicBezTo>
                    <a:pt x="133" y="229"/>
                    <a:pt x="133" y="229"/>
                    <a:pt x="133" y="229"/>
                  </a:cubicBezTo>
                  <a:cubicBezTo>
                    <a:pt x="133" y="236"/>
                    <a:pt x="133" y="236"/>
                    <a:pt x="133" y="236"/>
                  </a:cubicBezTo>
                  <a:cubicBezTo>
                    <a:pt x="126" y="236"/>
                    <a:pt x="126" y="236"/>
                    <a:pt x="126" y="236"/>
                  </a:cubicBezTo>
                  <a:moveTo>
                    <a:pt x="140" y="236"/>
                  </a:moveTo>
                  <a:cubicBezTo>
                    <a:pt x="140" y="229"/>
                    <a:pt x="140" y="229"/>
                    <a:pt x="140" y="229"/>
                  </a:cubicBezTo>
                  <a:cubicBezTo>
                    <a:pt x="147" y="229"/>
                    <a:pt x="147" y="229"/>
                    <a:pt x="147" y="229"/>
                  </a:cubicBezTo>
                  <a:cubicBezTo>
                    <a:pt x="147" y="236"/>
                    <a:pt x="147" y="236"/>
                    <a:pt x="147" y="236"/>
                  </a:cubicBezTo>
                  <a:cubicBezTo>
                    <a:pt x="140" y="236"/>
                    <a:pt x="140" y="236"/>
                    <a:pt x="140" y="236"/>
                  </a:cubicBezTo>
                  <a:moveTo>
                    <a:pt x="155" y="236"/>
                  </a:moveTo>
                  <a:cubicBezTo>
                    <a:pt x="155" y="229"/>
                    <a:pt x="155" y="229"/>
                    <a:pt x="155" y="229"/>
                  </a:cubicBezTo>
                  <a:cubicBezTo>
                    <a:pt x="162" y="229"/>
                    <a:pt x="162" y="229"/>
                    <a:pt x="162" y="229"/>
                  </a:cubicBezTo>
                  <a:cubicBezTo>
                    <a:pt x="162" y="236"/>
                    <a:pt x="162" y="236"/>
                    <a:pt x="162" y="236"/>
                  </a:cubicBezTo>
                  <a:cubicBezTo>
                    <a:pt x="155" y="236"/>
                    <a:pt x="155" y="236"/>
                    <a:pt x="155" y="236"/>
                  </a:cubicBezTo>
                  <a:moveTo>
                    <a:pt x="170" y="236"/>
                  </a:moveTo>
                  <a:cubicBezTo>
                    <a:pt x="170" y="229"/>
                    <a:pt x="170" y="229"/>
                    <a:pt x="170" y="229"/>
                  </a:cubicBezTo>
                  <a:cubicBezTo>
                    <a:pt x="177" y="229"/>
                    <a:pt x="177" y="229"/>
                    <a:pt x="177" y="229"/>
                  </a:cubicBezTo>
                  <a:cubicBezTo>
                    <a:pt x="177" y="236"/>
                    <a:pt x="177" y="236"/>
                    <a:pt x="177" y="236"/>
                  </a:cubicBezTo>
                  <a:cubicBezTo>
                    <a:pt x="170" y="236"/>
                    <a:pt x="170" y="236"/>
                    <a:pt x="170" y="236"/>
                  </a:cubicBezTo>
                  <a:moveTo>
                    <a:pt x="185" y="236"/>
                  </a:moveTo>
                  <a:cubicBezTo>
                    <a:pt x="185" y="229"/>
                    <a:pt x="185" y="229"/>
                    <a:pt x="185" y="229"/>
                  </a:cubicBezTo>
                  <a:cubicBezTo>
                    <a:pt x="192" y="229"/>
                    <a:pt x="192" y="229"/>
                    <a:pt x="192" y="229"/>
                  </a:cubicBezTo>
                  <a:cubicBezTo>
                    <a:pt x="192" y="236"/>
                    <a:pt x="192" y="236"/>
                    <a:pt x="192" y="236"/>
                  </a:cubicBezTo>
                  <a:cubicBezTo>
                    <a:pt x="185" y="236"/>
                    <a:pt x="185" y="236"/>
                    <a:pt x="185" y="236"/>
                  </a:cubicBezTo>
                  <a:moveTo>
                    <a:pt x="199" y="236"/>
                  </a:moveTo>
                  <a:cubicBezTo>
                    <a:pt x="199" y="229"/>
                    <a:pt x="199" y="229"/>
                    <a:pt x="199" y="229"/>
                  </a:cubicBezTo>
                  <a:cubicBezTo>
                    <a:pt x="206" y="229"/>
                    <a:pt x="206" y="229"/>
                    <a:pt x="206" y="229"/>
                  </a:cubicBezTo>
                  <a:cubicBezTo>
                    <a:pt x="206" y="236"/>
                    <a:pt x="206" y="236"/>
                    <a:pt x="206" y="236"/>
                  </a:cubicBezTo>
                  <a:cubicBezTo>
                    <a:pt x="199" y="236"/>
                    <a:pt x="199" y="236"/>
                    <a:pt x="199" y="236"/>
                  </a:cubicBezTo>
                  <a:moveTo>
                    <a:pt x="214" y="236"/>
                  </a:moveTo>
                  <a:cubicBezTo>
                    <a:pt x="214" y="229"/>
                    <a:pt x="214" y="229"/>
                    <a:pt x="214" y="229"/>
                  </a:cubicBezTo>
                  <a:cubicBezTo>
                    <a:pt x="221" y="229"/>
                    <a:pt x="221" y="229"/>
                    <a:pt x="221" y="229"/>
                  </a:cubicBezTo>
                  <a:cubicBezTo>
                    <a:pt x="221" y="236"/>
                    <a:pt x="221" y="236"/>
                    <a:pt x="221" y="236"/>
                  </a:cubicBezTo>
                  <a:cubicBezTo>
                    <a:pt x="214" y="236"/>
                    <a:pt x="214" y="236"/>
                    <a:pt x="214" y="236"/>
                  </a:cubicBezTo>
                  <a:moveTo>
                    <a:pt x="229" y="236"/>
                  </a:moveTo>
                  <a:cubicBezTo>
                    <a:pt x="229" y="229"/>
                    <a:pt x="229" y="229"/>
                    <a:pt x="229" y="229"/>
                  </a:cubicBezTo>
                  <a:cubicBezTo>
                    <a:pt x="236" y="229"/>
                    <a:pt x="236" y="229"/>
                    <a:pt x="236" y="229"/>
                  </a:cubicBezTo>
                  <a:cubicBezTo>
                    <a:pt x="236" y="236"/>
                    <a:pt x="236" y="236"/>
                    <a:pt x="236" y="236"/>
                  </a:cubicBezTo>
                  <a:cubicBezTo>
                    <a:pt x="229" y="236"/>
                    <a:pt x="229" y="236"/>
                    <a:pt x="229" y="236"/>
                  </a:cubicBezTo>
                  <a:moveTo>
                    <a:pt x="244" y="236"/>
                  </a:moveTo>
                  <a:cubicBezTo>
                    <a:pt x="244" y="229"/>
                    <a:pt x="244" y="229"/>
                    <a:pt x="244" y="229"/>
                  </a:cubicBezTo>
                  <a:cubicBezTo>
                    <a:pt x="251" y="229"/>
                    <a:pt x="251" y="229"/>
                    <a:pt x="251" y="229"/>
                  </a:cubicBezTo>
                  <a:cubicBezTo>
                    <a:pt x="251" y="236"/>
                    <a:pt x="251" y="236"/>
                    <a:pt x="251" y="236"/>
                  </a:cubicBezTo>
                  <a:cubicBezTo>
                    <a:pt x="244" y="236"/>
                    <a:pt x="244" y="236"/>
                    <a:pt x="244" y="236"/>
                  </a:cubicBezTo>
                  <a:moveTo>
                    <a:pt x="258" y="236"/>
                  </a:moveTo>
                  <a:cubicBezTo>
                    <a:pt x="258" y="229"/>
                    <a:pt x="258" y="229"/>
                    <a:pt x="258" y="229"/>
                  </a:cubicBezTo>
                  <a:cubicBezTo>
                    <a:pt x="265" y="229"/>
                    <a:pt x="265" y="229"/>
                    <a:pt x="265" y="229"/>
                  </a:cubicBezTo>
                  <a:cubicBezTo>
                    <a:pt x="265" y="236"/>
                    <a:pt x="265" y="236"/>
                    <a:pt x="265" y="236"/>
                  </a:cubicBezTo>
                  <a:cubicBezTo>
                    <a:pt x="258" y="236"/>
                    <a:pt x="258" y="236"/>
                    <a:pt x="258" y="236"/>
                  </a:cubicBezTo>
                  <a:moveTo>
                    <a:pt x="273" y="236"/>
                  </a:moveTo>
                  <a:cubicBezTo>
                    <a:pt x="273" y="229"/>
                    <a:pt x="273" y="229"/>
                    <a:pt x="273" y="229"/>
                  </a:cubicBezTo>
                  <a:cubicBezTo>
                    <a:pt x="280" y="229"/>
                    <a:pt x="280" y="229"/>
                    <a:pt x="280" y="229"/>
                  </a:cubicBezTo>
                  <a:cubicBezTo>
                    <a:pt x="280" y="236"/>
                    <a:pt x="280" y="236"/>
                    <a:pt x="280" y="236"/>
                  </a:cubicBezTo>
                  <a:cubicBezTo>
                    <a:pt x="273" y="236"/>
                    <a:pt x="273" y="236"/>
                    <a:pt x="273" y="236"/>
                  </a:cubicBezTo>
                  <a:moveTo>
                    <a:pt x="288" y="236"/>
                  </a:moveTo>
                  <a:cubicBezTo>
                    <a:pt x="288" y="229"/>
                    <a:pt x="288" y="229"/>
                    <a:pt x="288" y="229"/>
                  </a:cubicBezTo>
                  <a:cubicBezTo>
                    <a:pt x="295" y="229"/>
                    <a:pt x="295" y="229"/>
                    <a:pt x="295" y="229"/>
                  </a:cubicBezTo>
                  <a:cubicBezTo>
                    <a:pt x="295" y="236"/>
                    <a:pt x="295" y="236"/>
                    <a:pt x="295" y="236"/>
                  </a:cubicBezTo>
                  <a:cubicBezTo>
                    <a:pt x="288" y="236"/>
                    <a:pt x="288" y="236"/>
                    <a:pt x="288" y="236"/>
                  </a:cubicBezTo>
                  <a:moveTo>
                    <a:pt x="303" y="236"/>
                  </a:moveTo>
                  <a:cubicBezTo>
                    <a:pt x="303" y="229"/>
                    <a:pt x="303" y="229"/>
                    <a:pt x="303" y="229"/>
                  </a:cubicBezTo>
                  <a:cubicBezTo>
                    <a:pt x="310" y="229"/>
                    <a:pt x="310" y="229"/>
                    <a:pt x="310" y="229"/>
                  </a:cubicBezTo>
                  <a:cubicBezTo>
                    <a:pt x="310" y="236"/>
                    <a:pt x="310" y="236"/>
                    <a:pt x="310" y="236"/>
                  </a:cubicBezTo>
                  <a:cubicBezTo>
                    <a:pt x="303" y="236"/>
                    <a:pt x="303" y="236"/>
                    <a:pt x="303" y="236"/>
                  </a:cubicBezTo>
                  <a:moveTo>
                    <a:pt x="317" y="236"/>
                  </a:moveTo>
                  <a:cubicBezTo>
                    <a:pt x="317" y="229"/>
                    <a:pt x="317" y="229"/>
                    <a:pt x="317" y="229"/>
                  </a:cubicBezTo>
                  <a:cubicBezTo>
                    <a:pt x="324" y="229"/>
                    <a:pt x="324" y="229"/>
                    <a:pt x="324" y="229"/>
                  </a:cubicBezTo>
                  <a:cubicBezTo>
                    <a:pt x="324" y="236"/>
                    <a:pt x="324" y="236"/>
                    <a:pt x="324" y="236"/>
                  </a:cubicBezTo>
                  <a:cubicBezTo>
                    <a:pt x="317" y="236"/>
                    <a:pt x="317" y="236"/>
                    <a:pt x="317" y="236"/>
                  </a:cubicBezTo>
                  <a:moveTo>
                    <a:pt x="332" y="236"/>
                  </a:moveTo>
                  <a:cubicBezTo>
                    <a:pt x="332" y="229"/>
                    <a:pt x="332" y="229"/>
                    <a:pt x="332" y="229"/>
                  </a:cubicBezTo>
                  <a:cubicBezTo>
                    <a:pt x="339" y="229"/>
                    <a:pt x="339" y="229"/>
                    <a:pt x="339" y="229"/>
                  </a:cubicBezTo>
                  <a:cubicBezTo>
                    <a:pt x="339" y="236"/>
                    <a:pt x="339" y="236"/>
                    <a:pt x="339" y="236"/>
                  </a:cubicBezTo>
                  <a:cubicBezTo>
                    <a:pt x="332" y="236"/>
                    <a:pt x="332" y="236"/>
                    <a:pt x="332" y="236"/>
                  </a:cubicBezTo>
                  <a:moveTo>
                    <a:pt x="347" y="236"/>
                  </a:moveTo>
                  <a:cubicBezTo>
                    <a:pt x="347" y="229"/>
                    <a:pt x="347" y="229"/>
                    <a:pt x="347" y="229"/>
                  </a:cubicBezTo>
                  <a:cubicBezTo>
                    <a:pt x="354" y="229"/>
                    <a:pt x="354" y="229"/>
                    <a:pt x="354" y="229"/>
                  </a:cubicBezTo>
                  <a:cubicBezTo>
                    <a:pt x="354" y="236"/>
                    <a:pt x="354" y="236"/>
                    <a:pt x="354" y="236"/>
                  </a:cubicBezTo>
                  <a:cubicBezTo>
                    <a:pt x="347" y="236"/>
                    <a:pt x="347" y="236"/>
                    <a:pt x="347" y="236"/>
                  </a:cubicBezTo>
                  <a:moveTo>
                    <a:pt x="362" y="236"/>
                  </a:moveTo>
                  <a:cubicBezTo>
                    <a:pt x="362" y="229"/>
                    <a:pt x="362" y="229"/>
                    <a:pt x="362" y="229"/>
                  </a:cubicBezTo>
                  <a:cubicBezTo>
                    <a:pt x="369" y="229"/>
                    <a:pt x="369" y="229"/>
                    <a:pt x="369" y="229"/>
                  </a:cubicBezTo>
                  <a:cubicBezTo>
                    <a:pt x="369" y="236"/>
                    <a:pt x="369" y="236"/>
                    <a:pt x="369" y="236"/>
                  </a:cubicBezTo>
                  <a:cubicBezTo>
                    <a:pt x="362" y="236"/>
                    <a:pt x="362" y="236"/>
                    <a:pt x="362" y="236"/>
                  </a:cubicBezTo>
                  <a:moveTo>
                    <a:pt x="376" y="236"/>
                  </a:moveTo>
                  <a:cubicBezTo>
                    <a:pt x="376" y="229"/>
                    <a:pt x="376" y="229"/>
                    <a:pt x="376" y="229"/>
                  </a:cubicBezTo>
                  <a:cubicBezTo>
                    <a:pt x="383" y="229"/>
                    <a:pt x="383" y="229"/>
                    <a:pt x="383" y="229"/>
                  </a:cubicBezTo>
                  <a:cubicBezTo>
                    <a:pt x="383" y="236"/>
                    <a:pt x="383" y="236"/>
                    <a:pt x="383" y="236"/>
                  </a:cubicBezTo>
                  <a:cubicBezTo>
                    <a:pt x="376" y="236"/>
                    <a:pt x="376" y="236"/>
                    <a:pt x="376" y="236"/>
                  </a:cubicBezTo>
                  <a:moveTo>
                    <a:pt x="8" y="222"/>
                  </a:moveTo>
                  <a:cubicBezTo>
                    <a:pt x="8" y="215"/>
                    <a:pt x="8" y="215"/>
                    <a:pt x="8" y="215"/>
                  </a:cubicBezTo>
                  <a:cubicBezTo>
                    <a:pt x="15" y="215"/>
                    <a:pt x="15" y="215"/>
                    <a:pt x="15" y="215"/>
                  </a:cubicBezTo>
                  <a:cubicBezTo>
                    <a:pt x="15" y="222"/>
                    <a:pt x="15" y="222"/>
                    <a:pt x="15" y="222"/>
                  </a:cubicBezTo>
                  <a:cubicBezTo>
                    <a:pt x="8" y="222"/>
                    <a:pt x="8" y="222"/>
                    <a:pt x="8" y="222"/>
                  </a:cubicBezTo>
                  <a:moveTo>
                    <a:pt x="22" y="222"/>
                  </a:moveTo>
                  <a:cubicBezTo>
                    <a:pt x="22" y="215"/>
                    <a:pt x="22" y="215"/>
                    <a:pt x="22" y="215"/>
                  </a:cubicBezTo>
                  <a:cubicBezTo>
                    <a:pt x="29" y="215"/>
                    <a:pt x="29" y="215"/>
                    <a:pt x="29" y="215"/>
                  </a:cubicBezTo>
                  <a:cubicBezTo>
                    <a:pt x="29" y="222"/>
                    <a:pt x="29" y="222"/>
                    <a:pt x="29" y="222"/>
                  </a:cubicBezTo>
                  <a:cubicBezTo>
                    <a:pt x="22" y="222"/>
                    <a:pt x="22" y="222"/>
                    <a:pt x="22" y="222"/>
                  </a:cubicBezTo>
                  <a:moveTo>
                    <a:pt x="37" y="222"/>
                  </a:moveTo>
                  <a:cubicBezTo>
                    <a:pt x="37" y="215"/>
                    <a:pt x="37" y="215"/>
                    <a:pt x="37" y="215"/>
                  </a:cubicBezTo>
                  <a:cubicBezTo>
                    <a:pt x="44" y="215"/>
                    <a:pt x="44" y="215"/>
                    <a:pt x="44" y="215"/>
                  </a:cubicBezTo>
                  <a:cubicBezTo>
                    <a:pt x="44" y="222"/>
                    <a:pt x="44" y="222"/>
                    <a:pt x="44" y="222"/>
                  </a:cubicBezTo>
                  <a:cubicBezTo>
                    <a:pt x="37" y="222"/>
                    <a:pt x="37" y="222"/>
                    <a:pt x="37" y="222"/>
                  </a:cubicBezTo>
                  <a:moveTo>
                    <a:pt x="52" y="222"/>
                  </a:moveTo>
                  <a:cubicBezTo>
                    <a:pt x="52" y="215"/>
                    <a:pt x="52" y="215"/>
                    <a:pt x="52" y="215"/>
                  </a:cubicBezTo>
                  <a:cubicBezTo>
                    <a:pt x="59" y="215"/>
                    <a:pt x="59" y="215"/>
                    <a:pt x="59" y="215"/>
                  </a:cubicBezTo>
                  <a:cubicBezTo>
                    <a:pt x="59" y="222"/>
                    <a:pt x="59" y="222"/>
                    <a:pt x="59" y="222"/>
                  </a:cubicBezTo>
                  <a:cubicBezTo>
                    <a:pt x="52" y="222"/>
                    <a:pt x="52" y="222"/>
                    <a:pt x="52" y="222"/>
                  </a:cubicBezTo>
                  <a:moveTo>
                    <a:pt x="67" y="222"/>
                  </a:moveTo>
                  <a:cubicBezTo>
                    <a:pt x="67" y="215"/>
                    <a:pt x="67" y="215"/>
                    <a:pt x="67" y="215"/>
                  </a:cubicBezTo>
                  <a:cubicBezTo>
                    <a:pt x="74" y="215"/>
                    <a:pt x="74" y="215"/>
                    <a:pt x="74" y="215"/>
                  </a:cubicBezTo>
                  <a:cubicBezTo>
                    <a:pt x="74" y="222"/>
                    <a:pt x="74" y="222"/>
                    <a:pt x="74" y="222"/>
                  </a:cubicBezTo>
                  <a:cubicBezTo>
                    <a:pt x="67" y="222"/>
                    <a:pt x="67" y="222"/>
                    <a:pt x="67" y="222"/>
                  </a:cubicBezTo>
                  <a:moveTo>
                    <a:pt x="81" y="222"/>
                  </a:moveTo>
                  <a:cubicBezTo>
                    <a:pt x="81" y="215"/>
                    <a:pt x="81" y="215"/>
                    <a:pt x="81" y="215"/>
                  </a:cubicBezTo>
                  <a:cubicBezTo>
                    <a:pt x="88" y="215"/>
                    <a:pt x="88" y="215"/>
                    <a:pt x="88" y="215"/>
                  </a:cubicBezTo>
                  <a:cubicBezTo>
                    <a:pt x="88" y="222"/>
                    <a:pt x="88" y="222"/>
                    <a:pt x="88" y="222"/>
                  </a:cubicBezTo>
                  <a:cubicBezTo>
                    <a:pt x="81" y="222"/>
                    <a:pt x="81" y="222"/>
                    <a:pt x="81" y="222"/>
                  </a:cubicBezTo>
                  <a:moveTo>
                    <a:pt x="96" y="222"/>
                  </a:moveTo>
                  <a:cubicBezTo>
                    <a:pt x="96" y="215"/>
                    <a:pt x="96" y="215"/>
                    <a:pt x="96" y="215"/>
                  </a:cubicBezTo>
                  <a:cubicBezTo>
                    <a:pt x="103" y="215"/>
                    <a:pt x="103" y="215"/>
                    <a:pt x="103" y="215"/>
                  </a:cubicBezTo>
                  <a:cubicBezTo>
                    <a:pt x="103" y="222"/>
                    <a:pt x="103" y="222"/>
                    <a:pt x="103" y="222"/>
                  </a:cubicBezTo>
                  <a:cubicBezTo>
                    <a:pt x="96" y="222"/>
                    <a:pt x="96" y="222"/>
                    <a:pt x="96" y="222"/>
                  </a:cubicBezTo>
                  <a:moveTo>
                    <a:pt x="111" y="222"/>
                  </a:moveTo>
                  <a:cubicBezTo>
                    <a:pt x="111" y="215"/>
                    <a:pt x="111" y="215"/>
                    <a:pt x="111" y="215"/>
                  </a:cubicBezTo>
                  <a:cubicBezTo>
                    <a:pt x="118" y="215"/>
                    <a:pt x="118" y="215"/>
                    <a:pt x="118" y="215"/>
                  </a:cubicBezTo>
                  <a:cubicBezTo>
                    <a:pt x="118" y="222"/>
                    <a:pt x="118" y="222"/>
                    <a:pt x="118" y="222"/>
                  </a:cubicBezTo>
                  <a:cubicBezTo>
                    <a:pt x="111" y="222"/>
                    <a:pt x="111" y="222"/>
                    <a:pt x="111" y="222"/>
                  </a:cubicBezTo>
                  <a:moveTo>
                    <a:pt x="126" y="222"/>
                  </a:moveTo>
                  <a:cubicBezTo>
                    <a:pt x="126" y="215"/>
                    <a:pt x="126" y="215"/>
                    <a:pt x="126" y="215"/>
                  </a:cubicBezTo>
                  <a:cubicBezTo>
                    <a:pt x="133" y="215"/>
                    <a:pt x="133" y="215"/>
                    <a:pt x="133" y="215"/>
                  </a:cubicBezTo>
                  <a:cubicBezTo>
                    <a:pt x="133" y="222"/>
                    <a:pt x="133" y="222"/>
                    <a:pt x="133" y="222"/>
                  </a:cubicBezTo>
                  <a:cubicBezTo>
                    <a:pt x="126" y="222"/>
                    <a:pt x="126" y="222"/>
                    <a:pt x="126" y="222"/>
                  </a:cubicBezTo>
                  <a:moveTo>
                    <a:pt x="140" y="222"/>
                  </a:moveTo>
                  <a:cubicBezTo>
                    <a:pt x="140" y="215"/>
                    <a:pt x="140" y="215"/>
                    <a:pt x="140" y="215"/>
                  </a:cubicBezTo>
                  <a:cubicBezTo>
                    <a:pt x="147" y="215"/>
                    <a:pt x="147" y="215"/>
                    <a:pt x="147" y="215"/>
                  </a:cubicBezTo>
                  <a:cubicBezTo>
                    <a:pt x="147" y="222"/>
                    <a:pt x="147" y="222"/>
                    <a:pt x="147" y="222"/>
                  </a:cubicBezTo>
                  <a:cubicBezTo>
                    <a:pt x="140" y="222"/>
                    <a:pt x="140" y="222"/>
                    <a:pt x="140" y="222"/>
                  </a:cubicBezTo>
                  <a:moveTo>
                    <a:pt x="155" y="222"/>
                  </a:moveTo>
                  <a:cubicBezTo>
                    <a:pt x="155" y="215"/>
                    <a:pt x="155" y="215"/>
                    <a:pt x="155" y="215"/>
                  </a:cubicBezTo>
                  <a:cubicBezTo>
                    <a:pt x="162" y="215"/>
                    <a:pt x="162" y="215"/>
                    <a:pt x="162" y="215"/>
                  </a:cubicBezTo>
                  <a:cubicBezTo>
                    <a:pt x="162" y="222"/>
                    <a:pt x="162" y="222"/>
                    <a:pt x="162" y="222"/>
                  </a:cubicBezTo>
                  <a:cubicBezTo>
                    <a:pt x="155" y="222"/>
                    <a:pt x="155" y="222"/>
                    <a:pt x="155" y="222"/>
                  </a:cubicBezTo>
                  <a:moveTo>
                    <a:pt x="170" y="222"/>
                  </a:moveTo>
                  <a:cubicBezTo>
                    <a:pt x="170" y="215"/>
                    <a:pt x="170" y="215"/>
                    <a:pt x="170" y="215"/>
                  </a:cubicBezTo>
                  <a:cubicBezTo>
                    <a:pt x="177" y="215"/>
                    <a:pt x="177" y="215"/>
                    <a:pt x="177" y="215"/>
                  </a:cubicBezTo>
                  <a:cubicBezTo>
                    <a:pt x="177" y="222"/>
                    <a:pt x="177" y="222"/>
                    <a:pt x="177" y="222"/>
                  </a:cubicBezTo>
                  <a:cubicBezTo>
                    <a:pt x="170" y="222"/>
                    <a:pt x="170" y="222"/>
                    <a:pt x="170" y="222"/>
                  </a:cubicBezTo>
                  <a:moveTo>
                    <a:pt x="185" y="222"/>
                  </a:moveTo>
                  <a:cubicBezTo>
                    <a:pt x="185" y="215"/>
                    <a:pt x="185" y="215"/>
                    <a:pt x="185" y="215"/>
                  </a:cubicBezTo>
                  <a:cubicBezTo>
                    <a:pt x="192" y="215"/>
                    <a:pt x="192" y="215"/>
                    <a:pt x="192" y="215"/>
                  </a:cubicBezTo>
                  <a:cubicBezTo>
                    <a:pt x="192" y="222"/>
                    <a:pt x="192" y="222"/>
                    <a:pt x="192" y="222"/>
                  </a:cubicBezTo>
                  <a:cubicBezTo>
                    <a:pt x="185" y="222"/>
                    <a:pt x="185" y="222"/>
                    <a:pt x="185" y="222"/>
                  </a:cubicBezTo>
                  <a:moveTo>
                    <a:pt x="199" y="222"/>
                  </a:moveTo>
                  <a:cubicBezTo>
                    <a:pt x="199" y="215"/>
                    <a:pt x="199" y="215"/>
                    <a:pt x="199" y="215"/>
                  </a:cubicBezTo>
                  <a:cubicBezTo>
                    <a:pt x="206" y="215"/>
                    <a:pt x="206" y="215"/>
                    <a:pt x="206" y="215"/>
                  </a:cubicBezTo>
                  <a:cubicBezTo>
                    <a:pt x="206" y="222"/>
                    <a:pt x="206" y="222"/>
                    <a:pt x="206" y="222"/>
                  </a:cubicBezTo>
                  <a:cubicBezTo>
                    <a:pt x="199" y="222"/>
                    <a:pt x="199" y="222"/>
                    <a:pt x="199" y="222"/>
                  </a:cubicBezTo>
                  <a:moveTo>
                    <a:pt x="214" y="222"/>
                  </a:moveTo>
                  <a:cubicBezTo>
                    <a:pt x="214" y="215"/>
                    <a:pt x="214" y="215"/>
                    <a:pt x="214" y="215"/>
                  </a:cubicBezTo>
                  <a:cubicBezTo>
                    <a:pt x="221" y="215"/>
                    <a:pt x="221" y="215"/>
                    <a:pt x="221" y="215"/>
                  </a:cubicBezTo>
                  <a:cubicBezTo>
                    <a:pt x="221" y="222"/>
                    <a:pt x="221" y="222"/>
                    <a:pt x="221" y="222"/>
                  </a:cubicBezTo>
                  <a:cubicBezTo>
                    <a:pt x="214" y="222"/>
                    <a:pt x="214" y="222"/>
                    <a:pt x="214" y="222"/>
                  </a:cubicBezTo>
                  <a:moveTo>
                    <a:pt x="229" y="222"/>
                  </a:moveTo>
                  <a:cubicBezTo>
                    <a:pt x="229" y="215"/>
                    <a:pt x="229" y="215"/>
                    <a:pt x="229" y="215"/>
                  </a:cubicBezTo>
                  <a:cubicBezTo>
                    <a:pt x="236" y="215"/>
                    <a:pt x="236" y="215"/>
                    <a:pt x="236" y="215"/>
                  </a:cubicBezTo>
                  <a:cubicBezTo>
                    <a:pt x="236" y="222"/>
                    <a:pt x="236" y="222"/>
                    <a:pt x="236" y="222"/>
                  </a:cubicBezTo>
                  <a:cubicBezTo>
                    <a:pt x="229" y="222"/>
                    <a:pt x="229" y="222"/>
                    <a:pt x="229" y="222"/>
                  </a:cubicBezTo>
                  <a:moveTo>
                    <a:pt x="244" y="222"/>
                  </a:moveTo>
                  <a:cubicBezTo>
                    <a:pt x="244" y="215"/>
                    <a:pt x="244" y="215"/>
                    <a:pt x="244" y="215"/>
                  </a:cubicBezTo>
                  <a:cubicBezTo>
                    <a:pt x="251" y="215"/>
                    <a:pt x="251" y="215"/>
                    <a:pt x="251" y="215"/>
                  </a:cubicBezTo>
                  <a:cubicBezTo>
                    <a:pt x="251" y="222"/>
                    <a:pt x="251" y="222"/>
                    <a:pt x="251" y="222"/>
                  </a:cubicBezTo>
                  <a:cubicBezTo>
                    <a:pt x="244" y="222"/>
                    <a:pt x="244" y="222"/>
                    <a:pt x="244" y="222"/>
                  </a:cubicBezTo>
                  <a:moveTo>
                    <a:pt x="258" y="222"/>
                  </a:moveTo>
                  <a:cubicBezTo>
                    <a:pt x="258" y="215"/>
                    <a:pt x="258" y="215"/>
                    <a:pt x="258" y="215"/>
                  </a:cubicBezTo>
                  <a:cubicBezTo>
                    <a:pt x="265" y="215"/>
                    <a:pt x="265" y="215"/>
                    <a:pt x="265" y="215"/>
                  </a:cubicBezTo>
                  <a:cubicBezTo>
                    <a:pt x="265" y="222"/>
                    <a:pt x="265" y="222"/>
                    <a:pt x="265" y="222"/>
                  </a:cubicBezTo>
                  <a:cubicBezTo>
                    <a:pt x="258" y="222"/>
                    <a:pt x="258" y="222"/>
                    <a:pt x="258" y="222"/>
                  </a:cubicBezTo>
                  <a:moveTo>
                    <a:pt x="273" y="222"/>
                  </a:moveTo>
                  <a:cubicBezTo>
                    <a:pt x="273" y="215"/>
                    <a:pt x="273" y="215"/>
                    <a:pt x="273" y="215"/>
                  </a:cubicBezTo>
                  <a:cubicBezTo>
                    <a:pt x="280" y="215"/>
                    <a:pt x="280" y="215"/>
                    <a:pt x="280" y="215"/>
                  </a:cubicBezTo>
                  <a:cubicBezTo>
                    <a:pt x="280" y="222"/>
                    <a:pt x="280" y="222"/>
                    <a:pt x="280" y="222"/>
                  </a:cubicBezTo>
                  <a:cubicBezTo>
                    <a:pt x="273" y="222"/>
                    <a:pt x="273" y="222"/>
                    <a:pt x="273" y="222"/>
                  </a:cubicBezTo>
                  <a:moveTo>
                    <a:pt x="288" y="222"/>
                  </a:moveTo>
                  <a:cubicBezTo>
                    <a:pt x="288" y="215"/>
                    <a:pt x="288" y="215"/>
                    <a:pt x="288" y="215"/>
                  </a:cubicBezTo>
                  <a:cubicBezTo>
                    <a:pt x="295" y="215"/>
                    <a:pt x="295" y="215"/>
                    <a:pt x="295" y="215"/>
                  </a:cubicBezTo>
                  <a:cubicBezTo>
                    <a:pt x="295" y="222"/>
                    <a:pt x="295" y="222"/>
                    <a:pt x="295" y="222"/>
                  </a:cubicBezTo>
                  <a:cubicBezTo>
                    <a:pt x="288" y="222"/>
                    <a:pt x="288" y="222"/>
                    <a:pt x="288" y="222"/>
                  </a:cubicBezTo>
                  <a:moveTo>
                    <a:pt x="303" y="222"/>
                  </a:moveTo>
                  <a:cubicBezTo>
                    <a:pt x="303" y="215"/>
                    <a:pt x="303" y="215"/>
                    <a:pt x="303" y="215"/>
                  </a:cubicBezTo>
                  <a:cubicBezTo>
                    <a:pt x="310" y="215"/>
                    <a:pt x="310" y="215"/>
                    <a:pt x="310" y="215"/>
                  </a:cubicBezTo>
                  <a:cubicBezTo>
                    <a:pt x="310" y="222"/>
                    <a:pt x="310" y="222"/>
                    <a:pt x="310" y="222"/>
                  </a:cubicBezTo>
                  <a:cubicBezTo>
                    <a:pt x="303" y="222"/>
                    <a:pt x="303" y="222"/>
                    <a:pt x="303" y="222"/>
                  </a:cubicBezTo>
                  <a:moveTo>
                    <a:pt x="317" y="222"/>
                  </a:moveTo>
                  <a:cubicBezTo>
                    <a:pt x="317" y="215"/>
                    <a:pt x="317" y="215"/>
                    <a:pt x="317" y="215"/>
                  </a:cubicBezTo>
                  <a:cubicBezTo>
                    <a:pt x="324" y="215"/>
                    <a:pt x="324" y="215"/>
                    <a:pt x="324" y="215"/>
                  </a:cubicBezTo>
                  <a:cubicBezTo>
                    <a:pt x="324" y="222"/>
                    <a:pt x="324" y="222"/>
                    <a:pt x="324" y="222"/>
                  </a:cubicBezTo>
                  <a:cubicBezTo>
                    <a:pt x="317" y="222"/>
                    <a:pt x="317" y="222"/>
                    <a:pt x="317" y="222"/>
                  </a:cubicBezTo>
                  <a:moveTo>
                    <a:pt x="332" y="222"/>
                  </a:moveTo>
                  <a:cubicBezTo>
                    <a:pt x="332" y="215"/>
                    <a:pt x="332" y="215"/>
                    <a:pt x="332" y="215"/>
                  </a:cubicBezTo>
                  <a:cubicBezTo>
                    <a:pt x="339" y="215"/>
                    <a:pt x="339" y="215"/>
                    <a:pt x="339" y="215"/>
                  </a:cubicBezTo>
                  <a:cubicBezTo>
                    <a:pt x="339" y="222"/>
                    <a:pt x="339" y="222"/>
                    <a:pt x="339" y="222"/>
                  </a:cubicBezTo>
                  <a:cubicBezTo>
                    <a:pt x="332" y="222"/>
                    <a:pt x="332" y="222"/>
                    <a:pt x="332" y="222"/>
                  </a:cubicBezTo>
                  <a:moveTo>
                    <a:pt x="347" y="222"/>
                  </a:moveTo>
                  <a:cubicBezTo>
                    <a:pt x="347" y="215"/>
                    <a:pt x="347" y="215"/>
                    <a:pt x="347" y="215"/>
                  </a:cubicBezTo>
                  <a:cubicBezTo>
                    <a:pt x="354" y="215"/>
                    <a:pt x="354" y="215"/>
                    <a:pt x="354" y="215"/>
                  </a:cubicBezTo>
                  <a:cubicBezTo>
                    <a:pt x="354" y="222"/>
                    <a:pt x="354" y="222"/>
                    <a:pt x="354" y="222"/>
                  </a:cubicBezTo>
                  <a:cubicBezTo>
                    <a:pt x="347" y="222"/>
                    <a:pt x="347" y="222"/>
                    <a:pt x="347" y="222"/>
                  </a:cubicBezTo>
                  <a:moveTo>
                    <a:pt x="362" y="222"/>
                  </a:moveTo>
                  <a:cubicBezTo>
                    <a:pt x="362" y="215"/>
                    <a:pt x="362" y="215"/>
                    <a:pt x="362" y="215"/>
                  </a:cubicBezTo>
                  <a:cubicBezTo>
                    <a:pt x="369" y="215"/>
                    <a:pt x="369" y="215"/>
                    <a:pt x="369" y="215"/>
                  </a:cubicBezTo>
                  <a:cubicBezTo>
                    <a:pt x="369" y="222"/>
                    <a:pt x="369" y="222"/>
                    <a:pt x="369" y="222"/>
                  </a:cubicBezTo>
                  <a:cubicBezTo>
                    <a:pt x="362" y="222"/>
                    <a:pt x="362" y="222"/>
                    <a:pt x="362" y="222"/>
                  </a:cubicBezTo>
                  <a:moveTo>
                    <a:pt x="376" y="222"/>
                  </a:moveTo>
                  <a:cubicBezTo>
                    <a:pt x="376" y="215"/>
                    <a:pt x="376" y="215"/>
                    <a:pt x="376" y="215"/>
                  </a:cubicBezTo>
                  <a:cubicBezTo>
                    <a:pt x="383" y="215"/>
                    <a:pt x="383" y="215"/>
                    <a:pt x="383" y="215"/>
                  </a:cubicBezTo>
                  <a:cubicBezTo>
                    <a:pt x="383" y="222"/>
                    <a:pt x="383" y="222"/>
                    <a:pt x="383" y="222"/>
                  </a:cubicBezTo>
                  <a:cubicBezTo>
                    <a:pt x="376" y="222"/>
                    <a:pt x="376" y="222"/>
                    <a:pt x="376" y="222"/>
                  </a:cubicBezTo>
                  <a:moveTo>
                    <a:pt x="8" y="207"/>
                  </a:moveTo>
                  <a:cubicBezTo>
                    <a:pt x="8" y="200"/>
                    <a:pt x="8" y="200"/>
                    <a:pt x="8" y="200"/>
                  </a:cubicBezTo>
                  <a:cubicBezTo>
                    <a:pt x="15" y="200"/>
                    <a:pt x="15" y="200"/>
                    <a:pt x="15" y="200"/>
                  </a:cubicBezTo>
                  <a:cubicBezTo>
                    <a:pt x="15" y="207"/>
                    <a:pt x="15" y="207"/>
                    <a:pt x="15" y="207"/>
                  </a:cubicBezTo>
                  <a:cubicBezTo>
                    <a:pt x="8" y="207"/>
                    <a:pt x="8" y="207"/>
                    <a:pt x="8" y="207"/>
                  </a:cubicBezTo>
                  <a:moveTo>
                    <a:pt x="22" y="207"/>
                  </a:moveTo>
                  <a:cubicBezTo>
                    <a:pt x="22" y="200"/>
                    <a:pt x="22" y="200"/>
                    <a:pt x="22" y="200"/>
                  </a:cubicBezTo>
                  <a:cubicBezTo>
                    <a:pt x="29" y="200"/>
                    <a:pt x="29" y="200"/>
                    <a:pt x="29" y="200"/>
                  </a:cubicBezTo>
                  <a:cubicBezTo>
                    <a:pt x="29" y="207"/>
                    <a:pt x="29" y="207"/>
                    <a:pt x="29" y="207"/>
                  </a:cubicBezTo>
                  <a:cubicBezTo>
                    <a:pt x="22" y="207"/>
                    <a:pt x="22" y="207"/>
                    <a:pt x="22" y="207"/>
                  </a:cubicBezTo>
                  <a:moveTo>
                    <a:pt x="37" y="207"/>
                  </a:moveTo>
                  <a:cubicBezTo>
                    <a:pt x="37" y="200"/>
                    <a:pt x="37" y="200"/>
                    <a:pt x="37" y="200"/>
                  </a:cubicBezTo>
                  <a:cubicBezTo>
                    <a:pt x="44" y="200"/>
                    <a:pt x="44" y="200"/>
                    <a:pt x="44" y="200"/>
                  </a:cubicBezTo>
                  <a:cubicBezTo>
                    <a:pt x="44" y="207"/>
                    <a:pt x="44" y="207"/>
                    <a:pt x="44" y="207"/>
                  </a:cubicBezTo>
                  <a:cubicBezTo>
                    <a:pt x="37" y="207"/>
                    <a:pt x="37" y="207"/>
                    <a:pt x="37" y="207"/>
                  </a:cubicBezTo>
                  <a:moveTo>
                    <a:pt x="52" y="207"/>
                  </a:moveTo>
                  <a:cubicBezTo>
                    <a:pt x="52" y="200"/>
                    <a:pt x="52" y="200"/>
                    <a:pt x="52" y="200"/>
                  </a:cubicBezTo>
                  <a:cubicBezTo>
                    <a:pt x="59" y="200"/>
                    <a:pt x="59" y="200"/>
                    <a:pt x="59" y="200"/>
                  </a:cubicBezTo>
                  <a:cubicBezTo>
                    <a:pt x="59" y="207"/>
                    <a:pt x="59" y="207"/>
                    <a:pt x="59" y="207"/>
                  </a:cubicBezTo>
                  <a:cubicBezTo>
                    <a:pt x="52" y="207"/>
                    <a:pt x="52" y="207"/>
                    <a:pt x="52" y="207"/>
                  </a:cubicBezTo>
                  <a:moveTo>
                    <a:pt x="67" y="207"/>
                  </a:moveTo>
                  <a:cubicBezTo>
                    <a:pt x="67" y="200"/>
                    <a:pt x="67" y="200"/>
                    <a:pt x="67" y="200"/>
                  </a:cubicBezTo>
                  <a:cubicBezTo>
                    <a:pt x="74" y="200"/>
                    <a:pt x="74" y="200"/>
                    <a:pt x="74" y="200"/>
                  </a:cubicBezTo>
                  <a:cubicBezTo>
                    <a:pt x="74" y="207"/>
                    <a:pt x="74" y="207"/>
                    <a:pt x="74" y="207"/>
                  </a:cubicBezTo>
                  <a:cubicBezTo>
                    <a:pt x="67" y="207"/>
                    <a:pt x="67" y="207"/>
                    <a:pt x="67" y="207"/>
                  </a:cubicBezTo>
                  <a:moveTo>
                    <a:pt x="81" y="207"/>
                  </a:moveTo>
                  <a:cubicBezTo>
                    <a:pt x="81" y="200"/>
                    <a:pt x="81" y="200"/>
                    <a:pt x="81" y="200"/>
                  </a:cubicBezTo>
                  <a:cubicBezTo>
                    <a:pt x="88" y="200"/>
                    <a:pt x="88" y="200"/>
                    <a:pt x="88" y="200"/>
                  </a:cubicBezTo>
                  <a:cubicBezTo>
                    <a:pt x="88" y="207"/>
                    <a:pt x="88" y="207"/>
                    <a:pt x="88" y="207"/>
                  </a:cubicBezTo>
                  <a:cubicBezTo>
                    <a:pt x="81" y="207"/>
                    <a:pt x="81" y="207"/>
                    <a:pt x="81" y="207"/>
                  </a:cubicBezTo>
                  <a:moveTo>
                    <a:pt x="96" y="207"/>
                  </a:moveTo>
                  <a:cubicBezTo>
                    <a:pt x="96" y="200"/>
                    <a:pt x="96" y="200"/>
                    <a:pt x="96" y="200"/>
                  </a:cubicBezTo>
                  <a:cubicBezTo>
                    <a:pt x="103" y="200"/>
                    <a:pt x="103" y="200"/>
                    <a:pt x="103" y="200"/>
                  </a:cubicBezTo>
                  <a:cubicBezTo>
                    <a:pt x="103" y="207"/>
                    <a:pt x="103" y="207"/>
                    <a:pt x="103" y="207"/>
                  </a:cubicBezTo>
                  <a:cubicBezTo>
                    <a:pt x="96" y="207"/>
                    <a:pt x="96" y="207"/>
                    <a:pt x="96" y="207"/>
                  </a:cubicBezTo>
                  <a:moveTo>
                    <a:pt x="111" y="207"/>
                  </a:moveTo>
                  <a:cubicBezTo>
                    <a:pt x="111" y="200"/>
                    <a:pt x="111" y="200"/>
                    <a:pt x="111" y="200"/>
                  </a:cubicBezTo>
                  <a:cubicBezTo>
                    <a:pt x="118" y="200"/>
                    <a:pt x="118" y="200"/>
                    <a:pt x="118" y="200"/>
                  </a:cubicBezTo>
                  <a:cubicBezTo>
                    <a:pt x="118" y="207"/>
                    <a:pt x="118" y="207"/>
                    <a:pt x="118" y="207"/>
                  </a:cubicBezTo>
                  <a:cubicBezTo>
                    <a:pt x="111" y="207"/>
                    <a:pt x="111" y="207"/>
                    <a:pt x="111" y="207"/>
                  </a:cubicBezTo>
                  <a:moveTo>
                    <a:pt x="126" y="207"/>
                  </a:moveTo>
                  <a:cubicBezTo>
                    <a:pt x="126" y="200"/>
                    <a:pt x="126" y="200"/>
                    <a:pt x="126" y="200"/>
                  </a:cubicBezTo>
                  <a:cubicBezTo>
                    <a:pt x="133" y="200"/>
                    <a:pt x="133" y="200"/>
                    <a:pt x="133" y="200"/>
                  </a:cubicBezTo>
                  <a:cubicBezTo>
                    <a:pt x="133" y="207"/>
                    <a:pt x="133" y="207"/>
                    <a:pt x="133" y="207"/>
                  </a:cubicBezTo>
                  <a:cubicBezTo>
                    <a:pt x="126" y="207"/>
                    <a:pt x="126" y="207"/>
                    <a:pt x="126" y="207"/>
                  </a:cubicBezTo>
                  <a:moveTo>
                    <a:pt x="140" y="207"/>
                  </a:moveTo>
                  <a:cubicBezTo>
                    <a:pt x="140" y="200"/>
                    <a:pt x="140" y="200"/>
                    <a:pt x="140" y="200"/>
                  </a:cubicBezTo>
                  <a:cubicBezTo>
                    <a:pt x="147" y="200"/>
                    <a:pt x="147" y="200"/>
                    <a:pt x="147" y="200"/>
                  </a:cubicBezTo>
                  <a:cubicBezTo>
                    <a:pt x="147" y="207"/>
                    <a:pt x="147" y="207"/>
                    <a:pt x="147" y="207"/>
                  </a:cubicBezTo>
                  <a:cubicBezTo>
                    <a:pt x="140" y="207"/>
                    <a:pt x="140" y="207"/>
                    <a:pt x="140" y="207"/>
                  </a:cubicBezTo>
                  <a:moveTo>
                    <a:pt x="155" y="207"/>
                  </a:moveTo>
                  <a:cubicBezTo>
                    <a:pt x="155" y="200"/>
                    <a:pt x="155" y="200"/>
                    <a:pt x="155" y="200"/>
                  </a:cubicBezTo>
                  <a:cubicBezTo>
                    <a:pt x="162" y="200"/>
                    <a:pt x="162" y="200"/>
                    <a:pt x="162" y="200"/>
                  </a:cubicBezTo>
                  <a:cubicBezTo>
                    <a:pt x="162" y="207"/>
                    <a:pt x="162" y="207"/>
                    <a:pt x="162" y="207"/>
                  </a:cubicBezTo>
                  <a:cubicBezTo>
                    <a:pt x="155" y="207"/>
                    <a:pt x="155" y="207"/>
                    <a:pt x="155" y="207"/>
                  </a:cubicBezTo>
                  <a:moveTo>
                    <a:pt x="170" y="207"/>
                  </a:moveTo>
                  <a:cubicBezTo>
                    <a:pt x="170" y="200"/>
                    <a:pt x="170" y="200"/>
                    <a:pt x="170" y="200"/>
                  </a:cubicBezTo>
                  <a:cubicBezTo>
                    <a:pt x="177" y="200"/>
                    <a:pt x="177" y="200"/>
                    <a:pt x="177" y="200"/>
                  </a:cubicBezTo>
                  <a:cubicBezTo>
                    <a:pt x="177" y="207"/>
                    <a:pt x="177" y="207"/>
                    <a:pt x="177" y="207"/>
                  </a:cubicBezTo>
                  <a:cubicBezTo>
                    <a:pt x="170" y="207"/>
                    <a:pt x="170" y="207"/>
                    <a:pt x="170" y="207"/>
                  </a:cubicBezTo>
                  <a:moveTo>
                    <a:pt x="185" y="207"/>
                  </a:moveTo>
                  <a:cubicBezTo>
                    <a:pt x="185" y="200"/>
                    <a:pt x="185" y="200"/>
                    <a:pt x="185" y="200"/>
                  </a:cubicBezTo>
                  <a:cubicBezTo>
                    <a:pt x="192" y="200"/>
                    <a:pt x="192" y="200"/>
                    <a:pt x="192" y="200"/>
                  </a:cubicBezTo>
                  <a:cubicBezTo>
                    <a:pt x="192" y="207"/>
                    <a:pt x="192" y="207"/>
                    <a:pt x="192" y="207"/>
                  </a:cubicBezTo>
                  <a:cubicBezTo>
                    <a:pt x="185" y="207"/>
                    <a:pt x="185" y="207"/>
                    <a:pt x="185" y="207"/>
                  </a:cubicBezTo>
                  <a:moveTo>
                    <a:pt x="199" y="207"/>
                  </a:moveTo>
                  <a:cubicBezTo>
                    <a:pt x="199" y="200"/>
                    <a:pt x="199" y="200"/>
                    <a:pt x="199" y="200"/>
                  </a:cubicBezTo>
                  <a:cubicBezTo>
                    <a:pt x="206" y="200"/>
                    <a:pt x="206" y="200"/>
                    <a:pt x="206" y="200"/>
                  </a:cubicBezTo>
                  <a:cubicBezTo>
                    <a:pt x="206" y="207"/>
                    <a:pt x="206" y="207"/>
                    <a:pt x="206" y="207"/>
                  </a:cubicBezTo>
                  <a:cubicBezTo>
                    <a:pt x="199" y="207"/>
                    <a:pt x="199" y="207"/>
                    <a:pt x="199" y="207"/>
                  </a:cubicBezTo>
                  <a:moveTo>
                    <a:pt x="214" y="207"/>
                  </a:moveTo>
                  <a:cubicBezTo>
                    <a:pt x="214" y="200"/>
                    <a:pt x="214" y="200"/>
                    <a:pt x="214" y="200"/>
                  </a:cubicBezTo>
                  <a:cubicBezTo>
                    <a:pt x="221" y="200"/>
                    <a:pt x="221" y="200"/>
                    <a:pt x="221" y="200"/>
                  </a:cubicBezTo>
                  <a:cubicBezTo>
                    <a:pt x="221" y="207"/>
                    <a:pt x="221" y="207"/>
                    <a:pt x="221" y="207"/>
                  </a:cubicBezTo>
                  <a:cubicBezTo>
                    <a:pt x="214" y="207"/>
                    <a:pt x="214" y="207"/>
                    <a:pt x="214" y="207"/>
                  </a:cubicBezTo>
                  <a:moveTo>
                    <a:pt x="229" y="207"/>
                  </a:moveTo>
                  <a:cubicBezTo>
                    <a:pt x="229" y="200"/>
                    <a:pt x="229" y="200"/>
                    <a:pt x="229" y="200"/>
                  </a:cubicBezTo>
                  <a:cubicBezTo>
                    <a:pt x="236" y="200"/>
                    <a:pt x="236" y="200"/>
                    <a:pt x="236" y="200"/>
                  </a:cubicBezTo>
                  <a:cubicBezTo>
                    <a:pt x="236" y="207"/>
                    <a:pt x="236" y="207"/>
                    <a:pt x="236" y="207"/>
                  </a:cubicBezTo>
                  <a:cubicBezTo>
                    <a:pt x="229" y="207"/>
                    <a:pt x="229" y="207"/>
                    <a:pt x="229" y="207"/>
                  </a:cubicBezTo>
                  <a:moveTo>
                    <a:pt x="244" y="207"/>
                  </a:moveTo>
                  <a:cubicBezTo>
                    <a:pt x="244" y="200"/>
                    <a:pt x="244" y="200"/>
                    <a:pt x="244" y="200"/>
                  </a:cubicBezTo>
                  <a:cubicBezTo>
                    <a:pt x="251" y="200"/>
                    <a:pt x="251" y="200"/>
                    <a:pt x="251" y="200"/>
                  </a:cubicBezTo>
                  <a:cubicBezTo>
                    <a:pt x="251" y="207"/>
                    <a:pt x="251" y="207"/>
                    <a:pt x="251" y="207"/>
                  </a:cubicBezTo>
                  <a:cubicBezTo>
                    <a:pt x="244" y="207"/>
                    <a:pt x="244" y="207"/>
                    <a:pt x="244" y="207"/>
                  </a:cubicBezTo>
                  <a:moveTo>
                    <a:pt x="258" y="207"/>
                  </a:moveTo>
                  <a:cubicBezTo>
                    <a:pt x="258" y="200"/>
                    <a:pt x="258" y="200"/>
                    <a:pt x="258" y="200"/>
                  </a:cubicBezTo>
                  <a:cubicBezTo>
                    <a:pt x="265" y="200"/>
                    <a:pt x="265" y="200"/>
                    <a:pt x="265" y="200"/>
                  </a:cubicBezTo>
                  <a:cubicBezTo>
                    <a:pt x="265" y="207"/>
                    <a:pt x="265" y="207"/>
                    <a:pt x="265" y="207"/>
                  </a:cubicBezTo>
                  <a:cubicBezTo>
                    <a:pt x="258" y="207"/>
                    <a:pt x="258" y="207"/>
                    <a:pt x="258" y="207"/>
                  </a:cubicBezTo>
                  <a:moveTo>
                    <a:pt x="273" y="207"/>
                  </a:moveTo>
                  <a:cubicBezTo>
                    <a:pt x="273" y="200"/>
                    <a:pt x="273" y="200"/>
                    <a:pt x="273" y="200"/>
                  </a:cubicBezTo>
                  <a:cubicBezTo>
                    <a:pt x="280" y="200"/>
                    <a:pt x="280" y="200"/>
                    <a:pt x="280" y="200"/>
                  </a:cubicBezTo>
                  <a:cubicBezTo>
                    <a:pt x="280" y="207"/>
                    <a:pt x="280" y="207"/>
                    <a:pt x="280" y="207"/>
                  </a:cubicBezTo>
                  <a:cubicBezTo>
                    <a:pt x="273" y="207"/>
                    <a:pt x="273" y="207"/>
                    <a:pt x="273" y="207"/>
                  </a:cubicBezTo>
                  <a:moveTo>
                    <a:pt x="288" y="207"/>
                  </a:moveTo>
                  <a:cubicBezTo>
                    <a:pt x="288" y="200"/>
                    <a:pt x="288" y="200"/>
                    <a:pt x="288" y="200"/>
                  </a:cubicBezTo>
                  <a:cubicBezTo>
                    <a:pt x="295" y="200"/>
                    <a:pt x="295" y="200"/>
                    <a:pt x="295" y="200"/>
                  </a:cubicBezTo>
                  <a:cubicBezTo>
                    <a:pt x="295" y="207"/>
                    <a:pt x="295" y="207"/>
                    <a:pt x="295" y="207"/>
                  </a:cubicBezTo>
                  <a:cubicBezTo>
                    <a:pt x="288" y="207"/>
                    <a:pt x="288" y="207"/>
                    <a:pt x="288" y="207"/>
                  </a:cubicBezTo>
                  <a:moveTo>
                    <a:pt x="303" y="207"/>
                  </a:moveTo>
                  <a:cubicBezTo>
                    <a:pt x="303" y="200"/>
                    <a:pt x="303" y="200"/>
                    <a:pt x="303" y="200"/>
                  </a:cubicBezTo>
                  <a:cubicBezTo>
                    <a:pt x="310" y="200"/>
                    <a:pt x="310" y="200"/>
                    <a:pt x="310" y="200"/>
                  </a:cubicBezTo>
                  <a:cubicBezTo>
                    <a:pt x="310" y="207"/>
                    <a:pt x="310" y="207"/>
                    <a:pt x="310" y="207"/>
                  </a:cubicBezTo>
                  <a:cubicBezTo>
                    <a:pt x="303" y="207"/>
                    <a:pt x="303" y="207"/>
                    <a:pt x="303" y="207"/>
                  </a:cubicBezTo>
                  <a:moveTo>
                    <a:pt x="317" y="207"/>
                  </a:moveTo>
                  <a:cubicBezTo>
                    <a:pt x="317" y="200"/>
                    <a:pt x="317" y="200"/>
                    <a:pt x="317" y="200"/>
                  </a:cubicBezTo>
                  <a:cubicBezTo>
                    <a:pt x="324" y="200"/>
                    <a:pt x="324" y="200"/>
                    <a:pt x="324" y="200"/>
                  </a:cubicBezTo>
                  <a:cubicBezTo>
                    <a:pt x="324" y="207"/>
                    <a:pt x="324" y="207"/>
                    <a:pt x="324" y="207"/>
                  </a:cubicBezTo>
                  <a:cubicBezTo>
                    <a:pt x="317" y="207"/>
                    <a:pt x="317" y="207"/>
                    <a:pt x="317" y="207"/>
                  </a:cubicBezTo>
                  <a:moveTo>
                    <a:pt x="332" y="207"/>
                  </a:moveTo>
                  <a:cubicBezTo>
                    <a:pt x="332" y="200"/>
                    <a:pt x="332" y="200"/>
                    <a:pt x="332" y="200"/>
                  </a:cubicBezTo>
                  <a:cubicBezTo>
                    <a:pt x="339" y="200"/>
                    <a:pt x="339" y="200"/>
                    <a:pt x="339" y="200"/>
                  </a:cubicBezTo>
                  <a:cubicBezTo>
                    <a:pt x="339" y="207"/>
                    <a:pt x="339" y="207"/>
                    <a:pt x="339" y="207"/>
                  </a:cubicBezTo>
                  <a:cubicBezTo>
                    <a:pt x="332" y="207"/>
                    <a:pt x="332" y="207"/>
                    <a:pt x="332" y="207"/>
                  </a:cubicBezTo>
                  <a:moveTo>
                    <a:pt x="347" y="207"/>
                  </a:moveTo>
                  <a:cubicBezTo>
                    <a:pt x="347" y="200"/>
                    <a:pt x="347" y="200"/>
                    <a:pt x="347" y="200"/>
                  </a:cubicBezTo>
                  <a:cubicBezTo>
                    <a:pt x="354" y="200"/>
                    <a:pt x="354" y="200"/>
                    <a:pt x="354" y="200"/>
                  </a:cubicBezTo>
                  <a:cubicBezTo>
                    <a:pt x="354" y="207"/>
                    <a:pt x="354" y="207"/>
                    <a:pt x="354" y="207"/>
                  </a:cubicBezTo>
                  <a:cubicBezTo>
                    <a:pt x="347" y="207"/>
                    <a:pt x="347" y="207"/>
                    <a:pt x="347" y="207"/>
                  </a:cubicBezTo>
                  <a:moveTo>
                    <a:pt x="362" y="207"/>
                  </a:moveTo>
                  <a:cubicBezTo>
                    <a:pt x="362" y="200"/>
                    <a:pt x="362" y="200"/>
                    <a:pt x="362" y="200"/>
                  </a:cubicBezTo>
                  <a:cubicBezTo>
                    <a:pt x="369" y="200"/>
                    <a:pt x="369" y="200"/>
                    <a:pt x="369" y="200"/>
                  </a:cubicBezTo>
                  <a:cubicBezTo>
                    <a:pt x="369" y="207"/>
                    <a:pt x="369" y="207"/>
                    <a:pt x="369" y="207"/>
                  </a:cubicBezTo>
                  <a:cubicBezTo>
                    <a:pt x="362" y="207"/>
                    <a:pt x="362" y="207"/>
                    <a:pt x="362" y="207"/>
                  </a:cubicBezTo>
                  <a:moveTo>
                    <a:pt x="376" y="207"/>
                  </a:moveTo>
                  <a:cubicBezTo>
                    <a:pt x="376" y="200"/>
                    <a:pt x="376" y="200"/>
                    <a:pt x="376" y="200"/>
                  </a:cubicBezTo>
                  <a:cubicBezTo>
                    <a:pt x="383" y="200"/>
                    <a:pt x="383" y="200"/>
                    <a:pt x="383" y="200"/>
                  </a:cubicBezTo>
                  <a:cubicBezTo>
                    <a:pt x="383" y="207"/>
                    <a:pt x="383" y="207"/>
                    <a:pt x="383" y="207"/>
                  </a:cubicBezTo>
                  <a:cubicBezTo>
                    <a:pt x="376" y="207"/>
                    <a:pt x="376" y="207"/>
                    <a:pt x="376" y="207"/>
                  </a:cubicBezTo>
                  <a:moveTo>
                    <a:pt x="8" y="192"/>
                  </a:moveTo>
                  <a:cubicBezTo>
                    <a:pt x="8" y="185"/>
                    <a:pt x="8" y="185"/>
                    <a:pt x="8" y="185"/>
                  </a:cubicBezTo>
                  <a:cubicBezTo>
                    <a:pt x="15" y="185"/>
                    <a:pt x="15" y="185"/>
                    <a:pt x="15" y="185"/>
                  </a:cubicBezTo>
                  <a:cubicBezTo>
                    <a:pt x="15" y="192"/>
                    <a:pt x="15" y="192"/>
                    <a:pt x="15" y="192"/>
                  </a:cubicBezTo>
                  <a:cubicBezTo>
                    <a:pt x="8" y="192"/>
                    <a:pt x="8" y="192"/>
                    <a:pt x="8" y="192"/>
                  </a:cubicBezTo>
                  <a:moveTo>
                    <a:pt x="22" y="192"/>
                  </a:moveTo>
                  <a:cubicBezTo>
                    <a:pt x="22" y="185"/>
                    <a:pt x="22" y="185"/>
                    <a:pt x="22" y="185"/>
                  </a:cubicBezTo>
                  <a:cubicBezTo>
                    <a:pt x="29" y="185"/>
                    <a:pt x="29" y="185"/>
                    <a:pt x="29" y="185"/>
                  </a:cubicBezTo>
                  <a:cubicBezTo>
                    <a:pt x="29" y="192"/>
                    <a:pt x="29" y="192"/>
                    <a:pt x="29" y="192"/>
                  </a:cubicBezTo>
                  <a:cubicBezTo>
                    <a:pt x="22" y="192"/>
                    <a:pt x="22" y="192"/>
                    <a:pt x="22" y="192"/>
                  </a:cubicBezTo>
                  <a:moveTo>
                    <a:pt x="37" y="192"/>
                  </a:moveTo>
                  <a:cubicBezTo>
                    <a:pt x="37" y="185"/>
                    <a:pt x="37" y="185"/>
                    <a:pt x="37" y="185"/>
                  </a:cubicBezTo>
                  <a:cubicBezTo>
                    <a:pt x="44" y="185"/>
                    <a:pt x="44" y="185"/>
                    <a:pt x="44" y="185"/>
                  </a:cubicBezTo>
                  <a:cubicBezTo>
                    <a:pt x="44" y="192"/>
                    <a:pt x="44" y="192"/>
                    <a:pt x="44" y="192"/>
                  </a:cubicBezTo>
                  <a:cubicBezTo>
                    <a:pt x="37" y="192"/>
                    <a:pt x="37" y="192"/>
                    <a:pt x="37" y="192"/>
                  </a:cubicBezTo>
                  <a:moveTo>
                    <a:pt x="52" y="192"/>
                  </a:moveTo>
                  <a:cubicBezTo>
                    <a:pt x="52" y="185"/>
                    <a:pt x="52" y="185"/>
                    <a:pt x="52" y="185"/>
                  </a:cubicBezTo>
                  <a:cubicBezTo>
                    <a:pt x="59" y="185"/>
                    <a:pt x="59" y="185"/>
                    <a:pt x="59" y="185"/>
                  </a:cubicBezTo>
                  <a:cubicBezTo>
                    <a:pt x="59" y="192"/>
                    <a:pt x="59" y="192"/>
                    <a:pt x="59" y="192"/>
                  </a:cubicBezTo>
                  <a:cubicBezTo>
                    <a:pt x="52" y="192"/>
                    <a:pt x="52" y="192"/>
                    <a:pt x="52" y="192"/>
                  </a:cubicBezTo>
                  <a:moveTo>
                    <a:pt x="67" y="192"/>
                  </a:moveTo>
                  <a:cubicBezTo>
                    <a:pt x="67" y="185"/>
                    <a:pt x="67" y="185"/>
                    <a:pt x="67" y="185"/>
                  </a:cubicBezTo>
                  <a:cubicBezTo>
                    <a:pt x="74" y="185"/>
                    <a:pt x="74" y="185"/>
                    <a:pt x="74" y="185"/>
                  </a:cubicBezTo>
                  <a:cubicBezTo>
                    <a:pt x="74" y="192"/>
                    <a:pt x="74" y="192"/>
                    <a:pt x="74" y="192"/>
                  </a:cubicBezTo>
                  <a:cubicBezTo>
                    <a:pt x="67" y="192"/>
                    <a:pt x="67" y="192"/>
                    <a:pt x="67" y="192"/>
                  </a:cubicBezTo>
                  <a:moveTo>
                    <a:pt x="81" y="192"/>
                  </a:moveTo>
                  <a:cubicBezTo>
                    <a:pt x="81" y="185"/>
                    <a:pt x="81" y="185"/>
                    <a:pt x="81" y="185"/>
                  </a:cubicBezTo>
                  <a:cubicBezTo>
                    <a:pt x="88" y="185"/>
                    <a:pt x="88" y="185"/>
                    <a:pt x="88" y="185"/>
                  </a:cubicBezTo>
                  <a:cubicBezTo>
                    <a:pt x="88" y="192"/>
                    <a:pt x="88" y="192"/>
                    <a:pt x="88" y="192"/>
                  </a:cubicBezTo>
                  <a:cubicBezTo>
                    <a:pt x="81" y="192"/>
                    <a:pt x="81" y="192"/>
                    <a:pt x="81" y="192"/>
                  </a:cubicBezTo>
                  <a:moveTo>
                    <a:pt x="96" y="192"/>
                  </a:moveTo>
                  <a:cubicBezTo>
                    <a:pt x="96" y="185"/>
                    <a:pt x="96" y="185"/>
                    <a:pt x="96" y="185"/>
                  </a:cubicBezTo>
                  <a:cubicBezTo>
                    <a:pt x="103" y="185"/>
                    <a:pt x="103" y="185"/>
                    <a:pt x="103" y="185"/>
                  </a:cubicBezTo>
                  <a:cubicBezTo>
                    <a:pt x="103" y="192"/>
                    <a:pt x="103" y="192"/>
                    <a:pt x="103" y="192"/>
                  </a:cubicBezTo>
                  <a:cubicBezTo>
                    <a:pt x="96" y="192"/>
                    <a:pt x="96" y="192"/>
                    <a:pt x="96" y="192"/>
                  </a:cubicBezTo>
                  <a:moveTo>
                    <a:pt x="111" y="192"/>
                  </a:moveTo>
                  <a:cubicBezTo>
                    <a:pt x="111" y="185"/>
                    <a:pt x="111" y="185"/>
                    <a:pt x="111" y="185"/>
                  </a:cubicBezTo>
                  <a:cubicBezTo>
                    <a:pt x="118" y="185"/>
                    <a:pt x="118" y="185"/>
                    <a:pt x="118" y="185"/>
                  </a:cubicBezTo>
                  <a:cubicBezTo>
                    <a:pt x="118" y="192"/>
                    <a:pt x="118" y="192"/>
                    <a:pt x="118" y="192"/>
                  </a:cubicBezTo>
                  <a:cubicBezTo>
                    <a:pt x="111" y="192"/>
                    <a:pt x="111" y="192"/>
                    <a:pt x="111" y="192"/>
                  </a:cubicBezTo>
                  <a:moveTo>
                    <a:pt x="126" y="192"/>
                  </a:moveTo>
                  <a:cubicBezTo>
                    <a:pt x="126" y="185"/>
                    <a:pt x="126" y="185"/>
                    <a:pt x="126" y="185"/>
                  </a:cubicBezTo>
                  <a:cubicBezTo>
                    <a:pt x="133" y="185"/>
                    <a:pt x="133" y="185"/>
                    <a:pt x="133" y="185"/>
                  </a:cubicBezTo>
                  <a:cubicBezTo>
                    <a:pt x="133" y="192"/>
                    <a:pt x="133" y="192"/>
                    <a:pt x="133" y="192"/>
                  </a:cubicBezTo>
                  <a:cubicBezTo>
                    <a:pt x="126" y="192"/>
                    <a:pt x="126" y="192"/>
                    <a:pt x="126" y="192"/>
                  </a:cubicBezTo>
                  <a:moveTo>
                    <a:pt x="140" y="192"/>
                  </a:moveTo>
                  <a:cubicBezTo>
                    <a:pt x="140" y="185"/>
                    <a:pt x="140" y="185"/>
                    <a:pt x="140" y="185"/>
                  </a:cubicBezTo>
                  <a:cubicBezTo>
                    <a:pt x="147" y="185"/>
                    <a:pt x="147" y="185"/>
                    <a:pt x="147" y="185"/>
                  </a:cubicBezTo>
                  <a:cubicBezTo>
                    <a:pt x="147" y="192"/>
                    <a:pt x="147" y="192"/>
                    <a:pt x="147" y="192"/>
                  </a:cubicBezTo>
                  <a:cubicBezTo>
                    <a:pt x="140" y="192"/>
                    <a:pt x="140" y="192"/>
                    <a:pt x="140" y="192"/>
                  </a:cubicBezTo>
                  <a:moveTo>
                    <a:pt x="155" y="192"/>
                  </a:moveTo>
                  <a:cubicBezTo>
                    <a:pt x="155" y="185"/>
                    <a:pt x="155" y="185"/>
                    <a:pt x="155" y="185"/>
                  </a:cubicBezTo>
                  <a:cubicBezTo>
                    <a:pt x="162" y="185"/>
                    <a:pt x="162" y="185"/>
                    <a:pt x="162" y="185"/>
                  </a:cubicBezTo>
                  <a:cubicBezTo>
                    <a:pt x="162" y="192"/>
                    <a:pt x="162" y="192"/>
                    <a:pt x="162" y="192"/>
                  </a:cubicBezTo>
                  <a:cubicBezTo>
                    <a:pt x="155" y="192"/>
                    <a:pt x="155" y="192"/>
                    <a:pt x="155" y="192"/>
                  </a:cubicBezTo>
                  <a:moveTo>
                    <a:pt x="170" y="192"/>
                  </a:moveTo>
                  <a:cubicBezTo>
                    <a:pt x="170" y="185"/>
                    <a:pt x="170" y="185"/>
                    <a:pt x="170" y="185"/>
                  </a:cubicBezTo>
                  <a:cubicBezTo>
                    <a:pt x="177" y="185"/>
                    <a:pt x="177" y="185"/>
                    <a:pt x="177" y="185"/>
                  </a:cubicBezTo>
                  <a:cubicBezTo>
                    <a:pt x="177" y="192"/>
                    <a:pt x="177" y="192"/>
                    <a:pt x="177" y="192"/>
                  </a:cubicBezTo>
                  <a:cubicBezTo>
                    <a:pt x="170" y="192"/>
                    <a:pt x="170" y="192"/>
                    <a:pt x="170" y="192"/>
                  </a:cubicBezTo>
                  <a:moveTo>
                    <a:pt x="185" y="192"/>
                  </a:moveTo>
                  <a:cubicBezTo>
                    <a:pt x="185" y="185"/>
                    <a:pt x="185" y="185"/>
                    <a:pt x="185" y="185"/>
                  </a:cubicBezTo>
                  <a:cubicBezTo>
                    <a:pt x="192" y="185"/>
                    <a:pt x="192" y="185"/>
                    <a:pt x="192" y="185"/>
                  </a:cubicBezTo>
                  <a:cubicBezTo>
                    <a:pt x="192" y="192"/>
                    <a:pt x="192" y="192"/>
                    <a:pt x="192" y="192"/>
                  </a:cubicBezTo>
                  <a:cubicBezTo>
                    <a:pt x="185" y="192"/>
                    <a:pt x="185" y="192"/>
                    <a:pt x="185" y="192"/>
                  </a:cubicBezTo>
                  <a:moveTo>
                    <a:pt x="199" y="192"/>
                  </a:moveTo>
                  <a:cubicBezTo>
                    <a:pt x="199" y="185"/>
                    <a:pt x="199" y="185"/>
                    <a:pt x="199" y="185"/>
                  </a:cubicBezTo>
                  <a:cubicBezTo>
                    <a:pt x="206" y="185"/>
                    <a:pt x="206" y="185"/>
                    <a:pt x="206" y="185"/>
                  </a:cubicBezTo>
                  <a:cubicBezTo>
                    <a:pt x="206" y="192"/>
                    <a:pt x="206" y="192"/>
                    <a:pt x="206" y="192"/>
                  </a:cubicBezTo>
                  <a:cubicBezTo>
                    <a:pt x="199" y="192"/>
                    <a:pt x="199" y="192"/>
                    <a:pt x="199" y="192"/>
                  </a:cubicBezTo>
                  <a:moveTo>
                    <a:pt x="214" y="192"/>
                  </a:moveTo>
                  <a:cubicBezTo>
                    <a:pt x="214" y="185"/>
                    <a:pt x="214" y="185"/>
                    <a:pt x="214" y="185"/>
                  </a:cubicBezTo>
                  <a:cubicBezTo>
                    <a:pt x="221" y="185"/>
                    <a:pt x="221" y="185"/>
                    <a:pt x="221" y="185"/>
                  </a:cubicBezTo>
                  <a:cubicBezTo>
                    <a:pt x="221" y="192"/>
                    <a:pt x="221" y="192"/>
                    <a:pt x="221" y="192"/>
                  </a:cubicBezTo>
                  <a:cubicBezTo>
                    <a:pt x="214" y="192"/>
                    <a:pt x="214" y="192"/>
                    <a:pt x="214" y="192"/>
                  </a:cubicBezTo>
                  <a:moveTo>
                    <a:pt x="229" y="192"/>
                  </a:moveTo>
                  <a:cubicBezTo>
                    <a:pt x="229" y="185"/>
                    <a:pt x="229" y="185"/>
                    <a:pt x="229" y="185"/>
                  </a:cubicBezTo>
                  <a:cubicBezTo>
                    <a:pt x="236" y="185"/>
                    <a:pt x="236" y="185"/>
                    <a:pt x="236" y="185"/>
                  </a:cubicBezTo>
                  <a:cubicBezTo>
                    <a:pt x="236" y="192"/>
                    <a:pt x="236" y="192"/>
                    <a:pt x="236" y="192"/>
                  </a:cubicBezTo>
                  <a:cubicBezTo>
                    <a:pt x="229" y="192"/>
                    <a:pt x="229" y="192"/>
                    <a:pt x="229" y="192"/>
                  </a:cubicBezTo>
                  <a:moveTo>
                    <a:pt x="244" y="192"/>
                  </a:moveTo>
                  <a:cubicBezTo>
                    <a:pt x="244" y="185"/>
                    <a:pt x="244" y="185"/>
                    <a:pt x="244" y="185"/>
                  </a:cubicBezTo>
                  <a:cubicBezTo>
                    <a:pt x="251" y="185"/>
                    <a:pt x="251" y="185"/>
                    <a:pt x="251" y="185"/>
                  </a:cubicBezTo>
                  <a:cubicBezTo>
                    <a:pt x="251" y="192"/>
                    <a:pt x="251" y="192"/>
                    <a:pt x="251" y="192"/>
                  </a:cubicBezTo>
                  <a:cubicBezTo>
                    <a:pt x="244" y="192"/>
                    <a:pt x="244" y="192"/>
                    <a:pt x="244" y="192"/>
                  </a:cubicBezTo>
                  <a:moveTo>
                    <a:pt x="258" y="192"/>
                  </a:moveTo>
                  <a:cubicBezTo>
                    <a:pt x="258" y="185"/>
                    <a:pt x="258" y="185"/>
                    <a:pt x="258" y="185"/>
                  </a:cubicBezTo>
                  <a:cubicBezTo>
                    <a:pt x="265" y="185"/>
                    <a:pt x="265" y="185"/>
                    <a:pt x="265" y="185"/>
                  </a:cubicBezTo>
                  <a:cubicBezTo>
                    <a:pt x="265" y="192"/>
                    <a:pt x="265" y="192"/>
                    <a:pt x="265" y="192"/>
                  </a:cubicBezTo>
                  <a:cubicBezTo>
                    <a:pt x="258" y="192"/>
                    <a:pt x="258" y="192"/>
                    <a:pt x="258" y="192"/>
                  </a:cubicBezTo>
                  <a:moveTo>
                    <a:pt x="273" y="192"/>
                  </a:moveTo>
                  <a:cubicBezTo>
                    <a:pt x="273" y="185"/>
                    <a:pt x="273" y="185"/>
                    <a:pt x="273" y="185"/>
                  </a:cubicBezTo>
                  <a:cubicBezTo>
                    <a:pt x="280" y="185"/>
                    <a:pt x="280" y="185"/>
                    <a:pt x="280" y="185"/>
                  </a:cubicBezTo>
                  <a:cubicBezTo>
                    <a:pt x="280" y="192"/>
                    <a:pt x="280" y="192"/>
                    <a:pt x="280" y="192"/>
                  </a:cubicBezTo>
                  <a:cubicBezTo>
                    <a:pt x="273" y="192"/>
                    <a:pt x="273" y="192"/>
                    <a:pt x="273" y="192"/>
                  </a:cubicBezTo>
                  <a:moveTo>
                    <a:pt x="288" y="192"/>
                  </a:moveTo>
                  <a:cubicBezTo>
                    <a:pt x="288" y="185"/>
                    <a:pt x="288" y="185"/>
                    <a:pt x="288" y="185"/>
                  </a:cubicBezTo>
                  <a:cubicBezTo>
                    <a:pt x="295" y="185"/>
                    <a:pt x="295" y="185"/>
                    <a:pt x="295" y="185"/>
                  </a:cubicBezTo>
                  <a:cubicBezTo>
                    <a:pt x="295" y="192"/>
                    <a:pt x="295" y="192"/>
                    <a:pt x="295" y="192"/>
                  </a:cubicBezTo>
                  <a:cubicBezTo>
                    <a:pt x="288" y="192"/>
                    <a:pt x="288" y="192"/>
                    <a:pt x="288" y="192"/>
                  </a:cubicBezTo>
                  <a:moveTo>
                    <a:pt x="303" y="192"/>
                  </a:moveTo>
                  <a:cubicBezTo>
                    <a:pt x="303" y="185"/>
                    <a:pt x="303" y="185"/>
                    <a:pt x="303" y="185"/>
                  </a:cubicBezTo>
                  <a:cubicBezTo>
                    <a:pt x="310" y="185"/>
                    <a:pt x="310" y="185"/>
                    <a:pt x="310" y="185"/>
                  </a:cubicBezTo>
                  <a:cubicBezTo>
                    <a:pt x="310" y="192"/>
                    <a:pt x="310" y="192"/>
                    <a:pt x="310" y="192"/>
                  </a:cubicBezTo>
                  <a:cubicBezTo>
                    <a:pt x="303" y="192"/>
                    <a:pt x="303" y="192"/>
                    <a:pt x="303" y="192"/>
                  </a:cubicBezTo>
                  <a:moveTo>
                    <a:pt x="317" y="192"/>
                  </a:moveTo>
                  <a:cubicBezTo>
                    <a:pt x="317" y="185"/>
                    <a:pt x="317" y="185"/>
                    <a:pt x="317" y="185"/>
                  </a:cubicBezTo>
                  <a:cubicBezTo>
                    <a:pt x="324" y="185"/>
                    <a:pt x="324" y="185"/>
                    <a:pt x="324" y="185"/>
                  </a:cubicBezTo>
                  <a:cubicBezTo>
                    <a:pt x="324" y="192"/>
                    <a:pt x="324" y="192"/>
                    <a:pt x="324" y="192"/>
                  </a:cubicBezTo>
                  <a:cubicBezTo>
                    <a:pt x="317" y="192"/>
                    <a:pt x="317" y="192"/>
                    <a:pt x="317" y="192"/>
                  </a:cubicBezTo>
                  <a:moveTo>
                    <a:pt x="332" y="192"/>
                  </a:moveTo>
                  <a:cubicBezTo>
                    <a:pt x="332" y="185"/>
                    <a:pt x="332" y="185"/>
                    <a:pt x="332" y="185"/>
                  </a:cubicBezTo>
                  <a:cubicBezTo>
                    <a:pt x="339" y="185"/>
                    <a:pt x="339" y="185"/>
                    <a:pt x="339" y="185"/>
                  </a:cubicBezTo>
                  <a:cubicBezTo>
                    <a:pt x="339" y="192"/>
                    <a:pt x="339" y="192"/>
                    <a:pt x="339" y="192"/>
                  </a:cubicBezTo>
                  <a:cubicBezTo>
                    <a:pt x="332" y="192"/>
                    <a:pt x="332" y="192"/>
                    <a:pt x="332" y="192"/>
                  </a:cubicBezTo>
                  <a:moveTo>
                    <a:pt x="347" y="192"/>
                  </a:moveTo>
                  <a:cubicBezTo>
                    <a:pt x="347" y="185"/>
                    <a:pt x="347" y="185"/>
                    <a:pt x="347" y="185"/>
                  </a:cubicBezTo>
                  <a:cubicBezTo>
                    <a:pt x="354" y="185"/>
                    <a:pt x="354" y="185"/>
                    <a:pt x="354" y="185"/>
                  </a:cubicBezTo>
                  <a:cubicBezTo>
                    <a:pt x="354" y="192"/>
                    <a:pt x="354" y="192"/>
                    <a:pt x="354" y="192"/>
                  </a:cubicBezTo>
                  <a:cubicBezTo>
                    <a:pt x="347" y="192"/>
                    <a:pt x="347" y="192"/>
                    <a:pt x="347" y="192"/>
                  </a:cubicBezTo>
                  <a:moveTo>
                    <a:pt x="362" y="192"/>
                  </a:moveTo>
                  <a:cubicBezTo>
                    <a:pt x="362" y="185"/>
                    <a:pt x="362" y="185"/>
                    <a:pt x="362" y="185"/>
                  </a:cubicBezTo>
                  <a:cubicBezTo>
                    <a:pt x="369" y="185"/>
                    <a:pt x="369" y="185"/>
                    <a:pt x="369" y="185"/>
                  </a:cubicBezTo>
                  <a:cubicBezTo>
                    <a:pt x="369" y="192"/>
                    <a:pt x="369" y="192"/>
                    <a:pt x="369" y="192"/>
                  </a:cubicBezTo>
                  <a:cubicBezTo>
                    <a:pt x="362" y="192"/>
                    <a:pt x="362" y="192"/>
                    <a:pt x="362" y="192"/>
                  </a:cubicBezTo>
                  <a:moveTo>
                    <a:pt x="376" y="192"/>
                  </a:moveTo>
                  <a:cubicBezTo>
                    <a:pt x="376" y="185"/>
                    <a:pt x="376" y="185"/>
                    <a:pt x="376" y="185"/>
                  </a:cubicBezTo>
                  <a:cubicBezTo>
                    <a:pt x="383" y="185"/>
                    <a:pt x="383" y="185"/>
                    <a:pt x="383" y="185"/>
                  </a:cubicBezTo>
                  <a:cubicBezTo>
                    <a:pt x="383" y="192"/>
                    <a:pt x="383" y="192"/>
                    <a:pt x="383" y="192"/>
                  </a:cubicBezTo>
                  <a:cubicBezTo>
                    <a:pt x="376" y="192"/>
                    <a:pt x="376" y="192"/>
                    <a:pt x="376" y="192"/>
                  </a:cubicBezTo>
                  <a:moveTo>
                    <a:pt x="8" y="177"/>
                  </a:moveTo>
                  <a:cubicBezTo>
                    <a:pt x="8" y="170"/>
                    <a:pt x="8" y="170"/>
                    <a:pt x="8" y="170"/>
                  </a:cubicBezTo>
                  <a:cubicBezTo>
                    <a:pt x="15" y="170"/>
                    <a:pt x="15" y="170"/>
                    <a:pt x="15" y="170"/>
                  </a:cubicBezTo>
                  <a:cubicBezTo>
                    <a:pt x="15" y="177"/>
                    <a:pt x="15" y="177"/>
                    <a:pt x="15" y="177"/>
                  </a:cubicBezTo>
                  <a:cubicBezTo>
                    <a:pt x="8" y="177"/>
                    <a:pt x="8" y="177"/>
                    <a:pt x="8" y="177"/>
                  </a:cubicBezTo>
                  <a:moveTo>
                    <a:pt x="22" y="177"/>
                  </a:moveTo>
                  <a:cubicBezTo>
                    <a:pt x="22" y="170"/>
                    <a:pt x="22" y="170"/>
                    <a:pt x="22" y="170"/>
                  </a:cubicBezTo>
                  <a:cubicBezTo>
                    <a:pt x="29" y="170"/>
                    <a:pt x="29" y="170"/>
                    <a:pt x="29" y="170"/>
                  </a:cubicBezTo>
                  <a:cubicBezTo>
                    <a:pt x="29" y="177"/>
                    <a:pt x="29" y="177"/>
                    <a:pt x="29" y="177"/>
                  </a:cubicBezTo>
                  <a:cubicBezTo>
                    <a:pt x="22" y="177"/>
                    <a:pt x="22" y="177"/>
                    <a:pt x="22" y="177"/>
                  </a:cubicBezTo>
                  <a:moveTo>
                    <a:pt x="37" y="177"/>
                  </a:moveTo>
                  <a:cubicBezTo>
                    <a:pt x="37" y="170"/>
                    <a:pt x="37" y="170"/>
                    <a:pt x="37" y="170"/>
                  </a:cubicBezTo>
                  <a:cubicBezTo>
                    <a:pt x="44" y="170"/>
                    <a:pt x="44" y="170"/>
                    <a:pt x="44" y="170"/>
                  </a:cubicBezTo>
                  <a:cubicBezTo>
                    <a:pt x="44" y="177"/>
                    <a:pt x="44" y="177"/>
                    <a:pt x="44" y="177"/>
                  </a:cubicBezTo>
                  <a:cubicBezTo>
                    <a:pt x="37" y="177"/>
                    <a:pt x="37" y="177"/>
                    <a:pt x="37" y="177"/>
                  </a:cubicBezTo>
                  <a:moveTo>
                    <a:pt x="52" y="177"/>
                  </a:moveTo>
                  <a:cubicBezTo>
                    <a:pt x="52" y="170"/>
                    <a:pt x="52" y="170"/>
                    <a:pt x="52" y="170"/>
                  </a:cubicBezTo>
                  <a:cubicBezTo>
                    <a:pt x="59" y="170"/>
                    <a:pt x="59" y="170"/>
                    <a:pt x="59" y="170"/>
                  </a:cubicBezTo>
                  <a:cubicBezTo>
                    <a:pt x="59" y="177"/>
                    <a:pt x="59" y="177"/>
                    <a:pt x="59" y="177"/>
                  </a:cubicBezTo>
                  <a:cubicBezTo>
                    <a:pt x="52" y="177"/>
                    <a:pt x="52" y="177"/>
                    <a:pt x="52" y="177"/>
                  </a:cubicBezTo>
                  <a:moveTo>
                    <a:pt x="67" y="177"/>
                  </a:moveTo>
                  <a:cubicBezTo>
                    <a:pt x="67" y="170"/>
                    <a:pt x="67" y="170"/>
                    <a:pt x="67" y="170"/>
                  </a:cubicBezTo>
                  <a:cubicBezTo>
                    <a:pt x="74" y="170"/>
                    <a:pt x="74" y="170"/>
                    <a:pt x="74" y="170"/>
                  </a:cubicBezTo>
                  <a:cubicBezTo>
                    <a:pt x="74" y="177"/>
                    <a:pt x="74" y="177"/>
                    <a:pt x="74" y="177"/>
                  </a:cubicBezTo>
                  <a:cubicBezTo>
                    <a:pt x="67" y="177"/>
                    <a:pt x="67" y="177"/>
                    <a:pt x="67" y="177"/>
                  </a:cubicBezTo>
                  <a:moveTo>
                    <a:pt x="81" y="177"/>
                  </a:moveTo>
                  <a:cubicBezTo>
                    <a:pt x="81" y="170"/>
                    <a:pt x="81" y="170"/>
                    <a:pt x="81" y="170"/>
                  </a:cubicBezTo>
                  <a:cubicBezTo>
                    <a:pt x="88" y="170"/>
                    <a:pt x="88" y="170"/>
                    <a:pt x="88" y="170"/>
                  </a:cubicBezTo>
                  <a:cubicBezTo>
                    <a:pt x="88" y="177"/>
                    <a:pt x="88" y="177"/>
                    <a:pt x="88" y="177"/>
                  </a:cubicBezTo>
                  <a:cubicBezTo>
                    <a:pt x="81" y="177"/>
                    <a:pt x="81" y="177"/>
                    <a:pt x="81" y="177"/>
                  </a:cubicBezTo>
                  <a:moveTo>
                    <a:pt x="96" y="177"/>
                  </a:moveTo>
                  <a:cubicBezTo>
                    <a:pt x="96" y="170"/>
                    <a:pt x="96" y="170"/>
                    <a:pt x="96" y="170"/>
                  </a:cubicBezTo>
                  <a:cubicBezTo>
                    <a:pt x="103" y="170"/>
                    <a:pt x="103" y="170"/>
                    <a:pt x="103" y="170"/>
                  </a:cubicBezTo>
                  <a:cubicBezTo>
                    <a:pt x="103" y="177"/>
                    <a:pt x="103" y="177"/>
                    <a:pt x="103" y="177"/>
                  </a:cubicBezTo>
                  <a:cubicBezTo>
                    <a:pt x="96" y="177"/>
                    <a:pt x="96" y="177"/>
                    <a:pt x="96" y="177"/>
                  </a:cubicBezTo>
                  <a:moveTo>
                    <a:pt x="111" y="177"/>
                  </a:moveTo>
                  <a:cubicBezTo>
                    <a:pt x="111" y="170"/>
                    <a:pt x="111" y="170"/>
                    <a:pt x="111" y="170"/>
                  </a:cubicBezTo>
                  <a:cubicBezTo>
                    <a:pt x="118" y="170"/>
                    <a:pt x="118" y="170"/>
                    <a:pt x="118" y="170"/>
                  </a:cubicBezTo>
                  <a:cubicBezTo>
                    <a:pt x="118" y="177"/>
                    <a:pt x="118" y="177"/>
                    <a:pt x="118" y="177"/>
                  </a:cubicBezTo>
                  <a:cubicBezTo>
                    <a:pt x="111" y="177"/>
                    <a:pt x="111" y="177"/>
                    <a:pt x="111" y="177"/>
                  </a:cubicBezTo>
                  <a:moveTo>
                    <a:pt x="126" y="177"/>
                  </a:moveTo>
                  <a:cubicBezTo>
                    <a:pt x="126" y="170"/>
                    <a:pt x="126" y="170"/>
                    <a:pt x="126" y="170"/>
                  </a:cubicBezTo>
                  <a:cubicBezTo>
                    <a:pt x="133" y="170"/>
                    <a:pt x="133" y="170"/>
                    <a:pt x="133" y="170"/>
                  </a:cubicBezTo>
                  <a:cubicBezTo>
                    <a:pt x="133" y="177"/>
                    <a:pt x="133" y="177"/>
                    <a:pt x="133" y="177"/>
                  </a:cubicBezTo>
                  <a:cubicBezTo>
                    <a:pt x="126" y="177"/>
                    <a:pt x="126" y="177"/>
                    <a:pt x="126" y="177"/>
                  </a:cubicBezTo>
                  <a:moveTo>
                    <a:pt x="140" y="177"/>
                  </a:moveTo>
                  <a:cubicBezTo>
                    <a:pt x="140" y="170"/>
                    <a:pt x="140" y="170"/>
                    <a:pt x="140" y="170"/>
                  </a:cubicBezTo>
                  <a:cubicBezTo>
                    <a:pt x="147" y="170"/>
                    <a:pt x="147" y="170"/>
                    <a:pt x="147" y="170"/>
                  </a:cubicBezTo>
                  <a:cubicBezTo>
                    <a:pt x="147" y="177"/>
                    <a:pt x="147" y="177"/>
                    <a:pt x="147" y="177"/>
                  </a:cubicBezTo>
                  <a:cubicBezTo>
                    <a:pt x="140" y="177"/>
                    <a:pt x="140" y="177"/>
                    <a:pt x="140" y="177"/>
                  </a:cubicBezTo>
                  <a:moveTo>
                    <a:pt x="155" y="177"/>
                  </a:moveTo>
                  <a:cubicBezTo>
                    <a:pt x="155" y="170"/>
                    <a:pt x="155" y="170"/>
                    <a:pt x="155" y="170"/>
                  </a:cubicBezTo>
                  <a:cubicBezTo>
                    <a:pt x="162" y="170"/>
                    <a:pt x="162" y="170"/>
                    <a:pt x="162" y="170"/>
                  </a:cubicBezTo>
                  <a:cubicBezTo>
                    <a:pt x="162" y="177"/>
                    <a:pt x="162" y="177"/>
                    <a:pt x="162" y="177"/>
                  </a:cubicBezTo>
                  <a:cubicBezTo>
                    <a:pt x="155" y="177"/>
                    <a:pt x="155" y="177"/>
                    <a:pt x="155" y="177"/>
                  </a:cubicBezTo>
                  <a:moveTo>
                    <a:pt x="170" y="177"/>
                  </a:moveTo>
                  <a:cubicBezTo>
                    <a:pt x="170" y="170"/>
                    <a:pt x="170" y="170"/>
                    <a:pt x="170" y="170"/>
                  </a:cubicBezTo>
                  <a:cubicBezTo>
                    <a:pt x="177" y="170"/>
                    <a:pt x="177" y="170"/>
                    <a:pt x="177" y="170"/>
                  </a:cubicBezTo>
                  <a:cubicBezTo>
                    <a:pt x="177" y="177"/>
                    <a:pt x="177" y="177"/>
                    <a:pt x="177" y="177"/>
                  </a:cubicBezTo>
                  <a:cubicBezTo>
                    <a:pt x="170" y="177"/>
                    <a:pt x="170" y="177"/>
                    <a:pt x="170" y="177"/>
                  </a:cubicBezTo>
                  <a:moveTo>
                    <a:pt x="185" y="177"/>
                  </a:moveTo>
                  <a:cubicBezTo>
                    <a:pt x="185" y="170"/>
                    <a:pt x="185" y="170"/>
                    <a:pt x="185" y="170"/>
                  </a:cubicBezTo>
                  <a:cubicBezTo>
                    <a:pt x="192" y="170"/>
                    <a:pt x="192" y="170"/>
                    <a:pt x="192" y="170"/>
                  </a:cubicBezTo>
                  <a:cubicBezTo>
                    <a:pt x="192" y="177"/>
                    <a:pt x="192" y="177"/>
                    <a:pt x="192" y="177"/>
                  </a:cubicBezTo>
                  <a:cubicBezTo>
                    <a:pt x="185" y="177"/>
                    <a:pt x="185" y="177"/>
                    <a:pt x="185" y="177"/>
                  </a:cubicBezTo>
                  <a:moveTo>
                    <a:pt x="199" y="177"/>
                  </a:moveTo>
                  <a:cubicBezTo>
                    <a:pt x="199" y="170"/>
                    <a:pt x="199" y="170"/>
                    <a:pt x="199" y="170"/>
                  </a:cubicBezTo>
                  <a:cubicBezTo>
                    <a:pt x="206" y="170"/>
                    <a:pt x="206" y="170"/>
                    <a:pt x="206" y="170"/>
                  </a:cubicBezTo>
                  <a:cubicBezTo>
                    <a:pt x="206" y="177"/>
                    <a:pt x="206" y="177"/>
                    <a:pt x="206" y="177"/>
                  </a:cubicBezTo>
                  <a:cubicBezTo>
                    <a:pt x="199" y="177"/>
                    <a:pt x="199" y="177"/>
                    <a:pt x="199" y="177"/>
                  </a:cubicBezTo>
                  <a:moveTo>
                    <a:pt x="214" y="177"/>
                  </a:moveTo>
                  <a:cubicBezTo>
                    <a:pt x="214" y="170"/>
                    <a:pt x="214" y="170"/>
                    <a:pt x="214" y="170"/>
                  </a:cubicBezTo>
                  <a:cubicBezTo>
                    <a:pt x="221" y="170"/>
                    <a:pt x="221" y="170"/>
                    <a:pt x="221" y="170"/>
                  </a:cubicBezTo>
                  <a:cubicBezTo>
                    <a:pt x="221" y="177"/>
                    <a:pt x="221" y="177"/>
                    <a:pt x="221" y="177"/>
                  </a:cubicBezTo>
                  <a:cubicBezTo>
                    <a:pt x="214" y="177"/>
                    <a:pt x="214" y="177"/>
                    <a:pt x="214" y="177"/>
                  </a:cubicBezTo>
                  <a:moveTo>
                    <a:pt x="229" y="177"/>
                  </a:moveTo>
                  <a:cubicBezTo>
                    <a:pt x="229" y="170"/>
                    <a:pt x="229" y="170"/>
                    <a:pt x="229" y="170"/>
                  </a:cubicBezTo>
                  <a:cubicBezTo>
                    <a:pt x="236" y="170"/>
                    <a:pt x="236" y="170"/>
                    <a:pt x="236" y="170"/>
                  </a:cubicBezTo>
                  <a:cubicBezTo>
                    <a:pt x="236" y="177"/>
                    <a:pt x="236" y="177"/>
                    <a:pt x="236" y="177"/>
                  </a:cubicBezTo>
                  <a:cubicBezTo>
                    <a:pt x="229" y="177"/>
                    <a:pt x="229" y="177"/>
                    <a:pt x="229" y="177"/>
                  </a:cubicBezTo>
                  <a:moveTo>
                    <a:pt x="244" y="177"/>
                  </a:moveTo>
                  <a:cubicBezTo>
                    <a:pt x="244" y="170"/>
                    <a:pt x="244" y="170"/>
                    <a:pt x="244" y="170"/>
                  </a:cubicBezTo>
                  <a:cubicBezTo>
                    <a:pt x="251" y="170"/>
                    <a:pt x="251" y="170"/>
                    <a:pt x="251" y="170"/>
                  </a:cubicBezTo>
                  <a:cubicBezTo>
                    <a:pt x="251" y="177"/>
                    <a:pt x="251" y="177"/>
                    <a:pt x="251" y="177"/>
                  </a:cubicBezTo>
                  <a:cubicBezTo>
                    <a:pt x="244" y="177"/>
                    <a:pt x="244" y="177"/>
                    <a:pt x="244" y="177"/>
                  </a:cubicBezTo>
                  <a:moveTo>
                    <a:pt x="258" y="177"/>
                  </a:moveTo>
                  <a:cubicBezTo>
                    <a:pt x="258" y="170"/>
                    <a:pt x="258" y="170"/>
                    <a:pt x="258" y="170"/>
                  </a:cubicBezTo>
                  <a:cubicBezTo>
                    <a:pt x="265" y="170"/>
                    <a:pt x="265" y="170"/>
                    <a:pt x="265" y="170"/>
                  </a:cubicBezTo>
                  <a:cubicBezTo>
                    <a:pt x="265" y="177"/>
                    <a:pt x="265" y="177"/>
                    <a:pt x="265" y="177"/>
                  </a:cubicBezTo>
                  <a:cubicBezTo>
                    <a:pt x="258" y="177"/>
                    <a:pt x="258" y="177"/>
                    <a:pt x="258" y="177"/>
                  </a:cubicBezTo>
                  <a:moveTo>
                    <a:pt x="273" y="177"/>
                  </a:moveTo>
                  <a:cubicBezTo>
                    <a:pt x="273" y="170"/>
                    <a:pt x="273" y="170"/>
                    <a:pt x="273" y="170"/>
                  </a:cubicBezTo>
                  <a:cubicBezTo>
                    <a:pt x="280" y="170"/>
                    <a:pt x="280" y="170"/>
                    <a:pt x="280" y="170"/>
                  </a:cubicBezTo>
                  <a:cubicBezTo>
                    <a:pt x="280" y="177"/>
                    <a:pt x="280" y="177"/>
                    <a:pt x="280" y="177"/>
                  </a:cubicBezTo>
                  <a:cubicBezTo>
                    <a:pt x="273" y="177"/>
                    <a:pt x="273" y="177"/>
                    <a:pt x="273" y="177"/>
                  </a:cubicBezTo>
                  <a:moveTo>
                    <a:pt x="288" y="177"/>
                  </a:moveTo>
                  <a:cubicBezTo>
                    <a:pt x="288" y="170"/>
                    <a:pt x="288" y="170"/>
                    <a:pt x="288" y="170"/>
                  </a:cubicBezTo>
                  <a:cubicBezTo>
                    <a:pt x="295" y="170"/>
                    <a:pt x="295" y="170"/>
                    <a:pt x="295" y="170"/>
                  </a:cubicBezTo>
                  <a:cubicBezTo>
                    <a:pt x="295" y="177"/>
                    <a:pt x="295" y="177"/>
                    <a:pt x="295" y="177"/>
                  </a:cubicBezTo>
                  <a:cubicBezTo>
                    <a:pt x="288" y="177"/>
                    <a:pt x="288" y="177"/>
                    <a:pt x="288" y="177"/>
                  </a:cubicBezTo>
                  <a:moveTo>
                    <a:pt x="303" y="177"/>
                  </a:moveTo>
                  <a:cubicBezTo>
                    <a:pt x="303" y="170"/>
                    <a:pt x="303" y="170"/>
                    <a:pt x="303" y="170"/>
                  </a:cubicBezTo>
                  <a:cubicBezTo>
                    <a:pt x="310" y="170"/>
                    <a:pt x="310" y="170"/>
                    <a:pt x="310" y="170"/>
                  </a:cubicBezTo>
                  <a:cubicBezTo>
                    <a:pt x="310" y="177"/>
                    <a:pt x="310" y="177"/>
                    <a:pt x="310" y="177"/>
                  </a:cubicBezTo>
                  <a:cubicBezTo>
                    <a:pt x="303" y="177"/>
                    <a:pt x="303" y="177"/>
                    <a:pt x="303" y="177"/>
                  </a:cubicBezTo>
                  <a:moveTo>
                    <a:pt x="317" y="177"/>
                  </a:moveTo>
                  <a:cubicBezTo>
                    <a:pt x="317" y="170"/>
                    <a:pt x="317" y="170"/>
                    <a:pt x="317" y="170"/>
                  </a:cubicBezTo>
                  <a:cubicBezTo>
                    <a:pt x="324" y="170"/>
                    <a:pt x="324" y="170"/>
                    <a:pt x="324" y="170"/>
                  </a:cubicBezTo>
                  <a:cubicBezTo>
                    <a:pt x="324" y="177"/>
                    <a:pt x="324" y="177"/>
                    <a:pt x="324" y="177"/>
                  </a:cubicBezTo>
                  <a:cubicBezTo>
                    <a:pt x="317" y="177"/>
                    <a:pt x="317" y="177"/>
                    <a:pt x="317" y="177"/>
                  </a:cubicBezTo>
                  <a:moveTo>
                    <a:pt x="332" y="177"/>
                  </a:moveTo>
                  <a:cubicBezTo>
                    <a:pt x="332" y="170"/>
                    <a:pt x="332" y="170"/>
                    <a:pt x="332" y="170"/>
                  </a:cubicBezTo>
                  <a:cubicBezTo>
                    <a:pt x="339" y="170"/>
                    <a:pt x="339" y="170"/>
                    <a:pt x="339" y="170"/>
                  </a:cubicBezTo>
                  <a:cubicBezTo>
                    <a:pt x="339" y="177"/>
                    <a:pt x="339" y="177"/>
                    <a:pt x="339" y="177"/>
                  </a:cubicBezTo>
                  <a:cubicBezTo>
                    <a:pt x="332" y="177"/>
                    <a:pt x="332" y="177"/>
                    <a:pt x="332" y="177"/>
                  </a:cubicBezTo>
                  <a:moveTo>
                    <a:pt x="347" y="177"/>
                  </a:moveTo>
                  <a:cubicBezTo>
                    <a:pt x="347" y="170"/>
                    <a:pt x="347" y="170"/>
                    <a:pt x="347" y="170"/>
                  </a:cubicBezTo>
                  <a:cubicBezTo>
                    <a:pt x="354" y="170"/>
                    <a:pt x="354" y="170"/>
                    <a:pt x="354" y="170"/>
                  </a:cubicBezTo>
                  <a:cubicBezTo>
                    <a:pt x="354" y="177"/>
                    <a:pt x="354" y="177"/>
                    <a:pt x="354" y="177"/>
                  </a:cubicBezTo>
                  <a:cubicBezTo>
                    <a:pt x="347" y="177"/>
                    <a:pt x="347" y="177"/>
                    <a:pt x="347" y="177"/>
                  </a:cubicBezTo>
                  <a:moveTo>
                    <a:pt x="362" y="177"/>
                  </a:moveTo>
                  <a:cubicBezTo>
                    <a:pt x="362" y="170"/>
                    <a:pt x="362" y="170"/>
                    <a:pt x="362" y="170"/>
                  </a:cubicBezTo>
                  <a:cubicBezTo>
                    <a:pt x="369" y="170"/>
                    <a:pt x="369" y="170"/>
                    <a:pt x="369" y="170"/>
                  </a:cubicBezTo>
                  <a:cubicBezTo>
                    <a:pt x="369" y="177"/>
                    <a:pt x="369" y="177"/>
                    <a:pt x="369" y="177"/>
                  </a:cubicBezTo>
                  <a:cubicBezTo>
                    <a:pt x="362" y="177"/>
                    <a:pt x="362" y="177"/>
                    <a:pt x="362" y="177"/>
                  </a:cubicBezTo>
                  <a:moveTo>
                    <a:pt x="376" y="177"/>
                  </a:moveTo>
                  <a:cubicBezTo>
                    <a:pt x="376" y="170"/>
                    <a:pt x="376" y="170"/>
                    <a:pt x="376" y="170"/>
                  </a:cubicBezTo>
                  <a:cubicBezTo>
                    <a:pt x="383" y="170"/>
                    <a:pt x="383" y="170"/>
                    <a:pt x="383" y="170"/>
                  </a:cubicBezTo>
                  <a:cubicBezTo>
                    <a:pt x="383" y="177"/>
                    <a:pt x="383" y="177"/>
                    <a:pt x="383" y="177"/>
                  </a:cubicBezTo>
                  <a:cubicBezTo>
                    <a:pt x="376" y="177"/>
                    <a:pt x="376" y="177"/>
                    <a:pt x="376" y="177"/>
                  </a:cubicBezTo>
                  <a:moveTo>
                    <a:pt x="8" y="163"/>
                  </a:moveTo>
                  <a:cubicBezTo>
                    <a:pt x="8" y="156"/>
                    <a:pt x="8" y="156"/>
                    <a:pt x="8" y="156"/>
                  </a:cubicBezTo>
                  <a:cubicBezTo>
                    <a:pt x="15" y="156"/>
                    <a:pt x="15" y="156"/>
                    <a:pt x="15" y="156"/>
                  </a:cubicBezTo>
                  <a:cubicBezTo>
                    <a:pt x="15" y="163"/>
                    <a:pt x="15" y="163"/>
                    <a:pt x="15" y="163"/>
                  </a:cubicBezTo>
                  <a:cubicBezTo>
                    <a:pt x="8" y="163"/>
                    <a:pt x="8" y="163"/>
                    <a:pt x="8" y="163"/>
                  </a:cubicBezTo>
                  <a:moveTo>
                    <a:pt x="22" y="163"/>
                  </a:moveTo>
                  <a:cubicBezTo>
                    <a:pt x="22" y="156"/>
                    <a:pt x="22" y="156"/>
                    <a:pt x="22" y="156"/>
                  </a:cubicBezTo>
                  <a:cubicBezTo>
                    <a:pt x="29" y="156"/>
                    <a:pt x="29" y="156"/>
                    <a:pt x="29" y="156"/>
                  </a:cubicBezTo>
                  <a:cubicBezTo>
                    <a:pt x="29" y="163"/>
                    <a:pt x="29" y="163"/>
                    <a:pt x="29" y="163"/>
                  </a:cubicBezTo>
                  <a:cubicBezTo>
                    <a:pt x="22" y="163"/>
                    <a:pt x="22" y="163"/>
                    <a:pt x="22" y="163"/>
                  </a:cubicBezTo>
                  <a:moveTo>
                    <a:pt x="37" y="163"/>
                  </a:moveTo>
                  <a:cubicBezTo>
                    <a:pt x="37" y="156"/>
                    <a:pt x="37" y="156"/>
                    <a:pt x="37" y="156"/>
                  </a:cubicBezTo>
                  <a:cubicBezTo>
                    <a:pt x="44" y="156"/>
                    <a:pt x="44" y="156"/>
                    <a:pt x="44" y="156"/>
                  </a:cubicBezTo>
                  <a:cubicBezTo>
                    <a:pt x="44" y="163"/>
                    <a:pt x="44" y="163"/>
                    <a:pt x="44" y="163"/>
                  </a:cubicBezTo>
                  <a:cubicBezTo>
                    <a:pt x="37" y="163"/>
                    <a:pt x="37" y="163"/>
                    <a:pt x="37" y="163"/>
                  </a:cubicBezTo>
                  <a:moveTo>
                    <a:pt x="52" y="163"/>
                  </a:moveTo>
                  <a:cubicBezTo>
                    <a:pt x="52" y="156"/>
                    <a:pt x="52" y="156"/>
                    <a:pt x="52" y="156"/>
                  </a:cubicBezTo>
                  <a:cubicBezTo>
                    <a:pt x="59" y="156"/>
                    <a:pt x="59" y="156"/>
                    <a:pt x="59" y="156"/>
                  </a:cubicBezTo>
                  <a:cubicBezTo>
                    <a:pt x="59" y="163"/>
                    <a:pt x="59" y="163"/>
                    <a:pt x="59" y="163"/>
                  </a:cubicBezTo>
                  <a:cubicBezTo>
                    <a:pt x="52" y="163"/>
                    <a:pt x="52" y="163"/>
                    <a:pt x="52" y="163"/>
                  </a:cubicBezTo>
                  <a:moveTo>
                    <a:pt x="67" y="163"/>
                  </a:moveTo>
                  <a:cubicBezTo>
                    <a:pt x="67" y="156"/>
                    <a:pt x="67" y="156"/>
                    <a:pt x="67" y="156"/>
                  </a:cubicBezTo>
                  <a:cubicBezTo>
                    <a:pt x="74" y="156"/>
                    <a:pt x="74" y="156"/>
                    <a:pt x="74" y="156"/>
                  </a:cubicBezTo>
                  <a:cubicBezTo>
                    <a:pt x="74" y="163"/>
                    <a:pt x="74" y="163"/>
                    <a:pt x="74" y="163"/>
                  </a:cubicBezTo>
                  <a:cubicBezTo>
                    <a:pt x="67" y="163"/>
                    <a:pt x="67" y="163"/>
                    <a:pt x="67" y="163"/>
                  </a:cubicBezTo>
                  <a:moveTo>
                    <a:pt x="81" y="163"/>
                  </a:moveTo>
                  <a:cubicBezTo>
                    <a:pt x="81" y="156"/>
                    <a:pt x="81" y="156"/>
                    <a:pt x="81" y="156"/>
                  </a:cubicBezTo>
                  <a:cubicBezTo>
                    <a:pt x="88" y="156"/>
                    <a:pt x="88" y="156"/>
                    <a:pt x="88" y="156"/>
                  </a:cubicBezTo>
                  <a:cubicBezTo>
                    <a:pt x="88" y="163"/>
                    <a:pt x="88" y="163"/>
                    <a:pt x="88" y="163"/>
                  </a:cubicBezTo>
                  <a:cubicBezTo>
                    <a:pt x="81" y="163"/>
                    <a:pt x="81" y="163"/>
                    <a:pt x="81" y="163"/>
                  </a:cubicBezTo>
                  <a:moveTo>
                    <a:pt x="96" y="163"/>
                  </a:moveTo>
                  <a:cubicBezTo>
                    <a:pt x="96" y="156"/>
                    <a:pt x="96" y="156"/>
                    <a:pt x="96" y="156"/>
                  </a:cubicBezTo>
                  <a:cubicBezTo>
                    <a:pt x="103" y="156"/>
                    <a:pt x="103" y="156"/>
                    <a:pt x="103" y="156"/>
                  </a:cubicBezTo>
                  <a:cubicBezTo>
                    <a:pt x="103" y="163"/>
                    <a:pt x="103" y="163"/>
                    <a:pt x="103" y="163"/>
                  </a:cubicBezTo>
                  <a:cubicBezTo>
                    <a:pt x="96" y="163"/>
                    <a:pt x="96" y="163"/>
                    <a:pt x="96" y="163"/>
                  </a:cubicBezTo>
                  <a:moveTo>
                    <a:pt x="111" y="163"/>
                  </a:moveTo>
                  <a:cubicBezTo>
                    <a:pt x="111" y="156"/>
                    <a:pt x="111" y="156"/>
                    <a:pt x="111" y="156"/>
                  </a:cubicBezTo>
                  <a:cubicBezTo>
                    <a:pt x="118" y="156"/>
                    <a:pt x="118" y="156"/>
                    <a:pt x="118" y="156"/>
                  </a:cubicBezTo>
                  <a:cubicBezTo>
                    <a:pt x="118" y="163"/>
                    <a:pt x="118" y="163"/>
                    <a:pt x="118" y="163"/>
                  </a:cubicBezTo>
                  <a:cubicBezTo>
                    <a:pt x="111" y="163"/>
                    <a:pt x="111" y="163"/>
                    <a:pt x="111" y="163"/>
                  </a:cubicBezTo>
                  <a:moveTo>
                    <a:pt x="126" y="163"/>
                  </a:moveTo>
                  <a:cubicBezTo>
                    <a:pt x="126" y="156"/>
                    <a:pt x="126" y="156"/>
                    <a:pt x="126" y="156"/>
                  </a:cubicBezTo>
                  <a:cubicBezTo>
                    <a:pt x="133" y="156"/>
                    <a:pt x="133" y="156"/>
                    <a:pt x="133" y="156"/>
                  </a:cubicBezTo>
                  <a:cubicBezTo>
                    <a:pt x="133" y="163"/>
                    <a:pt x="133" y="163"/>
                    <a:pt x="133" y="163"/>
                  </a:cubicBezTo>
                  <a:cubicBezTo>
                    <a:pt x="126" y="163"/>
                    <a:pt x="126" y="163"/>
                    <a:pt x="126" y="163"/>
                  </a:cubicBezTo>
                  <a:moveTo>
                    <a:pt x="140" y="163"/>
                  </a:moveTo>
                  <a:cubicBezTo>
                    <a:pt x="140" y="156"/>
                    <a:pt x="140" y="156"/>
                    <a:pt x="140" y="156"/>
                  </a:cubicBezTo>
                  <a:cubicBezTo>
                    <a:pt x="147" y="156"/>
                    <a:pt x="147" y="156"/>
                    <a:pt x="147" y="156"/>
                  </a:cubicBezTo>
                  <a:cubicBezTo>
                    <a:pt x="147" y="163"/>
                    <a:pt x="147" y="163"/>
                    <a:pt x="147" y="163"/>
                  </a:cubicBezTo>
                  <a:cubicBezTo>
                    <a:pt x="140" y="163"/>
                    <a:pt x="140" y="163"/>
                    <a:pt x="140" y="163"/>
                  </a:cubicBezTo>
                  <a:moveTo>
                    <a:pt x="155" y="163"/>
                  </a:moveTo>
                  <a:cubicBezTo>
                    <a:pt x="155" y="156"/>
                    <a:pt x="155" y="156"/>
                    <a:pt x="155" y="156"/>
                  </a:cubicBezTo>
                  <a:cubicBezTo>
                    <a:pt x="162" y="156"/>
                    <a:pt x="162" y="156"/>
                    <a:pt x="162" y="156"/>
                  </a:cubicBezTo>
                  <a:cubicBezTo>
                    <a:pt x="162" y="163"/>
                    <a:pt x="162" y="163"/>
                    <a:pt x="162" y="163"/>
                  </a:cubicBezTo>
                  <a:cubicBezTo>
                    <a:pt x="155" y="163"/>
                    <a:pt x="155" y="163"/>
                    <a:pt x="155" y="163"/>
                  </a:cubicBezTo>
                  <a:moveTo>
                    <a:pt x="170" y="163"/>
                  </a:moveTo>
                  <a:cubicBezTo>
                    <a:pt x="170" y="156"/>
                    <a:pt x="170" y="156"/>
                    <a:pt x="170" y="156"/>
                  </a:cubicBezTo>
                  <a:cubicBezTo>
                    <a:pt x="177" y="156"/>
                    <a:pt x="177" y="156"/>
                    <a:pt x="177" y="156"/>
                  </a:cubicBezTo>
                  <a:cubicBezTo>
                    <a:pt x="177" y="163"/>
                    <a:pt x="177" y="163"/>
                    <a:pt x="177" y="163"/>
                  </a:cubicBezTo>
                  <a:cubicBezTo>
                    <a:pt x="170" y="163"/>
                    <a:pt x="170" y="163"/>
                    <a:pt x="170" y="163"/>
                  </a:cubicBezTo>
                  <a:moveTo>
                    <a:pt x="185" y="163"/>
                  </a:moveTo>
                  <a:cubicBezTo>
                    <a:pt x="185" y="156"/>
                    <a:pt x="185" y="156"/>
                    <a:pt x="185" y="156"/>
                  </a:cubicBezTo>
                  <a:cubicBezTo>
                    <a:pt x="192" y="156"/>
                    <a:pt x="192" y="156"/>
                    <a:pt x="192" y="156"/>
                  </a:cubicBezTo>
                  <a:cubicBezTo>
                    <a:pt x="192" y="163"/>
                    <a:pt x="192" y="163"/>
                    <a:pt x="192" y="163"/>
                  </a:cubicBezTo>
                  <a:cubicBezTo>
                    <a:pt x="185" y="163"/>
                    <a:pt x="185" y="163"/>
                    <a:pt x="185" y="163"/>
                  </a:cubicBezTo>
                  <a:moveTo>
                    <a:pt x="199" y="163"/>
                  </a:moveTo>
                  <a:cubicBezTo>
                    <a:pt x="199" y="156"/>
                    <a:pt x="199" y="156"/>
                    <a:pt x="199" y="156"/>
                  </a:cubicBezTo>
                  <a:cubicBezTo>
                    <a:pt x="206" y="156"/>
                    <a:pt x="206" y="156"/>
                    <a:pt x="206" y="156"/>
                  </a:cubicBezTo>
                  <a:cubicBezTo>
                    <a:pt x="206" y="163"/>
                    <a:pt x="206" y="163"/>
                    <a:pt x="206" y="163"/>
                  </a:cubicBezTo>
                  <a:cubicBezTo>
                    <a:pt x="199" y="163"/>
                    <a:pt x="199" y="163"/>
                    <a:pt x="199" y="163"/>
                  </a:cubicBezTo>
                  <a:moveTo>
                    <a:pt x="214" y="163"/>
                  </a:moveTo>
                  <a:cubicBezTo>
                    <a:pt x="214" y="156"/>
                    <a:pt x="214" y="156"/>
                    <a:pt x="214" y="156"/>
                  </a:cubicBezTo>
                  <a:cubicBezTo>
                    <a:pt x="221" y="156"/>
                    <a:pt x="221" y="156"/>
                    <a:pt x="221" y="156"/>
                  </a:cubicBezTo>
                  <a:cubicBezTo>
                    <a:pt x="221" y="163"/>
                    <a:pt x="221" y="163"/>
                    <a:pt x="221" y="163"/>
                  </a:cubicBezTo>
                  <a:cubicBezTo>
                    <a:pt x="214" y="163"/>
                    <a:pt x="214" y="163"/>
                    <a:pt x="214" y="163"/>
                  </a:cubicBezTo>
                  <a:moveTo>
                    <a:pt x="229" y="163"/>
                  </a:moveTo>
                  <a:cubicBezTo>
                    <a:pt x="229" y="156"/>
                    <a:pt x="229" y="156"/>
                    <a:pt x="229" y="156"/>
                  </a:cubicBezTo>
                  <a:cubicBezTo>
                    <a:pt x="236" y="156"/>
                    <a:pt x="236" y="156"/>
                    <a:pt x="236" y="156"/>
                  </a:cubicBezTo>
                  <a:cubicBezTo>
                    <a:pt x="236" y="163"/>
                    <a:pt x="236" y="163"/>
                    <a:pt x="236" y="163"/>
                  </a:cubicBezTo>
                  <a:cubicBezTo>
                    <a:pt x="229" y="163"/>
                    <a:pt x="229" y="163"/>
                    <a:pt x="229" y="163"/>
                  </a:cubicBezTo>
                  <a:moveTo>
                    <a:pt x="244" y="163"/>
                  </a:moveTo>
                  <a:cubicBezTo>
                    <a:pt x="244" y="156"/>
                    <a:pt x="244" y="156"/>
                    <a:pt x="244" y="156"/>
                  </a:cubicBezTo>
                  <a:cubicBezTo>
                    <a:pt x="251" y="156"/>
                    <a:pt x="251" y="156"/>
                    <a:pt x="251" y="156"/>
                  </a:cubicBezTo>
                  <a:cubicBezTo>
                    <a:pt x="251" y="163"/>
                    <a:pt x="251" y="163"/>
                    <a:pt x="251" y="163"/>
                  </a:cubicBezTo>
                  <a:cubicBezTo>
                    <a:pt x="244" y="163"/>
                    <a:pt x="244" y="163"/>
                    <a:pt x="244" y="163"/>
                  </a:cubicBezTo>
                  <a:moveTo>
                    <a:pt x="258" y="163"/>
                  </a:moveTo>
                  <a:cubicBezTo>
                    <a:pt x="258" y="156"/>
                    <a:pt x="258" y="156"/>
                    <a:pt x="258" y="156"/>
                  </a:cubicBezTo>
                  <a:cubicBezTo>
                    <a:pt x="265" y="156"/>
                    <a:pt x="265" y="156"/>
                    <a:pt x="265" y="156"/>
                  </a:cubicBezTo>
                  <a:cubicBezTo>
                    <a:pt x="265" y="163"/>
                    <a:pt x="265" y="163"/>
                    <a:pt x="265" y="163"/>
                  </a:cubicBezTo>
                  <a:cubicBezTo>
                    <a:pt x="258" y="163"/>
                    <a:pt x="258" y="163"/>
                    <a:pt x="258" y="163"/>
                  </a:cubicBezTo>
                  <a:moveTo>
                    <a:pt x="273" y="163"/>
                  </a:moveTo>
                  <a:cubicBezTo>
                    <a:pt x="273" y="156"/>
                    <a:pt x="273" y="156"/>
                    <a:pt x="273" y="156"/>
                  </a:cubicBezTo>
                  <a:cubicBezTo>
                    <a:pt x="280" y="156"/>
                    <a:pt x="280" y="156"/>
                    <a:pt x="280" y="156"/>
                  </a:cubicBezTo>
                  <a:cubicBezTo>
                    <a:pt x="280" y="163"/>
                    <a:pt x="280" y="163"/>
                    <a:pt x="280" y="163"/>
                  </a:cubicBezTo>
                  <a:cubicBezTo>
                    <a:pt x="273" y="163"/>
                    <a:pt x="273" y="163"/>
                    <a:pt x="273" y="163"/>
                  </a:cubicBezTo>
                  <a:moveTo>
                    <a:pt x="288" y="163"/>
                  </a:moveTo>
                  <a:cubicBezTo>
                    <a:pt x="288" y="156"/>
                    <a:pt x="288" y="156"/>
                    <a:pt x="288" y="156"/>
                  </a:cubicBezTo>
                  <a:cubicBezTo>
                    <a:pt x="295" y="156"/>
                    <a:pt x="295" y="156"/>
                    <a:pt x="295" y="156"/>
                  </a:cubicBezTo>
                  <a:cubicBezTo>
                    <a:pt x="295" y="163"/>
                    <a:pt x="295" y="163"/>
                    <a:pt x="295" y="163"/>
                  </a:cubicBezTo>
                  <a:cubicBezTo>
                    <a:pt x="288" y="163"/>
                    <a:pt x="288" y="163"/>
                    <a:pt x="288" y="163"/>
                  </a:cubicBezTo>
                  <a:moveTo>
                    <a:pt x="303" y="163"/>
                  </a:moveTo>
                  <a:cubicBezTo>
                    <a:pt x="303" y="156"/>
                    <a:pt x="303" y="156"/>
                    <a:pt x="303" y="156"/>
                  </a:cubicBezTo>
                  <a:cubicBezTo>
                    <a:pt x="310" y="156"/>
                    <a:pt x="310" y="156"/>
                    <a:pt x="310" y="156"/>
                  </a:cubicBezTo>
                  <a:cubicBezTo>
                    <a:pt x="310" y="163"/>
                    <a:pt x="310" y="163"/>
                    <a:pt x="310" y="163"/>
                  </a:cubicBezTo>
                  <a:cubicBezTo>
                    <a:pt x="303" y="163"/>
                    <a:pt x="303" y="163"/>
                    <a:pt x="303" y="163"/>
                  </a:cubicBezTo>
                  <a:moveTo>
                    <a:pt x="317" y="163"/>
                  </a:moveTo>
                  <a:cubicBezTo>
                    <a:pt x="317" y="156"/>
                    <a:pt x="317" y="156"/>
                    <a:pt x="317" y="156"/>
                  </a:cubicBezTo>
                  <a:cubicBezTo>
                    <a:pt x="324" y="156"/>
                    <a:pt x="324" y="156"/>
                    <a:pt x="324" y="156"/>
                  </a:cubicBezTo>
                  <a:cubicBezTo>
                    <a:pt x="324" y="163"/>
                    <a:pt x="324" y="163"/>
                    <a:pt x="324" y="163"/>
                  </a:cubicBezTo>
                  <a:cubicBezTo>
                    <a:pt x="317" y="163"/>
                    <a:pt x="317" y="163"/>
                    <a:pt x="317" y="163"/>
                  </a:cubicBezTo>
                  <a:moveTo>
                    <a:pt x="332" y="163"/>
                  </a:moveTo>
                  <a:cubicBezTo>
                    <a:pt x="332" y="156"/>
                    <a:pt x="332" y="156"/>
                    <a:pt x="332" y="156"/>
                  </a:cubicBezTo>
                  <a:cubicBezTo>
                    <a:pt x="339" y="156"/>
                    <a:pt x="339" y="156"/>
                    <a:pt x="339" y="156"/>
                  </a:cubicBezTo>
                  <a:cubicBezTo>
                    <a:pt x="339" y="163"/>
                    <a:pt x="339" y="163"/>
                    <a:pt x="339" y="163"/>
                  </a:cubicBezTo>
                  <a:cubicBezTo>
                    <a:pt x="332" y="163"/>
                    <a:pt x="332" y="163"/>
                    <a:pt x="332" y="163"/>
                  </a:cubicBezTo>
                  <a:moveTo>
                    <a:pt x="347" y="163"/>
                  </a:moveTo>
                  <a:cubicBezTo>
                    <a:pt x="347" y="156"/>
                    <a:pt x="347" y="156"/>
                    <a:pt x="347" y="156"/>
                  </a:cubicBezTo>
                  <a:cubicBezTo>
                    <a:pt x="354" y="156"/>
                    <a:pt x="354" y="156"/>
                    <a:pt x="354" y="156"/>
                  </a:cubicBezTo>
                  <a:cubicBezTo>
                    <a:pt x="354" y="163"/>
                    <a:pt x="354" y="163"/>
                    <a:pt x="354" y="163"/>
                  </a:cubicBezTo>
                  <a:cubicBezTo>
                    <a:pt x="347" y="163"/>
                    <a:pt x="347" y="163"/>
                    <a:pt x="347" y="163"/>
                  </a:cubicBezTo>
                  <a:moveTo>
                    <a:pt x="362" y="163"/>
                  </a:moveTo>
                  <a:cubicBezTo>
                    <a:pt x="362" y="156"/>
                    <a:pt x="362" y="156"/>
                    <a:pt x="362" y="156"/>
                  </a:cubicBezTo>
                  <a:cubicBezTo>
                    <a:pt x="369" y="156"/>
                    <a:pt x="369" y="156"/>
                    <a:pt x="369" y="156"/>
                  </a:cubicBezTo>
                  <a:cubicBezTo>
                    <a:pt x="369" y="163"/>
                    <a:pt x="369" y="163"/>
                    <a:pt x="369" y="163"/>
                  </a:cubicBezTo>
                  <a:cubicBezTo>
                    <a:pt x="362" y="163"/>
                    <a:pt x="362" y="163"/>
                    <a:pt x="362" y="163"/>
                  </a:cubicBezTo>
                  <a:moveTo>
                    <a:pt x="376" y="163"/>
                  </a:moveTo>
                  <a:cubicBezTo>
                    <a:pt x="376" y="156"/>
                    <a:pt x="376" y="156"/>
                    <a:pt x="376" y="156"/>
                  </a:cubicBezTo>
                  <a:cubicBezTo>
                    <a:pt x="383" y="156"/>
                    <a:pt x="383" y="156"/>
                    <a:pt x="383" y="156"/>
                  </a:cubicBezTo>
                  <a:cubicBezTo>
                    <a:pt x="383" y="163"/>
                    <a:pt x="383" y="163"/>
                    <a:pt x="383" y="163"/>
                  </a:cubicBezTo>
                  <a:cubicBezTo>
                    <a:pt x="376" y="163"/>
                    <a:pt x="376" y="163"/>
                    <a:pt x="376" y="163"/>
                  </a:cubicBezTo>
                  <a:moveTo>
                    <a:pt x="22" y="148"/>
                  </a:moveTo>
                  <a:cubicBezTo>
                    <a:pt x="22" y="141"/>
                    <a:pt x="22" y="141"/>
                    <a:pt x="22" y="141"/>
                  </a:cubicBezTo>
                  <a:cubicBezTo>
                    <a:pt x="29" y="141"/>
                    <a:pt x="29" y="141"/>
                    <a:pt x="29" y="141"/>
                  </a:cubicBezTo>
                  <a:cubicBezTo>
                    <a:pt x="29" y="148"/>
                    <a:pt x="29" y="148"/>
                    <a:pt x="29" y="148"/>
                  </a:cubicBezTo>
                  <a:cubicBezTo>
                    <a:pt x="22" y="148"/>
                    <a:pt x="22" y="148"/>
                    <a:pt x="22" y="148"/>
                  </a:cubicBezTo>
                  <a:moveTo>
                    <a:pt x="37" y="148"/>
                  </a:moveTo>
                  <a:cubicBezTo>
                    <a:pt x="37" y="141"/>
                    <a:pt x="37" y="141"/>
                    <a:pt x="37" y="141"/>
                  </a:cubicBezTo>
                  <a:cubicBezTo>
                    <a:pt x="44" y="141"/>
                    <a:pt x="44" y="141"/>
                    <a:pt x="44" y="141"/>
                  </a:cubicBezTo>
                  <a:cubicBezTo>
                    <a:pt x="44" y="148"/>
                    <a:pt x="44" y="148"/>
                    <a:pt x="44" y="148"/>
                  </a:cubicBezTo>
                  <a:cubicBezTo>
                    <a:pt x="37" y="148"/>
                    <a:pt x="37" y="148"/>
                    <a:pt x="37" y="148"/>
                  </a:cubicBezTo>
                  <a:moveTo>
                    <a:pt x="52" y="148"/>
                  </a:moveTo>
                  <a:cubicBezTo>
                    <a:pt x="52" y="141"/>
                    <a:pt x="52" y="141"/>
                    <a:pt x="52" y="141"/>
                  </a:cubicBezTo>
                  <a:cubicBezTo>
                    <a:pt x="59" y="141"/>
                    <a:pt x="59" y="141"/>
                    <a:pt x="59" y="141"/>
                  </a:cubicBezTo>
                  <a:cubicBezTo>
                    <a:pt x="59" y="148"/>
                    <a:pt x="59" y="148"/>
                    <a:pt x="59" y="148"/>
                  </a:cubicBezTo>
                  <a:cubicBezTo>
                    <a:pt x="52" y="148"/>
                    <a:pt x="52" y="148"/>
                    <a:pt x="52" y="148"/>
                  </a:cubicBezTo>
                  <a:moveTo>
                    <a:pt x="67" y="148"/>
                  </a:moveTo>
                  <a:cubicBezTo>
                    <a:pt x="67" y="141"/>
                    <a:pt x="67" y="141"/>
                    <a:pt x="67" y="141"/>
                  </a:cubicBezTo>
                  <a:cubicBezTo>
                    <a:pt x="74" y="141"/>
                    <a:pt x="74" y="141"/>
                    <a:pt x="74" y="141"/>
                  </a:cubicBezTo>
                  <a:cubicBezTo>
                    <a:pt x="74" y="148"/>
                    <a:pt x="74" y="148"/>
                    <a:pt x="74" y="148"/>
                  </a:cubicBezTo>
                  <a:cubicBezTo>
                    <a:pt x="67" y="148"/>
                    <a:pt x="67" y="148"/>
                    <a:pt x="67" y="148"/>
                  </a:cubicBezTo>
                  <a:moveTo>
                    <a:pt x="81" y="148"/>
                  </a:moveTo>
                  <a:cubicBezTo>
                    <a:pt x="81" y="141"/>
                    <a:pt x="81" y="141"/>
                    <a:pt x="81" y="141"/>
                  </a:cubicBezTo>
                  <a:cubicBezTo>
                    <a:pt x="88" y="141"/>
                    <a:pt x="88" y="141"/>
                    <a:pt x="88" y="141"/>
                  </a:cubicBezTo>
                  <a:cubicBezTo>
                    <a:pt x="88" y="148"/>
                    <a:pt x="88" y="148"/>
                    <a:pt x="88" y="148"/>
                  </a:cubicBezTo>
                  <a:cubicBezTo>
                    <a:pt x="81" y="148"/>
                    <a:pt x="81" y="148"/>
                    <a:pt x="81" y="148"/>
                  </a:cubicBezTo>
                  <a:moveTo>
                    <a:pt x="96" y="148"/>
                  </a:moveTo>
                  <a:cubicBezTo>
                    <a:pt x="96" y="141"/>
                    <a:pt x="96" y="141"/>
                    <a:pt x="96" y="141"/>
                  </a:cubicBezTo>
                  <a:cubicBezTo>
                    <a:pt x="103" y="141"/>
                    <a:pt x="103" y="141"/>
                    <a:pt x="103" y="141"/>
                  </a:cubicBezTo>
                  <a:cubicBezTo>
                    <a:pt x="103" y="148"/>
                    <a:pt x="103" y="148"/>
                    <a:pt x="103" y="148"/>
                  </a:cubicBezTo>
                  <a:cubicBezTo>
                    <a:pt x="96" y="148"/>
                    <a:pt x="96" y="148"/>
                    <a:pt x="96" y="148"/>
                  </a:cubicBezTo>
                  <a:moveTo>
                    <a:pt x="111" y="148"/>
                  </a:moveTo>
                  <a:cubicBezTo>
                    <a:pt x="111" y="141"/>
                    <a:pt x="111" y="141"/>
                    <a:pt x="111" y="141"/>
                  </a:cubicBezTo>
                  <a:cubicBezTo>
                    <a:pt x="118" y="141"/>
                    <a:pt x="118" y="141"/>
                    <a:pt x="118" y="141"/>
                  </a:cubicBezTo>
                  <a:cubicBezTo>
                    <a:pt x="118" y="148"/>
                    <a:pt x="118" y="148"/>
                    <a:pt x="118" y="148"/>
                  </a:cubicBezTo>
                  <a:cubicBezTo>
                    <a:pt x="111" y="148"/>
                    <a:pt x="111" y="148"/>
                    <a:pt x="111" y="148"/>
                  </a:cubicBezTo>
                  <a:moveTo>
                    <a:pt x="126" y="148"/>
                  </a:moveTo>
                  <a:cubicBezTo>
                    <a:pt x="126" y="141"/>
                    <a:pt x="126" y="141"/>
                    <a:pt x="126" y="141"/>
                  </a:cubicBezTo>
                  <a:cubicBezTo>
                    <a:pt x="133" y="141"/>
                    <a:pt x="133" y="141"/>
                    <a:pt x="133" y="141"/>
                  </a:cubicBezTo>
                  <a:cubicBezTo>
                    <a:pt x="133" y="148"/>
                    <a:pt x="133" y="148"/>
                    <a:pt x="133" y="148"/>
                  </a:cubicBezTo>
                  <a:cubicBezTo>
                    <a:pt x="126" y="148"/>
                    <a:pt x="126" y="148"/>
                    <a:pt x="126" y="148"/>
                  </a:cubicBezTo>
                  <a:moveTo>
                    <a:pt x="140" y="148"/>
                  </a:moveTo>
                  <a:cubicBezTo>
                    <a:pt x="140" y="141"/>
                    <a:pt x="140" y="141"/>
                    <a:pt x="140" y="141"/>
                  </a:cubicBezTo>
                  <a:cubicBezTo>
                    <a:pt x="147" y="141"/>
                    <a:pt x="147" y="141"/>
                    <a:pt x="147" y="141"/>
                  </a:cubicBezTo>
                  <a:cubicBezTo>
                    <a:pt x="147" y="148"/>
                    <a:pt x="147" y="148"/>
                    <a:pt x="147" y="148"/>
                  </a:cubicBezTo>
                  <a:cubicBezTo>
                    <a:pt x="140" y="148"/>
                    <a:pt x="140" y="148"/>
                    <a:pt x="140" y="148"/>
                  </a:cubicBezTo>
                  <a:moveTo>
                    <a:pt x="155" y="148"/>
                  </a:moveTo>
                  <a:cubicBezTo>
                    <a:pt x="155" y="141"/>
                    <a:pt x="155" y="141"/>
                    <a:pt x="155" y="141"/>
                  </a:cubicBezTo>
                  <a:cubicBezTo>
                    <a:pt x="162" y="141"/>
                    <a:pt x="162" y="141"/>
                    <a:pt x="162" y="141"/>
                  </a:cubicBezTo>
                  <a:cubicBezTo>
                    <a:pt x="162" y="148"/>
                    <a:pt x="162" y="148"/>
                    <a:pt x="162" y="148"/>
                  </a:cubicBezTo>
                  <a:cubicBezTo>
                    <a:pt x="155" y="148"/>
                    <a:pt x="155" y="148"/>
                    <a:pt x="155" y="148"/>
                  </a:cubicBezTo>
                  <a:moveTo>
                    <a:pt x="170" y="148"/>
                  </a:moveTo>
                  <a:cubicBezTo>
                    <a:pt x="170" y="141"/>
                    <a:pt x="170" y="141"/>
                    <a:pt x="170" y="141"/>
                  </a:cubicBezTo>
                  <a:cubicBezTo>
                    <a:pt x="177" y="141"/>
                    <a:pt x="177" y="141"/>
                    <a:pt x="177" y="141"/>
                  </a:cubicBezTo>
                  <a:cubicBezTo>
                    <a:pt x="177" y="148"/>
                    <a:pt x="177" y="148"/>
                    <a:pt x="177" y="148"/>
                  </a:cubicBezTo>
                  <a:cubicBezTo>
                    <a:pt x="170" y="148"/>
                    <a:pt x="170" y="148"/>
                    <a:pt x="170" y="148"/>
                  </a:cubicBezTo>
                  <a:moveTo>
                    <a:pt x="185" y="148"/>
                  </a:moveTo>
                  <a:cubicBezTo>
                    <a:pt x="185" y="141"/>
                    <a:pt x="185" y="141"/>
                    <a:pt x="185" y="141"/>
                  </a:cubicBezTo>
                  <a:cubicBezTo>
                    <a:pt x="192" y="141"/>
                    <a:pt x="192" y="141"/>
                    <a:pt x="192" y="141"/>
                  </a:cubicBezTo>
                  <a:cubicBezTo>
                    <a:pt x="192" y="148"/>
                    <a:pt x="192" y="148"/>
                    <a:pt x="192" y="148"/>
                  </a:cubicBezTo>
                  <a:cubicBezTo>
                    <a:pt x="185" y="148"/>
                    <a:pt x="185" y="148"/>
                    <a:pt x="185" y="148"/>
                  </a:cubicBezTo>
                  <a:moveTo>
                    <a:pt x="199" y="148"/>
                  </a:moveTo>
                  <a:cubicBezTo>
                    <a:pt x="199" y="141"/>
                    <a:pt x="199" y="141"/>
                    <a:pt x="199" y="141"/>
                  </a:cubicBezTo>
                  <a:cubicBezTo>
                    <a:pt x="206" y="141"/>
                    <a:pt x="206" y="141"/>
                    <a:pt x="206" y="141"/>
                  </a:cubicBezTo>
                  <a:cubicBezTo>
                    <a:pt x="206" y="148"/>
                    <a:pt x="206" y="148"/>
                    <a:pt x="206" y="148"/>
                  </a:cubicBezTo>
                  <a:cubicBezTo>
                    <a:pt x="199" y="148"/>
                    <a:pt x="199" y="148"/>
                    <a:pt x="199" y="148"/>
                  </a:cubicBezTo>
                  <a:moveTo>
                    <a:pt x="214" y="148"/>
                  </a:moveTo>
                  <a:cubicBezTo>
                    <a:pt x="214" y="141"/>
                    <a:pt x="214" y="141"/>
                    <a:pt x="214" y="141"/>
                  </a:cubicBezTo>
                  <a:cubicBezTo>
                    <a:pt x="221" y="141"/>
                    <a:pt x="221" y="141"/>
                    <a:pt x="221" y="141"/>
                  </a:cubicBezTo>
                  <a:cubicBezTo>
                    <a:pt x="221" y="148"/>
                    <a:pt x="221" y="148"/>
                    <a:pt x="221" y="148"/>
                  </a:cubicBezTo>
                  <a:cubicBezTo>
                    <a:pt x="214" y="148"/>
                    <a:pt x="214" y="148"/>
                    <a:pt x="214" y="148"/>
                  </a:cubicBezTo>
                  <a:moveTo>
                    <a:pt x="229" y="148"/>
                  </a:moveTo>
                  <a:cubicBezTo>
                    <a:pt x="229" y="141"/>
                    <a:pt x="229" y="141"/>
                    <a:pt x="229" y="141"/>
                  </a:cubicBezTo>
                  <a:cubicBezTo>
                    <a:pt x="236" y="141"/>
                    <a:pt x="236" y="141"/>
                    <a:pt x="236" y="141"/>
                  </a:cubicBezTo>
                  <a:cubicBezTo>
                    <a:pt x="236" y="148"/>
                    <a:pt x="236" y="148"/>
                    <a:pt x="236" y="148"/>
                  </a:cubicBezTo>
                  <a:cubicBezTo>
                    <a:pt x="229" y="148"/>
                    <a:pt x="229" y="148"/>
                    <a:pt x="229" y="148"/>
                  </a:cubicBezTo>
                  <a:moveTo>
                    <a:pt x="244" y="148"/>
                  </a:moveTo>
                  <a:cubicBezTo>
                    <a:pt x="244" y="141"/>
                    <a:pt x="244" y="141"/>
                    <a:pt x="244" y="141"/>
                  </a:cubicBezTo>
                  <a:cubicBezTo>
                    <a:pt x="251" y="141"/>
                    <a:pt x="251" y="141"/>
                    <a:pt x="251" y="141"/>
                  </a:cubicBezTo>
                  <a:cubicBezTo>
                    <a:pt x="251" y="148"/>
                    <a:pt x="251" y="148"/>
                    <a:pt x="251" y="148"/>
                  </a:cubicBezTo>
                  <a:cubicBezTo>
                    <a:pt x="244" y="148"/>
                    <a:pt x="244" y="148"/>
                    <a:pt x="244" y="148"/>
                  </a:cubicBezTo>
                  <a:moveTo>
                    <a:pt x="258" y="148"/>
                  </a:moveTo>
                  <a:cubicBezTo>
                    <a:pt x="258" y="141"/>
                    <a:pt x="258" y="141"/>
                    <a:pt x="258" y="141"/>
                  </a:cubicBezTo>
                  <a:cubicBezTo>
                    <a:pt x="265" y="141"/>
                    <a:pt x="265" y="141"/>
                    <a:pt x="265" y="141"/>
                  </a:cubicBezTo>
                  <a:cubicBezTo>
                    <a:pt x="265" y="148"/>
                    <a:pt x="265" y="148"/>
                    <a:pt x="265" y="148"/>
                  </a:cubicBezTo>
                  <a:cubicBezTo>
                    <a:pt x="258" y="148"/>
                    <a:pt x="258" y="148"/>
                    <a:pt x="258" y="148"/>
                  </a:cubicBezTo>
                  <a:moveTo>
                    <a:pt x="273" y="148"/>
                  </a:moveTo>
                  <a:cubicBezTo>
                    <a:pt x="273" y="141"/>
                    <a:pt x="273" y="141"/>
                    <a:pt x="273" y="141"/>
                  </a:cubicBezTo>
                  <a:cubicBezTo>
                    <a:pt x="280" y="141"/>
                    <a:pt x="280" y="141"/>
                    <a:pt x="280" y="141"/>
                  </a:cubicBezTo>
                  <a:cubicBezTo>
                    <a:pt x="280" y="148"/>
                    <a:pt x="280" y="148"/>
                    <a:pt x="280" y="148"/>
                  </a:cubicBezTo>
                  <a:cubicBezTo>
                    <a:pt x="273" y="148"/>
                    <a:pt x="273" y="148"/>
                    <a:pt x="273" y="148"/>
                  </a:cubicBezTo>
                  <a:moveTo>
                    <a:pt x="288" y="148"/>
                  </a:moveTo>
                  <a:cubicBezTo>
                    <a:pt x="288" y="141"/>
                    <a:pt x="288" y="141"/>
                    <a:pt x="288" y="141"/>
                  </a:cubicBezTo>
                  <a:cubicBezTo>
                    <a:pt x="295" y="141"/>
                    <a:pt x="295" y="141"/>
                    <a:pt x="295" y="141"/>
                  </a:cubicBezTo>
                  <a:cubicBezTo>
                    <a:pt x="295" y="148"/>
                    <a:pt x="295" y="148"/>
                    <a:pt x="295" y="148"/>
                  </a:cubicBezTo>
                  <a:cubicBezTo>
                    <a:pt x="288" y="148"/>
                    <a:pt x="288" y="148"/>
                    <a:pt x="288" y="148"/>
                  </a:cubicBezTo>
                  <a:moveTo>
                    <a:pt x="303" y="148"/>
                  </a:moveTo>
                  <a:cubicBezTo>
                    <a:pt x="303" y="141"/>
                    <a:pt x="303" y="141"/>
                    <a:pt x="303" y="141"/>
                  </a:cubicBezTo>
                  <a:cubicBezTo>
                    <a:pt x="310" y="141"/>
                    <a:pt x="310" y="141"/>
                    <a:pt x="310" y="141"/>
                  </a:cubicBezTo>
                  <a:cubicBezTo>
                    <a:pt x="310" y="148"/>
                    <a:pt x="310" y="148"/>
                    <a:pt x="310" y="148"/>
                  </a:cubicBezTo>
                  <a:cubicBezTo>
                    <a:pt x="303" y="148"/>
                    <a:pt x="303" y="148"/>
                    <a:pt x="303" y="148"/>
                  </a:cubicBezTo>
                  <a:moveTo>
                    <a:pt x="317" y="148"/>
                  </a:moveTo>
                  <a:cubicBezTo>
                    <a:pt x="317" y="141"/>
                    <a:pt x="317" y="141"/>
                    <a:pt x="317" y="141"/>
                  </a:cubicBezTo>
                  <a:cubicBezTo>
                    <a:pt x="324" y="141"/>
                    <a:pt x="324" y="141"/>
                    <a:pt x="324" y="141"/>
                  </a:cubicBezTo>
                  <a:cubicBezTo>
                    <a:pt x="324" y="148"/>
                    <a:pt x="324" y="148"/>
                    <a:pt x="324" y="148"/>
                  </a:cubicBezTo>
                  <a:cubicBezTo>
                    <a:pt x="317" y="148"/>
                    <a:pt x="317" y="148"/>
                    <a:pt x="317" y="148"/>
                  </a:cubicBezTo>
                  <a:moveTo>
                    <a:pt x="332" y="148"/>
                  </a:moveTo>
                  <a:cubicBezTo>
                    <a:pt x="332" y="141"/>
                    <a:pt x="332" y="141"/>
                    <a:pt x="332" y="141"/>
                  </a:cubicBezTo>
                  <a:cubicBezTo>
                    <a:pt x="339" y="141"/>
                    <a:pt x="339" y="141"/>
                    <a:pt x="339" y="141"/>
                  </a:cubicBezTo>
                  <a:cubicBezTo>
                    <a:pt x="339" y="148"/>
                    <a:pt x="339" y="148"/>
                    <a:pt x="339" y="148"/>
                  </a:cubicBezTo>
                  <a:cubicBezTo>
                    <a:pt x="332" y="148"/>
                    <a:pt x="332" y="148"/>
                    <a:pt x="332" y="148"/>
                  </a:cubicBezTo>
                  <a:moveTo>
                    <a:pt x="347" y="148"/>
                  </a:moveTo>
                  <a:cubicBezTo>
                    <a:pt x="347" y="141"/>
                    <a:pt x="347" y="141"/>
                    <a:pt x="347" y="141"/>
                  </a:cubicBezTo>
                  <a:cubicBezTo>
                    <a:pt x="354" y="141"/>
                    <a:pt x="354" y="141"/>
                    <a:pt x="354" y="141"/>
                  </a:cubicBezTo>
                  <a:cubicBezTo>
                    <a:pt x="354" y="148"/>
                    <a:pt x="354" y="148"/>
                    <a:pt x="354" y="148"/>
                  </a:cubicBezTo>
                  <a:cubicBezTo>
                    <a:pt x="347" y="148"/>
                    <a:pt x="347" y="148"/>
                    <a:pt x="347" y="148"/>
                  </a:cubicBezTo>
                  <a:moveTo>
                    <a:pt x="362" y="148"/>
                  </a:moveTo>
                  <a:cubicBezTo>
                    <a:pt x="362" y="141"/>
                    <a:pt x="362" y="141"/>
                    <a:pt x="362" y="141"/>
                  </a:cubicBezTo>
                  <a:cubicBezTo>
                    <a:pt x="369" y="141"/>
                    <a:pt x="369" y="141"/>
                    <a:pt x="369" y="141"/>
                  </a:cubicBezTo>
                  <a:cubicBezTo>
                    <a:pt x="369" y="148"/>
                    <a:pt x="369" y="148"/>
                    <a:pt x="369" y="148"/>
                  </a:cubicBezTo>
                  <a:cubicBezTo>
                    <a:pt x="362" y="148"/>
                    <a:pt x="362" y="148"/>
                    <a:pt x="362" y="148"/>
                  </a:cubicBezTo>
                  <a:moveTo>
                    <a:pt x="22" y="133"/>
                  </a:moveTo>
                  <a:cubicBezTo>
                    <a:pt x="22" y="126"/>
                    <a:pt x="22" y="126"/>
                    <a:pt x="22" y="126"/>
                  </a:cubicBezTo>
                  <a:cubicBezTo>
                    <a:pt x="29" y="126"/>
                    <a:pt x="29" y="126"/>
                    <a:pt x="29" y="126"/>
                  </a:cubicBezTo>
                  <a:cubicBezTo>
                    <a:pt x="29" y="133"/>
                    <a:pt x="29" y="133"/>
                    <a:pt x="29" y="133"/>
                  </a:cubicBezTo>
                  <a:cubicBezTo>
                    <a:pt x="22" y="133"/>
                    <a:pt x="22" y="133"/>
                    <a:pt x="22" y="133"/>
                  </a:cubicBezTo>
                  <a:moveTo>
                    <a:pt x="37" y="133"/>
                  </a:moveTo>
                  <a:cubicBezTo>
                    <a:pt x="37" y="126"/>
                    <a:pt x="37" y="126"/>
                    <a:pt x="37" y="126"/>
                  </a:cubicBezTo>
                  <a:cubicBezTo>
                    <a:pt x="44" y="126"/>
                    <a:pt x="44" y="126"/>
                    <a:pt x="44" y="126"/>
                  </a:cubicBezTo>
                  <a:cubicBezTo>
                    <a:pt x="44" y="133"/>
                    <a:pt x="44" y="133"/>
                    <a:pt x="44" y="133"/>
                  </a:cubicBezTo>
                  <a:cubicBezTo>
                    <a:pt x="37" y="133"/>
                    <a:pt x="37" y="133"/>
                    <a:pt x="37" y="133"/>
                  </a:cubicBezTo>
                  <a:moveTo>
                    <a:pt x="52" y="133"/>
                  </a:moveTo>
                  <a:cubicBezTo>
                    <a:pt x="52" y="126"/>
                    <a:pt x="52" y="126"/>
                    <a:pt x="52" y="126"/>
                  </a:cubicBezTo>
                  <a:cubicBezTo>
                    <a:pt x="59" y="126"/>
                    <a:pt x="59" y="126"/>
                    <a:pt x="59" y="126"/>
                  </a:cubicBezTo>
                  <a:cubicBezTo>
                    <a:pt x="59" y="133"/>
                    <a:pt x="59" y="133"/>
                    <a:pt x="59" y="133"/>
                  </a:cubicBezTo>
                  <a:cubicBezTo>
                    <a:pt x="52" y="133"/>
                    <a:pt x="52" y="133"/>
                    <a:pt x="52" y="133"/>
                  </a:cubicBezTo>
                  <a:moveTo>
                    <a:pt x="67" y="133"/>
                  </a:moveTo>
                  <a:cubicBezTo>
                    <a:pt x="67" y="126"/>
                    <a:pt x="67" y="126"/>
                    <a:pt x="67" y="126"/>
                  </a:cubicBezTo>
                  <a:cubicBezTo>
                    <a:pt x="74" y="126"/>
                    <a:pt x="74" y="126"/>
                    <a:pt x="74" y="126"/>
                  </a:cubicBezTo>
                  <a:cubicBezTo>
                    <a:pt x="74" y="133"/>
                    <a:pt x="74" y="133"/>
                    <a:pt x="74" y="133"/>
                  </a:cubicBezTo>
                  <a:cubicBezTo>
                    <a:pt x="67" y="133"/>
                    <a:pt x="67" y="133"/>
                    <a:pt x="67" y="133"/>
                  </a:cubicBezTo>
                  <a:moveTo>
                    <a:pt x="81" y="133"/>
                  </a:moveTo>
                  <a:cubicBezTo>
                    <a:pt x="81" y="126"/>
                    <a:pt x="81" y="126"/>
                    <a:pt x="81" y="126"/>
                  </a:cubicBezTo>
                  <a:cubicBezTo>
                    <a:pt x="88" y="126"/>
                    <a:pt x="88" y="126"/>
                    <a:pt x="88" y="126"/>
                  </a:cubicBezTo>
                  <a:cubicBezTo>
                    <a:pt x="88" y="133"/>
                    <a:pt x="88" y="133"/>
                    <a:pt x="88" y="133"/>
                  </a:cubicBezTo>
                  <a:cubicBezTo>
                    <a:pt x="81" y="133"/>
                    <a:pt x="81" y="133"/>
                    <a:pt x="81" y="133"/>
                  </a:cubicBezTo>
                  <a:moveTo>
                    <a:pt x="96" y="133"/>
                  </a:moveTo>
                  <a:cubicBezTo>
                    <a:pt x="96" y="126"/>
                    <a:pt x="96" y="126"/>
                    <a:pt x="96" y="126"/>
                  </a:cubicBezTo>
                  <a:cubicBezTo>
                    <a:pt x="103" y="126"/>
                    <a:pt x="103" y="126"/>
                    <a:pt x="103" y="126"/>
                  </a:cubicBezTo>
                  <a:cubicBezTo>
                    <a:pt x="103" y="133"/>
                    <a:pt x="103" y="133"/>
                    <a:pt x="103" y="133"/>
                  </a:cubicBezTo>
                  <a:cubicBezTo>
                    <a:pt x="96" y="133"/>
                    <a:pt x="96" y="133"/>
                    <a:pt x="96" y="133"/>
                  </a:cubicBezTo>
                  <a:moveTo>
                    <a:pt x="111" y="133"/>
                  </a:moveTo>
                  <a:cubicBezTo>
                    <a:pt x="111" y="126"/>
                    <a:pt x="111" y="126"/>
                    <a:pt x="111" y="126"/>
                  </a:cubicBezTo>
                  <a:cubicBezTo>
                    <a:pt x="118" y="126"/>
                    <a:pt x="118" y="126"/>
                    <a:pt x="118" y="126"/>
                  </a:cubicBezTo>
                  <a:cubicBezTo>
                    <a:pt x="118" y="133"/>
                    <a:pt x="118" y="133"/>
                    <a:pt x="118" y="133"/>
                  </a:cubicBezTo>
                  <a:cubicBezTo>
                    <a:pt x="111" y="133"/>
                    <a:pt x="111" y="133"/>
                    <a:pt x="111" y="133"/>
                  </a:cubicBezTo>
                  <a:moveTo>
                    <a:pt x="126" y="133"/>
                  </a:moveTo>
                  <a:cubicBezTo>
                    <a:pt x="126" y="126"/>
                    <a:pt x="126" y="126"/>
                    <a:pt x="126" y="126"/>
                  </a:cubicBezTo>
                  <a:cubicBezTo>
                    <a:pt x="133" y="126"/>
                    <a:pt x="133" y="126"/>
                    <a:pt x="133" y="126"/>
                  </a:cubicBezTo>
                  <a:cubicBezTo>
                    <a:pt x="133" y="133"/>
                    <a:pt x="133" y="133"/>
                    <a:pt x="133" y="133"/>
                  </a:cubicBezTo>
                  <a:cubicBezTo>
                    <a:pt x="126" y="133"/>
                    <a:pt x="126" y="133"/>
                    <a:pt x="126" y="133"/>
                  </a:cubicBezTo>
                  <a:moveTo>
                    <a:pt x="140" y="133"/>
                  </a:moveTo>
                  <a:cubicBezTo>
                    <a:pt x="140" y="126"/>
                    <a:pt x="140" y="126"/>
                    <a:pt x="140" y="126"/>
                  </a:cubicBezTo>
                  <a:cubicBezTo>
                    <a:pt x="147" y="126"/>
                    <a:pt x="147" y="126"/>
                    <a:pt x="147" y="126"/>
                  </a:cubicBezTo>
                  <a:cubicBezTo>
                    <a:pt x="147" y="133"/>
                    <a:pt x="147" y="133"/>
                    <a:pt x="147" y="133"/>
                  </a:cubicBezTo>
                  <a:cubicBezTo>
                    <a:pt x="140" y="133"/>
                    <a:pt x="140" y="133"/>
                    <a:pt x="140" y="133"/>
                  </a:cubicBezTo>
                  <a:moveTo>
                    <a:pt x="155" y="133"/>
                  </a:moveTo>
                  <a:cubicBezTo>
                    <a:pt x="155" y="126"/>
                    <a:pt x="155" y="126"/>
                    <a:pt x="155" y="126"/>
                  </a:cubicBezTo>
                  <a:cubicBezTo>
                    <a:pt x="162" y="126"/>
                    <a:pt x="162" y="126"/>
                    <a:pt x="162" y="126"/>
                  </a:cubicBezTo>
                  <a:cubicBezTo>
                    <a:pt x="162" y="133"/>
                    <a:pt x="162" y="133"/>
                    <a:pt x="162" y="133"/>
                  </a:cubicBezTo>
                  <a:cubicBezTo>
                    <a:pt x="155" y="133"/>
                    <a:pt x="155" y="133"/>
                    <a:pt x="155" y="133"/>
                  </a:cubicBezTo>
                  <a:moveTo>
                    <a:pt x="170" y="133"/>
                  </a:moveTo>
                  <a:cubicBezTo>
                    <a:pt x="170" y="126"/>
                    <a:pt x="170" y="126"/>
                    <a:pt x="170" y="126"/>
                  </a:cubicBezTo>
                  <a:cubicBezTo>
                    <a:pt x="177" y="126"/>
                    <a:pt x="177" y="126"/>
                    <a:pt x="177" y="126"/>
                  </a:cubicBezTo>
                  <a:cubicBezTo>
                    <a:pt x="177" y="133"/>
                    <a:pt x="177" y="133"/>
                    <a:pt x="177" y="133"/>
                  </a:cubicBezTo>
                  <a:cubicBezTo>
                    <a:pt x="170" y="133"/>
                    <a:pt x="170" y="133"/>
                    <a:pt x="170" y="133"/>
                  </a:cubicBezTo>
                  <a:moveTo>
                    <a:pt x="185" y="133"/>
                  </a:moveTo>
                  <a:cubicBezTo>
                    <a:pt x="185" y="126"/>
                    <a:pt x="185" y="126"/>
                    <a:pt x="185" y="126"/>
                  </a:cubicBezTo>
                  <a:cubicBezTo>
                    <a:pt x="192" y="126"/>
                    <a:pt x="192" y="126"/>
                    <a:pt x="192" y="126"/>
                  </a:cubicBezTo>
                  <a:cubicBezTo>
                    <a:pt x="192" y="133"/>
                    <a:pt x="192" y="133"/>
                    <a:pt x="192" y="133"/>
                  </a:cubicBezTo>
                  <a:cubicBezTo>
                    <a:pt x="185" y="133"/>
                    <a:pt x="185" y="133"/>
                    <a:pt x="185" y="133"/>
                  </a:cubicBezTo>
                  <a:moveTo>
                    <a:pt x="199" y="133"/>
                  </a:moveTo>
                  <a:cubicBezTo>
                    <a:pt x="199" y="126"/>
                    <a:pt x="199" y="126"/>
                    <a:pt x="199" y="126"/>
                  </a:cubicBezTo>
                  <a:cubicBezTo>
                    <a:pt x="206" y="126"/>
                    <a:pt x="206" y="126"/>
                    <a:pt x="206" y="126"/>
                  </a:cubicBezTo>
                  <a:cubicBezTo>
                    <a:pt x="206" y="133"/>
                    <a:pt x="206" y="133"/>
                    <a:pt x="206" y="133"/>
                  </a:cubicBezTo>
                  <a:cubicBezTo>
                    <a:pt x="199" y="133"/>
                    <a:pt x="199" y="133"/>
                    <a:pt x="199" y="133"/>
                  </a:cubicBezTo>
                  <a:moveTo>
                    <a:pt x="214" y="133"/>
                  </a:moveTo>
                  <a:cubicBezTo>
                    <a:pt x="214" y="126"/>
                    <a:pt x="214" y="126"/>
                    <a:pt x="214" y="126"/>
                  </a:cubicBezTo>
                  <a:cubicBezTo>
                    <a:pt x="221" y="126"/>
                    <a:pt x="221" y="126"/>
                    <a:pt x="221" y="126"/>
                  </a:cubicBezTo>
                  <a:cubicBezTo>
                    <a:pt x="221" y="133"/>
                    <a:pt x="221" y="133"/>
                    <a:pt x="221" y="133"/>
                  </a:cubicBezTo>
                  <a:cubicBezTo>
                    <a:pt x="214" y="133"/>
                    <a:pt x="214" y="133"/>
                    <a:pt x="214" y="133"/>
                  </a:cubicBezTo>
                  <a:moveTo>
                    <a:pt x="229" y="133"/>
                  </a:moveTo>
                  <a:cubicBezTo>
                    <a:pt x="229" y="126"/>
                    <a:pt x="229" y="126"/>
                    <a:pt x="229" y="126"/>
                  </a:cubicBezTo>
                  <a:cubicBezTo>
                    <a:pt x="236" y="126"/>
                    <a:pt x="236" y="126"/>
                    <a:pt x="236" y="126"/>
                  </a:cubicBezTo>
                  <a:cubicBezTo>
                    <a:pt x="236" y="133"/>
                    <a:pt x="236" y="133"/>
                    <a:pt x="236" y="133"/>
                  </a:cubicBezTo>
                  <a:cubicBezTo>
                    <a:pt x="229" y="133"/>
                    <a:pt x="229" y="133"/>
                    <a:pt x="229" y="133"/>
                  </a:cubicBezTo>
                  <a:moveTo>
                    <a:pt x="244" y="133"/>
                  </a:moveTo>
                  <a:cubicBezTo>
                    <a:pt x="244" y="126"/>
                    <a:pt x="244" y="126"/>
                    <a:pt x="244" y="126"/>
                  </a:cubicBezTo>
                  <a:cubicBezTo>
                    <a:pt x="251" y="126"/>
                    <a:pt x="251" y="126"/>
                    <a:pt x="251" y="126"/>
                  </a:cubicBezTo>
                  <a:cubicBezTo>
                    <a:pt x="251" y="133"/>
                    <a:pt x="251" y="133"/>
                    <a:pt x="251" y="133"/>
                  </a:cubicBezTo>
                  <a:cubicBezTo>
                    <a:pt x="244" y="133"/>
                    <a:pt x="244" y="133"/>
                    <a:pt x="244" y="133"/>
                  </a:cubicBezTo>
                  <a:moveTo>
                    <a:pt x="258" y="133"/>
                  </a:moveTo>
                  <a:cubicBezTo>
                    <a:pt x="258" y="126"/>
                    <a:pt x="258" y="126"/>
                    <a:pt x="258" y="126"/>
                  </a:cubicBezTo>
                  <a:cubicBezTo>
                    <a:pt x="265" y="126"/>
                    <a:pt x="265" y="126"/>
                    <a:pt x="265" y="126"/>
                  </a:cubicBezTo>
                  <a:cubicBezTo>
                    <a:pt x="265" y="133"/>
                    <a:pt x="265" y="133"/>
                    <a:pt x="265" y="133"/>
                  </a:cubicBezTo>
                  <a:cubicBezTo>
                    <a:pt x="258" y="133"/>
                    <a:pt x="258" y="133"/>
                    <a:pt x="258" y="133"/>
                  </a:cubicBezTo>
                  <a:moveTo>
                    <a:pt x="273" y="133"/>
                  </a:moveTo>
                  <a:cubicBezTo>
                    <a:pt x="273" y="126"/>
                    <a:pt x="273" y="126"/>
                    <a:pt x="273" y="126"/>
                  </a:cubicBezTo>
                  <a:cubicBezTo>
                    <a:pt x="280" y="126"/>
                    <a:pt x="280" y="126"/>
                    <a:pt x="280" y="126"/>
                  </a:cubicBezTo>
                  <a:cubicBezTo>
                    <a:pt x="280" y="133"/>
                    <a:pt x="280" y="133"/>
                    <a:pt x="280" y="133"/>
                  </a:cubicBezTo>
                  <a:cubicBezTo>
                    <a:pt x="273" y="133"/>
                    <a:pt x="273" y="133"/>
                    <a:pt x="273" y="133"/>
                  </a:cubicBezTo>
                  <a:moveTo>
                    <a:pt x="288" y="133"/>
                  </a:moveTo>
                  <a:cubicBezTo>
                    <a:pt x="288" y="126"/>
                    <a:pt x="288" y="126"/>
                    <a:pt x="288" y="126"/>
                  </a:cubicBezTo>
                  <a:cubicBezTo>
                    <a:pt x="295" y="126"/>
                    <a:pt x="295" y="126"/>
                    <a:pt x="295" y="126"/>
                  </a:cubicBezTo>
                  <a:cubicBezTo>
                    <a:pt x="295" y="133"/>
                    <a:pt x="295" y="133"/>
                    <a:pt x="295" y="133"/>
                  </a:cubicBezTo>
                  <a:cubicBezTo>
                    <a:pt x="288" y="133"/>
                    <a:pt x="288" y="133"/>
                    <a:pt x="288" y="133"/>
                  </a:cubicBezTo>
                  <a:moveTo>
                    <a:pt x="303" y="133"/>
                  </a:moveTo>
                  <a:cubicBezTo>
                    <a:pt x="303" y="126"/>
                    <a:pt x="303" y="126"/>
                    <a:pt x="303" y="126"/>
                  </a:cubicBezTo>
                  <a:cubicBezTo>
                    <a:pt x="310" y="126"/>
                    <a:pt x="310" y="126"/>
                    <a:pt x="310" y="126"/>
                  </a:cubicBezTo>
                  <a:cubicBezTo>
                    <a:pt x="310" y="133"/>
                    <a:pt x="310" y="133"/>
                    <a:pt x="310" y="133"/>
                  </a:cubicBezTo>
                  <a:cubicBezTo>
                    <a:pt x="303" y="133"/>
                    <a:pt x="303" y="133"/>
                    <a:pt x="303" y="133"/>
                  </a:cubicBezTo>
                  <a:moveTo>
                    <a:pt x="317" y="133"/>
                  </a:moveTo>
                  <a:cubicBezTo>
                    <a:pt x="317" y="126"/>
                    <a:pt x="317" y="126"/>
                    <a:pt x="317" y="126"/>
                  </a:cubicBezTo>
                  <a:cubicBezTo>
                    <a:pt x="324" y="126"/>
                    <a:pt x="324" y="126"/>
                    <a:pt x="324" y="126"/>
                  </a:cubicBezTo>
                  <a:cubicBezTo>
                    <a:pt x="324" y="133"/>
                    <a:pt x="324" y="133"/>
                    <a:pt x="324" y="133"/>
                  </a:cubicBezTo>
                  <a:cubicBezTo>
                    <a:pt x="317" y="133"/>
                    <a:pt x="317" y="133"/>
                    <a:pt x="317" y="133"/>
                  </a:cubicBezTo>
                  <a:moveTo>
                    <a:pt x="332" y="133"/>
                  </a:moveTo>
                  <a:cubicBezTo>
                    <a:pt x="332" y="126"/>
                    <a:pt x="332" y="126"/>
                    <a:pt x="332" y="126"/>
                  </a:cubicBezTo>
                  <a:cubicBezTo>
                    <a:pt x="339" y="126"/>
                    <a:pt x="339" y="126"/>
                    <a:pt x="339" y="126"/>
                  </a:cubicBezTo>
                  <a:cubicBezTo>
                    <a:pt x="339" y="133"/>
                    <a:pt x="339" y="133"/>
                    <a:pt x="339" y="133"/>
                  </a:cubicBezTo>
                  <a:cubicBezTo>
                    <a:pt x="332" y="133"/>
                    <a:pt x="332" y="133"/>
                    <a:pt x="332" y="133"/>
                  </a:cubicBezTo>
                  <a:moveTo>
                    <a:pt x="347" y="133"/>
                  </a:moveTo>
                  <a:cubicBezTo>
                    <a:pt x="347" y="126"/>
                    <a:pt x="347" y="126"/>
                    <a:pt x="347" y="126"/>
                  </a:cubicBezTo>
                  <a:cubicBezTo>
                    <a:pt x="354" y="126"/>
                    <a:pt x="354" y="126"/>
                    <a:pt x="354" y="126"/>
                  </a:cubicBezTo>
                  <a:cubicBezTo>
                    <a:pt x="354" y="133"/>
                    <a:pt x="354" y="133"/>
                    <a:pt x="354" y="133"/>
                  </a:cubicBezTo>
                  <a:cubicBezTo>
                    <a:pt x="347" y="133"/>
                    <a:pt x="347" y="133"/>
                    <a:pt x="347" y="133"/>
                  </a:cubicBezTo>
                  <a:moveTo>
                    <a:pt x="362" y="133"/>
                  </a:moveTo>
                  <a:cubicBezTo>
                    <a:pt x="362" y="126"/>
                    <a:pt x="362" y="126"/>
                    <a:pt x="362" y="126"/>
                  </a:cubicBezTo>
                  <a:cubicBezTo>
                    <a:pt x="369" y="126"/>
                    <a:pt x="369" y="126"/>
                    <a:pt x="369" y="126"/>
                  </a:cubicBezTo>
                  <a:cubicBezTo>
                    <a:pt x="369" y="133"/>
                    <a:pt x="369" y="133"/>
                    <a:pt x="369" y="133"/>
                  </a:cubicBezTo>
                  <a:cubicBezTo>
                    <a:pt x="362" y="133"/>
                    <a:pt x="362" y="133"/>
                    <a:pt x="362" y="133"/>
                  </a:cubicBezTo>
                  <a:moveTo>
                    <a:pt x="22" y="118"/>
                  </a:moveTo>
                  <a:cubicBezTo>
                    <a:pt x="22" y="111"/>
                    <a:pt x="22" y="111"/>
                    <a:pt x="22" y="111"/>
                  </a:cubicBezTo>
                  <a:cubicBezTo>
                    <a:pt x="29" y="111"/>
                    <a:pt x="29" y="111"/>
                    <a:pt x="29" y="111"/>
                  </a:cubicBezTo>
                  <a:cubicBezTo>
                    <a:pt x="29" y="118"/>
                    <a:pt x="29" y="118"/>
                    <a:pt x="29" y="118"/>
                  </a:cubicBezTo>
                  <a:cubicBezTo>
                    <a:pt x="22" y="118"/>
                    <a:pt x="22" y="118"/>
                    <a:pt x="22" y="118"/>
                  </a:cubicBezTo>
                  <a:moveTo>
                    <a:pt x="37" y="118"/>
                  </a:moveTo>
                  <a:cubicBezTo>
                    <a:pt x="37" y="111"/>
                    <a:pt x="37" y="111"/>
                    <a:pt x="37" y="111"/>
                  </a:cubicBezTo>
                  <a:cubicBezTo>
                    <a:pt x="44" y="111"/>
                    <a:pt x="44" y="111"/>
                    <a:pt x="44" y="111"/>
                  </a:cubicBezTo>
                  <a:cubicBezTo>
                    <a:pt x="44" y="118"/>
                    <a:pt x="44" y="118"/>
                    <a:pt x="44" y="118"/>
                  </a:cubicBezTo>
                  <a:cubicBezTo>
                    <a:pt x="37" y="118"/>
                    <a:pt x="37" y="118"/>
                    <a:pt x="37" y="118"/>
                  </a:cubicBezTo>
                  <a:moveTo>
                    <a:pt x="52" y="118"/>
                  </a:moveTo>
                  <a:cubicBezTo>
                    <a:pt x="52" y="111"/>
                    <a:pt x="52" y="111"/>
                    <a:pt x="52" y="111"/>
                  </a:cubicBezTo>
                  <a:cubicBezTo>
                    <a:pt x="59" y="111"/>
                    <a:pt x="59" y="111"/>
                    <a:pt x="59" y="111"/>
                  </a:cubicBezTo>
                  <a:cubicBezTo>
                    <a:pt x="59" y="118"/>
                    <a:pt x="59" y="118"/>
                    <a:pt x="59" y="118"/>
                  </a:cubicBezTo>
                  <a:cubicBezTo>
                    <a:pt x="52" y="118"/>
                    <a:pt x="52" y="118"/>
                    <a:pt x="52" y="118"/>
                  </a:cubicBezTo>
                  <a:moveTo>
                    <a:pt x="67" y="118"/>
                  </a:moveTo>
                  <a:cubicBezTo>
                    <a:pt x="67" y="111"/>
                    <a:pt x="67" y="111"/>
                    <a:pt x="67" y="111"/>
                  </a:cubicBezTo>
                  <a:cubicBezTo>
                    <a:pt x="74" y="111"/>
                    <a:pt x="74" y="111"/>
                    <a:pt x="74" y="111"/>
                  </a:cubicBezTo>
                  <a:cubicBezTo>
                    <a:pt x="74" y="118"/>
                    <a:pt x="74" y="118"/>
                    <a:pt x="74" y="118"/>
                  </a:cubicBezTo>
                  <a:cubicBezTo>
                    <a:pt x="67" y="118"/>
                    <a:pt x="67" y="118"/>
                    <a:pt x="67" y="118"/>
                  </a:cubicBezTo>
                  <a:moveTo>
                    <a:pt x="81" y="118"/>
                  </a:moveTo>
                  <a:cubicBezTo>
                    <a:pt x="81" y="111"/>
                    <a:pt x="81" y="111"/>
                    <a:pt x="81" y="111"/>
                  </a:cubicBezTo>
                  <a:cubicBezTo>
                    <a:pt x="88" y="111"/>
                    <a:pt x="88" y="111"/>
                    <a:pt x="88" y="111"/>
                  </a:cubicBezTo>
                  <a:cubicBezTo>
                    <a:pt x="88" y="118"/>
                    <a:pt x="88" y="118"/>
                    <a:pt x="88" y="118"/>
                  </a:cubicBezTo>
                  <a:cubicBezTo>
                    <a:pt x="81" y="118"/>
                    <a:pt x="81" y="118"/>
                    <a:pt x="81" y="118"/>
                  </a:cubicBezTo>
                  <a:moveTo>
                    <a:pt x="96" y="118"/>
                  </a:moveTo>
                  <a:cubicBezTo>
                    <a:pt x="96" y="111"/>
                    <a:pt x="96" y="111"/>
                    <a:pt x="96" y="111"/>
                  </a:cubicBezTo>
                  <a:cubicBezTo>
                    <a:pt x="103" y="111"/>
                    <a:pt x="103" y="111"/>
                    <a:pt x="103" y="111"/>
                  </a:cubicBezTo>
                  <a:cubicBezTo>
                    <a:pt x="103" y="118"/>
                    <a:pt x="103" y="118"/>
                    <a:pt x="103" y="118"/>
                  </a:cubicBezTo>
                  <a:cubicBezTo>
                    <a:pt x="96" y="118"/>
                    <a:pt x="96" y="118"/>
                    <a:pt x="96" y="118"/>
                  </a:cubicBezTo>
                  <a:moveTo>
                    <a:pt x="111" y="118"/>
                  </a:moveTo>
                  <a:cubicBezTo>
                    <a:pt x="111" y="111"/>
                    <a:pt x="111" y="111"/>
                    <a:pt x="111" y="111"/>
                  </a:cubicBezTo>
                  <a:cubicBezTo>
                    <a:pt x="118" y="111"/>
                    <a:pt x="118" y="111"/>
                    <a:pt x="118" y="111"/>
                  </a:cubicBezTo>
                  <a:cubicBezTo>
                    <a:pt x="118" y="118"/>
                    <a:pt x="118" y="118"/>
                    <a:pt x="118" y="118"/>
                  </a:cubicBezTo>
                  <a:cubicBezTo>
                    <a:pt x="111" y="118"/>
                    <a:pt x="111" y="118"/>
                    <a:pt x="111" y="118"/>
                  </a:cubicBezTo>
                  <a:moveTo>
                    <a:pt x="126" y="118"/>
                  </a:moveTo>
                  <a:cubicBezTo>
                    <a:pt x="126" y="111"/>
                    <a:pt x="126" y="111"/>
                    <a:pt x="126" y="111"/>
                  </a:cubicBezTo>
                  <a:cubicBezTo>
                    <a:pt x="133" y="111"/>
                    <a:pt x="133" y="111"/>
                    <a:pt x="133" y="111"/>
                  </a:cubicBezTo>
                  <a:cubicBezTo>
                    <a:pt x="133" y="118"/>
                    <a:pt x="133" y="118"/>
                    <a:pt x="133" y="118"/>
                  </a:cubicBezTo>
                  <a:cubicBezTo>
                    <a:pt x="126" y="118"/>
                    <a:pt x="126" y="118"/>
                    <a:pt x="126" y="118"/>
                  </a:cubicBezTo>
                  <a:moveTo>
                    <a:pt x="140" y="118"/>
                  </a:moveTo>
                  <a:cubicBezTo>
                    <a:pt x="140" y="111"/>
                    <a:pt x="140" y="111"/>
                    <a:pt x="140" y="111"/>
                  </a:cubicBezTo>
                  <a:cubicBezTo>
                    <a:pt x="147" y="111"/>
                    <a:pt x="147" y="111"/>
                    <a:pt x="147" y="111"/>
                  </a:cubicBezTo>
                  <a:cubicBezTo>
                    <a:pt x="147" y="118"/>
                    <a:pt x="147" y="118"/>
                    <a:pt x="147" y="118"/>
                  </a:cubicBezTo>
                  <a:cubicBezTo>
                    <a:pt x="140" y="118"/>
                    <a:pt x="140" y="118"/>
                    <a:pt x="140" y="118"/>
                  </a:cubicBezTo>
                  <a:moveTo>
                    <a:pt x="155" y="118"/>
                  </a:moveTo>
                  <a:cubicBezTo>
                    <a:pt x="155" y="111"/>
                    <a:pt x="155" y="111"/>
                    <a:pt x="155" y="111"/>
                  </a:cubicBezTo>
                  <a:cubicBezTo>
                    <a:pt x="162" y="111"/>
                    <a:pt x="162" y="111"/>
                    <a:pt x="162" y="111"/>
                  </a:cubicBezTo>
                  <a:cubicBezTo>
                    <a:pt x="162" y="118"/>
                    <a:pt x="162" y="118"/>
                    <a:pt x="162" y="118"/>
                  </a:cubicBezTo>
                  <a:cubicBezTo>
                    <a:pt x="155" y="118"/>
                    <a:pt x="155" y="118"/>
                    <a:pt x="155" y="118"/>
                  </a:cubicBezTo>
                  <a:moveTo>
                    <a:pt x="170" y="118"/>
                  </a:moveTo>
                  <a:cubicBezTo>
                    <a:pt x="170" y="111"/>
                    <a:pt x="170" y="111"/>
                    <a:pt x="170" y="111"/>
                  </a:cubicBezTo>
                  <a:cubicBezTo>
                    <a:pt x="177" y="111"/>
                    <a:pt x="177" y="111"/>
                    <a:pt x="177" y="111"/>
                  </a:cubicBezTo>
                  <a:cubicBezTo>
                    <a:pt x="177" y="118"/>
                    <a:pt x="177" y="118"/>
                    <a:pt x="177" y="118"/>
                  </a:cubicBezTo>
                  <a:cubicBezTo>
                    <a:pt x="170" y="118"/>
                    <a:pt x="170" y="118"/>
                    <a:pt x="170" y="118"/>
                  </a:cubicBezTo>
                  <a:moveTo>
                    <a:pt x="185" y="118"/>
                  </a:moveTo>
                  <a:cubicBezTo>
                    <a:pt x="185" y="111"/>
                    <a:pt x="185" y="111"/>
                    <a:pt x="185" y="111"/>
                  </a:cubicBezTo>
                  <a:cubicBezTo>
                    <a:pt x="192" y="111"/>
                    <a:pt x="192" y="111"/>
                    <a:pt x="192" y="111"/>
                  </a:cubicBezTo>
                  <a:cubicBezTo>
                    <a:pt x="192" y="118"/>
                    <a:pt x="192" y="118"/>
                    <a:pt x="192" y="118"/>
                  </a:cubicBezTo>
                  <a:cubicBezTo>
                    <a:pt x="185" y="118"/>
                    <a:pt x="185" y="118"/>
                    <a:pt x="185" y="118"/>
                  </a:cubicBezTo>
                  <a:moveTo>
                    <a:pt x="199" y="118"/>
                  </a:moveTo>
                  <a:cubicBezTo>
                    <a:pt x="199" y="111"/>
                    <a:pt x="199" y="111"/>
                    <a:pt x="199" y="111"/>
                  </a:cubicBezTo>
                  <a:cubicBezTo>
                    <a:pt x="206" y="111"/>
                    <a:pt x="206" y="111"/>
                    <a:pt x="206" y="111"/>
                  </a:cubicBezTo>
                  <a:cubicBezTo>
                    <a:pt x="206" y="118"/>
                    <a:pt x="206" y="118"/>
                    <a:pt x="206" y="118"/>
                  </a:cubicBezTo>
                  <a:cubicBezTo>
                    <a:pt x="199" y="118"/>
                    <a:pt x="199" y="118"/>
                    <a:pt x="199" y="118"/>
                  </a:cubicBezTo>
                  <a:moveTo>
                    <a:pt x="214" y="118"/>
                  </a:moveTo>
                  <a:cubicBezTo>
                    <a:pt x="214" y="111"/>
                    <a:pt x="214" y="111"/>
                    <a:pt x="214" y="111"/>
                  </a:cubicBezTo>
                  <a:cubicBezTo>
                    <a:pt x="221" y="111"/>
                    <a:pt x="221" y="111"/>
                    <a:pt x="221" y="111"/>
                  </a:cubicBezTo>
                  <a:cubicBezTo>
                    <a:pt x="221" y="118"/>
                    <a:pt x="221" y="118"/>
                    <a:pt x="221" y="118"/>
                  </a:cubicBezTo>
                  <a:cubicBezTo>
                    <a:pt x="214" y="118"/>
                    <a:pt x="214" y="118"/>
                    <a:pt x="214" y="118"/>
                  </a:cubicBezTo>
                  <a:moveTo>
                    <a:pt x="229" y="118"/>
                  </a:moveTo>
                  <a:cubicBezTo>
                    <a:pt x="229" y="111"/>
                    <a:pt x="229" y="111"/>
                    <a:pt x="229" y="111"/>
                  </a:cubicBezTo>
                  <a:cubicBezTo>
                    <a:pt x="236" y="111"/>
                    <a:pt x="236" y="111"/>
                    <a:pt x="236" y="111"/>
                  </a:cubicBezTo>
                  <a:cubicBezTo>
                    <a:pt x="236" y="118"/>
                    <a:pt x="236" y="118"/>
                    <a:pt x="236" y="118"/>
                  </a:cubicBezTo>
                  <a:cubicBezTo>
                    <a:pt x="229" y="118"/>
                    <a:pt x="229" y="118"/>
                    <a:pt x="229" y="118"/>
                  </a:cubicBezTo>
                  <a:moveTo>
                    <a:pt x="244" y="118"/>
                  </a:moveTo>
                  <a:cubicBezTo>
                    <a:pt x="244" y="111"/>
                    <a:pt x="244" y="111"/>
                    <a:pt x="244" y="111"/>
                  </a:cubicBezTo>
                  <a:cubicBezTo>
                    <a:pt x="251" y="111"/>
                    <a:pt x="251" y="111"/>
                    <a:pt x="251" y="111"/>
                  </a:cubicBezTo>
                  <a:cubicBezTo>
                    <a:pt x="251" y="118"/>
                    <a:pt x="251" y="118"/>
                    <a:pt x="251" y="118"/>
                  </a:cubicBezTo>
                  <a:cubicBezTo>
                    <a:pt x="244" y="118"/>
                    <a:pt x="244" y="118"/>
                    <a:pt x="244" y="118"/>
                  </a:cubicBezTo>
                  <a:moveTo>
                    <a:pt x="258" y="118"/>
                  </a:moveTo>
                  <a:cubicBezTo>
                    <a:pt x="258" y="111"/>
                    <a:pt x="258" y="111"/>
                    <a:pt x="258" y="111"/>
                  </a:cubicBezTo>
                  <a:cubicBezTo>
                    <a:pt x="265" y="111"/>
                    <a:pt x="265" y="111"/>
                    <a:pt x="265" y="111"/>
                  </a:cubicBezTo>
                  <a:cubicBezTo>
                    <a:pt x="265" y="118"/>
                    <a:pt x="265" y="118"/>
                    <a:pt x="265" y="118"/>
                  </a:cubicBezTo>
                  <a:cubicBezTo>
                    <a:pt x="258" y="118"/>
                    <a:pt x="258" y="118"/>
                    <a:pt x="258" y="118"/>
                  </a:cubicBezTo>
                  <a:moveTo>
                    <a:pt x="273" y="118"/>
                  </a:moveTo>
                  <a:cubicBezTo>
                    <a:pt x="273" y="111"/>
                    <a:pt x="273" y="111"/>
                    <a:pt x="273" y="111"/>
                  </a:cubicBezTo>
                  <a:cubicBezTo>
                    <a:pt x="280" y="111"/>
                    <a:pt x="280" y="111"/>
                    <a:pt x="280" y="111"/>
                  </a:cubicBezTo>
                  <a:cubicBezTo>
                    <a:pt x="280" y="118"/>
                    <a:pt x="280" y="118"/>
                    <a:pt x="280" y="118"/>
                  </a:cubicBezTo>
                  <a:cubicBezTo>
                    <a:pt x="273" y="118"/>
                    <a:pt x="273" y="118"/>
                    <a:pt x="273" y="118"/>
                  </a:cubicBezTo>
                  <a:moveTo>
                    <a:pt x="288" y="118"/>
                  </a:moveTo>
                  <a:cubicBezTo>
                    <a:pt x="288" y="111"/>
                    <a:pt x="288" y="111"/>
                    <a:pt x="288" y="111"/>
                  </a:cubicBezTo>
                  <a:cubicBezTo>
                    <a:pt x="295" y="111"/>
                    <a:pt x="295" y="111"/>
                    <a:pt x="295" y="111"/>
                  </a:cubicBezTo>
                  <a:cubicBezTo>
                    <a:pt x="295" y="118"/>
                    <a:pt x="295" y="118"/>
                    <a:pt x="295" y="118"/>
                  </a:cubicBezTo>
                  <a:cubicBezTo>
                    <a:pt x="288" y="118"/>
                    <a:pt x="288" y="118"/>
                    <a:pt x="288" y="118"/>
                  </a:cubicBezTo>
                  <a:moveTo>
                    <a:pt x="303" y="118"/>
                  </a:moveTo>
                  <a:cubicBezTo>
                    <a:pt x="303" y="111"/>
                    <a:pt x="303" y="111"/>
                    <a:pt x="303" y="111"/>
                  </a:cubicBezTo>
                  <a:cubicBezTo>
                    <a:pt x="310" y="111"/>
                    <a:pt x="310" y="111"/>
                    <a:pt x="310" y="111"/>
                  </a:cubicBezTo>
                  <a:cubicBezTo>
                    <a:pt x="310" y="118"/>
                    <a:pt x="310" y="118"/>
                    <a:pt x="310" y="118"/>
                  </a:cubicBezTo>
                  <a:cubicBezTo>
                    <a:pt x="303" y="118"/>
                    <a:pt x="303" y="118"/>
                    <a:pt x="303" y="118"/>
                  </a:cubicBezTo>
                  <a:moveTo>
                    <a:pt x="317" y="118"/>
                  </a:moveTo>
                  <a:cubicBezTo>
                    <a:pt x="317" y="111"/>
                    <a:pt x="317" y="111"/>
                    <a:pt x="317" y="111"/>
                  </a:cubicBezTo>
                  <a:cubicBezTo>
                    <a:pt x="324" y="111"/>
                    <a:pt x="324" y="111"/>
                    <a:pt x="324" y="111"/>
                  </a:cubicBezTo>
                  <a:cubicBezTo>
                    <a:pt x="324" y="118"/>
                    <a:pt x="324" y="118"/>
                    <a:pt x="324" y="118"/>
                  </a:cubicBezTo>
                  <a:cubicBezTo>
                    <a:pt x="317" y="118"/>
                    <a:pt x="317" y="118"/>
                    <a:pt x="317" y="118"/>
                  </a:cubicBezTo>
                  <a:moveTo>
                    <a:pt x="332" y="118"/>
                  </a:moveTo>
                  <a:cubicBezTo>
                    <a:pt x="332" y="111"/>
                    <a:pt x="332" y="111"/>
                    <a:pt x="332" y="111"/>
                  </a:cubicBezTo>
                  <a:cubicBezTo>
                    <a:pt x="339" y="111"/>
                    <a:pt x="339" y="111"/>
                    <a:pt x="339" y="111"/>
                  </a:cubicBezTo>
                  <a:cubicBezTo>
                    <a:pt x="339" y="118"/>
                    <a:pt x="339" y="118"/>
                    <a:pt x="339" y="118"/>
                  </a:cubicBezTo>
                  <a:cubicBezTo>
                    <a:pt x="332" y="118"/>
                    <a:pt x="332" y="118"/>
                    <a:pt x="332" y="118"/>
                  </a:cubicBezTo>
                  <a:moveTo>
                    <a:pt x="347" y="118"/>
                  </a:moveTo>
                  <a:cubicBezTo>
                    <a:pt x="347" y="111"/>
                    <a:pt x="347" y="111"/>
                    <a:pt x="347" y="111"/>
                  </a:cubicBezTo>
                  <a:cubicBezTo>
                    <a:pt x="354" y="111"/>
                    <a:pt x="354" y="111"/>
                    <a:pt x="354" y="111"/>
                  </a:cubicBezTo>
                  <a:cubicBezTo>
                    <a:pt x="354" y="118"/>
                    <a:pt x="354" y="118"/>
                    <a:pt x="354" y="118"/>
                  </a:cubicBezTo>
                  <a:cubicBezTo>
                    <a:pt x="347" y="118"/>
                    <a:pt x="347" y="118"/>
                    <a:pt x="347" y="118"/>
                  </a:cubicBezTo>
                  <a:moveTo>
                    <a:pt x="362" y="118"/>
                  </a:moveTo>
                  <a:cubicBezTo>
                    <a:pt x="362" y="111"/>
                    <a:pt x="362" y="111"/>
                    <a:pt x="362" y="111"/>
                  </a:cubicBezTo>
                  <a:cubicBezTo>
                    <a:pt x="369" y="111"/>
                    <a:pt x="369" y="111"/>
                    <a:pt x="369" y="111"/>
                  </a:cubicBezTo>
                  <a:cubicBezTo>
                    <a:pt x="369" y="118"/>
                    <a:pt x="369" y="118"/>
                    <a:pt x="369" y="118"/>
                  </a:cubicBezTo>
                  <a:cubicBezTo>
                    <a:pt x="362" y="118"/>
                    <a:pt x="362" y="118"/>
                    <a:pt x="362" y="118"/>
                  </a:cubicBezTo>
                  <a:moveTo>
                    <a:pt x="37" y="104"/>
                  </a:moveTo>
                  <a:cubicBezTo>
                    <a:pt x="37" y="97"/>
                    <a:pt x="37" y="97"/>
                    <a:pt x="37" y="97"/>
                  </a:cubicBezTo>
                  <a:cubicBezTo>
                    <a:pt x="44" y="97"/>
                    <a:pt x="44" y="97"/>
                    <a:pt x="44" y="97"/>
                  </a:cubicBezTo>
                  <a:cubicBezTo>
                    <a:pt x="44" y="104"/>
                    <a:pt x="44" y="104"/>
                    <a:pt x="44" y="104"/>
                  </a:cubicBezTo>
                  <a:cubicBezTo>
                    <a:pt x="37" y="104"/>
                    <a:pt x="37" y="104"/>
                    <a:pt x="37" y="104"/>
                  </a:cubicBezTo>
                  <a:moveTo>
                    <a:pt x="52" y="104"/>
                  </a:moveTo>
                  <a:cubicBezTo>
                    <a:pt x="52" y="97"/>
                    <a:pt x="52" y="97"/>
                    <a:pt x="52" y="97"/>
                  </a:cubicBezTo>
                  <a:cubicBezTo>
                    <a:pt x="59" y="97"/>
                    <a:pt x="59" y="97"/>
                    <a:pt x="59" y="97"/>
                  </a:cubicBezTo>
                  <a:cubicBezTo>
                    <a:pt x="59" y="104"/>
                    <a:pt x="59" y="104"/>
                    <a:pt x="59" y="104"/>
                  </a:cubicBezTo>
                  <a:cubicBezTo>
                    <a:pt x="52" y="104"/>
                    <a:pt x="52" y="104"/>
                    <a:pt x="52" y="104"/>
                  </a:cubicBezTo>
                  <a:moveTo>
                    <a:pt x="67" y="104"/>
                  </a:moveTo>
                  <a:cubicBezTo>
                    <a:pt x="67" y="97"/>
                    <a:pt x="67" y="97"/>
                    <a:pt x="67" y="97"/>
                  </a:cubicBezTo>
                  <a:cubicBezTo>
                    <a:pt x="74" y="97"/>
                    <a:pt x="74" y="97"/>
                    <a:pt x="74" y="97"/>
                  </a:cubicBezTo>
                  <a:cubicBezTo>
                    <a:pt x="74" y="104"/>
                    <a:pt x="74" y="104"/>
                    <a:pt x="74" y="104"/>
                  </a:cubicBezTo>
                  <a:cubicBezTo>
                    <a:pt x="67" y="104"/>
                    <a:pt x="67" y="104"/>
                    <a:pt x="67" y="104"/>
                  </a:cubicBezTo>
                  <a:moveTo>
                    <a:pt x="81" y="104"/>
                  </a:moveTo>
                  <a:cubicBezTo>
                    <a:pt x="81" y="97"/>
                    <a:pt x="81" y="97"/>
                    <a:pt x="81" y="97"/>
                  </a:cubicBezTo>
                  <a:cubicBezTo>
                    <a:pt x="88" y="97"/>
                    <a:pt x="88" y="97"/>
                    <a:pt x="88" y="97"/>
                  </a:cubicBezTo>
                  <a:cubicBezTo>
                    <a:pt x="88" y="104"/>
                    <a:pt x="88" y="104"/>
                    <a:pt x="88" y="104"/>
                  </a:cubicBezTo>
                  <a:cubicBezTo>
                    <a:pt x="81" y="104"/>
                    <a:pt x="81" y="104"/>
                    <a:pt x="81" y="104"/>
                  </a:cubicBezTo>
                  <a:moveTo>
                    <a:pt x="96" y="104"/>
                  </a:moveTo>
                  <a:cubicBezTo>
                    <a:pt x="96" y="97"/>
                    <a:pt x="96" y="97"/>
                    <a:pt x="96" y="97"/>
                  </a:cubicBezTo>
                  <a:cubicBezTo>
                    <a:pt x="103" y="97"/>
                    <a:pt x="103" y="97"/>
                    <a:pt x="103" y="97"/>
                  </a:cubicBezTo>
                  <a:cubicBezTo>
                    <a:pt x="103" y="104"/>
                    <a:pt x="103" y="104"/>
                    <a:pt x="103" y="104"/>
                  </a:cubicBezTo>
                  <a:cubicBezTo>
                    <a:pt x="96" y="104"/>
                    <a:pt x="96" y="104"/>
                    <a:pt x="96" y="104"/>
                  </a:cubicBezTo>
                  <a:moveTo>
                    <a:pt x="111" y="104"/>
                  </a:moveTo>
                  <a:cubicBezTo>
                    <a:pt x="111" y="97"/>
                    <a:pt x="111" y="97"/>
                    <a:pt x="111" y="97"/>
                  </a:cubicBezTo>
                  <a:cubicBezTo>
                    <a:pt x="118" y="97"/>
                    <a:pt x="118" y="97"/>
                    <a:pt x="118" y="97"/>
                  </a:cubicBezTo>
                  <a:cubicBezTo>
                    <a:pt x="118" y="104"/>
                    <a:pt x="118" y="104"/>
                    <a:pt x="118" y="104"/>
                  </a:cubicBezTo>
                  <a:cubicBezTo>
                    <a:pt x="111" y="104"/>
                    <a:pt x="111" y="104"/>
                    <a:pt x="111" y="104"/>
                  </a:cubicBezTo>
                  <a:moveTo>
                    <a:pt x="126" y="104"/>
                  </a:moveTo>
                  <a:cubicBezTo>
                    <a:pt x="126" y="97"/>
                    <a:pt x="126" y="97"/>
                    <a:pt x="126" y="97"/>
                  </a:cubicBezTo>
                  <a:cubicBezTo>
                    <a:pt x="133" y="97"/>
                    <a:pt x="133" y="97"/>
                    <a:pt x="133" y="97"/>
                  </a:cubicBezTo>
                  <a:cubicBezTo>
                    <a:pt x="133" y="104"/>
                    <a:pt x="133" y="104"/>
                    <a:pt x="133" y="104"/>
                  </a:cubicBezTo>
                  <a:cubicBezTo>
                    <a:pt x="126" y="104"/>
                    <a:pt x="126" y="104"/>
                    <a:pt x="126" y="104"/>
                  </a:cubicBezTo>
                  <a:moveTo>
                    <a:pt x="140" y="104"/>
                  </a:moveTo>
                  <a:cubicBezTo>
                    <a:pt x="140" y="97"/>
                    <a:pt x="140" y="97"/>
                    <a:pt x="140" y="97"/>
                  </a:cubicBezTo>
                  <a:cubicBezTo>
                    <a:pt x="147" y="97"/>
                    <a:pt x="147" y="97"/>
                    <a:pt x="147" y="97"/>
                  </a:cubicBezTo>
                  <a:cubicBezTo>
                    <a:pt x="147" y="104"/>
                    <a:pt x="147" y="104"/>
                    <a:pt x="147" y="104"/>
                  </a:cubicBezTo>
                  <a:cubicBezTo>
                    <a:pt x="140" y="104"/>
                    <a:pt x="140" y="104"/>
                    <a:pt x="140" y="104"/>
                  </a:cubicBezTo>
                  <a:moveTo>
                    <a:pt x="155" y="104"/>
                  </a:moveTo>
                  <a:cubicBezTo>
                    <a:pt x="155" y="97"/>
                    <a:pt x="155" y="97"/>
                    <a:pt x="155" y="97"/>
                  </a:cubicBezTo>
                  <a:cubicBezTo>
                    <a:pt x="162" y="97"/>
                    <a:pt x="162" y="97"/>
                    <a:pt x="162" y="97"/>
                  </a:cubicBezTo>
                  <a:cubicBezTo>
                    <a:pt x="162" y="104"/>
                    <a:pt x="162" y="104"/>
                    <a:pt x="162" y="104"/>
                  </a:cubicBezTo>
                  <a:cubicBezTo>
                    <a:pt x="155" y="104"/>
                    <a:pt x="155" y="104"/>
                    <a:pt x="155" y="104"/>
                  </a:cubicBezTo>
                  <a:moveTo>
                    <a:pt x="170" y="104"/>
                  </a:moveTo>
                  <a:cubicBezTo>
                    <a:pt x="170" y="97"/>
                    <a:pt x="170" y="97"/>
                    <a:pt x="170" y="97"/>
                  </a:cubicBezTo>
                  <a:cubicBezTo>
                    <a:pt x="177" y="97"/>
                    <a:pt x="177" y="97"/>
                    <a:pt x="177" y="97"/>
                  </a:cubicBezTo>
                  <a:cubicBezTo>
                    <a:pt x="177" y="104"/>
                    <a:pt x="177" y="104"/>
                    <a:pt x="177" y="104"/>
                  </a:cubicBezTo>
                  <a:cubicBezTo>
                    <a:pt x="170" y="104"/>
                    <a:pt x="170" y="104"/>
                    <a:pt x="170" y="104"/>
                  </a:cubicBezTo>
                  <a:moveTo>
                    <a:pt x="185" y="104"/>
                  </a:moveTo>
                  <a:cubicBezTo>
                    <a:pt x="185" y="97"/>
                    <a:pt x="185" y="97"/>
                    <a:pt x="185" y="97"/>
                  </a:cubicBezTo>
                  <a:cubicBezTo>
                    <a:pt x="192" y="97"/>
                    <a:pt x="192" y="97"/>
                    <a:pt x="192" y="97"/>
                  </a:cubicBezTo>
                  <a:cubicBezTo>
                    <a:pt x="192" y="104"/>
                    <a:pt x="192" y="104"/>
                    <a:pt x="192" y="104"/>
                  </a:cubicBezTo>
                  <a:cubicBezTo>
                    <a:pt x="185" y="104"/>
                    <a:pt x="185" y="104"/>
                    <a:pt x="185" y="104"/>
                  </a:cubicBezTo>
                  <a:moveTo>
                    <a:pt x="199" y="104"/>
                  </a:moveTo>
                  <a:cubicBezTo>
                    <a:pt x="199" y="97"/>
                    <a:pt x="199" y="97"/>
                    <a:pt x="199" y="97"/>
                  </a:cubicBezTo>
                  <a:cubicBezTo>
                    <a:pt x="206" y="97"/>
                    <a:pt x="206" y="97"/>
                    <a:pt x="206" y="97"/>
                  </a:cubicBezTo>
                  <a:cubicBezTo>
                    <a:pt x="206" y="104"/>
                    <a:pt x="206" y="104"/>
                    <a:pt x="206" y="104"/>
                  </a:cubicBezTo>
                  <a:cubicBezTo>
                    <a:pt x="199" y="104"/>
                    <a:pt x="199" y="104"/>
                    <a:pt x="199" y="104"/>
                  </a:cubicBezTo>
                  <a:moveTo>
                    <a:pt x="214" y="104"/>
                  </a:moveTo>
                  <a:cubicBezTo>
                    <a:pt x="214" y="97"/>
                    <a:pt x="214" y="97"/>
                    <a:pt x="214" y="97"/>
                  </a:cubicBezTo>
                  <a:cubicBezTo>
                    <a:pt x="221" y="97"/>
                    <a:pt x="221" y="97"/>
                    <a:pt x="221" y="97"/>
                  </a:cubicBezTo>
                  <a:cubicBezTo>
                    <a:pt x="221" y="104"/>
                    <a:pt x="221" y="104"/>
                    <a:pt x="221" y="104"/>
                  </a:cubicBezTo>
                  <a:cubicBezTo>
                    <a:pt x="214" y="104"/>
                    <a:pt x="214" y="104"/>
                    <a:pt x="214" y="104"/>
                  </a:cubicBezTo>
                  <a:moveTo>
                    <a:pt x="229" y="104"/>
                  </a:moveTo>
                  <a:cubicBezTo>
                    <a:pt x="229" y="97"/>
                    <a:pt x="229" y="97"/>
                    <a:pt x="229" y="97"/>
                  </a:cubicBezTo>
                  <a:cubicBezTo>
                    <a:pt x="236" y="97"/>
                    <a:pt x="236" y="97"/>
                    <a:pt x="236" y="97"/>
                  </a:cubicBezTo>
                  <a:cubicBezTo>
                    <a:pt x="236" y="104"/>
                    <a:pt x="236" y="104"/>
                    <a:pt x="236" y="104"/>
                  </a:cubicBezTo>
                  <a:cubicBezTo>
                    <a:pt x="229" y="104"/>
                    <a:pt x="229" y="104"/>
                    <a:pt x="229" y="104"/>
                  </a:cubicBezTo>
                  <a:moveTo>
                    <a:pt x="244" y="104"/>
                  </a:moveTo>
                  <a:cubicBezTo>
                    <a:pt x="244" y="97"/>
                    <a:pt x="244" y="97"/>
                    <a:pt x="244" y="97"/>
                  </a:cubicBezTo>
                  <a:cubicBezTo>
                    <a:pt x="251" y="97"/>
                    <a:pt x="251" y="97"/>
                    <a:pt x="251" y="97"/>
                  </a:cubicBezTo>
                  <a:cubicBezTo>
                    <a:pt x="251" y="104"/>
                    <a:pt x="251" y="104"/>
                    <a:pt x="251" y="104"/>
                  </a:cubicBezTo>
                  <a:cubicBezTo>
                    <a:pt x="244" y="104"/>
                    <a:pt x="244" y="104"/>
                    <a:pt x="244" y="104"/>
                  </a:cubicBezTo>
                  <a:moveTo>
                    <a:pt x="258" y="104"/>
                  </a:moveTo>
                  <a:cubicBezTo>
                    <a:pt x="258" y="97"/>
                    <a:pt x="258" y="97"/>
                    <a:pt x="258" y="97"/>
                  </a:cubicBezTo>
                  <a:cubicBezTo>
                    <a:pt x="265" y="97"/>
                    <a:pt x="265" y="97"/>
                    <a:pt x="265" y="97"/>
                  </a:cubicBezTo>
                  <a:cubicBezTo>
                    <a:pt x="265" y="104"/>
                    <a:pt x="265" y="104"/>
                    <a:pt x="265" y="104"/>
                  </a:cubicBezTo>
                  <a:cubicBezTo>
                    <a:pt x="258" y="104"/>
                    <a:pt x="258" y="104"/>
                    <a:pt x="258" y="104"/>
                  </a:cubicBezTo>
                  <a:moveTo>
                    <a:pt x="273" y="104"/>
                  </a:moveTo>
                  <a:cubicBezTo>
                    <a:pt x="273" y="97"/>
                    <a:pt x="273" y="97"/>
                    <a:pt x="273" y="97"/>
                  </a:cubicBezTo>
                  <a:cubicBezTo>
                    <a:pt x="280" y="97"/>
                    <a:pt x="280" y="97"/>
                    <a:pt x="280" y="97"/>
                  </a:cubicBezTo>
                  <a:cubicBezTo>
                    <a:pt x="280" y="104"/>
                    <a:pt x="280" y="104"/>
                    <a:pt x="280" y="104"/>
                  </a:cubicBezTo>
                  <a:cubicBezTo>
                    <a:pt x="273" y="104"/>
                    <a:pt x="273" y="104"/>
                    <a:pt x="273" y="104"/>
                  </a:cubicBezTo>
                  <a:moveTo>
                    <a:pt x="288" y="104"/>
                  </a:moveTo>
                  <a:cubicBezTo>
                    <a:pt x="288" y="97"/>
                    <a:pt x="288" y="97"/>
                    <a:pt x="288" y="97"/>
                  </a:cubicBezTo>
                  <a:cubicBezTo>
                    <a:pt x="295" y="97"/>
                    <a:pt x="295" y="97"/>
                    <a:pt x="295" y="97"/>
                  </a:cubicBezTo>
                  <a:cubicBezTo>
                    <a:pt x="295" y="104"/>
                    <a:pt x="295" y="104"/>
                    <a:pt x="295" y="104"/>
                  </a:cubicBezTo>
                  <a:cubicBezTo>
                    <a:pt x="288" y="104"/>
                    <a:pt x="288" y="104"/>
                    <a:pt x="288" y="104"/>
                  </a:cubicBezTo>
                  <a:moveTo>
                    <a:pt x="303" y="104"/>
                  </a:moveTo>
                  <a:cubicBezTo>
                    <a:pt x="303" y="97"/>
                    <a:pt x="303" y="97"/>
                    <a:pt x="303" y="97"/>
                  </a:cubicBezTo>
                  <a:cubicBezTo>
                    <a:pt x="310" y="97"/>
                    <a:pt x="310" y="97"/>
                    <a:pt x="310" y="97"/>
                  </a:cubicBezTo>
                  <a:cubicBezTo>
                    <a:pt x="310" y="104"/>
                    <a:pt x="310" y="104"/>
                    <a:pt x="310" y="104"/>
                  </a:cubicBezTo>
                  <a:cubicBezTo>
                    <a:pt x="303" y="104"/>
                    <a:pt x="303" y="104"/>
                    <a:pt x="303" y="104"/>
                  </a:cubicBezTo>
                  <a:moveTo>
                    <a:pt x="317" y="104"/>
                  </a:moveTo>
                  <a:cubicBezTo>
                    <a:pt x="317" y="97"/>
                    <a:pt x="317" y="97"/>
                    <a:pt x="317" y="97"/>
                  </a:cubicBezTo>
                  <a:cubicBezTo>
                    <a:pt x="324" y="97"/>
                    <a:pt x="324" y="97"/>
                    <a:pt x="324" y="97"/>
                  </a:cubicBezTo>
                  <a:cubicBezTo>
                    <a:pt x="324" y="104"/>
                    <a:pt x="324" y="104"/>
                    <a:pt x="324" y="104"/>
                  </a:cubicBezTo>
                  <a:cubicBezTo>
                    <a:pt x="317" y="104"/>
                    <a:pt x="317" y="104"/>
                    <a:pt x="317" y="104"/>
                  </a:cubicBezTo>
                  <a:moveTo>
                    <a:pt x="332" y="104"/>
                  </a:moveTo>
                  <a:cubicBezTo>
                    <a:pt x="332" y="97"/>
                    <a:pt x="332" y="97"/>
                    <a:pt x="332" y="97"/>
                  </a:cubicBezTo>
                  <a:cubicBezTo>
                    <a:pt x="339" y="97"/>
                    <a:pt x="339" y="97"/>
                    <a:pt x="339" y="97"/>
                  </a:cubicBezTo>
                  <a:cubicBezTo>
                    <a:pt x="339" y="104"/>
                    <a:pt x="339" y="104"/>
                    <a:pt x="339" y="104"/>
                  </a:cubicBezTo>
                  <a:cubicBezTo>
                    <a:pt x="332" y="104"/>
                    <a:pt x="332" y="104"/>
                    <a:pt x="332" y="104"/>
                  </a:cubicBezTo>
                  <a:moveTo>
                    <a:pt x="347" y="104"/>
                  </a:moveTo>
                  <a:cubicBezTo>
                    <a:pt x="347" y="97"/>
                    <a:pt x="347" y="97"/>
                    <a:pt x="347" y="97"/>
                  </a:cubicBezTo>
                  <a:cubicBezTo>
                    <a:pt x="354" y="97"/>
                    <a:pt x="354" y="97"/>
                    <a:pt x="354" y="97"/>
                  </a:cubicBezTo>
                  <a:cubicBezTo>
                    <a:pt x="354" y="104"/>
                    <a:pt x="354" y="104"/>
                    <a:pt x="354" y="104"/>
                  </a:cubicBezTo>
                  <a:cubicBezTo>
                    <a:pt x="347" y="104"/>
                    <a:pt x="347" y="104"/>
                    <a:pt x="347" y="104"/>
                  </a:cubicBezTo>
                  <a:moveTo>
                    <a:pt x="37" y="89"/>
                  </a:moveTo>
                  <a:cubicBezTo>
                    <a:pt x="37" y="82"/>
                    <a:pt x="37" y="82"/>
                    <a:pt x="37" y="82"/>
                  </a:cubicBezTo>
                  <a:cubicBezTo>
                    <a:pt x="44" y="82"/>
                    <a:pt x="44" y="82"/>
                    <a:pt x="44" y="82"/>
                  </a:cubicBezTo>
                  <a:cubicBezTo>
                    <a:pt x="44" y="89"/>
                    <a:pt x="44" y="89"/>
                    <a:pt x="44" y="89"/>
                  </a:cubicBezTo>
                  <a:cubicBezTo>
                    <a:pt x="37" y="89"/>
                    <a:pt x="37" y="89"/>
                    <a:pt x="37" y="89"/>
                  </a:cubicBezTo>
                  <a:moveTo>
                    <a:pt x="52" y="89"/>
                  </a:moveTo>
                  <a:cubicBezTo>
                    <a:pt x="52" y="82"/>
                    <a:pt x="52" y="82"/>
                    <a:pt x="52" y="82"/>
                  </a:cubicBezTo>
                  <a:cubicBezTo>
                    <a:pt x="59" y="82"/>
                    <a:pt x="59" y="82"/>
                    <a:pt x="59" y="82"/>
                  </a:cubicBezTo>
                  <a:cubicBezTo>
                    <a:pt x="59" y="89"/>
                    <a:pt x="59" y="89"/>
                    <a:pt x="59" y="89"/>
                  </a:cubicBezTo>
                  <a:cubicBezTo>
                    <a:pt x="52" y="89"/>
                    <a:pt x="52" y="89"/>
                    <a:pt x="52" y="89"/>
                  </a:cubicBezTo>
                  <a:moveTo>
                    <a:pt x="67" y="89"/>
                  </a:moveTo>
                  <a:cubicBezTo>
                    <a:pt x="67" y="82"/>
                    <a:pt x="67" y="82"/>
                    <a:pt x="67" y="82"/>
                  </a:cubicBezTo>
                  <a:cubicBezTo>
                    <a:pt x="74" y="82"/>
                    <a:pt x="74" y="82"/>
                    <a:pt x="74" y="82"/>
                  </a:cubicBezTo>
                  <a:cubicBezTo>
                    <a:pt x="74" y="89"/>
                    <a:pt x="74" y="89"/>
                    <a:pt x="74" y="89"/>
                  </a:cubicBezTo>
                  <a:cubicBezTo>
                    <a:pt x="67" y="89"/>
                    <a:pt x="67" y="89"/>
                    <a:pt x="67" y="89"/>
                  </a:cubicBezTo>
                  <a:moveTo>
                    <a:pt x="81" y="89"/>
                  </a:moveTo>
                  <a:cubicBezTo>
                    <a:pt x="81" y="82"/>
                    <a:pt x="81" y="82"/>
                    <a:pt x="81" y="82"/>
                  </a:cubicBezTo>
                  <a:cubicBezTo>
                    <a:pt x="88" y="82"/>
                    <a:pt x="88" y="82"/>
                    <a:pt x="88" y="82"/>
                  </a:cubicBezTo>
                  <a:cubicBezTo>
                    <a:pt x="88" y="89"/>
                    <a:pt x="88" y="89"/>
                    <a:pt x="88" y="89"/>
                  </a:cubicBezTo>
                  <a:cubicBezTo>
                    <a:pt x="81" y="89"/>
                    <a:pt x="81" y="89"/>
                    <a:pt x="81" y="89"/>
                  </a:cubicBezTo>
                  <a:moveTo>
                    <a:pt x="96" y="89"/>
                  </a:moveTo>
                  <a:cubicBezTo>
                    <a:pt x="96" y="82"/>
                    <a:pt x="96" y="82"/>
                    <a:pt x="96" y="82"/>
                  </a:cubicBezTo>
                  <a:cubicBezTo>
                    <a:pt x="103" y="82"/>
                    <a:pt x="103" y="82"/>
                    <a:pt x="103" y="82"/>
                  </a:cubicBezTo>
                  <a:cubicBezTo>
                    <a:pt x="103" y="89"/>
                    <a:pt x="103" y="89"/>
                    <a:pt x="103" y="89"/>
                  </a:cubicBezTo>
                  <a:cubicBezTo>
                    <a:pt x="96" y="89"/>
                    <a:pt x="96" y="89"/>
                    <a:pt x="96" y="89"/>
                  </a:cubicBezTo>
                  <a:moveTo>
                    <a:pt x="111" y="89"/>
                  </a:moveTo>
                  <a:cubicBezTo>
                    <a:pt x="111" y="82"/>
                    <a:pt x="111" y="82"/>
                    <a:pt x="111" y="82"/>
                  </a:cubicBezTo>
                  <a:cubicBezTo>
                    <a:pt x="118" y="82"/>
                    <a:pt x="118" y="82"/>
                    <a:pt x="118" y="82"/>
                  </a:cubicBezTo>
                  <a:cubicBezTo>
                    <a:pt x="118" y="89"/>
                    <a:pt x="118" y="89"/>
                    <a:pt x="118" y="89"/>
                  </a:cubicBezTo>
                  <a:cubicBezTo>
                    <a:pt x="111" y="89"/>
                    <a:pt x="111" y="89"/>
                    <a:pt x="111" y="89"/>
                  </a:cubicBezTo>
                  <a:moveTo>
                    <a:pt x="126" y="89"/>
                  </a:moveTo>
                  <a:cubicBezTo>
                    <a:pt x="126" y="82"/>
                    <a:pt x="126" y="82"/>
                    <a:pt x="126" y="82"/>
                  </a:cubicBezTo>
                  <a:cubicBezTo>
                    <a:pt x="133" y="82"/>
                    <a:pt x="133" y="82"/>
                    <a:pt x="133" y="82"/>
                  </a:cubicBezTo>
                  <a:cubicBezTo>
                    <a:pt x="133" y="89"/>
                    <a:pt x="133" y="89"/>
                    <a:pt x="133" y="89"/>
                  </a:cubicBezTo>
                  <a:cubicBezTo>
                    <a:pt x="126" y="89"/>
                    <a:pt x="126" y="89"/>
                    <a:pt x="126" y="89"/>
                  </a:cubicBezTo>
                  <a:moveTo>
                    <a:pt x="140" y="89"/>
                  </a:moveTo>
                  <a:cubicBezTo>
                    <a:pt x="140" y="82"/>
                    <a:pt x="140" y="82"/>
                    <a:pt x="140" y="82"/>
                  </a:cubicBezTo>
                  <a:cubicBezTo>
                    <a:pt x="147" y="82"/>
                    <a:pt x="147" y="82"/>
                    <a:pt x="147" y="82"/>
                  </a:cubicBezTo>
                  <a:cubicBezTo>
                    <a:pt x="147" y="89"/>
                    <a:pt x="147" y="89"/>
                    <a:pt x="147" y="89"/>
                  </a:cubicBezTo>
                  <a:cubicBezTo>
                    <a:pt x="140" y="89"/>
                    <a:pt x="140" y="89"/>
                    <a:pt x="140" y="89"/>
                  </a:cubicBezTo>
                  <a:moveTo>
                    <a:pt x="155" y="89"/>
                  </a:moveTo>
                  <a:cubicBezTo>
                    <a:pt x="155" y="82"/>
                    <a:pt x="155" y="82"/>
                    <a:pt x="155" y="82"/>
                  </a:cubicBezTo>
                  <a:cubicBezTo>
                    <a:pt x="162" y="82"/>
                    <a:pt x="162" y="82"/>
                    <a:pt x="162" y="82"/>
                  </a:cubicBezTo>
                  <a:cubicBezTo>
                    <a:pt x="162" y="89"/>
                    <a:pt x="162" y="89"/>
                    <a:pt x="162" y="89"/>
                  </a:cubicBezTo>
                  <a:cubicBezTo>
                    <a:pt x="155" y="89"/>
                    <a:pt x="155" y="89"/>
                    <a:pt x="155" y="89"/>
                  </a:cubicBezTo>
                  <a:moveTo>
                    <a:pt x="170" y="89"/>
                  </a:moveTo>
                  <a:cubicBezTo>
                    <a:pt x="170" y="82"/>
                    <a:pt x="170" y="82"/>
                    <a:pt x="170" y="82"/>
                  </a:cubicBezTo>
                  <a:cubicBezTo>
                    <a:pt x="177" y="82"/>
                    <a:pt x="177" y="82"/>
                    <a:pt x="177" y="82"/>
                  </a:cubicBezTo>
                  <a:cubicBezTo>
                    <a:pt x="177" y="89"/>
                    <a:pt x="177" y="89"/>
                    <a:pt x="177" y="89"/>
                  </a:cubicBezTo>
                  <a:cubicBezTo>
                    <a:pt x="170" y="89"/>
                    <a:pt x="170" y="89"/>
                    <a:pt x="170" y="89"/>
                  </a:cubicBezTo>
                  <a:moveTo>
                    <a:pt x="185" y="89"/>
                  </a:moveTo>
                  <a:cubicBezTo>
                    <a:pt x="185" y="82"/>
                    <a:pt x="185" y="82"/>
                    <a:pt x="185" y="82"/>
                  </a:cubicBezTo>
                  <a:cubicBezTo>
                    <a:pt x="192" y="82"/>
                    <a:pt x="192" y="82"/>
                    <a:pt x="192" y="82"/>
                  </a:cubicBezTo>
                  <a:cubicBezTo>
                    <a:pt x="192" y="89"/>
                    <a:pt x="192" y="89"/>
                    <a:pt x="192" y="89"/>
                  </a:cubicBezTo>
                  <a:cubicBezTo>
                    <a:pt x="185" y="89"/>
                    <a:pt x="185" y="89"/>
                    <a:pt x="185" y="89"/>
                  </a:cubicBezTo>
                  <a:moveTo>
                    <a:pt x="199" y="89"/>
                  </a:moveTo>
                  <a:cubicBezTo>
                    <a:pt x="199" y="82"/>
                    <a:pt x="199" y="82"/>
                    <a:pt x="199" y="82"/>
                  </a:cubicBezTo>
                  <a:cubicBezTo>
                    <a:pt x="206" y="82"/>
                    <a:pt x="206" y="82"/>
                    <a:pt x="206" y="82"/>
                  </a:cubicBezTo>
                  <a:cubicBezTo>
                    <a:pt x="206" y="89"/>
                    <a:pt x="206" y="89"/>
                    <a:pt x="206" y="89"/>
                  </a:cubicBezTo>
                  <a:cubicBezTo>
                    <a:pt x="199" y="89"/>
                    <a:pt x="199" y="89"/>
                    <a:pt x="199" y="89"/>
                  </a:cubicBezTo>
                  <a:moveTo>
                    <a:pt x="214" y="89"/>
                  </a:moveTo>
                  <a:cubicBezTo>
                    <a:pt x="214" y="82"/>
                    <a:pt x="214" y="82"/>
                    <a:pt x="214" y="82"/>
                  </a:cubicBezTo>
                  <a:cubicBezTo>
                    <a:pt x="221" y="82"/>
                    <a:pt x="221" y="82"/>
                    <a:pt x="221" y="82"/>
                  </a:cubicBezTo>
                  <a:cubicBezTo>
                    <a:pt x="221" y="89"/>
                    <a:pt x="221" y="89"/>
                    <a:pt x="221" y="89"/>
                  </a:cubicBezTo>
                  <a:cubicBezTo>
                    <a:pt x="214" y="89"/>
                    <a:pt x="214" y="89"/>
                    <a:pt x="214" y="89"/>
                  </a:cubicBezTo>
                  <a:moveTo>
                    <a:pt x="229" y="89"/>
                  </a:moveTo>
                  <a:cubicBezTo>
                    <a:pt x="229" y="82"/>
                    <a:pt x="229" y="82"/>
                    <a:pt x="229" y="82"/>
                  </a:cubicBezTo>
                  <a:cubicBezTo>
                    <a:pt x="236" y="82"/>
                    <a:pt x="236" y="82"/>
                    <a:pt x="236" y="82"/>
                  </a:cubicBezTo>
                  <a:cubicBezTo>
                    <a:pt x="236" y="89"/>
                    <a:pt x="236" y="89"/>
                    <a:pt x="236" y="89"/>
                  </a:cubicBezTo>
                  <a:cubicBezTo>
                    <a:pt x="229" y="89"/>
                    <a:pt x="229" y="89"/>
                    <a:pt x="229" y="89"/>
                  </a:cubicBezTo>
                  <a:moveTo>
                    <a:pt x="244" y="89"/>
                  </a:moveTo>
                  <a:cubicBezTo>
                    <a:pt x="244" y="82"/>
                    <a:pt x="244" y="82"/>
                    <a:pt x="244" y="82"/>
                  </a:cubicBezTo>
                  <a:cubicBezTo>
                    <a:pt x="251" y="82"/>
                    <a:pt x="251" y="82"/>
                    <a:pt x="251" y="82"/>
                  </a:cubicBezTo>
                  <a:cubicBezTo>
                    <a:pt x="251" y="89"/>
                    <a:pt x="251" y="89"/>
                    <a:pt x="251" y="89"/>
                  </a:cubicBezTo>
                  <a:cubicBezTo>
                    <a:pt x="244" y="89"/>
                    <a:pt x="244" y="89"/>
                    <a:pt x="244" y="89"/>
                  </a:cubicBezTo>
                  <a:moveTo>
                    <a:pt x="258" y="89"/>
                  </a:moveTo>
                  <a:cubicBezTo>
                    <a:pt x="258" y="82"/>
                    <a:pt x="258" y="82"/>
                    <a:pt x="258" y="82"/>
                  </a:cubicBezTo>
                  <a:cubicBezTo>
                    <a:pt x="265" y="82"/>
                    <a:pt x="265" y="82"/>
                    <a:pt x="265" y="82"/>
                  </a:cubicBezTo>
                  <a:cubicBezTo>
                    <a:pt x="265" y="89"/>
                    <a:pt x="265" y="89"/>
                    <a:pt x="265" y="89"/>
                  </a:cubicBezTo>
                  <a:cubicBezTo>
                    <a:pt x="258" y="89"/>
                    <a:pt x="258" y="89"/>
                    <a:pt x="258" y="89"/>
                  </a:cubicBezTo>
                  <a:moveTo>
                    <a:pt x="273" y="89"/>
                  </a:moveTo>
                  <a:cubicBezTo>
                    <a:pt x="273" y="82"/>
                    <a:pt x="273" y="82"/>
                    <a:pt x="273" y="82"/>
                  </a:cubicBezTo>
                  <a:cubicBezTo>
                    <a:pt x="280" y="82"/>
                    <a:pt x="280" y="82"/>
                    <a:pt x="280" y="82"/>
                  </a:cubicBezTo>
                  <a:cubicBezTo>
                    <a:pt x="280" y="89"/>
                    <a:pt x="280" y="89"/>
                    <a:pt x="280" y="89"/>
                  </a:cubicBezTo>
                  <a:cubicBezTo>
                    <a:pt x="273" y="89"/>
                    <a:pt x="273" y="89"/>
                    <a:pt x="273" y="89"/>
                  </a:cubicBezTo>
                  <a:moveTo>
                    <a:pt x="288" y="89"/>
                  </a:moveTo>
                  <a:cubicBezTo>
                    <a:pt x="288" y="82"/>
                    <a:pt x="288" y="82"/>
                    <a:pt x="288" y="82"/>
                  </a:cubicBezTo>
                  <a:cubicBezTo>
                    <a:pt x="295" y="82"/>
                    <a:pt x="295" y="82"/>
                    <a:pt x="295" y="82"/>
                  </a:cubicBezTo>
                  <a:cubicBezTo>
                    <a:pt x="295" y="89"/>
                    <a:pt x="295" y="89"/>
                    <a:pt x="295" y="89"/>
                  </a:cubicBezTo>
                  <a:cubicBezTo>
                    <a:pt x="288" y="89"/>
                    <a:pt x="288" y="89"/>
                    <a:pt x="288" y="89"/>
                  </a:cubicBezTo>
                  <a:moveTo>
                    <a:pt x="303" y="89"/>
                  </a:moveTo>
                  <a:cubicBezTo>
                    <a:pt x="303" y="82"/>
                    <a:pt x="303" y="82"/>
                    <a:pt x="303" y="82"/>
                  </a:cubicBezTo>
                  <a:cubicBezTo>
                    <a:pt x="310" y="82"/>
                    <a:pt x="310" y="82"/>
                    <a:pt x="310" y="82"/>
                  </a:cubicBezTo>
                  <a:cubicBezTo>
                    <a:pt x="310" y="89"/>
                    <a:pt x="310" y="89"/>
                    <a:pt x="310" y="89"/>
                  </a:cubicBezTo>
                  <a:cubicBezTo>
                    <a:pt x="303" y="89"/>
                    <a:pt x="303" y="89"/>
                    <a:pt x="303" y="89"/>
                  </a:cubicBezTo>
                  <a:moveTo>
                    <a:pt x="317" y="89"/>
                  </a:moveTo>
                  <a:cubicBezTo>
                    <a:pt x="317" y="82"/>
                    <a:pt x="317" y="82"/>
                    <a:pt x="317" y="82"/>
                  </a:cubicBezTo>
                  <a:cubicBezTo>
                    <a:pt x="324" y="82"/>
                    <a:pt x="324" y="82"/>
                    <a:pt x="324" y="82"/>
                  </a:cubicBezTo>
                  <a:cubicBezTo>
                    <a:pt x="324" y="89"/>
                    <a:pt x="324" y="89"/>
                    <a:pt x="324" y="89"/>
                  </a:cubicBezTo>
                  <a:cubicBezTo>
                    <a:pt x="317" y="89"/>
                    <a:pt x="317" y="89"/>
                    <a:pt x="317" y="89"/>
                  </a:cubicBezTo>
                  <a:moveTo>
                    <a:pt x="332" y="89"/>
                  </a:moveTo>
                  <a:cubicBezTo>
                    <a:pt x="332" y="82"/>
                    <a:pt x="332" y="82"/>
                    <a:pt x="332" y="82"/>
                  </a:cubicBezTo>
                  <a:cubicBezTo>
                    <a:pt x="339" y="82"/>
                    <a:pt x="339" y="82"/>
                    <a:pt x="339" y="82"/>
                  </a:cubicBezTo>
                  <a:cubicBezTo>
                    <a:pt x="339" y="89"/>
                    <a:pt x="339" y="89"/>
                    <a:pt x="339" y="89"/>
                  </a:cubicBezTo>
                  <a:cubicBezTo>
                    <a:pt x="332" y="89"/>
                    <a:pt x="332" y="89"/>
                    <a:pt x="332" y="89"/>
                  </a:cubicBezTo>
                  <a:moveTo>
                    <a:pt x="347" y="89"/>
                  </a:moveTo>
                  <a:cubicBezTo>
                    <a:pt x="347" y="82"/>
                    <a:pt x="347" y="82"/>
                    <a:pt x="347" y="82"/>
                  </a:cubicBezTo>
                  <a:cubicBezTo>
                    <a:pt x="354" y="82"/>
                    <a:pt x="354" y="82"/>
                    <a:pt x="354" y="82"/>
                  </a:cubicBezTo>
                  <a:cubicBezTo>
                    <a:pt x="354" y="89"/>
                    <a:pt x="354" y="89"/>
                    <a:pt x="354" y="89"/>
                  </a:cubicBezTo>
                  <a:cubicBezTo>
                    <a:pt x="347" y="89"/>
                    <a:pt x="347" y="89"/>
                    <a:pt x="347" y="89"/>
                  </a:cubicBezTo>
                  <a:moveTo>
                    <a:pt x="52" y="74"/>
                  </a:moveTo>
                  <a:cubicBezTo>
                    <a:pt x="52" y="67"/>
                    <a:pt x="52" y="67"/>
                    <a:pt x="52" y="67"/>
                  </a:cubicBezTo>
                  <a:cubicBezTo>
                    <a:pt x="59" y="67"/>
                    <a:pt x="59" y="67"/>
                    <a:pt x="59" y="67"/>
                  </a:cubicBezTo>
                  <a:cubicBezTo>
                    <a:pt x="59" y="74"/>
                    <a:pt x="59" y="74"/>
                    <a:pt x="59" y="74"/>
                  </a:cubicBezTo>
                  <a:cubicBezTo>
                    <a:pt x="52" y="74"/>
                    <a:pt x="52" y="74"/>
                    <a:pt x="52" y="74"/>
                  </a:cubicBezTo>
                  <a:moveTo>
                    <a:pt x="67" y="74"/>
                  </a:moveTo>
                  <a:cubicBezTo>
                    <a:pt x="67" y="67"/>
                    <a:pt x="67" y="67"/>
                    <a:pt x="67" y="67"/>
                  </a:cubicBezTo>
                  <a:cubicBezTo>
                    <a:pt x="74" y="67"/>
                    <a:pt x="74" y="67"/>
                    <a:pt x="74" y="67"/>
                  </a:cubicBezTo>
                  <a:cubicBezTo>
                    <a:pt x="74" y="74"/>
                    <a:pt x="74" y="74"/>
                    <a:pt x="74" y="74"/>
                  </a:cubicBezTo>
                  <a:cubicBezTo>
                    <a:pt x="67" y="74"/>
                    <a:pt x="67" y="74"/>
                    <a:pt x="67" y="74"/>
                  </a:cubicBezTo>
                  <a:moveTo>
                    <a:pt x="81" y="74"/>
                  </a:moveTo>
                  <a:cubicBezTo>
                    <a:pt x="81" y="67"/>
                    <a:pt x="81" y="67"/>
                    <a:pt x="81" y="67"/>
                  </a:cubicBezTo>
                  <a:cubicBezTo>
                    <a:pt x="88" y="67"/>
                    <a:pt x="88" y="67"/>
                    <a:pt x="88" y="67"/>
                  </a:cubicBezTo>
                  <a:cubicBezTo>
                    <a:pt x="88" y="74"/>
                    <a:pt x="88" y="74"/>
                    <a:pt x="88" y="74"/>
                  </a:cubicBezTo>
                  <a:cubicBezTo>
                    <a:pt x="81" y="74"/>
                    <a:pt x="81" y="74"/>
                    <a:pt x="81" y="74"/>
                  </a:cubicBezTo>
                  <a:moveTo>
                    <a:pt x="96" y="74"/>
                  </a:moveTo>
                  <a:cubicBezTo>
                    <a:pt x="96" y="67"/>
                    <a:pt x="96" y="67"/>
                    <a:pt x="96" y="67"/>
                  </a:cubicBezTo>
                  <a:cubicBezTo>
                    <a:pt x="103" y="67"/>
                    <a:pt x="103" y="67"/>
                    <a:pt x="103" y="67"/>
                  </a:cubicBezTo>
                  <a:cubicBezTo>
                    <a:pt x="103" y="74"/>
                    <a:pt x="103" y="74"/>
                    <a:pt x="103" y="74"/>
                  </a:cubicBezTo>
                  <a:cubicBezTo>
                    <a:pt x="96" y="74"/>
                    <a:pt x="96" y="74"/>
                    <a:pt x="96" y="74"/>
                  </a:cubicBezTo>
                  <a:moveTo>
                    <a:pt x="111" y="74"/>
                  </a:moveTo>
                  <a:cubicBezTo>
                    <a:pt x="111" y="67"/>
                    <a:pt x="111" y="67"/>
                    <a:pt x="111" y="67"/>
                  </a:cubicBezTo>
                  <a:cubicBezTo>
                    <a:pt x="118" y="67"/>
                    <a:pt x="118" y="67"/>
                    <a:pt x="118" y="67"/>
                  </a:cubicBezTo>
                  <a:cubicBezTo>
                    <a:pt x="118" y="74"/>
                    <a:pt x="118" y="74"/>
                    <a:pt x="118" y="74"/>
                  </a:cubicBezTo>
                  <a:cubicBezTo>
                    <a:pt x="111" y="74"/>
                    <a:pt x="111" y="74"/>
                    <a:pt x="111" y="74"/>
                  </a:cubicBezTo>
                  <a:moveTo>
                    <a:pt x="126" y="74"/>
                  </a:moveTo>
                  <a:cubicBezTo>
                    <a:pt x="126" y="67"/>
                    <a:pt x="126" y="67"/>
                    <a:pt x="126" y="67"/>
                  </a:cubicBezTo>
                  <a:cubicBezTo>
                    <a:pt x="133" y="67"/>
                    <a:pt x="133" y="67"/>
                    <a:pt x="133" y="67"/>
                  </a:cubicBezTo>
                  <a:cubicBezTo>
                    <a:pt x="133" y="74"/>
                    <a:pt x="133" y="74"/>
                    <a:pt x="133" y="74"/>
                  </a:cubicBezTo>
                  <a:cubicBezTo>
                    <a:pt x="126" y="74"/>
                    <a:pt x="126" y="74"/>
                    <a:pt x="126" y="74"/>
                  </a:cubicBezTo>
                  <a:moveTo>
                    <a:pt x="140" y="74"/>
                  </a:moveTo>
                  <a:cubicBezTo>
                    <a:pt x="140" y="67"/>
                    <a:pt x="140" y="67"/>
                    <a:pt x="140" y="67"/>
                  </a:cubicBezTo>
                  <a:cubicBezTo>
                    <a:pt x="147" y="67"/>
                    <a:pt x="147" y="67"/>
                    <a:pt x="147" y="67"/>
                  </a:cubicBezTo>
                  <a:cubicBezTo>
                    <a:pt x="147" y="74"/>
                    <a:pt x="147" y="74"/>
                    <a:pt x="147" y="74"/>
                  </a:cubicBezTo>
                  <a:cubicBezTo>
                    <a:pt x="140" y="74"/>
                    <a:pt x="140" y="74"/>
                    <a:pt x="140" y="74"/>
                  </a:cubicBezTo>
                  <a:moveTo>
                    <a:pt x="155" y="74"/>
                  </a:moveTo>
                  <a:cubicBezTo>
                    <a:pt x="155" y="67"/>
                    <a:pt x="155" y="67"/>
                    <a:pt x="155" y="67"/>
                  </a:cubicBezTo>
                  <a:cubicBezTo>
                    <a:pt x="162" y="67"/>
                    <a:pt x="162" y="67"/>
                    <a:pt x="162" y="67"/>
                  </a:cubicBezTo>
                  <a:cubicBezTo>
                    <a:pt x="162" y="74"/>
                    <a:pt x="162" y="74"/>
                    <a:pt x="162" y="74"/>
                  </a:cubicBezTo>
                  <a:cubicBezTo>
                    <a:pt x="155" y="74"/>
                    <a:pt x="155" y="74"/>
                    <a:pt x="155" y="74"/>
                  </a:cubicBezTo>
                  <a:moveTo>
                    <a:pt x="170" y="74"/>
                  </a:moveTo>
                  <a:cubicBezTo>
                    <a:pt x="170" y="67"/>
                    <a:pt x="170" y="67"/>
                    <a:pt x="170" y="67"/>
                  </a:cubicBezTo>
                  <a:cubicBezTo>
                    <a:pt x="177" y="67"/>
                    <a:pt x="177" y="67"/>
                    <a:pt x="177" y="67"/>
                  </a:cubicBezTo>
                  <a:cubicBezTo>
                    <a:pt x="177" y="74"/>
                    <a:pt x="177" y="74"/>
                    <a:pt x="177" y="74"/>
                  </a:cubicBezTo>
                  <a:cubicBezTo>
                    <a:pt x="170" y="74"/>
                    <a:pt x="170" y="74"/>
                    <a:pt x="170" y="74"/>
                  </a:cubicBezTo>
                  <a:moveTo>
                    <a:pt x="185" y="74"/>
                  </a:moveTo>
                  <a:cubicBezTo>
                    <a:pt x="185" y="67"/>
                    <a:pt x="185" y="67"/>
                    <a:pt x="185" y="67"/>
                  </a:cubicBezTo>
                  <a:cubicBezTo>
                    <a:pt x="192" y="67"/>
                    <a:pt x="192" y="67"/>
                    <a:pt x="192" y="67"/>
                  </a:cubicBezTo>
                  <a:cubicBezTo>
                    <a:pt x="192" y="74"/>
                    <a:pt x="192" y="74"/>
                    <a:pt x="192" y="74"/>
                  </a:cubicBezTo>
                  <a:cubicBezTo>
                    <a:pt x="185" y="74"/>
                    <a:pt x="185" y="74"/>
                    <a:pt x="185" y="74"/>
                  </a:cubicBezTo>
                  <a:moveTo>
                    <a:pt x="199" y="74"/>
                  </a:moveTo>
                  <a:cubicBezTo>
                    <a:pt x="199" y="67"/>
                    <a:pt x="199" y="67"/>
                    <a:pt x="199" y="67"/>
                  </a:cubicBezTo>
                  <a:cubicBezTo>
                    <a:pt x="206" y="67"/>
                    <a:pt x="206" y="67"/>
                    <a:pt x="206" y="67"/>
                  </a:cubicBezTo>
                  <a:cubicBezTo>
                    <a:pt x="206" y="74"/>
                    <a:pt x="206" y="74"/>
                    <a:pt x="206" y="74"/>
                  </a:cubicBezTo>
                  <a:cubicBezTo>
                    <a:pt x="199" y="74"/>
                    <a:pt x="199" y="74"/>
                    <a:pt x="199" y="74"/>
                  </a:cubicBezTo>
                  <a:moveTo>
                    <a:pt x="214" y="74"/>
                  </a:moveTo>
                  <a:cubicBezTo>
                    <a:pt x="214" y="67"/>
                    <a:pt x="214" y="67"/>
                    <a:pt x="214" y="67"/>
                  </a:cubicBezTo>
                  <a:cubicBezTo>
                    <a:pt x="221" y="67"/>
                    <a:pt x="221" y="67"/>
                    <a:pt x="221" y="67"/>
                  </a:cubicBezTo>
                  <a:cubicBezTo>
                    <a:pt x="221" y="74"/>
                    <a:pt x="221" y="74"/>
                    <a:pt x="221" y="74"/>
                  </a:cubicBezTo>
                  <a:cubicBezTo>
                    <a:pt x="214" y="74"/>
                    <a:pt x="214" y="74"/>
                    <a:pt x="214" y="74"/>
                  </a:cubicBezTo>
                  <a:moveTo>
                    <a:pt x="229" y="74"/>
                  </a:moveTo>
                  <a:cubicBezTo>
                    <a:pt x="229" y="67"/>
                    <a:pt x="229" y="67"/>
                    <a:pt x="229" y="67"/>
                  </a:cubicBezTo>
                  <a:cubicBezTo>
                    <a:pt x="236" y="67"/>
                    <a:pt x="236" y="67"/>
                    <a:pt x="236" y="67"/>
                  </a:cubicBezTo>
                  <a:cubicBezTo>
                    <a:pt x="236" y="74"/>
                    <a:pt x="236" y="74"/>
                    <a:pt x="236" y="74"/>
                  </a:cubicBezTo>
                  <a:cubicBezTo>
                    <a:pt x="229" y="74"/>
                    <a:pt x="229" y="74"/>
                    <a:pt x="229" y="74"/>
                  </a:cubicBezTo>
                  <a:moveTo>
                    <a:pt x="244" y="74"/>
                  </a:moveTo>
                  <a:cubicBezTo>
                    <a:pt x="244" y="67"/>
                    <a:pt x="244" y="67"/>
                    <a:pt x="244" y="67"/>
                  </a:cubicBezTo>
                  <a:cubicBezTo>
                    <a:pt x="251" y="67"/>
                    <a:pt x="251" y="67"/>
                    <a:pt x="251" y="67"/>
                  </a:cubicBezTo>
                  <a:cubicBezTo>
                    <a:pt x="251" y="74"/>
                    <a:pt x="251" y="74"/>
                    <a:pt x="251" y="74"/>
                  </a:cubicBezTo>
                  <a:cubicBezTo>
                    <a:pt x="244" y="74"/>
                    <a:pt x="244" y="74"/>
                    <a:pt x="244" y="74"/>
                  </a:cubicBezTo>
                  <a:moveTo>
                    <a:pt x="258" y="74"/>
                  </a:moveTo>
                  <a:cubicBezTo>
                    <a:pt x="258" y="67"/>
                    <a:pt x="258" y="67"/>
                    <a:pt x="258" y="67"/>
                  </a:cubicBezTo>
                  <a:cubicBezTo>
                    <a:pt x="265" y="67"/>
                    <a:pt x="265" y="67"/>
                    <a:pt x="265" y="67"/>
                  </a:cubicBezTo>
                  <a:cubicBezTo>
                    <a:pt x="265" y="74"/>
                    <a:pt x="265" y="74"/>
                    <a:pt x="265" y="74"/>
                  </a:cubicBezTo>
                  <a:cubicBezTo>
                    <a:pt x="258" y="74"/>
                    <a:pt x="258" y="74"/>
                    <a:pt x="258" y="74"/>
                  </a:cubicBezTo>
                  <a:moveTo>
                    <a:pt x="273" y="74"/>
                  </a:moveTo>
                  <a:cubicBezTo>
                    <a:pt x="273" y="67"/>
                    <a:pt x="273" y="67"/>
                    <a:pt x="273" y="67"/>
                  </a:cubicBezTo>
                  <a:cubicBezTo>
                    <a:pt x="280" y="67"/>
                    <a:pt x="280" y="67"/>
                    <a:pt x="280" y="67"/>
                  </a:cubicBezTo>
                  <a:cubicBezTo>
                    <a:pt x="280" y="74"/>
                    <a:pt x="280" y="74"/>
                    <a:pt x="280" y="74"/>
                  </a:cubicBezTo>
                  <a:cubicBezTo>
                    <a:pt x="273" y="74"/>
                    <a:pt x="273" y="74"/>
                    <a:pt x="273" y="74"/>
                  </a:cubicBezTo>
                  <a:moveTo>
                    <a:pt x="288" y="74"/>
                  </a:moveTo>
                  <a:cubicBezTo>
                    <a:pt x="288" y="67"/>
                    <a:pt x="288" y="67"/>
                    <a:pt x="288" y="67"/>
                  </a:cubicBezTo>
                  <a:cubicBezTo>
                    <a:pt x="295" y="67"/>
                    <a:pt x="295" y="67"/>
                    <a:pt x="295" y="67"/>
                  </a:cubicBezTo>
                  <a:cubicBezTo>
                    <a:pt x="295" y="74"/>
                    <a:pt x="295" y="74"/>
                    <a:pt x="295" y="74"/>
                  </a:cubicBezTo>
                  <a:cubicBezTo>
                    <a:pt x="288" y="74"/>
                    <a:pt x="288" y="74"/>
                    <a:pt x="288" y="74"/>
                  </a:cubicBezTo>
                  <a:moveTo>
                    <a:pt x="303" y="74"/>
                  </a:moveTo>
                  <a:cubicBezTo>
                    <a:pt x="303" y="67"/>
                    <a:pt x="303" y="67"/>
                    <a:pt x="303" y="67"/>
                  </a:cubicBezTo>
                  <a:cubicBezTo>
                    <a:pt x="310" y="67"/>
                    <a:pt x="310" y="67"/>
                    <a:pt x="310" y="67"/>
                  </a:cubicBezTo>
                  <a:cubicBezTo>
                    <a:pt x="310" y="74"/>
                    <a:pt x="310" y="74"/>
                    <a:pt x="310" y="74"/>
                  </a:cubicBezTo>
                  <a:cubicBezTo>
                    <a:pt x="303" y="74"/>
                    <a:pt x="303" y="74"/>
                    <a:pt x="303" y="74"/>
                  </a:cubicBezTo>
                  <a:moveTo>
                    <a:pt x="317" y="74"/>
                  </a:moveTo>
                  <a:cubicBezTo>
                    <a:pt x="317" y="67"/>
                    <a:pt x="317" y="67"/>
                    <a:pt x="317" y="67"/>
                  </a:cubicBezTo>
                  <a:cubicBezTo>
                    <a:pt x="324" y="67"/>
                    <a:pt x="324" y="67"/>
                    <a:pt x="324" y="67"/>
                  </a:cubicBezTo>
                  <a:cubicBezTo>
                    <a:pt x="324" y="74"/>
                    <a:pt x="324" y="74"/>
                    <a:pt x="324" y="74"/>
                  </a:cubicBezTo>
                  <a:cubicBezTo>
                    <a:pt x="317" y="74"/>
                    <a:pt x="317" y="74"/>
                    <a:pt x="317" y="74"/>
                  </a:cubicBezTo>
                  <a:moveTo>
                    <a:pt x="332" y="74"/>
                  </a:moveTo>
                  <a:cubicBezTo>
                    <a:pt x="332" y="67"/>
                    <a:pt x="332" y="67"/>
                    <a:pt x="332" y="67"/>
                  </a:cubicBezTo>
                  <a:cubicBezTo>
                    <a:pt x="339" y="67"/>
                    <a:pt x="339" y="67"/>
                    <a:pt x="339" y="67"/>
                  </a:cubicBezTo>
                  <a:cubicBezTo>
                    <a:pt x="339" y="74"/>
                    <a:pt x="339" y="74"/>
                    <a:pt x="339" y="74"/>
                  </a:cubicBezTo>
                  <a:cubicBezTo>
                    <a:pt x="332" y="74"/>
                    <a:pt x="332" y="74"/>
                    <a:pt x="332" y="74"/>
                  </a:cubicBezTo>
                  <a:moveTo>
                    <a:pt x="67" y="59"/>
                  </a:moveTo>
                  <a:cubicBezTo>
                    <a:pt x="67" y="52"/>
                    <a:pt x="67" y="52"/>
                    <a:pt x="67" y="52"/>
                  </a:cubicBezTo>
                  <a:cubicBezTo>
                    <a:pt x="74" y="52"/>
                    <a:pt x="74" y="52"/>
                    <a:pt x="74" y="52"/>
                  </a:cubicBezTo>
                  <a:cubicBezTo>
                    <a:pt x="74" y="59"/>
                    <a:pt x="74" y="59"/>
                    <a:pt x="74" y="59"/>
                  </a:cubicBezTo>
                  <a:cubicBezTo>
                    <a:pt x="67" y="59"/>
                    <a:pt x="67" y="59"/>
                    <a:pt x="67" y="59"/>
                  </a:cubicBezTo>
                  <a:moveTo>
                    <a:pt x="81" y="59"/>
                  </a:moveTo>
                  <a:cubicBezTo>
                    <a:pt x="81" y="52"/>
                    <a:pt x="81" y="52"/>
                    <a:pt x="81" y="52"/>
                  </a:cubicBezTo>
                  <a:cubicBezTo>
                    <a:pt x="88" y="52"/>
                    <a:pt x="88" y="52"/>
                    <a:pt x="88" y="52"/>
                  </a:cubicBezTo>
                  <a:cubicBezTo>
                    <a:pt x="88" y="59"/>
                    <a:pt x="88" y="59"/>
                    <a:pt x="88" y="59"/>
                  </a:cubicBezTo>
                  <a:cubicBezTo>
                    <a:pt x="81" y="59"/>
                    <a:pt x="81" y="59"/>
                    <a:pt x="81" y="59"/>
                  </a:cubicBezTo>
                  <a:moveTo>
                    <a:pt x="96" y="59"/>
                  </a:moveTo>
                  <a:cubicBezTo>
                    <a:pt x="96" y="52"/>
                    <a:pt x="96" y="52"/>
                    <a:pt x="96" y="52"/>
                  </a:cubicBezTo>
                  <a:cubicBezTo>
                    <a:pt x="103" y="52"/>
                    <a:pt x="103" y="52"/>
                    <a:pt x="103" y="52"/>
                  </a:cubicBezTo>
                  <a:cubicBezTo>
                    <a:pt x="103" y="59"/>
                    <a:pt x="103" y="59"/>
                    <a:pt x="103" y="59"/>
                  </a:cubicBezTo>
                  <a:cubicBezTo>
                    <a:pt x="96" y="59"/>
                    <a:pt x="96" y="59"/>
                    <a:pt x="96" y="59"/>
                  </a:cubicBezTo>
                  <a:moveTo>
                    <a:pt x="111" y="59"/>
                  </a:moveTo>
                  <a:cubicBezTo>
                    <a:pt x="111" y="52"/>
                    <a:pt x="111" y="52"/>
                    <a:pt x="111" y="52"/>
                  </a:cubicBezTo>
                  <a:cubicBezTo>
                    <a:pt x="118" y="52"/>
                    <a:pt x="118" y="52"/>
                    <a:pt x="118" y="52"/>
                  </a:cubicBezTo>
                  <a:cubicBezTo>
                    <a:pt x="118" y="59"/>
                    <a:pt x="118" y="59"/>
                    <a:pt x="118" y="59"/>
                  </a:cubicBezTo>
                  <a:cubicBezTo>
                    <a:pt x="111" y="59"/>
                    <a:pt x="111" y="59"/>
                    <a:pt x="111" y="59"/>
                  </a:cubicBezTo>
                  <a:moveTo>
                    <a:pt x="126" y="59"/>
                  </a:moveTo>
                  <a:cubicBezTo>
                    <a:pt x="126" y="52"/>
                    <a:pt x="126" y="52"/>
                    <a:pt x="126" y="52"/>
                  </a:cubicBezTo>
                  <a:cubicBezTo>
                    <a:pt x="133" y="52"/>
                    <a:pt x="133" y="52"/>
                    <a:pt x="133" y="52"/>
                  </a:cubicBezTo>
                  <a:cubicBezTo>
                    <a:pt x="133" y="59"/>
                    <a:pt x="133" y="59"/>
                    <a:pt x="133" y="59"/>
                  </a:cubicBezTo>
                  <a:cubicBezTo>
                    <a:pt x="126" y="59"/>
                    <a:pt x="126" y="59"/>
                    <a:pt x="126" y="59"/>
                  </a:cubicBezTo>
                  <a:moveTo>
                    <a:pt x="140" y="59"/>
                  </a:moveTo>
                  <a:cubicBezTo>
                    <a:pt x="140" y="52"/>
                    <a:pt x="140" y="52"/>
                    <a:pt x="140" y="52"/>
                  </a:cubicBezTo>
                  <a:cubicBezTo>
                    <a:pt x="147" y="52"/>
                    <a:pt x="147" y="52"/>
                    <a:pt x="147" y="52"/>
                  </a:cubicBezTo>
                  <a:cubicBezTo>
                    <a:pt x="147" y="59"/>
                    <a:pt x="147" y="59"/>
                    <a:pt x="147" y="59"/>
                  </a:cubicBezTo>
                  <a:cubicBezTo>
                    <a:pt x="140" y="59"/>
                    <a:pt x="140" y="59"/>
                    <a:pt x="140" y="59"/>
                  </a:cubicBezTo>
                  <a:moveTo>
                    <a:pt x="155" y="59"/>
                  </a:moveTo>
                  <a:cubicBezTo>
                    <a:pt x="155" y="52"/>
                    <a:pt x="155" y="52"/>
                    <a:pt x="155" y="52"/>
                  </a:cubicBezTo>
                  <a:cubicBezTo>
                    <a:pt x="162" y="52"/>
                    <a:pt x="162" y="52"/>
                    <a:pt x="162" y="52"/>
                  </a:cubicBezTo>
                  <a:cubicBezTo>
                    <a:pt x="162" y="59"/>
                    <a:pt x="162" y="59"/>
                    <a:pt x="162" y="59"/>
                  </a:cubicBezTo>
                  <a:cubicBezTo>
                    <a:pt x="155" y="59"/>
                    <a:pt x="155" y="59"/>
                    <a:pt x="155" y="59"/>
                  </a:cubicBezTo>
                  <a:moveTo>
                    <a:pt x="170" y="59"/>
                  </a:moveTo>
                  <a:cubicBezTo>
                    <a:pt x="170" y="52"/>
                    <a:pt x="170" y="52"/>
                    <a:pt x="170" y="52"/>
                  </a:cubicBezTo>
                  <a:cubicBezTo>
                    <a:pt x="177" y="52"/>
                    <a:pt x="177" y="52"/>
                    <a:pt x="177" y="52"/>
                  </a:cubicBezTo>
                  <a:cubicBezTo>
                    <a:pt x="177" y="59"/>
                    <a:pt x="177" y="59"/>
                    <a:pt x="177" y="59"/>
                  </a:cubicBezTo>
                  <a:cubicBezTo>
                    <a:pt x="170" y="59"/>
                    <a:pt x="170" y="59"/>
                    <a:pt x="170" y="59"/>
                  </a:cubicBezTo>
                  <a:moveTo>
                    <a:pt x="185" y="59"/>
                  </a:moveTo>
                  <a:cubicBezTo>
                    <a:pt x="185" y="52"/>
                    <a:pt x="185" y="52"/>
                    <a:pt x="185" y="52"/>
                  </a:cubicBezTo>
                  <a:cubicBezTo>
                    <a:pt x="192" y="52"/>
                    <a:pt x="192" y="52"/>
                    <a:pt x="192" y="52"/>
                  </a:cubicBezTo>
                  <a:cubicBezTo>
                    <a:pt x="192" y="59"/>
                    <a:pt x="192" y="59"/>
                    <a:pt x="192" y="59"/>
                  </a:cubicBezTo>
                  <a:cubicBezTo>
                    <a:pt x="185" y="59"/>
                    <a:pt x="185" y="59"/>
                    <a:pt x="185" y="59"/>
                  </a:cubicBezTo>
                  <a:moveTo>
                    <a:pt x="199" y="59"/>
                  </a:moveTo>
                  <a:cubicBezTo>
                    <a:pt x="199" y="52"/>
                    <a:pt x="199" y="52"/>
                    <a:pt x="199" y="52"/>
                  </a:cubicBezTo>
                  <a:cubicBezTo>
                    <a:pt x="206" y="52"/>
                    <a:pt x="206" y="52"/>
                    <a:pt x="206" y="52"/>
                  </a:cubicBezTo>
                  <a:cubicBezTo>
                    <a:pt x="206" y="59"/>
                    <a:pt x="206" y="59"/>
                    <a:pt x="206" y="59"/>
                  </a:cubicBezTo>
                  <a:cubicBezTo>
                    <a:pt x="199" y="59"/>
                    <a:pt x="199" y="59"/>
                    <a:pt x="199" y="59"/>
                  </a:cubicBezTo>
                  <a:moveTo>
                    <a:pt x="214" y="59"/>
                  </a:moveTo>
                  <a:cubicBezTo>
                    <a:pt x="214" y="52"/>
                    <a:pt x="214" y="52"/>
                    <a:pt x="214" y="52"/>
                  </a:cubicBezTo>
                  <a:cubicBezTo>
                    <a:pt x="221" y="52"/>
                    <a:pt x="221" y="52"/>
                    <a:pt x="221" y="52"/>
                  </a:cubicBezTo>
                  <a:cubicBezTo>
                    <a:pt x="221" y="59"/>
                    <a:pt x="221" y="59"/>
                    <a:pt x="221" y="59"/>
                  </a:cubicBezTo>
                  <a:cubicBezTo>
                    <a:pt x="214" y="59"/>
                    <a:pt x="214" y="59"/>
                    <a:pt x="214" y="59"/>
                  </a:cubicBezTo>
                  <a:moveTo>
                    <a:pt x="229" y="59"/>
                  </a:moveTo>
                  <a:cubicBezTo>
                    <a:pt x="229" y="52"/>
                    <a:pt x="229" y="52"/>
                    <a:pt x="229" y="52"/>
                  </a:cubicBezTo>
                  <a:cubicBezTo>
                    <a:pt x="236" y="52"/>
                    <a:pt x="236" y="52"/>
                    <a:pt x="236" y="52"/>
                  </a:cubicBezTo>
                  <a:cubicBezTo>
                    <a:pt x="236" y="59"/>
                    <a:pt x="236" y="59"/>
                    <a:pt x="236" y="59"/>
                  </a:cubicBezTo>
                  <a:cubicBezTo>
                    <a:pt x="229" y="59"/>
                    <a:pt x="229" y="59"/>
                    <a:pt x="229" y="59"/>
                  </a:cubicBezTo>
                  <a:moveTo>
                    <a:pt x="244" y="59"/>
                  </a:moveTo>
                  <a:cubicBezTo>
                    <a:pt x="244" y="52"/>
                    <a:pt x="244" y="52"/>
                    <a:pt x="244" y="52"/>
                  </a:cubicBezTo>
                  <a:cubicBezTo>
                    <a:pt x="251" y="52"/>
                    <a:pt x="251" y="52"/>
                    <a:pt x="251" y="52"/>
                  </a:cubicBezTo>
                  <a:cubicBezTo>
                    <a:pt x="251" y="59"/>
                    <a:pt x="251" y="59"/>
                    <a:pt x="251" y="59"/>
                  </a:cubicBezTo>
                  <a:cubicBezTo>
                    <a:pt x="244" y="59"/>
                    <a:pt x="244" y="59"/>
                    <a:pt x="244" y="59"/>
                  </a:cubicBezTo>
                  <a:moveTo>
                    <a:pt x="258" y="59"/>
                  </a:moveTo>
                  <a:cubicBezTo>
                    <a:pt x="258" y="52"/>
                    <a:pt x="258" y="52"/>
                    <a:pt x="258" y="52"/>
                  </a:cubicBezTo>
                  <a:cubicBezTo>
                    <a:pt x="265" y="52"/>
                    <a:pt x="265" y="52"/>
                    <a:pt x="265" y="52"/>
                  </a:cubicBezTo>
                  <a:cubicBezTo>
                    <a:pt x="265" y="59"/>
                    <a:pt x="265" y="59"/>
                    <a:pt x="265" y="59"/>
                  </a:cubicBezTo>
                  <a:cubicBezTo>
                    <a:pt x="258" y="59"/>
                    <a:pt x="258" y="59"/>
                    <a:pt x="258" y="59"/>
                  </a:cubicBezTo>
                  <a:moveTo>
                    <a:pt x="273" y="59"/>
                  </a:moveTo>
                  <a:cubicBezTo>
                    <a:pt x="273" y="52"/>
                    <a:pt x="273" y="52"/>
                    <a:pt x="273" y="52"/>
                  </a:cubicBezTo>
                  <a:cubicBezTo>
                    <a:pt x="280" y="52"/>
                    <a:pt x="280" y="52"/>
                    <a:pt x="280" y="52"/>
                  </a:cubicBezTo>
                  <a:cubicBezTo>
                    <a:pt x="280" y="59"/>
                    <a:pt x="280" y="59"/>
                    <a:pt x="280" y="59"/>
                  </a:cubicBezTo>
                  <a:cubicBezTo>
                    <a:pt x="273" y="59"/>
                    <a:pt x="273" y="59"/>
                    <a:pt x="273" y="59"/>
                  </a:cubicBezTo>
                  <a:moveTo>
                    <a:pt x="288" y="59"/>
                  </a:moveTo>
                  <a:cubicBezTo>
                    <a:pt x="288" y="52"/>
                    <a:pt x="288" y="52"/>
                    <a:pt x="288" y="52"/>
                  </a:cubicBezTo>
                  <a:cubicBezTo>
                    <a:pt x="295" y="52"/>
                    <a:pt x="295" y="52"/>
                    <a:pt x="295" y="52"/>
                  </a:cubicBezTo>
                  <a:cubicBezTo>
                    <a:pt x="295" y="59"/>
                    <a:pt x="295" y="59"/>
                    <a:pt x="295" y="59"/>
                  </a:cubicBezTo>
                  <a:cubicBezTo>
                    <a:pt x="288" y="59"/>
                    <a:pt x="288" y="59"/>
                    <a:pt x="288" y="59"/>
                  </a:cubicBezTo>
                  <a:moveTo>
                    <a:pt x="303" y="59"/>
                  </a:moveTo>
                  <a:cubicBezTo>
                    <a:pt x="303" y="52"/>
                    <a:pt x="303" y="52"/>
                    <a:pt x="303" y="52"/>
                  </a:cubicBezTo>
                  <a:cubicBezTo>
                    <a:pt x="310" y="52"/>
                    <a:pt x="310" y="52"/>
                    <a:pt x="310" y="52"/>
                  </a:cubicBezTo>
                  <a:cubicBezTo>
                    <a:pt x="310" y="59"/>
                    <a:pt x="310" y="59"/>
                    <a:pt x="310" y="59"/>
                  </a:cubicBezTo>
                  <a:cubicBezTo>
                    <a:pt x="303" y="59"/>
                    <a:pt x="303" y="59"/>
                    <a:pt x="303" y="59"/>
                  </a:cubicBezTo>
                  <a:moveTo>
                    <a:pt x="317" y="59"/>
                  </a:moveTo>
                  <a:cubicBezTo>
                    <a:pt x="317" y="52"/>
                    <a:pt x="317" y="52"/>
                    <a:pt x="317" y="52"/>
                  </a:cubicBezTo>
                  <a:cubicBezTo>
                    <a:pt x="324" y="52"/>
                    <a:pt x="324" y="52"/>
                    <a:pt x="324" y="52"/>
                  </a:cubicBezTo>
                  <a:cubicBezTo>
                    <a:pt x="324" y="59"/>
                    <a:pt x="324" y="59"/>
                    <a:pt x="324" y="59"/>
                  </a:cubicBezTo>
                  <a:cubicBezTo>
                    <a:pt x="317" y="59"/>
                    <a:pt x="317" y="59"/>
                    <a:pt x="317" y="59"/>
                  </a:cubicBezTo>
                  <a:moveTo>
                    <a:pt x="81" y="45"/>
                  </a:moveTo>
                  <a:cubicBezTo>
                    <a:pt x="81" y="38"/>
                    <a:pt x="81" y="38"/>
                    <a:pt x="81" y="38"/>
                  </a:cubicBezTo>
                  <a:cubicBezTo>
                    <a:pt x="88" y="38"/>
                    <a:pt x="88" y="38"/>
                    <a:pt x="88" y="38"/>
                  </a:cubicBezTo>
                  <a:cubicBezTo>
                    <a:pt x="88" y="45"/>
                    <a:pt x="88" y="45"/>
                    <a:pt x="88" y="45"/>
                  </a:cubicBezTo>
                  <a:cubicBezTo>
                    <a:pt x="81" y="45"/>
                    <a:pt x="81" y="45"/>
                    <a:pt x="81" y="45"/>
                  </a:cubicBezTo>
                  <a:moveTo>
                    <a:pt x="96" y="45"/>
                  </a:moveTo>
                  <a:cubicBezTo>
                    <a:pt x="96" y="38"/>
                    <a:pt x="96" y="38"/>
                    <a:pt x="96" y="38"/>
                  </a:cubicBezTo>
                  <a:cubicBezTo>
                    <a:pt x="103" y="38"/>
                    <a:pt x="103" y="38"/>
                    <a:pt x="103" y="38"/>
                  </a:cubicBezTo>
                  <a:cubicBezTo>
                    <a:pt x="103" y="45"/>
                    <a:pt x="103" y="45"/>
                    <a:pt x="103" y="45"/>
                  </a:cubicBezTo>
                  <a:cubicBezTo>
                    <a:pt x="96" y="45"/>
                    <a:pt x="96" y="45"/>
                    <a:pt x="96" y="45"/>
                  </a:cubicBezTo>
                  <a:moveTo>
                    <a:pt x="111" y="45"/>
                  </a:moveTo>
                  <a:cubicBezTo>
                    <a:pt x="111" y="38"/>
                    <a:pt x="111" y="38"/>
                    <a:pt x="111" y="38"/>
                  </a:cubicBezTo>
                  <a:cubicBezTo>
                    <a:pt x="118" y="38"/>
                    <a:pt x="118" y="38"/>
                    <a:pt x="118" y="38"/>
                  </a:cubicBezTo>
                  <a:cubicBezTo>
                    <a:pt x="118" y="45"/>
                    <a:pt x="118" y="45"/>
                    <a:pt x="118" y="45"/>
                  </a:cubicBezTo>
                  <a:cubicBezTo>
                    <a:pt x="111" y="45"/>
                    <a:pt x="111" y="45"/>
                    <a:pt x="111" y="45"/>
                  </a:cubicBezTo>
                  <a:moveTo>
                    <a:pt x="126" y="45"/>
                  </a:moveTo>
                  <a:cubicBezTo>
                    <a:pt x="126" y="38"/>
                    <a:pt x="126" y="38"/>
                    <a:pt x="126" y="38"/>
                  </a:cubicBezTo>
                  <a:cubicBezTo>
                    <a:pt x="133" y="38"/>
                    <a:pt x="133" y="38"/>
                    <a:pt x="133" y="38"/>
                  </a:cubicBezTo>
                  <a:cubicBezTo>
                    <a:pt x="133" y="45"/>
                    <a:pt x="133" y="45"/>
                    <a:pt x="133" y="45"/>
                  </a:cubicBezTo>
                  <a:cubicBezTo>
                    <a:pt x="126" y="45"/>
                    <a:pt x="126" y="45"/>
                    <a:pt x="126" y="45"/>
                  </a:cubicBezTo>
                  <a:moveTo>
                    <a:pt x="140" y="45"/>
                  </a:moveTo>
                  <a:cubicBezTo>
                    <a:pt x="140" y="38"/>
                    <a:pt x="140" y="38"/>
                    <a:pt x="140" y="38"/>
                  </a:cubicBezTo>
                  <a:cubicBezTo>
                    <a:pt x="147" y="38"/>
                    <a:pt x="147" y="38"/>
                    <a:pt x="147" y="38"/>
                  </a:cubicBezTo>
                  <a:cubicBezTo>
                    <a:pt x="147" y="45"/>
                    <a:pt x="147" y="45"/>
                    <a:pt x="147" y="45"/>
                  </a:cubicBezTo>
                  <a:cubicBezTo>
                    <a:pt x="140" y="45"/>
                    <a:pt x="140" y="45"/>
                    <a:pt x="140" y="45"/>
                  </a:cubicBezTo>
                  <a:moveTo>
                    <a:pt x="155" y="45"/>
                  </a:moveTo>
                  <a:cubicBezTo>
                    <a:pt x="155" y="38"/>
                    <a:pt x="155" y="38"/>
                    <a:pt x="155" y="38"/>
                  </a:cubicBezTo>
                  <a:cubicBezTo>
                    <a:pt x="162" y="38"/>
                    <a:pt x="162" y="38"/>
                    <a:pt x="162" y="38"/>
                  </a:cubicBezTo>
                  <a:cubicBezTo>
                    <a:pt x="162" y="45"/>
                    <a:pt x="162" y="45"/>
                    <a:pt x="162" y="45"/>
                  </a:cubicBezTo>
                  <a:cubicBezTo>
                    <a:pt x="155" y="45"/>
                    <a:pt x="155" y="45"/>
                    <a:pt x="155" y="45"/>
                  </a:cubicBezTo>
                  <a:moveTo>
                    <a:pt x="170" y="45"/>
                  </a:moveTo>
                  <a:cubicBezTo>
                    <a:pt x="170" y="38"/>
                    <a:pt x="170" y="38"/>
                    <a:pt x="170" y="38"/>
                  </a:cubicBezTo>
                  <a:cubicBezTo>
                    <a:pt x="177" y="38"/>
                    <a:pt x="177" y="38"/>
                    <a:pt x="177" y="38"/>
                  </a:cubicBezTo>
                  <a:cubicBezTo>
                    <a:pt x="177" y="45"/>
                    <a:pt x="177" y="45"/>
                    <a:pt x="177" y="45"/>
                  </a:cubicBezTo>
                  <a:cubicBezTo>
                    <a:pt x="170" y="45"/>
                    <a:pt x="170" y="45"/>
                    <a:pt x="170" y="45"/>
                  </a:cubicBezTo>
                  <a:moveTo>
                    <a:pt x="185" y="45"/>
                  </a:moveTo>
                  <a:cubicBezTo>
                    <a:pt x="185" y="38"/>
                    <a:pt x="185" y="38"/>
                    <a:pt x="185" y="38"/>
                  </a:cubicBezTo>
                  <a:cubicBezTo>
                    <a:pt x="192" y="38"/>
                    <a:pt x="192" y="38"/>
                    <a:pt x="192" y="38"/>
                  </a:cubicBezTo>
                  <a:cubicBezTo>
                    <a:pt x="192" y="45"/>
                    <a:pt x="192" y="45"/>
                    <a:pt x="192" y="45"/>
                  </a:cubicBezTo>
                  <a:cubicBezTo>
                    <a:pt x="185" y="45"/>
                    <a:pt x="185" y="45"/>
                    <a:pt x="185" y="45"/>
                  </a:cubicBezTo>
                  <a:moveTo>
                    <a:pt x="199" y="45"/>
                  </a:moveTo>
                  <a:cubicBezTo>
                    <a:pt x="199" y="38"/>
                    <a:pt x="199" y="38"/>
                    <a:pt x="199" y="38"/>
                  </a:cubicBezTo>
                  <a:cubicBezTo>
                    <a:pt x="206" y="38"/>
                    <a:pt x="206" y="38"/>
                    <a:pt x="206" y="38"/>
                  </a:cubicBezTo>
                  <a:cubicBezTo>
                    <a:pt x="206" y="45"/>
                    <a:pt x="206" y="45"/>
                    <a:pt x="206" y="45"/>
                  </a:cubicBezTo>
                  <a:cubicBezTo>
                    <a:pt x="199" y="45"/>
                    <a:pt x="199" y="45"/>
                    <a:pt x="199" y="45"/>
                  </a:cubicBezTo>
                  <a:moveTo>
                    <a:pt x="214" y="45"/>
                  </a:moveTo>
                  <a:cubicBezTo>
                    <a:pt x="214" y="38"/>
                    <a:pt x="214" y="38"/>
                    <a:pt x="214" y="38"/>
                  </a:cubicBezTo>
                  <a:cubicBezTo>
                    <a:pt x="221" y="38"/>
                    <a:pt x="221" y="38"/>
                    <a:pt x="221" y="38"/>
                  </a:cubicBezTo>
                  <a:cubicBezTo>
                    <a:pt x="221" y="45"/>
                    <a:pt x="221" y="45"/>
                    <a:pt x="221" y="45"/>
                  </a:cubicBezTo>
                  <a:cubicBezTo>
                    <a:pt x="214" y="45"/>
                    <a:pt x="214" y="45"/>
                    <a:pt x="214" y="45"/>
                  </a:cubicBezTo>
                  <a:moveTo>
                    <a:pt x="229" y="45"/>
                  </a:moveTo>
                  <a:cubicBezTo>
                    <a:pt x="229" y="38"/>
                    <a:pt x="229" y="38"/>
                    <a:pt x="229" y="38"/>
                  </a:cubicBezTo>
                  <a:cubicBezTo>
                    <a:pt x="236" y="38"/>
                    <a:pt x="236" y="38"/>
                    <a:pt x="236" y="38"/>
                  </a:cubicBezTo>
                  <a:cubicBezTo>
                    <a:pt x="236" y="45"/>
                    <a:pt x="236" y="45"/>
                    <a:pt x="236" y="45"/>
                  </a:cubicBezTo>
                  <a:cubicBezTo>
                    <a:pt x="229" y="45"/>
                    <a:pt x="229" y="45"/>
                    <a:pt x="229" y="45"/>
                  </a:cubicBezTo>
                  <a:moveTo>
                    <a:pt x="244" y="45"/>
                  </a:moveTo>
                  <a:cubicBezTo>
                    <a:pt x="244" y="38"/>
                    <a:pt x="244" y="38"/>
                    <a:pt x="244" y="38"/>
                  </a:cubicBezTo>
                  <a:cubicBezTo>
                    <a:pt x="251" y="38"/>
                    <a:pt x="251" y="38"/>
                    <a:pt x="251" y="38"/>
                  </a:cubicBezTo>
                  <a:cubicBezTo>
                    <a:pt x="251" y="45"/>
                    <a:pt x="251" y="45"/>
                    <a:pt x="251" y="45"/>
                  </a:cubicBezTo>
                  <a:cubicBezTo>
                    <a:pt x="244" y="45"/>
                    <a:pt x="244" y="45"/>
                    <a:pt x="244" y="45"/>
                  </a:cubicBezTo>
                  <a:moveTo>
                    <a:pt x="258" y="45"/>
                  </a:moveTo>
                  <a:cubicBezTo>
                    <a:pt x="258" y="38"/>
                    <a:pt x="258" y="38"/>
                    <a:pt x="258" y="38"/>
                  </a:cubicBezTo>
                  <a:cubicBezTo>
                    <a:pt x="265" y="38"/>
                    <a:pt x="265" y="38"/>
                    <a:pt x="265" y="38"/>
                  </a:cubicBezTo>
                  <a:cubicBezTo>
                    <a:pt x="265" y="45"/>
                    <a:pt x="265" y="45"/>
                    <a:pt x="265" y="45"/>
                  </a:cubicBezTo>
                  <a:cubicBezTo>
                    <a:pt x="258" y="45"/>
                    <a:pt x="258" y="45"/>
                    <a:pt x="258" y="45"/>
                  </a:cubicBezTo>
                  <a:moveTo>
                    <a:pt x="273" y="45"/>
                  </a:moveTo>
                  <a:cubicBezTo>
                    <a:pt x="273" y="38"/>
                    <a:pt x="273" y="38"/>
                    <a:pt x="273" y="38"/>
                  </a:cubicBezTo>
                  <a:cubicBezTo>
                    <a:pt x="280" y="38"/>
                    <a:pt x="280" y="38"/>
                    <a:pt x="280" y="38"/>
                  </a:cubicBezTo>
                  <a:cubicBezTo>
                    <a:pt x="280" y="45"/>
                    <a:pt x="280" y="45"/>
                    <a:pt x="280" y="45"/>
                  </a:cubicBezTo>
                  <a:cubicBezTo>
                    <a:pt x="273" y="45"/>
                    <a:pt x="273" y="45"/>
                    <a:pt x="273" y="45"/>
                  </a:cubicBezTo>
                  <a:moveTo>
                    <a:pt x="288" y="45"/>
                  </a:moveTo>
                  <a:cubicBezTo>
                    <a:pt x="288" y="38"/>
                    <a:pt x="288" y="38"/>
                    <a:pt x="288" y="38"/>
                  </a:cubicBezTo>
                  <a:cubicBezTo>
                    <a:pt x="295" y="38"/>
                    <a:pt x="295" y="38"/>
                    <a:pt x="295" y="38"/>
                  </a:cubicBezTo>
                  <a:cubicBezTo>
                    <a:pt x="295" y="45"/>
                    <a:pt x="295" y="45"/>
                    <a:pt x="295" y="45"/>
                  </a:cubicBezTo>
                  <a:cubicBezTo>
                    <a:pt x="288" y="45"/>
                    <a:pt x="288" y="45"/>
                    <a:pt x="288" y="45"/>
                  </a:cubicBezTo>
                  <a:moveTo>
                    <a:pt x="303" y="45"/>
                  </a:moveTo>
                  <a:cubicBezTo>
                    <a:pt x="303" y="38"/>
                    <a:pt x="303" y="38"/>
                    <a:pt x="303" y="38"/>
                  </a:cubicBezTo>
                  <a:cubicBezTo>
                    <a:pt x="310" y="38"/>
                    <a:pt x="310" y="38"/>
                    <a:pt x="310" y="38"/>
                  </a:cubicBezTo>
                  <a:cubicBezTo>
                    <a:pt x="310" y="45"/>
                    <a:pt x="310" y="45"/>
                    <a:pt x="310" y="45"/>
                  </a:cubicBezTo>
                  <a:cubicBezTo>
                    <a:pt x="303" y="45"/>
                    <a:pt x="303" y="45"/>
                    <a:pt x="303" y="45"/>
                  </a:cubicBezTo>
                  <a:moveTo>
                    <a:pt x="111" y="30"/>
                  </a:moveTo>
                  <a:cubicBezTo>
                    <a:pt x="111" y="23"/>
                    <a:pt x="111" y="23"/>
                    <a:pt x="111" y="23"/>
                  </a:cubicBezTo>
                  <a:cubicBezTo>
                    <a:pt x="118" y="23"/>
                    <a:pt x="118" y="23"/>
                    <a:pt x="118" y="23"/>
                  </a:cubicBezTo>
                  <a:cubicBezTo>
                    <a:pt x="118" y="30"/>
                    <a:pt x="118" y="30"/>
                    <a:pt x="118" y="30"/>
                  </a:cubicBezTo>
                  <a:cubicBezTo>
                    <a:pt x="111" y="30"/>
                    <a:pt x="111" y="30"/>
                    <a:pt x="111" y="30"/>
                  </a:cubicBezTo>
                  <a:moveTo>
                    <a:pt x="126" y="30"/>
                  </a:moveTo>
                  <a:cubicBezTo>
                    <a:pt x="126" y="23"/>
                    <a:pt x="126" y="23"/>
                    <a:pt x="126" y="23"/>
                  </a:cubicBezTo>
                  <a:cubicBezTo>
                    <a:pt x="133" y="23"/>
                    <a:pt x="133" y="23"/>
                    <a:pt x="133" y="23"/>
                  </a:cubicBezTo>
                  <a:cubicBezTo>
                    <a:pt x="133" y="30"/>
                    <a:pt x="133" y="30"/>
                    <a:pt x="133" y="30"/>
                  </a:cubicBezTo>
                  <a:cubicBezTo>
                    <a:pt x="126" y="30"/>
                    <a:pt x="126" y="30"/>
                    <a:pt x="126" y="30"/>
                  </a:cubicBezTo>
                  <a:moveTo>
                    <a:pt x="140" y="30"/>
                  </a:moveTo>
                  <a:cubicBezTo>
                    <a:pt x="140" y="23"/>
                    <a:pt x="140" y="23"/>
                    <a:pt x="140" y="23"/>
                  </a:cubicBezTo>
                  <a:cubicBezTo>
                    <a:pt x="147" y="23"/>
                    <a:pt x="147" y="23"/>
                    <a:pt x="147" y="23"/>
                  </a:cubicBezTo>
                  <a:cubicBezTo>
                    <a:pt x="147" y="30"/>
                    <a:pt x="147" y="30"/>
                    <a:pt x="147" y="30"/>
                  </a:cubicBezTo>
                  <a:cubicBezTo>
                    <a:pt x="140" y="30"/>
                    <a:pt x="140" y="30"/>
                    <a:pt x="140" y="30"/>
                  </a:cubicBezTo>
                  <a:moveTo>
                    <a:pt x="155" y="30"/>
                  </a:moveTo>
                  <a:cubicBezTo>
                    <a:pt x="155" y="23"/>
                    <a:pt x="155" y="23"/>
                    <a:pt x="155" y="23"/>
                  </a:cubicBezTo>
                  <a:cubicBezTo>
                    <a:pt x="162" y="23"/>
                    <a:pt x="162" y="23"/>
                    <a:pt x="162" y="23"/>
                  </a:cubicBezTo>
                  <a:cubicBezTo>
                    <a:pt x="162" y="30"/>
                    <a:pt x="162" y="30"/>
                    <a:pt x="162" y="30"/>
                  </a:cubicBezTo>
                  <a:cubicBezTo>
                    <a:pt x="155" y="30"/>
                    <a:pt x="155" y="30"/>
                    <a:pt x="155" y="30"/>
                  </a:cubicBezTo>
                  <a:moveTo>
                    <a:pt x="170" y="30"/>
                  </a:moveTo>
                  <a:cubicBezTo>
                    <a:pt x="170" y="23"/>
                    <a:pt x="170" y="23"/>
                    <a:pt x="170" y="23"/>
                  </a:cubicBezTo>
                  <a:cubicBezTo>
                    <a:pt x="177" y="23"/>
                    <a:pt x="177" y="23"/>
                    <a:pt x="177" y="23"/>
                  </a:cubicBezTo>
                  <a:cubicBezTo>
                    <a:pt x="177" y="30"/>
                    <a:pt x="177" y="30"/>
                    <a:pt x="177" y="30"/>
                  </a:cubicBezTo>
                  <a:cubicBezTo>
                    <a:pt x="170" y="30"/>
                    <a:pt x="170" y="30"/>
                    <a:pt x="170" y="30"/>
                  </a:cubicBezTo>
                  <a:moveTo>
                    <a:pt x="185" y="30"/>
                  </a:moveTo>
                  <a:cubicBezTo>
                    <a:pt x="185" y="23"/>
                    <a:pt x="185" y="23"/>
                    <a:pt x="185" y="23"/>
                  </a:cubicBezTo>
                  <a:cubicBezTo>
                    <a:pt x="192" y="23"/>
                    <a:pt x="192" y="23"/>
                    <a:pt x="192" y="23"/>
                  </a:cubicBezTo>
                  <a:cubicBezTo>
                    <a:pt x="192" y="30"/>
                    <a:pt x="192" y="30"/>
                    <a:pt x="192" y="30"/>
                  </a:cubicBezTo>
                  <a:cubicBezTo>
                    <a:pt x="185" y="30"/>
                    <a:pt x="185" y="30"/>
                    <a:pt x="185" y="30"/>
                  </a:cubicBezTo>
                  <a:moveTo>
                    <a:pt x="199" y="30"/>
                  </a:moveTo>
                  <a:cubicBezTo>
                    <a:pt x="199" y="23"/>
                    <a:pt x="199" y="23"/>
                    <a:pt x="199" y="23"/>
                  </a:cubicBezTo>
                  <a:cubicBezTo>
                    <a:pt x="206" y="23"/>
                    <a:pt x="206" y="23"/>
                    <a:pt x="206" y="23"/>
                  </a:cubicBezTo>
                  <a:cubicBezTo>
                    <a:pt x="206" y="30"/>
                    <a:pt x="206" y="30"/>
                    <a:pt x="206" y="30"/>
                  </a:cubicBezTo>
                  <a:cubicBezTo>
                    <a:pt x="199" y="30"/>
                    <a:pt x="199" y="30"/>
                    <a:pt x="199" y="30"/>
                  </a:cubicBezTo>
                  <a:moveTo>
                    <a:pt x="214" y="30"/>
                  </a:moveTo>
                  <a:cubicBezTo>
                    <a:pt x="214" y="23"/>
                    <a:pt x="214" y="23"/>
                    <a:pt x="214" y="23"/>
                  </a:cubicBezTo>
                  <a:cubicBezTo>
                    <a:pt x="221" y="23"/>
                    <a:pt x="221" y="23"/>
                    <a:pt x="221" y="23"/>
                  </a:cubicBezTo>
                  <a:cubicBezTo>
                    <a:pt x="221" y="30"/>
                    <a:pt x="221" y="30"/>
                    <a:pt x="221" y="30"/>
                  </a:cubicBezTo>
                  <a:cubicBezTo>
                    <a:pt x="214" y="30"/>
                    <a:pt x="214" y="30"/>
                    <a:pt x="214" y="30"/>
                  </a:cubicBezTo>
                  <a:moveTo>
                    <a:pt x="229" y="30"/>
                  </a:moveTo>
                  <a:cubicBezTo>
                    <a:pt x="229" y="23"/>
                    <a:pt x="229" y="23"/>
                    <a:pt x="229" y="23"/>
                  </a:cubicBezTo>
                  <a:cubicBezTo>
                    <a:pt x="236" y="23"/>
                    <a:pt x="236" y="23"/>
                    <a:pt x="236" y="23"/>
                  </a:cubicBezTo>
                  <a:cubicBezTo>
                    <a:pt x="236" y="30"/>
                    <a:pt x="236" y="30"/>
                    <a:pt x="236" y="30"/>
                  </a:cubicBezTo>
                  <a:cubicBezTo>
                    <a:pt x="229" y="30"/>
                    <a:pt x="229" y="30"/>
                    <a:pt x="229" y="30"/>
                  </a:cubicBezTo>
                  <a:moveTo>
                    <a:pt x="244" y="30"/>
                  </a:moveTo>
                  <a:cubicBezTo>
                    <a:pt x="244" y="23"/>
                    <a:pt x="244" y="23"/>
                    <a:pt x="244" y="23"/>
                  </a:cubicBezTo>
                  <a:cubicBezTo>
                    <a:pt x="251" y="23"/>
                    <a:pt x="251" y="23"/>
                    <a:pt x="251" y="23"/>
                  </a:cubicBezTo>
                  <a:cubicBezTo>
                    <a:pt x="251" y="30"/>
                    <a:pt x="251" y="30"/>
                    <a:pt x="251" y="30"/>
                  </a:cubicBezTo>
                  <a:cubicBezTo>
                    <a:pt x="244" y="30"/>
                    <a:pt x="244" y="30"/>
                    <a:pt x="244" y="30"/>
                  </a:cubicBezTo>
                  <a:moveTo>
                    <a:pt x="258" y="30"/>
                  </a:moveTo>
                  <a:cubicBezTo>
                    <a:pt x="258" y="23"/>
                    <a:pt x="258" y="23"/>
                    <a:pt x="258" y="23"/>
                  </a:cubicBezTo>
                  <a:cubicBezTo>
                    <a:pt x="265" y="23"/>
                    <a:pt x="265" y="23"/>
                    <a:pt x="265" y="23"/>
                  </a:cubicBezTo>
                  <a:cubicBezTo>
                    <a:pt x="265" y="30"/>
                    <a:pt x="265" y="30"/>
                    <a:pt x="265" y="30"/>
                  </a:cubicBezTo>
                  <a:cubicBezTo>
                    <a:pt x="258" y="30"/>
                    <a:pt x="258" y="30"/>
                    <a:pt x="258" y="30"/>
                  </a:cubicBezTo>
                  <a:moveTo>
                    <a:pt x="273" y="30"/>
                  </a:moveTo>
                  <a:cubicBezTo>
                    <a:pt x="273" y="23"/>
                    <a:pt x="273" y="23"/>
                    <a:pt x="273" y="23"/>
                  </a:cubicBezTo>
                  <a:cubicBezTo>
                    <a:pt x="280" y="23"/>
                    <a:pt x="280" y="23"/>
                    <a:pt x="280" y="23"/>
                  </a:cubicBezTo>
                  <a:cubicBezTo>
                    <a:pt x="280" y="30"/>
                    <a:pt x="280" y="30"/>
                    <a:pt x="280" y="30"/>
                  </a:cubicBezTo>
                  <a:cubicBezTo>
                    <a:pt x="273" y="30"/>
                    <a:pt x="273" y="30"/>
                    <a:pt x="273" y="30"/>
                  </a:cubicBezTo>
                  <a:moveTo>
                    <a:pt x="155" y="15"/>
                  </a:moveTo>
                  <a:cubicBezTo>
                    <a:pt x="155" y="8"/>
                    <a:pt x="155" y="8"/>
                    <a:pt x="155" y="8"/>
                  </a:cubicBezTo>
                  <a:cubicBezTo>
                    <a:pt x="162" y="8"/>
                    <a:pt x="162" y="8"/>
                    <a:pt x="162" y="8"/>
                  </a:cubicBezTo>
                  <a:cubicBezTo>
                    <a:pt x="162" y="15"/>
                    <a:pt x="162" y="15"/>
                    <a:pt x="162" y="15"/>
                  </a:cubicBezTo>
                  <a:cubicBezTo>
                    <a:pt x="155" y="15"/>
                    <a:pt x="155" y="15"/>
                    <a:pt x="155" y="15"/>
                  </a:cubicBezTo>
                  <a:moveTo>
                    <a:pt x="170" y="15"/>
                  </a:moveTo>
                  <a:cubicBezTo>
                    <a:pt x="170" y="8"/>
                    <a:pt x="170" y="8"/>
                    <a:pt x="170" y="8"/>
                  </a:cubicBezTo>
                  <a:cubicBezTo>
                    <a:pt x="177" y="8"/>
                    <a:pt x="177" y="8"/>
                    <a:pt x="177" y="8"/>
                  </a:cubicBezTo>
                  <a:cubicBezTo>
                    <a:pt x="177" y="15"/>
                    <a:pt x="177" y="15"/>
                    <a:pt x="177" y="15"/>
                  </a:cubicBezTo>
                  <a:cubicBezTo>
                    <a:pt x="170" y="15"/>
                    <a:pt x="170" y="15"/>
                    <a:pt x="170" y="15"/>
                  </a:cubicBezTo>
                  <a:moveTo>
                    <a:pt x="185" y="15"/>
                  </a:moveTo>
                  <a:cubicBezTo>
                    <a:pt x="185" y="8"/>
                    <a:pt x="185" y="8"/>
                    <a:pt x="185" y="8"/>
                  </a:cubicBezTo>
                  <a:cubicBezTo>
                    <a:pt x="192" y="8"/>
                    <a:pt x="192" y="8"/>
                    <a:pt x="192" y="8"/>
                  </a:cubicBezTo>
                  <a:cubicBezTo>
                    <a:pt x="192" y="15"/>
                    <a:pt x="192" y="15"/>
                    <a:pt x="192" y="15"/>
                  </a:cubicBezTo>
                  <a:cubicBezTo>
                    <a:pt x="185" y="15"/>
                    <a:pt x="185" y="15"/>
                    <a:pt x="185" y="15"/>
                  </a:cubicBezTo>
                  <a:moveTo>
                    <a:pt x="199" y="15"/>
                  </a:moveTo>
                  <a:cubicBezTo>
                    <a:pt x="199" y="8"/>
                    <a:pt x="199" y="8"/>
                    <a:pt x="199" y="8"/>
                  </a:cubicBezTo>
                  <a:cubicBezTo>
                    <a:pt x="206" y="8"/>
                    <a:pt x="206" y="8"/>
                    <a:pt x="206" y="8"/>
                  </a:cubicBezTo>
                  <a:cubicBezTo>
                    <a:pt x="206" y="15"/>
                    <a:pt x="206" y="15"/>
                    <a:pt x="206" y="15"/>
                  </a:cubicBezTo>
                  <a:cubicBezTo>
                    <a:pt x="199" y="15"/>
                    <a:pt x="199" y="15"/>
                    <a:pt x="199" y="15"/>
                  </a:cubicBezTo>
                  <a:moveTo>
                    <a:pt x="214" y="15"/>
                  </a:moveTo>
                  <a:cubicBezTo>
                    <a:pt x="214" y="8"/>
                    <a:pt x="214" y="8"/>
                    <a:pt x="214" y="8"/>
                  </a:cubicBezTo>
                  <a:cubicBezTo>
                    <a:pt x="221" y="8"/>
                    <a:pt x="221" y="8"/>
                    <a:pt x="221" y="8"/>
                  </a:cubicBezTo>
                  <a:cubicBezTo>
                    <a:pt x="221" y="15"/>
                    <a:pt x="221" y="15"/>
                    <a:pt x="221" y="15"/>
                  </a:cubicBezTo>
                  <a:cubicBezTo>
                    <a:pt x="214" y="15"/>
                    <a:pt x="214" y="15"/>
                    <a:pt x="214" y="15"/>
                  </a:cubicBezTo>
                  <a:moveTo>
                    <a:pt x="229" y="15"/>
                  </a:moveTo>
                  <a:cubicBezTo>
                    <a:pt x="229" y="8"/>
                    <a:pt x="229" y="8"/>
                    <a:pt x="229" y="8"/>
                  </a:cubicBezTo>
                  <a:cubicBezTo>
                    <a:pt x="236" y="8"/>
                    <a:pt x="236" y="8"/>
                    <a:pt x="236" y="8"/>
                  </a:cubicBezTo>
                  <a:cubicBezTo>
                    <a:pt x="236" y="15"/>
                    <a:pt x="236" y="15"/>
                    <a:pt x="236" y="15"/>
                  </a:cubicBezTo>
                  <a:cubicBezTo>
                    <a:pt x="229" y="15"/>
                    <a:pt x="229" y="15"/>
                    <a:pt x="229" y="15"/>
                  </a:cubicBezTo>
                  <a:moveTo>
                    <a:pt x="196" y="0"/>
                  </a:moveTo>
                  <a:cubicBezTo>
                    <a:pt x="177" y="0"/>
                    <a:pt x="158" y="3"/>
                    <a:pt x="141" y="8"/>
                  </a:cubicBezTo>
                  <a:cubicBezTo>
                    <a:pt x="147" y="8"/>
                    <a:pt x="147" y="8"/>
                    <a:pt x="147" y="8"/>
                  </a:cubicBezTo>
                  <a:cubicBezTo>
                    <a:pt x="147" y="15"/>
                    <a:pt x="147" y="15"/>
                    <a:pt x="147" y="15"/>
                  </a:cubicBezTo>
                  <a:cubicBezTo>
                    <a:pt x="140" y="15"/>
                    <a:pt x="140" y="15"/>
                    <a:pt x="140" y="15"/>
                  </a:cubicBezTo>
                  <a:cubicBezTo>
                    <a:pt x="140" y="8"/>
                    <a:pt x="140" y="8"/>
                    <a:pt x="140" y="8"/>
                  </a:cubicBezTo>
                  <a:cubicBezTo>
                    <a:pt x="138" y="9"/>
                    <a:pt x="135" y="10"/>
                    <a:pt x="133" y="11"/>
                  </a:cubicBezTo>
                  <a:cubicBezTo>
                    <a:pt x="133" y="15"/>
                    <a:pt x="133" y="15"/>
                    <a:pt x="133" y="15"/>
                  </a:cubicBezTo>
                  <a:cubicBezTo>
                    <a:pt x="126" y="15"/>
                    <a:pt x="126" y="15"/>
                    <a:pt x="126" y="15"/>
                  </a:cubicBezTo>
                  <a:cubicBezTo>
                    <a:pt x="126" y="13"/>
                    <a:pt x="126" y="13"/>
                    <a:pt x="126" y="13"/>
                  </a:cubicBezTo>
                  <a:cubicBezTo>
                    <a:pt x="118" y="16"/>
                    <a:pt x="110" y="20"/>
                    <a:pt x="103" y="24"/>
                  </a:cubicBezTo>
                  <a:cubicBezTo>
                    <a:pt x="103" y="30"/>
                    <a:pt x="103" y="30"/>
                    <a:pt x="103" y="30"/>
                  </a:cubicBezTo>
                  <a:cubicBezTo>
                    <a:pt x="96" y="30"/>
                    <a:pt x="96" y="30"/>
                    <a:pt x="96" y="30"/>
                  </a:cubicBezTo>
                  <a:cubicBezTo>
                    <a:pt x="96" y="28"/>
                    <a:pt x="96" y="28"/>
                    <a:pt x="96" y="28"/>
                  </a:cubicBezTo>
                  <a:cubicBezTo>
                    <a:pt x="88" y="32"/>
                    <a:pt x="81" y="37"/>
                    <a:pt x="74" y="43"/>
                  </a:cubicBezTo>
                  <a:cubicBezTo>
                    <a:pt x="74" y="45"/>
                    <a:pt x="74" y="45"/>
                    <a:pt x="74" y="45"/>
                  </a:cubicBezTo>
                  <a:cubicBezTo>
                    <a:pt x="72" y="45"/>
                    <a:pt x="72" y="45"/>
                    <a:pt x="72" y="45"/>
                  </a:cubicBezTo>
                  <a:cubicBezTo>
                    <a:pt x="67" y="48"/>
                    <a:pt x="63" y="52"/>
                    <a:pt x="59" y="56"/>
                  </a:cubicBezTo>
                  <a:cubicBezTo>
                    <a:pt x="59" y="59"/>
                    <a:pt x="59" y="59"/>
                    <a:pt x="59" y="59"/>
                  </a:cubicBezTo>
                  <a:cubicBezTo>
                    <a:pt x="56" y="59"/>
                    <a:pt x="56" y="59"/>
                    <a:pt x="56" y="59"/>
                  </a:cubicBezTo>
                  <a:cubicBezTo>
                    <a:pt x="52" y="63"/>
                    <a:pt x="48" y="68"/>
                    <a:pt x="44" y="72"/>
                  </a:cubicBezTo>
                  <a:cubicBezTo>
                    <a:pt x="44" y="74"/>
                    <a:pt x="44" y="74"/>
                    <a:pt x="44" y="74"/>
                  </a:cubicBezTo>
                  <a:cubicBezTo>
                    <a:pt x="43" y="74"/>
                    <a:pt x="43" y="74"/>
                    <a:pt x="43" y="74"/>
                  </a:cubicBezTo>
                  <a:cubicBezTo>
                    <a:pt x="37" y="81"/>
                    <a:pt x="32" y="89"/>
                    <a:pt x="27" y="97"/>
                  </a:cubicBezTo>
                  <a:cubicBezTo>
                    <a:pt x="29" y="97"/>
                    <a:pt x="29" y="97"/>
                    <a:pt x="29" y="97"/>
                  </a:cubicBezTo>
                  <a:cubicBezTo>
                    <a:pt x="29" y="104"/>
                    <a:pt x="29" y="104"/>
                    <a:pt x="29" y="104"/>
                  </a:cubicBezTo>
                  <a:cubicBezTo>
                    <a:pt x="23" y="104"/>
                    <a:pt x="23" y="104"/>
                    <a:pt x="23" y="104"/>
                  </a:cubicBezTo>
                  <a:cubicBezTo>
                    <a:pt x="19" y="111"/>
                    <a:pt x="16" y="118"/>
                    <a:pt x="13" y="126"/>
                  </a:cubicBezTo>
                  <a:cubicBezTo>
                    <a:pt x="15" y="126"/>
                    <a:pt x="15" y="126"/>
                    <a:pt x="15" y="126"/>
                  </a:cubicBezTo>
                  <a:cubicBezTo>
                    <a:pt x="15" y="133"/>
                    <a:pt x="15" y="133"/>
                    <a:pt x="15" y="133"/>
                  </a:cubicBezTo>
                  <a:cubicBezTo>
                    <a:pt x="10" y="133"/>
                    <a:pt x="10" y="133"/>
                    <a:pt x="10" y="133"/>
                  </a:cubicBezTo>
                  <a:cubicBezTo>
                    <a:pt x="9" y="136"/>
                    <a:pt x="9" y="138"/>
                    <a:pt x="8" y="141"/>
                  </a:cubicBezTo>
                  <a:cubicBezTo>
                    <a:pt x="15" y="141"/>
                    <a:pt x="15" y="141"/>
                    <a:pt x="15" y="141"/>
                  </a:cubicBezTo>
                  <a:cubicBezTo>
                    <a:pt x="15" y="148"/>
                    <a:pt x="15" y="148"/>
                    <a:pt x="15" y="148"/>
                  </a:cubicBezTo>
                  <a:cubicBezTo>
                    <a:pt x="8" y="148"/>
                    <a:pt x="8" y="148"/>
                    <a:pt x="8" y="148"/>
                  </a:cubicBezTo>
                  <a:cubicBezTo>
                    <a:pt x="8" y="141"/>
                    <a:pt x="8" y="141"/>
                    <a:pt x="8" y="141"/>
                  </a:cubicBezTo>
                  <a:cubicBezTo>
                    <a:pt x="3" y="159"/>
                    <a:pt x="0" y="177"/>
                    <a:pt x="0" y="196"/>
                  </a:cubicBezTo>
                  <a:cubicBezTo>
                    <a:pt x="0" y="215"/>
                    <a:pt x="3" y="233"/>
                    <a:pt x="8" y="251"/>
                  </a:cubicBezTo>
                  <a:cubicBezTo>
                    <a:pt x="8" y="244"/>
                    <a:pt x="8" y="244"/>
                    <a:pt x="8" y="244"/>
                  </a:cubicBezTo>
                  <a:cubicBezTo>
                    <a:pt x="15" y="244"/>
                    <a:pt x="15" y="244"/>
                    <a:pt x="15" y="244"/>
                  </a:cubicBezTo>
                  <a:cubicBezTo>
                    <a:pt x="15" y="251"/>
                    <a:pt x="15" y="251"/>
                    <a:pt x="15" y="251"/>
                  </a:cubicBezTo>
                  <a:cubicBezTo>
                    <a:pt x="8" y="251"/>
                    <a:pt x="8" y="251"/>
                    <a:pt x="8" y="251"/>
                  </a:cubicBezTo>
                  <a:cubicBezTo>
                    <a:pt x="9" y="254"/>
                    <a:pt x="9" y="256"/>
                    <a:pt x="10" y="259"/>
                  </a:cubicBezTo>
                  <a:cubicBezTo>
                    <a:pt x="15" y="259"/>
                    <a:pt x="15" y="259"/>
                    <a:pt x="15" y="259"/>
                  </a:cubicBezTo>
                  <a:cubicBezTo>
                    <a:pt x="15" y="266"/>
                    <a:pt x="15" y="266"/>
                    <a:pt x="15" y="266"/>
                  </a:cubicBezTo>
                  <a:cubicBezTo>
                    <a:pt x="13" y="266"/>
                    <a:pt x="13" y="266"/>
                    <a:pt x="13" y="266"/>
                  </a:cubicBezTo>
                  <a:cubicBezTo>
                    <a:pt x="16" y="274"/>
                    <a:pt x="19" y="281"/>
                    <a:pt x="23" y="288"/>
                  </a:cubicBezTo>
                  <a:cubicBezTo>
                    <a:pt x="29" y="288"/>
                    <a:pt x="29" y="288"/>
                    <a:pt x="29" y="288"/>
                  </a:cubicBezTo>
                  <a:cubicBezTo>
                    <a:pt x="29" y="295"/>
                    <a:pt x="29" y="295"/>
                    <a:pt x="29" y="295"/>
                  </a:cubicBezTo>
                  <a:cubicBezTo>
                    <a:pt x="27" y="295"/>
                    <a:pt x="27" y="295"/>
                    <a:pt x="27" y="295"/>
                  </a:cubicBezTo>
                  <a:cubicBezTo>
                    <a:pt x="32" y="303"/>
                    <a:pt x="37" y="311"/>
                    <a:pt x="43" y="318"/>
                  </a:cubicBezTo>
                  <a:cubicBezTo>
                    <a:pt x="44" y="318"/>
                    <a:pt x="44" y="318"/>
                    <a:pt x="44" y="318"/>
                  </a:cubicBezTo>
                  <a:cubicBezTo>
                    <a:pt x="44" y="320"/>
                    <a:pt x="44" y="320"/>
                    <a:pt x="44" y="320"/>
                  </a:cubicBezTo>
                  <a:cubicBezTo>
                    <a:pt x="48" y="324"/>
                    <a:pt x="52" y="329"/>
                    <a:pt x="56" y="333"/>
                  </a:cubicBezTo>
                  <a:cubicBezTo>
                    <a:pt x="59" y="333"/>
                    <a:pt x="59" y="333"/>
                    <a:pt x="59" y="333"/>
                  </a:cubicBezTo>
                  <a:cubicBezTo>
                    <a:pt x="59" y="336"/>
                    <a:pt x="59" y="336"/>
                    <a:pt x="59" y="336"/>
                  </a:cubicBezTo>
                  <a:cubicBezTo>
                    <a:pt x="63" y="340"/>
                    <a:pt x="67" y="344"/>
                    <a:pt x="72" y="347"/>
                  </a:cubicBezTo>
                  <a:cubicBezTo>
                    <a:pt x="74" y="347"/>
                    <a:pt x="74" y="347"/>
                    <a:pt x="74" y="347"/>
                  </a:cubicBezTo>
                  <a:cubicBezTo>
                    <a:pt x="74" y="349"/>
                    <a:pt x="74" y="349"/>
                    <a:pt x="74" y="349"/>
                  </a:cubicBezTo>
                  <a:cubicBezTo>
                    <a:pt x="81" y="355"/>
                    <a:pt x="88" y="360"/>
                    <a:pt x="96" y="365"/>
                  </a:cubicBezTo>
                  <a:cubicBezTo>
                    <a:pt x="96" y="362"/>
                    <a:pt x="96" y="362"/>
                    <a:pt x="96" y="362"/>
                  </a:cubicBezTo>
                  <a:cubicBezTo>
                    <a:pt x="103" y="362"/>
                    <a:pt x="103" y="362"/>
                    <a:pt x="103" y="362"/>
                  </a:cubicBezTo>
                  <a:cubicBezTo>
                    <a:pt x="103" y="368"/>
                    <a:pt x="103" y="368"/>
                    <a:pt x="103" y="368"/>
                  </a:cubicBezTo>
                  <a:cubicBezTo>
                    <a:pt x="110" y="372"/>
                    <a:pt x="118" y="376"/>
                    <a:pt x="126" y="379"/>
                  </a:cubicBezTo>
                  <a:cubicBezTo>
                    <a:pt x="126" y="377"/>
                    <a:pt x="126" y="377"/>
                    <a:pt x="126" y="377"/>
                  </a:cubicBezTo>
                  <a:cubicBezTo>
                    <a:pt x="133" y="377"/>
                    <a:pt x="133" y="377"/>
                    <a:pt x="133" y="377"/>
                  </a:cubicBezTo>
                  <a:cubicBezTo>
                    <a:pt x="133" y="381"/>
                    <a:pt x="133" y="381"/>
                    <a:pt x="133" y="381"/>
                  </a:cubicBezTo>
                  <a:cubicBezTo>
                    <a:pt x="135" y="382"/>
                    <a:pt x="138" y="383"/>
                    <a:pt x="140" y="384"/>
                  </a:cubicBezTo>
                  <a:cubicBezTo>
                    <a:pt x="140" y="377"/>
                    <a:pt x="140" y="377"/>
                    <a:pt x="140" y="377"/>
                  </a:cubicBezTo>
                  <a:cubicBezTo>
                    <a:pt x="147" y="377"/>
                    <a:pt x="147" y="377"/>
                    <a:pt x="147" y="377"/>
                  </a:cubicBezTo>
                  <a:cubicBezTo>
                    <a:pt x="147" y="384"/>
                    <a:pt x="147" y="384"/>
                    <a:pt x="147" y="384"/>
                  </a:cubicBezTo>
                  <a:cubicBezTo>
                    <a:pt x="141" y="384"/>
                    <a:pt x="141" y="384"/>
                    <a:pt x="141" y="384"/>
                  </a:cubicBezTo>
                  <a:cubicBezTo>
                    <a:pt x="158" y="389"/>
                    <a:pt x="177" y="392"/>
                    <a:pt x="196" y="392"/>
                  </a:cubicBezTo>
                  <a:cubicBezTo>
                    <a:pt x="215" y="392"/>
                    <a:pt x="233" y="389"/>
                    <a:pt x="250" y="384"/>
                  </a:cubicBezTo>
                  <a:cubicBezTo>
                    <a:pt x="244" y="384"/>
                    <a:pt x="244" y="384"/>
                    <a:pt x="244" y="384"/>
                  </a:cubicBezTo>
                  <a:cubicBezTo>
                    <a:pt x="244" y="377"/>
                    <a:pt x="244" y="377"/>
                    <a:pt x="244" y="377"/>
                  </a:cubicBezTo>
                  <a:cubicBezTo>
                    <a:pt x="251" y="377"/>
                    <a:pt x="251" y="377"/>
                    <a:pt x="251" y="377"/>
                  </a:cubicBezTo>
                  <a:cubicBezTo>
                    <a:pt x="251" y="384"/>
                    <a:pt x="251" y="384"/>
                    <a:pt x="251" y="384"/>
                  </a:cubicBezTo>
                  <a:cubicBezTo>
                    <a:pt x="253" y="383"/>
                    <a:pt x="256" y="382"/>
                    <a:pt x="258" y="381"/>
                  </a:cubicBezTo>
                  <a:cubicBezTo>
                    <a:pt x="258" y="377"/>
                    <a:pt x="258" y="377"/>
                    <a:pt x="258" y="377"/>
                  </a:cubicBezTo>
                  <a:cubicBezTo>
                    <a:pt x="265" y="377"/>
                    <a:pt x="265" y="377"/>
                    <a:pt x="265" y="377"/>
                  </a:cubicBezTo>
                  <a:cubicBezTo>
                    <a:pt x="265" y="379"/>
                    <a:pt x="265" y="379"/>
                    <a:pt x="265" y="379"/>
                  </a:cubicBezTo>
                  <a:cubicBezTo>
                    <a:pt x="273" y="376"/>
                    <a:pt x="281" y="372"/>
                    <a:pt x="288" y="368"/>
                  </a:cubicBezTo>
                  <a:cubicBezTo>
                    <a:pt x="288" y="362"/>
                    <a:pt x="288" y="362"/>
                    <a:pt x="288" y="362"/>
                  </a:cubicBezTo>
                  <a:cubicBezTo>
                    <a:pt x="295" y="362"/>
                    <a:pt x="295" y="362"/>
                    <a:pt x="295" y="362"/>
                  </a:cubicBezTo>
                  <a:cubicBezTo>
                    <a:pt x="295" y="365"/>
                    <a:pt x="295" y="365"/>
                    <a:pt x="295" y="365"/>
                  </a:cubicBezTo>
                  <a:cubicBezTo>
                    <a:pt x="303" y="360"/>
                    <a:pt x="310" y="355"/>
                    <a:pt x="317" y="349"/>
                  </a:cubicBezTo>
                  <a:cubicBezTo>
                    <a:pt x="317" y="347"/>
                    <a:pt x="317" y="347"/>
                    <a:pt x="317" y="347"/>
                  </a:cubicBezTo>
                  <a:cubicBezTo>
                    <a:pt x="319" y="347"/>
                    <a:pt x="319" y="347"/>
                    <a:pt x="319" y="347"/>
                  </a:cubicBezTo>
                  <a:cubicBezTo>
                    <a:pt x="324" y="344"/>
                    <a:pt x="328" y="340"/>
                    <a:pt x="332" y="336"/>
                  </a:cubicBezTo>
                  <a:cubicBezTo>
                    <a:pt x="332" y="333"/>
                    <a:pt x="332" y="333"/>
                    <a:pt x="332" y="333"/>
                  </a:cubicBezTo>
                  <a:cubicBezTo>
                    <a:pt x="336" y="333"/>
                    <a:pt x="336" y="333"/>
                    <a:pt x="336" y="333"/>
                  </a:cubicBezTo>
                  <a:cubicBezTo>
                    <a:pt x="339" y="329"/>
                    <a:pt x="343" y="324"/>
                    <a:pt x="347" y="320"/>
                  </a:cubicBezTo>
                  <a:cubicBezTo>
                    <a:pt x="347" y="318"/>
                    <a:pt x="347" y="318"/>
                    <a:pt x="347" y="318"/>
                  </a:cubicBezTo>
                  <a:cubicBezTo>
                    <a:pt x="349" y="318"/>
                    <a:pt x="349" y="318"/>
                    <a:pt x="349" y="318"/>
                  </a:cubicBezTo>
                  <a:cubicBezTo>
                    <a:pt x="354" y="311"/>
                    <a:pt x="359" y="303"/>
                    <a:pt x="364" y="295"/>
                  </a:cubicBezTo>
                  <a:cubicBezTo>
                    <a:pt x="362" y="295"/>
                    <a:pt x="362" y="295"/>
                    <a:pt x="362" y="295"/>
                  </a:cubicBezTo>
                  <a:cubicBezTo>
                    <a:pt x="362" y="288"/>
                    <a:pt x="362" y="288"/>
                    <a:pt x="362" y="288"/>
                  </a:cubicBezTo>
                  <a:cubicBezTo>
                    <a:pt x="368" y="288"/>
                    <a:pt x="368" y="288"/>
                    <a:pt x="368" y="288"/>
                  </a:cubicBezTo>
                  <a:cubicBezTo>
                    <a:pt x="372" y="281"/>
                    <a:pt x="375" y="274"/>
                    <a:pt x="378" y="266"/>
                  </a:cubicBezTo>
                  <a:cubicBezTo>
                    <a:pt x="376" y="266"/>
                    <a:pt x="376" y="266"/>
                    <a:pt x="376" y="266"/>
                  </a:cubicBezTo>
                  <a:cubicBezTo>
                    <a:pt x="376" y="259"/>
                    <a:pt x="376" y="259"/>
                    <a:pt x="376" y="259"/>
                  </a:cubicBezTo>
                  <a:cubicBezTo>
                    <a:pt x="381" y="259"/>
                    <a:pt x="381" y="259"/>
                    <a:pt x="381" y="259"/>
                  </a:cubicBezTo>
                  <a:cubicBezTo>
                    <a:pt x="382" y="256"/>
                    <a:pt x="382" y="254"/>
                    <a:pt x="383" y="251"/>
                  </a:cubicBezTo>
                  <a:cubicBezTo>
                    <a:pt x="376" y="251"/>
                    <a:pt x="376" y="251"/>
                    <a:pt x="376" y="251"/>
                  </a:cubicBezTo>
                  <a:cubicBezTo>
                    <a:pt x="376" y="244"/>
                    <a:pt x="376" y="244"/>
                    <a:pt x="376" y="244"/>
                  </a:cubicBezTo>
                  <a:cubicBezTo>
                    <a:pt x="383" y="244"/>
                    <a:pt x="383" y="244"/>
                    <a:pt x="383" y="244"/>
                  </a:cubicBezTo>
                  <a:cubicBezTo>
                    <a:pt x="383" y="251"/>
                    <a:pt x="383" y="251"/>
                    <a:pt x="383" y="251"/>
                  </a:cubicBezTo>
                  <a:cubicBezTo>
                    <a:pt x="388" y="233"/>
                    <a:pt x="391" y="215"/>
                    <a:pt x="391" y="196"/>
                  </a:cubicBezTo>
                  <a:cubicBezTo>
                    <a:pt x="391" y="177"/>
                    <a:pt x="388" y="159"/>
                    <a:pt x="383" y="141"/>
                  </a:cubicBezTo>
                  <a:cubicBezTo>
                    <a:pt x="383" y="148"/>
                    <a:pt x="383" y="148"/>
                    <a:pt x="383" y="148"/>
                  </a:cubicBezTo>
                  <a:cubicBezTo>
                    <a:pt x="376" y="148"/>
                    <a:pt x="376" y="148"/>
                    <a:pt x="376" y="148"/>
                  </a:cubicBezTo>
                  <a:cubicBezTo>
                    <a:pt x="376" y="141"/>
                    <a:pt x="376" y="141"/>
                    <a:pt x="376" y="141"/>
                  </a:cubicBezTo>
                  <a:cubicBezTo>
                    <a:pt x="383" y="141"/>
                    <a:pt x="383" y="141"/>
                    <a:pt x="383" y="141"/>
                  </a:cubicBezTo>
                  <a:cubicBezTo>
                    <a:pt x="382" y="138"/>
                    <a:pt x="382" y="136"/>
                    <a:pt x="381" y="133"/>
                  </a:cubicBezTo>
                  <a:cubicBezTo>
                    <a:pt x="376" y="133"/>
                    <a:pt x="376" y="133"/>
                    <a:pt x="376" y="133"/>
                  </a:cubicBezTo>
                  <a:cubicBezTo>
                    <a:pt x="376" y="126"/>
                    <a:pt x="376" y="126"/>
                    <a:pt x="376" y="126"/>
                  </a:cubicBezTo>
                  <a:cubicBezTo>
                    <a:pt x="378" y="126"/>
                    <a:pt x="378" y="126"/>
                    <a:pt x="378" y="126"/>
                  </a:cubicBezTo>
                  <a:cubicBezTo>
                    <a:pt x="375" y="118"/>
                    <a:pt x="372" y="111"/>
                    <a:pt x="368" y="104"/>
                  </a:cubicBezTo>
                  <a:cubicBezTo>
                    <a:pt x="362" y="104"/>
                    <a:pt x="362" y="104"/>
                    <a:pt x="362" y="104"/>
                  </a:cubicBezTo>
                  <a:cubicBezTo>
                    <a:pt x="362" y="97"/>
                    <a:pt x="362" y="97"/>
                    <a:pt x="362" y="97"/>
                  </a:cubicBezTo>
                  <a:cubicBezTo>
                    <a:pt x="364" y="97"/>
                    <a:pt x="364" y="97"/>
                    <a:pt x="364" y="97"/>
                  </a:cubicBezTo>
                  <a:cubicBezTo>
                    <a:pt x="359" y="89"/>
                    <a:pt x="354" y="81"/>
                    <a:pt x="349" y="74"/>
                  </a:cubicBezTo>
                  <a:cubicBezTo>
                    <a:pt x="347" y="74"/>
                    <a:pt x="347" y="74"/>
                    <a:pt x="347" y="74"/>
                  </a:cubicBezTo>
                  <a:cubicBezTo>
                    <a:pt x="347" y="72"/>
                    <a:pt x="347" y="72"/>
                    <a:pt x="347" y="72"/>
                  </a:cubicBezTo>
                  <a:cubicBezTo>
                    <a:pt x="343" y="68"/>
                    <a:pt x="339" y="63"/>
                    <a:pt x="336" y="59"/>
                  </a:cubicBezTo>
                  <a:cubicBezTo>
                    <a:pt x="332" y="59"/>
                    <a:pt x="332" y="59"/>
                    <a:pt x="332" y="59"/>
                  </a:cubicBezTo>
                  <a:cubicBezTo>
                    <a:pt x="332" y="56"/>
                    <a:pt x="332" y="56"/>
                    <a:pt x="332" y="56"/>
                  </a:cubicBezTo>
                  <a:cubicBezTo>
                    <a:pt x="328" y="52"/>
                    <a:pt x="324" y="48"/>
                    <a:pt x="319" y="45"/>
                  </a:cubicBezTo>
                  <a:cubicBezTo>
                    <a:pt x="317" y="45"/>
                    <a:pt x="317" y="45"/>
                    <a:pt x="317" y="45"/>
                  </a:cubicBezTo>
                  <a:cubicBezTo>
                    <a:pt x="317" y="43"/>
                    <a:pt x="317" y="43"/>
                    <a:pt x="317" y="43"/>
                  </a:cubicBezTo>
                  <a:cubicBezTo>
                    <a:pt x="310" y="37"/>
                    <a:pt x="303" y="32"/>
                    <a:pt x="295" y="28"/>
                  </a:cubicBezTo>
                  <a:cubicBezTo>
                    <a:pt x="295" y="30"/>
                    <a:pt x="295" y="30"/>
                    <a:pt x="295" y="30"/>
                  </a:cubicBezTo>
                  <a:cubicBezTo>
                    <a:pt x="288" y="30"/>
                    <a:pt x="288" y="30"/>
                    <a:pt x="288" y="30"/>
                  </a:cubicBezTo>
                  <a:cubicBezTo>
                    <a:pt x="288" y="24"/>
                    <a:pt x="288" y="24"/>
                    <a:pt x="288" y="24"/>
                  </a:cubicBezTo>
                  <a:cubicBezTo>
                    <a:pt x="281" y="20"/>
                    <a:pt x="273" y="16"/>
                    <a:pt x="265" y="13"/>
                  </a:cubicBezTo>
                  <a:cubicBezTo>
                    <a:pt x="265" y="15"/>
                    <a:pt x="265" y="15"/>
                    <a:pt x="265" y="15"/>
                  </a:cubicBezTo>
                  <a:cubicBezTo>
                    <a:pt x="258" y="15"/>
                    <a:pt x="258" y="15"/>
                    <a:pt x="258" y="15"/>
                  </a:cubicBezTo>
                  <a:cubicBezTo>
                    <a:pt x="258" y="11"/>
                    <a:pt x="258" y="11"/>
                    <a:pt x="258" y="11"/>
                  </a:cubicBezTo>
                  <a:cubicBezTo>
                    <a:pt x="256" y="10"/>
                    <a:pt x="253" y="9"/>
                    <a:pt x="251" y="8"/>
                  </a:cubicBezTo>
                  <a:cubicBezTo>
                    <a:pt x="251" y="15"/>
                    <a:pt x="251" y="15"/>
                    <a:pt x="251" y="15"/>
                  </a:cubicBezTo>
                  <a:cubicBezTo>
                    <a:pt x="244" y="15"/>
                    <a:pt x="244" y="15"/>
                    <a:pt x="244" y="15"/>
                  </a:cubicBezTo>
                  <a:cubicBezTo>
                    <a:pt x="244" y="8"/>
                    <a:pt x="244" y="8"/>
                    <a:pt x="244" y="8"/>
                  </a:cubicBezTo>
                  <a:cubicBezTo>
                    <a:pt x="250" y="8"/>
                    <a:pt x="250" y="8"/>
                    <a:pt x="250" y="8"/>
                  </a:cubicBezTo>
                  <a:cubicBezTo>
                    <a:pt x="233" y="3"/>
                    <a:pt x="214" y="0"/>
                    <a:pt x="19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23" name="ïṥḷïḓe">
              <a:extLst>
                <a:ext uri="{FF2B5EF4-FFF2-40B4-BE49-F238E27FC236}">
                  <a16:creationId xmlns:a16="http://schemas.microsoft.com/office/drawing/2014/main" id="{99A0F47A-EA3F-4E1A-8275-5A1DC2D6931B}"/>
                </a:ext>
              </a:extLst>
            </p:cNvPr>
            <p:cNvSpPr/>
            <p:nvPr/>
          </p:nvSpPr>
          <p:spPr bwMode="auto">
            <a:xfrm>
              <a:off x="4760199" y="5260756"/>
              <a:ext cx="514526" cy="204029"/>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24" name="íŝḷîḍe">
              <a:extLst>
                <a:ext uri="{FF2B5EF4-FFF2-40B4-BE49-F238E27FC236}">
                  <a16:creationId xmlns:a16="http://schemas.microsoft.com/office/drawing/2014/main" id="{74B59F59-0700-4739-B401-442EB693E51B}"/>
                </a:ext>
              </a:extLst>
            </p:cNvPr>
            <p:cNvSpPr/>
            <p:nvPr/>
          </p:nvSpPr>
          <p:spPr bwMode="auto">
            <a:xfrm>
              <a:off x="4760199" y="5260756"/>
              <a:ext cx="514526" cy="2040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25" name="íṩḻiḑé">
              <a:extLst>
                <a:ext uri="{FF2B5EF4-FFF2-40B4-BE49-F238E27FC236}">
                  <a16:creationId xmlns:a16="http://schemas.microsoft.com/office/drawing/2014/main" id="{496E15D5-D108-4E01-A819-3F31F97F3176}"/>
                </a:ext>
              </a:extLst>
            </p:cNvPr>
            <p:cNvSpPr/>
            <p:nvPr/>
          </p:nvSpPr>
          <p:spPr bwMode="auto">
            <a:xfrm>
              <a:off x="4694674" y="5464785"/>
              <a:ext cx="647067" cy="53614"/>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26" name="iṣ1iḋê">
              <a:extLst>
                <a:ext uri="{FF2B5EF4-FFF2-40B4-BE49-F238E27FC236}">
                  <a16:creationId xmlns:a16="http://schemas.microsoft.com/office/drawing/2014/main" id="{AF079A27-CD2C-4C35-8004-E4B293B7F38C}"/>
                </a:ext>
              </a:extLst>
            </p:cNvPr>
            <p:cNvSpPr/>
            <p:nvPr/>
          </p:nvSpPr>
          <p:spPr bwMode="auto">
            <a:xfrm>
              <a:off x="4694674" y="5464785"/>
              <a:ext cx="647067" cy="53614"/>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27" name="îṧḻidé">
              <a:extLst>
                <a:ext uri="{FF2B5EF4-FFF2-40B4-BE49-F238E27FC236}">
                  <a16:creationId xmlns:a16="http://schemas.microsoft.com/office/drawing/2014/main" id="{CB046B5E-FC92-4CE5-A8A3-4DB6103A7BAC}"/>
                </a:ext>
              </a:extLst>
            </p:cNvPr>
            <p:cNvSpPr/>
            <p:nvPr/>
          </p:nvSpPr>
          <p:spPr bwMode="auto">
            <a:xfrm>
              <a:off x="4133981" y="5199696"/>
              <a:ext cx="1769196" cy="61060"/>
            </a:xfrm>
            <a:custGeom>
              <a:avLst/>
              <a:gdLst>
                <a:gd name="T0" fmla="*/ 1613 w 1732"/>
                <a:gd name="T1" fmla="*/ 60 h 60"/>
                <a:gd name="T2" fmla="*/ 1613 w 1732"/>
                <a:gd name="T3" fmla="*/ 40 h 60"/>
                <a:gd name="T4" fmla="*/ 1622 w 1732"/>
                <a:gd name="T5" fmla="*/ 40 h 60"/>
                <a:gd name="T6" fmla="*/ 1622 w 1732"/>
                <a:gd name="T7" fmla="*/ 60 h 60"/>
                <a:gd name="T8" fmla="*/ 1613 w 1732"/>
                <a:gd name="T9" fmla="*/ 60 h 60"/>
                <a:gd name="T10" fmla="*/ 1631 w 1732"/>
                <a:gd name="T11" fmla="*/ 60 h 60"/>
                <a:gd name="T12" fmla="*/ 1631 w 1732"/>
                <a:gd name="T13" fmla="*/ 40 h 60"/>
                <a:gd name="T14" fmla="*/ 1640 w 1732"/>
                <a:gd name="T15" fmla="*/ 40 h 60"/>
                <a:gd name="T16" fmla="*/ 1640 w 1732"/>
                <a:gd name="T17" fmla="*/ 60 h 60"/>
                <a:gd name="T18" fmla="*/ 1631 w 1732"/>
                <a:gd name="T19" fmla="*/ 60 h 60"/>
                <a:gd name="T20" fmla="*/ 1649 w 1732"/>
                <a:gd name="T21" fmla="*/ 60 h 60"/>
                <a:gd name="T22" fmla="*/ 1649 w 1732"/>
                <a:gd name="T23" fmla="*/ 40 h 60"/>
                <a:gd name="T24" fmla="*/ 1658 w 1732"/>
                <a:gd name="T25" fmla="*/ 40 h 60"/>
                <a:gd name="T26" fmla="*/ 1658 w 1732"/>
                <a:gd name="T27" fmla="*/ 60 h 60"/>
                <a:gd name="T28" fmla="*/ 1649 w 1732"/>
                <a:gd name="T29" fmla="*/ 60 h 60"/>
                <a:gd name="T30" fmla="*/ 1666 w 1732"/>
                <a:gd name="T31" fmla="*/ 60 h 60"/>
                <a:gd name="T32" fmla="*/ 1666 w 1732"/>
                <a:gd name="T33" fmla="*/ 40 h 60"/>
                <a:gd name="T34" fmla="*/ 1676 w 1732"/>
                <a:gd name="T35" fmla="*/ 40 h 60"/>
                <a:gd name="T36" fmla="*/ 1676 w 1732"/>
                <a:gd name="T37" fmla="*/ 60 h 60"/>
                <a:gd name="T38" fmla="*/ 1666 w 1732"/>
                <a:gd name="T39" fmla="*/ 60 h 60"/>
                <a:gd name="T40" fmla="*/ 1732 w 1732"/>
                <a:gd name="T41" fmla="*/ 0 h 60"/>
                <a:gd name="T42" fmla="*/ 1681 w 1732"/>
                <a:gd name="T43" fmla="*/ 0 h 60"/>
                <a:gd name="T44" fmla="*/ 1640 w 1732"/>
                <a:gd name="T45" fmla="*/ 20 h 60"/>
                <a:gd name="T46" fmla="*/ 10 w 1732"/>
                <a:gd name="T47" fmla="*/ 20 h 60"/>
                <a:gd name="T48" fmla="*/ 0 w 1732"/>
                <a:gd name="T49" fmla="*/ 19 h 60"/>
                <a:gd name="T50" fmla="*/ 50 w 1732"/>
                <a:gd name="T51" fmla="*/ 60 h 60"/>
                <a:gd name="T52" fmla="*/ 613 w 1732"/>
                <a:gd name="T53" fmla="*/ 60 h 60"/>
                <a:gd name="T54" fmla="*/ 1117 w 1732"/>
                <a:gd name="T55" fmla="*/ 60 h 60"/>
                <a:gd name="T56" fmla="*/ 1680 w 1732"/>
                <a:gd name="T57" fmla="*/ 60 h 60"/>
                <a:gd name="T58" fmla="*/ 1732 w 1732"/>
                <a:gd name="T59" fmla="*/ 9 h 60"/>
                <a:gd name="T60" fmla="*/ 1732 w 1732"/>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2" h="60">
                  <a:moveTo>
                    <a:pt x="1613" y="60"/>
                  </a:moveTo>
                  <a:cubicBezTo>
                    <a:pt x="1613" y="40"/>
                    <a:pt x="1613" y="40"/>
                    <a:pt x="1613" y="40"/>
                  </a:cubicBezTo>
                  <a:cubicBezTo>
                    <a:pt x="1622" y="40"/>
                    <a:pt x="1622" y="40"/>
                    <a:pt x="1622" y="40"/>
                  </a:cubicBezTo>
                  <a:cubicBezTo>
                    <a:pt x="1622" y="60"/>
                    <a:pt x="1622" y="60"/>
                    <a:pt x="1622" y="60"/>
                  </a:cubicBezTo>
                  <a:cubicBezTo>
                    <a:pt x="1613" y="60"/>
                    <a:pt x="1613" y="60"/>
                    <a:pt x="1613" y="60"/>
                  </a:cubicBezTo>
                  <a:moveTo>
                    <a:pt x="1631" y="60"/>
                  </a:moveTo>
                  <a:cubicBezTo>
                    <a:pt x="1631" y="40"/>
                    <a:pt x="1631" y="40"/>
                    <a:pt x="1631" y="40"/>
                  </a:cubicBezTo>
                  <a:cubicBezTo>
                    <a:pt x="1640" y="40"/>
                    <a:pt x="1640" y="40"/>
                    <a:pt x="1640" y="40"/>
                  </a:cubicBezTo>
                  <a:cubicBezTo>
                    <a:pt x="1640" y="60"/>
                    <a:pt x="1640" y="60"/>
                    <a:pt x="1640" y="60"/>
                  </a:cubicBezTo>
                  <a:cubicBezTo>
                    <a:pt x="1631" y="60"/>
                    <a:pt x="1631" y="60"/>
                    <a:pt x="1631" y="60"/>
                  </a:cubicBezTo>
                  <a:moveTo>
                    <a:pt x="1649" y="60"/>
                  </a:moveTo>
                  <a:cubicBezTo>
                    <a:pt x="1649" y="40"/>
                    <a:pt x="1649" y="40"/>
                    <a:pt x="1649" y="40"/>
                  </a:cubicBezTo>
                  <a:cubicBezTo>
                    <a:pt x="1658" y="40"/>
                    <a:pt x="1658" y="40"/>
                    <a:pt x="1658" y="40"/>
                  </a:cubicBezTo>
                  <a:cubicBezTo>
                    <a:pt x="1658" y="60"/>
                    <a:pt x="1658" y="60"/>
                    <a:pt x="1658" y="60"/>
                  </a:cubicBezTo>
                  <a:cubicBezTo>
                    <a:pt x="1649" y="60"/>
                    <a:pt x="1649" y="60"/>
                    <a:pt x="1649" y="60"/>
                  </a:cubicBezTo>
                  <a:moveTo>
                    <a:pt x="1666" y="60"/>
                  </a:moveTo>
                  <a:cubicBezTo>
                    <a:pt x="1666" y="40"/>
                    <a:pt x="1666" y="40"/>
                    <a:pt x="1666" y="40"/>
                  </a:cubicBezTo>
                  <a:cubicBezTo>
                    <a:pt x="1676" y="40"/>
                    <a:pt x="1676" y="40"/>
                    <a:pt x="1676" y="40"/>
                  </a:cubicBezTo>
                  <a:cubicBezTo>
                    <a:pt x="1676" y="60"/>
                    <a:pt x="1676" y="60"/>
                    <a:pt x="1676" y="60"/>
                  </a:cubicBezTo>
                  <a:cubicBezTo>
                    <a:pt x="1666" y="60"/>
                    <a:pt x="1666" y="60"/>
                    <a:pt x="1666" y="60"/>
                  </a:cubicBezTo>
                  <a:moveTo>
                    <a:pt x="1732" y="0"/>
                  </a:moveTo>
                  <a:cubicBezTo>
                    <a:pt x="1681" y="0"/>
                    <a:pt x="1681" y="0"/>
                    <a:pt x="1681" y="0"/>
                  </a:cubicBezTo>
                  <a:cubicBezTo>
                    <a:pt x="1672" y="12"/>
                    <a:pt x="1657" y="20"/>
                    <a:pt x="1640" y="20"/>
                  </a:cubicBezTo>
                  <a:cubicBezTo>
                    <a:pt x="10" y="20"/>
                    <a:pt x="10" y="20"/>
                    <a:pt x="10" y="20"/>
                  </a:cubicBezTo>
                  <a:cubicBezTo>
                    <a:pt x="7" y="20"/>
                    <a:pt x="3" y="20"/>
                    <a:pt x="0" y="19"/>
                  </a:cubicBezTo>
                  <a:cubicBezTo>
                    <a:pt x="5" y="43"/>
                    <a:pt x="25" y="60"/>
                    <a:pt x="50" y="60"/>
                  </a:cubicBezTo>
                  <a:cubicBezTo>
                    <a:pt x="613" y="60"/>
                    <a:pt x="613" y="60"/>
                    <a:pt x="613" y="60"/>
                  </a:cubicBezTo>
                  <a:cubicBezTo>
                    <a:pt x="1117" y="60"/>
                    <a:pt x="1117" y="60"/>
                    <a:pt x="1117" y="60"/>
                  </a:cubicBezTo>
                  <a:cubicBezTo>
                    <a:pt x="1680" y="60"/>
                    <a:pt x="1680" y="60"/>
                    <a:pt x="1680" y="60"/>
                  </a:cubicBezTo>
                  <a:cubicBezTo>
                    <a:pt x="1709" y="60"/>
                    <a:pt x="1732" y="37"/>
                    <a:pt x="1732" y="9"/>
                  </a:cubicBezTo>
                  <a:cubicBezTo>
                    <a:pt x="1732" y="0"/>
                    <a:pt x="1732" y="0"/>
                    <a:pt x="1732"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28" name="iSľïďé">
              <a:extLst>
                <a:ext uri="{FF2B5EF4-FFF2-40B4-BE49-F238E27FC236}">
                  <a16:creationId xmlns:a16="http://schemas.microsoft.com/office/drawing/2014/main" id="{75E4D82B-07B5-4BC8-B345-DA93D496D8FC}"/>
                </a:ext>
              </a:extLst>
            </p:cNvPr>
            <p:cNvSpPr/>
            <p:nvPr/>
          </p:nvSpPr>
          <p:spPr bwMode="auto">
            <a:xfrm>
              <a:off x="5851055" y="4078277"/>
              <a:ext cx="52123" cy="1121418"/>
            </a:xfrm>
            <a:custGeom>
              <a:avLst/>
              <a:gdLst>
                <a:gd name="T0" fmla="*/ 10 w 51"/>
                <a:gd name="T1" fmla="*/ 0 h 1099"/>
                <a:gd name="T2" fmla="*/ 11 w 51"/>
                <a:gd name="T3" fmla="*/ 10 h 1099"/>
                <a:gd name="T4" fmla="*/ 11 w 51"/>
                <a:gd name="T5" fmla="*/ 1059 h 1099"/>
                <a:gd name="T6" fmla="*/ 11 w 51"/>
                <a:gd name="T7" fmla="*/ 1068 h 1099"/>
                <a:gd name="T8" fmla="*/ 0 w 51"/>
                <a:gd name="T9" fmla="*/ 1099 h 1099"/>
                <a:gd name="T10" fmla="*/ 51 w 51"/>
                <a:gd name="T11" fmla="*/ 1099 h 1099"/>
                <a:gd name="T12" fmla="*/ 51 w 51"/>
                <a:gd name="T13" fmla="*/ 50 h 1099"/>
                <a:gd name="T14" fmla="*/ 10 w 51"/>
                <a:gd name="T15" fmla="*/ 0 h 10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099">
                  <a:moveTo>
                    <a:pt x="10" y="0"/>
                  </a:moveTo>
                  <a:cubicBezTo>
                    <a:pt x="11" y="3"/>
                    <a:pt x="11" y="7"/>
                    <a:pt x="11" y="10"/>
                  </a:cubicBezTo>
                  <a:cubicBezTo>
                    <a:pt x="11" y="1059"/>
                    <a:pt x="11" y="1059"/>
                    <a:pt x="11" y="1059"/>
                  </a:cubicBezTo>
                  <a:cubicBezTo>
                    <a:pt x="11" y="1068"/>
                    <a:pt x="11" y="1068"/>
                    <a:pt x="11" y="1068"/>
                  </a:cubicBezTo>
                  <a:cubicBezTo>
                    <a:pt x="11" y="1079"/>
                    <a:pt x="7" y="1090"/>
                    <a:pt x="0" y="1099"/>
                  </a:cubicBezTo>
                  <a:cubicBezTo>
                    <a:pt x="51" y="1099"/>
                    <a:pt x="51" y="1099"/>
                    <a:pt x="51" y="1099"/>
                  </a:cubicBezTo>
                  <a:cubicBezTo>
                    <a:pt x="51" y="50"/>
                    <a:pt x="51" y="50"/>
                    <a:pt x="51" y="50"/>
                  </a:cubicBezTo>
                  <a:cubicBezTo>
                    <a:pt x="51" y="25"/>
                    <a:pt x="33" y="5"/>
                    <a:pt x="10"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29" name="íṧľîde">
              <a:extLst>
                <a:ext uri="{FF2B5EF4-FFF2-40B4-BE49-F238E27FC236}">
                  <a16:creationId xmlns:a16="http://schemas.microsoft.com/office/drawing/2014/main" id="{4BC21A19-B8A0-4C5C-8642-483520DC6004}"/>
                </a:ext>
              </a:extLst>
            </p:cNvPr>
            <p:cNvSpPr/>
            <p:nvPr/>
          </p:nvSpPr>
          <p:spPr bwMode="auto">
            <a:xfrm>
              <a:off x="4122067"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30" name="í$lïdè">
              <a:extLst>
                <a:ext uri="{FF2B5EF4-FFF2-40B4-BE49-F238E27FC236}">
                  <a16:creationId xmlns:a16="http://schemas.microsoft.com/office/drawing/2014/main" id="{91D23938-C418-4772-B4C8-BC123BE30BA6}"/>
                </a:ext>
              </a:extLst>
            </p:cNvPr>
            <p:cNvSpPr/>
            <p:nvPr/>
          </p:nvSpPr>
          <p:spPr bwMode="auto">
            <a:xfrm>
              <a:off x="4175679" y="5546695"/>
              <a:ext cx="46166" cy="40955"/>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31" name="íS1ïḍè">
              <a:extLst>
                <a:ext uri="{FF2B5EF4-FFF2-40B4-BE49-F238E27FC236}">
                  <a16:creationId xmlns:a16="http://schemas.microsoft.com/office/drawing/2014/main" id="{9E7A5FCB-2D78-47AA-9244-23A71DA7B100}"/>
                </a:ext>
              </a:extLst>
            </p:cNvPr>
            <p:cNvSpPr/>
            <p:nvPr/>
          </p:nvSpPr>
          <p:spPr bwMode="auto">
            <a:xfrm>
              <a:off x="4230036" y="5546695"/>
              <a:ext cx="46166" cy="40955"/>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32" name="îṧļiḓê">
              <a:extLst>
                <a:ext uri="{FF2B5EF4-FFF2-40B4-BE49-F238E27FC236}">
                  <a16:creationId xmlns:a16="http://schemas.microsoft.com/office/drawing/2014/main" id="{24C3AD0D-03A2-4255-9D8E-E7F68907829F}"/>
                </a:ext>
              </a:extLst>
            </p:cNvPr>
            <p:cNvSpPr/>
            <p:nvPr/>
          </p:nvSpPr>
          <p:spPr bwMode="auto">
            <a:xfrm>
              <a:off x="4282903"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33" name="îšľíḑê">
              <a:extLst>
                <a:ext uri="{FF2B5EF4-FFF2-40B4-BE49-F238E27FC236}">
                  <a16:creationId xmlns:a16="http://schemas.microsoft.com/office/drawing/2014/main" id="{F9F2C7B1-B41C-4A4E-A9B9-AB664775D672}"/>
                </a:ext>
              </a:extLst>
            </p:cNvPr>
            <p:cNvSpPr/>
            <p:nvPr/>
          </p:nvSpPr>
          <p:spPr bwMode="auto">
            <a:xfrm>
              <a:off x="4337260"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34" name="iş1ïďè">
              <a:extLst>
                <a:ext uri="{FF2B5EF4-FFF2-40B4-BE49-F238E27FC236}">
                  <a16:creationId xmlns:a16="http://schemas.microsoft.com/office/drawing/2014/main" id="{B9947814-FC91-4757-AAF2-2C0F4A108308}"/>
                </a:ext>
              </a:extLst>
            </p:cNvPr>
            <p:cNvSpPr/>
            <p:nvPr/>
          </p:nvSpPr>
          <p:spPr bwMode="auto">
            <a:xfrm>
              <a:off x="4391617" y="5546695"/>
              <a:ext cx="45421" cy="40955"/>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35" name="îšlïḓê">
              <a:extLst>
                <a:ext uri="{FF2B5EF4-FFF2-40B4-BE49-F238E27FC236}">
                  <a16:creationId xmlns:a16="http://schemas.microsoft.com/office/drawing/2014/main" id="{1DC72AC9-EE85-4C93-BFBF-F0E37519874C}"/>
                </a:ext>
              </a:extLst>
            </p:cNvPr>
            <p:cNvSpPr/>
            <p:nvPr/>
          </p:nvSpPr>
          <p:spPr bwMode="auto">
            <a:xfrm>
              <a:off x="4445229" y="5546695"/>
              <a:ext cx="46166" cy="40955"/>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36" name="iṩļîḑé">
              <a:extLst>
                <a:ext uri="{FF2B5EF4-FFF2-40B4-BE49-F238E27FC236}">
                  <a16:creationId xmlns:a16="http://schemas.microsoft.com/office/drawing/2014/main" id="{2AFDDB18-9C39-4982-B3A1-E08E474F3CED}"/>
                </a:ext>
              </a:extLst>
            </p:cNvPr>
            <p:cNvSpPr/>
            <p:nvPr/>
          </p:nvSpPr>
          <p:spPr bwMode="auto">
            <a:xfrm>
              <a:off x="4498841"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3"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3"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37" name="ís1ïde">
              <a:extLst>
                <a:ext uri="{FF2B5EF4-FFF2-40B4-BE49-F238E27FC236}">
                  <a16:creationId xmlns:a16="http://schemas.microsoft.com/office/drawing/2014/main" id="{FFB977DC-E701-462A-BB33-45ED827DE46F}"/>
                </a:ext>
              </a:extLst>
            </p:cNvPr>
            <p:cNvSpPr/>
            <p:nvPr/>
          </p:nvSpPr>
          <p:spPr bwMode="auto">
            <a:xfrm>
              <a:off x="4553197"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38" name="is1îďe">
              <a:extLst>
                <a:ext uri="{FF2B5EF4-FFF2-40B4-BE49-F238E27FC236}">
                  <a16:creationId xmlns:a16="http://schemas.microsoft.com/office/drawing/2014/main" id="{6EB697C9-57FD-44A6-8D84-3A11E7623832}"/>
                </a:ext>
              </a:extLst>
            </p:cNvPr>
            <p:cNvSpPr/>
            <p:nvPr/>
          </p:nvSpPr>
          <p:spPr bwMode="auto">
            <a:xfrm>
              <a:off x="4606809"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39" name="îşļíďe">
              <a:extLst>
                <a:ext uri="{FF2B5EF4-FFF2-40B4-BE49-F238E27FC236}">
                  <a16:creationId xmlns:a16="http://schemas.microsoft.com/office/drawing/2014/main" id="{F4106C58-8E17-48E0-864C-0C89B0AC9953}"/>
                </a:ext>
              </a:extLst>
            </p:cNvPr>
            <p:cNvSpPr/>
            <p:nvPr/>
          </p:nvSpPr>
          <p:spPr bwMode="auto">
            <a:xfrm>
              <a:off x="4661166" y="5546695"/>
              <a:ext cx="46166" cy="40955"/>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40" name="iślïḋé">
              <a:extLst>
                <a:ext uri="{FF2B5EF4-FFF2-40B4-BE49-F238E27FC236}">
                  <a16:creationId xmlns:a16="http://schemas.microsoft.com/office/drawing/2014/main" id="{170DC84D-C8F5-4F68-BC9D-D77131BC9051}"/>
                </a:ext>
              </a:extLst>
            </p:cNvPr>
            <p:cNvSpPr/>
            <p:nvPr/>
          </p:nvSpPr>
          <p:spPr bwMode="auto">
            <a:xfrm>
              <a:off x="4715523" y="5546695"/>
              <a:ext cx="45421" cy="40955"/>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41" name="iš1îdè">
              <a:extLst>
                <a:ext uri="{FF2B5EF4-FFF2-40B4-BE49-F238E27FC236}">
                  <a16:creationId xmlns:a16="http://schemas.microsoft.com/office/drawing/2014/main" id="{C6E073FB-0896-45D6-B89A-47906B754606}"/>
                </a:ext>
              </a:extLst>
            </p:cNvPr>
            <p:cNvSpPr/>
            <p:nvPr/>
          </p:nvSpPr>
          <p:spPr bwMode="auto">
            <a:xfrm>
              <a:off x="4768390"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42" name="íSlîďè">
              <a:extLst>
                <a:ext uri="{FF2B5EF4-FFF2-40B4-BE49-F238E27FC236}">
                  <a16:creationId xmlns:a16="http://schemas.microsoft.com/office/drawing/2014/main" id="{60289154-28B7-461D-A0DA-B211FE3245E5}"/>
                </a:ext>
              </a:extLst>
            </p:cNvPr>
            <p:cNvSpPr/>
            <p:nvPr/>
          </p:nvSpPr>
          <p:spPr bwMode="auto">
            <a:xfrm>
              <a:off x="4822747"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43" name="îśḻiďé">
              <a:extLst>
                <a:ext uri="{FF2B5EF4-FFF2-40B4-BE49-F238E27FC236}">
                  <a16:creationId xmlns:a16="http://schemas.microsoft.com/office/drawing/2014/main" id="{637E13CF-2BD0-4E33-AB32-C23AADA53D90}"/>
                </a:ext>
              </a:extLst>
            </p:cNvPr>
            <p:cNvSpPr/>
            <p:nvPr/>
          </p:nvSpPr>
          <p:spPr bwMode="auto">
            <a:xfrm>
              <a:off x="4876359"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44" name="íSḻiḋé">
              <a:extLst>
                <a:ext uri="{FF2B5EF4-FFF2-40B4-BE49-F238E27FC236}">
                  <a16:creationId xmlns:a16="http://schemas.microsoft.com/office/drawing/2014/main" id="{46C3ED52-AFF0-457C-86FA-C73DCA18642A}"/>
                </a:ext>
              </a:extLst>
            </p:cNvPr>
            <p:cNvSpPr/>
            <p:nvPr/>
          </p:nvSpPr>
          <p:spPr bwMode="auto">
            <a:xfrm>
              <a:off x="4930715" y="5546695"/>
              <a:ext cx="46166" cy="40955"/>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45" name="íŝļíḍè">
              <a:extLst>
                <a:ext uri="{FF2B5EF4-FFF2-40B4-BE49-F238E27FC236}">
                  <a16:creationId xmlns:a16="http://schemas.microsoft.com/office/drawing/2014/main" id="{8BDB0DED-FF3F-44AE-9C39-6B09556A5D34}"/>
                </a:ext>
              </a:extLst>
            </p:cNvPr>
            <p:cNvSpPr/>
            <p:nvPr/>
          </p:nvSpPr>
          <p:spPr bwMode="auto">
            <a:xfrm>
              <a:off x="4985072" y="5546695"/>
              <a:ext cx="46166" cy="40955"/>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46" name="îṣḻîḓe">
              <a:extLst>
                <a:ext uri="{FF2B5EF4-FFF2-40B4-BE49-F238E27FC236}">
                  <a16:creationId xmlns:a16="http://schemas.microsoft.com/office/drawing/2014/main" id="{4AF25DE2-7109-4B85-A740-6A54ABFD191A}"/>
                </a:ext>
              </a:extLst>
            </p:cNvPr>
            <p:cNvSpPr/>
            <p:nvPr/>
          </p:nvSpPr>
          <p:spPr bwMode="auto">
            <a:xfrm>
              <a:off x="5037939"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47" name="ïṥ1îdê">
              <a:extLst>
                <a:ext uri="{FF2B5EF4-FFF2-40B4-BE49-F238E27FC236}">
                  <a16:creationId xmlns:a16="http://schemas.microsoft.com/office/drawing/2014/main" id="{BDB77417-2619-4813-98A8-2EE995B5A1EF}"/>
                </a:ext>
              </a:extLst>
            </p:cNvPr>
            <p:cNvSpPr/>
            <p:nvPr/>
          </p:nvSpPr>
          <p:spPr bwMode="auto">
            <a:xfrm>
              <a:off x="5092296"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48" name="ïšḻiḑé">
              <a:extLst>
                <a:ext uri="{FF2B5EF4-FFF2-40B4-BE49-F238E27FC236}">
                  <a16:creationId xmlns:a16="http://schemas.microsoft.com/office/drawing/2014/main" id="{BCFAD073-CFB3-4FA3-A41E-907D80A88EA5}"/>
                </a:ext>
              </a:extLst>
            </p:cNvPr>
            <p:cNvSpPr/>
            <p:nvPr/>
          </p:nvSpPr>
          <p:spPr bwMode="auto">
            <a:xfrm>
              <a:off x="5146653" y="5546695"/>
              <a:ext cx="45421" cy="40955"/>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49" name="í$ľíḑe">
              <a:extLst>
                <a:ext uri="{FF2B5EF4-FFF2-40B4-BE49-F238E27FC236}">
                  <a16:creationId xmlns:a16="http://schemas.microsoft.com/office/drawing/2014/main" id="{23BCB672-7A76-418D-A4D4-2ED564EDC58E}"/>
                </a:ext>
              </a:extLst>
            </p:cNvPr>
            <p:cNvSpPr/>
            <p:nvPr/>
          </p:nvSpPr>
          <p:spPr bwMode="auto">
            <a:xfrm>
              <a:off x="5200265" y="5546695"/>
              <a:ext cx="46166" cy="40955"/>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50" name="îsḷíḋè">
              <a:extLst>
                <a:ext uri="{FF2B5EF4-FFF2-40B4-BE49-F238E27FC236}">
                  <a16:creationId xmlns:a16="http://schemas.microsoft.com/office/drawing/2014/main" id="{2028892F-847B-4185-A879-E3C424B9A010}"/>
                </a:ext>
              </a:extLst>
            </p:cNvPr>
            <p:cNvSpPr/>
            <p:nvPr/>
          </p:nvSpPr>
          <p:spPr bwMode="auto">
            <a:xfrm>
              <a:off x="5253877"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51" name="ïşļïḋè">
              <a:extLst>
                <a:ext uri="{FF2B5EF4-FFF2-40B4-BE49-F238E27FC236}">
                  <a16:creationId xmlns:a16="http://schemas.microsoft.com/office/drawing/2014/main" id="{009556F5-F850-4C12-9C6C-013A3E198AD9}"/>
                </a:ext>
              </a:extLst>
            </p:cNvPr>
            <p:cNvSpPr/>
            <p:nvPr/>
          </p:nvSpPr>
          <p:spPr bwMode="auto">
            <a:xfrm>
              <a:off x="5307489"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52" name="îsļîdè">
              <a:extLst>
                <a:ext uri="{FF2B5EF4-FFF2-40B4-BE49-F238E27FC236}">
                  <a16:creationId xmlns:a16="http://schemas.microsoft.com/office/drawing/2014/main" id="{C88FBCEA-EA58-43AA-B692-074CEF1D15FB}"/>
                </a:ext>
              </a:extLst>
            </p:cNvPr>
            <p:cNvSpPr/>
            <p:nvPr/>
          </p:nvSpPr>
          <p:spPr bwMode="auto">
            <a:xfrm>
              <a:off x="5361845"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53" name="îṣḻidè">
              <a:extLst>
                <a:ext uri="{FF2B5EF4-FFF2-40B4-BE49-F238E27FC236}">
                  <a16:creationId xmlns:a16="http://schemas.microsoft.com/office/drawing/2014/main" id="{A3BF89DD-8493-4943-B6D0-671751ECCBD8}"/>
                </a:ext>
              </a:extLst>
            </p:cNvPr>
            <p:cNvSpPr/>
            <p:nvPr/>
          </p:nvSpPr>
          <p:spPr bwMode="auto">
            <a:xfrm>
              <a:off x="5416202" y="5546695"/>
              <a:ext cx="45421" cy="40955"/>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54" name="ïs1ide">
              <a:extLst>
                <a:ext uri="{FF2B5EF4-FFF2-40B4-BE49-F238E27FC236}">
                  <a16:creationId xmlns:a16="http://schemas.microsoft.com/office/drawing/2014/main" id="{672095FF-ED3A-40AA-A9CF-E747FE3EA206}"/>
                </a:ext>
              </a:extLst>
            </p:cNvPr>
            <p:cNvSpPr/>
            <p:nvPr/>
          </p:nvSpPr>
          <p:spPr bwMode="auto">
            <a:xfrm>
              <a:off x="5469814" y="5546695"/>
              <a:ext cx="46166" cy="40955"/>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55" name="ïs1îdé">
              <a:extLst>
                <a:ext uri="{FF2B5EF4-FFF2-40B4-BE49-F238E27FC236}">
                  <a16:creationId xmlns:a16="http://schemas.microsoft.com/office/drawing/2014/main" id="{F0A89C11-C6AA-4D2A-AA59-FEBF3CED951E}"/>
                </a:ext>
              </a:extLst>
            </p:cNvPr>
            <p:cNvSpPr/>
            <p:nvPr/>
          </p:nvSpPr>
          <p:spPr bwMode="auto">
            <a:xfrm>
              <a:off x="5523426"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56" name="îṥľîďe">
              <a:extLst>
                <a:ext uri="{FF2B5EF4-FFF2-40B4-BE49-F238E27FC236}">
                  <a16:creationId xmlns:a16="http://schemas.microsoft.com/office/drawing/2014/main" id="{8FD98319-B0C4-48C7-A91F-48420232BE7F}"/>
                </a:ext>
              </a:extLst>
            </p:cNvPr>
            <p:cNvSpPr/>
            <p:nvPr/>
          </p:nvSpPr>
          <p:spPr bwMode="auto">
            <a:xfrm>
              <a:off x="5577038" y="5546695"/>
              <a:ext cx="47655"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57" name="iSļîḓé">
              <a:extLst>
                <a:ext uri="{FF2B5EF4-FFF2-40B4-BE49-F238E27FC236}">
                  <a16:creationId xmlns:a16="http://schemas.microsoft.com/office/drawing/2014/main" id="{DE6D289E-1D92-4BDD-BCBD-6D9DB33AD59E}"/>
                </a:ext>
              </a:extLst>
            </p:cNvPr>
            <p:cNvSpPr/>
            <p:nvPr/>
          </p:nvSpPr>
          <p:spPr bwMode="auto">
            <a:xfrm>
              <a:off x="5631394" y="5546695"/>
              <a:ext cx="46166" cy="40955"/>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58" name="ïṣ1iḓê">
              <a:extLst>
                <a:ext uri="{FF2B5EF4-FFF2-40B4-BE49-F238E27FC236}">
                  <a16:creationId xmlns:a16="http://schemas.microsoft.com/office/drawing/2014/main" id="{1F8EF9F2-21EA-45B1-83C1-36F1D40C83FF}"/>
                </a:ext>
              </a:extLst>
            </p:cNvPr>
            <p:cNvSpPr/>
            <p:nvPr/>
          </p:nvSpPr>
          <p:spPr bwMode="auto">
            <a:xfrm>
              <a:off x="5685751" y="5546695"/>
              <a:ext cx="46166" cy="40955"/>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59" name="íṥ1íḑe">
              <a:extLst>
                <a:ext uri="{FF2B5EF4-FFF2-40B4-BE49-F238E27FC236}">
                  <a16:creationId xmlns:a16="http://schemas.microsoft.com/office/drawing/2014/main" id="{2C69F3F0-8974-417F-AD23-1FBAB0610F01}"/>
                </a:ext>
              </a:extLst>
            </p:cNvPr>
            <p:cNvSpPr/>
            <p:nvPr/>
          </p:nvSpPr>
          <p:spPr bwMode="auto">
            <a:xfrm>
              <a:off x="5740108" y="5546695"/>
              <a:ext cx="45421" cy="40955"/>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60" name="iŝḻíde">
              <a:extLst>
                <a:ext uri="{FF2B5EF4-FFF2-40B4-BE49-F238E27FC236}">
                  <a16:creationId xmlns:a16="http://schemas.microsoft.com/office/drawing/2014/main" id="{BD9E0BB0-F908-487C-9B76-EEE8EF30169C}"/>
                </a:ext>
              </a:extLst>
            </p:cNvPr>
            <p:cNvSpPr/>
            <p:nvPr/>
          </p:nvSpPr>
          <p:spPr bwMode="auto">
            <a:xfrm>
              <a:off x="5792975" y="5546695"/>
              <a:ext cx="46910" cy="40955"/>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61" name="iš1iḋé">
              <a:extLst>
                <a:ext uri="{FF2B5EF4-FFF2-40B4-BE49-F238E27FC236}">
                  <a16:creationId xmlns:a16="http://schemas.microsoft.com/office/drawing/2014/main" id="{B2811368-CECD-4DAC-8A56-84C2C006CF16}"/>
                </a:ext>
              </a:extLst>
            </p:cNvPr>
            <p:cNvSpPr/>
            <p:nvPr/>
          </p:nvSpPr>
          <p:spPr bwMode="auto">
            <a:xfrm>
              <a:off x="4054308" y="5563077"/>
              <a:ext cx="1853338" cy="60316"/>
            </a:xfrm>
            <a:custGeom>
              <a:avLst/>
              <a:gdLst>
                <a:gd name="T0" fmla="*/ 1814 w 1814"/>
                <a:gd name="T1" fmla="*/ 59 h 59"/>
                <a:gd name="T2" fmla="*/ 1751 w 1814"/>
                <a:gd name="T3" fmla="*/ 0 h 59"/>
                <a:gd name="T4" fmla="*/ 63 w 1814"/>
                <a:gd name="T5" fmla="*/ 0 h 59"/>
                <a:gd name="T6" fmla="*/ 0 w 1814"/>
                <a:gd name="T7" fmla="*/ 59 h 59"/>
                <a:gd name="T8" fmla="*/ 1814 w 1814"/>
                <a:gd name="T9" fmla="*/ 59 h 59"/>
              </a:gdLst>
              <a:ahLst/>
              <a:cxnLst>
                <a:cxn ang="0">
                  <a:pos x="T0" y="T1"/>
                </a:cxn>
                <a:cxn ang="0">
                  <a:pos x="T2" y="T3"/>
                </a:cxn>
                <a:cxn ang="0">
                  <a:pos x="T4" y="T5"/>
                </a:cxn>
                <a:cxn ang="0">
                  <a:pos x="T6" y="T7"/>
                </a:cxn>
                <a:cxn ang="0">
                  <a:pos x="T8" y="T9"/>
                </a:cxn>
              </a:cxnLst>
              <a:rect l="0" t="0" r="r" b="b"/>
              <a:pathLst>
                <a:path w="1814" h="59">
                  <a:moveTo>
                    <a:pt x="1814" y="59"/>
                  </a:moveTo>
                  <a:cubicBezTo>
                    <a:pt x="1812" y="26"/>
                    <a:pt x="1784" y="0"/>
                    <a:pt x="1751" y="0"/>
                  </a:cubicBezTo>
                  <a:cubicBezTo>
                    <a:pt x="63" y="0"/>
                    <a:pt x="63" y="0"/>
                    <a:pt x="63" y="0"/>
                  </a:cubicBezTo>
                  <a:cubicBezTo>
                    <a:pt x="30" y="0"/>
                    <a:pt x="2" y="26"/>
                    <a:pt x="0" y="59"/>
                  </a:cubicBezTo>
                  <a:lnTo>
                    <a:pt x="1814" y="5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62" name="ïşļîḓe">
              <a:extLst>
                <a:ext uri="{FF2B5EF4-FFF2-40B4-BE49-F238E27FC236}">
                  <a16:creationId xmlns:a16="http://schemas.microsoft.com/office/drawing/2014/main" id="{165DE478-F8CF-49BE-8BCA-2CC6C3560E02}"/>
                </a:ext>
              </a:extLst>
            </p:cNvPr>
            <p:cNvSpPr/>
            <p:nvPr/>
          </p:nvSpPr>
          <p:spPr bwMode="auto">
            <a:xfrm>
              <a:off x="5938175" y="5450637"/>
              <a:ext cx="366349" cy="172755"/>
            </a:xfrm>
            <a:custGeom>
              <a:avLst/>
              <a:gdLst>
                <a:gd name="T0" fmla="*/ 359 w 359"/>
                <a:gd name="T1" fmla="*/ 169 h 169"/>
                <a:gd name="T2" fmla="*/ 186 w 359"/>
                <a:gd name="T3" fmla="*/ 0 h 169"/>
                <a:gd name="T4" fmla="*/ 173 w 359"/>
                <a:gd name="T5" fmla="*/ 0 h 169"/>
                <a:gd name="T6" fmla="*/ 0 w 359"/>
                <a:gd name="T7" fmla="*/ 169 h 169"/>
                <a:gd name="T8" fmla="*/ 359 w 359"/>
                <a:gd name="T9" fmla="*/ 169 h 169"/>
              </a:gdLst>
              <a:ahLst/>
              <a:cxnLst>
                <a:cxn ang="0">
                  <a:pos x="T0" y="T1"/>
                </a:cxn>
                <a:cxn ang="0">
                  <a:pos x="T2" y="T3"/>
                </a:cxn>
                <a:cxn ang="0">
                  <a:pos x="T4" y="T5"/>
                </a:cxn>
                <a:cxn ang="0">
                  <a:pos x="T6" y="T7"/>
                </a:cxn>
                <a:cxn ang="0">
                  <a:pos x="T8" y="T9"/>
                </a:cxn>
              </a:cxnLst>
              <a:rect l="0" t="0" r="r" b="b"/>
              <a:pathLst>
                <a:path w="359" h="169">
                  <a:moveTo>
                    <a:pt x="359" y="169"/>
                  </a:moveTo>
                  <a:cubicBezTo>
                    <a:pt x="357" y="75"/>
                    <a:pt x="281" y="0"/>
                    <a:pt x="186" y="0"/>
                  </a:cubicBezTo>
                  <a:cubicBezTo>
                    <a:pt x="173" y="0"/>
                    <a:pt x="173" y="0"/>
                    <a:pt x="173" y="0"/>
                  </a:cubicBezTo>
                  <a:cubicBezTo>
                    <a:pt x="79" y="0"/>
                    <a:pt x="3" y="75"/>
                    <a:pt x="0" y="169"/>
                  </a:cubicBezTo>
                  <a:lnTo>
                    <a:pt x="359" y="16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63" name="îsľîdé">
              <a:extLst>
                <a:ext uri="{FF2B5EF4-FFF2-40B4-BE49-F238E27FC236}">
                  <a16:creationId xmlns:a16="http://schemas.microsoft.com/office/drawing/2014/main" id="{B691A4F1-E4C1-4F1F-B9D1-876A1E741821}"/>
                </a:ext>
              </a:extLst>
            </p:cNvPr>
            <p:cNvSpPr/>
            <p:nvPr/>
          </p:nvSpPr>
          <p:spPr bwMode="auto">
            <a:xfrm>
              <a:off x="3266509" y="4036578"/>
              <a:ext cx="757270" cy="1586814"/>
            </a:xfrm>
            <a:custGeom>
              <a:avLst/>
              <a:gdLst>
                <a:gd name="T0" fmla="*/ 741 w 741"/>
                <a:gd name="T1" fmla="*/ 1492 h 1555"/>
                <a:gd name="T2" fmla="*/ 678 w 741"/>
                <a:gd name="T3" fmla="*/ 1555 h 1555"/>
                <a:gd name="T4" fmla="*/ 63 w 741"/>
                <a:gd name="T5" fmla="*/ 1555 h 1555"/>
                <a:gd name="T6" fmla="*/ 0 w 741"/>
                <a:gd name="T7" fmla="*/ 1492 h 1555"/>
                <a:gd name="T8" fmla="*/ 0 w 741"/>
                <a:gd name="T9" fmla="*/ 62 h 1555"/>
                <a:gd name="T10" fmla="*/ 63 w 741"/>
                <a:gd name="T11" fmla="*/ 0 h 1555"/>
                <a:gd name="T12" fmla="*/ 678 w 741"/>
                <a:gd name="T13" fmla="*/ 0 h 1555"/>
                <a:gd name="T14" fmla="*/ 741 w 741"/>
                <a:gd name="T15" fmla="*/ 62 h 1555"/>
                <a:gd name="T16" fmla="*/ 741 w 741"/>
                <a:gd name="T17" fmla="*/ 1492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1" h="1555">
                  <a:moveTo>
                    <a:pt x="741" y="1492"/>
                  </a:moveTo>
                  <a:cubicBezTo>
                    <a:pt x="741" y="1527"/>
                    <a:pt x="713" y="1555"/>
                    <a:pt x="678" y="1555"/>
                  </a:cubicBezTo>
                  <a:cubicBezTo>
                    <a:pt x="63" y="1555"/>
                    <a:pt x="63" y="1555"/>
                    <a:pt x="63" y="1555"/>
                  </a:cubicBezTo>
                  <a:cubicBezTo>
                    <a:pt x="28" y="1555"/>
                    <a:pt x="0" y="1527"/>
                    <a:pt x="0" y="1492"/>
                  </a:cubicBezTo>
                  <a:cubicBezTo>
                    <a:pt x="0" y="62"/>
                    <a:pt x="0" y="62"/>
                    <a:pt x="0" y="62"/>
                  </a:cubicBezTo>
                  <a:cubicBezTo>
                    <a:pt x="0" y="28"/>
                    <a:pt x="28" y="0"/>
                    <a:pt x="63" y="0"/>
                  </a:cubicBezTo>
                  <a:cubicBezTo>
                    <a:pt x="678" y="0"/>
                    <a:pt x="678" y="0"/>
                    <a:pt x="678" y="0"/>
                  </a:cubicBezTo>
                  <a:cubicBezTo>
                    <a:pt x="713" y="0"/>
                    <a:pt x="741" y="28"/>
                    <a:pt x="741" y="62"/>
                  </a:cubicBezTo>
                  <a:lnTo>
                    <a:pt x="741" y="1492"/>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64" name="iṧľiḋè">
              <a:extLst>
                <a:ext uri="{FF2B5EF4-FFF2-40B4-BE49-F238E27FC236}">
                  <a16:creationId xmlns:a16="http://schemas.microsoft.com/office/drawing/2014/main" id="{73A790F9-7D4E-41BF-8F59-ED1C4C2C70CB}"/>
                </a:ext>
              </a:extLst>
            </p:cNvPr>
            <p:cNvSpPr/>
            <p:nvPr/>
          </p:nvSpPr>
          <p:spPr bwMode="auto">
            <a:xfrm>
              <a:off x="3312675" y="4175080"/>
              <a:ext cx="664938" cy="18764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65" name="î$ḻíḍe">
              <a:extLst>
                <a:ext uri="{FF2B5EF4-FFF2-40B4-BE49-F238E27FC236}">
                  <a16:creationId xmlns:a16="http://schemas.microsoft.com/office/drawing/2014/main" id="{CC22F8AD-BC7C-4ACF-9F45-35F30629672F}"/>
                </a:ext>
              </a:extLst>
            </p:cNvPr>
            <p:cNvSpPr/>
            <p:nvPr/>
          </p:nvSpPr>
          <p:spPr bwMode="auto">
            <a:xfrm>
              <a:off x="3308952" y="4731321"/>
              <a:ext cx="673129" cy="195838"/>
            </a:xfrm>
            <a:custGeom>
              <a:avLst/>
              <a:gdLst>
                <a:gd name="T0" fmla="*/ 898 w 904"/>
                <a:gd name="T1" fmla="*/ 258 h 263"/>
                <a:gd name="T2" fmla="*/ 898 w 904"/>
                <a:gd name="T3" fmla="*/ 252 h 263"/>
                <a:gd name="T4" fmla="*/ 11 w 904"/>
                <a:gd name="T5" fmla="*/ 252 h 263"/>
                <a:gd name="T6" fmla="*/ 11 w 904"/>
                <a:gd name="T7" fmla="*/ 11 h 263"/>
                <a:gd name="T8" fmla="*/ 893 w 904"/>
                <a:gd name="T9" fmla="*/ 11 h 263"/>
                <a:gd name="T10" fmla="*/ 893 w 904"/>
                <a:gd name="T11" fmla="*/ 258 h 263"/>
                <a:gd name="T12" fmla="*/ 898 w 904"/>
                <a:gd name="T13" fmla="*/ 258 h 263"/>
                <a:gd name="T14" fmla="*/ 898 w 904"/>
                <a:gd name="T15" fmla="*/ 252 h 263"/>
                <a:gd name="T16" fmla="*/ 898 w 904"/>
                <a:gd name="T17" fmla="*/ 258 h 263"/>
                <a:gd name="T18" fmla="*/ 904 w 904"/>
                <a:gd name="T19" fmla="*/ 258 h 263"/>
                <a:gd name="T20" fmla="*/ 904 w 904"/>
                <a:gd name="T21" fmla="*/ 0 h 263"/>
                <a:gd name="T22" fmla="*/ 0 w 904"/>
                <a:gd name="T23" fmla="*/ 0 h 263"/>
                <a:gd name="T24" fmla="*/ 0 w 904"/>
                <a:gd name="T25" fmla="*/ 263 h 263"/>
                <a:gd name="T26" fmla="*/ 904 w 904"/>
                <a:gd name="T27" fmla="*/ 263 h 263"/>
                <a:gd name="T28" fmla="*/ 904 w 904"/>
                <a:gd name="T29" fmla="*/ 258 h 263"/>
                <a:gd name="T30" fmla="*/ 898 w 904"/>
                <a:gd name="T31" fmla="*/ 25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4" h="263">
                  <a:moveTo>
                    <a:pt x="898" y="258"/>
                  </a:moveTo>
                  <a:lnTo>
                    <a:pt x="898" y="252"/>
                  </a:lnTo>
                  <a:lnTo>
                    <a:pt x="11" y="252"/>
                  </a:lnTo>
                  <a:lnTo>
                    <a:pt x="11" y="11"/>
                  </a:lnTo>
                  <a:lnTo>
                    <a:pt x="893" y="11"/>
                  </a:lnTo>
                  <a:lnTo>
                    <a:pt x="893" y="258"/>
                  </a:lnTo>
                  <a:lnTo>
                    <a:pt x="898" y="258"/>
                  </a:lnTo>
                  <a:lnTo>
                    <a:pt x="898" y="252"/>
                  </a:lnTo>
                  <a:lnTo>
                    <a:pt x="898" y="258"/>
                  </a:lnTo>
                  <a:lnTo>
                    <a:pt x="904" y="258"/>
                  </a:lnTo>
                  <a:lnTo>
                    <a:pt x="904" y="0"/>
                  </a:lnTo>
                  <a:lnTo>
                    <a:pt x="0" y="0"/>
                  </a:lnTo>
                  <a:lnTo>
                    <a:pt x="0" y="263"/>
                  </a:lnTo>
                  <a:lnTo>
                    <a:pt x="904" y="263"/>
                  </a:lnTo>
                  <a:lnTo>
                    <a:pt x="904" y="258"/>
                  </a:lnTo>
                  <a:lnTo>
                    <a:pt x="898" y="25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66" name="íṧ1îḍê">
              <a:extLst>
                <a:ext uri="{FF2B5EF4-FFF2-40B4-BE49-F238E27FC236}">
                  <a16:creationId xmlns:a16="http://schemas.microsoft.com/office/drawing/2014/main" id="{4F8BFD41-C709-4749-AA27-97E73638B6C6}"/>
                </a:ext>
              </a:extLst>
            </p:cNvPr>
            <p:cNvSpPr/>
            <p:nvPr/>
          </p:nvSpPr>
          <p:spPr bwMode="auto">
            <a:xfrm>
              <a:off x="3312675" y="4384322"/>
              <a:ext cx="664938" cy="18764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67" name="íšľîdê">
              <a:extLst>
                <a:ext uri="{FF2B5EF4-FFF2-40B4-BE49-F238E27FC236}">
                  <a16:creationId xmlns:a16="http://schemas.microsoft.com/office/drawing/2014/main" id="{6C95EA9F-7D1D-4DE6-8457-D5FEC9F01248}"/>
                </a:ext>
              </a:extLst>
            </p:cNvPr>
            <p:cNvSpPr/>
            <p:nvPr/>
          </p:nvSpPr>
          <p:spPr bwMode="auto">
            <a:xfrm>
              <a:off x="3343204" y="4456552"/>
              <a:ext cx="460914" cy="41699"/>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68" name="íŝḷïḑé">
              <a:extLst>
                <a:ext uri="{FF2B5EF4-FFF2-40B4-BE49-F238E27FC236}">
                  <a16:creationId xmlns:a16="http://schemas.microsoft.com/office/drawing/2014/main" id="{9EBBDAC3-EB16-424F-829B-937169D07782}"/>
                </a:ext>
              </a:extLst>
            </p:cNvPr>
            <p:cNvSpPr/>
            <p:nvPr/>
          </p:nvSpPr>
          <p:spPr bwMode="auto">
            <a:xfrm>
              <a:off x="3816032" y="4456552"/>
              <a:ext cx="35741" cy="41699"/>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69" name="îŝļíḍe">
              <a:extLst>
                <a:ext uri="{FF2B5EF4-FFF2-40B4-BE49-F238E27FC236}">
                  <a16:creationId xmlns:a16="http://schemas.microsoft.com/office/drawing/2014/main" id="{6D18CB69-E180-46C6-911C-B6DE1166748B}"/>
                </a:ext>
              </a:extLst>
            </p:cNvPr>
            <p:cNvSpPr/>
            <p:nvPr/>
          </p:nvSpPr>
          <p:spPr bwMode="auto">
            <a:xfrm>
              <a:off x="3864432" y="4456552"/>
              <a:ext cx="35741" cy="41699"/>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70" name="îşļîḍê">
              <a:extLst>
                <a:ext uri="{FF2B5EF4-FFF2-40B4-BE49-F238E27FC236}">
                  <a16:creationId xmlns:a16="http://schemas.microsoft.com/office/drawing/2014/main" id="{3BBB41B7-D4FA-4579-82B8-5B9E452C050B}"/>
                </a:ext>
              </a:extLst>
            </p:cNvPr>
            <p:cNvSpPr/>
            <p:nvPr/>
          </p:nvSpPr>
          <p:spPr bwMode="auto">
            <a:xfrm>
              <a:off x="3911342" y="4456552"/>
              <a:ext cx="35741" cy="41699"/>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71" name="îŝľíḍe">
              <a:extLst>
                <a:ext uri="{FF2B5EF4-FFF2-40B4-BE49-F238E27FC236}">
                  <a16:creationId xmlns:a16="http://schemas.microsoft.com/office/drawing/2014/main" id="{BA5D4CF3-614C-4E5A-B498-19EDC505165C}"/>
                </a:ext>
              </a:extLst>
            </p:cNvPr>
            <p:cNvSpPr/>
            <p:nvPr/>
          </p:nvSpPr>
          <p:spPr bwMode="auto">
            <a:xfrm>
              <a:off x="3378201" y="4821422"/>
              <a:ext cx="41698" cy="17126"/>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72" name="isļîde">
              <a:extLst>
                <a:ext uri="{FF2B5EF4-FFF2-40B4-BE49-F238E27FC236}">
                  <a16:creationId xmlns:a16="http://schemas.microsoft.com/office/drawing/2014/main" id="{5D1D6A48-AC74-489A-8DE2-01F9995ABFB0}"/>
                </a:ext>
              </a:extLst>
            </p:cNvPr>
            <p:cNvSpPr/>
            <p:nvPr/>
          </p:nvSpPr>
          <p:spPr bwMode="auto">
            <a:xfrm>
              <a:off x="3528612" y="4821422"/>
              <a:ext cx="40209" cy="17126"/>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73" name="iṥḷîďé">
              <a:extLst>
                <a:ext uri="{FF2B5EF4-FFF2-40B4-BE49-F238E27FC236}">
                  <a16:creationId xmlns:a16="http://schemas.microsoft.com/office/drawing/2014/main" id="{C6372A96-94D4-4C77-B38D-F05D886B09A5}"/>
                </a:ext>
              </a:extLst>
            </p:cNvPr>
            <p:cNvSpPr/>
            <p:nvPr/>
          </p:nvSpPr>
          <p:spPr bwMode="auto">
            <a:xfrm>
              <a:off x="3440748" y="4821422"/>
              <a:ext cx="17126" cy="17126"/>
            </a:xfrm>
            <a:prstGeom prst="ellipse">
              <a:avLst/>
            </a:prstGeom>
            <a:solidFill>
              <a:srgbClr val="FF7B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74" name="ïṣḷíḓê">
              <a:extLst>
                <a:ext uri="{FF2B5EF4-FFF2-40B4-BE49-F238E27FC236}">
                  <a16:creationId xmlns:a16="http://schemas.microsoft.com/office/drawing/2014/main" id="{B9B1749C-B049-46CA-B889-B62FFD1038E4}"/>
                </a:ext>
              </a:extLst>
            </p:cNvPr>
            <p:cNvSpPr/>
            <p:nvPr/>
          </p:nvSpPr>
          <p:spPr bwMode="auto">
            <a:xfrm>
              <a:off x="3490637" y="4821422"/>
              <a:ext cx="17126" cy="17126"/>
            </a:xfrm>
            <a:prstGeom prst="ellipse">
              <a:avLst/>
            </a:prstGeom>
            <a:solidFill>
              <a:srgbClr val="8BC5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75" name="îSľïďé">
              <a:extLst>
                <a:ext uri="{FF2B5EF4-FFF2-40B4-BE49-F238E27FC236}">
                  <a16:creationId xmlns:a16="http://schemas.microsoft.com/office/drawing/2014/main" id="{B300A82F-9777-41FD-95BE-ECA1DF037E4D}"/>
                </a:ext>
              </a:extLst>
            </p:cNvPr>
            <p:cNvSpPr/>
            <p:nvPr/>
          </p:nvSpPr>
          <p:spPr bwMode="auto">
            <a:xfrm>
              <a:off x="3862198" y="4805040"/>
              <a:ext cx="49889" cy="49891"/>
            </a:xfrm>
            <a:custGeom>
              <a:avLst/>
              <a:gdLst>
                <a:gd name="T0" fmla="*/ 49 w 49"/>
                <a:gd name="T1" fmla="*/ 41 h 49"/>
                <a:gd name="T2" fmla="*/ 41 w 49"/>
                <a:gd name="T3" fmla="*/ 49 h 49"/>
                <a:gd name="T4" fmla="*/ 7 w 49"/>
                <a:gd name="T5" fmla="*/ 49 h 49"/>
                <a:gd name="T6" fmla="*/ 0 w 49"/>
                <a:gd name="T7" fmla="*/ 41 h 49"/>
                <a:gd name="T8" fmla="*/ 0 w 49"/>
                <a:gd name="T9" fmla="*/ 7 h 49"/>
                <a:gd name="T10" fmla="*/ 7 w 49"/>
                <a:gd name="T11" fmla="*/ 0 h 49"/>
                <a:gd name="T12" fmla="*/ 41 w 49"/>
                <a:gd name="T13" fmla="*/ 0 h 49"/>
                <a:gd name="T14" fmla="*/ 49 w 49"/>
                <a:gd name="T15" fmla="*/ 7 h 49"/>
                <a:gd name="T16" fmla="*/ 49 w 49"/>
                <a:gd name="T17"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41"/>
                  </a:moveTo>
                  <a:cubicBezTo>
                    <a:pt x="49" y="45"/>
                    <a:pt x="45" y="49"/>
                    <a:pt x="41" y="49"/>
                  </a:cubicBezTo>
                  <a:cubicBezTo>
                    <a:pt x="7" y="49"/>
                    <a:pt x="7" y="49"/>
                    <a:pt x="7" y="49"/>
                  </a:cubicBezTo>
                  <a:cubicBezTo>
                    <a:pt x="3" y="49"/>
                    <a:pt x="0" y="45"/>
                    <a:pt x="0" y="41"/>
                  </a:cubicBezTo>
                  <a:cubicBezTo>
                    <a:pt x="0" y="7"/>
                    <a:pt x="0" y="7"/>
                    <a:pt x="0" y="7"/>
                  </a:cubicBezTo>
                  <a:cubicBezTo>
                    <a:pt x="0" y="3"/>
                    <a:pt x="3" y="0"/>
                    <a:pt x="7" y="0"/>
                  </a:cubicBezTo>
                  <a:cubicBezTo>
                    <a:pt x="41" y="0"/>
                    <a:pt x="41" y="0"/>
                    <a:pt x="41" y="0"/>
                  </a:cubicBezTo>
                  <a:cubicBezTo>
                    <a:pt x="45" y="0"/>
                    <a:pt x="49" y="3"/>
                    <a:pt x="49" y="7"/>
                  </a:cubicBezTo>
                  <a:lnTo>
                    <a:pt x="49" y="41"/>
                  </a:lnTo>
                  <a:close/>
                </a:path>
              </a:pathLst>
            </a:custGeom>
            <a:solidFill>
              <a:srgbClr val="0071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76" name="išľíďè">
              <a:extLst>
                <a:ext uri="{FF2B5EF4-FFF2-40B4-BE49-F238E27FC236}">
                  <a16:creationId xmlns:a16="http://schemas.microsoft.com/office/drawing/2014/main" id="{A36E3EA1-835C-4161-81B6-41D5B197D37A}"/>
                </a:ext>
              </a:extLst>
            </p:cNvPr>
            <p:cNvSpPr/>
            <p:nvPr/>
          </p:nvSpPr>
          <p:spPr bwMode="auto">
            <a:xfrm>
              <a:off x="3591904" y="4805040"/>
              <a:ext cx="247955" cy="49891"/>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77" name="íṧľîďè">
              <a:extLst>
                <a:ext uri="{FF2B5EF4-FFF2-40B4-BE49-F238E27FC236}">
                  <a16:creationId xmlns:a16="http://schemas.microsoft.com/office/drawing/2014/main" id="{AEFABAF2-0A48-4167-BC91-4B3ABB787526}"/>
                </a:ext>
              </a:extLst>
            </p:cNvPr>
            <p:cNvSpPr/>
            <p:nvPr/>
          </p:nvSpPr>
          <p:spPr bwMode="auto">
            <a:xfrm>
              <a:off x="3430324" y="5062683"/>
              <a:ext cx="429641" cy="428909"/>
            </a:xfrm>
            <a:custGeom>
              <a:avLst/>
              <a:gdLst>
                <a:gd name="T0" fmla="*/ 274 w 577"/>
                <a:gd name="T1" fmla="*/ 0 h 576"/>
                <a:gd name="T2" fmla="*/ 0 w 577"/>
                <a:gd name="T3" fmla="*/ 72 h 576"/>
                <a:gd name="T4" fmla="*/ 0 w 577"/>
                <a:gd name="T5" fmla="*/ 375 h 576"/>
                <a:gd name="T6" fmla="*/ 132 w 577"/>
                <a:gd name="T7" fmla="*/ 557 h 576"/>
                <a:gd name="T8" fmla="*/ 436 w 577"/>
                <a:gd name="T9" fmla="*/ 557 h 576"/>
                <a:gd name="T10" fmla="*/ 557 w 577"/>
                <a:gd name="T11" fmla="*/ 375 h 576"/>
                <a:gd name="T12" fmla="*/ 557 w 577"/>
                <a:gd name="T13" fmla="*/ 72 h 576"/>
                <a:gd name="T14" fmla="*/ 536 w 577"/>
                <a:gd name="T15" fmla="*/ 233 h 576"/>
                <a:gd name="T16" fmla="*/ 517 w 577"/>
                <a:gd name="T17" fmla="*/ 51 h 576"/>
                <a:gd name="T18" fmla="*/ 517 w 577"/>
                <a:gd name="T19" fmla="*/ 294 h 576"/>
                <a:gd name="T20" fmla="*/ 132 w 577"/>
                <a:gd name="T21" fmla="*/ 495 h 576"/>
                <a:gd name="T22" fmla="*/ 374 w 577"/>
                <a:gd name="T23" fmla="*/ 495 h 576"/>
                <a:gd name="T24" fmla="*/ 405 w 577"/>
                <a:gd name="T25" fmla="*/ 486 h 576"/>
                <a:gd name="T26" fmla="*/ 162 w 577"/>
                <a:gd name="T27" fmla="*/ 486 h 576"/>
                <a:gd name="T28" fmla="*/ 152 w 577"/>
                <a:gd name="T29" fmla="*/ 516 h 576"/>
                <a:gd name="T30" fmla="*/ 395 w 577"/>
                <a:gd name="T31" fmla="*/ 516 h 576"/>
                <a:gd name="T32" fmla="*/ 496 w 577"/>
                <a:gd name="T33" fmla="*/ 91 h 576"/>
                <a:gd name="T34" fmla="*/ 496 w 577"/>
                <a:gd name="T35" fmla="*/ 333 h 576"/>
                <a:gd name="T36" fmla="*/ 476 w 577"/>
                <a:gd name="T37" fmla="*/ 132 h 576"/>
                <a:gd name="T38" fmla="*/ 476 w 577"/>
                <a:gd name="T39" fmla="*/ 375 h 576"/>
                <a:gd name="T40" fmla="*/ 455 w 577"/>
                <a:gd name="T41" fmla="*/ 172 h 576"/>
                <a:gd name="T42" fmla="*/ 455 w 577"/>
                <a:gd name="T43" fmla="*/ 414 h 576"/>
                <a:gd name="T44" fmla="*/ 436 w 577"/>
                <a:gd name="T45" fmla="*/ 213 h 576"/>
                <a:gd name="T46" fmla="*/ 446 w 577"/>
                <a:gd name="T47" fmla="*/ 455 h 576"/>
                <a:gd name="T48" fmla="*/ 416 w 577"/>
                <a:gd name="T49" fmla="*/ 253 h 576"/>
                <a:gd name="T50" fmla="*/ 395 w 577"/>
                <a:gd name="T51" fmla="*/ 51 h 576"/>
                <a:gd name="T52" fmla="*/ 395 w 577"/>
                <a:gd name="T53" fmla="*/ 294 h 576"/>
                <a:gd name="T54" fmla="*/ 374 w 577"/>
                <a:gd name="T55" fmla="*/ 91 h 576"/>
                <a:gd name="T56" fmla="*/ 374 w 577"/>
                <a:gd name="T57" fmla="*/ 333 h 576"/>
                <a:gd name="T58" fmla="*/ 355 w 577"/>
                <a:gd name="T59" fmla="*/ 132 h 576"/>
                <a:gd name="T60" fmla="*/ 355 w 577"/>
                <a:gd name="T61" fmla="*/ 375 h 576"/>
                <a:gd name="T62" fmla="*/ 335 w 577"/>
                <a:gd name="T63" fmla="*/ 172 h 576"/>
                <a:gd name="T64" fmla="*/ 335 w 577"/>
                <a:gd name="T65" fmla="*/ 414 h 576"/>
                <a:gd name="T66" fmla="*/ 314 w 577"/>
                <a:gd name="T67" fmla="*/ 213 h 576"/>
                <a:gd name="T68" fmla="*/ 324 w 577"/>
                <a:gd name="T69" fmla="*/ 455 h 576"/>
                <a:gd name="T70" fmla="*/ 293 w 577"/>
                <a:gd name="T71" fmla="*/ 253 h 576"/>
                <a:gd name="T72" fmla="*/ 274 w 577"/>
                <a:gd name="T73" fmla="*/ 51 h 576"/>
                <a:gd name="T74" fmla="*/ 274 w 577"/>
                <a:gd name="T75" fmla="*/ 294 h 576"/>
                <a:gd name="T76" fmla="*/ 254 w 577"/>
                <a:gd name="T77" fmla="*/ 91 h 576"/>
                <a:gd name="T78" fmla="*/ 254 w 577"/>
                <a:gd name="T79" fmla="*/ 333 h 576"/>
                <a:gd name="T80" fmla="*/ 233 w 577"/>
                <a:gd name="T81" fmla="*/ 132 h 576"/>
                <a:gd name="T82" fmla="*/ 233 w 577"/>
                <a:gd name="T83" fmla="*/ 375 h 576"/>
                <a:gd name="T84" fmla="*/ 213 w 577"/>
                <a:gd name="T85" fmla="*/ 172 h 576"/>
                <a:gd name="T86" fmla="*/ 213 w 577"/>
                <a:gd name="T87" fmla="*/ 414 h 576"/>
                <a:gd name="T88" fmla="*/ 193 w 577"/>
                <a:gd name="T89" fmla="*/ 213 h 576"/>
                <a:gd name="T90" fmla="*/ 203 w 577"/>
                <a:gd name="T91" fmla="*/ 455 h 576"/>
                <a:gd name="T92" fmla="*/ 173 w 577"/>
                <a:gd name="T93" fmla="*/ 253 h 576"/>
                <a:gd name="T94" fmla="*/ 152 w 577"/>
                <a:gd name="T95" fmla="*/ 51 h 576"/>
                <a:gd name="T96" fmla="*/ 152 w 577"/>
                <a:gd name="T97" fmla="*/ 294 h 576"/>
                <a:gd name="T98" fmla="*/ 132 w 577"/>
                <a:gd name="T99" fmla="*/ 91 h 576"/>
                <a:gd name="T100" fmla="*/ 132 w 577"/>
                <a:gd name="T101" fmla="*/ 333 h 576"/>
                <a:gd name="T102" fmla="*/ 112 w 577"/>
                <a:gd name="T103" fmla="*/ 132 h 576"/>
                <a:gd name="T104" fmla="*/ 112 w 577"/>
                <a:gd name="T105" fmla="*/ 375 h 576"/>
                <a:gd name="T106" fmla="*/ 92 w 577"/>
                <a:gd name="T107" fmla="*/ 172 h 576"/>
                <a:gd name="T108" fmla="*/ 92 w 577"/>
                <a:gd name="T109" fmla="*/ 414 h 576"/>
                <a:gd name="T110" fmla="*/ 71 w 577"/>
                <a:gd name="T111" fmla="*/ 213 h 576"/>
                <a:gd name="T112" fmla="*/ 81 w 577"/>
                <a:gd name="T113" fmla="*/ 455 h 576"/>
                <a:gd name="T114" fmla="*/ 51 w 577"/>
                <a:gd name="T115" fmla="*/ 253 h 576"/>
                <a:gd name="T116" fmla="*/ 31 w 577"/>
                <a:gd name="T117" fmla="*/ 51 h 576"/>
                <a:gd name="T118" fmla="*/ 31 w 577"/>
                <a:gd name="T119" fmla="*/ 294 h 576"/>
                <a:gd name="T120" fmla="*/ 31 w 577"/>
                <a:gd name="T121" fmla="*/ 546 h 576"/>
                <a:gd name="T122" fmla="*/ 274 w 577"/>
                <a:gd name="T123" fmla="*/ 546 h 576"/>
                <a:gd name="T124" fmla="*/ 517 w 577"/>
                <a:gd name="T125" fmla="*/ 546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7" h="576">
                  <a:moveTo>
                    <a:pt x="577" y="30"/>
                  </a:moveTo>
                  <a:lnTo>
                    <a:pt x="577" y="20"/>
                  </a:lnTo>
                  <a:lnTo>
                    <a:pt x="557" y="20"/>
                  </a:lnTo>
                  <a:lnTo>
                    <a:pt x="557" y="0"/>
                  </a:lnTo>
                  <a:lnTo>
                    <a:pt x="546" y="0"/>
                  </a:lnTo>
                  <a:lnTo>
                    <a:pt x="546" y="20"/>
                  </a:lnTo>
                  <a:lnTo>
                    <a:pt x="536" y="20"/>
                  </a:lnTo>
                  <a:lnTo>
                    <a:pt x="536" y="0"/>
                  </a:lnTo>
                  <a:lnTo>
                    <a:pt x="527" y="0"/>
                  </a:lnTo>
                  <a:lnTo>
                    <a:pt x="527" y="20"/>
                  </a:lnTo>
                  <a:lnTo>
                    <a:pt x="517" y="20"/>
                  </a:lnTo>
                  <a:lnTo>
                    <a:pt x="517" y="0"/>
                  </a:lnTo>
                  <a:lnTo>
                    <a:pt x="506" y="0"/>
                  </a:lnTo>
                  <a:lnTo>
                    <a:pt x="506" y="20"/>
                  </a:lnTo>
                  <a:lnTo>
                    <a:pt x="496" y="20"/>
                  </a:lnTo>
                  <a:lnTo>
                    <a:pt x="496" y="0"/>
                  </a:lnTo>
                  <a:lnTo>
                    <a:pt x="486" y="0"/>
                  </a:lnTo>
                  <a:lnTo>
                    <a:pt x="486" y="20"/>
                  </a:lnTo>
                  <a:lnTo>
                    <a:pt x="476" y="20"/>
                  </a:lnTo>
                  <a:lnTo>
                    <a:pt x="476" y="0"/>
                  </a:lnTo>
                  <a:lnTo>
                    <a:pt x="465" y="0"/>
                  </a:lnTo>
                  <a:lnTo>
                    <a:pt x="465" y="20"/>
                  </a:lnTo>
                  <a:lnTo>
                    <a:pt x="455" y="20"/>
                  </a:lnTo>
                  <a:lnTo>
                    <a:pt x="455" y="0"/>
                  </a:lnTo>
                  <a:lnTo>
                    <a:pt x="446" y="0"/>
                  </a:lnTo>
                  <a:lnTo>
                    <a:pt x="446" y="20"/>
                  </a:lnTo>
                  <a:lnTo>
                    <a:pt x="436" y="20"/>
                  </a:lnTo>
                  <a:lnTo>
                    <a:pt x="436" y="0"/>
                  </a:lnTo>
                  <a:lnTo>
                    <a:pt x="425" y="0"/>
                  </a:lnTo>
                  <a:lnTo>
                    <a:pt x="425" y="20"/>
                  </a:lnTo>
                  <a:lnTo>
                    <a:pt x="416" y="20"/>
                  </a:lnTo>
                  <a:lnTo>
                    <a:pt x="416" y="0"/>
                  </a:lnTo>
                  <a:lnTo>
                    <a:pt x="405" y="0"/>
                  </a:lnTo>
                  <a:lnTo>
                    <a:pt x="405" y="20"/>
                  </a:lnTo>
                  <a:lnTo>
                    <a:pt x="395" y="20"/>
                  </a:lnTo>
                  <a:lnTo>
                    <a:pt x="395" y="0"/>
                  </a:lnTo>
                  <a:lnTo>
                    <a:pt x="384" y="0"/>
                  </a:lnTo>
                  <a:lnTo>
                    <a:pt x="384" y="20"/>
                  </a:lnTo>
                  <a:lnTo>
                    <a:pt x="374" y="20"/>
                  </a:lnTo>
                  <a:lnTo>
                    <a:pt x="374" y="0"/>
                  </a:lnTo>
                  <a:lnTo>
                    <a:pt x="365" y="0"/>
                  </a:lnTo>
                  <a:lnTo>
                    <a:pt x="365" y="20"/>
                  </a:lnTo>
                  <a:lnTo>
                    <a:pt x="355" y="20"/>
                  </a:lnTo>
                  <a:lnTo>
                    <a:pt x="355" y="0"/>
                  </a:lnTo>
                  <a:lnTo>
                    <a:pt x="344" y="0"/>
                  </a:lnTo>
                  <a:lnTo>
                    <a:pt x="344" y="20"/>
                  </a:lnTo>
                  <a:lnTo>
                    <a:pt x="335" y="20"/>
                  </a:lnTo>
                  <a:lnTo>
                    <a:pt x="335" y="0"/>
                  </a:lnTo>
                  <a:lnTo>
                    <a:pt x="324" y="0"/>
                  </a:lnTo>
                  <a:lnTo>
                    <a:pt x="324" y="20"/>
                  </a:lnTo>
                  <a:lnTo>
                    <a:pt x="314" y="20"/>
                  </a:lnTo>
                  <a:lnTo>
                    <a:pt x="314" y="0"/>
                  </a:lnTo>
                  <a:lnTo>
                    <a:pt x="303" y="0"/>
                  </a:lnTo>
                  <a:lnTo>
                    <a:pt x="303" y="20"/>
                  </a:lnTo>
                  <a:lnTo>
                    <a:pt x="293" y="20"/>
                  </a:lnTo>
                  <a:lnTo>
                    <a:pt x="293" y="0"/>
                  </a:lnTo>
                  <a:lnTo>
                    <a:pt x="284" y="0"/>
                  </a:lnTo>
                  <a:lnTo>
                    <a:pt x="284" y="20"/>
                  </a:lnTo>
                  <a:lnTo>
                    <a:pt x="274" y="20"/>
                  </a:lnTo>
                  <a:lnTo>
                    <a:pt x="274" y="0"/>
                  </a:lnTo>
                  <a:lnTo>
                    <a:pt x="263" y="0"/>
                  </a:lnTo>
                  <a:lnTo>
                    <a:pt x="263" y="20"/>
                  </a:lnTo>
                  <a:lnTo>
                    <a:pt x="254" y="20"/>
                  </a:lnTo>
                  <a:lnTo>
                    <a:pt x="254" y="0"/>
                  </a:lnTo>
                  <a:lnTo>
                    <a:pt x="243" y="0"/>
                  </a:lnTo>
                  <a:lnTo>
                    <a:pt x="243" y="20"/>
                  </a:lnTo>
                  <a:lnTo>
                    <a:pt x="233" y="20"/>
                  </a:lnTo>
                  <a:lnTo>
                    <a:pt x="233" y="0"/>
                  </a:lnTo>
                  <a:lnTo>
                    <a:pt x="222" y="0"/>
                  </a:lnTo>
                  <a:lnTo>
                    <a:pt x="222" y="20"/>
                  </a:lnTo>
                  <a:lnTo>
                    <a:pt x="213" y="20"/>
                  </a:lnTo>
                  <a:lnTo>
                    <a:pt x="213" y="0"/>
                  </a:lnTo>
                  <a:lnTo>
                    <a:pt x="203" y="0"/>
                  </a:lnTo>
                  <a:lnTo>
                    <a:pt x="203" y="20"/>
                  </a:lnTo>
                  <a:lnTo>
                    <a:pt x="193" y="20"/>
                  </a:lnTo>
                  <a:lnTo>
                    <a:pt x="193" y="0"/>
                  </a:lnTo>
                  <a:lnTo>
                    <a:pt x="182" y="0"/>
                  </a:lnTo>
                  <a:lnTo>
                    <a:pt x="182" y="20"/>
                  </a:lnTo>
                  <a:lnTo>
                    <a:pt x="173" y="20"/>
                  </a:lnTo>
                  <a:lnTo>
                    <a:pt x="173" y="0"/>
                  </a:lnTo>
                  <a:lnTo>
                    <a:pt x="162" y="0"/>
                  </a:lnTo>
                  <a:lnTo>
                    <a:pt x="162" y="20"/>
                  </a:lnTo>
                  <a:lnTo>
                    <a:pt x="152" y="20"/>
                  </a:lnTo>
                  <a:lnTo>
                    <a:pt x="152" y="0"/>
                  </a:lnTo>
                  <a:lnTo>
                    <a:pt x="141" y="0"/>
                  </a:lnTo>
                  <a:lnTo>
                    <a:pt x="141" y="20"/>
                  </a:lnTo>
                  <a:lnTo>
                    <a:pt x="132" y="20"/>
                  </a:lnTo>
                  <a:lnTo>
                    <a:pt x="132" y="0"/>
                  </a:lnTo>
                  <a:lnTo>
                    <a:pt x="122" y="0"/>
                  </a:lnTo>
                  <a:lnTo>
                    <a:pt x="122" y="20"/>
                  </a:lnTo>
                  <a:lnTo>
                    <a:pt x="112" y="20"/>
                  </a:lnTo>
                  <a:lnTo>
                    <a:pt x="112" y="0"/>
                  </a:lnTo>
                  <a:lnTo>
                    <a:pt x="101" y="0"/>
                  </a:lnTo>
                  <a:lnTo>
                    <a:pt x="101" y="20"/>
                  </a:lnTo>
                  <a:lnTo>
                    <a:pt x="92" y="20"/>
                  </a:lnTo>
                  <a:lnTo>
                    <a:pt x="92" y="0"/>
                  </a:lnTo>
                  <a:lnTo>
                    <a:pt x="81" y="0"/>
                  </a:lnTo>
                  <a:lnTo>
                    <a:pt x="81" y="20"/>
                  </a:lnTo>
                  <a:lnTo>
                    <a:pt x="71" y="20"/>
                  </a:lnTo>
                  <a:lnTo>
                    <a:pt x="71" y="0"/>
                  </a:lnTo>
                  <a:lnTo>
                    <a:pt x="60" y="0"/>
                  </a:lnTo>
                  <a:lnTo>
                    <a:pt x="60" y="20"/>
                  </a:lnTo>
                  <a:lnTo>
                    <a:pt x="51" y="20"/>
                  </a:lnTo>
                  <a:lnTo>
                    <a:pt x="51" y="0"/>
                  </a:lnTo>
                  <a:lnTo>
                    <a:pt x="41" y="0"/>
                  </a:lnTo>
                  <a:lnTo>
                    <a:pt x="41" y="20"/>
                  </a:lnTo>
                  <a:lnTo>
                    <a:pt x="31" y="20"/>
                  </a:lnTo>
                  <a:lnTo>
                    <a:pt x="31" y="0"/>
                  </a:lnTo>
                  <a:lnTo>
                    <a:pt x="20" y="0"/>
                  </a:lnTo>
                  <a:lnTo>
                    <a:pt x="20" y="20"/>
                  </a:lnTo>
                  <a:lnTo>
                    <a:pt x="0" y="20"/>
                  </a:lnTo>
                  <a:lnTo>
                    <a:pt x="0" y="30"/>
                  </a:lnTo>
                  <a:lnTo>
                    <a:pt x="20" y="30"/>
                  </a:lnTo>
                  <a:lnTo>
                    <a:pt x="20" y="40"/>
                  </a:lnTo>
                  <a:lnTo>
                    <a:pt x="0" y="40"/>
                  </a:lnTo>
                  <a:lnTo>
                    <a:pt x="0" y="51"/>
                  </a:lnTo>
                  <a:lnTo>
                    <a:pt x="20" y="51"/>
                  </a:lnTo>
                  <a:lnTo>
                    <a:pt x="20" y="61"/>
                  </a:lnTo>
                  <a:lnTo>
                    <a:pt x="0" y="61"/>
                  </a:lnTo>
                  <a:lnTo>
                    <a:pt x="0" y="72"/>
                  </a:lnTo>
                  <a:lnTo>
                    <a:pt x="20" y="72"/>
                  </a:lnTo>
                  <a:lnTo>
                    <a:pt x="20" y="81"/>
                  </a:lnTo>
                  <a:lnTo>
                    <a:pt x="0" y="81"/>
                  </a:lnTo>
                  <a:lnTo>
                    <a:pt x="0" y="91"/>
                  </a:lnTo>
                  <a:lnTo>
                    <a:pt x="20" y="91"/>
                  </a:lnTo>
                  <a:lnTo>
                    <a:pt x="20" y="100"/>
                  </a:lnTo>
                  <a:lnTo>
                    <a:pt x="0" y="100"/>
                  </a:lnTo>
                  <a:lnTo>
                    <a:pt x="0" y="111"/>
                  </a:lnTo>
                  <a:lnTo>
                    <a:pt x="20" y="111"/>
                  </a:lnTo>
                  <a:lnTo>
                    <a:pt x="20" y="121"/>
                  </a:lnTo>
                  <a:lnTo>
                    <a:pt x="0" y="121"/>
                  </a:lnTo>
                  <a:lnTo>
                    <a:pt x="0" y="132"/>
                  </a:lnTo>
                  <a:lnTo>
                    <a:pt x="20" y="132"/>
                  </a:lnTo>
                  <a:lnTo>
                    <a:pt x="20" y="142"/>
                  </a:lnTo>
                  <a:lnTo>
                    <a:pt x="0" y="142"/>
                  </a:lnTo>
                  <a:lnTo>
                    <a:pt x="0" y="152"/>
                  </a:lnTo>
                  <a:lnTo>
                    <a:pt x="20" y="152"/>
                  </a:lnTo>
                  <a:lnTo>
                    <a:pt x="20" y="162"/>
                  </a:lnTo>
                  <a:lnTo>
                    <a:pt x="0" y="162"/>
                  </a:lnTo>
                  <a:lnTo>
                    <a:pt x="0" y="172"/>
                  </a:lnTo>
                  <a:lnTo>
                    <a:pt x="20" y="172"/>
                  </a:lnTo>
                  <a:lnTo>
                    <a:pt x="20" y="181"/>
                  </a:lnTo>
                  <a:lnTo>
                    <a:pt x="0" y="181"/>
                  </a:lnTo>
                  <a:lnTo>
                    <a:pt x="0" y="192"/>
                  </a:lnTo>
                  <a:lnTo>
                    <a:pt x="20" y="192"/>
                  </a:lnTo>
                  <a:lnTo>
                    <a:pt x="20" y="202"/>
                  </a:lnTo>
                  <a:lnTo>
                    <a:pt x="0" y="202"/>
                  </a:lnTo>
                  <a:lnTo>
                    <a:pt x="0" y="213"/>
                  </a:lnTo>
                  <a:lnTo>
                    <a:pt x="20" y="213"/>
                  </a:lnTo>
                  <a:lnTo>
                    <a:pt x="20" y="222"/>
                  </a:lnTo>
                  <a:lnTo>
                    <a:pt x="0" y="222"/>
                  </a:lnTo>
                  <a:lnTo>
                    <a:pt x="0" y="233"/>
                  </a:lnTo>
                  <a:lnTo>
                    <a:pt x="20" y="233"/>
                  </a:lnTo>
                  <a:lnTo>
                    <a:pt x="20" y="243"/>
                  </a:lnTo>
                  <a:lnTo>
                    <a:pt x="0" y="243"/>
                  </a:lnTo>
                  <a:lnTo>
                    <a:pt x="0" y="253"/>
                  </a:lnTo>
                  <a:lnTo>
                    <a:pt x="20" y="253"/>
                  </a:lnTo>
                  <a:lnTo>
                    <a:pt x="20" y="262"/>
                  </a:lnTo>
                  <a:lnTo>
                    <a:pt x="0" y="262"/>
                  </a:lnTo>
                  <a:lnTo>
                    <a:pt x="0" y="273"/>
                  </a:lnTo>
                  <a:lnTo>
                    <a:pt x="20" y="273"/>
                  </a:lnTo>
                  <a:lnTo>
                    <a:pt x="20" y="283"/>
                  </a:lnTo>
                  <a:lnTo>
                    <a:pt x="0" y="283"/>
                  </a:lnTo>
                  <a:lnTo>
                    <a:pt x="0" y="294"/>
                  </a:lnTo>
                  <a:lnTo>
                    <a:pt x="20" y="294"/>
                  </a:lnTo>
                  <a:lnTo>
                    <a:pt x="20" y="303"/>
                  </a:lnTo>
                  <a:lnTo>
                    <a:pt x="0" y="303"/>
                  </a:lnTo>
                  <a:lnTo>
                    <a:pt x="0" y="314"/>
                  </a:lnTo>
                  <a:lnTo>
                    <a:pt x="20" y="314"/>
                  </a:lnTo>
                  <a:lnTo>
                    <a:pt x="20" y="324"/>
                  </a:lnTo>
                  <a:lnTo>
                    <a:pt x="0" y="324"/>
                  </a:lnTo>
                  <a:lnTo>
                    <a:pt x="0" y="333"/>
                  </a:lnTo>
                  <a:lnTo>
                    <a:pt x="20" y="333"/>
                  </a:lnTo>
                  <a:lnTo>
                    <a:pt x="20" y="343"/>
                  </a:lnTo>
                  <a:lnTo>
                    <a:pt x="0" y="343"/>
                  </a:lnTo>
                  <a:lnTo>
                    <a:pt x="0" y="354"/>
                  </a:lnTo>
                  <a:lnTo>
                    <a:pt x="20" y="354"/>
                  </a:lnTo>
                  <a:lnTo>
                    <a:pt x="20" y="364"/>
                  </a:lnTo>
                  <a:lnTo>
                    <a:pt x="0" y="364"/>
                  </a:lnTo>
                  <a:lnTo>
                    <a:pt x="0" y="375"/>
                  </a:lnTo>
                  <a:lnTo>
                    <a:pt x="20" y="375"/>
                  </a:lnTo>
                  <a:lnTo>
                    <a:pt x="20" y="384"/>
                  </a:lnTo>
                  <a:lnTo>
                    <a:pt x="0" y="384"/>
                  </a:lnTo>
                  <a:lnTo>
                    <a:pt x="0" y="395"/>
                  </a:lnTo>
                  <a:lnTo>
                    <a:pt x="20" y="395"/>
                  </a:lnTo>
                  <a:lnTo>
                    <a:pt x="20" y="405"/>
                  </a:lnTo>
                  <a:lnTo>
                    <a:pt x="0" y="405"/>
                  </a:lnTo>
                  <a:lnTo>
                    <a:pt x="0" y="414"/>
                  </a:lnTo>
                  <a:lnTo>
                    <a:pt x="20" y="414"/>
                  </a:lnTo>
                  <a:lnTo>
                    <a:pt x="20" y="424"/>
                  </a:lnTo>
                  <a:lnTo>
                    <a:pt x="0" y="424"/>
                  </a:lnTo>
                  <a:lnTo>
                    <a:pt x="0" y="435"/>
                  </a:lnTo>
                  <a:lnTo>
                    <a:pt x="20" y="435"/>
                  </a:lnTo>
                  <a:lnTo>
                    <a:pt x="20" y="444"/>
                  </a:lnTo>
                  <a:lnTo>
                    <a:pt x="0" y="444"/>
                  </a:lnTo>
                  <a:lnTo>
                    <a:pt x="0" y="455"/>
                  </a:lnTo>
                  <a:lnTo>
                    <a:pt x="20" y="455"/>
                  </a:lnTo>
                  <a:lnTo>
                    <a:pt x="20" y="465"/>
                  </a:lnTo>
                  <a:lnTo>
                    <a:pt x="0" y="465"/>
                  </a:lnTo>
                  <a:lnTo>
                    <a:pt x="0" y="476"/>
                  </a:lnTo>
                  <a:lnTo>
                    <a:pt x="20" y="476"/>
                  </a:lnTo>
                  <a:lnTo>
                    <a:pt x="20" y="486"/>
                  </a:lnTo>
                  <a:lnTo>
                    <a:pt x="0" y="486"/>
                  </a:lnTo>
                  <a:lnTo>
                    <a:pt x="0" y="495"/>
                  </a:lnTo>
                  <a:lnTo>
                    <a:pt x="20" y="495"/>
                  </a:lnTo>
                  <a:lnTo>
                    <a:pt x="20" y="505"/>
                  </a:lnTo>
                  <a:lnTo>
                    <a:pt x="0" y="505"/>
                  </a:lnTo>
                  <a:lnTo>
                    <a:pt x="0" y="516"/>
                  </a:lnTo>
                  <a:lnTo>
                    <a:pt x="20" y="516"/>
                  </a:lnTo>
                  <a:lnTo>
                    <a:pt x="20" y="525"/>
                  </a:lnTo>
                  <a:lnTo>
                    <a:pt x="0" y="525"/>
                  </a:lnTo>
                  <a:lnTo>
                    <a:pt x="0" y="536"/>
                  </a:lnTo>
                  <a:lnTo>
                    <a:pt x="20" y="536"/>
                  </a:lnTo>
                  <a:lnTo>
                    <a:pt x="20" y="546"/>
                  </a:lnTo>
                  <a:lnTo>
                    <a:pt x="0" y="546"/>
                  </a:lnTo>
                  <a:lnTo>
                    <a:pt x="0" y="557"/>
                  </a:lnTo>
                  <a:lnTo>
                    <a:pt x="20" y="557"/>
                  </a:lnTo>
                  <a:lnTo>
                    <a:pt x="20" y="576"/>
                  </a:lnTo>
                  <a:lnTo>
                    <a:pt x="31" y="576"/>
                  </a:lnTo>
                  <a:lnTo>
                    <a:pt x="31" y="557"/>
                  </a:lnTo>
                  <a:lnTo>
                    <a:pt x="41" y="557"/>
                  </a:lnTo>
                  <a:lnTo>
                    <a:pt x="41" y="576"/>
                  </a:lnTo>
                  <a:lnTo>
                    <a:pt x="51" y="576"/>
                  </a:lnTo>
                  <a:lnTo>
                    <a:pt x="51" y="557"/>
                  </a:lnTo>
                  <a:lnTo>
                    <a:pt x="60" y="557"/>
                  </a:lnTo>
                  <a:lnTo>
                    <a:pt x="60" y="576"/>
                  </a:lnTo>
                  <a:lnTo>
                    <a:pt x="71" y="576"/>
                  </a:lnTo>
                  <a:lnTo>
                    <a:pt x="71" y="557"/>
                  </a:lnTo>
                  <a:lnTo>
                    <a:pt x="81" y="557"/>
                  </a:lnTo>
                  <a:lnTo>
                    <a:pt x="81" y="576"/>
                  </a:lnTo>
                  <a:lnTo>
                    <a:pt x="92" y="576"/>
                  </a:lnTo>
                  <a:lnTo>
                    <a:pt x="92" y="557"/>
                  </a:lnTo>
                  <a:lnTo>
                    <a:pt x="101" y="557"/>
                  </a:lnTo>
                  <a:lnTo>
                    <a:pt x="101" y="576"/>
                  </a:lnTo>
                  <a:lnTo>
                    <a:pt x="112" y="576"/>
                  </a:lnTo>
                  <a:lnTo>
                    <a:pt x="112" y="557"/>
                  </a:lnTo>
                  <a:lnTo>
                    <a:pt x="122" y="557"/>
                  </a:lnTo>
                  <a:lnTo>
                    <a:pt x="122" y="576"/>
                  </a:lnTo>
                  <a:lnTo>
                    <a:pt x="132" y="576"/>
                  </a:lnTo>
                  <a:lnTo>
                    <a:pt x="132" y="557"/>
                  </a:lnTo>
                  <a:lnTo>
                    <a:pt x="141" y="557"/>
                  </a:lnTo>
                  <a:lnTo>
                    <a:pt x="141" y="576"/>
                  </a:lnTo>
                  <a:lnTo>
                    <a:pt x="152" y="576"/>
                  </a:lnTo>
                  <a:lnTo>
                    <a:pt x="152" y="557"/>
                  </a:lnTo>
                  <a:lnTo>
                    <a:pt x="162" y="557"/>
                  </a:lnTo>
                  <a:lnTo>
                    <a:pt x="162" y="576"/>
                  </a:lnTo>
                  <a:lnTo>
                    <a:pt x="173" y="576"/>
                  </a:lnTo>
                  <a:lnTo>
                    <a:pt x="173" y="557"/>
                  </a:lnTo>
                  <a:lnTo>
                    <a:pt x="182" y="557"/>
                  </a:lnTo>
                  <a:lnTo>
                    <a:pt x="182" y="576"/>
                  </a:lnTo>
                  <a:lnTo>
                    <a:pt x="193" y="576"/>
                  </a:lnTo>
                  <a:lnTo>
                    <a:pt x="193" y="557"/>
                  </a:lnTo>
                  <a:lnTo>
                    <a:pt x="203" y="557"/>
                  </a:lnTo>
                  <a:lnTo>
                    <a:pt x="203" y="576"/>
                  </a:lnTo>
                  <a:lnTo>
                    <a:pt x="213" y="576"/>
                  </a:lnTo>
                  <a:lnTo>
                    <a:pt x="213" y="557"/>
                  </a:lnTo>
                  <a:lnTo>
                    <a:pt x="222" y="557"/>
                  </a:lnTo>
                  <a:lnTo>
                    <a:pt x="222" y="576"/>
                  </a:lnTo>
                  <a:lnTo>
                    <a:pt x="233" y="576"/>
                  </a:lnTo>
                  <a:lnTo>
                    <a:pt x="233" y="557"/>
                  </a:lnTo>
                  <a:lnTo>
                    <a:pt x="243" y="557"/>
                  </a:lnTo>
                  <a:lnTo>
                    <a:pt x="243" y="576"/>
                  </a:lnTo>
                  <a:lnTo>
                    <a:pt x="254" y="576"/>
                  </a:lnTo>
                  <a:lnTo>
                    <a:pt x="254" y="557"/>
                  </a:lnTo>
                  <a:lnTo>
                    <a:pt x="263" y="557"/>
                  </a:lnTo>
                  <a:lnTo>
                    <a:pt x="263" y="576"/>
                  </a:lnTo>
                  <a:lnTo>
                    <a:pt x="274" y="576"/>
                  </a:lnTo>
                  <a:lnTo>
                    <a:pt x="274" y="557"/>
                  </a:lnTo>
                  <a:lnTo>
                    <a:pt x="284" y="557"/>
                  </a:lnTo>
                  <a:lnTo>
                    <a:pt x="284" y="576"/>
                  </a:lnTo>
                  <a:lnTo>
                    <a:pt x="293" y="576"/>
                  </a:lnTo>
                  <a:lnTo>
                    <a:pt x="293" y="557"/>
                  </a:lnTo>
                  <a:lnTo>
                    <a:pt x="303" y="557"/>
                  </a:lnTo>
                  <a:lnTo>
                    <a:pt x="303" y="576"/>
                  </a:lnTo>
                  <a:lnTo>
                    <a:pt x="314" y="576"/>
                  </a:lnTo>
                  <a:lnTo>
                    <a:pt x="314" y="557"/>
                  </a:lnTo>
                  <a:lnTo>
                    <a:pt x="324" y="557"/>
                  </a:lnTo>
                  <a:lnTo>
                    <a:pt x="324" y="576"/>
                  </a:lnTo>
                  <a:lnTo>
                    <a:pt x="335" y="576"/>
                  </a:lnTo>
                  <a:lnTo>
                    <a:pt x="335" y="557"/>
                  </a:lnTo>
                  <a:lnTo>
                    <a:pt x="344" y="557"/>
                  </a:lnTo>
                  <a:lnTo>
                    <a:pt x="344" y="576"/>
                  </a:lnTo>
                  <a:lnTo>
                    <a:pt x="355" y="576"/>
                  </a:lnTo>
                  <a:lnTo>
                    <a:pt x="355" y="557"/>
                  </a:lnTo>
                  <a:lnTo>
                    <a:pt x="365" y="557"/>
                  </a:lnTo>
                  <a:lnTo>
                    <a:pt x="365" y="576"/>
                  </a:lnTo>
                  <a:lnTo>
                    <a:pt x="374" y="576"/>
                  </a:lnTo>
                  <a:lnTo>
                    <a:pt x="374" y="557"/>
                  </a:lnTo>
                  <a:lnTo>
                    <a:pt x="384" y="557"/>
                  </a:lnTo>
                  <a:lnTo>
                    <a:pt x="384" y="576"/>
                  </a:lnTo>
                  <a:lnTo>
                    <a:pt x="395" y="576"/>
                  </a:lnTo>
                  <a:lnTo>
                    <a:pt x="395" y="557"/>
                  </a:lnTo>
                  <a:lnTo>
                    <a:pt x="405" y="557"/>
                  </a:lnTo>
                  <a:lnTo>
                    <a:pt x="405" y="576"/>
                  </a:lnTo>
                  <a:lnTo>
                    <a:pt x="416" y="576"/>
                  </a:lnTo>
                  <a:lnTo>
                    <a:pt x="416" y="557"/>
                  </a:lnTo>
                  <a:lnTo>
                    <a:pt x="425" y="557"/>
                  </a:lnTo>
                  <a:lnTo>
                    <a:pt x="425" y="576"/>
                  </a:lnTo>
                  <a:lnTo>
                    <a:pt x="436" y="576"/>
                  </a:lnTo>
                  <a:lnTo>
                    <a:pt x="436" y="557"/>
                  </a:lnTo>
                  <a:lnTo>
                    <a:pt x="446" y="557"/>
                  </a:lnTo>
                  <a:lnTo>
                    <a:pt x="446" y="576"/>
                  </a:lnTo>
                  <a:lnTo>
                    <a:pt x="455" y="576"/>
                  </a:lnTo>
                  <a:lnTo>
                    <a:pt x="455" y="557"/>
                  </a:lnTo>
                  <a:lnTo>
                    <a:pt x="465" y="557"/>
                  </a:lnTo>
                  <a:lnTo>
                    <a:pt x="465" y="576"/>
                  </a:lnTo>
                  <a:lnTo>
                    <a:pt x="476" y="576"/>
                  </a:lnTo>
                  <a:lnTo>
                    <a:pt x="476" y="557"/>
                  </a:lnTo>
                  <a:lnTo>
                    <a:pt x="486" y="557"/>
                  </a:lnTo>
                  <a:lnTo>
                    <a:pt x="486" y="576"/>
                  </a:lnTo>
                  <a:lnTo>
                    <a:pt x="496" y="576"/>
                  </a:lnTo>
                  <a:lnTo>
                    <a:pt x="496" y="557"/>
                  </a:lnTo>
                  <a:lnTo>
                    <a:pt x="506" y="557"/>
                  </a:lnTo>
                  <a:lnTo>
                    <a:pt x="506" y="576"/>
                  </a:lnTo>
                  <a:lnTo>
                    <a:pt x="517" y="576"/>
                  </a:lnTo>
                  <a:lnTo>
                    <a:pt x="517" y="557"/>
                  </a:lnTo>
                  <a:lnTo>
                    <a:pt x="527" y="557"/>
                  </a:lnTo>
                  <a:lnTo>
                    <a:pt x="527" y="576"/>
                  </a:lnTo>
                  <a:lnTo>
                    <a:pt x="536" y="576"/>
                  </a:lnTo>
                  <a:lnTo>
                    <a:pt x="536" y="557"/>
                  </a:lnTo>
                  <a:lnTo>
                    <a:pt x="546" y="557"/>
                  </a:lnTo>
                  <a:lnTo>
                    <a:pt x="546" y="576"/>
                  </a:lnTo>
                  <a:lnTo>
                    <a:pt x="557" y="576"/>
                  </a:lnTo>
                  <a:lnTo>
                    <a:pt x="557" y="557"/>
                  </a:lnTo>
                  <a:lnTo>
                    <a:pt x="577" y="557"/>
                  </a:lnTo>
                  <a:lnTo>
                    <a:pt x="577" y="546"/>
                  </a:lnTo>
                  <a:lnTo>
                    <a:pt x="557" y="546"/>
                  </a:lnTo>
                  <a:lnTo>
                    <a:pt x="557" y="536"/>
                  </a:lnTo>
                  <a:lnTo>
                    <a:pt x="577" y="536"/>
                  </a:lnTo>
                  <a:lnTo>
                    <a:pt x="577" y="525"/>
                  </a:lnTo>
                  <a:lnTo>
                    <a:pt x="557" y="525"/>
                  </a:lnTo>
                  <a:lnTo>
                    <a:pt x="557" y="516"/>
                  </a:lnTo>
                  <a:lnTo>
                    <a:pt x="577" y="516"/>
                  </a:lnTo>
                  <a:lnTo>
                    <a:pt x="577" y="505"/>
                  </a:lnTo>
                  <a:lnTo>
                    <a:pt x="557" y="505"/>
                  </a:lnTo>
                  <a:lnTo>
                    <a:pt x="557" y="495"/>
                  </a:lnTo>
                  <a:lnTo>
                    <a:pt x="577" y="495"/>
                  </a:lnTo>
                  <a:lnTo>
                    <a:pt x="577" y="486"/>
                  </a:lnTo>
                  <a:lnTo>
                    <a:pt x="557" y="486"/>
                  </a:lnTo>
                  <a:lnTo>
                    <a:pt x="557" y="476"/>
                  </a:lnTo>
                  <a:lnTo>
                    <a:pt x="577" y="476"/>
                  </a:lnTo>
                  <a:lnTo>
                    <a:pt x="577" y="465"/>
                  </a:lnTo>
                  <a:lnTo>
                    <a:pt x="557" y="465"/>
                  </a:lnTo>
                  <a:lnTo>
                    <a:pt x="557" y="455"/>
                  </a:lnTo>
                  <a:lnTo>
                    <a:pt x="577" y="455"/>
                  </a:lnTo>
                  <a:lnTo>
                    <a:pt x="577" y="444"/>
                  </a:lnTo>
                  <a:lnTo>
                    <a:pt x="557" y="444"/>
                  </a:lnTo>
                  <a:lnTo>
                    <a:pt x="557" y="435"/>
                  </a:lnTo>
                  <a:lnTo>
                    <a:pt x="577" y="435"/>
                  </a:lnTo>
                  <a:lnTo>
                    <a:pt x="577" y="424"/>
                  </a:lnTo>
                  <a:lnTo>
                    <a:pt x="557" y="424"/>
                  </a:lnTo>
                  <a:lnTo>
                    <a:pt x="557" y="414"/>
                  </a:lnTo>
                  <a:lnTo>
                    <a:pt x="577" y="414"/>
                  </a:lnTo>
                  <a:lnTo>
                    <a:pt x="577" y="405"/>
                  </a:lnTo>
                  <a:lnTo>
                    <a:pt x="557" y="405"/>
                  </a:lnTo>
                  <a:lnTo>
                    <a:pt x="557" y="395"/>
                  </a:lnTo>
                  <a:lnTo>
                    <a:pt x="577" y="395"/>
                  </a:lnTo>
                  <a:lnTo>
                    <a:pt x="577" y="384"/>
                  </a:lnTo>
                  <a:lnTo>
                    <a:pt x="557" y="384"/>
                  </a:lnTo>
                  <a:lnTo>
                    <a:pt x="557" y="375"/>
                  </a:lnTo>
                  <a:lnTo>
                    <a:pt x="577" y="375"/>
                  </a:lnTo>
                  <a:lnTo>
                    <a:pt x="577" y="364"/>
                  </a:lnTo>
                  <a:lnTo>
                    <a:pt x="557" y="364"/>
                  </a:lnTo>
                  <a:lnTo>
                    <a:pt x="557" y="354"/>
                  </a:lnTo>
                  <a:lnTo>
                    <a:pt x="577" y="354"/>
                  </a:lnTo>
                  <a:lnTo>
                    <a:pt x="577" y="343"/>
                  </a:lnTo>
                  <a:lnTo>
                    <a:pt x="557" y="343"/>
                  </a:lnTo>
                  <a:lnTo>
                    <a:pt x="557" y="333"/>
                  </a:lnTo>
                  <a:lnTo>
                    <a:pt x="577" y="333"/>
                  </a:lnTo>
                  <a:lnTo>
                    <a:pt x="577" y="324"/>
                  </a:lnTo>
                  <a:lnTo>
                    <a:pt x="557" y="324"/>
                  </a:lnTo>
                  <a:lnTo>
                    <a:pt x="557" y="314"/>
                  </a:lnTo>
                  <a:lnTo>
                    <a:pt x="577" y="314"/>
                  </a:lnTo>
                  <a:lnTo>
                    <a:pt x="577" y="303"/>
                  </a:lnTo>
                  <a:lnTo>
                    <a:pt x="557" y="303"/>
                  </a:lnTo>
                  <a:lnTo>
                    <a:pt x="557" y="294"/>
                  </a:lnTo>
                  <a:lnTo>
                    <a:pt x="577" y="294"/>
                  </a:lnTo>
                  <a:lnTo>
                    <a:pt x="577" y="283"/>
                  </a:lnTo>
                  <a:lnTo>
                    <a:pt x="557" y="283"/>
                  </a:lnTo>
                  <a:lnTo>
                    <a:pt x="557" y="273"/>
                  </a:lnTo>
                  <a:lnTo>
                    <a:pt x="577" y="273"/>
                  </a:lnTo>
                  <a:lnTo>
                    <a:pt x="577" y="262"/>
                  </a:lnTo>
                  <a:lnTo>
                    <a:pt x="557" y="262"/>
                  </a:lnTo>
                  <a:lnTo>
                    <a:pt x="557" y="253"/>
                  </a:lnTo>
                  <a:lnTo>
                    <a:pt x="577" y="253"/>
                  </a:lnTo>
                  <a:lnTo>
                    <a:pt x="577" y="243"/>
                  </a:lnTo>
                  <a:lnTo>
                    <a:pt x="557" y="243"/>
                  </a:lnTo>
                  <a:lnTo>
                    <a:pt x="557" y="233"/>
                  </a:lnTo>
                  <a:lnTo>
                    <a:pt x="577" y="233"/>
                  </a:lnTo>
                  <a:lnTo>
                    <a:pt x="577" y="222"/>
                  </a:lnTo>
                  <a:lnTo>
                    <a:pt x="557" y="222"/>
                  </a:lnTo>
                  <a:lnTo>
                    <a:pt x="557" y="213"/>
                  </a:lnTo>
                  <a:lnTo>
                    <a:pt x="577" y="213"/>
                  </a:lnTo>
                  <a:lnTo>
                    <a:pt x="577" y="202"/>
                  </a:lnTo>
                  <a:lnTo>
                    <a:pt x="557" y="202"/>
                  </a:lnTo>
                  <a:lnTo>
                    <a:pt x="557" y="192"/>
                  </a:lnTo>
                  <a:lnTo>
                    <a:pt x="577" y="192"/>
                  </a:lnTo>
                  <a:lnTo>
                    <a:pt x="577" y="181"/>
                  </a:lnTo>
                  <a:lnTo>
                    <a:pt x="557" y="181"/>
                  </a:lnTo>
                  <a:lnTo>
                    <a:pt x="557" y="172"/>
                  </a:lnTo>
                  <a:lnTo>
                    <a:pt x="577" y="172"/>
                  </a:lnTo>
                  <a:lnTo>
                    <a:pt x="577" y="162"/>
                  </a:lnTo>
                  <a:lnTo>
                    <a:pt x="557" y="162"/>
                  </a:lnTo>
                  <a:lnTo>
                    <a:pt x="557" y="152"/>
                  </a:lnTo>
                  <a:lnTo>
                    <a:pt x="577" y="152"/>
                  </a:lnTo>
                  <a:lnTo>
                    <a:pt x="577" y="142"/>
                  </a:lnTo>
                  <a:lnTo>
                    <a:pt x="557" y="142"/>
                  </a:lnTo>
                  <a:lnTo>
                    <a:pt x="557" y="132"/>
                  </a:lnTo>
                  <a:lnTo>
                    <a:pt x="577" y="132"/>
                  </a:lnTo>
                  <a:lnTo>
                    <a:pt x="577" y="121"/>
                  </a:lnTo>
                  <a:lnTo>
                    <a:pt x="557" y="121"/>
                  </a:lnTo>
                  <a:lnTo>
                    <a:pt x="557" y="111"/>
                  </a:lnTo>
                  <a:lnTo>
                    <a:pt x="577" y="111"/>
                  </a:lnTo>
                  <a:lnTo>
                    <a:pt x="577" y="100"/>
                  </a:lnTo>
                  <a:lnTo>
                    <a:pt x="557" y="100"/>
                  </a:lnTo>
                  <a:lnTo>
                    <a:pt x="557" y="91"/>
                  </a:lnTo>
                  <a:lnTo>
                    <a:pt x="577" y="91"/>
                  </a:lnTo>
                  <a:lnTo>
                    <a:pt x="577" y="81"/>
                  </a:lnTo>
                  <a:lnTo>
                    <a:pt x="557" y="81"/>
                  </a:lnTo>
                  <a:lnTo>
                    <a:pt x="557" y="72"/>
                  </a:lnTo>
                  <a:lnTo>
                    <a:pt x="577" y="72"/>
                  </a:lnTo>
                  <a:lnTo>
                    <a:pt x="577" y="61"/>
                  </a:lnTo>
                  <a:lnTo>
                    <a:pt x="557" y="61"/>
                  </a:lnTo>
                  <a:lnTo>
                    <a:pt x="557" y="51"/>
                  </a:lnTo>
                  <a:lnTo>
                    <a:pt x="577" y="51"/>
                  </a:lnTo>
                  <a:lnTo>
                    <a:pt x="577" y="40"/>
                  </a:lnTo>
                  <a:lnTo>
                    <a:pt x="557" y="40"/>
                  </a:lnTo>
                  <a:lnTo>
                    <a:pt x="557" y="30"/>
                  </a:lnTo>
                  <a:lnTo>
                    <a:pt x="577" y="30"/>
                  </a:lnTo>
                  <a:close/>
                  <a:moveTo>
                    <a:pt x="536" y="30"/>
                  </a:moveTo>
                  <a:lnTo>
                    <a:pt x="546" y="30"/>
                  </a:lnTo>
                  <a:lnTo>
                    <a:pt x="546" y="40"/>
                  </a:lnTo>
                  <a:lnTo>
                    <a:pt x="536" y="40"/>
                  </a:lnTo>
                  <a:lnTo>
                    <a:pt x="536" y="30"/>
                  </a:lnTo>
                  <a:close/>
                  <a:moveTo>
                    <a:pt x="536" y="51"/>
                  </a:moveTo>
                  <a:lnTo>
                    <a:pt x="546" y="51"/>
                  </a:lnTo>
                  <a:lnTo>
                    <a:pt x="546" y="61"/>
                  </a:lnTo>
                  <a:lnTo>
                    <a:pt x="536" y="61"/>
                  </a:lnTo>
                  <a:lnTo>
                    <a:pt x="536" y="51"/>
                  </a:lnTo>
                  <a:close/>
                  <a:moveTo>
                    <a:pt x="536" y="72"/>
                  </a:moveTo>
                  <a:lnTo>
                    <a:pt x="546" y="72"/>
                  </a:lnTo>
                  <a:lnTo>
                    <a:pt x="546" y="81"/>
                  </a:lnTo>
                  <a:lnTo>
                    <a:pt x="536" y="81"/>
                  </a:lnTo>
                  <a:lnTo>
                    <a:pt x="536" y="72"/>
                  </a:lnTo>
                  <a:close/>
                  <a:moveTo>
                    <a:pt x="536" y="91"/>
                  </a:moveTo>
                  <a:lnTo>
                    <a:pt x="546" y="91"/>
                  </a:lnTo>
                  <a:lnTo>
                    <a:pt x="546" y="100"/>
                  </a:lnTo>
                  <a:lnTo>
                    <a:pt x="536" y="100"/>
                  </a:lnTo>
                  <a:lnTo>
                    <a:pt x="536" y="91"/>
                  </a:lnTo>
                  <a:close/>
                  <a:moveTo>
                    <a:pt x="536" y="111"/>
                  </a:moveTo>
                  <a:lnTo>
                    <a:pt x="546" y="111"/>
                  </a:lnTo>
                  <a:lnTo>
                    <a:pt x="546" y="121"/>
                  </a:lnTo>
                  <a:lnTo>
                    <a:pt x="536" y="121"/>
                  </a:lnTo>
                  <a:lnTo>
                    <a:pt x="536" y="111"/>
                  </a:lnTo>
                  <a:close/>
                  <a:moveTo>
                    <a:pt x="536" y="132"/>
                  </a:moveTo>
                  <a:lnTo>
                    <a:pt x="546" y="132"/>
                  </a:lnTo>
                  <a:lnTo>
                    <a:pt x="546" y="142"/>
                  </a:lnTo>
                  <a:lnTo>
                    <a:pt x="536" y="142"/>
                  </a:lnTo>
                  <a:lnTo>
                    <a:pt x="536" y="132"/>
                  </a:lnTo>
                  <a:close/>
                  <a:moveTo>
                    <a:pt x="536" y="152"/>
                  </a:moveTo>
                  <a:lnTo>
                    <a:pt x="546" y="152"/>
                  </a:lnTo>
                  <a:lnTo>
                    <a:pt x="546" y="162"/>
                  </a:lnTo>
                  <a:lnTo>
                    <a:pt x="536" y="162"/>
                  </a:lnTo>
                  <a:lnTo>
                    <a:pt x="536" y="152"/>
                  </a:lnTo>
                  <a:close/>
                  <a:moveTo>
                    <a:pt x="536" y="172"/>
                  </a:moveTo>
                  <a:lnTo>
                    <a:pt x="546" y="172"/>
                  </a:lnTo>
                  <a:lnTo>
                    <a:pt x="546" y="181"/>
                  </a:lnTo>
                  <a:lnTo>
                    <a:pt x="536" y="181"/>
                  </a:lnTo>
                  <a:lnTo>
                    <a:pt x="536" y="172"/>
                  </a:lnTo>
                  <a:close/>
                  <a:moveTo>
                    <a:pt x="536" y="192"/>
                  </a:moveTo>
                  <a:lnTo>
                    <a:pt x="546" y="192"/>
                  </a:lnTo>
                  <a:lnTo>
                    <a:pt x="546" y="202"/>
                  </a:lnTo>
                  <a:lnTo>
                    <a:pt x="536" y="202"/>
                  </a:lnTo>
                  <a:lnTo>
                    <a:pt x="536" y="192"/>
                  </a:lnTo>
                  <a:close/>
                  <a:moveTo>
                    <a:pt x="536" y="213"/>
                  </a:moveTo>
                  <a:lnTo>
                    <a:pt x="546" y="213"/>
                  </a:lnTo>
                  <a:lnTo>
                    <a:pt x="546" y="222"/>
                  </a:lnTo>
                  <a:lnTo>
                    <a:pt x="536" y="222"/>
                  </a:lnTo>
                  <a:lnTo>
                    <a:pt x="536" y="213"/>
                  </a:lnTo>
                  <a:close/>
                  <a:moveTo>
                    <a:pt x="536" y="233"/>
                  </a:moveTo>
                  <a:lnTo>
                    <a:pt x="546" y="233"/>
                  </a:lnTo>
                  <a:lnTo>
                    <a:pt x="546" y="243"/>
                  </a:lnTo>
                  <a:lnTo>
                    <a:pt x="536" y="243"/>
                  </a:lnTo>
                  <a:lnTo>
                    <a:pt x="536" y="233"/>
                  </a:lnTo>
                  <a:close/>
                  <a:moveTo>
                    <a:pt x="536" y="253"/>
                  </a:moveTo>
                  <a:lnTo>
                    <a:pt x="546" y="253"/>
                  </a:lnTo>
                  <a:lnTo>
                    <a:pt x="546" y="262"/>
                  </a:lnTo>
                  <a:lnTo>
                    <a:pt x="536" y="262"/>
                  </a:lnTo>
                  <a:lnTo>
                    <a:pt x="536" y="253"/>
                  </a:lnTo>
                  <a:close/>
                  <a:moveTo>
                    <a:pt x="536" y="273"/>
                  </a:moveTo>
                  <a:lnTo>
                    <a:pt x="546" y="273"/>
                  </a:lnTo>
                  <a:lnTo>
                    <a:pt x="546" y="283"/>
                  </a:lnTo>
                  <a:lnTo>
                    <a:pt x="536" y="283"/>
                  </a:lnTo>
                  <a:lnTo>
                    <a:pt x="536" y="273"/>
                  </a:lnTo>
                  <a:close/>
                  <a:moveTo>
                    <a:pt x="536" y="294"/>
                  </a:moveTo>
                  <a:lnTo>
                    <a:pt x="546" y="294"/>
                  </a:lnTo>
                  <a:lnTo>
                    <a:pt x="546" y="303"/>
                  </a:lnTo>
                  <a:lnTo>
                    <a:pt x="536" y="303"/>
                  </a:lnTo>
                  <a:lnTo>
                    <a:pt x="536" y="294"/>
                  </a:lnTo>
                  <a:close/>
                  <a:moveTo>
                    <a:pt x="536" y="314"/>
                  </a:moveTo>
                  <a:lnTo>
                    <a:pt x="546" y="314"/>
                  </a:lnTo>
                  <a:lnTo>
                    <a:pt x="546" y="324"/>
                  </a:lnTo>
                  <a:lnTo>
                    <a:pt x="536" y="324"/>
                  </a:lnTo>
                  <a:lnTo>
                    <a:pt x="536" y="314"/>
                  </a:lnTo>
                  <a:close/>
                  <a:moveTo>
                    <a:pt x="536" y="333"/>
                  </a:moveTo>
                  <a:lnTo>
                    <a:pt x="546" y="333"/>
                  </a:lnTo>
                  <a:lnTo>
                    <a:pt x="546" y="343"/>
                  </a:lnTo>
                  <a:lnTo>
                    <a:pt x="536" y="343"/>
                  </a:lnTo>
                  <a:lnTo>
                    <a:pt x="536" y="333"/>
                  </a:lnTo>
                  <a:close/>
                  <a:moveTo>
                    <a:pt x="536" y="354"/>
                  </a:moveTo>
                  <a:lnTo>
                    <a:pt x="546" y="354"/>
                  </a:lnTo>
                  <a:lnTo>
                    <a:pt x="546" y="364"/>
                  </a:lnTo>
                  <a:lnTo>
                    <a:pt x="536" y="364"/>
                  </a:lnTo>
                  <a:lnTo>
                    <a:pt x="536" y="354"/>
                  </a:lnTo>
                  <a:close/>
                  <a:moveTo>
                    <a:pt x="536" y="375"/>
                  </a:moveTo>
                  <a:lnTo>
                    <a:pt x="546" y="375"/>
                  </a:lnTo>
                  <a:lnTo>
                    <a:pt x="546" y="384"/>
                  </a:lnTo>
                  <a:lnTo>
                    <a:pt x="536" y="384"/>
                  </a:lnTo>
                  <a:lnTo>
                    <a:pt x="536" y="375"/>
                  </a:lnTo>
                  <a:close/>
                  <a:moveTo>
                    <a:pt x="536" y="395"/>
                  </a:moveTo>
                  <a:lnTo>
                    <a:pt x="546" y="395"/>
                  </a:lnTo>
                  <a:lnTo>
                    <a:pt x="546" y="405"/>
                  </a:lnTo>
                  <a:lnTo>
                    <a:pt x="536" y="405"/>
                  </a:lnTo>
                  <a:lnTo>
                    <a:pt x="536" y="395"/>
                  </a:lnTo>
                  <a:close/>
                  <a:moveTo>
                    <a:pt x="536" y="414"/>
                  </a:moveTo>
                  <a:lnTo>
                    <a:pt x="546" y="414"/>
                  </a:lnTo>
                  <a:lnTo>
                    <a:pt x="546" y="424"/>
                  </a:lnTo>
                  <a:lnTo>
                    <a:pt x="536" y="424"/>
                  </a:lnTo>
                  <a:lnTo>
                    <a:pt x="536" y="414"/>
                  </a:lnTo>
                  <a:close/>
                  <a:moveTo>
                    <a:pt x="536" y="435"/>
                  </a:moveTo>
                  <a:lnTo>
                    <a:pt x="546" y="435"/>
                  </a:lnTo>
                  <a:lnTo>
                    <a:pt x="546" y="444"/>
                  </a:lnTo>
                  <a:lnTo>
                    <a:pt x="536" y="444"/>
                  </a:lnTo>
                  <a:lnTo>
                    <a:pt x="536" y="435"/>
                  </a:lnTo>
                  <a:close/>
                  <a:moveTo>
                    <a:pt x="517" y="30"/>
                  </a:moveTo>
                  <a:lnTo>
                    <a:pt x="527" y="30"/>
                  </a:lnTo>
                  <a:lnTo>
                    <a:pt x="527" y="40"/>
                  </a:lnTo>
                  <a:lnTo>
                    <a:pt x="517" y="40"/>
                  </a:lnTo>
                  <a:lnTo>
                    <a:pt x="517" y="30"/>
                  </a:lnTo>
                  <a:close/>
                  <a:moveTo>
                    <a:pt x="517" y="51"/>
                  </a:moveTo>
                  <a:lnTo>
                    <a:pt x="527" y="51"/>
                  </a:lnTo>
                  <a:lnTo>
                    <a:pt x="527" y="61"/>
                  </a:lnTo>
                  <a:lnTo>
                    <a:pt x="517" y="61"/>
                  </a:lnTo>
                  <a:lnTo>
                    <a:pt x="517" y="51"/>
                  </a:lnTo>
                  <a:close/>
                  <a:moveTo>
                    <a:pt x="517" y="72"/>
                  </a:moveTo>
                  <a:lnTo>
                    <a:pt x="527" y="72"/>
                  </a:lnTo>
                  <a:lnTo>
                    <a:pt x="527" y="81"/>
                  </a:lnTo>
                  <a:lnTo>
                    <a:pt x="517" y="81"/>
                  </a:lnTo>
                  <a:lnTo>
                    <a:pt x="517" y="72"/>
                  </a:lnTo>
                  <a:close/>
                  <a:moveTo>
                    <a:pt x="517" y="91"/>
                  </a:moveTo>
                  <a:lnTo>
                    <a:pt x="527" y="91"/>
                  </a:lnTo>
                  <a:lnTo>
                    <a:pt x="527" y="100"/>
                  </a:lnTo>
                  <a:lnTo>
                    <a:pt x="517" y="100"/>
                  </a:lnTo>
                  <a:lnTo>
                    <a:pt x="517" y="91"/>
                  </a:lnTo>
                  <a:close/>
                  <a:moveTo>
                    <a:pt x="517" y="111"/>
                  </a:moveTo>
                  <a:lnTo>
                    <a:pt x="527" y="111"/>
                  </a:lnTo>
                  <a:lnTo>
                    <a:pt x="527" y="121"/>
                  </a:lnTo>
                  <a:lnTo>
                    <a:pt x="517" y="121"/>
                  </a:lnTo>
                  <a:lnTo>
                    <a:pt x="517" y="111"/>
                  </a:lnTo>
                  <a:close/>
                  <a:moveTo>
                    <a:pt x="517" y="132"/>
                  </a:moveTo>
                  <a:lnTo>
                    <a:pt x="527" y="132"/>
                  </a:lnTo>
                  <a:lnTo>
                    <a:pt x="527" y="142"/>
                  </a:lnTo>
                  <a:lnTo>
                    <a:pt x="517" y="142"/>
                  </a:lnTo>
                  <a:lnTo>
                    <a:pt x="517" y="132"/>
                  </a:lnTo>
                  <a:close/>
                  <a:moveTo>
                    <a:pt x="517" y="152"/>
                  </a:moveTo>
                  <a:lnTo>
                    <a:pt x="527" y="152"/>
                  </a:lnTo>
                  <a:lnTo>
                    <a:pt x="527" y="162"/>
                  </a:lnTo>
                  <a:lnTo>
                    <a:pt x="517" y="162"/>
                  </a:lnTo>
                  <a:lnTo>
                    <a:pt x="517" y="152"/>
                  </a:lnTo>
                  <a:close/>
                  <a:moveTo>
                    <a:pt x="517" y="172"/>
                  </a:moveTo>
                  <a:lnTo>
                    <a:pt x="527" y="172"/>
                  </a:lnTo>
                  <a:lnTo>
                    <a:pt x="527" y="181"/>
                  </a:lnTo>
                  <a:lnTo>
                    <a:pt x="517" y="181"/>
                  </a:lnTo>
                  <a:lnTo>
                    <a:pt x="517" y="172"/>
                  </a:lnTo>
                  <a:close/>
                  <a:moveTo>
                    <a:pt x="517" y="192"/>
                  </a:moveTo>
                  <a:lnTo>
                    <a:pt x="527" y="192"/>
                  </a:lnTo>
                  <a:lnTo>
                    <a:pt x="527" y="202"/>
                  </a:lnTo>
                  <a:lnTo>
                    <a:pt x="517" y="202"/>
                  </a:lnTo>
                  <a:lnTo>
                    <a:pt x="517" y="192"/>
                  </a:lnTo>
                  <a:close/>
                  <a:moveTo>
                    <a:pt x="517" y="213"/>
                  </a:moveTo>
                  <a:lnTo>
                    <a:pt x="527" y="213"/>
                  </a:lnTo>
                  <a:lnTo>
                    <a:pt x="527" y="222"/>
                  </a:lnTo>
                  <a:lnTo>
                    <a:pt x="517" y="222"/>
                  </a:lnTo>
                  <a:lnTo>
                    <a:pt x="517" y="213"/>
                  </a:lnTo>
                  <a:close/>
                  <a:moveTo>
                    <a:pt x="517" y="233"/>
                  </a:moveTo>
                  <a:lnTo>
                    <a:pt x="527" y="233"/>
                  </a:lnTo>
                  <a:lnTo>
                    <a:pt x="527" y="243"/>
                  </a:lnTo>
                  <a:lnTo>
                    <a:pt x="517" y="243"/>
                  </a:lnTo>
                  <a:lnTo>
                    <a:pt x="517" y="233"/>
                  </a:lnTo>
                  <a:close/>
                  <a:moveTo>
                    <a:pt x="517" y="253"/>
                  </a:moveTo>
                  <a:lnTo>
                    <a:pt x="527" y="253"/>
                  </a:lnTo>
                  <a:lnTo>
                    <a:pt x="527" y="262"/>
                  </a:lnTo>
                  <a:lnTo>
                    <a:pt x="517" y="262"/>
                  </a:lnTo>
                  <a:lnTo>
                    <a:pt x="517" y="253"/>
                  </a:lnTo>
                  <a:close/>
                  <a:moveTo>
                    <a:pt x="517" y="273"/>
                  </a:moveTo>
                  <a:lnTo>
                    <a:pt x="527" y="273"/>
                  </a:lnTo>
                  <a:lnTo>
                    <a:pt x="527" y="283"/>
                  </a:lnTo>
                  <a:lnTo>
                    <a:pt x="517" y="283"/>
                  </a:lnTo>
                  <a:lnTo>
                    <a:pt x="517" y="273"/>
                  </a:lnTo>
                  <a:close/>
                  <a:moveTo>
                    <a:pt x="517" y="294"/>
                  </a:moveTo>
                  <a:lnTo>
                    <a:pt x="527" y="294"/>
                  </a:lnTo>
                  <a:lnTo>
                    <a:pt x="527" y="303"/>
                  </a:lnTo>
                  <a:lnTo>
                    <a:pt x="517" y="303"/>
                  </a:lnTo>
                  <a:lnTo>
                    <a:pt x="517" y="294"/>
                  </a:lnTo>
                  <a:close/>
                  <a:moveTo>
                    <a:pt x="517" y="314"/>
                  </a:moveTo>
                  <a:lnTo>
                    <a:pt x="527" y="314"/>
                  </a:lnTo>
                  <a:lnTo>
                    <a:pt x="527" y="324"/>
                  </a:lnTo>
                  <a:lnTo>
                    <a:pt x="517" y="324"/>
                  </a:lnTo>
                  <a:lnTo>
                    <a:pt x="517" y="314"/>
                  </a:lnTo>
                  <a:close/>
                  <a:moveTo>
                    <a:pt x="517" y="333"/>
                  </a:moveTo>
                  <a:lnTo>
                    <a:pt x="527" y="333"/>
                  </a:lnTo>
                  <a:lnTo>
                    <a:pt x="527" y="343"/>
                  </a:lnTo>
                  <a:lnTo>
                    <a:pt x="517" y="343"/>
                  </a:lnTo>
                  <a:lnTo>
                    <a:pt x="517" y="333"/>
                  </a:lnTo>
                  <a:close/>
                  <a:moveTo>
                    <a:pt x="517" y="354"/>
                  </a:moveTo>
                  <a:lnTo>
                    <a:pt x="527" y="354"/>
                  </a:lnTo>
                  <a:lnTo>
                    <a:pt x="527" y="364"/>
                  </a:lnTo>
                  <a:lnTo>
                    <a:pt x="517" y="364"/>
                  </a:lnTo>
                  <a:lnTo>
                    <a:pt x="517" y="354"/>
                  </a:lnTo>
                  <a:close/>
                  <a:moveTo>
                    <a:pt x="517" y="375"/>
                  </a:moveTo>
                  <a:lnTo>
                    <a:pt x="527" y="375"/>
                  </a:lnTo>
                  <a:lnTo>
                    <a:pt x="527" y="384"/>
                  </a:lnTo>
                  <a:lnTo>
                    <a:pt x="517" y="384"/>
                  </a:lnTo>
                  <a:lnTo>
                    <a:pt x="517" y="375"/>
                  </a:lnTo>
                  <a:close/>
                  <a:moveTo>
                    <a:pt x="517" y="395"/>
                  </a:moveTo>
                  <a:lnTo>
                    <a:pt x="527" y="395"/>
                  </a:lnTo>
                  <a:lnTo>
                    <a:pt x="527" y="405"/>
                  </a:lnTo>
                  <a:lnTo>
                    <a:pt x="517" y="405"/>
                  </a:lnTo>
                  <a:lnTo>
                    <a:pt x="517" y="395"/>
                  </a:lnTo>
                  <a:close/>
                  <a:moveTo>
                    <a:pt x="517" y="414"/>
                  </a:moveTo>
                  <a:lnTo>
                    <a:pt x="527" y="414"/>
                  </a:lnTo>
                  <a:lnTo>
                    <a:pt x="527" y="424"/>
                  </a:lnTo>
                  <a:lnTo>
                    <a:pt x="517" y="424"/>
                  </a:lnTo>
                  <a:lnTo>
                    <a:pt x="517" y="414"/>
                  </a:lnTo>
                  <a:close/>
                  <a:moveTo>
                    <a:pt x="517" y="435"/>
                  </a:moveTo>
                  <a:lnTo>
                    <a:pt x="527" y="435"/>
                  </a:lnTo>
                  <a:lnTo>
                    <a:pt x="527" y="444"/>
                  </a:lnTo>
                  <a:lnTo>
                    <a:pt x="517" y="444"/>
                  </a:lnTo>
                  <a:lnTo>
                    <a:pt x="517" y="435"/>
                  </a:lnTo>
                  <a:close/>
                  <a:moveTo>
                    <a:pt x="527" y="455"/>
                  </a:moveTo>
                  <a:lnTo>
                    <a:pt x="527" y="465"/>
                  </a:lnTo>
                  <a:lnTo>
                    <a:pt x="517" y="465"/>
                  </a:lnTo>
                  <a:lnTo>
                    <a:pt x="517" y="455"/>
                  </a:lnTo>
                  <a:lnTo>
                    <a:pt x="527" y="455"/>
                  </a:lnTo>
                  <a:close/>
                  <a:moveTo>
                    <a:pt x="92" y="495"/>
                  </a:moveTo>
                  <a:lnTo>
                    <a:pt x="101" y="495"/>
                  </a:lnTo>
                  <a:lnTo>
                    <a:pt x="101" y="505"/>
                  </a:lnTo>
                  <a:lnTo>
                    <a:pt x="92" y="505"/>
                  </a:lnTo>
                  <a:lnTo>
                    <a:pt x="92" y="495"/>
                  </a:lnTo>
                  <a:close/>
                  <a:moveTo>
                    <a:pt x="81" y="505"/>
                  </a:moveTo>
                  <a:lnTo>
                    <a:pt x="71" y="505"/>
                  </a:lnTo>
                  <a:lnTo>
                    <a:pt x="71" y="495"/>
                  </a:lnTo>
                  <a:lnTo>
                    <a:pt x="81" y="495"/>
                  </a:lnTo>
                  <a:lnTo>
                    <a:pt x="81" y="505"/>
                  </a:lnTo>
                  <a:close/>
                  <a:moveTo>
                    <a:pt x="112" y="495"/>
                  </a:moveTo>
                  <a:lnTo>
                    <a:pt x="122" y="495"/>
                  </a:lnTo>
                  <a:lnTo>
                    <a:pt x="122" y="505"/>
                  </a:lnTo>
                  <a:lnTo>
                    <a:pt x="112" y="505"/>
                  </a:lnTo>
                  <a:lnTo>
                    <a:pt x="112" y="495"/>
                  </a:lnTo>
                  <a:close/>
                  <a:moveTo>
                    <a:pt x="132" y="495"/>
                  </a:moveTo>
                  <a:lnTo>
                    <a:pt x="141" y="495"/>
                  </a:lnTo>
                  <a:lnTo>
                    <a:pt x="141" y="505"/>
                  </a:lnTo>
                  <a:lnTo>
                    <a:pt x="132" y="505"/>
                  </a:lnTo>
                  <a:lnTo>
                    <a:pt x="132" y="495"/>
                  </a:lnTo>
                  <a:close/>
                  <a:moveTo>
                    <a:pt x="152" y="495"/>
                  </a:moveTo>
                  <a:lnTo>
                    <a:pt x="162" y="495"/>
                  </a:lnTo>
                  <a:lnTo>
                    <a:pt x="162" y="505"/>
                  </a:lnTo>
                  <a:lnTo>
                    <a:pt x="152" y="505"/>
                  </a:lnTo>
                  <a:lnTo>
                    <a:pt x="152" y="495"/>
                  </a:lnTo>
                  <a:close/>
                  <a:moveTo>
                    <a:pt x="173" y="495"/>
                  </a:moveTo>
                  <a:lnTo>
                    <a:pt x="182" y="495"/>
                  </a:lnTo>
                  <a:lnTo>
                    <a:pt x="182" y="505"/>
                  </a:lnTo>
                  <a:lnTo>
                    <a:pt x="173" y="505"/>
                  </a:lnTo>
                  <a:lnTo>
                    <a:pt x="173" y="495"/>
                  </a:lnTo>
                  <a:close/>
                  <a:moveTo>
                    <a:pt x="193" y="495"/>
                  </a:moveTo>
                  <a:lnTo>
                    <a:pt x="203" y="495"/>
                  </a:lnTo>
                  <a:lnTo>
                    <a:pt x="203" y="505"/>
                  </a:lnTo>
                  <a:lnTo>
                    <a:pt x="193" y="505"/>
                  </a:lnTo>
                  <a:lnTo>
                    <a:pt x="193" y="495"/>
                  </a:lnTo>
                  <a:close/>
                  <a:moveTo>
                    <a:pt x="213" y="495"/>
                  </a:moveTo>
                  <a:lnTo>
                    <a:pt x="222" y="495"/>
                  </a:lnTo>
                  <a:lnTo>
                    <a:pt x="222" y="505"/>
                  </a:lnTo>
                  <a:lnTo>
                    <a:pt x="213" y="505"/>
                  </a:lnTo>
                  <a:lnTo>
                    <a:pt x="213" y="495"/>
                  </a:lnTo>
                  <a:close/>
                  <a:moveTo>
                    <a:pt x="233" y="495"/>
                  </a:moveTo>
                  <a:lnTo>
                    <a:pt x="243" y="495"/>
                  </a:lnTo>
                  <a:lnTo>
                    <a:pt x="243" y="505"/>
                  </a:lnTo>
                  <a:lnTo>
                    <a:pt x="233" y="505"/>
                  </a:lnTo>
                  <a:lnTo>
                    <a:pt x="233" y="495"/>
                  </a:lnTo>
                  <a:close/>
                  <a:moveTo>
                    <a:pt x="254" y="495"/>
                  </a:moveTo>
                  <a:lnTo>
                    <a:pt x="263" y="495"/>
                  </a:lnTo>
                  <a:lnTo>
                    <a:pt x="263" y="505"/>
                  </a:lnTo>
                  <a:lnTo>
                    <a:pt x="254" y="505"/>
                  </a:lnTo>
                  <a:lnTo>
                    <a:pt x="254" y="495"/>
                  </a:lnTo>
                  <a:close/>
                  <a:moveTo>
                    <a:pt x="274" y="495"/>
                  </a:moveTo>
                  <a:lnTo>
                    <a:pt x="284" y="495"/>
                  </a:lnTo>
                  <a:lnTo>
                    <a:pt x="284" y="505"/>
                  </a:lnTo>
                  <a:lnTo>
                    <a:pt x="274" y="505"/>
                  </a:lnTo>
                  <a:lnTo>
                    <a:pt x="274" y="495"/>
                  </a:lnTo>
                  <a:close/>
                  <a:moveTo>
                    <a:pt x="293" y="495"/>
                  </a:moveTo>
                  <a:lnTo>
                    <a:pt x="303" y="495"/>
                  </a:lnTo>
                  <a:lnTo>
                    <a:pt x="303" y="505"/>
                  </a:lnTo>
                  <a:lnTo>
                    <a:pt x="293" y="505"/>
                  </a:lnTo>
                  <a:lnTo>
                    <a:pt x="293" y="495"/>
                  </a:lnTo>
                  <a:close/>
                  <a:moveTo>
                    <a:pt x="314" y="495"/>
                  </a:moveTo>
                  <a:lnTo>
                    <a:pt x="324" y="495"/>
                  </a:lnTo>
                  <a:lnTo>
                    <a:pt x="324" y="505"/>
                  </a:lnTo>
                  <a:lnTo>
                    <a:pt x="314" y="505"/>
                  </a:lnTo>
                  <a:lnTo>
                    <a:pt x="314" y="495"/>
                  </a:lnTo>
                  <a:close/>
                  <a:moveTo>
                    <a:pt x="335" y="495"/>
                  </a:moveTo>
                  <a:lnTo>
                    <a:pt x="344" y="495"/>
                  </a:lnTo>
                  <a:lnTo>
                    <a:pt x="344" y="505"/>
                  </a:lnTo>
                  <a:lnTo>
                    <a:pt x="335" y="505"/>
                  </a:lnTo>
                  <a:lnTo>
                    <a:pt x="335" y="495"/>
                  </a:lnTo>
                  <a:close/>
                  <a:moveTo>
                    <a:pt x="355" y="495"/>
                  </a:moveTo>
                  <a:lnTo>
                    <a:pt x="365" y="495"/>
                  </a:lnTo>
                  <a:lnTo>
                    <a:pt x="365" y="505"/>
                  </a:lnTo>
                  <a:lnTo>
                    <a:pt x="355" y="505"/>
                  </a:lnTo>
                  <a:lnTo>
                    <a:pt x="355" y="495"/>
                  </a:lnTo>
                  <a:close/>
                  <a:moveTo>
                    <a:pt x="374" y="495"/>
                  </a:moveTo>
                  <a:lnTo>
                    <a:pt x="384" y="495"/>
                  </a:lnTo>
                  <a:lnTo>
                    <a:pt x="384" y="505"/>
                  </a:lnTo>
                  <a:lnTo>
                    <a:pt x="374" y="505"/>
                  </a:lnTo>
                  <a:lnTo>
                    <a:pt x="374" y="495"/>
                  </a:lnTo>
                  <a:close/>
                  <a:moveTo>
                    <a:pt x="395" y="495"/>
                  </a:moveTo>
                  <a:lnTo>
                    <a:pt x="405" y="495"/>
                  </a:lnTo>
                  <a:lnTo>
                    <a:pt x="405" y="505"/>
                  </a:lnTo>
                  <a:lnTo>
                    <a:pt x="395" y="505"/>
                  </a:lnTo>
                  <a:lnTo>
                    <a:pt x="395" y="495"/>
                  </a:lnTo>
                  <a:close/>
                  <a:moveTo>
                    <a:pt x="416" y="495"/>
                  </a:moveTo>
                  <a:lnTo>
                    <a:pt x="425" y="495"/>
                  </a:lnTo>
                  <a:lnTo>
                    <a:pt x="425" y="505"/>
                  </a:lnTo>
                  <a:lnTo>
                    <a:pt x="416" y="505"/>
                  </a:lnTo>
                  <a:lnTo>
                    <a:pt x="416" y="495"/>
                  </a:lnTo>
                  <a:close/>
                  <a:moveTo>
                    <a:pt x="436" y="495"/>
                  </a:moveTo>
                  <a:lnTo>
                    <a:pt x="446" y="495"/>
                  </a:lnTo>
                  <a:lnTo>
                    <a:pt x="446" y="505"/>
                  </a:lnTo>
                  <a:lnTo>
                    <a:pt x="436" y="505"/>
                  </a:lnTo>
                  <a:lnTo>
                    <a:pt x="436" y="495"/>
                  </a:lnTo>
                  <a:close/>
                  <a:moveTo>
                    <a:pt x="455" y="495"/>
                  </a:moveTo>
                  <a:lnTo>
                    <a:pt x="465" y="495"/>
                  </a:lnTo>
                  <a:lnTo>
                    <a:pt x="465" y="505"/>
                  </a:lnTo>
                  <a:lnTo>
                    <a:pt x="455" y="505"/>
                  </a:lnTo>
                  <a:lnTo>
                    <a:pt x="455" y="495"/>
                  </a:lnTo>
                  <a:close/>
                  <a:moveTo>
                    <a:pt x="476" y="495"/>
                  </a:moveTo>
                  <a:lnTo>
                    <a:pt x="486" y="495"/>
                  </a:lnTo>
                  <a:lnTo>
                    <a:pt x="486" y="505"/>
                  </a:lnTo>
                  <a:lnTo>
                    <a:pt x="476" y="505"/>
                  </a:lnTo>
                  <a:lnTo>
                    <a:pt x="476" y="495"/>
                  </a:lnTo>
                  <a:close/>
                  <a:moveTo>
                    <a:pt x="496" y="495"/>
                  </a:moveTo>
                  <a:lnTo>
                    <a:pt x="506" y="495"/>
                  </a:lnTo>
                  <a:lnTo>
                    <a:pt x="506" y="505"/>
                  </a:lnTo>
                  <a:lnTo>
                    <a:pt x="496" y="505"/>
                  </a:lnTo>
                  <a:lnTo>
                    <a:pt x="496" y="495"/>
                  </a:lnTo>
                  <a:close/>
                  <a:moveTo>
                    <a:pt x="496" y="486"/>
                  </a:moveTo>
                  <a:lnTo>
                    <a:pt x="496" y="476"/>
                  </a:lnTo>
                  <a:lnTo>
                    <a:pt x="506" y="476"/>
                  </a:lnTo>
                  <a:lnTo>
                    <a:pt x="506" y="486"/>
                  </a:lnTo>
                  <a:lnTo>
                    <a:pt x="496" y="486"/>
                  </a:lnTo>
                  <a:close/>
                  <a:moveTo>
                    <a:pt x="486" y="486"/>
                  </a:moveTo>
                  <a:lnTo>
                    <a:pt x="476" y="486"/>
                  </a:lnTo>
                  <a:lnTo>
                    <a:pt x="476" y="476"/>
                  </a:lnTo>
                  <a:lnTo>
                    <a:pt x="486" y="476"/>
                  </a:lnTo>
                  <a:lnTo>
                    <a:pt x="486" y="486"/>
                  </a:lnTo>
                  <a:close/>
                  <a:moveTo>
                    <a:pt x="465" y="486"/>
                  </a:moveTo>
                  <a:lnTo>
                    <a:pt x="455" y="486"/>
                  </a:lnTo>
                  <a:lnTo>
                    <a:pt x="455" y="476"/>
                  </a:lnTo>
                  <a:lnTo>
                    <a:pt x="465" y="476"/>
                  </a:lnTo>
                  <a:lnTo>
                    <a:pt x="465" y="486"/>
                  </a:lnTo>
                  <a:close/>
                  <a:moveTo>
                    <a:pt x="446" y="486"/>
                  </a:moveTo>
                  <a:lnTo>
                    <a:pt x="436" y="486"/>
                  </a:lnTo>
                  <a:lnTo>
                    <a:pt x="436" y="476"/>
                  </a:lnTo>
                  <a:lnTo>
                    <a:pt x="446" y="476"/>
                  </a:lnTo>
                  <a:lnTo>
                    <a:pt x="446" y="486"/>
                  </a:lnTo>
                  <a:close/>
                  <a:moveTo>
                    <a:pt x="425" y="486"/>
                  </a:moveTo>
                  <a:lnTo>
                    <a:pt x="416" y="486"/>
                  </a:lnTo>
                  <a:lnTo>
                    <a:pt x="416" y="476"/>
                  </a:lnTo>
                  <a:lnTo>
                    <a:pt x="425" y="476"/>
                  </a:lnTo>
                  <a:lnTo>
                    <a:pt x="425" y="486"/>
                  </a:lnTo>
                  <a:close/>
                  <a:moveTo>
                    <a:pt x="405" y="486"/>
                  </a:moveTo>
                  <a:lnTo>
                    <a:pt x="395" y="486"/>
                  </a:lnTo>
                  <a:lnTo>
                    <a:pt x="395" y="476"/>
                  </a:lnTo>
                  <a:lnTo>
                    <a:pt x="405" y="476"/>
                  </a:lnTo>
                  <a:lnTo>
                    <a:pt x="405" y="486"/>
                  </a:lnTo>
                  <a:close/>
                  <a:moveTo>
                    <a:pt x="384" y="486"/>
                  </a:moveTo>
                  <a:lnTo>
                    <a:pt x="374" y="486"/>
                  </a:lnTo>
                  <a:lnTo>
                    <a:pt x="374" y="476"/>
                  </a:lnTo>
                  <a:lnTo>
                    <a:pt x="384" y="476"/>
                  </a:lnTo>
                  <a:lnTo>
                    <a:pt x="384" y="486"/>
                  </a:lnTo>
                  <a:close/>
                  <a:moveTo>
                    <a:pt x="365" y="486"/>
                  </a:moveTo>
                  <a:lnTo>
                    <a:pt x="355" y="486"/>
                  </a:lnTo>
                  <a:lnTo>
                    <a:pt x="355" y="476"/>
                  </a:lnTo>
                  <a:lnTo>
                    <a:pt x="365" y="476"/>
                  </a:lnTo>
                  <a:lnTo>
                    <a:pt x="365" y="486"/>
                  </a:lnTo>
                  <a:close/>
                  <a:moveTo>
                    <a:pt x="344" y="486"/>
                  </a:moveTo>
                  <a:lnTo>
                    <a:pt x="335" y="486"/>
                  </a:lnTo>
                  <a:lnTo>
                    <a:pt x="335" y="476"/>
                  </a:lnTo>
                  <a:lnTo>
                    <a:pt x="344" y="476"/>
                  </a:lnTo>
                  <a:lnTo>
                    <a:pt x="344" y="486"/>
                  </a:lnTo>
                  <a:close/>
                  <a:moveTo>
                    <a:pt x="324" y="486"/>
                  </a:moveTo>
                  <a:lnTo>
                    <a:pt x="314" y="486"/>
                  </a:lnTo>
                  <a:lnTo>
                    <a:pt x="314" y="476"/>
                  </a:lnTo>
                  <a:lnTo>
                    <a:pt x="324" y="476"/>
                  </a:lnTo>
                  <a:lnTo>
                    <a:pt x="324" y="486"/>
                  </a:lnTo>
                  <a:close/>
                  <a:moveTo>
                    <a:pt x="303" y="486"/>
                  </a:moveTo>
                  <a:lnTo>
                    <a:pt x="293" y="486"/>
                  </a:lnTo>
                  <a:lnTo>
                    <a:pt x="293" y="476"/>
                  </a:lnTo>
                  <a:lnTo>
                    <a:pt x="303" y="476"/>
                  </a:lnTo>
                  <a:lnTo>
                    <a:pt x="303" y="486"/>
                  </a:lnTo>
                  <a:close/>
                  <a:moveTo>
                    <a:pt x="284" y="486"/>
                  </a:moveTo>
                  <a:lnTo>
                    <a:pt x="274" y="486"/>
                  </a:lnTo>
                  <a:lnTo>
                    <a:pt x="274" y="476"/>
                  </a:lnTo>
                  <a:lnTo>
                    <a:pt x="284" y="476"/>
                  </a:lnTo>
                  <a:lnTo>
                    <a:pt x="284" y="486"/>
                  </a:lnTo>
                  <a:close/>
                  <a:moveTo>
                    <a:pt x="263" y="486"/>
                  </a:moveTo>
                  <a:lnTo>
                    <a:pt x="254" y="486"/>
                  </a:lnTo>
                  <a:lnTo>
                    <a:pt x="254" y="476"/>
                  </a:lnTo>
                  <a:lnTo>
                    <a:pt x="263" y="476"/>
                  </a:lnTo>
                  <a:lnTo>
                    <a:pt x="263" y="486"/>
                  </a:lnTo>
                  <a:close/>
                  <a:moveTo>
                    <a:pt x="243" y="486"/>
                  </a:moveTo>
                  <a:lnTo>
                    <a:pt x="233" y="486"/>
                  </a:lnTo>
                  <a:lnTo>
                    <a:pt x="233" y="476"/>
                  </a:lnTo>
                  <a:lnTo>
                    <a:pt x="243" y="476"/>
                  </a:lnTo>
                  <a:lnTo>
                    <a:pt x="243" y="486"/>
                  </a:lnTo>
                  <a:close/>
                  <a:moveTo>
                    <a:pt x="222" y="486"/>
                  </a:moveTo>
                  <a:lnTo>
                    <a:pt x="213" y="486"/>
                  </a:lnTo>
                  <a:lnTo>
                    <a:pt x="213" y="476"/>
                  </a:lnTo>
                  <a:lnTo>
                    <a:pt x="222" y="476"/>
                  </a:lnTo>
                  <a:lnTo>
                    <a:pt x="222" y="486"/>
                  </a:lnTo>
                  <a:close/>
                  <a:moveTo>
                    <a:pt x="203" y="486"/>
                  </a:moveTo>
                  <a:lnTo>
                    <a:pt x="193" y="486"/>
                  </a:lnTo>
                  <a:lnTo>
                    <a:pt x="193" y="476"/>
                  </a:lnTo>
                  <a:lnTo>
                    <a:pt x="203" y="476"/>
                  </a:lnTo>
                  <a:lnTo>
                    <a:pt x="203" y="486"/>
                  </a:lnTo>
                  <a:close/>
                  <a:moveTo>
                    <a:pt x="182" y="486"/>
                  </a:moveTo>
                  <a:lnTo>
                    <a:pt x="173" y="486"/>
                  </a:lnTo>
                  <a:lnTo>
                    <a:pt x="173" y="476"/>
                  </a:lnTo>
                  <a:lnTo>
                    <a:pt x="182" y="476"/>
                  </a:lnTo>
                  <a:lnTo>
                    <a:pt x="182" y="486"/>
                  </a:lnTo>
                  <a:close/>
                  <a:moveTo>
                    <a:pt x="162" y="486"/>
                  </a:moveTo>
                  <a:lnTo>
                    <a:pt x="152" y="486"/>
                  </a:lnTo>
                  <a:lnTo>
                    <a:pt x="152" y="476"/>
                  </a:lnTo>
                  <a:lnTo>
                    <a:pt x="162" y="476"/>
                  </a:lnTo>
                  <a:lnTo>
                    <a:pt x="162" y="486"/>
                  </a:lnTo>
                  <a:close/>
                  <a:moveTo>
                    <a:pt x="141" y="486"/>
                  </a:moveTo>
                  <a:lnTo>
                    <a:pt x="132" y="486"/>
                  </a:lnTo>
                  <a:lnTo>
                    <a:pt x="132" y="476"/>
                  </a:lnTo>
                  <a:lnTo>
                    <a:pt x="141" y="476"/>
                  </a:lnTo>
                  <a:lnTo>
                    <a:pt x="141" y="486"/>
                  </a:lnTo>
                  <a:close/>
                  <a:moveTo>
                    <a:pt x="122" y="486"/>
                  </a:moveTo>
                  <a:lnTo>
                    <a:pt x="112" y="486"/>
                  </a:lnTo>
                  <a:lnTo>
                    <a:pt x="112" y="476"/>
                  </a:lnTo>
                  <a:lnTo>
                    <a:pt x="122" y="476"/>
                  </a:lnTo>
                  <a:lnTo>
                    <a:pt x="122" y="486"/>
                  </a:lnTo>
                  <a:close/>
                  <a:moveTo>
                    <a:pt x="101" y="486"/>
                  </a:moveTo>
                  <a:lnTo>
                    <a:pt x="92" y="486"/>
                  </a:lnTo>
                  <a:lnTo>
                    <a:pt x="92" y="476"/>
                  </a:lnTo>
                  <a:lnTo>
                    <a:pt x="101" y="476"/>
                  </a:lnTo>
                  <a:lnTo>
                    <a:pt x="101" y="486"/>
                  </a:lnTo>
                  <a:close/>
                  <a:moveTo>
                    <a:pt x="81" y="486"/>
                  </a:moveTo>
                  <a:lnTo>
                    <a:pt x="71" y="486"/>
                  </a:lnTo>
                  <a:lnTo>
                    <a:pt x="71" y="476"/>
                  </a:lnTo>
                  <a:lnTo>
                    <a:pt x="81" y="476"/>
                  </a:lnTo>
                  <a:lnTo>
                    <a:pt x="81" y="486"/>
                  </a:lnTo>
                  <a:close/>
                  <a:moveTo>
                    <a:pt x="60" y="486"/>
                  </a:moveTo>
                  <a:lnTo>
                    <a:pt x="51" y="486"/>
                  </a:lnTo>
                  <a:lnTo>
                    <a:pt x="51" y="476"/>
                  </a:lnTo>
                  <a:lnTo>
                    <a:pt x="60" y="476"/>
                  </a:lnTo>
                  <a:lnTo>
                    <a:pt x="60" y="486"/>
                  </a:lnTo>
                  <a:close/>
                  <a:moveTo>
                    <a:pt x="60" y="495"/>
                  </a:moveTo>
                  <a:lnTo>
                    <a:pt x="60" y="505"/>
                  </a:lnTo>
                  <a:lnTo>
                    <a:pt x="51" y="505"/>
                  </a:lnTo>
                  <a:lnTo>
                    <a:pt x="51" y="495"/>
                  </a:lnTo>
                  <a:lnTo>
                    <a:pt x="60" y="495"/>
                  </a:lnTo>
                  <a:close/>
                  <a:moveTo>
                    <a:pt x="60" y="516"/>
                  </a:moveTo>
                  <a:lnTo>
                    <a:pt x="60" y="525"/>
                  </a:lnTo>
                  <a:lnTo>
                    <a:pt x="51" y="525"/>
                  </a:lnTo>
                  <a:lnTo>
                    <a:pt x="51" y="516"/>
                  </a:lnTo>
                  <a:lnTo>
                    <a:pt x="60" y="516"/>
                  </a:lnTo>
                  <a:close/>
                  <a:moveTo>
                    <a:pt x="71" y="516"/>
                  </a:moveTo>
                  <a:lnTo>
                    <a:pt x="81" y="516"/>
                  </a:lnTo>
                  <a:lnTo>
                    <a:pt x="81" y="525"/>
                  </a:lnTo>
                  <a:lnTo>
                    <a:pt x="71" y="525"/>
                  </a:lnTo>
                  <a:lnTo>
                    <a:pt x="71" y="516"/>
                  </a:lnTo>
                  <a:close/>
                  <a:moveTo>
                    <a:pt x="92" y="516"/>
                  </a:moveTo>
                  <a:lnTo>
                    <a:pt x="101" y="516"/>
                  </a:lnTo>
                  <a:lnTo>
                    <a:pt x="101" y="525"/>
                  </a:lnTo>
                  <a:lnTo>
                    <a:pt x="92" y="525"/>
                  </a:lnTo>
                  <a:lnTo>
                    <a:pt x="92" y="516"/>
                  </a:lnTo>
                  <a:close/>
                  <a:moveTo>
                    <a:pt x="112" y="516"/>
                  </a:moveTo>
                  <a:lnTo>
                    <a:pt x="122" y="516"/>
                  </a:lnTo>
                  <a:lnTo>
                    <a:pt x="122" y="525"/>
                  </a:lnTo>
                  <a:lnTo>
                    <a:pt x="112" y="525"/>
                  </a:lnTo>
                  <a:lnTo>
                    <a:pt x="112" y="516"/>
                  </a:lnTo>
                  <a:close/>
                  <a:moveTo>
                    <a:pt x="132" y="516"/>
                  </a:moveTo>
                  <a:lnTo>
                    <a:pt x="141" y="516"/>
                  </a:lnTo>
                  <a:lnTo>
                    <a:pt x="141" y="525"/>
                  </a:lnTo>
                  <a:lnTo>
                    <a:pt x="132" y="525"/>
                  </a:lnTo>
                  <a:lnTo>
                    <a:pt x="132" y="516"/>
                  </a:lnTo>
                  <a:close/>
                  <a:moveTo>
                    <a:pt x="152" y="516"/>
                  </a:moveTo>
                  <a:lnTo>
                    <a:pt x="162" y="516"/>
                  </a:lnTo>
                  <a:lnTo>
                    <a:pt x="162" y="525"/>
                  </a:lnTo>
                  <a:lnTo>
                    <a:pt x="152" y="525"/>
                  </a:lnTo>
                  <a:lnTo>
                    <a:pt x="152" y="516"/>
                  </a:lnTo>
                  <a:close/>
                  <a:moveTo>
                    <a:pt x="173" y="516"/>
                  </a:moveTo>
                  <a:lnTo>
                    <a:pt x="182" y="516"/>
                  </a:lnTo>
                  <a:lnTo>
                    <a:pt x="182" y="525"/>
                  </a:lnTo>
                  <a:lnTo>
                    <a:pt x="173" y="525"/>
                  </a:lnTo>
                  <a:lnTo>
                    <a:pt x="173" y="516"/>
                  </a:lnTo>
                  <a:close/>
                  <a:moveTo>
                    <a:pt x="193" y="516"/>
                  </a:moveTo>
                  <a:lnTo>
                    <a:pt x="203" y="516"/>
                  </a:lnTo>
                  <a:lnTo>
                    <a:pt x="203" y="525"/>
                  </a:lnTo>
                  <a:lnTo>
                    <a:pt x="193" y="525"/>
                  </a:lnTo>
                  <a:lnTo>
                    <a:pt x="193" y="516"/>
                  </a:lnTo>
                  <a:close/>
                  <a:moveTo>
                    <a:pt x="213" y="516"/>
                  </a:moveTo>
                  <a:lnTo>
                    <a:pt x="222" y="516"/>
                  </a:lnTo>
                  <a:lnTo>
                    <a:pt x="222" y="525"/>
                  </a:lnTo>
                  <a:lnTo>
                    <a:pt x="213" y="525"/>
                  </a:lnTo>
                  <a:lnTo>
                    <a:pt x="213" y="516"/>
                  </a:lnTo>
                  <a:close/>
                  <a:moveTo>
                    <a:pt x="233" y="516"/>
                  </a:moveTo>
                  <a:lnTo>
                    <a:pt x="243" y="516"/>
                  </a:lnTo>
                  <a:lnTo>
                    <a:pt x="243" y="525"/>
                  </a:lnTo>
                  <a:lnTo>
                    <a:pt x="233" y="525"/>
                  </a:lnTo>
                  <a:lnTo>
                    <a:pt x="233" y="516"/>
                  </a:lnTo>
                  <a:close/>
                  <a:moveTo>
                    <a:pt x="254" y="516"/>
                  </a:moveTo>
                  <a:lnTo>
                    <a:pt x="263" y="516"/>
                  </a:lnTo>
                  <a:lnTo>
                    <a:pt x="263" y="525"/>
                  </a:lnTo>
                  <a:lnTo>
                    <a:pt x="254" y="525"/>
                  </a:lnTo>
                  <a:lnTo>
                    <a:pt x="254" y="516"/>
                  </a:lnTo>
                  <a:close/>
                  <a:moveTo>
                    <a:pt x="274" y="516"/>
                  </a:moveTo>
                  <a:lnTo>
                    <a:pt x="284" y="516"/>
                  </a:lnTo>
                  <a:lnTo>
                    <a:pt x="284" y="525"/>
                  </a:lnTo>
                  <a:lnTo>
                    <a:pt x="274" y="525"/>
                  </a:lnTo>
                  <a:lnTo>
                    <a:pt x="274" y="516"/>
                  </a:lnTo>
                  <a:close/>
                  <a:moveTo>
                    <a:pt x="293" y="516"/>
                  </a:moveTo>
                  <a:lnTo>
                    <a:pt x="303" y="516"/>
                  </a:lnTo>
                  <a:lnTo>
                    <a:pt x="303" y="525"/>
                  </a:lnTo>
                  <a:lnTo>
                    <a:pt x="293" y="525"/>
                  </a:lnTo>
                  <a:lnTo>
                    <a:pt x="293" y="516"/>
                  </a:lnTo>
                  <a:close/>
                  <a:moveTo>
                    <a:pt x="314" y="516"/>
                  </a:moveTo>
                  <a:lnTo>
                    <a:pt x="324" y="516"/>
                  </a:lnTo>
                  <a:lnTo>
                    <a:pt x="324" y="525"/>
                  </a:lnTo>
                  <a:lnTo>
                    <a:pt x="314" y="525"/>
                  </a:lnTo>
                  <a:lnTo>
                    <a:pt x="314" y="516"/>
                  </a:lnTo>
                  <a:close/>
                  <a:moveTo>
                    <a:pt x="335" y="516"/>
                  </a:moveTo>
                  <a:lnTo>
                    <a:pt x="344" y="516"/>
                  </a:lnTo>
                  <a:lnTo>
                    <a:pt x="344" y="525"/>
                  </a:lnTo>
                  <a:lnTo>
                    <a:pt x="335" y="525"/>
                  </a:lnTo>
                  <a:lnTo>
                    <a:pt x="335" y="516"/>
                  </a:lnTo>
                  <a:close/>
                  <a:moveTo>
                    <a:pt x="355" y="516"/>
                  </a:moveTo>
                  <a:lnTo>
                    <a:pt x="365" y="516"/>
                  </a:lnTo>
                  <a:lnTo>
                    <a:pt x="365" y="525"/>
                  </a:lnTo>
                  <a:lnTo>
                    <a:pt x="355" y="525"/>
                  </a:lnTo>
                  <a:lnTo>
                    <a:pt x="355" y="516"/>
                  </a:lnTo>
                  <a:close/>
                  <a:moveTo>
                    <a:pt x="374" y="516"/>
                  </a:moveTo>
                  <a:lnTo>
                    <a:pt x="384" y="516"/>
                  </a:lnTo>
                  <a:lnTo>
                    <a:pt x="384" y="525"/>
                  </a:lnTo>
                  <a:lnTo>
                    <a:pt x="374" y="525"/>
                  </a:lnTo>
                  <a:lnTo>
                    <a:pt x="374" y="516"/>
                  </a:lnTo>
                  <a:close/>
                  <a:moveTo>
                    <a:pt x="395" y="516"/>
                  </a:moveTo>
                  <a:lnTo>
                    <a:pt x="405" y="516"/>
                  </a:lnTo>
                  <a:lnTo>
                    <a:pt x="405" y="525"/>
                  </a:lnTo>
                  <a:lnTo>
                    <a:pt x="395" y="525"/>
                  </a:lnTo>
                  <a:lnTo>
                    <a:pt x="395" y="516"/>
                  </a:lnTo>
                  <a:close/>
                  <a:moveTo>
                    <a:pt x="416" y="516"/>
                  </a:moveTo>
                  <a:lnTo>
                    <a:pt x="425" y="516"/>
                  </a:lnTo>
                  <a:lnTo>
                    <a:pt x="425" y="525"/>
                  </a:lnTo>
                  <a:lnTo>
                    <a:pt x="416" y="525"/>
                  </a:lnTo>
                  <a:lnTo>
                    <a:pt x="416" y="516"/>
                  </a:lnTo>
                  <a:close/>
                  <a:moveTo>
                    <a:pt x="436" y="516"/>
                  </a:moveTo>
                  <a:lnTo>
                    <a:pt x="446" y="516"/>
                  </a:lnTo>
                  <a:lnTo>
                    <a:pt x="446" y="525"/>
                  </a:lnTo>
                  <a:lnTo>
                    <a:pt x="436" y="525"/>
                  </a:lnTo>
                  <a:lnTo>
                    <a:pt x="436" y="516"/>
                  </a:lnTo>
                  <a:close/>
                  <a:moveTo>
                    <a:pt x="455" y="516"/>
                  </a:moveTo>
                  <a:lnTo>
                    <a:pt x="465" y="516"/>
                  </a:lnTo>
                  <a:lnTo>
                    <a:pt x="465" y="525"/>
                  </a:lnTo>
                  <a:lnTo>
                    <a:pt x="455" y="525"/>
                  </a:lnTo>
                  <a:lnTo>
                    <a:pt x="455" y="516"/>
                  </a:lnTo>
                  <a:close/>
                  <a:moveTo>
                    <a:pt x="476" y="516"/>
                  </a:moveTo>
                  <a:lnTo>
                    <a:pt x="486" y="516"/>
                  </a:lnTo>
                  <a:lnTo>
                    <a:pt x="486" y="525"/>
                  </a:lnTo>
                  <a:lnTo>
                    <a:pt x="476" y="525"/>
                  </a:lnTo>
                  <a:lnTo>
                    <a:pt x="476" y="516"/>
                  </a:lnTo>
                  <a:close/>
                  <a:moveTo>
                    <a:pt x="496" y="516"/>
                  </a:moveTo>
                  <a:lnTo>
                    <a:pt x="506" y="516"/>
                  </a:lnTo>
                  <a:lnTo>
                    <a:pt x="506" y="525"/>
                  </a:lnTo>
                  <a:lnTo>
                    <a:pt x="496" y="525"/>
                  </a:lnTo>
                  <a:lnTo>
                    <a:pt x="496" y="516"/>
                  </a:lnTo>
                  <a:close/>
                  <a:moveTo>
                    <a:pt x="517" y="516"/>
                  </a:moveTo>
                  <a:lnTo>
                    <a:pt x="527" y="516"/>
                  </a:lnTo>
                  <a:lnTo>
                    <a:pt x="527" y="525"/>
                  </a:lnTo>
                  <a:lnTo>
                    <a:pt x="517" y="525"/>
                  </a:lnTo>
                  <a:lnTo>
                    <a:pt x="517" y="516"/>
                  </a:lnTo>
                  <a:close/>
                  <a:moveTo>
                    <a:pt x="517" y="505"/>
                  </a:moveTo>
                  <a:lnTo>
                    <a:pt x="517" y="495"/>
                  </a:lnTo>
                  <a:lnTo>
                    <a:pt x="527" y="495"/>
                  </a:lnTo>
                  <a:lnTo>
                    <a:pt x="527" y="505"/>
                  </a:lnTo>
                  <a:lnTo>
                    <a:pt x="517" y="505"/>
                  </a:lnTo>
                  <a:close/>
                  <a:moveTo>
                    <a:pt x="517" y="486"/>
                  </a:moveTo>
                  <a:lnTo>
                    <a:pt x="517" y="476"/>
                  </a:lnTo>
                  <a:lnTo>
                    <a:pt x="527" y="476"/>
                  </a:lnTo>
                  <a:lnTo>
                    <a:pt x="527" y="486"/>
                  </a:lnTo>
                  <a:lnTo>
                    <a:pt x="517" y="486"/>
                  </a:lnTo>
                  <a:close/>
                  <a:moveTo>
                    <a:pt x="496" y="30"/>
                  </a:moveTo>
                  <a:lnTo>
                    <a:pt x="506" y="30"/>
                  </a:lnTo>
                  <a:lnTo>
                    <a:pt x="506" y="40"/>
                  </a:lnTo>
                  <a:lnTo>
                    <a:pt x="496" y="40"/>
                  </a:lnTo>
                  <a:lnTo>
                    <a:pt x="496" y="30"/>
                  </a:lnTo>
                  <a:close/>
                  <a:moveTo>
                    <a:pt x="496" y="51"/>
                  </a:moveTo>
                  <a:lnTo>
                    <a:pt x="506" y="51"/>
                  </a:lnTo>
                  <a:lnTo>
                    <a:pt x="506" y="61"/>
                  </a:lnTo>
                  <a:lnTo>
                    <a:pt x="496" y="61"/>
                  </a:lnTo>
                  <a:lnTo>
                    <a:pt x="496" y="51"/>
                  </a:lnTo>
                  <a:close/>
                  <a:moveTo>
                    <a:pt x="496" y="72"/>
                  </a:moveTo>
                  <a:lnTo>
                    <a:pt x="506" y="72"/>
                  </a:lnTo>
                  <a:lnTo>
                    <a:pt x="506" y="81"/>
                  </a:lnTo>
                  <a:lnTo>
                    <a:pt x="496" y="81"/>
                  </a:lnTo>
                  <a:lnTo>
                    <a:pt x="496" y="72"/>
                  </a:lnTo>
                  <a:close/>
                  <a:moveTo>
                    <a:pt x="496" y="91"/>
                  </a:moveTo>
                  <a:lnTo>
                    <a:pt x="506" y="91"/>
                  </a:lnTo>
                  <a:lnTo>
                    <a:pt x="506" y="100"/>
                  </a:lnTo>
                  <a:lnTo>
                    <a:pt x="496" y="100"/>
                  </a:lnTo>
                  <a:lnTo>
                    <a:pt x="496" y="91"/>
                  </a:lnTo>
                  <a:close/>
                  <a:moveTo>
                    <a:pt x="496" y="111"/>
                  </a:moveTo>
                  <a:lnTo>
                    <a:pt x="506" y="111"/>
                  </a:lnTo>
                  <a:lnTo>
                    <a:pt x="506" y="121"/>
                  </a:lnTo>
                  <a:lnTo>
                    <a:pt x="496" y="121"/>
                  </a:lnTo>
                  <a:lnTo>
                    <a:pt x="496" y="111"/>
                  </a:lnTo>
                  <a:close/>
                  <a:moveTo>
                    <a:pt x="496" y="132"/>
                  </a:moveTo>
                  <a:lnTo>
                    <a:pt x="506" y="132"/>
                  </a:lnTo>
                  <a:lnTo>
                    <a:pt x="506" y="142"/>
                  </a:lnTo>
                  <a:lnTo>
                    <a:pt x="496" y="142"/>
                  </a:lnTo>
                  <a:lnTo>
                    <a:pt x="496" y="132"/>
                  </a:lnTo>
                  <a:close/>
                  <a:moveTo>
                    <a:pt x="496" y="152"/>
                  </a:moveTo>
                  <a:lnTo>
                    <a:pt x="506" y="152"/>
                  </a:lnTo>
                  <a:lnTo>
                    <a:pt x="506" y="162"/>
                  </a:lnTo>
                  <a:lnTo>
                    <a:pt x="496" y="162"/>
                  </a:lnTo>
                  <a:lnTo>
                    <a:pt x="496" y="152"/>
                  </a:lnTo>
                  <a:close/>
                  <a:moveTo>
                    <a:pt x="496" y="172"/>
                  </a:moveTo>
                  <a:lnTo>
                    <a:pt x="506" y="172"/>
                  </a:lnTo>
                  <a:lnTo>
                    <a:pt x="506" y="181"/>
                  </a:lnTo>
                  <a:lnTo>
                    <a:pt x="496" y="181"/>
                  </a:lnTo>
                  <a:lnTo>
                    <a:pt x="496" y="172"/>
                  </a:lnTo>
                  <a:close/>
                  <a:moveTo>
                    <a:pt x="496" y="192"/>
                  </a:moveTo>
                  <a:lnTo>
                    <a:pt x="506" y="192"/>
                  </a:lnTo>
                  <a:lnTo>
                    <a:pt x="506" y="202"/>
                  </a:lnTo>
                  <a:lnTo>
                    <a:pt x="496" y="202"/>
                  </a:lnTo>
                  <a:lnTo>
                    <a:pt x="496" y="192"/>
                  </a:lnTo>
                  <a:close/>
                  <a:moveTo>
                    <a:pt x="496" y="213"/>
                  </a:moveTo>
                  <a:lnTo>
                    <a:pt x="506" y="213"/>
                  </a:lnTo>
                  <a:lnTo>
                    <a:pt x="506" y="222"/>
                  </a:lnTo>
                  <a:lnTo>
                    <a:pt x="496" y="222"/>
                  </a:lnTo>
                  <a:lnTo>
                    <a:pt x="496" y="213"/>
                  </a:lnTo>
                  <a:close/>
                  <a:moveTo>
                    <a:pt x="496" y="233"/>
                  </a:moveTo>
                  <a:lnTo>
                    <a:pt x="506" y="233"/>
                  </a:lnTo>
                  <a:lnTo>
                    <a:pt x="506" y="243"/>
                  </a:lnTo>
                  <a:lnTo>
                    <a:pt x="496" y="243"/>
                  </a:lnTo>
                  <a:lnTo>
                    <a:pt x="496" y="233"/>
                  </a:lnTo>
                  <a:close/>
                  <a:moveTo>
                    <a:pt x="496" y="253"/>
                  </a:moveTo>
                  <a:lnTo>
                    <a:pt x="506" y="253"/>
                  </a:lnTo>
                  <a:lnTo>
                    <a:pt x="506" y="262"/>
                  </a:lnTo>
                  <a:lnTo>
                    <a:pt x="496" y="262"/>
                  </a:lnTo>
                  <a:lnTo>
                    <a:pt x="496" y="253"/>
                  </a:lnTo>
                  <a:close/>
                  <a:moveTo>
                    <a:pt x="496" y="273"/>
                  </a:moveTo>
                  <a:lnTo>
                    <a:pt x="506" y="273"/>
                  </a:lnTo>
                  <a:lnTo>
                    <a:pt x="506" y="283"/>
                  </a:lnTo>
                  <a:lnTo>
                    <a:pt x="496" y="283"/>
                  </a:lnTo>
                  <a:lnTo>
                    <a:pt x="496" y="273"/>
                  </a:lnTo>
                  <a:close/>
                  <a:moveTo>
                    <a:pt x="496" y="294"/>
                  </a:moveTo>
                  <a:lnTo>
                    <a:pt x="506" y="294"/>
                  </a:lnTo>
                  <a:lnTo>
                    <a:pt x="506" y="303"/>
                  </a:lnTo>
                  <a:lnTo>
                    <a:pt x="496" y="303"/>
                  </a:lnTo>
                  <a:lnTo>
                    <a:pt x="496" y="294"/>
                  </a:lnTo>
                  <a:close/>
                  <a:moveTo>
                    <a:pt x="496" y="314"/>
                  </a:moveTo>
                  <a:lnTo>
                    <a:pt x="506" y="314"/>
                  </a:lnTo>
                  <a:lnTo>
                    <a:pt x="506" y="324"/>
                  </a:lnTo>
                  <a:lnTo>
                    <a:pt x="496" y="324"/>
                  </a:lnTo>
                  <a:lnTo>
                    <a:pt x="496" y="314"/>
                  </a:lnTo>
                  <a:close/>
                  <a:moveTo>
                    <a:pt x="496" y="333"/>
                  </a:moveTo>
                  <a:lnTo>
                    <a:pt x="506" y="333"/>
                  </a:lnTo>
                  <a:lnTo>
                    <a:pt x="506" y="343"/>
                  </a:lnTo>
                  <a:lnTo>
                    <a:pt x="496" y="343"/>
                  </a:lnTo>
                  <a:lnTo>
                    <a:pt x="496" y="333"/>
                  </a:lnTo>
                  <a:close/>
                  <a:moveTo>
                    <a:pt x="496" y="354"/>
                  </a:moveTo>
                  <a:lnTo>
                    <a:pt x="506" y="354"/>
                  </a:lnTo>
                  <a:lnTo>
                    <a:pt x="506" y="364"/>
                  </a:lnTo>
                  <a:lnTo>
                    <a:pt x="496" y="364"/>
                  </a:lnTo>
                  <a:lnTo>
                    <a:pt x="496" y="354"/>
                  </a:lnTo>
                  <a:close/>
                  <a:moveTo>
                    <a:pt x="496" y="375"/>
                  </a:moveTo>
                  <a:lnTo>
                    <a:pt x="506" y="375"/>
                  </a:lnTo>
                  <a:lnTo>
                    <a:pt x="506" y="384"/>
                  </a:lnTo>
                  <a:lnTo>
                    <a:pt x="496" y="384"/>
                  </a:lnTo>
                  <a:lnTo>
                    <a:pt x="496" y="375"/>
                  </a:lnTo>
                  <a:close/>
                  <a:moveTo>
                    <a:pt x="496" y="395"/>
                  </a:moveTo>
                  <a:lnTo>
                    <a:pt x="506" y="395"/>
                  </a:lnTo>
                  <a:lnTo>
                    <a:pt x="506" y="405"/>
                  </a:lnTo>
                  <a:lnTo>
                    <a:pt x="496" y="405"/>
                  </a:lnTo>
                  <a:lnTo>
                    <a:pt x="496" y="395"/>
                  </a:lnTo>
                  <a:close/>
                  <a:moveTo>
                    <a:pt x="496" y="414"/>
                  </a:moveTo>
                  <a:lnTo>
                    <a:pt x="506" y="414"/>
                  </a:lnTo>
                  <a:lnTo>
                    <a:pt x="506" y="424"/>
                  </a:lnTo>
                  <a:lnTo>
                    <a:pt x="496" y="424"/>
                  </a:lnTo>
                  <a:lnTo>
                    <a:pt x="496" y="414"/>
                  </a:lnTo>
                  <a:close/>
                  <a:moveTo>
                    <a:pt x="496" y="435"/>
                  </a:moveTo>
                  <a:lnTo>
                    <a:pt x="506" y="435"/>
                  </a:lnTo>
                  <a:lnTo>
                    <a:pt x="506" y="444"/>
                  </a:lnTo>
                  <a:lnTo>
                    <a:pt x="496" y="444"/>
                  </a:lnTo>
                  <a:lnTo>
                    <a:pt x="496" y="435"/>
                  </a:lnTo>
                  <a:close/>
                  <a:moveTo>
                    <a:pt x="506" y="455"/>
                  </a:moveTo>
                  <a:lnTo>
                    <a:pt x="506" y="465"/>
                  </a:lnTo>
                  <a:lnTo>
                    <a:pt x="496" y="465"/>
                  </a:lnTo>
                  <a:lnTo>
                    <a:pt x="496" y="455"/>
                  </a:lnTo>
                  <a:lnTo>
                    <a:pt x="506" y="455"/>
                  </a:lnTo>
                  <a:close/>
                  <a:moveTo>
                    <a:pt x="476" y="30"/>
                  </a:moveTo>
                  <a:lnTo>
                    <a:pt x="486" y="30"/>
                  </a:lnTo>
                  <a:lnTo>
                    <a:pt x="486" y="40"/>
                  </a:lnTo>
                  <a:lnTo>
                    <a:pt x="476" y="40"/>
                  </a:lnTo>
                  <a:lnTo>
                    <a:pt x="476" y="30"/>
                  </a:lnTo>
                  <a:close/>
                  <a:moveTo>
                    <a:pt x="476" y="51"/>
                  </a:moveTo>
                  <a:lnTo>
                    <a:pt x="486" y="51"/>
                  </a:lnTo>
                  <a:lnTo>
                    <a:pt x="486" y="61"/>
                  </a:lnTo>
                  <a:lnTo>
                    <a:pt x="476" y="61"/>
                  </a:lnTo>
                  <a:lnTo>
                    <a:pt x="476" y="51"/>
                  </a:lnTo>
                  <a:close/>
                  <a:moveTo>
                    <a:pt x="476" y="72"/>
                  </a:moveTo>
                  <a:lnTo>
                    <a:pt x="486" y="72"/>
                  </a:lnTo>
                  <a:lnTo>
                    <a:pt x="486" y="81"/>
                  </a:lnTo>
                  <a:lnTo>
                    <a:pt x="476" y="81"/>
                  </a:lnTo>
                  <a:lnTo>
                    <a:pt x="476" y="72"/>
                  </a:lnTo>
                  <a:close/>
                  <a:moveTo>
                    <a:pt x="476" y="91"/>
                  </a:moveTo>
                  <a:lnTo>
                    <a:pt x="486" y="91"/>
                  </a:lnTo>
                  <a:lnTo>
                    <a:pt x="486" y="100"/>
                  </a:lnTo>
                  <a:lnTo>
                    <a:pt x="476" y="100"/>
                  </a:lnTo>
                  <a:lnTo>
                    <a:pt x="476" y="91"/>
                  </a:lnTo>
                  <a:close/>
                  <a:moveTo>
                    <a:pt x="476" y="111"/>
                  </a:moveTo>
                  <a:lnTo>
                    <a:pt x="486" y="111"/>
                  </a:lnTo>
                  <a:lnTo>
                    <a:pt x="486" y="121"/>
                  </a:lnTo>
                  <a:lnTo>
                    <a:pt x="476" y="121"/>
                  </a:lnTo>
                  <a:lnTo>
                    <a:pt x="476" y="111"/>
                  </a:lnTo>
                  <a:close/>
                  <a:moveTo>
                    <a:pt x="476" y="132"/>
                  </a:moveTo>
                  <a:lnTo>
                    <a:pt x="486" y="132"/>
                  </a:lnTo>
                  <a:lnTo>
                    <a:pt x="486" y="142"/>
                  </a:lnTo>
                  <a:lnTo>
                    <a:pt x="476" y="142"/>
                  </a:lnTo>
                  <a:lnTo>
                    <a:pt x="476" y="132"/>
                  </a:lnTo>
                  <a:close/>
                  <a:moveTo>
                    <a:pt x="476" y="152"/>
                  </a:moveTo>
                  <a:lnTo>
                    <a:pt x="486" y="152"/>
                  </a:lnTo>
                  <a:lnTo>
                    <a:pt x="486" y="162"/>
                  </a:lnTo>
                  <a:lnTo>
                    <a:pt x="476" y="162"/>
                  </a:lnTo>
                  <a:lnTo>
                    <a:pt x="476" y="152"/>
                  </a:lnTo>
                  <a:close/>
                  <a:moveTo>
                    <a:pt x="476" y="172"/>
                  </a:moveTo>
                  <a:lnTo>
                    <a:pt x="486" y="172"/>
                  </a:lnTo>
                  <a:lnTo>
                    <a:pt x="486" y="181"/>
                  </a:lnTo>
                  <a:lnTo>
                    <a:pt x="476" y="181"/>
                  </a:lnTo>
                  <a:lnTo>
                    <a:pt x="476" y="172"/>
                  </a:lnTo>
                  <a:close/>
                  <a:moveTo>
                    <a:pt x="476" y="192"/>
                  </a:moveTo>
                  <a:lnTo>
                    <a:pt x="486" y="192"/>
                  </a:lnTo>
                  <a:lnTo>
                    <a:pt x="486" y="202"/>
                  </a:lnTo>
                  <a:lnTo>
                    <a:pt x="476" y="202"/>
                  </a:lnTo>
                  <a:lnTo>
                    <a:pt x="476" y="192"/>
                  </a:lnTo>
                  <a:close/>
                  <a:moveTo>
                    <a:pt x="476" y="213"/>
                  </a:moveTo>
                  <a:lnTo>
                    <a:pt x="486" y="213"/>
                  </a:lnTo>
                  <a:lnTo>
                    <a:pt x="486" y="222"/>
                  </a:lnTo>
                  <a:lnTo>
                    <a:pt x="476" y="222"/>
                  </a:lnTo>
                  <a:lnTo>
                    <a:pt x="476" y="213"/>
                  </a:lnTo>
                  <a:close/>
                  <a:moveTo>
                    <a:pt x="476" y="233"/>
                  </a:moveTo>
                  <a:lnTo>
                    <a:pt x="486" y="233"/>
                  </a:lnTo>
                  <a:lnTo>
                    <a:pt x="486" y="243"/>
                  </a:lnTo>
                  <a:lnTo>
                    <a:pt x="476" y="243"/>
                  </a:lnTo>
                  <a:lnTo>
                    <a:pt x="476" y="233"/>
                  </a:lnTo>
                  <a:close/>
                  <a:moveTo>
                    <a:pt x="476" y="253"/>
                  </a:moveTo>
                  <a:lnTo>
                    <a:pt x="486" y="253"/>
                  </a:lnTo>
                  <a:lnTo>
                    <a:pt x="486" y="262"/>
                  </a:lnTo>
                  <a:lnTo>
                    <a:pt x="476" y="262"/>
                  </a:lnTo>
                  <a:lnTo>
                    <a:pt x="476" y="253"/>
                  </a:lnTo>
                  <a:close/>
                  <a:moveTo>
                    <a:pt x="476" y="273"/>
                  </a:moveTo>
                  <a:lnTo>
                    <a:pt x="486" y="273"/>
                  </a:lnTo>
                  <a:lnTo>
                    <a:pt x="486" y="283"/>
                  </a:lnTo>
                  <a:lnTo>
                    <a:pt x="476" y="283"/>
                  </a:lnTo>
                  <a:lnTo>
                    <a:pt x="476" y="273"/>
                  </a:lnTo>
                  <a:close/>
                  <a:moveTo>
                    <a:pt x="476" y="294"/>
                  </a:moveTo>
                  <a:lnTo>
                    <a:pt x="486" y="294"/>
                  </a:lnTo>
                  <a:lnTo>
                    <a:pt x="486" y="303"/>
                  </a:lnTo>
                  <a:lnTo>
                    <a:pt x="476" y="303"/>
                  </a:lnTo>
                  <a:lnTo>
                    <a:pt x="476" y="294"/>
                  </a:lnTo>
                  <a:close/>
                  <a:moveTo>
                    <a:pt x="476" y="314"/>
                  </a:moveTo>
                  <a:lnTo>
                    <a:pt x="486" y="314"/>
                  </a:lnTo>
                  <a:lnTo>
                    <a:pt x="486" y="324"/>
                  </a:lnTo>
                  <a:lnTo>
                    <a:pt x="476" y="324"/>
                  </a:lnTo>
                  <a:lnTo>
                    <a:pt x="476" y="314"/>
                  </a:lnTo>
                  <a:close/>
                  <a:moveTo>
                    <a:pt x="476" y="333"/>
                  </a:moveTo>
                  <a:lnTo>
                    <a:pt x="486" y="333"/>
                  </a:lnTo>
                  <a:lnTo>
                    <a:pt x="486" y="343"/>
                  </a:lnTo>
                  <a:lnTo>
                    <a:pt x="476" y="343"/>
                  </a:lnTo>
                  <a:lnTo>
                    <a:pt x="476" y="333"/>
                  </a:lnTo>
                  <a:close/>
                  <a:moveTo>
                    <a:pt x="476" y="354"/>
                  </a:moveTo>
                  <a:lnTo>
                    <a:pt x="486" y="354"/>
                  </a:lnTo>
                  <a:lnTo>
                    <a:pt x="486" y="364"/>
                  </a:lnTo>
                  <a:lnTo>
                    <a:pt x="476" y="364"/>
                  </a:lnTo>
                  <a:lnTo>
                    <a:pt x="476" y="354"/>
                  </a:lnTo>
                  <a:close/>
                  <a:moveTo>
                    <a:pt x="476" y="375"/>
                  </a:moveTo>
                  <a:lnTo>
                    <a:pt x="486" y="375"/>
                  </a:lnTo>
                  <a:lnTo>
                    <a:pt x="486" y="384"/>
                  </a:lnTo>
                  <a:lnTo>
                    <a:pt x="476" y="384"/>
                  </a:lnTo>
                  <a:lnTo>
                    <a:pt x="476" y="375"/>
                  </a:lnTo>
                  <a:close/>
                  <a:moveTo>
                    <a:pt x="476" y="395"/>
                  </a:moveTo>
                  <a:lnTo>
                    <a:pt x="486" y="395"/>
                  </a:lnTo>
                  <a:lnTo>
                    <a:pt x="486" y="405"/>
                  </a:lnTo>
                  <a:lnTo>
                    <a:pt x="476" y="405"/>
                  </a:lnTo>
                  <a:lnTo>
                    <a:pt x="476" y="395"/>
                  </a:lnTo>
                  <a:close/>
                  <a:moveTo>
                    <a:pt x="476" y="414"/>
                  </a:moveTo>
                  <a:lnTo>
                    <a:pt x="486" y="414"/>
                  </a:lnTo>
                  <a:lnTo>
                    <a:pt x="486" y="424"/>
                  </a:lnTo>
                  <a:lnTo>
                    <a:pt x="476" y="424"/>
                  </a:lnTo>
                  <a:lnTo>
                    <a:pt x="476" y="414"/>
                  </a:lnTo>
                  <a:close/>
                  <a:moveTo>
                    <a:pt x="476" y="435"/>
                  </a:moveTo>
                  <a:lnTo>
                    <a:pt x="486" y="435"/>
                  </a:lnTo>
                  <a:lnTo>
                    <a:pt x="486" y="444"/>
                  </a:lnTo>
                  <a:lnTo>
                    <a:pt x="476" y="444"/>
                  </a:lnTo>
                  <a:lnTo>
                    <a:pt x="476" y="435"/>
                  </a:lnTo>
                  <a:close/>
                  <a:moveTo>
                    <a:pt x="486" y="455"/>
                  </a:moveTo>
                  <a:lnTo>
                    <a:pt x="486" y="465"/>
                  </a:lnTo>
                  <a:lnTo>
                    <a:pt x="476" y="465"/>
                  </a:lnTo>
                  <a:lnTo>
                    <a:pt x="476" y="455"/>
                  </a:lnTo>
                  <a:lnTo>
                    <a:pt x="486" y="455"/>
                  </a:lnTo>
                  <a:close/>
                  <a:moveTo>
                    <a:pt x="455" y="30"/>
                  </a:moveTo>
                  <a:lnTo>
                    <a:pt x="465" y="30"/>
                  </a:lnTo>
                  <a:lnTo>
                    <a:pt x="465" y="40"/>
                  </a:lnTo>
                  <a:lnTo>
                    <a:pt x="455" y="40"/>
                  </a:lnTo>
                  <a:lnTo>
                    <a:pt x="455" y="30"/>
                  </a:lnTo>
                  <a:close/>
                  <a:moveTo>
                    <a:pt x="455" y="51"/>
                  </a:moveTo>
                  <a:lnTo>
                    <a:pt x="465" y="51"/>
                  </a:lnTo>
                  <a:lnTo>
                    <a:pt x="465" y="61"/>
                  </a:lnTo>
                  <a:lnTo>
                    <a:pt x="455" y="61"/>
                  </a:lnTo>
                  <a:lnTo>
                    <a:pt x="455" y="51"/>
                  </a:lnTo>
                  <a:close/>
                  <a:moveTo>
                    <a:pt x="455" y="72"/>
                  </a:moveTo>
                  <a:lnTo>
                    <a:pt x="465" y="72"/>
                  </a:lnTo>
                  <a:lnTo>
                    <a:pt x="465" y="81"/>
                  </a:lnTo>
                  <a:lnTo>
                    <a:pt x="455" y="81"/>
                  </a:lnTo>
                  <a:lnTo>
                    <a:pt x="455" y="72"/>
                  </a:lnTo>
                  <a:close/>
                  <a:moveTo>
                    <a:pt x="455" y="91"/>
                  </a:moveTo>
                  <a:lnTo>
                    <a:pt x="465" y="91"/>
                  </a:lnTo>
                  <a:lnTo>
                    <a:pt x="465" y="100"/>
                  </a:lnTo>
                  <a:lnTo>
                    <a:pt x="455" y="100"/>
                  </a:lnTo>
                  <a:lnTo>
                    <a:pt x="455" y="91"/>
                  </a:lnTo>
                  <a:close/>
                  <a:moveTo>
                    <a:pt x="455" y="111"/>
                  </a:moveTo>
                  <a:lnTo>
                    <a:pt x="465" y="111"/>
                  </a:lnTo>
                  <a:lnTo>
                    <a:pt x="465" y="121"/>
                  </a:lnTo>
                  <a:lnTo>
                    <a:pt x="455" y="121"/>
                  </a:lnTo>
                  <a:lnTo>
                    <a:pt x="455" y="111"/>
                  </a:lnTo>
                  <a:close/>
                  <a:moveTo>
                    <a:pt x="455" y="132"/>
                  </a:moveTo>
                  <a:lnTo>
                    <a:pt x="465" y="132"/>
                  </a:lnTo>
                  <a:lnTo>
                    <a:pt x="465" y="142"/>
                  </a:lnTo>
                  <a:lnTo>
                    <a:pt x="455" y="142"/>
                  </a:lnTo>
                  <a:lnTo>
                    <a:pt x="455" y="132"/>
                  </a:lnTo>
                  <a:close/>
                  <a:moveTo>
                    <a:pt x="455" y="152"/>
                  </a:moveTo>
                  <a:lnTo>
                    <a:pt x="465" y="152"/>
                  </a:lnTo>
                  <a:lnTo>
                    <a:pt x="465" y="162"/>
                  </a:lnTo>
                  <a:lnTo>
                    <a:pt x="455" y="162"/>
                  </a:lnTo>
                  <a:lnTo>
                    <a:pt x="455" y="152"/>
                  </a:lnTo>
                  <a:close/>
                  <a:moveTo>
                    <a:pt x="455" y="172"/>
                  </a:moveTo>
                  <a:lnTo>
                    <a:pt x="465" y="172"/>
                  </a:lnTo>
                  <a:lnTo>
                    <a:pt x="465" y="181"/>
                  </a:lnTo>
                  <a:lnTo>
                    <a:pt x="455" y="181"/>
                  </a:lnTo>
                  <a:lnTo>
                    <a:pt x="455" y="172"/>
                  </a:lnTo>
                  <a:close/>
                  <a:moveTo>
                    <a:pt x="455" y="192"/>
                  </a:moveTo>
                  <a:lnTo>
                    <a:pt x="465" y="192"/>
                  </a:lnTo>
                  <a:lnTo>
                    <a:pt x="465" y="202"/>
                  </a:lnTo>
                  <a:lnTo>
                    <a:pt x="455" y="202"/>
                  </a:lnTo>
                  <a:lnTo>
                    <a:pt x="455" y="192"/>
                  </a:lnTo>
                  <a:close/>
                  <a:moveTo>
                    <a:pt x="455" y="213"/>
                  </a:moveTo>
                  <a:lnTo>
                    <a:pt x="465" y="213"/>
                  </a:lnTo>
                  <a:lnTo>
                    <a:pt x="465" y="222"/>
                  </a:lnTo>
                  <a:lnTo>
                    <a:pt x="455" y="222"/>
                  </a:lnTo>
                  <a:lnTo>
                    <a:pt x="455" y="213"/>
                  </a:lnTo>
                  <a:close/>
                  <a:moveTo>
                    <a:pt x="455" y="233"/>
                  </a:moveTo>
                  <a:lnTo>
                    <a:pt x="465" y="233"/>
                  </a:lnTo>
                  <a:lnTo>
                    <a:pt x="465" y="243"/>
                  </a:lnTo>
                  <a:lnTo>
                    <a:pt x="455" y="243"/>
                  </a:lnTo>
                  <a:lnTo>
                    <a:pt x="455" y="233"/>
                  </a:lnTo>
                  <a:close/>
                  <a:moveTo>
                    <a:pt x="455" y="253"/>
                  </a:moveTo>
                  <a:lnTo>
                    <a:pt x="465" y="253"/>
                  </a:lnTo>
                  <a:lnTo>
                    <a:pt x="465" y="262"/>
                  </a:lnTo>
                  <a:lnTo>
                    <a:pt x="455" y="262"/>
                  </a:lnTo>
                  <a:lnTo>
                    <a:pt x="455" y="253"/>
                  </a:lnTo>
                  <a:close/>
                  <a:moveTo>
                    <a:pt x="455" y="273"/>
                  </a:moveTo>
                  <a:lnTo>
                    <a:pt x="465" y="273"/>
                  </a:lnTo>
                  <a:lnTo>
                    <a:pt x="465" y="283"/>
                  </a:lnTo>
                  <a:lnTo>
                    <a:pt x="455" y="283"/>
                  </a:lnTo>
                  <a:lnTo>
                    <a:pt x="455" y="273"/>
                  </a:lnTo>
                  <a:close/>
                  <a:moveTo>
                    <a:pt x="455" y="294"/>
                  </a:moveTo>
                  <a:lnTo>
                    <a:pt x="465" y="294"/>
                  </a:lnTo>
                  <a:lnTo>
                    <a:pt x="465" y="303"/>
                  </a:lnTo>
                  <a:lnTo>
                    <a:pt x="455" y="303"/>
                  </a:lnTo>
                  <a:lnTo>
                    <a:pt x="455" y="294"/>
                  </a:lnTo>
                  <a:close/>
                  <a:moveTo>
                    <a:pt x="455" y="314"/>
                  </a:moveTo>
                  <a:lnTo>
                    <a:pt x="465" y="314"/>
                  </a:lnTo>
                  <a:lnTo>
                    <a:pt x="465" y="324"/>
                  </a:lnTo>
                  <a:lnTo>
                    <a:pt x="455" y="324"/>
                  </a:lnTo>
                  <a:lnTo>
                    <a:pt x="455" y="314"/>
                  </a:lnTo>
                  <a:close/>
                  <a:moveTo>
                    <a:pt x="455" y="333"/>
                  </a:moveTo>
                  <a:lnTo>
                    <a:pt x="465" y="333"/>
                  </a:lnTo>
                  <a:lnTo>
                    <a:pt x="465" y="343"/>
                  </a:lnTo>
                  <a:lnTo>
                    <a:pt x="455" y="343"/>
                  </a:lnTo>
                  <a:lnTo>
                    <a:pt x="455" y="333"/>
                  </a:lnTo>
                  <a:close/>
                  <a:moveTo>
                    <a:pt x="455" y="354"/>
                  </a:moveTo>
                  <a:lnTo>
                    <a:pt x="465" y="354"/>
                  </a:lnTo>
                  <a:lnTo>
                    <a:pt x="465" y="364"/>
                  </a:lnTo>
                  <a:lnTo>
                    <a:pt x="455" y="364"/>
                  </a:lnTo>
                  <a:lnTo>
                    <a:pt x="455" y="354"/>
                  </a:lnTo>
                  <a:close/>
                  <a:moveTo>
                    <a:pt x="455" y="375"/>
                  </a:moveTo>
                  <a:lnTo>
                    <a:pt x="465" y="375"/>
                  </a:lnTo>
                  <a:lnTo>
                    <a:pt x="465" y="384"/>
                  </a:lnTo>
                  <a:lnTo>
                    <a:pt x="455" y="384"/>
                  </a:lnTo>
                  <a:lnTo>
                    <a:pt x="455" y="375"/>
                  </a:lnTo>
                  <a:close/>
                  <a:moveTo>
                    <a:pt x="455" y="395"/>
                  </a:moveTo>
                  <a:lnTo>
                    <a:pt x="465" y="395"/>
                  </a:lnTo>
                  <a:lnTo>
                    <a:pt x="465" y="405"/>
                  </a:lnTo>
                  <a:lnTo>
                    <a:pt x="455" y="405"/>
                  </a:lnTo>
                  <a:lnTo>
                    <a:pt x="455" y="395"/>
                  </a:lnTo>
                  <a:close/>
                  <a:moveTo>
                    <a:pt x="455" y="414"/>
                  </a:moveTo>
                  <a:lnTo>
                    <a:pt x="465" y="414"/>
                  </a:lnTo>
                  <a:lnTo>
                    <a:pt x="465" y="424"/>
                  </a:lnTo>
                  <a:lnTo>
                    <a:pt x="455" y="424"/>
                  </a:lnTo>
                  <a:lnTo>
                    <a:pt x="455" y="414"/>
                  </a:lnTo>
                  <a:close/>
                  <a:moveTo>
                    <a:pt x="455" y="435"/>
                  </a:moveTo>
                  <a:lnTo>
                    <a:pt x="465" y="435"/>
                  </a:lnTo>
                  <a:lnTo>
                    <a:pt x="465" y="444"/>
                  </a:lnTo>
                  <a:lnTo>
                    <a:pt x="455" y="444"/>
                  </a:lnTo>
                  <a:lnTo>
                    <a:pt x="455" y="435"/>
                  </a:lnTo>
                  <a:close/>
                  <a:moveTo>
                    <a:pt x="465" y="455"/>
                  </a:moveTo>
                  <a:lnTo>
                    <a:pt x="465" y="465"/>
                  </a:lnTo>
                  <a:lnTo>
                    <a:pt x="455" y="465"/>
                  </a:lnTo>
                  <a:lnTo>
                    <a:pt x="455" y="455"/>
                  </a:lnTo>
                  <a:lnTo>
                    <a:pt x="465" y="455"/>
                  </a:lnTo>
                  <a:close/>
                  <a:moveTo>
                    <a:pt x="436" y="30"/>
                  </a:moveTo>
                  <a:lnTo>
                    <a:pt x="446" y="30"/>
                  </a:lnTo>
                  <a:lnTo>
                    <a:pt x="446" y="40"/>
                  </a:lnTo>
                  <a:lnTo>
                    <a:pt x="436" y="40"/>
                  </a:lnTo>
                  <a:lnTo>
                    <a:pt x="436" y="30"/>
                  </a:lnTo>
                  <a:close/>
                  <a:moveTo>
                    <a:pt x="436" y="51"/>
                  </a:moveTo>
                  <a:lnTo>
                    <a:pt x="446" y="51"/>
                  </a:lnTo>
                  <a:lnTo>
                    <a:pt x="446" y="61"/>
                  </a:lnTo>
                  <a:lnTo>
                    <a:pt x="436" y="61"/>
                  </a:lnTo>
                  <a:lnTo>
                    <a:pt x="436" y="51"/>
                  </a:lnTo>
                  <a:close/>
                  <a:moveTo>
                    <a:pt x="436" y="72"/>
                  </a:moveTo>
                  <a:lnTo>
                    <a:pt x="446" y="72"/>
                  </a:lnTo>
                  <a:lnTo>
                    <a:pt x="446" y="81"/>
                  </a:lnTo>
                  <a:lnTo>
                    <a:pt x="436" y="81"/>
                  </a:lnTo>
                  <a:lnTo>
                    <a:pt x="436" y="72"/>
                  </a:lnTo>
                  <a:close/>
                  <a:moveTo>
                    <a:pt x="436" y="91"/>
                  </a:moveTo>
                  <a:lnTo>
                    <a:pt x="446" y="91"/>
                  </a:lnTo>
                  <a:lnTo>
                    <a:pt x="446" y="100"/>
                  </a:lnTo>
                  <a:lnTo>
                    <a:pt x="436" y="100"/>
                  </a:lnTo>
                  <a:lnTo>
                    <a:pt x="436" y="91"/>
                  </a:lnTo>
                  <a:close/>
                  <a:moveTo>
                    <a:pt x="436" y="111"/>
                  </a:moveTo>
                  <a:lnTo>
                    <a:pt x="446" y="111"/>
                  </a:lnTo>
                  <a:lnTo>
                    <a:pt x="446" y="121"/>
                  </a:lnTo>
                  <a:lnTo>
                    <a:pt x="436" y="121"/>
                  </a:lnTo>
                  <a:lnTo>
                    <a:pt x="436" y="111"/>
                  </a:lnTo>
                  <a:close/>
                  <a:moveTo>
                    <a:pt x="436" y="132"/>
                  </a:moveTo>
                  <a:lnTo>
                    <a:pt x="446" y="132"/>
                  </a:lnTo>
                  <a:lnTo>
                    <a:pt x="446" y="142"/>
                  </a:lnTo>
                  <a:lnTo>
                    <a:pt x="436" y="142"/>
                  </a:lnTo>
                  <a:lnTo>
                    <a:pt x="436" y="132"/>
                  </a:lnTo>
                  <a:close/>
                  <a:moveTo>
                    <a:pt x="436" y="152"/>
                  </a:moveTo>
                  <a:lnTo>
                    <a:pt x="446" y="152"/>
                  </a:lnTo>
                  <a:lnTo>
                    <a:pt x="446" y="162"/>
                  </a:lnTo>
                  <a:lnTo>
                    <a:pt x="436" y="162"/>
                  </a:lnTo>
                  <a:lnTo>
                    <a:pt x="436" y="152"/>
                  </a:lnTo>
                  <a:close/>
                  <a:moveTo>
                    <a:pt x="436" y="172"/>
                  </a:moveTo>
                  <a:lnTo>
                    <a:pt x="446" y="172"/>
                  </a:lnTo>
                  <a:lnTo>
                    <a:pt x="446" y="181"/>
                  </a:lnTo>
                  <a:lnTo>
                    <a:pt x="436" y="181"/>
                  </a:lnTo>
                  <a:lnTo>
                    <a:pt x="436" y="172"/>
                  </a:lnTo>
                  <a:close/>
                  <a:moveTo>
                    <a:pt x="436" y="192"/>
                  </a:moveTo>
                  <a:lnTo>
                    <a:pt x="446" y="192"/>
                  </a:lnTo>
                  <a:lnTo>
                    <a:pt x="446" y="202"/>
                  </a:lnTo>
                  <a:lnTo>
                    <a:pt x="436" y="202"/>
                  </a:lnTo>
                  <a:lnTo>
                    <a:pt x="436" y="192"/>
                  </a:lnTo>
                  <a:close/>
                  <a:moveTo>
                    <a:pt x="436" y="213"/>
                  </a:moveTo>
                  <a:lnTo>
                    <a:pt x="446" y="213"/>
                  </a:lnTo>
                  <a:lnTo>
                    <a:pt x="446" y="222"/>
                  </a:lnTo>
                  <a:lnTo>
                    <a:pt x="436" y="222"/>
                  </a:lnTo>
                  <a:lnTo>
                    <a:pt x="436" y="213"/>
                  </a:lnTo>
                  <a:close/>
                  <a:moveTo>
                    <a:pt x="436" y="233"/>
                  </a:moveTo>
                  <a:lnTo>
                    <a:pt x="446" y="233"/>
                  </a:lnTo>
                  <a:lnTo>
                    <a:pt x="446" y="243"/>
                  </a:lnTo>
                  <a:lnTo>
                    <a:pt x="436" y="243"/>
                  </a:lnTo>
                  <a:lnTo>
                    <a:pt x="436" y="233"/>
                  </a:lnTo>
                  <a:close/>
                  <a:moveTo>
                    <a:pt x="436" y="253"/>
                  </a:moveTo>
                  <a:lnTo>
                    <a:pt x="446" y="253"/>
                  </a:lnTo>
                  <a:lnTo>
                    <a:pt x="446" y="262"/>
                  </a:lnTo>
                  <a:lnTo>
                    <a:pt x="436" y="262"/>
                  </a:lnTo>
                  <a:lnTo>
                    <a:pt x="436" y="253"/>
                  </a:lnTo>
                  <a:close/>
                  <a:moveTo>
                    <a:pt x="436" y="273"/>
                  </a:moveTo>
                  <a:lnTo>
                    <a:pt x="446" y="273"/>
                  </a:lnTo>
                  <a:lnTo>
                    <a:pt x="446" y="283"/>
                  </a:lnTo>
                  <a:lnTo>
                    <a:pt x="436" y="283"/>
                  </a:lnTo>
                  <a:lnTo>
                    <a:pt x="436" y="273"/>
                  </a:lnTo>
                  <a:close/>
                  <a:moveTo>
                    <a:pt x="436" y="294"/>
                  </a:moveTo>
                  <a:lnTo>
                    <a:pt x="446" y="294"/>
                  </a:lnTo>
                  <a:lnTo>
                    <a:pt x="446" y="303"/>
                  </a:lnTo>
                  <a:lnTo>
                    <a:pt x="436" y="303"/>
                  </a:lnTo>
                  <a:lnTo>
                    <a:pt x="436" y="294"/>
                  </a:lnTo>
                  <a:close/>
                  <a:moveTo>
                    <a:pt x="436" y="314"/>
                  </a:moveTo>
                  <a:lnTo>
                    <a:pt x="446" y="314"/>
                  </a:lnTo>
                  <a:lnTo>
                    <a:pt x="446" y="324"/>
                  </a:lnTo>
                  <a:lnTo>
                    <a:pt x="436" y="324"/>
                  </a:lnTo>
                  <a:lnTo>
                    <a:pt x="436" y="314"/>
                  </a:lnTo>
                  <a:close/>
                  <a:moveTo>
                    <a:pt x="436" y="333"/>
                  </a:moveTo>
                  <a:lnTo>
                    <a:pt x="446" y="333"/>
                  </a:lnTo>
                  <a:lnTo>
                    <a:pt x="446" y="343"/>
                  </a:lnTo>
                  <a:lnTo>
                    <a:pt x="436" y="343"/>
                  </a:lnTo>
                  <a:lnTo>
                    <a:pt x="436" y="333"/>
                  </a:lnTo>
                  <a:close/>
                  <a:moveTo>
                    <a:pt x="436" y="354"/>
                  </a:moveTo>
                  <a:lnTo>
                    <a:pt x="446" y="354"/>
                  </a:lnTo>
                  <a:lnTo>
                    <a:pt x="446" y="364"/>
                  </a:lnTo>
                  <a:lnTo>
                    <a:pt x="436" y="364"/>
                  </a:lnTo>
                  <a:lnTo>
                    <a:pt x="436" y="354"/>
                  </a:lnTo>
                  <a:close/>
                  <a:moveTo>
                    <a:pt x="436" y="375"/>
                  </a:moveTo>
                  <a:lnTo>
                    <a:pt x="446" y="375"/>
                  </a:lnTo>
                  <a:lnTo>
                    <a:pt x="446" y="384"/>
                  </a:lnTo>
                  <a:lnTo>
                    <a:pt x="436" y="384"/>
                  </a:lnTo>
                  <a:lnTo>
                    <a:pt x="436" y="375"/>
                  </a:lnTo>
                  <a:close/>
                  <a:moveTo>
                    <a:pt x="436" y="395"/>
                  </a:moveTo>
                  <a:lnTo>
                    <a:pt x="446" y="395"/>
                  </a:lnTo>
                  <a:lnTo>
                    <a:pt x="446" y="405"/>
                  </a:lnTo>
                  <a:lnTo>
                    <a:pt x="436" y="405"/>
                  </a:lnTo>
                  <a:lnTo>
                    <a:pt x="436" y="395"/>
                  </a:lnTo>
                  <a:close/>
                  <a:moveTo>
                    <a:pt x="436" y="414"/>
                  </a:moveTo>
                  <a:lnTo>
                    <a:pt x="446" y="414"/>
                  </a:lnTo>
                  <a:lnTo>
                    <a:pt x="446" y="424"/>
                  </a:lnTo>
                  <a:lnTo>
                    <a:pt x="436" y="424"/>
                  </a:lnTo>
                  <a:lnTo>
                    <a:pt x="436" y="414"/>
                  </a:lnTo>
                  <a:close/>
                  <a:moveTo>
                    <a:pt x="436" y="435"/>
                  </a:moveTo>
                  <a:lnTo>
                    <a:pt x="446" y="435"/>
                  </a:lnTo>
                  <a:lnTo>
                    <a:pt x="446" y="444"/>
                  </a:lnTo>
                  <a:lnTo>
                    <a:pt x="436" y="444"/>
                  </a:lnTo>
                  <a:lnTo>
                    <a:pt x="436" y="435"/>
                  </a:lnTo>
                  <a:close/>
                  <a:moveTo>
                    <a:pt x="446" y="455"/>
                  </a:moveTo>
                  <a:lnTo>
                    <a:pt x="446" y="465"/>
                  </a:lnTo>
                  <a:lnTo>
                    <a:pt x="436" y="465"/>
                  </a:lnTo>
                  <a:lnTo>
                    <a:pt x="436" y="455"/>
                  </a:lnTo>
                  <a:lnTo>
                    <a:pt x="446" y="455"/>
                  </a:lnTo>
                  <a:close/>
                  <a:moveTo>
                    <a:pt x="416" y="30"/>
                  </a:moveTo>
                  <a:lnTo>
                    <a:pt x="425" y="30"/>
                  </a:lnTo>
                  <a:lnTo>
                    <a:pt x="425" y="40"/>
                  </a:lnTo>
                  <a:lnTo>
                    <a:pt x="416" y="40"/>
                  </a:lnTo>
                  <a:lnTo>
                    <a:pt x="416" y="30"/>
                  </a:lnTo>
                  <a:close/>
                  <a:moveTo>
                    <a:pt x="416" y="51"/>
                  </a:moveTo>
                  <a:lnTo>
                    <a:pt x="425" y="51"/>
                  </a:lnTo>
                  <a:lnTo>
                    <a:pt x="425" y="61"/>
                  </a:lnTo>
                  <a:lnTo>
                    <a:pt x="416" y="61"/>
                  </a:lnTo>
                  <a:lnTo>
                    <a:pt x="416" y="51"/>
                  </a:lnTo>
                  <a:close/>
                  <a:moveTo>
                    <a:pt x="416" y="72"/>
                  </a:moveTo>
                  <a:lnTo>
                    <a:pt x="425" y="72"/>
                  </a:lnTo>
                  <a:lnTo>
                    <a:pt x="425" y="81"/>
                  </a:lnTo>
                  <a:lnTo>
                    <a:pt x="416" y="81"/>
                  </a:lnTo>
                  <a:lnTo>
                    <a:pt x="416" y="72"/>
                  </a:lnTo>
                  <a:close/>
                  <a:moveTo>
                    <a:pt x="416" y="91"/>
                  </a:moveTo>
                  <a:lnTo>
                    <a:pt x="425" y="91"/>
                  </a:lnTo>
                  <a:lnTo>
                    <a:pt x="425" y="100"/>
                  </a:lnTo>
                  <a:lnTo>
                    <a:pt x="416" y="100"/>
                  </a:lnTo>
                  <a:lnTo>
                    <a:pt x="416" y="91"/>
                  </a:lnTo>
                  <a:close/>
                  <a:moveTo>
                    <a:pt x="416" y="111"/>
                  </a:moveTo>
                  <a:lnTo>
                    <a:pt x="425" y="111"/>
                  </a:lnTo>
                  <a:lnTo>
                    <a:pt x="425" y="121"/>
                  </a:lnTo>
                  <a:lnTo>
                    <a:pt x="416" y="121"/>
                  </a:lnTo>
                  <a:lnTo>
                    <a:pt x="416" y="111"/>
                  </a:lnTo>
                  <a:close/>
                  <a:moveTo>
                    <a:pt x="416" y="132"/>
                  </a:moveTo>
                  <a:lnTo>
                    <a:pt x="425" y="132"/>
                  </a:lnTo>
                  <a:lnTo>
                    <a:pt x="425" y="142"/>
                  </a:lnTo>
                  <a:lnTo>
                    <a:pt x="416" y="142"/>
                  </a:lnTo>
                  <a:lnTo>
                    <a:pt x="416" y="132"/>
                  </a:lnTo>
                  <a:close/>
                  <a:moveTo>
                    <a:pt x="416" y="152"/>
                  </a:moveTo>
                  <a:lnTo>
                    <a:pt x="425" y="152"/>
                  </a:lnTo>
                  <a:lnTo>
                    <a:pt x="425" y="162"/>
                  </a:lnTo>
                  <a:lnTo>
                    <a:pt x="416" y="162"/>
                  </a:lnTo>
                  <a:lnTo>
                    <a:pt x="416" y="152"/>
                  </a:lnTo>
                  <a:close/>
                  <a:moveTo>
                    <a:pt x="416" y="172"/>
                  </a:moveTo>
                  <a:lnTo>
                    <a:pt x="425" y="172"/>
                  </a:lnTo>
                  <a:lnTo>
                    <a:pt x="425" y="181"/>
                  </a:lnTo>
                  <a:lnTo>
                    <a:pt x="416" y="181"/>
                  </a:lnTo>
                  <a:lnTo>
                    <a:pt x="416" y="172"/>
                  </a:lnTo>
                  <a:close/>
                  <a:moveTo>
                    <a:pt x="416" y="192"/>
                  </a:moveTo>
                  <a:lnTo>
                    <a:pt x="425" y="192"/>
                  </a:lnTo>
                  <a:lnTo>
                    <a:pt x="425" y="202"/>
                  </a:lnTo>
                  <a:lnTo>
                    <a:pt x="416" y="202"/>
                  </a:lnTo>
                  <a:lnTo>
                    <a:pt x="416" y="192"/>
                  </a:lnTo>
                  <a:close/>
                  <a:moveTo>
                    <a:pt x="416" y="213"/>
                  </a:moveTo>
                  <a:lnTo>
                    <a:pt x="425" y="213"/>
                  </a:lnTo>
                  <a:lnTo>
                    <a:pt x="425" y="222"/>
                  </a:lnTo>
                  <a:lnTo>
                    <a:pt x="416" y="222"/>
                  </a:lnTo>
                  <a:lnTo>
                    <a:pt x="416" y="213"/>
                  </a:lnTo>
                  <a:close/>
                  <a:moveTo>
                    <a:pt x="416" y="233"/>
                  </a:moveTo>
                  <a:lnTo>
                    <a:pt x="425" y="233"/>
                  </a:lnTo>
                  <a:lnTo>
                    <a:pt x="425" y="243"/>
                  </a:lnTo>
                  <a:lnTo>
                    <a:pt x="416" y="243"/>
                  </a:lnTo>
                  <a:lnTo>
                    <a:pt x="416" y="233"/>
                  </a:lnTo>
                  <a:close/>
                  <a:moveTo>
                    <a:pt x="416" y="253"/>
                  </a:moveTo>
                  <a:lnTo>
                    <a:pt x="425" y="253"/>
                  </a:lnTo>
                  <a:lnTo>
                    <a:pt x="425" y="262"/>
                  </a:lnTo>
                  <a:lnTo>
                    <a:pt x="416" y="262"/>
                  </a:lnTo>
                  <a:lnTo>
                    <a:pt x="416" y="253"/>
                  </a:lnTo>
                  <a:close/>
                  <a:moveTo>
                    <a:pt x="416" y="273"/>
                  </a:moveTo>
                  <a:lnTo>
                    <a:pt x="425" y="273"/>
                  </a:lnTo>
                  <a:lnTo>
                    <a:pt x="425" y="283"/>
                  </a:lnTo>
                  <a:lnTo>
                    <a:pt x="416" y="283"/>
                  </a:lnTo>
                  <a:lnTo>
                    <a:pt x="416" y="273"/>
                  </a:lnTo>
                  <a:close/>
                  <a:moveTo>
                    <a:pt x="416" y="294"/>
                  </a:moveTo>
                  <a:lnTo>
                    <a:pt x="425" y="294"/>
                  </a:lnTo>
                  <a:lnTo>
                    <a:pt x="425" y="303"/>
                  </a:lnTo>
                  <a:lnTo>
                    <a:pt x="416" y="303"/>
                  </a:lnTo>
                  <a:lnTo>
                    <a:pt x="416" y="294"/>
                  </a:lnTo>
                  <a:close/>
                  <a:moveTo>
                    <a:pt x="416" y="314"/>
                  </a:moveTo>
                  <a:lnTo>
                    <a:pt x="425" y="314"/>
                  </a:lnTo>
                  <a:lnTo>
                    <a:pt x="425" y="324"/>
                  </a:lnTo>
                  <a:lnTo>
                    <a:pt x="416" y="324"/>
                  </a:lnTo>
                  <a:lnTo>
                    <a:pt x="416" y="314"/>
                  </a:lnTo>
                  <a:close/>
                  <a:moveTo>
                    <a:pt x="416" y="333"/>
                  </a:moveTo>
                  <a:lnTo>
                    <a:pt x="425" y="333"/>
                  </a:lnTo>
                  <a:lnTo>
                    <a:pt x="425" y="343"/>
                  </a:lnTo>
                  <a:lnTo>
                    <a:pt x="416" y="343"/>
                  </a:lnTo>
                  <a:lnTo>
                    <a:pt x="416" y="333"/>
                  </a:lnTo>
                  <a:close/>
                  <a:moveTo>
                    <a:pt x="416" y="354"/>
                  </a:moveTo>
                  <a:lnTo>
                    <a:pt x="425" y="354"/>
                  </a:lnTo>
                  <a:lnTo>
                    <a:pt x="425" y="364"/>
                  </a:lnTo>
                  <a:lnTo>
                    <a:pt x="416" y="364"/>
                  </a:lnTo>
                  <a:lnTo>
                    <a:pt x="416" y="354"/>
                  </a:lnTo>
                  <a:close/>
                  <a:moveTo>
                    <a:pt x="416" y="375"/>
                  </a:moveTo>
                  <a:lnTo>
                    <a:pt x="425" y="375"/>
                  </a:lnTo>
                  <a:lnTo>
                    <a:pt x="425" y="384"/>
                  </a:lnTo>
                  <a:lnTo>
                    <a:pt x="416" y="384"/>
                  </a:lnTo>
                  <a:lnTo>
                    <a:pt x="416" y="375"/>
                  </a:lnTo>
                  <a:close/>
                  <a:moveTo>
                    <a:pt x="416" y="395"/>
                  </a:moveTo>
                  <a:lnTo>
                    <a:pt x="425" y="395"/>
                  </a:lnTo>
                  <a:lnTo>
                    <a:pt x="425" y="405"/>
                  </a:lnTo>
                  <a:lnTo>
                    <a:pt x="416" y="405"/>
                  </a:lnTo>
                  <a:lnTo>
                    <a:pt x="416" y="395"/>
                  </a:lnTo>
                  <a:close/>
                  <a:moveTo>
                    <a:pt x="416" y="414"/>
                  </a:moveTo>
                  <a:lnTo>
                    <a:pt x="425" y="414"/>
                  </a:lnTo>
                  <a:lnTo>
                    <a:pt x="425" y="424"/>
                  </a:lnTo>
                  <a:lnTo>
                    <a:pt x="416" y="424"/>
                  </a:lnTo>
                  <a:lnTo>
                    <a:pt x="416" y="414"/>
                  </a:lnTo>
                  <a:close/>
                  <a:moveTo>
                    <a:pt x="416" y="435"/>
                  </a:moveTo>
                  <a:lnTo>
                    <a:pt x="425" y="435"/>
                  </a:lnTo>
                  <a:lnTo>
                    <a:pt x="425" y="444"/>
                  </a:lnTo>
                  <a:lnTo>
                    <a:pt x="416" y="444"/>
                  </a:lnTo>
                  <a:lnTo>
                    <a:pt x="416" y="435"/>
                  </a:lnTo>
                  <a:close/>
                  <a:moveTo>
                    <a:pt x="425" y="455"/>
                  </a:moveTo>
                  <a:lnTo>
                    <a:pt x="425" y="465"/>
                  </a:lnTo>
                  <a:lnTo>
                    <a:pt x="416" y="465"/>
                  </a:lnTo>
                  <a:lnTo>
                    <a:pt x="416" y="455"/>
                  </a:lnTo>
                  <a:lnTo>
                    <a:pt x="425" y="455"/>
                  </a:lnTo>
                  <a:close/>
                  <a:moveTo>
                    <a:pt x="395" y="30"/>
                  </a:moveTo>
                  <a:lnTo>
                    <a:pt x="405" y="30"/>
                  </a:lnTo>
                  <a:lnTo>
                    <a:pt x="405" y="40"/>
                  </a:lnTo>
                  <a:lnTo>
                    <a:pt x="395" y="40"/>
                  </a:lnTo>
                  <a:lnTo>
                    <a:pt x="395" y="30"/>
                  </a:lnTo>
                  <a:close/>
                  <a:moveTo>
                    <a:pt x="395" y="51"/>
                  </a:moveTo>
                  <a:lnTo>
                    <a:pt x="405" y="51"/>
                  </a:lnTo>
                  <a:lnTo>
                    <a:pt x="405" y="61"/>
                  </a:lnTo>
                  <a:lnTo>
                    <a:pt x="395" y="61"/>
                  </a:lnTo>
                  <a:lnTo>
                    <a:pt x="395" y="51"/>
                  </a:lnTo>
                  <a:close/>
                  <a:moveTo>
                    <a:pt x="395" y="72"/>
                  </a:moveTo>
                  <a:lnTo>
                    <a:pt x="405" y="72"/>
                  </a:lnTo>
                  <a:lnTo>
                    <a:pt x="405" y="81"/>
                  </a:lnTo>
                  <a:lnTo>
                    <a:pt x="395" y="81"/>
                  </a:lnTo>
                  <a:lnTo>
                    <a:pt x="395" y="72"/>
                  </a:lnTo>
                  <a:close/>
                  <a:moveTo>
                    <a:pt x="395" y="91"/>
                  </a:moveTo>
                  <a:lnTo>
                    <a:pt x="405" y="91"/>
                  </a:lnTo>
                  <a:lnTo>
                    <a:pt x="405" y="100"/>
                  </a:lnTo>
                  <a:lnTo>
                    <a:pt x="395" y="100"/>
                  </a:lnTo>
                  <a:lnTo>
                    <a:pt x="395" y="91"/>
                  </a:lnTo>
                  <a:close/>
                  <a:moveTo>
                    <a:pt x="395" y="111"/>
                  </a:moveTo>
                  <a:lnTo>
                    <a:pt x="405" y="111"/>
                  </a:lnTo>
                  <a:lnTo>
                    <a:pt x="405" y="121"/>
                  </a:lnTo>
                  <a:lnTo>
                    <a:pt x="395" y="121"/>
                  </a:lnTo>
                  <a:lnTo>
                    <a:pt x="395" y="111"/>
                  </a:lnTo>
                  <a:close/>
                  <a:moveTo>
                    <a:pt x="395" y="132"/>
                  </a:moveTo>
                  <a:lnTo>
                    <a:pt x="405" y="132"/>
                  </a:lnTo>
                  <a:lnTo>
                    <a:pt x="405" y="142"/>
                  </a:lnTo>
                  <a:lnTo>
                    <a:pt x="395" y="142"/>
                  </a:lnTo>
                  <a:lnTo>
                    <a:pt x="395" y="132"/>
                  </a:lnTo>
                  <a:close/>
                  <a:moveTo>
                    <a:pt x="395" y="152"/>
                  </a:moveTo>
                  <a:lnTo>
                    <a:pt x="405" y="152"/>
                  </a:lnTo>
                  <a:lnTo>
                    <a:pt x="405" y="162"/>
                  </a:lnTo>
                  <a:lnTo>
                    <a:pt x="395" y="162"/>
                  </a:lnTo>
                  <a:lnTo>
                    <a:pt x="395" y="152"/>
                  </a:lnTo>
                  <a:close/>
                  <a:moveTo>
                    <a:pt x="395" y="172"/>
                  </a:moveTo>
                  <a:lnTo>
                    <a:pt x="405" y="172"/>
                  </a:lnTo>
                  <a:lnTo>
                    <a:pt x="405" y="181"/>
                  </a:lnTo>
                  <a:lnTo>
                    <a:pt x="395" y="181"/>
                  </a:lnTo>
                  <a:lnTo>
                    <a:pt x="395" y="172"/>
                  </a:lnTo>
                  <a:close/>
                  <a:moveTo>
                    <a:pt x="395" y="192"/>
                  </a:moveTo>
                  <a:lnTo>
                    <a:pt x="405" y="192"/>
                  </a:lnTo>
                  <a:lnTo>
                    <a:pt x="405" y="202"/>
                  </a:lnTo>
                  <a:lnTo>
                    <a:pt x="395" y="202"/>
                  </a:lnTo>
                  <a:lnTo>
                    <a:pt x="395" y="192"/>
                  </a:lnTo>
                  <a:close/>
                  <a:moveTo>
                    <a:pt x="395" y="213"/>
                  </a:moveTo>
                  <a:lnTo>
                    <a:pt x="405" y="213"/>
                  </a:lnTo>
                  <a:lnTo>
                    <a:pt x="405" y="222"/>
                  </a:lnTo>
                  <a:lnTo>
                    <a:pt x="395" y="222"/>
                  </a:lnTo>
                  <a:lnTo>
                    <a:pt x="395" y="213"/>
                  </a:lnTo>
                  <a:close/>
                  <a:moveTo>
                    <a:pt x="395" y="233"/>
                  </a:moveTo>
                  <a:lnTo>
                    <a:pt x="405" y="233"/>
                  </a:lnTo>
                  <a:lnTo>
                    <a:pt x="405" y="243"/>
                  </a:lnTo>
                  <a:lnTo>
                    <a:pt x="395" y="243"/>
                  </a:lnTo>
                  <a:lnTo>
                    <a:pt x="395" y="233"/>
                  </a:lnTo>
                  <a:close/>
                  <a:moveTo>
                    <a:pt x="395" y="253"/>
                  </a:moveTo>
                  <a:lnTo>
                    <a:pt x="405" y="253"/>
                  </a:lnTo>
                  <a:lnTo>
                    <a:pt x="405" y="262"/>
                  </a:lnTo>
                  <a:lnTo>
                    <a:pt x="395" y="262"/>
                  </a:lnTo>
                  <a:lnTo>
                    <a:pt x="395" y="253"/>
                  </a:lnTo>
                  <a:close/>
                  <a:moveTo>
                    <a:pt x="395" y="273"/>
                  </a:moveTo>
                  <a:lnTo>
                    <a:pt x="405" y="273"/>
                  </a:lnTo>
                  <a:lnTo>
                    <a:pt x="405" y="283"/>
                  </a:lnTo>
                  <a:lnTo>
                    <a:pt x="395" y="283"/>
                  </a:lnTo>
                  <a:lnTo>
                    <a:pt x="395" y="273"/>
                  </a:lnTo>
                  <a:close/>
                  <a:moveTo>
                    <a:pt x="395" y="294"/>
                  </a:moveTo>
                  <a:lnTo>
                    <a:pt x="405" y="294"/>
                  </a:lnTo>
                  <a:lnTo>
                    <a:pt x="405" y="303"/>
                  </a:lnTo>
                  <a:lnTo>
                    <a:pt x="395" y="303"/>
                  </a:lnTo>
                  <a:lnTo>
                    <a:pt x="395" y="294"/>
                  </a:lnTo>
                  <a:close/>
                  <a:moveTo>
                    <a:pt x="395" y="314"/>
                  </a:moveTo>
                  <a:lnTo>
                    <a:pt x="405" y="314"/>
                  </a:lnTo>
                  <a:lnTo>
                    <a:pt x="405" y="324"/>
                  </a:lnTo>
                  <a:lnTo>
                    <a:pt x="395" y="324"/>
                  </a:lnTo>
                  <a:lnTo>
                    <a:pt x="395" y="314"/>
                  </a:lnTo>
                  <a:close/>
                  <a:moveTo>
                    <a:pt x="395" y="333"/>
                  </a:moveTo>
                  <a:lnTo>
                    <a:pt x="405" y="333"/>
                  </a:lnTo>
                  <a:lnTo>
                    <a:pt x="405" y="343"/>
                  </a:lnTo>
                  <a:lnTo>
                    <a:pt x="395" y="343"/>
                  </a:lnTo>
                  <a:lnTo>
                    <a:pt x="395" y="333"/>
                  </a:lnTo>
                  <a:close/>
                  <a:moveTo>
                    <a:pt x="395" y="354"/>
                  </a:moveTo>
                  <a:lnTo>
                    <a:pt x="405" y="354"/>
                  </a:lnTo>
                  <a:lnTo>
                    <a:pt x="405" y="364"/>
                  </a:lnTo>
                  <a:lnTo>
                    <a:pt x="395" y="364"/>
                  </a:lnTo>
                  <a:lnTo>
                    <a:pt x="395" y="354"/>
                  </a:lnTo>
                  <a:close/>
                  <a:moveTo>
                    <a:pt x="395" y="375"/>
                  </a:moveTo>
                  <a:lnTo>
                    <a:pt x="405" y="375"/>
                  </a:lnTo>
                  <a:lnTo>
                    <a:pt x="405" y="384"/>
                  </a:lnTo>
                  <a:lnTo>
                    <a:pt x="395" y="384"/>
                  </a:lnTo>
                  <a:lnTo>
                    <a:pt x="395" y="375"/>
                  </a:lnTo>
                  <a:close/>
                  <a:moveTo>
                    <a:pt x="395" y="395"/>
                  </a:moveTo>
                  <a:lnTo>
                    <a:pt x="405" y="395"/>
                  </a:lnTo>
                  <a:lnTo>
                    <a:pt x="405" y="405"/>
                  </a:lnTo>
                  <a:lnTo>
                    <a:pt x="395" y="405"/>
                  </a:lnTo>
                  <a:lnTo>
                    <a:pt x="395" y="395"/>
                  </a:lnTo>
                  <a:close/>
                  <a:moveTo>
                    <a:pt x="395" y="414"/>
                  </a:moveTo>
                  <a:lnTo>
                    <a:pt x="405" y="414"/>
                  </a:lnTo>
                  <a:lnTo>
                    <a:pt x="405" y="424"/>
                  </a:lnTo>
                  <a:lnTo>
                    <a:pt x="395" y="424"/>
                  </a:lnTo>
                  <a:lnTo>
                    <a:pt x="395" y="414"/>
                  </a:lnTo>
                  <a:close/>
                  <a:moveTo>
                    <a:pt x="395" y="435"/>
                  </a:moveTo>
                  <a:lnTo>
                    <a:pt x="405" y="435"/>
                  </a:lnTo>
                  <a:lnTo>
                    <a:pt x="405" y="444"/>
                  </a:lnTo>
                  <a:lnTo>
                    <a:pt x="395" y="444"/>
                  </a:lnTo>
                  <a:lnTo>
                    <a:pt x="395" y="435"/>
                  </a:lnTo>
                  <a:close/>
                  <a:moveTo>
                    <a:pt x="405" y="455"/>
                  </a:moveTo>
                  <a:lnTo>
                    <a:pt x="405" y="465"/>
                  </a:lnTo>
                  <a:lnTo>
                    <a:pt x="395" y="465"/>
                  </a:lnTo>
                  <a:lnTo>
                    <a:pt x="395" y="455"/>
                  </a:lnTo>
                  <a:lnTo>
                    <a:pt x="405" y="455"/>
                  </a:lnTo>
                  <a:close/>
                  <a:moveTo>
                    <a:pt x="374" y="30"/>
                  </a:moveTo>
                  <a:lnTo>
                    <a:pt x="384" y="30"/>
                  </a:lnTo>
                  <a:lnTo>
                    <a:pt x="384" y="40"/>
                  </a:lnTo>
                  <a:lnTo>
                    <a:pt x="374" y="40"/>
                  </a:lnTo>
                  <a:lnTo>
                    <a:pt x="374" y="30"/>
                  </a:lnTo>
                  <a:close/>
                  <a:moveTo>
                    <a:pt x="374" y="51"/>
                  </a:moveTo>
                  <a:lnTo>
                    <a:pt x="384" y="51"/>
                  </a:lnTo>
                  <a:lnTo>
                    <a:pt x="384" y="61"/>
                  </a:lnTo>
                  <a:lnTo>
                    <a:pt x="374" y="61"/>
                  </a:lnTo>
                  <a:lnTo>
                    <a:pt x="374" y="51"/>
                  </a:lnTo>
                  <a:close/>
                  <a:moveTo>
                    <a:pt x="374" y="72"/>
                  </a:moveTo>
                  <a:lnTo>
                    <a:pt x="384" y="72"/>
                  </a:lnTo>
                  <a:lnTo>
                    <a:pt x="384" y="81"/>
                  </a:lnTo>
                  <a:lnTo>
                    <a:pt x="374" y="81"/>
                  </a:lnTo>
                  <a:lnTo>
                    <a:pt x="374" y="72"/>
                  </a:lnTo>
                  <a:close/>
                  <a:moveTo>
                    <a:pt x="374" y="91"/>
                  </a:moveTo>
                  <a:lnTo>
                    <a:pt x="384" y="91"/>
                  </a:lnTo>
                  <a:lnTo>
                    <a:pt x="384" y="100"/>
                  </a:lnTo>
                  <a:lnTo>
                    <a:pt x="374" y="100"/>
                  </a:lnTo>
                  <a:lnTo>
                    <a:pt x="374" y="91"/>
                  </a:lnTo>
                  <a:close/>
                  <a:moveTo>
                    <a:pt x="374" y="111"/>
                  </a:moveTo>
                  <a:lnTo>
                    <a:pt x="384" y="111"/>
                  </a:lnTo>
                  <a:lnTo>
                    <a:pt x="384" y="121"/>
                  </a:lnTo>
                  <a:lnTo>
                    <a:pt x="374" y="121"/>
                  </a:lnTo>
                  <a:lnTo>
                    <a:pt x="374" y="111"/>
                  </a:lnTo>
                  <a:close/>
                  <a:moveTo>
                    <a:pt x="374" y="132"/>
                  </a:moveTo>
                  <a:lnTo>
                    <a:pt x="384" y="132"/>
                  </a:lnTo>
                  <a:lnTo>
                    <a:pt x="384" y="142"/>
                  </a:lnTo>
                  <a:lnTo>
                    <a:pt x="374" y="142"/>
                  </a:lnTo>
                  <a:lnTo>
                    <a:pt x="374" y="132"/>
                  </a:lnTo>
                  <a:close/>
                  <a:moveTo>
                    <a:pt x="374" y="152"/>
                  </a:moveTo>
                  <a:lnTo>
                    <a:pt x="384" y="152"/>
                  </a:lnTo>
                  <a:lnTo>
                    <a:pt x="384" y="162"/>
                  </a:lnTo>
                  <a:lnTo>
                    <a:pt x="374" y="162"/>
                  </a:lnTo>
                  <a:lnTo>
                    <a:pt x="374" y="152"/>
                  </a:lnTo>
                  <a:close/>
                  <a:moveTo>
                    <a:pt x="374" y="172"/>
                  </a:moveTo>
                  <a:lnTo>
                    <a:pt x="384" y="172"/>
                  </a:lnTo>
                  <a:lnTo>
                    <a:pt x="384" y="181"/>
                  </a:lnTo>
                  <a:lnTo>
                    <a:pt x="374" y="181"/>
                  </a:lnTo>
                  <a:lnTo>
                    <a:pt x="374" y="172"/>
                  </a:lnTo>
                  <a:close/>
                  <a:moveTo>
                    <a:pt x="374" y="192"/>
                  </a:moveTo>
                  <a:lnTo>
                    <a:pt x="384" y="192"/>
                  </a:lnTo>
                  <a:lnTo>
                    <a:pt x="384" y="202"/>
                  </a:lnTo>
                  <a:lnTo>
                    <a:pt x="374" y="202"/>
                  </a:lnTo>
                  <a:lnTo>
                    <a:pt x="374" y="192"/>
                  </a:lnTo>
                  <a:close/>
                  <a:moveTo>
                    <a:pt x="374" y="213"/>
                  </a:moveTo>
                  <a:lnTo>
                    <a:pt x="384" y="213"/>
                  </a:lnTo>
                  <a:lnTo>
                    <a:pt x="384" y="222"/>
                  </a:lnTo>
                  <a:lnTo>
                    <a:pt x="374" y="222"/>
                  </a:lnTo>
                  <a:lnTo>
                    <a:pt x="374" y="213"/>
                  </a:lnTo>
                  <a:close/>
                  <a:moveTo>
                    <a:pt x="374" y="233"/>
                  </a:moveTo>
                  <a:lnTo>
                    <a:pt x="384" y="233"/>
                  </a:lnTo>
                  <a:lnTo>
                    <a:pt x="384" y="243"/>
                  </a:lnTo>
                  <a:lnTo>
                    <a:pt x="374" y="243"/>
                  </a:lnTo>
                  <a:lnTo>
                    <a:pt x="374" y="233"/>
                  </a:lnTo>
                  <a:close/>
                  <a:moveTo>
                    <a:pt x="374" y="253"/>
                  </a:moveTo>
                  <a:lnTo>
                    <a:pt x="384" y="253"/>
                  </a:lnTo>
                  <a:lnTo>
                    <a:pt x="384" y="262"/>
                  </a:lnTo>
                  <a:lnTo>
                    <a:pt x="374" y="262"/>
                  </a:lnTo>
                  <a:lnTo>
                    <a:pt x="374" y="253"/>
                  </a:lnTo>
                  <a:close/>
                  <a:moveTo>
                    <a:pt x="374" y="273"/>
                  </a:moveTo>
                  <a:lnTo>
                    <a:pt x="384" y="273"/>
                  </a:lnTo>
                  <a:lnTo>
                    <a:pt x="384" y="283"/>
                  </a:lnTo>
                  <a:lnTo>
                    <a:pt x="374" y="283"/>
                  </a:lnTo>
                  <a:lnTo>
                    <a:pt x="374" y="273"/>
                  </a:lnTo>
                  <a:close/>
                  <a:moveTo>
                    <a:pt x="374" y="294"/>
                  </a:moveTo>
                  <a:lnTo>
                    <a:pt x="384" y="294"/>
                  </a:lnTo>
                  <a:lnTo>
                    <a:pt x="384" y="303"/>
                  </a:lnTo>
                  <a:lnTo>
                    <a:pt x="374" y="303"/>
                  </a:lnTo>
                  <a:lnTo>
                    <a:pt x="374" y="294"/>
                  </a:lnTo>
                  <a:close/>
                  <a:moveTo>
                    <a:pt x="374" y="314"/>
                  </a:moveTo>
                  <a:lnTo>
                    <a:pt x="384" y="314"/>
                  </a:lnTo>
                  <a:lnTo>
                    <a:pt x="384" y="324"/>
                  </a:lnTo>
                  <a:lnTo>
                    <a:pt x="374" y="324"/>
                  </a:lnTo>
                  <a:lnTo>
                    <a:pt x="374" y="314"/>
                  </a:lnTo>
                  <a:close/>
                  <a:moveTo>
                    <a:pt x="374" y="333"/>
                  </a:moveTo>
                  <a:lnTo>
                    <a:pt x="384" y="333"/>
                  </a:lnTo>
                  <a:lnTo>
                    <a:pt x="384" y="343"/>
                  </a:lnTo>
                  <a:lnTo>
                    <a:pt x="374" y="343"/>
                  </a:lnTo>
                  <a:lnTo>
                    <a:pt x="374" y="333"/>
                  </a:lnTo>
                  <a:close/>
                  <a:moveTo>
                    <a:pt x="374" y="354"/>
                  </a:moveTo>
                  <a:lnTo>
                    <a:pt x="384" y="354"/>
                  </a:lnTo>
                  <a:lnTo>
                    <a:pt x="384" y="364"/>
                  </a:lnTo>
                  <a:lnTo>
                    <a:pt x="374" y="364"/>
                  </a:lnTo>
                  <a:lnTo>
                    <a:pt x="374" y="354"/>
                  </a:lnTo>
                  <a:close/>
                  <a:moveTo>
                    <a:pt x="374" y="375"/>
                  </a:moveTo>
                  <a:lnTo>
                    <a:pt x="384" y="375"/>
                  </a:lnTo>
                  <a:lnTo>
                    <a:pt x="384" y="384"/>
                  </a:lnTo>
                  <a:lnTo>
                    <a:pt x="374" y="384"/>
                  </a:lnTo>
                  <a:lnTo>
                    <a:pt x="374" y="375"/>
                  </a:lnTo>
                  <a:close/>
                  <a:moveTo>
                    <a:pt x="374" y="395"/>
                  </a:moveTo>
                  <a:lnTo>
                    <a:pt x="384" y="395"/>
                  </a:lnTo>
                  <a:lnTo>
                    <a:pt x="384" y="405"/>
                  </a:lnTo>
                  <a:lnTo>
                    <a:pt x="374" y="405"/>
                  </a:lnTo>
                  <a:lnTo>
                    <a:pt x="374" y="395"/>
                  </a:lnTo>
                  <a:close/>
                  <a:moveTo>
                    <a:pt x="374" y="414"/>
                  </a:moveTo>
                  <a:lnTo>
                    <a:pt x="384" y="414"/>
                  </a:lnTo>
                  <a:lnTo>
                    <a:pt x="384" y="424"/>
                  </a:lnTo>
                  <a:lnTo>
                    <a:pt x="374" y="424"/>
                  </a:lnTo>
                  <a:lnTo>
                    <a:pt x="374" y="414"/>
                  </a:lnTo>
                  <a:close/>
                  <a:moveTo>
                    <a:pt x="374" y="435"/>
                  </a:moveTo>
                  <a:lnTo>
                    <a:pt x="384" y="435"/>
                  </a:lnTo>
                  <a:lnTo>
                    <a:pt x="384" y="444"/>
                  </a:lnTo>
                  <a:lnTo>
                    <a:pt x="374" y="444"/>
                  </a:lnTo>
                  <a:lnTo>
                    <a:pt x="374" y="435"/>
                  </a:lnTo>
                  <a:close/>
                  <a:moveTo>
                    <a:pt x="384" y="455"/>
                  </a:moveTo>
                  <a:lnTo>
                    <a:pt x="384" y="465"/>
                  </a:lnTo>
                  <a:lnTo>
                    <a:pt x="374" y="465"/>
                  </a:lnTo>
                  <a:lnTo>
                    <a:pt x="374" y="455"/>
                  </a:lnTo>
                  <a:lnTo>
                    <a:pt x="384" y="455"/>
                  </a:lnTo>
                  <a:close/>
                  <a:moveTo>
                    <a:pt x="355" y="30"/>
                  </a:moveTo>
                  <a:lnTo>
                    <a:pt x="365" y="30"/>
                  </a:lnTo>
                  <a:lnTo>
                    <a:pt x="365" y="40"/>
                  </a:lnTo>
                  <a:lnTo>
                    <a:pt x="355" y="40"/>
                  </a:lnTo>
                  <a:lnTo>
                    <a:pt x="355" y="30"/>
                  </a:lnTo>
                  <a:close/>
                  <a:moveTo>
                    <a:pt x="355" y="51"/>
                  </a:moveTo>
                  <a:lnTo>
                    <a:pt x="365" y="51"/>
                  </a:lnTo>
                  <a:lnTo>
                    <a:pt x="365" y="61"/>
                  </a:lnTo>
                  <a:lnTo>
                    <a:pt x="355" y="61"/>
                  </a:lnTo>
                  <a:lnTo>
                    <a:pt x="355" y="51"/>
                  </a:lnTo>
                  <a:close/>
                  <a:moveTo>
                    <a:pt x="355" y="72"/>
                  </a:moveTo>
                  <a:lnTo>
                    <a:pt x="365" y="72"/>
                  </a:lnTo>
                  <a:lnTo>
                    <a:pt x="365" y="81"/>
                  </a:lnTo>
                  <a:lnTo>
                    <a:pt x="355" y="81"/>
                  </a:lnTo>
                  <a:lnTo>
                    <a:pt x="355" y="72"/>
                  </a:lnTo>
                  <a:close/>
                  <a:moveTo>
                    <a:pt x="355" y="91"/>
                  </a:moveTo>
                  <a:lnTo>
                    <a:pt x="365" y="91"/>
                  </a:lnTo>
                  <a:lnTo>
                    <a:pt x="365" y="100"/>
                  </a:lnTo>
                  <a:lnTo>
                    <a:pt x="355" y="100"/>
                  </a:lnTo>
                  <a:lnTo>
                    <a:pt x="355" y="91"/>
                  </a:lnTo>
                  <a:close/>
                  <a:moveTo>
                    <a:pt x="355" y="111"/>
                  </a:moveTo>
                  <a:lnTo>
                    <a:pt x="365" y="111"/>
                  </a:lnTo>
                  <a:lnTo>
                    <a:pt x="365" y="121"/>
                  </a:lnTo>
                  <a:lnTo>
                    <a:pt x="355" y="121"/>
                  </a:lnTo>
                  <a:lnTo>
                    <a:pt x="355" y="111"/>
                  </a:lnTo>
                  <a:close/>
                  <a:moveTo>
                    <a:pt x="355" y="132"/>
                  </a:moveTo>
                  <a:lnTo>
                    <a:pt x="365" y="132"/>
                  </a:lnTo>
                  <a:lnTo>
                    <a:pt x="365" y="142"/>
                  </a:lnTo>
                  <a:lnTo>
                    <a:pt x="355" y="142"/>
                  </a:lnTo>
                  <a:lnTo>
                    <a:pt x="355" y="132"/>
                  </a:lnTo>
                  <a:close/>
                  <a:moveTo>
                    <a:pt x="355" y="152"/>
                  </a:moveTo>
                  <a:lnTo>
                    <a:pt x="365" y="152"/>
                  </a:lnTo>
                  <a:lnTo>
                    <a:pt x="365" y="162"/>
                  </a:lnTo>
                  <a:lnTo>
                    <a:pt x="355" y="162"/>
                  </a:lnTo>
                  <a:lnTo>
                    <a:pt x="355" y="152"/>
                  </a:lnTo>
                  <a:close/>
                  <a:moveTo>
                    <a:pt x="355" y="172"/>
                  </a:moveTo>
                  <a:lnTo>
                    <a:pt x="365" y="172"/>
                  </a:lnTo>
                  <a:lnTo>
                    <a:pt x="365" y="181"/>
                  </a:lnTo>
                  <a:lnTo>
                    <a:pt x="355" y="181"/>
                  </a:lnTo>
                  <a:lnTo>
                    <a:pt x="355" y="172"/>
                  </a:lnTo>
                  <a:close/>
                  <a:moveTo>
                    <a:pt x="355" y="192"/>
                  </a:moveTo>
                  <a:lnTo>
                    <a:pt x="365" y="192"/>
                  </a:lnTo>
                  <a:lnTo>
                    <a:pt x="365" y="202"/>
                  </a:lnTo>
                  <a:lnTo>
                    <a:pt x="355" y="202"/>
                  </a:lnTo>
                  <a:lnTo>
                    <a:pt x="355" y="192"/>
                  </a:lnTo>
                  <a:close/>
                  <a:moveTo>
                    <a:pt x="355" y="213"/>
                  </a:moveTo>
                  <a:lnTo>
                    <a:pt x="365" y="213"/>
                  </a:lnTo>
                  <a:lnTo>
                    <a:pt x="365" y="222"/>
                  </a:lnTo>
                  <a:lnTo>
                    <a:pt x="355" y="222"/>
                  </a:lnTo>
                  <a:lnTo>
                    <a:pt x="355" y="213"/>
                  </a:lnTo>
                  <a:close/>
                  <a:moveTo>
                    <a:pt x="355" y="233"/>
                  </a:moveTo>
                  <a:lnTo>
                    <a:pt x="365" y="233"/>
                  </a:lnTo>
                  <a:lnTo>
                    <a:pt x="365" y="243"/>
                  </a:lnTo>
                  <a:lnTo>
                    <a:pt x="355" y="243"/>
                  </a:lnTo>
                  <a:lnTo>
                    <a:pt x="355" y="233"/>
                  </a:lnTo>
                  <a:close/>
                  <a:moveTo>
                    <a:pt x="355" y="253"/>
                  </a:moveTo>
                  <a:lnTo>
                    <a:pt x="365" y="253"/>
                  </a:lnTo>
                  <a:lnTo>
                    <a:pt x="365" y="262"/>
                  </a:lnTo>
                  <a:lnTo>
                    <a:pt x="355" y="262"/>
                  </a:lnTo>
                  <a:lnTo>
                    <a:pt x="355" y="253"/>
                  </a:lnTo>
                  <a:close/>
                  <a:moveTo>
                    <a:pt x="355" y="273"/>
                  </a:moveTo>
                  <a:lnTo>
                    <a:pt x="365" y="273"/>
                  </a:lnTo>
                  <a:lnTo>
                    <a:pt x="365" y="283"/>
                  </a:lnTo>
                  <a:lnTo>
                    <a:pt x="355" y="283"/>
                  </a:lnTo>
                  <a:lnTo>
                    <a:pt x="355" y="273"/>
                  </a:lnTo>
                  <a:close/>
                  <a:moveTo>
                    <a:pt x="355" y="294"/>
                  </a:moveTo>
                  <a:lnTo>
                    <a:pt x="365" y="294"/>
                  </a:lnTo>
                  <a:lnTo>
                    <a:pt x="365" y="303"/>
                  </a:lnTo>
                  <a:lnTo>
                    <a:pt x="355" y="303"/>
                  </a:lnTo>
                  <a:lnTo>
                    <a:pt x="355" y="294"/>
                  </a:lnTo>
                  <a:close/>
                  <a:moveTo>
                    <a:pt x="355" y="314"/>
                  </a:moveTo>
                  <a:lnTo>
                    <a:pt x="365" y="314"/>
                  </a:lnTo>
                  <a:lnTo>
                    <a:pt x="365" y="324"/>
                  </a:lnTo>
                  <a:lnTo>
                    <a:pt x="355" y="324"/>
                  </a:lnTo>
                  <a:lnTo>
                    <a:pt x="355" y="314"/>
                  </a:lnTo>
                  <a:close/>
                  <a:moveTo>
                    <a:pt x="355" y="333"/>
                  </a:moveTo>
                  <a:lnTo>
                    <a:pt x="365" y="333"/>
                  </a:lnTo>
                  <a:lnTo>
                    <a:pt x="365" y="343"/>
                  </a:lnTo>
                  <a:lnTo>
                    <a:pt x="355" y="343"/>
                  </a:lnTo>
                  <a:lnTo>
                    <a:pt x="355" y="333"/>
                  </a:lnTo>
                  <a:close/>
                  <a:moveTo>
                    <a:pt x="355" y="354"/>
                  </a:moveTo>
                  <a:lnTo>
                    <a:pt x="365" y="354"/>
                  </a:lnTo>
                  <a:lnTo>
                    <a:pt x="365" y="364"/>
                  </a:lnTo>
                  <a:lnTo>
                    <a:pt x="355" y="364"/>
                  </a:lnTo>
                  <a:lnTo>
                    <a:pt x="355" y="354"/>
                  </a:lnTo>
                  <a:close/>
                  <a:moveTo>
                    <a:pt x="355" y="375"/>
                  </a:moveTo>
                  <a:lnTo>
                    <a:pt x="365" y="375"/>
                  </a:lnTo>
                  <a:lnTo>
                    <a:pt x="365" y="384"/>
                  </a:lnTo>
                  <a:lnTo>
                    <a:pt x="355" y="384"/>
                  </a:lnTo>
                  <a:lnTo>
                    <a:pt x="355" y="375"/>
                  </a:lnTo>
                  <a:close/>
                  <a:moveTo>
                    <a:pt x="355" y="395"/>
                  </a:moveTo>
                  <a:lnTo>
                    <a:pt x="365" y="395"/>
                  </a:lnTo>
                  <a:lnTo>
                    <a:pt x="365" y="405"/>
                  </a:lnTo>
                  <a:lnTo>
                    <a:pt x="355" y="405"/>
                  </a:lnTo>
                  <a:lnTo>
                    <a:pt x="355" y="395"/>
                  </a:lnTo>
                  <a:close/>
                  <a:moveTo>
                    <a:pt x="355" y="414"/>
                  </a:moveTo>
                  <a:lnTo>
                    <a:pt x="365" y="414"/>
                  </a:lnTo>
                  <a:lnTo>
                    <a:pt x="365" y="424"/>
                  </a:lnTo>
                  <a:lnTo>
                    <a:pt x="355" y="424"/>
                  </a:lnTo>
                  <a:lnTo>
                    <a:pt x="355" y="414"/>
                  </a:lnTo>
                  <a:close/>
                  <a:moveTo>
                    <a:pt x="355" y="435"/>
                  </a:moveTo>
                  <a:lnTo>
                    <a:pt x="365" y="435"/>
                  </a:lnTo>
                  <a:lnTo>
                    <a:pt x="365" y="444"/>
                  </a:lnTo>
                  <a:lnTo>
                    <a:pt x="355" y="444"/>
                  </a:lnTo>
                  <a:lnTo>
                    <a:pt x="355" y="435"/>
                  </a:lnTo>
                  <a:close/>
                  <a:moveTo>
                    <a:pt x="365" y="455"/>
                  </a:moveTo>
                  <a:lnTo>
                    <a:pt x="365" y="465"/>
                  </a:lnTo>
                  <a:lnTo>
                    <a:pt x="355" y="465"/>
                  </a:lnTo>
                  <a:lnTo>
                    <a:pt x="355" y="455"/>
                  </a:lnTo>
                  <a:lnTo>
                    <a:pt x="365" y="455"/>
                  </a:lnTo>
                  <a:close/>
                  <a:moveTo>
                    <a:pt x="335" y="30"/>
                  </a:moveTo>
                  <a:lnTo>
                    <a:pt x="344" y="30"/>
                  </a:lnTo>
                  <a:lnTo>
                    <a:pt x="344" y="40"/>
                  </a:lnTo>
                  <a:lnTo>
                    <a:pt x="335" y="40"/>
                  </a:lnTo>
                  <a:lnTo>
                    <a:pt x="335" y="30"/>
                  </a:lnTo>
                  <a:close/>
                  <a:moveTo>
                    <a:pt x="335" y="51"/>
                  </a:moveTo>
                  <a:lnTo>
                    <a:pt x="344" y="51"/>
                  </a:lnTo>
                  <a:lnTo>
                    <a:pt x="344" y="61"/>
                  </a:lnTo>
                  <a:lnTo>
                    <a:pt x="335" y="61"/>
                  </a:lnTo>
                  <a:lnTo>
                    <a:pt x="335" y="51"/>
                  </a:lnTo>
                  <a:close/>
                  <a:moveTo>
                    <a:pt x="335" y="72"/>
                  </a:moveTo>
                  <a:lnTo>
                    <a:pt x="344" y="72"/>
                  </a:lnTo>
                  <a:lnTo>
                    <a:pt x="344" y="81"/>
                  </a:lnTo>
                  <a:lnTo>
                    <a:pt x="335" y="81"/>
                  </a:lnTo>
                  <a:lnTo>
                    <a:pt x="335" y="72"/>
                  </a:lnTo>
                  <a:close/>
                  <a:moveTo>
                    <a:pt x="335" y="91"/>
                  </a:moveTo>
                  <a:lnTo>
                    <a:pt x="344" y="91"/>
                  </a:lnTo>
                  <a:lnTo>
                    <a:pt x="344" y="100"/>
                  </a:lnTo>
                  <a:lnTo>
                    <a:pt x="335" y="100"/>
                  </a:lnTo>
                  <a:lnTo>
                    <a:pt x="335" y="91"/>
                  </a:lnTo>
                  <a:close/>
                  <a:moveTo>
                    <a:pt x="335" y="111"/>
                  </a:moveTo>
                  <a:lnTo>
                    <a:pt x="344" y="111"/>
                  </a:lnTo>
                  <a:lnTo>
                    <a:pt x="344" y="121"/>
                  </a:lnTo>
                  <a:lnTo>
                    <a:pt x="335" y="121"/>
                  </a:lnTo>
                  <a:lnTo>
                    <a:pt x="335" y="111"/>
                  </a:lnTo>
                  <a:close/>
                  <a:moveTo>
                    <a:pt x="335" y="132"/>
                  </a:moveTo>
                  <a:lnTo>
                    <a:pt x="344" y="132"/>
                  </a:lnTo>
                  <a:lnTo>
                    <a:pt x="344" y="142"/>
                  </a:lnTo>
                  <a:lnTo>
                    <a:pt x="335" y="142"/>
                  </a:lnTo>
                  <a:lnTo>
                    <a:pt x="335" y="132"/>
                  </a:lnTo>
                  <a:close/>
                  <a:moveTo>
                    <a:pt x="335" y="152"/>
                  </a:moveTo>
                  <a:lnTo>
                    <a:pt x="344" y="152"/>
                  </a:lnTo>
                  <a:lnTo>
                    <a:pt x="344" y="162"/>
                  </a:lnTo>
                  <a:lnTo>
                    <a:pt x="335" y="162"/>
                  </a:lnTo>
                  <a:lnTo>
                    <a:pt x="335" y="152"/>
                  </a:lnTo>
                  <a:close/>
                  <a:moveTo>
                    <a:pt x="335" y="172"/>
                  </a:moveTo>
                  <a:lnTo>
                    <a:pt x="344" y="172"/>
                  </a:lnTo>
                  <a:lnTo>
                    <a:pt x="344" y="181"/>
                  </a:lnTo>
                  <a:lnTo>
                    <a:pt x="335" y="181"/>
                  </a:lnTo>
                  <a:lnTo>
                    <a:pt x="335" y="172"/>
                  </a:lnTo>
                  <a:close/>
                  <a:moveTo>
                    <a:pt x="335" y="192"/>
                  </a:moveTo>
                  <a:lnTo>
                    <a:pt x="344" y="192"/>
                  </a:lnTo>
                  <a:lnTo>
                    <a:pt x="344" y="202"/>
                  </a:lnTo>
                  <a:lnTo>
                    <a:pt x="335" y="202"/>
                  </a:lnTo>
                  <a:lnTo>
                    <a:pt x="335" y="192"/>
                  </a:lnTo>
                  <a:close/>
                  <a:moveTo>
                    <a:pt x="335" y="213"/>
                  </a:moveTo>
                  <a:lnTo>
                    <a:pt x="344" y="213"/>
                  </a:lnTo>
                  <a:lnTo>
                    <a:pt x="344" y="222"/>
                  </a:lnTo>
                  <a:lnTo>
                    <a:pt x="335" y="222"/>
                  </a:lnTo>
                  <a:lnTo>
                    <a:pt x="335" y="213"/>
                  </a:lnTo>
                  <a:close/>
                  <a:moveTo>
                    <a:pt x="335" y="233"/>
                  </a:moveTo>
                  <a:lnTo>
                    <a:pt x="344" y="233"/>
                  </a:lnTo>
                  <a:lnTo>
                    <a:pt x="344" y="243"/>
                  </a:lnTo>
                  <a:lnTo>
                    <a:pt x="335" y="243"/>
                  </a:lnTo>
                  <a:lnTo>
                    <a:pt x="335" y="233"/>
                  </a:lnTo>
                  <a:close/>
                  <a:moveTo>
                    <a:pt x="335" y="253"/>
                  </a:moveTo>
                  <a:lnTo>
                    <a:pt x="344" y="253"/>
                  </a:lnTo>
                  <a:lnTo>
                    <a:pt x="344" y="262"/>
                  </a:lnTo>
                  <a:lnTo>
                    <a:pt x="335" y="262"/>
                  </a:lnTo>
                  <a:lnTo>
                    <a:pt x="335" y="253"/>
                  </a:lnTo>
                  <a:close/>
                  <a:moveTo>
                    <a:pt x="335" y="273"/>
                  </a:moveTo>
                  <a:lnTo>
                    <a:pt x="344" y="273"/>
                  </a:lnTo>
                  <a:lnTo>
                    <a:pt x="344" y="283"/>
                  </a:lnTo>
                  <a:lnTo>
                    <a:pt x="335" y="283"/>
                  </a:lnTo>
                  <a:lnTo>
                    <a:pt x="335" y="273"/>
                  </a:lnTo>
                  <a:close/>
                  <a:moveTo>
                    <a:pt x="335" y="294"/>
                  </a:moveTo>
                  <a:lnTo>
                    <a:pt x="344" y="294"/>
                  </a:lnTo>
                  <a:lnTo>
                    <a:pt x="344" y="303"/>
                  </a:lnTo>
                  <a:lnTo>
                    <a:pt x="335" y="303"/>
                  </a:lnTo>
                  <a:lnTo>
                    <a:pt x="335" y="294"/>
                  </a:lnTo>
                  <a:close/>
                  <a:moveTo>
                    <a:pt x="335" y="314"/>
                  </a:moveTo>
                  <a:lnTo>
                    <a:pt x="344" y="314"/>
                  </a:lnTo>
                  <a:lnTo>
                    <a:pt x="344" y="324"/>
                  </a:lnTo>
                  <a:lnTo>
                    <a:pt x="335" y="324"/>
                  </a:lnTo>
                  <a:lnTo>
                    <a:pt x="335" y="314"/>
                  </a:lnTo>
                  <a:close/>
                  <a:moveTo>
                    <a:pt x="335" y="333"/>
                  </a:moveTo>
                  <a:lnTo>
                    <a:pt x="344" y="333"/>
                  </a:lnTo>
                  <a:lnTo>
                    <a:pt x="344" y="343"/>
                  </a:lnTo>
                  <a:lnTo>
                    <a:pt x="335" y="343"/>
                  </a:lnTo>
                  <a:lnTo>
                    <a:pt x="335" y="333"/>
                  </a:lnTo>
                  <a:close/>
                  <a:moveTo>
                    <a:pt x="335" y="354"/>
                  </a:moveTo>
                  <a:lnTo>
                    <a:pt x="344" y="354"/>
                  </a:lnTo>
                  <a:lnTo>
                    <a:pt x="344" y="364"/>
                  </a:lnTo>
                  <a:lnTo>
                    <a:pt x="335" y="364"/>
                  </a:lnTo>
                  <a:lnTo>
                    <a:pt x="335" y="354"/>
                  </a:lnTo>
                  <a:close/>
                  <a:moveTo>
                    <a:pt x="335" y="375"/>
                  </a:moveTo>
                  <a:lnTo>
                    <a:pt x="344" y="375"/>
                  </a:lnTo>
                  <a:lnTo>
                    <a:pt x="344" y="384"/>
                  </a:lnTo>
                  <a:lnTo>
                    <a:pt x="335" y="384"/>
                  </a:lnTo>
                  <a:lnTo>
                    <a:pt x="335" y="375"/>
                  </a:lnTo>
                  <a:close/>
                  <a:moveTo>
                    <a:pt x="335" y="395"/>
                  </a:moveTo>
                  <a:lnTo>
                    <a:pt x="344" y="395"/>
                  </a:lnTo>
                  <a:lnTo>
                    <a:pt x="344" y="405"/>
                  </a:lnTo>
                  <a:lnTo>
                    <a:pt x="335" y="405"/>
                  </a:lnTo>
                  <a:lnTo>
                    <a:pt x="335" y="395"/>
                  </a:lnTo>
                  <a:close/>
                  <a:moveTo>
                    <a:pt x="335" y="414"/>
                  </a:moveTo>
                  <a:lnTo>
                    <a:pt x="344" y="414"/>
                  </a:lnTo>
                  <a:lnTo>
                    <a:pt x="344" y="424"/>
                  </a:lnTo>
                  <a:lnTo>
                    <a:pt x="335" y="424"/>
                  </a:lnTo>
                  <a:lnTo>
                    <a:pt x="335" y="414"/>
                  </a:lnTo>
                  <a:close/>
                  <a:moveTo>
                    <a:pt x="335" y="435"/>
                  </a:moveTo>
                  <a:lnTo>
                    <a:pt x="344" y="435"/>
                  </a:lnTo>
                  <a:lnTo>
                    <a:pt x="344" y="444"/>
                  </a:lnTo>
                  <a:lnTo>
                    <a:pt x="335" y="444"/>
                  </a:lnTo>
                  <a:lnTo>
                    <a:pt x="335" y="435"/>
                  </a:lnTo>
                  <a:close/>
                  <a:moveTo>
                    <a:pt x="344" y="455"/>
                  </a:moveTo>
                  <a:lnTo>
                    <a:pt x="344" y="465"/>
                  </a:lnTo>
                  <a:lnTo>
                    <a:pt x="335" y="465"/>
                  </a:lnTo>
                  <a:lnTo>
                    <a:pt x="335" y="455"/>
                  </a:lnTo>
                  <a:lnTo>
                    <a:pt x="344" y="455"/>
                  </a:lnTo>
                  <a:close/>
                  <a:moveTo>
                    <a:pt x="314" y="30"/>
                  </a:moveTo>
                  <a:lnTo>
                    <a:pt x="324" y="30"/>
                  </a:lnTo>
                  <a:lnTo>
                    <a:pt x="324" y="40"/>
                  </a:lnTo>
                  <a:lnTo>
                    <a:pt x="314" y="40"/>
                  </a:lnTo>
                  <a:lnTo>
                    <a:pt x="314" y="30"/>
                  </a:lnTo>
                  <a:close/>
                  <a:moveTo>
                    <a:pt x="314" y="51"/>
                  </a:moveTo>
                  <a:lnTo>
                    <a:pt x="324" y="51"/>
                  </a:lnTo>
                  <a:lnTo>
                    <a:pt x="324" y="61"/>
                  </a:lnTo>
                  <a:lnTo>
                    <a:pt x="314" y="61"/>
                  </a:lnTo>
                  <a:lnTo>
                    <a:pt x="314" y="51"/>
                  </a:lnTo>
                  <a:close/>
                  <a:moveTo>
                    <a:pt x="314" y="72"/>
                  </a:moveTo>
                  <a:lnTo>
                    <a:pt x="324" y="72"/>
                  </a:lnTo>
                  <a:lnTo>
                    <a:pt x="324" y="81"/>
                  </a:lnTo>
                  <a:lnTo>
                    <a:pt x="314" y="81"/>
                  </a:lnTo>
                  <a:lnTo>
                    <a:pt x="314" y="72"/>
                  </a:lnTo>
                  <a:close/>
                  <a:moveTo>
                    <a:pt x="314" y="91"/>
                  </a:moveTo>
                  <a:lnTo>
                    <a:pt x="324" y="91"/>
                  </a:lnTo>
                  <a:lnTo>
                    <a:pt x="324" y="100"/>
                  </a:lnTo>
                  <a:lnTo>
                    <a:pt x="314" y="100"/>
                  </a:lnTo>
                  <a:lnTo>
                    <a:pt x="314" y="91"/>
                  </a:lnTo>
                  <a:close/>
                  <a:moveTo>
                    <a:pt x="314" y="111"/>
                  </a:moveTo>
                  <a:lnTo>
                    <a:pt x="324" y="111"/>
                  </a:lnTo>
                  <a:lnTo>
                    <a:pt x="324" y="121"/>
                  </a:lnTo>
                  <a:lnTo>
                    <a:pt x="314" y="121"/>
                  </a:lnTo>
                  <a:lnTo>
                    <a:pt x="314" y="111"/>
                  </a:lnTo>
                  <a:close/>
                  <a:moveTo>
                    <a:pt x="314" y="132"/>
                  </a:moveTo>
                  <a:lnTo>
                    <a:pt x="324" y="132"/>
                  </a:lnTo>
                  <a:lnTo>
                    <a:pt x="324" y="142"/>
                  </a:lnTo>
                  <a:lnTo>
                    <a:pt x="314" y="142"/>
                  </a:lnTo>
                  <a:lnTo>
                    <a:pt x="314" y="132"/>
                  </a:lnTo>
                  <a:close/>
                  <a:moveTo>
                    <a:pt x="314" y="152"/>
                  </a:moveTo>
                  <a:lnTo>
                    <a:pt x="324" y="152"/>
                  </a:lnTo>
                  <a:lnTo>
                    <a:pt x="324" y="162"/>
                  </a:lnTo>
                  <a:lnTo>
                    <a:pt x="314" y="162"/>
                  </a:lnTo>
                  <a:lnTo>
                    <a:pt x="314" y="152"/>
                  </a:lnTo>
                  <a:close/>
                  <a:moveTo>
                    <a:pt x="314" y="172"/>
                  </a:moveTo>
                  <a:lnTo>
                    <a:pt x="324" y="172"/>
                  </a:lnTo>
                  <a:lnTo>
                    <a:pt x="324" y="181"/>
                  </a:lnTo>
                  <a:lnTo>
                    <a:pt x="314" y="181"/>
                  </a:lnTo>
                  <a:lnTo>
                    <a:pt x="314" y="172"/>
                  </a:lnTo>
                  <a:close/>
                  <a:moveTo>
                    <a:pt x="314" y="192"/>
                  </a:moveTo>
                  <a:lnTo>
                    <a:pt x="324" y="192"/>
                  </a:lnTo>
                  <a:lnTo>
                    <a:pt x="324" y="202"/>
                  </a:lnTo>
                  <a:lnTo>
                    <a:pt x="314" y="202"/>
                  </a:lnTo>
                  <a:lnTo>
                    <a:pt x="314" y="192"/>
                  </a:lnTo>
                  <a:close/>
                  <a:moveTo>
                    <a:pt x="314" y="213"/>
                  </a:moveTo>
                  <a:lnTo>
                    <a:pt x="324" y="213"/>
                  </a:lnTo>
                  <a:lnTo>
                    <a:pt x="324" y="222"/>
                  </a:lnTo>
                  <a:lnTo>
                    <a:pt x="314" y="222"/>
                  </a:lnTo>
                  <a:lnTo>
                    <a:pt x="314" y="213"/>
                  </a:lnTo>
                  <a:close/>
                  <a:moveTo>
                    <a:pt x="314" y="233"/>
                  </a:moveTo>
                  <a:lnTo>
                    <a:pt x="324" y="233"/>
                  </a:lnTo>
                  <a:lnTo>
                    <a:pt x="324" y="243"/>
                  </a:lnTo>
                  <a:lnTo>
                    <a:pt x="314" y="243"/>
                  </a:lnTo>
                  <a:lnTo>
                    <a:pt x="314" y="233"/>
                  </a:lnTo>
                  <a:close/>
                  <a:moveTo>
                    <a:pt x="314" y="253"/>
                  </a:moveTo>
                  <a:lnTo>
                    <a:pt x="324" y="253"/>
                  </a:lnTo>
                  <a:lnTo>
                    <a:pt x="324" y="262"/>
                  </a:lnTo>
                  <a:lnTo>
                    <a:pt x="314" y="262"/>
                  </a:lnTo>
                  <a:lnTo>
                    <a:pt x="314" y="253"/>
                  </a:lnTo>
                  <a:close/>
                  <a:moveTo>
                    <a:pt x="314" y="273"/>
                  </a:moveTo>
                  <a:lnTo>
                    <a:pt x="324" y="273"/>
                  </a:lnTo>
                  <a:lnTo>
                    <a:pt x="324" y="283"/>
                  </a:lnTo>
                  <a:lnTo>
                    <a:pt x="314" y="283"/>
                  </a:lnTo>
                  <a:lnTo>
                    <a:pt x="314" y="273"/>
                  </a:lnTo>
                  <a:close/>
                  <a:moveTo>
                    <a:pt x="314" y="294"/>
                  </a:moveTo>
                  <a:lnTo>
                    <a:pt x="324" y="294"/>
                  </a:lnTo>
                  <a:lnTo>
                    <a:pt x="324" y="303"/>
                  </a:lnTo>
                  <a:lnTo>
                    <a:pt x="314" y="303"/>
                  </a:lnTo>
                  <a:lnTo>
                    <a:pt x="314" y="294"/>
                  </a:lnTo>
                  <a:close/>
                  <a:moveTo>
                    <a:pt x="314" y="314"/>
                  </a:moveTo>
                  <a:lnTo>
                    <a:pt x="324" y="314"/>
                  </a:lnTo>
                  <a:lnTo>
                    <a:pt x="324" y="324"/>
                  </a:lnTo>
                  <a:lnTo>
                    <a:pt x="314" y="324"/>
                  </a:lnTo>
                  <a:lnTo>
                    <a:pt x="314" y="314"/>
                  </a:lnTo>
                  <a:close/>
                  <a:moveTo>
                    <a:pt x="314" y="333"/>
                  </a:moveTo>
                  <a:lnTo>
                    <a:pt x="324" y="333"/>
                  </a:lnTo>
                  <a:lnTo>
                    <a:pt x="324" y="343"/>
                  </a:lnTo>
                  <a:lnTo>
                    <a:pt x="314" y="343"/>
                  </a:lnTo>
                  <a:lnTo>
                    <a:pt x="314" y="333"/>
                  </a:lnTo>
                  <a:close/>
                  <a:moveTo>
                    <a:pt x="314" y="354"/>
                  </a:moveTo>
                  <a:lnTo>
                    <a:pt x="324" y="354"/>
                  </a:lnTo>
                  <a:lnTo>
                    <a:pt x="324" y="364"/>
                  </a:lnTo>
                  <a:lnTo>
                    <a:pt x="314" y="364"/>
                  </a:lnTo>
                  <a:lnTo>
                    <a:pt x="314" y="354"/>
                  </a:lnTo>
                  <a:close/>
                  <a:moveTo>
                    <a:pt x="314" y="375"/>
                  </a:moveTo>
                  <a:lnTo>
                    <a:pt x="324" y="375"/>
                  </a:lnTo>
                  <a:lnTo>
                    <a:pt x="324" y="384"/>
                  </a:lnTo>
                  <a:lnTo>
                    <a:pt x="314" y="384"/>
                  </a:lnTo>
                  <a:lnTo>
                    <a:pt x="314" y="375"/>
                  </a:lnTo>
                  <a:close/>
                  <a:moveTo>
                    <a:pt x="314" y="395"/>
                  </a:moveTo>
                  <a:lnTo>
                    <a:pt x="324" y="395"/>
                  </a:lnTo>
                  <a:lnTo>
                    <a:pt x="324" y="405"/>
                  </a:lnTo>
                  <a:lnTo>
                    <a:pt x="314" y="405"/>
                  </a:lnTo>
                  <a:lnTo>
                    <a:pt x="314" y="395"/>
                  </a:lnTo>
                  <a:close/>
                  <a:moveTo>
                    <a:pt x="314" y="414"/>
                  </a:moveTo>
                  <a:lnTo>
                    <a:pt x="324" y="414"/>
                  </a:lnTo>
                  <a:lnTo>
                    <a:pt x="324" y="424"/>
                  </a:lnTo>
                  <a:lnTo>
                    <a:pt x="314" y="424"/>
                  </a:lnTo>
                  <a:lnTo>
                    <a:pt x="314" y="414"/>
                  </a:lnTo>
                  <a:close/>
                  <a:moveTo>
                    <a:pt x="314" y="435"/>
                  </a:moveTo>
                  <a:lnTo>
                    <a:pt x="324" y="435"/>
                  </a:lnTo>
                  <a:lnTo>
                    <a:pt x="324" y="444"/>
                  </a:lnTo>
                  <a:lnTo>
                    <a:pt x="314" y="444"/>
                  </a:lnTo>
                  <a:lnTo>
                    <a:pt x="314" y="435"/>
                  </a:lnTo>
                  <a:close/>
                  <a:moveTo>
                    <a:pt x="324" y="455"/>
                  </a:moveTo>
                  <a:lnTo>
                    <a:pt x="324" y="465"/>
                  </a:lnTo>
                  <a:lnTo>
                    <a:pt x="314" y="465"/>
                  </a:lnTo>
                  <a:lnTo>
                    <a:pt x="314" y="455"/>
                  </a:lnTo>
                  <a:lnTo>
                    <a:pt x="324" y="455"/>
                  </a:lnTo>
                  <a:close/>
                  <a:moveTo>
                    <a:pt x="293" y="30"/>
                  </a:moveTo>
                  <a:lnTo>
                    <a:pt x="303" y="30"/>
                  </a:lnTo>
                  <a:lnTo>
                    <a:pt x="303" y="40"/>
                  </a:lnTo>
                  <a:lnTo>
                    <a:pt x="293" y="40"/>
                  </a:lnTo>
                  <a:lnTo>
                    <a:pt x="293" y="30"/>
                  </a:lnTo>
                  <a:close/>
                  <a:moveTo>
                    <a:pt x="293" y="51"/>
                  </a:moveTo>
                  <a:lnTo>
                    <a:pt x="303" y="51"/>
                  </a:lnTo>
                  <a:lnTo>
                    <a:pt x="303" y="61"/>
                  </a:lnTo>
                  <a:lnTo>
                    <a:pt x="293" y="61"/>
                  </a:lnTo>
                  <a:lnTo>
                    <a:pt x="293" y="51"/>
                  </a:lnTo>
                  <a:close/>
                  <a:moveTo>
                    <a:pt x="293" y="72"/>
                  </a:moveTo>
                  <a:lnTo>
                    <a:pt x="303" y="72"/>
                  </a:lnTo>
                  <a:lnTo>
                    <a:pt x="303" y="81"/>
                  </a:lnTo>
                  <a:lnTo>
                    <a:pt x="293" y="81"/>
                  </a:lnTo>
                  <a:lnTo>
                    <a:pt x="293" y="72"/>
                  </a:lnTo>
                  <a:close/>
                  <a:moveTo>
                    <a:pt x="293" y="91"/>
                  </a:moveTo>
                  <a:lnTo>
                    <a:pt x="303" y="91"/>
                  </a:lnTo>
                  <a:lnTo>
                    <a:pt x="303" y="100"/>
                  </a:lnTo>
                  <a:lnTo>
                    <a:pt x="293" y="100"/>
                  </a:lnTo>
                  <a:lnTo>
                    <a:pt x="293" y="91"/>
                  </a:lnTo>
                  <a:close/>
                  <a:moveTo>
                    <a:pt x="293" y="111"/>
                  </a:moveTo>
                  <a:lnTo>
                    <a:pt x="303" y="111"/>
                  </a:lnTo>
                  <a:lnTo>
                    <a:pt x="303" y="121"/>
                  </a:lnTo>
                  <a:lnTo>
                    <a:pt x="293" y="121"/>
                  </a:lnTo>
                  <a:lnTo>
                    <a:pt x="293" y="111"/>
                  </a:lnTo>
                  <a:close/>
                  <a:moveTo>
                    <a:pt x="293" y="132"/>
                  </a:moveTo>
                  <a:lnTo>
                    <a:pt x="303" y="132"/>
                  </a:lnTo>
                  <a:lnTo>
                    <a:pt x="303" y="142"/>
                  </a:lnTo>
                  <a:lnTo>
                    <a:pt x="293" y="142"/>
                  </a:lnTo>
                  <a:lnTo>
                    <a:pt x="293" y="132"/>
                  </a:lnTo>
                  <a:close/>
                  <a:moveTo>
                    <a:pt x="293" y="152"/>
                  </a:moveTo>
                  <a:lnTo>
                    <a:pt x="303" y="152"/>
                  </a:lnTo>
                  <a:lnTo>
                    <a:pt x="303" y="162"/>
                  </a:lnTo>
                  <a:lnTo>
                    <a:pt x="293" y="162"/>
                  </a:lnTo>
                  <a:lnTo>
                    <a:pt x="293" y="152"/>
                  </a:lnTo>
                  <a:close/>
                  <a:moveTo>
                    <a:pt x="293" y="172"/>
                  </a:moveTo>
                  <a:lnTo>
                    <a:pt x="303" y="172"/>
                  </a:lnTo>
                  <a:lnTo>
                    <a:pt x="303" y="181"/>
                  </a:lnTo>
                  <a:lnTo>
                    <a:pt x="293" y="181"/>
                  </a:lnTo>
                  <a:lnTo>
                    <a:pt x="293" y="172"/>
                  </a:lnTo>
                  <a:close/>
                  <a:moveTo>
                    <a:pt x="293" y="192"/>
                  </a:moveTo>
                  <a:lnTo>
                    <a:pt x="303" y="192"/>
                  </a:lnTo>
                  <a:lnTo>
                    <a:pt x="303" y="202"/>
                  </a:lnTo>
                  <a:lnTo>
                    <a:pt x="293" y="202"/>
                  </a:lnTo>
                  <a:lnTo>
                    <a:pt x="293" y="192"/>
                  </a:lnTo>
                  <a:close/>
                  <a:moveTo>
                    <a:pt x="293" y="213"/>
                  </a:moveTo>
                  <a:lnTo>
                    <a:pt x="303" y="213"/>
                  </a:lnTo>
                  <a:lnTo>
                    <a:pt x="303" y="222"/>
                  </a:lnTo>
                  <a:lnTo>
                    <a:pt x="293" y="222"/>
                  </a:lnTo>
                  <a:lnTo>
                    <a:pt x="293" y="213"/>
                  </a:lnTo>
                  <a:close/>
                  <a:moveTo>
                    <a:pt x="293" y="233"/>
                  </a:moveTo>
                  <a:lnTo>
                    <a:pt x="303" y="233"/>
                  </a:lnTo>
                  <a:lnTo>
                    <a:pt x="303" y="243"/>
                  </a:lnTo>
                  <a:lnTo>
                    <a:pt x="293" y="243"/>
                  </a:lnTo>
                  <a:lnTo>
                    <a:pt x="293" y="233"/>
                  </a:lnTo>
                  <a:close/>
                  <a:moveTo>
                    <a:pt x="293" y="253"/>
                  </a:moveTo>
                  <a:lnTo>
                    <a:pt x="303" y="253"/>
                  </a:lnTo>
                  <a:lnTo>
                    <a:pt x="303" y="262"/>
                  </a:lnTo>
                  <a:lnTo>
                    <a:pt x="293" y="262"/>
                  </a:lnTo>
                  <a:lnTo>
                    <a:pt x="293" y="253"/>
                  </a:lnTo>
                  <a:close/>
                  <a:moveTo>
                    <a:pt x="293" y="273"/>
                  </a:moveTo>
                  <a:lnTo>
                    <a:pt x="303" y="273"/>
                  </a:lnTo>
                  <a:lnTo>
                    <a:pt x="303" y="283"/>
                  </a:lnTo>
                  <a:lnTo>
                    <a:pt x="293" y="283"/>
                  </a:lnTo>
                  <a:lnTo>
                    <a:pt x="293" y="273"/>
                  </a:lnTo>
                  <a:close/>
                  <a:moveTo>
                    <a:pt x="293" y="294"/>
                  </a:moveTo>
                  <a:lnTo>
                    <a:pt x="303" y="294"/>
                  </a:lnTo>
                  <a:lnTo>
                    <a:pt x="303" y="303"/>
                  </a:lnTo>
                  <a:lnTo>
                    <a:pt x="293" y="303"/>
                  </a:lnTo>
                  <a:lnTo>
                    <a:pt x="293" y="294"/>
                  </a:lnTo>
                  <a:close/>
                  <a:moveTo>
                    <a:pt x="293" y="314"/>
                  </a:moveTo>
                  <a:lnTo>
                    <a:pt x="303" y="314"/>
                  </a:lnTo>
                  <a:lnTo>
                    <a:pt x="303" y="324"/>
                  </a:lnTo>
                  <a:lnTo>
                    <a:pt x="293" y="324"/>
                  </a:lnTo>
                  <a:lnTo>
                    <a:pt x="293" y="314"/>
                  </a:lnTo>
                  <a:close/>
                  <a:moveTo>
                    <a:pt x="293" y="333"/>
                  </a:moveTo>
                  <a:lnTo>
                    <a:pt x="303" y="333"/>
                  </a:lnTo>
                  <a:lnTo>
                    <a:pt x="303" y="343"/>
                  </a:lnTo>
                  <a:lnTo>
                    <a:pt x="293" y="343"/>
                  </a:lnTo>
                  <a:lnTo>
                    <a:pt x="293" y="333"/>
                  </a:lnTo>
                  <a:close/>
                  <a:moveTo>
                    <a:pt x="293" y="354"/>
                  </a:moveTo>
                  <a:lnTo>
                    <a:pt x="303" y="354"/>
                  </a:lnTo>
                  <a:lnTo>
                    <a:pt x="303" y="364"/>
                  </a:lnTo>
                  <a:lnTo>
                    <a:pt x="293" y="364"/>
                  </a:lnTo>
                  <a:lnTo>
                    <a:pt x="293" y="354"/>
                  </a:lnTo>
                  <a:close/>
                  <a:moveTo>
                    <a:pt x="293" y="375"/>
                  </a:moveTo>
                  <a:lnTo>
                    <a:pt x="303" y="375"/>
                  </a:lnTo>
                  <a:lnTo>
                    <a:pt x="303" y="384"/>
                  </a:lnTo>
                  <a:lnTo>
                    <a:pt x="293" y="384"/>
                  </a:lnTo>
                  <a:lnTo>
                    <a:pt x="293" y="375"/>
                  </a:lnTo>
                  <a:close/>
                  <a:moveTo>
                    <a:pt x="293" y="395"/>
                  </a:moveTo>
                  <a:lnTo>
                    <a:pt x="303" y="395"/>
                  </a:lnTo>
                  <a:lnTo>
                    <a:pt x="303" y="405"/>
                  </a:lnTo>
                  <a:lnTo>
                    <a:pt x="293" y="405"/>
                  </a:lnTo>
                  <a:lnTo>
                    <a:pt x="293" y="395"/>
                  </a:lnTo>
                  <a:close/>
                  <a:moveTo>
                    <a:pt x="293" y="414"/>
                  </a:moveTo>
                  <a:lnTo>
                    <a:pt x="303" y="414"/>
                  </a:lnTo>
                  <a:lnTo>
                    <a:pt x="303" y="424"/>
                  </a:lnTo>
                  <a:lnTo>
                    <a:pt x="293" y="424"/>
                  </a:lnTo>
                  <a:lnTo>
                    <a:pt x="293" y="414"/>
                  </a:lnTo>
                  <a:close/>
                  <a:moveTo>
                    <a:pt x="293" y="435"/>
                  </a:moveTo>
                  <a:lnTo>
                    <a:pt x="303" y="435"/>
                  </a:lnTo>
                  <a:lnTo>
                    <a:pt x="303" y="444"/>
                  </a:lnTo>
                  <a:lnTo>
                    <a:pt x="293" y="444"/>
                  </a:lnTo>
                  <a:lnTo>
                    <a:pt x="293" y="435"/>
                  </a:lnTo>
                  <a:close/>
                  <a:moveTo>
                    <a:pt x="303" y="455"/>
                  </a:moveTo>
                  <a:lnTo>
                    <a:pt x="303" y="465"/>
                  </a:lnTo>
                  <a:lnTo>
                    <a:pt x="293" y="465"/>
                  </a:lnTo>
                  <a:lnTo>
                    <a:pt x="293" y="455"/>
                  </a:lnTo>
                  <a:lnTo>
                    <a:pt x="303" y="455"/>
                  </a:lnTo>
                  <a:close/>
                  <a:moveTo>
                    <a:pt x="274" y="30"/>
                  </a:moveTo>
                  <a:lnTo>
                    <a:pt x="284" y="30"/>
                  </a:lnTo>
                  <a:lnTo>
                    <a:pt x="284" y="40"/>
                  </a:lnTo>
                  <a:lnTo>
                    <a:pt x="274" y="40"/>
                  </a:lnTo>
                  <a:lnTo>
                    <a:pt x="274" y="30"/>
                  </a:lnTo>
                  <a:close/>
                  <a:moveTo>
                    <a:pt x="274" y="51"/>
                  </a:moveTo>
                  <a:lnTo>
                    <a:pt x="284" y="51"/>
                  </a:lnTo>
                  <a:lnTo>
                    <a:pt x="284" y="61"/>
                  </a:lnTo>
                  <a:lnTo>
                    <a:pt x="274" y="61"/>
                  </a:lnTo>
                  <a:lnTo>
                    <a:pt x="274" y="51"/>
                  </a:lnTo>
                  <a:close/>
                  <a:moveTo>
                    <a:pt x="274" y="72"/>
                  </a:moveTo>
                  <a:lnTo>
                    <a:pt x="284" y="72"/>
                  </a:lnTo>
                  <a:lnTo>
                    <a:pt x="284" y="81"/>
                  </a:lnTo>
                  <a:lnTo>
                    <a:pt x="274" y="81"/>
                  </a:lnTo>
                  <a:lnTo>
                    <a:pt x="274" y="72"/>
                  </a:lnTo>
                  <a:close/>
                  <a:moveTo>
                    <a:pt x="274" y="91"/>
                  </a:moveTo>
                  <a:lnTo>
                    <a:pt x="284" y="91"/>
                  </a:lnTo>
                  <a:lnTo>
                    <a:pt x="284" y="100"/>
                  </a:lnTo>
                  <a:lnTo>
                    <a:pt x="274" y="100"/>
                  </a:lnTo>
                  <a:lnTo>
                    <a:pt x="274" y="91"/>
                  </a:lnTo>
                  <a:close/>
                  <a:moveTo>
                    <a:pt x="274" y="111"/>
                  </a:moveTo>
                  <a:lnTo>
                    <a:pt x="284" y="111"/>
                  </a:lnTo>
                  <a:lnTo>
                    <a:pt x="284" y="121"/>
                  </a:lnTo>
                  <a:lnTo>
                    <a:pt x="274" y="121"/>
                  </a:lnTo>
                  <a:lnTo>
                    <a:pt x="274" y="111"/>
                  </a:lnTo>
                  <a:close/>
                  <a:moveTo>
                    <a:pt x="274" y="132"/>
                  </a:moveTo>
                  <a:lnTo>
                    <a:pt x="284" y="132"/>
                  </a:lnTo>
                  <a:lnTo>
                    <a:pt x="284" y="142"/>
                  </a:lnTo>
                  <a:lnTo>
                    <a:pt x="274" y="142"/>
                  </a:lnTo>
                  <a:lnTo>
                    <a:pt x="274" y="132"/>
                  </a:lnTo>
                  <a:close/>
                  <a:moveTo>
                    <a:pt x="274" y="152"/>
                  </a:moveTo>
                  <a:lnTo>
                    <a:pt x="284" y="152"/>
                  </a:lnTo>
                  <a:lnTo>
                    <a:pt x="284" y="162"/>
                  </a:lnTo>
                  <a:lnTo>
                    <a:pt x="274" y="162"/>
                  </a:lnTo>
                  <a:lnTo>
                    <a:pt x="274" y="152"/>
                  </a:lnTo>
                  <a:close/>
                  <a:moveTo>
                    <a:pt x="274" y="172"/>
                  </a:moveTo>
                  <a:lnTo>
                    <a:pt x="284" y="172"/>
                  </a:lnTo>
                  <a:lnTo>
                    <a:pt x="284" y="181"/>
                  </a:lnTo>
                  <a:lnTo>
                    <a:pt x="274" y="181"/>
                  </a:lnTo>
                  <a:lnTo>
                    <a:pt x="274" y="172"/>
                  </a:lnTo>
                  <a:close/>
                  <a:moveTo>
                    <a:pt x="274" y="192"/>
                  </a:moveTo>
                  <a:lnTo>
                    <a:pt x="284" y="192"/>
                  </a:lnTo>
                  <a:lnTo>
                    <a:pt x="284" y="202"/>
                  </a:lnTo>
                  <a:lnTo>
                    <a:pt x="274" y="202"/>
                  </a:lnTo>
                  <a:lnTo>
                    <a:pt x="274" y="192"/>
                  </a:lnTo>
                  <a:close/>
                  <a:moveTo>
                    <a:pt x="274" y="213"/>
                  </a:moveTo>
                  <a:lnTo>
                    <a:pt x="284" y="213"/>
                  </a:lnTo>
                  <a:lnTo>
                    <a:pt x="284" y="222"/>
                  </a:lnTo>
                  <a:lnTo>
                    <a:pt x="274" y="222"/>
                  </a:lnTo>
                  <a:lnTo>
                    <a:pt x="274" y="213"/>
                  </a:lnTo>
                  <a:close/>
                  <a:moveTo>
                    <a:pt x="274" y="233"/>
                  </a:moveTo>
                  <a:lnTo>
                    <a:pt x="284" y="233"/>
                  </a:lnTo>
                  <a:lnTo>
                    <a:pt x="284" y="243"/>
                  </a:lnTo>
                  <a:lnTo>
                    <a:pt x="274" y="243"/>
                  </a:lnTo>
                  <a:lnTo>
                    <a:pt x="274" y="233"/>
                  </a:lnTo>
                  <a:close/>
                  <a:moveTo>
                    <a:pt x="274" y="253"/>
                  </a:moveTo>
                  <a:lnTo>
                    <a:pt x="284" y="253"/>
                  </a:lnTo>
                  <a:lnTo>
                    <a:pt x="284" y="262"/>
                  </a:lnTo>
                  <a:lnTo>
                    <a:pt x="274" y="262"/>
                  </a:lnTo>
                  <a:lnTo>
                    <a:pt x="274" y="253"/>
                  </a:lnTo>
                  <a:close/>
                  <a:moveTo>
                    <a:pt x="274" y="273"/>
                  </a:moveTo>
                  <a:lnTo>
                    <a:pt x="284" y="273"/>
                  </a:lnTo>
                  <a:lnTo>
                    <a:pt x="284" y="283"/>
                  </a:lnTo>
                  <a:lnTo>
                    <a:pt x="274" y="283"/>
                  </a:lnTo>
                  <a:lnTo>
                    <a:pt x="274" y="273"/>
                  </a:lnTo>
                  <a:close/>
                  <a:moveTo>
                    <a:pt x="274" y="294"/>
                  </a:moveTo>
                  <a:lnTo>
                    <a:pt x="284" y="294"/>
                  </a:lnTo>
                  <a:lnTo>
                    <a:pt x="284" y="303"/>
                  </a:lnTo>
                  <a:lnTo>
                    <a:pt x="274" y="303"/>
                  </a:lnTo>
                  <a:lnTo>
                    <a:pt x="274" y="294"/>
                  </a:lnTo>
                  <a:close/>
                  <a:moveTo>
                    <a:pt x="274" y="314"/>
                  </a:moveTo>
                  <a:lnTo>
                    <a:pt x="284" y="314"/>
                  </a:lnTo>
                  <a:lnTo>
                    <a:pt x="284" y="324"/>
                  </a:lnTo>
                  <a:lnTo>
                    <a:pt x="274" y="324"/>
                  </a:lnTo>
                  <a:lnTo>
                    <a:pt x="274" y="314"/>
                  </a:lnTo>
                  <a:close/>
                  <a:moveTo>
                    <a:pt x="274" y="333"/>
                  </a:moveTo>
                  <a:lnTo>
                    <a:pt x="284" y="333"/>
                  </a:lnTo>
                  <a:lnTo>
                    <a:pt x="284" y="343"/>
                  </a:lnTo>
                  <a:lnTo>
                    <a:pt x="274" y="343"/>
                  </a:lnTo>
                  <a:lnTo>
                    <a:pt x="274" y="333"/>
                  </a:lnTo>
                  <a:close/>
                  <a:moveTo>
                    <a:pt x="274" y="354"/>
                  </a:moveTo>
                  <a:lnTo>
                    <a:pt x="284" y="354"/>
                  </a:lnTo>
                  <a:lnTo>
                    <a:pt x="284" y="364"/>
                  </a:lnTo>
                  <a:lnTo>
                    <a:pt x="274" y="364"/>
                  </a:lnTo>
                  <a:lnTo>
                    <a:pt x="274" y="354"/>
                  </a:lnTo>
                  <a:close/>
                  <a:moveTo>
                    <a:pt x="274" y="375"/>
                  </a:moveTo>
                  <a:lnTo>
                    <a:pt x="284" y="375"/>
                  </a:lnTo>
                  <a:lnTo>
                    <a:pt x="284" y="384"/>
                  </a:lnTo>
                  <a:lnTo>
                    <a:pt x="274" y="384"/>
                  </a:lnTo>
                  <a:lnTo>
                    <a:pt x="274" y="375"/>
                  </a:lnTo>
                  <a:close/>
                  <a:moveTo>
                    <a:pt x="274" y="395"/>
                  </a:moveTo>
                  <a:lnTo>
                    <a:pt x="284" y="395"/>
                  </a:lnTo>
                  <a:lnTo>
                    <a:pt x="284" y="405"/>
                  </a:lnTo>
                  <a:lnTo>
                    <a:pt x="274" y="405"/>
                  </a:lnTo>
                  <a:lnTo>
                    <a:pt x="274" y="395"/>
                  </a:lnTo>
                  <a:close/>
                  <a:moveTo>
                    <a:pt x="274" y="414"/>
                  </a:moveTo>
                  <a:lnTo>
                    <a:pt x="284" y="414"/>
                  </a:lnTo>
                  <a:lnTo>
                    <a:pt x="284" y="424"/>
                  </a:lnTo>
                  <a:lnTo>
                    <a:pt x="274" y="424"/>
                  </a:lnTo>
                  <a:lnTo>
                    <a:pt x="274" y="414"/>
                  </a:lnTo>
                  <a:close/>
                  <a:moveTo>
                    <a:pt x="274" y="435"/>
                  </a:moveTo>
                  <a:lnTo>
                    <a:pt x="284" y="435"/>
                  </a:lnTo>
                  <a:lnTo>
                    <a:pt x="284" y="444"/>
                  </a:lnTo>
                  <a:lnTo>
                    <a:pt x="274" y="444"/>
                  </a:lnTo>
                  <a:lnTo>
                    <a:pt x="274" y="435"/>
                  </a:lnTo>
                  <a:close/>
                  <a:moveTo>
                    <a:pt x="284" y="455"/>
                  </a:moveTo>
                  <a:lnTo>
                    <a:pt x="284" y="465"/>
                  </a:lnTo>
                  <a:lnTo>
                    <a:pt x="274" y="465"/>
                  </a:lnTo>
                  <a:lnTo>
                    <a:pt x="274" y="455"/>
                  </a:lnTo>
                  <a:lnTo>
                    <a:pt x="284" y="455"/>
                  </a:lnTo>
                  <a:close/>
                  <a:moveTo>
                    <a:pt x="254" y="30"/>
                  </a:moveTo>
                  <a:lnTo>
                    <a:pt x="263" y="30"/>
                  </a:lnTo>
                  <a:lnTo>
                    <a:pt x="263" y="40"/>
                  </a:lnTo>
                  <a:lnTo>
                    <a:pt x="254" y="40"/>
                  </a:lnTo>
                  <a:lnTo>
                    <a:pt x="254" y="30"/>
                  </a:lnTo>
                  <a:close/>
                  <a:moveTo>
                    <a:pt x="254" y="51"/>
                  </a:moveTo>
                  <a:lnTo>
                    <a:pt x="263" y="51"/>
                  </a:lnTo>
                  <a:lnTo>
                    <a:pt x="263" y="61"/>
                  </a:lnTo>
                  <a:lnTo>
                    <a:pt x="254" y="61"/>
                  </a:lnTo>
                  <a:lnTo>
                    <a:pt x="254" y="51"/>
                  </a:lnTo>
                  <a:close/>
                  <a:moveTo>
                    <a:pt x="254" y="72"/>
                  </a:moveTo>
                  <a:lnTo>
                    <a:pt x="263" y="72"/>
                  </a:lnTo>
                  <a:lnTo>
                    <a:pt x="263" y="81"/>
                  </a:lnTo>
                  <a:lnTo>
                    <a:pt x="254" y="81"/>
                  </a:lnTo>
                  <a:lnTo>
                    <a:pt x="254" y="72"/>
                  </a:lnTo>
                  <a:close/>
                  <a:moveTo>
                    <a:pt x="254" y="91"/>
                  </a:moveTo>
                  <a:lnTo>
                    <a:pt x="263" y="91"/>
                  </a:lnTo>
                  <a:lnTo>
                    <a:pt x="263" y="100"/>
                  </a:lnTo>
                  <a:lnTo>
                    <a:pt x="254" y="100"/>
                  </a:lnTo>
                  <a:lnTo>
                    <a:pt x="254" y="91"/>
                  </a:lnTo>
                  <a:close/>
                  <a:moveTo>
                    <a:pt x="254" y="111"/>
                  </a:moveTo>
                  <a:lnTo>
                    <a:pt x="263" y="111"/>
                  </a:lnTo>
                  <a:lnTo>
                    <a:pt x="263" y="121"/>
                  </a:lnTo>
                  <a:lnTo>
                    <a:pt x="254" y="121"/>
                  </a:lnTo>
                  <a:lnTo>
                    <a:pt x="254" y="111"/>
                  </a:lnTo>
                  <a:close/>
                  <a:moveTo>
                    <a:pt x="254" y="132"/>
                  </a:moveTo>
                  <a:lnTo>
                    <a:pt x="263" y="132"/>
                  </a:lnTo>
                  <a:lnTo>
                    <a:pt x="263" y="142"/>
                  </a:lnTo>
                  <a:lnTo>
                    <a:pt x="254" y="142"/>
                  </a:lnTo>
                  <a:lnTo>
                    <a:pt x="254" y="132"/>
                  </a:lnTo>
                  <a:close/>
                  <a:moveTo>
                    <a:pt x="254" y="152"/>
                  </a:moveTo>
                  <a:lnTo>
                    <a:pt x="263" y="152"/>
                  </a:lnTo>
                  <a:lnTo>
                    <a:pt x="263" y="162"/>
                  </a:lnTo>
                  <a:lnTo>
                    <a:pt x="254" y="162"/>
                  </a:lnTo>
                  <a:lnTo>
                    <a:pt x="254" y="152"/>
                  </a:lnTo>
                  <a:close/>
                  <a:moveTo>
                    <a:pt x="254" y="172"/>
                  </a:moveTo>
                  <a:lnTo>
                    <a:pt x="263" y="172"/>
                  </a:lnTo>
                  <a:lnTo>
                    <a:pt x="263" y="181"/>
                  </a:lnTo>
                  <a:lnTo>
                    <a:pt x="254" y="181"/>
                  </a:lnTo>
                  <a:lnTo>
                    <a:pt x="254" y="172"/>
                  </a:lnTo>
                  <a:close/>
                  <a:moveTo>
                    <a:pt x="254" y="192"/>
                  </a:moveTo>
                  <a:lnTo>
                    <a:pt x="263" y="192"/>
                  </a:lnTo>
                  <a:lnTo>
                    <a:pt x="263" y="202"/>
                  </a:lnTo>
                  <a:lnTo>
                    <a:pt x="254" y="202"/>
                  </a:lnTo>
                  <a:lnTo>
                    <a:pt x="254" y="192"/>
                  </a:lnTo>
                  <a:close/>
                  <a:moveTo>
                    <a:pt x="254" y="213"/>
                  </a:moveTo>
                  <a:lnTo>
                    <a:pt x="263" y="213"/>
                  </a:lnTo>
                  <a:lnTo>
                    <a:pt x="263" y="222"/>
                  </a:lnTo>
                  <a:lnTo>
                    <a:pt x="254" y="222"/>
                  </a:lnTo>
                  <a:lnTo>
                    <a:pt x="254" y="213"/>
                  </a:lnTo>
                  <a:close/>
                  <a:moveTo>
                    <a:pt x="254" y="233"/>
                  </a:moveTo>
                  <a:lnTo>
                    <a:pt x="263" y="233"/>
                  </a:lnTo>
                  <a:lnTo>
                    <a:pt x="263" y="243"/>
                  </a:lnTo>
                  <a:lnTo>
                    <a:pt x="254" y="243"/>
                  </a:lnTo>
                  <a:lnTo>
                    <a:pt x="254" y="233"/>
                  </a:lnTo>
                  <a:close/>
                  <a:moveTo>
                    <a:pt x="254" y="253"/>
                  </a:moveTo>
                  <a:lnTo>
                    <a:pt x="263" y="253"/>
                  </a:lnTo>
                  <a:lnTo>
                    <a:pt x="263" y="262"/>
                  </a:lnTo>
                  <a:lnTo>
                    <a:pt x="254" y="262"/>
                  </a:lnTo>
                  <a:lnTo>
                    <a:pt x="254" y="253"/>
                  </a:lnTo>
                  <a:close/>
                  <a:moveTo>
                    <a:pt x="254" y="273"/>
                  </a:moveTo>
                  <a:lnTo>
                    <a:pt x="263" y="273"/>
                  </a:lnTo>
                  <a:lnTo>
                    <a:pt x="263" y="283"/>
                  </a:lnTo>
                  <a:lnTo>
                    <a:pt x="254" y="283"/>
                  </a:lnTo>
                  <a:lnTo>
                    <a:pt x="254" y="273"/>
                  </a:lnTo>
                  <a:close/>
                  <a:moveTo>
                    <a:pt x="254" y="294"/>
                  </a:moveTo>
                  <a:lnTo>
                    <a:pt x="263" y="294"/>
                  </a:lnTo>
                  <a:lnTo>
                    <a:pt x="263" y="303"/>
                  </a:lnTo>
                  <a:lnTo>
                    <a:pt x="254" y="303"/>
                  </a:lnTo>
                  <a:lnTo>
                    <a:pt x="254" y="294"/>
                  </a:lnTo>
                  <a:close/>
                  <a:moveTo>
                    <a:pt x="254" y="314"/>
                  </a:moveTo>
                  <a:lnTo>
                    <a:pt x="263" y="314"/>
                  </a:lnTo>
                  <a:lnTo>
                    <a:pt x="263" y="324"/>
                  </a:lnTo>
                  <a:lnTo>
                    <a:pt x="254" y="324"/>
                  </a:lnTo>
                  <a:lnTo>
                    <a:pt x="254" y="314"/>
                  </a:lnTo>
                  <a:close/>
                  <a:moveTo>
                    <a:pt x="254" y="333"/>
                  </a:moveTo>
                  <a:lnTo>
                    <a:pt x="263" y="333"/>
                  </a:lnTo>
                  <a:lnTo>
                    <a:pt x="263" y="343"/>
                  </a:lnTo>
                  <a:lnTo>
                    <a:pt x="254" y="343"/>
                  </a:lnTo>
                  <a:lnTo>
                    <a:pt x="254" y="333"/>
                  </a:lnTo>
                  <a:close/>
                  <a:moveTo>
                    <a:pt x="254" y="354"/>
                  </a:moveTo>
                  <a:lnTo>
                    <a:pt x="263" y="354"/>
                  </a:lnTo>
                  <a:lnTo>
                    <a:pt x="263" y="364"/>
                  </a:lnTo>
                  <a:lnTo>
                    <a:pt x="254" y="364"/>
                  </a:lnTo>
                  <a:lnTo>
                    <a:pt x="254" y="354"/>
                  </a:lnTo>
                  <a:close/>
                  <a:moveTo>
                    <a:pt x="254" y="375"/>
                  </a:moveTo>
                  <a:lnTo>
                    <a:pt x="263" y="375"/>
                  </a:lnTo>
                  <a:lnTo>
                    <a:pt x="263" y="384"/>
                  </a:lnTo>
                  <a:lnTo>
                    <a:pt x="254" y="384"/>
                  </a:lnTo>
                  <a:lnTo>
                    <a:pt x="254" y="375"/>
                  </a:lnTo>
                  <a:close/>
                  <a:moveTo>
                    <a:pt x="254" y="395"/>
                  </a:moveTo>
                  <a:lnTo>
                    <a:pt x="263" y="395"/>
                  </a:lnTo>
                  <a:lnTo>
                    <a:pt x="263" y="405"/>
                  </a:lnTo>
                  <a:lnTo>
                    <a:pt x="254" y="405"/>
                  </a:lnTo>
                  <a:lnTo>
                    <a:pt x="254" y="395"/>
                  </a:lnTo>
                  <a:close/>
                  <a:moveTo>
                    <a:pt x="254" y="414"/>
                  </a:moveTo>
                  <a:lnTo>
                    <a:pt x="263" y="414"/>
                  </a:lnTo>
                  <a:lnTo>
                    <a:pt x="263" y="424"/>
                  </a:lnTo>
                  <a:lnTo>
                    <a:pt x="254" y="424"/>
                  </a:lnTo>
                  <a:lnTo>
                    <a:pt x="254" y="414"/>
                  </a:lnTo>
                  <a:close/>
                  <a:moveTo>
                    <a:pt x="254" y="435"/>
                  </a:moveTo>
                  <a:lnTo>
                    <a:pt x="263" y="435"/>
                  </a:lnTo>
                  <a:lnTo>
                    <a:pt x="263" y="444"/>
                  </a:lnTo>
                  <a:lnTo>
                    <a:pt x="254" y="444"/>
                  </a:lnTo>
                  <a:lnTo>
                    <a:pt x="254" y="435"/>
                  </a:lnTo>
                  <a:close/>
                  <a:moveTo>
                    <a:pt x="263" y="455"/>
                  </a:moveTo>
                  <a:lnTo>
                    <a:pt x="263" y="465"/>
                  </a:lnTo>
                  <a:lnTo>
                    <a:pt x="254" y="465"/>
                  </a:lnTo>
                  <a:lnTo>
                    <a:pt x="254" y="455"/>
                  </a:lnTo>
                  <a:lnTo>
                    <a:pt x="263" y="455"/>
                  </a:lnTo>
                  <a:close/>
                  <a:moveTo>
                    <a:pt x="233" y="30"/>
                  </a:moveTo>
                  <a:lnTo>
                    <a:pt x="243" y="30"/>
                  </a:lnTo>
                  <a:lnTo>
                    <a:pt x="243" y="40"/>
                  </a:lnTo>
                  <a:lnTo>
                    <a:pt x="233" y="40"/>
                  </a:lnTo>
                  <a:lnTo>
                    <a:pt x="233" y="30"/>
                  </a:lnTo>
                  <a:close/>
                  <a:moveTo>
                    <a:pt x="233" y="51"/>
                  </a:moveTo>
                  <a:lnTo>
                    <a:pt x="243" y="51"/>
                  </a:lnTo>
                  <a:lnTo>
                    <a:pt x="243" y="61"/>
                  </a:lnTo>
                  <a:lnTo>
                    <a:pt x="233" y="61"/>
                  </a:lnTo>
                  <a:lnTo>
                    <a:pt x="233" y="51"/>
                  </a:lnTo>
                  <a:close/>
                  <a:moveTo>
                    <a:pt x="233" y="72"/>
                  </a:moveTo>
                  <a:lnTo>
                    <a:pt x="243" y="72"/>
                  </a:lnTo>
                  <a:lnTo>
                    <a:pt x="243" y="81"/>
                  </a:lnTo>
                  <a:lnTo>
                    <a:pt x="233" y="81"/>
                  </a:lnTo>
                  <a:lnTo>
                    <a:pt x="233" y="72"/>
                  </a:lnTo>
                  <a:close/>
                  <a:moveTo>
                    <a:pt x="233" y="91"/>
                  </a:moveTo>
                  <a:lnTo>
                    <a:pt x="243" y="91"/>
                  </a:lnTo>
                  <a:lnTo>
                    <a:pt x="243" y="100"/>
                  </a:lnTo>
                  <a:lnTo>
                    <a:pt x="233" y="100"/>
                  </a:lnTo>
                  <a:lnTo>
                    <a:pt x="233" y="91"/>
                  </a:lnTo>
                  <a:close/>
                  <a:moveTo>
                    <a:pt x="233" y="111"/>
                  </a:moveTo>
                  <a:lnTo>
                    <a:pt x="243" y="111"/>
                  </a:lnTo>
                  <a:lnTo>
                    <a:pt x="243" y="121"/>
                  </a:lnTo>
                  <a:lnTo>
                    <a:pt x="233" y="121"/>
                  </a:lnTo>
                  <a:lnTo>
                    <a:pt x="233" y="111"/>
                  </a:lnTo>
                  <a:close/>
                  <a:moveTo>
                    <a:pt x="233" y="132"/>
                  </a:moveTo>
                  <a:lnTo>
                    <a:pt x="243" y="132"/>
                  </a:lnTo>
                  <a:lnTo>
                    <a:pt x="243" y="142"/>
                  </a:lnTo>
                  <a:lnTo>
                    <a:pt x="233" y="142"/>
                  </a:lnTo>
                  <a:lnTo>
                    <a:pt x="233" y="132"/>
                  </a:lnTo>
                  <a:close/>
                  <a:moveTo>
                    <a:pt x="233" y="152"/>
                  </a:moveTo>
                  <a:lnTo>
                    <a:pt x="243" y="152"/>
                  </a:lnTo>
                  <a:lnTo>
                    <a:pt x="243" y="162"/>
                  </a:lnTo>
                  <a:lnTo>
                    <a:pt x="233" y="162"/>
                  </a:lnTo>
                  <a:lnTo>
                    <a:pt x="233" y="152"/>
                  </a:lnTo>
                  <a:close/>
                  <a:moveTo>
                    <a:pt x="233" y="172"/>
                  </a:moveTo>
                  <a:lnTo>
                    <a:pt x="243" y="172"/>
                  </a:lnTo>
                  <a:lnTo>
                    <a:pt x="243" y="181"/>
                  </a:lnTo>
                  <a:lnTo>
                    <a:pt x="233" y="181"/>
                  </a:lnTo>
                  <a:lnTo>
                    <a:pt x="233" y="172"/>
                  </a:lnTo>
                  <a:close/>
                  <a:moveTo>
                    <a:pt x="233" y="192"/>
                  </a:moveTo>
                  <a:lnTo>
                    <a:pt x="243" y="192"/>
                  </a:lnTo>
                  <a:lnTo>
                    <a:pt x="243" y="202"/>
                  </a:lnTo>
                  <a:lnTo>
                    <a:pt x="233" y="202"/>
                  </a:lnTo>
                  <a:lnTo>
                    <a:pt x="233" y="192"/>
                  </a:lnTo>
                  <a:close/>
                  <a:moveTo>
                    <a:pt x="233" y="213"/>
                  </a:moveTo>
                  <a:lnTo>
                    <a:pt x="243" y="213"/>
                  </a:lnTo>
                  <a:lnTo>
                    <a:pt x="243" y="222"/>
                  </a:lnTo>
                  <a:lnTo>
                    <a:pt x="233" y="222"/>
                  </a:lnTo>
                  <a:lnTo>
                    <a:pt x="233" y="213"/>
                  </a:lnTo>
                  <a:close/>
                  <a:moveTo>
                    <a:pt x="233" y="233"/>
                  </a:moveTo>
                  <a:lnTo>
                    <a:pt x="243" y="233"/>
                  </a:lnTo>
                  <a:lnTo>
                    <a:pt x="243" y="243"/>
                  </a:lnTo>
                  <a:lnTo>
                    <a:pt x="233" y="243"/>
                  </a:lnTo>
                  <a:lnTo>
                    <a:pt x="233" y="233"/>
                  </a:lnTo>
                  <a:close/>
                  <a:moveTo>
                    <a:pt x="233" y="253"/>
                  </a:moveTo>
                  <a:lnTo>
                    <a:pt x="243" y="253"/>
                  </a:lnTo>
                  <a:lnTo>
                    <a:pt x="243" y="262"/>
                  </a:lnTo>
                  <a:lnTo>
                    <a:pt x="233" y="262"/>
                  </a:lnTo>
                  <a:lnTo>
                    <a:pt x="233" y="253"/>
                  </a:lnTo>
                  <a:close/>
                  <a:moveTo>
                    <a:pt x="233" y="273"/>
                  </a:moveTo>
                  <a:lnTo>
                    <a:pt x="243" y="273"/>
                  </a:lnTo>
                  <a:lnTo>
                    <a:pt x="243" y="283"/>
                  </a:lnTo>
                  <a:lnTo>
                    <a:pt x="233" y="283"/>
                  </a:lnTo>
                  <a:lnTo>
                    <a:pt x="233" y="273"/>
                  </a:lnTo>
                  <a:close/>
                  <a:moveTo>
                    <a:pt x="233" y="294"/>
                  </a:moveTo>
                  <a:lnTo>
                    <a:pt x="243" y="294"/>
                  </a:lnTo>
                  <a:lnTo>
                    <a:pt x="243" y="303"/>
                  </a:lnTo>
                  <a:lnTo>
                    <a:pt x="233" y="303"/>
                  </a:lnTo>
                  <a:lnTo>
                    <a:pt x="233" y="294"/>
                  </a:lnTo>
                  <a:close/>
                  <a:moveTo>
                    <a:pt x="233" y="314"/>
                  </a:moveTo>
                  <a:lnTo>
                    <a:pt x="243" y="314"/>
                  </a:lnTo>
                  <a:lnTo>
                    <a:pt x="243" y="324"/>
                  </a:lnTo>
                  <a:lnTo>
                    <a:pt x="233" y="324"/>
                  </a:lnTo>
                  <a:lnTo>
                    <a:pt x="233" y="314"/>
                  </a:lnTo>
                  <a:close/>
                  <a:moveTo>
                    <a:pt x="233" y="333"/>
                  </a:moveTo>
                  <a:lnTo>
                    <a:pt x="243" y="333"/>
                  </a:lnTo>
                  <a:lnTo>
                    <a:pt x="243" y="343"/>
                  </a:lnTo>
                  <a:lnTo>
                    <a:pt x="233" y="343"/>
                  </a:lnTo>
                  <a:lnTo>
                    <a:pt x="233" y="333"/>
                  </a:lnTo>
                  <a:close/>
                  <a:moveTo>
                    <a:pt x="233" y="354"/>
                  </a:moveTo>
                  <a:lnTo>
                    <a:pt x="243" y="354"/>
                  </a:lnTo>
                  <a:lnTo>
                    <a:pt x="243" y="364"/>
                  </a:lnTo>
                  <a:lnTo>
                    <a:pt x="233" y="364"/>
                  </a:lnTo>
                  <a:lnTo>
                    <a:pt x="233" y="354"/>
                  </a:lnTo>
                  <a:close/>
                  <a:moveTo>
                    <a:pt x="233" y="375"/>
                  </a:moveTo>
                  <a:lnTo>
                    <a:pt x="243" y="375"/>
                  </a:lnTo>
                  <a:lnTo>
                    <a:pt x="243" y="384"/>
                  </a:lnTo>
                  <a:lnTo>
                    <a:pt x="233" y="384"/>
                  </a:lnTo>
                  <a:lnTo>
                    <a:pt x="233" y="375"/>
                  </a:lnTo>
                  <a:close/>
                  <a:moveTo>
                    <a:pt x="233" y="395"/>
                  </a:moveTo>
                  <a:lnTo>
                    <a:pt x="243" y="395"/>
                  </a:lnTo>
                  <a:lnTo>
                    <a:pt x="243" y="405"/>
                  </a:lnTo>
                  <a:lnTo>
                    <a:pt x="233" y="405"/>
                  </a:lnTo>
                  <a:lnTo>
                    <a:pt x="233" y="395"/>
                  </a:lnTo>
                  <a:close/>
                  <a:moveTo>
                    <a:pt x="233" y="414"/>
                  </a:moveTo>
                  <a:lnTo>
                    <a:pt x="243" y="414"/>
                  </a:lnTo>
                  <a:lnTo>
                    <a:pt x="243" y="424"/>
                  </a:lnTo>
                  <a:lnTo>
                    <a:pt x="233" y="424"/>
                  </a:lnTo>
                  <a:lnTo>
                    <a:pt x="233" y="414"/>
                  </a:lnTo>
                  <a:close/>
                  <a:moveTo>
                    <a:pt x="233" y="435"/>
                  </a:moveTo>
                  <a:lnTo>
                    <a:pt x="243" y="435"/>
                  </a:lnTo>
                  <a:lnTo>
                    <a:pt x="243" y="444"/>
                  </a:lnTo>
                  <a:lnTo>
                    <a:pt x="233" y="444"/>
                  </a:lnTo>
                  <a:lnTo>
                    <a:pt x="233" y="435"/>
                  </a:lnTo>
                  <a:close/>
                  <a:moveTo>
                    <a:pt x="243" y="455"/>
                  </a:moveTo>
                  <a:lnTo>
                    <a:pt x="243" y="465"/>
                  </a:lnTo>
                  <a:lnTo>
                    <a:pt x="233" y="465"/>
                  </a:lnTo>
                  <a:lnTo>
                    <a:pt x="233" y="455"/>
                  </a:lnTo>
                  <a:lnTo>
                    <a:pt x="243" y="455"/>
                  </a:lnTo>
                  <a:close/>
                  <a:moveTo>
                    <a:pt x="213" y="30"/>
                  </a:moveTo>
                  <a:lnTo>
                    <a:pt x="222" y="30"/>
                  </a:lnTo>
                  <a:lnTo>
                    <a:pt x="222" y="40"/>
                  </a:lnTo>
                  <a:lnTo>
                    <a:pt x="213" y="40"/>
                  </a:lnTo>
                  <a:lnTo>
                    <a:pt x="213" y="30"/>
                  </a:lnTo>
                  <a:close/>
                  <a:moveTo>
                    <a:pt x="213" y="51"/>
                  </a:moveTo>
                  <a:lnTo>
                    <a:pt x="222" y="51"/>
                  </a:lnTo>
                  <a:lnTo>
                    <a:pt x="222" y="61"/>
                  </a:lnTo>
                  <a:lnTo>
                    <a:pt x="213" y="61"/>
                  </a:lnTo>
                  <a:lnTo>
                    <a:pt x="213" y="51"/>
                  </a:lnTo>
                  <a:close/>
                  <a:moveTo>
                    <a:pt x="213" y="72"/>
                  </a:moveTo>
                  <a:lnTo>
                    <a:pt x="222" y="72"/>
                  </a:lnTo>
                  <a:lnTo>
                    <a:pt x="222" y="81"/>
                  </a:lnTo>
                  <a:lnTo>
                    <a:pt x="213" y="81"/>
                  </a:lnTo>
                  <a:lnTo>
                    <a:pt x="213" y="72"/>
                  </a:lnTo>
                  <a:close/>
                  <a:moveTo>
                    <a:pt x="213" y="91"/>
                  </a:moveTo>
                  <a:lnTo>
                    <a:pt x="222" y="91"/>
                  </a:lnTo>
                  <a:lnTo>
                    <a:pt x="222" y="100"/>
                  </a:lnTo>
                  <a:lnTo>
                    <a:pt x="213" y="100"/>
                  </a:lnTo>
                  <a:lnTo>
                    <a:pt x="213" y="91"/>
                  </a:lnTo>
                  <a:close/>
                  <a:moveTo>
                    <a:pt x="213" y="111"/>
                  </a:moveTo>
                  <a:lnTo>
                    <a:pt x="222" y="111"/>
                  </a:lnTo>
                  <a:lnTo>
                    <a:pt x="222" y="121"/>
                  </a:lnTo>
                  <a:lnTo>
                    <a:pt x="213" y="121"/>
                  </a:lnTo>
                  <a:lnTo>
                    <a:pt x="213" y="111"/>
                  </a:lnTo>
                  <a:close/>
                  <a:moveTo>
                    <a:pt x="213" y="132"/>
                  </a:moveTo>
                  <a:lnTo>
                    <a:pt x="222" y="132"/>
                  </a:lnTo>
                  <a:lnTo>
                    <a:pt x="222" y="142"/>
                  </a:lnTo>
                  <a:lnTo>
                    <a:pt x="213" y="142"/>
                  </a:lnTo>
                  <a:lnTo>
                    <a:pt x="213" y="132"/>
                  </a:lnTo>
                  <a:close/>
                  <a:moveTo>
                    <a:pt x="213" y="152"/>
                  </a:moveTo>
                  <a:lnTo>
                    <a:pt x="222" y="152"/>
                  </a:lnTo>
                  <a:lnTo>
                    <a:pt x="222" y="162"/>
                  </a:lnTo>
                  <a:lnTo>
                    <a:pt x="213" y="162"/>
                  </a:lnTo>
                  <a:lnTo>
                    <a:pt x="213" y="152"/>
                  </a:lnTo>
                  <a:close/>
                  <a:moveTo>
                    <a:pt x="213" y="172"/>
                  </a:moveTo>
                  <a:lnTo>
                    <a:pt x="222" y="172"/>
                  </a:lnTo>
                  <a:lnTo>
                    <a:pt x="222" y="181"/>
                  </a:lnTo>
                  <a:lnTo>
                    <a:pt x="213" y="181"/>
                  </a:lnTo>
                  <a:lnTo>
                    <a:pt x="213" y="172"/>
                  </a:lnTo>
                  <a:close/>
                  <a:moveTo>
                    <a:pt x="213" y="192"/>
                  </a:moveTo>
                  <a:lnTo>
                    <a:pt x="222" y="192"/>
                  </a:lnTo>
                  <a:lnTo>
                    <a:pt x="222" y="202"/>
                  </a:lnTo>
                  <a:lnTo>
                    <a:pt x="213" y="202"/>
                  </a:lnTo>
                  <a:lnTo>
                    <a:pt x="213" y="192"/>
                  </a:lnTo>
                  <a:close/>
                  <a:moveTo>
                    <a:pt x="213" y="213"/>
                  </a:moveTo>
                  <a:lnTo>
                    <a:pt x="222" y="213"/>
                  </a:lnTo>
                  <a:lnTo>
                    <a:pt x="222" y="222"/>
                  </a:lnTo>
                  <a:lnTo>
                    <a:pt x="213" y="222"/>
                  </a:lnTo>
                  <a:lnTo>
                    <a:pt x="213" y="213"/>
                  </a:lnTo>
                  <a:close/>
                  <a:moveTo>
                    <a:pt x="213" y="233"/>
                  </a:moveTo>
                  <a:lnTo>
                    <a:pt x="222" y="233"/>
                  </a:lnTo>
                  <a:lnTo>
                    <a:pt x="222" y="243"/>
                  </a:lnTo>
                  <a:lnTo>
                    <a:pt x="213" y="243"/>
                  </a:lnTo>
                  <a:lnTo>
                    <a:pt x="213" y="233"/>
                  </a:lnTo>
                  <a:close/>
                  <a:moveTo>
                    <a:pt x="213" y="253"/>
                  </a:moveTo>
                  <a:lnTo>
                    <a:pt x="222" y="253"/>
                  </a:lnTo>
                  <a:lnTo>
                    <a:pt x="222" y="262"/>
                  </a:lnTo>
                  <a:lnTo>
                    <a:pt x="213" y="262"/>
                  </a:lnTo>
                  <a:lnTo>
                    <a:pt x="213" y="253"/>
                  </a:lnTo>
                  <a:close/>
                  <a:moveTo>
                    <a:pt x="213" y="273"/>
                  </a:moveTo>
                  <a:lnTo>
                    <a:pt x="222" y="273"/>
                  </a:lnTo>
                  <a:lnTo>
                    <a:pt x="222" y="283"/>
                  </a:lnTo>
                  <a:lnTo>
                    <a:pt x="213" y="283"/>
                  </a:lnTo>
                  <a:lnTo>
                    <a:pt x="213" y="273"/>
                  </a:lnTo>
                  <a:close/>
                  <a:moveTo>
                    <a:pt x="213" y="294"/>
                  </a:moveTo>
                  <a:lnTo>
                    <a:pt x="222" y="294"/>
                  </a:lnTo>
                  <a:lnTo>
                    <a:pt x="222" y="303"/>
                  </a:lnTo>
                  <a:lnTo>
                    <a:pt x="213" y="303"/>
                  </a:lnTo>
                  <a:lnTo>
                    <a:pt x="213" y="294"/>
                  </a:lnTo>
                  <a:close/>
                  <a:moveTo>
                    <a:pt x="213" y="314"/>
                  </a:moveTo>
                  <a:lnTo>
                    <a:pt x="222" y="314"/>
                  </a:lnTo>
                  <a:lnTo>
                    <a:pt x="222" y="324"/>
                  </a:lnTo>
                  <a:lnTo>
                    <a:pt x="213" y="324"/>
                  </a:lnTo>
                  <a:lnTo>
                    <a:pt x="213" y="314"/>
                  </a:lnTo>
                  <a:close/>
                  <a:moveTo>
                    <a:pt x="213" y="333"/>
                  </a:moveTo>
                  <a:lnTo>
                    <a:pt x="222" y="333"/>
                  </a:lnTo>
                  <a:lnTo>
                    <a:pt x="222" y="343"/>
                  </a:lnTo>
                  <a:lnTo>
                    <a:pt x="213" y="343"/>
                  </a:lnTo>
                  <a:lnTo>
                    <a:pt x="213" y="333"/>
                  </a:lnTo>
                  <a:close/>
                  <a:moveTo>
                    <a:pt x="213" y="354"/>
                  </a:moveTo>
                  <a:lnTo>
                    <a:pt x="222" y="354"/>
                  </a:lnTo>
                  <a:lnTo>
                    <a:pt x="222" y="364"/>
                  </a:lnTo>
                  <a:lnTo>
                    <a:pt x="213" y="364"/>
                  </a:lnTo>
                  <a:lnTo>
                    <a:pt x="213" y="354"/>
                  </a:lnTo>
                  <a:close/>
                  <a:moveTo>
                    <a:pt x="213" y="375"/>
                  </a:moveTo>
                  <a:lnTo>
                    <a:pt x="222" y="375"/>
                  </a:lnTo>
                  <a:lnTo>
                    <a:pt x="222" y="384"/>
                  </a:lnTo>
                  <a:lnTo>
                    <a:pt x="213" y="384"/>
                  </a:lnTo>
                  <a:lnTo>
                    <a:pt x="213" y="375"/>
                  </a:lnTo>
                  <a:close/>
                  <a:moveTo>
                    <a:pt x="213" y="395"/>
                  </a:moveTo>
                  <a:lnTo>
                    <a:pt x="222" y="395"/>
                  </a:lnTo>
                  <a:lnTo>
                    <a:pt x="222" y="405"/>
                  </a:lnTo>
                  <a:lnTo>
                    <a:pt x="213" y="405"/>
                  </a:lnTo>
                  <a:lnTo>
                    <a:pt x="213" y="395"/>
                  </a:lnTo>
                  <a:close/>
                  <a:moveTo>
                    <a:pt x="213" y="414"/>
                  </a:moveTo>
                  <a:lnTo>
                    <a:pt x="222" y="414"/>
                  </a:lnTo>
                  <a:lnTo>
                    <a:pt x="222" y="424"/>
                  </a:lnTo>
                  <a:lnTo>
                    <a:pt x="213" y="424"/>
                  </a:lnTo>
                  <a:lnTo>
                    <a:pt x="213" y="414"/>
                  </a:lnTo>
                  <a:close/>
                  <a:moveTo>
                    <a:pt x="213" y="435"/>
                  </a:moveTo>
                  <a:lnTo>
                    <a:pt x="222" y="435"/>
                  </a:lnTo>
                  <a:lnTo>
                    <a:pt x="222" y="444"/>
                  </a:lnTo>
                  <a:lnTo>
                    <a:pt x="213" y="444"/>
                  </a:lnTo>
                  <a:lnTo>
                    <a:pt x="213" y="435"/>
                  </a:lnTo>
                  <a:close/>
                  <a:moveTo>
                    <a:pt x="222" y="455"/>
                  </a:moveTo>
                  <a:lnTo>
                    <a:pt x="222" y="465"/>
                  </a:lnTo>
                  <a:lnTo>
                    <a:pt x="213" y="465"/>
                  </a:lnTo>
                  <a:lnTo>
                    <a:pt x="213" y="455"/>
                  </a:lnTo>
                  <a:lnTo>
                    <a:pt x="222" y="455"/>
                  </a:lnTo>
                  <a:close/>
                  <a:moveTo>
                    <a:pt x="193" y="30"/>
                  </a:moveTo>
                  <a:lnTo>
                    <a:pt x="203" y="30"/>
                  </a:lnTo>
                  <a:lnTo>
                    <a:pt x="203" y="40"/>
                  </a:lnTo>
                  <a:lnTo>
                    <a:pt x="193" y="40"/>
                  </a:lnTo>
                  <a:lnTo>
                    <a:pt x="193" y="30"/>
                  </a:lnTo>
                  <a:close/>
                  <a:moveTo>
                    <a:pt x="193" y="51"/>
                  </a:moveTo>
                  <a:lnTo>
                    <a:pt x="203" y="51"/>
                  </a:lnTo>
                  <a:lnTo>
                    <a:pt x="203" y="61"/>
                  </a:lnTo>
                  <a:lnTo>
                    <a:pt x="193" y="61"/>
                  </a:lnTo>
                  <a:lnTo>
                    <a:pt x="193" y="51"/>
                  </a:lnTo>
                  <a:close/>
                  <a:moveTo>
                    <a:pt x="193" y="72"/>
                  </a:moveTo>
                  <a:lnTo>
                    <a:pt x="203" y="72"/>
                  </a:lnTo>
                  <a:lnTo>
                    <a:pt x="203" y="81"/>
                  </a:lnTo>
                  <a:lnTo>
                    <a:pt x="193" y="81"/>
                  </a:lnTo>
                  <a:lnTo>
                    <a:pt x="193" y="72"/>
                  </a:lnTo>
                  <a:close/>
                  <a:moveTo>
                    <a:pt x="193" y="91"/>
                  </a:moveTo>
                  <a:lnTo>
                    <a:pt x="203" y="91"/>
                  </a:lnTo>
                  <a:lnTo>
                    <a:pt x="203" y="100"/>
                  </a:lnTo>
                  <a:lnTo>
                    <a:pt x="193" y="100"/>
                  </a:lnTo>
                  <a:lnTo>
                    <a:pt x="193" y="91"/>
                  </a:lnTo>
                  <a:close/>
                  <a:moveTo>
                    <a:pt x="193" y="111"/>
                  </a:moveTo>
                  <a:lnTo>
                    <a:pt x="203" y="111"/>
                  </a:lnTo>
                  <a:lnTo>
                    <a:pt x="203" y="121"/>
                  </a:lnTo>
                  <a:lnTo>
                    <a:pt x="193" y="121"/>
                  </a:lnTo>
                  <a:lnTo>
                    <a:pt x="193" y="111"/>
                  </a:lnTo>
                  <a:close/>
                  <a:moveTo>
                    <a:pt x="193" y="132"/>
                  </a:moveTo>
                  <a:lnTo>
                    <a:pt x="203" y="132"/>
                  </a:lnTo>
                  <a:lnTo>
                    <a:pt x="203" y="142"/>
                  </a:lnTo>
                  <a:lnTo>
                    <a:pt x="193" y="142"/>
                  </a:lnTo>
                  <a:lnTo>
                    <a:pt x="193" y="132"/>
                  </a:lnTo>
                  <a:close/>
                  <a:moveTo>
                    <a:pt x="193" y="152"/>
                  </a:moveTo>
                  <a:lnTo>
                    <a:pt x="203" y="152"/>
                  </a:lnTo>
                  <a:lnTo>
                    <a:pt x="203" y="162"/>
                  </a:lnTo>
                  <a:lnTo>
                    <a:pt x="193" y="162"/>
                  </a:lnTo>
                  <a:lnTo>
                    <a:pt x="193" y="152"/>
                  </a:lnTo>
                  <a:close/>
                  <a:moveTo>
                    <a:pt x="193" y="172"/>
                  </a:moveTo>
                  <a:lnTo>
                    <a:pt x="203" y="172"/>
                  </a:lnTo>
                  <a:lnTo>
                    <a:pt x="203" y="181"/>
                  </a:lnTo>
                  <a:lnTo>
                    <a:pt x="193" y="181"/>
                  </a:lnTo>
                  <a:lnTo>
                    <a:pt x="193" y="172"/>
                  </a:lnTo>
                  <a:close/>
                  <a:moveTo>
                    <a:pt x="193" y="192"/>
                  </a:moveTo>
                  <a:lnTo>
                    <a:pt x="203" y="192"/>
                  </a:lnTo>
                  <a:lnTo>
                    <a:pt x="203" y="202"/>
                  </a:lnTo>
                  <a:lnTo>
                    <a:pt x="193" y="202"/>
                  </a:lnTo>
                  <a:lnTo>
                    <a:pt x="193" y="192"/>
                  </a:lnTo>
                  <a:close/>
                  <a:moveTo>
                    <a:pt x="193" y="213"/>
                  </a:moveTo>
                  <a:lnTo>
                    <a:pt x="203" y="213"/>
                  </a:lnTo>
                  <a:lnTo>
                    <a:pt x="203" y="222"/>
                  </a:lnTo>
                  <a:lnTo>
                    <a:pt x="193" y="222"/>
                  </a:lnTo>
                  <a:lnTo>
                    <a:pt x="193" y="213"/>
                  </a:lnTo>
                  <a:close/>
                  <a:moveTo>
                    <a:pt x="193" y="233"/>
                  </a:moveTo>
                  <a:lnTo>
                    <a:pt x="203" y="233"/>
                  </a:lnTo>
                  <a:lnTo>
                    <a:pt x="203" y="243"/>
                  </a:lnTo>
                  <a:lnTo>
                    <a:pt x="193" y="243"/>
                  </a:lnTo>
                  <a:lnTo>
                    <a:pt x="193" y="233"/>
                  </a:lnTo>
                  <a:close/>
                  <a:moveTo>
                    <a:pt x="193" y="253"/>
                  </a:moveTo>
                  <a:lnTo>
                    <a:pt x="203" y="253"/>
                  </a:lnTo>
                  <a:lnTo>
                    <a:pt x="203" y="262"/>
                  </a:lnTo>
                  <a:lnTo>
                    <a:pt x="193" y="262"/>
                  </a:lnTo>
                  <a:lnTo>
                    <a:pt x="193" y="253"/>
                  </a:lnTo>
                  <a:close/>
                  <a:moveTo>
                    <a:pt x="193" y="273"/>
                  </a:moveTo>
                  <a:lnTo>
                    <a:pt x="203" y="273"/>
                  </a:lnTo>
                  <a:lnTo>
                    <a:pt x="203" y="283"/>
                  </a:lnTo>
                  <a:lnTo>
                    <a:pt x="193" y="283"/>
                  </a:lnTo>
                  <a:lnTo>
                    <a:pt x="193" y="273"/>
                  </a:lnTo>
                  <a:close/>
                  <a:moveTo>
                    <a:pt x="193" y="294"/>
                  </a:moveTo>
                  <a:lnTo>
                    <a:pt x="203" y="294"/>
                  </a:lnTo>
                  <a:lnTo>
                    <a:pt x="203" y="303"/>
                  </a:lnTo>
                  <a:lnTo>
                    <a:pt x="193" y="303"/>
                  </a:lnTo>
                  <a:lnTo>
                    <a:pt x="193" y="294"/>
                  </a:lnTo>
                  <a:close/>
                  <a:moveTo>
                    <a:pt x="193" y="314"/>
                  </a:moveTo>
                  <a:lnTo>
                    <a:pt x="203" y="314"/>
                  </a:lnTo>
                  <a:lnTo>
                    <a:pt x="203" y="324"/>
                  </a:lnTo>
                  <a:lnTo>
                    <a:pt x="193" y="324"/>
                  </a:lnTo>
                  <a:lnTo>
                    <a:pt x="193" y="314"/>
                  </a:lnTo>
                  <a:close/>
                  <a:moveTo>
                    <a:pt x="193" y="333"/>
                  </a:moveTo>
                  <a:lnTo>
                    <a:pt x="203" y="333"/>
                  </a:lnTo>
                  <a:lnTo>
                    <a:pt x="203" y="343"/>
                  </a:lnTo>
                  <a:lnTo>
                    <a:pt x="193" y="343"/>
                  </a:lnTo>
                  <a:lnTo>
                    <a:pt x="193" y="333"/>
                  </a:lnTo>
                  <a:close/>
                  <a:moveTo>
                    <a:pt x="193" y="354"/>
                  </a:moveTo>
                  <a:lnTo>
                    <a:pt x="203" y="354"/>
                  </a:lnTo>
                  <a:lnTo>
                    <a:pt x="203" y="364"/>
                  </a:lnTo>
                  <a:lnTo>
                    <a:pt x="193" y="364"/>
                  </a:lnTo>
                  <a:lnTo>
                    <a:pt x="193" y="354"/>
                  </a:lnTo>
                  <a:close/>
                  <a:moveTo>
                    <a:pt x="193" y="375"/>
                  </a:moveTo>
                  <a:lnTo>
                    <a:pt x="203" y="375"/>
                  </a:lnTo>
                  <a:lnTo>
                    <a:pt x="203" y="384"/>
                  </a:lnTo>
                  <a:lnTo>
                    <a:pt x="193" y="384"/>
                  </a:lnTo>
                  <a:lnTo>
                    <a:pt x="193" y="375"/>
                  </a:lnTo>
                  <a:close/>
                  <a:moveTo>
                    <a:pt x="193" y="395"/>
                  </a:moveTo>
                  <a:lnTo>
                    <a:pt x="203" y="395"/>
                  </a:lnTo>
                  <a:lnTo>
                    <a:pt x="203" y="405"/>
                  </a:lnTo>
                  <a:lnTo>
                    <a:pt x="193" y="405"/>
                  </a:lnTo>
                  <a:lnTo>
                    <a:pt x="193" y="395"/>
                  </a:lnTo>
                  <a:close/>
                  <a:moveTo>
                    <a:pt x="193" y="414"/>
                  </a:moveTo>
                  <a:lnTo>
                    <a:pt x="203" y="414"/>
                  </a:lnTo>
                  <a:lnTo>
                    <a:pt x="203" y="424"/>
                  </a:lnTo>
                  <a:lnTo>
                    <a:pt x="193" y="424"/>
                  </a:lnTo>
                  <a:lnTo>
                    <a:pt x="193" y="414"/>
                  </a:lnTo>
                  <a:close/>
                  <a:moveTo>
                    <a:pt x="193" y="435"/>
                  </a:moveTo>
                  <a:lnTo>
                    <a:pt x="203" y="435"/>
                  </a:lnTo>
                  <a:lnTo>
                    <a:pt x="203" y="444"/>
                  </a:lnTo>
                  <a:lnTo>
                    <a:pt x="193" y="444"/>
                  </a:lnTo>
                  <a:lnTo>
                    <a:pt x="193" y="435"/>
                  </a:lnTo>
                  <a:close/>
                  <a:moveTo>
                    <a:pt x="203" y="455"/>
                  </a:moveTo>
                  <a:lnTo>
                    <a:pt x="203" y="465"/>
                  </a:lnTo>
                  <a:lnTo>
                    <a:pt x="193" y="465"/>
                  </a:lnTo>
                  <a:lnTo>
                    <a:pt x="193" y="455"/>
                  </a:lnTo>
                  <a:lnTo>
                    <a:pt x="203" y="455"/>
                  </a:lnTo>
                  <a:close/>
                  <a:moveTo>
                    <a:pt x="173" y="30"/>
                  </a:moveTo>
                  <a:lnTo>
                    <a:pt x="182" y="30"/>
                  </a:lnTo>
                  <a:lnTo>
                    <a:pt x="182" y="40"/>
                  </a:lnTo>
                  <a:lnTo>
                    <a:pt x="173" y="40"/>
                  </a:lnTo>
                  <a:lnTo>
                    <a:pt x="173" y="30"/>
                  </a:lnTo>
                  <a:close/>
                  <a:moveTo>
                    <a:pt x="173" y="51"/>
                  </a:moveTo>
                  <a:lnTo>
                    <a:pt x="182" y="51"/>
                  </a:lnTo>
                  <a:lnTo>
                    <a:pt x="182" y="61"/>
                  </a:lnTo>
                  <a:lnTo>
                    <a:pt x="173" y="61"/>
                  </a:lnTo>
                  <a:lnTo>
                    <a:pt x="173" y="51"/>
                  </a:lnTo>
                  <a:close/>
                  <a:moveTo>
                    <a:pt x="173" y="72"/>
                  </a:moveTo>
                  <a:lnTo>
                    <a:pt x="182" y="72"/>
                  </a:lnTo>
                  <a:lnTo>
                    <a:pt x="182" y="81"/>
                  </a:lnTo>
                  <a:lnTo>
                    <a:pt x="173" y="81"/>
                  </a:lnTo>
                  <a:lnTo>
                    <a:pt x="173" y="72"/>
                  </a:lnTo>
                  <a:close/>
                  <a:moveTo>
                    <a:pt x="173" y="91"/>
                  </a:moveTo>
                  <a:lnTo>
                    <a:pt x="182" y="91"/>
                  </a:lnTo>
                  <a:lnTo>
                    <a:pt x="182" y="100"/>
                  </a:lnTo>
                  <a:lnTo>
                    <a:pt x="173" y="100"/>
                  </a:lnTo>
                  <a:lnTo>
                    <a:pt x="173" y="91"/>
                  </a:lnTo>
                  <a:close/>
                  <a:moveTo>
                    <a:pt x="173" y="111"/>
                  </a:moveTo>
                  <a:lnTo>
                    <a:pt x="182" y="111"/>
                  </a:lnTo>
                  <a:lnTo>
                    <a:pt x="182" y="121"/>
                  </a:lnTo>
                  <a:lnTo>
                    <a:pt x="173" y="121"/>
                  </a:lnTo>
                  <a:lnTo>
                    <a:pt x="173" y="111"/>
                  </a:lnTo>
                  <a:close/>
                  <a:moveTo>
                    <a:pt x="173" y="132"/>
                  </a:moveTo>
                  <a:lnTo>
                    <a:pt x="182" y="132"/>
                  </a:lnTo>
                  <a:lnTo>
                    <a:pt x="182" y="142"/>
                  </a:lnTo>
                  <a:lnTo>
                    <a:pt x="173" y="142"/>
                  </a:lnTo>
                  <a:lnTo>
                    <a:pt x="173" y="132"/>
                  </a:lnTo>
                  <a:close/>
                  <a:moveTo>
                    <a:pt x="173" y="152"/>
                  </a:moveTo>
                  <a:lnTo>
                    <a:pt x="182" y="152"/>
                  </a:lnTo>
                  <a:lnTo>
                    <a:pt x="182" y="162"/>
                  </a:lnTo>
                  <a:lnTo>
                    <a:pt x="173" y="162"/>
                  </a:lnTo>
                  <a:lnTo>
                    <a:pt x="173" y="152"/>
                  </a:lnTo>
                  <a:close/>
                  <a:moveTo>
                    <a:pt x="173" y="172"/>
                  </a:moveTo>
                  <a:lnTo>
                    <a:pt x="182" y="172"/>
                  </a:lnTo>
                  <a:lnTo>
                    <a:pt x="182" y="181"/>
                  </a:lnTo>
                  <a:lnTo>
                    <a:pt x="173" y="181"/>
                  </a:lnTo>
                  <a:lnTo>
                    <a:pt x="173" y="172"/>
                  </a:lnTo>
                  <a:close/>
                  <a:moveTo>
                    <a:pt x="173" y="192"/>
                  </a:moveTo>
                  <a:lnTo>
                    <a:pt x="182" y="192"/>
                  </a:lnTo>
                  <a:lnTo>
                    <a:pt x="182" y="202"/>
                  </a:lnTo>
                  <a:lnTo>
                    <a:pt x="173" y="202"/>
                  </a:lnTo>
                  <a:lnTo>
                    <a:pt x="173" y="192"/>
                  </a:lnTo>
                  <a:close/>
                  <a:moveTo>
                    <a:pt x="173" y="213"/>
                  </a:moveTo>
                  <a:lnTo>
                    <a:pt x="182" y="213"/>
                  </a:lnTo>
                  <a:lnTo>
                    <a:pt x="182" y="222"/>
                  </a:lnTo>
                  <a:lnTo>
                    <a:pt x="173" y="222"/>
                  </a:lnTo>
                  <a:lnTo>
                    <a:pt x="173" y="213"/>
                  </a:lnTo>
                  <a:close/>
                  <a:moveTo>
                    <a:pt x="173" y="233"/>
                  </a:moveTo>
                  <a:lnTo>
                    <a:pt x="182" y="233"/>
                  </a:lnTo>
                  <a:lnTo>
                    <a:pt x="182" y="243"/>
                  </a:lnTo>
                  <a:lnTo>
                    <a:pt x="173" y="243"/>
                  </a:lnTo>
                  <a:lnTo>
                    <a:pt x="173" y="233"/>
                  </a:lnTo>
                  <a:close/>
                  <a:moveTo>
                    <a:pt x="173" y="253"/>
                  </a:moveTo>
                  <a:lnTo>
                    <a:pt x="182" y="253"/>
                  </a:lnTo>
                  <a:lnTo>
                    <a:pt x="182" y="262"/>
                  </a:lnTo>
                  <a:lnTo>
                    <a:pt x="173" y="262"/>
                  </a:lnTo>
                  <a:lnTo>
                    <a:pt x="173" y="253"/>
                  </a:lnTo>
                  <a:close/>
                  <a:moveTo>
                    <a:pt x="173" y="273"/>
                  </a:moveTo>
                  <a:lnTo>
                    <a:pt x="182" y="273"/>
                  </a:lnTo>
                  <a:lnTo>
                    <a:pt x="182" y="283"/>
                  </a:lnTo>
                  <a:lnTo>
                    <a:pt x="173" y="283"/>
                  </a:lnTo>
                  <a:lnTo>
                    <a:pt x="173" y="273"/>
                  </a:lnTo>
                  <a:close/>
                  <a:moveTo>
                    <a:pt x="173" y="294"/>
                  </a:moveTo>
                  <a:lnTo>
                    <a:pt x="182" y="294"/>
                  </a:lnTo>
                  <a:lnTo>
                    <a:pt x="182" y="303"/>
                  </a:lnTo>
                  <a:lnTo>
                    <a:pt x="173" y="303"/>
                  </a:lnTo>
                  <a:lnTo>
                    <a:pt x="173" y="294"/>
                  </a:lnTo>
                  <a:close/>
                  <a:moveTo>
                    <a:pt x="173" y="314"/>
                  </a:moveTo>
                  <a:lnTo>
                    <a:pt x="182" y="314"/>
                  </a:lnTo>
                  <a:lnTo>
                    <a:pt x="182" y="324"/>
                  </a:lnTo>
                  <a:lnTo>
                    <a:pt x="173" y="324"/>
                  </a:lnTo>
                  <a:lnTo>
                    <a:pt x="173" y="314"/>
                  </a:lnTo>
                  <a:close/>
                  <a:moveTo>
                    <a:pt x="173" y="333"/>
                  </a:moveTo>
                  <a:lnTo>
                    <a:pt x="182" y="333"/>
                  </a:lnTo>
                  <a:lnTo>
                    <a:pt x="182" y="343"/>
                  </a:lnTo>
                  <a:lnTo>
                    <a:pt x="173" y="343"/>
                  </a:lnTo>
                  <a:lnTo>
                    <a:pt x="173" y="333"/>
                  </a:lnTo>
                  <a:close/>
                  <a:moveTo>
                    <a:pt x="173" y="354"/>
                  </a:moveTo>
                  <a:lnTo>
                    <a:pt x="182" y="354"/>
                  </a:lnTo>
                  <a:lnTo>
                    <a:pt x="182" y="364"/>
                  </a:lnTo>
                  <a:lnTo>
                    <a:pt x="173" y="364"/>
                  </a:lnTo>
                  <a:lnTo>
                    <a:pt x="173" y="354"/>
                  </a:lnTo>
                  <a:close/>
                  <a:moveTo>
                    <a:pt x="173" y="375"/>
                  </a:moveTo>
                  <a:lnTo>
                    <a:pt x="182" y="375"/>
                  </a:lnTo>
                  <a:lnTo>
                    <a:pt x="182" y="384"/>
                  </a:lnTo>
                  <a:lnTo>
                    <a:pt x="173" y="384"/>
                  </a:lnTo>
                  <a:lnTo>
                    <a:pt x="173" y="375"/>
                  </a:lnTo>
                  <a:close/>
                  <a:moveTo>
                    <a:pt x="173" y="395"/>
                  </a:moveTo>
                  <a:lnTo>
                    <a:pt x="182" y="395"/>
                  </a:lnTo>
                  <a:lnTo>
                    <a:pt x="182" y="405"/>
                  </a:lnTo>
                  <a:lnTo>
                    <a:pt x="173" y="405"/>
                  </a:lnTo>
                  <a:lnTo>
                    <a:pt x="173" y="395"/>
                  </a:lnTo>
                  <a:close/>
                  <a:moveTo>
                    <a:pt x="173" y="414"/>
                  </a:moveTo>
                  <a:lnTo>
                    <a:pt x="182" y="414"/>
                  </a:lnTo>
                  <a:lnTo>
                    <a:pt x="182" y="424"/>
                  </a:lnTo>
                  <a:lnTo>
                    <a:pt x="173" y="424"/>
                  </a:lnTo>
                  <a:lnTo>
                    <a:pt x="173" y="414"/>
                  </a:lnTo>
                  <a:close/>
                  <a:moveTo>
                    <a:pt x="173" y="435"/>
                  </a:moveTo>
                  <a:lnTo>
                    <a:pt x="182" y="435"/>
                  </a:lnTo>
                  <a:lnTo>
                    <a:pt x="182" y="444"/>
                  </a:lnTo>
                  <a:lnTo>
                    <a:pt x="173" y="444"/>
                  </a:lnTo>
                  <a:lnTo>
                    <a:pt x="173" y="435"/>
                  </a:lnTo>
                  <a:close/>
                  <a:moveTo>
                    <a:pt x="182" y="455"/>
                  </a:moveTo>
                  <a:lnTo>
                    <a:pt x="182" y="465"/>
                  </a:lnTo>
                  <a:lnTo>
                    <a:pt x="173" y="465"/>
                  </a:lnTo>
                  <a:lnTo>
                    <a:pt x="173" y="455"/>
                  </a:lnTo>
                  <a:lnTo>
                    <a:pt x="182" y="455"/>
                  </a:lnTo>
                  <a:close/>
                  <a:moveTo>
                    <a:pt x="152" y="30"/>
                  </a:moveTo>
                  <a:lnTo>
                    <a:pt x="162" y="30"/>
                  </a:lnTo>
                  <a:lnTo>
                    <a:pt x="162" y="40"/>
                  </a:lnTo>
                  <a:lnTo>
                    <a:pt x="152" y="40"/>
                  </a:lnTo>
                  <a:lnTo>
                    <a:pt x="152" y="30"/>
                  </a:lnTo>
                  <a:close/>
                  <a:moveTo>
                    <a:pt x="152" y="51"/>
                  </a:moveTo>
                  <a:lnTo>
                    <a:pt x="162" y="51"/>
                  </a:lnTo>
                  <a:lnTo>
                    <a:pt x="162" y="61"/>
                  </a:lnTo>
                  <a:lnTo>
                    <a:pt x="152" y="61"/>
                  </a:lnTo>
                  <a:lnTo>
                    <a:pt x="152" y="51"/>
                  </a:lnTo>
                  <a:close/>
                  <a:moveTo>
                    <a:pt x="152" y="72"/>
                  </a:moveTo>
                  <a:lnTo>
                    <a:pt x="162" y="72"/>
                  </a:lnTo>
                  <a:lnTo>
                    <a:pt x="162" y="81"/>
                  </a:lnTo>
                  <a:lnTo>
                    <a:pt x="152" y="81"/>
                  </a:lnTo>
                  <a:lnTo>
                    <a:pt x="152" y="72"/>
                  </a:lnTo>
                  <a:close/>
                  <a:moveTo>
                    <a:pt x="152" y="91"/>
                  </a:moveTo>
                  <a:lnTo>
                    <a:pt x="162" y="91"/>
                  </a:lnTo>
                  <a:lnTo>
                    <a:pt x="162" y="100"/>
                  </a:lnTo>
                  <a:lnTo>
                    <a:pt x="152" y="100"/>
                  </a:lnTo>
                  <a:lnTo>
                    <a:pt x="152" y="91"/>
                  </a:lnTo>
                  <a:close/>
                  <a:moveTo>
                    <a:pt x="152" y="111"/>
                  </a:moveTo>
                  <a:lnTo>
                    <a:pt x="162" y="111"/>
                  </a:lnTo>
                  <a:lnTo>
                    <a:pt x="162" y="121"/>
                  </a:lnTo>
                  <a:lnTo>
                    <a:pt x="152" y="121"/>
                  </a:lnTo>
                  <a:lnTo>
                    <a:pt x="152" y="111"/>
                  </a:lnTo>
                  <a:close/>
                  <a:moveTo>
                    <a:pt x="152" y="132"/>
                  </a:moveTo>
                  <a:lnTo>
                    <a:pt x="162" y="132"/>
                  </a:lnTo>
                  <a:lnTo>
                    <a:pt x="162" y="142"/>
                  </a:lnTo>
                  <a:lnTo>
                    <a:pt x="152" y="142"/>
                  </a:lnTo>
                  <a:lnTo>
                    <a:pt x="152" y="132"/>
                  </a:lnTo>
                  <a:close/>
                  <a:moveTo>
                    <a:pt x="152" y="152"/>
                  </a:moveTo>
                  <a:lnTo>
                    <a:pt x="162" y="152"/>
                  </a:lnTo>
                  <a:lnTo>
                    <a:pt x="162" y="162"/>
                  </a:lnTo>
                  <a:lnTo>
                    <a:pt x="152" y="162"/>
                  </a:lnTo>
                  <a:lnTo>
                    <a:pt x="152" y="152"/>
                  </a:lnTo>
                  <a:close/>
                  <a:moveTo>
                    <a:pt x="152" y="172"/>
                  </a:moveTo>
                  <a:lnTo>
                    <a:pt x="162" y="172"/>
                  </a:lnTo>
                  <a:lnTo>
                    <a:pt x="162" y="181"/>
                  </a:lnTo>
                  <a:lnTo>
                    <a:pt x="152" y="181"/>
                  </a:lnTo>
                  <a:lnTo>
                    <a:pt x="152" y="172"/>
                  </a:lnTo>
                  <a:close/>
                  <a:moveTo>
                    <a:pt x="152" y="192"/>
                  </a:moveTo>
                  <a:lnTo>
                    <a:pt x="162" y="192"/>
                  </a:lnTo>
                  <a:lnTo>
                    <a:pt x="162" y="202"/>
                  </a:lnTo>
                  <a:lnTo>
                    <a:pt x="152" y="202"/>
                  </a:lnTo>
                  <a:lnTo>
                    <a:pt x="152" y="192"/>
                  </a:lnTo>
                  <a:close/>
                  <a:moveTo>
                    <a:pt x="152" y="213"/>
                  </a:moveTo>
                  <a:lnTo>
                    <a:pt x="162" y="213"/>
                  </a:lnTo>
                  <a:lnTo>
                    <a:pt x="162" y="222"/>
                  </a:lnTo>
                  <a:lnTo>
                    <a:pt x="152" y="222"/>
                  </a:lnTo>
                  <a:lnTo>
                    <a:pt x="152" y="213"/>
                  </a:lnTo>
                  <a:close/>
                  <a:moveTo>
                    <a:pt x="152" y="233"/>
                  </a:moveTo>
                  <a:lnTo>
                    <a:pt x="162" y="233"/>
                  </a:lnTo>
                  <a:lnTo>
                    <a:pt x="162" y="243"/>
                  </a:lnTo>
                  <a:lnTo>
                    <a:pt x="152" y="243"/>
                  </a:lnTo>
                  <a:lnTo>
                    <a:pt x="152" y="233"/>
                  </a:lnTo>
                  <a:close/>
                  <a:moveTo>
                    <a:pt x="152" y="253"/>
                  </a:moveTo>
                  <a:lnTo>
                    <a:pt x="162" y="253"/>
                  </a:lnTo>
                  <a:lnTo>
                    <a:pt x="162" y="262"/>
                  </a:lnTo>
                  <a:lnTo>
                    <a:pt x="152" y="262"/>
                  </a:lnTo>
                  <a:lnTo>
                    <a:pt x="152" y="253"/>
                  </a:lnTo>
                  <a:close/>
                  <a:moveTo>
                    <a:pt x="152" y="273"/>
                  </a:moveTo>
                  <a:lnTo>
                    <a:pt x="162" y="273"/>
                  </a:lnTo>
                  <a:lnTo>
                    <a:pt x="162" y="283"/>
                  </a:lnTo>
                  <a:lnTo>
                    <a:pt x="152" y="283"/>
                  </a:lnTo>
                  <a:lnTo>
                    <a:pt x="152" y="273"/>
                  </a:lnTo>
                  <a:close/>
                  <a:moveTo>
                    <a:pt x="152" y="294"/>
                  </a:moveTo>
                  <a:lnTo>
                    <a:pt x="162" y="294"/>
                  </a:lnTo>
                  <a:lnTo>
                    <a:pt x="162" y="303"/>
                  </a:lnTo>
                  <a:lnTo>
                    <a:pt x="152" y="303"/>
                  </a:lnTo>
                  <a:lnTo>
                    <a:pt x="152" y="294"/>
                  </a:lnTo>
                  <a:close/>
                  <a:moveTo>
                    <a:pt x="152" y="314"/>
                  </a:moveTo>
                  <a:lnTo>
                    <a:pt x="162" y="314"/>
                  </a:lnTo>
                  <a:lnTo>
                    <a:pt x="162" y="324"/>
                  </a:lnTo>
                  <a:lnTo>
                    <a:pt x="152" y="324"/>
                  </a:lnTo>
                  <a:lnTo>
                    <a:pt x="152" y="314"/>
                  </a:lnTo>
                  <a:close/>
                  <a:moveTo>
                    <a:pt x="152" y="333"/>
                  </a:moveTo>
                  <a:lnTo>
                    <a:pt x="162" y="333"/>
                  </a:lnTo>
                  <a:lnTo>
                    <a:pt x="162" y="343"/>
                  </a:lnTo>
                  <a:lnTo>
                    <a:pt x="152" y="343"/>
                  </a:lnTo>
                  <a:lnTo>
                    <a:pt x="152" y="333"/>
                  </a:lnTo>
                  <a:close/>
                  <a:moveTo>
                    <a:pt x="152" y="354"/>
                  </a:moveTo>
                  <a:lnTo>
                    <a:pt x="162" y="354"/>
                  </a:lnTo>
                  <a:lnTo>
                    <a:pt x="162" y="364"/>
                  </a:lnTo>
                  <a:lnTo>
                    <a:pt x="152" y="364"/>
                  </a:lnTo>
                  <a:lnTo>
                    <a:pt x="152" y="354"/>
                  </a:lnTo>
                  <a:close/>
                  <a:moveTo>
                    <a:pt x="152" y="375"/>
                  </a:moveTo>
                  <a:lnTo>
                    <a:pt x="162" y="375"/>
                  </a:lnTo>
                  <a:lnTo>
                    <a:pt x="162" y="384"/>
                  </a:lnTo>
                  <a:lnTo>
                    <a:pt x="152" y="384"/>
                  </a:lnTo>
                  <a:lnTo>
                    <a:pt x="152" y="375"/>
                  </a:lnTo>
                  <a:close/>
                  <a:moveTo>
                    <a:pt x="152" y="395"/>
                  </a:moveTo>
                  <a:lnTo>
                    <a:pt x="162" y="395"/>
                  </a:lnTo>
                  <a:lnTo>
                    <a:pt x="162" y="405"/>
                  </a:lnTo>
                  <a:lnTo>
                    <a:pt x="152" y="405"/>
                  </a:lnTo>
                  <a:lnTo>
                    <a:pt x="152" y="395"/>
                  </a:lnTo>
                  <a:close/>
                  <a:moveTo>
                    <a:pt x="152" y="414"/>
                  </a:moveTo>
                  <a:lnTo>
                    <a:pt x="162" y="414"/>
                  </a:lnTo>
                  <a:lnTo>
                    <a:pt x="162" y="424"/>
                  </a:lnTo>
                  <a:lnTo>
                    <a:pt x="152" y="424"/>
                  </a:lnTo>
                  <a:lnTo>
                    <a:pt x="152" y="414"/>
                  </a:lnTo>
                  <a:close/>
                  <a:moveTo>
                    <a:pt x="152" y="435"/>
                  </a:moveTo>
                  <a:lnTo>
                    <a:pt x="162" y="435"/>
                  </a:lnTo>
                  <a:lnTo>
                    <a:pt x="162" y="444"/>
                  </a:lnTo>
                  <a:lnTo>
                    <a:pt x="152" y="444"/>
                  </a:lnTo>
                  <a:lnTo>
                    <a:pt x="152" y="435"/>
                  </a:lnTo>
                  <a:close/>
                  <a:moveTo>
                    <a:pt x="162" y="455"/>
                  </a:moveTo>
                  <a:lnTo>
                    <a:pt x="162" y="465"/>
                  </a:lnTo>
                  <a:lnTo>
                    <a:pt x="152" y="465"/>
                  </a:lnTo>
                  <a:lnTo>
                    <a:pt x="152" y="455"/>
                  </a:lnTo>
                  <a:lnTo>
                    <a:pt x="162" y="455"/>
                  </a:lnTo>
                  <a:close/>
                  <a:moveTo>
                    <a:pt x="132" y="30"/>
                  </a:moveTo>
                  <a:lnTo>
                    <a:pt x="141" y="30"/>
                  </a:lnTo>
                  <a:lnTo>
                    <a:pt x="141" y="40"/>
                  </a:lnTo>
                  <a:lnTo>
                    <a:pt x="132" y="40"/>
                  </a:lnTo>
                  <a:lnTo>
                    <a:pt x="132" y="30"/>
                  </a:lnTo>
                  <a:close/>
                  <a:moveTo>
                    <a:pt x="132" y="51"/>
                  </a:moveTo>
                  <a:lnTo>
                    <a:pt x="141" y="51"/>
                  </a:lnTo>
                  <a:lnTo>
                    <a:pt x="141" y="61"/>
                  </a:lnTo>
                  <a:lnTo>
                    <a:pt x="132" y="61"/>
                  </a:lnTo>
                  <a:lnTo>
                    <a:pt x="132" y="51"/>
                  </a:lnTo>
                  <a:close/>
                  <a:moveTo>
                    <a:pt x="132" y="72"/>
                  </a:moveTo>
                  <a:lnTo>
                    <a:pt x="141" y="72"/>
                  </a:lnTo>
                  <a:lnTo>
                    <a:pt x="141" y="81"/>
                  </a:lnTo>
                  <a:lnTo>
                    <a:pt x="132" y="81"/>
                  </a:lnTo>
                  <a:lnTo>
                    <a:pt x="132" y="72"/>
                  </a:lnTo>
                  <a:close/>
                  <a:moveTo>
                    <a:pt x="132" y="91"/>
                  </a:moveTo>
                  <a:lnTo>
                    <a:pt x="141" y="91"/>
                  </a:lnTo>
                  <a:lnTo>
                    <a:pt x="141" y="100"/>
                  </a:lnTo>
                  <a:lnTo>
                    <a:pt x="132" y="100"/>
                  </a:lnTo>
                  <a:lnTo>
                    <a:pt x="132" y="91"/>
                  </a:lnTo>
                  <a:close/>
                  <a:moveTo>
                    <a:pt x="132" y="111"/>
                  </a:moveTo>
                  <a:lnTo>
                    <a:pt x="141" y="111"/>
                  </a:lnTo>
                  <a:lnTo>
                    <a:pt x="141" y="121"/>
                  </a:lnTo>
                  <a:lnTo>
                    <a:pt x="132" y="121"/>
                  </a:lnTo>
                  <a:lnTo>
                    <a:pt x="132" y="111"/>
                  </a:lnTo>
                  <a:close/>
                  <a:moveTo>
                    <a:pt x="132" y="132"/>
                  </a:moveTo>
                  <a:lnTo>
                    <a:pt x="141" y="132"/>
                  </a:lnTo>
                  <a:lnTo>
                    <a:pt x="141" y="142"/>
                  </a:lnTo>
                  <a:lnTo>
                    <a:pt x="132" y="142"/>
                  </a:lnTo>
                  <a:lnTo>
                    <a:pt x="132" y="132"/>
                  </a:lnTo>
                  <a:close/>
                  <a:moveTo>
                    <a:pt x="132" y="152"/>
                  </a:moveTo>
                  <a:lnTo>
                    <a:pt x="141" y="152"/>
                  </a:lnTo>
                  <a:lnTo>
                    <a:pt x="141" y="162"/>
                  </a:lnTo>
                  <a:lnTo>
                    <a:pt x="132" y="162"/>
                  </a:lnTo>
                  <a:lnTo>
                    <a:pt x="132" y="152"/>
                  </a:lnTo>
                  <a:close/>
                  <a:moveTo>
                    <a:pt x="132" y="172"/>
                  </a:moveTo>
                  <a:lnTo>
                    <a:pt x="141" y="172"/>
                  </a:lnTo>
                  <a:lnTo>
                    <a:pt x="141" y="181"/>
                  </a:lnTo>
                  <a:lnTo>
                    <a:pt x="132" y="181"/>
                  </a:lnTo>
                  <a:lnTo>
                    <a:pt x="132" y="172"/>
                  </a:lnTo>
                  <a:close/>
                  <a:moveTo>
                    <a:pt x="132" y="192"/>
                  </a:moveTo>
                  <a:lnTo>
                    <a:pt x="141" y="192"/>
                  </a:lnTo>
                  <a:lnTo>
                    <a:pt x="141" y="202"/>
                  </a:lnTo>
                  <a:lnTo>
                    <a:pt x="132" y="202"/>
                  </a:lnTo>
                  <a:lnTo>
                    <a:pt x="132" y="192"/>
                  </a:lnTo>
                  <a:close/>
                  <a:moveTo>
                    <a:pt x="132" y="213"/>
                  </a:moveTo>
                  <a:lnTo>
                    <a:pt x="141" y="213"/>
                  </a:lnTo>
                  <a:lnTo>
                    <a:pt x="141" y="222"/>
                  </a:lnTo>
                  <a:lnTo>
                    <a:pt x="132" y="222"/>
                  </a:lnTo>
                  <a:lnTo>
                    <a:pt x="132" y="213"/>
                  </a:lnTo>
                  <a:close/>
                  <a:moveTo>
                    <a:pt x="132" y="233"/>
                  </a:moveTo>
                  <a:lnTo>
                    <a:pt x="141" y="233"/>
                  </a:lnTo>
                  <a:lnTo>
                    <a:pt x="141" y="243"/>
                  </a:lnTo>
                  <a:lnTo>
                    <a:pt x="132" y="243"/>
                  </a:lnTo>
                  <a:lnTo>
                    <a:pt x="132" y="233"/>
                  </a:lnTo>
                  <a:close/>
                  <a:moveTo>
                    <a:pt x="132" y="253"/>
                  </a:moveTo>
                  <a:lnTo>
                    <a:pt x="141" y="253"/>
                  </a:lnTo>
                  <a:lnTo>
                    <a:pt x="141" y="262"/>
                  </a:lnTo>
                  <a:lnTo>
                    <a:pt x="132" y="262"/>
                  </a:lnTo>
                  <a:lnTo>
                    <a:pt x="132" y="253"/>
                  </a:lnTo>
                  <a:close/>
                  <a:moveTo>
                    <a:pt x="132" y="273"/>
                  </a:moveTo>
                  <a:lnTo>
                    <a:pt x="141" y="273"/>
                  </a:lnTo>
                  <a:lnTo>
                    <a:pt x="141" y="283"/>
                  </a:lnTo>
                  <a:lnTo>
                    <a:pt x="132" y="283"/>
                  </a:lnTo>
                  <a:lnTo>
                    <a:pt x="132" y="273"/>
                  </a:lnTo>
                  <a:close/>
                  <a:moveTo>
                    <a:pt x="132" y="294"/>
                  </a:moveTo>
                  <a:lnTo>
                    <a:pt x="141" y="294"/>
                  </a:lnTo>
                  <a:lnTo>
                    <a:pt x="141" y="303"/>
                  </a:lnTo>
                  <a:lnTo>
                    <a:pt x="132" y="303"/>
                  </a:lnTo>
                  <a:lnTo>
                    <a:pt x="132" y="294"/>
                  </a:lnTo>
                  <a:close/>
                  <a:moveTo>
                    <a:pt x="132" y="314"/>
                  </a:moveTo>
                  <a:lnTo>
                    <a:pt x="141" y="314"/>
                  </a:lnTo>
                  <a:lnTo>
                    <a:pt x="141" y="324"/>
                  </a:lnTo>
                  <a:lnTo>
                    <a:pt x="132" y="324"/>
                  </a:lnTo>
                  <a:lnTo>
                    <a:pt x="132" y="314"/>
                  </a:lnTo>
                  <a:close/>
                  <a:moveTo>
                    <a:pt x="132" y="333"/>
                  </a:moveTo>
                  <a:lnTo>
                    <a:pt x="141" y="333"/>
                  </a:lnTo>
                  <a:lnTo>
                    <a:pt x="141" y="343"/>
                  </a:lnTo>
                  <a:lnTo>
                    <a:pt x="132" y="343"/>
                  </a:lnTo>
                  <a:lnTo>
                    <a:pt x="132" y="333"/>
                  </a:lnTo>
                  <a:close/>
                  <a:moveTo>
                    <a:pt x="132" y="354"/>
                  </a:moveTo>
                  <a:lnTo>
                    <a:pt x="141" y="354"/>
                  </a:lnTo>
                  <a:lnTo>
                    <a:pt x="141" y="364"/>
                  </a:lnTo>
                  <a:lnTo>
                    <a:pt x="132" y="364"/>
                  </a:lnTo>
                  <a:lnTo>
                    <a:pt x="132" y="354"/>
                  </a:lnTo>
                  <a:close/>
                  <a:moveTo>
                    <a:pt x="132" y="375"/>
                  </a:moveTo>
                  <a:lnTo>
                    <a:pt x="141" y="375"/>
                  </a:lnTo>
                  <a:lnTo>
                    <a:pt x="141" y="384"/>
                  </a:lnTo>
                  <a:lnTo>
                    <a:pt x="132" y="384"/>
                  </a:lnTo>
                  <a:lnTo>
                    <a:pt x="132" y="375"/>
                  </a:lnTo>
                  <a:close/>
                  <a:moveTo>
                    <a:pt x="132" y="395"/>
                  </a:moveTo>
                  <a:lnTo>
                    <a:pt x="141" y="395"/>
                  </a:lnTo>
                  <a:lnTo>
                    <a:pt x="141" y="405"/>
                  </a:lnTo>
                  <a:lnTo>
                    <a:pt x="132" y="405"/>
                  </a:lnTo>
                  <a:lnTo>
                    <a:pt x="132" y="395"/>
                  </a:lnTo>
                  <a:close/>
                  <a:moveTo>
                    <a:pt x="132" y="414"/>
                  </a:moveTo>
                  <a:lnTo>
                    <a:pt x="141" y="414"/>
                  </a:lnTo>
                  <a:lnTo>
                    <a:pt x="141" y="424"/>
                  </a:lnTo>
                  <a:lnTo>
                    <a:pt x="132" y="424"/>
                  </a:lnTo>
                  <a:lnTo>
                    <a:pt x="132" y="414"/>
                  </a:lnTo>
                  <a:close/>
                  <a:moveTo>
                    <a:pt x="132" y="435"/>
                  </a:moveTo>
                  <a:lnTo>
                    <a:pt x="141" y="435"/>
                  </a:lnTo>
                  <a:lnTo>
                    <a:pt x="141" y="444"/>
                  </a:lnTo>
                  <a:lnTo>
                    <a:pt x="132" y="444"/>
                  </a:lnTo>
                  <a:lnTo>
                    <a:pt x="132" y="435"/>
                  </a:lnTo>
                  <a:close/>
                  <a:moveTo>
                    <a:pt x="141" y="455"/>
                  </a:moveTo>
                  <a:lnTo>
                    <a:pt x="141" y="465"/>
                  </a:lnTo>
                  <a:lnTo>
                    <a:pt x="132" y="465"/>
                  </a:lnTo>
                  <a:lnTo>
                    <a:pt x="132" y="455"/>
                  </a:lnTo>
                  <a:lnTo>
                    <a:pt x="141" y="455"/>
                  </a:lnTo>
                  <a:close/>
                  <a:moveTo>
                    <a:pt x="112" y="30"/>
                  </a:moveTo>
                  <a:lnTo>
                    <a:pt x="122" y="30"/>
                  </a:lnTo>
                  <a:lnTo>
                    <a:pt x="122" y="40"/>
                  </a:lnTo>
                  <a:lnTo>
                    <a:pt x="112" y="40"/>
                  </a:lnTo>
                  <a:lnTo>
                    <a:pt x="112" y="30"/>
                  </a:lnTo>
                  <a:close/>
                  <a:moveTo>
                    <a:pt x="112" y="51"/>
                  </a:moveTo>
                  <a:lnTo>
                    <a:pt x="122" y="51"/>
                  </a:lnTo>
                  <a:lnTo>
                    <a:pt x="122" y="61"/>
                  </a:lnTo>
                  <a:lnTo>
                    <a:pt x="112" y="61"/>
                  </a:lnTo>
                  <a:lnTo>
                    <a:pt x="112" y="51"/>
                  </a:lnTo>
                  <a:close/>
                  <a:moveTo>
                    <a:pt x="112" y="72"/>
                  </a:moveTo>
                  <a:lnTo>
                    <a:pt x="122" y="72"/>
                  </a:lnTo>
                  <a:lnTo>
                    <a:pt x="122" y="81"/>
                  </a:lnTo>
                  <a:lnTo>
                    <a:pt x="112" y="81"/>
                  </a:lnTo>
                  <a:lnTo>
                    <a:pt x="112" y="72"/>
                  </a:lnTo>
                  <a:close/>
                  <a:moveTo>
                    <a:pt x="112" y="91"/>
                  </a:moveTo>
                  <a:lnTo>
                    <a:pt x="122" y="91"/>
                  </a:lnTo>
                  <a:lnTo>
                    <a:pt x="122" y="100"/>
                  </a:lnTo>
                  <a:lnTo>
                    <a:pt x="112" y="100"/>
                  </a:lnTo>
                  <a:lnTo>
                    <a:pt x="112" y="91"/>
                  </a:lnTo>
                  <a:close/>
                  <a:moveTo>
                    <a:pt x="112" y="111"/>
                  </a:moveTo>
                  <a:lnTo>
                    <a:pt x="122" y="111"/>
                  </a:lnTo>
                  <a:lnTo>
                    <a:pt x="122" y="121"/>
                  </a:lnTo>
                  <a:lnTo>
                    <a:pt x="112" y="121"/>
                  </a:lnTo>
                  <a:lnTo>
                    <a:pt x="112" y="111"/>
                  </a:lnTo>
                  <a:close/>
                  <a:moveTo>
                    <a:pt x="112" y="132"/>
                  </a:moveTo>
                  <a:lnTo>
                    <a:pt x="122" y="132"/>
                  </a:lnTo>
                  <a:lnTo>
                    <a:pt x="122" y="142"/>
                  </a:lnTo>
                  <a:lnTo>
                    <a:pt x="112" y="142"/>
                  </a:lnTo>
                  <a:lnTo>
                    <a:pt x="112" y="132"/>
                  </a:lnTo>
                  <a:close/>
                  <a:moveTo>
                    <a:pt x="112" y="152"/>
                  </a:moveTo>
                  <a:lnTo>
                    <a:pt x="122" y="152"/>
                  </a:lnTo>
                  <a:lnTo>
                    <a:pt x="122" y="162"/>
                  </a:lnTo>
                  <a:lnTo>
                    <a:pt x="112" y="162"/>
                  </a:lnTo>
                  <a:lnTo>
                    <a:pt x="112" y="152"/>
                  </a:lnTo>
                  <a:close/>
                  <a:moveTo>
                    <a:pt x="112" y="172"/>
                  </a:moveTo>
                  <a:lnTo>
                    <a:pt x="122" y="172"/>
                  </a:lnTo>
                  <a:lnTo>
                    <a:pt x="122" y="181"/>
                  </a:lnTo>
                  <a:lnTo>
                    <a:pt x="112" y="181"/>
                  </a:lnTo>
                  <a:lnTo>
                    <a:pt x="112" y="172"/>
                  </a:lnTo>
                  <a:close/>
                  <a:moveTo>
                    <a:pt x="112" y="192"/>
                  </a:moveTo>
                  <a:lnTo>
                    <a:pt x="122" y="192"/>
                  </a:lnTo>
                  <a:lnTo>
                    <a:pt x="122" y="202"/>
                  </a:lnTo>
                  <a:lnTo>
                    <a:pt x="112" y="202"/>
                  </a:lnTo>
                  <a:lnTo>
                    <a:pt x="112" y="192"/>
                  </a:lnTo>
                  <a:close/>
                  <a:moveTo>
                    <a:pt x="112" y="213"/>
                  </a:moveTo>
                  <a:lnTo>
                    <a:pt x="122" y="213"/>
                  </a:lnTo>
                  <a:lnTo>
                    <a:pt x="122" y="222"/>
                  </a:lnTo>
                  <a:lnTo>
                    <a:pt x="112" y="222"/>
                  </a:lnTo>
                  <a:lnTo>
                    <a:pt x="112" y="213"/>
                  </a:lnTo>
                  <a:close/>
                  <a:moveTo>
                    <a:pt x="112" y="233"/>
                  </a:moveTo>
                  <a:lnTo>
                    <a:pt x="122" y="233"/>
                  </a:lnTo>
                  <a:lnTo>
                    <a:pt x="122" y="243"/>
                  </a:lnTo>
                  <a:lnTo>
                    <a:pt x="112" y="243"/>
                  </a:lnTo>
                  <a:lnTo>
                    <a:pt x="112" y="233"/>
                  </a:lnTo>
                  <a:close/>
                  <a:moveTo>
                    <a:pt x="112" y="253"/>
                  </a:moveTo>
                  <a:lnTo>
                    <a:pt x="122" y="253"/>
                  </a:lnTo>
                  <a:lnTo>
                    <a:pt x="122" y="262"/>
                  </a:lnTo>
                  <a:lnTo>
                    <a:pt x="112" y="262"/>
                  </a:lnTo>
                  <a:lnTo>
                    <a:pt x="112" y="253"/>
                  </a:lnTo>
                  <a:close/>
                  <a:moveTo>
                    <a:pt x="112" y="273"/>
                  </a:moveTo>
                  <a:lnTo>
                    <a:pt x="122" y="273"/>
                  </a:lnTo>
                  <a:lnTo>
                    <a:pt x="122" y="283"/>
                  </a:lnTo>
                  <a:lnTo>
                    <a:pt x="112" y="283"/>
                  </a:lnTo>
                  <a:lnTo>
                    <a:pt x="112" y="273"/>
                  </a:lnTo>
                  <a:close/>
                  <a:moveTo>
                    <a:pt x="112" y="294"/>
                  </a:moveTo>
                  <a:lnTo>
                    <a:pt x="122" y="294"/>
                  </a:lnTo>
                  <a:lnTo>
                    <a:pt x="122" y="303"/>
                  </a:lnTo>
                  <a:lnTo>
                    <a:pt x="112" y="303"/>
                  </a:lnTo>
                  <a:lnTo>
                    <a:pt x="112" y="294"/>
                  </a:lnTo>
                  <a:close/>
                  <a:moveTo>
                    <a:pt x="112" y="314"/>
                  </a:moveTo>
                  <a:lnTo>
                    <a:pt x="122" y="314"/>
                  </a:lnTo>
                  <a:lnTo>
                    <a:pt x="122" y="324"/>
                  </a:lnTo>
                  <a:lnTo>
                    <a:pt x="112" y="324"/>
                  </a:lnTo>
                  <a:lnTo>
                    <a:pt x="112" y="314"/>
                  </a:lnTo>
                  <a:close/>
                  <a:moveTo>
                    <a:pt x="112" y="333"/>
                  </a:moveTo>
                  <a:lnTo>
                    <a:pt x="122" y="333"/>
                  </a:lnTo>
                  <a:lnTo>
                    <a:pt x="122" y="343"/>
                  </a:lnTo>
                  <a:lnTo>
                    <a:pt x="112" y="343"/>
                  </a:lnTo>
                  <a:lnTo>
                    <a:pt x="112" y="333"/>
                  </a:lnTo>
                  <a:close/>
                  <a:moveTo>
                    <a:pt x="112" y="354"/>
                  </a:moveTo>
                  <a:lnTo>
                    <a:pt x="122" y="354"/>
                  </a:lnTo>
                  <a:lnTo>
                    <a:pt x="122" y="364"/>
                  </a:lnTo>
                  <a:lnTo>
                    <a:pt x="112" y="364"/>
                  </a:lnTo>
                  <a:lnTo>
                    <a:pt x="112" y="354"/>
                  </a:lnTo>
                  <a:close/>
                  <a:moveTo>
                    <a:pt x="112" y="375"/>
                  </a:moveTo>
                  <a:lnTo>
                    <a:pt x="122" y="375"/>
                  </a:lnTo>
                  <a:lnTo>
                    <a:pt x="122" y="384"/>
                  </a:lnTo>
                  <a:lnTo>
                    <a:pt x="112" y="384"/>
                  </a:lnTo>
                  <a:lnTo>
                    <a:pt x="112" y="375"/>
                  </a:lnTo>
                  <a:close/>
                  <a:moveTo>
                    <a:pt x="112" y="395"/>
                  </a:moveTo>
                  <a:lnTo>
                    <a:pt x="122" y="395"/>
                  </a:lnTo>
                  <a:lnTo>
                    <a:pt x="122" y="405"/>
                  </a:lnTo>
                  <a:lnTo>
                    <a:pt x="112" y="405"/>
                  </a:lnTo>
                  <a:lnTo>
                    <a:pt x="112" y="395"/>
                  </a:lnTo>
                  <a:close/>
                  <a:moveTo>
                    <a:pt x="112" y="414"/>
                  </a:moveTo>
                  <a:lnTo>
                    <a:pt x="122" y="414"/>
                  </a:lnTo>
                  <a:lnTo>
                    <a:pt x="122" y="424"/>
                  </a:lnTo>
                  <a:lnTo>
                    <a:pt x="112" y="424"/>
                  </a:lnTo>
                  <a:lnTo>
                    <a:pt x="112" y="414"/>
                  </a:lnTo>
                  <a:close/>
                  <a:moveTo>
                    <a:pt x="112" y="435"/>
                  </a:moveTo>
                  <a:lnTo>
                    <a:pt x="122" y="435"/>
                  </a:lnTo>
                  <a:lnTo>
                    <a:pt x="122" y="444"/>
                  </a:lnTo>
                  <a:lnTo>
                    <a:pt x="112" y="444"/>
                  </a:lnTo>
                  <a:lnTo>
                    <a:pt x="112" y="435"/>
                  </a:lnTo>
                  <a:close/>
                  <a:moveTo>
                    <a:pt x="122" y="455"/>
                  </a:moveTo>
                  <a:lnTo>
                    <a:pt x="122" y="465"/>
                  </a:lnTo>
                  <a:lnTo>
                    <a:pt x="112" y="465"/>
                  </a:lnTo>
                  <a:lnTo>
                    <a:pt x="112" y="455"/>
                  </a:lnTo>
                  <a:lnTo>
                    <a:pt x="122" y="455"/>
                  </a:lnTo>
                  <a:close/>
                  <a:moveTo>
                    <a:pt x="92" y="30"/>
                  </a:moveTo>
                  <a:lnTo>
                    <a:pt x="101" y="30"/>
                  </a:lnTo>
                  <a:lnTo>
                    <a:pt x="101" y="40"/>
                  </a:lnTo>
                  <a:lnTo>
                    <a:pt x="92" y="40"/>
                  </a:lnTo>
                  <a:lnTo>
                    <a:pt x="92" y="30"/>
                  </a:lnTo>
                  <a:close/>
                  <a:moveTo>
                    <a:pt x="92" y="51"/>
                  </a:moveTo>
                  <a:lnTo>
                    <a:pt x="101" y="51"/>
                  </a:lnTo>
                  <a:lnTo>
                    <a:pt x="101" y="61"/>
                  </a:lnTo>
                  <a:lnTo>
                    <a:pt x="92" y="61"/>
                  </a:lnTo>
                  <a:lnTo>
                    <a:pt x="92" y="51"/>
                  </a:lnTo>
                  <a:close/>
                  <a:moveTo>
                    <a:pt x="92" y="72"/>
                  </a:moveTo>
                  <a:lnTo>
                    <a:pt x="101" y="72"/>
                  </a:lnTo>
                  <a:lnTo>
                    <a:pt x="101" y="81"/>
                  </a:lnTo>
                  <a:lnTo>
                    <a:pt x="92" y="81"/>
                  </a:lnTo>
                  <a:lnTo>
                    <a:pt x="92" y="72"/>
                  </a:lnTo>
                  <a:close/>
                  <a:moveTo>
                    <a:pt x="92" y="91"/>
                  </a:moveTo>
                  <a:lnTo>
                    <a:pt x="101" y="91"/>
                  </a:lnTo>
                  <a:lnTo>
                    <a:pt x="101" y="100"/>
                  </a:lnTo>
                  <a:lnTo>
                    <a:pt x="92" y="100"/>
                  </a:lnTo>
                  <a:lnTo>
                    <a:pt x="92" y="91"/>
                  </a:lnTo>
                  <a:close/>
                  <a:moveTo>
                    <a:pt x="92" y="111"/>
                  </a:moveTo>
                  <a:lnTo>
                    <a:pt x="101" y="111"/>
                  </a:lnTo>
                  <a:lnTo>
                    <a:pt x="101" y="121"/>
                  </a:lnTo>
                  <a:lnTo>
                    <a:pt x="92" y="121"/>
                  </a:lnTo>
                  <a:lnTo>
                    <a:pt x="92" y="111"/>
                  </a:lnTo>
                  <a:close/>
                  <a:moveTo>
                    <a:pt x="92" y="132"/>
                  </a:moveTo>
                  <a:lnTo>
                    <a:pt x="101" y="132"/>
                  </a:lnTo>
                  <a:lnTo>
                    <a:pt x="101" y="142"/>
                  </a:lnTo>
                  <a:lnTo>
                    <a:pt x="92" y="142"/>
                  </a:lnTo>
                  <a:lnTo>
                    <a:pt x="92" y="132"/>
                  </a:lnTo>
                  <a:close/>
                  <a:moveTo>
                    <a:pt x="92" y="152"/>
                  </a:moveTo>
                  <a:lnTo>
                    <a:pt x="101" y="152"/>
                  </a:lnTo>
                  <a:lnTo>
                    <a:pt x="101" y="162"/>
                  </a:lnTo>
                  <a:lnTo>
                    <a:pt x="92" y="162"/>
                  </a:lnTo>
                  <a:lnTo>
                    <a:pt x="92" y="152"/>
                  </a:lnTo>
                  <a:close/>
                  <a:moveTo>
                    <a:pt x="92" y="172"/>
                  </a:moveTo>
                  <a:lnTo>
                    <a:pt x="101" y="172"/>
                  </a:lnTo>
                  <a:lnTo>
                    <a:pt x="101" y="181"/>
                  </a:lnTo>
                  <a:lnTo>
                    <a:pt x="92" y="181"/>
                  </a:lnTo>
                  <a:lnTo>
                    <a:pt x="92" y="172"/>
                  </a:lnTo>
                  <a:close/>
                  <a:moveTo>
                    <a:pt x="92" y="192"/>
                  </a:moveTo>
                  <a:lnTo>
                    <a:pt x="101" y="192"/>
                  </a:lnTo>
                  <a:lnTo>
                    <a:pt x="101" y="202"/>
                  </a:lnTo>
                  <a:lnTo>
                    <a:pt x="92" y="202"/>
                  </a:lnTo>
                  <a:lnTo>
                    <a:pt x="92" y="192"/>
                  </a:lnTo>
                  <a:close/>
                  <a:moveTo>
                    <a:pt x="92" y="213"/>
                  </a:moveTo>
                  <a:lnTo>
                    <a:pt x="101" y="213"/>
                  </a:lnTo>
                  <a:lnTo>
                    <a:pt x="101" y="222"/>
                  </a:lnTo>
                  <a:lnTo>
                    <a:pt x="92" y="222"/>
                  </a:lnTo>
                  <a:lnTo>
                    <a:pt x="92" y="213"/>
                  </a:lnTo>
                  <a:close/>
                  <a:moveTo>
                    <a:pt x="92" y="233"/>
                  </a:moveTo>
                  <a:lnTo>
                    <a:pt x="101" y="233"/>
                  </a:lnTo>
                  <a:lnTo>
                    <a:pt x="101" y="243"/>
                  </a:lnTo>
                  <a:lnTo>
                    <a:pt x="92" y="243"/>
                  </a:lnTo>
                  <a:lnTo>
                    <a:pt x="92" y="233"/>
                  </a:lnTo>
                  <a:close/>
                  <a:moveTo>
                    <a:pt x="92" y="253"/>
                  </a:moveTo>
                  <a:lnTo>
                    <a:pt x="101" y="253"/>
                  </a:lnTo>
                  <a:lnTo>
                    <a:pt x="101" y="262"/>
                  </a:lnTo>
                  <a:lnTo>
                    <a:pt x="92" y="262"/>
                  </a:lnTo>
                  <a:lnTo>
                    <a:pt x="92" y="253"/>
                  </a:lnTo>
                  <a:close/>
                  <a:moveTo>
                    <a:pt x="92" y="273"/>
                  </a:moveTo>
                  <a:lnTo>
                    <a:pt x="101" y="273"/>
                  </a:lnTo>
                  <a:lnTo>
                    <a:pt x="101" y="283"/>
                  </a:lnTo>
                  <a:lnTo>
                    <a:pt x="92" y="283"/>
                  </a:lnTo>
                  <a:lnTo>
                    <a:pt x="92" y="273"/>
                  </a:lnTo>
                  <a:close/>
                  <a:moveTo>
                    <a:pt x="92" y="294"/>
                  </a:moveTo>
                  <a:lnTo>
                    <a:pt x="101" y="294"/>
                  </a:lnTo>
                  <a:lnTo>
                    <a:pt x="101" y="303"/>
                  </a:lnTo>
                  <a:lnTo>
                    <a:pt x="92" y="303"/>
                  </a:lnTo>
                  <a:lnTo>
                    <a:pt x="92" y="294"/>
                  </a:lnTo>
                  <a:close/>
                  <a:moveTo>
                    <a:pt x="92" y="314"/>
                  </a:moveTo>
                  <a:lnTo>
                    <a:pt x="101" y="314"/>
                  </a:lnTo>
                  <a:lnTo>
                    <a:pt x="101" y="324"/>
                  </a:lnTo>
                  <a:lnTo>
                    <a:pt x="92" y="324"/>
                  </a:lnTo>
                  <a:lnTo>
                    <a:pt x="92" y="314"/>
                  </a:lnTo>
                  <a:close/>
                  <a:moveTo>
                    <a:pt x="92" y="333"/>
                  </a:moveTo>
                  <a:lnTo>
                    <a:pt x="101" y="333"/>
                  </a:lnTo>
                  <a:lnTo>
                    <a:pt x="101" y="343"/>
                  </a:lnTo>
                  <a:lnTo>
                    <a:pt x="92" y="343"/>
                  </a:lnTo>
                  <a:lnTo>
                    <a:pt x="92" y="333"/>
                  </a:lnTo>
                  <a:close/>
                  <a:moveTo>
                    <a:pt x="92" y="354"/>
                  </a:moveTo>
                  <a:lnTo>
                    <a:pt x="101" y="354"/>
                  </a:lnTo>
                  <a:lnTo>
                    <a:pt x="101" y="364"/>
                  </a:lnTo>
                  <a:lnTo>
                    <a:pt x="92" y="364"/>
                  </a:lnTo>
                  <a:lnTo>
                    <a:pt x="92" y="354"/>
                  </a:lnTo>
                  <a:close/>
                  <a:moveTo>
                    <a:pt x="92" y="375"/>
                  </a:moveTo>
                  <a:lnTo>
                    <a:pt x="101" y="375"/>
                  </a:lnTo>
                  <a:lnTo>
                    <a:pt x="101" y="384"/>
                  </a:lnTo>
                  <a:lnTo>
                    <a:pt x="92" y="384"/>
                  </a:lnTo>
                  <a:lnTo>
                    <a:pt x="92" y="375"/>
                  </a:lnTo>
                  <a:close/>
                  <a:moveTo>
                    <a:pt x="92" y="395"/>
                  </a:moveTo>
                  <a:lnTo>
                    <a:pt x="101" y="395"/>
                  </a:lnTo>
                  <a:lnTo>
                    <a:pt x="101" y="405"/>
                  </a:lnTo>
                  <a:lnTo>
                    <a:pt x="92" y="405"/>
                  </a:lnTo>
                  <a:lnTo>
                    <a:pt x="92" y="395"/>
                  </a:lnTo>
                  <a:close/>
                  <a:moveTo>
                    <a:pt x="92" y="414"/>
                  </a:moveTo>
                  <a:lnTo>
                    <a:pt x="101" y="414"/>
                  </a:lnTo>
                  <a:lnTo>
                    <a:pt x="101" y="424"/>
                  </a:lnTo>
                  <a:lnTo>
                    <a:pt x="92" y="424"/>
                  </a:lnTo>
                  <a:lnTo>
                    <a:pt x="92" y="414"/>
                  </a:lnTo>
                  <a:close/>
                  <a:moveTo>
                    <a:pt x="92" y="435"/>
                  </a:moveTo>
                  <a:lnTo>
                    <a:pt x="101" y="435"/>
                  </a:lnTo>
                  <a:lnTo>
                    <a:pt x="101" y="444"/>
                  </a:lnTo>
                  <a:lnTo>
                    <a:pt x="92" y="444"/>
                  </a:lnTo>
                  <a:lnTo>
                    <a:pt x="92" y="435"/>
                  </a:lnTo>
                  <a:close/>
                  <a:moveTo>
                    <a:pt x="101" y="455"/>
                  </a:moveTo>
                  <a:lnTo>
                    <a:pt x="101" y="465"/>
                  </a:lnTo>
                  <a:lnTo>
                    <a:pt x="92" y="465"/>
                  </a:lnTo>
                  <a:lnTo>
                    <a:pt x="92" y="455"/>
                  </a:lnTo>
                  <a:lnTo>
                    <a:pt x="101" y="455"/>
                  </a:lnTo>
                  <a:close/>
                  <a:moveTo>
                    <a:pt x="71" y="30"/>
                  </a:moveTo>
                  <a:lnTo>
                    <a:pt x="81" y="30"/>
                  </a:lnTo>
                  <a:lnTo>
                    <a:pt x="81" y="40"/>
                  </a:lnTo>
                  <a:lnTo>
                    <a:pt x="71" y="40"/>
                  </a:lnTo>
                  <a:lnTo>
                    <a:pt x="71" y="30"/>
                  </a:lnTo>
                  <a:close/>
                  <a:moveTo>
                    <a:pt x="71" y="51"/>
                  </a:moveTo>
                  <a:lnTo>
                    <a:pt x="81" y="51"/>
                  </a:lnTo>
                  <a:lnTo>
                    <a:pt x="81" y="61"/>
                  </a:lnTo>
                  <a:lnTo>
                    <a:pt x="71" y="61"/>
                  </a:lnTo>
                  <a:lnTo>
                    <a:pt x="71" y="51"/>
                  </a:lnTo>
                  <a:close/>
                  <a:moveTo>
                    <a:pt x="71" y="72"/>
                  </a:moveTo>
                  <a:lnTo>
                    <a:pt x="81" y="72"/>
                  </a:lnTo>
                  <a:lnTo>
                    <a:pt x="81" y="81"/>
                  </a:lnTo>
                  <a:lnTo>
                    <a:pt x="71" y="81"/>
                  </a:lnTo>
                  <a:lnTo>
                    <a:pt x="71" y="72"/>
                  </a:lnTo>
                  <a:close/>
                  <a:moveTo>
                    <a:pt x="71" y="91"/>
                  </a:moveTo>
                  <a:lnTo>
                    <a:pt x="81" y="91"/>
                  </a:lnTo>
                  <a:lnTo>
                    <a:pt x="81" y="100"/>
                  </a:lnTo>
                  <a:lnTo>
                    <a:pt x="71" y="100"/>
                  </a:lnTo>
                  <a:lnTo>
                    <a:pt x="71" y="91"/>
                  </a:lnTo>
                  <a:close/>
                  <a:moveTo>
                    <a:pt x="71" y="111"/>
                  </a:moveTo>
                  <a:lnTo>
                    <a:pt x="81" y="111"/>
                  </a:lnTo>
                  <a:lnTo>
                    <a:pt x="81" y="121"/>
                  </a:lnTo>
                  <a:lnTo>
                    <a:pt x="71" y="121"/>
                  </a:lnTo>
                  <a:lnTo>
                    <a:pt x="71" y="111"/>
                  </a:lnTo>
                  <a:close/>
                  <a:moveTo>
                    <a:pt x="71" y="132"/>
                  </a:moveTo>
                  <a:lnTo>
                    <a:pt x="81" y="132"/>
                  </a:lnTo>
                  <a:lnTo>
                    <a:pt x="81" y="142"/>
                  </a:lnTo>
                  <a:lnTo>
                    <a:pt x="71" y="142"/>
                  </a:lnTo>
                  <a:lnTo>
                    <a:pt x="71" y="132"/>
                  </a:lnTo>
                  <a:close/>
                  <a:moveTo>
                    <a:pt x="71" y="152"/>
                  </a:moveTo>
                  <a:lnTo>
                    <a:pt x="81" y="152"/>
                  </a:lnTo>
                  <a:lnTo>
                    <a:pt x="81" y="162"/>
                  </a:lnTo>
                  <a:lnTo>
                    <a:pt x="71" y="162"/>
                  </a:lnTo>
                  <a:lnTo>
                    <a:pt x="71" y="152"/>
                  </a:lnTo>
                  <a:close/>
                  <a:moveTo>
                    <a:pt x="71" y="172"/>
                  </a:moveTo>
                  <a:lnTo>
                    <a:pt x="81" y="172"/>
                  </a:lnTo>
                  <a:lnTo>
                    <a:pt x="81" y="181"/>
                  </a:lnTo>
                  <a:lnTo>
                    <a:pt x="71" y="181"/>
                  </a:lnTo>
                  <a:lnTo>
                    <a:pt x="71" y="172"/>
                  </a:lnTo>
                  <a:close/>
                  <a:moveTo>
                    <a:pt x="71" y="192"/>
                  </a:moveTo>
                  <a:lnTo>
                    <a:pt x="81" y="192"/>
                  </a:lnTo>
                  <a:lnTo>
                    <a:pt x="81" y="202"/>
                  </a:lnTo>
                  <a:lnTo>
                    <a:pt x="71" y="202"/>
                  </a:lnTo>
                  <a:lnTo>
                    <a:pt x="71" y="192"/>
                  </a:lnTo>
                  <a:close/>
                  <a:moveTo>
                    <a:pt x="71" y="213"/>
                  </a:moveTo>
                  <a:lnTo>
                    <a:pt x="81" y="213"/>
                  </a:lnTo>
                  <a:lnTo>
                    <a:pt x="81" y="222"/>
                  </a:lnTo>
                  <a:lnTo>
                    <a:pt x="71" y="222"/>
                  </a:lnTo>
                  <a:lnTo>
                    <a:pt x="71" y="213"/>
                  </a:lnTo>
                  <a:close/>
                  <a:moveTo>
                    <a:pt x="71" y="233"/>
                  </a:moveTo>
                  <a:lnTo>
                    <a:pt x="81" y="233"/>
                  </a:lnTo>
                  <a:lnTo>
                    <a:pt x="81" y="243"/>
                  </a:lnTo>
                  <a:lnTo>
                    <a:pt x="71" y="243"/>
                  </a:lnTo>
                  <a:lnTo>
                    <a:pt x="71" y="233"/>
                  </a:lnTo>
                  <a:close/>
                  <a:moveTo>
                    <a:pt x="71" y="253"/>
                  </a:moveTo>
                  <a:lnTo>
                    <a:pt x="81" y="253"/>
                  </a:lnTo>
                  <a:lnTo>
                    <a:pt x="81" y="262"/>
                  </a:lnTo>
                  <a:lnTo>
                    <a:pt x="71" y="262"/>
                  </a:lnTo>
                  <a:lnTo>
                    <a:pt x="71" y="253"/>
                  </a:lnTo>
                  <a:close/>
                  <a:moveTo>
                    <a:pt x="71" y="273"/>
                  </a:moveTo>
                  <a:lnTo>
                    <a:pt x="81" y="273"/>
                  </a:lnTo>
                  <a:lnTo>
                    <a:pt x="81" y="283"/>
                  </a:lnTo>
                  <a:lnTo>
                    <a:pt x="71" y="283"/>
                  </a:lnTo>
                  <a:lnTo>
                    <a:pt x="71" y="273"/>
                  </a:lnTo>
                  <a:close/>
                  <a:moveTo>
                    <a:pt x="71" y="294"/>
                  </a:moveTo>
                  <a:lnTo>
                    <a:pt x="81" y="294"/>
                  </a:lnTo>
                  <a:lnTo>
                    <a:pt x="81" y="303"/>
                  </a:lnTo>
                  <a:lnTo>
                    <a:pt x="71" y="303"/>
                  </a:lnTo>
                  <a:lnTo>
                    <a:pt x="71" y="294"/>
                  </a:lnTo>
                  <a:close/>
                  <a:moveTo>
                    <a:pt x="71" y="314"/>
                  </a:moveTo>
                  <a:lnTo>
                    <a:pt x="81" y="314"/>
                  </a:lnTo>
                  <a:lnTo>
                    <a:pt x="81" y="324"/>
                  </a:lnTo>
                  <a:lnTo>
                    <a:pt x="71" y="324"/>
                  </a:lnTo>
                  <a:lnTo>
                    <a:pt x="71" y="314"/>
                  </a:lnTo>
                  <a:close/>
                  <a:moveTo>
                    <a:pt x="71" y="333"/>
                  </a:moveTo>
                  <a:lnTo>
                    <a:pt x="81" y="333"/>
                  </a:lnTo>
                  <a:lnTo>
                    <a:pt x="81" y="343"/>
                  </a:lnTo>
                  <a:lnTo>
                    <a:pt x="71" y="343"/>
                  </a:lnTo>
                  <a:lnTo>
                    <a:pt x="71" y="333"/>
                  </a:lnTo>
                  <a:close/>
                  <a:moveTo>
                    <a:pt x="71" y="354"/>
                  </a:moveTo>
                  <a:lnTo>
                    <a:pt x="81" y="354"/>
                  </a:lnTo>
                  <a:lnTo>
                    <a:pt x="81" y="364"/>
                  </a:lnTo>
                  <a:lnTo>
                    <a:pt x="71" y="364"/>
                  </a:lnTo>
                  <a:lnTo>
                    <a:pt x="71" y="354"/>
                  </a:lnTo>
                  <a:close/>
                  <a:moveTo>
                    <a:pt x="71" y="375"/>
                  </a:moveTo>
                  <a:lnTo>
                    <a:pt x="81" y="375"/>
                  </a:lnTo>
                  <a:lnTo>
                    <a:pt x="81" y="384"/>
                  </a:lnTo>
                  <a:lnTo>
                    <a:pt x="71" y="384"/>
                  </a:lnTo>
                  <a:lnTo>
                    <a:pt x="71" y="375"/>
                  </a:lnTo>
                  <a:close/>
                  <a:moveTo>
                    <a:pt x="71" y="395"/>
                  </a:moveTo>
                  <a:lnTo>
                    <a:pt x="81" y="395"/>
                  </a:lnTo>
                  <a:lnTo>
                    <a:pt x="81" y="405"/>
                  </a:lnTo>
                  <a:lnTo>
                    <a:pt x="71" y="405"/>
                  </a:lnTo>
                  <a:lnTo>
                    <a:pt x="71" y="395"/>
                  </a:lnTo>
                  <a:close/>
                  <a:moveTo>
                    <a:pt x="71" y="414"/>
                  </a:moveTo>
                  <a:lnTo>
                    <a:pt x="81" y="414"/>
                  </a:lnTo>
                  <a:lnTo>
                    <a:pt x="81" y="424"/>
                  </a:lnTo>
                  <a:lnTo>
                    <a:pt x="71" y="424"/>
                  </a:lnTo>
                  <a:lnTo>
                    <a:pt x="71" y="414"/>
                  </a:lnTo>
                  <a:close/>
                  <a:moveTo>
                    <a:pt x="71" y="435"/>
                  </a:moveTo>
                  <a:lnTo>
                    <a:pt x="81" y="435"/>
                  </a:lnTo>
                  <a:lnTo>
                    <a:pt x="81" y="444"/>
                  </a:lnTo>
                  <a:lnTo>
                    <a:pt x="71" y="444"/>
                  </a:lnTo>
                  <a:lnTo>
                    <a:pt x="71" y="435"/>
                  </a:lnTo>
                  <a:close/>
                  <a:moveTo>
                    <a:pt x="81" y="455"/>
                  </a:moveTo>
                  <a:lnTo>
                    <a:pt x="81" y="465"/>
                  </a:lnTo>
                  <a:lnTo>
                    <a:pt x="71" y="465"/>
                  </a:lnTo>
                  <a:lnTo>
                    <a:pt x="71" y="455"/>
                  </a:lnTo>
                  <a:lnTo>
                    <a:pt x="81" y="455"/>
                  </a:lnTo>
                  <a:close/>
                  <a:moveTo>
                    <a:pt x="51" y="30"/>
                  </a:moveTo>
                  <a:lnTo>
                    <a:pt x="60" y="30"/>
                  </a:lnTo>
                  <a:lnTo>
                    <a:pt x="60" y="40"/>
                  </a:lnTo>
                  <a:lnTo>
                    <a:pt x="51" y="40"/>
                  </a:lnTo>
                  <a:lnTo>
                    <a:pt x="51" y="30"/>
                  </a:lnTo>
                  <a:close/>
                  <a:moveTo>
                    <a:pt x="51" y="51"/>
                  </a:moveTo>
                  <a:lnTo>
                    <a:pt x="60" y="51"/>
                  </a:lnTo>
                  <a:lnTo>
                    <a:pt x="60" y="61"/>
                  </a:lnTo>
                  <a:lnTo>
                    <a:pt x="51" y="61"/>
                  </a:lnTo>
                  <a:lnTo>
                    <a:pt x="51" y="51"/>
                  </a:lnTo>
                  <a:close/>
                  <a:moveTo>
                    <a:pt x="51" y="72"/>
                  </a:moveTo>
                  <a:lnTo>
                    <a:pt x="60" y="72"/>
                  </a:lnTo>
                  <a:lnTo>
                    <a:pt x="60" y="81"/>
                  </a:lnTo>
                  <a:lnTo>
                    <a:pt x="51" y="81"/>
                  </a:lnTo>
                  <a:lnTo>
                    <a:pt x="51" y="72"/>
                  </a:lnTo>
                  <a:close/>
                  <a:moveTo>
                    <a:pt x="51" y="91"/>
                  </a:moveTo>
                  <a:lnTo>
                    <a:pt x="60" y="91"/>
                  </a:lnTo>
                  <a:lnTo>
                    <a:pt x="60" y="100"/>
                  </a:lnTo>
                  <a:lnTo>
                    <a:pt x="51" y="100"/>
                  </a:lnTo>
                  <a:lnTo>
                    <a:pt x="51" y="91"/>
                  </a:lnTo>
                  <a:close/>
                  <a:moveTo>
                    <a:pt x="51" y="111"/>
                  </a:moveTo>
                  <a:lnTo>
                    <a:pt x="60" y="111"/>
                  </a:lnTo>
                  <a:lnTo>
                    <a:pt x="60" y="121"/>
                  </a:lnTo>
                  <a:lnTo>
                    <a:pt x="51" y="121"/>
                  </a:lnTo>
                  <a:lnTo>
                    <a:pt x="51" y="111"/>
                  </a:lnTo>
                  <a:close/>
                  <a:moveTo>
                    <a:pt x="51" y="132"/>
                  </a:moveTo>
                  <a:lnTo>
                    <a:pt x="60" y="132"/>
                  </a:lnTo>
                  <a:lnTo>
                    <a:pt x="60" y="142"/>
                  </a:lnTo>
                  <a:lnTo>
                    <a:pt x="51" y="142"/>
                  </a:lnTo>
                  <a:lnTo>
                    <a:pt x="51" y="132"/>
                  </a:lnTo>
                  <a:close/>
                  <a:moveTo>
                    <a:pt x="51" y="152"/>
                  </a:moveTo>
                  <a:lnTo>
                    <a:pt x="60" y="152"/>
                  </a:lnTo>
                  <a:lnTo>
                    <a:pt x="60" y="162"/>
                  </a:lnTo>
                  <a:lnTo>
                    <a:pt x="51" y="162"/>
                  </a:lnTo>
                  <a:lnTo>
                    <a:pt x="51" y="152"/>
                  </a:lnTo>
                  <a:close/>
                  <a:moveTo>
                    <a:pt x="51" y="172"/>
                  </a:moveTo>
                  <a:lnTo>
                    <a:pt x="60" y="172"/>
                  </a:lnTo>
                  <a:lnTo>
                    <a:pt x="60" y="181"/>
                  </a:lnTo>
                  <a:lnTo>
                    <a:pt x="51" y="181"/>
                  </a:lnTo>
                  <a:lnTo>
                    <a:pt x="51" y="172"/>
                  </a:lnTo>
                  <a:close/>
                  <a:moveTo>
                    <a:pt x="51" y="192"/>
                  </a:moveTo>
                  <a:lnTo>
                    <a:pt x="60" y="192"/>
                  </a:lnTo>
                  <a:lnTo>
                    <a:pt x="60" y="202"/>
                  </a:lnTo>
                  <a:lnTo>
                    <a:pt x="51" y="202"/>
                  </a:lnTo>
                  <a:lnTo>
                    <a:pt x="51" y="192"/>
                  </a:lnTo>
                  <a:close/>
                  <a:moveTo>
                    <a:pt x="51" y="213"/>
                  </a:moveTo>
                  <a:lnTo>
                    <a:pt x="60" y="213"/>
                  </a:lnTo>
                  <a:lnTo>
                    <a:pt x="60" y="222"/>
                  </a:lnTo>
                  <a:lnTo>
                    <a:pt x="51" y="222"/>
                  </a:lnTo>
                  <a:lnTo>
                    <a:pt x="51" y="213"/>
                  </a:lnTo>
                  <a:close/>
                  <a:moveTo>
                    <a:pt x="51" y="233"/>
                  </a:moveTo>
                  <a:lnTo>
                    <a:pt x="60" y="233"/>
                  </a:lnTo>
                  <a:lnTo>
                    <a:pt x="60" y="243"/>
                  </a:lnTo>
                  <a:lnTo>
                    <a:pt x="51" y="243"/>
                  </a:lnTo>
                  <a:lnTo>
                    <a:pt x="51" y="233"/>
                  </a:lnTo>
                  <a:close/>
                  <a:moveTo>
                    <a:pt x="51" y="253"/>
                  </a:moveTo>
                  <a:lnTo>
                    <a:pt x="60" y="253"/>
                  </a:lnTo>
                  <a:lnTo>
                    <a:pt x="60" y="262"/>
                  </a:lnTo>
                  <a:lnTo>
                    <a:pt x="51" y="262"/>
                  </a:lnTo>
                  <a:lnTo>
                    <a:pt x="51" y="253"/>
                  </a:lnTo>
                  <a:close/>
                  <a:moveTo>
                    <a:pt x="51" y="273"/>
                  </a:moveTo>
                  <a:lnTo>
                    <a:pt x="60" y="273"/>
                  </a:lnTo>
                  <a:lnTo>
                    <a:pt x="60" y="283"/>
                  </a:lnTo>
                  <a:lnTo>
                    <a:pt x="51" y="283"/>
                  </a:lnTo>
                  <a:lnTo>
                    <a:pt x="51" y="273"/>
                  </a:lnTo>
                  <a:close/>
                  <a:moveTo>
                    <a:pt x="51" y="294"/>
                  </a:moveTo>
                  <a:lnTo>
                    <a:pt x="60" y="294"/>
                  </a:lnTo>
                  <a:lnTo>
                    <a:pt x="60" y="303"/>
                  </a:lnTo>
                  <a:lnTo>
                    <a:pt x="51" y="303"/>
                  </a:lnTo>
                  <a:lnTo>
                    <a:pt x="51" y="294"/>
                  </a:lnTo>
                  <a:close/>
                  <a:moveTo>
                    <a:pt x="51" y="314"/>
                  </a:moveTo>
                  <a:lnTo>
                    <a:pt x="60" y="314"/>
                  </a:lnTo>
                  <a:lnTo>
                    <a:pt x="60" y="324"/>
                  </a:lnTo>
                  <a:lnTo>
                    <a:pt x="51" y="324"/>
                  </a:lnTo>
                  <a:lnTo>
                    <a:pt x="51" y="314"/>
                  </a:lnTo>
                  <a:close/>
                  <a:moveTo>
                    <a:pt x="51" y="333"/>
                  </a:moveTo>
                  <a:lnTo>
                    <a:pt x="60" y="333"/>
                  </a:lnTo>
                  <a:lnTo>
                    <a:pt x="60" y="343"/>
                  </a:lnTo>
                  <a:lnTo>
                    <a:pt x="51" y="343"/>
                  </a:lnTo>
                  <a:lnTo>
                    <a:pt x="51" y="333"/>
                  </a:lnTo>
                  <a:close/>
                  <a:moveTo>
                    <a:pt x="51" y="354"/>
                  </a:moveTo>
                  <a:lnTo>
                    <a:pt x="60" y="354"/>
                  </a:lnTo>
                  <a:lnTo>
                    <a:pt x="60" y="364"/>
                  </a:lnTo>
                  <a:lnTo>
                    <a:pt x="51" y="364"/>
                  </a:lnTo>
                  <a:lnTo>
                    <a:pt x="51" y="354"/>
                  </a:lnTo>
                  <a:close/>
                  <a:moveTo>
                    <a:pt x="51" y="375"/>
                  </a:moveTo>
                  <a:lnTo>
                    <a:pt x="60" y="375"/>
                  </a:lnTo>
                  <a:lnTo>
                    <a:pt x="60" y="384"/>
                  </a:lnTo>
                  <a:lnTo>
                    <a:pt x="51" y="384"/>
                  </a:lnTo>
                  <a:lnTo>
                    <a:pt x="51" y="375"/>
                  </a:lnTo>
                  <a:close/>
                  <a:moveTo>
                    <a:pt x="51" y="395"/>
                  </a:moveTo>
                  <a:lnTo>
                    <a:pt x="60" y="395"/>
                  </a:lnTo>
                  <a:lnTo>
                    <a:pt x="60" y="405"/>
                  </a:lnTo>
                  <a:lnTo>
                    <a:pt x="51" y="405"/>
                  </a:lnTo>
                  <a:lnTo>
                    <a:pt x="51" y="395"/>
                  </a:lnTo>
                  <a:close/>
                  <a:moveTo>
                    <a:pt x="51" y="414"/>
                  </a:moveTo>
                  <a:lnTo>
                    <a:pt x="60" y="414"/>
                  </a:lnTo>
                  <a:lnTo>
                    <a:pt x="60" y="424"/>
                  </a:lnTo>
                  <a:lnTo>
                    <a:pt x="51" y="424"/>
                  </a:lnTo>
                  <a:lnTo>
                    <a:pt x="51" y="414"/>
                  </a:lnTo>
                  <a:close/>
                  <a:moveTo>
                    <a:pt x="51" y="435"/>
                  </a:moveTo>
                  <a:lnTo>
                    <a:pt x="60" y="435"/>
                  </a:lnTo>
                  <a:lnTo>
                    <a:pt x="60" y="444"/>
                  </a:lnTo>
                  <a:lnTo>
                    <a:pt x="51" y="444"/>
                  </a:lnTo>
                  <a:lnTo>
                    <a:pt x="51" y="435"/>
                  </a:lnTo>
                  <a:close/>
                  <a:moveTo>
                    <a:pt x="60" y="455"/>
                  </a:moveTo>
                  <a:lnTo>
                    <a:pt x="60" y="465"/>
                  </a:lnTo>
                  <a:lnTo>
                    <a:pt x="51" y="465"/>
                  </a:lnTo>
                  <a:lnTo>
                    <a:pt x="51" y="455"/>
                  </a:lnTo>
                  <a:lnTo>
                    <a:pt x="60" y="455"/>
                  </a:lnTo>
                  <a:close/>
                  <a:moveTo>
                    <a:pt x="31" y="30"/>
                  </a:moveTo>
                  <a:lnTo>
                    <a:pt x="41" y="30"/>
                  </a:lnTo>
                  <a:lnTo>
                    <a:pt x="41" y="40"/>
                  </a:lnTo>
                  <a:lnTo>
                    <a:pt x="31" y="40"/>
                  </a:lnTo>
                  <a:lnTo>
                    <a:pt x="31" y="30"/>
                  </a:lnTo>
                  <a:close/>
                  <a:moveTo>
                    <a:pt x="31" y="51"/>
                  </a:moveTo>
                  <a:lnTo>
                    <a:pt x="41" y="51"/>
                  </a:lnTo>
                  <a:lnTo>
                    <a:pt x="41" y="61"/>
                  </a:lnTo>
                  <a:lnTo>
                    <a:pt x="31" y="61"/>
                  </a:lnTo>
                  <a:lnTo>
                    <a:pt x="31" y="51"/>
                  </a:lnTo>
                  <a:close/>
                  <a:moveTo>
                    <a:pt x="31" y="72"/>
                  </a:moveTo>
                  <a:lnTo>
                    <a:pt x="41" y="72"/>
                  </a:lnTo>
                  <a:lnTo>
                    <a:pt x="41" y="81"/>
                  </a:lnTo>
                  <a:lnTo>
                    <a:pt x="31" y="81"/>
                  </a:lnTo>
                  <a:lnTo>
                    <a:pt x="31" y="72"/>
                  </a:lnTo>
                  <a:close/>
                  <a:moveTo>
                    <a:pt x="31" y="91"/>
                  </a:moveTo>
                  <a:lnTo>
                    <a:pt x="41" y="91"/>
                  </a:lnTo>
                  <a:lnTo>
                    <a:pt x="41" y="100"/>
                  </a:lnTo>
                  <a:lnTo>
                    <a:pt x="31" y="100"/>
                  </a:lnTo>
                  <a:lnTo>
                    <a:pt x="31" y="91"/>
                  </a:lnTo>
                  <a:close/>
                  <a:moveTo>
                    <a:pt x="31" y="111"/>
                  </a:moveTo>
                  <a:lnTo>
                    <a:pt x="41" y="111"/>
                  </a:lnTo>
                  <a:lnTo>
                    <a:pt x="41" y="121"/>
                  </a:lnTo>
                  <a:lnTo>
                    <a:pt x="31" y="121"/>
                  </a:lnTo>
                  <a:lnTo>
                    <a:pt x="31" y="111"/>
                  </a:lnTo>
                  <a:close/>
                  <a:moveTo>
                    <a:pt x="31" y="132"/>
                  </a:moveTo>
                  <a:lnTo>
                    <a:pt x="41" y="132"/>
                  </a:lnTo>
                  <a:lnTo>
                    <a:pt x="41" y="142"/>
                  </a:lnTo>
                  <a:lnTo>
                    <a:pt x="31" y="142"/>
                  </a:lnTo>
                  <a:lnTo>
                    <a:pt x="31" y="132"/>
                  </a:lnTo>
                  <a:close/>
                  <a:moveTo>
                    <a:pt x="31" y="152"/>
                  </a:moveTo>
                  <a:lnTo>
                    <a:pt x="41" y="152"/>
                  </a:lnTo>
                  <a:lnTo>
                    <a:pt x="41" y="162"/>
                  </a:lnTo>
                  <a:lnTo>
                    <a:pt x="31" y="162"/>
                  </a:lnTo>
                  <a:lnTo>
                    <a:pt x="31" y="152"/>
                  </a:lnTo>
                  <a:close/>
                  <a:moveTo>
                    <a:pt x="31" y="172"/>
                  </a:moveTo>
                  <a:lnTo>
                    <a:pt x="41" y="172"/>
                  </a:lnTo>
                  <a:lnTo>
                    <a:pt x="41" y="181"/>
                  </a:lnTo>
                  <a:lnTo>
                    <a:pt x="31" y="181"/>
                  </a:lnTo>
                  <a:lnTo>
                    <a:pt x="31" y="172"/>
                  </a:lnTo>
                  <a:close/>
                  <a:moveTo>
                    <a:pt x="31" y="192"/>
                  </a:moveTo>
                  <a:lnTo>
                    <a:pt x="41" y="192"/>
                  </a:lnTo>
                  <a:lnTo>
                    <a:pt x="41" y="202"/>
                  </a:lnTo>
                  <a:lnTo>
                    <a:pt x="31" y="202"/>
                  </a:lnTo>
                  <a:lnTo>
                    <a:pt x="31" y="192"/>
                  </a:lnTo>
                  <a:close/>
                  <a:moveTo>
                    <a:pt x="31" y="213"/>
                  </a:moveTo>
                  <a:lnTo>
                    <a:pt x="41" y="213"/>
                  </a:lnTo>
                  <a:lnTo>
                    <a:pt x="41" y="222"/>
                  </a:lnTo>
                  <a:lnTo>
                    <a:pt x="31" y="222"/>
                  </a:lnTo>
                  <a:lnTo>
                    <a:pt x="31" y="213"/>
                  </a:lnTo>
                  <a:close/>
                  <a:moveTo>
                    <a:pt x="31" y="233"/>
                  </a:moveTo>
                  <a:lnTo>
                    <a:pt x="41" y="233"/>
                  </a:lnTo>
                  <a:lnTo>
                    <a:pt x="41" y="243"/>
                  </a:lnTo>
                  <a:lnTo>
                    <a:pt x="31" y="243"/>
                  </a:lnTo>
                  <a:lnTo>
                    <a:pt x="31" y="233"/>
                  </a:lnTo>
                  <a:close/>
                  <a:moveTo>
                    <a:pt x="31" y="253"/>
                  </a:moveTo>
                  <a:lnTo>
                    <a:pt x="41" y="253"/>
                  </a:lnTo>
                  <a:lnTo>
                    <a:pt x="41" y="262"/>
                  </a:lnTo>
                  <a:lnTo>
                    <a:pt x="31" y="262"/>
                  </a:lnTo>
                  <a:lnTo>
                    <a:pt x="31" y="253"/>
                  </a:lnTo>
                  <a:close/>
                  <a:moveTo>
                    <a:pt x="31" y="273"/>
                  </a:moveTo>
                  <a:lnTo>
                    <a:pt x="41" y="273"/>
                  </a:lnTo>
                  <a:lnTo>
                    <a:pt x="41" y="283"/>
                  </a:lnTo>
                  <a:lnTo>
                    <a:pt x="31" y="283"/>
                  </a:lnTo>
                  <a:lnTo>
                    <a:pt x="31" y="273"/>
                  </a:lnTo>
                  <a:close/>
                  <a:moveTo>
                    <a:pt x="31" y="294"/>
                  </a:moveTo>
                  <a:lnTo>
                    <a:pt x="41" y="294"/>
                  </a:lnTo>
                  <a:lnTo>
                    <a:pt x="41" y="303"/>
                  </a:lnTo>
                  <a:lnTo>
                    <a:pt x="31" y="303"/>
                  </a:lnTo>
                  <a:lnTo>
                    <a:pt x="31" y="294"/>
                  </a:lnTo>
                  <a:close/>
                  <a:moveTo>
                    <a:pt x="31" y="314"/>
                  </a:moveTo>
                  <a:lnTo>
                    <a:pt x="41" y="314"/>
                  </a:lnTo>
                  <a:lnTo>
                    <a:pt x="41" y="324"/>
                  </a:lnTo>
                  <a:lnTo>
                    <a:pt x="31" y="324"/>
                  </a:lnTo>
                  <a:lnTo>
                    <a:pt x="31" y="314"/>
                  </a:lnTo>
                  <a:close/>
                  <a:moveTo>
                    <a:pt x="31" y="333"/>
                  </a:moveTo>
                  <a:lnTo>
                    <a:pt x="41" y="333"/>
                  </a:lnTo>
                  <a:lnTo>
                    <a:pt x="41" y="343"/>
                  </a:lnTo>
                  <a:lnTo>
                    <a:pt x="31" y="343"/>
                  </a:lnTo>
                  <a:lnTo>
                    <a:pt x="31" y="333"/>
                  </a:lnTo>
                  <a:close/>
                  <a:moveTo>
                    <a:pt x="31" y="354"/>
                  </a:moveTo>
                  <a:lnTo>
                    <a:pt x="41" y="354"/>
                  </a:lnTo>
                  <a:lnTo>
                    <a:pt x="41" y="364"/>
                  </a:lnTo>
                  <a:lnTo>
                    <a:pt x="31" y="364"/>
                  </a:lnTo>
                  <a:lnTo>
                    <a:pt x="31" y="354"/>
                  </a:lnTo>
                  <a:close/>
                  <a:moveTo>
                    <a:pt x="31" y="375"/>
                  </a:moveTo>
                  <a:lnTo>
                    <a:pt x="41" y="375"/>
                  </a:lnTo>
                  <a:lnTo>
                    <a:pt x="41" y="384"/>
                  </a:lnTo>
                  <a:lnTo>
                    <a:pt x="31" y="384"/>
                  </a:lnTo>
                  <a:lnTo>
                    <a:pt x="31" y="375"/>
                  </a:lnTo>
                  <a:close/>
                  <a:moveTo>
                    <a:pt x="31" y="395"/>
                  </a:moveTo>
                  <a:lnTo>
                    <a:pt x="41" y="395"/>
                  </a:lnTo>
                  <a:lnTo>
                    <a:pt x="41" y="405"/>
                  </a:lnTo>
                  <a:lnTo>
                    <a:pt x="31" y="405"/>
                  </a:lnTo>
                  <a:lnTo>
                    <a:pt x="31" y="395"/>
                  </a:lnTo>
                  <a:close/>
                  <a:moveTo>
                    <a:pt x="31" y="414"/>
                  </a:moveTo>
                  <a:lnTo>
                    <a:pt x="41" y="414"/>
                  </a:lnTo>
                  <a:lnTo>
                    <a:pt x="41" y="424"/>
                  </a:lnTo>
                  <a:lnTo>
                    <a:pt x="31" y="424"/>
                  </a:lnTo>
                  <a:lnTo>
                    <a:pt x="31" y="414"/>
                  </a:lnTo>
                  <a:close/>
                  <a:moveTo>
                    <a:pt x="31" y="435"/>
                  </a:moveTo>
                  <a:lnTo>
                    <a:pt x="41" y="435"/>
                  </a:lnTo>
                  <a:lnTo>
                    <a:pt x="41" y="444"/>
                  </a:lnTo>
                  <a:lnTo>
                    <a:pt x="31" y="444"/>
                  </a:lnTo>
                  <a:lnTo>
                    <a:pt x="31" y="435"/>
                  </a:lnTo>
                  <a:close/>
                  <a:moveTo>
                    <a:pt x="31" y="455"/>
                  </a:moveTo>
                  <a:lnTo>
                    <a:pt x="41" y="455"/>
                  </a:lnTo>
                  <a:lnTo>
                    <a:pt x="41" y="465"/>
                  </a:lnTo>
                  <a:lnTo>
                    <a:pt x="31" y="465"/>
                  </a:lnTo>
                  <a:lnTo>
                    <a:pt x="31" y="455"/>
                  </a:lnTo>
                  <a:close/>
                  <a:moveTo>
                    <a:pt x="31" y="476"/>
                  </a:moveTo>
                  <a:lnTo>
                    <a:pt x="41" y="476"/>
                  </a:lnTo>
                  <a:lnTo>
                    <a:pt x="41" y="486"/>
                  </a:lnTo>
                  <a:lnTo>
                    <a:pt x="31" y="486"/>
                  </a:lnTo>
                  <a:lnTo>
                    <a:pt x="31" y="476"/>
                  </a:lnTo>
                  <a:close/>
                  <a:moveTo>
                    <a:pt x="31" y="495"/>
                  </a:moveTo>
                  <a:lnTo>
                    <a:pt x="41" y="495"/>
                  </a:lnTo>
                  <a:lnTo>
                    <a:pt x="41" y="505"/>
                  </a:lnTo>
                  <a:lnTo>
                    <a:pt x="31" y="505"/>
                  </a:lnTo>
                  <a:lnTo>
                    <a:pt x="31" y="495"/>
                  </a:lnTo>
                  <a:close/>
                  <a:moveTo>
                    <a:pt x="31" y="516"/>
                  </a:moveTo>
                  <a:lnTo>
                    <a:pt x="41" y="516"/>
                  </a:lnTo>
                  <a:lnTo>
                    <a:pt x="41" y="525"/>
                  </a:lnTo>
                  <a:lnTo>
                    <a:pt x="31" y="525"/>
                  </a:lnTo>
                  <a:lnTo>
                    <a:pt x="31" y="516"/>
                  </a:lnTo>
                  <a:close/>
                  <a:moveTo>
                    <a:pt x="31" y="546"/>
                  </a:moveTo>
                  <a:lnTo>
                    <a:pt x="31" y="536"/>
                  </a:lnTo>
                  <a:lnTo>
                    <a:pt x="41" y="536"/>
                  </a:lnTo>
                  <a:lnTo>
                    <a:pt x="41" y="546"/>
                  </a:lnTo>
                  <a:lnTo>
                    <a:pt x="31" y="546"/>
                  </a:lnTo>
                  <a:close/>
                  <a:moveTo>
                    <a:pt x="51" y="546"/>
                  </a:moveTo>
                  <a:lnTo>
                    <a:pt x="51" y="536"/>
                  </a:lnTo>
                  <a:lnTo>
                    <a:pt x="60" y="536"/>
                  </a:lnTo>
                  <a:lnTo>
                    <a:pt x="60" y="546"/>
                  </a:lnTo>
                  <a:lnTo>
                    <a:pt x="51" y="546"/>
                  </a:lnTo>
                  <a:close/>
                  <a:moveTo>
                    <a:pt x="71" y="546"/>
                  </a:moveTo>
                  <a:lnTo>
                    <a:pt x="71" y="536"/>
                  </a:lnTo>
                  <a:lnTo>
                    <a:pt x="81" y="536"/>
                  </a:lnTo>
                  <a:lnTo>
                    <a:pt x="81" y="546"/>
                  </a:lnTo>
                  <a:lnTo>
                    <a:pt x="71" y="546"/>
                  </a:lnTo>
                  <a:close/>
                  <a:moveTo>
                    <a:pt x="92" y="546"/>
                  </a:moveTo>
                  <a:lnTo>
                    <a:pt x="92" y="536"/>
                  </a:lnTo>
                  <a:lnTo>
                    <a:pt x="101" y="536"/>
                  </a:lnTo>
                  <a:lnTo>
                    <a:pt x="101" y="546"/>
                  </a:lnTo>
                  <a:lnTo>
                    <a:pt x="92" y="546"/>
                  </a:lnTo>
                  <a:close/>
                  <a:moveTo>
                    <a:pt x="112" y="546"/>
                  </a:moveTo>
                  <a:lnTo>
                    <a:pt x="112" y="536"/>
                  </a:lnTo>
                  <a:lnTo>
                    <a:pt x="122" y="536"/>
                  </a:lnTo>
                  <a:lnTo>
                    <a:pt x="122" y="546"/>
                  </a:lnTo>
                  <a:lnTo>
                    <a:pt x="112" y="546"/>
                  </a:lnTo>
                  <a:close/>
                  <a:moveTo>
                    <a:pt x="132" y="546"/>
                  </a:moveTo>
                  <a:lnTo>
                    <a:pt x="132" y="536"/>
                  </a:lnTo>
                  <a:lnTo>
                    <a:pt x="141" y="536"/>
                  </a:lnTo>
                  <a:lnTo>
                    <a:pt x="141" y="546"/>
                  </a:lnTo>
                  <a:lnTo>
                    <a:pt x="132" y="546"/>
                  </a:lnTo>
                  <a:close/>
                  <a:moveTo>
                    <a:pt x="152" y="546"/>
                  </a:moveTo>
                  <a:lnTo>
                    <a:pt x="152" y="536"/>
                  </a:lnTo>
                  <a:lnTo>
                    <a:pt x="162" y="536"/>
                  </a:lnTo>
                  <a:lnTo>
                    <a:pt x="162" y="546"/>
                  </a:lnTo>
                  <a:lnTo>
                    <a:pt x="152" y="546"/>
                  </a:lnTo>
                  <a:close/>
                  <a:moveTo>
                    <a:pt x="173" y="546"/>
                  </a:moveTo>
                  <a:lnTo>
                    <a:pt x="173" y="536"/>
                  </a:lnTo>
                  <a:lnTo>
                    <a:pt x="182" y="536"/>
                  </a:lnTo>
                  <a:lnTo>
                    <a:pt x="182" y="546"/>
                  </a:lnTo>
                  <a:lnTo>
                    <a:pt x="173" y="546"/>
                  </a:lnTo>
                  <a:close/>
                  <a:moveTo>
                    <a:pt x="193" y="546"/>
                  </a:moveTo>
                  <a:lnTo>
                    <a:pt x="193" y="536"/>
                  </a:lnTo>
                  <a:lnTo>
                    <a:pt x="203" y="536"/>
                  </a:lnTo>
                  <a:lnTo>
                    <a:pt x="203" y="546"/>
                  </a:lnTo>
                  <a:lnTo>
                    <a:pt x="193" y="546"/>
                  </a:lnTo>
                  <a:close/>
                  <a:moveTo>
                    <a:pt x="213" y="546"/>
                  </a:moveTo>
                  <a:lnTo>
                    <a:pt x="213" y="536"/>
                  </a:lnTo>
                  <a:lnTo>
                    <a:pt x="222" y="536"/>
                  </a:lnTo>
                  <a:lnTo>
                    <a:pt x="222" y="546"/>
                  </a:lnTo>
                  <a:lnTo>
                    <a:pt x="213" y="546"/>
                  </a:lnTo>
                  <a:close/>
                  <a:moveTo>
                    <a:pt x="233" y="546"/>
                  </a:moveTo>
                  <a:lnTo>
                    <a:pt x="233" y="536"/>
                  </a:lnTo>
                  <a:lnTo>
                    <a:pt x="243" y="536"/>
                  </a:lnTo>
                  <a:lnTo>
                    <a:pt x="243" y="546"/>
                  </a:lnTo>
                  <a:lnTo>
                    <a:pt x="233" y="546"/>
                  </a:lnTo>
                  <a:close/>
                  <a:moveTo>
                    <a:pt x="254" y="546"/>
                  </a:moveTo>
                  <a:lnTo>
                    <a:pt x="254" y="536"/>
                  </a:lnTo>
                  <a:lnTo>
                    <a:pt x="263" y="536"/>
                  </a:lnTo>
                  <a:lnTo>
                    <a:pt x="263" y="546"/>
                  </a:lnTo>
                  <a:lnTo>
                    <a:pt x="254" y="546"/>
                  </a:lnTo>
                  <a:close/>
                  <a:moveTo>
                    <a:pt x="274" y="546"/>
                  </a:moveTo>
                  <a:lnTo>
                    <a:pt x="274" y="536"/>
                  </a:lnTo>
                  <a:lnTo>
                    <a:pt x="284" y="536"/>
                  </a:lnTo>
                  <a:lnTo>
                    <a:pt x="284" y="546"/>
                  </a:lnTo>
                  <a:lnTo>
                    <a:pt x="274" y="546"/>
                  </a:lnTo>
                  <a:close/>
                  <a:moveTo>
                    <a:pt x="293" y="546"/>
                  </a:moveTo>
                  <a:lnTo>
                    <a:pt x="293" y="536"/>
                  </a:lnTo>
                  <a:lnTo>
                    <a:pt x="303" y="536"/>
                  </a:lnTo>
                  <a:lnTo>
                    <a:pt x="303" y="546"/>
                  </a:lnTo>
                  <a:lnTo>
                    <a:pt x="293" y="546"/>
                  </a:lnTo>
                  <a:close/>
                  <a:moveTo>
                    <a:pt x="314" y="546"/>
                  </a:moveTo>
                  <a:lnTo>
                    <a:pt x="314" y="536"/>
                  </a:lnTo>
                  <a:lnTo>
                    <a:pt x="324" y="536"/>
                  </a:lnTo>
                  <a:lnTo>
                    <a:pt x="324" y="546"/>
                  </a:lnTo>
                  <a:lnTo>
                    <a:pt x="314" y="546"/>
                  </a:lnTo>
                  <a:close/>
                  <a:moveTo>
                    <a:pt x="335" y="546"/>
                  </a:moveTo>
                  <a:lnTo>
                    <a:pt x="335" y="536"/>
                  </a:lnTo>
                  <a:lnTo>
                    <a:pt x="344" y="536"/>
                  </a:lnTo>
                  <a:lnTo>
                    <a:pt x="344" y="546"/>
                  </a:lnTo>
                  <a:lnTo>
                    <a:pt x="335" y="546"/>
                  </a:lnTo>
                  <a:close/>
                  <a:moveTo>
                    <a:pt x="355" y="546"/>
                  </a:moveTo>
                  <a:lnTo>
                    <a:pt x="355" y="536"/>
                  </a:lnTo>
                  <a:lnTo>
                    <a:pt x="365" y="536"/>
                  </a:lnTo>
                  <a:lnTo>
                    <a:pt x="365" y="546"/>
                  </a:lnTo>
                  <a:lnTo>
                    <a:pt x="355" y="546"/>
                  </a:lnTo>
                  <a:close/>
                  <a:moveTo>
                    <a:pt x="374" y="546"/>
                  </a:moveTo>
                  <a:lnTo>
                    <a:pt x="374" y="536"/>
                  </a:lnTo>
                  <a:lnTo>
                    <a:pt x="384" y="536"/>
                  </a:lnTo>
                  <a:lnTo>
                    <a:pt x="384" y="546"/>
                  </a:lnTo>
                  <a:lnTo>
                    <a:pt x="374" y="546"/>
                  </a:lnTo>
                  <a:close/>
                  <a:moveTo>
                    <a:pt x="395" y="546"/>
                  </a:moveTo>
                  <a:lnTo>
                    <a:pt x="395" y="536"/>
                  </a:lnTo>
                  <a:lnTo>
                    <a:pt x="405" y="536"/>
                  </a:lnTo>
                  <a:lnTo>
                    <a:pt x="405" y="546"/>
                  </a:lnTo>
                  <a:lnTo>
                    <a:pt x="395" y="546"/>
                  </a:lnTo>
                  <a:close/>
                  <a:moveTo>
                    <a:pt x="416" y="546"/>
                  </a:moveTo>
                  <a:lnTo>
                    <a:pt x="416" y="536"/>
                  </a:lnTo>
                  <a:lnTo>
                    <a:pt x="425" y="536"/>
                  </a:lnTo>
                  <a:lnTo>
                    <a:pt x="425" y="546"/>
                  </a:lnTo>
                  <a:lnTo>
                    <a:pt x="416" y="546"/>
                  </a:lnTo>
                  <a:close/>
                  <a:moveTo>
                    <a:pt x="436" y="546"/>
                  </a:moveTo>
                  <a:lnTo>
                    <a:pt x="436" y="536"/>
                  </a:lnTo>
                  <a:lnTo>
                    <a:pt x="446" y="536"/>
                  </a:lnTo>
                  <a:lnTo>
                    <a:pt x="446" y="546"/>
                  </a:lnTo>
                  <a:lnTo>
                    <a:pt x="436" y="546"/>
                  </a:lnTo>
                  <a:close/>
                  <a:moveTo>
                    <a:pt x="455" y="546"/>
                  </a:moveTo>
                  <a:lnTo>
                    <a:pt x="455" y="536"/>
                  </a:lnTo>
                  <a:lnTo>
                    <a:pt x="465" y="536"/>
                  </a:lnTo>
                  <a:lnTo>
                    <a:pt x="465" y="546"/>
                  </a:lnTo>
                  <a:lnTo>
                    <a:pt x="455" y="546"/>
                  </a:lnTo>
                  <a:close/>
                  <a:moveTo>
                    <a:pt x="476" y="546"/>
                  </a:moveTo>
                  <a:lnTo>
                    <a:pt x="476" y="536"/>
                  </a:lnTo>
                  <a:lnTo>
                    <a:pt x="486" y="536"/>
                  </a:lnTo>
                  <a:lnTo>
                    <a:pt x="486" y="546"/>
                  </a:lnTo>
                  <a:lnTo>
                    <a:pt x="476" y="546"/>
                  </a:lnTo>
                  <a:close/>
                  <a:moveTo>
                    <a:pt x="496" y="546"/>
                  </a:moveTo>
                  <a:lnTo>
                    <a:pt x="496" y="536"/>
                  </a:lnTo>
                  <a:lnTo>
                    <a:pt x="506" y="536"/>
                  </a:lnTo>
                  <a:lnTo>
                    <a:pt x="506" y="546"/>
                  </a:lnTo>
                  <a:lnTo>
                    <a:pt x="496" y="546"/>
                  </a:lnTo>
                  <a:close/>
                  <a:moveTo>
                    <a:pt x="517" y="546"/>
                  </a:moveTo>
                  <a:lnTo>
                    <a:pt x="517" y="536"/>
                  </a:lnTo>
                  <a:lnTo>
                    <a:pt x="527" y="536"/>
                  </a:lnTo>
                  <a:lnTo>
                    <a:pt x="527" y="546"/>
                  </a:lnTo>
                  <a:lnTo>
                    <a:pt x="517" y="546"/>
                  </a:lnTo>
                  <a:close/>
                  <a:moveTo>
                    <a:pt x="546" y="546"/>
                  </a:moveTo>
                  <a:lnTo>
                    <a:pt x="536" y="546"/>
                  </a:lnTo>
                  <a:lnTo>
                    <a:pt x="536" y="536"/>
                  </a:lnTo>
                  <a:lnTo>
                    <a:pt x="546" y="536"/>
                  </a:lnTo>
                  <a:lnTo>
                    <a:pt x="546" y="546"/>
                  </a:lnTo>
                  <a:close/>
                  <a:moveTo>
                    <a:pt x="546" y="525"/>
                  </a:moveTo>
                  <a:lnTo>
                    <a:pt x="536" y="525"/>
                  </a:lnTo>
                  <a:lnTo>
                    <a:pt x="536" y="516"/>
                  </a:lnTo>
                  <a:lnTo>
                    <a:pt x="546" y="516"/>
                  </a:lnTo>
                  <a:lnTo>
                    <a:pt x="546" y="525"/>
                  </a:lnTo>
                  <a:close/>
                  <a:moveTo>
                    <a:pt x="546" y="505"/>
                  </a:moveTo>
                  <a:lnTo>
                    <a:pt x="536" y="505"/>
                  </a:lnTo>
                  <a:lnTo>
                    <a:pt x="536" y="495"/>
                  </a:lnTo>
                  <a:lnTo>
                    <a:pt x="546" y="495"/>
                  </a:lnTo>
                  <a:lnTo>
                    <a:pt x="546" y="505"/>
                  </a:lnTo>
                  <a:close/>
                  <a:moveTo>
                    <a:pt x="546" y="486"/>
                  </a:moveTo>
                  <a:lnTo>
                    <a:pt x="536" y="486"/>
                  </a:lnTo>
                  <a:lnTo>
                    <a:pt x="536" y="476"/>
                  </a:lnTo>
                  <a:lnTo>
                    <a:pt x="546" y="476"/>
                  </a:lnTo>
                  <a:lnTo>
                    <a:pt x="546" y="486"/>
                  </a:lnTo>
                  <a:close/>
                  <a:moveTo>
                    <a:pt x="536" y="465"/>
                  </a:moveTo>
                  <a:lnTo>
                    <a:pt x="536" y="455"/>
                  </a:lnTo>
                  <a:lnTo>
                    <a:pt x="546" y="455"/>
                  </a:lnTo>
                  <a:lnTo>
                    <a:pt x="546" y="465"/>
                  </a:lnTo>
                  <a:lnTo>
                    <a:pt x="536" y="46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78" name="ïşļíḋê">
              <a:extLst>
                <a:ext uri="{FF2B5EF4-FFF2-40B4-BE49-F238E27FC236}">
                  <a16:creationId xmlns:a16="http://schemas.microsoft.com/office/drawing/2014/main" id="{17026F46-9F5B-4B2C-B128-62403A27214A}"/>
                </a:ext>
              </a:extLst>
            </p:cNvPr>
            <p:cNvSpPr/>
            <p:nvPr/>
          </p:nvSpPr>
          <p:spPr bwMode="auto">
            <a:xfrm>
              <a:off x="4719246" y="5180335"/>
              <a:ext cx="515271" cy="297109"/>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79" name="î$ḻiḓê">
              <a:extLst>
                <a:ext uri="{FF2B5EF4-FFF2-40B4-BE49-F238E27FC236}">
                  <a16:creationId xmlns:a16="http://schemas.microsoft.com/office/drawing/2014/main" id="{7A148716-1752-4914-B573-43054D7DBB54}"/>
                </a:ext>
              </a:extLst>
            </p:cNvPr>
            <p:cNvSpPr/>
            <p:nvPr/>
          </p:nvSpPr>
          <p:spPr bwMode="auto">
            <a:xfrm>
              <a:off x="4653720" y="5424575"/>
              <a:ext cx="647067" cy="52869"/>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80" name="í$1îďè">
              <a:extLst>
                <a:ext uri="{FF2B5EF4-FFF2-40B4-BE49-F238E27FC236}">
                  <a16:creationId xmlns:a16="http://schemas.microsoft.com/office/drawing/2014/main" id="{CA3EB3A5-9BD8-4F67-9872-455D0DFCF342}"/>
                </a:ext>
              </a:extLst>
            </p:cNvPr>
            <p:cNvSpPr/>
            <p:nvPr/>
          </p:nvSpPr>
          <p:spPr bwMode="auto">
            <a:xfrm>
              <a:off x="4092283" y="4036578"/>
              <a:ext cx="1769941" cy="1183223"/>
            </a:xfrm>
            <a:custGeom>
              <a:avLst/>
              <a:gdLst>
                <a:gd name="T0" fmla="*/ 1733 w 1733"/>
                <a:gd name="T1" fmla="*/ 1109 h 1160"/>
                <a:gd name="T2" fmla="*/ 1681 w 1733"/>
                <a:gd name="T3" fmla="*/ 1160 h 1160"/>
                <a:gd name="T4" fmla="*/ 51 w 1733"/>
                <a:gd name="T5" fmla="*/ 1160 h 1160"/>
                <a:gd name="T6" fmla="*/ 0 w 1733"/>
                <a:gd name="T7" fmla="*/ 1109 h 1160"/>
                <a:gd name="T8" fmla="*/ 0 w 1733"/>
                <a:gd name="T9" fmla="*/ 51 h 1160"/>
                <a:gd name="T10" fmla="*/ 51 w 1733"/>
                <a:gd name="T11" fmla="*/ 0 h 1160"/>
                <a:gd name="T12" fmla="*/ 1681 w 1733"/>
                <a:gd name="T13" fmla="*/ 0 h 1160"/>
                <a:gd name="T14" fmla="*/ 1733 w 1733"/>
                <a:gd name="T15" fmla="*/ 51 h 1160"/>
                <a:gd name="T16" fmla="*/ 1733 w 1733"/>
                <a:gd name="T17" fmla="*/ 1109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3" h="1160">
                  <a:moveTo>
                    <a:pt x="1733" y="1109"/>
                  </a:moveTo>
                  <a:cubicBezTo>
                    <a:pt x="1733" y="1137"/>
                    <a:pt x="1710" y="1160"/>
                    <a:pt x="1681" y="1160"/>
                  </a:cubicBezTo>
                  <a:cubicBezTo>
                    <a:pt x="51" y="1160"/>
                    <a:pt x="51" y="1160"/>
                    <a:pt x="51" y="1160"/>
                  </a:cubicBezTo>
                  <a:cubicBezTo>
                    <a:pt x="23" y="1160"/>
                    <a:pt x="0" y="1137"/>
                    <a:pt x="0" y="1109"/>
                  </a:cubicBezTo>
                  <a:cubicBezTo>
                    <a:pt x="0" y="51"/>
                    <a:pt x="0" y="51"/>
                    <a:pt x="0" y="51"/>
                  </a:cubicBezTo>
                  <a:cubicBezTo>
                    <a:pt x="0" y="23"/>
                    <a:pt x="23" y="0"/>
                    <a:pt x="51" y="0"/>
                  </a:cubicBezTo>
                  <a:cubicBezTo>
                    <a:pt x="1681" y="0"/>
                    <a:pt x="1681" y="0"/>
                    <a:pt x="1681" y="0"/>
                  </a:cubicBezTo>
                  <a:cubicBezTo>
                    <a:pt x="1710" y="0"/>
                    <a:pt x="1733" y="23"/>
                    <a:pt x="1733" y="51"/>
                  </a:cubicBezTo>
                  <a:cubicBezTo>
                    <a:pt x="1733" y="1109"/>
                    <a:pt x="1733" y="1109"/>
                    <a:pt x="1733" y="1109"/>
                  </a:cubicBezTo>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81" name="îśliḍe">
              <a:extLst>
                <a:ext uri="{FF2B5EF4-FFF2-40B4-BE49-F238E27FC236}">
                  <a16:creationId xmlns:a16="http://schemas.microsoft.com/office/drawing/2014/main" id="{0D7A07D3-0282-46FE-AFFB-620B920F1552}"/>
                </a:ext>
              </a:extLst>
            </p:cNvPr>
            <p:cNvSpPr/>
            <p:nvPr/>
          </p:nvSpPr>
          <p:spPr bwMode="auto">
            <a:xfrm>
              <a:off x="4092283" y="4036578"/>
              <a:ext cx="1769941" cy="1122163"/>
            </a:xfrm>
            <a:custGeom>
              <a:avLst/>
              <a:gdLst>
                <a:gd name="T0" fmla="*/ 1733 w 1733"/>
                <a:gd name="T1" fmla="*/ 1100 h 1100"/>
                <a:gd name="T2" fmla="*/ 1733 w 1733"/>
                <a:gd name="T3" fmla="*/ 51 h 1100"/>
                <a:gd name="T4" fmla="*/ 1681 w 1733"/>
                <a:gd name="T5" fmla="*/ 0 h 1100"/>
                <a:gd name="T6" fmla="*/ 51 w 1733"/>
                <a:gd name="T7" fmla="*/ 0 h 1100"/>
                <a:gd name="T8" fmla="*/ 0 w 1733"/>
                <a:gd name="T9" fmla="*/ 51 h 1100"/>
                <a:gd name="T10" fmla="*/ 0 w 1733"/>
                <a:gd name="T11" fmla="*/ 1100 h 1100"/>
                <a:gd name="T12" fmla="*/ 1733 w 1733"/>
                <a:gd name="T13" fmla="*/ 1100 h 1100"/>
              </a:gdLst>
              <a:ahLst/>
              <a:cxnLst>
                <a:cxn ang="0">
                  <a:pos x="T0" y="T1"/>
                </a:cxn>
                <a:cxn ang="0">
                  <a:pos x="T2" y="T3"/>
                </a:cxn>
                <a:cxn ang="0">
                  <a:pos x="T4" y="T5"/>
                </a:cxn>
                <a:cxn ang="0">
                  <a:pos x="T6" y="T7"/>
                </a:cxn>
                <a:cxn ang="0">
                  <a:pos x="T8" y="T9"/>
                </a:cxn>
                <a:cxn ang="0">
                  <a:pos x="T10" y="T11"/>
                </a:cxn>
                <a:cxn ang="0">
                  <a:pos x="T12" y="T13"/>
                </a:cxn>
              </a:cxnLst>
              <a:rect l="0" t="0" r="r" b="b"/>
              <a:pathLst>
                <a:path w="1733" h="1100">
                  <a:moveTo>
                    <a:pt x="1733" y="1100"/>
                  </a:moveTo>
                  <a:cubicBezTo>
                    <a:pt x="1733" y="51"/>
                    <a:pt x="1733" y="51"/>
                    <a:pt x="1733" y="51"/>
                  </a:cubicBezTo>
                  <a:cubicBezTo>
                    <a:pt x="1733" y="23"/>
                    <a:pt x="1710" y="0"/>
                    <a:pt x="1681" y="0"/>
                  </a:cubicBezTo>
                  <a:cubicBezTo>
                    <a:pt x="51" y="0"/>
                    <a:pt x="51" y="0"/>
                    <a:pt x="51" y="0"/>
                  </a:cubicBezTo>
                  <a:cubicBezTo>
                    <a:pt x="23" y="0"/>
                    <a:pt x="0" y="23"/>
                    <a:pt x="0" y="51"/>
                  </a:cubicBezTo>
                  <a:cubicBezTo>
                    <a:pt x="0" y="1100"/>
                    <a:pt x="0" y="1100"/>
                    <a:pt x="0" y="1100"/>
                  </a:cubicBezTo>
                  <a:cubicBezTo>
                    <a:pt x="1733" y="1100"/>
                    <a:pt x="1733" y="1100"/>
                    <a:pt x="1733" y="110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82" name="ïŝļíḋe">
              <a:extLst>
                <a:ext uri="{FF2B5EF4-FFF2-40B4-BE49-F238E27FC236}">
                  <a16:creationId xmlns:a16="http://schemas.microsoft.com/office/drawing/2014/main" id="{C80C31CC-2354-4B1A-9795-369A6FC37DE2}"/>
                </a:ext>
              </a:extLst>
            </p:cNvPr>
            <p:cNvSpPr/>
            <p:nvPr/>
          </p:nvSpPr>
          <p:spPr bwMode="auto">
            <a:xfrm>
              <a:off x="4166745" y="4099705"/>
              <a:ext cx="1620274" cy="1003021"/>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sp>
          <p:nvSpPr>
            <p:cNvPr id="183" name="isḷíḑé">
              <a:extLst>
                <a:ext uri="{FF2B5EF4-FFF2-40B4-BE49-F238E27FC236}">
                  <a16:creationId xmlns:a16="http://schemas.microsoft.com/office/drawing/2014/main" id="{5D5A47FA-9775-4CEC-9F1F-64E396253E36}"/>
                </a:ext>
              </a:extLst>
            </p:cNvPr>
            <p:cNvSpPr/>
            <p:nvPr/>
          </p:nvSpPr>
          <p:spPr bwMode="auto">
            <a:xfrm>
              <a:off x="4166744" y="4111041"/>
              <a:ext cx="1620274" cy="1003021"/>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endParaRPr>
                <a:cs typeface="+mn-ea"/>
                <a:sym typeface="+mn-lt"/>
              </a:endParaRPr>
            </a:p>
          </p:txBody>
        </p:sp>
        <p:grpSp>
          <p:nvGrpSpPr>
            <p:cNvPr id="184" name="组合 183"/>
            <p:cNvGrpSpPr/>
            <p:nvPr/>
          </p:nvGrpSpPr>
          <p:grpSpPr>
            <a:xfrm>
              <a:off x="4646116" y="4208488"/>
              <a:ext cx="636212" cy="792722"/>
              <a:chOff x="2919846" y="2889249"/>
              <a:chExt cx="349890" cy="435964"/>
            </a:xfrm>
          </p:grpSpPr>
          <p:sp>
            <p:nvSpPr>
              <p:cNvPr id="185" name="矩形 3"/>
              <p:cNvSpPr/>
              <p:nvPr/>
            </p:nvSpPr>
            <p:spPr>
              <a:xfrm>
                <a:off x="2936501" y="2911314"/>
                <a:ext cx="320886" cy="385698"/>
              </a:xfrm>
              <a:custGeom>
                <a:avLst/>
                <a:gdLst>
                  <a:gd name="connsiteX0" fmla="*/ 0 w 318810"/>
                  <a:gd name="connsiteY0" fmla="*/ 0 h 382944"/>
                  <a:gd name="connsiteX1" fmla="*/ 318810 w 318810"/>
                  <a:gd name="connsiteY1" fmla="*/ 0 h 382944"/>
                  <a:gd name="connsiteX2" fmla="*/ 318810 w 318810"/>
                  <a:gd name="connsiteY2" fmla="*/ 382944 h 382944"/>
                  <a:gd name="connsiteX3" fmla="*/ 0 w 318810"/>
                  <a:gd name="connsiteY3" fmla="*/ 382944 h 382944"/>
                  <a:gd name="connsiteX4" fmla="*/ 0 w 318810"/>
                  <a:gd name="connsiteY4" fmla="*/ 0 h 382944"/>
                  <a:gd name="connsiteX0" fmla="*/ 0 w 318810"/>
                  <a:gd name="connsiteY0" fmla="*/ 2754 h 385698"/>
                  <a:gd name="connsiteX1" fmla="*/ 241692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18810"/>
                  <a:gd name="connsiteY0" fmla="*/ 2754 h 385698"/>
                  <a:gd name="connsiteX1" fmla="*/ 241692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19501"/>
                  <a:gd name="connsiteY0" fmla="*/ 2754 h 385698"/>
                  <a:gd name="connsiteX1" fmla="*/ 241692 w 319501"/>
                  <a:gd name="connsiteY1" fmla="*/ 0 h 385698"/>
                  <a:gd name="connsiteX2" fmla="*/ 318810 w 319501"/>
                  <a:gd name="connsiteY2" fmla="*/ 385698 h 385698"/>
                  <a:gd name="connsiteX3" fmla="*/ 0 w 319501"/>
                  <a:gd name="connsiteY3" fmla="*/ 385698 h 385698"/>
                  <a:gd name="connsiteX4" fmla="*/ 0 w 319501"/>
                  <a:gd name="connsiteY4" fmla="*/ 2754 h 385698"/>
                  <a:gd name="connsiteX0" fmla="*/ 0 w 318810"/>
                  <a:gd name="connsiteY0" fmla="*/ 2754 h 385698"/>
                  <a:gd name="connsiteX1" fmla="*/ 227921 w 318810"/>
                  <a:gd name="connsiteY1" fmla="*/ 0 h 385698"/>
                  <a:gd name="connsiteX2" fmla="*/ 318810 w 318810"/>
                  <a:gd name="connsiteY2" fmla="*/ 385698 h 385698"/>
                  <a:gd name="connsiteX3" fmla="*/ 0 w 318810"/>
                  <a:gd name="connsiteY3" fmla="*/ 385698 h 385698"/>
                  <a:gd name="connsiteX4" fmla="*/ 0 w 318810"/>
                  <a:gd name="connsiteY4" fmla="*/ 2754 h 385698"/>
                  <a:gd name="connsiteX0" fmla="*/ 0 w 320886"/>
                  <a:gd name="connsiteY0" fmla="*/ 2754 h 385698"/>
                  <a:gd name="connsiteX1" fmla="*/ 227921 w 320886"/>
                  <a:gd name="connsiteY1" fmla="*/ 0 h 385698"/>
                  <a:gd name="connsiteX2" fmla="*/ 318810 w 320886"/>
                  <a:gd name="connsiteY2" fmla="*/ 385698 h 385698"/>
                  <a:gd name="connsiteX3" fmla="*/ 0 w 320886"/>
                  <a:gd name="connsiteY3" fmla="*/ 385698 h 385698"/>
                  <a:gd name="connsiteX4" fmla="*/ 0 w 320886"/>
                  <a:gd name="connsiteY4" fmla="*/ 2754 h 385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886" h="385698">
                    <a:moveTo>
                      <a:pt x="0" y="2754"/>
                    </a:moveTo>
                    <a:lnTo>
                      <a:pt x="227921" y="0"/>
                    </a:lnTo>
                    <a:cubicBezTo>
                      <a:pt x="380322" y="156108"/>
                      <a:pt x="293104" y="257132"/>
                      <a:pt x="318810" y="385698"/>
                    </a:cubicBezTo>
                    <a:lnTo>
                      <a:pt x="0" y="385698"/>
                    </a:lnTo>
                    <a:lnTo>
                      <a:pt x="0" y="275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86" name="document_151896"/>
              <p:cNvSpPr>
                <a:spLocks noChangeAspect="1"/>
              </p:cNvSpPr>
              <p:nvPr/>
            </p:nvSpPr>
            <p:spPr bwMode="auto">
              <a:xfrm>
                <a:off x="2919846" y="2889249"/>
                <a:ext cx="349890" cy="435964"/>
              </a:xfrm>
              <a:custGeom>
                <a:avLst/>
                <a:gdLst>
                  <a:gd name="connsiteX0" fmla="*/ 89319 w 486331"/>
                  <a:gd name="connsiteY0" fmla="*/ 434588 h 605970"/>
                  <a:gd name="connsiteX1" fmla="*/ 397012 w 486331"/>
                  <a:gd name="connsiteY1" fmla="*/ 434588 h 605970"/>
                  <a:gd name="connsiteX2" fmla="*/ 397012 w 486331"/>
                  <a:gd name="connsiteY2" fmla="*/ 477520 h 605970"/>
                  <a:gd name="connsiteX3" fmla="*/ 89319 w 486331"/>
                  <a:gd name="connsiteY3" fmla="*/ 477520 h 605970"/>
                  <a:gd name="connsiteX4" fmla="*/ 89319 w 486331"/>
                  <a:gd name="connsiteY4" fmla="*/ 341123 h 605970"/>
                  <a:gd name="connsiteX5" fmla="*/ 397012 w 486331"/>
                  <a:gd name="connsiteY5" fmla="*/ 341123 h 605970"/>
                  <a:gd name="connsiteX6" fmla="*/ 397012 w 486331"/>
                  <a:gd name="connsiteY6" fmla="*/ 384055 h 605970"/>
                  <a:gd name="connsiteX7" fmla="*/ 89319 w 486331"/>
                  <a:gd name="connsiteY7" fmla="*/ 384055 h 605970"/>
                  <a:gd name="connsiteX8" fmla="*/ 89319 w 486331"/>
                  <a:gd name="connsiteY8" fmla="*/ 247657 h 605970"/>
                  <a:gd name="connsiteX9" fmla="*/ 397012 w 486331"/>
                  <a:gd name="connsiteY9" fmla="*/ 247657 h 605970"/>
                  <a:gd name="connsiteX10" fmla="*/ 397012 w 486331"/>
                  <a:gd name="connsiteY10" fmla="*/ 290589 h 605970"/>
                  <a:gd name="connsiteX11" fmla="*/ 89319 w 486331"/>
                  <a:gd name="connsiteY11" fmla="*/ 290589 h 605970"/>
                  <a:gd name="connsiteX12" fmla="*/ 348071 w 486331"/>
                  <a:gd name="connsiteY12" fmla="*/ 77895 h 605970"/>
                  <a:gd name="connsiteX13" fmla="*/ 348071 w 486331"/>
                  <a:gd name="connsiteY13" fmla="*/ 154178 h 605970"/>
                  <a:gd name="connsiteX14" fmla="*/ 416932 w 486331"/>
                  <a:gd name="connsiteY14" fmla="*/ 154178 h 605970"/>
                  <a:gd name="connsiteX15" fmla="*/ 81772 w 486331"/>
                  <a:gd name="connsiteY15" fmla="*/ 42977 h 605970"/>
                  <a:gd name="connsiteX16" fmla="*/ 43038 w 486331"/>
                  <a:gd name="connsiteY16" fmla="*/ 81655 h 605970"/>
                  <a:gd name="connsiteX17" fmla="*/ 43038 w 486331"/>
                  <a:gd name="connsiteY17" fmla="*/ 524315 h 605970"/>
                  <a:gd name="connsiteX18" fmla="*/ 81772 w 486331"/>
                  <a:gd name="connsiteY18" fmla="*/ 562993 h 605970"/>
                  <a:gd name="connsiteX19" fmla="*/ 404559 w 486331"/>
                  <a:gd name="connsiteY19" fmla="*/ 562993 h 605970"/>
                  <a:gd name="connsiteX20" fmla="*/ 443293 w 486331"/>
                  <a:gd name="connsiteY20" fmla="*/ 524315 h 605970"/>
                  <a:gd name="connsiteX21" fmla="*/ 443293 w 486331"/>
                  <a:gd name="connsiteY21" fmla="*/ 197155 h 605970"/>
                  <a:gd name="connsiteX22" fmla="*/ 305033 w 486331"/>
                  <a:gd name="connsiteY22" fmla="*/ 197155 h 605970"/>
                  <a:gd name="connsiteX23" fmla="*/ 305033 w 486331"/>
                  <a:gd name="connsiteY23" fmla="*/ 42977 h 605970"/>
                  <a:gd name="connsiteX24" fmla="*/ 81772 w 486331"/>
                  <a:gd name="connsiteY24" fmla="*/ 0 h 605970"/>
                  <a:gd name="connsiteX25" fmla="*/ 336235 w 486331"/>
                  <a:gd name="connsiteY25" fmla="*/ 0 h 605970"/>
                  <a:gd name="connsiteX26" fmla="*/ 486331 w 486331"/>
                  <a:gd name="connsiteY26" fmla="*/ 167609 h 605970"/>
                  <a:gd name="connsiteX27" fmla="*/ 486331 w 486331"/>
                  <a:gd name="connsiteY27" fmla="*/ 524315 h 605970"/>
                  <a:gd name="connsiteX28" fmla="*/ 404559 w 486331"/>
                  <a:gd name="connsiteY28" fmla="*/ 605970 h 605970"/>
                  <a:gd name="connsiteX29" fmla="*/ 81772 w 486331"/>
                  <a:gd name="connsiteY29" fmla="*/ 605970 h 605970"/>
                  <a:gd name="connsiteX30" fmla="*/ 0 w 486331"/>
                  <a:gd name="connsiteY30" fmla="*/ 524315 h 605970"/>
                  <a:gd name="connsiteX31" fmla="*/ 0 w 486331"/>
                  <a:gd name="connsiteY31" fmla="*/ 81655 h 605970"/>
                  <a:gd name="connsiteX32" fmla="*/ 81772 w 486331"/>
                  <a:gd name="connsiteY32" fmla="*/ 0 h 605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6331" h="605970">
                    <a:moveTo>
                      <a:pt x="89319" y="434588"/>
                    </a:moveTo>
                    <a:lnTo>
                      <a:pt x="397012" y="434588"/>
                    </a:lnTo>
                    <a:lnTo>
                      <a:pt x="397012" y="477520"/>
                    </a:lnTo>
                    <a:lnTo>
                      <a:pt x="89319" y="477520"/>
                    </a:lnTo>
                    <a:close/>
                    <a:moveTo>
                      <a:pt x="89319" y="341123"/>
                    </a:moveTo>
                    <a:lnTo>
                      <a:pt x="397012" y="341123"/>
                    </a:lnTo>
                    <a:lnTo>
                      <a:pt x="397012" y="384055"/>
                    </a:lnTo>
                    <a:lnTo>
                      <a:pt x="89319" y="384055"/>
                    </a:lnTo>
                    <a:close/>
                    <a:moveTo>
                      <a:pt x="89319" y="247657"/>
                    </a:moveTo>
                    <a:lnTo>
                      <a:pt x="397012" y="247657"/>
                    </a:lnTo>
                    <a:lnTo>
                      <a:pt x="397012" y="290589"/>
                    </a:lnTo>
                    <a:lnTo>
                      <a:pt x="89319" y="290589"/>
                    </a:lnTo>
                    <a:close/>
                    <a:moveTo>
                      <a:pt x="348071" y="77895"/>
                    </a:moveTo>
                    <a:lnTo>
                      <a:pt x="348071" y="154178"/>
                    </a:lnTo>
                    <a:lnTo>
                      <a:pt x="416932" y="154178"/>
                    </a:lnTo>
                    <a:close/>
                    <a:moveTo>
                      <a:pt x="81772" y="42977"/>
                    </a:moveTo>
                    <a:cubicBezTo>
                      <a:pt x="60253" y="42977"/>
                      <a:pt x="43038" y="60167"/>
                      <a:pt x="43038" y="81655"/>
                    </a:cubicBezTo>
                    <a:lnTo>
                      <a:pt x="43038" y="524315"/>
                    </a:lnTo>
                    <a:cubicBezTo>
                      <a:pt x="43038" y="545803"/>
                      <a:pt x="60253" y="562993"/>
                      <a:pt x="81772" y="562993"/>
                    </a:cubicBezTo>
                    <a:lnTo>
                      <a:pt x="404559" y="562993"/>
                    </a:lnTo>
                    <a:cubicBezTo>
                      <a:pt x="426078" y="562993"/>
                      <a:pt x="443293" y="545803"/>
                      <a:pt x="443293" y="524315"/>
                    </a:cubicBezTo>
                    <a:lnTo>
                      <a:pt x="443293" y="197155"/>
                    </a:lnTo>
                    <a:lnTo>
                      <a:pt x="305033" y="197155"/>
                    </a:lnTo>
                    <a:lnTo>
                      <a:pt x="305033" y="42977"/>
                    </a:lnTo>
                    <a:close/>
                    <a:moveTo>
                      <a:pt x="81772" y="0"/>
                    </a:moveTo>
                    <a:lnTo>
                      <a:pt x="336235" y="0"/>
                    </a:lnTo>
                    <a:lnTo>
                      <a:pt x="486331" y="167609"/>
                    </a:lnTo>
                    <a:lnTo>
                      <a:pt x="486331" y="524315"/>
                    </a:lnTo>
                    <a:cubicBezTo>
                      <a:pt x="486331" y="569440"/>
                      <a:pt x="449749" y="605970"/>
                      <a:pt x="404559" y="605970"/>
                    </a:cubicBezTo>
                    <a:lnTo>
                      <a:pt x="81772" y="605970"/>
                    </a:lnTo>
                    <a:cubicBezTo>
                      <a:pt x="36582" y="605970"/>
                      <a:pt x="0" y="569440"/>
                      <a:pt x="0" y="524315"/>
                    </a:cubicBezTo>
                    <a:lnTo>
                      <a:pt x="0" y="81655"/>
                    </a:lnTo>
                    <a:cubicBezTo>
                      <a:pt x="0" y="36530"/>
                      <a:pt x="36582" y="0"/>
                      <a:pt x="81772" y="0"/>
                    </a:cubicBezTo>
                    <a:close/>
                  </a:path>
                </a:pathLst>
              </a:custGeom>
              <a:solidFill>
                <a:schemeClr val="accent1">
                  <a:lumMod val="75000"/>
                </a:schemeClr>
              </a:solidFill>
              <a:ln>
                <a:noFill/>
              </a:ln>
            </p:spPr>
            <p:txBody>
              <a:bodyPr/>
              <a:lstStyle/>
              <a:p>
                <a:endParaRPr lang="zh-CN" altLang="en-US">
                  <a:cs typeface="+mn-ea"/>
                  <a:sym typeface="+mn-lt"/>
                </a:endParaRPr>
              </a:p>
            </p:txBody>
          </p:sp>
        </p:grpSp>
      </p:grpSp>
      <p:sp>
        <p:nvSpPr>
          <p:cNvPr id="188" name="laptop_22861">
            <a:extLst>
              <a:ext uri="{FF2B5EF4-FFF2-40B4-BE49-F238E27FC236}">
                <a16:creationId xmlns:a16="http://schemas.microsoft.com/office/drawing/2014/main" id="{54405246-CCE2-4201-BBB1-D3F3EB6E740D}"/>
              </a:ext>
            </a:extLst>
          </p:cNvPr>
          <p:cNvSpPr/>
          <p:nvPr/>
        </p:nvSpPr>
        <p:spPr>
          <a:xfrm>
            <a:off x="4398145" y="1807105"/>
            <a:ext cx="717204" cy="490846"/>
          </a:xfrm>
          <a:custGeom>
            <a:avLst/>
            <a:gdLst>
              <a:gd name="connsiteX0" fmla="*/ 250444 w 587641"/>
              <a:gd name="connsiteY0" fmla="*/ 380520 h 402175"/>
              <a:gd name="connsiteX1" fmla="*/ 244764 w 587641"/>
              <a:gd name="connsiteY1" fmla="*/ 385676 h 402175"/>
              <a:gd name="connsiteX2" fmla="*/ 250444 w 587641"/>
              <a:gd name="connsiteY2" fmla="*/ 391347 h 402175"/>
              <a:gd name="connsiteX3" fmla="*/ 337197 w 587641"/>
              <a:gd name="connsiteY3" fmla="*/ 391347 h 402175"/>
              <a:gd name="connsiteX4" fmla="*/ 342877 w 587641"/>
              <a:gd name="connsiteY4" fmla="*/ 385676 h 402175"/>
              <a:gd name="connsiteX5" fmla="*/ 337197 w 587641"/>
              <a:gd name="connsiteY5" fmla="*/ 380520 h 402175"/>
              <a:gd name="connsiteX6" fmla="*/ 220494 w 587641"/>
              <a:gd name="connsiteY6" fmla="*/ 349583 h 402175"/>
              <a:gd name="connsiteX7" fmla="*/ 203970 w 587641"/>
              <a:gd name="connsiteY7" fmla="*/ 369692 h 402175"/>
              <a:gd name="connsiteX8" fmla="*/ 383671 w 587641"/>
              <a:gd name="connsiteY8" fmla="*/ 369692 h 402175"/>
              <a:gd name="connsiteX9" fmla="*/ 367147 w 587641"/>
              <a:gd name="connsiteY9" fmla="*/ 349583 h 402175"/>
              <a:gd name="connsiteX10" fmla="*/ 293821 w 587641"/>
              <a:gd name="connsiteY10" fmla="*/ 148000 h 402175"/>
              <a:gd name="connsiteX11" fmla="*/ 279371 w 587641"/>
              <a:gd name="connsiteY11" fmla="*/ 162428 h 402175"/>
              <a:gd name="connsiteX12" fmla="*/ 293821 w 587641"/>
              <a:gd name="connsiteY12" fmla="*/ 176857 h 402175"/>
              <a:gd name="connsiteX13" fmla="*/ 308270 w 587641"/>
              <a:gd name="connsiteY13" fmla="*/ 162428 h 402175"/>
              <a:gd name="connsiteX14" fmla="*/ 293821 w 587641"/>
              <a:gd name="connsiteY14" fmla="*/ 148000 h 402175"/>
              <a:gd name="connsiteX15" fmla="*/ 293821 w 587641"/>
              <a:gd name="connsiteY15" fmla="*/ 134086 h 402175"/>
              <a:gd name="connsiteX16" fmla="*/ 322204 w 587641"/>
              <a:gd name="connsiteY16" fmla="*/ 162428 h 402175"/>
              <a:gd name="connsiteX17" fmla="*/ 293821 w 587641"/>
              <a:gd name="connsiteY17" fmla="*/ 190770 h 402175"/>
              <a:gd name="connsiteX18" fmla="*/ 265437 w 587641"/>
              <a:gd name="connsiteY18" fmla="*/ 162428 h 402175"/>
              <a:gd name="connsiteX19" fmla="*/ 293821 w 587641"/>
              <a:gd name="connsiteY19" fmla="*/ 134086 h 402175"/>
              <a:gd name="connsiteX20" fmla="*/ 293820 w 587641"/>
              <a:gd name="connsiteY20" fmla="*/ 125298 h 402175"/>
              <a:gd name="connsiteX21" fmla="*/ 256641 w 587641"/>
              <a:gd name="connsiteY21" fmla="*/ 162428 h 402175"/>
              <a:gd name="connsiteX22" fmla="*/ 293820 w 587641"/>
              <a:gd name="connsiteY22" fmla="*/ 199558 h 402175"/>
              <a:gd name="connsiteX23" fmla="*/ 330999 w 587641"/>
              <a:gd name="connsiteY23" fmla="*/ 162428 h 402175"/>
              <a:gd name="connsiteX24" fmla="*/ 293820 w 587641"/>
              <a:gd name="connsiteY24" fmla="*/ 125298 h 402175"/>
              <a:gd name="connsiteX25" fmla="*/ 293820 w 587641"/>
              <a:gd name="connsiteY25" fmla="*/ 67540 h 402175"/>
              <a:gd name="connsiteX26" fmla="*/ 388832 w 587641"/>
              <a:gd name="connsiteY26" fmla="*/ 162428 h 402175"/>
              <a:gd name="connsiteX27" fmla="*/ 293820 w 587641"/>
              <a:gd name="connsiteY27" fmla="*/ 257316 h 402175"/>
              <a:gd name="connsiteX28" fmla="*/ 198808 w 587641"/>
              <a:gd name="connsiteY28" fmla="*/ 162428 h 402175"/>
              <a:gd name="connsiteX29" fmla="*/ 293820 w 587641"/>
              <a:gd name="connsiteY29" fmla="*/ 67540 h 402175"/>
              <a:gd name="connsiteX30" fmla="*/ 103792 w 587641"/>
              <a:gd name="connsiteY30" fmla="*/ 19593 h 402175"/>
              <a:gd name="connsiteX31" fmla="*/ 85203 w 587641"/>
              <a:gd name="connsiteY31" fmla="*/ 38670 h 402175"/>
              <a:gd name="connsiteX32" fmla="*/ 85203 w 587641"/>
              <a:gd name="connsiteY32" fmla="*/ 266054 h 402175"/>
              <a:gd name="connsiteX33" fmla="*/ 103792 w 587641"/>
              <a:gd name="connsiteY33" fmla="*/ 284616 h 402175"/>
              <a:gd name="connsiteX34" fmla="*/ 483849 w 587641"/>
              <a:gd name="connsiteY34" fmla="*/ 284616 h 402175"/>
              <a:gd name="connsiteX35" fmla="*/ 502438 w 587641"/>
              <a:gd name="connsiteY35" fmla="*/ 266054 h 402175"/>
              <a:gd name="connsiteX36" fmla="*/ 502438 w 587641"/>
              <a:gd name="connsiteY36" fmla="*/ 38670 h 402175"/>
              <a:gd name="connsiteX37" fmla="*/ 483849 w 587641"/>
              <a:gd name="connsiteY37" fmla="*/ 19593 h 402175"/>
              <a:gd name="connsiteX38" fmla="*/ 76424 w 587641"/>
              <a:gd name="connsiteY38" fmla="*/ 0 h 402175"/>
              <a:gd name="connsiteX39" fmla="*/ 511217 w 587641"/>
              <a:gd name="connsiteY39" fmla="*/ 0 h 402175"/>
              <a:gd name="connsiteX40" fmla="*/ 533421 w 587641"/>
              <a:gd name="connsiteY40" fmla="*/ 21655 h 402175"/>
              <a:gd name="connsiteX41" fmla="*/ 533421 w 587641"/>
              <a:gd name="connsiteY41" fmla="*/ 152105 h 402175"/>
              <a:gd name="connsiteX42" fmla="*/ 533421 w 587641"/>
              <a:gd name="connsiteY42" fmla="*/ 282554 h 402175"/>
              <a:gd name="connsiteX43" fmla="*/ 533421 w 587641"/>
              <a:gd name="connsiteY43" fmla="*/ 304210 h 402175"/>
              <a:gd name="connsiteX44" fmla="*/ 587641 w 587641"/>
              <a:gd name="connsiteY44" fmla="*/ 369692 h 402175"/>
              <a:gd name="connsiteX45" fmla="*/ 555109 w 587641"/>
              <a:gd name="connsiteY45" fmla="*/ 402175 h 402175"/>
              <a:gd name="connsiteX46" fmla="*/ 32532 w 587641"/>
              <a:gd name="connsiteY46" fmla="*/ 402175 h 402175"/>
              <a:gd name="connsiteX47" fmla="*/ 0 w 587641"/>
              <a:gd name="connsiteY47" fmla="*/ 369692 h 402175"/>
              <a:gd name="connsiteX48" fmla="*/ 54220 w 587641"/>
              <a:gd name="connsiteY48" fmla="*/ 304210 h 402175"/>
              <a:gd name="connsiteX49" fmla="*/ 54220 w 587641"/>
              <a:gd name="connsiteY49" fmla="*/ 282554 h 402175"/>
              <a:gd name="connsiteX50" fmla="*/ 54220 w 587641"/>
              <a:gd name="connsiteY50" fmla="*/ 152105 h 402175"/>
              <a:gd name="connsiteX51" fmla="*/ 54220 w 587641"/>
              <a:gd name="connsiteY51" fmla="*/ 21655 h 402175"/>
              <a:gd name="connsiteX52" fmla="*/ 76424 w 587641"/>
              <a:gd name="connsiteY52" fmla="*/ 0 h 40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87641" h="402175">
                <a:moveTo>
                  <a:pt x="250444" y="380520"/>
                </a:moveTo>
                <a:cubicBezTo>
                  <a:pt x="247346" y="380520"/>
                  <a:pt x="244764" y="382582"/>
                  <a:pt x="244764" y="385676"/>
                </a:cubicBezTo>
                <a:cubicBezTo>
                  <a:pt x="244764" y="388769"/>
                  <a:pt x="247346" y="391347"/>
                  <a:pt x="250444" y="391347"/>
                </a:cubicBezTo>
                <a:lnTo>
                  <a:pt x="337197" y="391347"/>
                </a:lnTo>
                <a:cubicBezTo>
                  <a:pt x="340295" y="391347"/>
                  <a:pt x="342877" y="388769"/>
                  <a:pt x="342877" y="385676"/>
                </a:cubicBezTo>
                <a:cubicBezTo>
                  <a:pt x="342877" y="382582"/>
                  <a:pt x="340295" y="380520"/>
                  <a:pt x="337197" y="380520"/>
                </a:cubicBezTo>
                <a:close/>
                <a:moveTo>
                  <a:pt x="220494" y="349583"/>
                </a:moveTo>
                <a:lnTo>
                  <a:pt x="203970" y="369692"/>
                </a:lnTo>
                <a:lnTo>
                  <a:pt x="383671" y="369692"/>
                </a:lnTo>
                <a:lnTo>
                  <a:pt x="367147" y="349583"/>
                </a:lnTo>
                <a:close/>
                <a:moveTo>
                  <a:pt x="293821" y="148000"/>
                </a:moveTo>
                <a:cubicBezTo>
                  <a:pt x="286080" y="148000"/>
                  <a:pt x="279371" y="154699"/>
                  <a:pt x="279371" y="162428"/>
                </a:cubicBezTo>
                <a:cubicBezTo>
                  <a:pt x="279371" y="170158"/>
                  <a:pt x="286080" y="176857"/>
                  <a:pt x="293821" y="176857"/>
                </a:cubicBezTo>
                <a:cubicBezTo>
                  <a:pt x="301562" y="176857"/>
                  <a:pt x="308270" y="170158"/>
                  <a:pt x="308270" y="162428"/>
                </a:cubicBezTo>
                <a:cubicBezTo>
                  <a:pt x="308270" y="154699"/>
                  <a:pt x="301562" y="148000"/>
                  <a:pt x="293821" y="148000"/>
                </a:cubicBezTo>
                <a:close/>
                <a:moveTo>
                  <a:pt x="293821" y="134086"/>
                </a:moveTo>
                <a:cubicBezTo>
                  <a:pt x="309303" y="134086"/>
                  <a:pt x="322204" y="146969"/>
                  <a:pt x="322204" y="162428"/>
                </a:cubicBezTo>
                <a:cubicBezTo>
                  <a:pt x="322204" y="177888"/>
                  <a:pt x="309303" y="190770"/>
                  <a:pt x="293821" y="190770"/>
                </a:cubicBezTo>
                <a:cubicBezTo>
                  <a:pt x="278339" y="190770"/>
                  <a:pt x="265437" y="178403"/>
                  <a:pt x="265437" y="162428"/>
                </a:cubicBezTo>
                <a:cubicBezTo>
                  <a:pt x="265437" y="146969"/>
                  <a:pt x="277823" y="134086"/>
                  <a:pt x="293821" y="134086"/>
                </a:cubicBezTo>
                <a:close/>
                <a:moveTo>
                  <a:pt x="293820" y="125298"/>
                </a:moveTo>
                <a:cubicBezTo>
                  <a:pt x="273165" y="125298"/>
                  <a:pt x="256641" y="142316"/>
                  <a:pt x="256641" y="162428"/>
                </a:cubicBezTo>
                <a:cubicBezTo>
                  <a:pt x="256641" y="182540"/>
                  <a:pt x="273165" y="199558"/>
                  <a:pt x="293820" y="199558"/>
                </a:cubicBezTo>
                <a:cubicBezTo>
                  <a:pt x="314475" y="199558"/>
                  <a:pt x="330999" y="182540"/>
                  <a:pt x="330999" y="162428"/>
                </a:cubicBezTo>
                <a:cubicBezTo>
                  <a:pt x="330999" y="142316"/>
                  <a:pt x="313959" y="125298"/>
                  <a:pt x="293820" y="125298"/>
                </a:cubicBezTo>
                <a:close/>
                <a:moveTo>
                  <a:pt x="293820" y="67540"/>
                </a:moveTo>
                <a:cubicBezTo>
                  <a:pt x="346490" y="67540"/>
                  <a:pt x="388832" y="109827"/>
                  <a:pt x="388832" y="162428"/>
                </a:cubicBezTo>
                <a:cubicBezTo>
                  <a:pt x="388832" y="215029"/>
                  <a:pt x="346490" y="257316"/>
                  <a:pt x="293820" y="257316"/>
                </a:cubicBezTo>
                <a:cubicBezTo>
                  <a:pt x="241150" y="257316"/>
                  <a:pt x="198808" y="215029"/>
                  <a:pt x="198808" y="162428"/>
                </a:cubicBezTo>
                <a:cubicBezTo>
                  <a:pt x="198808" y="109827"/>
                  <a:pt x="241150" y="67540"/>
                  <a:pt x="293820" y="67540"/>
                </a:cubicBezTo>
                <a:close/>
                <a:moveTo>
                  <a:pt x="103792" y="19593"/>
                </a:moveTo>
                <a:cubicBezTo>
                  <a:pt x="93465" y="19593"/>
                  <a:pt x="85203" y="27843"/>
                  <a:pt x="85203" y="38670"/>
                </a:cubicBezTo>
                <a:lnTo>
                  <a:pt x="85203" y="266054"/>
                </a:lnTo>
                <a:cubicBezTo>
                  <a:pt x="85203" y="276367"/>
                  <a:pt x="93465" y="284616"/>
                  <a:pt x="103792" y="284616"/>
                </a:cubicBezTo>
                <a:lnTo>
                  <a:pt x="483849" y="284616"/>
                </a:lnTo>
                <a:cubicBezTo>
                  <a:pt x="494176" y="284616"/>
                  <a:pt x="502438" y="276367"/>
                  <a:pt x="502438" y="266054"/>
                </a:cubicBezTo>
                <a:lnTo>
                  <a:pt x="502438" y="38670"/>
                </a:lnTo>
                <a:cubicBezTo>
                  <a:pt x="502438" y="28358"/>
                  <a:pt x="494176" y="19593"/>
                  <a:pt x="483849" y="19593"/>
                </a:cubicBezTo>
                <a:close/>
                <a:moveTo>
                  <a:pt x="76424" y="0"/>
                </a:moveTo>
                <a:lnTo>
                  <a:pt x="511217" y="0"/>
                </a:lnTo>
                <a:cubicBezTo>
                  <a:pt x="523610" y="0"/>
                  <a:pt x="533421" y="9796"/>
                  <a:pt x="533421" y="21655"/>
                </a:cubicBezTo>
                <a:lnTo>
                  <a:pt x="533421" y="152105"/>
                </a:lnTo>
                <a:lnTo>
                  <a:pt x="533421" y="282554"/>
                </a:lnTo>
                <a:lnTo>
                  <a:pt x="533421" y="304210"/>
                </a:lnTo>
                <a:lnTo>
                  <a:pt x="587641" y="369692"/>
                </a:lnTo>
                <a:cubicBezTo>
                  <a:pt x="587641" y="387223"/>
                  <a:pt x="573183" y="402175"/>
                  <a:pt x="555109" y="402175"/>
                </a:cubicBezTo>
                <a:lnTo>
                  <a:pt x="32532" y="402175"/>
                </a:lnTo>
                <a:cubicBezTo>
                  <a:pt x="14459" y="402175"/>
                  <a:pt x="0" y="387738"/>
                  <a:pt x="0" y="369692"/>
                </a:cubicBezTo>
                <a:lnTo>
                  <a:pt x="54220" y="304210"/>
                </a:lnTo>
                <a:lnTo>
                  <a:pt x="54220" y="282554"/>
                </a:lnTo>
                <a:lnTo>
                  <a:pt x="54220" y="152105"/>
                </a:lnTo>
                <a:lnTo>
                  <a:pt x="54220" y="21655"/>
                </a:lnTo>
                <a:cubicBezTo>
                  <a:pt x="54220" y="9796"/>
                  <a:pt x="64031" y="0"/>
                  <a:pt x="7642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mn-ea"/>
              <a:sym typeface="+mn-lt"/>
            </a:endParaRPr>
          </a:p>
        </p:txBody>
      </p:sp>
      <p:sp>
        <p:nvSpPr>
          <p:cNvPr id="2" name="文本框 1">
            <a:extLst>
              <a:ext uri="{FF2B5EF4-FFF2-40B4-BE49-F238E27FC236}">
                <a16:creationId xmlns:a16="http://schemas.microsoft.com/office/drawing/2014/main" id="{80ABCED9-16A3-3244-1AF6-281196FDC424}"/>
              </a:ext>
            </a:extLst>
          </p:cNvPr>
          <p:cNvSpPr txBox="1"/>
          <p:nvPr/>
        </p:nvSpPr>
        <p:spPr>
          <a:xfrm rot="19313461">
            <a:off x="3827647" y="3886705"/>
            <a:ext cx="851515" cy="215444"/>
          </a:xfrm>
          <a:prstGeom prst="rect">
            <a:avLst/>
          </a:prstGeom>
          <a:noFill/>
        </p:spPr>
        <p:txBody>
          <a:bodyPr wrap="none" rtlCol="0">
            <a:spAutoFit/>
          </a:bodyPr>
          <a:lstStyle/>
          <a:p>
            <a:r>
              <a:rPr lang="en-US" altLang="zh-CN" sz="800" dirty="0">
                <a:solidFill>
                  <a:schemeClr val="tx1">
                    <a:lumMod val="50000"/>
                    <a:lumOff val="50000"/>
                  </a:schemeClr>
                </a:solidFill>
                <a:cs typeface="+mn-ea"/>
                <a:sym typeface="+mn-lt"/>
              </a:rPr>
              <a:t>WATERMARK</a:t>
            </a:r>
            <a:endParaRPr lang="zh-CN" altLang="en-US" sz="800" dirty="0">
              <a:solidFill>
                <a:schemeClr val="tx1">
                  <a:lumMod val="50000"/>
                  <a:lumOff val="50000"/>
                </a:schemeClr>
              </a:solidFill>
              <a:cs typeface="+mn-ea"/>
              <a:sym typeface="+mn-lt"/>
            </a:endParaRPr>
          </a:p>
        </p:txBody>
      </p:sp>
      <p:sp>
        <p:nvSpPr>
          <p:cNvPr id="3" name="文本框 2">
            <a:extLst>
              <a:ext uri="{FF2B5EF4-FFF2-40B4-BE49-F238E27FC236}">
                <a16:creationId xmlns:a16="http://schemas.microsoft.com/office/drawing/2014/main" id="{30C09413-3F0A-CB64-6052-3DB5395F61CC}"/>
              </a:ext>
            </a:extLst>
          </p:cNvPr>
          <p:cNvSpPr txBox="1"/>
          <p:nvPr/>
        </p:nvSpPr>
        <p:spPr>
          <a:xfrm rot="19313461">
            <a:off x="3827646" y="4329365"/>
            <a:ext cx="851515" cy="215444"/>
          </a:xfrm>
          <a:prstGeom prst="rect">
            <a:avLst/>
          </a:prstGeom>
          <a:noFill/>
        </p:spPr>
        <p:txBody>
          <a:bodyPr wrap="none" rtlCol="0">
            <a:spAutoFit/>
          </a:bodyPr>
          <a:lstStyle/>
          <a:p>
            <a:r>
              <a:rPr lang="en-US" altLang="zh-CN" sz="800" dirty="0">
                <a:solidFill>
                  <a:schemeClr val="tx1">
                    <a:lumMod val="50000"/>
                    <a:lumOff val="50000"/>
                  </a:schemeClr>
                </a:solidFill>
                <a:cs typeface="+mn-ea"/>
                <a:sym typeface="+mn-lt"/>
              </a:rPr>
              <a:t>WATERMARK</a:t>
            </a:r>
            <a:endParaRPr lang="zh-CN" altLang="en-US" sz="800" dirty="0">
              <a:solidFill>
                <a:schemeClr val="tx1">
                  <a:lumMod val="50000"/>
                  <a:lumOff val="50000"/>
                </a:schemeClr>
              </a:solidFill>
              <a:cs typeface="+mn-ea"/>
              <a:sym typeface="+mn-lt"/>
            </a:endParaRPr>
          </a:p>
        </p:txBody>
      </p:sp>
      <p:sp>
        <p:nvSpPr>
          <p:cNvPr id="5" name="文本框 4">
            <a:extLst>
              <a:ext uri="{FF2B5EF4-FFF2-40B4-BE49-F238E27FC236}">
                <a16:creationId xmlns:a16="http://schemas.microsoft.com/office/drawing/2014/main" id="{AF93F2E0-3514-2E03-832F-595A36428438}"/>
              </a:ext>
            </a:extLst>
          </p:cNvPr>
          <p:cNvSpPr txBox="1"/>
          <p:nvPr/>
        </p:nvSpPr>
        <p:spPr>
          <a:xfrm rot="19313461">
            <a:off x="4425720" y="3880840"/>
            <a:ext cx="851515" cy="215444"/>
          </a:xfrm>
          <a:prstGeom prst="rect">
            <a:avLst/>
          </a:prstGeom>
          <a:noFill/>
        </p:spPr>
        <p:txBody>
          <a:bodyPr wrap="none" rtlCol="0">
            <a:spAutoFit/>
          </a:bodyPr>
          <a:lstStyle/>
          <a:p>
            <a:r>
              <a:rPr lang="en-US" altLang="zh-CN" sz="800" dirty="0">
                <a:solidFill>
                  <a:schemeClr val="tx1">
                    <a:lumMod val="50000"/>
                    <a:lumOff val="50000"/>
                  </a:schemeClr>
                </a:solidFill>
                <a:cs typeface="+mn-ea"/>
                <a:sym typeface="+mn-lt"/>
              </a:rPr>
              <a:t>WATERMARK</a:t>
            </a:r>
            <a:endParaRPr lang="zh-CN" altLang="en-US" sz="800" dirty="0">
              <a:solidFill>
                <a:schemeClr val="tx1">
                  <a:lumMod val="50000"/>
                  <a:lumOff val="50000"/>
                </a:schemeClr>
              </a:solidFill>
              <a:cs typeface="+mn-ea"/>
              <a:sym typeface="+mn-lt"/>
            </a:endParaRPr>
          </a:p>
        </p:txBody>
      </p:sp>
      <p:sp>
        <p:nvSpPr>
          <p:cNvPr id="6" name="文本框 5">
            <a:extLst>
              <a:ext uri="{FF2B5EF4-FFF2-40B4-BE49-F238E27FC236}">
                <a16:creationId xmlns:a16="http://schemas.microsoft.com/office/drawing/2014/main" id="{5FEEFB36-6EBC-DA80-9958-F327089885D9}"/>
              </a:ext>
            </a:extLst>
          </p:cNvPr>
          <p:cNvSpPr txBox="1"/>
          <p:nvPr/>
        </p:nvSpPr>
        <p:spPr>
          <a:xfrm rot="19313461">
            <a:off x="4146243" y="4428844"/>
            <a:ext cx="851515" cy="215444"/>
          </a:xfrm>
          <a:prstGeom prst="rect">
            <a:avLst/>
          </a:prstGeom>
          <a:noFill/>
        </p:spPr>
        <p:txBody>
          <a:bodyPr wrap="none" rtlCol="0">
            <a:spAutoFit/>
          </a:bodyPr>
          <a:lstStyle/>
          <a:p>
            <a:r>
              <a:rPr lang="en-US" altLang="zh-CN" sz="800" dirty="0">
                <a:solidFill>
                  <a:schemeClr val="tx1">
                    <a:lumMod val="50000"/>
                    <a:lumOff val="50000"/>
                  </a:schemeClr>
                </a:solidFill>
                <a:cs typeface="+mn-ea"/>
                <a:sym typeface="+mn-lt"/>
              </a:rPr>
              <a:t>WATERMARK</a:t>
            </a:r>
            <a:endParaRPr lang="zh-CN" altLang="en-US" sz="800" dirty="0">
              <a:solidFill>
                <a:schemeClr val="tx1">
                  <a:lumMod val="50000"/>
                  <a:lumOff val="50000"/>
                </a:schemeClr>
              </a:solidFill>
              <a:cs typeface="+mn-ea"/>
              <a:sym typeface="+mn-lt"/>
            </a:endParaRPr>
          </a:p>
        </p:txBody>
      </p:sp>
      <p:sp>
        <p:nvSpPr>
          <p:cNvPr id="7" name="文本框 6">
            <a:extLst>
              <a:ext uri="{FF2B5EF4-FFF2-40B4-BE49-F238E27FC236}">
                <a16:creationId xmlns:a16="http://schemas.microsoft.com/office/drawing/2014/main" id="{D6ECEB2F-088C-CBBC-4183-C50750DE0BD6}"/>
              </a:ext>
            </a:extLst>
          </p:cNvPr>
          <p:cNvSpPr txBox="1"/>
          <p:nvPr/>
        </p:nvSpPr>
        <p:spPr>
          <a:xfrm rot="19313461">
            <a:off x="4753605" y="3897493"/>
            <a:ext cx="851515" cy="215444"/>
          </a:xfrm>
          <a:prstGeom prst="rect">
            <a:avLst/>
          </a:prstGeom>
          <a:noFill/>
        </p:spPr>
        <p:txBody>
          <a:bodyPr wrap="none" rtlCol="0">
            <a:spAutoFit/>
          </a:bodyPr>
          <a:lstStyle/>
          <a:p>
            <a:r>
              <a:rPr lang="en-US" altLang="zh-CN" sz="800" dirty="0">
                <a:solidFill>
                  <a:schemeClr val="tx1">
                    <a:lumMod val="50000"/>
                    <a:lumOff val="50000"/>
                  </a:schemeClr>
                </a:solidFill>
                <a:cs typeface="+mn-ea"/>
                <a:sym typeface="+mn-lt"/>
              </a:rPr>
              <a:t>WATERMARK</a:t>
            </a:r>
            <a:endParaRPr lang="zh-CN" altLang="en-US" sz="800" dirty="0">
              <a:solidFill>
                <a:schemeClr val="tx1">
                  <a:lumMod val="50000"/>
                  <a:lumOff val="50000"/>
                </a:schemeClr>
              </a:solidFill>
              <a:cs typeface="+mn-ea"/>
              <a:sym typeface="+mn-lt"/>
            </a:endParaRPr>
          </a:p>
        </p:txBody>
      </p:sp>
      <p:sp>
        <p:nvSpPr>
          <p:cNvPr id="8" name="文本框 7">
            <a:extLst>
              <a:ext uri="{FF2B5EF4-FFF2-40B4-BE49-F238E27FC236}">
                <a16:creationId xmlns:a16="http://schemas.microsoft.com/office/drawing/2014/main" id="{96A76E21-1999-692E-7E83-C60EA1A52176}"/>
              </a:ext>
            </a:extLst>
          </p:cNvPr>
          <p:cNvSpPr txBox="1"/>
          <p:nvPr/>
        </p:nvSpPr>
        <p:spPr>
          <a:xfrm rot="19313461">
            <a:off x="5122682" y="4452622"/>
            <a:ext cx="554960" cy="215444"/>
          </a:xfrm>
          <a:prstGeom prst="rect">
            <a:avLst/>
          </a:prstGeom>
          <a:noFill/>
        </p:spPr>
        <p:txBody>
          <a:bodyPr wrap="none" rtlCol="0">
            <a:spAutoFit/>
          </a:bodyPr>
          <a:lstStyle/>
          <a:p>
            <a:r>
              <a:rPr lang="en-US" altLang="zh-CN" sz="800" dirty="0">
                <a:solidFill>
                  <a:schemeClr val="tx1">
                    <a:lumMod val="50000"/>
                    <a:lumOff val="50000"/>
                  </a:schemeClr>
                </a:solidFill>
                <a:cs typeface="+mn-ea"/>
                <a:sym typeface="+mn-lt"/>
              </a:rPr>
              <a:t>WATER</a:t>
            </a:r>
            <a:endParaRPr lang="zh-CN" altLang="en-US" sz="800" dirty="0">
              <a:solidFill>
                <a:schemeClr val="tx1">
                  <a:lumMod val="50000"/>
                  <a:lumOff val="50000"/>
                </a:schemeClr>
              </a:solidFill>
              <a:cs typeface="+mn-ea"/>
              <a:sym typeface="+mn-lt"/>
            </a:endParaRPr>
          </a:p>
        </p:txBody>
      </p:sp>
      <p:sp>
        <p:nvSpPr>
          <p:cNvPr id="9" name="文本框 8">
            <a:extLst>
              <a:ext uri="{FF2B5EF4-FFF2-40B4-BE49-F238E27FC236}">
                <a16:creationId xmlns:a16="http://schemas.microsoft.com/office/drawing/2014/main" id="{B9D399D8-9D0E-312A-6406-EDBB72093CD3}"/>
              </a:ext>
            </a:extLst>
          </p:cNvPr>
          <p:cNvSpPr txBox="1"/>
          <p:nvPr/>
        </p:nvSpPr>
        <p:spPr>
          <a:xfrm rot="19313461">
            <a:off x="4567738" y="4427344"/>
            <a:ext cx="851515" cy="215444"/>
          </a:xfrm>
          <a:prstGeom prst="rect">
            <a:avLst/>
          </a:prstGeom>
          <a:noFill/>
        </p:spPr>
        <p:txBody>
          <a:bodyPr wrap="none" rtlCol="0">
            <a:spAutoFit/>
          </a:bodyPr>
          <a:lstStyle/>
          <a:p>
            <a:r>
              <a:rPr lang="en-US" altLang="zh-CN" sz="800" dirty="0">
                <a:solidFill>
                  <a:schemeClr val="tx1">
                    <a:lumMod val="50000"/>
                    <a:lumOff val="50000"/>
                  </a:schemeClr>
                </a:solidFill>
                <a:cs typeface="+mn-ea"/>
                <a:sym typeface="+mn-lt"/>
              </a:rPr>
              <a:t>WATERMARK</a:t>
            </a:r>
            <a:endParaRPr lang="zh-CN" altLang="en-US" sz="800" dirty="0">
              <a:solidFill>
                <a:schemeClr val="tx1">
                  <a:lumMod val="50000"/>
                  <a:lumOff val="50000"/>
                </a:schemeClr>
              </a:solidFill>
              <a:cs typeface="+mn-ea"/>
              <a:sym typeface="+mn-lt"/>
            </a:endParaRPr>
          </a:p>
        </p:txBody>
      </p:sp>
    </p:spTree>
    <p:extLst>
      <p:ext uri="{BB962C8B-B14F-4D97-AF65-F5344CB8AC3E}">
        <p14:creationId xmlns:p14="http://schemas.microsoft.com/office/powerpoint/2010/main" val="165075735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Rectangle 2"/>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lnSpc>
                <a:spcPct val="125000"/>
              </a:lnSpc>
              <a:buClr>
                <a:srgbClr val="3F3F3F"/>
              </a:buClr>
              <a:buSzPct val="80000"/>
              <a:buFont typeface="Wingdings" panose="05000000000000000000" pitchFamily="2" charset="2"/>
              <a:buChar char="l"/>
              <a:defRPr sz="28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1pPr>
            <a:lvl2pPr marL="742950" indent="-285750">
              <a:lnSpc>
                <a:spcPct val="125000"/>
              </a:lnSpc>
              <a:buClr>
                <a:srgbClr val="3F3F3F"/>
              </a:buClr>
              <a:buSzPct val="80000"/>
              <a:buFont typeface="Wingdings" panose="05000000000000000000" pitchFamily="2" charset="2"/>
              <a:buChar char="n"/>
              <a:defRPr sz="24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2pPr>
            <a:lvl3pPr marL="1143000" indent="-228600">
              <a:lnSpc>
                <a:spcPct val="125000"/>
              </a:lnSpc>
              <a:buClr>
                <a:srgbClr val="3F3F3F"/>
              </a:buClr>
              <a:buSzPct val="80000"/>
              <a:buFont typeface="Wingdings" panose="05000000000000000000" pitchFamily="2" charset="2"/>
              <a:buChar char="u"/>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3pPr>
            <a:lvl4pPr marL="1600200" indent="-228600">
              <a:lnSpc>
                <a:spcPct val="125000"/>
              </a:lnSpc>
              <a:buClr>
                <a:srgbClr val="3F3F3F"/>
              </a:buClr>
              <a:buSzPct val="80000"/>
              <a:buFont typeface="Wingdings" panose="05000000000000000000" pitchFamily="2" charset="2"/>
              <a:buChar char="p"/>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4pPr>
            <a:lvl5pPr marL="2057400" indent="-228600">
              <a:lnSpc>
                <a:spcPct val="125000"/>
              </a:lnSpc>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5pPr>
            <a:lvl6pPr marL="25146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6pPr>
            <a:lvl7pPr marL="29718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7pPr>
            <a:lvl8pPr marL="34290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8pPr>
            <a:lvl9pPr marL="38862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9pPr>
          </a:lstStyle>
          <a:p>
            <a:pPr>
              <a:lnSpc>
                <a:spcPct val="100000"/>
              </a:lnSpc>
              <a:buClrTx/>
              <a:buFont typeface="Wingdings" panose="05000000000000000000" pitchFamily="2" charset="2"/>
              <a:buNone/>
            </a:pPr>
            <a:endParaRPr lang="zh-CN" altLang="en-US" sz="1800" b="0">
              <a:solidFill>
                <a:schemeClr val="tx1"/>
              </a:solidFill>
              <a:latin typeface="+mn-lt"/>
              <a:ea typeface="+mn-ea"/>
              <a:cs typeface="+mn-ea"/>
              <a:sym typeface="+mn-lt"/>
            </a:endParaRPr>
          </a:p>
        </p:txBody>
      </p:sp>
      <p:pic>
        <p:nvPicPr>
          <p:cNvPr id="189" name="Picture 2" descr="C:\Users\liuhj\AppData\Local\Temp\Printer_1216px_1176518_easyicon.net.png"/>
          <p:cNvPicPr>
            <a:picLocks noChangeAspect="1" noChangeArrowheads="1"/>
          </p:cNvPicPr>
          <p:nvPr/>
        </p:nvPicPr>
        <p:blipFill>
          <a:blip r:embed="rId3" cstate="print"/>
          <a:srcRect/>
          <a:stretch>
            <a:fillRect/>
          </a:stretch>
        </p:blipFill>
        <p:spPr bwMode="auto">
          <a:xfrm>
            <a:off x="142844" y="2643182"/>
            <a:ext cx="1022804" cy="900000"/>
          </a:xfrm>
          <a:prstGeom prst="rect">
            <a:avLst/>
          </a:prstGeom>
          <a:noFill/>
        </p:spPr>
      </p:pic>
      <p:cxnSp>
        <p:nvCxnSpPr>
          <p:cNvPr id="190" name="直接箭头连接符 189"/>
          <p:cNvCxnSpPr/>
          <p:nvPr/>
        </p:nvCxnSpPr>
        <p:spPr>
          <a:xfrm>
            <a:off x="1285852" y="3071810"/>
            <a:ext cx="126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91" name="TextBox 7"/>
          <p:cNvSpPr txBox="1"/>
          <p:nvPr/>
        </p:nvSpPr>
        <p:spPr>
          <a:xfrm>
            <a:off x="1237457" y="2414261"/>
            <a:ext cx="1420137" cy="646331"/>
          </a:xfrm>
          <a:prstGeom prst="rect">
            <a:avLst/>
          </a:prstGeom>
          <a:noFill/>
        </p:spPr>
        <p:txBody>
          <a:bodyPr wrap="square" rtlCol="0">
            <a:spAutoFit/>
          </a:bodyPr>
          <a:lstStyle/>
          <a:p>
            <a:r>
              <a:rPr dirty="0"/>
              <a:t>Custom Watermark</a:t>
            </a:r>
            <a:endParaRPr lang="en-US" altLang="zh-CN" dirty="0">
              <a:cs typeface="+mn-ea"/>
              <a:sym typeface="+mn-lt"/>
            </a:endParaRPr>
          </a:p>
        </p:txBody>
      </p:sp>
      <p:sp>
        <p:nvSpPr>
          <p:cNvPr id="192" name="圆角矩形 191"/>
          <p:cNvSpPr/>
          <p:nvPr/>
        </p:nvSpPr>
        <p:spPr>
          <a:xfrm>
            <a:off x="2756554" y="2208934"/>
            <a:ext cx="1620000" cy="720000"/>
          </a:xfrm>
          <a:prstGeom prst="roundRect">
            <a:avLst/>
          </a:prstGeom>
          <a:solidFill>
            <a:srgbClr val="4472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a:t>Text/Image</a:t>
            </a:r>
          </a:p>
        </p:txBody>
      </p:sp>
      <p:sp>
        <p:nvSpPr>
          <p:cNvPr id="193" name="圆角矩形 192"/>
          <p:cNvSpPr/>
          <p:nvPr/>
        </p:nvSpPr>
        <p:spPr>
          <a:xfrm>
            <a:off x="2756554" y="3214686"/>
            <a:ext cx="1620000" cy="720000"/>
          </a:xfrm>
          <a:prstGeom prst="roundRect">
            <a:avLst/>
          </a:prstGeom>
          <a:solidFill>
            <a:srgbClr val="4472C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600" b="1" dirty="0"/>
              <a:t>QR Code/Dot Matrix</a:t>
            </a:r>
          </a:p>
        </p:txBody>
      </p:sp>
      <p:sp>
        <p:nvSpPr>
          <p:cNvPr id="194" name="圆角矩形 193"/>
          <p:cNvSpPr/>
          <p:nvPr/>
        </p:nvSpPr>
        <p:spPr>
          <a:xfrm>
            <a:off x="2643174" y="2029736"/>
            <a:ext cx="1857388" cy="2071702"/>
          </a:xfrm>
          <a:prstGeom prst="roundRect">
            <a:avLst>
              <a:gd name="adj" fmla="val 10315"/>
            </a:avLst>
          </a:prstGeom>
          <a:noFill/>
          <a:ln w="19050">
            <a:solidFill>
              <a:schemeClr val="bg1">
                <a:lumMod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cxnSp>
        <p:nvCxnSpPr>
          <p:cNvPr id="195" name="直接箭头连接符 194"/>
          <p:cNvCxnSpPr/>
          <p:nvPr/>
        </p:nvCxnSpPr>
        <p:spPr>
          <a:xfrm>
            <a:off x="4557950" y="3071810"/>
            <a:ext cx="180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96" name="TextBox 12"/>
          <p:cNvSpPr txBox="1"/>
          <p:nvPr/>
        </p:nvSpPr>
        <p:spPr>
          <a:xfrm>
            <a:off x="4632132" y="2414260"/>
            <a:ext cx="1331583" cy="646331"/>
          </a:xfrm>
          <a:prstGeom prst="rect">
            <a:avLst/>
          </a:prstGeom>
          <a:noFill/>
        </p:spPr>
        <p:txBody>
          <a:bodyPr wrap="square" rtlCol="0">
            <a:spAutoFit/>
          </a:bodyPr>
          <a:lstStyle/>
          <a:p>
            <a:r>
              <a:rPr dirty="0"/>
              <a:t>Watermark Effect</a:t>
            </a:r>
          </a:p>
        </p:txBody>
      </p:sp>
      <p:sp>
        <p:nvSpPr>
          <p:cNvPr id="197" name="TextBox 13"/>
          <p:cNvSpPr txBox="1"/>
          <p:nvPr/>
        </p:nvSpPr>
        <p:spPr>
          <a:xfrm>
            <a:off x="2636548" y="4131087"/>
            <a:ext cx="1980157" cy="369332"/>
          </a:xfrm>
          <a:prstGeom prst="rect">
            <a:avLst/>
          </a:prstGeom>
          <a:noFill/>
        </p:spPr>
        <p:txBody>
          <a:bodyPr wrap="none" rtlCol="0">
            <a:spAutoFit/>
          </a:bodyPr>
          <a:lstStyle/>
          <a:p>
            <a:r>
              <a:rPr dirty="0"/>
              <a:t>Watermark Types</a:t>
            </a:r>
          </a:p>
        </p:txBody>
      </p:sp>
      <p:pic>
        <p:nvPicPr>
          <p:cNvPr id="198" name="Picture 3"/>
          <p:cNvPicPr>
            <a:picLocks noChangeAspect="1" noChangeArrowheads="1"/>
          </p:cNvPicPr>
          <p:nvPr/>
        </p:nvPicPr>
        <p:blipFill>
          <a:blip r:embed="rId4"/>
          <a:srcRect/>
          <a:stretch>
            <a:fillRect/>
          </a:stretch>
        </p:blipFill>
        <p:spPr bwMode="auto">
          <a:xfrm>
            <a:off x="6500826" y="1257760"/>
            <a:ext cx="2504676" cy="3600000"/>
          </a:xfrm>
          <a:prstGeom prst="rect">
            <a:avLst/>
          </a:prstGeom>
          <a:noFill/>
          <a:ln w="9525">
            <a:noFill/>
            <a:miter lim="800000"/>
            <a:headEnd/>
            <a:tailEnd/>
          </a:ln>
          <a:effectLst/>
        </p:spPr>
      </p:pic>
      <p:sp>
        <p:nvSpPr>
          <p:cNvPr id="199" name="TextBox 16"/>
          <p:cNvSpPr txBox="1"/>
          <p:nvPr/>
        </p:nvSpPr>
        <p:spPr>
          <a:xfrm>
            <a:off x="184731" y="5072074"/>
            <a:ext cx="6173219" cy="923330"/>
          </a:xfrm>
          <a:prstGeom prst="rect">
            <a:avLst/>
          </a:prstGeom>
          <a:solidFill>
            <a:schemeClr val="accent1">
              <a:lumMod val="60000"/>
              <a:lumOff val="40000"/>
            </a:schemeClr>
          </a:solidFill>
        </p:spPr>
        <p:style>
          <a:lnRef idx="1">
            <a:schemeClr val="accent1"/>
          </a:lnRef>
          <a:fillRef idx="2">
            <a:schemeClr val="accent1"/>
          </a:fillRef>
          <a:effectRef idx="1">
            <a:schemeClr val="accent1"/>
          </a:effectRef>
          <a:fontRef idx="minor">
            <a:schemeClr val="dk1"/>
          </a:fontRef>
        </p:style>
        <p:txBody>
          <a:bodyPr wrap="square" rtlCol="0">
            <a:spAutoFit/>
          </a:bodyPr>
          <a:lstStyle/>
          <a:p>
            <a:r>
              <a:rPr dirty="0"/>
              <a:t>Paper displays </a:t>
            </a:r>
            <a:r>
              <a:rPr dirty="0">
                <a:solidFill>
                  <a:srgbClr val="C00000"/>
                </a:solidFill>
              </a:rPr>
              <a:t>computer name, IP/MAC address, username, and print time</a:t>
            </a:r>
            <a:r>
              <a:rPr dirty="0"/>
              <a:t> for accurate print tracking and effective traceability</a:t>
            </a:r>
            <a:endParaRPr lang="en-US" altLang="zh-CN" dirty="0">
              <a:cs typeface="+mn-ea"/>
              <a:sym typeface="+mn-lt"/>
            </a:endParaRPr>
          </a:p>
        </p:txBody>
      </p:sp>
      <p:cxnSp>
        <p:nvCxnSpPr>
          <p:cNvPr id="200" name="形状 18"/>
          <p:cNvCxnSpPr>
            <a:cxnSpLocks/>
            <a:stCxn id="198" idx="2"/>
            <a:endCxn id="199" idx="3"/>
          </p:cNvCxnSpPr>
          <p:nvPr/>
        </p:nvCxnSpPr>
        <p:spPr>
          <a:xfrm rot="5400000">
            <a:off x="6717568" y="4498142"/>
            <a:ext cx="675979" cy="1395214"/>
          </a:xfrm>
          <a:prstGeom prst="bentConnector2">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201" name="TextBox 5"/>
          <p:cNvSpPr txBox="1">
            <a:spLocks noChangeArrowheads="1"/>
          </p:cNvSpPr>
          <p:nvPr/>
        </p:nvSpPr>
        <p:spPr bwMode="auto">
          <a:xfrm>
            <a:off x="413972" y="500042"/>
            <a:ext cx="4242253" cy="646331"/>
          </a:xfrm>
          <a:prstGeom prst="rect">
            <a:avLst/>
          </a:prstGeom>
          <a:noFill/>
          <a:ln w="9525">
            <a:noFill/>
            <a:miter lim="800000"/>
            <a:headEnd/>
            <a:tailEnd/>
          </a:ln>
        </p:spPr>
        <p:txBody>
          <a:bodyPr wrap="square">
            <a:spAutoFit/>
          </a:bodyPr>
          <a:lstStyle/>
          <a:p>
            <a:r>
              <a:rPr sz="3600" b="1">
                <a:solidFill>
                  <a:srgbClr val="00428C"/>
                </a:solidFill>
              </a:rPr>
              <a:t>Print Watermark</a:t>
            </a:r>
          </a:p>
        </p:txBody>
      </p:sp>
      <p:sp>
        <p:nvSpPr>
          <p:cNvPr id="2" name="矩形 1">
            <a:extLst>
              <a:ext uri="{FF2B5EF4-FFF2-40B4-BE49-F238E27FC236}">
                <a16:creationId xmlns:a16="http://schemas.microsoft.com/office/drawing/2014/main" id="{1E15E230-F13D-3D36-047C-0B0B9CAE1D3E}"/>
              </a:ext>
            </a:extLst>
          </p:cNvPr>
          <p:cNvSpPr/>
          <p:nvPr/>
        </p:nvSpPr>
        <p:spPr>
          <a:xfrm>
            <a:off x="6672459" y="1639231"/>
            <a:ext cx="2161412" cy="2865158"/>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n>
                <a:solidFill>
                  <a:schemeClr val="bg1"/>
                </a:solidFill>
              </a:ln>
              <a:solidFill>
                <a:schemeClr val="bg1"/>
              </a:solidFill>
            </a:endParaRPr>
          </a:p>
        </p:txBody>
      </p:sp>
      <p:sp>
        <p:nvSpPr>
          <p:cNvPr id="3" name="TextBox 12">
            <a:extLst>
              <a:ext uri="{FF2B5EF4-FFF2-40B4-BE49-F238E27FC236}">
                <a16:creationId xmlns:a16="http://schemas.microsoft.com/office/drawing/2014/main" id="{D54E7CED-877C-8A7A-2500-39CFD21A1268}"/>
              </a:ext>
            </a:extLst>
          </p:cNvPr>
          <p:cNvSpPr txBox="1"/>
          <p:nvPr/>
        </p:nvSpPr>
        <p:spPr>
          <a:xfrm rot="19307628">
            <a:off x="6562937" y="2027423"/>
            <a:ext cx="1800000" cy="369332"/>
          </a:xfrm>
          <a:prstGeom prst="rect">
            <a:avLst/>
          </a:prstGeom>
          <a:noFill/>
        </p:spPr>
        <p:txBody>
          <a:bodyPr wrap="square" rtlCol="0">
            <a:spAutoFit/>
          </a:bodyPr>
          <a:lstStyle/>
          <a:p>
            <a:r>
              <a:rPr lang="en-US" dirty="0">
                <a:solidFill>
                  <a:schemeClr val="bg2">
                    <a:lumMod val="90000"/>
                  </a:schemeClr>
                </a:solidFill>
              </a:rPr>
              <a:t>WATERMARK</a:t>
            </a:r>
            <a:endParaRPr dirty="0">
              <a:solidFill>
                <a:schemeClr val="bg2">
                  <a:lumMod val="90000"/>
                </a:schemeClr>
              </a:solidFill>
            </a:endParaRPr>
          </a:p>
        </p:txBody>
      </p:sp>
      <p:sp>
        <p:nvSpPr>
          <p:cNvPr id="5" name="TextBox 12">
            <a:extLst>
              <a:ext uri="{FF2B5EF4-FFF2-40B4-BE49-F238E27FC236}">
                <a16:creationId xmlns:a16="http://schemas.microsoft.com/office/drawing/2014/main" id="{A5F72428-0A57-2851-D9E8-0330F1495292}"/>
              </a:ext>
            </a:extLst>
          </p:cNvPr>
          <p:cNvSpPr txBox="1"/>
          <p:nvPr/>
        </p:nvSpPr>
        <p:spPr>
          <a:xfrm rot="19307628">
            <a:off x="6932807" y="2683353"/>
            <a:ext cx="1800000" cy="369332"/>
          </a:xfrm>
          <a:prstGeom prst="rect">
            <a:avLst/>
          </a:prstGeom>
          <a:noFill/>
        </p:spPr>
        <p:txBody>
          <a:bodyPr wrap="square" rtlCol="0">
            <a:spAutoFit/>
          </a:bodyPr>
          <a:lstStyle/>
          <a:p>
            <a:r>
              <a:rPr lang="en-US" dirty="0">
                <a:solidFill>
                  <a:schemeClr val="bg2">
                    <a:lumMod val="90000"/>
                  </a:schemeClr>
                </a:solidFill>
              </a:rPr>
              <a:t>WATERMARK</a:t>
            </a:r>
            <a:endParaRPr dirty="0">
              <a:solidFill>
                <a:schemeClr val="bg2">
                  <a:lumMod val="90000"/>
                </a:schemeClr>
              </a:solidFill>
            </a:endParaRPr>
          </a:p>
        </p:txBody>
      </p:sp>
      <p:sp>
        <p:nvSpPr>
          <p:cNvPr id="6" name="TextBox 12">
            <a:extLst>
              <a:ext uri="{FF2B5EF4-FFF2-40B4-BE49-F238E27FC236}">
                <a16:creationId xmlns:a16="http://schemas.microsoft.com/office/drawing/2014/main" id="{6B24CB00-66B3-4B0E-ADB3-30E7E67213AE}"/>
              </a:ext>
            </a:extLst>
          </p:cNvPr>
          <p:cNvSpPr txBox="1"/>
          <p:nvPr/>
        </p:nvSpPr>
        <p:spPr>
          <a:xfrm rot="19307628">
            <a:off x="7122267" y="3482058"/>
            <a:ext cx="1800000" cy="369332"/>
          </a:xfrm>
          <a:prstGeom prst="rect">
            <a:avLst/>
          </a:prstGeom>
          <a:noFill/>
        </p:spPr>
        <p:txBody>
          <a:bodyPr wrap="square" rtlCol="0">
            <a:spAutoFit/>
          </a:bodyPr>
          <a:lstStyle/>
          <a:p>
            <a:r>
              <a:rPr lang="en-US" dirty="0">
                <a:solidFill>
                  <a:schemeClr val="bg2">
                    <a:lumMod val="90000"/>
                  </a:schemeClr>
                </a:solidFill>
              </a:rPr>
              <a:t>WATERMARK</a:t>
            </a:r>
            <a:endParaRPr dirty="0">
              <a:solidFill>
                <a:schemeClr val="bg2">
                  <a:lumMod val="90000"/>
                </a:schemeClr>
              </a:solidFill>
            </a:endParaRPr>
          </a:p>
        </p:txBody>
      </p:sp>
    </p:spTree>
    <p:extLst>
      <p:ext uri="{BB962C8B-B14F-4D97-AF65-F5344CB8AC3E}">
        <p14:creationId xmlns:p14="http://schemas.microsoft.com/office/powerpoint/2010/main" val="324027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wipe(right)">
                                      <p:cBhvr>
                                        <p:cTn id="7" dur="500"/>
                                        <p:tgtEl>
                                          <p:spTgt spid="200"/>
                                        </p:tgtEl>
                                      </p:cBhvr>
                                    </p:animEffect>
                                  </p:childTnLst>
                                </p:cTn>
                              </p:par>
                            </p:childTnLst>
                          </p:cTn>
                        </p:par>
                        <p:par>
                          <p:cTn id="8" fill="hold">
                            <p:stCondLst>
                              <p:cond delay="500"/>
                            </p:stCondLst>
                            <p:childTnLst>
                              <p:par>
                                <p:cTn id="9" presetID="12" presetClass="entr" presetSubtype="4" fill="hold" grpId="0" nodeType="afterEffect">
                                  <p:stCondLst>
                                    <p:cond delay="0"/>
                                  </p:stCondLst>
                                  <p:childTnLst>
                                    <p:set>
                                      <p:cBhvr>
                                        <p:cTn id="10" dur="1" fill="hold">
                                          <p:stCondLst>
                                            <p:cond delay="0"/>
                                          </p:stCondLst>
                                        </p:cTn>
                                        <p:tgtEl>
                                          <p:spTgt spid="199"/>
                                        </p:tgtEl>
                                        <p:attrNameLst>
                                          <p:attrName>style.visibility</p:attrName>
                                        </p:attrNameLst>
                                      </p:cBhvr>
                                      <p:to>
                                        <p:strVal val="visible"/>
                                      </p:to>
                                    </p:set>
                                    <p:animEffect transition="in" filter="slide(fromBottom)">
                                      <p:cBhvr>
                                        <p:cTn id="11" dur="500"/>
                                        <p:tgtEl>
                                          <p:spTgt spid="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 grpId="0" animBg="1"/>
    </p:bldLst>
  </p:timing>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0" name="图片 19">
            <a:extLst>
              <a:ext uri="{FF2B5EF4-FFF2-40B4-BE49-F238E27FC236}">
                <a16:creationId xmlns:a16="http://schemas.microsoft.com/office/drawing/2014/main" id="{A0FB685C-3773-BF7E-1201-AE2F1262357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36648" y="1735452"/>
            <a:ext cx="3774583" cy="3846454"/>
          </a:xfrm>
          <a:prstGeom prst="rect">
            <a:avLst/>
          </a:prstGeom>
        </p:spPr>
      </p:pic>
      <p:sp>
        <p:nvSpPr>
          <p:cNvPr id="4" name="Rectangle 2"/>
          <p:cNvSpPr>
            <a:spLocks noChangeArrowheads="1"/>
          </p:cNvSpPr>
          <p:nvPr/>
        </p:nvSpPr>
        <p:spPr bwMode="auto">
          <a:xfrm>
            <a:off x="0" y="-184666"/>
            <a:ext cx="184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lnSpc>
                <a:spcPct val="125000"/>
              </a:lnSpc>
              <a:buClr>
                <a:srgbClr val="3F3F3F"/>
              </a:buClr>
              <a:buSzPct val="80000"/>
              <a:buFont typeface="Wingdings" panose="05000000000000000000" pitchFamily="2" charset="2"/>
              <a:buChar char="l"/>
              <a:defRPr sz="28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1pPr>
            <a:lvl2pPr marL="742950" indent="-285750">
              <a:lnSpc>
                <a:spcPct val="125000"/>
              </a:lnSpc>
              <a:buClr>
                <a:srgbClr val="3F3F3F"/>
              </a:buClr>
              <a:buSzPct val="80000"/>
              <a:buFont typeface="Wingdings" panose="05000000000000000000" pitchFamily="2" charset="2"/>
              <a:buChar char="n"/>
              <a:defRPr sz="24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2pPr>
            <a:lvl3pPr marL="1143000" indent="-228600">
              <a:lnSpc>
                <a:spcPct val="125000"/>
              </a:lnSpc>
              <a:buClr>
                <a:srgbClr val="3F3F3F"/>
              </a:buClr>
              <a:buSzPct val="80000"/>
              <a:buFont typeface="Wingdings" panose="05000000000000000000" pitchFamily="2" charset="2"/>
              <a:buChar char="u"/>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3pPr>
            <a:lvl4pPr marL="1600200" indent="-228600">
              <a:lnSpc>
                <a:spcPct val="125000"/>
              </a:lnSpc>
              <a:buClr>
                <a:srgbClr val="3F3F3F"/>
              </a:buClr>
              <a:buSzPct val="80000"/>
              <a:buFont typeface="Wingdings" panose="05000000000000000000" pitchFamily="2" charset="2"/>
              <a:buChar char="p"/>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4pPr>
            <a:lvl5pPr marL="2057400" indent="-228600">
              <a:lnSpc>
                <a:spcPct val="125000"/>
              </a:lnSpc>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5pPr>
            <a:lvl6pPr marL="25146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6pPr>
            <a:lvl7pPr marL="29718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7pPr>
            <a:lvl8pPr marL="34290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8pPr>
            <a:lvl9pPr marL="3886200" indent="-228600" eaLnBrk="0" fontAlgn="base" hangingPunct="0">
              <a:lnSpc>
                <a:spcPct val="125000"/>
              </a:lnSpc>
              <a:spcBef>
                <a:spcPct val="0"/>
              </a:spcBef>
              <a:spcAft>
                <a:spcPct val="0"/>
              </a:spcAft>
              <a:buClr>
                <a:srgbClr val="3F3F3F"/>
              </a:buClr>
              <a:buSzPct val="80000"/>
              <a:buFont typeface="Wingdings" panose="05000000000000000000" pitchFamily="2" charset="2"/>
              <a:buChar char="ü"/>
              <a:defRPr sz="2000" b="1">
                <a:solidFill>
                  <a:srgbClr val="3F3F3F"/>
                </a:solidFill>
                <a:latin typeface="微软雅黑" panose="020B0503020204020204" pitchFamily="34" charset="-122"/>
                <a:ea typeface="微软雅黑" panose="020B0503020204020204" pitchFamily="34" charset="-122"/>
                <a:sym typeface="Verdana" panose="020B0604030504040204" pitchFamily="34" charset="0"/>
              </a:defRPr>
            </a:lvl9pPr>
          </a:lstStyle>
          <a:p>
            <a:pPr>
              <a:lnSpc>
                <a:spcPct val="100000"/>
              </a:lnSpc>
              <a:buClrTx/>
              <a:buFont typeface="Wingdings" panose="05000000000000000000" pitchFamily="2" charset="2"/>
              <a:buNone/>
            </a:pPr>
            <a:endParaRPr lang="zh-CN" altLang="en-US" sz="1800" b="0">
              <a:solidFill>
                <a:schemeClr val="tx1"/>
              </a:solidFill>
              <a:latin typeface="+mn-lt"/>
              <a:ea typeface="+mn-ea"/>
              <a:cs typeface="+mn-ea"/>
              <a:sym typeface="+mn-lt"/>
            </a:endParaRPr>
          </a:p>
        </p:txBody>
      </p:sp>
      <p:sp>
        <p:nvSpPr>
          <p:cNvPr id="5" name="文本框 4"/>
          <p:cNvSpPr txBox="1"/>
          <p:nvPr/>
        </p:nvSpPr>
        <p:spPr>
          <a:xfrm>
            <a:off x="401915" y="491141"/>
            <a:ext cx="9588907" cy="646331"/>
          </a:xfrm>
          <a:prstGeom prst="rect">
            <a:avLst/>
          </a:prstGeom>
          <a:noFill/>
        </p:spPr>
        <p:txBody>
          <a:bodyPr wrap="none" rtlCol="0">
            <a:spAutoFit/>
          </a:bodyPr>
          <a:lstStyle/>
          <a:p>
            <a:r>
              <a:rPr sz="3600" b="1">
                <a:solidFill>
                  <a:srgbClr val="00428C"/>
                </a:solidFill>
              </a:rPr>
              <a:t>Document Watermark – Explicit Watermark</a:t>
            </a:r>
          </a:p>
        </p:txBody>
      </p:sp>
      <p:grpSp>
        <p:nvGrpSpPr>
          <p:cNvPr id="6" name="组合 5"/>
          <p:cNvGrpSpPr/>
          <p:nvPr/>
        </p:nvGrpSpPr>
        <p:grpSpPr>
          <a:xfrm>
            <a:off x="832769" y="1779373"/>
            <a:ext cx="3442567" cy="3811116"/>
            <a:chOff x="684485" y="1779373"/>
            <a:chExt cx="3442567" cy="3811116"/>
          </a:xfrm>
        </p:grpSpPr>
        <p:sp>
          <p:nvSpPr>
            <p:cNvPr id="7" name="矩形 6"/>
            <p:cNvSpPr/>
            <p:nvPr/>
          </p:nvSpPr>
          <p:spPr>
            <a:xfrm>
              <a:off x="684485" y="1779373"/>
              <a:ext cx="3442567" cy="63549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400" b="1" dirty="0">
                  <a:solidFill>
                    <a:schemeClr val="bg1"/>
                  </a:solidFill>
                  <a:cs typeface="+mn-ea"/>
                  <a:sym typeface="+mn-lt"/>
                </a:rPr>
                <a:t>Watermark Content</a:t>
              </a:r>
              <a:endParaRPr lang="zh-CN" altLang="en-US" sz="2400" b="1" dirty="0">
                <a:solidFill>
                  <a:schemeClr val="bg1"/>
                </a:solidFill>
                <a:cs typeface="+mn-ea"/>
                <a:sym typeface="+mn-lt"/>
              </a:endParaRPr>
            </a:p>
          </p:txBody>
        </p:sp>
        <p:sp>
          <p:nvSpPr>
            <p:cNvPr id="8" name="矩形 7"/>
            <p:cNvSpPr/>
            <p:nvPr/>
          </p:nvSpPr>
          <p:spPr>
            <a:xfrm>
              <a:off x="684485" y="2616609"/>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IP Address</a:t>
              </a:r>
              <a:endParaRPr lang="zh-CN" altLang="en-US" sz="1600" dirty="0">
                <a:solidFill>
                  <a:schemeClr val="tx1"/>
                </a:solidFill>
                <a:cs typeface="+mn-ea"/>
                <a:sym typeface="+mn-lt"/>
              </a:endParaRPr>
            </a:p>
          </p:txBody>
        </p:sp>
        <p:sp>
          <p:nvSpPr>
            <p:cNvPr id="9" name="矩形 8"/>
            <p:cNvSpPr/>
            <p:nvPr/>
          </p:nvSpPr>
          <p:spPr>
            <a:xfrm>
              <a:off x="2469918" y="2616609"/>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MAC Address</a:t>
              </a:r>
              <a:endParaRPr lang="zh-CN" altLang="en-US" sz="1600" dirty="0">
                <a:solidFill>
                  <a:schemeClr val="tx1"/>
                </a:solidFill>
                <a:cs typeface="+mn-ea"/>
                <a:sym typeface="+mn-lt"/>
              </a:endParaRPr>
            </a:p>
          </p:txBody>
        </p:sp>
        <p:sp>
          <p:nvSpPr>
            <p:cNvPr id="10" name="矩形 9"/>
            <p:cNvSpPr/>
            <p:nvPr/>
          </p:nvSpPr>
          <p:spPr>
            <a:xfrm>
              <a:off x="684485" y="3401570"/>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chemeClr val="tx1"/>
                  </a:solidFill>
                  <a:cs typeface="+mn-ea"/>
                  <a:sym typeface="+mn-lt"/>
                </a:rPr>
                <a:t>Computer Name</a:t>
              </a:r>
              <a:endParaRPr lang="zh-CN" altLang="en-US" sz="1600" dirty="0">
                <a:solidFill>
                  <a:schemeClr val="tx1"/>
                </a:solidFill>
                <a:cs typeface="+mn-ea"/>
                <a:sym typeface="+mn-lt"/>
              </a:endParaRPr>
            </a:p>
          </p:txBody>
        </p:sp>
        <p:sp>
          <p:nvSpPr>
            <p:cNvPr id="11" name="矩形 10"/>
            <p:cNvSpPr/>
            <p:nvPr/>
          </p:nvSpPr>
          <p:spPr>
            <a:xfrm>
              <a:off x="2469918" y="3401570"/>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User</a:t>
              </a:r>
              <a:endParaRPr lang="zh-CN" altLang="en-US" sz="1600" dirty="0">
                <a:solidFill>
                  <a:schemeClr val="tx1"/>
                </a:solidFill>
                <a:cs typeface="+mn-ea"/>
                <a:sym typeface="+mn-lt"/>
              </a:endParaRPr>
            </a:p>
          </p:txBody>
        </p:sp>
        <p:sp>
          <p:nvSpPr>
            <p:cNvPr id="12" name="矩形 11"/>
            <p:cNvSpPr/>
            <p:nvPr/>
          </p:nvSpPr>
          <p:spPr>
            <a:xfrm>
              <a:off x="684485" y="4170035"/>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Date</a:t>
              </a:r>
              <a:endParaRPr lang="zh-CN" altLang="en-US" sz="1600" dirty="0">
                <a:solidFill>
                  <a:schemeClr val="tx1"/>
                </a:solidFill>
                <a:cs typeface="+mn-ea"/>
                <a:sym typeface="+mn-lt"/>
              </a:endParaRPr>
            </a:p>
          </p:txBody>
        </p:sp>
        <p:sp>
          <p:nvSpPr>
            <p:cNvPr id="13" name="矩形 12"/>
            <p:cNvSpPr/>
            <p:nvPr/>
          </p:nvSpPr>
          <p:spPr>
            <a:xfrm>
              <a:off x="2469918" y="4170035"/>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Time</a:t>
              </a:r>
              <a:endParaRPr lang="zh-CN" altLang="en-US" sz="1600" dirty="0">
                <a:solidFill>
                  <a:schemeClr val="tx1"/>
                </a:solidFill>
                <a:cs typeface="+mn-ea"/>
                <a:sym typeface="+mn-lt"/>
              </a:endParaRPr>
            </a:p>
          </p:txBody>
        </p:sp>
        <p:sp>
          <p:nvSpPr>
            <p:cNvPr id="14" name="矩形 13"/>
            <p:cNvSpPr/>
            <p:nvPr/>
          </p:nvSpPr>
          <p:spPr>
            <a:xfrm>
              <a:off x="684485" y="4954996"/>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Serial Number</a:t>
              </a:r>
              <a:endParaRPr lang="zh-CN" altLang="en-US" sz="1600" dirty="0">
                <a:solidFill>
                  <a:schemeClr val="tx1"/>
                </a:solidFill>
                <a:cs typeface="+mn-ea"/>
                <a:sym typeface="+mn-lt"/>
              </a:endParaRPr>
            </a:p>
          </p:txBody>
        </p:sp>
        <p:sp>
          <p:nvSpPr>
            <p:cNvPr id="15" name="矩形 14"/>
            <p:cNvSpPr/>
            <p:nvPr/>
          </p:nvSpPr>
          <p:spPr>
            <a:xfrm>
              <a:off x="2469918" y="4954996"/>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chemeClr val="tx1"/>
                  </a:solidFill>
                  <a:cs typeface="+mn-ea"/>
                  <a:sym typeface="+mn-lt"/>
                </a:rPr>
                <a:t>Custom Attributes</a:t>
              </a:r>
              <a:endParaRPr lang="zh-CN" altLang="en-US" sz="1600" dirty="0">
                <a:solidFill>
                  <a:schemeClr val="tx1"/>
                </a:solidFill>
                <a:cs typeface="+mn-ea"/>
                <a:sym typeface="+mn-lt"/>
              </a:endParaRPr>
            </a:p>
          </p:txBody>
        </p:sp>
      </p:grpSp>
      <p:sp>
        <p:nvSpPr>
          <p:cNvPr id="18" name="矩形 17"/>
          <p:cNvSpPr/>
          <p:nvPr/>
        </p:nvSpPr>
        <p:spPr>
          <a:xfrm>
            <a:off x="4562498" y="4510163"/>
            <a:ext cx="3748733" cy="1071743"/>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cs typeface="+mn-ea"/>
                <a:sym typeface="+mn-lt"/>
              </a:rPr>
              <a:t>The watermark content remains embedded with the document at all times.</a:t>
            </a:r>
            <a:endParaRPr lang="zh-CN" altLang="en-US" dirty="0">
              <a:cs typeface="+mn-ea"/>
              <a:sym typeface="+mn-lt"/>
            </a:endParaRPr>
          </a:p>
        </p:txBody>
      </p:sp>
    </p:spTree>
    <p:extLst>
      <p:ext uri="{BB962C8B-B14F-4D97-AF65-F5344CB8AC3E}">
        <p14:creationId xmlns:p14="http://schemas.microsoft.com/office/powerpoint/2010/main" val="379962139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文本框 1"/>
          <p:cNvSpPr txBox="1"/>
          <p:nvPr/>
        </p:nvSpPr>
        <p:spPr>
          <a:xfrm>
            <a:off x="401915" y="491141"/>
            <a:ext cx="8742085" cy="1200329"/>
          </a:xfrm>
          <a:prstGeom prst="rect">
            <a:avLst/>
          </a:prstGeom>
          <a:noFill/>
        </p:spPr>
        <p:txBody>
          <a:bodyPr wrap="square" rtlCol="0">
            <a:spAutoFit/>
          </a:bodyPr>
          <a:lstStyle/>
          <a:p>
            <a:r>
              <a:rPr sz="3600" b="1" dirty="0">
                <a:solidFill>
                  <a:srgbClr val="00428C"/>
                </a:solidFill>
              </a:rPr>
              <a:t>Document Watermark – Invisible Digital Watermark</a:t>
            </a:r>
          </a:p>
        </p:txBody>
      </p:sp>
      <p:sp>
        <p:nvSpPr>
          <p:cNvPr id="5" name="文本框 4"/>
          <p:cNvSpPr txBox="1"/>
          <p:nvPr/>
        </p:nvSpPr>
        <p:spPr>
          <a:xfrm>
            <a:off x="81467" y="5373216"/>
            <a:ext cx="5852884" cy="369332"/>
          </a:xfrm>
          <a:prstGeom prst="rect">
            <a:avLst/>
          </a:prstGeom>
          <a:noFill/>
        </p:spPr>
        <p:txBody>
          <a:bodyPr wrap="none" rtlCol="0">
            <a:spAutoFit/>
          </a:bodyPr>
          <a:lstStyle/>
          <a:p>
            <a:r>
              <a:rPr b="1" dirty="0"/>
              <a:t>Invisible watermark imperceptible to the human eye</a:t>
            </a:r>
          </a:p>
        </p:txBody>
      </p:sp>
      <p:pic>
        <p:nvPicPr>
          <p:cNvPr id="9" name="图片 8">
            <a:extLst>
              <a:ext uri="{FF2B5EF4-FFF2-40B4-BE49-F238E27FC236}">
                <a16:creationId xmlns:a16="http://schemas.microsoft.com/office/drawing/2014/main" id="{EB652AD3-044B-8E52-5B51-20057FBD4CE3}"/>
              </a:ext>
            </a:extLst>
          </p:cNvPr>
          <p:cNvPicPr>
            <a:picLocks noChangeAspect="1"/>
          </p:cNvPicPr>
          <p:nvPr/>
        </p:nvPicPr>
        <p:blipFill>
          <a:blip r:embed="rId2"/>
          <a:stretch>
            <a:fillRect/>
          </a:stretch>
        </p:blipFill>
        <p:spPr>
          <a:xfrm>
            <a:off x="755576" y="1767887"/>
            <a:ext cx="3816424" cy="3594064"/>
          </a:xfrm>
          <a:prstGeom prst="rect">
            <a:avLst/>
          </a:prstGeom>
        </p:spPr>
      </p:pic>
      <p:pic>
        <p:nvPicPr>
          <p:cNvPr id="11" name="图片 10">
            <a:extLst>
              <a:ext uri="{FF2B5EF4-FFF2-40B4-BE49-F238E27FC236}">
                <a16:creationId xmlns:a16="http://schemas.microsoft.com/office/drawing/2014/main" id="{039F537F-D747-E341-20C0-4C0383D63D95}"/>
              </a:ext>
            </a:extLst>
          </p:cNvPr>
          <p:cNvPicPr>
            <a:picLocks noChangeAspect="1"/>
          </p:cNvPicPr>
          <p:nvPr/>
        </p:nvPicPr>
        <p:blipFill>
          <a:blip r:embed="rId3"/>
          <a:stretch>
            <a:fillRect/>
          </a:stretch>
        </p:blipFill>
        <p:spPr>
          <a:xfrm>
            <a:off x="6100770" y="1284879"/>
            <a:ext cx="2256714" cy="4560080"/>
          </a:xfrm>
          <a:prstGeom prst="rect">
            <a:avLst/>
          </a:prstGeom>
        </p:spPr>
      </p:pic>
    </p:spTree>
    <p:extLst>
      <p:ext uri="{BB962C8B-B14F-4D97-AF65-F5344CB8AC3E}">
        <p14:creationId xmlns:p14="http://schemas.microsoft.com/office/powerpoint/2010/main" val="202734037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文本框 1"/>
          <p:cNvSpPr txBox="1"/>
          <p:nvPr/>
        </p:nvSpPr>
        <p:spPr>
          <a:xfrm>
            <a:off x="468416" y="489527"/>
            <a:ext cx="6955750" cy="1200329"/>
          </a:xfrm>
          <a:prstGeom prst="rect">
            <a:avLst/>
          </a:prstGeom>
          <a:noFill/>
        </p:spPr>
        <p:txBody>
          <a:bodyPr wrap="none" rtlCol="0">
            <a:spAutoFit/>
          </a:bodyPr>
          <a:lstStyle/>
          <a:p>
            <a:r>
              <a:rPr sz="3600" b="1" dirty="0">
                <a:solidFill>
                  <a:srgbClr val="00428C"/>
                </a:solidFill>
              </a:rPr>
              <a:t>Document Watermark – </a:t>
            </a:r>
            <a:endParaRPr lang="en-US" sz="3600" b="1" dirty="0">
              <a:solidFill>
                <a:srgbClr val="00428C"/>
              </a:solidFill>
            </a:endParaRPr>
          </a:p>
          <a:p>
            <a:r>
              <a:rPr sz="3600" b="1" dirty="0">
                <a:solidFill>
                  <a:srgbClr val="00428C"/>
                </a:solidFill>
              </a:rPr>
              <a:t>Hidden Circulation Information</a:t>
            </a:r>
          </a:p>
        </p:txBody>
      </p:sp>
      <p:sp>
        <p:nvSpPr>
          <p:cNvPr id="16" name="矩形 15">
            <a:extLst>
              <a:ext uri="{FF2B5EF4-FFF2-40B4-BE49-F238E27FC236}">
                <a16:creationId xmlns:a16="http://schemas.microsoft.com/office/drawing/2014/main" id="{4DDD7DAE-ABBF-D263-F74B-F6089C761F43}"/>
              </a:ext>
            </a:extLst>
          </p:cNvPr>
          <p:cNvSpPr/>
          <p:nvPr/>
        </p:nvSpPr>
        <p:spPr>
          <a:xfrm>
            <a:off x="2483768" y="1916832"/>
            <a:ext cx="3442567" cy="1118425"/>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000" b="1" dirty="0">
                <a:solidFill>
                  <a:schemeClr val="bg1"/>
                </a:solidFill>
                <a:cs typeface="+mn-ea"/>
                <a:sym typeface="+mn-lt"/>
              </a:rPr>
              <a:t>Circulation Information / Circulation Marker Watermark Content</a:t>
            </a:r>
            <a:endParaRPr lang="zh-CN" altLang="en-US" sz="2000" b="1" dirty="0">
              <a:solidFill>
                <a:schemeClr val="bg1"/>
              </a:solidFill>
              <a:cs typeface="+mn-ea"/>
              <a:sym typeface="+mn-lt"/>
            </a:endParaRPr>
          </a:p>
        </p:txBody>
      </p:sp>
      <p:sp>
        <p:nvSpPr>
          <p:cNvPr id="17" name="矩形 16">
            <a:extLst>
              <a:ext uri="{FF2B5EF4-FFF2-40B4-BE49-F238E27FC236}">
                <a16:creationId xmlns:a16="http://schemas.microsoft.com/office/drawing/2014/main" id="{4E75C5DB-118E-1C0E-1F01-B45870D2085E}"/>
              </a:ext>
            </a:extLst>
          </p:cNvPr>
          <p:cNvSpPr/>
          <p:nvPr/>
        </p:nvSpPr>
        <p:spPr>
          <a:xfrm>
            <a:off x="2524499" y="3168230"/>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IP Address</a:t>
            </a:r>
            <a:endParaRPr lang="zh-CN" altLang="en-US" sz="1600" dirty="0">
              <a:solidFill>
                <a:schemeClr val="tx1"/>
              </a:solidFill>
              <a:cs typeface="+mn-ea"/>
              <a:sym typeface="+mn-lt"/>
            </a:endParaRPr>
          </a:p>
        </p:txBody>
      </p:sp>
      <p:sp>
        <p:nvSpPr>
          <p:cNvPr id="18" name="矩形 17">
            <a:extLst>
              <a:ext uri="{FF2B5EF4-FFF2-40B4-BE49-F238E27FC236}">
                <a16:creationId xmlns:a16="http://schemas.microsoft.com/office/drawing/2014/main" id="{FBA64A3E-E249-6C64-ACB5-C183F0B5BB8D}"/>
              </a:ext>
            </a:extLst>
          </p:cNvPr>
          <p:cNvSpPr/>
          <p:nvPr/>
        </p:nvSpPr>
        <p:spPr>
          <a:xfrm>
            <a:off x="4309932" y="3168230"/>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MAC Address</a:t>
            </a:r>
            <a:endParaRPr lang="zh-CN" altLang="en-US" sz="1600" dirty="0">
              <a:solidFill>
                <a:schemeClr val="tx1"/>
              </a:solidFill>
              <a:cs typeface="+mn-ea"/>
              <a:sym typeface="+mn-lt"/>
            </a:endParaRPr>
          </a:p>
        </p:txBody>
      </p:sp>
      <p:sp>
        <p:nvSpPr>
          <p:cNvPr id="19" name="矩形 18">
            <a:extLst>
              <a:ext uri="{FF2B5EF4-FFF2-40B4-BE49-F238E27FC236}">
                <a16:creationId xmlns:a16="http://schemas.microsoft.com/office/drawing/2014/main" id="{BCC7283A-1DA0-13E7-63AD-5B5740A2C295}"/>
              </a:ext>
            </a:extLst>
          </p:cNvPr>
          <p:cNvSpPr/>
          <p:nvPr/>
        </p:nvSpPr>
        <p:spPr>
          <a:xfrm>
            <a:off x="2524499" y="3953191"/>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chemeClr val="tx1"/>
                </a:solidFill>
                <a:cs typeface="+mn-ea"/>
                <a:sym typeface="+mn-lt"/>
              </a:rPr>
              <a:t>Computer Name</a:t>
            </a:r>
            <a:endParaRPr lang="zh-CN" altLang="en-US" sz="1600" dirty="0">
              <a:solidFill>
                <a:schemeClr val="tx1"/>
              </a:solidFill>
              <a:cs typeface="+mn-ea"/>
              <a:sym typeface="+mn-lt"/>
            </a:endParaRPr>
          </a:p>
        </p:txBody>
      </p:sp>
      <p:sp>
        <p:nvSpPr>
          <p:cNvPr id="20" name="矩形 19">
            <a:extLst>
              <a:ext uri="{FF2B5EF4-FFF2-40B4-BE49-F238E27FC236}">
                <a16:creationId xmlns:a16="http://schemas.microsoft.com/office/drawing/2014/main" id="{9D6185AD-6EA2-AE15-8FF0-8150886DD23B}"/>
              </a:ext>
            </a:extLst>
          </p:cNvPr>
          <p:cNvSpPr/>
          <p:nvPr/>
        </p:nvSpPr>
        <p:spPr>
          <a:xfrm>
            <a:off x="4309932" y="3953191"/>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User</a:t>
            </a:r>
            <a:endParaRPr lang="zh-CN" altLang="en-US" sz="1600" dirty="0">
              <a:solidFill>
                <a:schemeClr val="tx1"/>
              </a:solidFill>
              <a:cs typeface="+mn-ea"/>
              <a:sym typeface="+mn-lt"/>
            </a:endParaRPr>
          </a:p>
        </p:txBody>
      </p:sp>
      <p:sp>
        <p:nvSpPr>
          <p:cNvPr id="21" name="矩形 20">
            <a:extLst>
              <a:ext uri="{FF2B5EF4-FFF2-40B4-BE49-F238E27FC236}">
                <a16:creationId xmlns:a16="http://schemas.microsoft.com/office/drawing/2014/main" id="{F1CC2DC1-36C1-9B5C-AAB7-E1A0D6CCC512}"/>
              </a:ext>
            </a:extLst>
          </p:cNvPr>
          <p:cNvSpPr/>
          <p:nvPr/>
        </p:nvSpPr>
        <p:spPr>
          <a:xfrm>
            <a:off x="2524499" y="4721656"/>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Date</a:t>
            </a:r>
            <a:endParaRPr lang="zh-CN" altLang="en-US" sz="1600" dirty="0">
              <a:solidFill>
                <a:schemeClr val="tx1"/>
              </a:solidFill>
              <a:cs typeface="+mn-ea"/>
              <a:sym typeface="+mn-lt"/>
            </a:endParaRPr>
          </a:p>
        </p:txBody>
      </p:sp>
      <p:sp>
        <p:nvSpPr>
          <p:cNvPr id="22" name="矩形 21">
            <a:extLst>
              <a:ext uri="{FF2B5EF4-FFF2-40B4-BE49-F238E27FC236}">
                <a16:creationId xmlns:a16="http://schemas.microsoft.com/office/drawing/2014/main" id="{D914A808-84A4-36B4-1DEF-050740271E59}"/>
              </a:ext>
            </a:extLst>
          </p:cNvPr>
          <p:cNvSpPr/>
          <p:nvPr/>
        </p:nvSpPr>
        <p:spPr>
          <a:xfrm>
            <a:off x="4309932" y="4721656"/>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Time</a:t>
            </a:r>
            <a:endParaRPr lang="zh-CN" altLang="en-US" sz="1600" dirty="0">
              <a:solidFill>
                <a:schemeClr val="tx1"/>
              </a:solidFill>
              <a:cs typeface="+mn-ea"/>
              <a:sym typeface="+mn-lt"/>
            </a:endParaRPr>
          </a:p>
        </p:txBody>
      </p:sp>
      <p:sp>
        <p:nvSpPr>
          <p:cNvPr id="23" name="矩形 22">
            <a:extLst>
              <a:ext uri="{FF2B5EF4-FFF2-40B4-BE49-F238E27FC236}">
                <a16:creationId xmlns:a16="http://schemas.microsoft.com/office/drawing/2014/main" id="{80CCBA80-E2B2-7BB0-73A7-DD9B592EE199}"/>
              </a:ext>
            </a:extLst>
          </p:cNvPr>
          <p:cNvSpPr/>
          <p:nvPr/>
        </p:nvSpPr>
        <p:spPr>
          <a:xfrm>
            <a:off x="2524499" y="5506617"/>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altLang="zh-CN" sz="1600" dirty="0">
                <a:solidFill>
                  <a:schemeClr val="tx1"/>
                </a:solidFill>
                <a:cs typeface="+mn-ea"/>
                <a:sym typeface="+mn-lt"/>
              </a:rPr>
              <a:t>Serial Number</a:t>
            </a:r>
            <a:endParaRPr lang="zh-CN" altLang="en-US" sz="1600" dirty="0">
              <a:solidFill>
                <a:schemeClr val="tx1"/>
              </a:solidFill>
              <a:cs typeface="+mn-ea"/>
              <a:sym typeface="+mn-lt"/>
            </a:endParaRPr>
          </a:p>
        </p:txBody>
      </p:sp>
      <p:sp>
        <p:nvSpPr>
          <p:cNvPr id="24" name="矩形 23">
            <a:extLst>
              <a:ext uri="{FF2B5EF4-FFF2-40B4-BE49-F238E27FC236}">
                <a16:creationId xmlns:a16="http://schemas.microsoft.com/office/drawing/2014/main" id="{62DF2FD5-5624-06EB-6BA6-5E82A2E3B6D1}"/>
              </a:ext>
            </a:extLst>
          </p:cNvPr>
          <p:cNvSpPr/>
          <p:nvPr/>
        </p:nvSpPr>
        <p:spPr>
          <a:xfrm>
            <a:off x="4309932" y="5506617"/>
            <a:ext cx="1644211" cy="635493"/>
          </a:xfrm>
          <a:prstGeom prst="rect">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dirty="0">
                <a:solidFill>
                  <a:schemeClr val="tx1"/>
                </a:solidFill>
                <a:cs typeface="+mn-ea"/>
                <a:sym typeface="+mn-lt"/>
              </a:rPr>
              <a:t>Custom Attributes</a:t>
            </a:r>
            <a:endParaRPr lang="zh-CN" altLang="en-US" sz="1600" dirty="0">
              <a:solidFill>
                <a:schemeClr val="tx1"/>
              </a:solidFill>
              <a:cs typeface="+mn-ea"/>
              <a:sym typeface="+mn-lt"/>
            </a:endParaRPr>
          </a:p>
        </p:txBody>
      </p:sp>
    </p:spTree>
    <p:extLst>
      <p:ext uri="{BB962C8B-B14F-4D97-AF65-F5344CB8AC3E}">
        <p14:creationId xmlns:p14="http://schemas.microsoft.com/office/powerpoint/2010/main" val="15513739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内容占位符 3"/>
          <p:cNvSpPr txBox="1">
            <a:spLocks noChangeArrowheads="1"/>
          </p:cNvSpPr>
          <p:nvPr/>
        </p:nvSpPr>
        <p:spPr>
          <a:xfrm>
            <a:off x="239334" y="3609166"/>
            <a:ext cx="3346950" cy="646331"/>
          </a:xfrm>
          <a:prstGeom prst="rect">
            <a:avLst/>
          </a:prstGeom>
        </p:spPr>
        <p:txBody>
          <a:bodyPr wrap="square">
            <a:sp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spcBef>
                <a:spcPts val="0"/>
              </a:spcBef>
            </a:pPr>
            <a:r>
              <a:rPr sz="1800" b="1" dirty="0"/>
              <a:t>Manually Add Watermark / Circulation Info</a:t>
            </a:r>
          </a:p>
        </p:txBody>
      </p:sp>
      <p:sp>
        <p:nvSpPr>
          <p:cNvPr id="6" name="文本框 5"/>
          <p:cNvSpPr txBox="1"/>
          <p:nvPr/>
        </p:nvSpPr>
        <p:spPr>
          <a:xfrm>
            <a:off x="5462986" y="2607851"/>
            <a:ext cx="2074813" cy="276999"/>
          </a:xfrm>
          <a:prstGeom prst="rect">
            <a:avLst/>
          </a:prstGeom>
          <a:noFill/>
        </p:spPr>
        <p:txBody>
          <a:bodyPr wrap="square" rtlCol="0">
            <a:spAutoFit/>
          </a:bodyPr>
          <a:lstStyle/>
          <a:p>
            <a:r>
              <a:rPr sz="1200" dirty="0"/>
              <a:t>Copy to USB Drive</a:t>
            </a:r>
          </a:p>
        </p:txBody>
      </p:sp>
      <p:grpSp>
        <p:nvGrpSpPr>
          <p:cNvPr id="7" name="组合 6"/>
          <p:cNvGrpSpPr/>
          <p:nvPr/>
        </p:nvGrpSpPr>
        <p:grpSpPr>
          <a:xfrm>
            <a:off x="5056532" y="2504541"/>
            <a:ext cx="2626320" cy="425623"/>
            <a:chOff x="1530" y="2792"/>
            <a:chExt cx="5124" cy="794"/>
          </a:xfrm>
        </p:grpSpPr>
        <p:sp>
          <p:nvSpPr>
            <p:cNvPr id="8" name="椭圆 7"/>
            <p:cNvSpPr/>
            <p:nvPr/>
          </p:nvSpPr>
          <p:spPr>
            <a:xfrm>
              <a:off x="1530" y="2792"/>
              <a:ext cx="794" cy="794"/>
            </a:xfrm>
            <a:prstGeom prst="ellipse">
              <a:avLst/>
            </a:prstGeom>
            <a:solidFill>
              <a:srgbClr val="3C76E3"/>
            </a:solidFill>
            <a:ln>
              <a:noFill/>
            </a:ln>
          </p:spPr>
          <p:txBody>
            <a:bodyPr lIns="110758" tIns="55379" rIns="110758" bIns="55379" anchor="ctr"/>
            <a:lstStyle/>
            <a:p>
              <a:pPr algn="ctr" defTabSz="879475" fontAlgn="base">
                <a:spcBef>
                  <a:spcPct val="0"/>
                </a:spcBef>
                <a:spcAft>
                  <a:spcPct val="0"/>
                </a:spcAft>
              </a:pPr>
              <a:r>
                <a:rPr lang="en-US" altLang="zh-CN" b="1">
                  <a:solidFill>
                    <a:srgbClr val="FFFFFF"/>
                  </a:solidFill>
                  <a:cs typeface="+mn-ea"/>
                  <a:sym typeface="+mn-lt"/>
                </a:rPr>
                <a:t>1</a:t>
              </a:r>
            </a:p>
          </p:txBody>
        </p:sp>
        <p:cxnSp>
          <p:nvCxnSpPr>
            <p:cNvPr id="9" name="直接连接符 8"/>
            <p:cNvCxnSpPr/>
            <p:nvPr/>
          </p:nvCxnSpPr>
          <p:spPr>
            <a:xfrm flipH="1">
              <a:off x="2118" y="3503"/>
              <a:ext cx="4536"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10" name="文本框 9"/>
          <p:cNvSpPr txBox="1"/>
          <p:nvPr/>
        </p:nvSpPr>
        <p:spPr>
          <a:xfrm>
            <a:off x="5463499" y="3120850"/>
            <a:ext cx="2074813" cy="276999"/>
          </a:xfrm>
          <a:prstGeom prst="rect">
            <a:avLst/>
          </a:prstGeom>
          <a:noFill/>
        </p:spPr>
        <p:txBody>
          <a:bodyPr wrap="square" rtlCol="0">
            <a:spAutoFit/>
          </a:bodyPr>
          <a:lstStyle/>
          <a:p>
            <a:r>
              <a:rPr sz="1200"/>
              <a:t>Copy to Network Drive</a:t>
            </a:r>
          </a:p>
        </p:txBody>
      </p:sp>
      <p:grpSp>
        <p:nvGrpSpPr>
          <p:cNvPr id="11" name="组合 10"/>
          <p:cNvGrpSpPr/>
          <p:nvPr/>
        </p:nvGrpSpPr>
        <p:grpSpPr>
          <a:xfrm>
            <a:off x="5057045" y="3017540"/>
            <a:ext cx="2626320" cy="425623"/>
            <a:chOff x="1530" y="2792"/>
            <a:chExt cx="5124" cy="794"/>
          </a:xfrm>
        </p:grpSpPr>
        <p:sp>
          <p:nvSpPr>
            <p:cNvPr id="12" name="椭圆 11"/>
            <p:cNvSpPr/>
            <p:nvPr/>
          </p:nvSpPr>
          <p:spPr>
            <a:xfrm>
              <a:off x="1530" y="2792"/>
              <a:ext cx="794" cy="794"/>
            </a:xfrm>
            <a:prstGeom prst="ellipse">
              <a:avLst/>
            </a:prstGeom>
            <a:solidFill>
              <a:srgbClr val="3C76E3"/>
            </a:solidFill>
            <a:ln>
              <a:noFill/>
            </a:ln>
          </p:spPr>
          <p:txBody>
            <a:bodyPr lIns="110758" tIns="55379" rIns="110758" bIns="55379" anchor="ctr"/>
            <a:lstStyle/>
            <a:p>
              <a:pPr algn="ctr" defTabSz="879475" fontAlgn="base">
                <a:spcBef>
                  <a:spcPct val="0"/>
                </a:spcBef>
                <a:spcAft>
                  <a:spcPct val="0"/>
                </a:spcAft>
              </a:pPr>
              <a:r>
                <a:rPr lang="en-US" altLang="zh-CN" b="1">
                  <a:solidFill>
                    <a:srgbClr val="FFFFFF"/>
                  </a:solidFill>
                  <a:cs typeface="+mn-ea"/>
                  <a:sym typeface="+mn-lt"/>
                </a:rPr>
                <a:t>2</a:t>
              </a:r>
            </a:p>
          </p:txBody>
        </p:sp>
        <p:cxnSp>
          <p:nvCxnSpPr>
            <p:cNvPr id="13" name="直接连接符 12"/>
            <p:cNvCxnSpPr/>
            <p:nvPr/>
          </p:nvCxnSpPr>
          <p:spPr>
            <a:xfrm flipH="1">
              <a:off x="2118" y="3503"/>
              <a:ext cx="4536"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14" name="文本框 13"/>
          <p:cNvSpPr txBox="1"/>
          <p:nvPr/>
        </p:nvSpPr>
        <p:spPr>
          <a:xfrm>
            <a:off x="5462986" y="3646713"/>
            <a:ext cx="2074813" cy="276999"/>
          </a:xfrm>
          <a:prstGeom prst="rect">
            <a:avLst/>
          </a:prstGeom>
          <a:noFill/>
        </p:spPr>
        <p:txBody>
          <a:bodyPr wrap="square" rtlCol="0">
            <a:spAutoFit/>
          </a:bodyPr>
          <a:lstStyle/>
          <a:p>
            <a:r>
              <a:rPr sz="1200"/>
              <a:t>IM Transfer of Files/Images</a:t>
            </a:r>
          </a:p>
        </p:txBody>
      </p:sp>
      <p:grpSp>
        <p:nvGrpSpPr>
          <p:cNvPr id="15" name="组合 14"/>
          <p:cNvGrpSpPr/>
          <p:nvPr/>
        </p:nvGrpSpPr>
        <p:grpSpPr>
          <a:xfrm>
            <a:off x="5056532" y="3543403"/>
            <a:ext cx="2626320" cy="425623"/>
            <a:chOff x="1530" y="2792"/>
            <a:chExt cx="5124" cy="794"/>
          </a:xfrm>
        </p:grpSpPr>
        <p:sp>
          <p:nvSpPr>
            <p:cNvPr id="16" name="椭圆 15"/>
            <p:cNvSpPr/>
            <p:nvPr/>
          </p:nvSpPr>
          <p:spPr>
            <a:xfrm>
              <a:off x="1530" y="2792"/>
              <a:ext cx="794" cy="794"/>
            </a:xfrm>
            <a:prstGeom prst="ellipse">
              <a:avLst/>
            </a:prstGeom>
            <a:solidFill>
              <a:srgbClr val="3C76E3"/>
            </a:solidFill>
            <a:ln>
              <a:noFill/>
            </a:ln>
          </p:spPr>
          <p:txBody>
            <a:bodyPr lIns="110758" tIns="55379" rIns="110758" bIns="55379" anchor="ctr"/>
            <a:lstStyle/>
            <a:p>
              <a:pPr algn="ctr" defTabSz="879475" fontAlgn="base">
                <a:spcBef>
                  <a:spcPct val="0"/>
                </a:spcBef>
                <a:spcAft>
                  <a:spcPct val="0"/>
                </a:spcAft>
              </a:pPr>
              <a:r>
                <a:rPr lang="en-US" altLang="zh-CN" b="1">
                  <a:solidFill>
                    <a:srgbClr val="FFFFFF"/>
                  </a:solidFill>
                  <a:cs typeface="+mn-ea"/>
                  <a:sym typeface="+mn-lt"/>
                </a:rPr>
                <a:t>3</a:t>
              </a:r>
            </a:p>
          </p:txBody>
        </p:sp>
        <p:cxnSp>
          <p:nvCxnSpPr>
            <p:cNvPr id="17" name="直接连接符 16"/>
            <p:cNvCxnSpPr/>
            <p:nvPr/>
          </p:nvCxnSpPr>
          <p:spPr>
            <a:xfrm flipH="1">
              <a:off x="2118" y="3503"/>
              <a:ext cx="4536"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18" name="文本框 17"/>
          <p:cNvSpPr txBox="1"/>
          <p:nvPr/>
        </p:nvSpPr>
        <p:spPr>
          <a:xfrm>
            <a:off x="5463589" y="4196192"/>
            <a:ext cx="2074813" cy="276999"/>
          </a:xfrm>
          <a:prstGeom prst="rect">
            <a:avLst/>
          </a:prstGeom>
          <a:noFill/>
        </p:spPr>
        <p:txBody>
          <a:bodyPr wrap="square" rtlCol="0">
            <a:spAutoFit/>
          </a:bodyPr>
          <a:lstStyle/>
          <a:p>
            <a:r>
              <a:rPr sz="1200"/>
              <a:t>IM Screenshot</a:t>
            </a:r>
          </a:p>
        </p:txBody>
      </p:sp>
      <p:grpSp>
        <p:nvGrpSpPr>
          <p:cNvPr id="19" name="组合 18"/>
          <p:cNvGrpSpPr/>
          <p:nvPr/>
        </p:nvGrpSpPr>
        <p:grpSpPr>
          <a:xfrm>
            <a:off x="5057135" y="4092889"/>
            <a:ext cx="2626320" cy="425551"/>
            <a:chOff x="1530" y="2792"/>
            <a:chExt cx="5124" cy="794"/>
          </a:xfrm>
        </p:grpSpPr>
        <p:sp>
          <p:nvSpPr>
            <p:cNvPr id="20" name="椭圆 19"/>
            <p:cNvSpPr/>
            <p:nvPr/>
          </p:nvSpPr>
          <p:spPr>
            <a:xfrm>
              <a:off x="1530" y="2792"/>
              <a:ext cx="794" cy="794"/>
            </a:xfrm>
            <a:prstGeom prst="ellipse">
              <a:avLst/>
            </a:prstGeom>
            <a:solidFill>
              <a:srgbClr val="3C76E3"/>
            </a:solidFill>
            <a:ln>
              <a:noFill/>
            </a:ln>
          </p:spPr>
          <p:txBody>
            <a:bodyPr lIns="110758" tIns="55379" rIns="110758" bIns="55379" anchor="ctr"/>
            <a:lstStyle/>
            <a:p>
              <a:pPr algn="ctr" defTabSz="879475" fontAlgn="base">
                <a:spcBef>
                  <a:spcPct val="0"/>
                </a:spcBef>
                <a:spcAft>
                  <a:spcPct val="0"/>
                </a:spcAft>
              </a:pPr>
              <a:r>
                <a:rPr lang="en-US" altLang="zh-CN" b="1" dirty="0">
                  <a:solidFill>
                    <a:srgbClr val="FFFFFF"/>
                  </a:solidFill>
                  <a:cs typeface="+mn-ea"/>
                  <a:sym typeface="+mn-lt"/>
                </a:rPr>
                <a:t>4</a:t>
              </a:r>
            </a:p>
          </p:txBody>
        </p:sp>
        <p:cxnSp>
          <p:nvCxnSpPr>
            <p:cNvPr id="21" name="直接连接符 20"/>
            <p:cNvCxnSpPr/>
            <p:nvPr/>
          </p:nvCxnSpPr>
          <p:spPr>
            <a:xfrm flipH="1">
              <a:off x="2118" y="3503"/>
              <a:ext cx="4536"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22" name="文本框 21"/>
          <p:cNvSpPr txBox="1"/>
          <p:nvPr/>
        </p:nvSpPr>
        <p:spPr>
          <a:xfrm>
            <a:off x="5464102" y="4709104"/>
            <a:ext cx="2074813" cy="276999"/>
          </a:xfrm>
          <a:prstGeom prst="rect">
            <a:avLst/>
          </a:prstGeom>
          <a:noFill/>
        </p:spPr>
        <p:txBody>
          <a:bodyPr wrap="square" rtlCol="0">
            <a:spAutoFit/>
          </a:bodyPr>
          <a:lstStyle/>
          <a:p>
            <a:r>
              <a:rPr sz="1200"/>
              <a:t>Send Email</a:t>
            </a:r>
          </a:p>
        </p:txBody>
      </p:sp>
      <p:grpSp>
        <p:nvGrpSpPr>
          <p:cNvPr id="23" name="组合 22"/>
          <p:cNvGrpSpPr/>
          <p:nvPr/>
        </p:nvGrpSpPr>
        <p:grpSpPr>
          <a:xfrm>
            <a:off x="5057648" y="4605801"/>
            <a:ext cx="2626320" cy="425551"/>
            <a:chOff x="1530" y="2792"/>
            <a:chExt cx="5124" cy="794"/>
          </a:xfrm>
        </p:grpSpPr>
        <p:sp>
          <p:nvSpPr>
            <p:cNvPr id="24" name="椭圆 23"/>
            <p:cNvSpPr/>
            <p:nvPr/>
          </p:nvSpPr>
          <p:spPr>
            <a:xfrm>
              <a:off x="1530" y="2792"/>
              <a:ext cx="794" cy="794"/>
            </a:xfrm>
            <a:prstGeom prst="ellipse">
              <a:avLst/>
            </a:prstGeom>
            <a:solidFill>
              <a:srgbClr val="3C76E3"/>
            </a:solidFill>
            <a:ln>
              <a:noFill/>
            </a:ln>
          </p:spPr>
          <p:txBody>
            <a:bodyPr lIns="110758" tIns="55379" rIns="110758" bIns="55379" anchor="ctr"/>
            <a:lstStyle/>
            <a:p>
              <a:pPr algn="ctr" defTabSz="879475" fontAlgn="base">
                <a:spcBef>
                  <a:spcPct val="0"/>
                </a:spcBef>
                <a:spcAft>
                  <a:spcPct val="0"/>
                </a:spcAft>
              </a:pPr>
              <a:r>
                <a:rPr lang="en-US" altLang="zh-CN" b="1" dirty="0">
                  <a:solidFill>
                    <a:srgbClr val="FFFFFF"/>
                  </a:solidFill>
                  <a:cs typeface="+mn-ea"/>
                  <a:sym typeface="+mn-lt"/>
                </a:rPr>
                <a:t>5</a:t>
              </a:r>
            </a:p>
          </p:txBody>
        </p:sp>
        <p:cxnSp>
          <p:nvCxnSpPr>
            <p:cNvPr id="25" name="直接连接符 24"/>
            <p:cNvCxnSpPr/>
            <p:nvPr/>
          </p:nvCxnSpPr>
          <p:spPr>
            <a:xfrm flipH="1">
              <a:off x="2118" y="3503"/>
              <a:ext cx="4536"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26" name="文本框 25"/>
          <p:cNvSpPr txBox="1"/>
          <p:nvPr/>
        </p:nvSpPr>
        <p:spPr>
          <a:xfrm>
            <a:off x="5463589" y="5234879"/>
            <a:ext cx="2074813" cy="276999"/>
          </a:xfrm>
          <a:prstGeom prst="rect">
            <a:avLst/>
          </a:prstGeom>
          <a:noFill/>
        </p:spPr>
        <p:txBody>
          <a:bodyPr wrap="square" rtlCol="0">
            <a:spAutoFit/>
          </a:bodyPr>
          <a:lstStyle/>
          <a:p>
            <a:r>
              <a:rPr sz="1200"/>
              <a:t>Upload Document</a:t>
            </a:r>
          </a:p>
        </p:txBody>
      </p:sp>
      <p:grpSp>
        <p:nvGrpSpPr>
          <p:cNvPr id="27" name="组合 26"/>
          <p:cNvGrpSpPr/>
          <p:nvPr/>
        </p:nvGrpSpPr>
        <p:grpSpPr>
          <a:xfrm>
            <a:off x="5057135" y="5131576"/>
            <a:ext cx="2626320" cy="425551"/>
            <a:chOff x="1530" y="2792"/>
            <a:chExt cx="5124" cy="794"/>
          </a:xfrm>
        </p:grpSpPr>
        <p:sp>
          <p:nvSpPr>
            <p:cNvPr id="28" name="椭圆 27"/>
            <p:cNvSpPr/>
            <p:nvPr/>
          </p:nvSpPr>
          <p:spPr>
            <a:xfrm>
              <a:off x="1530" y="2792"/>
              <a:ext cx="794" cy="794"/>
            </a:xfrm>
            <a:prstGeom prst="ellipse">
              <a:avLst/>
            </a:prstGeom>
            <a:solidFill>
              <a:srgbClr val="3C76E3"/>
            </a:solidFill>
            <a:ln>
              <a:noFill/>
            </a:ln>
          </p:spPr>
          <p:txBody>
            <a:bodyPr lIns="110758" tIns="55379" rIns="110758" bIns="55379" anchor="ctr"/>
            <a:lstStyle/>
            <a:p>
              <a:pPr algn="ctr" defTabSz="879475" fontAlgn="base">
                <a:spcBef>
                  <a:spcPct val="0"/>
                </a:spcBef>
                <a:spcAft>
                  <a:spcPct val="0"/>
                </a:spcAft>
              </a:pPr>
              <a:r>
                <a:rPr lang="en-US" altLang="zh-CN" b="1" dirty="0">
                  <a:solidFill>
                    <a:srgbClr val="FFFFFF"/>
                  </a:solidFill>
                  <a:cs typeface="+mn-ea"/>
                  <a:sym typeface="+mn-lt"/>
                </a:rPr>
                <a:t>6</a:t>
              </a:r>
            </a:p>
          </p:txBody>
        </p:sp>
        <p:cxnSp>
          <p:nvCxnSpPr>
            <p:cNvPr id="29" name="直接连接符 28"/>
            <p:cNvCxnSpPr/>
            <p:nvPr/>
          </p:nvCxnSpPr>
          <p:spPr>
            <a:xfrm flipH="1">
              <a:off x="2118" y="3503"/>
              <a:ext cx="4536"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30" name="文本框 29"/>
          <p:cNvSpPr txBox="1"/>
          <p:nvPr/>
        </p:nvSpPr>
        <p:spPr>
          <a:xfrm>
            <a:off x="5463589" y="5760653"/>
            <a:ext cx="2074813" cy="276999"/>
          </a:xfrm>
          <a:prstGeom prst="rect">
            <a:avLst/>
          </a:prstGeom>
          <a:noFill/>
        </p:spPr>
        <p:txBody>
          <a:bodyPr wrap="square" rtlCol="0">
            <a:spAutoFit/>
          </a:bodyPr>
          <a:lstStyle/>
          <a:p>
            <a:r>
              <a:rPr sz="1200"/>
              <a:t>Decrypt File</a:t>
            </a:r>
          </a:p>
        </p:txBody>
      </p:sp>
      <p:grpSp>
        <p:nvGrpSpPr>
          <p:cNvPr id="31" name="组合 30"/>
          <p:cNvGrpSpPr/>
          <p:nvPr/>
        </p:nvGrpSpPr>
        <p:grpSpPr>
          <a:xfrm>
            <a:off x="5057135" y="5657350"/>
            <a:ext cx="2626320" cy="425551"/>
            <a:chOff x="1530" y="2792"/>
            <a:chExt cx="5124" cy="794"/>
          </a:xfrm>
        </p:grpSpPr>
        <p:sp>
          <p:nvSpPr>
            <p:cNvPr id="32" name="椭圆 31"/>
            <p:cNvSpPr/>
            <p:nvPr/>
          </p:nvSpPr>
          <p:spPr>
            <a:xfrm>
              <a:off x="1530" y="2792"/>
              <a:ext cx="794" cy="794"/>
            </a:xfrm>
            <a:prstGeom prst="ellipse">
              <a:avLst/>
            </a:prstGeom>
            <a:solidFill>
              <a:srgbClr val="3C76E3"/>
            </a:solidFill>
            <a:ln>
              <a:noFill/>
            </a:ln>
          </p:spPr>
          <p:txBody>
            <a:bodyPr lIns="110758" tIns="55379" rIns="110758" bIns="55379" anchor="ctr"/>
            <a:lstStyle/>
            <a:p>
              <a:pPr algn="ctr" defTabSz="879475" fontAlgn="base">
                <a:spcBef>
                  <a:spcPct val="0"/>
                </a:spcBef>
                <a:spcAft>
                  <a:spcPct val="0"/>
                </a:spcAft>
              </a:pPr>
              <a:r>
                <a:rPr lang="en-US" altLang="zh-CN" b="1" dirty="0">
                  <a:solidFill>
                    <a:srgbClr val="FFFFFF"/>
                  </a:solidFill>
                  <a:cs typeface="+mn-ea"/>
                  <a:sym typeface="+mn-lt"/>
                </a:rPr>
                <a:t>7</a:t>
              </a:r>
            </a:p>
          </p:txBody>
        </p:sp>
        <p:cxnSp>
          <p:nvCxnSpPr>
            <p:cNvPr id="33" name="直接连接符 32"/>
            <p:cNvCxnSpPr/>
            <p:nvPr/>
          </p:nvCxnSpPr>
          <p:spPr>
            <a:xfrm flipH="1">
              <a:off x="2118" y="3503"/>
              <a:ext cx="4536"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34" name="椭圆 33"/>
          <p:cNvSpPr/>
          <p:nvPr/>
        </p:nvSpPr>
        <p:spPr>
          <a:xfrm>
            <a:off x="5056532" y="6171166"/>
            <a:ext cx="407038" cy="425450"/>
          </a:xfrm>
          <a:prstGeom prst="ellipse">
            <a:avLst/>
          </a:prstGeom>
          <a:solidFill>
            <a:srgbClr val="3C76E3"/>
          </a:solidFill>
          <a:ln>
            <a:noFill/>
          </a:ln>
        </p:spPr>
        <p:txBody>
          <a:bodyPr lIns="110758" tIns="55379" rIns="110758" bIns="55379" anchor="ctr"/>
          <a:lstStyle/>
          <a:p>
            <a:pPr algn="ctr" defTabSz="879475" fontAlgn="base">
              <a:spcBef>
                <a:spcPct val="0"/>
              </a:spcBef>
              <a:spcAft>
                <a:spcPct val="0"/>
              </a:spcAft>
            </a:pPr>
            <a:r>
              <a:rPr b="1">
                <a:solidFill>
                  <a:srgbClr val="FFFFFF"/>
                </a:solidFill>
              </a:rPr>
              <a:t>8</a:t>
            </a:r>
          </a:p>
        </p:txBody>
      </p:sp>
      <p:cxnSp>
        <p:nvCxnSpPr>
          <p:cNvPr id="35" name="直接连接符 34"/>
          <p:cNvCxnSpPr/>
          <p:nvPr/>
        </p:nvCxnSpPr>
        <p:spPr>
          <a:xfrm flipH="1">
            <a:off x="5358160" y="6524861"/>
            <a:ext cx="2324754" cy="0"/>
          </a:xfrm>
          <a:prstGeom prst="line">
            <a:avLst/>
          </a:prstGeom>
        </p:spPr>
        <p:style>
          <a:lnRef idx="1">
            <a:schemeClr val="accent1"/>
          </a:lnRef>
          <a:fillRef idx="0">
            <a:schemeClr val="accent1"/>
          </a:fillRef>
          <a:effectRef idx="0">
            <a:schemeClr val="accent1"/>
          </a:effectRef>
          <a:fontRef idx="minor">
            <a:schemeClr val="tx1"/>
          </a:fontRef>
        </p:style>
      </p:cxnSp>
      <p:sp>
        <p:nvSpPr>
          <p:cNvPr id="36" name="文本框 35"/>
          <p:cNvSpPr txBox="1"/>
          <p:nvPr/>
        </p:nvSpPr>
        <p:spPr>
          <a:xfrm>
            <a:off x="5462986" y="6241178"/>
            <a:ext cx="2074919" cy="276999"/>
          </a:xfrm>
          <a:prstGeom prst="rect">
            <a:avLst/>
          </a:prstGeom>
          <a:noFill/>
        </p:spPr>
        <p:txBody>
          <a:bodyPr wrap="square" rtlCol="0">
            <a:spAutoFit/>
          </a:bodyPr>
          <a:lstStyle/>
          <a:p>
            <a:r>
              <a:rPr sz="1200" dirty="0"/>
              <a:t>Local Operation</a:t>
            </a:r>
          </a:p>
        </p:txBody>
      </p:sp>
      <p:sp>
        <p:nvSpPr>
          <p:cNvPr id="37" name="矩形 36"/>
          <p:cNvSpPr/>
          <p:nvPr/>
        </p:nvSpPr>
        <p:spPr>
          <a:xfrm>
            <a:off x="4915901" y="2357513"/>
            <a:ext cx="2956500" cy="4400111"/>
          </a:xfrm>
          <a:prstGeom prst="rect">
            <a:avLst/>
          </a:prstGeom>
          <a:noFill/>
          <a:ln w="28575">
            <a:solidFill>
              <a:schemeClr val="tx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8" name="内容占位符 3"/>
          <p:cNvSpPr txBox="1">
            <a:spLocks noChangeArrowheads="1"/>
          </p:cNvSpPr>
          <p:nvPr/>
        </p:nvSpPr>
        <p:spPr>
          <a:xfrm>
            <a:off x="4652838" y="1689856"/>
            <a:ext cx="3541690" cy="646331"/>
          </a:xfrm>
          <a:prstGeom prst="rect">
            <a:avLst/>
          </a:prstGeom>
        </p:spPr>
        <p:txBody>
          <a:bodyPr wrap="square">
            <a:sp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nSpc>
                <a:spcPct val="100000"/>
              </a:lnSpc>
              <a:spcBef>
                <a:spcPts val="0"/>
              </a:spcBef>
            </a:pPr>
            <a:r>
              <a:rPr sz="1800" b="1" dirty="0"/>
              <a:t>Auto Watermarking / Circulation Info Embedding</a:t>
            </a:r>
          </a:p>
        </p:txBody>
      </p:sp>
      <p:sp>
        <p:nvSpPr>
          <p:cNvPr id="39" name="文本框 38"/>
          <p:cNvSpPr txBox="1"/>
          <p:nvPr/>
        </p:nvSpPr>
        <p:spPr>
          <a:xfrm>
            <a:off x="468416" y="489527"/>
            <a:ext cx="6912983" cy="1200329"/>
          </a:xfrm>
          <a:prstGeom prst="rect">
            <a:avLst/>
          </a:prstGeom>
          <a:noFill/>
        </p:spPr>
        <p:txBody>
          <a:bodyPr wrap="none" rtlCol="0">
            <a:spAutoFit/>
          </a:bodyPr>
          <a:lstStyle/>
          <a:p>
            <a:r>
              <a:rPr sz="3600" b="1" dirty="0">
                <a:solidFill>
                  <a:srgbClr val="00428C"/>
                </a:solidFill>
              </a:rPr>
              <a:t>Methods of Watermarking and </a:t>
            </a:r>
            <a:endParaRPr lang="en-US" sz="3600" b="1" dirty="0">
              <a:solidFill>
                <a:srgbClr val="00428C"/>
              </a:solidFill>
            </a:endParaRPr>
          </a:p>
          <a:p>
            <a:r>
              <a:rPr sz="3600" b="1" dirty="0">
                <a:solidFill>
                  <a:srgbClr val="00428C"/>
                </a:solidFill>
              </a:rPr>
              <a:t>Embedding Circulation Info</a:t>
            </a:r>
          </a:p>
        </p:txBody>
      </p:sp>
      <p:sp>
        <p:nvSpPr>
          <p:cNvPr id="5" name="箭头: 右 4">
            <a:extLst>
              <a:ext uri="{FF2B5EF4-FFF2-40B4-BE49-F238E27FC236}">
                <a16:creationId xmlns:a16="http://schemas.microsoft.com/office/drawing/2014/main" id="{03FFE792-57BB-F3A7-A53B-7E76410FC609}"/>
              </a:ext>
            </a:extLst>
          </p:cNvPr>
          <p:cNvSpPr/>
          <p:nvPr/>
        </p:nvSpPr>
        <p:spPr>
          <a:xfrm>
            <a:off x="3415330" y="3536348"/>
            <a:ext cx="1375103" cy="936843"/>
          </a:xfrm>
          <a:prstGeom prst="rightArrow">
            <a:avLst/>
          </a:prstGeom>
          <a:ln>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8658306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 name="图片 2">
            <a:extLst>
              <a:ext uri="{FF2B5EF4-FFF2-40B4-BE49-F238E27FC236}">
                <a16:creationId xmlns:a16="http://schemas.microsoft.com/office/drawing/2014/main" id="{DDA7790F-F32A-15F6-EFC6-96CB139E5BD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20222" y="1696716"/>
            <a:ext cx="7841543" cy="3606228"/>
          </a:xfrm>
          <a:prstGeom prst="rect">
            <a:avLst/>
          </a:prstGeom>
        </p:spPr>
      </p:pic>
      <p:sp>
        <p:nvSpPr>
          <p:cNvPr id="40" name="文本框 39"/>
          <p:cNvSpPr txBox="1"/>
          <p:nvPr/>
        </p:nvSpPr>
        <p:spPr>
          <a:xfrm>
            <a:off x="468417" y="465922"/>
            <a:ext cx="5912709" cy="646331"/>
          </a:xfrm>
          <a:prstGeom prst="rect">
            <a:avLst/>
          </a:prstGeom>
          <a:noFill/>
        </p:spPr>
        <p:txBody>
          <a:bodyPr wrap="none" rtlCol="0">
            <a:spAutoFit/>
          </a:bodyPr>
          <a:lstStyle/>
          <a:p>
            <a:r>
              <a:rPr sz="3600" b="1">
                <a:solidFill>
                  <a:srgbClr val="00428C"/>
                </a:solidFill>
              </a:rPr>
              <a:t>Document Watermark Log</a:t>
            </a:r>
          </a:p>
        </p:txBody>
      </p:sp>
      <p:sp>
        <p:nvSpPr>
          <p:cNvPr id="42" name="矩形 41"/>
          <p:cNvSpPr/>
          <p:nvPr/>
        </p:nvSpPr>
        <p:spPr>
          <a:xfrm>
            <a:off x="3851920" y="2141402"/>
            <a:ext cx="720080" cy="2295710"/>
          </a:xfrm>
          <a:prstGeom prst="rect">
            <a:avLst/>
          </a:prstGeom>
          <a:noFill/>
          <a:ln w="28575">
            <a:solidFill>
              <a:srgbClr val="5B9BD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43" name="图片 42"/>
          <p:cNvPicPr>
            <a:picLocks noChangeAspect="1"/>
          </p:cNvPicPr>
          <p:nvPr/>
        </p:nvPicPr>
        <p:blipFill>
          <a:blip r:embed="rId3"/>
          <a:stretch>
            <a:fillRect/>
          </a:stretch>
        </p:blipFill>
        <p:spPr>
          <a:xfrm>
            <a:off x="683568" y="5126019"/>
            <a:ext cx="2302403" cy="1430550"/>
          </a:xfrm>
          <a:prstGeom prst="rect">
            <a:avLst/>
          </a:prstGeom>
        </p:spPr>
      </p:pic>
      <p:sp>
        <p:nvSpPr>
          <p:cNvPr id="44" name="文本框 43"/>
          <p:cNvSpPr txBox="1"/>
          <p:nvPr/>
        </p:nvSpPr>
        <p:spPr>
          <a:xfrm>
            <a:off x="2985971" y="5868531"/>
            <a:ext cx="2510046" cy="369332"/>
          </a:xfrm>
          <a:prstGeom prst="rect">
            <a:avLst/>
          </a:prstGeom>
          <a:noFill/>
        </p:spPr>
        <p:txBody>
          <a:bodyPr wrap="none" rtlCol="0">
            <a:spAutoFit/>
          </a:bodyPr>
          <a:lstStyle/>
          <a:p>
            <a:r>
              <a:rPr b="1">
                <a:solidFill>
                  <a:srgbClr val="C00000"/>
                </a:solidFill>
              </a:rPr>
              <a:t>Extract Watermark ID</a:t>
            </a:r>
          </a:p>
        </p:txBody>
      </p:sp>
    </p:spTree>
    <p:extLst>
      <p:ext uri="{BB962C8B-B14F-4D97-AF65-F5344CB8AC3E}">
        <p14:creationId xmlns:p14="http://schemas.microsoft.com/office/powerpoint/2010/main" val="244582391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文本框 1"/>
          <p:cNvSpPr txBox="1"/>
          <p:nvPr/>
        </p:nvSpPr>
        <p:spPr>
          <a:xfrm>
            <a:off x="504043" y="492069"/>
            <a:ext cx="4544834" cy="646331"/>
          </a:xfrm>
          <a:prstGeom prst="rect">
            <a:avLst/>
          </a:prstGeom>
          <a:noFill/>
        </p:spPr>
        <p:txBody>
          <a:bodyPr wrap="none" rtlCol="0">
            <a:spAutoFit/>
          </a:bodyPr>
          <a:lstStyle/>
          <a:p>
            <a:r>
              <a:rPr sz="3600" b="1">
                <a:solidFill>
                  <a:srgbClr val="00428C"/>
                </a:solidFill>
              </a:rPr>
              <a:t>Circulation Info Log</a:t>
            </a:r>
          </a:p>
        </p:txBody>
      </p:sp>
      <p:pic>
        <p:nvPicPr>
          <p:cNvPr id="8" name="图片 7">
            <a:extLst>
              <a:ext uri="{FF2B5EF4-FFF2-40B4-BE49-F238E27FC236}">
                <a16:creationId xmlns:a16="http://schemas.microsoft.com/office/drawing/2014/main" id="{CE985602-8DD3-F15A-78E5-264B4F1C9BB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4579" y="1138400"/>
            <a:ext cx="8534842" cy="5591096"/>
          </a:xfrm>
          <a:prstGeom prst="rect">
            <a:avLst/>
          </a:prstGeom>
        </p:spPr>
      </p:pic>
    </p:spTree>
    <p:extLst>
      <p:ext uri="{BB962C8B-B14F-4D97-AF65-F5344CB8AC3E}">
        <p14:creationId xmlns:p14="http://schemas.microsoft.com/office/powerpoint/2010/main" val="206540301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AnySecura System Architecture</a:t>
            </a:r>
          </a:p>
        </p:txBody>
      </p:sp>
      <p:sp>
        <p:nvSpPr>
          <p:cNvPr id="4" name="圆角矩形 3"/>
          <p:cNvSpPr/>
          <p:nvPr/>
        </p:nvSpPr>
        <p:spPr>
          <a:xfrm>
            <a:off x="1071538" y="3806454"/>
            <a:ext cx="2340000" cy="1080000"/>
          </a:xfrm>
          <a:prstGeom prst="roundRect">
            <a:avLst>
              <a:gd name="adj" fmla="val 15829"/>
            </a:avLst>
          </a:prstGeom>
          <a:ln/>
        </p:spPr>
        <p:style>
          <a:lnRef idx="1">
            <a:schemeClr val="accent1"/>
          </a:lnRef>
          <a:fillRef idx="2">
            <a:schemeClr val="accent1"/>
          </a:fillRef>
          <a:effectRef idx="1">
            <a:schemeClr val="accent1"/>
          </a:effectRef>
          <a:fontRef idx="minor">
            <a:schemeClr val="dk1"/>
          </a:fontRef>
        </p:style>
        <p:txBody>
          <a:bodyPr rtlCol="0" anchor="ctr"/>
          <a:lstStyle/>
          <a:p>
            <a:pPr algn="ctr"/>
            <a:endParaRPr lang="zh-CN" altLang="en-US">
              <a:cs typeface="+mn-ea"/>
              <a:sym typeface="+mn-lt"/>
            </a:endParaRPr>
          </a:p>
        </p:txBody>
      </p:sp>
      <p:sp>
        <p:nvSpPr>
          <p:cNvPr id="5" name="圆角矩形 4"/>
          <p:cNvSpPr/>
          <p:nvPr/>
        </p:nvSpPr>
        <p:spPr>
          <a:xfrm>
            <a:off x="2926220" y="1643050"/>
            <a:ext cx="2094182" cy="1157058"/>
          </a:xfrm>
          <a:prstGeom prst="roundRect">
            <a:avLst>
              <a:gd name="adj" fmla="val 14008"/>
            </a:avLst>
          </a:prstGeom>
          <a:ln/>
        </p:spPr>
        <p:style>
          <a:lnRef idx="1">
            <a:schemeClr val="accent6"/>
          </a:lnRef>
          <a:fillRef idx="3">
            <a:schemeClr val="accent6"/>
          </a:fillRef>
          <a:effectRef idx="2">
            <a:schemeClr val="accent6"/>
          </a:effectRef>
          <a:fontRef idx="minor">
            <a:schemeClr val="lt1"/>
          </a:fontRef>
        </p:style>
        <p:txBody>
          <a:bodyPr rtlCol="0" anchor="ctr"/>
          <a:lstStyle/>
          <a:p>
            <a:pPr algn="ctr"/>
            <a:endParaRPr lang="zh-CN" altLang="en-US">
              <a:cs typeface="+mn-ea"/>
              <a:sym typeface="+mn-lt"/>
            </a:endParaRPr>
          </a:p>
        </p:txBody>
      </p:sp>
      <p:pic>
        <p:nvPicPr>
          <p:cNvPr id="6" name="Picture 12" descr="D:\备用机文件-zhonggm\PPT-统一图标\128\IP-guard服务器.png"/>
          <p:cNvPicPr>
            <a:picLocks noChangeAspect="1" noChangeArrowheads="1"/>
          </p:cNvPicPr>
          <p:nvPr/>
        </p:nvPicPr>
        <p:blipFill>
          <a:blip r:embed="rId2" cstate="print"/>
          <a:srcRect/>
          <a:stretch>
            <a:fillRect/>
          </a:stretch>
        </p:blipFill>
        <p:spPr bwMode="auto">
          <a:xfrm>
            <a:off x="3111038" y="1815182"/>
            <a:ext cx="828000" cy="828000"/>
          </a:xfrm>
          <a:prstGeom prst="rect">
            <a:avLst/>
          </a:prstGeom>
          <a:noFill/>
        </p:spPr>
      </p:pic>
      <p:pic>
        <p:nvPicPr>
          <p:cNvPr id="7" name="Picture 5" descr="D:\备用机文件-zhonggm\PPT-统一图标\128\客户端.png"/>
          <p:cNvPicPr>
            <a:picLocks noChangeAspect="1" noChangeArrowheads="1"/>
          </p:cNvPicPr>
          <p:nvPr/>
        </p:nvPicPr>
        <p:blipFill>
          <a:blip r:embed="rId3" cstate="print"/>
          <a:srcRect/>
          <a:stretch>
            <a:fillRect/>
          </a:stretch>
        </p:blipFill>
        <p:spPr bwMode="auto">
          <a:xfrm>
            <a:off x="1378532" y="3929066"/>
            <a:ext cx="828000" cy="828000"/>
          </a:xfrm>
          <a:prstGeom prst="rect">
            <a:avLst/>
          </a:prstGeom>
          <a:noFill/>
        </p:spPr>
      </p:pic>
      <p:sp>
        <p:nvSpPr>
          <p:cNvPr id="8" name="TextBox 7"/>
          <p:cNvSpPr txBox="1"/>
          <p:nvPr/>
        </p:nvSpPr>
        <p:spPr>
          <a:xfrm>
            <a:off x="4014319" y="2028758"/>
            <a:ext cx="982961" cy="400110"/>
          </a:xfrm>
          <a:prstGeom prst="rect">
            <a:avLst/>
          </a:prstGeom>
          <a:noFill/>
        </p:spPr>
        <p:txBody>
          <a:bodyPr wrap="none" rtlCol="0">
            <a:spAutoFit/>
          </a:bodyPr>
          <a:lstStyle/>
          <a:p>
            <a:r>
              <a:rPr sz="2000" b="1" dirty="0">
                <a:solidFill>
                  <a:schemeClr val="bg1"/>
                </a:solidFill>
                <a:cs typeface="+mn-ea"/>
              </a:rPr>
              <a:t>Server</a:t>
            </a:r>
          </a:p>
        </p:txBody>
      </p:sp>
      <p:sp>
        <p:nvSpPr>
          <p:cNvPr id="9" name="TextBox 8"/>
          <p:cNvSpPr txBox="1"/>
          <p:nvPr/>
        </p:nvSpPr>
        <p:spPr>
          <a:xfrm>
            <a:off x="2232925" y="4112970"/>
            <a:ext cx="896399" cy="400110"/>
          </a:xfrm>
          <a:prstGeom prst="rect">
            <a:avLst/>
          </a:prstGeom>
          <a:noFill/>
        </p:spPr>
        <p:txBody>
          <a:bodyPr wrap="none" rtlCol="0">
            <a:spAutoFit/>
          </a:bodyPr>
          <a:lstStyle/>
          <a:p>
            <a:r>
              <a:rPr sz="2000" b="1" dirty="0"/>
              <a:t>Client</a:t>
            </a:r>
          </a:p>
        </p:txBody>
      </p:sp>
      <p:sp>
        <p:nvSpPr>
          <p:cNvPr id="10" name="圆角矩形 9"/>
          <p:cNvSpPr/>
          <p:nvPr/>
        </p:nvSpPr>
        <p:spPr>
          <a:xfrm>
            <a:off x="4771566" y="3806454"/>
            <a:ext cx="2340000" cy="1080000"/>
          </a:xfrm>
          <a:prstGeom prst="roundRect">
            <a:avLst>
              <a:gd name="adj" fmla="val 17194"/>
            </a:avLst>
          </a:prstGeom>
          <a:ln/>
        </p:spPr>
        <p:style>
          <a:lnRef idx="1">
            <a:schemeClr val="accent1"/>
          </a:lnRef>
          <a:fillRef idx="2">
            <a:schemeClr val="accent1"/>
          </a:fillRef>
          <a:effectRef idx="1">
            <a:schemeClr val="accent1"/>
          </a:effectRef>
          <a:fontRef idx="minor">
            <a:schemeClr val="dk1"/>
          </a:fontRef>
        </p:style>
        <p:txBody>
          <a:bodyPr rtlCol="0" anchor="ctr"/>
          <a:lstStyle/>
          <a:p>
            <a:pPr algn="ctr"/>
            <a:endParaRPr lang="zh-CN" altLang="en-US">
              <a:solidFill>
                <a:schemeClr val="bg1"/>
              </a:solidFill>
              <a:cs typeface="+mn-ea"/>
              <a:sym typeface="+mn-lt"/>
            </a:endParaRPr>
          </a:p>
        </p:txBody>
      </p:sp>
      <p:grpSp>
        <p:nvGrpSpPr>
          <p:cNvPr id="11" name="组合 10"/>
          <p:cNvGrpSpPr/>
          <p:nvPr/>
        </p:nvGrpSpPr>
        <p:grpSpPr>
          <a:xfrm>
            <a:off x="4979771" y="3929066"/>
            <a:ext cx="934332" cy="828000"/>
            <a:chOff x="2410615" y="3269152"/>
            <a:chExt cx="1008112" cy="1078626"/>
          </a:xfrm>
        </p:grpSpPr>
        <p:pic>
          <p:nvPicPr>
            <p:cNvPr id="12" name="Picture 4" descr="D:\备用机文件-zhonggm\PPT-统一图标\128\控制台.png"/>
            <p:cNvPicPr>
              <a:picLocks noChangeAspect="1" noChangeArrowheads="1"/>
            </p:cNvPicPr>
            <p:nvPr/>
          </p:nvPicPr>
          <p:blipFill>
            <a:blip r:embed="rId4" cstate="print"/>
            <a:srcRect/>
            <a:stretch>
              <a:fillRect/>
            </a:stretch>
          </p:blipFill>
          <p:spPr bwMode="auto">
            <a:xfrm>
              <a:off x="2410615" y="3269152"/>
              <a:ext cx="1008112" cy="1078626"/>
            </a:xfrm>
            <a:prstGeom prst="rect">
              <a:avLst/>
            </a:prstGeom>
            <a:noFill/>
          </p:spPr>
        </p:pic>
        <p:pic>
          <p:nvPicPr>
            <p:cNvPr id="13" name="Picture 2" descr="D:\日常工作\市场相关\ip-guard-11.09-1(2).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83023" y="3527791"/>
              <a:ext cx="428118" cy="432000"/>
            </a:xfrm>
            <a:prstGeom prst="rect">
              <a:avLst/>
            </a:prstGeom>
            <a:noFill/>
            <a:extLst>
              <a:ext uri="{909E8E84-426E-40DD-AFC4-6F175D3DCCD1}">
                <a14:hiddenFill xmlns:a14="http://schemas.microsoft.com/office/drawing/2010/main">
                  <a:solidFill>
                    <a:srgbClr val="FFFFFF"/>
                  </a:solidFill>
                </a14:hiddenFill>
              </a:ext>
            </a:extLst>
          </p:spPr>
        </p:pic>
      </p:grpSp>
      <p:sp>
        <p:nvSpPr>
          <p:cNvPr id="14" name="TextBox 13"/>
          <p:cNvSpPr txBox="1"/>
          <p:nvPr/>
        </p:nvSpPr>
        <p:spPr>
          <a:xfrm>
            <a:off x="5902186" y="4117238"/>
            <a:ext cx="1197764" cy="400110"/>
          </a:xfrm>
          <a:prstGeom prst="rect">
            <a:avLst/>
          </a:prstGeom>
          <a:noFill/>
        </p:spPr>
        <p:txBody>
          <a:bodyPr wrap="none" rtlCol="0">
            <a:spAutoFit/>
          </a:bodyPr>
          <a:lstStyle/>
          <a:p>
            <a:r>
              <a:rPr sz="2000" b="1" dirty="0"/>
              <a:t>Console</a:t>
            </a:r>
          </a:p>
        </p:txBody>
      </p:sp>
      <p:cxnSp>
        <p:nvCxnSpPr>
          <p:cNvPr id="15" name="直接连接符 14"/>
          <p:cNvCxnSpPr/>
          <p:nvPr/>
        </p:nvCxnSpPr>
        <p:spPr>
          <a:xfrm rot="5400000">
            <a:off x="3782584" y="3014912"/>
            <a:ext cx="432000" cy="1588"/>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a:off x="2211840" y="3262246"/>
            <a:ext cx="3744000" cy="1588"/>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5140798" y="1785926"/>
            <a:ext cx="2545890" cy="958596"/>
          </a:xfrm>
          <a:prstGeom prst="rect">
            <a:avLst/>
          </a:prstGeom>
          <a:noFill/>
        </p:spPr>
        <p:txBody>
          <a:bodyPr wrap="none" rtlCol="0">
            <a:spAutoFit/>
          </a:bodyPr>
          <a:lstStyle/>
          <a:p>
            <a:pPr>
              <a:buFont typeface="Wingdings" pitchFamily="2" charset="2"/>
              <a:buChar char="ü"/>
            </a:pPr>
            <a:r>
              <a:rPr dirty="0"/>
              <a:t>Stores system data </a:t>
            </a:r>
            <a:endParaRPr lang="en-US" dirty="0"/>
          </a:p>
          <a:p>
            <a:pPr>
              <a:buFont typeface="Wingdings" pitchFamily="2" charset="2"/>
              <a:buChar char="ü"/>
            </a:pPr>
            <a:r>
              <a:rPr lang="en-US" dirty="0"/>
              <a:t>M</a:t>
            </a:r>
            <a:r>
              <a:rPr dirty="0"/>
              <a:t>anagement policies</a:t>
            </a:r>
            <a:endParaRPr lang="en-US" altLang="zh-CN" dirty="0">
              <a:cs typeface="+mn-ea"/>
              <a:sym typeface="+mn-lt"/>
            </a:endParaRPr>
          </a:p>
          <a:p>
            <a:pPr>
              <a:lnSpc>
                <a:spcPct val="125000"/>
              </a:lnSpc>
              <a:buFont typeface="Wingdings" pitchFamily="2" charset="2"/>
              <a:buChar char="ü"/>
            </a:pPr>
            <a:endParaRPr lang="en-US" altLang="zh-CN" dirty="0">
              <a:cs typeface="+mn-ea"/>
              <a:sym typeface="+mn-lt"/>
            </a:endParaRPr>
          </a:p>
        </p:txBody>
      </p:sp>
      <p:sp>
        <p:nvSpPr>
          <p:cNvPr id="18" name="TextBox 17"/>
          <p:cNvSpPr txBox="1"/>
          <p:nvPr/>
        </p:nvSpPr>
        <p:spPr>
          <a:xfrm>
            <a:off x="4771566" y="5000636"/>
            <a:ext cx="3276859" cy="958596"/>
          </a:xfrm>
          <a:prstGeom prst="rect">
            <a:avLst/>
          </a:prstGeom>
          <a:noFill/>
        </p:spPr>
        <p:txBody>
          <a:bodyPr wrap="none" rtlCol="0">
            <a:spAutoFit/>
          </a:bodyPr>
          <a:lstStyle/>
          <a:p>
            <a:pPr>
              <a:buFont typeface="Wingdings" pitchFamily="2" charset="2"/>
              <a:buChar char="ü"/>
            </a:pPr>
            <a:r>
              <a:rPr dirty="0"/>
              <a:t>View system data </a:t>
            </a:r>
            <a:endParaRPr lang="en-US" dirty="0"/>
          </a:p>
          <a:p>
            <a:pPr>
              <a:buFont typeface="Wingdings" pitchFamily="2" charset="2"/>
              <a:buChar char="ü"/>
            </a:pPr>
            <a:r>
              <a:rPr lang="en-US" dirty="0"/>
              <a:t>D</a:t>
            </a:r>
            <a:r>
              <a:rPr dirty="0"/>
              <a:t>efine management policies</a:t>
            </a:r>
            <a:endParaRPr lang="en-US" altLang="zh-CN" dirty="0">
              <a:cs typeface="+mn-ea"/>
              <a:sym typeface="+mn-lt"/>
            </a:endParaRPr>
          </a:p>
          <a:p>
            <a:pPr>
              <a:lnSpc>
                <a:spcPct val="125000"/>
              </a:lnSpc>
              <a:buFont typeface="Wingdings" pitchFamily="2" charset="2"/>
              <a:buChar char="ü"/>
            </a:pPr>
            <a:endParaRPr lang="en-US" altLang="zh-CN" dirty="0">
              <a:cs typeface="+mn-ea"/>
              <a:sym typeface="+mn-lt"/>
            </a:endParaRPr>
          </a:p>
        </p:txBody>
      </p:sp>
      <p:sp>
        <p:nvSpPr>
          <p:cNvPr id="19" name="TextBox 18"/>
          <p:cNvSpPr txBox="1"/>
          <p:nvPr/>
        </p:nvSpPr>
        <p:spPr>
          <a:xfrm>
            <a:off x="1283146" y="5000636"/>
            <a:ext cx="2853666" cy="958596"/>
          </a:xfrm>
          <a:prstGeom prst="rect">
            <a:avLst/>
          </a:prstGeom>
          <a:noFill/>
        </p:spPr>
        <p:txBody>
          <a:bodyPr wrap="none" rtlCol="0">
            <a:spAutoFit/>
          </a:bodyPr>
          <a:lstStyle/>
          <a:p>
            <a:pPr>
              <a:buFont typeface="Wingdings" pitchFamily="2" charset="2"/>
              <a:buChar char="ü"/>
            </a:pPr>
            <a:r>
              <a:rPr dirty="0"/>
              <a:t>Enforce system policies </a:t>
            </a:r>
            <a:endParaRPr lang="en-US" dirty="0"/>
          </a:p>
          <a:p>
            <a:pPr>
              <a:buFont typeface="Wingdings" pitchFamily="2" charset="2"/>
              <a:buChar char="ü"/>
            </a:pPr>
            <a:r>
              <a:rPr lang="en-US" dirty="0"/>
              <a:t>C</a:t>
            </a:r>
            <a:r>
              <a:rPr dirty="0"/>
              <a:t>ollect data</a:t>
            </a:r>
            <a:endParaRPr lang="en-US" altLang="zh-CN" dirty="0">
              <a:cs typeface="+mn-ea"/>
              <a:sym typeface="+mn-lt"/>
            </a:endParaRPr>
          </a:p>
          <a:p>
            <a:pPr>
              <a:lnSpc>
                <a:spcPct val="125000"/>
              </a:lnSpc>
              <a:buFont typeface="Wingdings" pitchFamily="2" charset="2"/>
              <a:buChar char="ü"/>
            </a:pPr>
            <a:endParaRPr lang="en-US" altLang="zh-CN" dirty="0">
              <a:cs typeface="+mn-ea"/>
              <a:sym typeface="+mn-lt"/>
            </a:endParaRPr>
          </a:p>
        </p:txBody>
      </p:sp>
      <p:cxnSp>
        <p:nvCxnSpPr>
          <p:cNvPr id="20" name="直接连接符 19"/>
          <p:cNvCxnSpPr/>
          <p:nvPr/>
        </p:nvCxnSpPr>
        <p:spPr>
          <a:xfrm rot="5400000">
            <a:off x="1969930" y="3531452"/>
            <a:ext cx="540000" cy="1588"/>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rot="5400000">
            <a:off x="5655822" y="3531452"/>
            <a:ext cx="540000" cy="1588"/>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t>        </a:t>
            </a:r>
            <a:r>
              <a:rPr sz="4400" b="1" dirty="0"/>
              <a:t>Screen Monitoring</a:t>
            </a:r>
          </a:p>
        </p:txBody>
      </p:sp>
      <p:pic>
        <p:nvPicPr>
          <p:cNvPr id="5" name="Picture 4" descr="C:\Documents and Settings\zhengxue\桌面\IP-guard18大模块\IP-guard18大模块\屏幕监视 -1.png"/>
          <p:cNvPicPr>
            <a:picLocks noChangeAspect="1" noChangeArrowheads="1"/>
          </p:cNvPicPr>
          <p:nvPr/>
        </p:nvPicPr>
        <p:blipFill>
          <a:blip r:embed="rId2" cstate="print"/>
          <a:srcRect/>
          <a:stretch>
            <a:fillRect/>
          </a:stretch>
        </p:blipFill>
        <p:spPr bwMode="auto">
          <a:xfrm>
            <a:off x="1014848" y="2643182"/>
            <a:ext cx="1251419" cy="1080000"/>
          </a:xfrm>
          <a:prstGeom prst="rect">
            <a:avLst/>
          </a:prstGeom>
          <a:noFill/>
        </p:spPr>
      </p:pic>
    </p:spTree>
    <p:extLst>
      <p:ext uri="{BB962C8B-B14F-4D97-AF65-F5344CB8AC3E}">
        <p14:creationId xmlns:p14="http://schemas.microsoft.com/office/powerpoint/2010/main" val="98382181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Feature Overview</a:t>
            </a:r>
          </a:p>
        </p:txBody>
      </p:sp>
      <p:pic>
        <p:nvPicPr>
          <p:cNvPr id="4" name="Picture 4" descr="C:\Documents and Settings\zhengxue\桌面\IP-guard18大模块\IP-guard18大模块\屏幕监视 -1.png"/>
          <p:cNvPicPr>
            <a:picLocks noChangeAspect="1" noChangeArrowheads="1"/>
          </p:cNvPicPr>
          <p:nvPr/>
        </p:nvPicPr>
        <p:blipFill>
          <a:blip r:embed="rId2" cstate="print"/>
          <a:srcRect/>
          <a:stretch>
            <a:fillRect/>
          </a:stretch>
        </p:blipFill>
        <p:spPr bwMode="auto">
          <a:xfrm>
            <a:off x="284945" y="3010062"/>
            <a:ext cx="1042849" cy="900000"/>
          </a:xfrm>
          <a:prstGeom prst="rect">
            <a:avLst/>
          </a:prstGeom>
          <a:noFill/>
        </p:spPr>
      </p:pic>
      <p:sp>
        <p:nvSpPr>
          <p:cNvPr id="5" name="TextBox 4"/>
          <p:cNvSpPr txBox="1"/>
          <p:nvPr/>
        </p:nvSpPr>
        <p:spPr>
          <a:xfrm>
            <a:off x="-75603" y="3866729"/>
            <a:ext cx="1763943" cy="707886"/>
          </a:xfrm>
          <a:prstGeom prst="rect">
            <a:avLst/>
          </a:prstGeom>
          <a:noFill/>
        </p:spPr>
        <p:txBody>
          <a:bodyPr wrap="square" rtlCol="0">
            <a:spAutoFit/>
          </a:bodyPr>
          <a:lstStyle/>
          <a:p>
            <a:pPr algn="ctr"/>
            <a:r>
              <a:rPr sz="2000" b="1" dirty="0"/>
              <a:t>Screen </a:t>
            </a:r>
            <a:r>
              <a:rPr sz="2000" b="1" dirty="0">
                <a:solidFill>
                  <a:schemeClr val="tx1">
                    <a:lumMod val="75000"/>
                    <a:lumOff val="25000"/>
                  </a:schemeClr>
                </a:solidFill>
                <a:cs typeface="+mn-ea"/>
              </a:rPr>
              <a:t>Monitoring</a:t>
            </a:r>
          </a:p>
        </p:txBody>
      </p:sp>
      <p:sp>
        <p:nvSpPr>
          <p:cNvPr id="6" name="矩形 5"/>
          <p:cNvSpPr/>
          <p:nvPr/>
        </p:nvSpPr>
        <p:spPr>
          <a:xfrm>
            <a:off x="1631572" y="2438558"/>
            <a:ext cx="1443507" cy="85725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Screen Viewing</a:t>
            </a:r>
          </a:p>
        </p:txBody>
      </p:sp>
      <p:sp>
        <p:nvSpPr>
          <p:cNvPr id="7" name="矩形 6"/>
          <p:cNvSpPr/>
          <p:nvPr/>
        </p:nvSpPr>
        <p:spPr>
          <a:xfrm>
            <a:off x="1631572" y="3438690"/>
            <a:ext cx="1443507" cy="121444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2000" b="1" dirty="0"/>
              <a:t>Screen Recording</a:t>
            </a:r>
          </a:p>
        </p:txBody>
      </p:sp>
      <p:sp>
        <p:nvSpPr>
          <p:cNvPr id="8" name="矩形 7"/>
          <p:cNvSpPr/>
          <p:nvPr/>
        </p:nvSpPr>
        <p:spPr>
          <a:xfrm>
            <a:off x="3116045" y="2438558"/>
            <a:ext cx="5929352" cy="85725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FF0000"/>
                </a:solidFill>
                <a:cs typeface="+mn-ea"/>
              </a:rPr>
              <a:t>Real-time</a:t>
            </a:r>
            <a:r>
              <a:rPr dirty="0">
                <a:solidFill>
                  <a:schemeClr val="tx1">
                    <a:lumMod val="75000"/>
                    <a:lumOff val="25000"/>
                  </a:schemeClr>
                </a:solidFill>
                <a:cs typeface="+mn-ea"/>
              </a:rPr>
              <a:t> viewing of computer screens supported (</a:t>
            </a:r>
            <a:r>
              <a:rPr dirty="0">
                <a:solidFill>
                  <a:srgbClr val="FF0000"/>
                </a:solidFill>
                <a:cs typeface="+mn-ea"/>
              </a:rPr>
              <a:t>multi-screen</a:t>
            </a:r>
            <a:r>
              <a:rPr dirty="0">
                <a:solidFill>
                  <a:schemeClr val="tx1">
                    <a:lumMod val="75000"/>
                    <a:lumOff val="25000"/>
                  </a:schemeClr>
                </a:solidFill>
                <a:cs typeface="+mn-ea"/>
              </a:rPr>
              <a:t>, up to 16 screens)</a:t>
            </a:r>
          </a:p>
        </p:txBody>
      </p:sp>
      <p:sp>
        <p:nvSpPr>
          <p:cNvPr id="9" name="矩形 8"/>
          <p:cNvSpPr/>
          <p:nvPr/>
        </p:nvSpPr>
        <p:spPr>
          <a:xfrm>
            <a:off x="3116045" y="3438690"/>
            <a:ext cx="5916904" cy="121444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rgbClr val="FF0000"/>
                </a:solidFill>
                <a:cs typeface="+mn-ea"/>
              </a:rPr>
              <a:t>Customizable</a:t>
            </a:r>
            <a:r>
              <a:rPr dirty="0">
                <a:solidFill>
                  <a:schemeClr val="tx1">
                    <a:lumMod val="75000"/>
                    <a:lumOff val="25000"/>
                  </a:schemeClr>
                </a:solidFill>
                <a:cs typeface="+mn-ea"/>
              </a:rPr>
              <a:t> screen capture frequency
Quickly locate historical screen content by audit logs 
Supports screen recording of specific </a:t>
            </a:r>
            <a:r>
              <a:rPr dirty="0">
                <a:solidFill>
                  <a:srgbClr val="FF0000"/>
                </a:solidFill>
                <a:cs typeface="+mn-ea"/>
              </a:rPr>
              <a:t>applications</a:t>
            </a:r>
            <a:endParaRPr lang="en-US" altLang="zh-CN" dirty="0">
              <a:solidFill>
                <a:srgbClr val="FF0000"/>
              </a:solidFill>
              <a:cs typeface="+mn-ea"/>
              <a:sym typeface="+mn-lt"/>
            </a:endParaRPr>
          </a:p>
        </p:txBody>
      </p:sp>
    </p:spTree>
    <p:extLst>
      <p:ext uri="{BB962C8B-B14F-4D97-AF65-F5344CB8AC3E}">
        <p14:creationId xmlns:p14="http://schemas.microsoft.com/office/powerpoint/2010/main" val="105896859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Application Needs</a:t>
            </a:r>
          </a:p>
        </p:txBody>
      </p:sp>
      <p:sp>
        <p:nvSpPr>
          <p:cNvPr id="6" name="圆角矩形 5"/>
          <p:cNvSpPr/>
          <p:nvPr/>
        </p:nvSpPr>
        <p:spPr>
          <a:xfrm>
            <a:off x="1643042" y="2214554"/>
            <a:ext cx="720000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sz="2400" dirty="0">
                <a:solidFill>
                  <a:schemeClr val="tx1">
                    <a:lumMod val="75000"/>
                    <a:lumOff val="25000"/>
                  </a:schemeClr>
                </a:solidFill>
                <a:cs typeface="+mn-ea"/>
              </a:rPr>
              <a:t>Log-only auditing is not intuitive—how to directly view endpoint user activity? </a:t>
            </a:r>
            <a:endParaRPr lang="en-US" sz="2400" dirty="0">
              <a:solidFill>
                <a:schemeClr val="tx1">
                  <a:lumMod val="75000"/>
                  <a:lumOff val="25000"/>
                </a:schemeClr>
              </a:solidFill>
              <a:cs typeface="+mn-ea"/>
            </a:endParaRPr>
          </a:p>
          <a:p>
            <a:pPr marL="342900" indent="-342900">
              <a:buFont typeface="Wingdings" pitchFamily="2" charset="2"/>
              <a:buChar char="l"/>
            </a:pPr>
            <a:r>
              <a:rPr sz="2400" dirty="0">
                <a:solidFill>
                  <a:schemeClr val="tx1">
                    <a:lumMod val="75000"/>
                    <a:lumOff val="25000"/>
                  </a:schemeClr>
                </a:solidFill>
                <a:cs typeface="+mn-ea"/>
              </a:rPr>
              <a:t>How to accurately replay scenarios during data leaks?</a:t>
            </a:r>
            <a:endParaRPr lang="en-US" altLang="zh-CN" sz="2400" dirty="0">
              <a:solidFill>
                <a:schemeClr val="tx1">
                  <a:lumMod val="75000"/>
                  <a:lumOff val="25000"/>
                </a:schemeClr>
              </a:solidFill>
              <a:cs typeface="+mn-ea"/>
              <a:sym typeface="+mn-lt"/>
            </a:endParaRPr>
          </a:p>
        </p:txBody>
      </p:sp>
      <p:pic>
        <p:nvPicPr>
          <p:cNvPr id="5" name="Picture 31" descr="D:\备用机文件-zhonggm\PPT-统一图标\128\财务部 (2).png"/>
          <p:cNvPicPr>
            <a:picLocks noChangeAspect="1" noChangeArrowheads="1"/>
          </p:cNvPicPr>
          <p:nvPr/>
        </p:nvPicPr>
        <p:blipFill>
          <a:blip r:embed="rId2" cstate="print"/>
          <a:srcRect/>
          <a:stretch>
            <a:fillRect/>
          </a:stretch>
        </p:blipFill>
        <p:spPr bwMode="auto">
          <a:xfrm>
            <a:off x="0" y="2643182"/>
            <a:ext cx="1440000" cy="1440000"/>
          </a:xfrm>
          <a:prstGeom prst="rect">
            <a:avLst/>
          </a:prstGeom>
          <a:noFill/>
        </p:spPr>
      </p:pic>
    </p:spTree>
    <p:extLst>
      <p:ext uri="{BB962C8B-B14F-4D97-AF65-F5344CB8AC3E}">
        <p14:creationId xmlns:p14="http://schemas.microsoft.com/office/powerpoint/2010/main" val="3961120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右箭头 6"/>
          <p:cNvSpPr/>
          <p:nvPr/>
        </p:nvSpPr>
        <p:spPr>
          <a:xfrm>
            <a:off x="1751902" y="2928934"/>
            <a:ext cx="520700" cy="284162"/>
          </a:xfrm>
          <a:prstGeom prst="rightArrow">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solidFill>
                <a:srgbClr val="00428C"/>
              </a:solidFill>
              <a:cs typeface="+mn-ea"/>
              <a:sym typeface="+mn-lt"/>
            </a:endParaRPr>
          </a:p>
        </p:txBody>
      </p:sp>
      <p:sp>
        <p:nvSpPr>
          <p:cNvPr id="8" name="TextBox 5"/>
          <p:cNvSpPr txBox="1">
            <a:spLocks noChangeArrowheads="1"/>
          </p:cNvSpPr>
          <p:nvPr/>
        </p:nvSpPr>
        <p:spPr bwMode="auto">
          <a:xfrm>
            <a:off x="403462" y="428604"/>
            <a:ext cx="6616810" cy="646331"/>
          </a:xfrm>
          <a:prstGeom prst="rect">
            <a:avLst/>
          </a:prstGeom>
          <a:noFill/>
          <a:ln w="9525">
            <a:noFill/>
            <a:miter lim="800000"/>
            <a:headEnd/>
            <a:tailEnd/>
          </a:ln>
        </p:spPr>
        <p:txBody>
          <a:bodyPr wrap="square">
            <a:spAutoFit/>
          </a:bodyPr>
          <a:lstStyle/>
          <a:p>
            <a:r>
              <a:rPr sz="3600" b="1" dirty="0">
                <a:solidFill>
                  <a:srgbClr val="00428C"/>
                </a:solidFill>
              </a:rPr>
              <a:t>Real-Time Screen Monitoring</a:t>
            </a:r>
          </a:p>
        </p:txBody>
      </p:sp>
      <p:sp>
        <p:nvSpPr>
          <p:cNvPr id="9" name="矩形 28"/>
          <p:cNvSpPr>
            <a:spLocks noChangeArrowheads="1"/>
          </p:cNvSpPr>
          <p:nvPr/>
        </p:nvSpPr>
        <p:spPr bwMode="auto">
          <a:xfrm>
            <a:off x="542469" y="4788156"/>
            <a:ext cx="8030059" cy="1877437"/>
          </a:xfrm>
          <a:prstGeom prst="rect">
            <a:avLst/>
          </a:prstGeom>
          <a:ln>
            <a:headEnd/>
            <a:tailEnd/>
          </a:ln>
        </p:spPr>
        <p:style>
          <a:lnRef idx="1">
            <a:schemeClr val="accent1"/>
          </a:lnRef>
          <a:fillRef idx="2">
            <a:schemeClr val="accent1"/>
          </a:fillRef>
          <a:effectRef idx="1">
            <a:schemeClr val="accent1"/>
          </a:effectRef>
          <a:fontRef idx="minor">
            <a:schemeClr val="dk1"/>
          </a:fontRef>
        </p:style>
        <p:txBody>
          <a:bodyPr wrap="square">
            <a:spAutoFit/>
          </a:bodyPr>
          <a:lstStyle/>
          <a:p>
            <a:pPr marL="342900" indent="-342900">
              <a:buFont typeface="Wingdings" pitchFamily="2" charset="2"/>
              <a:buChar char="ü"/>
              <a:defRPr/>
            </a:pPr>
            <a:r>
              <a:rPr sz="2000" dirty="0">
                <a:solidFill>
                  <a:srgbClr val="00428C"/>
                </a:solidFill>
                <a:cs typeface="+mn-ea"/>
              </a:rPr>
              <a:t>Supports </a:t>
            </a:r>
            <a:r>
              <a:rPr sz="2400" b="1" dirty="0">
                <a:solidFill>
                  <a:schemeClr val="accent6">
                    <a:lumMod val="75000"/>
                  </a:schemeClr>
                </a:solidFill>
                <a:cs typeface="+mn-ea"/>
              </a:rPr>
              <a:t>real-time multi-screen (up to 16) </a:t>
            </a:r>
            <a:r>
              <a:rPr sz="2000" dirty="0">
                <a:solidFill>
                  <a:srgbClr val="00428C"/>
                </a:solidFill>
                <a:cs typeface="+mn-ea"/>
              </a:rPr>
              <a:t>viewing of internal PC screens 
Supports </a:t>
            </a:r>
            <a:r>
              <a:rPr sz="2400" b="1" dirty="0">
                <a:solidFill>
                  <a:schemeClr val="accent6">
                    <a:lumMod val="75000"/>
                  </a:schemeClr>
                </a:solidFill>
                <a:cs typeface="+mn-ea"/>
              </a:rPr>
              <a:t>auto-rotation</a:t>
            </a:r>
            <a:r>
              <a:rPr sz="2000" dirty="0">
                <a:solidFill>
                  <a:srgbClr val="00428C"/>
                </a:solidFill>
                <a:cs typeface="+mn-ea"/>
              </a:rPr>
              <a:t> of endpoint screen displays 
Compatible wit</a:t>
            </a:r>
            <a:r>
              <a:rPr sz="2000" dirty="0">
                <a:solidFill>
                  <a:srgbClr val="00428C"/>
                </a:solidFill>
              </a:rPr>
              <a:t>h </a:t>
            </a:r>
            <a:r>
              <a:rPr sz="2000" dirty="0" err="1">
                <a:solidFill>
                  <a:srgbClr val="00428C"/>
                </a:solidFill>
              </a:rPr>
              <a:t>muli</a:t>
            </a:r>
            <a:r>
              <a:rPr sz="2000" dirty="0">
                <a:solidFill>
                  <a:srgbClr val="00428C"/>
                </a:solidFill>
              </a:rPr>
              <a:t>-user environments like </a:t>
            </a:r>
            <a:r>
              <a:rPr sz="2400" b="1" dirty="0">
                <a:solidFill>
                  <a:schemeClr val="accent6">
                    <a:lumMod val="75000"/>
                  </a:schemeClr>
                </a:solidFill>
                <a:cs typeface="+mn-ea"/>
              </a:rPr>
              <a:t>Citrix/Microsoft Terminal</a:t>
            </a:r>
            <a:endParaRPr lang="en-US" altLang="zh-CN" sz="2400" b="1" dirty="0">
              <a:solidFill>
                <a:schemeClr val="accent6">
                  <a:lumMod val="75000"/>
                </a:schemeClr>
              </a:solidFill>
              <a:cs typeface="+mn-ea"/>
              <a:sym typeface="+mn-lt"/>
            </a:endParaRPr>
          </a:p>
        </p:txBody>
      </p:sp>
      <p:pic>
        <p:nvPicPr>
          <p:cNvPr id="2" name="Picture 2" descr="C:\Documents and Settings\zhengxue\桌面\坐在电脑前.png"/>
          <p:cNvPicPr>
            <a:picLocks noChangeAspect="1" noChangeArrowheads="1"/>
          </p:cNvPicPr>
          <p:nvPr/>
        </p:nvPicPr>
        <p:blipFill>
          <a:blip r:embed="rId2" cstate="print"/>
          <a:srcRect/>
          <a:stretch>
            <a:fillRect/>
          </a:stretch>
        </p:blipFill>
        <p:spPr bwMode="auto">
          <a:xfrm>
            <a:off x="285720" y="2214554"/>
            <a:ext cx="1666876" cy="1713757"/>
          </a:xfrm>
          <a:prstGeom prst="rect">
            <a:avLst/>
          </a:prstGeom>
          <a:noFill/>
        </p:spPr>
      </p:pic>
      <p:pic>
        <p:nvPicPr>
          <p:cNvPr id="4" name="图片 3">
            <a:extLst>
              <a:ext uri="{FF2B5EF4-FFF2-40B4-BE49-F238E27FC236}">
                <a16:creationId xmlns:a16="http://schemas.microsoft.com/office/drawing/2014/main" id="{88C15F96-8AED-F09F-F8B6-C7E22685D09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43808" y="1121750"/>
            <a:ext cx="6141652" cy="3380992"/>
          </a:xfrm>
          <a:prstGeom prst="rect">
            <a:avLst/>
          </a:prstGeom>
        </p:spPr>
      </p:pic>
    </p:spTree>
    <p:extLst>
      <p:ext uri="{BB962C8B-B14F-4D97-AF65-F5344CB8AC3E}">
        <p14:creationId xmlns:p14="http://schemas.microsoft.com/office/powerpoint/2010/main" val="3043538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Screen History Recording</a:t>
            </a:r>
          </a:p>
        </p:txBody>
      </p:sp>
      <p:graphicFrame>
        <p:nvGraphicFramePr>
          <p:cNvPr id="4" name="圖表 5"/>
          <p:cNvGraphicFramePr/>
          <p:nvPr>
            <p:extLst>
              <p:ext uri="{D42A27DB-BD31-4B8C-83A1-F6EECF244321}">
                <p14:modId xmlns:p14="http://schemas.microsoft.com/office/powerpoint/2010/main" val="3191554501"/>
              </p:ext>
            </p:extLst>
          </p:nvPr>
        </p:nvGraphicFramePr>
        <p:xfrm>
          <a:off x="214282" y="1928802"/>
          <a:ext cx="6213322" cy="3297741"/>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p:cNvSpPr txBox="1"/>
          <p:nvPr/>
        </p:nvSpPr>
        <p:spPr>
          <a:xfrm>
            <a:off x="276116" y="1324261"/>
            <a:ext cx="6227987" cy="461665"/>
          </a:xfrm>
          <a:prstGeom prst="rect">
            <a:avLst/>
          </a:prstGeom>
          <a:noFill/>
        </p:spPr>
        <p:txBody>
          <a:bodyPr wrap="none" rtlCol="0">
            <a:spAutoFit/>
          </a:bodyPr>
          <a:lstStyle/>
          <a:p>
            <a:r>
              <a:rPr dirty="0"/>
              <a:t>Customizable recording </a:t>
            </a:r>
            <a:r>
              <a:rPr sz="2400" b="1" dirty="0">
                <a:solidFill>
                  <a:schemeClr val="accent6">
                    <a:lumMod val="75000"/>
                  </a:schemeClr>
                </a:solidFill>
                <a:cs typeface="+mn-ea"/>
              </a:rPr>
              <a:t>frequency</a:t>
            </a:r>
            <a:r>
              <a:rPr dirty="0"/>
              <a:t> per </a:t>
            </a:r>
            <a:r>
              <a:rPr sz="2400" b="1" dirty="0">
                <a:solidFill>
                  <a:schemeClr val="accent6">
                    <a:lumMod val="75000"/>
                  </a:schemeClr>
                </a:solidFill>
                <a:cs typeface="+mn-ea"/>
              </a:rPr>
              <a:t>application</a:t>
            </a:r>
          </a:p>
        </p:txBody>
      </p:sp>
      <p:sp>
        <p:nvSpPr>
          <p:cNvPr id="6" name="文字方塊 40"/>
          <p:cNvSpPr txBox="1"/>
          <p:nvPr/>
        </p:nvSpPr>
        <p:spPr>
          <a:xfrm>
            <a:off x="6427603" y="2786058"/>
            <a:ext cx="3112949" cy="1200329"/>
          </a:xfrm>
          <a:prstGeom prst="rect">
            <a:avLst/>
          </a:prstGeom>
          <a:noFill/>
        </p:spPr>
        <p:txBody>
          <a:bodyPr wrap="square" rtlCol="0">
            <a:spAutoFit/>
          </a:bodyPr>
          <a:lstStyle/>
          <a:p>
            <a:r>
              <a:rPr sz="3200" b="1" dirty="0"/>
              <a:t>Ultra-efficient! </a:t>
            </a:r>
            <a:endParaRPr lang="en-US" sz="3200" b="1" dirty="0"/>
          </a:p>
          <a:p>
            <a:r>
              <a:rPr sz="1600" b="1" dirty="0">
                <a:solidFill>
                  <a:schemeClr val="accent6"/>
                </a:solidFill>
                <a:cs typeface="+mn-ea"/>
              </a:rPr>
              <a:t>Only </a:t>
            </a:r>
            <a:r>
              <a:rPr sz="2400" b="1" dirty="0">
                <a:solidFill>
                  <a:schemeClr val="accent6"/>
                </a:solidFill>
                <a:cs typeface="+mn-ea"/>
              </a:rPr>
              <a:t>4–6MB </a:t>
            </a:r>
            <a:r>
              <a:rPr sz="1600" b="1" dirty="0">
                <a:solidFill>
                  <a:schemeClr val="accent6"/>
                </a:solidFill>
                <a:cs typeface="+mn-ea"/>
              </a:rPr>
              <a:t>per hour </a:t>
            </a:r>
            <a:r>
              <a:rPr sz="1600" dirty="0">
                <a:solidFill>
                  <a:schemeClr val="tx1">
                    <a:lumMod val="75000"/>
                    <a:lumOff val="25000"/>
                  </a:schemeClr>
                </a:solidFill>
                <a:cs typeface="+mn-ea"/>
              </a:rPr>
              <a:t>(captures every 15 seconds)</a:t>
            </a:r>
          </a:p>
        </p:txBody>
      </p:sp>
      <p:grpSp>
        <p:nvGrpSpPr>
          <p:cNvPr id="3" name="群組 21"/>
          <p:cNvGrpSpPr/>
          <p:nvPr/>
        </p:nvGrpSpPr>
        <p:grpSpPr>
          <a:xfrm>
            <a:off x="428597" y="5286386"/>
            <a:ext cx="1151437" cy="1079999"/>
            <a:chOff x="6612282" y="2762330"/>
            <a:chExt cx="1403963" cy="1271998"/>
          </a:xfrm>
        </p:grpSpPr>
        <p:pic>
          <p:nvPicPr>
            <p:cNvPr id="11" name="圖片 11"/>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6699386" y="2762330"/>
              <a:ext cx="1316859" cy="1271998"/>
            </a:xfrm>
            <a:prstGeom prst="rect">
              <a:avLst/>
            </a:prstGeom>
          </p:spPr>
        </p:pic>
        <p:sp>
          <p:nvSpPr>
            <p:cNvPr id="12" name="矩形 11"/>
            <p:cNvSpPr/>
            <p:nvPr/>
          </p:nvSpPr>
          <p:spPr>
            <a:xfrm>
              <a:off x="6612282" y="3603713"/>
              <a:ext cx="919282" cy="398741"/>
            </a:xfrm>
            <a:prstGeom prst="rect">
              <a:avLst/>
            </a:prstGeom>
            <a:solidFill>
              <a:schemeClr val="accent6"/>
            </a:solidFill>
          </p:spPr>
          <p:txBody>
            <a:bodyPr wrap="square">
              <a:spAutoFit/>
            </a:bodyPr>
            <a:lstStyle/>
            <a:p>
              <a:pPr algn="ctr"/>
              <a:r>
                <a:rPr lang="en-US" altLang="zh-TW" sz="1600" b="1" dirty="0">
                  <a:solidFill>
                    <a:schemeClr val="bg1"/>
                  </a:solidFill>
                  <a:cs typeface="+mn-ea"/>
                  <a:sym typeface="+mn-lt"/>
                </a:rPr>
                <a:t>WMV</a:t>
              </a:r>
              <a:endParaRPr lang="zh-TW" altLang="en-US" sz="1600" dirty="0">
                <a:solidFill>
                  <a:schemeClr val="bg1"/>
                </a:solidFill>
                <a:cs typeface="+mn-ea"/>
                <a:sym typeface="+mn-lt"/>
              </a:endParaRPr>
            </a:p>
          </p:txBody>
        </p:sp>
      </p:grpSp>
      <p:sp>
        <p:nvSpPr>
          <p:cNvPr id="13" name="TextBox 12"/>
          <p:cNvSpPr txBox="1"/>
          <p:nvPr/>
        </p:nvSpPr>
        <p:spPr>
          <a:xfrm>
            <a:off x="1824124" y="5643578"/>
            <a:ext cx="7425431" cy="461665"/>
          </a:xfrm>
          <a:prstGeom prst="rect">
            <a:avLst/>
          </a:prstGeom>
          <a:noFill/>
        </p:spPr>
        <p:txBody>
          <a:bodyPr wrap="none" rtlCol="0">
            <a:spAutoFit/>
          </a:bodyPr>
          <a:lstStyle/>
          <a:p>
            <a:r>
              <a:rPr dirty="0"/>
              <a:t>Screen history can be converted to </a:t>
            </a:r>
            <a:r>
              <a:rPr sz="2400" b="1" dirty="0">
                <a:solidFill>
                  <a:schemeClr val="accent6">
                    <a:lumMod val="75000"/>
                  </a:schemeClr>
                </a:solidFill>
                <a:cs typeface="+mn-ea"/>
              </a:rPr>
              <a:t>video</a:t>
            </a:r>
            <a:r>
              <a:rPr dirty="0"/>
              <a:t> (WMV format) for playback</a:t>
            </a:r>
          </a:p>
        </p:txBody>
      </p:sp>
    </p:spTree>
    <p:extLst>
      <p:ext uri="{BB962C8B-B14F-4D97-AF65-F5344CB8AC3E}">
        <p14:creationId xmlns:p14="http://schemas.microsoft.com/office/powerpoint/2010/main" val="3743138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slide(fromBottom)">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2" presetClass="entr" presetSubtype="8"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slide(fromLeft)">
                                      <p:cBhvr>
                                        <p:cTn id="17" dur="500"/>
                                        <p:tgtEl>
                                          <p:spTgt spid="3"/>
                                        </p:tgtEl>
                                      </p:cBhvr>
                                    </p:animEffect>
                                  </p:childTnLst>
                                </p:cTn>
                              </p:par>
                              <p:par>
                                <p:cTn id="18" presetID="12" presetClass="entr" presetSubtype="8"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slide(fromLeft)">
                                      <p:cBhvr>
                                        <p:cTn id="2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AsOne/>
      </p:bldGraphic>
      <p:bldP spid="6" grpId="0"/>
      <p:bldP spid="13" grpId="0"/>
    </p:bldLst>
  </p:timing>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4400" b="1"/>
              <a:t>Device Control</a:t>
            </a:r>
          </a:p>
        </p:txBody>
      </p:sp>
      <p:pic>
        <p:nvPicPr>
          <p:cNvPr id="5" name="Picture 6" descr="C:\Documents and Settings\zhengxue\桌面\IP-guard18大模块\IP-guard18大模块\设备管控-1.png"/>
          <p:cNvPicPr>
            <a:picLocks noChangeAspect="1" noChangeArrowheads="1"/>
          </p:cNvPicPr>
          <p:nvPr/>
        </p:nvPicPr>
        <p:blipFill>
          <a:blip r:embed="rId2" cstate="print"/>
          <a:srcRect/>
          <a:stretch>
            <a:fillRect/>
          </a:stretch>
        </p:blipFill>
        <p:spPr bwMode="auto">
          <a:xfrm>
            <a:off x="871972" y="2643182"/>
            <a:ext cx="1548158" cy="1080000"/>
          </a:xfrm>
          <a:prstGeom prst="rect">
            <a:avLst/>
          </a:prstGeom>
          <a:noFill/>
        </p:spPr>
      </p:pic>
    </p:spTree>
    <p:extLst>
      <p:ext uri="{BB962C8B-B14F-4D97-AF65-F5344CB8AC3E}">
        <p14:creationId xmlns:p14="http://schemas.microsoft.com/office/powerpoint/2010/main" val="117886427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Feature Overview</a:t>
            </a:r>
          </a:p>
        </p:txBody>
      </p:sp>
      <p:pic>
        <p:nvPicPr>
          <p:cNvPr id="4" name="Picture 6" descr="C:\Documents and Settings\zhengxue\桌面\IP-guard18大模块\IP-guard18大模块\设备管控-1.png"/>
          <p:cNvPicPr>
            <a:picLocks noChangeAspect="1" noChangeArrowheads="1"/>
          </p:cNvPicPr>
          <p:nvPr/>
        </p:nvPicPr>
        <p:blipFill>
          <a:blip r:embed="rId2" cstate="print"/>
          <a:srcRect/>
          <a:stretch>
            <a:fillRect/>
          </a:stretch>
        </p:blipFill>
        <p:spPr bwMode="auto">
          <a:xfrm>
            <a:off x="214282" y="3443820"/>
            <a:ext cx="1143008" cy="900000"/>
          </a:xfrm>
          <a:prstGeom prst="rect">
            <a:avLst/>
          </a:prstGeom>
          <a:noFill/>
        </p:spPr>
      </p:pic>
      <p:sp>
        <p:nvSpPr>
          <p:cNvPr id="5" name="TextBox 4"/>
          <p:cNvSpPr txBox="1"/>
          <p:nvPr/>
        </p:nvSpPr>
        <p:spPr>
          <a:xfrm>
            <a:off x="176198" y="4372514"/>
            <a:ext cx="1181091" cy="707886"/>
          </a:xfrm>
          <a:prstGeom prst="rect">
            <a:avLst/>
          </a:prstGeom>
          <a:noFill/>
        </p:spPr>
        <p:txBody>
          <a:bodyPr wrap="square" rtlCol="0">
            <a:spAutoFit/>
          </a:bodyPr>
          <a:lstStyle/>
          <a:p>
            <a:r>
              <a:rPr sz="2000" b="1"/>
              <a:t>Device Control</a:t>
            </a:r>
          </a:p>
        </p:txBody>
      </p:sp>
      <p:sp>
        <p:nvSpPr>
          <p:cNvPr id="6" name="矩形 5"/>
          <p:cNvSpPr/>
          <p:nvPr/>
        </p:nvSpPr>
        <p:spPr>
          <a:xfrm>
            <a:off x="1500167" y="2515126"/>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Storage Device Management</a:t>
            </a:r>
          </a:p>
        </p:txBody>
      </p:sp>
      <p:sp>
        <p:nvSpPr>
          <p:cNvPr id="7" name="矩形 6"/>
          <p:cNvSpPr/>
          <p:nvPr/>
        </p:nvSpPr>
        <p:spPr>
          <a:xfrm>
            <a:off x="2956122" y="2515126"/>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a:solidFill>
                  <a:srgbClr val="404040"/>
                </a:solidFill>
              </a:rPr>
              <a:t>Controls usage of USB drives, external HDDs, optical drives, burners, etc.</a:t>
            </a:r>
            <a:endParaRPr lang="zh-CN" altLang="en-US" dirty="0">
              <a:solidFill>
                <a:srgbClr val="404040"/>
              </a:solidFill>
              <a:cs typeface="+mn-ea"/>
              <a:sym typeface="+mn-lt"/>
            </a:endParaRPr>
          </a:p>
        </p:txBody>
      </p:sp>
      <p:sp>
        <p:nvSpPr>
          <p:cNvPr id="8" name="矩形 7"/>
          <p:cNvSpPr/>
          <p:nvPr/>
        </p:nvSpPr>
        <p:spPr>
          <a:xfrm>
            <a:off x="1500167" y="3229506"/>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Communication Device Management</a:t>
            </a:r>
          </a:p>
        </p:txBody>
      </p:sp>
      <p:sp>
        <p:nvSpPr>
          <p:cNvPr id="9" name="矩形 8"/>
          <p:cNvSpPr/>
          <p:nvPr/>
        </p:nvSpPr>
        <p:spPr>
          <a:xfrm>
            <a:off x="2956122" y="3229506"/>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a:solidFill>
                  <a:srgbClr val="404040"/>
                </a:solidFill>
              </a:rPr>
              <a:t>Controls use of communication ports and wireless adapters</a:t>
            </a:r>
            <a:endParaRPr lang="zh-CN" altLang="en-US" dirty="0">
              <a:solidFill>
                <a:srgbClr val="404040"/>
              </a:solidFill>
              <a:cs typeface="+mn-ea"/>
              <a:sym typeface="+mn-lt"/>
            </a:endParaRPr>
          </a:p>
        </p:txBody>
      </p:sp>
      <p:sp>
        <p:nvSpPr>
          <p:cNvPr id="10" name="矩形 9"/>
          <p:cNvSpPr/>
          <p:nvPr/>
        </p:nvSpPr>
        <p:spPr>
          <a:xfrm>
            <a:off x="1500167" y="3943886"/>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Audio/Video Device Management</a:t>
            </a:r>
          </a:p>
        </p:txBody>
      </p:sp>
      <p:sp>
        <p:nvSpPr>
          <p:cNvPr id="12" name="矩形 11"/>
          <p:cNvSpPr/>
          <p:nvPr/>
        </p:nvSpPr>
        <p:spPr>
          <a:xfrm>
            <a:off x="1500167" y="4658266"/>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New Device Management</a:t>
            </a:r>
            <a:endParaRPr lang="en-US" altLang="zh-CN" sz="1400" b="1" dirty="0">
              <a:cs typeface="+mn-ea"/>
              <a:sym typeface="+mn-lt"/>
            </a:endParaRPr>
          </a:p>
        </p:txBody>
      </p:sp>
      <p:sp>
        <p:nvSpPr>
          <p:cNvPr id="13" name="矩形 12"/>
          <p:cNvSpPr/>
          <p:nvPr/>
        </p:nvSpPr>
        <p:spPr>
          <a:xfrm>
            <a:off x="2956122" y="4658266"/>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Restricts use of all other peripherals</a:t>
            </a:r>
          </a:p>
        </p:txBody>
      </p:sp>
      <p:sp>
        <p:nvSpPr>
          <p:cNvPr id="14" name="矩形 13"/>
          <p:cNvSpPr/>
          <p:nvPr/>
        </p:nvSpPr>
        <p:spPr>
          <a:xfrm>
            <a:off x="2943674" y="3943886"/>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a:solidFill>
                  <a:srgbClr val="404040"/>
                </a:solidFill>
              </a:rPr>
              <a:t>Controls usage of sound cards, webcams, and other A/V devices</a:t>
            </a:r>
            <a:endParaRPr lang="zh-CN" altLang="en-US" dirty="0">
              <a:solidFill>
                <a:srgbClr val="404040"/>
              </a:solidFill>
              <a:cs typeface="+mn-ea"/>
              <a:sym typeface="+mn-lt"/>
            </a:endParaRPr>
          </a:p>
        </p:txBody>
      </p:sp>
    </p:spTree>
    <p:extLst>
      <p:ext uri="{BB962C8B-B14F-4D97-AF65-F5344CB8AC3E}">
        <p14:creationId xmlns:p14="http://schemas.microsoft.com/office/powerpoint/2010/main" val="423885482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Application Needs</a:t>
            </a:r>
          </a:p>
        </p:txBody>
      </p:sp>
      <p:sp>
        <p:nvSpPr>
          <p:cNvPr id="6" name="圆角矩形 5"/>
          <p:cNvSpPr/>
          <p:nvPr/>
        </p:nvSpPr>
        <p:spPr>
          <a:xfrm>
            <a:off x="1643042" y="2214554"/>
            <a:ext cx="7200000" cy="3014646"/>
          </a:xfrm>
          <a:prstGeom prst="roundRect">
            <a:avLst>
              <a:gd name="adj" fmla="val 9809"/>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Wingdings" pitchFamily="2" charset="2"/>
              <a:buChar char="l"/>
            </a:pPr>
            <a:r>
              <a:rPr dirty="0">
                <a:solidFill>
                  <a:schemeClr val="tx1">
                    <a:lumMod val="75000"/>
                    <a:lumOff val="25000"/>
                  </a:schemeClr>
                </a:solidFill>
                <a:cs typeface="+mn-ea"/>
              </a:rPr>
              <a:t>Employees privately connect to phone </a:t>
            </a:r>
            <a:r>
              <a:rPr dirty="0">
                <a:solidFill>
                  <a:srgbClr val="FF0000"/>
                </a:solidFill>
                <a:cs typeface="+mn-ea"/>
              </a:rPr>
              <a:t>hotspots or Wi-Fi,</a:t>
            </a:r>
            <a:r>
              <a:rPr dirty="0">
                <a:solidFill>
                  <a:schemeClr val="tx1">
                    <a:lumMod val="75000"/>
                    <a:lumOff val="25000"/>
                  </a:schemeClr>
                </a:solidFill>
                <a:cs typeface="+mn-ea"/>
              </a:rPr>
              <a:t> bypassing company control 
Employees connect </a:t>
            </a:r>
            <a:r>
              <a:rPr dirty="0">
                <a:solidFill>
                  <a:srgbClr val="FF0000"/>
                </a:solidFill>
                <a:cs typeface="+mn-ea"/>
              </a:rPr>
              <a:t>burners, Bluetooth, and storage devices </a:t>
            </a:r>
            <a:r>
              <a:rPr dirty="0">
                <a:solidFill>
                  <a:schemeClr val="tx1">
                    <a:lumMod val="75000"/>
                    <a:lumOff val="25000"/>
                  </a:schemeClr>
                </a:solidFill>
                <a:cs typeface="+mn-ea"/>
              </a:rPr>
              <a:t>(e.g., cameras, phones), risking data leaks 
Even with USB storage disabled, smartphones can operate in "portable device" mode, posing security risks</a:t>
            </a:r>
            <a:endParaRPr lang="en-US" altLang="zh-CN" dirty="0">
              <a:solidFill>
                <a:schemeClr val="tx1">
                  <a:lumMod val="75000"/>
                  <a:lumOff val="25000"/>
                </a:schemeClr>
              </a:solidFill>
              <a:cs typeface="+mn-ea"/>
              <a:sym typeface="+mn-lt"/>
            </a:endParaRPr>
          </a:p>
        </p:txBody>
      </p:sp>
      <p:pic>
        <p:nvPicPr>
          <p:cNvPr id="1026" name="Picture 2" descr="E:\市场部文档\产品图片\400个常用ppt图标_ppt宝藏_www.pptbz\400个常用ppt图标_ppt宝藏_www.pptbz\400个常用ppt图标(306)_ppt宝藏_www.pptbz.com.png"/>
          <p:cNvPicPr>
            <a:picLocks noChangeAspect="1" noChangeArrowheads="1"/>
          </p:cNvPicPr>
          <p:nvPr/>
        </p:nvPicPr>
        <p:blipFill>
          <a:blip r:embed="rId2"/>
          <a:srcRect/>
          <a:stretch>
            <a:fillRect/>
          </a:stretch>
        </p:blipFill>
        <p:spPr bwMode="auto">
          <a:xfrm>
            <a:off x="-32" y="2714620"/>
            <a:ext cx="1440000" cy="1440000"/>
          </a:xfrm>
          <a:prstGeom prst="rect">
            <a:avLst/>
          </a:prstGeom>
          <a:noFill/>
        </p:spPr>
      </p:pic>
    </p:spTree>
    <p:extLst>
      <p:ext uri="{BB962C8B-B14F-4D97-AF65-F5344CB8AC3E}">
        <p14:creationId xmlns:p14="http://schemas.microsoft.com/office/powerpoint/2010/main" val="2005599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Control Peripheral Device Access</a:t>
            </a:r>
          </a:p>
        </p:txBody>
      </p:sp>
      <p:pic>
        <p:nvPicPr>
          <p:cNvPr id="4" name="Picture 4" descr="D:\备用机文件-zhonggm\PPT-统一图标\128\蓝牙.png"/>
          <p:cNvPicPr>
            <a:picLocks noChangeAspect="1" noChangeArrowheads="1"/>
          </p:cNvPicPr>
          <p:nvPr/>
        </p:nvPicPr>
        <p:blipFill>
          <a:blip r:embed="rId2" cstate="print"/>
          <a:srcRect/>
          <a:stretch>
            <a:fillRect/>
          </a:stretch>
        </p:blipFill>
        <p:spPr bwMode="auto">
          <a:xfrm>
            <a:off x="2184052" y="5143512"/>
            <a:ext cx="720000" cy="720000"/>
          </a:xfrm>
          <a:prstGeom prst="rect">
            <a:avLst/>
          </a:prstGeom>
          <a:noFill/>
        </p:spPr>
      </p:pic>
      <p:pic>
        <p:nvPicPr>
          <p:cNvPr id="5" name="Picture 2" descr="iphone 4s"/>
          <p:cNvPicPr>
            <a:picLocks noChangeAspect="1" noChangeArrowheads="1"/>
          </p:cNvPicPr>
          <p:nvPr/>
        </p:nvPicPr>
        <p:blipFill>
          <a:blip r:embed="rId3"/>
          <a:srcRect/>
          <a:stretch>
            <a:fillRect/>
          </a:stretch>
        </p:blipFill>
        <p:spPr bwMode="auto">
          <a:xfrm>
            <a:off x="2200898" y="1428736"/>
            <a:ext cx="719999" cy="720000"/>
          </a:xfrm>
          <a:prstGeom prst="rect">
            <a:avLst/>
          </a:prstGeom>
          <a:noFill/>
        </p:spPr>
      </p:pic>
      <p:pic>
        <p:nvPicPr>
          <p:cNvPr id="6" name="圖片 18"/>
          <p:cNvPicPr>
            <a:picLocks noChangeAspect="1"/>
          </p:cNvPicPr>
          <p:nvPr/>
        </p:nvPicPr>
        <p:blipFill>
          <a:blip r:embed="rId4" cstate="print"/>
          <a:srcRect/>
          <a:stretch>
            <a:fillRect/>
          </a:stretch>
        </p:blipFill>
        <p:spPr bwMode="auto">
          <a:xfrm>
            <a:off x="2216138" y="3687456"/>
            <a:ext cx="669488" cy="648000"/>
          </a:xfrm>
          <a:prstGeom prst="rect">
            <a:avLst/>
          </a:prstGeom>
          <a:noFill/>
          <a:ln w="9525">
            <a:noFill/>
            <a:miter lim="800000"/>
            <a:headEnd/>
            <a:tailEnd/>
          </a:ln>
        </p:spPr>
      </p:pic>
      <p:pic>
        <p:nvPicPr>
          <p:cNvPr id="7" name="Picture 2" descr="D:\备用机文件-zhonggm\PPT-统一图标\128\wifi-icon.png"/>
          <p:cNvPicPr>
            <a:picLocks noChangeAspect="1" noChangeArrowheads="1"/>
          </p:cNvPicPr>
          <p:nvPr/>
        </p:nvPicPr>
        <p:blipFill>
          <a:blip r:embed="rId5" cstate="print"/>
          <a:srcRect/>
          <a:stretch>
            <a:fillRect/>
          </a:stretch>
        </p:blipFill>
        <p:spPr bwMode="auto">
          <a:xfrm>
            <a:off x="2226602" y="3000372"/>
            <a:ext cx="646932" cy="646932"/>
          </a:xfrm>
          <a:prstGeom prst="rect">
            <a:avLst/>
          </a:prstGeom>
          <a:noFill/>
        </p:spPr>
      </p:pic>
      <p:pic>
        <p:nvPicPr>
          <p:cNvPr id="8" name="圖片 54"/>
          <p:cNvPicPr>
            <a:picLocks noChangeAspect="1"/>
          </p:cNvPicPr>
          <p:nvPr/>
        </p:nvPicPr>
        <p:blipFill>
          <a:blip r:embed="rId6" cstate="print"/>
          <a:srcRect/>
          <a:stretch>
            <a:fillRect/>
          </a:stretch>
        </p:blipFill>
        <p:spPr bwMode="auto">
          <a:xfrm>
            <a:off x="2144700" y="4357694"/>
            <a:ext cx="792000" cy="648000"/>
          </a:xfrm>
          <a:prstGeom prst="rect">
            <a:avLst/>
          </a:prstGeom>
          <a:noFill/>
          <a:ln w="9525">
            <a:noFill/>
            <a:miter lim="800000"/>
            <a:headEnd/>
            <a:tailEnd/>
          </a:ln>
        </p:spPr>
      </p:pic>
      <p:pic>
        <p:nvPicPr>
          <p:cNvPr id="9" name="Picture 4" descr="network usb wi-fi wireless72PX PNG ICO 图标下载"/>
          <p:cNvPicPr>
            <a:picLocks noChangeAspect="1" noChangeArrowheads="1"/>
          </p:cNvPicPr>
          <p:nvPr/>
        </p:nvPicPr>
        <p:blipFill>
          <a:blip r:embed="rId7"/>
          <a:srcRect/>
          <a:stretch>
            <a:fillRect/>
          </a:stretch>
        </p:blipFill>
        <p:spPr bwMode="auto">
          <a:xfrm>
            <a:off x="2231378" y="2245034"/>
            <a:ext cx="648000" cy="648000"/>
          </a:xfrm>
          <a:prstGeom prst="rect">
            <a:avLst/>
          </a:prstGeom>
          <a:noFill/>
        </p:spPr>
      </p:pic>
      <p:sp>
        <p:nvSpPr>
          <p:cNvPr id="10" name="TextBox 9"/>
          <p:cNvSpPr txBox="1"/>
          <p:nvPr/>
        </p:nvSpPr>
        <p:spPr>
          <a:xfrm>
            <a:off x="3092421" y="1612556"/>
            <a:ext cx="1737976" cy="307777"/>
          </a:xfrm>
          <a:prstGeom prst="rect">
            <a:avLst/>
          </a:prstGeom>
          <a:noFill/>
        </p:spPr>
        <p:txBody>
          <a:bodyPr wrap="none" rtlCol="0">
            <a:spAutoFit/>
          </a:bodyPr>
          <a:lstStyle/>
          <a:p>
            <a:r>
              <a:rPr sz="1400"/>
              <a:t>Block Smartphones</a:t>
            </a:r>
          </a:p>
        </p:txBody>
      </p:sp>
      <p:sp>
        <p:nvSpPr>
          <p:cNvPr id="11" name="TextBox 10"/>
          <p:cNvSpPr txBox="1"/>
          <p:nvPr/>
        </p:nvSpPr>
        <p:spPr>
          <a:xfrm>
            <a:off x="3090445" y="2407192"/>
            <a:ext cx="2117631" cy="307777"/>
          </a:xfrm>
          <a:prstGeom prst="rect">
            <a:avLst/>
          </a:prstGeom>
          <a:noFill/>
        </p:spPr>
        <p:txBody>
          <a:bodyPr wrap="none" rtlCol="0">
            <a:spAutoFit/>
          </a:bodyPr>
          <a:lstStyle/>
          <a:p>
            <a:r>
              <a:rPr sz="1400"/>
              <a:t>Block Wireless Adapters</a:t>
            </a:r>
          </a:p>
        </p:txBody>
      </p:sp>
      <p:sp>
        <p:nvSpPr>
          <p:cNvPr id="12" name="TextBox 11"/>
          <p:cNvSpPr txBox="1"/>
          <p:nvPr/>
        </p:nvSpPr>
        <p:spPr>
          <a:xfrm>
            <a:off x="3090445" y="3000372"/>
            <a:ext cx="2345651" cy="523220"/>
          </a:xfrm>
          <a:prstGeom prst="rect">
            <a:avLst/>
          </a:prstGeom>
          <a:noFill/>
        </p:spPr>
        <p:txBody>
          <a:bodyPr wrap="square" rtlCol="0">
            <a:spAutoFit/>
          </a:bodyPr>
          <a:lstStyle/>
          <a:p>
            <a:r>
              <a:rPr sz="1400" dirty="0"/>
              <a:t>Block Unauthorized Wi-Fi Connections</a:t>
            </a:r>
            <a:endParaRPr lang="zh-CN" altLang="en-US" sz="1400" dirty="0">
              <a:cs typeface="+mn-ea"/>
              <a:sym typeface="+mn-lt"/>
            </a:endParaRPr>
          </a:p>
        </p:txBody>
      </p:sp>
      <p:sp>
        <p:nvSpPr>
          <p:cNvPr id="13" name="TextBox 12"/>
          <p:cNvSpPr txBox="1"/>
          <p:nvPr/>
        </p:nvSpPr>
        <p:spPr>
          <a:xfrm>
            <a:off x="3090445" y="3835952"/>
            <a:ext cx="1689886" cy="307777"/>
          </a:xfrm>
          <a:prstGeom prst="rect">
            <a:avLst/>
          </a:prstGeom>
          <a:noFill/>
        </p:spPr>
        <p:txBody>
          <a:bodyPr wrap="none" rtlCol="0">
            <a:spAutoFit/>
          </a:bodyPr>
          <a:lstStyle/>
          <a:p>
            <a:r>
              <a:rPr sz="1400" dirty="0"/>
              <a:t>Block Disc Burning</a:t>
            </a:r>
          </a:p>
        </p:txBody>
      </p:sp>
      <p:sp>
        <p:nvSpPr>
          <p:cNvPr id="14" name="TextBox 13"/>
          <p:cNvSpPr txBox="1"/>
          <p:nvPr/>
        </p:nvSpPr>
        <p:spPr>
          <a:xfrm>
            <a:off x="3090445" y="4613066"/>
            <a:ext cx="1997663" cy="307777"/>
          </a:xfrm>
          <a:prstGeom prst="rect">
            <a:avLst/>
          </a:prstGeom>
          <a:noFill/>
        </p:spPr>
        <p:txBody>
          <a:bodyPr wrap="none" rtlCol="0">
            <a:spAutoFit/>
          </a:bodyPr>
          <a:lstStyle/>
          <a:p>
            <a:r>
              <a:rPr sz="1400"/>
              <a:t>Block Imaging Devices</a:t>
            </a:r>
          </a:p>
        </p:txBody>
      </p:sp>
      <p:sp>
        <p:nvSpPr>
          <p:cNvPr id="15" name="TextBox 14"/>
          <p:cNvSpPr txBox="1"/>
          <p:nvPr/>
        </p:nvSpPr>
        <p:spPr>
          <a:xfrm>
            <a:off x="3090445" y="5292008"/>
            <a:ext cx="1430200" cy="307777"/>
          </a:xfrm>
          <a:prstGeom prst="rect">
            <a:avLst/>
          </a:prstGeom>
          <a:noFill/>
        </p:spPr>
        <p:txBody>
          <a:bodyPr wrap="none" rtlCol="0">
            <a:spAutoFit/>
          </a:bodyPr>
          <a:lstStyle/>
          <a:p>
            <a:r>
              <a:rPr sz="1400"/>
              <a:t>Block Bluetooth</a:t>
            </a:r>
          </a:p>
        </p:txBody>
      </p:sp>
      <p:sp>
        <p:nvSpPr>
          <p:cNvPr id="16" name="圆角矩形 15"/>
          <p:cNvSpPr/>
          <p:nvPr/>
        </p:nvSpPr>
        <p:spPr>
          <a:xfrm>
            <a:off x="2071670" y="1311578"/>
            <a:ext cx="3851088" cy="5072098"/>
          </a:xfrm>
          <a:prstGeom prst="roundRect">
            <a:avLst>
              <a:gd name="adj" fmla="val 8783"/>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7" name="TextBox 16"/>
          <p:cNvSpPr txBox="1"/>
          <p:nvPr/>
        </p:nvSpPr>
        <p:spPr>
          <a:xfrm>
            <a:off x="2694310" y="5856262"/>
            <a:ext cx="2909899" cy="400110"/>
          </a:xfrm>
          <a:prstGeom prst="rect">
            <a:avLst/>
          </a:prstGeom>
          <a:noFill/>
        </p:spPr>
        <p:txBody>
          <a:bodyPr wrap="none" rtlCol="0">
            <a:spAutoFit/>
          </a:bodyPr>
          <a:lstStyle/>
          <a:p>
            <a:r>
              <a:rPr sz="2000" b="1" dirty="0">
                <a:solidFill>
                  <a:srgbClr val="FF0000"/>
                </a:solidFill>
              </a:rPr>
              <a:t>Block All New Devices</a:t>
            </a:r>
          </a:p>
        </p:txBody>
      </p:sp>
      <p:sp>
        <p:nvSpPr>
          <p:cNvPr id="18" name="TextBox 17"/>
          <p:cNvSpPr txBox="1"/>
          <p:nvPr/>
        </p:nvSpPr>
        <p:spPr>
          <a:xfrm>
            <a:off x="2270744" y="5813750"/>
            <a:ext cx="543739" cy="307777"/>
          </a:xfrm>
          <a:prstGeom prst="rect">
            <a:avLst/>
          </a:prstGeom>
          <a:noFill/>
        </p:spPr>
        <p:txBody>
          <a:bodyPr wrap="none" rtlCol="0">
            <a:spAutoFit/>
          </a:bodyPr>
          <a:lstStyle/>
          <a:p>
            <a:r>
              <a:rPr sz="1400"/>
              <a:t>……</a:t>
            </a:r>
            <a:endParaRPr lang="zh-CN" altLang="en-US" sz="1400" dirty="0">
              <a:cs typeface="+mn-ea"/>
              <a:sym typeface="+mn-lt"/>
            </a:endParaRPr>
          </a:p>
        </p:txBody>
      </p:sp>
      <p:pic>
        <p:nvPicPr>
          <p:cNvPr id="1026" name="Picture 2" descr="C:\Users\liuhj\AppData\Local\Temp\computer_laptop_notebook_128px_4330_easyicon.net.png"/>
          <p:cNvPicPr>
            <a:picLocks noChangeAspect="1" noChangeArrowheads="1"/>
          </p:cNvPicPr>
          <p:nvPr/>
        </p:nvPicPr>
        <p:blipFill>
          <a:blip r:embed="rId8"/>
          <a:srcRect/>
          <a:stretch>
            <a:fillRect/>
          </a:stretch>
        </p:blipFill>
        <p:spPr bwMode="auto">
          <a:xfrm>
            <a:off x="142844" y="3206256"/>
            <a:ext cx="1080000" cy="1080000"/>
          </a:xfrm>
          <a:prstGeom prst="rect">
            <a:avLst/>
          </a:prstGeom>
          <a:noFill/>
        </p:spPr>
      </p:pic>
      <p:cxnSp>
        <p:nvCxnSpPr>
          <p:cNvPr id="19" name="直接箭头连接符 18"/>
          <p:cNvCxnSpPr/>
          <p:nvPr/>
        </p:nvCxnSpPr>
        <p:spPr>
          <a:xfrm>
            <a:off x="1214414" y="3784602"/>
            <a:ext cx="72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5986696" y="2898454"/>
            <a:ext cx="3142064" cy="2943755"/>
          </a:xfrm>
          <a:prstGeom prst="rect">
            <a:avLst/>
          </a:prstGeom>
        </p:spPr>
        <p:style>
          <a:lnRef idx="1">
            <a:schemeClr val="accent6"/>
          </a:lnRef>
          <a:fillRef idx="2">
            <a:schemeClr val="accent6"/>
          </a:fillRef>
          <a:effectRef idx="1">
            <a:schemeClr val="accent6"/>
          </a:effectRef>
          <a:fontRef idx="minor">
            <a:schemeClr val="dk1"/>
          </a:fontRef>
        </p:style>
        <p:txBody>
          <a:bodyPr wrap="square" rtlCol="0">
            <a:spAutoFit/>
          </a:bodyPr>
          <a:lstStyle/>
          <a:p>
            <a:pPr>
              <a:lnSpc>
                <a:spcPct val="125000"/>
              </a:lnSpc>
            </a:pPr>
            <a:r>
              <a:rPr sz="2400" b="1" dirty="0"/>
              <a:t>Highlight: </a:t>
            </a:r>
            <a:endParaRPr lang="en-US" sz="2400" b="1" dirty="0"/>
          </a:p>
          <a:p>
            <a:pPr marL="342900" indent="-342900">
              <a:lnSpc>
                <a:spcPct val="125000"/>
              </a:lnSpc>
              <a:buFont typeface="Wingdings" pitchFamily="2" charset="2"/>
              <a:buChar char="ü"/>
            </a:pPr>
            <a:r>
              <a:rPr dirty="0">
                <a:cs typeface="+mn-ea"/>
              </a:rPr>
              <a:t>Granular USB Device Control 
Supports comprehensive peripheral device 
Management Allows fine-grained control based on device description</a:t>
            </a:r>
            <a:endParaRPr lang="en-US" altLang="zh-CN" dirty="0">
              <a:cs typeface="+mn-ea"/>
              <a:sym typeface="+mn-lt"/>
            </a:endParaRPr>
          </a:p>
        </p:txBody>
      </p:sp>
    </p:spTree>
    <p:extLst>
      <p:ext uri="{BB962C8B-B14F-4D97-AF65-F5344CB8AC3E}">
        <p14:creationId xmlns:p14="http://schemas.microsoft.com/office/powerpoint/2010/main" val="3867084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Lst>
  </p:timing>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Peripheral Usage Request</a:t>
            </a:r>
          </a:p>
        </p:txBody>
      </p:sp>
      <p:cxnSp>
        <p:nvCxnSpPr>
          <p:cNvPr id="9" name="直接箭头连接符 8"/>
          <p:cNvCxnSpPr/>
          <p:nvPr/>
        </p:nvCxnSpPr>
        <p:spPr>
          <a:xfrm flipH="1">
            <a:off x="1440951" y="3672612"/>
            <a:ext cx="2049855" cy="0"/>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0" name="TextBox 7"/>
          <p:cNvSpPr txBox="1"/>
          <p:nvPr/>
        </p:nvSpPr>
        <p:spPr>
          <a:xfrm>
            <a:off x="1557329" y="3912896"/>
            <a:ext cx="1827872" cy="584775"/>
          </a:xfrm>
          <a:prstGeom prst="rect">
            <a:avLst/>
          </a:prstGeom>
          <a:noFill/>
        </p:spPr>
        <p:txBody>
          <a:bodyPr wrap="square" rtlCol="0">
            <a:spAutoFit/>
          </a:bodyPr>
          <a:lstStyle/>
          <a:p>
            <a:r>
              <a:rPr sz="1600" b="1" dirty="0">
                <a:solidFill>
                  <a:srgbClr val="FF0000"/>
                </a:solidFill>
              </a:rPr>
              <a:t>Approve </a:t>
            </a:r>
            <a:r>
              <a:rPr sz="1600" dirty="0"/>
              <a:t>Peripheral Usage</a:t>
            </a:r>
          </a:p>
        </p:txBody>
      </p:sp>
      <p:cxnSp>
        <p:nvCxnSpPr>
          <p:cNvPr id="11" name="直接箭头连接符 10"/>
          <p:cNvCxnSpPr/>
          <p:nvPr/>
        </p:nvCxnSpPr>
        <p:spPr>
          <a:xfrm>
            <a:off x="1443324" y="3888636"/>
            <a:ext cx="2035805" cy="0"/>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2" name="TextBox 9"/>
          <p:cNvSpPr txBox="1"/>
          <p:nvPr/>
        </p:nvSpPr>
        <p:spPr>
          <a:xfrm>
            <a:off x="1588853" y="3108844"/>
            <a:ext cx="1935569" cy="584775"/>
          </a:xfrm>
          <a:prstGeom prst="rect">
            <a:avLst/>
          </a:prstGeom>
          <a:noFill/>
        </p:spPr>
        <p:txBody>
          <a:bodyPr wrap="square" rtlCol="0">
            <a:spAutoFit/>
          </a:bodyPr>
          <a:lstStyle/>
          <a:p>
            <a:r>
              <a:rPr sz="1600" b="1" dirty="0">
                <a:solidFill>
                  <a:srgbClr val="FF0000"/>
                </a:solidFill>
              </a:rPr>
              <a:t>Request </a:t>
            </a:r>
            <a:r>
              <a:rPr sz="1600" dirty="0"/>
              <a:t>to Use a Peripheral</a:t>
            </a:r>
          </a:p>
        </p:txBody>
      </p:sp>
      <p:grpSp>
        <p:nvGrpSpPr>
          <p:cNvPr id="13" name="组合 43"/>
          <p:cNvGrpSpPr/>
          <p:nvPr/>
        </p:nvGrpSpPr>
        <p:grpSpPr>
          <a:xfrm>
            <a:off x="348603" y="3162183"/>
            <a:ext cx="1080000" cy="1327449"/>
            <a:chOff x="285720" y="3988812"/>
            <a:chExt cx="1080000" cy="1327449"/>
          </a:xfrm>
        </p:grpSpPr>
        <p:pic>
          <p:nvPicPr>
            <p:cNvPr id="14" name="Picture 3" descr="E:\市场部文档\产品图片\400个常用ppt图标_ppt宝藏_www.pptbz\400个常用ppt图标_ppt宝藏_www.pptbz\400个常用ppt图标(330)_ppt宝藏_www.pptbz.com.png"/>
            <p:cNvPicPr>
              <a:picLocks noChangeAspect="1" noChangeArrowheads="1"/>
            </p:cNvPicPr>
            <p:nvPr/>
          </p:nvPicPr>
          <p:blipFill>
            <a:blip r:embed="rId2"/>
            <a:srcRect/>
            <a:stretch>
              <a:fillRect/>
            </a:stretch>
          </p:blipFill>
          <p:spPr bwMode="auto">
            <a:xfrm>
              <a:off x="285720" y="3988812"/>
              <a:ext cx="1080000" cy="1080000"/>
            </a:xfrm>
            <a:prstGeom prst="rect">
              <a:avLst/>
            </a:prstGeom>
            <a:noFill/>
          </p:spPr>
        </p:pic>
        <p:sp>
          <p:nvSpPr>
            <p:cNvPr id="15" name="TextBox 12"/>
            <p:cNvSpPr txBox="1"/>
            <p:nvPr/>
          </p:nvSpPr>
          <p:spPr>
            <a:xfrm>
              <a:off x="496645" y="4946929"/>
              <a:ext cx="646331" cy="369332"/>
            </a:xfrm>
            <a:prstGeom prst="rect">
              <a:avLst/>
            </a:prstGeom>
            <a:noFill/>
          </p:spPr>
          <p:txBody>
            <a:bodyPr wrap="none" rtlCol="0">
              <a:spAutoFit/>
            </a:bodyPr>
            <a:lstStyle/>
            <a:p>
              <a:r>
                <a:rPr lang="zh-CN" altLang="en-US" dirty="0">
                  <a:cs typeface="+mn-ea"/>
                  <a:sym typeface="+mn-lt"/>
                </a:rPr>
                <a:t>经理</a:t>
              </a:r>
            </a:p>
          </p:txBody>
        </p:sp>
      </p:grpSp>
      <p:pic>
        <p:nvPicPr>
          <p:cNvPr id="18" name="Picture 4" descr="D:\备用机文件-zhonggm\PPT-统一图标\128\蓝牙.png"/>
          <p:cNvPicPr>
            <a:picLocks noChangeAspect="1" noChangeArrowheads="1"/>
          </p:cNvPicPr>
          <p:nvPr/>
        </p:nvPicPr>
        <p:blipFill>
          <a:blip r:embed="rId3" cstate="print"/>
          <a:srcRect/>
          <a:stretch>
            <a:fillRect/>
          </a:stretch>
        </p:blipFill>
        <p:spPr bwMode="auto">
          <a:xfrm>
            <a:off x="5640436" y="5143512"/>
            <a:ext cx="720000" cy="720000"/>
          </a:xfrm>
          <a:prstGeom prst="rect">
            <a:avLst/>
          </a:prstGeom>
          <a:noFill/>
        </p:spPr>
      </p:pic>
      <p:pic>
        <p:nvPicPr>
          <p:cNvPr id="19" name="Picture 2" descr="iphone 4s"/>
          <p:cNvPicPr>
            <a:picLocks noChangeAspect="1" noChangeArrowheads="1"/>
          </p:cNvPicPr>
          <p:nvPr/>
        </p:nvPicPr>
        <p:blipFill>
          <a:blip r:embed="rId4"/>
          <a:srcRect/>
          <a:stretch>
            <a:fillRect/>
          </a:stretch>
        </p:blipFill>
        <p:spPr bwMode="auto">
          <a:xfrm>
            <a:off x="5657282" y="1428736"/>
            <a:ext cx="719999" cy="720000"/>
          </a:xfrm>
          <a:prstGeom prst="rect">
            <a:avLst/>
          </a:prstGeom>
          <a:noFill/>
        </p:spPr>
      </p:pic>
      <p:pic>
        <p:nvPicPr>
          <p:cNvPr id="20" name="圖片 18"/>
          <p:cNvPicPr>
            <a:picLocks noChangeAspect="1"/>
          </p:cNvPicPr>
          <p:nvPr/>
        </p:nvPicPr>
        <p:blipFill>
          <a:blip r:embed="rId5" cstate="print"/>
          <a:srcRect/>
          <a:stretch>
            <a:fillRect/>
          </a:stretch>
        </p:blipFill>
        <p:spPr bwMode="auto">
          <a:xfrm>
            <a:off x="5672522" y="3687456"/>
            <a:ext cx="669488" cy="648000"/>
          </a:xfrm>
          <a:prstGeom prst="rect">
            <a:avLst/>
          </a:prstGeom>
          <a:noFill/>
          <a:ln w="9525">
            <a:noFill/>
            <a:miter lim="800000"/>
            <a:headEnd/>
            <a:tailEnd/>
          </a:ln>
        </p:spPr>
      </p:pic>
      <p:pic>
        <p:nvPicPr>
          <p:cNvPr id="21" name="Picture 2" descr="D:\备用机文件-zhonggm\PPT-统一图标\128\wifi-icon.png"/>
          <p:cNvPicPr>
            <a:picLocks noChangeAspect="1" noChangeArrowheads="1"/>
          </p:cNvPicPr>
          <p:nvPr/>
        </p:nvPicPr>
        <p:blipFill>
          <a:blip r:embed="rId6" cstate="print"/>
          <a:srcRect/>
          <a:stretch>
            <a:fillRect/>
          </a:stretch>
        </p:blipFill>
        <p:spPr bwMode="auto">
          <a:xfrm>
            <a:off x="5682986" y="3000372"/>
            <a:ext cx="646932" cy="646932"/>
          </a:xfrm>
          <a:prstGeom prst="rect">
            <a:avLst/>
          </a:prstGeom>
          <a:noFill/>
        </p:spPr>
      </p:pic>
      <p:pic>
        <p:nvPicPr>
          <p:cNvPr id="22" name="圖片 54"/>
          <p:cNvPicPr>
            <a:picLocks noChangeAspect="1"/>
          </p:cNvPicPr>
          <p:nvPr/>
        </p:nvPicPr>
        <p:blipFill>
          <a:blip r:embed="rId7" cstate="print"/>
          <a:srcRect/>
          <a:stretch>
            <a:fillRect/>
          </a:stretch>
        </p:blipFill>
        <p:spPr bwMode="auto">
          <a:xfrm>
            <a:off x="5601084" y="4357694"/>
            <a:ext cx="792000" cy="648000"/>
          </a:xfrm>
          <a:prstGeom prst="rect">
            <a:avLst/>
          </a:prstGeom>
          <a:noFill/>
          <a:ln w="9525">
            <a:noFill/>
            <a:miter lim="800000"/>
            <a:headEnd/>
            <a:tailEnd/>
          </a:ln>
        </p:spPr>
      </p:pic>
      <p:pic>
        <p:nvPicPr>
          <p:cNvPr id="23" name="Picture 4" descr="network usb wi-fi wireless72PX PNG ICO 图标下载"/>
          <p:cNvPicPr>
            <a:picLocks noChangeAspect="1" noChangeArrowheads="1"/>
          </p:cNvPicPr>
          <p:nvPr/>
        </p:nvPicPr>
        <p:blipFill>
          <a:blip r:embed="rId8"/>
          <a:srcRect/>
          <a:stretch>
            <a:fillRect/>
          </a:stretch>
        </p:blipFill>
        <p:spPr bwMode="auto">
          <a:xfrm>
            <a:off x="5687762" y="2245034"/>
            <a:ext cx="648000" cy="648000"/>
          </a:xfrm>
          <a:prstGeom prst="rect">
            <a:avLst/>
          </a:prstGeom>
          <a:noFill/>
        </p:spPr>
      </p:pic>
      <p:sp>
        <p:nvSpPr>
          <p:cNvPr id="24" name="TextBox 9"/>
          <p:cNvSpPr txBox="1"/>
          <p:nvPr/>
        </p:nvSpPr>
        <p:spPr>
          <a:xfrm>
            <a:off x="6548805" y="1612556"/>
            <a:ext cx="1441420" cy="369332"/>
          </a:xfrm>
          <a:prstGeom prst="rect">
            <a:avLst/>
          </a:prstGeom>
          <a:noFill/>
        </p:spPr>
        <p:txBody>
          <a:bodyPr wrap="none" rtlCol="0">
            <a:spAutoFit/>
          </a:bodyPr>
          <a:lstStyle/>
          <a:p>
            <a:r>
              <a:t>Smartphone</a:t>
            </a:r>
          </a:p>
        </p:txBody>
      </p:sp>
      <p:sp>
        <p:nvSpPr>
          <p:cNvPr id="25" name="TextBox 10"/>
          <p:cNvSpPr txBox="1"/>
          <p:nvPr/>
        </p:nvSpPr>
        <p:spPr>
          <a:xfrm>
            <a:off x="6546829" y="2407192"/>
            <a:ext cx="1928798" cy="369332"/>
          </a:xfrm>
          <a:prstGeom prst="rect">
            <a:avLst/>
          </a:prstGeom>
          <a:noFill/>
        </p:spPr>
        <p:txBody>
          <a:bodyPr wrap="none" rtlCol="0">
            <a:spAutoFit/>
          </a:bodyPr>
          <a:lstStyle/>
          <a:p>
            <a:r>
              <a:t>Wireless Adapter</a:t>
            </a:r>
          </a:p>
        </p:txBody>
      </p:sp>
      <p:sp>
        <p:nvSpPr>
          <p:cNvPr id="26" name="TextBox 11"/>
          <p:cNvSpPr txBox="1"/>
          <p:nvPr/>
        </p:nvSpPr>
        <p:spPr>
          <a:xfrm>
            <a:off x="6546829" y="3147238"/>
            <a:ext cx="2159566" cy="369332"/>
          </a:xfrm>
          <a:prstGeom prst="rect">
            <a:avLst/>
          </a:prstGeom>
          <a:noFill/>
        </p:spPr>
        <p:txBody>
          <a:bodyPr wrap="none" rtlCol="0">
            <a:spAutoFit/>
          </a:bodyPr>
          <a:lstStyle/>
          <a:p>
            <a:r>
              <a:t>Unauthorized Wi-Fi</a:t>
            </a:r>
            <a:endParaRPr lang="zh-CN" altLang="en-US" dirty="0">
              <a:cs typeface="+mn-ea"/>
              <a:sym typeface="+mn-lt"/>
            </a:endParaRPr>
          </a:p>
        </p:txBody>
      </p:sp>
      <p:sp>
        <p:nvSpPr>
          <p:cNvPr id="27" name="TextBox 12"/>
          <p:cNvSpPr txBox="1"/>
          <p:nvPr/>
        </p:nvSpPr>
        <p:spPr>
          <a:xfrm>
            <a:off x="6546829" y="3835952"/>
            <a:ext cx="979755" cy="369332"/>
          </a:xfrm>
          <a:prstGeom prst="rect">
            <a:avLst/>
          </a:prstGeom>
          <a:noFill/>
        </p:spPr>
        <p:txBody>
          <a:bodyPr wrap="none" rtlCol="0">
            <a:spAutoFit/>
          </a:bodyPr>
          <a:lstStyle/>
          <a:p>
            <a:r>
              <a:t>Burning</a:t>
            </a:r>
          </a:p>
        </p:txBody>
      </p:sp>
      <p:sp>
        <p:nvSpPr>
          <p:cNvPr id="28" name="TextBox 13"/>
          <p:cNvSpPr txBox="1"/>
          <p:nvPr/>
        </p:nvSpPr>
        <p:spPr>
          <a:xfrm>
            <a:off x="6546829" y="4613066"/>
            <a:ext cx="1774845" cy="369332"/>
          </a:xfrm>
          <a:prstGeom prst="rect">
            <a:avLst/>
          </a:prstGeom>
          <a:noFill/>
        </p:spPr>
        <p:txBody>
          <a:bodyPr wrap="none" rtlCol="0">
            <a:spAutoFit/>
          </a:bodyPr>
          <a:lstStyle/>
          <a:p>
            <a:r>
              <a:t>Imaging Device</a:t>
            </a:r>
          </a:p>
        </p:txBody>
      </p:sp>
      <p:sp>
        <p:nvSpPr>
          <p:cNvPr id="29" name="TextBox 14"/>
          <p:cNvSpPr txBox="1"/>
          <p:nvPr/>
        </p:nvSpPr>
        <p:spPr>
          <a:xfrm>
            <a:off x="6546829" y="5292008"/>
            <a:ext cx="1159292" cy="369332"/>
          </a:xfrm>
          <a:prstGeom prst="rect">
            <a:avLst/>
          </a:prstGeom>
          <a:noFill/>
        </p:spPr>
        <p:txBody>
          <a:bodyPr wrap="none" rtlCol="0">
            <a:spAutoFit/>
          </a:bodyPr>
          <a:lstStyle/>
          <a:p>
            <a:r>
              <a:t>Bluetooth</a:t>
            </a:r>
          </a:p>
        </p:txBody>
      </p:sp>
      <p:sp>
        <p:nvSpPr>
          <p:cNvPr id="30" name="圆角矩形 29"/>
          <p:cNvSpPr/>
          <p:nvPr/>
        </p:nvSpPr>
        <p:spPr>
          <a:xfrm>
            <a:off x="5528053" y="1340768"/>
            <a:ext cx="3518220" cy="5040560"/>
          </a:xfrm>
          <a:prstGeom prst="roundRect">
            <a:avLst>
              <a:gd name="adj" fmla="val 8783"/>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1" name="TextBox 16"/>
          <p:cNvSpPr txBox="1"/>
          <p:nvPr/>
        </p:nvSpPr>
        <p:spPr>
          <a:xfrm>
            <a:off x="6533181" y="5857892"/>
            <a:ext cx="2165978" cy="400110"/>
          </a:xfrm>
          <a:prstGeom prst="rect">
            <a:avLst/>
          </a:prstGeom>
          <a:noFill/>
        </p:spPr>
        <p:txBody>
          <a:bodyPr wrap="none" rtlCol="0">
            <a:spAutoFit/>
          </a:bodyPr>
          <a:lstStyle/>
          <a:p>
            <a:r>
              <a:rPr sz="2000" b="1">
                <a:solidFill>
                  <a:srgbClr val="FF0000"/>
                </a:solidFill>
              </a:rPr>
              <a:t>Any New Device</a:t>
            </a:r>
          </a:p>
        </p:txBody>
      </p:sp>
      <p:sp>
        <p:nvSpPr>
          <p:cNvPr id="32" name="TextBox 17"/>
          <p:cNvSpPr txBox="1"/>
          <p:nvPr/>
        </p:nvSpPr>
        <p:spPr>
          <a:xfrm>
            <a:off x="5727128" y="5813750"/>
            <a:ext cx="646331" cy="369332"/>
          </a:xfrm>
          <a:prstGeom prst="rect">
            <a:avLst/>
          </a:prstGeom>
          <a:noFill/>
        </p:spPr>
        <p:txBody>
          <a:bodyPr wrap="none" rtlCol="0">
            <a:spAutoFit/>
          </a:bodyPr>
          <a:lstStyle/>
          <a:p>
            <a:r>
              <a:t>……</a:t>
            </a:r>
            <a:endParaRPr lang="zh-CN" altLang="en-US" dirty="0">
              <a:cs typeface="+mn-ea"/>
              <a:sym typeface="+mn-lt"/>
            </a:endParaRPr>
          </a:p>
        </p:txBody>
      </p:sp>
      <p:pic>
        <p:nvPicPr>
          <p:cNvPr id="33" name="Picture 2" descr="C:\Users\liuhj\AppData\Local\Temp\computer_laptop_notebook_128px_4330_easyicon.net.png"/>
          <p:cNvPicPr>
            <a:picLocks noChangeAspect="1" noChangeArrowheads="1"/>
          </p:cNvPicPr>
          <p:nvPr/>
        </p:nvPicPr>
        <p:blipFill>
          <a:blip r:embed="rId9"/>
          <a:srcRect/>
          <a:stretch>
            <a:fillRect/>
          </a:stretch>
        </p:blipFill>
        <p:spPr bwMode="auto">
          <a:xfrm>
            <a:off x="3599228" y="3206256"/>
            <a:ext cx="1080000" cy="1080000"/>
          </a:xfrm>
          <a:prstGeom prst="rect">
            <a:avLst/>
          </a:prstGeom>
          <a:noFill/>
        </p:spPr>
      </p:pic>
      <p:cxnSp>
        <p:nvCxnSpPr>
          <p:cNvPr id="34" name="直接箭头连接符 33"/>
          <p:cNvCxnSpPr/>
          <p:nvPr/>
        </p:nvCxnSpPr>
        <p:spPr>
          <a:xfrm>
            <a:off x="4670798" y="3784602"/>
            <a:ext cx="72000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35" name="禁止符 34"/>
          <p:cNvSpPr/>
          <p:nvPr/>
        </p:nvSpPr>
        <p:spPr>
          <a:xfrm>
            <a:off x="4748017" y="3588618"/>
            <a:ext cx="432000" cy="432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spTree>
    <p:extLst>
      <p:ext uri="{BB962C8B-B14F-4D97-AF65-F5344CB8AC3E}">
        <p14:creationId xmlns:p14="http://schemas.microsoft.com/office/powerpoint/2010/main" val="8012059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0" nodeType="clickEffect">
                                  <p:stCondLst>
                                    <p:cond delay="0"/>
                                  </p:stCondLst>
                                  <p:childTnLst>
                                    <p:set>
                                      <p:cBhvr>
                                        <p:cTn id="20" dur="1" fill="hold">
                                          <p:stCondLst>
                                            <p:cond delay="0"/>
                                          </p:stCondLst>
                                        </p:cTn>
                                        <p:tgtEl>
                                          <p:spTgt spid="3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35" grpId="0" animBg="1"/>
    </p:bldLst>
  </p:timing>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System Deployment of AnySecura</a:t>
            </a:r>
          </a:p>
        </p:txBody>
      </p:sp>
      <p:pic>
        <p:nvPicPr>
          <p:cNvPr id="5" name="图片 4">
            <a:extLst>
              <a:ext uri="{FF2B5EF4-FFF2-40B4-BE49-F238E27FC236}">
                <a16:creationId xmlns:a16="http://schemas.microsoft.com/office/drawing/2014/main" id="{09678B21-EBD4-ADCF-3735-D31BF08D9C5C}"/>
              </a:ext>
            </a:extLst>
          </p:cNvPr>
          <p:cNvPicPr>
            <a:picLocks noChangeAspect="1"/>
          </p:cNvPicPr>
          <p:nvPr/>
        </p:nvPicPr>
        <p:blipFill>
          <a:blip r:embed="rId2"/>
          <a:stretch>
            <a:fillRect/>
          </a:stretch>
        </p:blipFill>
        <p:spPr>
          <a:xfrm>
            <a:off x="557808" y="1231106"/>
            <a:ext cx="7725333" cy="5150222"/>
          </a:xfrm>
          <a:prstGeom prst="rect">
            <a:avLst/>
          </a:prstGeom>
        </p:spPr>
      </p:pic>
    </p:spTree>
    <p:extLst>
      <p:ext uri="{BB962C8B-B14F-4D97-AF65-F5344CB8AC3E}">
        <p14:creationId xmlns:p14="http://schemas.microsoft.com/office/powerpoint/2010/main" val="649211681"/>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t>      </a:t>
            </a:r>
            <a:r>
              <a:rPr sz="4400" b="1" dirty="0"/>
              <a:t>Removable Storage</a:t>
            </a:r>
            <a:endParaRPr lang="en-US" sz="4400" b="1" dirty="0"/>
          </a:p>
          <a:p>
            <a:pPr algn="ctr"/>
            <a:r>
              <a:rPr sz="4400" b="1" dirty="0"/>
              <a:t> Control</a:t>
            </a:r>
          </a:p>
        </p:txBody>
      </p:sp>
      <p:pic>
        <p:nvPicPr>
          <p:cNvPr id="6" name="Picture 9" descr="C:\Documents and Settings\zhengxue\桌面\IP-guard18大模块\IP-guard18大模块\移动存储管控 -1.png"/>
          <p:cNvPicPr>
            <a:picLocks noChangeAspect="1" noChangeArrowheads="1"/>
          </p:cNvPicPr>
          <p:nvPr/>
        </p:nvPicPr>
        <p:blipFill>
          <a:blip r:embed="rId2" cstate="print"/>
          <a:srcRect/>
          <a:stretch>
            <a:fillRect/>
          </a:stretch>
        </p:blipFill>
        <p:spPr bwMode="auto">
          <a:xfrm>
            <a:off x="1113480" y="2615988"/>
            <a:ext cx="1080000" cy="1080000"/>
          </a:xfrm>
          <a:prstGeom prst="rect">
            <a:avLst/>
          </a:prstGeom>
          <a:noFill/>
        </p:spPr>
      </p:pic>
    </p:spTree>
    <p:extLst>
      <p:ext uri="{BB962C8B-B14F-4D97-AF65-F5344CB8AC3E}">
        <p14:creationId xmlns:p14="http://schemas.microsoft.com/office/powerpoint/2010/main" val="209536356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Feature Overview</a:t>
            </a:r>
          </a:p>
        </p:txBody>
      </p:sp>
      <p:pic>
        <p:nvPicPr>
          <p:cNvPr id="4" name="Picture 9" descr="C:\Documents and Settings\zhengxue\桌面\IP-guard18大模块\IP-guard18大模块\移动存储管控 -1.png"/>
          <p:cNvPicPr>
            <a:picLocks noChangeAspect="1" noChangeArrowheads="1"/>
          </p:cNvPicPr>
          <p:nvPr/>
        </p:nvPicPr>
        <p:blipFill>
          <a:blip r:embed="rId2" cstate="print"/>
          <a:srcRect/>
          <a:stretch>
            <a:fillRect/>
          </a:stretch>
        </p:blipFill>
        <p:spPr bwMode="auto">
          <a:xfrm>
            <a:off x="315216" y="3015192"/>
            <a:ext cx="900000" cy="900000"/>
          </a:xfrm>
          <a:prstGeom prst="rect">
            <a:avLst/>
          </a:prstGeom>
          <a:noFill/>
        </p:spPr>
      </p:pic>
      <p:sp>
        <p:nvSpPr>
          <p:cNvPr id="5" name="TextBox 4"/>
          <p:cNvSpPr txBox="1"/>
          <p:nvPr/>
        </p:nvSpPr>
        <p:spPr>
          <a:xfrm>
            <a:off x="176199" y="3943886"/>
            <a:ext cx="1250232" cy="707886"/>
          </a:xfrm>
          <a:prstGeom prst="rect">
            <a:avLst/>
          </a:prstGeom>
          <a:noFill/>
        </p:spPr>
        <p:txBody>
          <a:bodyPr wrap="square" rtlCol="0">
            <a:spAutoFit/>
          </a:bodyPr>
          <a:lstStyle/>
          <a:p>
            <a:r>
              <a:rPr sz="2000" b="1" dirty="0"/>
              <a:t>Device Control</a:t>
            </a:r>
          </a:p>
        </p:txBody>
      </p:sp>
      <p:sp>
        <p:nvSpPr>
          <p:cNvPr id="6" name="矩形 5"/>
          <p:cNvSpPr/>
          <p:nvPr/>
        </p:nvSpPr>
        <p:spPr>
          <a:xfrm>
            <a:off x="1502556" y="1560322"/>
            <a:ext cx="1357322" cy="1149168"/>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Removable Storage Auditing</a:t>
            </a:r>
          </a:p>
        </p:txBody>
      </p:sp>
      <p:sp>
        <p:nvSpPr>
          <p:cNvPr id="7" name="矩形 6"/>
          <p:cNvSpPr/>
          <p:nvPr/>
        </p:nvSpPr>
        <p:spPr>
          <a:xfrm>
            <a:off x="2953733" y="1566491"/>
            <a:ext cx="6011680" cy="114299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chemeClr val="tx1"/>
                </a:solidFill>
              </a:rPr>
              <a:t>Automatically identifies and logs </a:t>
            </a:r>
            <a:r>
              <a:rPr dirty="0">
                <a:solidFill>
                  <a:srgbClr val="FF0000"/>
                </a:solidFill>
              </a:rPr>
              <a:t>detailed</a:t>
            </a:r>
            <a:r>
              <a:rPr dirty="0">
                <a:solidFill>
                  <a:schemeClr val="tx1"/>
                </a:solidFill>
              </a:rPr>
              <a:t> </a:t>
            </a:r>
            <a:r>
              <a:rPr dirty="0">
                <a:solidFill>
                  <a:srgbClr val="FF0000"/>
                </a:solidFill>
              </a:rPr>
              <a:t>info</a:t>
            </a:r>
            <a:r>
              <a:rPr dirty="0">
                <a:solidFill>
                  <a:schemeClr val="tx1"/>
                </a:solidFill>
              </a:rPr>
              <a:t> of connected removable storage devices
Supports </a:t>
            </a:r>
            <a:r>
              <a:rPr dirty="0">
                <a:solidFill>
                  <a:srgbClr val="FF0000"/>
                </a:solidFill>
              </a:rPr>
              <a:t>classification</a:t>
            </a:r>
            <a:r>
              <a:rPr dirty="0">
                <a:solidFill>
                  <a:schemeClr val="tx1"/>
                </a:solidFill>
              </a:rPr>
              <a:t> management of removable storage Removable Storage Authorization</a:t>
            </a:r>
            <a:endParaRPr lang="en-US" altLang="zh-CN" dirty="0">
              <a:solidFill>
                <a:schemeClr val="tx1"/>
              </a:solidFill>
              <a:cs typeface="+mn-ea"/>
              <a:sym typeface="+mn-lt"/>
            </a:endParaRPr>
          </a:p>
        </p:txBody>
      </p:sp>
      <p:sp>
        <p:nvSpPr>
          <p:cNvPr id="8" name="矩形 7"/>
          <p:cNvSpPr/>
          <p:nvPr/>
        </p:nvSpPr>
        <p:spPr>
          <a:xfrm>
            <a:off x="1488041" y="2780928"/>
            <a:ext cx="1357322" cy="102008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t>Removable Storage</a:t>
            </a:r>
          </a:p>
          <a:p>
            <a:pPr algn="ctr"/>
            <a:r>
              <a:rPr lang="en-US" sz="1400" b="1" dirty="0"/>
              <a:t>Authorization</a:t>
            </a:r>
            <a:endParaRPr sz="1400" b="1" dirty="0"/>
          </a:p>
        </p:txBody>
      </p:sp>
      <p:sp>
        <p:nvSpPr>
          <p:cNvPr id="9" name="矩形 8"/>
          <p:cNvSpPr/>
          <p:nvPr/>
        </p:nvSpPr>
        <p:spPr>
          <a:xfrm>
            <a:off x="2956122" y="2791388"/>
            <a:ext cx="6011680" cy="100962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endParaRPr lang="en-US" dirty="0">
              <a:solidFill>
                <a:schemeClr val="tx1"/>
              </a:solidFill>
            </a:endParaRPr>
          </a:p>
          <a:p>
            <a:pPr marL="342900" indent="-342900">
              <a:buFont typeface="Wingdings" pitchFamily="2" charset="2"/>
              <a:buChar char="l"/>
            </a:pPr>
            <a:r>
              <a:rPr lang="en-US" dirty="0">
                <a:solidFill>
                  <a:schemeClr val="tx1"/>
                </a:solidFill>
              </a:rPr>
              <a:t>Limits </a:t>
            </a:r>
            <a:r>
              <a:rPr lang="en-US" dirty="0">
                <a:solidFill>
                  <a:srgbClr val="FF0000"/>
                </a:solidFill>
              </a:rPr>
              <a:t>read/write </a:t>
            </a:r>
            <a:r>
              <a:rPr lang="en-US" dirty="0">
                <a:solidFill>
                  <a:schemeClr val="tx1"/>
                </a:solidFill>
              </a:rPr>
              <a:t>permissions for removable storage</a:t>
            </a:r>
          </a:p>
          <a:p>
            <a:pPr marL="342900" indent="-342900">
              <a:buFont typeface="Wingdings" pitchFamily="2" charset="2"/>
              <a:buChar char="l"/>
            </a:pPr>
            <a:r>
              <a:rPr dirty="0">
                <a:solidFill>
                  <a:schemeClr val="tx1"/>
                </a:solidFill>
              </a:rPr>
              <a:t>Authorizes </a:t>
            </a:r>
            <a:r>
              <a:rPr dirty="0">
                <a:solidFill>
                  <a:srgbClr val="FF0000"/>
                </a:solidFill>
              </a:rPr>
              <a:t>usage regions </a:t>
            </a:r>
            <a:r>
              <a:rPr dirty="0">
                <a:solidFill>
                  <a:schemeClr val="tx1"/>
                </a:solidFill>
              </a:rPr>
              <a:t>for removable storage</a:t>
            </a:r>
            <a:endParaRPr lang="en-US" altLang="zh-CN" dirty="0">
              <a:solidFill>
                <a:schemeClr val="tx1"/>
              </a:solidFill>
              <a:cs typeface="+mn-ea"/>
              <a:sym typeface="+mn-lt"/>
            </a:endParaRPr>
          </a:p>
          <a:p>
            <a:pPr marL="342900" indent="-342900">
              <a:buFont typeface="Wingdings" pitchFamily="2" charset="2"/>
              <a:buChar char="l"/>
            </a:pPr>
            <a:endParaRPr lang="zh-CN" altLang="en-US" dirty="0">
              <a:solidFill>
                <a:schemeClr val="tx1"/>
              </a:solidFill>
              <a:cs typeface="+mn-ea"/>
              <a:sym typeface="+mn-lt"/>
            </a:endParaRPr>
          </a:p>
        </p:txBody>
      </p:sp>
      <p:sp>
        <p:nvSpPr>
          <p:cNvPr id="10" name="矩形 9"/>
          <p:cNvSpPr/>
          <p:nvPr/>
        </p:nvSpPr>
        <p:spPr>
          <a:xfrm>
            <a:off x="1512615" y="3943694"/>
            <a:ext cx="1357322" cy="1143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Removable Storage Encryption</a:t>
            </a:r>
          </a:p>
        </p:txBody>
      </p:sp>
      <p:sp>
        <p:nvSpPr>
          <p:cNvPr id="11" name="矩形 10"/>
          <p:cNvSpPr/>
          <p:nvPr/>
        </p:nvSpPr>
        <p:spPr>
          <a:xfrm>
            <a:off x="1502556" y="5194051"/>
            <a:ext cx="1357322" cy="82723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Removable Storage Registration</a:t>
            </a:r>
          </a:p>
        </p:txBody>
      </p:sp>
      <p:sp>
        <p:nvSpPr>
          <p:cNvPr id="12" name="矩形 11"/>
          <p:cNvSpPr/>
          <p:nvPr/>
        </p:nvSpPr>
        <p:spPr>
          <a:xfrm>
            <a:off x="2956122" y="5194050"/>
            <a:ext cx="6011680" cy="82723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chemeClr val="tx1"/>
                </a:solidFill>
              </a:rPr>
              <a:t>Manages full lifecycle of removable storage (register, report loss, deregister, etc.)</a:t>
            </a:r>
          </a:p>
        </p:txBody>
      </p:sp>
      <p:sp>
        <p:nvSpPr>
          <p:cNvPr id="13" name="矩形 12"/>
          <p:cNvSpPr/>
          <p:nvPr/>
        </p:nvSpPr>
        <p:spPr>
          <a:xfrm>
            <a:off x="2956122" y="3915192"/>
            <a:ext cx="6011680" cy="11715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chemeClr val="tx1"/>
                </a:solidFill>
              </a:rPr>
              <a:t>Format as </a:t>
            </a:r>
            <a:r>
              <a:rPr dirty="0">
                <a:solidFill>
                  <a:srgbClr val="FF0000"/>
                </a:solidFill>
              </a:rPr>
              <a:t>encrypted disk </a:t>
            </a:r>
            <a:r>
              <a:rPr dirty="0">
                <a:solidFill>
                  <a:schemeClr val="tx1"/>
                </a:solidFill>
              </a:rPr>
              <a:t>to ensure "internal use only" 
Files </a:t>
            </a:r>
            <a:r>
              <a:rPr dirty="0">
                <a:solidFill>
                  <a:srgbClr val="FF0000"/>
                </a:solidFill>
              </a:rPr>
              <a:t>copied</a:t>
            </a:r>
            <a:r>
              <a:rPr dirty="0">
                <a:solidFill>
                  <a:schemeClr val="tx1"/>
                </a:solidFill>
              </a:rPr>
              <a:t> to USB are </a:t>
            </a:r>
            <a:r>
              <a:rPr dirty="0">
                <a:solidFill>
                  <a:srgbClr val="FF0000"/>
                </a:solidFill>
              </a:rPr>
              <a:t>auto-encrypted</a:t>
            </a:r>
            <a:r>
              <a:rPr dirty="0">
                <a:solidFill>
                  <a:schemeClr val="tx1"/>
                </a:solidFill>
              </a:rPr>
              <a:t>; accessible only on authorized terminals — enabling "personal/public dual-use"</a:t>
            </a:r>
            <a:endParaRPr lang="en-US" altLang="zh-CN" dirty="0">
              <a:solidFill>
                <a:schemeClr val="tx1"/>
              </a:solidFill>
              <a:cs typeface="+mn-ea"/>
              <a:sym typeface="+mn-lt"/>
            </a:endParaRPr>
          </a:p>
        </p:txBody>
      </p:sp>
    </p:spTree>
    <p:extLst>
      <p:ext uri="{BB962C8B-B14F-4D97-AF65-F5344CB8AC3E}">
        <p14:creationId xmlns:p14="http://schemas.microsoft.com/office/powerpoint/2010/main" val="184007200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Application Needs</a:t>
            </a:r>
          </a:p>
        </p:txBody>
      </p:sp>
      <p:sp>
        <p:nvSpPr>
          <p:cNvPr id="6" name="圆角矩形 5"/>
          <p:cNvSpPr/>
          <p:nvPr/>
        </p:nvSpPr>
        <p:spPr>
          <a:xfrm>
            <a:off x="1643042" y="2105978"/>
            <a:ext cx="7200000" cy="2547158"/>
          </a:xfrm>
          <a:prstGeom prst="roundRect">
            <a:avLst>
              <a:gd name="adj" fmla="val 10789"/>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Wingdings" pitchFamily="2" charset="2"/>
              <a:buChar char="l"/>
            </a:pPr>
            <a:r>
              <a:rPr dirty="0">
                <a:solidFill>
                  <a:srgbClr val="FF0000"/>
                </a:solidFill>
                <a:cs typeface="+mn-ea"/>
              </a:rPr>
              <a:t>Visitor USBs </a:t>
            </a:r>
            <a:r>
              <a:rPr dirty="0">
                <a:solidFill>
                  <a:schemeClr val="tx1">
                    <a:lumMod val="75000"/>
                    <a:lumOff val="25000"/>
                  </a:schemeClr>
                </a:solidFill>
                <a:cs typeface="+mn-ea"/>
              </a:rPr>
              <a:t>can freely connect and copy files — a major security risk </a:t>
            </a:r>
            <a:endParaRPr lang="en-US" dirty="0">
              <a:solidFill>
                <a:schemeClr val="tx1">
                  <a:lumMod val="75000"/>
                  <a:lumOff val="25000"/>
                </a:schemeClr>
              </a:solidFill>
              <a:cs typeface="+mn-ea"/>
            </a:endParaRPr>
          </a:p>
          <a:p>
            <a:pPr marL="342900" indent="-342900">
              <a:lnSpc>
                <a:spcPct val="150000"/>
              </a:lnSpc>
              <a:buFont typeface="Wingdings" pitchFamily="2" charset="2"/>
              <a:buChar char="l"/>
            </a:pPr>
            <a:r>
              <a:rPr dirty="0">
                <a:solidFill>
                  <a:srgbClr val="FF0000"/>
                </a:solidFill>
                <a:cs typeface="+mn-ea"/>
              </a:rPr>
              <a:t>Internal staff</a:t>
            </a:r>
            <a:r>
              <a:rPr dirty="0">
                <a:solidFill>
                  <a:schemeClr val="tx1">
                    <a:lumMod val="75000"/>
                    <a:lumOff val="25000"/>
                  </a:schemeClr>
                </a:solidFill>
                <a:cs typeface="+mn-ea"/>
              </a:rPr>
              <a:t> copying data via USB freely poses risks Lost company USBs may leak sensitive data 
Unrestricted use of </a:t>
            </a:r>
            <a:r>
              <a:rPr dirty="0">
                <a:solidFill>
                  <a:srgbClr val="FF0000"/>
                </a:solidFill>
                <a:cs typeface="+mn-ea"/>
              </a:rPr>
              <a:t>personal USBs </a:t>
            </a:r>
            <a:r>
              <a:rPr dirty="0">
                <a:solidFill>
                  <a:schemeClr val="tx1">
                    <a:lumMod val="75000"/>
                    <a:lumOff val="25000"/>
                  </a:schemeClr>
                </a:solidFill>
                <a:cs typeface="+mn-ea"/>
              </a:rPr>
              <a:t>risks malware and data leaks</a:t>
            </a:r>
            <a:endParaRPr lang="en-US" altLang="zh-CN" dirty="0">
              <a:solidFill>
                <a:schemeClr val="tx1">
                  <a:lumMod val="75000"/>
                  <a:lumOff val="25000"/>
                </a:schemeClr>
              </a:solidFill>
              <a:cs typeface="+mn-ea"/>
              <a:sym typeface="+mn-lt"/>
            </a:endParaRPr>
          </a:p>
        </p:txBody>
      </p:sp>
      <p:pic>
        <p:nvPicPr>
          <p:cNvPr id="2051" name="Picture 3" descr="E:\市场部文档\产品图片\400个常用ppt图标_ppt宝藏_www.pptbz\400个常用ppt图标_ppt宝藏_www.pptbz\400个常用ppt图标(366)_ppt宝藏_www.pptbz.com.png"/>
          <p:cNvPicPr>
            <a:picLocks noChangeAspect="1" noChangeArrowheads="1"/>
          </p:cNvPicPr>
          <p:nvPr/>
        </p:nvPicPr>
        <p:blipFill>
          <a:blip r:embed="rId2"/>
          <a:srcRect/>
          <a:stretch>
            <a:fillRect/>
          </a:stretch>
        </p:blipFill>
        <p:spPr bwMode="auto">
          <a:xfrm>
            <a:off x="0" y="2571744"/>
            <a:ext cx="1440000" cy="1440000"/>
          </a:xfrm>
          <a:prstGeom prst="rect">
            <a:avLst/>
          </a:prstGeom>
          <a:noFill/>
        </p:spPr>
      </p:pic>
    </p:spTree>
    <p:extLst>
      <p:ext uri="{BB962C8B-B14F-4D97-AF65-F5344CB8AC3E}">
        <p14:creationId xmlns:p14="http://schemas.microsoft.com/office/powerpoint/2010/main" val="158297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 name="矩形 16"/>
          <p:cNvSpPr/>
          <p:nvPr/>
        </p:nvSpPr>
        <p:spPr>
          <a:xfrm>
            <a:off x="4643438" y="3929066"/>
            <a:ext cx="4428000" cy="2232000"/>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矩形 14"/>
          <p:cNvSpPr/>
          <p:nvPr/>
        </p:nvSpPr>
        <p:spPr>
          <a:xfrm>
            <a:off x="72562" y="3911644"/>
            <a:ext cx="4428000" cy="2232000"/>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矩形 10"/>
          <p:cNvSpPr/>
          <p:nvPr/>
        </p:nvSpPr>
        <p:spPr>
          <a:xfrm>
            <a:off x="4643438" y="1482752"/>
            <a:ext cx="4428000" cy="2232000"/>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 name="矩形 7"/>
          <p:cNvSpPr/>
          <p:nvPr/>
        </p:nvSpPr>
        <p:spPr>
          <a:xfrm>
            <a:off x="72562" y="1482752"/>
            <a:ext cx="4428000" cy="2232000"/>
          </a:xfrm>
          <a:prstGeom prst="rect">
            <a:avLst/>
          </a:prstGeom>
          <a:noFill/>
          <a:ln w="190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标题 1"/>
          <p:cNvSpPr>
            <a:spLocks noGrp="1"/>
          </p:cNvSpPr>
          <p:nvPr>
            <p:ph type="title"/>
          </p:nvPr>
        </p:nvSpPr>
        <p:spPr/>
        <p:txBody>
          <a:bodyPr/>
          <a:lstStyle/>
          <a:p>
            <a:r>
              <a:rPr>
                <a:latin typeface="+mn-lt"/>
              </a:rPr>
              <a:t>Granular USB Usage Control</a:t>
            </a:r>
          </a:p>
        </p:txBody>
      </p:sp>
      <p:pic>
        <p:nvPicPr>
          <p:cNvPr id="1028" name="Picture 4" descr="C:\Users\liuhj\AppData\Local\Temp\Work_user_256px_522598_easyicon.net.png"/>
          <p:cNvPicPr>
            <a:picLocks noChangeAspect="1" noChangeArrowheads="1"/>
          </p:cNvPicPr>
          <p:nvPr/>
        </p:nvPicPr>
        <p:blipFill>
          <a:blip r:embed="rId3"/>
          <a:srcRect/>
          <a:stretch>
            <a:fillRect/>
          </a:stretch>
        </p:blipFill>
        <p:spPr bwMode="auto">
          <a:xfrm>
            <a:off x="86646" y="1285860"/>
            <a:ext cx="1260000" cy="1260000"/>
          </a:xfrm>
          <a:prstGeom prst="rect">
            <a:avLst/>
          </a:prstGeom>
          <a:noFill/>
        </p:spPr>
      </p:pic>
      <p:sp>
        <p:nvSpPr>
          <p:cNvPr id="7" name="矩形 6"/>
          <p:cNvSpPr/>
          <p:nvPr/>
        </p:nvSpPr>
        <p:spPr>
          <a:xfrm>
            <a:off x="1918150" y="2000240"/>
            <a:ext cx="2036792" cy="432000"/>
          </a:xfrm>
          <a:prstGeom prst="rect">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a:r>
              <a:rPr sz="1400"/>
              <a:t>External Drives Used Externally</a:t>
            </a:r>
          </a:p>
        </p:txBody>
      </p:sp>
      <p:sp>
        <p:nvSpPr>
          <p:cNvPr id="10" name="TextBox 9"/>
          <p:cNvSpPr txBox="1"/>
          <p:nvPr/>
        </p:nvSpPr>
        <p:spPr>
          <a:xfrm>
            <a:off x="723416" y="2575664"/>
            <a:ext cx="3608738" cy="1287532"/>
          </a:xfrm>
          <a:prstGeom prst="rect">
            <a:avLst/>
          </a:prstGeom>
          <a:noFill/>
        </p:spPr>
        <p:txBody>
          <a:bodyPr wrap="square" rtlCol="0">
            <a:spAutoFit/>
          </a:bodyPr>
          <a:lstStyle/>
          <a:p>
            <a:pPr algn="ctr"/>
            <a:r>
              <a:rPr dirty="0"/>
              <a:t>Blocks unregistered external USBs to prevent data leakage (registration required)</a:t>
            </a:r>
            <a:endParaRPr lang="en-US" altLang="zh-CN" dirty="0">
              <a:solidFill>
                <a:schemeClr val="tx1">
                  <a:lumMod val="75000"/>
                  <a:lumOff val="25000"/>
                </a:schemeClr>
              </a:solidFill>
              <a:cs typeface="+mn-ea"/>
              <a:sym typeface="+mn-lt"/>
            </a:endParaRPr>
          </a:p>
          <a:p>
            <a:pPr algn="ctr">
              <a:lnSpc>
                <a:spcPct val="150000"/>
              </a:lnSpc>
            </a:pPr>
            <a:endParaRPr lang="en-US" altLang="zh-CN" dirty="0">
              <a:solidFill>
                <a:schemeClr val="tx1">
                  <a:lumMod val="75000"/>
                  <a:lumOff val="25000"/>
                </a:schemeClr>
              </a:solidFill>
              <a:cs typeface="+mn-ea"/>
              <a:sym typeface="+mn-lt"/>
            </a:endParaRPr>
          </a:p>
        </p:txBody>
      </p:sp>
      <p:pic>
        <p:nvPicPr>
          <p:cNvPr id="1030" name="Picture 6" descr="C:\Users\liuhj\AppData\Local\Temp\Building_256px_1081421_easyicon.net.png"/>
          <p:cNvPicPr>
            <a:picLocks noChangeAspect="1" noChangeArrowheads="1"/>
          </p:cNvPicPr>
          <p:nvPr/>
        </p:nvPicPr>
        <p:blipFill>
          <a:blip r:embed="rId4"/>
          <a:srcRect/>
          <a:stretch>
            <a:fillRect/>
          </a:stretch>
        </p:blipFill>
        <p:spPr bwMode="auto">
          <a:xfrm>
            <a:off x="7884594" y="1500174"/>
            <a:ext cx="1188000" cy="1188000"/>
          </a:xfrm>
          <a:prstGeom prst="rect">
            <a:avLst/>
          </a:prstGeom>
          <a:noFill/>
        </p:spPr>
      </p:pic>
      <p:sp>
        <p:nvSpPr>
          <p:cNvPr id="13" name="矩形 12"/>
          <p:cNvSpPr/>
          <p:nvPr/>
        </p:nvSpPr>
        <p:spPr>
          <a:xfrm>
            <a:off x="5214942" y="2000240"/>
            <a:ext cx="1857388" cy="432000"/>
          </a:xfrm>
          <a:prstGeom prst="rect">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a:r>
              <a:rPr sz="1400" dirty="0"/>
              <a:t>Internal Drives Used Internally</a:t>
            </a:r>
          </a:p>
        </p:txBody>
      </p:sp>
      <p:sp>
        <p:nvSpPr>
          <p:cNvPr id="14" name="TextBox 13"/>
          <p:cNvSpPr txBox="1"/>
          <p:nvPr/>
        </p:nvSpPr>
        <p:spPr>
          <a:xfrm>
            <a:off x="4788024" y="2721641"/>
            <a:ext cx="4032448" cy="1287532"/>
          </a:xfrm>
          <a:prstGeom prst="rect">
            <a:avLst/>
          </a:prstGeom>
          <a:noFill/>
        </p:spPr>
        <p:txBody>
          <a:bodyPr wrap="square" rtlCol="0">
            <a:spAutoFit/>
          </a:bodyPr>
          <a:lstStyle/>
          <a:p>
            <a:pPr algn="ctr"/>
            <a:r>
              <a:t>USBs for internal use only, to prevent loss or removal (encrypted, client-verified)</a:t>
            </a:r>
            <a:endParaRPr lang="en-US" altLang="zh-CN" dirty="0">
              <a:solidFill>
                <a:schemeClr val="tx1">
                  <a:lumMod val="75000"/>
                  <a:lumOff val="25000"/>
                </a:schemeClr>
              </a:solidFill>
              <a:cs typeface="+mn-ea"/>
              <a:sym typeface="+mn-lt"/>
            </a:endParaRPr>
          </a:p>
          <a:p>
            <a:pPr algn="ctr">
              <a:lnSpc>
                <a:spcPct val="150000"/>
              </a:lnSpc>
            </a:pPr>
            <a:endParaRPr lang="en-US" altLang="zh-CN" dirty="0">
              <a:solidFill>
                <a:schemeClr val="tx1">
                  <a:lumMod val="75000"/>
                  <a:lumOff val="25000"/>
                </a:schemeClr>
              </a:solidFill>
              <a:cs typeface="+mn-ea"/>
              <a:sym typeface="+mn-lt"/>
            </a:endParaRPr>
          </a:p>
        </p:txBody>
      </p:sp>
      <p:sp>
        <p:nvSpPr>
          <p:cNvPr id="18" name="矩形 17"/>
          <p:cNvSpPr/>
          <p:nvPr/>
        </p:nvSpPr>
        <p:spPr>
          <a:xfrm>
            <a:off x="1918150" y="4357694"/>
            <a:ext cx="1893916" cy="432000"/>
          </a:xfrm>
          <a:prstGeom prst="rect">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a:r>
              <a:rPr sz="1400" dirty="0"/>
              <a:t>Public/Private Dual Use</a:t>
            </a:r>
          </a:p>
        </p:txBody>
      </p:sp>
      <p:pic>
        <p:nvPicPr>
          <p:cNvPr id="1031" name="Picture 7" descr="C:\Users\liuhj\AppData\Local\Temp\House_256px_1081426_easyicon.net.png"/>
          <p:cNvPicPr>
            <a:picLocks noChangeAspect="1" noChangeArrowheads="1"/>
          </p:cNvPicPr>
          <p:nvPr/>
        </p:nvPicPr>
        <p:blipFill>
          <a:blip r:embed="rId5"/>
          <a:srcRect/>
          <a:stretch>
            <a:fillRect/>
          </a:stretch>
        </p:blipFill>
        <p:spPr bwMode="auto">
          <a:xfrm>
            <a:off x="71406" y="5063644"/>
            <a:ext cx="1080000" cy="1080000"/>
          </a:xfrm>
          <a:prstGeom prst="rect">
            <a:avLst/>
          </a:prstGeom>
          <a:noFill/>
        </p:spPr>
      </p:pic>
      <p:pic>
        <p:nvPicPr>
          <p:cNvPr id="1032" name="Picture 8" descr="E:\市场部文档\产品图片\400个常用ppt图标_ppt宝藏_www.pptbz\400个常用ppt图标_ppt宝藏_www.pptbz\2012121905284980_easyicon_cn_128.png"/>
          <p:cNvPicPr>
            <a:picLocks noChangeAspect="1" noChangeArrowheads="1"/>
          </p:cNvPicPr>
          <p:nvPr/>
        </p:nvPicPr>
        <p:blipFill>
          <a:blip r:embed="rId6"/>
          <a:srcRect/>
          <a:stretch>
            <a:fillRect/>
          </a:stretch>
        </p:blipFill>
        <p:spPr bwMode="auto">
          <a:xfrm>
            <a:off x="7992594" y="5063644"/>
            <a:ext cx="1080000" cy="1080000"/>
          </a:xfrm>
          <a:prstGeom prst="rect">
            <a:avLst/>
          </a:prstGeom>
          <a:noFill/>
        </p:spPr>
      </p:pic>
      <p:sp>
        <p:nvSpPr>
          <p:cNvPr id="21" name="TextBox 20"/>
          <p:cNvSpPr txBox="1"/>
          <p:nvPr/>
        </p:nvSpPr>
        <p:spPr>
          <a:xfrm>
            <a:off x="1046739" y="5006669"/>
            <a:ext cx="3389049" cy="1287532"/>
          </a:xfrm>
          <a:prstGeom prst="rect">
            <a:avLst/>
          </a:prstGeom>
          <a:noFill/>
        </p:spPr>
        <p:txBody>
          <a:bodyPr wrap="square" rtlCol="0">
            <a:spAutoFit/>
          </a:bodyPr>
          <a:lstStyle/>
          <a:p>
            <a:pPr algn="ctr"/>
            <a:r>
              <a:t>Isolates company data from personal USB use via automatic encryption</a:t>
            </a:r>
            <a:endParaRPr lang="en-US" altLang="zh-CN" dirty="0">
              <a:solidFill>
                <a:schemeClr val="tx1">
                  <a:lumMod val="75000"/>
                  <a:lumOff val="25000"/>
                </a:schemeClr>
              </a:solidFill>
              <a:cs typeface="+mn-ea"/>
              <a:sym typeface="+mn-lt"/>
            </a:endParaRPr>
          </a:p>
          <a:p>
            <a:pPr algn="ctr">
              <a:lnSpc>
                <a:spcPct val="150000"/>
              </a:lnSpc>
            </a:pPr>
            <a:endParaRPr lang="en-US" altLang="zh-CN" dirty="0">
              <a:solidFill>
                <a:schemeClr val="tx1">
                  <a:lumMod val="75000"/>
                  <a:lumOff val="25000"/>
                </a:schemeClr>
              </a:solidFill>
              <a:cs typeface="+mn-ea"/>
              <a:sym typeface="+mn-lt"/>
            </a:endParaRPr>
          </a:p>
        </p:txBody>
      </p:sp>
      <p:sp>
        <p:nvSpPr>
          <p:cNvPr id="22" name="矩形 21"/>
          <p:cNvSpPr/>
          <p:nvPr/>
        </p:nvSpPr>
        <p:spPr>
          <a:xfrm>
            <a:off x="5357818" y="4357694"/>
            <a:ext cx="1714512" cy="432000"/>
          </a:xfrm>
          <a:prstGeom prst="rect">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a:r>
              <a:rPr sz="1400" dirty="0"/>
              <a:t>Dedicated Use Drives</a:t>
            </a:r>
          </a:p>
        </p:txBody>
      </p:sp>
      <p:sp>
        <p:nvSpPr>
          <p:cNvPr id="23" name="TextBox 22"/>
          <p:cNvSpPr txBox="1"/>
          <p:nvPr/>
        </p:nvSpPr>
        <p:spPr>
          <a:xfrm>
            <a:off x="4866327" y="5006669"/>
            <a:ext cx="3149732" cy="646331"/>
          </a:xfrm>
          <a:prstGeom prst="rect">
            <a:avLst/>
          </a:prstGeom>
          <a:noFill/>
        </p:spPr>
        <p:txBody>
          <a:bodyPr wrap="square" rtlCol="0">
            <a:spAutoFit/>
          </a:bodyPr>
          <a:lstStyle/>
          <a:p>
            <a:pPr algn="ctr"/>
            <a:r>
              <a:rPr dirty="0"/>
              <a:t>Limits USB read/write access and usage scope</a:t>
            </a:r>
          </a:p>
        </p:txBody>
      </p:sp>
      <p:grpSp>
        <p:nvGrpSpPr>
          <p:cNvPr id="24" name="组合 23"/>
          <p:cNvGrpSpPr/>
          <p:nvPr/>
        </p:nvGrpSpPr>
        <p:grpSpPr>
          <a:xfrm>
            <a:off x="3954942" y="3196428"/>
            <a:ext cx="1260000" cy="1260000"/>
            <a:chOff x="3954942" y="3196428"/>
            <a:chExt cx="1260000" cy="1260000"/>
          </a:xfrm>
        </p:grpSpPr>
        <p:sp>
          <p:nvSpPr>
            <p:cNvPr id="25" name="椭圆 24"/>
            <p:cNvSpPr/>
            <p:nvPr/>
          </p:nvSpPr>
          <p:spPr>
            <a:xfrm>
              <a:off x="3954942" y="3196428"/>
              <a:ext cx="1260000" cy="1260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1033" name="Picture 9" descr="C:\Users\liuhj\AppData\Local\Temp\USB_64px_507746_easyicon.net.png"/>
            <p:cNvPicPr>
              <a:picLocks noChangeAspect="1" noChangeArrowheads="1"/>
            </p:cNvPicPr>
            <p:nvPr/>
          </p:nvPicPr>
          <p:blipFill>
            <a:blip r:embed="rId7"/>
            <a:srcRect/>
            <a:stretch>
              <a:fillRect/>
            </a:stretch>
          </p:blipFill>
          <p:spPr bwMode="auto">
            <a:xfrm>
              <a:off x="4127924" y="3368012"/>
              <a:ext cx="900000" cy="900000"/>
            </a:xfrm>
            <a:prstGeom prst="rect">
              <a:avLst/>
            </a:prstGeom>
            <a:noFill/>
          </p:spPr>
        </p:pic>
      </p:grpSp>
    </p:spTree>
    <p:extLst>
      <p:ext uri="{BB962C8B-B14F-4D97-AF65-F5344CB8AC3E}">
        <p14:creationId xmlns:p14="http://schemas.microsoft.com/office/powerpoint/2010/main" val="1398367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1028"/>
                                        </p:tgtEl>
                                        <p:attrNameLst>
                                          <p:attrName>style.visibility</p:attrName>
                                        </p:attrNameLst>
                                      </p:cBhvr>
                                      <p:to>
                                        <p:strVal val="visible"/>
                                      </p:to>
                                    </p:set>
                                    <p:anim calcmode="lin" valueType="num">
                                      <p:cBhvr>
                                        <p:cTn id="17" dur="500" fill="hold"/>
                                        <p:tgtEl>
                                          <p:spTgt spid="1028"/>
                                        </p:tgtEl>
                                        <p:attrNameLst>
                                          <p:attrName>ppt_w</p:attrName>
                                        </p:attrNameLst>
                                      </p:cBhvr>
                                      <p:tavLst>
                                        <p:tav tm="0">
                                          <p:val>
                                            <p:fltVal val="0"/>
                                          </p:val>
                                        </p:tav>
                                        <p:tav tm="100000">
                                          <p:val>
                                            <p:strVal val="#ppt_w"/>
                                          </p:val>
                                        </p:tav>
                                      </p:tavLst>
                                    </p:anim>
                                    <p:anim calcmode="lin" valueType="num">
                                      <p:cBhvr>
                                        <p:cTn id="18" dur="500" fill="hold"/>
                                        <p:tgtEl>
                                          <p:spTgt spid="1028"/>
                                        </p:tgtEl>
                                        <p:attrNameLst>
                                          <p:attrName>ppt_h</p:attrName>
                                        </p:attrNameLst>
                                      </p:cBhvr>
                                      <p:tavLst>
                                        <p:tav tm="0">
                                          <p:val>
                                            <p:fltVal val="0"/>
                                          </p:val>
                                        </p:tav>
                                        <p:tav tm="100000">
                                          <p:val>
                                            <p:strVal val="#ppt_h"/>
                                          </p:val>
                                        </p:tav>
                                      </p:tavLst>
                                    </p:anim>
                                  </p:childTnLst>
                                </p:cTn>
                              </p:par>
                              <p:par>
                                <p:cTn id="19" presetID="23" presetClass="entr" presetSubtype="16"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p:cTn id="25" dur="500" fill="hold"/>
                                        <p:tgtEl>
                                          <p:spTgt spid="10"/>
                                        </p:tgtEl>
                                        <p:attrNameLst>
                                          <p:attrName>ppt_w</p:attrName>
                                        </p:attrNameLst>
                                      </p:cBhvr>
                                      <p:tavLst>
                                        <p:tav tm="0">
                                          <p:val>
                                            <p:fltVal val="0"/>
                                          </p:val>
                                        </p:tav>
                                        <p:tav tm="100000">
                                          <p:val>
                                            <p:strVal val="#ppt_w"/>
                                          </p:val>
                                        </p:tav>
                                      </p:tavLst>
                                    </p:anim>
                                    <p:anim calcmode="lin" valueType="num">
                                      <p:cBhvr>
                                        <p:cTn id="26"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500" fill="hold"/>
                                        <p:tgtEl>
                                          <p:spTgt spid="11"/>
                                        </p:tgtEl>
                                        <p:attrNameLst>
                                          <p:attrName>ppt_w</p:attrName>
                                        </p:attrNameLst>
                                      </p:cBhvr>
                                      <p:tavLst>
                                        <p:tav tm="0">
                                          <p:val>
                                            <p:fltVal val="0"/>
                                          </p:val>
                                        </p:tav>
                                        <p:tav tm="100000">
                                          <p:val>
                                            <p:strVal val="#ppt_w"/>
                                          </p:val>
                                        </p:tav>
                                      </p:tavLst>
                                    </p:anim>
                                    <p:anim calcmode="lin" valueType="num">
                                      <p:cBhvr>
                                        <p:cTn id="32" dur="500" fill="hold"/>
                                        <p:tgtEl>
                                          <p:spTgt spid="11"/>
                                        </p:tgtEl>
                                        <p:attrNameLst>
                                          <p:attrName>ppt_h</p:attrName>
                                        </p:attrNameLst>
                                      </p:cBhvr>
                                      <p:tavLst>
                                        <p:tav tm="0">
                                          <p:val>
                                            <p:flt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1030"/>
                                        </p:tgtEl>
                                        <p:attrNameLst>
                                          <p:attrName>style.visibility</p:attrName>
                                        </p:attrNameLst>
                                      </p:cBhvr>
                                      <p:to>
                                        <p:strVal val="visible"/>
                                      </p:to>
                                    </p:set>
                                    <p:anim calcmode="lin" valueType="num">
                                      <p:cBhvr>
                                        <p:cTn id="35" dur="500" fill="hold"/>
                                        <p:tgtEl>
                                          <p:spTgt spid="1030"/>
                                        </p:tgtEl>
                                        <p:attrNameLst>
                                          <p:attrName>ppt_w</p:attrName>
                                        </p:attrNameLst>
                                      </p:cBhvr>
                                      <p:tavLst>
                                        <p:tav tm="0">
                                          <p:val>
                                            <p:fltVal val="0"/>
                                          </p:val>
                                        </p:tav>
                                        <p:tav tm="100000">
                                          <p:val>
                                            <p:strVal val="#ppt_w"/>
                                          </p:val>
                                        </p:tav>
                                      </p:tavLst>
                                    </p:anim>
                                    <p:anim calcmode="lin" valueType="num">
                                      <p:cBhvr>
                                        <p:cTn id="36" dur="500" fill="hold"/>
                                        <p:tgtEl>
                                          <p:spTgt spid="1030"/>
                                        </p:tgtEl>
                                        <p:attrNameLst>
                                          <p:attrName>ppt_h</p:attrName>
                                        </p:attrNameLst>
                                      </p:cBhvr>
                                      <p:tavLst>
                                        <p:tav tm="0">
                                          <p:val>
                                            <p:fltVal val="0"/>
                                          </p:val>
                                        </p:tav>
                                        <p:tav tm="100000">
                                          <p:val>
                                            <p:strVal val="#ppt_h"/>
                                          </p:val>
                                        </p:tav>
                                      </p:tavLst>
                                    </p:anim>
                                  </p:childTnLst>
                                </p:cTn>
                              </p:par>
                              <p:par>
                                <p:cTn id="37" presetID="23" presetClass="entr" presetSubtype="16"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p:cTn id="39" dur="500" fill="hold"/>
                                        <p:tgtEl>
                                          <p:spTgt spid="13"/>
                                        </p:tgtEl>
                                        <p:attrNameLst>
                                          <p:attrName>ppt_w</p:attrName>
                                        </p:attrNameLst>
                                      </p:cBhvr>
                                      <p:tavLst>
                                        <p:tav tm="0">
                                          <p:val>
                                            <p:fltVal val="0"/>
                                          </p:val>
                                        </p:tav>
                                        <p:tav tm="100000">
                                          <p:val>
                                            <p:strVal val="#ppt_w"/>
                                          </p:val>
                                        </p:tav>
                                      </p:tavLst>
                                    </p:anim>
                                    <p:anim calcmode="lin" valueType="num">
                                      <p:cBhvr>
                                        <p:cTn id="40" dur="500" fill="hold"/>
                                        <p:tgtEl>
                                          <p:spTgt spid="13"/>
                                        </p:tgtEl>
                                        <p:attrNameLst>
                                          <p:attrName>ppt_h</p:attrName>
                                        </p:attrNameLst>
                                      </p:cBhvr>
                                      <p:tavLst>
                                        <p:tav tm="0">
                                          <p:val>
                                            <p:fltVal val="0"/>
                                          </p:val>
                                        </p:tav>
                                        <p:tav tm="100000">
                                          <p:val>
                                            <p:strVal val="#ppt_h"/>
                                          </p:val>
                                        </p:tav>
                                      </p:tavLst>
                                    </p:anim>
                                  </p:childTnLst>
                                </p:cTn>
                              </p:par>
                              <p:par>
                                <p:cTn id="41" presetID="23" presetClass="entr" presetSubtype="16" fill="hold" grpId="0" nodeType="withEffect">
                                  <p:stCondLst>
                                    <p:cond delay="0"/>
                                  </p:stCondLst>
                                  <p:childTnLst>
                                    <p:set>
                                      <p:cBhvr>
                                        <p:cTn id="42" dur="1" fill="hold">
                                          <p:stCondLst>
                                            <p:cond delay="0"/>
                                          </p:stCondLst>
                                        </p:cTn>
                                        <p:tgtEl>
                                          <p:spTgt spid="14"/>
                                        </p:tgtEl>
                                        <p:attrNameLst>
                                          <p:attrName>style.visibility</p:attrName>
                                        </p:attrNameLst>
                                      </p:cBhvr>
                                      <p:to>
                                        <p:strVal val="visible"/>
                                      </p:to>
                                    </p:set>
                                    <p:anim calcmode="lin" valueType="num">
                                      <p:cBhvr>
                                        <p:cTn id="43" dur="500" fill="hold"/>
                                        <p:tgtEl>
                                          <p:spTgt spid="14"/>
                                        </p:tgtEl>
                                        <p:attrNameLst>
                                          <p:attrName>ppt_w</p:attrName>
                                        </p:attrNameLst>
                                      </p:cBhvr>
                                      <p:tavLst>
                                        <p:tav tm="0">
                                          <p:val>
                                            <p:fltVal val="0"/>
                                          </p:val>
                                        </p:tav>
                                        <p:tav tm="100000">
                                          <p:val>
                                            <p:strVal val="#ppt_w"/>
                                          </p:val>
                                        </p:tav>
                                      </p:tavLst>
                                    </p:anim>
                                    <p:anim calcmode="lin" valueType="num">
                                      <p:cBhvr>
                                        <p:cTn id="44" dur="500" fill="hold"/>
                                        <p:tgtEl>
                                          <p:spTgt spid="14"/>
                                        </p:tgtEl>
                                        <p:attrNameLst>
                                          <p:attrName>ppt_h</p:attrName>
                                        </p:attrNameLst>
                                      </p:cBhvr>
                                      <p:tavLst>
                                        <p:tav tm="0">
                                          <p:val>
                                            <p:fltVal val="0"/>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23" presetClass="entr" presetSubtype="16" fill="hold" grpId="0" nodeType="click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childTnLst>
                                </p:cTn>
                              </p:par>
                              <p:par>
                                <p:cTn id="51" presetID="23" presetClass="entr" presetSubtype="16" fill="hold" grpId="0" nodeType="with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childTnLst>
                                </p:cTn>
                              </p:par>
                              <p:par>
                                <p:cTn id="55" presetID="23" presetClass="entr" presetSubtype="16" fill="hold" nodeType="withEffect">
                                  <p:stCondLst>
                                    <p:cond delay="0"/>
                                  </p:stCondLst>
                                  <p:childTnLst>
                                    <p:set>
                                      <p:cBhvr>
                                        <p:cTn id="56" dur="1" fill="hold">
                                          <p:stCondLst>
                                            <p:cond delay="0"/>
                                          </p:stCondLst>
                                        </p:cTn>
                                        <p:tgtEl>
                                          <p:spTgt spid="1031"/>
                                        </p:tgtEl>
                                        <p:attrNameLst>
                                          <p:attrName>style.visibility</p:attrName>
                                        </p:attrNameLst>
                                      </p:cBhvr>
                                      <p:to>
                                        <p:strVal val="visible"/>
                                      </p:to>
                                    </p:set>
                                    <p:anim calcmode="lin" valueType="num">
                                      <p:cBhvr>
                                        <p:cTn id="57" dur="500" fill="hold"/>
                                        <p:tgtEl>
                                          <p:spTgt spid="1031"/>
                                        </p:tgtEl>
                                        <p:attrNameLst>
                                          <p:attrName>ppt_w</p:attrName>
                                        </p:attrNameLst>
                                      </p:cBhvr>
                                      <p:tavLst>
                                        <p:tav tm="0">
                                          <p:val>
                                            <p:fltVal val="0"/>
                                          </p:val>
                                        </p:tav>
                                        <p:tav tm="100000">
                                          <p:val>
                                            <p:strVal val="#ppt_w"/>
                                          </p:val>
                                        </p:tav>
                                      </p:tavLst>
                                    </p:anim>
                                    <p:anim calcmode="lin" valueType="num">
                                      <p:cBhvr>
                                        <p:cTn id="58" dur="500" fill="hold"/>
                                        <p:tgtEl>
                                          <p:spTgt spid="1031"/>
                                        </p:tgtEl>
                                        <p:attrNameLst>
                                          <p:attrName>ppt_h</p:attrName>
                                        </p:attrNameLst>
                                      </p:cBhvr>
                                      <p:tavLst>
                                        <p:tav tm="0">
                                          <p:val>
                                            <p:fltVal val="0"/>
                                          </p:val>
                                        </p:tav>
                                        <p:tav tm="100000">
                                          <p:val>
                                            <p:strVal val="#ppt_h"/>
                                          </p:val>
                                        </p:tav>
                                      </p:tavLst>
                                    </p:anim>
                                  </p:childTnLst>
                                </p:cTn>
                              </p:par>
                              <p:par>
                                <p:cTn id="59" presetID="23" presetClass="entr" presetSubtype="16" fill="hold" grpId="0" nodeType="with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childTnLst>
                                </p:cTn>
                              </p:par>
                            </p:childTnLst>
                          </p:cTn>
                        </p:par>
                      </p:childTnLst>
                    </p:cTn>
                  </p:par>
                  <p:par>
                    <p:cTn id="63" fill="hold">
                      <p:stCondLst>
                        <p:cond delay="indefinite"/>
                      </p:stCondLst>
                      <p:childTnLst>
                        <p:par>
                          <p:cTn id="64" fill="hold">
                            <p:stCondLst>
                              <p:cond delay="0"/>
                            </p:stCondLst>
                            <p:childTnLst>
                              <p:par>
                                <p:cTn id="65" presetID="23" presetClass="entr" presetSubtype="16" fill="hold" grpId="0" nodeType="click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500" fill="hold"/>
                                        <p:tgtEl>
                                          <p:spTgt spid="17"/>
                                        </p:tgtEl>
                                        <p:attrNameLst>
                                          <p:attrName>ppt_w</p:attrName>
                                        </p:attrNameLst>
                                      </p:cBhvr>
                                      <p:tavLst>
                                        <p:tav tm="0">
                                          <p:val>
                                            <p:fltVal val="0"/>
                                          </p:val>
                                        </p:tav>
                                        <p:tav tm="100000">
                                          <p:val>
                                            <p:strVal val="#ppt_w"/>
                                          </p:val>
                                        </p:tav>
                                      </p:tavLst>
                                    </p:anim>
                                    <p:anim calcmode="lin" valueType="num">
                                      <p:cBhvr>
                                        <p:cTn id="68" dur="500" fill="hold"/>
                                        <p:tgtEl>
                                          <p:spTgt spid="17"/>
                                        </p:tgtEl>
                                        <p:attrNameLst>
                                          <p:attrName>ppt_h</p:attrName>
                                        </p:attrNameLst>
                                      </p:cBhvr>
                                      <p:tavLst>
                                        <p:tav tm="0">
                                          <p:val>
                                            <p:fltVal val="0"/>
                                          </p:val>
                                        </p:tav>
                                        <p:tav tm="100000">
                                          <p:val>
                                            <p:strVal val="#ppt_h"/>
                                          </p:val>
                                        </p:tav>
                                      </p:tavLst>
                                    </p:anim>
                                  </p:childTnLst>
                                </p:cTn>
                              </p:par>
                              <p:par>
                                <p:cTn id="69" presetID="23" presetClass="entr" presetSubtype="16" fill="hold" nodeType="withEffect">
                                  <p:stCondLst>
                                    <p:cond delay="0"/>
                                  </p:stCondLst>
                                  <p:childTnLst>
                                    <p:set>
                                      <p:cBhvr>
                                        <p:cTn id="70" dur="1" fill="hold">
                                          <p:stCondLst>
                                            <p:cond delay="0"/>
                                          </p:stCondLst>
                                        </p:cTn>
                                        <p:tgtEl>
                                          <p:spTgt spid="1032"/>
                                        </p:tgtEl>
                                        <p:attrNameLst>
                                          <p:attrName>style.visibility</p:attrName>
                                        </p:attrNameLst>
                                      </p:cBhvr>
                                      <p:to>
                                        <p:strVal val="visible"/>
                                      </p:to>
                                    </p:set>
                                    <p:anim calcmode="lin" valueType="num">
                                      <p:cBhvr>
                                        <p:cTn id="71" dur="500" fill="hold"/>
                                        <p:tgtEl>
                                          <p:spTgt spid="1032"/>
                                        </p:tgtEl>
                                        <p:attrNameLst>
                                          <p:attrName>ppt_w</p:attrName>
                                        </p:attrNameLst>
                                      </p:cBhvr>
                                      <p:tavLst>
                                        <p:tav tm="0">
                                          <p:val>
                                            <p:fltVal val="0"/>
                                          </p:val>
                                        </p:tav>
                                        <p:tav tm="100000">
                                          <p:val>
                                            <p:strVal val="#ppt_w"/>
                                          </p:val>
                                        </p:tav>
                                      </p:tavLst>
                                    </p:anim>
                                    <p:anim calcmode="lin" valueType="num">
                                      <p:cBhvr>
                                        <p:cTn id="72" dur="500" fill="hold"/>
                                        <p:tgtEl>
                                          <p:spTgt spid="1032"/>
                                        </p:tgtEl>
                                        <p:attrNameLst>
                                          <p:attrName>ppt_h</p:attrName>
                                        </p:attrNameLst>
                                      </p:cBhvr>
                                      <p:tavLst>
                                        <p:tav tm="0">
                                          <p:val>
                                            <p:fltVal val="0"/>
                                          </p:val>
                                        </p:tav>
                                        <p:tav tm="100000">
                                          <p:val>
                                            <p:strVal val="#ppt_h"/>
                                          </p:val>
                                        </p:tav>
                                      </p:tavLst>
                                    </p:anim>
                                  </p:childTnLst>
                                </p:cTn>
                              </p:par>
                              <p:par>
                                <p:cTn id="73" presetID="23" presetClass="entr" presetSubtype="16" fill="hold" grpId="0" nodeType="withEffect">
                                  <p:stCondLst>
                                    <p:cond delay="0"/>
                                  </p:stCondLst>
                                  <p:childTnLst>
                                    <p:set>
                                      <p:cBhvr>
                                        <p:cTn id="74" dur="1" fill="hold">
                                          <p:stCondLst>
                                            <p:cond delay="0"/>
                                          </p:stCondLst>
                                        </p:cTn>
                                        <p:tgtEl>
                                          <p:spTgt spid="22"/>
                                        </p:tgtEl>
                                        <p:attrNameLst>
                                          <p:attrName>style.visibility</p:attrName>
                                        </p:attrNameLst>
                                      </p:cBhvr>
                                      <p:to>
                                        <p:strVal val="visible"/>
                                      </p:to>
                                    </p:set>
                                    <p:anim calcmode="lin" valueType="num">
                                      <p:cBhvr>
                                        <p:cTn id="75" dur="500" fill="hold"/>
                                        <p:tgtEl>
                                          <p:spTgt spid="22"/>
                                        </p:tgtEl>
                                        <p:attrNameLst>
                                          <p:attrName>ppt_w</p:attrName>
                                        </p:attrNameLst>
                                      </p:cBhvr>
                                      <p:tavLst>
                                        <p:tav tm="0">
                                          <p:val>
                                            <p:fltVal val="0"/>
                                          </p:val>
                                        </p:tav>
                                        <p:tav tm="100000">
                                          <p:val>
                                            <p:strVal val="#ppt_w"/>
                                          </p:val>
                                        </p:tav>
                                      </p:tavLst>
                                    </p:anim>
                                    <p:anim calcmode="lin" valueType="num">
                                      <p:cBhvr>
                                        <p:cTn id="76" dur="500" fill="hold"/>
                                        <p:tgtEl>
                                          <p:spTgt spid="22"/>
                                        </p:tgtEl>
                                        <p:attrNameLst>
                                          <p:attrName>ppt_h</p:attrName>
                                        </p:attrNameLst>
                                      </p:cBhvr>
                                      <p:tavLst>
                                        <p:tav tm="0">
                                          <p:val>
                                            <p:fltVal val="0"/>
                                          </p:val>
                                        </p:tav>
                                        <p:tav tm="100000">
                                          <p:val>
                                            <p:strVal val="#ppt_h"/>
                                          </p:val>
                                        </p:tav>
                                      </p:tavLst>
                                    </p:anim>
                                  </p:childTnLst>
                                </p:cTn>
                              </p:par>
                              <p:par>
                                <p:cTn id="77" presetID="23" presetClass="entr" presetSubtype="16" fill="hold" grpId="0" nodeType="with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5" grpId="0" animBg="1"/>
      <p:bldP spid="11" grpId="0" animBg="1"/>
      <p:bldP spid="8" grpId="0" animBg="1"/>
      <p:bldP spid="7" grpId="0" animBg="1"/>
      <p:bldP spid="10" grpId="0"/>
      <p:bldP spid="13" grpId="0" animBg="1"/>
      <p:bldP spid="14" grpId="0"/>
      <p:bldP spid="18" grpId="0" animBg="1"/>
      <p:bldP spid="21" grpId="0"/>
      <p:bldP spid="22" grpId="0" animBg="1"/>
      <p:bldP spid="23" grpId="0"/>
    </p:bldLst>
  </p:timing>
</p:sld>
</file>

<file path=ppt/slides/slide6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Removable Storage Usage Request</a:t>
            </a:r>
          </a:p>
        </p:txBody>
      </p:sp>
      <p:pic>
        <p:nvPicPr>
          <p:cNvPr id="4" name="Picture 9" descr="C:\Users\liuhj\AppData\Local\Temp\USB_64px_507746_easyicon.net.png"/>
          <p:cNvPicPr>
            <a:picLocks noChangeAspect="1" noChangeArrowheads="1"/>
          </p:cNvPicPr>
          <p:nvPr/>
        </p:nvPicPr>
        <p:blipFill>
          <a:blip r:embed="rId2"/>
          <a:srcRect/>
          <a:stretch>
            <a:fillRect/>
          </a:stretch>
        </p:blipFill>
        <p:spPr bwMode="auto">
          <a:xfrm rot="2277741">
            <a:off x="4621257" y="3027711"/>
            <a:ext cx="1008112" cy="1008112"/>
          </a:xfrm>
          <a:prstGeom prst="rect">
            <a:avLst/>
          </a:prstGeom>
          <a:noFill/>
        </p:spPr>
      </p:pic>
      <p:pic>
        <p:nvPicPr>
          <p:cNvPr id="5" name="Picture 13" descr="D:\备用机文件-zhonggm\PPT-统一图标\128\sfsege.png"/>
          <p:cNvPicPr>
            <a:picLocks noChangeAspect="1" noChangeArrowheads="1"/>
          </p:cNvPicPr>
          <p:nvPr/>
        </p:nvPicPr>
        <p:blipFill>
          <a:blip r:embed="rId3" cstate="print"/>
          <a:srcRect/>
          <a:stretch>
            <a:fillRect/>
          </a:stretch>
        </p:blipFill>
        <p:spPr bwMode="auto">
          <a:xfrm>
            <a:off x="7298107" y="2907598"/>
            <a:ext cx="1069627" cy="1069627"/>
          </a:xfrm>
          <a:prstGeom prst="rect">
            <a:avLst/>
          </a:prstGeom>
          <a:noFill/>
        </p:spPr>
      </p:pic>
      <p:cxnSp>
        <p:nvCxnSpPr>
          <p:cNvPr id="6" name="直接箭头连接符 5"/>
          <p:cNvCxnSpPr/>
          <p:nvPr/>
        </p:nvCxnSpPr>
        <p:spPr>
          <a:xfrm>
            <a:off x="5597222" y="3651669"/>
            <a:ext cx="1297425" cy="0"/>
          </a:xfrm>
          <a:prstGeom prst="straightConnector1">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9" name="TextBox 15"/>
          <p:cNvSpPr txBox="1"/>
          <p:nvPr/>
        </p:nvSpPr>
        <p:spPr>
          <a:xfrm>
            <a:off x="4388589" y="4010532"/>
            <a:ext cx="1346844" cy="253916"/>
          </a:xfrm>
          <a:prstGeom prst="rect">
            <a:avLst/>
          </a:prstGeom>
          <a:noFill/>
        </p:spPr>
        <p:txBody>
          <a:bodyPr wrap="none" rtlCol="0">
            <a:spAutoFit/>
          </a:bodyPr>
          <a:lstStyle/>
          <a:p>
            <a:r>
              <a:rPr sz="1050" dirty="0"/>
              <a:t>External USB Drive</a:t>
            </a:r>
          </a:p>
        </p:txBody>
      </p:sp>
      <p:sp>
        <p:nvSpPr>
          <p:cNvPr id="10" name="TextBox 15"/>
          <p:cNvSpPr txBox="1"/>
          <p:nvPr/>
        </p:nvSpPr>
        <p:spPr>
          <a:xfrm>
            <a:off x="7084725" y="3965889"/>
            <a:ext cx="2020105" cy="338554"/>
          </a:xfrm>
          <a:prstGeom prst="rect">
            <a:avLst/>
          </a:prstGeom>
          <a:noFill/>
        </p:spPr>
        <p:txBody>
          <a:bodyPr wrap="none" rtlCol="0">
            <a:spAutoFit/>
          </a:bodyPr>
          <a:lstStyle/>
          <a:p>
            <a:r>
              <a:rPr sz="1600" dirty="0"/>
              <a:t>Company Computer</a:t>
            </a:r>
          </a:p>
        </p:txBody>
      </p:sp>
      <p:cxnSp>
        <p:nvCxnSpPr>
          <p:cNvPr id="14" name="直接箭头连接符 13"/>
          <p:cNvCxnSpPr/>
          <p:nvPr/>
        </p:nvCxnSpPr>
        <p:spPr>
          <a:xfrm flipH="1">
            <a:off x="2279972" y="3529537"/>
            <a:ext cx="2049855" cy="0"/>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5" name="TextBox 7"/>
          <p:cNvSpPr txBox="1"/>
          <p:nvPr/>
        </p:nvSpPr>
        <p:spPr>
          <a:xfrm>
            <a:off x="2268129" y="3770285"/>
            <a:ext cx="2307599" cy="646331"/>
          </a:xfrm>
          <a:prstGeom prst="rect">
            <a:avLst/>
          </a:prstGeom>
          <a:noFill/>
        </p:spPr>
        <p:txBody>
          <a:bodyPr wrap="square" rtlCol="0">
            <a:spAutoFit/>
          </a:bodyPr>
          <a:lstStyle/>
          <a:p>
            <a:r>
              <a:rPr b="1" dirty="0">
                <a:solidFill>
                  <a:srgbClr val="FF0000"/>
                </a:solidFill>
              </a:rPr>
              <a:t>Approve </a:t>
            </a:r>
            <a:r>
              <a:rPr dirty="0"/>
              <a:t>USB Read/Write Access</a:t>
            </a:r>
          </a:p>
        </p:txBody>
      </p:sp>
      <p:cxnSp>
        <p:nvCxnSpPr>
          <p:cNvPr id="16" name="直接箭头连接符 15"/>
          <p:cNvCxnSpPr/>
          <p:nvPr/>
        </p:nvCxnSpPr>
        <p:spPr>
          <a:xfrm>
            <a:off x="2282345" y="3745561"/>
            <a:ext cx="2035805" cy="0"/>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17" name="TextBox 9"/>
          <p:cNvSpPr txBox="1"/>
          <p:nvPr/>
        </p:nvSpPr>
        <p:spPr>
          <a:xfrm>
            <a:off x="2309162" y="2848805"/>
            <a:ext cx="2292028" cy="646331"/>
          </a:xfrm>
          <a:prstGeom prst="rect">
            <a:avLst/>
          </a:prstGeom>
          <a:noFill/>
        </p:spPr>
        <p:txBody>
          <a:bodyPr wrap="square" rtlCol="0">
            <a:spAutoFit/>
          </a:bodyPr>
          <a:lstStyle/>
          <a:p>
            <a:r>
              <a:rPr b="1" dirty="0">
                <a:solidFill>
                  <a:srgbClr val="FF0000"/>
                </a:solidFill>
              </a:rPr>
              <a:t>Request </a:t>
            </a:r>
            <a:r>
              <a:rPr dirty="0"/>
              <a:t>USB Read/Write Access</a:t>
            </a:r>
          </a:p>
        </p:txBody>
      </p:sp>
      <p:grpSp>
        <p:nvGrpSpPr>
          <p:cNvPr id="18" name="组合 43"/>
          <p:cNvGrpSpPr/>
          <p:nvPr/>
        </p:nvGrpSpPr>
        <p:grpSpPr>
          <a:xfrm>
            <a:off x="710788" y="3019108"/>
            <a:ext cx="1556836" cy="1344598"/>
            <a:chOff x="-191116" y="3988812"/>
            <a:chExt cx="1556836" cy="1344598"/>
          </a:xfrm>
        </p:grpSpPr>
        <p:pic>
          <p:nvPicPr>
            <p:cNvPr id="19" name="Picture 3" descr="E:\市场部文档\产品图片\400个常用ppt图标_ppt宝藏_www.pptbz\400个常用ppt图标_ppt宝藏_www.pptbz\400个常用ppt图标(330)_ppt宝藏_www.pptbz.com.png"/>
            <p:cNvPicPr>
              <a:picLocks noChangeAspect="1" noChangeArrowheads="1"/>
            </p:cNvPicPr>
            <p:nvPr/>
          </p:nvPicPr>
          <p:blipFill>
            <a:blip r:embed="rId4"/>
            <a:srcRect/>
            <a:stretch>
              <a:fillRect/>
            </a:stretch>
          </p:blipFill>
          <p:spPr bwMode="auto">
            <a:xfrm>
              <a:off x="285720" y="3988812"/>
              <a:ext cx="1080000" cy="1080000"/>
            </a:xfrm>
            <a:prstGeom prst="rect">
              <a:avLst/>
            </a:prstGeom>
            <a:noFill/>
          </p:spPr>
        </p:pic>
        <p:sp>
          <p:nvSpPr>
            <p:cNvPr id="20" name="TextBox 12"/>
            <p:cNvSpPr txBox="1"/>
            <p:nvPr/>
          </p:nvSpPr>
          <p:spPr>
            <a:xfrm>
              <a:off x="-191116" y="4964078"/>
              <a:ext cx="1556836" cy="369332"/>
            </a:xfrm>
            <a:prstGeom prst="rect">
              <a:avLst/>
            </a:prstGeom>
            <a:noFill/>
          </p:spPr>
          <p:txBody>
            <a:bodyPr wrap="none" rtlCol="0">
              <a:spAutoFit/>
            </a:bodyPr>
            <a:lstStyle/>
            <a:p>
              <a:pPr lvl="1"/>
              <a:r>
                <a:rPr lang="en-US" altLang="zh-CN" dirty="0">
                  <a:cs typeface="+mn-ea"/>
                  <a:sym typeface="+mn-lt"/>
                </a:rPr>
                <a:t>Manager</a:t>
              </a:r>
              <a:endParaRPr lang="zh-CN" altLang="en-US" dirty="0">
                <a:cs typeface="+mn-ea"/>
                <a:sym typeface="+mn-lt"/>
              </a:endParaRPr>
            </a:p>
          </p:txBody>
        </p:sp>
      </p:grpSp>
      <p:sp>
        <p:nvSpPr>
          <p:cNvPr id="22" name="TextBox 9"/>
          <p:cNvSpPr txBox="1"/>
          <p:nvPr/>
        </p:nvSpPr>
        <p:spPr>
          <a:xfrm>
            <a:off x="5651782" y="2914816"/>
            <a:ext cx="1949573" cy="646331"/>
          </a:xfrm>
          <a:prstGeom prst="rect">
            <a:avLst/>
          </a:prstGeom>
          <a:noFill/>
        </p:spPr>
        <p:txBody>
          <a:bodyPr wrap="square" rtlCol="0">
            <a:spAutoFit/>
          </a:bodyPr>
          <a:lstStyle/>
          <a:p>
            <a:r>
              <a:rPr b="1" dirty="0">
                <a:solidFill>
                  <a:srgbClr val="FF0000"/>
                </a:solidFill>
              </a:rPr>
              <a:t>Block </a:t>
            </a:r>
            <a:r>
              <a:rPr dirty="0"/>
              <a:t>Read/Write</a:t>
            </a:r>
          </a:p>
        </p:txBody>
      </p:sp>
      <p:sp>
        <p:nvSpPr>
          <p:cNvPr id="23" name="TextBox 9"/>
          <p:cNvSpPr txBox="1"/>
          <p:nvPr/>
        </p:nvSpPr>
        <p:spPr>
          <a:xfrm>
            <a:off x="5689925" y="3685202"/>
            <a:ext cx="1414946" cy="646331"/>
          </a:xfrm>
          <a:prstGeom prst="rect">
            <a:avLst/>
          </a:prstGeom>
          <a:noFill/>
        </p:spPr>
        <p:txBody>
          <a:bodyPr wrap="square" rtlCol="0">
            <a:spAutoFit/>
          </a:bodyPr>
          <a:lstStyle/>
          <a:p>
            <a:r>
              <a:rPr lang="en-US" b="1" dirty="0">
                <a:solidFill>
                  <a:srgbClr val="FF0000"/>
                </a:solidFill>
              </a:rPr>
              <a:t>Enable </a:t>
            </a:r>
            <a:r>
              <a:rPr dirty="0"/>
              <a:t>Read/Write</a:t>
            </a:r>
          </a:p>
        </p:txBody>
      </p:sp>
    </p:spTree>
    <p:extLst>
      <p:ext uri="{BB962C8B-B14F-4D97-AF65-F5344CB8AC3E}">
        <p14:creationId xmlns:p14="http://schemas.microsoft.com/office/powerpoint/2010/main" val="1671341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3"/>
                                        </p:tgtEl>
                                        <p:attrNameLst>
                                          <p:attrName>style.visibility</p:attrName>
                                        </p:attrNameLst>
                                      </p:cBhvr>
                                      <p:to>
                                        <p:strVal val="visible"/>
                                      </p:to>
                                    </p:set>
                                  </p:childTnLst>
                                </p:cTn>
                              </p:par>
                              <p:par>
                                <p:cTn id="21" presetID="1" presetClass="exit"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P spid="22" grpId="0"/>
      <p:bldP spid="23" grpId="0"/>
    </p:bldLst>
  </p:timing>
</p:sld>
</file>

<file path=ppt/slides/slide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Audit USB Usage</a:t>
            </a:r>
          </a:p>
        </p:txBody>
      </p:sp>
      <p:sp>
        <p:nvSpPr>
          <p:cNvPr id="4" name="矩形 3"/>
          <p:cNvSpPr/>
          <p:nvPr/>
        </p:nvSpPr>
        <p:spPr>
          <a:xfrm>
            <a:off x="683840" y="2736136"/>
            <a:ext cx="2160000" cy="54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dirty="0"/>
              <a:t>USB Insert/Remove Audit</a:t>
            </a:r>
          </a:p>
        </p:txBody>
      </p:sp>
      <p:sp>
        <p:nvSpPr>
          <p:cNvPr id="5" name="矩形 4"/>
          <p:cNvSpPr/>
          <p:nvPr/>
        </p:nvSpPr>
        <p:spPr>
          <a:xfrm>
            <a:off x="6269652" y="2736136"/>
            <a:ext cx="2160000" cy="54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dirty="0"/>
              <a:t>USB File Operation Audit</a:t>
            </a:r>
          </a:p>
        </p:txBody>
      </p:sp>
      <p:sp>
        <p:nvSpPr>
          <p:cNvPr id="6" name="矩形 5"/>
          <p:cNvSpPr/>
          <p:nvPr/>
        </p:nvSpPr>
        <p:spPr>
          <a:xfrm>
            <a:off x="3469922" y="2736136"/>
            <a:ext cx="2160000" cy="540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dirty="0"/>
              <a:t>Auto-collect USB Device Info</a:t>
            </a:r>
          </a:p>
        </p:txBody>
      </p:sp>
      <p:sp>
        <p:nvSpPr>
          <p:cNvPr id="10" name="椭圆 9"/>
          <p:cNvSpPr/>
          <p:nvPr/>
        </p:nvSpPr>
        <p:spPr>
          <a:xfrm>
            <a:off x="4047206" y="1214422"/>
            <a:ext cx="1008000" cy="1008000"/>
          </a:xfrm>
          <a:prstGeom prst="ellips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pic>
        <p:nvPicPr>
          <p:cNvPr id="11" name="Picture 9" descr="C:\Users\liuhj\AppData\Local\Temp\USB_64px_507746_easyicon.net.png"/>
          <p:cNvPicPr>
            <a:picLocks noChangeAspect="1" noChangeArrowheads="1"/>
          </p:cNvPicPr>
          <p:nvPr/>
        </p:nvPicPr>
        <p:blipFill>
          <a:blip r:embed="rId2"/>
          <a:srcRect/>
          <a:stretch>
            <a:fillRect/>
          </a:stretch>
        </p:blipFill>
        <p:spPr bwMode="auto">
          <a:xfrm>
            <a:off x="4182502" y="1309236"/>
            <a:ext cx="720000" cy="720000"/>
          </a:xfrm>
          <a:prstGeom prst="rect">
            <a:avLst/>
          </a:prstGeom>
          <a:noFill/>
        </p:spPr>
      </p:pic>
      <p:cxnSp>
        <p:nvCxnSpPr>
          <p:cNvPr id="13" name="肘形连接符 12"/>
          <p:cNvCxnSpPr/>
          <p:nvPr/>
        </p:nvCxnSpPr>
        <p:spPr>
          <a:xfrm rot="16200000" flipH="1">
            <a:off x="5683520" y="1062136"/>
            <a:ext cx="540000" cy="2808000"/>
          </a:xfrm>
          <a:prstGeom prst="bentConnector3">
            <a:avLst>
              <a:gd name="adj1" fmla="val 50000"/>
            </a:avLst>
          </a:prstGeom>
          <a:ln w="381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5" name="肘形连接符 14"/>
          <p:cNvCxnSpPr/>
          <p:nvPr/>
        </p:nvCxnSpPr>
        <p:spPr>
          <a:xfrm rot="5400000">
            <a:off x="2890614" y="1090878"/>
            <a:ext cx="532132" cy="2785680"/>
          </a:xfrm>
          <a:prstGeom prst="bentConnector3">
            <a:avLst>
              <a:gd name="adj1" fmla="val 50000"/>
            </a:avLst>
          </a:prstGeom>
          <a:ln w="381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rot="16200000" flipH="1">
            <a:off x="4279721" y="2465935"/>
            <a:ext cx="540000" cy="402"/>
          </a:xfrm>
          <a:prstGeom prst="line">
            <a:avLst/>
          </a:prstGeom>
          <a:ln w="381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472738" y="5816948"/>
            <a:ext cx="8622873" cy="369332"/>
          </a:xfrm>
          <a:prstGeom prst="rect">
            <a:avLst/>
          </a:prstGeom>
        </p:spPr>
        <p:style>
          <a:lnRef idx="1">
            <a:schemeClr val="accent6"/>
          </a:lnRef>
          <a:fillRef idx="2">
            <a:schemeClr val="accent6"/>
          </a:fillRef>
          <a:effectRef idx="1">
            <a:schemeClr val="accent6"/>
          </a:effectRef>
          <a:fontRef idx="minor">
            <a:schemeClr val="dk1"/>
          </a:fontRef>
        </p:style>
        <p:txBody>
          <a:bodyPr wrap="none" rtlCol="0">
            <a:spAutoFit/>
          </a:bodyPr>
          <a:lstStyle/>
          <a:p>
            <a:r>
              <a:rPr dirty="0"/>
              <a:t>Detailed USB operation audits provide </a:t>
            </a:r>
            <a:r>
              <a:rPr b="1" dirty="0">
                <a:solidFill>
                  <a:srgbClr val="00428C"/>
                </a:solidFill>
                <a:cs typeface="+mn-ea"/>
              </a:rPr>
              <a:t>visual management </a:t>
            </a:r>
            <a:r>
              <a:rPr dirty="0"/>
              <a:t>and strong traceability</a:t>
            </a:r>
          </a:p>
        </p:txBody>
      </p:sp>
      <p:pic>
        <p:nvPicPr>
          <p:cNvPr id="3" name="图片 2">
            <a:extLst>
              <a:ext uri="{FF2B5EF4-FFF2-40B4-BE49-F238E27FC236}">
                <a16:creationId xmlns:a16="http://schemas.microsoft.com/office/drawing/2014/main" id="{3D1411D9-B330-8EF6-3D1B-6E2B948AC73E}"/>
              </a:ext>
            </a:extLst>
          </p:cNvPr>
          <p:cNvPicPr>
            <a:picLocks noChangeAspect="1"/>
          </p:cNvPicPr>
          <p:nvPr/>
        </p:nvPicPr>
        <p:blipFill>
          <a:blip r:embed="rId3">
            <a:extLst>
              <a:ext uri="{28A0092B-C50C-407E-A947-70E740481C1C}">
                <a14:useLocalDpi xmlns:a14="http://schemas.microsoft.com/office/drawing/2010/main" val="0"/>
              </a:ext>
            </a:extLst>
          </a:blip>
          <a:srcRect b="61229"/>
          <a:stretch>
            <a:fillRect/>
          </a:stretch>
        </p:blipFill>
        <p:spPr>
          <a:xfrm>
            <a:off x="137000" y="3335801"/>
            <a:ext cx="8870000" cy="2273405"/>
          </a:xfrm>
          <a:prstGeom prst="rect">
            <a:avLst/>
          </a:prstGeom>
        </p:spPr>
      </p:pic>
    </p:spTree>
    <p:extLst>
      <p:ext uri="{BB962C8B-B14F-4D97-AF65-F5344CB8AC3E}">
        <p14:creationId xmlns:p14="http://schemas.microsoft.com/office/powerpoint/2010/main" val="413244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9"/>
                                        </p:tgtEl>
                                        <p:attrNameLst>
                                          <p:attrName>ppt_y</p:attrName>
                                        </p:attrNameLst>
                                      </p:cBhvr>
                                      <p:tavLst>
                                        <p:tav tm="0">
                                          <p:val>
                                            <p:strVal val="#ppt_y"/>
                                          </p:val>
                                        </p:tav>
                                        <p:tav tm="100000">
                                          <p:val>
                                            <p:strVal val="#ppt_y"/>
                                          </p:val>
                                        </p:tav>
                                      </p:tavLst>
                                    </p:anim>
                                    <p:anim calcmode="lin" valueType="num">
                                      <p:cBhvr>
                                        <p:cTn id="9" dur="50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t>       </a:t>
            </a:r>
            <a:r>
              <a:rPr sz="4400" b="1" dirty="0"/>
              <a:t>Asset Management</a:t>
            </a:r>
          </a:p>
        </p:txBody>
      </p:sp>
      <p:pic>
        <p:nvPicPr>
          <p:cNvPr id="5" name="Picture 11" descr="C:\Documents and Settings\zhengxue\桌面\IP-guard18大模块\IP-guard18大模块\资产管理 -1.png"/>
          <p:cNvPicPr>
            <a:picLocks noChangeAspect="1" noChangeArrowheads="1"/>
          </p:cNvPicPr>
          <p:nvPr/>
        </p:nvPicPr>
        <p:blipFill>
          <a:blip r:embed="rId2" cstate="print"/>
          <a:srcRect/>
          <a:stretch>
            <a:fillRect/>
          </a:stretch>
        </p:blipFill>
        <p:spPr bwMode="auto">
          <a:xfrm>
            <a:off x="1051786" y="2643182"/>
            <a:ext cx="1177508" cy="1080000"/>
          </a:xfrm>
          <a:prstGeom prst="rect">
            <a:avLst/>
          </a:prstGeom>
          <a:noFill/>
        </p:spPr>
      </p:pic>
    </p:spTree>
    <p:extLst>
      <p:ext uri="{BB962C8B-B14F-4D97-AF65-F5344CB8AC3E}">
        <p14:creationId xmlns:p14="http://schemas.microsoft.com/office/powerpoint/2010/main" val="22578913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Feature Overview</a:t>
            </a:r>
          </a:p>
        </p:txBody>
      </p:sp>
      <p:pic>
        <p:nvPicPr>
          <p:cNvPr id="4" name="Picture 11" descr="C:\Documents and Settings\zhengxue\桌面\IP-guard18大模块\IP-guard18大模块\资产管理 -1.png"/>
          <p:cNvPicPr>
            <a:picLocks noChangeAspect="1" noChangeArrowheads="1"/>
          </p:cNvPicPr>
          <p:nvPr/>
        </p:nvPicPr>
        <p:blipFill>
          <a:blip r:embed="rId3" cstate="print"/>
          <a:srcRect/>
          <a:stretch>
            <a:fillRect/>
          </a:stretch>
        </p:blipFill>
        <p:spPr bwMode="auto">
          <a:xfrm>
            <a:off x="395536" y="2944894"/>
            <a:ext cx="981258" cy="900000"/>
          </a:xfrm>
          <a:prstGeom prst="rect">
            <a:avLst/>
          </a:prstGeom>
          <a:noFill/>
        </p:spPr>
      </p:pic>
      <p:sp>
        <p:nvSpPr>
          <p:cNvPr id="5" name="TextBox 4"/>
          <p:cNvSpPr txBox="1"/>
          <p:nvPr/>
        </p:nvSpPr>
        <p:spPr>
          <a:xfrm>
            <a:off x="-143900" y="3844894"/>
            <a:ext cx="1979596" cy="707886"/>
          </a:xfrm>
          <a:prstGeom prst="rect">
            <a:avLst/>
          </a:prstGeom>
          <a:noFill/>
        </p:spPr>
        <p:txBody>
          <a:bodyPr wrap="square" rtlCol="0">
            <a:spAutoFit/>
          </a:bodyPr>
          <a:lstStyle/>
          <a:p>
            <a:pPr algn="ctr"/>
            <a:r>
              <a:rPr sz="2000" b="1" dirty="0"/>
              <a:t>Asset Management</a:t>
            </a:r>
          </a:p>
        </p:txBody>
      </p:sp>
      <p:sp>
        <p:nvSpPr>
          <p:cNvPr id="6" name="矩形 5"/>
          <p:cNvSpPr/>
          <p:nvPr/>
        </p:nvSpPr>
        <p:spPr>
          <a:xfrm>
            <a:off x="1691681" y="1944762"/>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Asset Management</a:t>
            </a:r>
          </a:p>
        </p:txBody>
      </p:sp>
      <p:sp>
        <p:nvSpPr>
          <p:cNvPr id="7" name="矩形 6"/>
          <p:cNvSpPr/>
          <p:nvPr/>
        </p:nvSpPr>
        <p:spPr>
          <a:xfrm>
            <a:off x="3147636" y="1944762"/>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600" dirty="0">
                <a:solidFill>
                  <a:srgbClr val="404040"/>
                </a:solidFill>
              </a:rPr>
              <a:t>Automatically </a:t>
            </a:r>
            <a:r>
              <a:rPr sz="1600" dirty="0">
                <a:solidFill>
                  <a:srgbClr val="FF0000"/>
                </a:solidFill>
              </a:rPr>
              <a:t>detects hardware/software assets</a:t>
            </a:r>
            <a:r>
              <a:rPr sz="1600" dirty="0">
                <a:solidFill>
                  <a:srgbClr val="404040"/>
                </a:solidFill>
              </a:rPr>
              <a:t> and </a:t>
            </a:r>
            <a:r>
              <a:rPr sz="1600" dirty="0">
                <a:solidFill>
                  <a:srgbClr val="FF0000"/>
                </a:solidFill>
              </a:rPr>
              <a:t>changes</a:t>
            </a:r>
            <a:r>
              <a:rPr sz="1600" dirty="0">
                <a:solidFill>
                  <a:srgbClr val="404040"/>
                </a:solidFill>
              </a:rPr>
              <a:t>; supports custom queries</a:t>
            </a:r>
            <a:endParaRPr lang="zh-CN" altLang="en-US" sz="1600" dirty="0">
              <a:solidFill>
                <a:srgbClr val="404040"/>
              </a:solidFill>
              <a:cs typeface="+mn-ea"/>
              <a:sym typeface="+mn-lt"/>
            </a:endParaRPr>
          </a:p>
        </p:txBody>
      </p:sp>
      <p:sp>
        <p:nvSpPr>
          <p:cNvPr id="8" name="矩形 7"/>
          <p:cNvSpPr/>
          <p:nvPr/>
        </p:nvSpPr>
        <p:spPr>
          <a:xfrm>
            <a:off x="1691681" y="2659142"/>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Copyright Management</a:t>
            </a:r>
          </a:p>
        </p:txBody>
      </p:sp>
      <p:sp>
        <p:nvSpPr>
          <p:cNvPr id="9" name="矩形 8"/>
          <p:cNvSpPr/>
          <p:nvPr/>
        </p:nvSpPr>
        <p:spPr>
          <a:xfrm>
            <a:off x="3147636" y="2659142"/>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600">
                <a:solidFill>
                  <a:srgbClr val="404040"/>
                </a:solidFill>
              </a:rPr>
              <a:t>Collect and categorize client-installed software, record procurement info, and track licensed software usage</a:t>
            </a:r>
          </a:p>
        </p:txBody>
      </p:sp>
      <p:sp>
        <p:nvSpPr>
          <p:cNvPr id="10" name="矩形 9"/>
          <p:cNvSpPr/>
          <p:nvPr/>
        </p:nvSpPr>
        <p:spPr>
          <a:xfrm>
            <a:off x="1691681" y="3373522"/>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Patch Management</a:t>
            </a:r>
          </a:p>
        </p:txBody>
      </p:sp>
      <p:sp>
        <p:nvSpPr>
          <p:cNvPr id="11" name="矩形 10"/>
          <p:cNvSpPr/>
          <p:nvPr/>
        </p:nvSpPr>
        <p:spPr>
          <a:xfrm>
            <a:off x="1691681" y="4087902"/>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Software Distribution</a:t>
            </a:r>
          </a:p>
        </p:txBody>
      </p:sp>
      <p:sp>
        <p:nvSpPr>
          <p:cNvPr id="12" name="矩形 11"/>
          <p:cNvSpPr/>
          <p:nvPr/>
        </p:nvSpPr>
        <p:spPr>
          <a:xfrm>
            <a:off x="3147636" y="4087902"/>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600">
                <a:solidFill>
                  <a:srgbClr val="404040"/>
                </a:solidFill>
              </a:rPr>
              <a:t>Create software packages or scripts for centralized deployment to endpoints; supports silent install and resume transfer</a:t>
            </a:r>
          </a:p>
        </p:txBody>
      </p:sp>
      <p:sp>
        <p:nvSpPr>
          <p:cNvPr id="13" name="矩形 12"/>
          <p:cNvSpPr/>
          <p:nvPr/>
        </p:nvSpPr>
        <p:spPr>
          <a:xfrm>
            <a:off x="3135188" y="3373522"/>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600">
                <a:solidFill>
                  <a:srgbClr val="404040"/>
                </a:solidFill>
              </a:rPr>
              <a:t>Check Microsoft patch status on endpoints and centrally download for unified installation</a:t>
            </a:r>
            <a:endParaRPr lang="zh-CN" altLang="en-US" sz="1600" dirty="0">
              <a:solidFill>
                <a:srgbClr val="404040"/>
              </a:solidFill>
              <a:cs typeface="+mn-ea"/>
              <a:sym typeface="+mn-lt"/>
            </a:endParaRPr>
          </a:p>
        </p:txBody>
      </p:sp>
      <p:sp>
        <p:nvSpPr>
          <p:cNvPr id="17" name="矩形 16"/>
          <p:cNvSpPr/>
          <p:nvPr/>
        </p:nvSpPr>
        <p:spPr>
          <a:xfrm>
            <a:off x="1691680" y="4802282"/>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dirty="0"/>
              <a:t>Software Uninstallation</a:t>
            </a:r>
          </a:p>
        </p:txBody>
      </p:sp>
      <p:sp>
        <p:nvSpPr>
          <p:cNvPr id="18" name="矩形 17"/>
          <p:cNvSpPr/>
          <p:nvPr/>
        </p:nvSpPr>
        <p:spPr>
          <a:xfrm>
            <a:off x="3147635" y="4802282"/>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sz="1600">
                <a:solidFill>
                  <a:srgbClr val="404040"/>
                </a:solidFill>
              </a:rPr>
              <a:t>Unified software uninstallation from endpoints, supports "Software Mode" and "Computer Mode"</a:t>
            </a:r>
          </a:p>
        </p:txBody>
      </p:sp>
    </p:spTree>
    <p:extLst>
      <p:ext uri="{BB962C8B-B14F-4D97-AF65-F5344CB8AC3E}">
        <p14:creationId xmlns:p14="http://schemas.microsoft.com/office/powerpoint/2010/main" val="215410612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a:latin typeface="+mn-lt"/>
              </a:rPr>
              <a:t>Asset Management - Application Needs</a:t>
            </a:r>
          </a:p>
        </p:txBody>
      </p:sp>
      <p:sp>
        <p:nvSpPr>
          <p:cNvPr id="6" name="圆角矩形 5"/>
          <p:cNvSpPr/>
          <p:nvPr/>
        </p:nvSpPr>
        <p:spPr>
          <a:xfrm>
            <a:off x="1598900" y="2191064"/>
            <a:ext cx="7200000" cy="3182152"/>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Wingdings" pitchFamily="2" charset="2"/>
              <a:buChar char="l"/>
            </a:pPr>
            <a:r>
              <a:rPr dirty="0">
                <a:solidFill>
                  <a:schemeClr val="tx1"/>
                </a:solidFill>
              </a:rPr>
              <a:t>Large enterprises with many PCs find it hard to manage and audit assets
Employees may replace company assets (e.g., memory, HDDs) without detection </a:t>
            </a:r>
            <a:endParaRPr lang="en-US" dirty="0">
              <a:solidFill>
                <a:schemeClr val="tx1"/>
              </a:solidFill>
            </a:endParaRPr>
          </a:p>
          <a:p>
            <a:pPr marL="342900" indent="-342900">
              <a:lnSpc>
                <a:spcPct val="150000"/>
              </a:lnSpc>
              <a:buFont typeface="Wingdings" pitchFamily="2" charset="2"/>
              <a:buChar char="l"/>
            </a:pPr>
            <a:r>
              <a:rPr dirty="0">
                <a:solidFill>
                  <a:schemeClr val="tx1"/>
                </a:solidFill>
              </a:rPr>
              <a:t>Uneven security awareness leads to unpatched systems </a:t>
            </a:r>
            <a:endParaRPr lang="en-US" dirty="0">
              <a:solidFill>
                <a:schemeClr val="tx1"/>
              </a:solidFill>
            </a:endParaRPr>
          </a:p>
          <a:p>
            <a:pPr marL="342900" indent="-342900">
              <a:lnSpc>
                <a:spcPct val="150000"/>
              </a:lnSpc>
              <a:buFont typeface="Wingdings" pitchFamily="2" charset="2"/>
              <a:buChar char="l"/>
            </a:pPr>
            <a:r>
              <a:rPr dirty="0">
                <a:solidFill>
                  <a:schemeClr val="tx1"/>
                </a:solidFill>
              </a:rPr>
              <a:t>Manual installation of new software is inefficient and lacks centralized deployment</a:t>
            </a:r>
            <a:endParaRPr lang="en-US" altLang="zh-CN" dirty="0">
              <a:solidFill>
                <a:schemeClr val="tx1"/>
              </a:solidFill>
              <a:cs typeface="+mn-ea"/>
              <a:sym typeface="+mn-lt"/>
            </a:endParaRPr>
          </a:p>
        </p:txBody>
      </p:sp>
      <p:pic>
        <p:nvPicPr>
          <p:cNvPr id="1026" name="Picture 2" descr="E:\市场部文档\产品图片\400个常用ppt图标_ppt宝藏_www.pptbz\400个常用ppt图标_ppt宝藏_www.pptbz\400个常用ppt图标(362)_ppt宝藏_www.pptbz.com.png"/>
          <p:cNvPicPr>
            <a:picLocks noChangeAspect="1" noChangeArrowheads="1"/>
          </p:cNvPicPr>
          <p:nvPr/>
        </p:nvPicPr>
        <p:blipFill>
          <a:blip r:embed="rId2"/>
          <a:srcRect/>
          <a:stretch>
            <a:fillRect/>
          </a:stretch>
        </p:blipFill>
        <p:spPr bwMode="auto">
          <a:xfrm>
            <a:off x="0" y="2643182"/>
            <a:ext cx="1440000" cy="1440000"/>
          </a:xfrm>
          <a:prstGeom prst="rect">
            <a:avLst/>
          </a:prstGeom>
          <a:noFill/>
        </p:spPr>
      </p:pic>
    </p:spTree>
    <p:extLst>
      <p:ext uri="{BB962C8B-B14F-4D97-AF65-F5344CB8AC3E}">
        <p14:creationId xmlns:p14="http://schemas.microsoft.com/office/powerpoint/2010/main" val="1115741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1" name="图片 10">
            <a:extLst>
              <a:ext uri="{FF2B5EF4-FFF2-40B4-BE49-F238E27FC236}">
                <a16:creationId xmlns:a16="http://schemas.microsoft.com/office/drawing/2014/main" id="{09BE100A-22EA-B4F5-A6D6-6425C3024D2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90098" y="1280466"/>
            <a:ext cx="4580017" cy="3998753"/>
          </a:xfrm>
          <a:prstGeom prst="rect">
            <a:avLst/>
          </a:prstGeom>
        </p:spPr>
      </p:pic>
      <p:pic>
        <p:nvPicPr>
          <p:cNvPr id="4" name="图片 3">
            <a:extLst>
              <a:ext uri="{FF2B5EF4-FFF2-40B4-BE49-F238E27FC236}">
                <a16:creationId xmlns:a16="http://schemas.microsoft.com/office/drawing/2014/main" id="{6094B5FB-1BDD-9724-D944-AD204981806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351749"/>
            <a:ext cx="4778154" cy="3960001"/>
          </a:xfrm>
          <a:prstGeom prst="rect">
            <a:avLst/>
          </a:prstGeom>
        </p:spPr>
      </p:pic>
      <p:sp>
        <p:nvSpPr>
          <p:cNvPr id="2" name="标题 1"/>
          <p:cNvSpPr>
            <a:spLocks noGrp="1"/>
          </p:cNvSpPr>
          <p:nvPr>
            <p:ph type="title"/>
          </p:nvPr>
        </p:nvSpPr>
        <p:spPr/>
        <p:txBody>
          <a:bodyPr/>
          <a:lstStyle/>
          <a:p>
            <a:r>
              <a:rPr>
                <a:latin typeface="+mn-lt"/>
              </a:rPr>
              <a:t>Asset Management</a:t>
            </a:r>
          </a:p>
        </p:txBody>
      </p:sp>
      <p:sp>
        <p:nvSpPr>
          <p:cNvPr id="5" name="TextBox 4"/>
          <p:cNvSpPr txBox="1"/>
          <p:nvPr/>
        </p:nvSpPr>
        <p:spPr>
          <a:xfrm>
            <a:off x="1979712" y="5383033"/>
            <a:ext cx="5958994" cy="1200329"/>
          </a:xfrm>
          <a:prstGeom prst="rect">
            <a:avLst/>
          </a:prstGeom>
        </p:spPr>
        <p:style>
          <a:lnRef idx="1">
            <a:schemeClr val="accent6"/>
          </a:lnRef>
          <a:fillRef idx="2">
            <a:schemeClr val="accent6"/>
          </a:fillRef>
          <a:effectRef idx="1">
            <a:schemeClr val="accent6"/>
          </a:effectRef>
          <a:fontRef idx="minor">
            <a:schemeClr val="dk1"/>
          </a:fontRef>
        </p:style>
        <p:txBody>
          <a:bodyPr wrap="square" rtlCol="0">
            <a:spAutoFit/>
          </a:bodyPr>
          <a:lstStyle/>
          <a:p>
            <a:pPr>
              <a:buFont typeface="Wingdings" pitchFamily="2" charset="2"/>
              <a:buChar char="ü"/>
            </a:pPr>
            <a:r>
              <a:rPr dirty="0"/>
              <a:t>Automatically detect hardware and software asset information
Support asset change detection and alerting </a:t>
            </a:r>
            <a:endParaRPr lang="en-US" dirty="0"/>
          </a:p>
          <a:p>
            <a:pPr>
              <a:buFont typeface="Wingdings" pitchFamily="2" charset="2"/>
              <a:buChar char="ü"/>
            </a:pPr>
            <a:r>
              <a:rPr dirty="0"/>
              <a:t>Support custom queries of</a:t>
            </a:r>
            <a:r>
              <a:rPr lang="en-US" dirty="0"/>
              <a:t> </a:t>
            </a:r>
            <a:r>
              <a:rPr dirty="0"/>
              <a:t>hardware/software data</a:t>
            </a:r>
            <a:endParaRPr lang="en-US" altLang="zh-CN" dirty="0">
              <a:cs typeface="+mn-ea"/>
              <a:sym typeface="+mn-lt"/>
            </a:endParaRPr>
          </a:p>
        </p:txBody>
      </p:sp>
      <p:sp>
        <p:nvSpPr>
          <p:cNvPr id="9" name="圆角矩形 8"/>
          <p:cNvSpPr/>
          <p:nvPr/>
        </p:nvSpPr>
        <p:spPr>
          <a:xfrm>
            <a:off x="184406" y="1285860"/>
            <a:ext cx="1571636" cy="3960000"/>
          </a:xfrm>
          <a:prstGeom prst="roundRect">
            <a:avLst>
              <a:gd name="adj" fmla="val 6345"/>
            </a:avLst>
          </a:prstGeom>
          <a:no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圆角矩形 9"/>
          <p:cNvSpPr/>
          <p:nvPr/>
        </p:nvSpPr>
        <p:spPr>
          <a:xfrm>
            <a:off x="4557252" y="1285860"/>
            <a:ext cx="1571636" cy="3960000"/>
          </a:xfrm>
          <a:prstGeom prst="roundRect">
            <a:avLst>
              <a:gd name="adj" fmla="val 6345"/>
            </a:avLst>
          </a:prstGeom>
          <a:no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Tree>
    <p:extLst>
      <p:ext uri="{BB962C8B-B14F-4D97-AF65-F5344CB8AC3E}">
        <p14:creationId xmlns:p14="http://schemas.microsoft.com/office/powerpoint/2010/main" val="3287210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edge">
                                      <p:cBhvr>
                                        <p:cTn id="7" dur="1000"/>
                                        <p:tgtEl>
                                          <p:spTgt spid="9"/>
                                        </p:tgtEl>
                                      </p:cBhvr>
                                    </p:animEffect>
                                  </p:childTnLst>
                                </p:cTn>
                              </p:par>
                            </p:childTnLst>
                          </p:cTn>
                        </p:par>
                        <p:par>
                          <p:cTn id="8" fill="hold">
                            <p:stCondLst>
                              <p:cond delay="1000"/>
                            </p:stCondLst>
                            <p:childTnLst>
                              <p:par>
                                <p:cTn id="9" presetID="2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edge">
                                      <p:cBhvr>
                                        <p:cTn id="11" dur="10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12" presetClass="entr" presetSubtype="4" fill="hold" grpId="0" nodeType="click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slide(fromBottom)">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 grpId="0" animBg="1"/>
      <p:bldP spid="10" grpId="0" animBg="1"/>
    </p:bldLst>
  </p:timing>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Table of Contents</a:t>
            </a:r>
          </a:p>
        </p:txBody>
      </p:sp>
      <p:sp>
        <p:nvSpPr>
          <p:cNvPr id="4" name="Rectangle 2"/>
          <p:cNvSpPr/>
          <p:nvPr/>
        </p:nvSpPr>
        <p:spPr bwMode="auto">
          <a:xfrm>
            <a:off x="1619672" y="1682488"/>
            <a:ext cx="5976664" cy="603504"/>
          </a:xfrm>
          <a:prstGeom prst="rect">
            <a:avLst/>
          </a:prstGeom>
          <a:solidFill>
            <a:schemeClr val="bg1">
              <a:lumMod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685543" tIns="91406" rIns="182812" bIns="91406"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defTabSz="932121" fontAlgn="base">
              <a:spcBef>
                <a:spcPct val="0"/>
              </a:spcBef>
              <a:spcAft>
                <a:spcPct val="0"/>
              </a:spcAft>
            </a:pPr>
            <a:r>
              <a:rPr sz="2400" b="1" dirty="0"/>
              <a:t>AnySecura Product Overview</a:t>
            </a:r>
            <a:endParaRPr lang="en-US" sz="2400" b="1" dirty="0">
              <a:ln w="18415" cmpd="sng">
                <a:noFill/>
                <a:prstDash val="solid"/>
              </a:ln>
              <a:gradFill>
                <a:gsLst>
                  <a:gs pos="0">
                    <a:srgbClr val="FFFFFF"/>
                  </a:gs>
                  <a:gs pos="100000">
                    <a:srgbClr val="FFFFFF"/>
                  </a:gs>
                </a:gsLst>
                <a:lin ang="5400000" scaled="0"/>
              </a:gradFill>
              <a:effectLst>
                <a:outerShdw blurRad="12700" dir="3600000" algn="tl" rotWithShape="0">
                  <a:schemeClr val="tx1">
                    <a:lumMod val="75000"/>
                    <a:lumOff val="25000"/>
                    <a:alpha val="90000"/>
                  </a:schemeClr>
                </a:outerShdw>
              </a:effectLst>
              <a:cs typeface="+mn-ea"/>
              <a:sym typeface="+mn-lt"/>
            </a:endParaRPr>
          </a:p>
        </p:txBody>
      </p:sp>
      <p:sp>
        <p:nvSpPr>
          <p:cNvPr id="5" name="Oval 5"/>
          <p:cNvSpPr/>
          <p:nvPr/>
        </p:nvSpPr>
        <p:spPr bwMode="auto">
          <a:xfrm>
            <a:off x="1810915" y="1791834"/>
            <a:ext cx="384821" cy="384821"/>
          </a:xfrm>
          <a:prstGeom prst="ellipse">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algn="ctr" defTabSz="932121" fontAlgn="base">
              <a:spcBef>
                <a:spcPct val="0"/>
              </a:spcBef>
              <a:spcAft>
                <a:spcPct val="0"/>
              </a:spcAft>
            </a:pPr>
            <a:r>
              <a:rPr lang="en-US" sz="2000" b="1" dirty="0">
                <a:solidFill>
                  <a:schemeClr val="bg1"/>
                </a:solidFill>
                <a:cs typeface="+mn-ea"/>
                <a:sym typeface="+mn-lt"/>
              </a:rPr>
              <a:t>1</a:t>
            </a:r>
          </a:p>
        </p:txBody>
      </p:sp>
      <p:sp>
        <p:nvSpPr>
          <p:cNvPr id="6" name="Rectangle 2"/>
          <p:cNvSpPr/>
          <p:nvPr/>
        </p:nvSpPr>
        <p:spPr bwMode="auto">
          <a:xfrm>
            <a:off x="1619672" y="2611182"/>
            <a:ext cx="5976664" cy="603504"/>
          </a:xfrm>
          <a:prstGeom prst="rect">
            <a:avLst/>
          </a:prstGeom>
          <a:solidFill>
            <a:srgbClr val="00428C"/>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685543" tIns="91406" rIns="182812" bIns="91406"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defTabSz="932121" fontAlgn="base">
              <a:spcBef>
                <a:spcPct val="0"/>
              </a:spcBef>
              <a:spcAft>
                <a:spcPct val="0"/>
              </a:spcAft>
            </a:pPr>
            <a:r>
              <a:rPr sz="2400" b="1" dirty="0">
                <a:solidFill>
                  <a:srgbClr val="FFFFFF"/>
                </a:solidFill>
              </a:rPr>
              <a:t>Detailed Functions of AnySecura</a:t>
            </a:r>
            <a:endParaRPr lang="en-US" sz="2400" b="1" dirty="0">
              <a:ln w="18415" cmpd="sng">
                <a:noFill/>
                <a:prstDash val="solid"/>
              </a:ln>
              <a:solidFill>
                <a:srgbClr val="FFFFFF"/>
              </a:solidFill>
              <a:effectLst>
                <a:outerShdw blurRad="12700" dir="3600000" algn="tl" rotWithShape="0">
                  <a:schemeClr val="tx1">
                    <a:lumMod val="75000"/>
                    <a:lumOff val="25000"/>
                    <a:alpha val="90000"/>
                  </a:schemeClr>
                </a:outerShdw>
              </a:effectLst>
              <a:cs typeface="+mn-ea"/>
              <a:sym typeface="+mn-lt"/>
            </a:endParaRPr>
          </a:p>
        </p:txBody>
      </p:sp>
      <p:sp>
        <p:nvSpPr>
          <p:cNvPr id="7" name="Oval 5"/>
          <p:cNvSpPr/>
          <p:nvPr/>
        </p:nvSpPr>
        <p:spPr bwMode="auto">
          <a:xfrm>
            <a:off x="1810915" y="2720528"/>
            <a:ext cx="384821" cy="384821"/>
          </a:xfrm>
          <a:prstGeom prst="ellipse">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algn="ctr" defTabSz="932121" fontAlgn="base">
              <a:spcBef>
                <a:spcPct val="0"/>
              </a:spcBef>
              <a:spcAft>
                <a:spcPct val="0"/>
              </a:spcAft>
            </a:pPr>
            <a:r>
              <a:rPr lang="en-US" sz="2000" b="1" dirty="0">
                <a:solidFill>
                  <a:schemeClr val="bg1"/>
                </a:solidFill>
                <a:cs typeface="+mn-ea"/>
                <a:sym typeface="+mn-lt"/>
              </a:rPr>
              <a:t>2</a:t>
            </a:r>
          </a:p>
        </p:txBody>
      </p:sp>
      <p:sp>
        <p:nvSpPr>
          <p:cNvPr id="8" name="Rectangle 2"/>
          <p:cNvSpPr/>
          <p:nvPr/>
        </p:nvSpPr>
        <p:spPr bwMode="auto">
          <a:xfrm>
            <a:off x="1619672" y="3539876"/>
            <a:ext cx="5976664" cy="603504"/>
          </a:xfrm>
          <a:prstGeom prst="rect">
            <a:avLst/>
          </a:prstGeom>
          <a:solidFill>
            <a:schemeClr val="tx1">
              <a:lumMod val="50000"/>
              <a:lumOff val="50000"/>
            </a:schemeClr>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685543" tIns="91406" rIns="182812" bIns="91406"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defTabSz="932121" fontAlgn="base">
              <a:spcBef>
                <a:spcPct val="0"/>
              </a:spcBef>
              <a:spcAft>
                <a:spcPct val="0"/>
              </a:spcAft>
            </a:pPr>
            <a:r>
              <a:rPr sz="2400" b="1" dirty="0">
                <a:solidFill>
                  <a:srgbClr val="FFFFFF"/>
                </a:solidFill>
              </a:rPr>
              <a:t>AnySecura Solution Summary</a:t>
            </a:r>
            <a:endParaRPr lang="en-US" sz="2400" b="1" dirty="0">
              <a:ln w="18415" cmpd="sng">
                <a:noFill/>
                <a:prstDash val="solid"/>
              </a:ln>
              <a:solidFill>
                <a:srgbClr val="FFFFFF"/>
              </a:solidFill>
              <a:effectLst>
                <a:outerShdw blurRad="12700" dir="3600000" algn="tl" rotWithShape="0">
                  <a:schemeClr val="tx1">
                    <a:lumMod val="75000"/>
                    <a:lumOff val="25000"/>
                    <a:alpha val="90000"/>
                  </a:schemeClr>
                </a:outerShdw>
              </a:effectLst>
              <a:cs typeface="+mn-ea"/>
              <a:sym typeface="+mn-lt"/>
            </a:endParaRPr>
          </a:p>
        </p:txBody>
      </p:sp>
      <p:sp>
        <p:nvSpPr>
          <p:cNvPr id="9" name="Oval 5"/>
          <p:cNvSpPr/>
          <p:nvPr/>
        </p:nvSpPr>
        <p:spPr bwMode="auto">
          <a:xfrm>
            <a:off x="1810915" y="3649222"/>
            <a:ext cx="384821" cy="384821"/>
          </a:xfrm>
          <a:prstGeom prst="ellipse">
            <a:avLst/>
          </a:prstGeom>
          <a:noFill/>
          <a:ln w="28575">
            <a:solidFill>
              <a:schemeClr val="bg1"/>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defPPr>
              <a:defRPr lang="en-US"/>
            </a:defPPr>
            <a:lvl1pPr marL="0" algn="l" defTabSz="932391" rtl="0" eaLnBrk="1" latinLnBrk="0" hangingPunct="1">
              <a:defRPr sz="1800" kern="1200">
                <a:solidFill>
                  <a:schemeClr val="lt1"/>
                </a:solidFill>
                <a:latin typeface="+mn-lt"/>
                <a:ea typeface="+mn-ea"/>
                <a:cs typeface="+mn-cs"/>
              </a:defRPr>
            </a:lvl1pPr>
            <a:lvl2pPr marL="466195" algn="l" defTabSz="932391" rtl="0" eaLnBrk="1" latinLnBrk="0" hangingPunct="1">
              <a:defRPr sz="1800" kern="1200">
                <a:solidFill>
                  <a:schemeClr val="lt1"/>
                </a:solidFill>
                <a:latin typeface="+mn-lt"/>
                <a:ea typeface="+mn-ea"/>
                <a:cs typeface="+mn-cs"/>
              </a:defRPr>
            </a:lvl2pPr>
            <a:lvl3pPr marL="932391" algn="l" defTabSz="932391" rtl="0" eaLnBrk="1" latinLnBrk="0" hangingPunct="1">
              <a:defRPr sz="1800" kern="1200">
                <a:solidFill>
                  <a:schemeClr val="lt1"/>
                </a:solidFill>
                <a:latin typeface="+mn-lt"/>
                <a:ea typeface="+mn-ea"/>
                <a:cs typeface="+mn-cs"/>
              </a:defRPr>
            </a:lvl3pPr>
            <a:lvl4pPr marL="1398586" algn="l" defTabSz="932391" rtl="0" eaLnBrk="1" latinLnBrk="0" hangingPunct="1">
              <a:defRPr sz="1800" kern="1200">
                <a:solidFill>
                  <a:schemeClr val="lt1"/>
                </a:solidFill>
                <a:latin typeface="+mn-lt"/>
                <a:ea typeface="+mn-ea"/>
                <a:cs typeface="+mn-cs"/>
              </a:defRPr>
            </a:lvl4pPr>
            <a:lvl5pPr marL="1864782" algn="l" defTabSz="932391" rtl="0" eaLnBrk="1" latinLnBrk="0" hangingPunct="1">
              <a:defRPr sz="1800" kern="1200">
                <a:solidFill>
                  <a:schemeClr val="lt1"/>
                </a:solidFill>
                <a:latin typeface="+mn-lt"/>
                <a:ea typeface="+mn-ea"/>
                <a:cs typeface="+mn-cs"/>
              </a:defRPr>
            </a:lvl5pPr>
            <a:lvl6pPr marL="2330978" algn="l" defTabSz="932391" rtl="0" eaLnBrk="1" latinLnBrk="0" hangingPunct="1">
              <a:defRPr sz="1800" kern="1200">
                <a:solidFill>
                  <a:schemeClr val="lt1"/>
                </a:solidFill>
                <a:latin typeface="+mn-lt"/>
                <a:ea typeface="+mn-ea"/>
                <a:cs typeface="+mn-cs"/>
              </a:defRPr>
            </a:lvl6pPr>
            <a:lvl7pPr marL="2797174" algn="l" defTabSz="932391" rtl="0" eaLnBrk="1" latinLnBrk="0" hangingPunct="1">
              <a:defRPr sz="1800" kern="1200">
                <a:solidFill>
                  <a:schemeClr val="lt1"/>
                </a:solidFill>
                <a:latin typeface="+mn-lt"/>
                <a:ea typeface="+mn-ea"/>
                <a:cs typeface="+mn-cs"/>
              </a:defRPr>
            </a:lvl7pPr>
            <a:lvl8pPr marL="3263371" algn="l" defTabSz="932391" rtl="0" eaLnBrk="1" latinLnBrk="0" hangingPunct="1">
              <a:defRPr sz="1800" kern="1200">
                <a:solidFill>
                  <a:schemeClr val="lt1"/>
                </a:solidFill>
                <a:latin typeface="+mn-lt"/>
                <a:ea typeface="+mn-ea"/>
                <a:cs typeface="+mn-cs"/>
              </a:defRPr>
            </a:lvl8pPr>
            <a:lvl9pPr marL="3729568" algn="l" defTabSz="932391" rtl="0" eaLnBrk="1" latinLnBrk="0" hangingPunct="1">
              <a:defRPr sz="1800" kern="1200">
                <a:solidFill>
                  <a:schemeClr val="lt1"/>
                </a:solidFill>
                <a:latin typeface="+mn-lt"/>
                <a:ea typeface="+mn-ea"/>
                <a:cs typeface="+mn-cs"/>
              </a:defRPr>
            </a:lvl9pPr>
          </a:lstStyle>
          <a:p>
            <a:pPr algn="ctr" defTabSz="932121" fontAlgn="base">
              <a:spcBef>
                <a:spcPct val="0"/>
              </a:spcBef>
              <a:spcAft>
                <a:spcPct val="0"/>
              </a:spcAft>
            </a:pPr>
            <a:r>
              <a:rPr lang="en-US" sz="2000" b="1" dirty="0">
                <a:solidFill>
                  <a:schemeClr val="bg1"/>
                </a:solidFill>
                <a:cs typeface="+mn-ea"/>
                <a:sym typeface="+mn-lt"/>
              </a:rPr>
              <a:t>3</a:t>
            </a: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 name="图片 3">
            <a:extLst>
              <a:ext uri="{FF2B5EF4-FFF2-40B4-BE49-F238E27FC236}">
                <a16:creationId xmlns:a16="http://schemas.microsoft.com/office/drawing/2014/main" id="{096AB076-172E-4DF1-3B5D-274C1D94D94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44026" y="1343847"/>
            <a:ext cx="6054852" cy="2877241"/>
          </a:xfrm>
          <a:prstGeom prst="rect">
            <a:avLst/>
          </a:prstGeom>
        </p:spPr>
      </p:pic>
      <p:pic>
        <p:nvPicPr>
          <p:cNvPr id="10" name="图片 9">
            <a:extLst>
              <a:ext uri="{FF2B5EF4-FFF2-40B4-BE49-F238E27FC236}">
                <a16:creationId xmlns:a16="http://schemas.microsoft.com/office/drawing/2014/main" id="{0375DBC7-3ABB-75EC-6EE0-D1A8EAAC442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9292" y="1375251"/>
            <a:ext cx="2643205" cy="4557155"/>
          </a:xfrm>
          <a:prstGeom prst="rect">
            <a:avLst/>
          </a:prstGeom>
        </p:spPr>
      </p:pic>
      <p:sp>
        <p:nvSpPr>
          <p:cNvPr id="2" name="标题 1"/>
          <p:cNvSpPr>
            <a:spLocks noGrp="1"/>
          </p:cNvSpPr>
          <p:nvPr>
            <p:ph type="title"/>
          </p:nvPr>
        </p:nvSpPr>
        <p:spPr/>
        <p:txBody>
          <a:bodyPr/>
          <a:lstStyle/>
          <a:p>
            <a:r>
              <a:rPr>
                <a:latin typeface="+mn-lt"/>
              </a:rPr>
              <a:t>Copyright Management</a:t>
            </a:r>
          </a:p>
        </p:txBody>
      </p:sp>
      <p:sp>
        <p:nvSpPr>
          <p:cNvPr id="5" name="圓角矩形 22"/>
          <p:cNvSpPr/>
          <p:nvPr/>
        </p:nvSpPr>
        <p:spPr>
          <a:xfrm>
            <a:off x="3995936" y="1958537"/>
            <a:ext cx="5066482" cy="1038415"/>
          </a:xfrm>
          <a:prstGeom prst="roundRect">
            <a:avLst>
              <a:gd name="adj" fmla="val 2588"/>
            </a:avLst>
          </a:prstGeom>
          <a:noFill/>
          <a:ln w="57150">
            <a:solidFill>
              <a:srgbClr val="FFC000"/>
            </a:solidFill>
          </a:ln>
        </p:spPr>
        <p:style>
          <a:lnRef idx="1">
            <a:schemeClr val="accent6"/>
          </a:lnRef>
          <a:fillRef idx="3">
            <a:schemeClr val="accent6"/>
          </a:fillRef>
          <a:effectRef idx="2">
            <a:schemeClr val="accent6"/>
          </a:effectRef>
          <a:fontRef idx="minor">
            <a:schemeClr val="lt1"/>
          </a:fontRef>
        </p:style>
        <p:txBody>
          <a:bodyPr anchor="ctr"/>
          <a:lstStyle/>
          <a:p>
            <a:pPr algn="ctr">
              <a:defRPr/>
            </a:pPr>
            <a:endParaRPr lang="zh-TW" altLang="en-US">
              <a:cs typeface="+mn-ea"/>
              <a:sym typeface="+mn-lt"/>
            </a:endParaRPr>
          </a:p>
        </p:txBody>
      </p:sp>
      <p:sp>
        <p:nvSpPr>
          <p:cNvPr id="6" name="圓角矩形 23"/>
          <p:cNvSpPr/>
          <p:nvPr/>
        </p:nvSpPr>
        <p:spPr>
          <a:xfrm>
            <a:off x="5881708" y="3602728"/>
            <a:ext cx="2119316" cy="1038416"/>
          </a:xfrm>
          <a:prstGeom prst="roundRect">
            <a:avLst>
              <a:gd name="adj" fmla="val 5541"/>
            </a:avLst>
          </a:prstGeom>
          <a:solidFill>
            <a:schemeClr val="accent6">
              <a:lumMod val="75000"/>
            </a:schemeClr>
          </a:solidFill>
          <a:ln/>
        </p:spPr>
        <p:style>
          <a:lnRef idx="1">
            <a:schemeClr val="accent6"/>
          </a:lnRef>
          <a:fillRef idx="3">
            <a:schemeClr val="accent6"/>
          </a:fillRef>
          <a:effectRef idx="2">
            <a:schemeClr val="accent6"/>
          </a:effectRef>
          <a:fontRef idx="minor">
            <a:schemeClr val="lt1"/>
          </a:fontRef>
        </p:style>
        <p:txBody>
          <a:bodyPr anchor="ctr"/>
          <a:lstStyle/>
          <a:p>
            <a:pPr algn="ctr">
              <a:defRPr/>
            </a:pPr>
            <a:r>
              <a:rPr b="1"/>
              <a:t>Automatically collect license information</a:t>
            </a:r>
            <a:endParaRPr lang="zh-TW" altLang="en-US" b="1" dirty="0">
              <a:cs typeface="+mn-ea"/>
              <a:sym typeface="+mn-lt"/>
            </a:endParaRPr>
          </a:p>
        </p:txBody>
      </p:sp>
      <p:sp>
        <p:nvSpPr>
          <p:cNvPr id="8" name="矩形 7"/>
          <p:cNvSpPr>
            <a:spLocks noChangeArrowheads="1"/>
          </p:cNvSpPr>
          <p:nvPr/>
        </p:nvSpPr>
        <p:spPr bwMode="auto">
          <a:xfrm>
            <a:off x="157592" y="4283953"/>
            <a:ext cx="2643206" cy="743875"/>
          </a:xfrm>
          <a:prstGeom prst="rect">
            <a:avLst/>
          </a:prstGeom>
          <a:solidFill>
            <a:schemeClr val="accent6">
              <a:lumMod val="75000"/>
            </a:schemeClr>
          </a:solidFill>
          <a:ln/>
        </p:spPr>
        <p:style>
          <a:lnRef idx="1">
            <a:schemeClr val="accent6"/>
          </a:lnRef>
          <a:fillRef idx="3">
            <a:schemeClr val="accent6"/>
          </a:fillRef>
          <a:effectRef idx="2">
            <a:schemeClr val="accent6"/>
          </a:effectRef>
          <a:fontRef idx="minor">
            <a:schemeClr val="lt1"/>
          </a:fontRef>
        </p:style>
        <p:txBody>
          <a:bodyPr anchor="ctr"/>
          <a:lstStyle/>
          <a:p>
            <a:pPr algn="ctr">
              <a:defRPr/>
            </a:pPr>
            <a:r>
              <a:rPr b="1" dirty="0"/>
              <a:t>Purchase details of licenses at a glance</a:t>
            </a:r>
            <a:endParaRPr lang="en-US" altLang="zh-TW" b="1" dirty="0">
              <a:solidFill>
                <a:schemeClr val="lt1"/>
              </a:solidFill>
              <a:cs typeface="+mn-ea"/>
              <a:sym typeface="+mn-lt"/>
            </a:endParaRPr>
          </a:p>
        </p:txBody>
      </p:sp>
      <p:sp>
        <p:nvSpPr>
          <p:cNvPr id="9" name="TextBox 8"/>
          <p:cNvSpPr txBox="1"/>
          <p:nvPr/>
        </p:nvSpPr>
        <p:spPr>
          <a:xfrm>
            <a:off x="857224" y="5357826"/>
            <a:ext cx="7143800" cy="707886"/>
          </a:xfrm>
          <a:prstGeom prst="rect">
            <a:avLst/>
          </a:prstGeom>
          <a:noFill/>
        </p:spPr>
        <p:txBody>
          <a:bodyPr wrap="square" rtlCol="0">
            <a:spAutoFit/>
          </a:bodyPr>
          <a:lstStyle/>
          <a:p>
            <a:r>
              <a:rPr sz="2000" b="1" dirty="0">
                <a:solidFill>
                  <a:srgbClr val="00428C"/>
                </a:solidFill>
              </a:rPr>
              <a:t>Automatically count licensed software to mitigate </a:t>
            </a:r>
            <a:r>
              <a:rPr sz="2000" b="1" dirty="0">
                <a:solidFill>
                  <a:srgbClr val="FF0000"/>
                </a:solidFill>
              </a:rPr>
              <a:t>legal risks </a:t>
            </a:r>
            <a:r>
              <a:rPr sz="2000" b="1" dirty="0">
                <a:solidFill>
                  <a:srgbClr val="00428C"/>
                </a:solidFill>
              </a:rPr>
              <a:t>from pirated software</a:t>
            </a:r>
            <a:endParaRPr lang="en-US" altLang="zh-CN" sz="2400" b="1" dirty="0">
              <a:solidFill>
                <a:srgbClr val="FF0000"/>
              </a:solidFill>
              <a:cs typeface="+mn-ea"/>
              <a:sym typeface="+mn-lt"/>
            </a:endParaRPr>
          </a:p>
        </p:txBody>
      </p:sp>
    </p:spTree>
    <p:extLst>
      <p:ext uri="{BB962C8B-B14F-4D97-AF65-F5344CB8AC3E}">
        <p14:creationId xmlns:p14="http://schemas.microsoft.com/office/powerpoint/2010/main" val="3412861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250"/>
                                  </p:stCondLst>
                                  <p:childTnLst>
                                    <p:set>
                                      <p:cBhvr>
                                        <p:cTn id="6" dur="1" fill="hold">
                                          <p:stCondLst>
                                            <p:cond delay="0"/>
                                          </p:stCondLst>
                                        </p:cTn>
                                        <p:tgtEl>
                                          <p:spTgt spid="8"/>
                                        </p:tgtEl>
                                        <p:attrNameLst>
                                          <p:attrName>style.visibility</p:attrName>
                                        </p:attrNameLst>
                                      </p:cBhvr>
                                      <p:to>
                                        <p:strVal val="visible"/>
                                      </p:to>
                                    </p:set>
                                    <p:animEffect transition="in" filter="slide(fromBottom)">
                                      <p:cBhvr>
                                        <p:cTn id="7" dur="500"/>
                                        <p:tgtEl>
                                          <p:spTgt spid="8"/>
                                        </p:tgtEl>
                                      </p:cBhvr>
                                    </p:animEffect>
                                  </p:childTnLst>
                                </p:cTn>
                              </p:par>
                            </p:childTnLst>
                          </p:cTn>
                        </p:par>
                        <p:par>
                          <p:cTn id="8" fill="hold">
                            <p:stCondLst>
                              <p:cond delay="750"/>
                            </p:stCondLst>
                            <p:childTnLst>
                              <p:par>
                                <p:cTn id="9" presetID="2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edge">
                                      <p:cBhvr>
                                        <p:cTn id="11" dur="1000"/>
                                        <p:tgtEl>
                                          <p:spTgt spid="5"/>
                                        </p:tgtEl>
                                      </p:cBhvr>
                                    </p:animEffect>
                                  </p:childTnLst>
                                </p:cTn>
                              </p:par>
                            </p:childTnLst>
                          </p:cTn>
                        </p:par>
                        <p:par>
                          <p:cTn id="12" fill="hold">
                            <p:stCondLst>
                              <p:cond delay="1750"/>
                            </p:stCondLst>
                            <p:childTnLst>
                              <p:par>
                                <p:cTn id="13" presetID="12" presetClass="entr" presetSubtype="4"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slide(fromBottom)">
                                      <p:cBhvr>
                                        <p:cTn id="15" dur="500"/>
                                        <p:tgtEl>
                                          <p:spTgt spid="6"/>
                                        </p:tgtEl>
                                      </p:cBhvr>
                                    </p:animEffect>
                                  </p:childTnLst>
                                </p:cTn>
                              </p:par>
                            </p:childTnLst>
                          </p:cTn>
                        </p:par>
                        <p:par>
                          <p:cTn id="16" fill="hold">
                            <p:stCondLst>
                              <p:cond delay="2250"/>
                            </p:stCondLst>
                            <p:childTnLst>
                              <p:par>
                                <p:cTn id="17" presetID="12" presetClass="entr" presetSubtype="4"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slide(fromBottom)">
                                      <p:cBhvr>
                                        <p:cTn id="1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8" grpId="0" animBg="1"/>
      <p:bldP spid="9" grpId="0"/>
    </p:bldLst>
  </p:timing>
</p:sld>
</file>

<file path=ppt/slides/slide7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Patch Management</a:t>
            </a:r>
          </a:p>
        </p:txBody>
      </p:sp>
      <p:sp>
        <p:nvSpPr>
          <p:cNvPr id="5" name="TextBox 4"/>
          <p:cNvSpPr txBox="1"/>
          <p:nvPr/>
        </p:nvSpPr>
        <p:spPr>
          <a:xfrm>
            <a:off x="2232720" y="4422337"/>
            <a:ext cx="6803776" cy="872034"/>
          </a:xfrm>
          <a:prstGeom prst="rect">
            <a:avLst/>
          </a:prstGeom>
          <a:noFill/>
        </p:spPr>
        <p:txBody>
          <a:bodyPr wrap="square" rtlCol="0">
            <a:spAutoFit/>
          </a:bodyPr>
          <a:lstStyle/>
          <a:p>
            <a:pPr marL="457200" indent="-457200">
              <a:lnSpc>
                <a:spcPct val="150000"/>
              </a:lnSpc>
              <a:buFont typeface="Wingdings" pitchFamily="2" charset="2"/>
              <a:buChar char="l"/>
            </a:pPr>
            <a:r>
              <a:rPr b="1" dirty="0">
                <a:solidFill>
                  <a:srgbClr val="00428C"/>
                </a:solidFill>
              </a:rPr>
              <a:t>Unified detection and installation of Windows patches
Supports both "Computer Mode" and "Patch Mode"</a:t>
            </a:r>
            <a:endParaRPr lang="en-US" altLang="zh-CN" b="1" dirty="0">
              <a:solidFill>
                <a:srgbClr val="00428C"/>
              </a:solidFill>
              <a:cs typeface="+mn-ea"/>
              <a:sym typeface="+mn-lt"/>
            </a:endParaRPr>
          </a:p>
        </p:txBody>
      </p:sp>
      <p:pic>
        <p:nvPicPr>
          <p:cNvPr id="6" name="Picture 3" descr="E:\市场部文档\产品图片\400个常用ppt图标_ppt宝藏_www.pptbz\400个常用ppt图标_ppt宝藏_www.pptbz\400个常用ppt图标(195)_ppt宝藏_www.pptbz.com.png"/>
          <p:cNvPicPr>
            <a:picLocks noChangeAspect="1" noChangeArrowheads="1"/>
          </p:cNvPicPr>
          <p:nvPr/>
        </p:nvPicPr>
        <p:blipFill>
          <a:blip r:embed="rId2"/>
          <a:srcRect/>
          <a:stretch>
            <a:fillRect/>
          </a:stretch>
        </p:blipFill>
        <p:spPr bwMode="auto">
          <a:xfrm>
            <a:off x="642910" y="4143380"/>
            <a:ext cx="1625600" cy="1625600"/>
          </a:xfrm>
          <a:prstGeom prst="rect">
            <a:avLst/>
          </a:prstGeom>
          <a:noFill/>
        </p:spPr>
      </p:pic>
      <p:pic>
        <p:nvPicPr>
          <p:cNvPr id="7" name="图片 6">
            <a:extLst>
              <a:ext uri="{FF2B5EF4-FFF2-40B4-BE49-F238E27FC236}">
                <a16:creationId xmlns:a16="http://schemas.microsoft.com/office/drawing/2014/main" id="{FDD59045-C8B5-B729-DEDA-A55A680CC35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2910" y="1345518"/>
            <a:ext cx="8192210" cy="2591025"/>
          </a:xfrm>
          <a:prstGeom prst="rect">
            <a:avLst/>
          </a:prstGeom>
        </p:spPr>
      </p:pic>
    </p:spTree>
    <p:extLst>
      <p:ext uri="{BB962C8B-B14F-4D97-AF65-F5344CB8AC3E}">
        <p14:creationId xmlns:p14="http://schemas.microsoft.com/office/powerpoint/2010/main" val="2177654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lide(fromBottom)">
                                      <p:cBhvr>
                                        <p:cTn id="7" dur="500"/>
                                        <p:tgtEl>
                                          <p:spTgt spid="6"/>
                                        </p:tgtEl>
                                      </p:cBhvr>
                                    </p:animEffect>
                                  </p:childTnLst>
                                </p:cTn>
                              </p:par>
                            </p:childTnLst>
                          </p:cTn>
                        </p:par>
                        <p:par>
                          <p:cTn id="8" fill="hold">
                            <p:stCondLst>
                              <p:cond delay="500"/>
                            </p:stCondLst>
                            <p:childTnLst>
                              <p:par>
                                <p:cTn id="9" presetID="12" presetClass="entr" presetSubtype="4"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slide(fromBottom)">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a:xfrm>
            <a:off x="444145" y="420686"/>
            <a:ext cx="8229600" cy="646331"/>
          </a:xfrm>
        </p:spPr>
        <p:txBody>
          <a:bodyPr/>
          <a:lstStyle/>
          <a:p>
            <a:r>
              <a:rPr>
                <a:latin typeface="+mn-lt"/>
              </a:rPr>
              <a:t>Software Distribution</a:t>
            </a:r>
          </a:p>
        </p:txBody>
      </p:sp>
      <p:sp>
        <p:nvSpPr>
          <p:cNvPr id="4" name="椭圆 3"/>
          <p:cNvSpPr/>
          <p:nvPr/>
        </p:nvSpPr>
        <p:spPr>
          <a:xfrm>
            <a:off x="69244" y="3004193"/>
            <a:ext cx="1748145" cy="1181239"/>
          </a:xfrm>
          <a:prstGeom prst="ellipse">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b="1" dirty="0"/>
              <a:t>Software Distribution</a:t>
            </a:r>
          </a:p>
        </p:txBody>
      </p:sp>
      <p:cxnSp>
        <p:nvCxnSpPr>
          <p:cNvPr id="5" name="直接连接符 4"/>
          <p:cNvCxnSpPr/>
          <p:nvPr/>
        </p:nvCxnSpPr>
        <p:spPr>
          <a:xfrm rot="5400000">
            <a:off x="662711" y="3499223"/>
            <a:ext cx="2772000" cy="794"/>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sp>
        <p:nvSpPr>
          <p:cNvPr id="6" name="矩形 5"/>
          <p:cNvSpPr/>
          <p:nvPr/>
        </p:nvSpPr>
        <p:spPr>
          <a:xfrm>
            <a:off x="2376008" y="1571612"/>
            <a:ext cx="2268000" cy="107157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000" b="1" dirty="0"/>
              <a:t>     </a:t>
            </a:r>
            <a:r>
              <a:rPr sz="2000" b="1" dirty="0"/>
              <a:t>Install Software</a:t>
            </a:r>
          </a:p>
        </p:txBody>
      </p:sp>
      <p:sp>
        <p:nvSpPr>
          <p:cNvPr id="7" name="矩形 6"/>
          <p:cNvSpPr/>
          <p:nvPr/>
        </p:nvSpPr>
        <p:spPr>
          <a:xfrm>
            <a:off x="2376008" y="2987926"/>
            <a:ext cx="2268000" cy="107157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000" b="1" dirty="0"/>
              <a:t>  </a:t>
            </a:r>
            <a:r>
              <a:rPr sz="2000" b="1" dirty="0"/>
              <a:t>Script Execution</a:t>
            </a:r>
          </a:p>
        </p:txBody>
      </p:sp>
      <p:sp>
        <p:nvSpPr>
          <p:cNvPr id="8" name="矩形 7"/>
          <p:cNvSpPr/>
          <p:nvPr/>
        </p:nvSpPr>
        <p:spPr>
          <a:xfrm>
            <a:off x="2376008" y="4357694"/>
            <a:ext cx="2268000" cy="107157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000" b="1" dirty="0"/>
              <a:t>  </a:t>
            </a:r>
            <a:r>
              <a:rPr sz="2000" b="1" dirty="0"/>
              <a:t>File Deployment</a:t>
            </a:r>
          </a:p>
        </p:txBody>
      </p:sp>
      <p:cxnSp>
        <p:nvCxnSpPr>
          <p:cNvPr id="9" name="直接连接符 8"/>
          <p:cNvCxnSpPr/>
          <p:nvPr/>
        </p:nvCxnSpPr>
        <p:spPr>
          <a:xfrm>
            <a:off x="2075508" y="2143116"/>
            <a:ext cx="285752" cy="1588"/>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10" name="直接连接符 9"/>
          <p:cNvCxnSpPr/>
          <p:nvPr/>
        </p:nvCxnSpPr>
        <p:spPr>
          <a:xfrm>
            <a:off x="1705872" y="3528346"/>
            <a:ext cx="684000" cy="1588"/>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11" name="直接连接符 10"/>
          <p:cNvCxnSpPr/>
          <p:nvPr/>
        </p:nvCxnSpPr>
        <p:spPr>
          <a:xfrm>
            <a:off x="2075508" y="4856172"/>
            <a:ext cx="285752" cy="1588"/>
          </a:xfrm>
          <a:prstGeom prst="line">
            <a:avLst/>
          </a:prstGeom>
          <a:ln w="57150">
            <a:solidFill>
              <a:srgbClr val="00428C"/>
            </a:solidFill>
          </a:ln>
        </p:spPr>
        <p:style>
          <a:lnRef idx="1">
            <a:schemeClr val="accent1"/>
          </a:lnRef>
          <a:fillRef idx="0">
            <a:schemeClr val="accent1"/>
          </a:fillRef>
          <a:effectRef idx="0">
            <a:schemeClr val="accent1"/>
          </a:effectRef>
          <a:fontRef idx="minor">
            <a:schemeClr val="tx1"/>
          </a:fontRef>
        </p:style>
      </p:cxnSp>
      <p:pic>
        <p:nvPicPr>
          <p:cNvPr id="12" name="圖片 26"/>
          <p:cNvPicPr>
            <a:picLocks noChangeAspect="1"/>
          </p:cNvPicPr>
          <p:nvPr/>
        </p:nvPicPr>
        <p:blipFill>
          <a:blip r:embed="rId2"/>
          <a:srcRect/>
          <a:stretch>
            <a:fillRect/>
          </a:stretch>
        </p:blipFill>
        <p:spPr bwMode="auto">
          <a:xfrm>
            <a:off x="2428636" y="1556904"/>
            <a:ext cx="1007861" cy="1008000"/>
          </a:xfrm>
          <a:prstGeom prst="rect">
            <a:avLst/>
          </a:prstGeom>
          <a:noFill/>
          <a:ln w="9525">
            <a:noFill/>
            <a:miter lim="800000"/>
            <a:headEnd/>
            <a:tailEnd/>
          </a:ln>
        </p:spPr>
      </p:pic>
      <p:pic>
        <p:nvPicPr>
          <p:cNvPr id="13" name="Picture 35" descr="D:\备用机文件-zhonggm\PPT-统一图标\128\Adobe-Acrobat-icon.png"/>
          <p:cNvPicPr>
            <a:picLocks noChangeAspect="1" noChangeArrowheads="1"/>
          </p:cNvPicPr>
          <p:nvPr/>
        </p:nvPicPr>
        <p:blipFill>
          <a:blip r:embed="rId3" cstate="print"/>
          <a:srcRect/>
          <a:stretch>
            <a:fillRect/>
          </a:stretch>
        </p:blipFill>
        <p:spPr bwMode="auto">
          <a:xfrm>
            <a:off x="2278445" y="4389423"/>
            <a:ext cx="910085" cy="910085"/>
          </a:xfrm>
          <a:prstGeom prst="rect">
            <a:avLst/>
          </a:prstGeom>
          <a:noFill/>
        </p:spPr>
      </p:pic>
      <p:pic>
        <p:nvPicPr>
          <p:cNvPr id="14" name="Picture 2"/>
          <p:cNvPicPr>
            <a:picLocks noChangeAspect="1" noChangeArrowheads="1"/>
          </p:cNvPicPr>
          <p:nvPr/>
        </p:nvPicPr>
        <p:blipFill>
          <a:blip r:embed="rId4"/>
          <a:srcRect/>
          <a:stretch>
            <a:fillRect/>
          </a:stretch>
        </p:blipFill>
        <p:spPr bwMode="auto">
          <a:xfrm>
            <a:off x="2428636" y="3089105"/>
            <a:ext cx="855565" cy="878482"/>
          </a:xfrm>
          <a:prstGeom prst="rect">
            <a:avLst/>
          </a:prstGeom>
          <a:noFill/>
          <a:ln w="9525">
            <a:noFill/>
            <a:miter lim="800000"/>
            <a:headEnd/>
            <a:tailEnd/>
          </a:ln>
          <a:effectLst/>
        </p:spPr>
      </p:pic>
      <p:pic>
        <p:nvPicPr>
          <p:cNvPr id="15" name="Picture 31" descr="D:\备用机文件-zhonggm\PPT-统一图标\128\财务部 (2).png"/>
          <p:cNvPicPr>
            <a:picLocks noChangeAspect="1" noChangeArrowheads="1"/>
          </p:cNvPicPr>
          <p:nvPr/>
        </p:nvPicPr>
        <p:blipFill>
          <a:blip r:embed="rId5" cstate="print"/>
          <a:srcRect/>
          <a:stretch>
            <a:fillRect/>
          </a:stretch>
        </p:blipFill>
        <p:spPr bwMode="auto">
          <a:xfrm>
            <a:off x="7715272" y="2886992"/>
            <a:ext cx="1357322" cy="1357322"/>
          </a:xfrm>
          <a:prstGeom prst="rect">
            <a:avLst/>
          </a:prstGeom>
          <a:noFill/>
        </p:spPr>
      </p:pic>
      <p:cxnSp>
        <p:nvCxnSpPr>
          <p:cNvPr id="16" name="直接箭头连接符 15"/>
          <p:cNvCxnSpPr>
            <a:cxnSpLocks/>
          </p:cNvCxnSpPr>
          <p:nvPr/>
        </p:nvCxnSpPr>
        <p:spPr>
          <a:xfrm>
            <a:off x="4427984" y="3929066"/>
            <a:ext cx="3275454" cy="0"/>
          </a:xfrm>
          <a:prstGeom prst="straightConnector1">
            <a:avLst/>
          </a:prstGeom>
          <a:ln w="5715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4569184" y="3176455"/>
            <a:ext cx="3486852" cy="646331"/>
          </a:xfrm>
          <a:prstGeom prst="rect">
            <a:avLst/>
          </a:prstGeom>
          <a:noFill/>
        </p:spPr>
        <p:txBody>
          <a:bodyPr wrap="none" rtlCol="0">
            <a:spAutoFit/>
          </a:bodyPr>
          <a:lstStyle/>
          <a:p>
            <a:pPr>
              <a:buFont typeface="Wingdings" pitchFamily="2" charset="2"/>
              <a:buChar char="l"/>
            </a:pPr>
            <a:r>
              <a:rPr dirty="0"/>
              <a:t>Supports exe, bat, </a:t>
            </a:r>
            <a:r>
              <a:rPr dirty="0" err="1"/>
              <a:t>msi</a:t>
            </a:r>
            <a:r>
              <a:rPr dirty="0"/>
              <a:t> formats
Supports breakpoint resume</a:t>
            </a:r>
            <a:endParaRPr lang="en-US" altLang="zh-CN" dirty="0">
              <a:cs typeface="+mn-ea"/>
              <a:sym typeface="+mn-lt"/>
            </a:endParaRPr>
          </a:p>
        </p:txBody>
      </p:sp>
    </p:spTree>
    <p:extLst>
      <p:ext uri="{BB962C8B-B14F-4D97-AF65-F5344CB8AC3E}">
        <p14:creationId xmlns:p14="http://schemas.microsoft.com/office/powerpoint/2010/main" val="3317363101"/>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Software Uninstallation</a:t>
            </a:r>
          </a:p>
        </p:txBody>
      </p:sp>
      <p:sp>
        <p:nvSpPr>
          <p:cNvPr id="6" name="TextBox 5"/>
          <p:cNvSpPr txBox="1"/>
          <p:nvPr/>
        </p:nvSpPr>
        <p:spPr>
          <a:xfrm>
            <a:off x="1000100" y="5500702"/>
            <a:ext cx="7286676" cy="769441"/>
          </a:xfrm>
          <a:prstGeom prst="rect">
            <a:avLst/>
          </a:prstGeom>
          <a:noFill/>
        </p:spPr>
        <p:txBody>
          <a:bodyPr wrap="square" rtlCol="0">
            <a:spAutoFit/>
          </a:bodyPr>
          <a:lstStyle/>
          <a:p>
            <a:r>
              <a:rPr sz="2400" b="1" dirty="0">
                <a:solidFill>
                  <a:srgbClr val="FF0000"/>
                </a:solidFill>
                <a:cs typeface="+mn-ea"/>
              </a:rPr>
              <a:t>Batch uninstallation </a:t>
            </a:r>
            <a:r>
              <a:rPr sz="2000" b="1" dirty="0">
                <a:solidFill>
                  <a:srgbClr val="00428C"/>
                </a:solidFill>
              </a:rPr>
              <a:t>supported in both "Software" and "Computer" modes</a:t>
            </a:r>
            <a:endParaRPr lang="en-US" altLang="zh-CN" sz="2000" b="1" dirty="0">
              <a:solidFill>
                <a:srgbClr val="00428C"/>
              </a:solidFill>
              <a:cs typeface="+mn-ea"/>
              <a:sym typeface="+mn-lt"/>
            </a:endParaRPr>
          </a:p>
        </p:txBody>
      </p:sp>
      <p:pic>
        <p:nvPicPr>
          <p:cNvPr id="7" name="图片 6">
            <a:extLst>
              <a:ext uri="{FF2B5EF4-FFF2-40B4-BE49-F238E27FC236}">
                <a16:creationId xmlns:a16="http://schemas.microsoft.com/office/drawing/2014/main" id="{E4EC05E2-8606-DCDA-3FA0-C7ED2DE8DCF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48460" y="1628800"/>
            <a:ext cx="6447079" cy="3109229"/>
          </a:xfrm>
          <a:prstGeom prst="rect">
            <a:avLst/>
          </a:prstGeom>
        </p:spPr>
      </p:pic>
    </p:spTree>
    <p:extLst>
      <p:ext uri="{BB962C8B-B14F-4D97-AF65-F5344CB8AC3E}">
        <p14:creationId xmlns:p14="http://schemas.microsoft.com/office/powerpoint/2010/main" val="1297146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lide(fromBottom)">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4400" b="1"/>
              <a:t>Remote Control</a:t>
            </a:r>
          </a:p>
        </p:txBody>
      </p:sp>
      <p:pic>
        <p:nvPicPr>
          <p:cNvPr id="6" name="Picture 14" descr="C:\Documents and Settings\zhengxue\桌面\IP-guard18大模块\IP-guard18大模块\远程支持 -1.png"/>
          <p:cNvPicPr>
            <a:picLocks noChangeAspect="1" noChangeArrowheads="1"/>
          </p:cNvPicPr>
          <p:nvPr/>
        </p:nvPicPr>
        <p:blipFill>
          <a:blip r:embed="rId2" cstate="print"/>
          <a:srcRect/>
          <a:stretch>
            <a:fillRect/>
          </a:stretch>
        </p:blipFill>
        <p:spPr bwMode="auto">
          <a:xfrm>
            <a:off x="943410" y="2628434"/>
            <a:ext cx="1374154" cy="1080000"/>
          </a:xfrm>
          <a:prstGeom prst="rect">
            <a:avLst/>
          </a:prstGeom>
          <a:noFill/>
        </p:spPr>
      </p:pic>
    </p:spTree>
    <p:extLst>
      <p:ext uri="{BB962C8B-B14F-4D97-AF65-F5344CB8AC3E}">
        <p14:creationId xmlns:p14="http://schemas.microsoft.com/office/powerpoint/2010/main" val="3623285520"/>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Feature Overview</a:t>
            </a:r>
          </a:p>
        </p:txBody>
      </p:sp>
      <p:pic>
        <p:nvPicPr>
          <p:cNvPr id="4" name="Picture 14" descr="C:\Documents and Settings\zhengxue\桌面\IP-guard18大模块\IP-guard18大模块\远程支持 -1.png"/>
          <p:cNvPicPr>
            <a:picLocks noChangeAspect="1" noChangeArrowheads="1"/>
          </p:cNvPicPr>
          <p:nvPr/>
        </p:nvPicPr>
        <p:blipFill>
          <a:blip r:embed="rId2" cstate="print"/>
          <a:srcRect/>
          <a:stretch>
            <a:fillRect/>
          </a:stretch>
        </p:blipFill>
        <p:spPr bwMode="auto">
          <a:xfrm>
            <a:off x="302617" y="3014052"/>
            <a:ext cx="1145129" cy="900000"/>
          </a:xfrm>
          <a:prstGeom prst="rect">
            <a:avLst/>
          </a:prstGeom>
          <a:noFill/>
        </p:spPr>
      </p:pic>
      <p:sp>
        <p:nvSpPr>
          <p:cNvPr id="5" name="TextBox 4"/>
          <p:cNvSpPr txBox="1"/>
          <p:nvPr/>
        </p:nvSpPr>
        <p:spPr>
          <a:xfrm>
            <a:off x="-108520" y="3881553"/>
            <a:ext cx="1967402" cy="707886"/>
          </a:xfrm>
          <a:prstGeom prst="rect">
            <a:avLst/>
          </a:prstGeom>
          <a:noFill/>
        </p:spPr>
        <p:txBody>
          <a:bodyPr wrap="square" rtlCol="0">
            <a:spAutoFit/>
          </a:bodyPr>
          <a:lstStyle/>
          <a:p>
            <a:pPr algn="ctr"/>
            <a:r>
              <a:rPr sz="2000" b="1" dirty="0"/>
              <a:t>Remote Maintenance</a:t>
            </a:r>
          </a:p>
        </p:txBody>
      </p:sp>
      <p:sp>
        <p:nvSpPr>
          <p:cNvPr id="6" name="矩形 5"/>
          <p:cNvSpPr/>
          <p:nvPr/>
        </p:nvSpPr>
        <p:spPr>
          <a:xfrm>
            <a:off x="1691680" y="2085358"/>
            <a:ext cx="1357322" cy="928694"/>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View and maintain endpoint PCs remotely</a:t>
            </a:r>
          </a:p>
        </p:txBody>
      </p:sp>
      <p:sp>
        <p:nvSpPr>
          <p:cNvPr id="7" name="矩形 6"/>
          <p:cNvSpPr/>
          <p:nvPr/>
        </p:nvSpPr>
        <p:spPr>
          <a:xfrm>
            <a:off x="3147635" y="2085358"/>
            <a:ext cx="5929352" cy="92869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rgbClr val="404040"/>
                </a:solidFill>
              </a:rPr>
              <a:t>View </a:t>
            </a:r>
            <a:r>
              <a:rPr dirty="0">
                <a:solidFill>
                  <a:srgbClr val="FF0000"/>
                </a:solidFill>
              </a:rPr>
              <a:t>real-time</a:t>
            </a:r>
            <a:r>
              <a:rPr dirty="0">
                <a:solidFill>
                  <a:srgbClr val="404040"/>
                </a:solidFill>
              </a:rPr>
              <a:t> status of endpoint PCs (apps, services, shared folders, etc.) </a:t>
            </a:r>
            <a:endParaRPr lang="en-US" dirty="0">
              <a:solidFill>
                <a:srgbClr val="404040"/>
              </a:solidFill>
            </a:endParaRPr>
          </a:p>
          <a:p>
            <a:pPr marL="342900" indent="-342900">
              <a:buFont typeface="Wingdings" pitchFamily="2" charset="2"/>
              <a:buChar char="l"/>
            </a:pPr>
            <a:r>
              <a:rPr dirty="0">
                <a:solidFill>
                  <a:srgbClr val="404040"/>
                </a:solidFill>
              </a:rPr>
              <a:t>Supports </a:t>
            </a:r>
            <a:r>
              <a:rPr dirty="0">
                <a:solidFill>
                  <a:srgbClr val="FF0000"/>
                </a:solidFill>
              </a:rPr>
              <a:t>direct operations </a:t>
            </a:r>
            <a:r>
              <a:rPr dirty="0">
                <a:solidFill>
                  <a:srgbClr val="404040"/>
                </a:solidFill>
              </a:rPr>
              <a:t>such as ending processes</a:t>
            </a:r>
            <a:endParaRPr lang="en-US" altLang="zh-CN" dirty="0">
              <a:solidFill>
                <a:srgbClr val="404040"/>
              </a:solidFill>
              <a:cs typeface="+mn-ea"/>
              <a:sym typeface="+mn-lt"/>
            </a:endParaRPr>
          </a:p>
        </p:txBody>
      </p:sp>
      <p:sp>
        <p:nvSpPr>
          <p:cNvPr id="8" name="矩形 7"/>
          <p:cNvSpPr/>
          <p:nvPr/>
        </p:nvSpPr>
        <p:spPr>
          <a:xfrm>
            <a:off x="1691680" y="308549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Remote Control</a:t>
            </a:r>
          </a:p>
        </p:txBody>
      </p:sp>
      <p:sp>
        <p:nvSpPr>
          <p:cNvPr id="9" name="矩形 8"/>
          <p:cNvSpPr/>
          <p:nvPr/>
        </p:nvSpPr>
        <p:spPr>
          <a:xfrm>
            <a:off x="3147635" y="308549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a:solidFill>
                  <a:srgbClr val="404040"/>
                </a:solidFill>
              </a:rPr>
              <a:t>Remotely connect to and control endpoint PCs</a:t>
            </a:r>
          </a:p>
        </p:txBody>
      </p:sp>
      <p:sp>
        <p:nvSpPr>
          <p:cNvPr id="10" name="矩形 9"/>
          <p:cNvSpPr/>
          <p:nvPr/>
        </p:nvSpPr>
        <p:spPr>
          <a:xfrm>
            <a:off x="1691680" y="379987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Remote File Transfer</a:t>
            </a:r>
          </a:p>
        </p:txBody>
      </p:sp>
      <p:sp>
        <p:nvSpPr>
          <p:cNvPr id="11" name="矩形 10"/>
          <p:cNvSpPr/>
          <p:nvPr/>
        </p:nvSpPr>
        <p:spPr>
          <a:xfrm>
            <a:off x="1691680" y="4514250"/>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Software Management</a:t>
            </a:r>
          </a:p>
        </p:txBody>
      </p:sp>
      <p:sp>
        <p:nvSpPr>
          <p:cNvPr id="12" name="矩形 11"/>
          <p:cNvSpPr/>
          <p:nvPr/>
        </p:nvSpPr>
        <p:spPr>
          <a:xfrm>
            <a:off x="3147635" y="451425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a:solidFill>
                  <a:srgbClr val="404040"/>
                </a:solidFill>
              </a:rPr>
              <a:t>View software installed on endpoints and uninstall remotely</a:t>
            </a:r>
          </a:p>
        </p:txBody>
      </p:sp>
      <p:sp>
        <p:nvSpPr>
          <p:cNvPr id="13" name="矩形 12"/>
          <p:cNvSpPr/>
          <p:nvPr/>
        </p:nvSpPr>
        <p:spPr>
          <a:xfrm>
            <a:off x="3135187" y="3799870"/>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a:solidFill>
                  <a:srgbClr val="404040"/>
                </a:solidFill>
              </a:rPr>
              <a:t>Support file transfer between admin and controlled machines</a:t>
            </a:r>
            <a:endParaRPr lang="zh-CN" altLang="en-US" dirty="0">
              <a:solidFill>
                <a:srgbClr val="404040"/>
              </a:solidFill>
              <a:cs typeface="+mn-ea"/>
              <a:sym typeface="+mn-lt"/>
            </a:endParaRPr>
          </a:p>
        </p:txBody>
      </p:sp>
    </p:spTree>
    <p:extLst>
      <p:ext uri="{BB962C8B-B14F-4D97-AF65-F5344CB8AC3E}">
        <p14:creationId xmlns:p14="http://schemas.microsoft.com/office/powerpoint/2010/main" val="294304920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Application Needs</a:t>
            </a:r>
          </a:p>
        </p:txBody>
      </p:sp>
      <p:sp>
        <p:nvSpPr>
          <p:cNvPr id="6" name="圆角矩形 5"/>
          <p:cNvSpPr/>
          <p:nvPr/>
        </p:nvSpPr>
        <p:spPr>
          <a:xfrm>
            <a:off x="1586842" y="2143116"/>
            <a:ext cx="720000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Wingdings" pitchFamily="2" charset="2"/>
              <a:buChar char="l"/>
            </a:pPr>
            <a:r>
              <a:rPr sz="2400" dirty="0">
                <a:solidFill>
                  <a:schemeClr val="tx1">
                    <a:lumMod val="75000"/>
                    <a:lumOff val="25000"/>
                  </a:schemeClr>
                </a:solidFill>
                <a:cs typeface="+mn-ea"/>
              </a:rPr>
              <a:t>IT staff waste time on repetitive tasks — how to improve maintenance efficiency?</a:t>
            </a:r>
          </a:p>
        </p:txBody>
      </p:sp>
      <p:pic>
        <p:nvPicPr>
          <p:cNvPr id="7" name="Picture 4" descr="E:\市场部文档\产品图片\400个常用ppt图标_ppt宝藏_www.pptbz\400个常用ppt图标_ppt宝藏_www.pptbz\400个常用ppt图标(351)_ppt宝藏_www.pptbz.com.png"/>
          <p:cNvPicPr>
            <a:picLocks noChangeAspect="1" noChangeArrowheads="1"/>
          </p:cNvPicPr>
          <p:nvPr/>
        </p:nvPicPr>
        <p:blipFill>
          <a:blip r:embed="rId2"/>
          <a:srcRect/>
          <a:stretch>
            <a:fillRect/>
          </a:stretch>
        </p:blipFill>
        <p:spPr bwMode="auto">
          <a:xfrm>
            <a:off x="-32" y="2571744"/>
            <a:ext cx="1440000" cy="1440000"/>
          </a:xfrm>
          <a:prstGeom prst="rect">
            <a:avLst/>
          </a:prstGeom>
          <a:noFill/>
        </p:spPr>
      </p:pic>
    </p:spTree>
    <p:extLst>
      <p:ext uri="{BB962C8B-B14F-4D97-AF65-F5344CB8AC3E}">
        <p14:creationId xmlns:p14="http://schemas.microsoft.com/office/powerpoint/2010/main" val="865937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a:xfrm>
            <a:off x="308704" y="-29532"/>
            <a:ext cx="8229600" cy="1143000"/>
          </a:xfrm>
        </p:spPr>
        <p:txBody>
          <a:bodyPr/>
          <a:lstStyle/>
          <a:p>
            <a:r>
              <a:rPr>
                <a:latin typeface="+mn-lt"/>
              </a:rPr>
              <a:t>Remote Assistance and Maintenance</a:t>
            </a:r>
          </a:p>
        </p:txBody>
      </p:sp>
      <p:pic>
        <p:nvPicPr>
          <p:cNvPr id="4" name="Picture 2" descr="E:\市场部文档\产品图片\400个常用ppt图标_ppt宝藏_www.pptbz\400个常用ppt图标_ppt宝藏_www.pptbz\400个常用ppt图标(330)_ppt宝藏_www.pptbz.com.png"/>
          <p:cNvPicPr>
            <a:picLocks noChangeAspect="1" noChangeArrowheads="1"/>
          </p:cNvPicPr>
          <p:nvPr/>
        </p:nvPicPr>
        <p:blipFill>
          <a:blip r:embed="rId2"/>
          <a:srcRect/>
          <a:stretch>
            <a:fillRect/>
          </a:stretch>
        </p:blipFill>
        <p:spPr bwMode="auto">
          <a:xfrm>
            <a:off x="214282" y="1928802"/>
            <a:ext cx="1080000" cy="1080000"/>
          </a:xfrm>
          <a:prstGeom prst="rect">
            <a:avLst/>
          </a:prstGeom>
          <a:noFill/>
        </p:spPr>
      </p:pic>
      <p:sp>
        <p:nvSpPr>
          <p:cNvPr id="11" name="TextBox 10"/>
          <p:cNvSpPr txBox="1"/>
          <p:nvPr/>
        </p:nvSpPr>
        <p:spPr>
          <a:xfrm>
            <a:off x="2214546" y="2143116"/>
            <a:ext cx="2159630" cy="369332"/>
          </a:xfrm>
          <a:prstGeom prst="rect">
            <a:avLst/>
          </a:prstGeom>
          <a:noFill/>
        </p:spPr>
        <p:txBody>
          <a:bodyPr wrap="none" rtlCol="0">
            <a:spAutoFit/>
          </a:bodyPr>
          <a:lstStyle/>
          <a:p>
            <a:r>
              <a:t>Remote Assistance</a:t>
            </a:r>
          </a:p>
        </p:txBody>
      </p:sp>
      <p:cxnSp>
        <p:nvCxnSpPr>
          <p:cNvPr id="17" name="直接箭头连接符 16"/>
          <p:cNvCxnSpPr/>
          <p:nvPr/>
        </p:nvCxnSpPr>
        <p:spPr>
          <a:xfrm>
            <a:off x="1428728" y="2571744"/>
            <a:ext cx="2857520" cy="1588"/>
          </a:xfrm>
          <a:prstGeom prst="straightConnector1">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cxnSp>
        <p:nvCxnSpPr>
          <p:cNvPr id="19" name="形状 18"/>
          <p:cNvCxnSpPr>
            <a:cxnSpLocks/>
          </p:cNvCxnSpPr>
          <p:nvPr/>
        </p:nvCxnSpPr>
        <p:spPr>
          <a:xfrm>
            <a:off x="611559" y="3071810"/>
            <a:ext cx="3528393" cy="1313984"/>
          </a:xfrm>
          <a:prstGeom prst="bentConnector3">
            <a:avLst>
              <a:gd name="adj1" fmla="val 100186"/>
            </a:avLst>
          </a:prstGeom>
          <a:ln w="38100">
            <a:solidFill>
              <a:srgbClr val="00428C"/>
            </a:solidFill>
            <a:tailEnd type="arrow"/>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1294282" y="3189240"/>
            <a:ext cx="2377574" cy="369332"/>
          </a:xfrm>
          <a:prstGeom prst="rect">
            <a:avLst/>
          </a:prstGeom>
          <a:noFill/>
        </p:spPr>
        <p:txBody>
          <a:bodyPr vert="horz" wrap="none" rtlCol="0">
            <a:spAutoFit/>
          </a:bodyPr>
          <a:lstStyle/>
          <a:p>
            <a:r>
              <a:rPr dirty="0"/>
              <a:t>Remote Maintenance</a:t>
            </a:r>
          </a:p>
        </p:txBody>
      </p:sp>
      <p:pic>
        <p:nvPicPr>
          <p:cNvPr id="7" name="图片 6">
            <a:extLst>
              <a:ext uri="{FF2B5EF4-FFF2-40B4-BE49-F238E27FC236}">
                <a16:creationId xmlns:a16="http://schemas.microsoft.com/office/drawing/2014/main" id="{670D75CB-5D5F-F8E3-A6E8-3E67D94B83C2}"/>
              </a:ext>
            </a:extLst>
          </p:cNvPr>
          <p:cNvPicPr>
            <a:picLocks noChangeAspect="1"/>
          </p:cNvPicPr>
          <p:nvPr/>
        </p:nvPicPr>
        <p:blipFill>
          <a:blip r:embed="rId3"/>
          <a:stretch>
            <a:fillRect/>
          </a:stretch>
        </p:blipFill>
        <p:spPr>
          <a:xfrm>
            <a:off x="5429074" y="1576211"/>
            <a:ext cx="2286198" cy="2301439"/>
          </a:xfrm>
          <a:prstGeom prst="rect">
            <a:avLst/>
          </a:prstGeom>
        </p:spPr>
      </p:pic>
      <p:pic>
        <p:nvPicPr>
          <p:cNvPr id="9" name="图片 8">
            <a:extLst>
              <a:ext uri="{FF2B5EF4-FFF2-40B4-BE49-F238E27FC236}">
                <a16:creationId xmlns:a16="http://schemas.microsoft.com/office/drawing/2014/main" id="{1B1EB990-0CFF-B366-6130-82D53DA7ABFA}"/>
              </a:ext>
            </a:extLst>
          </p:cNvPr>
          <p:cNvPicPr>
            <a:picLocks noChangeAspect="1"/>
          </p:cNvPicPr>
          <p:nvPr/>
        </p:nvPicPr>
        <p:blipFill>
          <a:blip r:embed="rId4"/>
          <a:stretch>
            <a:fillRect/>
          </a:stretch>
        </p:blipFill>
        <p:spPr>
          <a:xfrm>
            <a:off x="2375755" y="4404918"/>
            <a:ext cx="3429297" cy="2286198"/>
          </a:xfrm>
          <a:prstGeom prst="rect">
            <a:avLst/>
          </a:prstGeom>
        </p:spPr>
      </p:pic>
    </p:spTree>
    <p:extLst>
      <p:ext uri="{BB962C8B-B14F-4D97-AF65-F5344CB8AC3E}">
        <p14:creationId xmlns:p14="http://schemas.microsoft.com/office/powerpoint/2010/main" val="1767004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slide(fromLeft)">
                                      <p:cBhvr>
                                        <p:cTn id="7" dur="500"/>
                                        <p:tgtEl>
                                          <p:spTgt spid="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left)">
                                      <p:cBhvr>
                                        <p:cTn id="11" dur="500"/>
                                        <p:tgtEl>
                                          <p:spTgt spid="1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left)">
                                      <p:cBhvr>
                                        <p:cTn id="14" dur="500"/>
                                        <p:tgtEl>
                                          <p:spTgt spid="11"/>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wipe(up)">
                                      <p:cBhvr>
                                        <p:cTn id="19" dur="500"/>
                                        <p:tgtEl>
                                          <p:spTgt spid="19"/>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wipe(up)">
                                      <p:cBhvr>
                                        <p:cTn id="2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0" grpId="0"/>
    </p:bldLst>
  </p:timing>
</p:sld>
</file>

<file path=ppt/slides/slide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4400" b="1"/>
              <a:t>Document Cloud Backup</a:t>
            </a:r>
          </a:p>
        </p:txBody>
      </p:sp>
      <p:pic>
        <p:nvPicPr>
          <p:cNvPr id="5" name="图片 4"/>
          <p:cNvPicPr>
            <a:picLocks noChangeAspect="1"/>
          </p:cNvPicPr>
          <p:nvPr/>
        </p:nvPicPr>
        <p:blipFill>
          <a:blip r:embed="rId2"/>
          <a:stretch>
            <a:fillRect/>
          </a:stretch>
        </p:blipFill>
        <p:spPr>
          <a:xfrm>
            <a:off x="395536" y="2746012"/>
            <a:ext cx="720080" cy="865910"/>
          </a:xfrm>
          <a:prstGeom prst="rect">
            <a:avLst/>
          </a:prstGeom>
        </p:spPr>
      </p:pic>
    </p:spTree>
    <p:extLst>
      <p:ext uri="{BB962C8B-B14F-4D97-AF65-F5344CB8AC3E}">
        <p14:creationId xmlns:p14="http://schemas.microsoft.com/office/powerpoint/2010/main" val="1608241485"/>
      </p:ext>
    </p:extLst>
  </p:cSld>
  <p:clrMapOvr>
    <a:masterClrMapping/>
  </p:clrMapOvr>
  <mc:AlternateContent xmlns:mc="http://schemas.openxmlformats.org/markup-compatibility/2006" xmlns:p14="http://schemas.microsoft.com/office/powerpoint/2010/main">
    <mc:Choice Requires="p14">
      <p:transition spd="slow" p14:dur="2000" advTm="7654"/>
    </mc:Choice>
    <mc:Fallback xmlns="">
      <p:transition spd="slow" advTm="7654"/>
    </mc:Fallback>
  </mc:AlternateContent>
</p:sld>
</file>

<file path=ppt/slides/slide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dirty="0">
                <a:latin typeface="+mn-lt"/>
              </a:rPr>
              <a:t>Feature Overview</a:t>
            </a:r>
            <a:endParaRPr lang="zh-CN" altLang="en-US" sz="2000" dirty="0">
              <a:latin typeface="+mn-lt"/>
              <a:ea typeface="+mn-ea"/>
              <a:cs typeface="+mn-ea"/>
              <a:sym typeface="+mn-lt"/>
            </a:endParaRPr>
          </a:p>
        </p:txBody>
      </p:sp>
      <p:sp>
        <p:nvSpPr>
          <p:cNvPr id="8" name="TextBox 7"/>
          <p:cNvSpPr txBox="1"/>
          <p:nvPr/>
        </p:nvSpPr>
        <p:spPr>
          <a:xfrm>
            <a:off x="35496" y="4109010"/>
            <a:ext cx="1584176" cy="1015663"/>
          </a:xfrm>
          <a:prstGeom prst="rect">
            <a:avLst/>
          </a:prstGeom>
          <a:noFill/>
        </p:spPr>
        <p:txBody>
          <a:bodyPr wrap="square" rtlCol="0">
            <a:spAutoFit/>
          </a:bodyPr>
          <a:lstStyle/>
          <a:p>
            <a:r>
              <a:rPr sz="2000" b="1" dirty="0"/>
              <a:t>Document Cloud Backup</a:t>
            </a:r>
          </a:p>
        </p:txBody>
      </p:sp>
      <p:sp>
        <p:nvSpPr>
          <p:cNvPr id="9" name="对角圆角矩形 8"/>
          <p:cNvSpPr/>
          <p:nvPr/>
        </p:nvSpPr>
        <p:spPr>
          <a:xfrm>
            <a:off x="1500167" y="1628800"/>
            <a:ext cx="1357322" cy="642942"/>
          </a:xfrm>
          <a:prstGeom prst="round2Diag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Automatic Backup</a:t>
            </a:r>
          </a:p>
        </p:txBody>
      </p:sp>
      <p:sp>
        <p:nvSpPr>
          <p:cNvPr id="10" name="对角圆角矩形 9"/>
          <p:cNvSpPr/>
          <p:nvPr/>
        </p:nvSpPr>
        <p:spPr>
          <a:xfrm>
            <a:off x="2956122" y="1628800"/>
            <a:ext cx="5929352" cy="642942"/>
          </a:xfrm>
          <a:prstGeom prst="round2Diag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anose="05000000000000000000" pitchFamily="2" charset="2"/>
              <a:buChar char="l"/>
            </a:pPr>
            <a:r>
              <a:rPr sz="1400" dirty="0">
                <a:solidFill>
                  <a:srgbClr val="404040"/>
                </a:solidFill>
              </a:rPr>
              <a:t>Support </a:t>
            </a:r>
            <a:r>
              <a:rPr sz="1400" dirty="0">
                <a:solidFill>
                  <a:srgbClr val="FF0000"/>
                </a:solidFill>
              </a:rPr>
              <a:t>scheduled</a:t>
            </a:r>
            <a:r>
              <a:rPr sz="1400" dirty="0">
                <a:solidFill>
                  <a:srgbClr val="404040"/>
                </a:solidFill>
              </a:rPr>
              <a:t> </a:t>
            </a:r>
            <a:r>
              <a:rPr sz="1400" dirty="0">
                <a:solidFill>
                  <a:srgbClr val="FF0000"/>
                </a:solidFill>
              </a:rPr>
              <a:t>backup</a:t>
            </a:r>
            <a:r>
              <a:rPr sz="1400" dirty="0">
                <a:solidFill>
                  <a:srgbClr val="404040"/>
                </a:solidFill>
              </a:rPr>
              <a:t>, </a:t>
            </a:r>
            <a:r>
              <a:rPr sz="1400" dirty="0">
                <a:solidFill>
                  <a:srgbClr val="FF0000"/>
                </a:solidFill>
              </a:rPr>
              <a:t>trigger-based</a:t>
            </a:r>
            <a:r>
              <a:rPr sz="1400" dirty="0">
                <a:solidFill>
                  <a:srgbClr val="404040"/>
                </a:solidFill>
              </a:rPr>
              <a:t> </a:t>
            </a:r>
            <a:r>
              <a:rPr sz="1400" dirty="0">
                <a:solidFill>
                  <a:srgbClr val="FF0000"/>
                </a:solidFill>
              </a:rPr>
              <a:t>backup</a:t>
            </a:r>
            <a:r>
              <a:rPr sz="1400" dirty="0">
                <a:solidFill>
                  <a:srgbClr val="404040"/>
                </a:solidFill>
              </a:rPr>
              <a:t> for new/modified files, and manual full-disk scan backup</a:t>
            </a:r>
          </a:p>
        </p:txBody>
      </p:sp>
      <p:sp>
        <p:nvSpPr>
          <p:cNvPr id="11" name="对角圆角矩形 10"/>
          <p:cNvSpPr/>
          <p:nvPr/>
        </p:nvSpPr>
        <p:spPr>
          <a:xfrm>
            <a:off x="1500167" y="2343180"/>
            <a:ext cx="1357322" cy="642942"/>
          </a:xfrm>
          <a:prstGeom prst="round2Diag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Version Management</a:t>
            </a:r>
            <a:endParaRPr lang="zh-CN" altLang="en-US" sz="1400" b="1" dirty="0">
              <a:cs typeface="+mn-ea"/>
              <a:sym typeface="+mn-lt"/>
            </a:endParaRPr>
          </a:p>
        </p:txBody>
      </p:sp>
      <p:sp>
        <p:nvSpPr>
          <p:cNvPr id="12" name="对角圆角矩形 11"/>
          <p:cNvSpPr/>
          <p:nvPr/>
        </p:nvSpPr>
        <p:spPr>
          <a:xfrm>
            <a:off x="2963128" y="2343180"/>
            <a:ext cx="5929352" cy="642942"/>
          </a:xfrm>
          <a:prstGeom prst="round2Diag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anose="05000000000000000000" pitchFamily="2" charset="2"/>
              <a:buChar char="l"/>
            </a:pPr>
            <a:r>
              <a:rPr sz="1400" dirty="0">
                <a:solidFill>
                  <a:srgbClr val="404040"/>
                </a:solidFill>
              </a:rPr>
              <a:t>Keep one or more </a:t>
            </a:r>
            <a:r>
              <a:rPr sz="1400" dirty="0">
                <a:solidFill>
                  <a:srgbClr val="FF0000"/>
                </a:solidFill>
              </a:rPr>
              <a:t>file</a:t>
            </a:r>
            <a:r>
              <a:rPr sz="1400" dirty="0">
                <a:solidFill>
                  <a:srgbClr val="404040"/>
                </a:solidFill>
              </a:rPr>
              <a:t> </a:t>
            </a:r>
            <a:r>
              <a:rPr sz="1400" dirty="0">
                <a:solidFill>
                  <a:srgbClr val="FF0000"/>
                </a:solidFill>
              </a:rPr>
              <a:t>versions</a:t>
            </a:r>
            <a:r>
              <a:rPr sz="1400" dirty="0">
                <a:solidFill>
                  <a:srgbClr val="404040"/>
                </a:solidFill>
              </a:rPr>
              <a:t>; detect duplicates by content and size, upload only once if same</a:t>
            </a:r>
          </a:p>
        </p:txBody>
      </p:sp>
      <p:sp>
        <p:nvSpPr>
          <p:cNvPr id="13" name="对角圆角矩形 12"/>
          <p:cNvSpPr/>
          <p:nvPr/>
        </p:nvSpPr>
        <p:spPr>
          <a:xfrm>
            <a:off x="1494119" y="3057560"/>
            <a:ext cx="1363370" cy="659472"/>
          </a:xfrm>
          <a:prstGeom prst="round2Diag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Permission Management</a:t>
            </a:r>
          </a:p>
        </p:txBody>
      </p:sp>
      <p:sp>
        <p:nvSpPr>
          <p:cNvPr id="14" name="对角圆角矩形 13"/>
          <p:cNvSpPr/>
          <p:nvPr/>
        </p:nvSpPr>
        <p:spPr>
          <a:xfrm>
            <a:off x="2956122" y="3057560"/>
            <a:ext cx="5929352" cy="659472"/>
          </a:xfrm>
          <a:prstGeom prst="round2Diag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sz="1400" dirty="0">
                <a:solidFill>
                  <a:srgbClr val="404040"/>
                </a:solidFill>
              </a:rPr>
              <a:t>Assign different users view, download, and delete </a:t>
            </a:r>
            <a:r>
              <a:rPr sz="1400" dirty="0">
                <a:solidFill>
                  <a:srgbClr val="FF0000"/>
                </a:solidFill>
              </a:rPr>
              <a:t>permissions</a:t>
            </a:r>
            <a:r>
              <a:rPr sz="1400" dirty="0">
                <a:solidFill>
                  <a:srgbClr val="404040"/>
                </a:solidFill>
              </a:rPr>
              <a:t> for backup files</a:t>
            </a:r>
          </a:p>
        </p:txBody>
      </p:sp>
      <p:sp>
        <p:nvSpPr>
          <p:cNvPr id="15" name="对角圆角矩形 14"/>
          <p:cNvSpPr/>
          <p:nvPr/>
        </p:nvSpPr>
        <p:spPr>
          <a:xfrm>
            <a:off x="1500167" y="3782202"/>
            <a:ext cx="1357322" cy="642942"/>
          </a:xfrm>
          <a:prstGeom prst="round2Diag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File Search</a:t>
            </a:r>
          </a:p>
        </p:txBody>
      </p:sp>
      <p:sp>
        <p:nvSpPr>
          <p:cNvPr id="16" name="对角圆角矩形 15"/>
          <p:cNvSpPr/>
          <p:nvPr/>
        </p:nvSpPr>
        <p:spPr>
          <a:xfrm>
            <a:off x="2956122" y="3782202"/>
            <a:ext cx="5929352" cy="642942"/>
          </a:xfrm>
          <a:prstGeom prst="round2Diag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anose="05000000000000000000" pitchFamily="2" charset="2"/>
              <a:buChar char="l"/>
            </a:pPr>
            <a:r>
              <a:rPr sz="1400" dirty="0">
                <a:solidFill>
                  <a:srgbClr val="FF0000"/>
                </a:solidFill>
              </a:rPr>
              <a:t>Search</a:t>
            </a:r>
            <a:r>
              <a:rPr sz="1400" dirty="0">
                <a:solidFill>
                  <a:srgbClr val="404040"/>
                </a:solidFill>
              </a:rPr>
              <a:t> </a:t>
            </a:r>
            <a:r>
              <a:rPr sz="1400" dirty="0">
                <a:solidFill>
                  <a:srgbClr val="FF0000"/>
                </a:solidFill>
              </a:rPr>
              <a:t>backups</a:t>
            </a:r>
            <a:r>
              <a:rPr sz="1400" dirty="0">
                <a:solidFill>
                  <a:srgbClr val="404040"/>
                </a:solidFill>
              </a:rPr>
              <a:t> by user, computer, modification time, file size, etc.</a:t>
            </a:r>
          </a:p>
        </p:txBody>
      </p:sp>
      <p:sp>
        <p:nvSpPr>
          <p:cNvPr id="17" name="对角圆角矩形 16"/>
          <p:cNvSpPr/>
          <p:nvPr/>
        </p:nvSpPr>
        <p:spPr>
          <a:xfrm>
            <a:off x="1494119" y="4505395"/>
            <a:ext cx="1357322" cy="642942"/>
          </a:xfrm>
          <a:prstGeom prst="round2Diag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Disk Space Management</a:t>
            </a:r>
          </a:p>
        </p:txBody>
      </p:sp>
      <p:sp>
        <p:nvSpPr>
          <p:cNvPr id="18" name="对角圆角矩形 17"/>
          <p:cNvSpPr/>
          <p:nvPr/>
        </p:nvSpPr>
        <p:spPr>
          <a:xfrm>
            <a:off x="2950074" y="4505395"/>
            <a:ext cx="5929352" cy="642942"/>
          </a:xfrm>
          <a:prstGeom prst="round2Diag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anose="05000000000000000000" pitchFamily="2" charset="2"/>
              <a:buChar char="l"/>
            </a:pPr>
            <a:r>
              <a:rPr sz="1400" dirty="0">
                <a:solidFill>
                  <a:srgbClr val="404040"/>
                </a:solidFill>
              </a:rPr>
              <a:t>Send </a:t>
            </a:r>
            <a:r>
              <a:rPr sz="1400" dirty="0">
                <a:solidFill>
                  <a:srgbClr val="FF0000"/>
                </a:solidFill>
              </a:rPr>
              <a:t>alerts</a:t>
            </a:r>
            <a:r>
              <a:rPr sz="1400" dirty="0">
                <a:solidFill>
                  <a:srgbClr val="404040"/>
                </a:solidFill>
              </a:rPr>
              <a:t> or stop backups when disk space is low; perform </a:t>
            </a:r>
            <a:r>
              <a:rPr sz="1400" dirty="0">
                <a:solidFill>
                  <a:srgbClr val="FF0000"/>
                </a:solidFill>
              </a:rPr>
              <a:t>automatic</a:t>
            </a:r>
            <a:r>
              <a:rPr sz="1400" dirty="0">
                <a:solidFill>
                  <a:srgbClr val="404040"/>
                </a:solidFill>
              </a:rPr>
              <a:t> </a:t>
            </a:r>
            <a:r>
              <a:rPr sz="1400" dirty="0">
                <a:solidFill>
                  <a:srgbClr val="FF0000"/>
                </a:solidFill>
              </a:rPr>
              <a:t>cleanup</a:t>
            </a:r>
            <a:r>
              <a:rPr sz="1400" dirty="0">
                <a:solidFill>
                  <a:srgbClr val="404040"/>
                </a:solidFill>
              </a:rPr>
              <a:t> below threshold</a:t>
            </a:r>
          </a:p>
        </p:txBody>
      </p:sp>
      <p:pic>
        <p:nvPicPr>
          <p:cNvPr id="7" name="图片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31718" y="3251754"/>
            <a:ext cx="755906" cy="865634"/>
          </a:xfrm>
          <a:prstGeom prst="rect">
            <a:avLst/>
          </a:prstGeom>
        </p:spPr>
      </p:pic>
      <p:sp>
        <p:nvSpPr>
          <p:cNvPr id="19" name="对角圆角矩形 18"/>
          <p:cNvSpPr/>
          <p:nvPr/>
        </p:nvSpPr>
        <p:spPr>
          <a:xfrm>
            <a:off x="1494119" y="5243620"/>
            <a:ext cx="1357322" cy="1339742"/>
          </a:xfrm>
          <a:prstGeom prst="round2Diag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Audit Log</a:t>
            </a:r>
          </a:p>
        </p:txBody>
      </p:sp>
      <p:sp>
        <p:nvSpPr>
          <p:cNvPr id="20" name="对角圆角矩形 19"/>
          <p:cNvSpPr/>
          <p:nvPr/>
        </p:nvSpPr>
        <p:spPr>
          <a:xfrm>
            <a:off x="2950074" y="5243619"/>
            <a:ext cx="5929352" cy="1339743"/>
          </a:xfrm>
          <a:prstGeom prst="round2Diag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Wingdings" panose="05000000000000000000" pitchFamily="2" charset="2"/>
              <a:buChar char="l"/>
            </a:pPr>
            <a:r>
              <a:rPr sz="1400" dirty="0">
                <a:solidFill>
                  <a:srgbClr val="FF0000"/>
                </a:solidFill>
              </a:rPr>
              <a:t>Log the document backup operations</a:t>
            </a:r>
            <a:r>
              <a:rPr sz="1400" dirty="0">
                <a:solidFill>
                  <a:srgbClr val="404040"/>
                </a:solidFill>
              </a:rPr>
              <a:t>, including: type, time, computer, user, file name, and file size.
</a:t>
            </a:r>
            <a:r>
              <a:rPr sz="1400" dirty="0">
                <a:solidFill>
                  <a:srgbClr val="FF0000"/>
                </a:solidFill>
              </a:rPr>
              <a:t>Log administrator activities</a:t>
            </a:r>
            <a:r>
              <a:rPr sz="1400" dirty="0">
                <a:solidFill>
                  <a:srgbClr val="404040"/>
                </a:solidFill>
              </a:rPr>
              <a:t>, including: login computer, login user, accessed computer, detailed information, and various operation types.</a:t>
            </a:r>
            <a:endParaRPr lang="en-US" altLang="zh-CN" sz="1400" dirty="0">
              <a:solidFill>
                <a:srgbClr val="404040"/>
              </a:solidFill>
              <a:cs typeface="+mn-ea"/>
              <a:sym typeface="+mn-lt"/>
            </a:endParaRPr>
          </a:p>
        </p:txBody>
      </p:sp>
    </p:spTree>
    <p:extLst>
      <p:ext uri="{BB962C8B-B14F-4D97-AF65-F5344CB8AC3E}">
        <p14:creationId xmlns:p14="http://schemas.microsoft.com/office/powerpoint/2010/main" val="2428517978"/>
      </p:ext>
    </p:extLst>
  </p:cSld>
  <p:clrMapOvr>
    <a:masterClrMapping/>
  </p:clrMapOvr>
  <mc:AlternateContent xmlns:mc="http://schemas.openxmlformats.org/markup-compatibility/2006" xmlns:p14="http://schemas.microsoft.com/office/powerpoint/2010/main">
    <mc:Choice Requires="p14">
      <p:transition spd="slow" p14:dur="2000" advTm="64817"/>
    </mc:Choice>
    <mc:Fallback xmlns="">
      <p:transition spd="slow" advTm="64817"/>
    </mc:Fallback>
  </mc:AlternateContent>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a:xfrm>
            <a:off x="424335" y="274638"/>
            <a:ext cx="8719665" cy="1143000"/>
          </a:xfrm>
        </p:spPr>
        <p:txBody>
          <a:bodyPr>
            <a:normAutofit/>
          </a:bodyPr>
          <a:lstStyle/>
          <a:p>
            <a:r>
              <a:rPr dirty="0"/>
              <a:t>19</a:t>
            </a:r>
            <a:r>
              <a:rPr lang="en-US" dirty="0"/>
              <a:t> </a:t>
            </a:r>
            <a:r>
              <a:rPr dirty="0"/>
              <a:t>Functional Modules of AnySecura</a:t>
            </a:r>
          </a:p>
        </p:txBody>
      </p:sp>
      <p:sp>
        <p:nvSpPr>
          <p:cNvPr id="82" name="圆角矩形 81"/>
          <p:cNvSpPr/>
          <p:nvPr/>
        </p:nvSpPr>
        <p:spPr>
          <a:xfrm>
            <a:off x="3129815" y="2105184"/>
            <a:ext cx="5494129" cy="4276143"/>
          </a:xfrm>
          <a:prstGeom prst="roundRect">
            <a:avLst>
              <a:gd name="adj" fmla="val 5693"/>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93"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83" name="内容占位符 2"/>
          <p:cNvSpPr txBox="1">
            <a:spLocks/>
          </p:cNvSpPr>
          <p:nvPr/>
        </p:nvSpPr>
        <p:spPr>
          <a:xfrm>
            <a:off x="868568" y="1369926"/>
            <a:ext cx="1959894" cy="385139"/>
          </a:xfrm>
          <a:prstGeom prst="rect">
            <a:avLst/>
          </a:prstGeom>
        </p:spPr>
        <p:txBody>
          <a:bodyPr>
            <a:normAutofit/>
          </a:bodyPr>
          <a:lstStyle>
            <a:lvl1pPr marL="719987" indent="-719987" algn="l" defTabSz="1919966" rtl="0" eaLnBrk="1" latinLnBrk="0" hangingPunct="1">
              <a:spcBef>
                <a:spcPct val="20000"/>
              </a:spcBef>
              <a:buFont typeface="Arial" pitchFamily="34" charset="0"/>
              <a:buChar char="•"/>
              <a:defRPr sz="6719" kern="1200">
                <a:solidFill>
                  <a:schemeClr val="tx1"/>
                </a:solidFill>
                <a:latin typeface="+mn-lt"/>
                <a:ea typeface="+mn-ea"/>
                <a:cs typeface="+mn-cs"/>
              </a:defRPr>
            </a:lvl1pPr>
            <a:lvl2pPr marL="1559972" indent="-599989" algn="l" defTabSz="1919966" rtl="0" eaLnBrk="1" latinLnBrk="0" hangingPunct="1">
              <a:spcBef>
                <a:spcPct val="20000"/>
              </a:spcBef>
              <a:buFont typeface="Arial" pitchFamily="34" charset="0"/>
              <a:buChar char="–"/>
              <a:defRPr sz="5879" kern="1200">
                <a:solidFill>
                  <a:schemeClr val="tx1"/>
                </a:solidFill>
                <a:latin typeface="+mn-lt"/>
                <a:ea typeface="+mn-ea"/>
                <a:cs typeface="+mn-cs"/>
              </a:defRPr>
            </a:lvl2pPr>
            <a:lvl3pPr marL="2399957" indent="-479991" algn="l" defTabSz="1919966" rtl="0" eaLnBrk="1" latinLnBrk="0" hangingPunct="1">
              <a:spcBef>
                <a:spcPct val="20000"/>
              </a:spcBef>
              <a:buFont typeface="Arial" pitchFamily="34" charset="0"/>
              <a:buChar char="•"/>
              <a:defRPr sz="5039" kern="1200">
                <a:solidFill>
                  <a:schemeClr val="tx1"/>
                </a:solidFill>
                <a:latin typeface="+mn-lt"/>
                <a:ea typeface="+mn-ea"/>
                <a:cs typeface="+mn-cs"/>
              </a:defRPr>
            </a:lvl3pPr>
            <a:lvl4pPr marL="3359940" indent="-479991" algn="l" defTabSz="1919966" rtl="0" eaLnBrk="1" latinLnBrk="0" hangingPunct="1">
              <a:spcBef>
                <a:spcPct val="20000"/>
              </a:spcBef>
              <a:buFont typeface="Arial" pitchFamily="34" charset="0"/>
              <a:buChar char="–"/>
              <a:defRPr sz="4199" kern="1200">
                <a:solidFill>
                  <a:schemeClr val="tx1"/>
                </a:solidFill>
                <a:latin typeface="+mn-lt"/>
                <a:ea typeface="+mn-ea"/>
                <a:cs typeface="+mn-cs"/>
              </a:defRPr>
            </a:lvl4pPr>
            <a:lvl5pPr marL="4319923" indent="-479991" algn="l" defTabSz="1919966" rtl="0" eaLnBrk="1" latinLnBrk="0" hangingPunct="1">
              <a:spcBef>
                <a:spcPct val="20000"/>
              </a:spcBef>
              <a:buFont typeface="Arial" pitchFamily="34" charset="0"/>
              <a:buChar char="»"/>
              <a:defRPr sz="4199" kern="1200">
                <a:solidFill>
                  <a:schemeClr val="tx1"/>
                </a:solidFill>
                <a:latin typeface="+mn-lt"/>
                <a:ea typeface="+mn-ea"/>
                <a:cs typeface="+mn-cs"/>
              </a:defRPr>
            </a:lvl5pPr>
            <a:lvl6pPr marL="5279906" indent="-479991" algn="l" defTabSz="1919966" rtl="0" eaLnBrk="1" latinLnBrk="0" hangingPunct="1">
              <a:spcBef>
                <a:spcPct val="20000"/>
              </a:spcBef>
              <a:buFont typeface="Arial" pitchFamily="34" charset="0"/>
              <a:buChar char="•"/>
              <a:defRPr sz="4199" kern="1200">
                <a:solidFill>
                  <a:schemeClr val="tx1"/>
                </a:solidFill>
                <a:latin typeface="+mn-lt"/>
                <a:ea typeface="+mn-ea"/>
                <a:cs typeface="+mn-cs"/>
              </a:defRPr>
            </a:lvl6pPr>
            <a:lvl7pPr marL="6239888" indent="-479991" algn="l" defTabSz="1919966" rtl="0" eaLnBrk="1" latinLnBrk="0" hangingPunct="1">
              <a:spcBef>
                <a:spcPct val="20000"/>
              </a:spcBef>
              <a:buFont typeface="Arial" pitchFamily="34" charset="0"/>
              <a:buChar char="•"/>
              <a:defRPr sz="4199" kern="1200">
                <a:solidFill>
                  <a:schemeClr val="tx1"/>
                </a:solidFill>
                <a:latin typeface="+mn-lt"/>
                <a:ea typeface="+mn-ea"/>
                <a:cs typeface="+mn-cs"/>
              </a:defRPr>
            </a:lvl7pPr>
            <a:lvl8pPr marL="7199871" indent="-479991" algn="l" defTabSz="1919966" rtl="0" eaLnBrk="1" latinLnBrk="0" hangingPunct="1">
              <a:spcBef>
                <a:spcPct val="20000"/>
              </a:spcBef>
              <a:buFont typeface="Arial" pitchFamily="34" charset="0"/>
              <a:buChar char="•"/>
              <a:defRPr sz="4199" kern="1200">
                <a:solidFill>
                  <a:schemeClr val="tx1"/>
                </a:solidFill>
                <a:latin typeface="+mn-lt"/>
                <a:ea typeface="+mn-ea"/>
                <a:cs typeface="+mn-cs"/>
              </a:defRPr>
            </a:lvl8pPr>
            <a:lvl9pPr marL="8159854" indent="-479991" algn="l" defTabSz="1919966" rtl="0" eaLnBrk="1" latinLnBrk="0" hangingPunct="1">
              <a:spcBef>
                <a:spcPct val="20000"/>
              </a:spcBef>
              <a:buFont typeface="Arial" pitchFamily="34" charset="0"/>
              <a:buChar char="•"/>
              <a:defRPr sz="4199" kern="1200">
                <a:solidFill>
                  <a:schemeClr val="tx1"/>
                </a:solidFill>
                <a:latin typeface="+mn-lt"/>
                <a:ea typeface="+mn-ea"/>
                <a:cs typeface="+mn-cs"/>
              </a:defRPr>
            </a:lvl9pPr>
          </a:lstStyle>
          <a:p>
            <a:pPr marL="0" marR="0" lvl="0" indent="0" algn="l" defTabSz="1919966" rtl="0" eaLnBrk="1" fontAlgn="auto" latinLnBrk="0" hangingPunct="1">
              <a:lnSpc>
                <a:spcPct val="100000"/>
              </a:lnSpc>
              <a:spcBef>
                <a:spcPct val="20000"/>
              </a:spcBef>
              <a:spcAft>
                <a:spcPts val="0"/>
              </a:spcAft>
              <a:buClrTx/>
              <a:buSzTx/>
              <a:buFont typeface="Arial" pitchFamily="34" charset="0"/>
              <a:buNone/>
              <a:tabLst/>
              <a:defRPr/>
            </a:pPr>
            <a:endParaRPr kumimoji="0" lang="en-US" altLang="zh-CN" sz="1693" b="1" i="0" u="none" strike="noStrike" kern="1200" cap="none" spc="0" normalizeH="0" baseline="0" noProof="0" dirty="0">
              <a:ln>
                <a:noFill/>
              </a:ln>
              <a:solidFill>
                <a:prstClr val="black"/>
              </a:solidFill>
              <a:effectLst/>
              <a:uLnTx/>
              <a:uFillTx/>
              <a:latin typeface="Arial"/>
              <a:ea typeface="微软雅黑"/>
              <a:cs typeface="+mn-ea"/>
              <a:sym typeface="+mn-lt"/>
            </a:endParaRPr>
          </a:p>
        </p:txBody>
      </p:sp>
      <p:sp>
        <p:nvSpPr>
          <p:cNvPr id="84" name="文本框 60"/>
          <p:cNvSpPr txBox="1"/>
          <p:nvPr/>
        </p:nvSpPr>
        <p:spPr>
          <a:xfrm>
            <a:off x="424335" y="1323554"/>
            <a:ext cx="8199609" cy="400110"/>
          </a:xfrm>
          <a:prstGeom prst="rect">
            <a:avLst/>
          </a:prstGeom>
          <a:solidFill>
            <a:srgbClr val="31597F"/>
          </a:solidFill>
        </p:spPr>
        <p:txBody>
          <a:bodyPr wrap="square" rtlCol="0">
            <a:spAutoFit/>
          </a:bodyPr>
          <a:lstStyle/>
          <a:p>
            <a:pPr marL="0" marR="0" lvl="0" indent="0" algn="ctr" defTabSz="914400" rtl="0" eaLnBrk="1" fontAlgn="auto" latinLnBrk="0" hangingPunct="1">
              <a:buClrTx/>
              <a:buSzTx/>
              <a:buFontTx/>
              <a:buNone/>
              <a:tabLst/>
              <a:defRPr/>
            </a:pPr>
            <a:r>
              <a:rPr kumimoji="0" sz="2000" b="1" i="0" u="none" strike="noStrike" kern="1200" cap="none" spc="0" normalizeH="0" baseline="0" noProof="0" dirty="0">
                <a:ln>
                  <a:noFill/>
                </a:ln>
                <a:solidFill>
                  <a:prstClr val="white"/>
                </a:solidFill>
                <a:effectLst/>
                <a:uLnTx/>
                <a:uFillTx/>
                <a:latin typeface="Arial"/>
                <a:ea typeface="微软雅黑"/>
                <a:cs typeface="+mn-ea"/>
              </a:rPr>
              <a:t>Full Coverage of Endpoint Management</a:t>
            </a:r>
          </a:p>
        </p:txBody>
      </p:sp>
      <p:sp>
        <p:nvSpPr>
          <p:cNvPr id="85" name="圆角矩形 84"/>
          <p:cNvSpPr/>
          <p:nvPr/>
        </p:nvSpPr>
        <p:spPr>
          <a:xfrm>
            <a:off x="3505877" y="2294968"/>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93"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86" name="Text Box 16"/>
          <p:cNvSpPr txBox="1">
            <a:spLocks noChangeArrowheads="1"/>
          </p:cNvSpPr>
          <p:nvPr/>
        </p:nvSpPr>
        <p:spPr bwMode="auto">
          <a:xfrm>
            <a:off x="3367454" y="2771272"/>
            <a:ext cx="1127538"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Document Operation Control</a:t>
            </a:r>
          </a:p>
        </p:txBody>
      </p:sp>
      <p:sp>
        <p:nvSpPr>
          <p:cNvPr id="92" name="圆角矩形 91"/>
          <p:cNvSpPr/>
          <p:nvPr/>
        </p:nvSpPr>
        <p:spPr>
          <a:xfrm>
            <a:off x="4826080" y="2294968"/>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93"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93" name="Text Box 16"/>
          <p:cNvSpPr txBox="1">
            <a:spLocks noChangeArrowheads="1"/>
          </p:cNvSpPr>
          <p:nvPr/>
        </p:nvSpPr>
        <p:spPr bwMode="auto">
          <a:xfrm>
            <a:off x="4735040" y="2781517"/>
            <a:ext cx="972574" cy="2308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Device Control</a:t>
            </a:r>
          </a:p>
        </p:txBody>
      </p:sp>
      <p:sp>
        <p:nvSpPr>
          <p:cNvPr id="94" name="圆角矩形 93"/>
          <p:cNvSpPr/>
          <p:nvPr/>
        </p:nvSpPr>
        <p:spPr>
          <a:xfrm>
            <a:off x="6146283" y="2294968"/>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93"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95" name="Text Box 16"/>
          <p:cNvSpPr txBox="1">
            <a:spLocks noChangeArrowheads="1"/>
          </p:cNvSpPr>
          <p:nvPr/>
        </p:nvSpPr>
        <p:spPr bwMode="auto">
          <a:xfrm>
            <a:off x="5929123" y="2776763"/>
            <a:ext cx="1221511"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Instant Messaging Control</a:t>
            </a:r>
          </a:p>
        </p:txBody>
      </p:sp>
      <p:sp>
        <p:nvSpPr>
          <p:cNvPr id="96" name="圆角矩形 95"/>
          <p:cNvSpPr/>
          <p:nvPr/>
        </p:nvSpPr>
        <p:spPr>
          <a:xfrm>
            <a:off x="7466486" y="2294968"/>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93"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97" name="Text Box 16"/>
          <p:cNvSpPr txBox="1">
            <a:spLocks noChangeArrowheads="1"/>
          </p:cNvSpPr>
          <p:nvPr/>
        </p:nvSpPr>
        <p:spPr bwMode="auto">
          <a:xfrm>
            <a:off x="7265226" y="2749708"/>
            <a:ext cx="1224521"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Document Printing Control</a:t>
            </a:r>
          </a:p>
        </p:txBody>
      </p:sp>
      <p:sp>
        <p:nvSpPr>
          <p:cNvPr id="98" name="圆角矩形 97"/>
          <p:cNvSpPr/>
          <p:nvPr/>
        </p:nvSpPr>
        <p:spPr>
          <a:xfrm>
            <a:off x="741548" y="2275133"/>
            <a:ext cx="788440" cy="496139"/>
          </a:xfrm>
          <a:prstGeom prst="roundRect">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93"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99" name="Text Box 16"/>
          <p:cNvSpPr txBox="1">
            <a:spLocks noChangeArrowheads="1"/>
          </p:cNvSpPr>
          <p:nvPr/>
        </p:nvSpPr>
        <p:spPr bwMode="auto">
          <a:xfrm>
            <a:off x="436129" y="2769170"/>
            <a:ext cx="1385755"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Document Transparent Encryption</a:t>
            </a:r>
          </a:p>
        </p:txBody>
      </p:sp>
      <p:sp>
        <p:nvSpPr>
          <p:cNvPr id="100" name="圆角矩形 99"/>
          <p:cNvSpPr/>
          <p:nvPr/>
        </p:nvSpPr>
        <p:spPr>
          <a:xfrm>
            <a:off x="1892101" y="2275133"/>
            <a:ext cx="788440" cy="496139"/>
          </a:xfrm>
          <a:prstGeom prst="roundRect">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93"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01" name="Text Box 16"/>
          <p:cNvSpPr txBox="1">
            <a:spLocks noChangeArrowheads="1"/>
          </p:cNvSpPr>
          <p:nvPr/>
        </p:nvSpPr>
        <p:spPr bwMode="auto">
          <a:xfrm>
            <a:off x="1690228" y="2743175"/>
            <a:ext cx="1190060"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Sensitive Content Detection</a:t>
            </a:r>
          </a:p>
        </p:txBody>
      </p:sp>
      <p:sp>
        <p:nvSpPr>
          <p:cNvPr id="102" name="圆角矩形 101"/>
          <p:cNvSpPr/>
          <p:nvPr/>
        </p:nvSpPr>
        <p:spPr>
          <a:xfrm>
            <a:off x="741548" y="3104892"/>
            <a:ext cx="788440" cy="480838"/>
          </a:xfrm>
          <a:prstGeom prst="roundRect">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03" name="Text Box 16"/>
          <p:cNvSpPr txBox="1">
            <a:spLocks noChangeArrowheads="1"/>
          </p:cNvSpPr>
          <p:nvPr/>
        </p:nvSpPr>
        <p:spPr bwMode="auto">
          <a:xfrm>
            <a:off x="603608" y="3585730"/>
            <a:ext cx="1139969"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Endpoint Security Management</a:t>
            </a:r>
          </a:p>
        </p:txBody>
      </p:sp>
      <p:sp>
        <p:nvSpPr>
          <p:cNvPr id="104" name="圆角矩形 103"/>
          <p:cNvSpPr/>
          <p:nvPr/>
        </p:nvSpPr>
        <p:spPr>
          <a:xfrm>
            <a:off x="1892101" y="3104892"/>
            <a:ext cx="788440" cy="480838"/>
          </a:xfrm>
          <a:prstGeom prst="roundRect">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05" name="Text Box 16"/>
          <p:cNvSpPr txBox="1">
            <a:spLocks noChangeArrowheads="1"/>
          </p:cNvSpPr>
          <p:nvPr/>
        </p:nvSpPr>
        <p:spPr bwMode="auto">
          <a:xfrm>
            <a:off x="1839715" y="3561200"/>
            <a:ext cx="972574"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Access Gateway</a:t>
            </a:r>
          </a:p>
        </p:txBody>
      </p:sp>
      <p:sp>
        <p:nvSpPr>
          <p:cNvPr id="106" name="圆角矩形 105"/>
          <p:cNvSpPr/>
          <p:nvPr/>
        </p:nvSpPr>
        <p:spPr>
          <a:xfrm>
            <a:off x="741548" y="3963916"/>
            <a:ext cx="788440" cy="407341"/>
          </a:xfrm>
          <a:prstGeom prst="roundRect">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07" name="Text Box 16"/>
          <p:cNvSpPr txBox="1">
            <a:spLocks noChangeArrowheads="1"/>
          </p:cNvSpPr>
          <p:nvPr/>
        </p:nvSpPr>
        <p:spPr bwMode="auto">
          <a:xfrm>
            <a:off x="622613" y="4378301"/>
            <a:ext cx="972574"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Security Gateway</a:t>
            </a:r>
          </a:p>
        </p:txBody>
      </p:sp>
      <p:sp>
        <p:nvSpPr>
          <p:cNvPr id="108" name="圆角矩形 107"/>
          <p:cNvSpPr/>
          <p:nvPr/>
        </p:nvSpPr>
        <p:spPr>
          <a:xfrm>
            <a:off x="1892101" y="3963916"/>
            <a:ext cx="788440" cy="407341"/>
          </a:xfrm>
          <a:prstGeom prst="roundRect">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09" name="Text Box 16"/>
          <p:cNvSpPr txBox="1">
            <a:spLocks noChangeArrowheads="1"/>
          </p:cNvSpPr>
          <p:nvPr/>
        </p:nvSpPr>
        <p:spPr bwMode="auto">
          <a:xfrm>
            <a:off x="1805599" y="4366462"/>
            <a:ext cx="972574"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Secure USB Drive</a:t>
            </a:r>
          </a:p>
        </p:txBody>
      </p:sp>
      <p:sp>
        <p:nvSpPr>
          <p:cNvPr id="110" name="圆角矩形 109"/>
          <p:cNvSpPr/>
          <p:nvPr/>
        </p:nvSpPr>
        <p:spPr>
          <a:xfrm>
            <a:off x="424335" y="2105184"/>
            <a:ext cx="2560725" cy="4276144"/>
          </a:xfrm>
          <a:prstGeom prst="roundRect">
            <a:avLst>
              <a:gd name="adj" fmla="val 7021"/>
            </a:avLst>
          </a:prstGeom>
          <a:noFill/>
          <a:ln w="952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93" b="0" i="0" u="none" strike="noStrike" kern="1200" cap="none" spc="0" normalizeH="0" baseline="0" noProof="0" dirty="0">
              <a:ln>
                <a:noFill/>
              </a:ln>
              <a:solidFill>
                <a:prstClr val="white"/>
              </a:solidFill>
              <a:effectLst/>
              <a:uLnTx/>
              <a:uFillTx/>
              <a:latin typeface="Arial"/>
              <a:ea typeface="微软雅黑"/>
              <a:cs typeface="+mn-ea"/>
              <a:sym typeface="+mn-lt"/>
            </a:endParaRPr>
          </a:p>
        </p:txBody>
      </p:sp>
      <p:sp>
        <p:nvSpPr>
          <p:cNvPr id="111" name="文本框 110"/>
          <p:cNvSpPr txBox="1"/>
          <p:nvPr/>
        </p:nvSpPr>
        <p:spPr>
          <a:xfrm>
            <a:off x="678726" y="1780010"/>
            <a:ext cx="2084994" cy="338554"/>
          </a:xfrm>
          <a:prstGeom prst="rect">
            <a:avLst/>
          </a:prstGeom>
          <a:noFill/>
        </p:spPr>
        <p:txBody>
          <a:bodyPr wrap="none" rtlCol="0">
            <a:spAutoFit/>
          </a:bodyPr>
          <a:lstStyle/>
          <a:p>
            <a:pPr marL="0" marR="0" lvl="0" indent="0" algn="ctr" defTabSz="914400" rtl="0" eaLnBrk="1" fontAlgn="auto" latinLnBrk="0" hangingPunct="1">
              <a:buClrTx/>
              <a:buSzTx/>
              <a:buFontTx/>
              <a:buNone/>
              <a:tabLst/>
              <a:defRPr/>
            </a:pPr>
            <a:r>
              <a:rPr kumimoji="0" sz="1600" b="1" i="0" u="none" strike="noStrike" kern="1200" cap="none" spc="0" normalizeH="0" baseline="0" noProof="0" dirty="0">
                <a:ln>
                  <a:noFill/>
                </a:ln>
                <a:solidFill>
                  <a:srgbClr val="4F81BD">
                    <a:lumMod val="75000"/>
                  </a:srgbClr>
                </a:solidFill>
                <a:effectLst/>
                <a:uLnTx/>
                <a:uFillTx/>
                <a:latin typeface="Arial"/>
                <a:ea typeface="微软雅黑"/>
                <a:cs typeface="+mn-ea"/>
              </a:rPr>
              <a:t>Ten Major Products</a:t>
            </a:r>
          </a:p>
        </p:txBody>
      </p:sp>
      <p:sp>
        <p:nvSpPr>
          <p:cNvPr id="112" name="文本框 111"/>
          <p:cNvSpPr txBox="1"/>
          <p:nvPr/>
        </p:nvSpPr>
        <p:spPr>
          <a:xfrm>
            <a:off x="4603936" y="1780010"/>
            <a:ext cx="2545889" cy="338554"/>
          </a:xfrm>
          <a:prstGeom prst="rect">
            <a:avLst/>
          </a:prstGeom>
          <a:noFill/>
        </p:spPr>
        <p:txBody>
          <a:bodyPr wrap="none" rtlCol="0">
            <a:spAutoFit/>
          </a:bodyPr>
          <a:lstStyle/>
          <a:p>
            <a:pPr marL="0" marR="0" lvl="0" indent="0" algn="ctr" defTabSz="914400" rtl="0" eaLnBrk="1" fontAlgn="auto" latinLnBrk="0" hangingPunct="1">
              <a:buClrTx/>
              <a:buSzTx/>
              <a:buFontTx/>
              <a:buNone/>
              <a:tabLst/>
              <a:defRPr/>
            </a:pPr>
            <a:r>
              <a:rPr kumimoji="0" sz="1600" b="1" i="0" u="none" strike="noStrike" kern="1200" cap="none" spc="0" normalizeH="0" baseline="0" noProof="0" dirty="0">
                <a:ln>
                  <a:noFill/>
                </a:ln>
                <a:solidFill>
                  <a:srgbClr val="C0504D">
                    <a:lumMod val="75000"/>
                  </a:srgbClr>
                </a:solidFill>
                <a:effectLst/>
                <a:uLnTx/>
                <a:uFillTx/>
                <a:latin typeface="Arial"/>
                <a:ea typeface="微软雅黑"/>
                <a:cs typeface="+mn-ea"/>
              </a:rPr>
              <a:t>Nineteen Major Modules</a:t>
            </a:r>
          </a:p>
        </p:txBody>
      </p:sp>
      <p:pic>
        <p:nvPicPr>
          <p:cNvPr id="113" name="图片 112"/>
          <p:cNvPicPr>
            <a:picLocks noChangeAspect="1"/>
          </p:cNvPicPr>
          <p:nvPr/>
        </p:nvPicPr>
        <p:blipFill>
          <a:blip r:embed="rId2"/>
          <a:stretch>
            <a:fillRect/>
          </a:stretch>
        </p:blipFill>
        <p:spPr>
          <a:xfrm>
            <a:off x="1041679" y="2355023"/>
            <a:ext cx="258827" cy="317640"/>
          </a:xfrm>
          <a:prstGeom prst="rect">
            <a:avLst/>
          </a:prstGeom>
        </p:spPr>
      </p:pic>
      <p:pic>
        <p:nvPicPr>
          <p:cNvPr id="114" name="图片 113"/>
          <p:cNvPicPr>
            <a:picLocks noChangeAspect="1"/>
          </p:cNvPicPr>
          <p:nvPr/>
        </p:nvPicPr>
        <p:blipFill>
          <a:blip r:embed="rId3"/>
          <a:stretch>
            <a:fillRect/>
          </a:stretch>
        </p:blipFill>
        <p:spPr>
          <a:xfrm>
            <a:off x="2080800" y="2419797"/>
            <a:ext cx="410101" cy="228702"/>
          </a:xfrm>
          <a:prstGeom prst="rect">
            <a:avLst/>
          </a:prstGeom>
        </p:spPr>
      </p:pic>
      <p:pic>
        <p:nvPicPr>
          <p:cNvPr id="115" name="图片 114"/>
          <p:cNvPicPr>
            <a:picLocks noChangeAspect="1"/>
          </p:cNvPicPr>
          <p:nvPr/>
        </p:nvPicPr>
        <p:blipFill>
          <a:blip r:embed="rId4"/>
          <a:stretch>
            <a:fillRect/>
          </a:stretch>
        </p:blipFill>
        <p:spPr>
          <a:xfrm>
            <a:off x="1004438" y="3204735"/>
            <a:ext cx="275134" cy="248659"/>
          </a:xfrm>
          <a:prstGeom prst="rect">
            <a:avLst/>
          </a:prstGeom>
        </p:spPr>
      </p:pic>
      <p:pic>
        <p:nvPicPr>
          <p:cNvPr id="116" name="图片 115"/>
          <p:cNvPicPr>
            <a:picLocks noChangeAspect="1"/>
          </p:cNvPicPr>
          <p:nvPr/>
        </p:nvPicPr>
        <p:blipFill>
          <a:blip r:embed="rId5"/>
          <a:stretch>
            <a:fillRect/>
          </a:stretch>
        </p:blipFill>
        <p:spPr>
          <a:xfrm>
            <a:off x="2192794" y="3214903"/>
            <a:ext cx="245419" cy="265723"/>
          </a:xfrm>
          <a:prstGeom prst="rect">
            <a:avLst/>
          </a:prstGeom>
        </p:spPr>
      </p:pic>
      <p:pic>
        <p:nvPicPr>
          <p:cNvPr id="117" name="图片 116"/>
          <p:cNvPicPr>
            <a:picLocks noChangeAspect="1"/>
          </p:cNvPicPr>
          <p:nvPr/>
        </p:nvPicPr>
        <p:blipFill>
          <a:blip r:embed="rId6"/>
          <a:stretch>
            <a:fillRect/>
          </a:stretch>
        </p:blipFill>
        <p:spPr>
          <a:xfrm>
            <a:off x="983676" y="4020528"/>
            <a:ext cx="295200" cy="294878"/>
          </a:xfrm>
          <a:prstGeom prst="rect">
            <a:avLst/>
          </a:prstGeom>
        </p:spPr>
      </p:pic>
      <p:pic>
        <p:nvPicPr>
          <p:cNvPr id="118" name="图片 117"/>
          <p:cNvPicPr>
            <a:picLocks noChangeAspect="1"/>
          </p:cNvPicPr>
          <p:nvPr/>
        </p:nvPicPr>
        <p:blipFill>
          <a:blip r:embed="rId7"/>
          <a:stretch>
            <a:fillRect/>
          </a:stretch>
        </p:blipFill>
        <p:spPr>
          <a:xfrm>
            <a:off x="2074484" y="4080767"/>
            <a:ext cx="421548" cy="195505"/>
          </a:xfrm>
          <a:prstGeom prst="rect">
            <a:avLst/>
          </a:prstGeom>
        </p:spPr>
      </p:pic>
      <p:sp>
        <p:nvSpPr>
          <p:cNvPr id="119" name="圆角矩形 118"/>
          <p:cNvSpPr/>
          <p:nvPr/>
        </p:nvSpPr>
        <p:spPr>
          <a:xfrm>
            <a:off x="3505877" y="3178225"/>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20" name="Text Box 16"/>
          <p:cNvSpPr txBox="1">
            <a:spLocks noChangeArrowheads="1"/>
          </p:cNvSpPr>
          <p:nvPr/>
        </p:nvSpPr>
        <p:spPr bwMode="auto">
          <a:xfrm>
            <a:off x="3410288" y="3645024"/>
            <a:ext cx="972574" cy="2308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Email Control</a:t>
            </a:r>
          </a:p>
        </p:txBody>
      </p:sp>
      <p:sp>
        <p:nvSpPr>
          <p:cNvPr id="121" name="圆角矩形 120"/>
          <p:cNvSpPr/>
          <p:nvPr/>
        </p:nvSpPr>
        <p:spPr>
          <a:xfrm>
            <a:off x="4826080" y="3178225"/>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22" name="Text Box 16"/>
          <p:cNvSpPr txBox="1">
            <a:spLocks noChangeArrowheads="1"/>
          </p:cNvSpPr>
          <p:nvPr/>
        </p:nvSpPr>
        <p:spPr bwMode="auto">
          <a:xfrm>
            <a:off x="4657189" y="3645024"/>
            <a:ext cx="1177644"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Removable Storage Control</a:t>
            </a:r>
          </a:p>
        </p:txBody>
      </p:sp>
      <p:sp>
        <p:nvSpPr>
          <p:cNvPr id="123" name="圆角矩形 122"/>
          <p:cNvSpPr/>
          <p:nvPr/>
        </p:nvSpPr>
        <p:spPr>
          <a:xfrm>
            <a:off x="6146283" y="3178225"/>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24" name="Text Box 16"/>
          <p:cNvSpPr txBox="1">
            <a:spLocks noChangeArrowheads="1"/>
          </p:cNvSpPr>
          <p:nvPr/>
        </p:nvSpPr>
        <p:spPr bwMode="auto">
          <a:xfrm>
            <a:off x="5834833" y="3645024"/>
            <a:ext cx="1410093" cy="2308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Web Browsing Control</a:t>
            </a:r>
          </a:p>
        </p:txBody>
      </p:sp>
      <p:sp>
        <p:nvSpPr>
          <p:cNvPr id="125" name="圆角矩形 124"/>
          <p:cNvSpPr/>
          <p:nvPr/>
        </p:nvSpPr>
        <p:spPr>
          <a:xfrm>
            <a:off x="7466486" y="3178225"/>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26" name="Text Box 16"/>
          <p:cNvSpPr txBox="1">
            <a:spLocks noChangeArrowheads="1"/>
          </p:cNvSpPr>
          <p:nvPr/>
        </p:nvSpPr>
        <p:spPr bwMode="auto">
          <a:xfrm>
            <a:off x="7274211" y="3639185"/>
            <a:ext cx="1224519" cy="2308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Application Control</a:t>
            </a:r>
          </a:p>
        </p:txBody>
      </p:sp>
      <p:sp>
        <p:nvSpPr>
          <p:cNvPr id="127" name="圆角矩形 126"/>
          <p:cNvSpPr/>
          <p:nvPr/>
        </p:nvSpPr>
        <p:spPr>
          <a:xfrm>
            <a:off x="3505877" y="4007756"/>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28" name="Text Box 16"/>
          <p:cNvSpPr txBox="1">
            <a:spLocks noChangeArrowheads="1"/>
          </p:cNvSpPr>
          <p:nvPr/>
        </p:nvSpPr>
        <p:spPr bwMode="auto">
          <a:xfrm>
            <a:off x="3313194" y="4470557"/>
            <a:ext cx="1223646"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Network Traffic Control</a:t>
            </a:r>
          </a:p>
        </p:txBody>
      </p:sp>
      <p:sp>
        <p:nvSpPr>
          <p:cNvPr id="129" name="圆角矩形 128"/>
          <p:cNvSpPr/>
          <p:nvPr/>
        </p:nvSpPr>
        <p:spPr>
          <a:xfrm>
            <a:off x="4826080" y="4007756"/>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30" name="Text Box 16"/>
          <p:cNvSpPr txBox="1">
            <a:spLocks noChangeArrowheads="1"/>
          </p:cNvSpPr>
          <p:nvPr/>
        </p:nvSpPr>
        <p:spPr bwMode="auto">
          <a:xfrm>
            <a:off x="4788165" y="4454345"/>
            <a:ext cx="972574"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Screen Monitoring</a:t>
            </a:r>
          </a:p>
        </p:txBody>
      </p:sp>
      <p:sp>
        <p:nvSpPr>
          <p:cNvPr id="131" name="圆角矩形 130"/>
          <p:cNvSpPr/>
          <p:nvPr/>
        </p:nvSpPr>
        <p:spPr>
          <a:xfrm>
            <a:off x="6146283" y="4007756"/>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32" name="Text Box 16"/>
          <p:cNvSpPr txBox="1">
            <a:spLocks noChangeArrowheads="1"/>
          </p:cNvSpPr>
          <p:nvPr/>
        </p:nvSpPr>
        <p:spPr bwMode="auto">
          <a:xfrm>
            <a:off x="6074299" y="4480513"/>
            <a:ext cx="972574"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Asset Management</a:t>
            </a:r>
          </a:p>
        </p:txBody>
      </p:sp>
      <p:sp>
        <p:nvSpPr>
          <p:cNvPr id="133" name="圆角矩形 132"/>
          <p:cNvSpPr/>
          <p:nvPr/>
        </p:nvSpPr>
        <p:spPr>
          <a:xfrm>
            <a:off x="7466486" y="4007756"/>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34" name="Text Box 16"/>
          <p:cNvSpPr txBox="1">
            <a:spLocks noChangeArrowheads="1"/>
          </p:cNvSpPr>
          <p:nvPr/>
        </p:nvSpPr>
        <p:spPr bwMode="auto">
          <a:xfrm>
            <a:off x="7370897" y="4470557"/>
            <a:ext cx="972574"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Remote Maintenance</a:t>
            </a:r>
          </a:p>
        </p:txBody>
      </p:sp>
      <p:sp>
        <p:nvSpPr>
          <p:cNvPr id="135" name="圆角矩形 134"/>
          <p:cNvSpPr/>
          <p:nvPr/>
        </p:nvSpPr>
        <p:spPr>
          <a:xfrm>
            <a:off x="3505877" y="4821150"/>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36" name="Text Box 16"/>
          <p:cNvSpPr txBox="1">
            <a:spLocks noChangeArrowheads="1"/>
          </p:cNvSpPr>
          <p:nvPr/>
        </p:nvSpPr>
        <p:spPr bwMode="auto">
          <a:xfrm>
            <a:off x="3428778" y="5339093"/>
            <a:ext cx="1036767" cy="2308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Network Control</a:t>
            </a:r>
          </a:p>
        </p:txBody>
      </p:sp>
      <p:sp>
        <p:nvSpPr>
          <p:cNvPr id="137" name="圆角矩形 136"/>
          <p:cNvSpPr/>
          <p:nvPr/>
        </p:nvSpPr>
        <p:spPr>
          <a:xfrm>
            <a:off x="4849685" y="4834229"/>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38" name="Text Box 16"/>
          <p:cNvSpPr txBox="1">
            <a:spLocks noChangeArrowheads="1"/>
          </p:cNvSpPr>
          <p:nvPr/>
        </p:nvSpPr>
        <p:spPr bwMode="auto">
          <a:xfrm>
            <a:off x="4626995" y="5323364"/>
            <a:ext cx="1324588" cy="2308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Risk Audit Reports</a:t>
            </a:r>
          </a:p>
        </p:txBody>
      </p:sp>
      <p:sp>
        <p:nvSpPr>
          <p:cNvPr id="139" name="圆角矩形 138"/>
          <p:cNvSpPr/>
          <p:nvPr/>
        </p:nvSpPr>
        <p:spPr>
          <a:xfrm>
            <a:off x="6146283" y="4861185"/>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40" name="Text Box 16"/>
          <p:cNvSpPr txBox="1">
            <a:spLocks noChangeArrowheads="1"/>
          </p:cNvSpPr>
          <p:nvPr/>
        </p:nvSpPr>
        <p:spPr bwMode="auto">
          <a:xfrm>
            <a:off x="7391199" y="5341243"/>
            <a:ext cx="972574"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Document Cloud Backup</a:t>
            </a:r>
          </a:p>
        </p:txBody>
      </p:sp>
      <p:sp>
        <p:nvSpPr>
          <p:cNvPr id="141" name="圆角矩形 140"/>
          <p:cNvSpPr/>
          <p:nvPr/>
        </p:nvSpPr>
        <p:spPr>
          <a:xfrm>
            <a:off x="7466486" y="4861185"/>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dirty="0">
              <a:ln>
                <a:noFill/>
              </a:ln>
              <a:solidFill>
                <a:prstClr val="white"/>
              </a:solidFill>
              <a:effectLst/>
              <a:uLnTx/>
              <a:uFillTx/>
              <a:latin typeface="Arial"/>
              <a:ea typeface="微软雅黑"/>
              <a:cs typeface="+mn-ea"/>
              <a:sym typeface="+mn-lt"/>
            </a:endParaRPr>
          </a:p>
        </p:txBody>
      </p:sp>
      <p:sp>
        <p:nvSpPr>
          <p:cNvPr id="142" name="Text Box 16"/>
          <p:cNvSpPr txBox="1">
            <a:spLocks noChangeArrowheads="1"/>
          </p:cNvSpPr>
          <p:nvPr/>
        </p:nvSpPr>
        <p:spPr bwMode="auto">
          <a:xfrm>
            <a:off x="5915083" y="5332335"/>
            <a:ext cx="1371463" cy="2308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Basic Functions</a:t>
            </a:r>
          </a:p>
        </p:txBody>
      </p:sp>
      <p:pic>
        <p:nvPicPr>
          <p:cNvPr id="143" name="图片 142"/>
          <p:cNvPicPr>
            <a:picLocks noChangeAspect="1"/>
          </p:cNvPicPr>
          <p:nvPr/>
        </p:nvPicPr>
        <p:blipFill>
          <a:blip r:embed="rId8"/>
          <a:stretch>
            <a:fillRect/>
          </a:stretch>
        </p:blipFill>
        <p:spPr>
          <a:xfrm>
            <a:off x="3739587" y="3288917"/>
            <a:ext cx="327423" cy="270767"/>
          </a:xfrm>
          <a:prstGeom prst="rect">
            <a:avLst/>
          </a:prstGeom>
        </p:spPr>
      </p:pic>
      <p:pic>
        <p:nvPicPr>
          <p:cNvPr id="144" name="图片 143"/>
          <p:cNvPicPr>
            <a:picLocks noChangeAspect="1"/>
          </p:cNvPicPr>
          <p:nvPr/>
        </p:nvPicPr>
        <p:blipFill>
          <a:blip r:embed="rId9"/>
          <a:stretch>
            <a:fillRect/>
          </a:stretch>
        </p:blipFill>
        <p:spPr>
          <a:xfrm>
            <a:off x="5067673" y="3270366"/>
            <a:ext cx="304492" cy="307869"/>
          </a:xfrm>
          <a:prstGeom prst="rect">
            <a:avLst/>
          </a:prstGeom>
        </p:spPr>
      </p:pic>
      <p:pic>
        <p:nvPicPr>
          <p:cNvPr id="145" name="图片 144"/>
          <p:cNvPicPr>
            <a:picLocks noChangeAspect="1"/>
          </p:cNvPicPr>
          <p:nvPr/>
        </p:nvPicPr>
        <p:blipFill>
          <a:blip r:embed="rId10"/>
          <a:stretch>
            <a:fillRect/>
          </a:stretch>
        </p:blipFill>
        <p:spPr>
          <a:xfrm>
            <a:off x="6397095" y="3266247"/>
            <a:ext cx="319969" cy="316108"/>
          </a:xfrm>
          <a:prstGeom prst="rect">
            <a:avLst/>
          </a:prstGeom>
        </p:spPr>
      </p:pic>
      <p:pic>
        <p:nvPicPr>
          <p:cNvPr id="146" name="图片 145"/>
          <p:cNvPicPr>
            <a:picLocks noChangeAspect="1"/>
          </p:cNvPicPr>
          <p:nvPr/>
        </p:nvPicPr>
        <p:blipFill>
          <a:blip r:embed="rId11"/>
          <a:stretch>
            <a:fillRect/>
          </a:stretch>
        </p:blipFill>
        <p:spPr>
          <a:xfrm>
            <a:off x="7705696" y="3252695"/>
            <a:ext cx="343586" cy="343211"/>
          </a:xfrm>
          <a:prstGeom prst="rect">
            <a:avLst/>
          </a:prstGeom>
        </p:spPr>
      </p:pic>
      <p:pic>
        <p:nvPicPr>
          <p:cNvPr id="147" name="图片 146"/>
          <p:cNvPicPr>
            <a:picLocks noChangeAspect="1"/>
          </p:cNvPicPr>
          <p:nvPr/>
        </p:nvPicPr>
        <p:blipFill>
          <a:blip r:embed="rId12"/>
          <a:stretch>
            <a:fillRect/>
          </a:stretch>
        </p:blipFill>
        <p:spPr>
          <a:xfrm>
            <a:off x="3732964" y="2374527"/>
            <a:ext cx="340668" cy="340296"/>
          </a:xfrm>
          <a:prstGeom prst="rect">
            <a:avLst/>
          </a:prstGeom>
        </p:spPr>
      </p:pic>
      <p:pic>
        <p:nvPicPr>
          <p:cNvPr id="148" name="图片 147"/>
          <p:cNvPicPr>
            <a:picLocks noChangeAspect="1"/>
          </p:cNvPicPr>
          <p:nvPr/>
        </p:nvPicPr>
        <p:blipFill>
          <a:blip r:embed="rId13"/>
          <a:stretch>
            <a:fillRect/>
          </a:stretch>
        </p:blipFill>
        <p:spPr>
          <a:xfrm>
            <a:off x="4968961" y="2368871"/>
            <a:ext cx="501916" cy="351609"/>
          </a:xfrm>
          <a:prstGeom prst="rect">
            <a:avLst/>
          </a:prstGeom>
        </p:spPr>
      </p:pic>
      <p:pic>
        <p:nvPicPr>
          <p:cNvPr id="149" name="图片 148"/>
          <p:cNvPicPr>
            <a:picLocks noChangeAspect="1"/>
          </p:cNvPicPr>
          <p:nvPr/>
        </p:nvPicPr>
        <p:blipFill>
          <a:blip r:embed="rId14"/>
          <a:stretch>
            <a:fillRect/>
          </a:stretch>
        </p:blipFill>
        <p:spPr>
          <a:xfrm>
            <a:off x="6377060" y="2397279"/>
            <a:ext cx="360040" cy="294792"/>
          </a:xfrm>
          <a:prstGeom prst="rect">
            <a:avLst/>
          </a:prstGeom>
        </p:spPr>
      </p:pic>
      <p:pic>
        <p:nvPicPr>
          <p:cNvPr id="150" name="图片 149"/>
          <p:cNvPicPr>
            <a:picLocks noChangeAspect="1"/>
          </p:cNvPicPr>
          <p:nvPr/>
        </p:nvPicPr>
        <p:blipFill>
          <a:blip r:embed="rId15"/>
          <a:stretch>
            <a:fillRect/>
          </a:stretch>
        </p:blipFill>
        <p:spPr>
          <a:xfrm>
            <a:off x="7732705" y="2410684"/>
            <a:ext cx="289568" cy="267983"/>
          </a:xfrm>
          <a:prstGeom prst="rect">
            <a:avLst/>
          </a:prstGeom>
        </p:spPr>
      </p:pic>
      <p:pic>
        <p:nvPicPr>
          <p:cNvPr id="151" name="图片 150"/>
          <p:cNvPicPr>
            <a:picLocks noChangeAspect="1"/>
          </p:cNvPicPr>
          <p:nvPr/>
        </p:nvPicPr>
        <p:blipFill>
          <a:blip r:embed="rId16"/>
          <a:stretch>
            <a:fillRect/>
          </a:stretch>
        </p:blipFill>
        <p:spPr>
          <a:xfrm>
            <a:off x="3736415" y="4894099"/>
            <a:ext cx="333766" cy="333402"/>
          </a:xfrm>
          <a:prstGeom prst="rect">
            <a:avLst/>
          </a:prstGeom>
        </p:spPr>
      </p:pic>
      <p:pic>
        <p:nvPicPr>
          <p:cNvPr id="152" name="图片 151"/>
          <p:cNvPicPr>
            <a:picLocks noChangeAspect="1"/>
          </p:cNvPicPr>
          <p:nvPr/>
        </p:nvPicPr>
        <p:blipFill>
          <a:blip r:embed="rId17"/>
          <a:stretch>
            <a:fillRect/>
          </a:stretch>
        </p:blipFill>
        <p:spPr>
          <a:xfrm>
            <a:off x="5063767" y="4927299"/>
            <a:ext cx="359514" cy="293160"/>
          </a:xfrm>
          <a:prstGeom prst="rect">
            <a:avLst/>
          </a:prstGeom>
        </p:spPr>
      </p:pic>
      <p:pic>
        <p:nvPicPr>
          <p:cNvPr id="153" name="图片 152"/>
          <p:cNvPicPr>
            <a:picLocks noChangeAspect="1"/>
          </p:cNvPicPr>
          <p:nvPr/>
        </p:nvPicPr>
        <p:blipFill>
          <a:blip r:embed="rId18"/>
          <a:stretch>
            <a:fillRect/>
          </a:stretch>
        </p:blipFill>
        <p:spPr>
          <a:xfrm>
            <a:off x="7765178" y="4950574"/>
            <a:ext cx="284104" cy="323464"/>
          </a:xfrm>
          <a:prstGeom prst="rect">
            <a:avLst/>
          </a:prstGeom>
        </p:spPr>
      </p:pic>
      <p:pic>
        <p:nvPicPr>
          <p:cNvPr id="154" name="图片 153"/>
          <p:cNvPicPr>
            <a:picLocks noChangeAspect="1"/>
          </p:cNvPicPr>
          <p:nvPr/>
        </p:nvPicPr>
        <p:blipFill>
          <a:blip r:embed="rId19"/>
          <a:stretch>
            <a:fillRect/>
          </a:stretch>
        </p:blipFill>
        <p:spPr>
          <a:xfrm>
            <a:off x="6414500" y="4963906"/>
            <a:ext cx="274915" cy="274615"/>
          </a:xfrm>
          <a:prstGeom prst="rect">
            <a:avLst/>
          </a:prstGeom>
        </p:spPr>
      </p:pic>
      <p:pic>
        <p:nvPicPr>
          <p:cNvPr id="155" name="图片 154"/>
          <p:cNvPicPr>
            <a:picLocks noChangeAspect="1"/>
          </p:cNvPicPr>
          <p:nvPr/>
        </p:nvPicPr>
        <p:blipFill>
          <a:blip r:embed="rId20"/>
          <a:stretch>
            <a:fillRect/>
          </a:stretch>
        </p:blipFill>
        <p:spPr>
          <a:xfrm>
            <a:off x="3708145" y="4171043"/>
            <a:ext cx="390308" cy="160741"/>
          </a:xfrm>
          <a:prstGeom prst="rect">
            <a:avLst/>
          </a:prstGeom>
        </p:spPr>
      </p:pic>
      <p:pic>
        <p:nvPicPr>
          <p:cNvPr id="156" name="图片 155"/>
          <p:cNvPicPr>
            <a:picLocks noChangeAspect="1"/>
          </p:cNvPicPr>
          <p:nvPr/>
        </p:nvPicPr>
        <p:blipFill>
          <a:blip r:embed="rId21"/>
          <a:stretch>
            <a:fillRect/>
          </a:stretch>
        </p:blipFill>
        <p:spPr>
          <a:xfrm>
            <a:off x="5031027" y="4088720"/>
            <a:ext cx="377784" cy="325387"/>
          </a:xfrm>
          <a:prstGeom prst="rect">
            <a:avLst/>
          </a:prstGeom>
        </p:spPr>
      </p:pic>
      <p:pic>
        <p:nvPicPr>
          <p:cNvPr id="157" name="图片 156"/>
          <p:cNvPicPr>
            <a:picLocks noChangeAspect="1"/>
          </p:cNvPicPr>
          <p:nvPr/>
        </p:nvPicPr>
        <p:blipFill>
          <a:blip r:embed="rId22"/>
          <a:stretch>
            <a:fillRect/>
          </a:stretch>
        </p:blipFill>
        <p:spPr>
          <a:xfrm>
            <a:off x="6388960" y="4097242"/>
            <a:ext cx="336239" cy="308342"/>
          </a:xfrm>
          <a:prstGeom prst="rect">
            <a:avLst/>
          </a:prstGeom>
        </p:spPr>
      </p:pic>
      <p:pic>
        <p:nvPicPr>
          <p:cNvPr id="158" name="图片 157"/>
          <p:cNvPicPr>
            <a:picLocks noChangeAspect="1"/>
          </p:cNvPicPr>
          <p:nvPr/>
        </p:nvPicPr>
        <p:blipFill>
          <a:blip r:embed="rId23"/>
          <a:stretch>
            <a:fillRect/>
          </a:stretch>
        </p:blipFill>
        <p:spPr>
          <a:xfrm>
            <a:off x="7692191" y="4106104"/>
            <a:ext cx="370596" cy="290618"/>
          </a:xfrm>
          <a:prstGeom prst="rect">
            <a:avLst/>
          </a:prstGeom>
        </p:spPr>
      </p:pic>
      <p:sp>
        <p:nvSpPr>
          <p:cNvPr id="76" name="圆角矩形 75"/>
          <p:cNvSpPr/>
          <p:nvPr/>
        </p:nvSpPr>
        <p:spPr>
          <a:xfrm>
            <a:off x="3534319" y="5581265"/>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77" name="Text Box 16"/>
          <p:cNvSpPr txBox="1">
            <a:spLocks noChangeArrowheads="1"/>
          </p:cNvSpPr>
          <p:nvPr/>
        </p:nvSpPr>
        <p:spPr bwMode="auto">
          <a:xfrm>
            <a:off x="3438730" y="6084004"/>
            <a:ext cx="972574"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Software Center</a:t>
            </a:r>
          </a:p>
        </p:txBody>
      </p:sp>
      <p:sp>
        <p:nvSpPr>
          <p:cNvPr id="78" name="圆角矩形 77"/>
          <p:cNvSpPr/>
          <p:nvPr/>
        </p:nvSpPr>
        <p:spPr>
          <a:xfrm>
            <a:off x="4854058" y="5581265"/>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79" name="Text Box 16"/>
          <p:cNvSpPr txBox="1">
            <a:spLocks noChangeArrowheads="1"/>
          </p:cNvSpPr>
          <p:nvPr/>
        </p:nvSpPr>
        <p:spPr bwMode="auto">
          <a:xfrm>
            <a:off x="4621304" y="6045657"/>
            <a:ext cx="1324588"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Watermarking and Traceability</a:t>
            </a:r>
          </a:p>
        </p:txBody>
      </p:sp>
      <p:grpSp>
        <p:nvGrpSpPr>
          <p:cNvPr id="88" name="组合 87"/>
          <p:cNvGrpSpPr/>
          <p:nvPr/>
        </p:nvGrpSpPr>
        <p:grpSpPr>
          <a:xfrm>
            <a:off x="3769250" y="5647193"/>
            <a:ext cx="329203" cy="328649"/>
            <a:chOff x="16282988" y="3711575"/>
            <a:chExt cx="942975" cy="941388"/>
          </a:xfrm>
          <a:solidFill>
            <a:schemeClr val="bg1"/>
          </a:solidFill>
        </p:grpSpPr>
        <p:sp>
          <p:nvSpPr>
            <p:cNvPr id="89" name="Freeform 28"/>
            <p:cNvSpPr>
              <a:spLocks noEditPoints="1"/>
            </p:cNvSpPr>
            <p:nvPr/>
          </p:nvSpPr>
          <p:spPr bwMode="auto">
            <a:xfrm>
              <a:off x="16759238" y="3711575"/>
              <a:ext cx="466725" cy="466725"/>
            </a:xfrm>
            <a:custGeom>
              <a:avLst/>
              <a:gdLst>
                <a:gd name="T0" fmla="*/ 48 w 54"/>
                <a:gd name="T1" fmla="*/ 9 h 54"/>
                <a:gd name="T2" fmla="*/ 38 w 54"/>
                <a:gd name="T3" fmla="*/ 10 h 54"/>
                <a:gd name="T4" fmla="*/ 36 w 54"/>
                <a:gd name="T5" fmla="*/ 4 h 54"/>
                <a:gd name="T6" fmla="*/ 22 w 54"/>
                <a:gd name="T7" fmla="*/ 0 h 54"/>
                <a:gd name="T8" fmla="*/ 18 w 54"/>
                <a:gd name="T9" fmla="*/ 9 h 54"/>
                <a:gd name="T10" fmla="*/ 11 w 54"/>
                <a:gd name="T11" fmla="*/ 7 h 54"/>
                <a:gd name="T12" fmla="*/ 0 w 54"/>
                <a:gd name="T13" fmla="*/ 17 h 54"/>
                <a:gd name="T14" fmla="*/ 2 w 54"/>
                <a:gd name="T15" fmla="*/ 23 h 54"/>
                <a:gd name="T16" fmla="*/ 7 w 54"/>
                <a:gd name="T17" fmla="*/ 28 h 54"/>
                <a:gd name="T18" fmla="*/ 0 w 54"/>
                <a:gd name="T19" fmla="*/ 33 h 54"/>
                <a:gd name="T20" fmla="*/ 5 w 54"/>
                <a:gd name="T21" fmla="*/ 44 h 54"/>
                <a:gd name="T22" fmla="*/ 16 w 54"/>
                <a:gd name="T23" fmla="*/ 43 h 54"/>
                <a:gd name="T24" fmla="*/ 18 w 54"/>
                <a:gd name="T25" fmla="*/ 49 h 54"/>
                <a:gd name="T26" fmla="*/ 32 w 54"/>
                <a:gd name="T27" fmla="*/ 54 h 54"/>
                <a:gd name="T28" fmla="*/ 36 w 54"/>
                <a:gd name="T29" fmla="*/ 44 h 54"/>
                <a:gd name="T30" fmla="*/ 43 w 54"/>
                <a:gd name="T31" fmla="*/ 46 h 54"/>
                <a:gd name="T32" fmla="*/ 53 w 54"/>
                <a:gd name="T33" fmla="*/ 36 h 54"/>
                <a:gd name="T34" fmla="*/ 52 w 54"/>
                <a:gd name="T35" fmla="*/ 30 h 54"/>
                <a:gd name="T36" fmla="*/ 47 w 54"/>
                <a:gd name="T37" fmla="*/ 25 h 54"/>
                <a:gd name="T38" fmla="*/ 53 w 54"/>
                <a:gd name="T39" fmla="*/ 17 h 54"/>
                <a:gd name="T40" fmla="*/ 42 w 54"/>
                <a:gd name="T41" fmla="*/ 25 h 54"/>
                <a:gd name="T42" fmla="*/ 42 w 54"/>
                <a:gd name="T43" fmla="*/ 28 h 54"/>
                <a:gd name="T44" fmla="*/ 49 w 54"/>
                <a:gd name="T45" fmla="*/ 34 h 54"/>
                <a:gd name="T46" fmla="*/ 37 w 54"/>
                <a:gd name="T47" fmla="*/ 38 h 54"/>
                <a:gd name="T48" fmla="*/ 33 w 54"/>
                <a:gd name="T49" fmla="*/ 40 h 54"/>
                <a:gd name="T50" fmla="*/ 31 w 54"/>
                <a:gd name="T51" fmla="*/ 49 h 54"/>
                <a:gd name="T52" fmla="*/ 22 w 54"/>
                <a:gd name="T53" fmla="*/ 41 h 54"/>
                <a:gd name="T54" fmla="*/ 17 w 54"/>
                <a:gd name="T55" fmla="*/ 39 h 54"/>
                <a:gd name="T56" fmla="*/ 9 w 54"/>
                <a:gd name="T57" fmla="*/ 42 h 54"/>
                <a:gd name="T58" fmla="*/ 12 w 54"/>
                <a:gd name="T59" fmla="*/ 30 h 54"/>
                <a:gd name="T60" fmla="*/ 12 w 54"/>
                <a:gd name="T61" fmla="*/ 27 h 54"/>
                <a:gd name="T62" fmla="*/ 12 w 54"/>
                <a:gd name="T63" fmla="*/ 23 h 54"/>
                <a:gd name="T64" fmla="*/ 9 w 54"/>
                <a:gd name="T65" fmla="*/ 12 h 54"/>
                <a:gd name="T66" fmla="*/ 17 w 54"/>
                <a:gd name="T67" fmla="*/ 15 h 54"/>
                <a:gd name="T68" fmla="*/ 22 w 54"/>
                <a:gd name="T69" fmla="*/ 12 h 54"/>
                <a:gd name="T70" fmla="*/ 31 w 54"/>
                <a:gd name="T71" fmla="*/ 4 h 54"/>
                <a:gd name="T72" fmla="*/ 33 w 54"/>
                <a:gd name="T73" fmla="*/ 13 h 54"/>
                <a:gd name="T74" fmla="*/ 37 w 54"/>
                <a:gd name="T75" fmla="*/ 15 h 54"/>
                <a:gd name="T76" fmla="*/ 49 w 54"/>
                <a:gd name="T77" fmla="*/ 19 h 54"/>
                <a:gd name="T78" fmla="*/ 42 w 54"/>
                <a:gd name="T79"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 h="54">
                  <a:moveTo>
                    <a:pt x="53" y="17"/>
                  </a:moveTo>
                  <a:cubicBezTo>
                    <a:pt x="48" y="9"/>
                    <a:pt x="48" y="9"/>
                    <a:pt x="48" y="9"/>
                  </a:cubicBezTo>
                  <a:cubicBezTo>
                    <a:pt x="47" y="7"/>
                    <a:pt x="45" y="6"/>
                    <a:pt x="42" y="7"/>
                  </a:cubicBezTo>
                  <a:cubicBezTo>
                    <a:pt x="38" y="10"/>
                    <a:pt x="38" y="10"/>
                    <a:pt x="38" y="10"/>
                  </a:cubicBezTo>
                  <a:cubicBezTo>
                    <a:pt x="36" y="9"/>
                    <a:pt x="36" y="9"/>
                    <a:pt x="36" y="9"/>
                  </a:cubicBezTo>
                  <a:cubicBezTo>
                    <a:pt x="36" y="4"/>
                    <a:pt x="36" y="4"/>
                    <a:pt x="36" y="4"/>
                  </a:cubicBezTo>
                  <a:cubicBezTo>
                    <a:pt x="36" y="2"/>
                    <a:pt x="34" y="0"/>
                    <a:pt x="32" y="0"/>
                  </a:cubicBezTo>
                  <a:cubicBezTo>
                    <a:pt x="22" y="0"/>
                    <a:pt x="22" y="0"/>
                    <a:pt x="22" y="0"/>
                  </a:cubicBezTo>
                  <a:cubicBezTo>
                    <a:pt x="20" y="0"/>
                    <a:pt x="18" y="2"/>
                    <a:pt x="18" y="4"/>
                  </a:cubicBezTo>
                  <a:cubicBezTo>
                    <a:pt x="18" y="9"/>
                    <a:pt x="18" y="9"/>
                    <a:pt x="18" y="9"/>
                  </a:cubicBezTo>
                  <a:cubicBezTo>
                    <a:pt x="16" y="10"/>
                    <a:pt x="16" y="10"/>
                    <a:pt x="16" y="10"/>
                  </a:cubicBezTo>
                  <a:cubicBezTo>
                    <a:pt x="11" y="7"/>
                    <a:pt x="11" y="7"/>
                    <a:pt x="11" y="7"/>
                  </a:cubicBezTo>
                  <a:cubicBezTo>
                    <a:pt x="9" y="6"/>
                    <a:pt x="7" y="7"/>
                    <a:pt x="5" y="9"/>
                  </a:cubicBezTo>
                  <a:cubicBezTo>
                    <a:pt x="0" y="17"/>
                    <a:pt x="0" y="17"/>
                    <a:pt x="0" y="17"/>
                  </a:cubicBezTo>
                  <a:cubicBezTo>
                    <a:pt x="0" y="18"/>
                    <a:pt x="0" y="19"/>
                    <a:pt x="0" y="20"/>
                  </a:cubicBezTo>
                  <a:cubicBezTo>
                    <a:pt x="0" y="22"/>
                    <a:pt x="1" y="23"/>
                    <a:pt x="2" y="23"/>
                  </a:cubicBezTo>
                  <a:cubicBezTo>
                    <a:pt x="7" y="26"/>
                    <a:pt x="7" y="26"/>
                    <a:pt x="7" y="26"/>
                  </a:cubicBezTo>
                  <a:cubicBezTo>
                    <a:pt x="7" y="28"/>
                    <a:pt x="7" y="28"/>
                    <a:pt x="7" y="28"/>
                  </a:cubicBezTo>
                  <a:cubicBezTo>
                    <a:pt x="2" y="30"/>
                    <a:pt x="2" y="30"/>
                    <a:pt x="2" y="30"/>
                  </a:cubicBezTo>
                  <a:cubicBezTo>
                    <a:pt x="1" y="31"/>
                    <a:pt x="0" y="32"/>
                    <a:pt x="0" y="33"/>
                  </a:cubicBezTo>
                  <a:cubicBezTo>
                    <a:pt x="0" y="34"/>
                    <a:pt x="0" y="35"/>
                    <a:pt x="0" y="36"/>
                  </a:cubicBezTo>
                  <a:cubicBezTo>
                    <a:pt x="5" y="44"/>
                    <a:pt x="5" y="44"/>
                    <a:pt x="5" y="44"/>
                  </a:cubicBezTo>
                  <a:cubicBezTo>
                    <a:pt x="7" y="46"/>
                    <a:pt x="9" y="47"/>
                    <a:pt x="11" y="46"/>
                  </a:cubicBezTo>
                  <a:cubicBezTo>
                    <a:pt x="16" y="43"/>
                    <a:pt x="16" y="43"/>
                    <a:pt x="16" y="43"/>
                  </a:cubicBezTo>
                  <a:cubicBezTo>
                    <a:pt x="18" y="44"/>
                    <a:pt x="18" y="44"/>
                    <a:pt x="18" y="44"/>
                  </a:cubicBezTo>
                  <a:cubicBezTo>
                    <a:pt x="18" y="49"/>
                    <a:pt x="18" y="49"/>
                    <a:pt x="18" y="49"/>
                  </a:cubicBezTo>
                  <a:cubicBezTo>
                    <a:pt x="18" y="52"/>
                    <a:pt x="20" y="54"/>
                    <a:pt x="22" y="54"/>
                  </a:cubicBezTo>
                  <a:cubicBezTo>
                    <a:pt x="32" y="54"/>
                    <a:pt x="32" y="54"/>
                    <a:pt x="32" y="54"/>
                  </a:cubicBezTo>
                  <a:cubicBezTo>
                    <a:pt x="34" y="54"/>
                    <a:pt x="36" y="52"/>
                    <a:pt x="36" y="49"/>
                  </a:cubicBezTo>
                  <a:cubicBezTo>
                    <a:pt x="36" y="44"/>
                    <a:pt x="36" y="44"/>
                    <a:pt x="36" y="44"/>
                  </a:cubicBezTo>
                  <a:cubicBezTo>
                    <a:pt x="38" y="43"/>
                    <a:pt x="38" y="43"/>
                    <a:pt x="38" y="43"/>
                  </a:cubicBezTo>
                  <a:cubicBezTo>
                    <a:pt x="43" y="46"/>
                    <a:pt x="43" y="46"/>
                    <a:pt x="43" y="46"/>
                  </a:cubicBezTo>
                  <a:cubicBezTo>
                    <a:pt x="45" y="47"/>
                    <a:pt x="47" y="46"/>
                    <a:pt x="49" y="44"/>
                  </a:cubicBezTo>
                  <a:cubicBezTo>
                    <a:pt x="53" y="36"/>
                    <a:pt x="53" y="36"/>
                    <a:pt x="53" y="36"/>
                  </a:cubicBezTo>
                  <a:cubicBezTo>
                    <a:pt x="54" y="35"/>
                    <a:pt x="54" y="34"/>
                    <a:pt x="54" y="33"/>
                  </a:cubicBezTo>
                  <a:cubicBezTo>
                    <a:pt x="53" y="32"/>
                    <a:pt x="53" y="31"/>
                    <a:pt x="52" y="30"/>
                  </a:cubicBezTo>
                  <a:cubicBezTo>
                    <a:pt x="47" y="27"/>
                    <a:pt x="47" y="27"/>
                    <a:pt x="47" y="27"/>
                  </a:cubicBezTo>
                  <a:cubicBezTo>
                    <a:pt x="47" y="25"/>
                    <a:pt x="47" y="25"/>
                    <a:pt x="47" y="25"/>
                  </a:cubicBezTo>
                  <a:cubicBezTo>
                    <a:pt x="52" y="23"/>
                    <a:pt x="52" y="23"/>
                    <a:pt x="52" y="23"/>
                  </a:cubicBezTo>
                  <a:cubicBezTo>
                    <a:pt x="54" y="22"/>
                    <a:pt x="54" y="19"/>
                    <a:pt x="53" y="17"/>
                  </a:cubicBezTo>
                  <a:close/>
                  <a:moveTo>
                    <a:pt x="42" y="23"/>
                  </a:moveTo>
                  <a:cubicBezTo>
                    <a:pt x="42" y="25"/>
                    <a:pt x="42" y="25"/>
                    <a:pt x="42" y="25"/>
                  </a:cubicBezTo>
                  <a:cubicBezTo>
                    <a:pt x="42" y="25"/>
                    <a:pt x="42" y="26"/>
                    <a:pt x="42" y="27"/>
                  </a:cubicBezTo>
                  <a:cubicBezTo>
                    <a:pt x="42" y="27"/>
                    <a:pt x="42" y="28"/>
                    <a:pt x="42" y="28"/>
                  </a:cubicBezTo>
                  <a:cubicBezTo>
                    <a:pt x="42" y="30"/>
                    <a:pt x="42" y="30"/>
                    <a:pt x="42" y="30"/>
                  </a:cubicBezTo>
                  <a:cubicBezTo>
                    <a:pt x="49" y="34"/>
                    <a:pt x="49" y="34"/>
                    <a:pt x="49" y="34"/>
                  </a:cubicBezTo>
                  <a:cubicBezTo>
                    <a:pt x="45" y="42"/>
                    <a:pt x="45" y="42"/>
                    <a:pt x="45" y="42"/>
                  </a:cubicBezTo>
                  <a:cubicBezTo>
                    <a:pt x="37" y="38"/>
                    <a:pt x="37" y="38"/>
                    <a:pt x="37" y="38"/>
                  </a:cubicBezTo>
                  <a:cubicBezTo>
                    <a:pt x="36" y="38"/>
                    <a:pt x="36" y="38"/>
                    <a:pt x="36" y="38"/>
                  </a:cubicBezTo>
                  <a:cubicBezTo>
                    <a:pt x="35" y="39"/>
                    <a:pt x="34" y="40"/>
                    <a:pt x="33" y="40"/>
                  </a:cubicBezTo>
                  <a:cubicBezTo>
                    <a:pt x="31" y="41"/>
                    <a:pt x="31" y="41"/>
                    <a:pt x="31" y="41"/>
                  </a:cubicBezTo>
                  <a:cubicBezTo>
                    <a:pt x="31" y="49"/>
                    <a:pt x="31" y="49"/>
                    <a:pt x="31" y="49"/>
                  </a:cubicBezTo>
                  <a:cubicBezTo>
                    <a:pt x="22" y="49"/>
                    <a:pt x="22" y="49"/>
                    <a:pt x="22" y="49"/>
                  </a:cubicBezTo>
                  <a:cubicBezTo>
                    <a:pt x="22" y="41"/>
                    <a:pt x="22" y="41"/>
                    <a:pt x="22" y="41"/>
                  </a:cubicBezTo>
                  <a:cubicBezTo>
                    <a:pt x="21" y="40"/>
                    <a:pt x="21" y="40"/>
                    <a:pt x="21" y="40"/>
                  </a:cubicBezTo>
                  <a:cubicBezTo>
                    <a:pt x="20" y="40"/>
                    <a:pt x="19" y="39"/>
                    <a:pt x="17" y="39"/>
                  </a:cubicBezTo>
                  <a:cubicBezTo>
                    <a:pt x="16" y="38"/>
                    <a:pt x="16" y="38"/>
                    <a:pt x="16" y="38"/>
                  </a:cubicBezTo>
                  <a:cubicBezTo>
                    <a:pt x="9" y="42"/>
                    <a:pt x="9" y="42"/>
                    <a:pt x="9" y="42"/>
                  </a:cubicBezTo>
                  <a:cubicBezTo>
                    <a:pt x="5" y="34"/>
                    <a:pt x="5" y="34"/>
                    <a:pt x="5" y="34"/>
                  </a:cubicBezTo>
                  <a:cubicBezTo>
                    <a:pt x="12" y="30"/>
                    <a:pt x="12" y="30"/>
                    <a:pt x="12" y="30"/>
                  </a:cubicBezTo>
                  <a:cubicBezTo>
                    <a:pt x="12" y="28"/>
                    <a:pt x="12" y="28"/>
                    <a:pt x="12" y="28"/>
                  </a:cubicBezTo>
                  <a:cubicBezTo>
                    <a:pt x="12" y="28"/>
                    <a:pt x="12" y="27"/>
                    <a:pt x="12" y="27"/>
                  </a:cubicBezTo>
                  <a:cubicBezTo>
                    <a:pt x="12" y="26"/>
                    <a:pt x="12" y="25"/>
                    <a:pt x="12" y="25"/>
                  </a:cubicBezTo>
                  <a:cubicBezTo>
                    <a:pt x="12" y="23"/>
                    <a:pt x="12" y="23"/>
                    <a:pt x="12" y="23"/>
                  </a:cubicBezTo>
                  <a:cubicBezTo>
                    <a:pt x="5" y="19"/>
                    <a:pt x="5" y="19"/>
                    <a:pt x="5" y="19"/>
                  </a:cubicBezTo>
                  <a:cubicBezTo>
                    <a:pt x="9" y="12"/>
                    <a:pt x="9" y="12"/>
                    <a:pt x="9" y="12"/>
                  </a:cubicBezTo>
                  <a:cubicBezTo>
                    <a:pt x="16" y="16"/>
                    <a:pt x="16" y="16"/>
                    <a:pt x="16" y="16"/>
                  </a:cubicBezTo>
                  <a:cubicBezTo>
                    <a:pt x="17" y="15"/>
                    <a:pt x="17" y="15"/>
                    <a:pt x="17" y="15"/>
                  </a:cubicBezTo>
                  <a:cubicBezTo>
                    <a:pt x="19" y="14"/>
                    <a:pt x="20" y="13"/>
                    <a:pt x="21" y="13"/>
                  </a:cubicBezTo>
                  <a:cubicBezTo>
                    <a:pt x="22" y="12"/>
                    <a:pt x="22" y="12"/>
                    <a:pt x="22" y="12"/>
                  </a:cubicBezTo>
                  <a:cubicBezTo>
                    <a:pt x="22" y="4"/>
                    <a:pt x="22" y="4"/>
                    <a:pt x="22" y="4"/>
                  </a:cubicBezTo>
                  <a:cubicBezTo>
                    <a:pt x="31" y="4"/>
                    <a:pt x="31" y="4"/>
                    <a:pt x="31" y="4"/>
                  </a:cubicBezTo>
                  <a:cubicBezTo>
                    <a:pt x="31" y="12"/>
                    <a:pt x="31" y="12"/>
                    <a:pt x="31" y="12"/>
                  </a:cubicBezTo>
                  <a:cubicBezTo>
                    <a:pt x="33" y="13"/>
                    <a:pt x="33" y="13"/>
                    <a:pt x="33" y="13"/>
                  </a:cubicBezTo>
                  <a:cubicBezTo>
                    <a:pt x="34" y="13"/>
                    <a:pt x="35" y="14"/>
                    <a:pt x="36" y="15"/>
                  </a:cubicBezTo>
                  <a:cubicBezTo>
                    <a:pt x="37" y="15"/>
                    <a:pt x="37" y="15"/>
                    <a:pt x="37" y="15"/>
                  </a:cubicBezTo>
                  <a:cubicBezTo>
                    <a:pt x="45" y="12"/>
                    <a:pt x="45" y="12"/>
                    <a:pt x="45" y="12"/>
                  </a:cubicBezTo>
                  <a:cubicBezTo>
                    <a:pt x="49" y="19"/>
                    <a:pt x="49" y="19"/>
                    <a:pt x="49" y="19"/>
                  </a:cubicBezTo>
                  <a:lnTo>
                    <a:pt x="42" y="23"/>
                  </a:lnTo>
                  <a:close/>
                  <a:moveTo>
                    <a:pt x="42" y="23"/>
                  </a:moveTo>
                  <a:cubicBezTo>
                    <a:pt x="42" y="23"/>
                    <a:pt x="42" y="23"/>
                    <a:pt x="42" y="23"/>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solidFill>
                <a:effectLst/>
                <a:uLnTx/>
                <a:uFillTx/>
                <a:latin typeface="Arial"/>
                <a:ea typeface="微软雅黑"/>
                <a:cs typeface="+mn-ea"/>
                <a:sym typeface="+mn-lt"/>
              </a:endParaRPr>
            </a:p>
          </p:txBody>
        </p:sp>
        <p:sp>
          <p:nvSpPr>
            <p:cNvPr id="90" name="Freeform 29"/>
            <p:cNvSpPr>
              <a:spLocks noEditPoints="1"/>
            </p:cNvSpPr>
            <p:nvPr/>
          </p:nvSpPr>
          <p:spPr bwMode="auto">
            <a:xfrm>
              <a:off x="16906875" y="3867150"/>
              <a:ext cx="163512" cy="155575"/>
            </a:xfrm>
            <a:custGeom>
              <a:avLst/>
              <a:gdLst>
                <a:gd name="T0" fmla="*/ 10 w 19"/>
                <a:gd name="T1" fmla="*/ 0 h 18"/>
                <a:gd name="T2" fmla="*/ 2 w 19"/>
                <a:gd name="T3" fmla="*/ 5 h 18"/>
                <a:gd name="T4" fmla="*/ 3 w 19"/>
                <a:gd name="T5" fmla="*/ 15 h 18"/>
                <a:gd name="T6" fmla="*/ 13 w 19"/>
                <a:gd name="T7" fmla="*/ 17 h 18"/>
                <a:gd name="T8" fmla="*/ 19 w 19"/>
                <a:gd name="T9" fmla="*/ 9 h 18"/>
                <a:gd name="T10" fmla="*/ 10 w 19"/>
                <a:gd name="T11" fmla="*/ 0 h 18"/>
                <a:gd name="T12" fmla="*/ 13 w 19"/>
                <a:gd name="T13" fmla="*/ 12 h 18"/>
                <a:gd name="T14" fmla="*/ 10 w 19"/>
                <a:gd name="T15" fmla="*/ 13 h 18"/>
                <a:gd name="T16" fmla="*/ 5 w 19"/>
                <a:gd name="T17" fmla="*/ 8 h 18"/>
                <a:gd name="T18" fmla="*/ 10 w 19"/>
                <a:gd name="T19" fmla="*/ 4 h 18"/>
                <a:gd name="T20" fmla="*/ 14 w 19"/>
                <a:gd name="T21" fmla="*/ 9 h 18"/>
                <a:gd name="T22" fmla="*/ 13 w 19"/>
                <a:gd name="T23"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8">
                  <a:moveTo>
                    <a:pt x="10" y="0"/>
                  </a:moveTo>
                  <a:cubicBezTo>
                    <a:pt x="6" y="0"/>
                    <a:pt x="3" y="2"/>
                    <a:pt x="2" y="5"/>
                  </a:cubicBezTo>
                  <a:cubicBezTo>
                    <a:pt x="0" y="8"/>
                    <a:pt x="1" y="12"/>
                    <a:pt x="3" y="15"/>
                  </a:cubicBezTo>
                  <a:cubicBezTo>
                    <a:pt x="6" y="18"/>
                    <a:pt x="10" y="18"/>
                    <a:pt x="13" y="17"/>
                  </a:cubicBezTo>
                  <a:cubicBezTo>
                    <a:pt x="17" y="15"/>
                    <a:pt x="19" y="12"/>
                    <a:pt x="19" y="9"/>
                  </a:cubicBezTo>
                  <a:cubicBezTo>
                    <a:pt x="19" y="4"/>
                    <a:pt x="15" y="0"/>
                    <a:pt x="10" y="0"/>
                  </a:cubicBezTo>
                  <a:close/>
                  <a:moveTo>
                    <a:pt x="13" y="12"/>
                  </a:moveTo>
                  <a:cubicBezTo>
                    <a:pt x="12" y="13"/>
                    <a:pt x="11" y="13"/>
                    <a:pt x="10" y="13"/>
                  </a:cubicBezTo>
                  <a:cubicBezTo>
                    <a:pt x="7" y="13"/>
                    <a:pt x="5" y="11"/>
                    <a:pt x="5" y="8"/>
                  </a:cubicBezTo>
                  <a:cubicBezTo>
                    <a:pt x="5" y="6"/>
                    <a:pt x="8" y="4"/>
                    <a:pt x="10" y="4"/>
                  </a:cubicBezTo>
                  <a:cubicBezTo>
                    <a:pt x="12" y="4"/>
                    <a:pt x="14" y="6"/>
                    <a:pt x="14" y="9"/>
                  </a:cubicBezTo>
                  <a:cubicBezTo>
                    <a:pt x="14" y="10"/>
                    <a:pt x="14" y="11"/>
                    <a:pt x="13" y="12"/>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solidFill>
                <a:effectLst/>
                <a:uLnTx/>
                <a:uFillTx/>
                <a:latin typeface="Arial"/>
                <a:ea typeface="微软雅黑"/>
                <a:cs typeface="+mn-ea"/>
                <a:sym typeface="+mn-lt"/>
              </a:endParaRPr>
            </a:p>
          </p:txBody>
        </p:sp>
        <p:sp>
          <p:nvSpPr>
            <p:cNvPr id="91" name="Freeform 30"/>
            <p:cNvSpPr>
              <a:spLocks noEditPoints="1"/>
            </p:cNvSpPr>
            <p:nvPr/>
          </p:nvSpPr>
          <p:spPr bwMode="auto">
            <a:xfrm>
              <a:off x="16282988" y="4246563"/>
              <a:ext cx="925512" cy="406400"/>
            </a:xfrm>
            <a:custGeom>
              <a:avLst/>
              <a:gdLst>
                <a:gd name="T0" fmla="*/ 37 w 107"/>
                <a:gd name="T1" fmla="*/ 10 h 47"/>
                <a:gd name="T2" fmla="*/ 37 w 107"/>
                <a:gd name="T3" fmla="*/ 37 h 47"/>
                <a:gd name="T4" fmla="*/ 19 w 107"/>
                <a:gd name="T5" fmla="*/ 37 h 47"/>
                <a:gd name="T6" fmla="*/ 10 w 107"/>
                <a:gd name="T7" fmla="*/ 27 h 47"/>
                <a:gd name="T8" fmla="*/ 10 w 107"/>
                <a:gd name="T9" fmla="*/ 10 h 47"/>
                <a:gd name="T10" fmla="*/ 37 w 107"/>
                <a:gd name="T11" fmla="*/ 10 h 47"/>
                <a:gd name="T12" fmla="*/ 47 w 107"/>
                <a:gd name="T13" fmla="*/ 0 h 47"/>
                <a:gd name="T14" fmla="*/ 0 w 107"/>
                <a:gd name="T15" fmla="*/ 0 h 47"/>
                <a:gd name="T16" fmla="*/ 0 w 107"/>
                <a:gd name="T17" fmla="*/ 27 h 47"/>
                <a:gd name="T18" fmla="*/ 19 w 107"/>
                <a:gd name="T19" fmla="*/ 47 h 47"/>
                <a:gd name="T20" fmla="*/ 47 w 107"/>
                <a:gd name="T21" fmla="*/ 47 h 47"/>
                <a:gd name="T22" fmla="*/ 47 w 107"/>
                <a:gd name="T23" fmla="*/ 0 h 47"/>
                <a:gd name="T24" fmla="*/ 97 w 107"/>
                <a:gd name="T25" fmla="*/ 10 h 47"/>
                <a:gd name="T26" fmla="*/ 97 w 107"/>
                <a:gd name="T27" fmla="*/ 23 h 47"/>
                <a:gd name="T28" fmla="*/ 87 w 107"/>
                <a:gd name="T29" fmla="*/ 37 h 47"/>
                <a:gd name="T30" fmla="*/ 69 w 107"/>
                <a:gd name="T31" fmla="*/ 37 h 47"/>
                <a:gd name="T32" fmla="*/ 69 w 107"/>
                <a:gd name="T33" fmla="*/ 10 h 47"/>
                <a:gd name="T34" fmla="*/ 97 w 107"/>
                <a:gd name="T35" fmla="*/ 10 h 47"/>
                <a:gd name="T36" fmla="*/ 107 w 107"/>
                <a:gd name="T37" fmla="*/ 0 h 47"/>
                <a:gd name="T38" fmla="*/ 59 w 107"/>
                <a:gd name="T39" fmla="*/ 0 h 47"/>
                <a:gd name="T40" fmla="*/ 59 w 107"/>
                <a:gd name="T41" fmla="*/ 47 h 47"/>
                <a:gd name="T42" fmla="*/ 87 w 107"/>
                <a:gd name="T43" fmla="*/ 47 h 47"/>
                <a:gd name="T44" fmla="*/ 107 w 107"/>
                <a:gd name="T45" fmla="*/ 23 h 47"/>
                <a:gd name="T46" fmla="*/ 107 w 107"/>
                <a:gd name="T47" fmla="*/ 0 h 47"/>
                <a:gd name="T48" fmla="*/ 107 w 107"/>
                <a:gd name="T49" fmla="*/ 0 h 47"/>
                <a:gd name="T50" fmla="*/ 107 w 107"/>
                <a:gd name="T5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47">
                  <a:moveTo>
                    <a:pt x="37" y="10"/>
                  </a:moveTo>
                  <a:cubicBezTo>
                    <a:pt x="37" y="37"/>
                    <a:pt x="37" y="37"/>
                    <a:pt x="37" y="37"/>
                  </a:cubicBezTo>
                  <a:cubicBezTo>
                    <a:pt x="19" y="37"/>
                    <a:pt x="19" y="37"/>
                    <a:pt x="19" y="37"/>
                  </a:cubicBezTo>
                  <a:cubicBezTo>
                    <a:pt x="14" y="37"/>
                    <a:pt x="10" y="33"/>
                    <a:pt x="10" y="27"/>
                  </a:cubicBezTo>
                  <a:cubicBezTo>
                    <a:pt x="10" y="10"/>
                    <a:pt x="10" y="10"/>
                    <a:pt x="10" y="10"/>
                  </a:cubicBezTo>
                  <a:cubicBezTo>
                    <a:pt x="37" y="10"/>
                    <a:pt x="37" y="10"/>
                    <a:pt x="37" y="10"/>
                  </a:cubicBezTo>
                  <a:moveTo>
                    <a:pt x="47" y="0"/>
                  </a:moveTo>
                  <a:cubicBezTo>
                    <a:pt x="0" y="0"/>
                    <a:pt x="0" y="0"/>
                    <a:pt x="0" y="0"/>
                  </a:cubicBezTo>
                  <a:cubicBezTo>
                    <a:pt x="0" y="27"/>
                    <a:pt x="0" y="27"/>
                    <a:pt x="0" y="27"/>
                  </a:cubicBezTo>
                  <a:cubicBezTo>
                    <a:pt x="0" y="38"/>
                    <a:pt x="8" y="47"/>
                    <a:pt x="19" y="47"/>
                  </a:cubicBezTo>
                  <a:cubicBezTo>
                    <a:pt x="47" y="47"/>
                    <a:pt x="47" y="47"/>
                    <a:pt x="47" y="47"/>
                  </a:cubicBezTo>
                  <a:lnTo>
                    <a:pt x="47" y="0"/>
                  </a:lnTo>
                  <a:close/>
                  <a:moveTo>
                    <a:pt x="97" y="10"/>
                  </a:moveTo>
                  <a:cubicBezTo>
                    <a:pt x="97" y="23"/>
                    <a:pt x="97" y="23"/>
                    <a:pt x="97" y="23"/>
                  </a:cubicBezTo>
                  <a:cubicBezTo>
                    <a:pt x="97" y="28"/>
                    <a:pt x="92" y="37"/>
                    <a:pt x="87" y="37"/>
                  </a:cubicBezTo>
                  <a:cubicBezTo>
                    <a:pt x="69" y="37"/>
                    <a:pt x="69" y="37"/>
                    <a:pt x="69" y="37"/>
                  </a:cubicBezTo>
                  <a:cubicBezTo>
                    <a:pt x="69" y="10"/>
                    <a:pt x="69" y="10"/>
                    <a:pt x="69" y="10"/>
                  </a:cubicBezTo>
                  <a:cubicBezTo>
                    <a:pt x="97" y="10"/>
                    <a:pt x="97" y="10"/>
                    <a:pt x="97" y="10"/>
                  </a:cubicBezTo>
                  <a:moveTo>
                    <a:pt x="107" y="0"/>
                  </a:moveTo>
                  <a:cubicBezTo>
                    <a:pt x="59" y="0"/>
                    <a:pt x="59" y="0"/>
                    <a:pt x="59" y="0"/>
                  </a:cubicBezTo>
                  <a:cubicBezTo>
                    <a:pt x="59" y="47"/>
                    <a:pt x="59" y="47"/>
                    <a:pt x="59" y="47"/>
                  </a:cubicBezTo>
                  <a:cubicBezTo>
                    <a:pt x="87" y="47"/>
                    <a:pt x="87" y="47"/>
                    <a:pt x="87" y="47"/>
                  </a:cubicBezTo>
                  <a:cubicBezTo>
                    <a:pt x="98" y="47"/>
                    <a:pt x="107" y="34"/>
                    <a:pt x="107" y="23"/>
                  </a:cubicBezTo>
                  <a:lnTo>
                    <a:pt x="107" y="0"/>
                  </a:lnTo>
                  <a:close/>
                  <a:moveTo>
                    <a:pt x="107" y="0"/>
                  </a:moveTo>
                  <a:cubicBezTo>
                    <a:pt x="107" y="0"/>
                    <a:pt x="107" y="0"/>
                    <a:pt x="107" y="0"/>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solidFill>
                <a:effectLst/>
                <a:uLnTx/>
                <a:uFillTx/>
                <a:latin typeface="Arial"/>
                <a:ea typeface="微软雅黑"/>
                <a:cs typeface="+mn-ea"/>
                <a:sym typeface="+mn-lt"/>
              </a:endParaRPr>
            </a:p>
          </p:txBody>
        </p:sp>
        <p:sp>
          <p:nvSpPr>
            <p:cNvPr id="159" name="Freeform 31"/>
            <p:cNvSpPr>
              <a:spLocks noEditPoints="1"/>
            </p:cNvSpPr>
            <p:nvPr/>
          </p:nvSpPr>
          <p:spPr bwMode="auto">
            <a:xfrm>
              <a:off x="16282988" y="3729038"/>
              <a:ext cx="406400" cy="414338"/>
            </a:xfrm>
            <a:custGeom>
              <a:avLst/>
              <a:gdLst>
                <a:gd name="T0" fmla="*/ 37 w 47"/>
                <a:gd name="T1" fmla="*/ 10 h 48"/>
                <a:gd name="T2" fmla="*/ 37 w 47"/>
                <a:gd name="T3" fmla="*/ 38 h 48"/>
                <a:gd name="T4" fmla="*/ 10 w 47"/>
                <a:gd name="T5" fmla="*/ 38 h 48"/>
                <a:gd name="T6" fmla="*/ 10 w 47"/>
                <a:gd name="T7" fmla="*/ 20 h 48"/>
                <a:gd name="T8" fmla="*/ 19 w 47"/>
                <a:gd name="T9" fmla="*/ 10 h 48"/>
                <a:gd name="T10" fmla="*/ 37 w 47"/>
                <a:gd name="T11" fmla="*/ 10 h 48"/>
                <a:gd name="T12" fmla="*/ 47 w 47"/>
                <a:gd name="T13" fmla="*/ 0 h 48"/>
                <a:gd name="T14" fmla="*/ 19 w 47"/>
                <a:gd name="T15" fmla="*/ 0 h 48"/>
                <a:gd name="T16" fmla="*/ 0 w 47"/>
                <a:gd name="T17" fmla="*/ 20 h 48"/>
                <a:gd name="T18" fmla="*/ 0 w 47"/>
                <a:gd name="T19" fmla="*/ 48 h 48"/>
                <a:gd name="T20" fmla="*/ 47 w 47"/>
                <a:gd name="T21" fmla="*/ 48 h 48"/>
                <a:gd name="T22" fmla="*/ 47 w 47"/>
                <a:gd name="T23" fmla="*/ 0 h 48"/>
                <a:gd name="T24" fmla="*/ 47 w 47"/>
                <a:gd name="T25" fmla="*/ 0 h 48"/>
                <a:gd name="T26" fmla="*/ 47 w 47"/>
                <a:gd name="T2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48">
                  <a:moveTo>
                    <a:pt x="37" y="10"/>
                  </a:moveTo>
                  <a:cubicBezTo>
                    <a:pt x="37" y="38"/>
                    <a:pt x="37" y="38"/>
                    <a:pt x="37" y="38"/>
                  </a:cubicBezTo>
                  <a:cubicBezTo>
                    <a:pt x="10" y="38"/>
                    <a:pt x="10" y="38"/>
                    <a:pt x="10" y="38"/>
                  </a:cubicBezTo>
                  <a:cubicBezTo>
                    <a:pt x="10" y="20"/>
                    <a:pt x="10" y="20"/>
                    <a:pt x="10" y="20"/>
                  </a:cubicBezTo>
                  <a:cubicBezTo>
                    <a:pt x="10" y="15"/>
                    <a:pt x="14" y="10"/>
                    <a:pt x="19" y="10"/>
                  </a:cubicBezTo>
                  <a:cubicBezTo>
                    <a:pt x="37" y="10"/>
                    <a:pt x="37" y="10"/>
                    <a:pt x="37" y="10"/>
                  </a:cubicBezTo>
                  <a:moveTo>
                    <a:pt x="47" y="0"/>
                  </a:moveTo>
                  <a:cubicBezTo>
                    <a:pt x="19" y="0"/>
                    <a:pt x="19" y="0"/>
                    <a:pt x="19" y="0"/>
                  </a:cubicBezTo>
                  <a:cubicBezTo>
                    <a:pt x="8" y="0"/>
                    <a:pt x="0" y="9"/>
                    <a:pt x="0" y="20"/>
                  </a:cubicBezTo>
                  <a:cubicBezTo>
                    <a:pt x="0" y="48"/>
                    <a:pt x="0" y="48"/>
                    <a:pt x="0" y="48"/>
                  </a:cubicBezTo>
                  <a:cubicBezTo>
                    <a:pt x="47" y="48"/>
                    <a:pt x="47" y="48"/>
                    <a:pt x="47" y="48"/>
                  </a:cubicBezTo>
                  <a:lnTo>
                    <a:pt x="47" y="0"/>
                  </a:lnTo>
                  <a:close/>
                  <a:moveTo>
                    <a:pt x="47" y="0"/>
                  </a:moveTo>
                  <a:cubicBezTo>
                    <a:pt x="47" y="0"/>
                    <a:pt x="47" y="0"/>
                    <a:pt x="47" y="0"/>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solidFill>
                <a:effectLst/>
                <a:uLnTx/>
                <a:uFillTx/>
                <a:latin typeface="Arial"/>
                <a:ea typeface="微软雅黑"/>
                <a:cs typeface="+mn-ea"/>
                <a:sym typeface="+mn-lt"/>
              </a:endParaRPr>
            </a:p>
          </p:txBody>
        </p:sp>
      </p:grpSp>
      <p:sp>
        <p:nvSpPr>
          <p:cNvPr id="160" name="Freeform 35"/>
          <p:cNvSpPr>
            <a:spLocks noEditPoints="1"/>
          </p:cNvSpPr>
          <p:nvPr/>
        </p:nvSpPr>
        <p:spPr bwMode="auto">
          <a:xfrm>
            <a:off x="5128803" y="5696823"/>
            <a:ext cx="243362" cy="267918"/>
          </a:xfrm>
          <a:custGeom>
            <a:avLst/>
            <a:gdLst>
              <a:gd name="T0" fmla="*/ 1502 w 1579"/>
              <a:gd name="T1" fmla="*/ 0 h 1744"/>
              <a:gd name="T2" fmla="*/ 76 w 1579"/>
              <a:gd name="T3" fmla="*/ 0 h 1744"/>
              <a:gd name="T4" fmla="*/ 22 w 1579"/>
              <a:gd name="T5" fmla="*/ 23 h 1744"/>
              <a:gd name="T6" fmla="*/ 0 w 1579"/>
              <a:gd name="T7" fmla="*/ 77 h 1744"/>
              <a:gd name="T8" fmla="*/ 0 w 1579"/>
              <a:gd name="T9" fmla="*/ 1664 h 1744"/>
              <a:gd name="T10" fmla="*/ 41 w 1579"/>
              <a:gd name="T11" fmla="*/ 1731 h 1744"/>
              <a:gd name="T12" fmla="*/ 121 w 1579"/>
              <a:gd name="T13" fmla="*/ 1724 h 1744"/>
              <a:gd name="T14" fmla="*/ 789 w 1579"/>
              <a:gd name="T15" fmla="*/ 1242 h 1744"/>
              <a:gd name="T16" fmla="*/ 1457 w 1579"/>
              <a:gd name="T17" fmla="*/ 1725 h 1744"/>
              <a:gd name="T18" fmla="*/ 1502 w 1579"/>
              <a:gd name="T19" fmla="*/ 1739 h 1744"/>
              <a:gd name="T20" fmla="*/ 1579 w 1579"/>
              <a:gd name="T21" fmla="*/ 1663 h 1744"/>
              <a:gd name="T22" fmla="*/ 1579 w 1579"/>
              <a:gd name="T23" fmla="*/ 77 h 1744"/>
              <a:gd name="T24" fmla="*/ 1502 w 1579"/>
              <a:gd name="T25" fmla="*/ 0 h 1744"/>
              <a:gd name="T26" fmla="*/ 1121 w 1579"/>
              <a:gd name="T27" fmla="*/ 869 h 1744"/>
              <a:gd name="T28" fmla="*/ 458 w 1579"/>
              <a:gd name="T29" fmla="*/ 869 h 1744"/>
              <a:gd name="T30" fmla="*/ 411 w 1579"/>
              <a:gd name="T31" fmla="*/ 849 h 1744"/>
              <a:gd name="T32" fmla="*/ 392 w 1579"/>
              <a:gd name="T33" fmla="*/ 803 h 1744"/>
              <a:gd name="T34" fmla="*/ 458 w 1579"/>
              <a:gd name="T35" fmla="*/ 737 h 1744"/>
              <a:gd name="T36" fmla="*/ 1121 w 1579"/>
              <a:gd name="T37" fmla="*/ 737 h 1744"/>
              <a:gd name="T38" fmla="*/ 1183 w 1579"/>
              <a:gd name="T39" fmla="*/ 803 h 1744"/>
              <a:gd name="T40" fmla="*/ 1121 w 1579"/>
              <a:gd name="T41" fmla="*/ 869 h 1744"/>
              <a:gd name="T42" fmla="*/ 1121 w 1579"/>
              <a:gd name="T43" fmla="*/ 446 h 1744"/>
              <a:gd name="T44" fmla="*/ 458 w 1579"/>
              <a:gd name="T45" fmla="*/ 446 h 1744"/>
              <a:gd name="T46" fmla="*/ 392 w 1579"/>
              <a:gd name="T47" fmla="*/ 380 h 1744"/>
              <a:gd name="T48" fmla="*/ 411 w 1579"/>
              <a:gd name="T49" fmla="*/ 334 h 1744"/>
              <a:gd name="T50" fmla="*/ 458 w 1579"/>
              <a:gd name="T51" fmla="*/ 315 h 1744"/>
              <a:gd name="T52" fmla="*/ 1121 w 1579"/>
              <a:gd name="T53" fmla="*/ 315 h 1744"/>
              <a:gd name="T54" fmla="*/ 1183 w 1579"/>
              <a:gd name="T55" fmla="*/ 380 h 1744"/>
              <a:gd name="T56" fmla="*/ 1121 w 1579"/>
              <a:gd name="T57" fmla="*/ 446 h 1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9" h="1744">
                <a:moveTo>
                  <a:pt x="1502" y="0"/>
                </a:moveTo>
                <a:cubicBezTo>
                  <a:pt x="76" y="0"/>
                  <a:pt x="76" y="0"/>
                  <a:pt x="76" y="0"/>
                </a:cubicBezTo>
                <a:cubicBezTo>
                  <a:pt x="56" y="0"/>
                  <a:pt x="37" y="8"/>
                  <a:pt x="22" y="23"/>
                </a:cubicBezTo>
                <a:cubicBezTo>
                  <a:pt x="8" y="37"/>
                  <a:pt x="0" y="56"/>
                  <a:pt x="0" y="77"/>
                </a:cubicBezTo>
                <a:cubicBezTo>
                  <a:pt x="0" y="1664"/>
                  <a:pt x="0" y="1664"/>
                  <a:pt x="0" y="1664"/>
                </a:cubicBezTo>
                <a:cubicBezTo>
                  <a:pt x="0" y="1692"/>
                  <a:pt x="16" y="1718"/>
                  <a:pt x="41" y="1731"/>
                </a:cubicBezTo>
                <a:cubicBezTo>
                  <a:pt x="67" y="1744"/>
                  <a:pt x="98" y="1742"/>
                  <a:pt x="121" y="1724"/>
                </a:cubicBezTo>
                <a:cubicBezTo>
                  <a:pt x="789" y="1242"/>
                  <a:pt x="789" y="1242"/>
                  <a:pt x="789" y="1242"/>
                </a:cubicBezTo>
                <a:cubicBezTo>
                  <a:pt x="1457" y="1725"/>
                  <a:pt x="1457" y="1725"/>
                  <a:pt x="1457" y="1725"/>
                </a:cubicBezTo>
                <a:cubicBezTo>
                  <a:pt x="1470" y="1734"/>
                  <a:pt x="1486" y="1739"/>
                  <a:pt x="1502" y="1739"/>
                </a:cubicBezTo>
                <a:cubicBezTo>
                  <a:pt x="1544" y="1739"/>
                  <a:pt x="1578" y="1705"/>
                  <a:pt x="1579" y="1663"/>
                </a:cubicBezTo>
                <a:cubicBezTo>
                  <a:pt x="1579" y="77"/>
                  <a:pt x="1579" y="77"/>
                  <a:pt x="1579" y="77"/>
                </a:cubicBezTo>
                <a:cubicBezTo>
                  <a:pt x="1579" y="34"/>
                  <a:pt x="1544" y="0"/>
                  <a:pt x="1502" y="0"/>
                </a:cubicBezTo>
                <a:close/>
                <a:moveTo>
                  <a:pt x="1121" y="869"/>
                </a:moveTo>
                <a:cubicBezTo>
                  <a:pt x="458" y="869"/>
                  <a:pt x="458" y="869"/>
                  <a:pt x="458" y="869"/>
                </a:cubicBezTo>
                <a:cubicBezTo>
                  <a:pt x="440" y="869"/>
                  <a:pt x="423" y="862"/>
                  <a:pt x="411" y="849"/>
                </a:cubicBezTo>
                <a:cubicBezTo>
                  <a:pt x="399" y="837"/>
                  <a:pt x="392" y="820"/>
                  <a:pt x="392" y="803"/>
                </a:cubicBezTo>
                <a:cubicBezTo>
                  <a:pt x="392" y="767"/>
                  <a:pt x="421" y="737"/>
                  <a:pt x="458" y="737"/>
                </a:cubicBezTo>
                <a:cubicBezTo>
                  <a:pt x="1121" y="737"/>
                  <a:pt x="1121" y="737"/>
                  <a:pt x="1121" y="737"/>
                </a:cubicBezTo>
                <a:cubicBezTo>
                  <a:pt x="1156" y="739"/>
                  <a:pt x="1183" y="768"/>
                  <a:pt x="1183" y="803"/>
                </a:cubicBezTo>
                <a:cubicBezTo>
                  <a:pt x="1183" y="838"/>
                  <a:pt x="1156" y="867"/>
                  <a:pt x="1121" y="869"/>
                </a:cubicBezTo>
                <a:close/>
                <a:moveTo>
                  <a:pt x="1121" y="446"/>
                </a:moveTo>
                <a:cubicBezTo>
                  <a:pt x="458" y="446"/>
                  <a:pt x="458" y="446"/>
                  <a:pt x="458" y="446"/>
                </a:cubicBezTo>
                <a:cubicBezTo>
                  <a:pt x="421" y="446"/>
                  <a:pt x="392" y="417"/>
                  <a:pt x="392" y="380"/>
                </a:cubicBezTo>
                <a:cubicBezTo>
                  <a:pt x="392" y="363"/>
                  <a:pt x="399" y="346"/>
                  <a:pt x="411" y="334"/>
                </a:cubicBezTo>
                <a:cubicBezTo>
                  <a:pt x="423" y="321"/>
                  <a:pt x="440" y="315"/>
                  <a:pt x="458" y="315"/>
                </a:cubicBezTo>
                <a:cubicBezTo>
                  <a:pt x="1121" y="315"/>
                  <a:pt x="1121" y="315"/>
                  <a:pt x="1121" y="315"/>
                </a:cubicBezTo>
                <a:cubicBezTo>
                  <a:pt x="1156" y="317"/>
                  <a:pt x="1183" y="345"/>
                  <a:pt x="1183" y="380"/>
                </a:cubicBezTo>
                <a:cubicBezTo>
                  <a:pt x="1183" y="415"/>
                  <a:pt x="1156" y="444"/>
                  <a:pt x="1121" y="44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solidFill>
              <a:effectLst/>
              <a:uLnTx/>
              <a:uFillTx/>
              <a:latin typeface="Arial"/>
              <a:ea typeface="微软雅黑"/>
              <a:cs typeface="+mn-ea"/>
              <a:sym typeface="+mn-lt"/>
            </a:endParaRPr>
          </a:p>
        </p:txBody>
      </p:sp>
      <p:sp>
        <p:nvSpPr>
          <p:cNvPr id="161" name="圆角矩形 160"/>
          <p:cNvSpPr/>
          <p:nvPr/>
        </p:nvSpPr>
        <p:spPr>
          <a:xfrm>
            <a:off x="741548" y="4760974"/>
            <a:ext cx="788440" cy="417497"/>
          </a:xfrm>
          <a:prstGeom prst="roundRect">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dirty="0">
              <a:ln>
                <a:noFill/>
              </a:ln>
              <a:solidFill>
                <a:prstClr val="white"/>
              </a:solidFill>
              <a:effectLst/>
              <a:uLnTx/>
              <a:uFillTx/>
              <a:latin typeface="Arial"/>
              <a:ea typeface="微软雅黑"/>
              <a:cs typeface="+mn-ea"/>
              <a:sym typeface="+mn-lt"/>
            </a:endParaRPr>
          </a:p>
        </p:txBody>
      </p:sp>
      <p:sp>
        <p:nvSpPr>
          <p:cNvPr id="162" name="Text Box 16"/>
          <p:cNvSpPr txBox="1">
            <a:spLocks noChangeArrowheads="1"/>
          </p:cNvSpPr>
          <p:nvPr/>
        </p:nvSpPr>
        <p:spPr bwMode="auto">
          <a:xfrm>
            <a:off x="678398" y="5191438"/>
            <a:ext cx="972574"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Secure Desktop</a:t>
            </a:r>
          </a:p>
        </p:txBody>
      </p:sp>
      <p:grpSp>
        <p:nvGrpSpPr>
          <p:cNvPr id="3" name="组合 2">
            <a:extLst>
              <a:ext uri="{FF2B5EF4-FFF2-40B4-BE49-F238E27FC236}">
                <a16:creationId xmlns:a16="http://schemas.microsoft.com/office/drawing/2014/main" id="{3D74851A-3346-49E9-BCE2-E757212D4DE5}"/>
              </a:ext>
            </a:extLst>
          </p:cNvPr>
          <p:cNvGrpSpPr/>
          <p:nvPr/>
        </p:nvGrpSpPr>
        <p:grpSpPr>
          <a:xfrm>
            <a:off x="986083" y="4869695"/>
            <a:ext cx="271806" cy="241550"/>
            <a:chOff x="926677" y="5519954"/>
            <a:chExt cx="432048" cy="383955"/>
          </a:xfrm>
        </p:grpSpPr>
        <p:sp>
          <p:nvSpPr>
            <p:cNvPr id="165" name="Freeform 5"/>
            <p:cNvSpPr>
              <a:spLocks noEditPoints="1"/>
            </p:cNvSpPr>
            <p:nvPr/>
          </p:nvSpPr>
          <p:spPr bwMode="auto">
            <a:xfrm>
              <a:off x="926677" y="5519954"/>
              <a:ext cx="432048" cy="383955"/>
            </a:xfrm>
            <a:custGeom>
              <a:avLst/>
              <a:gdLst>
                <a:gd name="T0" fmla="*/ 301 w 303"/>
                <a:gd name="T1" fmla="*/ 3 h 269"/>
                <a:gd name="T2" fmla="*/ 295 w 303"/>
                <a:gd name="T3" fmla="*/ 0 h 269"/>
                <a:gd name="T4" fmla="*/ 8 w 303"/>
                <a:gd name="T5" fmla="*/ 0 h 269"/>
                <a:gd name="T6" fmla="*/ 2 w 303"/>
                <a:gd name="T7" fmla="*/ 3 h 269"/>
                <a:gd name="T8" fmla="*/ 0 w 303"/>
                <a:gd name="T9" fmla="*/ 9 h 269"/>
                <a:gd name="T10" fmla="*/ 0 w 303"/>
                <a:gd name="T11" fmla="*/ 165 h 269"/>
                <a:gd name="T12" fmla="*/ 0 w 303"/>
                <a:gd name="T13" fmla="*/ 217 h 269"/>
                <a:gd name="T14" fmla="*/ 2 w 303"/>
                <a:gd name="T15" fmla="*/ 223 h 269"/>
                <a:gd name="T16" fmla="*/ 8 w 303"/>
                <a:gd name="T17" fmla="*/ 226 h 269"/>
                <a:gd name="T18" fmla="*/ 143 w 303"/>
                <a:gd name="T19" fmla="*/ 226 h 269"/>
                <a:gd name="T20" fmla="*/ 143 w 303"/>
                <a:gd name="T21" fmla="*/ 252 h 269"/>
                <a:gd name="T22" fmla="*/ 56 w 303"/>
                <a:gd name="T23" fmla="*/ 252 h 269"/>
                <a:gd name="T24" fmla="*/ 47 w 303"/>
                <a:gd name="T25" fmla="*/ 260 h 269"/>
                <a:gd name="T26" fmla="*/ 56 w 303"/>
                <a:gd name="T27" fmla="*/ 269 h 269"/>
                <a:gd name="T28" fmla="*/ 247 w 303"/>
                <a:gd name="T29" fmla="*/ 269 h 269"/>
                <a:gd name="T30" fmla="*/ 256 w 303"/>
                <a:gd name="T31" fmla="*/ 260 h 269"/>
                <a:gd name="T32" fmla="*/ 247 w 303"/>
                <a:gd name="T33" fmla="*/ 252 h 269"/>
                <a:gd name="T34" fmla="*/ 160 w 303"/>
                <a:gd name="T35" fmla="*/ 252 h 269"/>
                <a:gd name="T36" fmla="*/ 160 w 303"/>
                <a:gd name="T37" fmla="*/ 226 h 269"/>
                <a:gd name="T38" fmla="*/ 295 w 303"/>
                <a:gd name="T39" fmla="*/ 226 h 269"/>
                <a:gd name="T40" fmla="*/ 301 w 303"/>
                <a:gd name="T41" fmla="*/ 223 h 269"/>
                <a:gd name="T42" fmla="*/ 303 w 303"/>
                <a:gd name="T43" fmla="*/ 217 h 269"/>
                <a:gd name="T44" fmla="*/ 303 w 303"/>
                <a:gd name="T45" fmla="*/ 165 h 269"/>
                <a:gd name="T46" fmla="*/ 303 w 303"/>
                <a:gd name="T47" fmla="*/ 9 h 269"/>
                <a:gd name="T48" fmla="*/ 301 w 303"/>
                <a:gd name="T49" fmla="*/ 3 h 269"/>
                <a:gd name="T50" fmla="*/ 286 w 303"/>
                <a:gd name="T51" fmla="*/ 208 h 269"/>
                <a:gd name="T52" fmla="*/ 17 w 303"/>
                <a:gd name="T53" fmla="*/ 208 h 269"/>
                <a:gd name="T54" fmla="*/ 17 w 303"/>
                <a:gd name="T55" fmla="*/ 174 h 269"/>
                <a:gd name="T56" fmla="*/ 286 w 303"/>
                <a:gd name="T57" fmla="*/ 174 h 269"/>
                <a:gd name="T58" fmla="*/ 286 w 303"/>
                <a:gd name="T59" fmla="*/ 208 h 269"/>
                <a:gd name="T60" fmla="*/ 286 w 303"/>
                <a:gd name="T61" fmla="*/ 156 h 269"/>
                <a:gd name="T62" fmla="*/ 17 w 303"/>
                <a:gd name="T63" fmla="*/ 156 h 269"/>
                <a:gd name="T64" fmla="*/ 17 w 303"/>
                <a:gd name="T65" fmla="*/ 17 h 269"/>
                <a:gd name="T66" fmla="*/ 286 w 303"/>
                <a:gd name="T67" fmla="*/ 17 h 269"/>
                <a:gd name="T68" fmla="*/ 286 w 303"/>
                <a:gd name="T69" fmla="*/ 15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3" h="269">
                  <a:moveTo>
                    <a:pt x="301" y="3"/>
                  </a:moveTo>
                  <a:cubicBezTo>
                    <a:pt x="299" y="1"/>
                    <a:pt x="297" y="0"/>
                    <a:pt x="295" y="0"/>
                  </a:cubicBezTo>
                  <a:cubicBezTo>
                    <a:pt x="8" y="0"/>
                    <a:pt x="8" y="0"/>
                    <a:pt x="8" y="0"/>
                  </a:cubicBezTo>
                  <a:cubicBezTo>
                    <a:pt x="6" y="0"/>
                    <a:pt x="4" y="1"/>
                    <a:pt x="2" y="3"/>
                  </a:cubicBezTo>
                  <a:cubicBezTo>
                    <a:pt x="1" y="4"/>
                    <a:pt x="0" y="6"/>
                    <a:pt x="0" y="9"/>
                  </a:cubicBezTo>
                  <a:cubicBezTo>
                    <a:pt x="0" y="165"/>
                    <a:pt x="0" y="165"/>
                    <a:pt x="0" y="165"/>
                  </a:cubicBezTo>
                  <a:cubicBezTo>
                    <a:pt x="0" y="217"/>
                    <a:pt x="0" y="217"/>
                    <a:pt x="0" y="217"/>
                  </a:cubicBezTo>
                  <a:cubicBezTo>
                    <a:pt x="0" y="219"/>
                    <a:pt x="1" y="221"/>
                    <a:pt x="2" y="223"/>
                  </a:cubicBezTo>
                  <a:cubicBezTo>
                    <a:pt x="4" y="225"/>
                    <a:pt x="6" y="226"/>
                    <a:pt x="8" y="226"/>
                  </a:cubicBezTo>
                  <a:cubicBezTo>
                    <a:pt x="143" y="226"/>
                    <a:pt x="143" y="226"/>
                    <a:pt x="143" y="226"/>
                  </a:cubicBezTo>
                  <a:cubicBezTo>
                    <a:pt x="143" y="252"/>
                    <a:pt x="143" y="252"/>
                    <a:pt x="143" y="252"/>
                  </a:cubicBezTo>
                  <a:cubicBezTo>
                    <a:pt x="56" y="252"/>
                    <a:pt x="56" y="252"/>
                    <a:pt x="56" y="252"/>
                  </a:cubicBezTo>
                  <a:cubicBezTo>
                    <a:pt x="50" y="252"/>
                    <a:pt x="47" y="255"/>
                    <a:pt x="47" y="260"/>
                  </a:cubicBezTo>
                  <a:cubicBezTo>
                    <a:pt x="47" y="266"/>
                    <a:pt x="50" y="269"/>
                    <a:pt x="56" y="269"/>
                  </a:cubicBezTo>
                  <a:cubicBezTo>
                    <a:pt x="247" y="269"/>
                    <a:pt x="247" y="269"/>
                    <a:pt x="247" y="269"/>
                  </a:cubicBezTo>
                  <a:cubicBezTo>
                    <a:pt x="253" y="269"/>
                    <a:pt x="256" y="266"/>
                    <a:pt x="256" y="260"/>
                  </a:cubicBezTo>
                  <a:cubicBezTo>
                    <a:pt x="256" y="255"/>
                    <a:pt x="253" y="252"/>
                    <a:pt x="247" y="252"/>
                  </a:cubicBezTo>
                  <a:cubicBezTo>
                    <a:pt x="160" y="252"/>
                    <a:pt x="160" y="252"/>
                    <a:pt x="160" y="252"/>
                  </a:cubicBezTo>
                  <a:cubicBezTo>
                    <a:pt x="160" y="226"/>
                    <a:pt x="160" y="226"/>
                    <a:pt x="160" y="226"/>
                  </a:cubicBezTo>
                  <a:cubicBezTo>
                    <a:pt x="295" y="226"/>
                    <a:pt x="295" y="226"/>
                    <a:pt x="295" y="226"/>
                  </a:cubicBezTo>
                  <a:cubicBezTo>
                    <a:pt x="297" y="226"/>
                    <a:pt x="299" y="225"/>
                    <a:pt x="301" y="223"/>
                  </a:cubicBezTo>
                  <a:cubicBezTo>
                    <a:pt x="302" y="221"/>
                    <a:pt x="303" y="219"/>
                    <a:pt x="303" y="217"/>
                  </a:cubicBezTo>
                  <a:cubicBezTo>
                    <a:pt x="303" y="165"/>
                    <a:pt x="303" y="165"/>
                    <a:pt x="303" y="165"/>
                  </a:cubicBezTo>
                  <a:cubicBezTo>
                    <a:pt x="303" y="9"/>
                    <a:pt x="303" y="9"/>
                    <a:pt x="303" y="9"/>
                  </a:cubicBezTo>
                  <a:cubicBezTo>
                    <a:pt x="303" y="6"/>
                    <a:pt x="302" y="4"/>
                    <a:pt x="301" y="3"/>
                  </a:cubicBezTo>
                  <a:close/>
                  <a:moveTo>
                    <a:pt x="286" y="208"/>
                  </a:moveTo>
                  <a:cubicBezTo>
                    <a:pt x="17" y="208"/>
                    <a:pt x="17" y="208"/>
                    <a:pt x="17" y="208"/>
                  </a:cubicBezTo>
                  <a:cubicBezTo>
                    <a:pt x="17" y="174"/>
                    <a:pt x="17" y="174"/>
                    <a:pt x="17" y="174"/>
                  </a:cubicBezTo>
                  <a:cubicBezTo>
                    <a:pt x="286" y="174"/>
                    <a:pt x="286" y="174"/>
                    <a:pt x="286" y="174"/>
                  </a:cubicBezTo>
                  <a:lnTo>
                    <a:pt x="286" y="208"/>
                  </a:lnTo>
                  <a:close/>
                  <a:moveTo>
                    <a:pt x="286" y="156"/>
                  </a:moveTo>
                  <a:cubicBezTo>
                    <a:pt x="17" y="156"/>
                    <a:pt x="17" y="156"/>
                    <a:pt x="17" y="156"/>
                  </a:cubicBezTo>
                  <a:cubicBezTo>
                    <a:pt x="17" y="17"/>
                    <a:pt x="17" y="17"/>
                    <a:pt x="17" y="17"/>
                  </a:cubicBezTo>
                  <a:cubicBezTo>
                    <a:pt x="286" y="17"/>
                    <a:pt x="286" y="17"/>
                    <a:pt x="286" y="17"/>
                  </a:cubicBezTo>
                  <a:lnTo>
                    <a:pt x="286" y="15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dirty="0">
                <a:ln>
                  <a:noFill/>
                </a:ln>
                <a:solidFill>
                  <a:prstClr val="black"/>
                </a:solidFill>
                <a:effectLst/>
                <a:uLnTx/>
                <a:uFillTx/>
                <a:latin typeface="Arial"/>
                <a:ea typeface="微软雅黑"/>
                <a:cs typeface="+mn-ea"/>
                <a:sym typeface="+mn-lt"/>
              </a:endParaRPr>
            </a:p>
          </p:txBody>
        </p:sp>
        <p:sp>
          <p:nvSpPr>
            <p:cNvPr id="166" name="Freeform 6"/>
            <p:cNvSpPr>
              <a:spLocks noEditPoints="1"/>
            </p:cNvSpPr>
            <p:nvPr/>
          </p:nvSpPr>
          <p:spPr bwMode="auto">
            <a:xfrm>
              <a:off x="1074830" y="5560287"/>
              <a:ext cx="135742" cy="169871"/>
            </a:xfrm>
            <a:custGeom>
              <a:avLst/>
              <a:gdLst>
                <a:gd name="T0" fmla="*/ 18 w 175"/>
                <a:gd name="T1" fmla="*/ 193 h 219"/>
                <a:gd name="T2" fmla="*/ 85 w 175"/>
                <a:gd name="T3" fmla="*/ 219 h 219"/>
                <a:gd name="T4" fmla="*/ 92 w 175"/>
                <a:gd name="T5" fmla="*/ 219 h 219"/>
                <a:gd name="T6" fmla="*/ 156 w 175"/>
                <a:gd name="T7" fmla="*/ 193 h 219"/>
                <a:gd name="T8" fmla="*/ 164 w 175"/>
                <a:gd name="T9" fmla="*/ 184 h 219"/>
                <a:gd name="T10" fmla="*/ 175 w 175"/>
                <a:gd name="T11" fmla="*/ 47 h 219"/>
                <a:gd name="T12" fmla="*/ 169 w 175"/>
                <a:gd name="T13" fmla="*/ 36 h 219"/>
                <a:gd name="T14" fmla="*/ 92 w 175"/>
                <a:gd name="T15" fmla="*/ 0 h 219"/>
                <a:gd name="T16" fmla="*/ 83 w 175"/>
                <a:gd name="T17" fmla="*/ 0 h 219"/>
                <a:gd name="T18" fmla="*/ 6 w 175"/>
                <a:gd name="T19" fmla="*/ 36 h 219"/>
                <a:gd name="T20" fmla="*/ 0 w 175"/>
                <a:gd name="T21" fmla="*/ 47 h 219"/>
                <a:gd name="T22" fmla="*/ 11 w 175"/>
                <a:gd name="T23" fmla="*/ 184 h 219"/>
                <a:gd name="T24" fmla="*/ 18 w 175"/>
                <a:gd name="T25" fmla="*/ 193 h 219"/>
                <a:gd name="T26" fmla="*/ 88 w 175"/>
                <a:gd name="T27" fmla="*/ 20 h 219"/>
                <a:gd name="T28" fmla="*/ 153 w 175"/>
                <a:gd name="T29" fmla="*/ 53 h 219"/>
                <a:gd name="T30" fmla="*/ 143 w 175"/>
                <a:gd name="T31" fmla="*/ 176 h 219"/>
                <a:gd name="T32" fmla="*/ 88 w 175"/>
                <a:gd name="T33" fmla="*/ 197 h 219"/>
                <a:gd name="T34" fmla="*/ 31 w 175"/>
                <a:gd name="T35" fmla="*/ 176 h 219"/>
                <a:gd name="T36" fmla="*/ 22 w 175"/>
                <a:gd name="T37" fmla="*/ 53 h 219"/>
                <a:gd name="T38" fmla="*/ 88 w 175"/>
                <a:gd name="T39" fmla="*/ 2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5" h="219">
                  <a:moveTo>
                    <a:pt x="18" y="193"/>
                  </a:moveTo>
                  <a:lnTo>
                    <a:pt x="85" y="219"/>
                  </a:lnTo>
                  <a:lnTo>
                    <a:pt x="92" y="219"/>
                  </a:lnTo>
                  <a:lnTo>
                    <a:pt x="156" y="193"/>
                  </a:lnTo>
                  <a:lnTo>
                    <a:pt x="164" y="184"/>
                  </a:lnTo>
                  <a:lnTo>
                    <a:pt x="175" y="47"/>
                  </a:lnTo>
                  <a:lnTo>
                    <a:pt x="169" y="36"/>
                  </a:lnTo>
                  <a:lnTo>
                    <a:pt x="92" y="0"/>
                  </a:lnTo>
                  <a:lnTo>
                    <a:pt x="83" y="0"/>
                  </a:lnTo>
                  <a:lnTo>
                    <a:pt x="6" y="36"/>
                  </a:lnTo>
                  <a:lnTo>
                    <a:pt x="0" y="47"/>
                  </a:lnTo>
                  <a:lnTo>
                    <a:pt x="11" y="184"/>
                  </a:lnTo>
                  <a:lnTo>
                    <a:pt x="18" y="193"/>
                  </a:lnTo>
                  <a:close/>
                  <a:moveTo>
                    <a:pt x="88" y="20"/>
                  </a:moveTo>
                  <a:lnTo>
                    <a:pt x="153" y="53"/>
                  </a:lnTo>
                  <a:lnTo>
                    <a:pt x="143" y="176"/>
                  </a:lnTo>
                  <a:lnTo>
                    <a:pt x="88" y="197"/>
                  </a:lnTo>
                  <a:lnTo>
                    <a:pt x="31" y="176"/>
                  </a:lnTo>
                  <a:lnTo>
                    <a:pt x="22" y="53"/>
                  </a:lnTo>
                  <a:lnTo>
                    <a:pt x="88" y="2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solidFill>
                <a:effectLst/>
                <a:uLnTx/>
                <a:uFillTx/>
                <a:latin typeface="Arial"/>
                <a:ea typeface="微软雅黑"/>
                <a:cs typeface="+mn-ea"/>
                <a:sym typeface="+mn-lt"/>
              </a:endParaRPr>
            </a:p>
          </p:txBody>
        </p:sp>
        <p:sp>
          <p:nvSpPr>
            <p:cNvPr id="167" name="Freeform 7"/>
            <p:cNvSpPr>
              <a:spLocks/>
            </p:cNvSpPr>
            <p:nvPr/>
          </p:nvSpPr>
          <p:spPr bwMode="auto">
            <a:xfrm>
              <a:off x="1113614" y="5615359"/>
              <a:ext cx="58175" cy="57399"/>
            </a:xfrm>
            <a:custGeom>
              <a:avLst/>
              <a:gdLst>
                <a:gd name="T0" fmla="*/ 29 w 75"/>
                <a:gd name="T1" fmla="*/ 74 h 74"/>
                <a:gd name="T2" fmla="*/ 46 w 75"/>
                <a:gd name="T3" fmla="*/ 74 h 74"/>
                <a:gd name="T4" fmla="*/ 46 w 75"/>
                <a:gd name="T5" fmla="*/ 45 h 74"/>
                <a:gd name="T6" fmla="*/ 75 w 75"/>
                <a:gd name="T7" fmla="*/ 45 h 74"/>
                <a:gd name="T8" fmla="*/ 75 w 75"/>
                <a:gd name="T9" fmla="*/ 30 h 74"/>
                <a:gd name="T10" fmla="*/ 46 w 75"/>
                <a:gd name="T11" fmla="*/ 30 h 74"/>
                <a:gd name="T12" fmla="*/ 46 w 75"/>
                <a:gd name="T13" fmla="*/ 0 h 74"/>
                <a:gd name="T14" fmla="*/ 29 w 75"/>
                <a:gd name="T15" fmla="*/ 0 h 74"/>
                <a:gd name="T16" fmla="*/ 29 w 75"/>
                <a:gd name="T17" fmla="*/ 30 h 74"/>
                <a:gd name="T18" fmla="*/ 0 w 75"/>
                <a:gd name="T19" fmla="*/ 30 h 74"/>
                <a:gd name="T20" fmla="*/ 0 w 75"/>
                <a:gd name="T21" fmla="*/ 45 h 74"/>
                <a:gd name="T22" fmla="*/ 29 w 75"/>
                <a:gd name="T23" fmla="*/ 45 h 74"/>
                <a:gd name="T24" fmla="*/ 29 w 75"/>
                <a:gd name="T25"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74">
                  <a:moveTo>
                    <a:pt x="29" y="74"/>
                  </a:moveTo>
                  <a:lnTo>
                    <a:pt x="46" y="74"/>
                  </a:lnTo>
                  <a:lnTo>
                    <a:pt x="46" y="45"/>
                  </a:lnTo>
                  <a:lnTo>
                    <a:pt x="75" y="45"/>
                  </a:lnTo>
                  <a:lnTo>
                    <a:pt x="75" y="30"/>
                  </a:lnTo>
                  <a:lnTo>
                    <a:pt x="46" y="30"/>
                  </a:lnTo>
                  <a:lnTo>
                    <a:pt x="46" y="0"/>
                  </a:lnTo>
                  <a:lnTo>
                    <a:pt x="29" y="0"/>
                  </a:lnTo>
                  <a:lnTo>
                    <a:pt x="29" y="30"/>
                  </a:lnTo>
                  <a:lnTo>
                    <a:pt x="0" y="30"/>
                  </a:lnTo>
                  <a:lnTo>
                    <a:pt x="0" y="45"/>
                  </a:lnTo>
                  <a:lnTo>
                    <a:pt x="29" y="45"/>
                  </a:lnTo>
                  <a:lnTo>
                    <a:pt x="29" y="7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solidFill>
                <a:effectLst/>
                <a:uLnTx/>
                <a:uFillTx/>
                <a:latin typeface="Arial"/>
                <a:ea typeface="微软雅黑"/>
                <a:cs typeface="+mn-ea"/>
                <a:sym typeface="+mn-lt"/>
              </a:endParaRPr>
            </a:p>
          </p:txBody>
        </p:sp>
      </p:grpSp>
      <p:sp>
        <p:nvSpPr>
          <p:cNvPr id="169" name="圆角矩形 107">
            <a:extLst>
              <a:ext uri="{FF2B5EF4-FFF2-40B4-BE49-F238E27FC236}">
                <a16:creationId xmlns:a16="http://schemas.microsoft.com/office/drawing/2014/main" id="{9F3EF429-CC4B-41A1-B19D-B2AB7F5E00E8}"/>
              </a:ext>
            </a:extLst>
          </p:cNvPr>
          <p:cNvSpPr/>
          <p:nvPr/>
        </p:nvSpPr>
        <p:spPr>
          <a:xfrm>
            <a:off x="1873971" y="4771761"/>
            <a:ext cx="788440" cy="417497"/>
          </a:xfrm>
          <a:prstGeom prst="roundRect">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70" name="Text Box 16">
            <a:extLst>
              <a:ext uri="{FF2B5EF4-FFF2-40B4-BE49-F238E27FC236}">
                <a16:creationId xmlns:a16="http://schemas.microsoft.com/office/drawing/2014/main" id="{5F8A8C43-F152-4397-8948-AF23D15FB50C}"/>
              </a:ext>
            </a:extLst>
          </p:cNvPr>
          <p:cNvSpPr txBox="1">
            <a:spLocks noChangeArrowheads="1"/>
          </p:cNvSpPr>
          <p:nvPr/>
        </p:nvSpPr>
        <p:spPr bwMode="auto">
          <a:xfrm>
            <a:off x="1810821" y="5191438"/>
            <a:ext cx="972574"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Visual Perception</a:t>
            </a:r>
          </a:p>
        </p:txBody>
      </p:sp>
      <p:sp>
        <p:nvSpPr>
          <p:cNvPr id="171" name="laptop_193246">
            <a:extLst>
              <a:ext uri="{FF2B5EF4-FFF2-40B4-BE49-F238E27FC236}">
                <a16:creationId xmlns:a16="http://schemas.microsoft.com/office/drawing/2014/main" id="{39B3EED7-2D41-4871-84BF-B25FEB1AB6BA}"/>
              </a:ext>
            </a:extLst>
          </p:cNvPr>
          <p:cNvSpPr/>
          <p:nvPr/>
        </p:nvSpPr>
        <p:spPr>
          <a:xfrm>
            <a:off x="2074484" y="4835034"/>
            <a:ext cx="358009" cy="300843"/>
          </a:xfrm>
          <a:custGeom>
            <a:avLst/>
            <a:gdLst>
              <a:gd name="connsiteX0" fmla="*/ 29639 w 607639"/>
              <a:gd name="connsiteY0" fmla="*/ 443950 h 510611"/>
              <a:gd name="connsiteX1" fmla="*/ 29639 w 607639"/>
              <a:gd name="connsiteY1" fmla="*/ 444927 h 510611"/>
              <a:gd name="connsiteX2" fmla="*/ 65775 w 607639"/>
              <a:gd name="connsiteY2" fmla="*/ 481013 h 510611"/>
              <a:gd name="connsiteX3" fmla="*/ 541864 w 607639"/>
              <a:gd name="connsiteY3" fmla="*/ 481013 h 510611"/>
              <a:gd name="connsiteX4" fmla="*/ 578000 w 607639"/>
              <a:gd name="connsiteY4" fmla="*/ 444927 h 510611"/>
              <a:gd name="connsiteX5" fmla="*/ 578000 w 607639"/>
              <a:gd name="connsiteY5" fmla="*/ 443950 h 510611"/>
              <a:gd name="connsiteX6" fmla="*/ 303775 w 607639"/>
              <a:gd name="connsiteY6" fmla="*/ 255273 h 510611"/>
              <a:gd name="connsiteX7" fmla="*/ 281619 w 607639"/>
              <a:gd name="connsiteY7" fmla="*/ 277498 h 510611"/>
              <a:gd name="connsiteX8" fmla="*/ 303775 w 607639"/>
              <a:gd name="connsiteY8" fmla="*/ 299724 h 510611"/>
              <a:gd name="connsiteX9" fmla="*/ 326020 w 607639"/>
              <a:gd name="connsiteY9" fmla="*/ 277498 h 510611"/>
              <a:gd name="connsiteX10" fmla="*/ 303775 w 607639"/>
              <a:gd name="connsiteY10" fmla="*/ 255273 h 510611"/>
              <a:gd name="connsiteX11" fmla="*/ 303775 w 607639"/>
              <a:gd name="connsiteY11" fmla="*/ 225668 h 510611"/>
              <a:gd name="connsiteX12" fmla="*/ 355650 w 607639"/>
              <a:gd name="connsiteY12" fmla="*/ 277498 h 510611"/>
              <a:gd name="connsiteX13" fmla="*/ 303775 w 607639"/>
              <a:gd name="connsiteY13" fmla="*/ 329329 h 510611"/>
              <a:gd name="connsiteX14" fmla="*/ 251989 w 607639"/>
              <a:gd name="connsiteY14" fmla="*/ 277498 h 510611"/>
              <a:gd name="connsiteX15" fmla="*/ 303775 w 607639"/>
              <a:gd name="connsiteY15" fmla="*/ 225668 h 510611"/>
              <a:gd name="connsiteX16" fmla="*/ 303740 w 607639"/>
              <a:gd name="connsiteY16" fmla="*/ 196058 h 510611"/>
              <a:gd name="connsiteX17" fmla="*/ 160443 w 607639"/>
              <a:gd name="connsiteY17" fmla="*/ 277464 h 510611"/>
              <a:gd name="connsiteX18" fmla="*/ 303740 w 607639"/>
              <a:gd name="connsiteY18" fmla="*/ 358869 h 510611"/>
              <a:gd name="connsiteX19" fmla="*/ 447036 w 607639"/>
              <a:gd name="connsiteY19" fmla="*/ 277464 h 510611"/>
              <a:gd name="connsiteX20" fmla="*/ 303740 w 607639"/>
              <a:gd name="connsiteY20" fmla="*/ 196058 h 510611"/>
              <a:gd name="connsiteX21" fmla="*/ 303740 w 607639"/>
              <a:gd name="connsiteY21" fmla="*/ 166464 h 510611"/>
              <a:gd name="connsiteX22" fmla="*/ 478098 w 607639"/>
              <a:gd name="connsiteY22" fmla="*/ 268576 h 510611"/>
              <a:gd name="connsiteX23" fmla="*/ 478098 w 607639"/>
              <a:gd name="connsiteY23" fmla="*/ 286351 h 510611"/>
              <a:gd name="connsiteX24" fmla="*/ 303740 w 607639"/>
              <a:gd name="connsiteY24" fmla="*/ 388463 h 510611"/>
              <a:gd name="connsiteX25" fmla="*/ 129381 w 607639"/>
              <a:gd name="connsiteY25" fmla="*/ 286351 h 510611"/>
              <a:gd name="connsiteX26" fmla="*/ 129381 w 607639"/>
              <a:gd name="connsiteY26" fmla="*/ 268576 h 510611"/>
              <a:gd name="connsiteX27" fmla="*/ 303740 w 607639"/>
              <a:gd name="connsiteY27" fmla="*/ 166464 h 510611"/>
              <a:gd name="connsiteX28" fmla="*/ 108408 w 607639"/>
              <a:gd name="connsiteY28" fmla="*/ 140597 h 510611"/>
              <a:gd name="connsiteX29" fmla="*/ 96304 w 607639"/>
              <a:gd name="connsiteY29" fmla="*/ 152596 h 510611"/>
              <a:gd name="connsiteX30" fmla="*/ 96304 w 607639"/>
              <a:gd name="connsiteY30" fmla="*/ 414352 h 510611"/>
              <a:gd name="connsiteX31" fmla="*/ 511246 w 607639"/>
              <a:gd name="connsiteY31" fmla="*/ 414352 h 510611"/>
              <a:gd name="connsiteX32" fmla="*/ 511246 w 607639"/>
              <a:gd name="connsiteY32" fmla="*/ 152596 h 510611"/>
              <a:gd name="connsiteX33" fmla="*/ 499231 w 607639"/>
              <a:gd name="connsiteY33" fmla="*/ 140597 h 510611"/>
              <a:gd name="connsiteX34" fmla="*/ 108408 w 607639"/>
              <a:gd name="connsiteY34" fmla="*/ 110999 h 510611"/>
              <a:gd name="connsiteX35" fmla="*/ 499231 w 607639"/>
              <a:gd name="connsiteY35" fmla="*/ 110999 h 510611"/>
              <a:gd name="connsiteX36" fmla="*/ 540885 w 607639"/>
              <a:gd name="connsiteY36" fmla="*/ 152596 h 510611"/>
              <a:gd name="connsiteX37" fmla="*/ 540885 w 607639"/>
              <a:gd name="connsiteY37" fmla="*/ 414352 h 510611"/>
              <a:gd name="connsiteX38" fmla="*/ 592775 w 607639"/>
              <a:gd name="connsiteY38" fmla="*/ 414352 h 510611"/>
              <a:gd name="connsiteX39" fmla="*/ 607639 w 607639"/>
              <a:gd name="connsiteY39" fmla="*/ 429195 h 510611"/>
              <a:gd name="connsiteX40" fmla="*/ 607639 w 607639"/>
              <a:gd name="connsiteY40" fmla="*/ 444927 h 510611"/>
              <a:gd name="connsiteX41" fmla="*/ 541864 w 607639"/>
              <a:gd name="connsiteY41" fmla="*/ 510611 h 510611"/>
              <a:gd name="connsiteX42" fmla="*/ 65775 w 607639"/>
              <a:gd name="connsiteY42" fmla="*/ 510611 h 510611"/>
              <a:gd name="connsiteX43" fmla="*/ 0 w 607639"/>
              <a:gd name="connsiteY43" fmla="*/ 444927 h 510611"/>
              <a:gd name="connsiteX44" fmla="*/ 0 w 607639"/>
              <a:gd name="connsiteY44" fmla="*/ 429195 h 510611"/>
              <a:gd name="connsiteX45" fmla="*/ 14864 w 607639"/>
              <a:gd name="connsiteY45" fmla="*/ 414352 h 510611"/>
              <a:gd name="connsiteX46" fmla="*/ 66665 w 607639"/>
              <a:gd name="connsiteY46" fmla="*/ 414352 h 510611"/>
              <a:gd name="connsiteX47" fmla="*/ 66665 w 607639"/>
              <a:gd name="connsiteY47" fmla="*/ 152596 h 510611"/>
              <a:gd name="connsiteX48" fmla="*/ 108408 w 607639"/>
              <a:gd name="connsiteY48" fmla="*/ 110999 h 510611"/>
              <a:gd name="connsiteX49" fmla="*/ 385192 w 607639"/>
              <a:gd name="connsiteY49" fmla="*/ 4059 h 510611"/>
              <a:gd name="connsiteX50" fmla="*/ 396434 w 607639"/>
              <a:gd name="connsiteY50" fmla="*/ 5480 h 510611"/>
              <a:gd name="connsiteX51" fmla="*/ 401866 w 607639"/>
              <a:gd name="connsiteY51" fmla="*/ 25736 h 510611"/>
              <a:gd name="connsiteX52" fmla="*/ 375954 w 607639"/>
              <a:gd name="connsiteY52" fmla="*/ 70601 h 510611"/>
              <a:gd name="connsiteX53" fmla="*/ 363042 w 607639"/>
              <a:gd name="connsiteY53" fmla="*/ 77975 h 510611"/>
              <a:gd name="connsiteX54" fmla="*/ 355651 w 607639"/>
              <a:gd name="connsiteY54" fmla="*/ 76020 h 510611"/>
              <a:gd name="connsiteX55" fmla="*/ 350219 w 607639"/>
              <a:gd name="connsiteY55" fmla="*/ 55764 h 510611"/>
              <a:gd name="connsiteX56" fmla="*/ 376221 w 607639"/>
              <a:gd name="connsiteY56" fmla="*/ 10899 h 510611"/>
              <a:gd name="connsiteX57" fmla="*/ 385192 w 607639"/>
              <a:gd name="connsiteY57" fmla="*/ 4059 h 510611"/>
              <a:gd name="connsiteX58" fmla="*/ 222413 w 607639"/>
              <a:gd name="connsiteY58" fmla="*/ 3975 h 510611"/>
              <a:gd name="connsiteX59" fmla="*/ 231418 w 607639"/>
              <a:gd name="connsiteY59" fmla="*/ 10854 h 510611"/>
              <a:gd name="connsiteX60" fmla="*/ 257419 w 607639"/>
              <a:gd name="connsiteY60" fmla="*/ 55749 h 510611"/>
              <a:gd name="connsiteX61" fmla="*/ 251987 w 607639"/>
              <a:gd name="connsiteY61" fmla="*/ 76019 h 510611"/>
              <a:gd name="connsiteX62" fmla="*/ 244507 w 607639"/>
              <a:gd name="connsiteY62" fmla="*/ 77975 h 510611"/>
              <a:gd name="connsiteX63" fmla="*/ 231685 w 607639"/>
              <a:gd name="connsiteY63" fmla="*/ 70596 h 510611"/>
              <a:gd name="connsiteX64" fmla="*/ 205772 w 607639"/>
              <a:gd name="connsiteY64" fmla="*/ 25700 h 510611"/>
              <a:gd name="connsiteX65" fmla="*/ 211204 w 607639"/>
              <a:gd name="connsiteY65" fmla="*/ 5431 h 510611"/>
              <a:gd name="connsiteX66" fmla="*/ 222413 w 607639"/>
              <a:gd name="connsiteY66" fmla="*/ 3975 h 510611"/>
              <a:gd name="connsiteX67" fmla="*/ 303739 w 607639"/>
              <a:gd name="connsiteY67" fmla="*/ 0 h 510611"/>
              <a:gd name="connsiteX68" fmla="*/ 318602 w 607639"/>
              <a:gd name="connsiteY68" fmla="*/ 14846 h 510611"/>
              <a:gd name="connsiteX69" fmla="*/ 318602 w 607639"/>
              <a:gd name="connsiteY69" fmla="*/ 66586 h 510611"/>
              <a:gd name="connsiteX70" fmla="*/ 303739 w 607639"/>
              <a:gd name="connsiteY70" fmla="*/ 81432 h 510611"/>
              <a:gd name="connsiteX71" fmla="*/ 288965 w 607639"/>
              <a:gd name="connsiteY71" fmla="*/ 66586 h 510611"/>
              <a:gd name="connsiteX72" fmla="*/ 288965 w 607639"/>
              <a:gd name="connsiteY72" fmla="*/ 14846 h 510611"/>
              <a:gd name="connsiteX73" fmla="*/ 303739 w 607639"/>
              <a:gd name="connsiteY73" fmla="*/ 0 h 510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07639" h="510611">
                <a:moveTo>
                  <a:pt x="29639" y="443950"/>
                </a:moveTo>
                <a:lnTo>
                  <a:pt x="29639" y="444927"/>
                </a:lnTo>
                <a:cubicBezTo>
                  <a:pt x="29639" y="464837"/>
                  <a:pt x="45838" y="481013"/>
                  <a:pt x="65775" y="481013"/>
                </a:cubicBezTo>
                <a:lnTo>
                  <a:pt x="541864" y="481013"/>
                </a:lnTo>
                <a:cubicBezTo>
                  <a:pt x="561801" y="481013"/>
                  <a:pt x="578000" y="464837"/>
                  <a:pt x="578000" y="444927"/>
                </a:cubicBezTo>
                <a:lnTo>
                  <a:pt x="578000" y="443950"/>
                </a:lnTo>
                <a:close/>
                <a:moveTo>
                  <a:pt x="303775" y="255273"/>
                </a:moveTo>
                <a:cubicBezTo>
                  <a:pt x="291585" y="255273"/>
                  <a:pt x="281619" y="265230"/>
                  <a:pt x="281619" y="277498"/>
                </a:cubicBezTo>
                <a:cubicBezTo>
                  <a:pt x="281619" y="289767"/>
                  <a:pt x="291585" y="299724"/>
                  <a:pt x="303775" y="299724"/>
                </a:cubicBezTo>
                <a:cubicBezTo>
                  <a:pt x="316054" y="299724"/>
                  <a:pt x="326020" y="289767"/>
                  <a:pt x="326020" y="277498"/>
                </a:cubicBezTo>
                <a:cubicBezTo>
                  <a:pt x="326020" y="265230"/>
                  <a:pt x="316054" y="255273"/>
                  <a:pt x="303775" y="255273"/>
                </a:cubicBezTo>
                <a:close/>
                <a:moveTo>
                  <a:pt x="303775" y="225668"/>
                </a:moveTo>
                <a:cubicBezTo>
                  <a:pt x="332427" y="225668"/>
                  <a:pt x="355650" y="248961"/>
                  <a:pt x="355650" y="277498"/>
                </a:cubicBezTo>
                <a:cubicBezTo>
                  <a:pt x="355650" y="306036"/>
                  <a:pt x="332427" y="329329"/>
                  <a:pt x="303775" y="329329"/>
                </a:cubicBezTo>
                <a:cubicBezTo>
                  <a:pt x="275213" y="329329"/>
                  <a:pt x="251989" y="306036"/>
                  <a:pt x="251989" y="277498"/>
                </a:cubicBezTo>
                <a:cubicBezTo>
                  <a:pt x="251989" y="248961"/>
                  <a:pt x="275213" y="225668"/>
                  <a:pt x="303775" y="225668"/>
                </a:cubicBezTo>
                <a:close/>
                <a:moveTo>
                  <a:pt x="303740" y="196058"/>
                </a:moveTo>
                <a:cubicBezTo>
                  <a:pt x="237877" y="196058"/>
                  <a:pt x="180380" y="254624"/>
                  <a:pt x="160443" y="277464"/>
                </a:cubicBezTo>
                <a:cubicBezTo>
                  <a:pt x="180380" y="300214"/>
                  <a:pt x="238055" y="358869"/>
                  <a:pt x="303740" y="358869"/>
                </a:cubicBezTo>
                <a:cubicBezTo>
                  <a:pt x="369691" y="358869"/>
                  <a:pt x="427188" y="300303"/>
                  <a:pt x="447036" y="277464"/>
                </a:cubicBezTo>
                <a:cubicBezTo>
                  <a:pt x="427099" y="254713"/>
                  <a:pt x="369513" y="196058"/>
                  <a:pt x="303740" y="196058"/>
                </a:cubicBezTo>
                <a:close/>
                <a:moveTo>
                  <a:pt x="303740" y="166464"/>
                </a:moveTo>
                <a:cubicBezTo>
                  <a:pt x="399775" y="166464"/>
                  <a:pt x="474983" y="264400"/>
                  <a:pt x="478098" y="268576"/>
                </a:cubicBezTo>
                <a:cubicBezTo>
                  <a:pt x="482103" y="273820"/>
                  <a:pt x="482103" y="281107"/>
                  <a:pt x="478098" y="286351"/>
                </a:cubicBezTo>
                <a:cubicBezTo>
                  <a:pt x="474983" y="290527"/>
                  <a:pt x="399775" y="388463"/>
                  <a:pt x="303740" y="388463"/>
                </a:cubicBezTo>
                <a:cubicBezTo>
                  <a:pt x="207705" y="388463"/>
                  <a:pt x="132585" y="290527"/>
                  <a:pt x="129381" y="286351"/>
                </a:cubicBezTo>
                <a:cubicBezTo>
                  <a:pt x="125465" y="281107"/>
                  <a:pt x="125465" y="273820"/>
                  <a:pt x="129381" y="268576"/>
                </a:cubicBezTo>
                <a:cubicBezTo>
                  <a:pt x="132585" y="264400"/>
                  <a:pt x="207705" y="166464"/>
                  <a:pt x="303740" y="166464"/>
                </a:cubicBezTo>
                <a:close/>
                <a:moveTo>
                  <a:pt x="108408" y="140597"/>
                </a:moveTo>
                <a:cubicBezTo>
                  <a:pt x="101733" y="140597"/>
                  <a:pt x="96304" y="146018"/>
                  <a:pt x="96304" y="152596"/>
                </a:cubicBezTo>
                <a:lnTo>
                  <a:pt x="96304" y="414352"/>
                </a:lnTo>
                <a:lnTo>
                  <a:pt x="511246" y="414352"/>
                </a:lnTo>
                <a:lnTo>
                  <a:pt x="511246" y="152596"/>
                </a:lnTo>
                <a:cubicBezTo>
                  <a:pt x="511246" y="146018"/>
                  <a:pt x="505906" y="140597"/>
                  <a:pt x="499231" y="140597"/>
                </a:cubicBezTo>
                <a:close/>
                <a:moveTo>
                  <a:pt x="108408" y="110999"/>
                </a:moveTo>
                <a:lnTo>
                  <a:pt x="499231" y="110999"/>
                </a:lnTo>
                <a:cubicBezTo>
                  <a:pt x="522194" y="110999"/>
                  <a:pt x="540885" y="129664"/>
                  <a:pt x="540885" y="152596"/>
                </a:cubicBezTo>
                <a:lnTo>
                  <a:pt x="540885" y="414352"/>
                </a:lnTo>
                <a:lnTo>
                  <a:pt x="592775" y="414352"/>
                </a:lnTo>
                <a:cubicBezTo>
                  <a:pt x="600964" y="414352"/>
                  <a:pt x="607639" y="421018"/>
                  <a:pt x="607639" y="429195"/>
                </a:cubicBezTo>
                <a:lnTo>
                  <a:pt x="607639" y="444927"/>
                </a:lnTo>
                <a:cubicBezTo>
                  <a:pt x="607639" y="481102"/>
                  <a:pt x="578089" y="510611"/>
                  <a:pt x="541864" y="510611"/>
                </a:cubicBezTo>
                <a:lnTo>
                  <a:pt x="65775" y="510611"/>
                </a:lnTo>
                <a:cubicBezTo>
                  <a:pt x="29461" y="510611"/>
                  <a:pt x="0" y="481102"/>
                  <a:pt x="0" y="444927"/>
                </a:cubicBezTo>
                <a:lnTo>
                  <a:pt x="0" y="429195"/>
                </a:lnTo>
                <a:cubicBezTo>
                  <a:pt x="0" y="421018"/>
                  <a:pt x="6675" y="414352"/>
                  <a:pt x="14864" y="414352"/>
                </a:cubicBezTo>
                <a:lnTo>
                  <a:pt x="66665" y="414352"/>
                </a:lnTo>
                <a:lnTo>
                  <a:pt x="66665" y="152596"/>
                </a:lnTo>
                <a:cubicBezTo>
                  <a:pt x="66665" y="129664"/>
                  <a:pt x="85356" y="110999"/>
                  <a:pt x="108408" y="110999"/>
                </a:cubicBezTo>
                <a:close/>
                <a:moveTo>
                  <a:pt x="385192" y="4059"/>
                </a:moveTo>
                <a:cubicBezTo>
                  <a:pt x="388843" y="3081"/>
                  <a:pt x="392872" y="3481"/>
                  <a:pt x="396434" y="5480"/>
                </a:cubicBezTo>
                <a:cubicBezTo>
                  <a:pt x="403558" y="9567"/>
                  <a:pt x="405962" y="18629"/>
                  <a:pt x="401866" y="25736"/>
                </a:cubicBezTo>
                <a:lnTo>
                  <a:pt x="375954" y="70601"/>
                </a:lnTo>
                <a:cubicBezTo>
                  <a:pt x="373193" y="75310"/>
                  <a:pt x="368207" y="77975"/>
                  <a:pt x="363042" y="77975"/>
                </a:cubicBezTo>
                <a:cubicBezTo>
                  <a:pt x="360549" y="77975"/>
                  <a:pt x="357966" y="77353"/>
                  <a:pt x="355651" y="76020"/>
                </a:cubicBezTo>
                <a:cubicBezTo>
                  <a:pt x="348527" y="71934"/>
                  <a:pt x="346123" y="62872"/>
                  <a:pt x="350219" y="55764"/>
                </a:cubicBezTo>
                <a:lnTo>
                  <a:pt x="376221" y="10899"/>
                </a:lnTo>
                <a:cubicBezTo>
                  <a:pt x="378269" y="7390"/>
                  <a:pt x="381541" y="5036"/>
                  <a:pt x="385192" y="4059"/>
                </a:cubicBezTo>
                <a:close/>
                <a:moveTo>
                  <a:pt x="222413" y="3975"/>
                </a:moveTo>
                <a:cubicBezTo>
                  <a:pt x="226075" y="4964"/>
                  <a:pt x="229370" y="7342"/>
                  <a:pt x="231418" y="10854"/>
                </a:cubicBezTo>
                <a:lnTo>
                  <a:pt x="257419" y="55749"/>
                </a:lnTo>
                <a:cubicBezTo>
                  <a:pt x="261515" y="62862"/>
                  <a:pt x="259022" y="71930"/>
                  <a:pt x="251987" y="76019"/>
                </a:cubicBezTo>
                <a:cubicBezTo>
                  <a:pt x="249583" y="77353"/>
                  <a:pt x="247090" y="77975"/>
                  <a:pt x="244507" y="77975"/>
                </a:cubicBezTo>
                <a:cubicBezTo>
                  <a:pt x="239432" y="77975"/>
                  <a:pt x="234445" y="75308"/>
                  <a:pt x="231685" y="70596"/>
                </a:cubicBezTo>
                <a:lnTo>
                  <a:pt x="205772" y="25700"/>
                </a:lnTo>
                <a:cubicBezTo>
                  <a:pt x="201676" y="18588"/>
                  <a:pt x="204080" y="9520"/>
                  <a:pt x="211204" y="5431"/>
                </a:cubicBezTo>
                <a:cubicBezTo>
                  <a:pt x="214721" y="3386"/>
                  <a:pt x="218751" y="2986"/>
                  <a:pt x="222413" y="3975"/>
                </a:cubicBezTo>
                <a:close/>
                <a:moveTo>
                  <a:pt x="303739" y="0"/>
                </a:moveTo>
                <a:cubicBezTo>
                  <a:pt x="311927" y="0"/>
                  <a:pt x="318602" y="6667"/>
                  <a:pt x="318602" y="14846"/>
                </a:cubicBezTo>
                <a:lnTo>
                  <a:pt x="318602" y="66586"/>
                </a:lnTo>
                <a:cubicBezTo>
                  <a:pt x="318602" y="74765"/>
                  <a:pt x="311927" y="81432"/>
                  <a:pt x="303739" y="81432"/>
                </a:cubicBezTo>
                <a:cubicBezTo>
                  <a:pt x="295551" y="81432"/>
                  <a:pt x="288965" y="74765"/>
                  <a:pt x="288965" y="66586"/>
                </a:cubicBezTo>
                <a:lnTo>
                  <a:pt x="288965" y="14846"/>
                </a:lnTo>
                <a:cubicBezTo>
                  <a:pt x="288965" y="6667"/>
                  <a:pt x="295551" y="0"/>
                  <a:pt x="30373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prstClr val="white"/>
              </a:solidFill>
              <a:effectLst/>
              <a:uLnTx/>
              <a:uFillTx/>
              <a:latin typeface="Arial"/>
              <a:ea typeface="微软雅黑"/>
              <a:cs typeface="+mn-ea"/>
              <a:sym typeface="+mn-lt"/>
            </a:endParaRPr>
          </a:p>
        </p:txBody>
      </p:sp>
      <p:sp>
        <p:nvSpPr>
          <p:cNvPr id="172" name="圆角矩形 77">
            <a:extLst>
              <a:ext uri="{FF2B5EF4-FFF2-40B4-BE49-F238E27FC236}">
                <a16:creationId xmlns:a16="http://schemas.microsoft.com/office/drawing/2014/main" id="{3B9D8C35-26EA-4046-BF0C-B80BF2484D11}"/>
              </a:ext>
            </a:extLst>
          </p:cNvPr>
          <p:cNvSpPr/>
          <p:nvPr/>
        </p:nvSpPr>
        <p:spPr>
          <a:xfrm>
            <a:off x="6156176" y="5589240"/>
            <a:ext cx="788440" cy="480058"/>
          </a:xfrm>
          <a:prstGeom prst="round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73" name="Text Box 16">
            <a:extLst>
              <a:ext uri="{FF2B5EF4-FFF2-40B4-BE49-F238E27FC236}">
                <a16:creationId xmlns:a16="http://schemas.microsoft.com/office/drawing/2014/main" id="{A7F3FC4A-F01B-4F8D-842B-2D30037E2437}"/>
              </a:ext>
            </a:extLst>
          </p:cNvPr>
          <p:cNvSpPr txBox="1">
            <a:spLocks noChangeArrowheads="1"/>
          </p:cNvSpPr>
          <p:nvPr/>
        </p:nvSpPr>
        <p:spPr bwMode="auto">
          <a:xfrm>
            <a:off x="5924632" y="6053883"/>
            <a:ext cx="1324588" cy="2308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Document Tagging</a:t>
            </a:r>
          </a:p>
        </p:txBody>
      </p:sp>
      <p:sp>
        <p:nvSpPr>
          <p:cNvPr id="175" name="file_292565">
            <a:extLst>
              <a:ext uri="{FF2B5EF4-FFF2-40B4-BE49-F238E27FC236}">
                <a16:creationId xmlns:a16="http://schemas.microsoft.com/office/drawing/2014/main" id="{A650BF01-9C93-474A-9700-880945E3CE11}"/>
              </a:ext>
            </a:extLst>
          </p:cNvPr>
          <p:cNvSpPr>
            <a:spLocks noChangeAspect="1"/>
          </p:cNvSpPr>
          <p:nvPr/>
        </p:nvSpPr>
        <p:spPr bwMode="auto">
          <a:xfrm>
            <a:off x="6370707" y="5696763"/>
            <a:ext cx="358291" cy="275484"/>
          </a:xfrm>
          <a:custGeom>
            <a:avLst/>
            <a:gdLst>
              <a:gd name="T0" fmla="*/ 5968 w 6390"/>
              <a:gd name="T1" fmla="*/ 833 h 4920"/>
              <a:gd name="T2" fmla="*/ 5556 w 6390"/>
              <a:gd name="T3" fmla="*/ 370 h 4920"/>
              <a:gd name="T4" fmla="*/ 3426 w 6390"/>
              <a:gd name="T5" fmla="*/ 0 h 4920"/>
              <a:gd name="T6" fmla="*/ 3056 w 6390"/>
              <a:gd name="T7" fmla="*/ 422 h 4920"/>
              <a:gd name="T8" fmla="*/ 1864 w 6390"/>
              <a:gd name="T9" fmla="*/ 833 h 4920"/>
              <a:gd name="T10" fmla="*/ 1864 w 6390"/>
              <a:gd name="T11" fmla="*/ 434 h 4920"/>
              <a:gd name="T12" fmla="*/ 1084 w 6390"/>
              <a:gd name="T13" fmla="*/ 434 h 4920"/>
              <a:gd name="T14" fmla="*/ 1474 w 6390"/>
              <a:gd name="T15" fmla="*/ 2519 h 4920"/>
              <a:gd name="T16" fmla="*/ 1864 w 6390"/>
              <a:gd name="T17" fmla="*/ 1443 h 4920"/>
              <a:gd name="T18" fmla="*/ 1648 w 6390"/>
              <a:gd name="T19" fmla="*/ 1443 h 4920"/>
              <a:gd name="T20" fmla="*/ 1474 w 6390"/>
              <a:gd name="T21" fmla="*/ 2304 h 4920"/>
              <a:gd name="T22" fmla="*/ 1299 w 6390"/>
              <a:gd name="T23" fmla="*/ 434 h 4920"/>
              <a:gd name="T24" fmla="*/ 1648 w 6390"/>
              <a:gd name="T25" fmla="*/ 434 h 4920"/>
              <a:gd name="T26" fmla="*/ 1648 w 6390"/>
              <a:gd name="T27" fmla="*/ 833 h 4920"/>
              <a:gd name="T28" fmla="*/ 1406 w 6390"/>
              <a:gd name="T29" fmla="*/ 1539 h 4920"/>
              <a:gd name="T30" fmla="*/ 1541 w 6390"/>
              <a:gd name="T31" fmla="*/ 1727 h 4920"/>
              <a:gd name="T32" fmla="*/ 1541 w 6390"/>
              <a:gd name="T33" fmla="*/ 1443 h 4920"/>
              <a:gd name="T34" fmla="*/ 1971 w 6390"/>
              <a:gd name="T35" fmla="*/ 1443 h 4920"/>
              <a:gd name="T36" fmla="*/ 2864 w 6390"/>
              <a:gd name="T37" fmla="*/ 1387 h 4920"/>
              <a:gd name="T38" fmla="*/ 3091 w 6390"/>
              <a:gd name="T39" fmla="*/ 1521 h 4920"/>
              <a:gd name="T40" fmla="*/ 3560 w 6390"/>
              <a:gd name="T41" fmla="*/ 4096 h 4920"/>
              <a:gd name="T42" fmla="*/ 985 w 6390"/>
              <a:gd name="T43" fmla="*/ 4565 h 4920"/>
              <a:gd name="T44" fmla="*/ 517 w 6390"/>
              <a:gd name="T45" fmla="*/ 1990 h 4920"/>
              <a:gd name="T46" fmla="*/ 976 w 6390"/>
              <a:gd name="T47" fmla="*/ 1650 h 4920"/>
              <a:gd name="T48" fmla="*/ 370 w 6390"/>
              <a:gd name="T49" fmla="*/ 833 h 4920"/>
              <a:gd name="T50" fmla="*/ 0 w 6390"/>
              <a:gd name="T51" fmla="*/ 2140 h 4920"/>
              <a:gd name="T52" fmla="*/ 0 w 6390"/>
              <a:gd name="T53" fmla="*/ 4172 h 4920"/>
              <a:gd name="T54" fmla="*/ 777 w 6390"/>
              <a:gd name="T55" fmla="*/ 4617 h 4920"/>
              <a:gd name="T56" fmla="*/ 1166 w 6390"/>
              <a:gd name="T57" fmla="*/ 4920 h 4920"/>
              <a:gd name="T58" fmla="*/ 2397 w 6390"/>
              <a:gd name="T59" fmla="*/ 4617 h 4920"/>
              <a:gd name="T60" fmla="*/ 4968 w 6390"/>
              <a:gd name="T61" fmla="*/ 4617 h 4920"/>
              <a:gd name="T62" fmla="*/ 6390 w 6390"/>
              <a:gd name="T63" fmla="*/ 4172 h 4920"/>
              <a:gd name="T64" fmla="*/ 6020 w 6390"/>
              <a:gd name="T65" fmla="*/ 833 h 4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90" h="4920">
                <a:moveTo>
                  <a:pt x="6020" y="833"/>
                </a:moveTo>
                <a:lnTo>
                  <a:pt x="5968" y="833"/>
                </a:lnTo>
                <a:cubicBezTo>
                  <a:pt x="5741" y="833"/>
                  <a:pt x="5556" y="649"/>
                  <a:pt x="5556" y="422"/>
                </a:cubicBezTo>
                <a:lnTo>
                  <a:pt x="5556" y="370"/>
                </a:lnTo>
                <a:cubicBezTo>
                  <a:pt x="5556" y="165"/>
                  <a:pt x="5391" y="0"/>
                  <a:pt x="5186" y="0"/>
                </a:cubicBezTo>
                <a:lnTo>
                  <a:pt x="3426" y="0"/>
                </a:lnTo>
                <a:cubicBezTo>
                  <a:pt x="3222" y="0"/>
                  <a:pt x="3056" y="165"/>
                  <a:pt x="3056" y="370"/>
                </a:cubicBezTo>
                <a:lnTo>
                  <a:pt x="3056" y="422"/>
                </a:lnTo>
                <a:cubicBezTo>
                  <a:pt x="3056" y="649"/>
                  <a:pt x="2872" y="833"/>
                  <a:pt x="2645" y="833"/>
                </a:cubicBezTo>
                <a:lnTo>
                  <a:pt x="1864" y="833"/>
                </a:lnTo>
                <a:lnTo>
                  <a:pt x="1864" y="791"/>
                </a:lnTo>
                <a:lnTo>
                  <a:pt x="1864" y="434"/>
                </a:lnTo>
                <a:cubicBezTo>
                  <a:pt x="1864" y="219"/>
                  <a:pt x="1689" y="44"/>
                  <a:pt x="1474" y="44"/>
                </a:cubicBezTo>
                <a:cubicBezTo>
                  <a:pt x="1259" y="44"/>
                  <a:pt x="1084" y="219"/>
                  <a:pt x="1084" y="434"/>
                </a:cubicBezTo>
                <a:lnTo>
                  <a:pt x="1084" y="2129"/>
                </a:lnTo>
                <a:cubicBezTo>
                  <a:pt x="1084" y="2344"/>
                  <a:pt x="1259" y="2519"/>
                  <a:pt x="1474" y="2519"/>
                </a:cubicBezTo>
                <a:cubicBezTo>
                  <a:pt x="1689" y="2519"/>
                  <a:pt x="1864" y="2344"/>
                  <a:pt x="1864" y="2129"/>
                </a:cubicBezTo>
                <a:lnTo>
                  <a:pt x="1864" y="1443"/>
                </a:lnTo>
                <a:cubicBezTo>
                  <a:pt x="1864" y="1384"/>
                  <a:pt x="1815" y="1335"/>
                  <a:pt x="1756" y="1335"/>
                </a:cubicBezTo>
                <a:cubicBezTo>
                  <a:pt x="1697" y="1335"/>
                  <a:pt x="1648" y="1384"/>
                  <a:pt x="1648" y="1443"/>
                </a:cubicBezTo>
                <a:lnTo>
                  <a:pt x="1648" y="2129"/>
                </a:lnTo>
                <a:cubicBezTo>
                  <a:pt x="1648" y="2225"/>
                  <a:pt x="1570" y="2304"/>
                  <a:pt x="1474" y="2304"/>
                </a:cubicBezTo>
                <a:cubicBezTo>
                  <a:pt x="1377" y="2304"/>
                  <a:pt x="1299" y="2225"/>
                  <a:pt x="1299" y="2129"/>
                </a:cubicBezTo>
                <a:lnTo>
                  <a:pt x="1299" y="434"/>
                </a:lnTo>
                <a:cubicBezTo>
                  <a:pt x="1299" y="338"/>
                  <a:pt x="1377" y="260"/>
                  <a:pt x="1474" y="260"/>
                </a:cubicBezTo>
                <a:cubicBezTo>
                  <a:pt x="1570" y="260"/>
                  <a:pt x="1648" y="338"/>
                  <a:pt x="1648" y="434"/>
                </a:cubicBezTo>
                <a:lnTo>
                  <a:pt x="1648" y="791"/>
                </a:lnTo>
                <a:lnTo>
                  <a:pt x="1648" y="833"/>
                </a:lnTo>
                <a:lnTo>
                  <a:pt x="1406" y="833"/>
                </a:lnTo>
                <a:lnTo>
                  <a:pt x="1406" y="1539"/>
                </a:lnTo>
                <a:lnTo>
                  <a:pt x="1406" y="1761"/>
                </a:lnTo>
                <a:lnTo>
                  <a:pt x="1541" y="1727"/>
                </a:lnTo>
                <a:lnTo>
                  <a:pt x="1541" y="1504"/>
                </a:lnTo>
                <a:lnTo>
                  <a:pt x="1541" y="1443"/>
                </a:lnTo>
                <a:cubicBezTo>
                  <a:pt x="1541" y="1324"/>
                  <a:pt x="1637" y="1228"/>
                  <a:pt x="1756" y="1228"/>
                </a:cubicBezTo>
                <a:cubicBezTo>
                  <a:pt x="1959" y="1228"/>
                  <a:pt x="1971" y="1406"/>
                  <a:pt x="1971" y="1443"/>
                </a:cubicBezTo>
                <a:lnTo>
                  <a:pt x="1971" y="1616"/>
                </a:lnTo>
                <a:lnTo>
                  <a:pt x="2864" y="1387"/>
                </a:lnTo>
                <a:cubicBezTo>
                  <a:pt x="2879" y="1383"/>
                  <a:pt x="2895" y="1380"/>
                  <a:pt x="2911" y="1380"/>
                </a:cubicBezTo>
                <a:cubicBezTo>
                  <a:pt x="2996" y="1380"/>
                  <a:pt x="3070" y="1438"/>
                  <a:pt x="3091" y="1521"/>
                </a:cubicBezTo>
                <a:lnTo>
                  <a:pt x="3695" y="3868"/>
                </a:lnTo>
                <a:cubicBezTo>
                  <a:pt x="3721" y="3968"/>
                  <a:pt x="3660" y="4070"/>
                  <a:pt x="3560" y="4096"/>
                </a:cubicBezTo>
                <a:lnTo>
                  <a:pt x="1213" y="4699"/>
                </a:lnTo>
                <a:cubicBezTo>
                  <a:pt x="1113" y="4725"/>
                  <a:pt x="1011" y="4662"/>
                  <a:pt x="985" y="4565"/>
                </a:cubicBezTo>
                <a:lnTo>
                  <a:pt x="382" y="2217"/>
                </a:lnTo>
                <a:cubicBezTo>
                  <a:pt x="356" y="2118"/>
                  <a:pt x="417" y="2015"/>
                  <a:pt x="517" y="1990"/>
                </a:cubicBezTo>
                <a:lnTo>
                  <a:pt x="976" y="1872"/>
                </a:lnTo>
                <a:lnTo>
                  <a:pt x="976" y="1650"/>
                </a:lnTo>
                <a:lnTo>
                  <a:pt x="976" y="833"/>
                </a:lnTo>
                <a:lnTo>
                  <a:pt x="370" y="833"/>
                </a:lnTo>
                <a:cubicBezTo>
                  <a:pt x="166" y="833"/>
                  <a:pt x="0" y="999"/>
                  <a:pt x="0" y="1204"/>
                </a:cubicBezTo>
                <a:lnTo>
                  <a:pt x="0" y="2140"/>
                </a:lnTo>
                <a:lnTo>
                  <a:pt x="0" y="2139"/>
                </a:lnTo>
                <a:lnTo>
                  <a:pt x="0" y="4172"/>
                </a:lnTo>
                <a:cubicBezTo>
                  <a:pt x="0" y="4418"/>
                  <a:pt x="200" y="4617"/>
                  <a:pt x="445" y="4617"/>
                </a:cubicBezTo>
                <a:lnTo>
                  <a:pt x="777" y="4617"/>
                </a:lnTo>
                <a:lnTo>
                  <a:pt x="777" y="4618"/>
                </a:lnTo>
                <a:cubicBezTo>
                  <a:pt x="823" y="4796"/>
                  <a:pt x="983" y="4920"/>
                  <a:pt x="1166" y="4920"/>
                </a:cubicBezTo>
                <a:cubicBezTo>
                  <a:pt x="1200" y="4920"/>
                  <a:pt x="1234" y="4916"/>
                  <a:pt x="1267" y="4908"/>
                </a:cubicBezTo>
                <a:lnTo>
                  <a:pt x="2397" y="4617"/>
                </a:lnTo>
                <a:lnTo>
                  <a:pt x="4494" y="4617"/>
                </a:lnTo>
                <a:lnTo>
                  <a:pt x="4968" y="4617"/>
                </a:lnTo>
                <a:lnTo>
                  <a:pt x="5945" y="4617"/>
                </a:lnTo>
                <a:cubicBezTo>
                  <a:pt x="6191" y="4617"/>
                  <a:pt x="6390" y="4418"/>
                  <a:pt x="6390" y="4172"/>
                </a:cubicBezTo>
                <a:lnTo>
                  <a:pt x="6390" y="1204"/>
                </a:lnTo>
                <a:cubicBezTo>
                  <a:pt x="6390" y="999"/>
                  <a:pt x="6224" y="833"/>
                  <a:pt x="6020" y="833"/>
                </a:cubicBezTo>
                <a:close/>
              </a:path>
            </a:pathLst>
          </a:custGeom>
          <a:solidFill>
            <a:schemeClr val="bg1"/>
          </a:solidFill>
          <a:ln>
            <a:no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solidFill>
              <a:effectLst/>
              <a:uLnTx/>
              <a:uFillTx/>
              <a:latin typeface="Arial"/>
              <a:ea typeface="微软雅黑"/>
              <a:cs typeface="+mn-ea"/>
              <a:sym typeface="+mn-lt"/>
            </a:endParaRPr>
          </a:p>
        </p:txBody>
      </p:sp>
      <p:sp>
        <p:nvSpPr>
          <p:cNvPr id="163" name="圆角矩形 107">
            <a:extLst>
              <a:ext uri="{FF2B5EF4-FFF2-40B4-BE49-F238E27FC236}">
                <a16:creationId xmlns:a16="http://schemas.microsoft.com/office/drawing/2014/main" id="{F719E46D-0B52-4FBE-8314-BAFB60FC0CAD}"/>
              </a:ext>
            </a:extLst>
          </p:cNvPr>
          <p:cNvSpPr/>
          <p:nvPr/>
        </p:nvSpPr>
        <p:spPr>
          <a:xfrm>
            <a:off x="741548" y="5548924"/>
            <a:ext cx="788440" cy="417497"/>
          </a:xfrm>
          <a:prstGeom prst="roundRect">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68" name="Text Box 16">
            <a:extLst>
              <a:ext uri="{FF2B5EF4-FFF2-40B4-BE49-F238E27FC236}">
                <a16:creationId xmlns:a16="http://schemas.microsoft.com/office/drawing/2014/main" id="{99673F41-4042-4B4A-80E1-BD0B3DE9934F}"/>
              </a:ext>
            </a:extLst>
          </p:cNvPr>
          <p:cNvSpPr txBox="1">
            <a:spLocks noChangeArrowheads="1"/>
          </p:cNvSpPr>
          <p:nvPr/>
        </p:nvSpPr>
        <p:spPr bwMode="auto">
          <a:xfrm>
            <a:off x="442617" y="5966421"/>
            <a:ext cx="1391508"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Secure Document Exchange System</a:t>
            </a:r>
          </a:p>
        </p:txBody>
      </p:sp>
      <p:sp>
        <p:nvSpPr>
          <p:cNvPr id="176" name="Freeform 19">
            <a:extLst>
              <a:ext uri="{FF2B5EF4-FFF2-40B4-BE49-F238E27FC236}">
                <a16:creationId xmlns:a16="http://schemas.microsoft.com/office/drawing/2014/main" id="{E55D9E6F-9258-4179-AE7D-9D043B887DEA}"/>
              </a:ext>
            </a:extLst>
          </p:cNvPr>
          <p:cNvSpPr>
            <a:spLocks noEditPoints="1"/>
          </p:cNvSpPr>
          <p:nvPr/>
        </p:nvSpPr>
        <p:spPr bwMode="auto">
          <a:xfrm>
            <a:off x="995306" y="5613468"/>
            <a:ext cx="283570" cy="300279"/>
          </a:xfrm>
          <a:custGeom>
            <a:avLst/>
            <a:gdLst>
              <a:gd name="T0" fmla="*/ 43 w 43"/>
              <a:gd name="T1" fmla="*/ 36 h 46"/>
              <a:gd name="T2" fmla="*/ 23 w 43"/>
              <a:gd name="T3" fmla="*/ 36 h 46"/>
              <a:gd name="T4" fmla="*/ 35 w 43"/>
              <a:gd name="T5" fmla="*/ 0 h 46"/>
              <a:gd name="T6" fmla="*/ 39 w 43"/>
              <a:gd name="T7" fmla="*/ 23 h 46"/>
              <a:gd name="T8" fmla="*/ 19 w 43"/>
              <a:gd name="T9" fmla="*/ 36 h 46"/>
              <a:gd name="T10" fmla="*/ 4 w 43"/>
              <a:gd name="T11" fmla="*/ 44 h 46"/>
              <a:gd name="T12" fmla="*/ 0 w 43"/>
              <a:gd name="T13" fmla="*/ 4 h 46"/>
              <a:gd name="T14" fmla="*/ 35 w 43"/>
              <a:gd name="T15" fmla="*/ 0 h 46"/>
              <a:gd name="T16" fmla="*/ 29 w 43"/>
              <a:gd name="T17" fmla="*/ 37 h 46"/>
              <a:gd name="T18" fmla="*/ 27 w 43"/>
              <a:gd name="T19" fmla="*/ 38 h 46"/>
              <a:gd name="T20" fmla="*/ 28 w 43"/>
              <a:gd name="T21" fmla="*/ 39 h 46"/>
              <a:gd name="T22" fmla="*/ 31 w 43"/>
              <a:gd name="T23" fmla="*/ 43 h 46"/>
              <a:gd name="T24" fmla="*/ 33 w 43"/>
              <a:gd name="T25" fmla="*/ 43 h 46"/>
              <a:gd name="T26" fmla="*/ 33 w 43"/>
              <a:gd name="T27" fmla="*/ 43 h 46"/>
              <a:gd name="T28" fmla="*/ 33 w 43"/>
              <a:gd name="T29" fmla="*/ 41 h 46"/>
              <a:gd name="T30" fmla="*/ 38 w 43"/>
              <a:gd name="T31" fmla="*/ 40 h 46"/>
              <a:gd name="T32" fmla="*/ 39 w 43"/>
              <a:gd name="T33" fmla="*/ 38 h 46"/>
              <a:gd name="T34" fmla="*/ 33 w 43"/>
              <a:gd name="T35" fmla="*/ 29 h 46"/>
              <a:gd name="T36" fmla="*/ 33 w 43"/>
              <a:gd name="T37" fmla="*/ 29 h 46"/>
              <a:gd name="T38" fmla="*/ 33 w 43"/>
              <a:gd name="T39" fmla="*/ 31 h 46"/>
              <a:gd name="T40" fmla="*/ 29 w 43"/>
              <a:gd name="T41" fmla="*/ 32 h 46"/>
              <a:gd name="T42" fmla="*/ 27 w 43"/>
              <a:gd name="T43" fmla="*/ 34 h 46"/>
              <a:gd name="T44" fmla="*/ 29 w 43"/>
              <a:gd name="T45" fmla="*/ 35 h 46"/>
              <a:gd name="T46" fmla="*/ 38 w 43"/>
              <a:gd name="T47" fmla="*/ 35 h 46"/>
              <a:gd name="T48" fmla="*/ 39 w 43"/>
              <a:gd name="T49" fmla="*/ 33 h 46"/>
              <a:gd name="T50" fmla="*/ 39 w 43"/>
              <a:gd name="T51" fmla="*/ 33 h 46"/>
              <a:gd name="T52" fmla="*/ 35 w 43"/>
              <a:gd name="T53" fmla="*/ 29 h 46"/>
              <a:gd name="T54" fmla="*/ 14 w 43"/>
              <a:gd name="T55" fmla="*/ 26 h 46"/>
              <a:gd name="T56" fmla="*/ 7 w 43"/>
              <a:gd name="T57" fmla="*/ 28 h 46"/>
              <a:gd name="T58" fmla="*/ 9 w 43"/>
              <a:gd name="T59" fmla="*/ 30 h 46"/>
              <a:gd name="T60" fmla="*/ 16 w 43"/>
              <a:gd name="T61" fmla="*/ 28 h 46"/>
              <a:gd name="T62" fmla="*/ 20 w 43"/>
              <a:gd name="T63" fmla="*/ 18 h 46"/>
              <a:gd name="T64" fmla="*/ 7 w 43"/>
              <a:gd name="T65" fmla="*/ 19 h 46"/>
              <a:gd name="T66" fmla="*/ 9 w 43"/>
              <a:gd name="T67" fmla="*/ 21 h 46"/>
              <a:gd name="T68" fmla="*/ 22 w 43"/>
              <a:gd name="T69" fmla="*/ 19 h 46"/>
              <a:gd name="T70" fmla="*/ 30 w 43"/>
              <a:gd name="T71" fmla="*/ 9 h 46"/>
              <a:gd name="T72" fmla="*/ 7 w 43"/>
              <a:gd name="T73" fmla="*/ 11 h 46"/>
              <a:gd name="T74" fmla="*/ 9 w 43"/>
              <a:gd name="T75" fmla="*/ 13 h 46"/>
              <a:gd name="T76" fmla="*/ 32 w 43"/>
              <a:gd name="T77" fmla="*/ 11 h 46"/>
              <a:gd name="T78" fmla="*/ 30 w 43"/>
              <a:gd name="T79"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6">
                <a:moveTo>
                  <a:pt x="33" y="26"/>
                </a:moveTo>
                <a:cubicBezTo>
                  <a:pt x="39" y="26"/>
                  <a:pt x="43" y="30"/>
                  <a:pt x="43" y="36"/>
                </a:cubicBezTo>
                <a:cubicBezTo>
                  <a:pt x="43" y="42"/>
                  <a:pt x="39" y="46"/>
                  <a:pt x="33" y="46"/>
                </a:cubicBezTo>
                <a:cubicBezTo>
                  <a:pt x="28" y="46"/>
                  <a:pt x="23" y="42"/>
                  <a:pt x="23" y="36"/>
                </a:cubicBezTo>
                <a:cubicBezTo>
                  <a:pt x="23" y="30"/>
                  <a:pt x="28" y="26"/>
                  <a:pt x="33" y="26"/>
                </a:cubicBezTo>
                <a:close/>
                <a:moveTo>
                  <a:pt x="35" y="0"/>
                </a:moveTo>
                <a:cubicBezTo>
                  <a:pt x="37" y="0"/>
                  <a:pt x="39" y="2"/>
                  <a:pt x="39" y="4"/>
                </a:cubicBezTo>
                <a:cubicBezTo>
                  <a:pt x="39" y="23"/>
                  <a:pt x="39" y="23"/>
                  <a:pt x="39" y="23"/>
                </a:cubicBezTo>
                <a:cubicBezTo>
                  <a:pt x="37" y="22"/>
                  <a:pt x="35" y="22"/>
                  <a:pt x="33" y="22"/>
                </a:cubicBezTo>
                <a:cubicBezTo>
                  <a:pt x="25" y="22"/>
                  <a:pt x="19" y="28"/>
                  <a:pt x="19" y="36"/>
                </a:cubicBezTo>
                <a:cubicBezTo>
                  <a:pt x="19" y="39"/>
                  <a:pt x="20" y="41"/>
                  <a:pt x="21" y="44"/>
                </a:cubicBezTo>
                <a:cubicBezTo>
                  <a:pt x="4" y="44"/>
                  <a:pt x="4" y="44"/>
                  <a:pt x="4" y="44"/>
                </a:cubicBezTo>
                <a:cubicBezTo>
                  <a:pt x="2" y="44"/>
                  <a:pt x="0" y="42"/>
                  <a:pt x="0" y="40"/>
                </a:cubicBezTo>
                <a:cubicBezTo>
                  <a:pt x="0" y="4"/>
                  <a:pt x="0" y="4"/>
                  <a:pt x="0" y="4"/>
                </a:cubicBezTo>
                <a:cubicBezTo>
                  <a:pt x="0" y="2"/>
                  <a:pt x="2" y="0"/>
                  <a:pt x="4" y="0"/>
                </a:cubicBezTo>
                <a:lnTo>
                  <a:pt x="35" y="0"/>
                </a:lnTo>
                <a:close/>
                <a:moveTo>
                  <a:pt x="38" y="37"/>
                </a:moveTo>
                <a:cubicBezTo>
                  <a:pt x="29" y="37"/>
                  <a:pt x="29" y="37"/>
                  <a:pt x="29" y="37"/>
                </a:cubicBezTo>
                <a:cubicBezTo>
                  <a:pt x="29" y="37"/>
                  <a:pt x="29" y="37"/>
                  <a:pt x="29" y="37"/>
                </a:cubicBezTo>
                <a:cubicBezTo>
                  <a:pt x="28" y="37"/>
                  <a:pt x="27" y="38"/>
                  <a:pt x="27" y="38"/>
                </a:cubicBezTo>
                <a:cubicBezTo>
                  <a:pt x="27" y="39"/>
                  <a:pt x="27" y="39"/>
                  <a:pt x="27" y="39"/>
                </a:cubicBezTo>
                <a:cubicBezTo>
                  <a:pt x="27" y="39"/>
                  <a:pt x="28" y="39"/>
                  <a:pt x="28" y="39"/>
                </a:cubicBezTo>
                <a:cubicBezTo>
                  <a:pt x="28" y="39"/>
                  <a:pt x="28" y="39"/>
                  <a:pt x="28" y="39"/>
                </a:cubicBezTo>
                <a:cubicBezTo>
                  <a:pt x="31" y="43"/>
                  <a:pt x="31" y="43"/>
                  <a:pt x="31" y="43"/>
                </a:cubicBezTo>
                <a:cubicBezTo>
                  <a:pt x="31" y="43"/>
                  <a:pt x="31" y="43"/>
                  <a:pt x="31" y="43"/>
                </a:cubicBezTo>
                <a:cubicBezTo>
                  <a:pt x="32" y="43"/>
                  <a:pt x="33" y="43"/>
                  <a:pt x="33" y="43"/>
                </a:cubicBezTo>
                <a:cubicBezTo>
                  <a:pt x="33" y="43"/>
                  <a:pt x="33" y="43"/>
                  <a:pt x="33" y="43"/>
                </a:cubicBezTo>
                <a:cubicBezTo>
                  <a:pt x="33" y="43"/>
                  <a:pt x="33" y="43"/>
                  <a:pt x="33" y="43"/>
                </a:cubicBezTo>
                <a:cubicBezTo>
                  <a:pt x="34" y="42"/>
                  <a:pt x="34" y="41"/>
                  <a:pt x="33" y="41"/>
                </a:cubicBezTo>
                <a:cubicBezTo>
                  <a:pt x="33" y="41"/>
                  <a:pt x="33" y="41"/>
                  <a:pt x="33" y="41"/>
                </a:cubicBezTo>
                <a:cubicBezTo>
                  <a:pt x="32" y="40"/>
                  <a:pt x="32" y="40"/>
                  <a:pt x="32" y="40"/>
                </a:cubicBezTo>
                <a:cubicBezTo>
                  <a:pt x="38" y="40"/>
                  <a:pt x="38" y="40"/>
                  <a:pt x="38" y="40"/>
                </a:cubicBezTo>
                <a:cubicBezTo>
                  <a:pt x="38" y="40"/>
                  <a:pt x="38" y="40"/>
                  <a:pt x="38" y="40"/>
                </a:cubicBezTo>
                <a:cubicBezTo>
                  <a:pt x="38" y="40"/>
                  <a:pt x="39" y="39"/>
                  <a:pt x="39" y="38"/>
                </a:cubicBezTo>
                <a:cubicBezTo>
                  <a:pt x="39" y="38"/>
                  <a:pt x="38" y="37"/>
                  <a:pt x="38" y="37"/>
                </a:cubicBezTo>
                <a:close/>
                <a:moveTo>
                  <a:pt x="33" y="29"/>
                </a:moveTo>
                <a:cubicBezTo>
                  <a:pt x="33" y="29"/>
                  <a:pt x="33" y="29"/>
                  <a:pt x="33" y="29"/>
                </a:cubicBezTo>
                <a:cubicBezTo>
                  <a:pt x="33" y="29"/>
                  <a:pt x="33" y="29"/>
                  <a:pt x="33" y="29"/>
                </a:cubicBezTo>
                <a:cubicBezTo>
                  <a:pt x="33" y="30"/>
                  <a:pt x="33" y="31"/>
                  <a:pt x="33" y="31"/>
                </a:cubicBezTo>
                <a:cubicBezTo>
                  <a:pt x="33" y="31"/>
                  <a:pt x="33" y="31"/>
                  <a:pt x="33" y="31"/>
                </a:cubicBezTo>
                <a:cubicBezTo>
                  <a:pt x="34" y="32"/>
                  <a:pt x="34" y="32"/>
                  <a:pt x="34" y="32"/>
                </a:cubicBezTo>
                <a:cubicBezTo>
                  <a:pt x="29" y="32"/>
                  <a:pt x="29" y="32"/>
                  <a:pt x="29" y="32"/>
                </a:cubicBezTo>
                <a:cubicBezTo>
                  <a:pt x="29" y="32"/>
                  <a:pt x="29" y="32"/>
                  <a:pt x="29" y="32"/>
                </a:cubicBezTo>
                <a:cubicBezTo>
                  <a:pt x="28" y="32"/>
                  <a:pt x="27" y="33"/>
                  <a:pt x="27" y="34"/>
                </a:cubicBezTo>
                <a:cubicBezTo>
                  <a:pt x="27" y="34"/>
                  <a:pt x="28" y="35"/>
                  <a:pt x="29" y="35"/>
                </a:cubicBezTo>
                <a:cubicBezTo>
                  <a:pt x="29" y="35"/>
                  <a:pt x="29" y="35"/>
                  <a:pt x="29" y="35"/>
                </a:cubicBezTo>
                <a:cubicBezTo>
                  <a:pt x="38" y="35"/>
                  <a:pt x="38" y="35"/>
                  <a:pt x="38" y="35"/>
                </a:cubicBezTo>
                <a:cubicBezTo>
                  <a:pt x="38" y="35"/>
                  <a:pt x="38" y="35"/>
                  <a:pt x="38" y="35"/>
                </a:cubicBezTo>
                <a:cubicBezTo>
                  <a:pt x="38" y="35"/>
                  <a:pt x="39" y="34"/>
                  <a:pt x="39" y="34"/>
                </a:cubicBezTo>
                <a:cubicBezTo>
                  <a:pt x="39" y="33"/>
                  <a:pt x="39" y="33"/>
                  <a:pt x="39" y="33"/>
                </a:cubicBezTo>
                <a:cubicBezTo>
                  <a:pt x="39" y="33"/>
                  <a:pt x="39" y="33"/>
                  <a:pt x="39" y="33"/>
                </a:cubicBezTo>
                <a:cubicBezTo>
                  <a:pt x="39" y="33"/>
                  <a:pt x="39" y="33"/>
                  <a:pt x="39" y="33"/>
                </a:cubicBezTo>
                <a:cubicBezTo>
                  <a:pt x="35" y="29"/>
                  <a:pt x="35" y="29"/>
                  <a:pt x="35" y="29"/>
                </a:cubicBezTo>
                <a:cubicBezTo>
                  <a:pt x="35" y="29"/>
                  <a:pt x="35" y="29"/>
                  <a:pt x="35" y="29"/>
                </a:cubicBezTo>
                <a:cubicBezTo>
                  <a:pt x="35" y="29"/>
                  <a:pt x="34" y="29"/>
                  <a:pt x="33" y="29"/>
                </a:cubicBezTo>
                <a:close/>
                <a:moveTo>
                  <a:pt x="14" y="26"/>
                </a:moveTo>
                <a:cubicBezTo>
                  <a:pt x="9" y="26"/>
                  <a:pt x="9" y="26"/>
                  <a:pt x="9" y="26"/>
                </a:cubicBezTo>
                <a:cubicBezTo>
                  <a:pt x="8" y="26"/>
                  <a:pt x="7" y="27"/>
                  <a:pt x="7" y="28"/>
                </a:cubicBezTo>
                <a:cubicBezTo>
                  <a:pt x="7" y="29"/>
                  <a:pt x="8" y="30"/>
                  <a:pt x="9" y="30"/>
                </a:cubicBezTo>
                <a:cubicBezTo>
                  <a:pt x="9" y="30"/>
                  <a:pt x="9" y="30"/>
                  <a:pt x="9" y="30"/>
                </a:cubicBezTo>
                <a:cubicBezTo>
                  <a:pt x="14" y="30"/>
                  <a:pt x="14" y="30"/>
                  <a:pt x="14" y="30"/>
                </a:cubicBezTo>
                <a:cubicBezTo>
                  <a:pt x="15" y="30"/>
                  <a:pt x="16" y="29"/>
                  <a:pt x="16" y="28"/>
                </a:cubicBezTo>
                <a:cubicBezTo>
                  <a:pt x="16" y="27"/>
                  <a:pt x="15" y="26"/>
                  <a:pt x="14" y="26"/>
                </a:cubicBezTo>
                <a:close/>
                <a:moveTo>
                  <a:pt x="20" y="18"/>
                </a:moveTo>
                <a:cubicBezTo>
                  <a:pt x="9" y="18"/>
                  <a:pt x="9" y="18"/>
                  <a:pt x="9" y="18"/>
                </a:cubicBezTo>
                <a:cubicBezTo>
                  <a:pt x="8" y="18"/>
                  <a:pt x="7" y="18"/>
                  <a:pt x="7" y="19"/>
                </a:cubicBezTo>
                <a:cubicBezTo>
                  <a:pt x="7" y="20"/>
                  <a:pt x="8" y="21"/>
                  <a:pt x="9" y="21"/>
                </a:cubicBezTo>
                <a:cubicBezTo>
                  <a:pt x="9" y="21"/>
                  <a:pt x="9" y="21"/>
                  <a:pt x="9" y="21"/>
                </a:cubicBezTo>
                <a:cubicBezTo>
                  <a:pt x="20" y="21"/>
                  <a:pt x="20" y="21"/>
                  <a:pt x="20" y="21"/>
                </a:cubicBezTo>
                <a:cubicBezTo>
                  <a:pt x="21" y="21"/>
                  <a:pt x="22" y="20"/>
                  <a:pt x="22" y="19"/>
                </a:cubicBezTo>
                <a:cubicBezTo>
                  <a:pt x="22" y="18"/>
                  <a:pt x="21" y="18"/>
                  <a:pt x="20" y="18"/>
                </a:cubicBezTo>
                <a:close/>
                <a:moveTo>
                  <a:pt x="30" y="9"/>
                </a:moveTo>
                <a:cubicBezTo>
                  <a:pt x="9" y="9"/>
                  <a:pt x="9" y="9"/>
                  <a:pt x="9" y="9"/>
                </a:cubicBezTo>
                <a:cubicBezTo>
                  <a:pt x="8" y="9"/>
                  <a:pt x="7" y="10"/>
                  <a:pt x="7" y="11"/>
                </a:cubicBezTo>
                <a:cubicBezTo>
                  <a:pt x="7" y="12"/>
                  <a:pt x="8" y="13"/>
                  <a:pt x="9" y="13"/>
                </a:cubicBezTo>
                <a:cubicBezTo>
                  <a:pt x="9" y="13"/>
                  <a:pt x="9" y="13"/>
                  <a:pt x="9" y="13"/>
                </a:cubicBezTo>
                <a:cubicBezTo>
                  <a:pt x="30" y="13"/>
                  <a:pt x="30" y="13"/>
                  <a:pt x="30" y="13"/>
                </a:cubicBezTo>
                <a:cubicBezTo>
                  <a:pt x="31" y="13"/>
                  <a:pt x="32" y="12"/>
                  <a:pt x="32" y="11"/>
                </a:cubicBezTo>
                <a:cubicBezTo>
                  <a:pt x="32" y="10"/>
                  <a:pt x="31" y="9"/>
                  <a:pt x="30" y="9"/>
                </a:cubicBezTo>
                <a:close/>
                <a:moveTo>
                  <a:pt x="30" y="9"/>
                </a:moveTo>
                <a:cubicBezTo>
                  <a:pt x="30" y="9"/>
                  <a:pt x="30" y="9"/>
                  <a:pt x="30" y="9"/>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solidFill>
              <a:effectLst/>
              <a:uLnTx/>
              <a:uFillTx/>
              <a:latin typeface="Arial"/>
              <a:ea typeface="微软雅黑"/>
              <a:cs typeface="+mn-ea"/>
              <a:sym typeface="+mn-lt"/>
            </a:endParaRPr>
          </a:p>
        </p:txBody>
      </p:sp>
      <p:sp>
        <p:nvSpPr>
          <p:cNvPr id="164" name="圆角矩形 107">
            <a:extLst>
              <a:ext uri="{FF2B5EF4-FFF2-40B4-BE49-F238E27FC236}">
                <a16:creationId xmlns:a16="http://schemas.microsoft.com/office/drawing/2014/main" id="{D73CB866-5625-4A57-A117-A840AA182588}"/>
              </a:ext>
            </a:extLst>
          </p:cNvPr>
          <p:cNvSpPr/>
          <p:nvPr/>
        </p:nvSpPr>
        <p:spPr>
          <a:xfrm>
            <a:off x="1868003" y="5548924"/>
            <a:ext cx="788440" cy="417497"/>
          </a:xfrm>
          <a:prstGeom prst="roundRect">
            <a:avLst/>
          </a:prstGeom>
          <a:solidFill>
            <a:srgbClr val="3159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174" name="Text Box 16">
            <a:extLst>
              <a:ext uri="{FF2B5EF4-FFF2-40B4-BE49-F238E27FC236}">
                <a16:creationId xmlns:a16="http://schemas.microsoft.com/office/drawing/2014/main" id="{7101C5FB-C017-47E0-98AB-06866C038EEF}"/>
              </a:ext>
            </a:extLst>
          </p:cNvPr>
          <p:cNvSpPr txBox="1">
            <a:spLocks noChangeArrowheads="1"/>
          </p:cNvSpPr>
          <p:nvPr/>
        </p:nvSpPr>
        <p:spPr bwMode="auto">
          <a:xfrm>
            <a:off x="1540115" y="5966421"/>
            <a:ext cx="1391508"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spcBef>
                <a:spcPct val="0"/>
              </a:spcBef>
              <a:buClrTx/>
              <a:buSzTx/>
              <a:buFontTx/>
              <a:buNone/>
              <a:tabLst/>
              <a:defRPr/>
            </a:pPr>
            <a:r>
              <a:rPr kumimoji="0" sz="900" b="0" i="0" u="none" strike="noStrike" kern="1200" cap="none" spc="0" normalizeH="0" baseline="0" noProof="0" dirty="0">
                <a:ln>
                  <a:noFill/>
                </a:ln>
                <a:solidFill>
                  <a:prstClr val="black"/>
                </a:solidFill>
                <a:effectLst/>
                <a:uLnTx/>
                <a:uFillTx/>
                <a:latin typeface="Arial"/>
                <a:ea typeface="微软雅黑"/>
                <a:cs typeface="+mn-cs"/>
              </a:rPr>
              <a:t>Data Analysis and Early Warning Platform</a:t>
            </a:r>
          </a:p>
        </p:txBody>
      </p:sp>
      <p:grpSp>
        <p:nvGrpSpPr>
          <p:cNvPr id="178" name="组合 177">
            <a:extLst>
              <a:ext uri="{FF2B5EF4-FFF2-40B4-BE49-F238E27FC236}">
                <a16:creationId xmlns:a16="http://schemas.microsoft.com/office/drawing/2014/main" id="{6A6778F8-9556-4342-84E6-980DF2CB303A}"/>
              </a:ext>
            </a:extLst>
          </p:cNvPr>
          <p:cNvGrpSpPr/>
          <p:nvPr/>
        </p:nvGrpSpPr>
        <p:grpSpPr>
          <a:xfrm>
            <a:off x="2122299" y="5610754"/>
            <a:ext cx="279847" cy="276057"/>
            <a:chOff x="5837238" y="5286375"/>
            <a:chExt cx="2227262" cy="2197101"/>
          </a:xfrm>
          <a:solidFill>
            <a:schemeClr val="bg1"/>
          </a:solidFill>
        </p:grpSpPr>
        <p:sp>
          <p:nvSpPr>
            <p:cNvPr id="179" name="Freeform 5">
              <a:extLst>
                <a:ext uri="{FF2B5EF4-FFF2-40B4-BE49-F238E27FC236}">
                  <a16:creationId xmlns:a16="http://schemas.microsoft.com/office/drawing/2014/main" id="{8802781B-B5F0-4B88-A25D-07F134F4DCB1}"/>
                </a:ext>
              </a:extLst>
            </p:cNvPr>
            <p:cNvSpPr>
              <a:spLocks noEditPoints="1"/>
            </p:cNvSpPr>
            <p:nvPr/>
          </p:nvSpPr>
          <p:spPr bwMode="auto">
            <a:xfrm>
              <a:off x="5837238" y="5599113"/>
              <a:ext cx="1841500" cy="1884363"/>
            </a:xfrm>
            <a:custGeom>
              <a:avLst/>
              <a:gdLst>
                <a:gd name="T0" fmla="*/ 548 w 576"/>
                <a:gd name="T1" fmla="*/ 535 h 590"/>
                <a:gd name="T2" fmla="*/ 27 w 576"/>
                <a:gd name="T3" fmla="*/ 535 h 590"/>
                <a:gd name="T4" fmla="*/ 0 w 576"/>
                <a:gd name="T5" fmla="*/ 562 h 590"/>
                <a:gd name="T6" fmla="*/ 27 w 576"/>
                <a:gd name="T7" fmla="*/ 590 h 590"/>
                <a:gd name="T8" fmla="*/ 548 w 576"/>
                <a:gd name="T9" fmla="*/ 590 h 590"/>
                <a:gd name="T10" fmla="*/ 576 w 576"/>
                <a:gd name="T11" fmla="*/ 562 h 590"/>
                <a:gd name="T12" fmla="*/ 548 w 576"/>
                <a:gd name="T13" fmla="*/ 535 h 590"/>
                <a:gd name="T14" fmla="*/ 359 w 576"/>
                <a:gd name="T15" fmla="*/ 183 h 590"/>
                <a:gd name="T16" fmla="*/ 512 w 576"/>
                <a:gd name="T17" fmla="*/ 51 h 590"/>
                <a:gd name="T18" fmla="*/ 514 w 576"/>
                <a:gd name="T19" fmla="*/ 13 h 590"/>
                <a:gd name="T20" fmla="*/ 476 w 576"/>
                <a:gd name="T21" fmla="*/ 10 h 590"/>
                <a:gd name="T22" fmla="*/ 348 w 576"/>
                <a:gd name="T23" fmla="*/ 120 h 590"/>
                <a:gd name="T24" fmla="*/ 334 w 576"/>
                <a:gd name="T25" fmla="*/ 120 h 590"/>
                <a:gd name="T26" fmla="*/ 269 w 576"/>
                <a:gd name="T27" fmla="*/ 65 h 590"/>
                <a:gd name="T28" fmla="*/ 234 w 576"/>
                <a:gd name="T29" fmla="*/ 65 h 590"/>
                <a:gd name="T30" fmla="*/ 114 w 576"/>
                <a:gd name="T31" fmla="*/ 168 h 590"/>
                <a:gd name="T32" fmla="*/ 112 w 576"/>
                <a:gd name="T33" fmla="*/ 206 h 590"/>
                <a:gd name="T34" fmla="*/ 150 w 576"/>
                <a:gd name="T35" fmla="*/ 209 h 590"/>
                <a:gd name="T36" fmla="*/ 244 w 576"/>
                <a:gd name="T37" fmla="*/ 128 h 590"/>
                <a:gd name="T38" fmla="*/ 259 w 576"/>
                <a:gd name="T39" fmla="*/ 128 h 590"/>
                <a:gd name="T40" fmla="*/ 323 w 576"/>
                <a:gd name="T41" fmla="*/ 183 h 590"/>
                <a:gd name="T42" fmla="*/ 359 w 576"/>
                <a:gd name="T43" fmla="*/ 183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6" h="590">
                  <a:moveTo>
                    <a:pt x="548" y="535"/>
                  </a:moveTo>
                  <a:cubicBezTo>
                    <a:pt x="27" y="535"/>
                    <a:pt x="27" y="535"/>
                    <a:pt x="27" y="535"/>
                  </a:cubicBezTo>
                  <a:cubicBezTo>
                    <a:pt x="12" y="535"/>
                    <a:pt x="0" y="547"/>
                    <a:pt x="0" y="562"/>
                  </a:cubicBezTo>
                  <a:cubicBezTo>
                    <a:pt x="0" y="577"/>
                    <a:pt x="12" y="590"/>
                    <a:pt x="27" y="590"/>
                  </a:cubicBezTo>
                  <a:cubicBezTo>
                    <a:pt x="548" y="590"/>
                    <a:pt x="548" y="590"/>
                    <a:pt x="548" y="590"/>
                  </a:cubicBezTo>
                  <a:cubicBezTo>
                    <a:pt x="563" y="590"/>
                    <a:pt x="576" y="577"/>
                    <a:pt x="576" y="562"/>
                  </a:cubicBezTo>
                  <a:cubicBezTo>
                    <a:pt x="576" y="547"/>
                    <a:pt x="563" y="535"/>
                    <a:pt x="548" y="535"/>
                  </a:cubicBezTo>
                  <a:close/>
                  <a:moveTo>
                    <a:pt x="359" y="183"/>
                  </a:moveTo>
                  <a:cubicBezTo>
                    <a:pt x="512" y="51"/>
                    <a:pt x="512" y="51"/>
                    <a:pt x="512" y="51"/>
                  </a:cubicBezTo>
                  <a:cubicBezTo>
                    <a:pt x="523" y="41"/>
                    <a:pt x="524" y="24"/>
                    <a:pt x="514" y="13"/>
                  </a:cubicBezTo>
                  <a:cubicBezTo>
                    <a:pt x="504" y="1"/>
                    <a:pt x="487" y="0"/>
                    <a:pt x="476" y="10"/>
                  </a:cubicBezTo>
                  <a:cubicBezTo>
                    <a:pt x="348" y="120"/>
                    <a:pt x="348" y="120"/>
                    <a:pt x="348" y="120"/>
                  </a:cubicBezTo>
                  <a:cubicBezTo>
                    <a:pt x="344" y="124"/>
                    <a:pt x="338" y="124"/>
                    <a:pt x="334" y="120"/>
                  </a:cubicBezTo>
                  <a:cubicBezTo>
                    <a:pt x="269" y="65"/>
                    <a:pt x="269" y="65"/>
                    <a:pt x="269" y="65"/>
                  </a:cubicBezTo>
                  <a:cubicBezTo>
                    <a:pt x="259" y="56"/>
                    <a:pt x="244" y="56"/>
                    <a:pt x="234" y="65"/>
                  </a:cubicBezTo>
                  <a:cubicBezTo>
                    <a:pt x="114" y="168"/>
                    <a:pt x="114" y="168"/>
                    <a:pt x="114" y="168"/>
                  </a:cubicBezTo>
                  <a:cubicBezTo>
                    <a:pt x="103" y="178"/>
                    <a:pt x="102" y="195"/>
                    <a:pt x="112" y="206"/>
                  </a:cubicBezTo>
                  <a:cubicBezTo>
                    <a:pt x="121" y="218"/>
                    <a:pt x="139" y="219"/>
                    <a:pt x="150" y="209"/>
                  </a:cubicBezTo>
                  <a:cubicBezTo>
                    <a:pt x="244" y="128"/>
                    <a:pt x="244" y="128"/>
                    <a:pt x="244" y="128"/>
                  </a:cubicBezTo>
                  <a:cubicBezTo>
                    <a:pt x="248" y="124"/>
                    <a:pt x="255" y="124"/>
                    <a:pt x="259" y="128"/>
                  </a:cubicBezTo>
                  <a:cubicBezTo>
                    <a:pt x="323" y="183"/>
                    <a:pt x="323" y="183"/>
                    <a:pt x="323" y="183"/>
                  </a:cubicBezTo>
                  <a:cubicBezTo>
                    <a:pt x="333" y="192"/>
                    <a:pt x="348" y="192"/>
                    <a:pt x="359" y="1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solidFill>
                <a:effectLst/>
                <a:uLnTx/>
                <a:uFillTx/>
                <a:latin typeface="Arial"/>
                <a:ea typeface="微软雅黑"/>
                <a:cs typeface="+mn-ea"/>
                <a:sym typeface="+mn-lt"/>
              </a:endParaRPr>
            </a:p>
          </p:txBody>
        </p:sp>
        <p:sp>
          <p:nvSpPr>
            <p:cNvPr id="180" name="Freeform 6">
              <a:extLst>
                <a:ext uri="{FF2B5EF4-FFF2-40B4-BE49-F238E27FC236}">
                  <a16:creationId xmlns:a16="http://schemas.microsoft.com/office/drawing/2014/main" id="{7BF6667C-4499-4A84-A6ED-CCEA2C904828}"/>
                </a:ext>
              </a:extLst>
            </p:cNvPr>
            <p:cNvSpPr>
              <a:spLocks noEditPoints="1"/>
            </p:cNvSpPr>
            <p:nvPr/>
          </p:nvSpPr>
          <p:spPr bwMode="auto">
            <a:xfrm>
              <a:off x="5846763" y="5286375"/>
              <a:ext cx="2217737" cy="2114550"/>
            </a:xfrm>
            <a:custGeom>
              <a:avLst/>
              <a:gdLst>
                <a:gd name="T0" fmla="*/ 683 w 694"/>
                <a:gd name="T1" fmla="*/ 613 h 662"/>
                <a:gd name="T2" fmla="*/ 618 w 694"/>
                <a:gd name="T3" fmla="*/ 548 h 662"/>
                <a:gd name="T4" fmla="*/ 653 w 694"/>
                <a:gd name="T5" fmla="*/ 445 h 662"/>
                <a:gd name="T6" fmla="*/ 653 w 694"/>
                <a:gd name="T7" fmla="*/ 436 h 662"/>
                <a:gd name="T8" fmla="*/ 654 w 694"/>
                <a:gd name="T9" fmla="*/ 436 h 662"/>
                <a:gd name="T10" fmla="*/ 654 w 694"/>
                <a:gd name="T11" fmla="*/ 52 h 662"/>
                <a:gd name="T12" fmla="*/ 602 w 694"/>
                <a:gd name="T13" fmla="*/ 0 h 662"/>
                <a:gd name="T14" fmla="*/ 52 w 694"/>
                <a:gd name="T15" fmla="*/ 0 h 662"/>
                <a:gd name="T16" fmla="*/ 0 w 694"/>
                <a:gd name="T17" fmla="*/ 52 h 662"/>
                <a:gd name="T18" fmla="*/ 0 w 694"/>
                <a:gd name="T19" fmla="*/ 480 h 662"/>
                <a:gd name="T20" fmla="*/ 52 w 694"/>
                <a:gd name="T21" fmla="*/ 532 h 662"/>
                <a:gd name="T22" fmla="*/ 345 w 694"/>
                <a:gd name="T23" fmla="*/ 532 h 662"/>
                <a:gd name="T24" fmla="*/ 487 w 694"/>
                <a:gd name="T25" fmla="*/ 611 h 662"/>
                <a:gd name="T26" fmla="*/ 577 w 694"/>
                <a:gd name="T27" fmla="*/ 585 h 662"/>
                <a:gd name="T28" fmla="*/ 644 w 694"/>
                <a:gd name="T29" fmla="*/ 652 h 662"/>
                <a:gd name="T30" fmla="*/ 683 w 694"/>
                <a:gd name="T31" fmla="*/ 652 h 662"/>
                <a:gd name="T32" fmla="*/ 683 w 694"/>
                <a:gd name="T33" fmla="*/ 613 h 662"/>
                <a:gd name="T34" fmla="*/ 55 w 694"/>
                <a:gd name="T35" fmla="*/ 477 h 662"/>
                <a:gd name="T36" fmla="*/ 55 w 694"/>
                <a:gd name="T37" fmla="*/ 55 h 662"/>
                <a:gd name="T38" fmla="*/ 599 w 694"/>
                <a:gd name="T39" fmla="*/ 55 h 662"/>
                <a:gd name="T40" fmla="*/ 599 w 694"/>
                <a:gd name="T41" fmla="*/ 322 h 662"/>
                <a:gd name="T42" fmla="*/ 487 w 694"/>
                <a:gd name="T43" fmla="*/ 278 h 662"/>
                <a:gd name="T44" fmla="*/ 320 w 694"/>
                <a:gd name="T45" fmla="*/ 445 h 662"/>
                <a:gd name="T46" fmla="*/ 324 w 694"/>
                <a:gd name="T47" fmla="*/ 477 h 662"/>
                <a:gd name="T48" fmla="*/ 55 w 694"/>
                <a:gd name="T49" fmla="*/ 477 h 662"/>
                <a:gd name="T50" fmla="*/ 487 w 694"/>
                <a:gd name="T51" fmla="*/ 556 h 662"/>
                <a:gd name="T52" fmla="*/ 375 w 694"/>
                <a:gd name="T53" fmla="*/ 445 h 662"/>
                <a:gd name="T54" fmla="*/ 487 w 694"/>
                <a:gd name="T55" fmla="*/ 333 h 662"/>
                <a:gd name="T56" fmla="*/ 599 w 694"/>
                <a:gd name="T57" fmla="*/ 445 h 662"/>
                <a:gd name="T58" fmla="*/ 487 w 694"/>
                <a:gd name="T59" fmla="*/ 556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94" h="662">
                  <a:moveTo>
                    <a:pt x="683" y="613"/>
                  </a:moveTo>
                  <a:cubicBezTo>
                    <a:pt x="618" y="548"/>
                    <a:pt x="618" y="548"/>
                    <a:pt x="618" y="548"/>
                  </a:cubicBezTo>
                  <a:cubicBezTo>
                    <a:pt x="641" y="518"/>
                    <a:pt x="653" y="482"/>
                    <a:pt x="653" y="445"/>
                  </a:cubicBezTo>
                  <a:cubicBezTo>
                    <a:pt x="653" y="442"/>
                    <a:pt x="653" y="439"/>
                    <a:pt x="653" y="436"/>
                  </a:cubicBezTo>
                  <a:cubicBezTo>
                    <a:pt x="654" y="436"/>
                    <a:pt x="654" y="436"/>
                    <a:pt x="654" y="436"/>
                  </a:cubicBezTo>
                  <a:cubicBezTo>
                    <a:pt x="654" y="52"/>
                    <a:pt x="654" y="52"/>
                    <a:pt x="654" y="52"/>
                  </a:cubicBezTo>
                  <a:cubicBezTo>
                    <a:pt x="654" y="23"/>
                    <a:pt x="631" y="0"/>
                    <a:pt x="602" y="0"/>
                  </a:cubicBezTo>
                  <a:cubicBezTo>
                    <a:pt x="52" y="0"/>
                    <a:pt x="52" y="0"/>
                    <a:pt x="52" y="0"/>
                  </a:cubicBezTo>
                  <a:cubicBezTo>
                    <a:pt x="23" y="0"/>
                    <a:pt x="0" y="23"/>
                    <a:pt x="0" y="52"/>
                  </a:cubicBezTo>
                  <a:cubicBezTo>
                    <a:pt x="0" y="480"/>
                    <a:pt x="0" y="480"/>
                    <a:pt x="0" y="480"/>
                  </a:cubicBezTo>
                  <a:cubicBezTo>
                    <a:pt x="0" y="509"/>
                    <a:pt x="23" y="532"/>
                    <a:pt x="52" y="532"/>
                  </a:cubicBezTo>
                  <a:cubicBezTo>
                    <a:pt x="345" y="532"/>
                    <a:pt x="345" y="532"/>
                    <a:pt x="345" y="532"/>
                  </a:cubicBezTo>
                  <a:cubicBezTo>
                    <a:pt x="375" y="579"/>
                    <a:pt x="427" y="611"/>
                    <a:pt x="487" y="611"/>
                  </a:cubicBezTo>
                  <a:cubicBezTo>
                    <a:pt x="520" y="611"/>
                    <a:pt x="551" y="602"/>
                    <a:pt x="577" y="585"/>
                  </a:cubicBezTo>
                  <a:cubicBezTo>
                    <a:pt x="644" y="652"/>
                    <a:pt x="644" y="652"/>
                    <a:pt x="644" y="652"/>
                  </a:cubicBezTo>
                  <a:cubicBezTo>
                    <a:pt x="655" y="662"/>
                    <a:pt x="672" y="662"/>
                    <a:pt x="683" y="652"/>
                  </a:cubicBezTo>
                  <a:cubicBezTo>
                    <a:pt x="694" y="641"/>
                    <a:pt x="694" y="624"/>
                    <a:pt x="683" y="613"/>
                  </a:cubicBezTo>
                  <a:close/>
                  <a:moveTo>
                    <a:pt x="55" y="477"/>
                  </a:moveTo>
                  <a:cubicBezTo>
                    <a:pt x="55" y="55"/>
                    <a:pt x="55" y="55"/>
                    <a:pt x="55" y="55"/>
                  </a:cubicBezTo>
                  <a:cubicBezTo>
                    <a:pt x="599" y="55"/>
                    <a:pt x="599" y="55"/>
                    <a:pt x="599" y="55"/>
                  </a:cubicBezTo>
                  <a:cubicBezTo>
                    <a:pt x="599" y="322"/>
                    <a:pt x="599" y="322"/>
                    <a:pt x="599" y="322"/>
                  </a:cubicBezTo>
                  <a:cubicBezTo>
                    <a:pt x="570" y="295"/>
                    <a:pt x="530" y="278"/>
                    <a:pt x="487" y="278"/>
                  </a:cubicBezTo>
                  <a:cubicBezTo>
                    <a:pt x="395" y="278"/>
                    <a:pt x="320" y="353"/>
                    <a:pt x="320" y="445"/>
                  </a:cubicBezTo>
                  <a:cubicBezTo>
                    <a:pt x="320" y="456"/>
                    <a:pt x="322" y="467"/>
                    <a:pt x="324" y="477"/>
                  </a:cubicBezTo>
                  <a:lnTo>
                    <a:pt x="55" y="477"/>
                  </a:lnTo>
                  <a:close/>
                  <a:moveTo>
                    <a:pt x="487" y="556"/>
                  </a:moveTo>
                  <a:cubicBezTo>
                    <a:pt x="425" y="556"/>
                    <a:pt x="375" y="506"/>
                    <a:pt x="375" y="445"/>
                  </a:cubicBezTo>
                  <a:cubicBezTo>
                    <a:pt x="375" y="383"/>
                    <a:pt x="425" y="333"/>
                    <a:pt x="487" y="333"/>
                  </a:cubicBezTo>
                  <a:cubicBezTo>
                    <a:pt x="549" y="333"/>
                    <a:pt x="599" y="383"/>
                    <a:pt x="599" y="445"/>
                  </a:cubicBezTo>
                  <a:cubicBezTo>
                    <a:pt x="599" y="506"/>
                    <a:pt x="549" y="556"/>
                    <a:pt x="487" y="5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900" b="0" i="0" u="none" strike="noStrike" kern="1200" cap="none" spc="0" normalizeH="0" baseline="0" noProof="0">
                <a:ln>
                  <a:noFill/>
                </a:ln>
                <a:solidFill>
                  <a:prstClr val="black"/>
                </a:solidFill>
                <a:effectLst/>
                <a:uLnTx/>
                <a:uFillTx/>
                <a:latin typeface="Arial"/>
                <a:ea typeface="微软雅黑"/>
                <a:cs typeface="+mn-ea"/>
                <a:sym typeface="+mn-lt"/>
              </a:endParaRPr>
            </a:p>
          </p:txBody>
        </p:sp>
      </p:gr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标题 1"/>
          <p:cNvSpPr>
            <a:spLocks noGrp="1"/>
          </p:cNvSpPr>
          <p:nvPr>
            <p:ph type="title"/>
          </p:nvPr>
        </p:nvSpPr>
        <p:spPr/>
        <p:txBody>
          <a:bodyPr>
            <a:normAutofit fontScale="90000"/>
          </a:bodyPr>
          <a:lstStyle/>
          <a:p>
            <a:r>
              <a:rPr>
                <a:latin typeface="+mn-lt"/>
              </a:rPr>
              <a:t>Document Cloud Backup - Application Needs</a:t>
            </a:r>
          </a:p>
        </p:txBody>
      </p:sp>
      <p:sp>
        <p:nvSpPr>
          <p:cNvPr id="7" name="圆角矩形 6"/>
          <p:cNvSpPr/>
          <p:nvPr/>
        </p:nvSpPr>
        <p:spPr>
          <a:xfrm>
            <a:off x="1571604" y="1844824"/>
            <a:ext cx="7200000" cy="2566854"/>
          </a:xfrm>
          <a:prstGeom prst="roundRect">
            <a:avLst>
              <a:gd name="adj" fmla="val 10299"/>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Wingdings" pitchFamily="2" charset="2"/>
              <a:buChar char="l"/>
            </a:pPr>
            <a:r>
              <a:rPr sz="2000" dirty="0">
                <a:solidFill>
                  <a:schemeClr val="tx1">
                    <a:lumMod val="75000"/>
                    <a:lumOff val="25000"/>
                  </a:schemeClr>
                </a:solidFill>
                <a:cs typeface="+mn-ea"/>
              </a:rPr>
              <a:t>Files on endpoints or servers are </a:t>
            </a:r>
            <a:r>
              <a:rPr sz="2000" dirty="0">
                <a:solidFill>
                  <a:srgbClr val="FF0000"/>
                </a:solidFill>
                <a:cs typeface="+mn-ea"/>
              </a:rPr>
              <a:t>infected/encrypted</a:t>
            </a:r>
            <a:r>
              <a:rPr sz="2000" dirty="0">
                <a:solidFill>
                  <a:schemeClr val="tx1">
                    <a:lumMod val="75000"/>
                    <a:lumOff val="25000"/>
                  </a:schemeClr>
                </a:solidFill>
                <a:cs typeface="+mn-ea"/>
              </a:rPr>
              <a:t>, causing inaccessibility
Hard </a:t>
            </a:r>
            <a:r>
              <a:rPr sz="2000" dirty="0">
                <a:solidFill>
                  <a:srgbClr val="FF0000"/>
                </a:solidFill>
                <a:cs typeface="+mn-ea"/>
              </a:rPr>
              <a:t>disk damage </a:t>
            </a:r>
            <a:r>
              <a:rPr sz="2000" dirty="0">
                <a:solidFill>
                  <a:schemeClr val="tx1">
                    <a:lumMod val="75000"/>
                    <a:lumOff val="25000"/>
                  </a:schemeClr>
                </a:solidFill>
                <a:cs typeface="+mn-ea"/>
              </a:rPr>
              <a:t>causes data loss Departing employees </a:t>
            </a:r>
            <a:r>
              <a:rPr sz="2000" dirty="0">
                <a:solidFill>
                  <a:srgbClr val="FF0000"/>
                </a:solidFill>
                <a:cs typeface="+mn-ea"/>
              </a:rPr>
              <a:t>maliciously wipe </a:t>
            </a:r>
            <a:r>
              <a:rPr sz="2000" dirty="0">
                <a:solidFill>
                  <a:schemeClr val="tx1">
                    <a:lumMod val="75000"/>
                    <a:lumOff val="25000"/>
                  </a:schemeClr>
                </a:solidFill>
                <a:cs typeface="+mn-ea"/>
              </a:rPr>
              <a:t>drives causing data loss</a:t>
            </a:r>
            <a:endParaRPr lang="en-US" altLang="zh-CN" sz="2000" dirty="0">
              <a:solidFill>
                <a:schemeClr val="tx1">
                  <a:lumMod val="75000"/>
                  <a:lumOff val="25000"/>
                </a:schemeClr>
              </a:solidFill>
              <a:cs typeface="+mn-ea"/>
              <a:sym typeface="+mn-lt"/>
            </a:endParaRPr>
          </a:p>
        </p:txBody>
      </p:sp>
      <p:pic>
        <p:nvPicPr>
          <p:cNvPr id="8" name="Picture 19" descr="D:\备用机文件-zhonggm\PPT-统一图标\128\其他部门 (1).png"/>
          <p:cNvPicPr>
            <a:picLocks noChangeAspect="1" noChangeArrowheads="1"/>
          </p:cNvPicPr>
          <p:nvPr/>
        </p:nvPicPr>
        <p:blipFill>
          <a:blip r:embed="rId2" cstate="print"/>
          <a:srcRect/>
          <a:stretch>
            <a:fillRect/>
          </a:stretch>
        </p:blipFill>
        <p:spPr bwMode="auto">
          <a:xfrm>
            <a:off x="0" y="2571744"/>
            <a:ext cx="1440000" cy="1440000"/>
          </a:xfrm>
          <a:prstGeom prst="rect">
            <a:avLst/>
          </a:prstGeom>
          <a:noFill/>
        </p:spPr>
      </p:pic>
    </p:spTree>
    <p:extLst>
      <p:ext uri="{BB962C8B-B14F-4D97-AF65-F5344CB8AC3E}">
        <p14:creationId xmlns:p14="http://schemas.microsoft.com/office/powerpoint/2010/main" val="1320378355"/>
      </p:ext>
    </p:extLst>
  </p:cSld>
  <p:clrMapOvr>
    <a:masterClrMapping/>
  </p:clrMapOvr>
  <mc:AlternateContent xmlns:mc="http://schemas.openxmlformats.org/markup-compatibility/2006" xmlns:p14="http://schemas.microsoft.com/office/powerpoint/2010/main">
    <mc:Choice Requires="p14">
      <p:transition spd="slow" p14:dur="2000" advTm="7654"/>
    </mc:Choice>
    <mc:Fallback xmlns="">
      <p:transition spd="slow" advTm="7654"/>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dirty="0">
                <a:latin typeface="+mn-lt"/>
              </a:rPr>
              <a:t>Document Cloud Backup - Backup Features</a:t>
            </a:r>
            <a:endParaRPr lang="zh-CN" altLang="en-US" sz="1100" dirty="0">
              <a:latin typeface="+mn-lt"/>
              <a:ea typeface="+mn-ea"/>
              <a:cs typeface="+mn-ea"/>
              <a:sym typeface="+mn-lt"/>
            </a:endParaRPr>
          </a:p>
        </p:txBody>
      </p:sp>
      <p:grpSp>
        <p:nvGrpSpPr>
          <p:cNvPr id="669" name="组合 668"/>
          <p:cNvGrpSpPr/>
          <p:nvPr/>
        </p:nvGrpSpPr>
        <p:grpSpPr>
          <a:xfrm>
            <a:off x="5868144" y="2413346"/>
            <a:ext cx="2977562" cy="1656184"/>
            <a:chOff x="5856610" y="2063442"/>
            <a:chExt cx="2977562" cy="1656184"/>
          </a:xfrm>
        </p:grpSpPr>
        <p:cxnSp>
          <p:nvCxnSpPr>
            <p:cNvPr id="17" name="直接连接符 16"/>
            <p:cNvCxnSpPr/>
            <p:nvPr/>
          </p:nvCxnSpPr>
          <p:spPr>
            <a:xfrm>
              <a:off x="5856610" y="2999546"/>
              <a:ext cx="2818656" cy="0"/>
            </a:xfrm>
            <a:prstGeom prst="line">
              <a:avLst/>
            </a:prstGeom>
            <a:ln w="76200"/>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a:off x="6624607" y="2454356"/>
              <a:ext cx="0" cy="504056"/>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3" name="直接连接符 22"/>
            <p:cNvCxnSpPr/>
            <p:nvPr/>
          </p:nvCxnSpPr>
          <p:spPr>
            <a:xfrm>
              <a:off x="7979428" y="2495490"/>
              <a:ext cx="0" cy="504056"/>
            </a:xfrm>
            <a:prstGeom prst="line">
              <a:avLst/>
            </a:prstGeom>
            <a:ln w="28575"/>
          </p:spPr>
          <p:style>
            <a:lnRef idx="1">
              <a:schemeClr val="accent1"/>
            </a:lnRef>
            <a:fillRef idx="0">
              <a:schemeClr val="accent1"/>
            </a:fillRef>
            <a:effectRef idx="0">
              <a:schemeClr val="accent1"/>
            </a:effectRef>
            <a:fontRef idx="minor">
              <a:schemeClr val="tx1"/>
            </a:fontRef>
          </p:style>
        </p:cxnSp>
        <p:pic>
          <p:nvPicPr>
            <p:cNvPr id="12" name="Picture 12" descr="D:\备用机文件-zhonggm\PPT-统一图标\128\IP-guard服务器.png"/>
            <p:cNvPicPr>
              <a:picLocks noChangeAspect="1" noChangeArrowheads="1"/>
            </p:cNvPicPr>
            <p:nvPr/>
          </p:nvPicPr>
          <p:blipFill>
            <a:blip r:embed="rId2" cstate="print"/>
            <a:srcRect/>
            <a:stretch>
              <a:fillRect/>
            </a:stretch>
          </p:blipFill>
          <p:spPr bwMode="auto">
            <a:xfrm>
              <a:off x="6228184" y="2063442"/>
              <a:ext cx="642942" cy="642942"/>
            </a:xfrm>
            <a:prstGeom prst="rect">
              <a:avLst/>
            </a:prstGeom>
            <a:noFill/>
          </p:spPr>
        </p:pic>
        <p:pic>
          <p:nvPicPr>
            <p:cNvPr id="13" name="Picture 13" descr="D:\备用机文件-zhonggm\PPT-统一图标\128\sfsege.png"/>
            <p:cNvPicPr>
              <a:picLocks noChangeAspect="1" noChangeArrowheads="1"/>
            </p:cNvPicPr>
            <p:nvPr/>
          </p:nvPicPr>
          <p:blipFill>
            <a:blip r:embed="rId3" cstate="print"/>
            <a:srcRect/>
            <a:stretch>
              <a:fillRect/>
            </a:stretch>
          </p:blipFill>
          <p:spPr bwMode="auto">
            <a:xfrm>
              <a:off x="7682489" y="2063442"/>
              <a:ext cx="642942" cy="642942"/>
            </a:xfrm>
            <a:prstGeom prst="rect">
              <a:avLst/>
            </a:prstGeom>
            <a:noFill/>
          </p:spPr>
        </p:pic>
        <p:grpSp>
          <p:nvGrpSpPr>
            <p:cNvPr id="24" name="组合 23"/>
            <p:cNvGrpSpPr/>
            <p:nvPr/>
          </p:nvGrpSpPr>
          <p:grpSpPr>
            <a:xfrm>
              <a:off x="7603472" y="2286108"/>
              <a:ext cx="441146" cy="331540"/>
              <a:chOff x="7603472" y="2427530"/>
              <a:chExt cx="441146" cy="331540"/>
            </a:xfrm>
          </p:grpSpPr>
          <p:sp>
            <p:nvSpPr>
              <p:cNvPr id="6" name="椭圆 5"/>
              <p:cNvSpPr/>
              <p:nvPr/>
            </p:nvSpPr>
            <p:spPr>
              <a:xfrm>
                <a:off x="7658275" y="2427530"/>
                <a:ext cx="331540" cy="331540"/>
              </a:xfrm>
              <a:prstGeom prst="ellipse">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4" name="文本框 13"/>
              <p:cNvSpPr txBox="1"/>
              <p:nvPr/>
            </p:nvSpPr>
            <p:spPr>
              <a:xfrm>
                <a:off x="7603472" y="2470189"/>
                <a:ext cx="441146" cy="246221"/>
              </a:xfrm>
              <a:prstGeom prst="rect">
                <a:avLst/>
              </a:prstGeom>
              <a:noFill/>
            </p:spPr>
            <p:txBody>
              <a:bodyPr wrap="none" rtlCol="0">
                <a:spAutoFit/>
              </a:bodyPr>
              <a:lstStyle/>
              <a:p>
                <a:r>
                  <a:rPr lang="zh-CN" altLang="en-US" sz="1000" b="1" dirty="0">
                    <a:solidFill>
                      <a:schemeClr val="bg1"/>
                    </a:solidFill>
                    <a:cs typeface="+mn-ea"/>
                    <a:sym typeface="+mn-lt"/>
                  </a:rPr>
                  <a:t>备份</a:t>
                </a:r>
              </a:p>
            </p:txBody>
          </p:sp>
        </p:grpSp>
        <p:cxnSp>
          <p:nvCxnSpPr>
            <p:cNvPr id="633" name="直接连接符 632"/>
            <p:cNvCxnSpPr/>
            <p:nvPr/>
          </p:nvCxnSpPr>
          <p:spPr>
            <a:xfrm>
              <a:off x="6175178" y="2995390"/>
              <a:ext cx="0" cy="540060"/>
            </a:xfrm>
            <a:prstGeom prst="line">
              <a:avLst/>
            </a:prstGeom>
          </p:spPr>
          <p:style>
            <a:lnRef idx="1">
              <a:schemeClr val="accent1"/>
            </a:lnRef>
            <a:fillRef idx="0">
              <a:schemeClr val="accent1"/>
            </a:fillRef>
            <a:effectRef idx="0">
              <a:schemeClr val="accent1"/>
            </a:effectRef>
            <a:fontRef idx="minor">
              <a:schemeClr val="tx1"/>
            </a:fontRef>
          </p:style>
        </p:cxnSp>
        <p:cxnSp>
          <p:nvCxnSpPr>
            <p:cNvPr id="634" name="直接连接符 633"/>
            <p:cNvCxnSpPr/>
            <p:nvPr/>
          </p:nvCxnSpPr>
          <p:spPr>
            <a:xfrm>
              <a:off x="6957788" y="3005034"/>
              <a:ext cx="0" cy="540060"/>
            </a:xfrm>
            <a:prstGeom prst="line">
              <a:avLst/>
            </a:prstGeom>
          </p:spPr>
          <p:style>
            <a:lnRef idx="1">
              <a:schemeClr val="accent1"/>
            </a:lnRef>
            <a:fillRef idx="0">
              <a:schemeClr val="accent1"/>
            </a:fillRef>
            <a:effectRef idx="0">
              <a:schemeClr val="accent1"/>
            </a:effectRef>
            <a:fontRef idx="minor">
              <a:schemeClr val="tx1"/>
            </a:fontRef>
          </p:style>
        </p:cxnSp>
        <p:cxnSp>
          <p:nvCxnSpPr>
            <p:cNvPr id="635" name="直接连接符 634"/>
            <p:cNvCxnSpPr/>
            <p:nvPr/>
          </p:nvCxnSpPr>
          <p:spPr>
            <a:xfrm>
              <a:off x="7727221" y="3030754"/>
              <a:ext cx="0" cy="540060"/>
            </a:xfrm>
            <a:prstGeom prst="line">
              <a:avLst/>
            </a:prstGeom>
          </p:spPr>
          <p:style>
            <a:lnRef idx="1">
              <a:schemeClr val="accent1"/>
            </a:lnRef>
            <a:fillRef idx="0">
              <a:schemeClr val="accent1"/>
            </a:fillRef>
            <a:effectRef idx="0">
              <a:schemeClr val="accent1"/>
            </a:effectRef>
            <a:fontRef idx="minor">
              <a:schemeClr val="tx1"/>
            </a:fontRef>
          </p:style>
        </p:cxnSp>
        <p:cxnSp>
          <p:nvCxnSpPr>
            <p:cNvPr id="636" name="直接连接符 635"/>
            <p:cNvCxnSpPr/>
            <p:nvPr/>
          </p:nvCxnSpPr>
          <p:spPr>
            <a:xfrm>
              <a:off x="8432305" y="3013576"/>
              <a:ext cx="0" cy="540060"/>
            </a:xfrm>
            <a:prstGeom prst="line">
              <a:avLst/>
            </a:prstGeom>
          </p:spPr>
          <p:style>
            <a:lnRef idx="1">
              <a:schemeClr val="accent1"/>
            </a:lnRef>
            <a:fillRef idx="0">
              <a:schemeClr val="accent1"/>
            </a:fillRef>
            <a:effectRef idx="0">
              <a:schemeClr val="accent1"/>
            </a:effectRef>
            <a:fontRef idx="minor">
              <a:schemeClr val="tx1"/>
            </a:fontRef>
          </p:style>
        </p:cxnSp>
        <p:grpSp>
          <p:nvGrpSpPr>
            <p:cNvPr id="25" name="组合 24"/>
            <p:cNvGrpSpPr/>
            <p:nvPr/>
          </p:nvGrpSpPr>
          <p:grpSpPr>
            <a:xfrm>
              <a:off x="5928618" y="3391425"/>
              <a:ext cx="504056" cy="298024"/>
              <a:chOff x="6518795" y="735113"/>
              <a:chExt cx="4923235" cy="2602707"/>
            </a:xfrm>
          </p:grpSpPr>
          <p:sp>
            <p:nvSpPr>
              <p:cNvPr id="26" name="íṩ1ïḋè">
                <a:extLst>
                  <a:ext uri="{FF2B5EF4-FFF2-40B4-BE49-F238E27FC236}">
                    <a16:creationId xmlns:a16="http://schemas.microsoft.com/office/drawing/2014/main" id="{E4566EC9-A991-4253-AD93-8E9B49D5E50D}"/>
                  </a:ext>
                </a:extLst>
              </p:cNvPr>
              <p:cNvSpPr/>
              <p:nvPr/>
            </p:nvSpPr>
            <p:spPr bwMode="auto">
              <a:xfrm>
                <a:off x="795111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 name="îSľiḑé">
                <a:extLst>
                  <a:ext uri="{FF2B5EF4-FFF2-40B4-BE49-F238E27FC236}">
                    <a16:creationId xmlns:a16="http://schemas.microsoft.com/office/drawing/2014/main" id="{54D91752-6162-47D2-947A-B9800DB165FC}"/>
                  </a:ext>
                </a:extLst>
              </p:cNvPr>
              <p:cNvSpPr/>
              <p:nvPr/>
            </p:nvSpPr>
            <p:spPr bwMode="auto">
              <a:xfrm>
                <a:off x="8038033"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 name="ïŝľîďê">
                <a:extLst>
                  <a:ext uri="{FF2B5EF4-FFF2-40B4-BE49-F238E27FC236}">
                    <a16:creationId xmlns:a16="http://schemas.microsoft.com/office/drawing/2014/main" id="{9891474D-4B0D-4B15-9326-5CDDF0FB4174}"/>
                  </a:ext>
                </a:extLst>
              </p:cNvPr>
              <p:cNvSpPr/>
              <p:nvPr/>
            </p:nvSpPr>
            <p:spPr bwMode="auto">
              <a:xfrm>
                <a:off x="8124948"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 name="îšľîḋé">
                <a:extLst>
                  <a:ext uri="{FF2B5EF4-FFF2-40B4-BE49-F238E27FC236}">
                    <a16:creationId xmlns:a16="http://schemas.microsoft.com/office/drawing/2014/main" id="{74E035EE-7A36-404D-A7F4-CE306EAD6441}"/>
                  </a:ext>
                </a:extLst>
              </p:cNvPr>
              <p:cNvSpPr/>
              <p:nvPr/>
            </p:nvSpPr>
            <p:spPr bwMode="auto">
              <a:xfrm>
                <a:off x="82094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 name="ïṥlíḑè">
                <a:extLst>
                  <a:ext uri="{FF2B5EF4-FFF2-40B4-BE49-F238E27FC236}">
                    <a16:creationId xmlns:a16="http://schemas.microsoft.com/office/drawing/2014/main" id="{101FD4EC-6CA1-4704-9A2B-406764E8469D}"/>
                  </a:ext>
                </a:extLst>
              </p:cNvPr>
              <p:cNvSpPr/>
              <p:nvPr/>
            </p:nvSpPr>
            <p:spPr bwMode="auto">
              <a:xfrm>
                <a:off x="8296398"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1" name="íṡľïḓê">
                <a:extLst>
                  <a:ext uri="{FF2B5EF4-FFF2-40B4-BE49-F238E27FC236}">
                    <a16:creationId xmlns:a16="http://schemas.microsoft.com/office/drawing/2014/main" id="{7882AF53-A44A-4637-8647-3EBF1DBAD516}"/>
                  </a:ext>
                </a:extLst>
              </p:cNvPr>
              <p:cNvSpPr/>
              <p:nvPr/>
            </p:nvSpPr>
            <p:spPr bwMode="auto">
              <a:xfrm>
                <a:off x="83833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 name="iŝ1îḍê">
                <a:extLst>
                  <a:ext uri="{FF2B5EF4-FFF2-40B4-BE49-F238E27FC236}">
                    <a16:creationId xmlns:a16="http://schemas.microsoft.com/office/drawing/2014/main" id="{0692A6DD-9AF8-4EA8-A102-F5D13563411C}"/>
                  </a:ext>
                </a:extLst>
              </p:cNvPr>
              <p:cNvSpPr/>
              <p:nvPr/>
            </p:nvSpPr>
            <p:spPr bwMode="auto">
              <a:xfrm>
                <a:off x="8469039"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 name="iṧlíḍe">
                <a:extLst>
                  <a:ext uri="{FF2B5EF4-FFF2-40B4-BE49-F238E27FC236}">
                    <a16:creationId xmlns:a16="http://schemas.microsoft.com/office/drawing/2014/main" id="{9693B49F-2E41-4D0C-9F14-B55D0C6A1B35}"/>
                  </a:ext>
                </a:extLst>
              </p:cNvPr>
              <p:cNvSpPr/>
              <p:nvPr/>
            </p:nvSpPr>
            <p:spPr bwMode="auto">
              <a:xfrm>
                <a:off x="85547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 name="iṧľiďe">
                <a:extLst>
                  <a:ext uri="{FF2B5EF4-FFF2-40B4-BE49-F238E27FC236}">
                    <a16:creationId xmlns:a16="http://schemas.microsoft.com/office/drawing/2014/main" id="{857998B6-C51A-4158-8808-7108A2D3D889}"/>
                  </a:ext>
                </a:extLst>
              </p:cNvPr>
              <p:cNvSpPr/>
              <p:nvPr/>
            </p:nvSpPr>
            <p:spPr bwMode="auto">
              <a:xfrm>
                <a:off x="86404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 name="íṥ1îḋé">
                <a:extLst>
                  <a:ext uri="{FF2B5EF4-FFF2-40B4-BE49-F238E27FC236}">
                    <a16:creationId xmlns:a16="http://schemas.microsoft.com/office/drawing/2014/main" id="{64568A80-3D71-4742-839C-C5CEEA925D40}"/>
                  </a:ext>
                </a:extLst>
              </p:cNvPr>
              <p:cNvSpPr/>
              <p:nvPr/>
            </p:nvSpPr>
            <p:spPr bwMode="auto">
              <a:xfrm>
                <a:off x="872740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 name="i$ļïḓe">
                <a:extLst>
                  <a:ext uri="{FF2B5EF4-FFF2-40B4-BE49-F238E27FC236}">
                    <a16:creationId xmlns:a16="http://schemas.microsoft.com/office/drawing/2014/main" id="{EAA5FB07-814D-436E-A4A2-9B370356363D}"/>
                  </a:ext>
                </a:extLst>
              </p:cNvPr>
              <p:cNvSpPr/>
              <p:nvPr/>
            </p:nvSpPr>
            <p:spPr bwMode="auto">
              <a:xfrm>
                <a:off x="8814320"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 name="is1îḋe">
                <a:extLst>
                  <a:ext uri="{FF2B5EF4-FFF2-40B4-BE49-F238E27FC236}">
                    <a16:creationId xmlns:a16="http://schemas.microsoft.com/office/drawing/2014/main" id="{A4D4C92A-079F-4B00-AAAE-92AEFABBFD10}"/>
                  </a:ext>
                </a:extLst>
              </p:cNvPr>
              <p:cNvSpPr/>
              <p:nvPr/>
            </p:nvSpPr>
            <p:spPr bwMode="auto">
              <a:xfrm>
                <a:off x="8901236"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 name="ïşľîḑé">
                <a:extLst>
                  <a:ext uri="{FF2B5EF4-FFF2-40B4-BE49-F238E27FC236}">
                    <a16:creationId xmlns:a16="http://schemas.microsoft.com/office/drawing/2014/main" id="{9FEC3DDF-03B0-448C-9215-AC9B6AA2E61A}"/>
                  </a:ext>
                </a:extLst>
              </p:cNvPr>
              <p:cNvSpPr/>
              <p:nvPr/>
            </p:nvSpPr>
            <p:spPr bwMode="auto">
              <a:xfrm>
                <a:off x="8985770"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 name="íṡliḋé">
                <a:extLst>
                  <a:ext uri="{FF2B5EF4-FFF2-40B4-BE49-F238E27FC236}">
                    <a16:creationId xmlns:a16="http://schemas.microsoft.com/office/drawing/2014/main" id="{C989D94E-AD4C-4D12-BEB6-B400F9DF40F0}"/>
                  </a:ext>
                </a:extLst>
              </p:cNvPr>
              <p:cNvSpPr/>
              <p:nvPr/>
            </p:nvSpPr>
            <p:spPr bwMode="auto">
              <a:xfrm>
                <a:off x="9072686"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 name="iśľíḍe">
                <a:extLst>
                  <a:ext uri="{FF2B5EF4-FFF2-40B4-BE49-F238E27FC236}">
                    <a16:creationId xmlns:a16="http://schemas.microsoft.com/office/drawing/2014/main" id="{D30019E5-4ADD-4C75-9051-9714CC23B920}"/>
                  </a:ext>
                </a:extLst>
              </p:cNvPr>
              <p:cNvSpPr/>
              <p:nvPr/>
            </p:nvSpPr>
            <p:spPr bwMode="auto">
              <a:xfrm>
                <a:off x="915841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3"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 name="îŝļíḍè">
                <a:extLst>
                  <a:ext uri="{FF2B5EF4-FFF2-40B4-BE49-F238E27FC236}">
                    <a16:creationId xmlns:a16="http://schemas.microsoft.com/office/drawing/2014/main" id="{7721DE2A-F8B4-4534-A60E-9A99DF277C97}"/>
                  </a:ext>
                </a:extLst>
              </p:cNvPr>
              <p:cNvSpPr/>
              <p:nvPr/>
            </p:nvSpPr>
            <p:spPr bwMode="auto">
              <a:xfrm>
                <a:off x="9245327"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 name="íś1iḍe">
                <a:extLst>
                  <a:ext uri="{FF2B5EF4-FFF2-40B4-BE49-F238E27FC236}">
                    <a16:creationId xmlns:a16="http://schemas.microsoft.com/office/drawing/2014/main" id="{2FF14899-E48C-4147-80A0-9D088EAE7972}"/>
                  </a:ext>
                </a:extLst>
              </p:cNvPr>
              <p:cNvSpPr/>
              <p:nvPr/>
            </p:nvSpPr>
            <p:spPr bwMode="auto">
              <a:xfrm>
                <a:off x="9332242"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 name="iṥļíḋê">
                <a:extLst>
                  <a:ext uri="{FF2B5EF4-FFF2-40B4-BE49-F238E27FC236}">
                    <a16:creationId xmlns:a16="http://schemas.microsoft.com/office/drawing/2014/main" id="{E93DA862-8836-46F3-92F2-EADA04A02C5B}"/>
                  </a:ext>
                </a:extLst>
              </p:cNvPr>
              <p:cNvSpPr/>
              <p:nvPr/>
            </p:nvSpPr>
            <p:spPr bwMode="auto">
              <a:xfrm>
                <a:off x="9416777"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 name="ïşḻîḋê">
                <a:extLst>
                  <a:ext uri="{FF2B5EF4-FFF2-40B4-BE49-F238E27FC236}">
                    <a16:creationId xmlns:a16="http://schemas.microsoft.com/office/drawing/2014/main" id="{02278A18-F097-4CD7-96F4-E17810C19907}"/>
                  </a:ext>
                </a:extLst>
              </p:cNvPr>
              <p:cNvSpPr/>
              <p:nvPr/>
            </p:nvSpPr>
            <p:spPr bwMode="auto">
              <a:xfrm>
                <a:off x="9503692"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 name="í$ḻïḓè">
                <a:extLst>
                  <a:ext uri="{FF2B5EF4-FFF2-40B4-BE49-F238E27FC236}">
                    <a16:creationId xmlns:a16="http://schemas.microsoft.com/office/drawing/2014/main" id="{422A471D-320E-4E77-B208-9229CF00124B}"/>
                  </a:ext>
                </a:extLst>
              </p:cNvPr>
              <p:cNvSpPr/>
              <p:nvPr/>
            </p:nvSpPr>
            <p:spPr bwMode="auto">
              <a:xfrm>
                <a:off x="9589417"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 name="îṧḷïďé">
                <a:extLst>
                  <a:ext uri="{FF2B5EF4-FFF2-40B4-BE49-F238E27FC236}">
                    <a16:creationId xmlns:a16="http://schemas.microsoft.com/office/drawing/2014/main" id="{A2B64A6D-D3CC-4B76-A52C-6D9FFEBF9252}"/>
                  </a:ext>
                </a:extLst>
              </p:cNvPr>
              <p:cNvSpPr/>
              <p:nvPr/>
            </p:nvSpPr>
            <p:spPr bwMode="auto">
              <a:xfrm>
                <a:off x="9676333"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 name="îśľidè">
                <a:extLst>
                  <a:ext uri="{FF2B5EF4-FFF2-40B4-BE49-F238E27FC236}">
                    <a16:creationId xmlns:a16="http://schemas.microsoft.com/office/drawing/2014/main" id="{D87256A9-96A6-4E28-9D87-54C6BAF0B764}"/>
                  </a:ext>
                </a:extLst>
              </p:cNvPr>
              <p:cNvSpPr/>
              <p:nvPr/>
            </p:nvSpPr>
            <p:spPr bwMode="auto">
              <a:xfrm>
                <a:off x="976086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 name="íṡḻïḓé">
                <a:extLst>
                  <a:ext uri="{FF2B5EF4-FFF2-40B4-BE49-F238E27FC236}">
                    <a16:creationId xmlns:a16="http://schemas.microsoft.com/office/drawing/2014/main" id="{9E0598FB-214F-4170-BD6E-91A12C0E4298}"/>
                  </a:ext>
                </a:extLst>
              </p:cNvPr>
              <p:cNvSpPr/>
              <p:nvPr/>
            </p:nvSpPr>
            <p:spPr bwMode="auto">
              <a:xfrm>
                <a:off x="98477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9" name="iṧḻîḍè">
                <a:extLst>
                  <a:ext uri="{FF2B5EF4-FFF2-40B4-BE49-F238E27FC236}">
                    <a16:creationId xmlns:a16="http://schemas.microsoft.com/office/drawing/2014/main" id="{740008A6-5409-471A-A490-311CB6A5695C}"/>
                  </a:ext>
                </a:extLst>
              </p:cNvPr>
              <p:cNvSpPr/>
              <p:nvPr/>
            </p:nvSpPr>
            <p:spPr bwMode="auto">
              <a:xfrm>
                <a:off x="993469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 name="íSľîde">
                <a:extLst>
                  <a:ext uri="{FF2B5EF4-FFF2-40B4-BE49-F238E27FC236}">
                    <a16:creationId xmlns:a16="http://schemas.microsoft.com/office/drawing/2014/main" id="{EF36B23E-C0A5-4445-AFAD-1C2584532BEA}"/>
                  </a:ext>
                </a:extLst>
              </p:cNvPr>
              <p:cNvSpPr/>
              <p:nvPr/>
            </p:nvSpPr>
            <p:spPr bwMode="auto">
              <a:xfrm>
                <a:off x="100216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 name="íṣľîḋé">
                <a:extLst>
                  <a:ext uri="{FF2B5EF4-FFF2-40B4-BE49-F238E27FC236}">
                    <a16:creationId xmlns:a16="http://schemas.microsoft.com/office/drawing/2014/main" id="{65CA2271-4C1E-44ED-A7AD-3BBD0D48E009}"/>
                  </a:ext>
                </a:extLst>
              </p:cNvPr>
              <p:cNvSpPr/>
              <p:nvPr/>
            </p:nvSpPr>
            <p:spPr bwMode="auto">
              <a:xfrm>
                <a:off x="10107339"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 name="íṡļïḑe">
                <a:extLst>
                  <a:ext uri="{FF2B5EF4-FFF2-40B4-BE49-F238E27FC236}">
                    <a16:creationId xmlns:a16="http://schemas.microsoft.com/office/drawing/2014/main" id="{C05E2E34-F03B-474A-ACD5-6D2F048D3CD4}"/>
                  </a:ext>
                </a:extLst>
              </p:cNvPr>
              <p:cNvSpPr/>
              <p:nvPr/>
            </p:nvSpPr>
            <p:spPr bwMode="auto">
              <a:xfrm>
                <a:off x="101930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 name="íṣḻîḋê">
                <a:extLst>
                  <a:ext uri="{FF2B5EF4-FFF2-40B4-BE49-F238E27FC236}">
                    <a16:creationId xmlns:a16="http://schemas.microsoft.com/office/drawing/2014/main" id="{8FC43A35-8AD7-489B-AEBA-A9A0985B8D75}"/>
                  </a:ext>
                </a:extLst>
              </p:cNvPr>
              <p:cNvSpPr/>
              <p:nvPr/>
            </p:nvSpPr>
            <p:spPr bwMode="auto">
              <a:xfrm>
                <a:off x="102787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 name="ïṩľíḑê">
                <a:extLst>
                  <a:ext uri="{FF2B5EF4-FFF2-40B4-BE49-F238E27FC236}">
                    <a16:creationId xmlns:a16="http://schemas.microsoft.com/office/drawing/2014/main" id="{D10BF03D-6877-4192-AA51-B6BFC8EC83F2}"/>
                  </a:ext>
                </a:extLst>
              </p:cNvPr>
              <p:cNvSpPr/>
              <p:nvPr/>
            </p:nvSpPr>
            <p:spPr bwMode="auto">
              <a:xfrm>
                <a:off x="10365705"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 name="í$líḍê">
                <a:extLst>
                  <a:ext uri="{FF2B5EF4-FFF2-40B4-BE49-F238E27FC236}">
                    <a16:creationId xmlns:a16="http://schemas.microsoft.com/office/drawing/2014/main" id="{461BFF95-5C2B-4824-B45F-EDABD2EA5EEE}"/>
                  </a:ext>
                </a:extLst>
              </p:cNvPr>
              <p:cNvSpPr/>
              <p:nvPr/>
            </p:nvSpPr>
            <p:spPr bwMode="auto">
              <a:xfrm>
                <a:off x="10452620" y="3215186"/>
                <a:ext cx="72628"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 name="işliďè">
                <a:extLst>
                  <a:ext uri="{FF2B5EF4-FFF2-40B4-BE49-F238E27FC236}">
                    <a16:creationId xmlns:a16="http://schemas.microsoft.com/office/drawing/2014/main" id="{E1375F45-7B4E-4C27-82CE-52BFB2EF013F}"/>
                  </a:ext>
                </a:extLst>
              </p:cNvPr>
              <p:cNvSpPr/>
              <p:nvPr/>
            </p:nvSpPr>
            <p:spPr bwMode="auto">
              <a:xfrm>
                <a:off x="1053715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 name="ïṧ1iḑè">
                <a:extLst>
                  <a:ext uri="{FF2B5EF4-FFF2-40B4-BE49-F238E27FC236}">
                    <a16:creationId xmlns:a16="http://schemas.microsoft.com/office/drawing/2014/main" id="{D65DB0A4-D87E-4FEC-BB42-A1FAA5C9E214}"/>
                  </a:ext>
                </a:extLst>
              </p:cNvPr>
              <p:cNvSpPr/>
              <p:nvPr/>
            </p:nvSpPr>
            <p:spPr bwMode="auto">
              <a:xfrm>
                <a:off x="1062407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 name="iś1ïdê">
                <a:extLst>
                  <a:ext uri="{FF2B5EF4-FFF2-40B4-BE49-F238E27FC236}">
                    <a16:creationId xmlns:a16="http://schemas.microsoft.com/office/drawing/2014/main" id="{B31B860B-D3B3-47E2-94D6-89C3490AF134}"/>
                  </a:ext>
                </a:extLst>
              </p:cNvPr>
              <p:cNvSpPr/>
              <p:nvPr/>
            </p:nvSpPr>
            <p:spPr bwMode="auto">
              <a:xfrm>
                <a:off x="7843961" y="3241379"/>
                <a:ext cx="2962275" cy="96441"/>
              </a:xfrm>
              <a:custGeom>
                <a:avLst/>
                <a:gdLst>
                  <a:gd name="T0" fmla="*/ 1748 w 1814"/>
                  <a:gd name="T1" fmla="*/ 0 h 59"/>
                  <a:gd name="T2" fmla="*/ 1695 w 1814"/>
                  <a:gd name="T3" fmla="*/ 0 h 59"/>
                  <a:gd name="T4" fmla="*/ 1642 w 1814"/>
                  <a:gd name="T5" fmla="*/ 0 h 59"/>
                  <a:gd name="T6" fmla="*/ 1589 w 1814"/>
                  <a:gd name="T7" fmla="*/ 0 h 59"/>
                  <a:gd name="T8" fmla="*/ 1537 w 1814"/>
                  <a:gd name="T9" fmla="*/ 0 h 59"/>
                  <a:gd name="T10" fmla="*/ 1484 w 1814"/>
                  <a:gd name="T11" fmla="*/ 0 h 59"/>
                  <a:gd name="T12" fmla="*/ 1431 w 1814"/>
                  <a:gd name="T13" fmla="*/ 0 h 59"/>
                  <a:gd name="T14" fmla="*/ 1378 w 1814"/>
                  <a:gd name="T15" fmla="*/ 0 h 59"/>
                  <a:gd name="T16" fmla="*/ 1326 w 1814"/>
                  <a:gd name="T17" fmla="*/ 0 h 59"/>
                  <a:gd name="T18" fmla="*/ 1273 w 1814"/>
                  <a:gd name="T19" fmla="*/ 0 h 59"/>
                  <a:gd name="T20" fmla="*/ 1220 w 1814"/>
                  <a:gd name="T21" fmla="*/ 0 h 59"/>
                  <a:gd name="T22" fmla="*/ 1167 w 1814"/>
                  <a:gd name="T23" fmla="*/ 0 h 59"/>
                  <a:gd name="T24" fmla="*/ 1114 w 1814"/>
                  <a:gd name="T25" fmla="*/ 0 h 59"/>
                  <a:gd name="T26" fmla="*/ 1062 w 1814"/>
                  <a:gd name="T27" fmla="*/ 0 h 59"/>
                  <a:gd name="T28" fmla="*/ 1009 w 1814"/>
                  <a:gd name="T29" fmla="*/ 0 h 59"/>
                  <a:gd name="T30" fmla="*/ 956 w 1814"/>
                  <a:gd name="T31" fmla="*/ 0 h 59"/>
                  <a:gd name="T32" fmla="*/ 903 w 1814"/>
                  <a:gd name="T33" fmla="*/ 0 h 59"/>
                  <a:gd name="T34" fmla="*/ 851 w 1814"/>
                  <a:gd name="T35" fmla="*/ 0 h 59"/>
                  <a:gd name="T36" fmla="*/ 798 w 1814"/>
                  <a:gd name="T37" fmla="*/ 0 h 59"/>
                  <a:gd name="T38" fmla="*/ 745 w 1814"/>
                  <a:gd name="T39" fmla="*/ 0 h 59"/>
                  <a:gd name="T40" fmla="*/ 692 w 1814"/>
                  <a:gd name="T41" fmla="*/ 0 h 59"/>
                  <a:gd name="T42" fmla="*/ 639 w 1814"/>
                  <a:gd name="T43" fmla="*/ 0 h 59"/>
                  <a:gd name="T44" fmla="*/ 587 w 1814"/>
                  <a:gd name="T45" fmla="*/ 0 h 59"/>
                  <a:gd name="T46" fmla="*/ 534 w 1814"/>
                  <a:gd name="T47" fmla="*/ 0 h 59"/>
                  <a:gd name="T48" fmla="*/ 481 w 1814"/>
                  <a:gd name="T49" fmla="*/ 0 h 59"/>
                  <a:gd name="T50" fmla="*/ 428 w 1814"/>
                  <a:gd name="T51" fmla="*/ 0 h 59"/>
                  <a:gd name="T52" fmla="*/ 375 w 1814"/>
                  <a:gd name="T53" fmla="*/ 0 h 59"/>
                  <a:gd name="T54" fmla="*/ 323 w 1814"/>
                  <a:gd name="T55" fmla="*/ 0 h 59"/>
                  <a:gd name="T56" fmla="*/ 270 w 1814"/>
                  <a:gd name="T57" fmla="*/ 0 h 59"/>
                  <a:gd name="T58" fmla="*/ 217 w 1814"/>
                  <a:gd name="T59" fmla="*/ 0 h 59"/>
                  <a:gd name="T60" fmla="*/ 164 w 1814"/>
                  <a:gd name="T61" fmla="*/ 0 h 59"/>
                  <a:gd name="T62" fmla="*/ 112 w 1814"/>
                  <a:gd name="T63" fmla="*/ 0 h 59"/>
                  <a:gd name="T64" fmla="*/ 63 w 1814"/>
                  <a:gd name="T65" fmla="*/ 0 h 59"/>
                  <a:gd name="T66" fmla="*/ 1814 w 1814"/>
                  <a:gd name="T6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4" h="59">
                    <a:moveTo>
                      <a:pt x="1751" y="0"/>
                    </a:moveTo>
                    <a:cubicBezTo>
                      <a:pt x="1748" y="0"/>
                      <a:pt x="1748" y="0"/>
                      <a:pt x="1748" y="0"/>
                    </a:cubicBezTo>
                    <a:cubicBezTo>
                      <a:pt x="1702" y="0"/>
                      <a:pt x="1702" y="0"/>
                      <a:pt x="1702" y="0"/>
                    </a:cubicBezTo>
                    <a:cubicBezTo>
                      <a:pt x="1695" y="0"/>
                      <a:pt x="1695" y="0"/>
                      <a:pt x="1695" y="0"/>
                    </a:cubicBezTo>
                    <a:cubicBezTo>
                      <a:pt x="1649" y="0"/>
                      <a:pt x="1649" y="0"/>
                      <a:pt x="1649" y="0"/>
                    </a:cubicBezTo>
                    <a:cubicBezTo>
                      <a:pt x="1642" y="0"/>
                      <a:pt x="1642" y="0"/>
                      <a:pt x="1642" y="0"/>
                    </a:cubicBezTo>
                    <a:cubicBezTo>
                      <a:pt x="1597" y="0"/>
                      <a:pt x="1597" y="0"/>
                      <a:pt x="1597" y="0"/>
                    </a:cubicBezTo>
                    <a:cubicBezTo>
                      <a:pt x="1589" y="0"/>
                      <a:pt x="1589" y="0"/>
                      <a:pt x="1589" y="0"/>
                    </a:cubicBezTo>
                    <a:cubicBezTo>
                      <a:pt x="1544" y="0"/>
                      <a:pt x="1544" y="0"/>
                      <a:pt x="1544" y="0"/>
                    </a:cubicBezTo>
                    <a:cubicBezTo>
                      <a:pt x="1537" y="0"/>
                      <a:pt x="1537" y="0"/>
                      <a:pt x="1537" y="0"/>
                    </a:cubicBezTo>
                    <a:cubicBezTo>
                      <a:pt x="1491" y="0"/>
                      <a:pt x="1491" y="0"/>
                      <a:pt x="1491" y="0"/>
                    </a:cubicBezTo>
                    <a:cubicBezTo>
                      <a:pt x="1484" y="0"/>
                      <a:pt x="1484" y="0"/>
                      <a:pt x="1484" y="0"/>
                    </a:cubicBezTo>
                    <a:cubicBezTo>
                      <a:pt x="1438" y="0"/>
                      <a:pt x="1438" y="0"/>
                      <a:pt x="1438" y="0"/>
                    </a:cubicBezTo>
                    <a:cubicBezTo>
                      <a:pt x="1431" y="0"/>
                      <a:pt x="1431" y="0"/>
                      <a:pt x="1431" y="0"/>
                    </a:cubicBezTo>
                    <a:cubicBezTo>
                      <a:pt x="1386" y="0"/>
                      <a:pt x="1386" y="0"/>
                      <a:pt x="1386" y="0"/>
                    </a:cubicBezTo>
                    <a:cubicBezTo>
                      <a:pt x="1378" y="0"/>
                      <a:pt x="1378" y="0"/>
                      <a:pt x="1378" y="0"/>
                    </a:cubicBezTo>
                    <a:cubicBezTo>
                      <a:pt x="1333" y="0"/>
                      <a:pt x="1333" y="0"/>
                      <a:pt x="1333" y="0"/>
                    </a:cubicBezTo>
                    <a:cubicBezTo>
                      <a:pt x="1326" y="0"/>
                      <a:pt x="1326" y="0"/>
                      <a:pt x="1326" y="0"/>
                    </a:cubicBezTo>
                    <a:cubicBezTo>
                      <a:pt x="1280" y="0"/>
                      <a:pt x="1280" y="0"/>
                      <a:pt x="1280" y="0"/>
                    </a:cubicBezTo>
                    <a:cubicBezTo>
                      <a:pt x="1273" y="0"/>
                      <a:pt x="1273" y="0"/>
                      <a:pt x="1273" y="0"/>
                    </a:cubicBezTo>
                    <a:cubicBezTo>
                      <a:pt x="1227" y="0"/>
                      <a:pt x="1227" y="0"/>
                      <a:pt x="1227" y="0"/>
                    </a:cubicBezTo>
                    <a:cubicBezTo>
                      <a:pt x="1220" y="0"/>
                      <a:pt x="1220" y="0"/>
                      <a:pt x="1220" y="0"/>
                    </a:cubicBezTo>
                    <a:cubicBezTo>
                      <a:pt x="1174" y="0"/>
                      <a:pt x="1174" y="0"/>
                      <a:pt x="1174" y="0"/>
                    </a:cubicBezTo>
                    <a:cubicBezTo>
                      <a:pt x="1167" y="0"/>
                      <a:pt x="1167" y="0"/>
                      <a:pt x="1167" y="0"/>
                    </a:cubicBezTo>
                    <a:cubicBezTo>
                      <a:pt x="1122" y="0"/>
                      <a:pt x="1122" y="0"/>
                      <a:pt x="1122" y="0"/>
                    </a:cubicBezTo>
                    <a:cubicBezTo>
                      <a:pt x="1114" y="0"/>
                      <a:pt x="1114" y="0"/>
                      <a:pt x="1114" y="0"/>
                    </a:cubicBezTo>
                    <a:cubicBezTo>
                      <a:pt x="1069" y="0"/>
                      <a:pt x="1069" y="0"/>
                      <a:pt x="1069" y="0"/>
                    </a:cubicBezTo>
                    <a:cubicBezTo>
                      <a:pt x="1062" y="0"/>
                      <a:pt x="1062" y="0"/>
                      <a:pt x="1062" y="0"/>
                    </a:cubicBezTo>
                    <a:cubicBezTo>
                      <a:pt x="1016" y="0"/>
                      <a:pt x="1016" y="0"/>
                      <a:pt x="1016" y="0"/>
                    </a:cubicBezTo>
                    <a:cubicBezTo>
                      <a:pt x="1009" y="0"/>
                      <a:pt x="1009" y="0"/>
                      <a:pt x="1009" y="0"/>
                    </a:cubicBezTo>
                    <a:cubicBezTo>
                      <a:pt x="963" y="0"/>
                      <a:pt x="963" y="0"/>
                      <a:pt x="963" y="0"/>
                    </a:cubicBezTo>
                    <a:cubicBezTo>
                      <a:pt x="956" y="0"/>
                      <a:pt x="956" y="0"/>
                      <a:pt x="956" y="0"/>
                    </a:cubicBezTo>
                    <a:cubicBezTo>
                      <a:pt x="911" y="0"/>
                      <a:pt x="911" y="0"/>
                      <a:pt x="911" y="0"/>
                    </a:cubicBezTo>
                    <a:cubicBezTo>
                      <a:pt x="903" y="0"/>
                      <a:pt x="903" y="0"/>
                      <a:pt x="903" y="0"/>
                    </a:cubicBezTo>
                    <a:cubicBezTo>
                      <a:pt x="858" y="0"/>
                      <a:pt x="858" y="0"/>
                      <a:pt x="858" y="0"/>
                    </a:cubicBezTo>
                    <a:cubicBezTo>
                      <a:pt x="851" y="0"/>
                      <a:pt x="851" y="0"/>
                      <a:pt x="851" y="0"/>
                    </a:cubicBezTo>
                    <a:cubicBezTo>
                      <a:pt x="805" y="0"/>
                      <a:pt x="805" y="0"/>
                      <a:pt x="805" y="0"/>
                    </a:cubicBezTo>
                    <a:cubicBezTo>
                      <a:pt x="798" y="0"/>
                      <a:pt x="798" y="0"/>
                      <a:pt x="798" y="0"/>
                    </a:cubicBezTo>
                    <a:cubicBezTo>
                      <a:pt x="752" y="0"/>
                      <a:pt x="752" y="0"/>
                      <a:pt x="752" y="0"/>
                    </a:cubicBezTo>
                    <a:cubicBezTo>
                      <a:pt x="745" y="0"/>
                      <a:pt x="745" y="0"/>
                      <a:pt x="745" y="0"/>
                    </a:cubicBezTo>
                    <a:cubicBezTo>
                      <a:pt x="699" y="0"/>
                      <a:pt x="699" y="0"/>
                      <a:pt x="699" y="0"/>
                    </a:cubicBezTo>
                    <a:cubicBezTo>
                      <a:pt x="692" y="0"/>
                      <a:pt x="692" y="0"/>
                      <a:pt x="692" y="0"/>
                    </a:cubicBezTo>
                    <a:cubicBezTo>
                      <a:pt x="647" y="0"/>
                      <a:pt x="647" y="0"/>
                      <a:pt x="647" y="0"/>
                    </a:cubicBezTo>
                    <a:cubicBezTo>
                      <a:pt x="639" y="0"/>
                      <a:pt x="639" y="0"/>
                      <a:pt x="639" y="0"/>
                    </a:cubicBezTo>
                    <a:cubicBezTo>
                      <a:pt x="594" y="0"/>
                      <a:pt x="594" y="0"/>
                      <a:pt x="594" y="0"/>
                    </a:cubicBezTo>
                    <a:cubicBezTo>
                      <a:pt x="587" y="0"/>
                      <a:pt x="587" y="0"/>
                      <a:pt x="587" y="0"/>
                    </a:cubicBezTo>
                    <a:cubicBezTo>
                      <a:pt x="541" y="0"/>
                      <a:pt x="541" y="0"/>
                      <a:pt x="541" y="0"/>
                    </a:cubicBezTo>
                    <a:cubicBezTo>
                      <a:pt x="534" y="0"/>
                      <a:pt x="534" y="0"/>
                      <a:pt x="534" y="0"/>
                    </a:cubicBezTo>
                    <a:cubicBezTo>
                      <a:pt x="488" y="0"/>
                      <a:pt x="488" y="0"/>
                      <a:pt x="488" y="0"/>
                    </a:cubicBezTo>
                    <a:cubicBezTo>
                      <a:pt x="481" y="0"/>
                      <a:pt x="481" y="0"/>
                      <a:pt x="481" y="0"/>
                    </a:cubicBezTo>
                    <a:cubicBezTo>
                      <a:pt x="435" y="0"/>
                      <a:pt x="435" y="0"/>
                      <a:pt x="435" y="0"/>
                    </a:cubicBezTo>
                    <a:cubicBezTo>
                      <a:pt x="428" y="0"/>
                      <a:pt x="428" y="0"/>
                      <a:pt x="428" y="0"/>
                    </a:cubicBezTo>
                    <a:cubicBezTo>
                      <a:pt x="383" y="0"/>
                      <a:pt x="383" y="0"/>
                      <a:pt x="383" y="0"/>
                    </a:cubicBezTo>
                    <a:cubicBezTo>
                      <a:pt x="375" y="0"/>
                      <a:pt x="375" y="0"/>
                      <a:pt x="375" y="0"/>
                    </a:cubicBezTo>
                    <a:cubicBezTo>
                      <a:pt x="330" y="0"/>
                      <a:pt x="330" y="0"/>
                      <a:pt x="330" y="0"/>
                    </a:cubicBezTo>
                    <a:cubicBezTo>
                      <a:pt x="323" y="0"/>
                      <a:pt x="323" y="0"/>
                      <a:pt x="323" y="0"/>
                    </a:cubicBezTo>
                    <a:cubicBezTo>
                      <a:pt x="277" y="0"/>
                      <a:pt x="277" y="0"/>
                      <a:pt x="277" y="0"/>
                    </a:cubicBezTo>
                    <a:cubicBezTo>
                      <a:pt x="270" y="0"/>
                      <a:pt x="270" y="0"/>
                      <a:pt x="270" y="0"/>
                    </a:cubicBezTo>
                    <a:cubicBezTo>
                      <a:pt x="224" y="0"/>
                      <a:pt x="224" y="0"/>
                      <a:pt x="224" y="0"/>
                    </a:cubicBezTo>
                    <a:cubicBezTo>
                      <a:pt x="217" y="0"/>
                      <a:pt x="217" y="0"/>
                      <a:pt x="217" y="0"/>
                    </a:cubicBezTo>
                    <a:cubicBezTo>
                      <a:pt x="172" y="0"/>
                      <a:pt x="172" y="0"/>
                      <a:pt x="172" y="0"/>
                    </a:cubicBezTo>
                    <a:cubicBezTo>
                      <a:pt x="164" y="0"/>
                      <a:pt x="164" y="0"/>
                      <a:pt x="164" y="0"/>
                    </a:cubicBezTo>
                    <a:cubicBezTo>
                      <a:pt x="119" y="0"/>
                      <a:pt x="119" y="0"/>
                      <a:pt x="119" y="0"/>
                    </a:cubicBezTo>
                    <a:cubicBezTo>
                      <a:pt x="112" y="0"/>
                      <a:pt x="112" y="0"/>
                      <a:pt x="112" y="0"/>
                    </a:cubicBezTo>
                    <a:cubicBezTo>
                      <a:pt x="66" y="0"/>
                      <a:pt x="66" y="0"/>
                      <a:pt x="66" y="0"/>
                    </a:cubicBezTo>
                    <a:cubicBezTo>
                      <a:pt x="63" y="0"/>
                      <a:pt x="63" y="0"/>
                      <a:pt x="63" y="0"/>
                    </a:cubicBezTo>
                    <a:cubicBezTo>
                      <a:pt x="30" y="0"/>
                      <a:pt x="2" y="26"/>
                      <a:pt x="0" y="59"/>
                    </a:cubicBezTo>
                    <a:cubicBezTo>
                      <a:pt x="1814" y="59"/>
                      <a:pt x="1814" y="59"/>
                      <a:pt x="1814" y="59"/>
                    </a:cubicBezTo>
                    <a:cubicBezTo>
                      <a:pt x="1812" y="26"/>
                      <a:pt x="1784" y="0"/>
                      <a:pt x="175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 name="îṧḻîḓé">
                <a:extLst>
                  <a:ext uri="{FF2B5EF4-FFF2-40B4-BE49-F238E27FC236}">
                    <a16:creationId xmlns:a16="http://schemas.microsoft.com/office/drawing/2014/main" id="{DD07D8EA-CF55-4802-A1F8-A8F80EF2E249}"/>
                  </a:ext>
                </a:extLst>
              </p:cNvPr>
              <p:cNvSpPr/>
              <p:nvPr/>
            </p:nvSpPr>
            <p:spPr bwMode="auto">
              <a:xfrm>
                <a:off x="10856242" y="3061595"/>
                <a:ext cx="585788" cy="276225"/>
              </a:xfrm>
              <a:custGeom>
                <a:avLst/>
                <a:gdLst>
                  <a:gd name="T0" fmla="*/ 186 w 359"/>
                  <a:gd name="T1" fmla="*/ 0 h 169"/>
                  <a:gd name="T2" fmla="*/ 173 w 359"/>
                  <a:gd name="T3" fmla="*/ 0 h 169"/>
                  <a:gd name="T4" fmla="*/ 0 w 359"/>
                  <a:gd name="T5" fmla="*/ 169 h 169"/>
                  <a:gd name="T6" fmla="*/ 359 w 359"/>
                  <a:gd name="T7" fmla="*/ 169 h 169"/>
                  <a:gd name="T8" fmla="*/ 186 w 359"/>
                  <a:gd name="T9" fmla="*/ 0 h 169"/>
                </a:gdLst>
                <a:ahLst/>
                <a:cxnLst>
                  <a:cxn ang="0">
                    <a:pos x="T0" y="T1"/>
                  </a:cxn>
                  <a:cxn ang="0">
                    <a:pos x="T2" y="T3"/>
                  </a:cxn>
                  <a:cxn ang="0">
                    <a:pos x="T4" y="T5"/>
                  </a:cxn>
                  <a:cxn ang="0">
                    <a:pos x="T6" y="T7"/>
                  </a:cxn>
                  <a:cxn ang="0">
                    <a:pos x="T8" y="T9"/>
                  </a:cxn>
                </a:cxnLst>
                <a:rect l="0" t="0" r="r" b="b"/>
                <a:pathLst>
                  <a:path w="359" h="169">
                    <a:moveTo>
                      <a:pt x="186" y="0"/>
                    </a:moveTo>
                    <a:cubicBezTo>
                      <a:pt x="173" y="0"/>
                      <a:pt x="173" y="0"/>
                      <a:pt x="173" y="0"/>
                    </a:cubicBezTo>
                    <a:cubicBezTo>
                      <a:pt x="79" y="0"/>
                      <a:pt x="3" y="75"/>
                      <a:pt x="0" y="169"/>
                    </a:cubicBezTo>
                    <a:cubicBezTo>
                      <a:pt x="359" y="169"/>
                      <a:pt x="359" y="169"/>
                      <a:pt x="359" y="169"/>
                    </a:cubicBezTo>
                    <a:cubicBezTo>
                      <a:pt x="357" y="75"/>
                      <a:pt x="281" y="0"/>
                      <a:pt x="18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 name="ïş1íḋe">
                <a:extLst>
                  <a:ext uri="{FF2B5EF4-FFF2-40B4-BE49-F238E27FC236}">
                    <a16:creationId xmlns:a16="http://schemas.microsoft.com/office/drawing/2014/main" id="{57E54B90-6D8A-40BE-A3FC-ABC536353ACF}"/>
                  </a:ext>
                </a:extLst>
              </p:cNvPr>
              <p:cNvSpPr/>
              <p:nvPr/>
            </p:nvSpPr>
            <p:spPr bwMode="auto">
              <a:xfrm>
                <a:off x="6584279" y="799407"/>
                <a:ext cx="1210866" cy="2538413"/>
              </a:xfrm>
              <a:custGeom>
                <a:avLst/>
                <a:gdLst>
                  <a:gd name="T0" fmla="*/ 322 w 741"/>
                  <a:gd name="T1" fmla="*/ 1382 h 1555"/>
                  <a:gd name="T2" fmla="*/ 455 w 741"/>
                  <a:gd name="T3" fmla="*/ 1382 h 1555"/>
                  <a:gd name="T4" fmla="*/ 381 w 741"/>
                  <a:gd name="T5" fmla="*/ 1367 h 1555"/>
                  <a:gd name="T6" fmla="*/ 263 w 741"/>
                  <a:gd name="T7" fmla="*/ 1353 h 1555"/>
                  <a:gd name="T8" fmla="*/ 396 w 741"/>
                  <a:gd name="T9" fmla="*/ 1353 h 1555"/>
                  <a:gd name="T10" fmla="*/ 249 w 741"/>
                  <a:gd name="T11" fmla="*/ 1338 h 1555"/>
                  <a:gd name="T12" fmla="*/ 381 w 741"/>
                  <a:gd name="T13" fmla="*/ 1338 h 1555"/>
                  <a:gd name="T14" fmla="*/ 514 w 741"/>
                  <a:gd name="T15" fmla="*/ 1338 h 1555"/>
                  <a:gd name="T16" fmla="*/ 337 w 741"/>
                  <a:gd name="T17" fmla="*/ 1323 h 1555"/>
                  <a:gd name="T18" fmla="*/ 470 w 741"/>
                  <a:gd name="T19" fmla="*/ 1323 h 1555"/>
                  <a:gd name="T20" fmla="*/ 278 w 741"/>
                  <a:gd name="T21" fmla="*/ 1308 h 1555"/>
                  <a:gd name="T22" fmla="*/ 411 w 741"/>
                  <a:gd name="T23" fmla="*/ 1308 h 1555"/>
                  <a:gd name="T24" fmla="*/ 204 w 741"/>
                  <a:gd name="T25" fmla="*/ 1294 h 1555"/>
                  <a:gd name="T26" fmla="*/ 337 w 741"/>
                  <a:gd name="T27" fmla="*/ 1294 h 1555"/>
                  <a:gd name="T28" fmla="*/ 470 w 741"/>
                  <a:gd name="T29" fmla="*/ 1294 h 1555"/>
                  <a:gd name="T30" fmla="*/ 249 w 741"/>
                  <a:gd name="T31" fmla="*/ 1279 h 1555"/>
                  <a:gd name="T32" fmla="*/ 381 w 741"/>
                  <a:gd name="T33" fmla="*/ 1279 h 1555"/>
                  <a:gd name="T34" fmla="*/ 514 w 741"/>
                  <a:gd name="T35" fmla="*/ 1279 h 1555"/>
                  <a:gd name="T36" fmla="*/ 293 w 741"/>
                  <a:gd name="T37" fmla="*/ 1264 h 1555"/>
                  <a:gd name="T38" fmla="*/ 426 w 741"/>
                  <a:gd name="T39" fmla="*/ 1264 h 1555"/>
                  <a:gd name="T40" fmla="*/ 190 w 741"/>
                  <a:gd name="T41" fmla="*/ 1249 h 1555"/>
                  <a:gd name="T42" fmla="*/ 322 w 741"/>
                  <a:gd name="T43" fmla="*/ 1249 h 1555"/>
                  <a:gd name="T44" fmla="*/ 455 w 741"/>
                  <a:gd name="T45" fmla="*/ 1249 h 1555"/>
                  <a:gd name="T46" fmla="*/ 204 w 741"/>
                  <a:gd name="T47" fmla="*/ 1235 h 1555"/>
                  <a:gd name="T48" fmla="*/ 337 w 741"/>
                  <a:gd name="T49" fmla="*/ 1235 h 1555"/>
                  <a:gd name="T50" fmla="*/ 470 w 741"/>
                  <a:gd name="T51" fmla="*/ 1235 h 1555"/>
                  <a:gd name="T52" fmla="*/ 219 w 741"/>
                  <a:gd name="T53" fmla="*/ 1220 h 1555"/>
                  <a:gd name="T54" fmla="*/ 352 w 741"/>
                  <a:gd name="T55" fmla="*/ 1220 h 1555"/>
                  <a:gd name="T56" fmla="*/ 485 w 741"/>
                  <a:gd name="T57" fmla="*/ 1220 h 1555"/>
                  <a:gd name="T58" fmla="*/ 234 w 741"/>
                  <a:gd name="T59" fmla="*/ 1205 h 1555"/>
                  <a:gd name="T60" fmla="*/ 367 w 741"/>
                  <a:gd name="T61" fmla="*/ 1205 h 1555"/>
                  <a:gd name="T62" fmla="*/ 499 w 741"/>
                  <a:gd name="T63" fmla="*/ 1205 h 1555"/>
                  <a:gd name="T64" fmla="*/ 249 w 741"/>
                  <a:gd name="T65" fmla="*/ 1190 h 1555"/>
                  <a:gd name="T66" fmla="*/ 381 w 741"/>
                  <a:gd name="T67" fmla="*/ 1190 h 1555"/>
                  <a:gd name="T68" fmla="*/ 514 w 741"/>
                  <a:gd name="T69" fmla="*/ 1190 h 1555"/>
                  <a:gd name="T70" fmla="*/ 263 w 741"/>
                  <a:gd name="T71" fmla="*/ 1176 h 1555"/>
                  <a:gd name="T72" fmla="*/ 396 w 741"/>
                  <a:gd name="T73" fmla="*/ 1176 h 1555"/>
                  <a:gd name="T74" fmla="*/ 529 w 741"/>
                  <a:gd name="T75" fmla="*/ 1176 h 1555"/>
                  <a:gd name="T76" fmla="*/ 293 w 741"/>
                  <a:gd name="T77" fmla="*/ 1161 h 1555"/>
                  <a:gd name="T78" fmla="*/ 426 w 741"/>
                  <a:gd name="T79" fmla="*/ 1161 h 1555"/>
                  <a:gd name="T80" fmla="*/ 204 w 741"/>
                  <a:gd name="T81" fmla="*/ 1146 h 1555"/>
                  <a:gd name="T82" fmla="*/ 337 w 741"/>
                  <a:gd name="T83" fmla="*/ 1146 h 1555"/>
                  <a:gd name="T84" fmla="*/ 470 w 741"/>
                  <a:gd name="T85" fmla="*/ 1146 h 1555"/>
                  <a:gd name="T86" fmla="*/ 249 w 741"/>
                  <a:gd name="T87" fmla="*/ 1131 h 1555"/>
                  <a:gd name="T88" fmla="*/ 381 w 741"/>
                  <a:gd name="T89" fmla="*/ 1131 h 1555"/>
                  <a:gd name="T90" fmla="*/ 514 w 741"/>
                  <a:gd name="T91" fmla="*/ 1131 h 1555"/>
                  <a:gd name="T92" fmla="*/ 308 w 741"/>
                  <a:gd name="T93" fmla="*/ 1117 h 1555"/>
                  <a:gd name="T94" fmla="*/ 440 w 741"/>
                  <a:gd name="T95" fmla="*/ 1117 h 1555"/>
                  <a:gd name="T96" fmla="*/ 249 w 741"/>
                  <a:gd name="T97" fmla="*/ 1102 h 1555"/>
                  <a:gd name="T98" fmla="*/ 381 w 741"/>
                  <a:gd name="T99" fmla="*/ 1102 h 1555"/>
                  <a:gd name="T100" fmla="*/ 514 w 741"/>
                  <a:gd name="T101" fmla="*/ 1102 h 1555"/>
                  <a:gd name="T102" fmla="*/ 337 w 741"/>
                  <a:gd name="T103" fmla="*/ 1087 h 1555"/>
                  <a:gd name="T104" fmla="*/ 470 w 741"/>
                  <a:gd name="T105" fmla="*/ 1087 h 1555"/>
                  <a:gd name="T106" fmla="*/ 322 w 741"/>
                  <a:gd name="T107" fmla="*/ 1072 h 1555"/>
                  <a:gd name="T108" fmla="*/ 455 w 741"/>
                  <a:gd name="T109" fmla="*/ 1072 h 1555"/>
                  <a:gd name="T110" fmla="*/ 337 w 741"/>
                  <a:gd name="T111" fmla="*/ 1058 h 1555"/>
                  <a:gd name="T112" fmla="*/ 470 w 741"/>
                  <a:gd name="T113" fmla="*/ 1058 h 1555"/>
                  <a:gd name="T114" fmla="*/ 396 w 741"/>
                  <a:gd name="T115" fmla="*/ 1043 h 1555"/>
                  <a:gd name="T116" fmla="*/ 396 w 741"/>
                  <a:gd name="T117" fmla="*/ 1028 h 1555"/>
                  <a:gd name="T118" fmla="*/ 316 w 741"/>
                  <a:gd name="T119" fmla="*/ 1028 h 1555"/>
                  <a:gd name="T120" fmla="*/ 551 w 741"/>
                  <a:gd name="T121" fmla="*/ 1286 h 1555"/>
                  <a:gd name="T122" fmla="*/ 234 w 741"/>
                  <a:gd name="T123" fmla="*/ 1356 h 1555"/>
                  <a:gd name="T124" fmla="*/ 278 w 741"/>
                  <a:gd name="T125" fmla="*/ 1044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1" h="1555">
                    <a:moveTo>
                      <a:pt x="337" y="1397"/>
                    </a:moveTo>
                    <a:cubicBezTo>
                      <a:pt x="330" y="1397"/>
                      <a:pt x="330" y="1397"/>
                      <a:pt x="330" y="1397"/>
                    </a:cubicBezTo>
                    <a:cubicBezTo>
                      <a:pt x="330" y="1404"/>
                      <a:pt x="330" y="1404"/>
                      <a:pt x="330" y="1404"/>
                    </a:cubicBezTo>
                    <a:cubicBezTo>
                      <a:pt x="337" y="1404"/>
                      <a:pt x="337" y="1404"/>
                      <a:pt x="337" y="1404"/>
                    </a:cubicBezTo>
                    <a:cubicBezTo>
                      <a:pt x="337" y="1397"/>
                      <a:pt x="337" y="1397"/>
                      <a:pt x="337" y="1397"/>
                    </a:cubicBezTo>
                    <a:moveTo>
                      <a:pt x="352" y="1397"/>
                    </a:moveTo>
                    <a:cubicBezTo>
                      <a:pt x="345" y="1397"/>
                      <a:pt x="345" y="1397"/>
                      <a:pt x="345" y="1397"/>
                    </a:cubicBezTo>
                    <a:cubicBezTo>
                      <a:pt x="345" y="1404"/>
                      <a:pt x="345" y="1404"/>
                      <a:pt x="345" y="1404"/>
                    </a:cubicBezTo>
                    <a:cubicBezTo>
                      <a:pt x="352" y="1404"/>
                      <a:pt x="352" y="1404"/>
                      <a:pt x="352" y="1404"/>
                    </a:cubicBezTo>
                    <a:cubicBezTo>
                      <a:pt x="352" y="1397"/>
                      <a:pt x="352" y="1397"/>
                      <a:pt x="352" y="1397"/>
                    </a:cubicBezTo>
                    <a:moveTo>
                      <a:pt x="367" y="1397"/>
                    </a:moveTo>
                    <a:cubicBezTo>
                      <a:pt x="360" y="1397"/>
                      <a:pt x="360" y="1397"/>
                      <a:pt x="360" y="1397"/>
                    </a:cubicBezTo>
                    <a:cubicBezTo>
                      <a:pt x="360" y="1404"/>
                      <a:pt x="360" y="1404"/>
                      <a:pt x="360" y="1404"/>
                    </a:cubicBezTo>
                    <a:cubicBezTo>
                      <a:pt x="367" y="1404"/>
                      <a:pt x="367" y="1404"/>
                      <a:pt x="367" y="1404"/>
                    </a:cubicBezTo>
                    <a:cubicBezTo>
                      <a:pt x="367" y="1397"/>
                      <a:pt x="367" y="1397"/>
                      <a:pt x="367" y="1397"/>
                    </a:cubicBezTo>
                    <a:moveTo>
                      <a:pt x="381" y="1397"/>
                    </a:moveTo>
                    <a:cubicBezTo>
                      <a:pt x="374" y="1397"/>
                      <a:pt x="374" y="1397"/>
                      <a:pt x="374" y="1397"/>
                    </a:cubicBezTo>
                    <a:cubicBezTo>
                      <a:pt x="374" y="1404"/>
                      <a:pt x="374" y="1404"/>
                      <a:pt x="374" y="1404"/>
                    </a:cubicBezTo>
                    <a:cubicBezTo>
                      <a:pt x="381" y="1404"/>
                      <a:pt x="381" y="1404"/>
                      <a:pt x="381" y="1404"/>
                    </a:cubicBezTo>
                    <a:cubicBezTo>
                      <a:pt x="381" y="1397"/>
                      <a:pt x="381" y="1397"/>
                      <a:pt x="381" y="1397"/>
                    </a:cubicBezTo>
                    <a:moveTo>
                      <a:pt x="396" y="1397"/>
                    </a:moveTo>
                    <a:cubicBezTo>
                      <a:pt x="389" y="1397"/>
                      <a:pt x="389" y="1397"/>
                      <a:pt x="389" y="1397"/>
                    </a:cubicBezTo>
                    <a:cubicBezTo>
                      <a:pt x="389" y="1404"/>
                      <a:pt x="389" y="1404"/>
                      <a:pt x="389" y="1404"/>
                    </a:cubicBezTo>
                    <a:cubicBezTo>
                      <a:pt x="396" y="1404"/>
                      <a:pt x="396" y="1404"/>
                      <a:pt x="396" y="1404"/>
                    </a:cubicBezTo>
                    <a:cubicBezTo>
                      <a:pt x="396" y="1397"/>
                      <a:pt x="396" y="1397"/>
                      <a:pt x="396" y="1397"/>
                    </a:cubicBezTo>
                    <a:moveTo>
                      <a:pt x="411" y="1397"/>
                    </a:moveTo>
                    <a:cubicBezTo>
                      <a:pt x="404" y="1397"/>
                      <a:pt x="404" y="1397"/>
                      <a:pt x="404" y="1397"/>
                    </a:cubicBezTo>
                    <a:cubicBezTo>
                      <a:pt x="404" y="1404"/>
                      <a:pt x="404" y="1404"/>
                      <a:pt x="404" y="1404"/>
                    </a:cubicBezTo>
                    <a:cubicBezTo>
                      <a:pt x="411" y="1404"/>
                      <a:pt x="411" y="1404"/>
                      <a:pt x="411" y="1404"/>
                    </a:cubicBezTo>
                    <a:cubicBezTo>
                      <a:pt x="411" y="1397"/>
                      <a:pt x="411" y="1397"/>
                      <a:pt x="411" y="1397"/>
                    </a:cubicBezTo>
                    <a:moveTo>
                      <a:pt x="293" y="1382"/>
                    </a:moveTo>
                    <a:cubicBezTo>
                      <a:pt x="286" y="1382"/>
                      <a:pt x="286" y="1382"/>
                      <a:pt x="286" y="1382"/>
                    </a:cubicBezTo>
                    <a:cubicBezTo>
                      <a:pt x="286" y="1389"/>
                      <a:pt x="286" y="1389"/>
                      <a:pt x="286" y="1389"/>
                    </a:cubicBezTo>
                    <a:cubicBezTo>
                      <a:pt x="293" y="1389"/>
                      <a:pt x="293" y="1389"/>
                      <a:pt x="293" y="1389"/>
                    </a:cubicBezTo>
                    <a:cubicBezTo>
                      <a:pt x="293" y="1382"/>
                      <a:pt x="293" y="1382"/>
                      <a:pt x="293" y="1382"/>
                    </a:cubicBezTo>
                    <a:moveTo>
                      <a:pt x="308" y="1382"/>
                    </a:moveTo>
                    <a:cubicBezTo>
                      <a:pt x="301" y="1382"/>
                      <a:pt x="301" y="1382"/>
                      <a:pt x="301" y="1382"/>
                    </a:cubicBezTo>
                    <a:cubicBezTo>
                      <a:pt x="301" y="1389"/>
                      <a:pt x="301" y="1389"/>
                      <a:pt x="301" y="1389"/>
                    </a:cubicBezTo>
                    <a:cubicBezTo>
                      <a:pt x="308" y="1389"/>
                      <a:pt x="308" y="1389"/>
                      <a:pt x="308" y="1389"/>
                    </a:cubicBezTo>
                    <a:cubicBezTo>
                      <a:pt x="308" y="1382"/>
                      <a:pt x="308" y="1382"/>
                      <a:pt x="308" y="1382"/>
                    </a:cubicBezTo>
                    <a:moveTo>
                      <a:pt x="322" y="1382"/>
                    </a:moveTo>
                    <a:cubicBezTo>
                      <a:pt x="315" y="1382"/>
                      <a:pt x="315" y="1382"/>
                      <a:pt x="315" y="1382"/>
                    </a:cubicBezTo>
                    <a:cubicBezTo>
                      <a:pt x="315" y="1389"/>
                      <a:pt x="315" y="1389"/>
                      <a:pt x="315" y="1389"/>
                    </a:cubicBezTo>
                    <a:cubicBezTo>
                      <a:pt x="322" y="1389"/>
                      <a:pt x="322" y="1389"/>
                      <a:pt x="322" y="1389"/>
                    </a:cubicBezTo>
                    <a:cubicBezTo>
                      <a:pt x="322" y="1382"/>
                      <a:pt x="322" y="1382"/>
                      <a:pt x="322" y="1382"/>
                    </a:cubicBezTo>
                    <a:moveTo>
                      <a:pt x="337" y="1382"/>
                    </a:moveTo>
                    <a:cubicBezTo>
                      <a:pt x="330" y="1382"/>
                      <a:pt x="330" y="1382"/>
                      <a:pt x="330" y="1382"/>
                    </a:cubicBezTo>
                    <a:cubicBezTo>
                      <a:pt x="330" y="1389"/>
                      <a:pt x="330" y="1389"/>
                      <a:pt x="330" y="1389"/>
                    </a:cubicBezTo>
                    <a:cubicBezTo>
                      <a:pt x="337" y="1389"/>
                      <a:pt x="337" y="1389"/>
                      <a:pt x="337" y="1389"/>
                    </a:cubicBezTo>
                    <a:cubicBezTo>
                      <a:pt x="337" y="1382"/>
                      <a:pt x="337" y="1382"/>
                      <a:pt x="337" y="1382"/>
                    </a:cubicBezTo>
                    <a:moveTo>
                      <a:pt x="352" y="1382"/>
                    </a:moveTo>
                    <a:cubicBezTo>
                      <a:pt x="345" y="1382"/>
                      <a:pt x="345" y="1382"/>
                      <a:pt x="345" y="1382"/>
                    </a:cubicBezTo>
                    <a:cubicBezTo>
                      <a:pt x="345" y="1389"/>
                      <a:pt x="345" y="1389"/>
                      <a:pt x="345" y="1389"/>
                    </a:cubicBezTo>
                    <a:cubicBezTo>
                      <a:pt x="352" y="1389"/>
                      <a:pt x="352" y="1389"/>
                      <a:pt x="352" y="1389"/>
                    </a:cubicBezTo>
                    <a:cubicBezTo>
                      <a:pt x="352" y="1382"/>
                      <a:pt x="352" y="1382"/>
                      <a:pt x="352" y="1382"/>
                    </a:cubicBezTo>
                    <a:moveTo>
                      <a:pt x="367" y="1382"/>
                    </a:moveTo>
                    <a:cubicBezTo>
                      <a:pt x="360" y="1382"/>
                      <a:pt x="360" y="1382"/>
                      <a:pt x="360" y="1382"/>
                    </a:cubicBezTo>
                    <a:cubicBezTo>
                      <a:pt x="360" y="1389"/>
                      <a:pt x="360" y="1389"/>
                      <a:pt x="360" y="1389"/>
                    </a:cubicBezTo>
                    <a:cubicBezTo>
                      <a:pt x="367" y="1389"/>
                      <a:pt x="367" y="1389"/>
                      <a:pt x="367" y="1389"/>
                    </a:cubicBezTo>
                    <a:cubicBezTo>
                      <a:pt x="367" y="1382"/>
                      <a:pt x="367" y="1382"/>
                      <a:pt x="367" y="1382"/>
                    </a:cubicBezTo>
                    <a:moveTo>
                      <a:pt x="381" y="1382"/>
                    </a:moveTo>
                    <a:cubicBezTo>
                      <a:pt x="374" y="1382"/>
                      <a:pt x="374" y="1382"/>
                      <a:pt x="374" y="1382"/>
                    </a:cubicBezTo>
                    <a:cubicBezTo>
                      <a:pt x="374" y="1389"/>
                      <a:pt x="374" y="1389"/>
                      <a:pt x="374" y="1389"/>
                    </a:cubicBezTo>
                    <a:cubicBezTo>
                      <a:pt x="381" y="1389"/>
                      <a:pt x="381" y="1389"/>
                      <a:pt x="381" y="1389"/>
                    </a:cubicBezTo>
                    <a:cubicBezTo>
                      <a:pt x="381" y="1382"/>
                      <a:pt x="381" y="1382"/>
                      <a:pt x="381" y="1382"/>
                    </a:cubicBezTo>
                    <a:moveTo>
                      <a:pt x="396" y="1382"/>
                    </a:moveTo>
                    <a:cubicBezTo>
                      <a:pt x="389" y="1382"/>
                      <a:pt x="389" y="1382"/>
                      <a:pt x="389" y="1382"/>
                    </a:cubicBezTo>
                    <a:cubicBezTo>
                      <a:pt x="389" y="1389"/>
                      <a:pt x="389" y="1389"/>
                      <a:pt x="389" y="1389"/>
                    </a:cubicBezTo>
                    <a:cubicBezTo>
                      <a:pt x="396" y="1389"/>
                      <a:pt x="396" y="1389"/>
                      <a:pt x="396" y="1389"/>
                    </a:cubicBezTo>
                    <a:cubicBezTo>
                      <a:pt x="396" y="1382"/>
                      <a:pt x="396" y="1382"/>
                      <a:pt x="396" y="1382"/>
                    </a:cubicBezTo>
                    <a:moveTo>
                      <a:pt x="411" y="1382"/>
                    </a:moveTo>
                    <a:cubicBezTo>
                      <a:pt x="404" y="1382"/>
                      <a:pt x="404" y="1382"/>
                      <a:pt x="404" y="1382"/>
                    </a:cubicBezTo>
                    <a:cubicBezTo>
                      <a:pt x="404" y="1389"/>
                      <a:pt x="404" y="1389"/>
                      <a:pt x="404" y="1389"/>
                    </a:cubicBezTo>
                    <a:cubicBezTo>
                      <a:pt x="411" y="1389"/>
                      <a:pt x="411" y="1389"/>
                      <a:pt x="411" y="1389"/>
                    </a:cubicBezTo>
                    <a:cubicBezTo>
                      <a:pt x="411" y="1382"/>
                      <a:pt x="411" y="1382"/>
                      <a:pt x="411" y="1382"/>
                    </a:cubicBezTo>
                    <a:moveTo>
                      <a:pt x="426" y="1382"/>
                    </a:moveTo>
                    <a:cubicBezTo>
                      <a:pt x="419" y="1382"/>
                      <a:pt x="419" y="1382"/>
                      <a:pt x="419" y="1382"/>
                    </a:cubicBezTo>
                    <a:cubicBezTo>
                      <a:pt x="419" y="1389"/>
                      <a:pt x="419" y="1389"/>
                      <a:pt x="419" y="1389"/>
                    </a:cubicBezTo>
                    <a:cubicBezTo>
                      <a:pt x="426" y="1389"/>
                      <a:pt x="426" y="1389"/>
                      <a:pt x="426" y="1389"/>
                    </a:cubicBezTo>
                    <a:cubicBezTo>
                      <a:pt x="426" y="1382"/>
                      <a:pt x="426" y="1382"/>
                      <a:pt x="426" y="1382"/>
                    </a:cubicBezTo>
                    <a:moveTo>
                      <a:pt x="440" y="1382"/>
                    </a:moveTo>
                    <a:cubicBezTo>
                      <a:pt x="433" y="1382"/>
                      <a:pt x="433" y="1382"/>
                      <a:pt x="433" y="1382"/>
                    </a:cubicBezTo>
                    <a:cubicBezTo>
                      <a:pt x="433" y="1389"/>
                      <a:pt x="433" y="1389"/>
                      <a:pt x="433" y="1389"/>
                    </a:cubicBezTo>
                    <a:cubicBezTo>
                      <a:pt x="440" y="1389"/>
                      <a:pt x="440" y="1389"/>
                      <a:pt x="440" y="1389"/>
                    </a:cubicBezTo>
                    <a:cubicBezTo>
                      <a:pt x="440" y="1382"/>
                      <a:pt x="440" y="1382"/>
                      <a:pt x="440" y="1382"/>
                    </a:cubicBezTo>
                    <a:moveTo>
                      <a:pt x="455" y="1382"/>
                    </a:moveTo>
                    <a:cubicBezTo>
                      <a:pt x="448" y="1382"/>
                      <a:pt x="448" y="1382"/>
                      <a:pt x="448" y="1382"/>
                    </a:cubicBezTo>
                    <a:cubicBezTo>
                      <a:pt x="448" y="1389"/>
                      <a:pt x="448" y="1389"/>
                      <a:pt x="448" y="1389"/>
                    </a:cubicBezTo>
                    <a:cubicBezTo>
                      <a:pt x="455" y="1389"/>
                      <a:pt x="455" y="1389"/>
                      <a:pt x="455" y="1389"/>
                    </a:cubicBezTo>
                    <a:cubicBezTo>
                      <a:pt x="455" y="1382"/>
                      <a:pt x="455" y="1382"/>
                      <a:pt x="455" y="1382"/>
                    </a:cubicBezTo>
                    <a:moveTo>
                      <a:pt x="263" y="1367"/>
                    </a:moveTo>
                    <a:cubicBezTo>
                      <a:pt x="256" y="1367"/>
                      <a:pt x="256" y="1367"/>
                      <a:pt x="256" y="1367"/>
                    </a:cubicBezTo>
                    <a:cubicBezTo>
                      <a:pt x="256" y="1374"/>
                      <a:pt x="256" y="1374"/>
                      <a:pt x="256" y="1374"/>
                    </a:cubicBezTo>
                    <a:cubicBezTo>
                      <a:pt x="263" y="1374"/>
                      <a:pt x="263" y="1374"/>
                      <a:pt x="263" y="1374"/>
                    </a:cubicBezTo>
                    <a:cubicBezTo>
                      <a:pt x="263" y="1367"/>
                      <a:pt x="263" y="1367"/>
                      <a:pt x="263" y="1367"/>
                    </a:cubicBezTo>
                    <a:moveTo>
                      <a:pt x="278" y="1367"/>
                    </a:moveTo>
                    <a:cubicBezTo>
                      <a:pt x="271" y="1367"/>
                      <a:pt x="271" y="1367"/>
                      <a:pt x="271" y="1367"/>
                    </a:cubicBezTo>
                    <a:cubicBezTo>
                      <a:pt x="271" y="1374"/>
                      <a:pt x="271" y="1374"/>
                      <a:pt x="271" y="1374"/>
                    </a:cubicBezTo>
                    <a:cubicBezTo>
                      <a:pt x="278" y="1374"/>
                      <a:pt x="278" y="1374"/>
                      <a:pt x="278" y="1374"/>
                    </a:cubicBezTo>
                    <a:cubicBezTo>
                      <a:pt x="278" y="1367"/>
                      <a:pt x="278" y="1367"/>
                      <a:pt x="278" y="1367"/>
                    </a:cubicBezTo>
                    <a:moveTo>
                      <a:pt x="293" y="1367"/>
                    </a:moveTo>
                    <a:cubicBezTo>
                      <a:pt x="286" y="1367"/>
                      <a:pt x="286" y="1367"/>
                      <a:pt x="286" y="1367"/>
                    </a:cubicBezTo>
                    <a:cubicBezTo>
                      <a:pt x="286" y="1374"/>
                      <a:pt x="286" y="1374"/>
                      <a:pt x="286" y="1374"/>
                    </a:cubicBezTo>
                    <a:cubicBezTo>
                      <a:pt x="293" y="1374"/>
                      <a:pt x="293" y="1374"/>
                      <a:pt x="293" y="1374"/>
                    </a:cubicBezTo>
                    <a:cubicBezTo>
                      <a:pt x="293" y="1367"/>
                      <a:pt x="293" y="1367"/>
                      <a:pt x="293" y="1367"/>
                    </a:cubicBezTo>
                    <a:moveTo>
                      <a:pt x="308" y="1367"/>
                    </a:moveTo>
                    <a:cubicBezTo>
                      <a:pt x="301" y="1367"/>
                      <a:pt x="301" y="1367"/>
                      <a:pt x="301" y="1367"/>
                    </a:cubicBezTo>
                    <a:cubicBezTo>
                      <a:pt x="301" y="1374"/>
                      <a:pt x="301" y="1374"/>
                      <a:pt x="301" y="1374"/>
                    </a:cubicBezTo>
                    <a:cubicBezTo>
                      <a:pt x="308" y="1374"/>
                      <a:pt x="308" y="1374"/>
                      <a:pt x="308" y="1374"/>
                    </a:cubicBezTo>
                    <a:cubicBezTo>
                      <a:pt x="308" y="1367"/>
                      <a:pt x="308" y="1367"/>
                      <a:pt x="308" y="1367"/>
                    </a:cubicBezTo>
                    <a:moveTo>
                      <a:pt x="322" y="1367"/>
                    </a:moveTo>
                    <a:cubicBezTo>
                      <a:pt x="315" y="1367"/>
                      <a:pt x="315" y="1367"/>
                      <a:pt x="315" y="1367"/>
                    </a:cubicBezTo>
                    <a:cubicBezTo>
                      <a:pt x="315" y="1374"/>
                      <a:pt x="315" y="1374"/>
                      <a:pt x="315" y="1374"/>
                    </a:cubicBezTo>
                    <a:cubicBezTo>
                      <a:pt x="322" y="1374"/>
                      <a:pt x="322" y="1374"/>
                      <a:pt x="322" y="1374"/>
                    </a:cubicBezTo>
                    <a:cubicBezTo>
                      <a:pt x="322" y="1367"/>
                      <a:pt x="322" y="1367"/>
                      <a:pt x="322" y="1367"/>
                    </a:cubicBezTo>
                    <a:moveTo>
                      <a:pt x="337" y="1367"/>
                    </a:moveTo>
                    <a:cubicBezTo>
                      <a:pt x="330" y="1367"/>
                      <a:pt x="330" y="1367"/>
                      <a:pt x="330" y="1367"/>
                    </a:cubicBezTo>
                    <a:cubicBezTo>
                      <a:pt x="330" y="1374"/>
                      <a:pt x="330" y="1374"/>
                      <a:pt x="330" y="1374"/>
                    </a:cubicBezTo>
                    <a:cubicBezTo>
                      <a:pt x="337" y="1374"/>
                      <a:pt x="337" y="1374"/>
                      <a:pt x="337" y="1374"/>
                    </a:cubicBezTo>
                    <a:cubicBezTo>
                      <a:pt x="337" y="1367"/>
                      <a:pt x="337" y="1367"/>
                      <a:pt x="337" y="1367"/>
                    </a:cubicBezTo>
                    <a:moveTo>
                      <a:pt x="352" y="1367"/>
                    </a:moveTo>
                    <a:cubicBezTo>
                      <a:pt x="345" y="1367"/>
                      <a:pt x="345" y="1367"/>
                      <a:pt x="345" y="1367"/>
                    </a:cubicBezTo>
                    <a:cubicBezTo>
                      <a:pt x="345" y="1374"/>
                      <a:pt x="345" y="1374"/>
                      <a:pt x="345" y="1374"/>
                    </a:cubicBezTo>
                    <a:cubicBezTo>
                      <a:pt x="352" y="1374"/>
                      <a:pt x="352" y="1374"/>
                      <a:pt x="352" y="1374"/>
                    </a:cubicBezTo>
                    <a:cubicBezTo>
                      <a:pt x="352" y="1367"/>
                      <a:pt x="352" y="1367"/>
                      <a:pt x="352" y="1367"/>
                    </a:cubicBezTo>
                    <a:moveTo>
                      <a:pt x="367" y="1367"/>
                    </a:moveTo>
                    <a:cubicBezTo>
                      <a:pt x="360" y="1367"/>
                      <a:pt x="360" y="1367"/>
                      <a:pt x="360" y="1367"/>
                    </a:cubicBezTo>
                    <a:cubicBezTo>
                      <a:pt x="360" y="1374"/>
                      <a:pt x="360" y="1374"/>
                      <a:pt x="360" y="1374"/>
                    </a:cubicBezTo>
                    <a:cubicBezTo>
                      <a:pt x="367" y="1374"/>
                      <a:pt x="367" y="1374"/>
                      <a:pt x="367" y="1374"/>
                    </a:cubicBezTo>
                    <a:cubicBezTo>
                      <a:pt x="367" y="1367"/>
                      <a:pt x="367" y="1367"/>
                      <a:pt x="367" y="1367"/>
                    </a:cubicBezTo>
                    <a:moveTo>
                      <a:pt x="381" y="1367"/>
                    </a:moveTo>
                    <a:cubicBezTo>
                      <a:pt x="374" y="1367"/>
                      <a:pt x="374" y="1367"/>
                      <a:pt x="374" y="1367"/>
                    </a:cubicBezTo>
                    <a:cubicBezTo>
                      <a:pt x="374" y="1374"/>
                      <a:pt x="374" y="1374"/>
                      <a:pt x="374" y="1374"/>
                    </a:cubicBezTo>
                    <a:cubicBezTo>
                      <a:pt x="381" y="1374"/>
                      <a:pt x="381" y="1374"/>
                      <a:pt x="381" y="1374"/>
                    </a:cubicBezTo>
                    <a:cubicBezTo>
                      <a:pt x="381" y="1367"/>
                      <a:pt x="381" y="1367"/>
                      <a:pt x="381" y="1367"/>
                    </a:cubicBezTo>
                    <a:moveTo>
                      <a:pt x="396" y="1367"/>
                    </a:moveTo>
                    <a:cubicBezTo>
                      <a:pt x="389" y="1367"/>
                      <a:pt x="389" y="1367"/>
                      <a:pt x="389" y="1367"/>
                    </a:cubicBezTo>
                    <a:cubicBezTo>
                      <a:pt x="389" y="1374"/>
                      <a:pt x="389" y="1374"/>
                      <a:pt x="389" y="1374"/>
                    </a:cubicBezTo>
                    <a:cubicBezTo>
                      <a:pt x="396" y="1374"/>
                      <a:pt x="396" y="1374"/>
                      <a:pt x="396" y="1374"/>
                    </a:cubicBezTo>
                    <a:cubicBezTo>
                      <a:pt x="396" y="1367"/>
                      <a:pt x="396" y="1367"/>
                      <a:pt x="396" y="1367"/>
                    </a:cubicBezTo>
                    <a:moveTo>
                      <a:pt x="411" y="1367"/>
                    </a:moveTo>
                    <a:cubicBezTo>
                      <a:pt x="404" y="1367"/>
                      <a:pt x="404" y="1367"/>
                      <a:pt x="404" y="1367"/>
                    </a:cubicBezTo>
                    <a:cubicBezTo>
                      <a:pt x="404" y="1374"/>
                      <a:pt x="404" y="1374"/>
                      <a:pt x="404" y="1374"/>
                    </a:cubicBezTo>
                    <a:cubicBezTo>
                      <a:pt x="411" y="1374"/>
                      <a:pt x="411" y="1374"/>
                      <a:pt x="411" y="1374"/>
                    </a:cubicBezTo>
                    <a:cubicBezTo>
                      <a:pt x="411" y="1367"/>
                      <a:pt x="411" y="1367"/>
                      <a:pt x="411" y="1367"/>
                    </a:cubicBezTo>
                    <a:moveTo>
                      <a:pt x="426" y="1367"/>
                    </a:moveTo>
                    <a:cubicBezTo>
                      <a:pt x="419" y="1367"/>
                      <a:pt x="419" y="1367"/>
                      <a:pt x="419" y="1367"/>
                    </a:cubicBezTo>
                    <a:cubicBezTo>
                      <a:pt x="419" y="1374"/>
                      <a:pt x="419" y="1374"/>
                      <a:pt x="419" y="1374"/>
                    </a:cubicBezTo>
                    <a:cubicBezTo>
                      <a:pt x="426" y="1374"/>
                      <a:pt x="426" y="1374"/>
                      <a:pt x="426" y="1374"/>
                    </a:cubicBezTo>
                    <a:cubicBezTo>
                      <a:pt x="426" y="1367"/>
                      <a:pt x="426" y="1367"/>
                      <a:pt x="426" y="1367"/>
                    </a:cubicBezTo>
                    <a:moveTo>
                      <a:pt x="440" y="1367"/>
                    </a:moveTo>
                    <a:cubicBezTo>
                      <a:pt x="433" y="1367"/>
                      <a:pt x="433" y="1367"/>
                      <a:pt x="433" y="1367"/>
                    </a:cubicBezTo>
                    <a:cubicBezTo>
                      <a:pt x="433" y="1374"/>
                      <a:pt x="433" y="1374"/>
                      <a:pt x="433" y="1374"/>
                    </a:cubicBezTo>
                    <a:cubicBezTo>
                      <a:pt x="440" y="1374"/>
                      <a:pt x="440" y="1374"/>
                      <a:pt x="440" y="1374"/>
                    </a:cubicBezTo>
                    <a:cubicBezTo>
                      <a:pt x="440" y="1367"/>
                      <a:pt x="440" y="1367"/>
                      <a:pt x="440" y="1367"/>
                    </a:cubicBezTo>
                    <a:moveTo>
                      <a:pt x="455" y="1367"/>
                    </a:moveTo>
                    <a:cubicBezTo>
                      <a:pt x="448" y="1367"/>
                      <a:pt x="448" y="1367"/>
                      <a:pt x="448" y="1367"/>
                    </a:cubicBezTo>
                    <a:cubicBezTo>
                      <a:pt x="448" y="1374"/>
                      <a:pt x="448" y="1374"/>
                      <a:pt x="448" y="1374"/>
                    </a:cubicBezTo>
                    <a:cubicBezTo>
                      <a:pt x="455" y="1374"/>
                      <a:pt x="455" y="1374"/>
                      <a:pt x="455" y="1374"/>
                    </a:cubicBezTo>
                    <a:cubicBezTo>
                      <a:pt x="455" y="1367"/>
                      <a:pt x="455" y="1367"/>
                      <a:pt x="455" y="1367"/>
                    </a:cubicBezTo>
                    <a:moveTo>
                      <a:pt x="470" y="1367"/>
                    </a:moveTo>
                    <a:cubicBezTo>
                      <a:pt x="463" y="1367"/>
                      <a:pt x="463" y="1367"/>
                      <a:pt x="463" y="1367"/>
                    </a:cubicBezTo>
                    <a:cubicBezTo>
                      <a:pt x="463" y="1374"/>
                      <a:pt x="463" y="1374"/>
                      <a:pt x="463" y="1374"/>
                    </a:cubicBezTo>
                    <a:cubicBezTo>
                      <a:pt x="470" y="1374"/>
                      <a:pt x="470" y="1374"/>
                      <a:pt x="470" y="1374"/>
                    </a:cubicBezTo>
                    <a:cubicBezTo>
                      <a:pt x="470" y="1367"/>
                      <a:pt x="470" y="1367"/>
                      <a:pt x="470" y="1367"/>
                    </a:cubicBezTo>
                    <a:moveTo>
                      <a:pt x="485" y="1367"/>
                    </a:moveTo>
                    <a:cubicBezTo>
                      <a:pt x="478" y="1367"/>
                      <a:pt x="478" y="1367"/>
                      <a:pt x="478" y="1367"/>
                    </a:cubicBezTo>
                    <a:cubicBezTo>
                      <a:pt x="478" y="1374"/>
                      <a:pt x="478" y="1374"/>
                      <a:pt x="478" y="1374"/>
                    </a:cubicBezTo>
                    <a:cubicBezTo>
                      <a:pt x="485" y="1374"/>
                      <a:pt x="485" y="1374"/>
                      <a:pt x="485" y="1374"/>
                    </a:cubicBezTo>
                    <a:cubicBezTo>
                      <a:pt x="485" y="1367"/>
                      <a:pt x="485" y="1367"/>
                      <a:pt x="485" y="1367"/>
                    </a:cubicBezTo>
                    <a:moveTo>
                      <a:pt x="249" y="1353"/>
                    </a:moveTo>
                    <a:cubicBezTo>
                      <a:pt x="242" y="1353"/>
                      <a:pt x="242" y="1353"/>
                      <a:pt x="242" y="1353"/>
                    </a:cubicBezTo>
                    <a:cubicBezTo>
                      <a:pt x="242" y="1360"/>
                      <a:pt x="242" y="1360"/>
                      <a:pt x="242" y="1360"/>
                    </a:cubicBezTo>
                    <a:cubicBezTo>
                      <a:pt x="249" y="1360"/>
                      <a:pt x="249" y="1360"/>
                      <a:pt x="249" y="1360"/>
                    </a:cubicBezTo>
                    <a:cubicBezTo>
                      <a:pt x="249" y="1353"/>
                      <a:pt x="249" y="1353"/>
                      <a:pt x="249" y="1353"/>
                    </a:cubicBezTo>
                    <a:moveTo>
                      <a:pt x="263" y="1353"/>
                    </a:moveTo>
                    <a:cubicBezTo>
                      <a:pt x="256" y="1353"/>
                      <a:pt x="256" y="1353"/>
                      <a:pt x="256" y="1353"/>
                    </a:cubicBezTo>
                    <a:cubicBezTo>
                      <a:pt x="256" y="1360"/>
                      <a:pt x="256" y="1360"/>
                      <a:pt x="256" y="1360"/>
                    </a:cubicBezTo>
                    <a:cubicBezTo>
                      <a:pt x="263" y="1360"/>
                      <a:pt x="263" y="1360"/>
                      <a:pt x="263" y="1360"/>
                    </a:cubicBezTo>
                    <a:cubicBezTo>
                      <a:pt x="263" y="1353"/>
                      <a:pt x="263" y="1353"/>
                      <a:pt x="263" y="1353"/>
                    </a:cubicBezTo>
                    <a:moveTo>
                      <a:pt x="278" y="1353"/>
                    </a:moveTo>
                    <a:cubicBezTo>
                      <a:pt x="271" y="1353"/>
                      <a:pt x="271" y="1353"/>
                      <a:pt x="271" y="1353"/>
                    </a:cubicBezTo>
                    <a:cubicBezTo>
                      <a:pt x="271" y="1360"/>
                      <a:pt x="271" y="1360"/>
                      <a:pt x="271" y="1360"/>
                    </a:cubicBezTo>
                    <a:cubicBezTo>
                      <a:pt x="278" y="1360"/>
                      <a:pt x="278" y="1360"/>
                      <a:pt x="278" y="1360"/>
                    </a:cubicBezTo>
                    <a:cubicBezTo>
                      <a:pt x="278" y="1353"/>
                      <a:pt x="278" y="1353"/>
                      <a:pt x="278" y="1353"/>
                    </a:cubicBezTo>
                    <a:moveTo>
                      <a:pt x="293" y="1353"/>
                    </a:moveTo>
                    <a:cubicBezTo>
                      <a:pt x="286" y="1353"/>
                      <a:pt x="286" y="1353"/>
                      <a:pt x="286" y="1353"/>
                    </a:cubicBezTo>
                    <a:cubicBezTo>
                      <a:pt x="286" y="1360"/>
                      <a:pt x="286" y="1360"/>
                      <a:pt x="286" y="1360"/>
                    </a:cubicBezTo>
                    <a:cubicBezTo>
                      <a:pt x="293" y="1360"/>
                      <a:pt x="293" y="1360"/>
                      <a:pt x="293" y="1360"/>
                    </a:cubicBezTo>
                    <a:cubicBezTo>
                      <a:pt x="293" y="1353"/>
                      <a:pt x="293" y="1353"/>
                      <a:pt x="293" y="1353"/>
                    </a:cubicBezTo>
                    <a:moveTo>
                      <a:pt x="308" y="1353"/>
                    </a:moveTo>
                    <a:cubicBezTo>
                      <a:pt x="301" y="1353"/>
                      <a:pt x="301" y="1353"/>
                      <a:pt x="301" y="1353"/>
                    </a:cubicBezTo>
                    <a:cubicBezTo>
                      <a:pt x="301" y="1360"/>
                      <a:pt x="301" y="1360"/>
                      <a:pt x="301" y="1360"/>
                    </a:cubicBezTo>
                    <a:cubicBezTo>
                      <a:pt x="308" y="1360"/>
                      <a:pt x="308" y="1360"/>
                      <a:pt x="308" y="1360"/>
                    </a:cubicBezTo>
                    <a:cubicBezTo>
                      <a:pt x="308" y="1353"/>
                      <a:pt x="308" y="1353"/>
                      <a:pt x="308" y="1353"/>
                    </a:cubicBezTo>
                    <a:moveTo>
                      <a:pt x="322" y="1353"/>
                    </a:moveTo>
                    <a:cubicBezTo>
                      <a:pt x="315" y="1353"/>
                      <a:pt x="315" y="1353"/>
                      <a:pt x="315" y="1353"/>
                    </a:cubicBezTo>
                    <a:cubicBezTo>
                      <a:pt x="315" y="1360"/>
                      <a:pt x="315" y="1360"/>
                      <a:pt x="315" y="1360"/>
                    </a:cubicBezTo>
                    <a:cubicBezTo>
                      <a:pt x="322" y="1360"/>
                      <a:pt x="322" y="1360"/>
                      <a:pt x="322" y="1360"/>
                    </a:cubicBezTo>
                    <a:cubicBezTo>
                      <a:pt x="322" y="1353"/>
                      <a:pt x="322" y="1353"/>
                      <a:pt x="322" y="1353"/>
                    </a:cubicBezTo>
                    <a:moveTo>
                      <a:pt x="337" y="1353"/>
                    </a:moveTo>
                    <a:cubicBezTo>
                      <a:pt x="330" y="1353"/>
                      <a:pt x="330" y="1353"/>
                      <a:pt x="330" y="1353"/>
                    </a:cubicBezTo>
                    <a:cubicBezTo>
                      <a:pt x="330" y="1360"/>
                      <a:pt x="330" y="1360"/>
                      <a:pt x="330" y="1360"/>
                    </a:cubicBezTo>
                    <a:cubicBezTo>
                      <a:pt x="337" y="1360"/>
                      <a:pt x="337" y="1360"/>
                      <a:pt x="337" y="1360"/>
                    </a:cubicBezTo>
                    <a:cubicBezTo>
                      <a:pt x="337" y="1353"/>
                      <a:pt x="337" y="1353"/>
                      <a:pt x="337" y="1353"/>
                    </a:cubicBezTo>
                    <a:moveTo>
                      <a:pt x="352" y="1353"/>
                    </a:moveTo>
                    <a:cubicBezTo>
                      <a:pt x="345" y="1353"/>
                      <a:pt x="345" y="1353"/>
                      <a:pt x="345" y="1353"/>
                    </a:cubicBezTo>
                    <a:cubicBezTo>
                      <a:pt x="345" y="1360"/>
                      <a:pt x="345" y="1360"/>
                      <a:pt x="345" y="1360"/>
                    </a:cubicBezTo>
                    <a:cubicBezTo>
                      <a:pt x="352" y="1360"/>
                      <a:pt x="352" y="1360"/>
                      <a:pt x="352" y="1360"/>
                    </a:cubicBezTo>
                    <a:cubicBezTo>
                      <a:pt x="352" y="1353"/>
                      <a:pt x="352" y="1353"/>
                      <a:pt x="352" y="1353"/>
                    </a:cubicBezTo>
                    <a:moveTo>
                      <a:pt x="367" y="1353"/>
                    </a:moveTo>
                    <a:cubicBezTo>
                      <a:pt x="360" y="1353"/>
                      <a:pt x="360" y="1353"/>
                      <a:pt x="360" y="1353"/>
                    </a:cubicBezTo>
                    <a:cubicBezTo>
                      <a:pt x="360" y="1360"/>
                      <a:pt x="360" y="1360"/>
                      <a:pt x="360" y="1360"/>
                    </a:cubicBezTo>
                    <a:cubicBezTo>
                      <a:pt x="367" y="1360"/>
                      <a:pt x="367" y="1360"/>
                      <a:pt x="367" y="1360"/>
                    </a:cubicBezTo>
                    <a:cubicBezTo>
                      <a:pt x="367" y="1353"/>
                      <a:pt x="367" y="1353"/>
                      <a:pt x="367" y="1353"/>
                    </a:cubicBezTo>
                    <a:moveTo>
                      <a:pt x="381" y="1353"/>
                    </a:moveTo>
                    <a:cubicBezTo>
                      <a:pt x="374" y="1353"/>
                      <a:pt x="374" y="1353"/>
                      <a:pt x="374" y="1353"/>
                    </a:cubicBezTo>
                    <a:cubicBezTo>
                      <a:pt x="374" y="1360"/>
                      <a:pt x="374" y="1360"/>
                      <a:pt x="374" y="1360"/>
                    </a:cubicBezTo>
                    <a:cubicBezTo>
                      <a:pt x="381" y="1360"/>
                      <a:pt x="381" y="1360"/>
                      <a:pt x="381" y="1360"/>
                    </a:cubicBezTo>
                    <a:cubicBezTo>
                      <a:pt x="381" y="1353"/>
                      <a:pt x="381" y="1353"/>
                      <a:pt x="381" y="1353"/>
                    </a:cubicBezTo>
                    <a:moveTo>
                      <a:pt x="396" y="1353"/>
                    </a:moveTo>
                    <a:cubicBezTo>
                      <a:pt x="389" y="1353"/>
                      <a:pt x="389" y="1353"/>
                      <a:pt x="389" y="1353"/>
                    </a:cubicBezTo>
                    <a:cubicBezTo>
                      <a:pt x="389" y="1360"/>
                      <a:pt x="389" y="1360"/>
                      <a:pt x="389" y="1360"/>
                    </a:cubicBezTo>
                    <a:cubicBezTo>
                      <a:pt x="396" y="1360"/>
                      <a:pt x="396" y="1360"/>
                      <a:pt x="396" y="1360"/>
                    </a:cubicBezTo>
                    <a:cubicBezTo>
                      <a:pt x="396" y="1353"/>
                      <a:pt x="396" y="1353"/>
                      <a:pt x="396" y="1353"/>
                    </a:cubicBezTo>
                    <a:moveTo>
                      <a:pt x="411" y="1353"/>
                    </a:moveTo>
                    <a:cubicBezTo>
                      <a:pt x="404" y="1353"/>
                      <a:pt x="404" y="1353"/>
                      <a:pt x="404" y="1353"/>
                    </a:cubicBezTo>
                    <a:cubicBezTo>
                      <a:pt x="404" y="1360"/>
                      <a:pt x="404" y="1360"/>
                      <a:pt x="404" y="1360"/>
                    </a:cubicBezTo>
                    <a:cubicBezTo>
                      <a:pt x="411" y="1360"/>
                      <a:pt x="411" y="1360"/>
                      <a:pt x="411" y="1360"/>
                    </a:cubicBezTo>
                    <a:cubicBezTo>
                      <a:pt x="411" y="1353"/>
                      <a:pt x="411" y="1353"/>
                      <a:pt x="411" y="1353"/>
                    </a:cubicBezTo>
                    <a:moveTo>
                      <a:pt x="426" y="1353"/>
                    </a:moveTo>
                    <a:cubicBezTo>
                      <a:pt x="419" y="1353"/>
                      <a:pt x="419" y="1353"/>
                      <a:pt x="419" y="1353"/>
                    </a:cubicBezTo>
                    <a:cubicBezTo>
                      <a:pt x="419" y="1360"/>
                      <a:pt x="419" y="1360"/>
                      <a:pt x="419" y="1360"/>
                    </a:cubicBezTo>
                    <a:cubicBezTo>
                      <a:pt x="426" y="1360"/>
                      <a:pt x="426" y="1360"/>
                      <a:pt x="426" y="1360"/>
                    </a:cubicBezTo>
                    <a:cubicBezTo>
                      <a:pt x="426" y="1353"/>
                      <a:pt x="426" y="1353"/>
                      <a:pt x="426" y="1353"/>
                    </a:cubicBezTo>
                    <a:moveTo>
                      <a:pt x="440" y="1353"/>
                    </a:moveTo>
                    <a:cubicBezTo>
                      <a:pt x="433" y="1353"/>
                      <a:pt x="433" y="1353"/>
                      <a:pt x="433" y="1353"/>
                    </a:cubicBezTo>
                    <a:cubicBezTo>
                      <a:pt x="433" y="1360"/>
                      <a:pt x="433" y="1360"/>
                      <a:pt x="433" y="1360"/>
                    </a:cubicBezTo>
                    <a:cubicBezTo>
                      <a:pt x="440" y="1360"/>
                      <a:pt x="440" y="1360"/>
                      <a:pt x="440" y="1360"/>
                    </a:cubicBezTo>
                    <a:cubicBezTo>
                      <a:pt x="440" y="1353"/>
                      <a:pt x="440" y="1353"/>
                      <a:pt x="440" y="1353"/>
                    </a:cubicBezTo>
                    <a:moveTo>
                      <a:pt x="455" y="1353"/>
                    </a:moveTo>
                    <a:cubicBezTo>
                      <a:pt x="448" y="1353"/>
                      <a:pt x="448" y="1353"/>
                      <a:pt x="448" y="1353"/>
                    </a:cubicBezTo>
                    <a:cubicBezTo>
                      <a:pt x="448" y="1360"/>
                      <a:pt x="448" y="1360"/>
                      <a:pt x="448" y="1360"/>
                    </a:cubicBezTo>
                    <a:cubicBezTo>
                      <a:pt x="455" y="1360"/>
                      <a:pt x="455" y="1360"/>
                      <a:pt x="455" y="1360"/>
                    </a:cubicBezTo>
                    <a:cubicBezTo>
                      <a:pt x="455" y="1353"/>
                      <a:pt x="455" y="1353"/>
                      <a:pt x="455" y="1353"/>
                    </a:cubicBezTo>
                    <a:moveTo>
                      <a:pt x="470" y="1353"/>
                    </a:moveTo>
                    <a:cubicBezTo>
                      <a:pt x="463" y="1353"/>
                      <a:pt x="463" y="1353"/>
                      <a:pt x="463" y="1353"/>
                    </a:cubicBezTo>
                    <a:cubicBezTo>
                      <a:pt x="463" y="1360"/>
                      <a:pt x="463" y="1360"/>
                      <a:pt x="463" y="1360"/>
                    </a:cubicBezTo>
                    <a:cubicBezTo>
                      <a:pt x="470" y="1360"/>
                      <a:pt x="470" y="1360"/>
                      <a:pt x="470" y="1360"/>
                    </a:cubicBezTo>
                    <a:cubicBezTo>
                      <a:pt x="470" y="1353"/>
                      <a:pt x="470" y="1353"/>
                      <a:pt x="470" y="1353"/>
                    </a:cubicBezTo>
                    <a:moveTo>
                      <a:pt x="485" y="1353"/>
                    </a:moveTo>
                    <a:cubicBezTo>
                      <a:pt x="478" y="1353"/>
                      <a:pt x="478" y="1353"/>
                      <a:pt x="478" y="1353"/>
                    </a:cubicBezTo>
                    <a:cubicBezTo>
                      <a:pt x="478" y="1360"/>
                      <a:pt x="478" y="1360"/>
                      <a:pt x="478" y="1360"/>
                    </a:cubicBezTo>
                    <a:cubicBezTo>
                      <a:pt x="485" y="1360"/>
                      <a:pt x="485" y="1360"/>
                      <a:pt x="485" y="1360"/>
                    </a:cubicBezTo>
                    <a:cubicBezTo>
                      <a:pt x="485" y="1353"/>
                      <a:pt x="485" y="1353"/>
                      <a:pt x="485" y="1353"/>
                    </a:cubicBezTo>
                    <a:moveTo>
                      <a:pt x="499" y="1353"/>
                    </a:moveTo>
                    <a:cubicBezTo>
                      <a:pt x="492" y="1353"/>
                      <a:pt x="492" y="1353"/>
                      <a:pt x="492" y="1353"/>
                    </a:cubicBezTo>
                    <a:cubicBezTo>
                      <a:pt x="492" y="1360"/>
                      <a:pt x="492" y="1360"/>
                      <a:pt x="492" y="1360"/>
                    </a:cubicBezTo>
                    <a:cubicBezTo>
                      <a:pt x="499" y="1360"/>
                      <a:pt x="499" y="1360"/>
                      <a:pt x="499" y="1360"/>
                    </a:cubicBezTo>
                    <a:cubicBezTo>
                      <a:pt x="499" y="1353"/>
                      <a:pt x="499" y="1353"/>
                      <a:pt x="499" y="1353"/>
                    </a:cubicBezTo>
                    <a:moveTo>
                      <a:pt x="234" y="1338"/>
                    </a:moveTo>
                    <a:cubicBezTo>
                      <a:pt x="227" y="1338"/>
                      <a:pt x="227" y="1338"/>
                      <a:pt x="227" y="1338"/>
                    </a:cubicBezTo>
                    <a:cubicBezTo>
                      <a:pt x="227" y="1345"/>
                      <a:pt x="227" y="1345"/>
                      <a:pt x="227" y="1345"/>
                    </a:cubicBezTo>
                    <a:cubicBezTo>
                      <a:pt x="234" y="1345"/>
                      <a:pt x="234" y="1345"/>
                      <a:pt x="234" y="1345"/>
                    </a:cubicBezTo>
                    <a:cubicBezTo>
                      <a:pt x="234" y="1338"/>
                      <a:pt x="234" y="1338"/>
                      <a:pt x="234" y="1338"/>
                    </a:cubicBezTo>
                    <a:moveTo>
                      <a:pt x="249" y="1338"/>
                    </a:moveTo>
                    <a:cubicBezTo>
                      <a:pt x="242" y="1338"/>
                      <a:pt x="242" y="1338"/>
                      <a:pt x="242" y="1338"/>
                    </a:cubicBezTo>
                    <a:cubicBezTo>
                      <a:pt x="242" y="1345"/>
                      <a:pt x="242" y="1345"/>
                      <a:pt x="242" y="1345"/>
                    </a:cubicBezTo>
                    <a:cubicBezTo>
                      <a:pt x="249" y="1345"/>
                      <a:pt x="249" y="1345"/>
                      <a:pt x="249" y="1345"/>
                    </a:cubicBezTo>
                    <a:cubicBezTo>
                      <a:pt x="249" y="1338"/>
                      <a:pt x="249" y="1338"/>
                      <a:pt x="249" y="1338"/>
                    </a:cubicBezTo>
                    <a:moveTo>
                      <a:pt x="263" y="1338"/>
                    </a:moveTo>
                    <a:cubicBezTo>
                      <a:pt x="256" y="1338"/>
                      <a:pt x="256" y="1338"/>
                      <a:pt x="256" y="1338"/>
                    </a:cubicBezTo>
                    <a:cubicBezTo>
                      <a:pt x="256" y="1345"/>
                      <a:pt x="256" y="1345"/>
                      <a:pt x="256" y="1345"/>
                    </a:cubicBezTo>
                    <a:cubicBezTo>
                      <a:pt x="263" y="1345"/>
                      <a:pt x="263" y="1345"/>
                      <a:pt x="263" y="1345"/>
                    </a:cubicBezTo>
                    <a:cubicBezTo>
                      <a:pt x="263" y="1338"/>
                      <a:pt x="263" y="1338"/>
                      <a:pt x="263" y="1338"/>
                    </a:cubicBezTo>
                    <a:moveTo>
                      <a:pt x="278" y="1338"/>
                    </a:moveTo>
                    <a:cubicBezTo>
                      <a:pt x="271" y="1338"/>
                      <a:pt x="271" y="1338"/>
                      <a:pt x="271" y="1338"/>
                    </a:cubicBezTo>
                    <a:cubicBezTo>
                      <a:pt x="271" y="1345"/>
                      <a:pt x="271" y="1345"/>
                      <a:pt x="271" y="1345"/>
                    </a:cubicBezTo>
                    <a:cubicBezTo>
                      <a:pt x="278" y="1345"/>
                      <a:pt x="278" y="1345"/>
                      <a:pt x="278" y="1345"/>
                    </a:cubicBezTo>
                    <a:cubicBezTo>
                      <a:pt x="278" y="1338"/>
                      <a:pt x="278" y="1338"/>
                      <a:pt x="278" y="1338"/>
                    </a:cubicBezTo>
                    <a:moveTo>
                      <a:pt x="293" y="1338"/>
                    </a:moveTo>
                    <a:cubicBezTo>
                      <a:pt x="286" y="1338"/>
                      <a:pt x="286" y="1338"/>
                      <a:pt x="286" y="1338"/>
                    </a:cubicBezTo>
                    <a:cubicBezTo>
                      <a:pt x="286" y="1345"/>
                      <a:pt x="286" y="1345"/>
                      <a:pt x="286" y="1345"/>
                    </a:cubicBezTo>
                    <a:cubicBezTo>
                      <a:pt x="293" y="1345"/>
                      <a:pt x="293" y="1345"/>
                      <a:pt x="293" y="1345"/>
                    </a:cubicBezTo>
                    <a:cubicBezTo>
                      <a:pt x="293" y="1338"/>
                      <a:pt x="293" y="1338"/>
                      <a:pt x="293" y="1338"/>
                    </a:cubicBezTo>
                    <a:moveTo>
                      <a:pt x="308" y="1338"/>
                    </a:moveTo>
                    <a:cubicBezTo>
                      <a:pt x="301" y="1338"/>
                      <a:pt x="301" y="1338"/>
                      <a:pt x="301" y="1338"/>
                    </a:cubicBezTo>
                    <a:cubicBezTo>
                      <a:pt x="301" y="1345"/>
                      <a:pt x="301" y="1345"/>
                      <a:pt x="301" y="1345"/>
                    </a:cubicBezTo>
                    <a:cubicBezTo>
                      <a:pt x="308" y="1345"/>
                      <a:pt x="308" y="1345"/>
                      <a:pt x="308" y="1345"/>
                    </a:cubicBezTo>
                    <a:cubicBezTo>
                      <a:pt x="308" y="1338"/>
                      <a:pt x="308" y="1338"/>
                      <a:pt x="308" y="1338"/>
                    </a:cubicBezTo>
                    <a:moveTo>
                      <a:pt x="322" y="1338"/>
                    </a:moveTo>
                    <a:cubicBezTo>
                      <a:pt x="315" y="1338"/>
                      <a:pt x="315" y="1338"/>
                      <a:pt x="315" y="1338"/>
                    </a:cubicBezTo>
                    <a:cubicBezTo>
                      <a:pt x="315" y="1345"/>
                      <a:pt x="315" y="1345"/>
                      <a:pt x="315" y="1345"/>
                    </a:cubicBezTo>
                    <a:cubicBezTo>
                      <a:pt x="322" y="1345"/>
                      <a:pt x="322" y="1345"/>
                      <a:pt x="322" y="1345"/>
                    </a:cubicBezTo>
                    <a:cubicBezTo>
                      <a:pt x="322" y="1338"/>
                      <a:pt x="322" y="1338"/>
                      <a:pt x="322" y="1338"/>
                    </a:cubicBezTo>
                    <a:moveTo>
                      <a:pt x="337" y="1338"/>
                    </a:moveTo>
                    <a:cubicBezTo>
                      <a:pt x="330" y="1338"/>
                      <a:pt x="330" y="1338"/>
                      <a:pt x="330" y="1338"/>
                    </a:cubicBezTo>
                    <a:cubicBezTo>
                      <a:pt x="330" y="1345"/>
                      <a:pt x="330" y="1345"/>
                      <a:pt x="330" y="1345"/>
                    </a:cubicBezTo>
                    <a:cubicBezTo>
                      <a:pt x="337" y="1345"/>
                      <a:pt x="337" y="1345"/>
                      <a:pt x="337" y="1345"/>
                    </a:cubicBezTo>
                    <a:cubicBezTo>
                      <a:pt x="337" y="1338"/>
                      <a:pt x="337" y="1338"/>
                      <a:pt x="337" y="1338"/>
                    </a:cubicBezTo>
                    <a:moveTo>
                      <a:pt x="352" y="1338"/>
                    </a:moveTo>
                    <a:cubicBezTo>
                      <a:pt x="345" y="1338"/>
                      <a:pt x="345" y="1338"/>
                      <a:pt x="345" y="1338"/>
                    </a:cubicBezTo>
                    <a:cubicBezTo>
                      <a:pt x="345" y="1345"/>
                      <a:pt x="345" y="1345"/>
                      <a:pt x="345" y="1345"/>
                    </a:cubicBezTo>
                    <a:cubicBezTo>
                      <a:pt x="352" y="1345"/>
                      <a:pt x="352" y="1345"/>
                      <a:pt x="352" y="1345"/>
                    </a:cubicBezTo>
                    <a:cubicBezTo>
                      <a:pt x="352" y="1338"/>
                      <a:pt x="352" y="1338"/>
                      <a:pt x="352" y="1338"/>
                    </a:cubicBezTo>
                    <a:moveTo>
                      <a:pt x="367" y="1338"/>
                    </a:moveTo>
                    <a:cubicBezTo>
                      <a:pt x="360" y="1338"/>
                      <a:pt x="360" y="1338"/>
                      <a:pt x="360" y="1338"/>
                    </a:cubicBezTo>
                    <a:cubicBezTo>
                      <a:pt x="360" y="1345"/>
                      <a:pt x="360" y="1345"/>
                      <a:pt x="360" y="1345"/>
                    </a:cubicBezTo>
                    <a:cubicBezTo>
                      <a:pt x="367" y="1345"/>
                      <a:pt x="367" y="1345"/>
                      <a:pt x="367" y="1345"/>
                    </a:cubicBezTo>
                    <a:cubicBezTo>
                      <a:pt x="367" y="1338"/>
                      <a:pt x="367" y="1338"/>
                      <a:pt x="367" y="1338"/>
                    </a:cubicBezTo>
                    <a:moveTo>
                      <a:pt x="381" y="1338"/>
                    </a:moveTo>
                    <a:cubicBezTo>
                      <a:pt x="374" y="1338"/>
                      <a:pt x="374" y="1338"/>
                      <a:pt x="374" y="1338"/>
                    </a:cubicBezTo>
                    <a:cubicBezTo>
                      <a:pt x="374" y="1345"/>
                      <a:pt x="374" y="1345"/>
                      <a:pt x="374" y="1345"/>
                    </a:cubicBezTo>
                    <a:cubicBezTo>
                      <a:pt x="381" y="1345"/>
                      <a:pt x="381" y="1345"/>
                      <a:pt x="381" y="1345"/>
                    </a:cubicBezTo>
                    <a:cubicBezTo>
                      <a:pt x="381" y="1338"/>
                      <a:pt x="381" y="1338"/>
                      <a:pt x="381" y="1338"/>
                    </a:cubicBezTo>
                    <a:moveTo>
                      <a:pt x="396" y="1338"/>
                    </a:moveTo>
                    <a:cubicBezTo>
                      <a:pt x="389" y="1338"/>
                      <a:pt x="389" y="1338"/>
                      <a:pt x="389" y="1338"/>
                    </a:cubicBezTo>
                    <a:cubicBezTo>
                      <a:pt x="389" y="1345"/>
                      <a:pt x="389" y="1345"/>
                      <a:pt x="389" y="1345"/>
                    </a:cubicBezTo>
                    <a:cubicBezTo>
                      <a:pt x="396" y="1345"/>
                      <a:pt x="396" y="1345"/>
                      <a:pt x="396" y="1345"/>
                    </a:cubicBezTo>
                    <a:cubicBezTo>
                      <a:pt x="396" y="1338"/>
                      <a:pt x="396" y="1338"/>
                      <a:pt x="396" y="1338"/>
                    </a:cubicBezTo>
                    <a:moveTo>
                      <a:pt x="411" y="1338"/>
                    </a:moveTo>
                    <a:cubicBezTo>
                      <a:pt x="404" y="1338"/>
                      <a:pt x="404" y="1338"/>
                      <a:pt x="404" y="1338"/>
                    </a:cubicBezTo>
                    <a:cubicBezTo>
                      <a:pt x="404" y="1345"/>
                      <a:pt x="404" y="1345"/>
                      <a:pt x="404" y="1345"/>
                    </a:cubicBezTo>
                    <a:cubicBezTo>
                      <a:pt x="411" y="1345"/>
                      <a:pt x="411" y="1345"/>
                      <a:pt x="411" y="1345"/>
                    </a:cubicBezTo>
                    <a:cubicBezTo>
                      <a:pt x="411" y="1338"/>
                      <a:pt x="411" y="1338"/>
                      <a:pt x="411" y="1338"/>
                    </a:cubicBezTo>
                    <a:moveTo>
                      <a:pt x="426" y="1338"/>
                    </a:moveTo>
                    <a:cubicBezTo>
                      <a:pt x="419" y="1338"/>
                      <a:pt x="419" y="1338"/>
                      <a:pt x="419" y="1338"/>
                    </a:cubicBezTo>
                    <a:cubicBezTo>
                      <a:pt x="419" y="1345"/>
                      <a:pt x="419" y="1345"/>
                      <a:pt x="419" y="1345"/>
                    </a:cubicBezTo>
                    <a:cubicBezTo>
                      <a:pt x="426" y="1345"/>
                      <a:pt x="426" y="1345"/>
                      <a:pt x="426" y="1345"/>
                    </a:cubicBezTo>
                    <a:cubicBezTo>
                      <a:pt x="426" y="1338"/>
                      <a:pt x="426" y="1338"/>
                      <a:pt x="426" y="1338"/>
                    </a:cubicBezTo>
                    <a:moveTo>
                      <a:pt x="440" y="1338"/>
                    </a:moveTo>
                    <a:cubicBezTo>
                      <a:pt x="433" y="1338"/>
                      <a:pt x="433" y="1338"/>
                      <a:pt x="433" y="1338"/>
                    </a:cubicBezTo>
                    <a:cubicBezTo>
                      <a:pt x="433" y="1345"/>
                      <a:pt x="433" y="1345"/>
                      <a:pt x="433" y="1345"/>
                    </a:cubicBezTo>
                    <a:cubicBezTo>
                      <a:pt x="440" y="1345"/>
                      <a:pt x="440" y="1345"/>
                      <a:pt x="440" y="1345"/>
                    </a:cubicBezTo>
                    <a:cubicBezTo>
                      <a:pt x="440" y="1338"/>
                      <a:pt x="440" y="1338"/>
                      <a:pt x="440" y="1338"/>
                    </a:cubicBezTo>
                    <a:moveTo>
                      <a:pt x="455" y="1338"/>
                    </a:moveTo>
                    <a:cubicBezTo>
                      <a:pt x="448" y="1338"/>
                      <a:pt x="448" y="1338"/>
                      <a:pt x="448" y="1338"/>
                    </a:cubicBezTo>
                    <a:cubicBezTo>
                      <a:pt x="448" y="1345"/>
                      <a:pt x="448" y="1345"/>
                      <a:pt x="448" y="1345"/>
                    </a:cubicBezTo>
                    <a:cubicBezTo>
                      <a:pt x="455" y="1345"/>
                      <a:pt x="455" y="1345"/>
                      <a:pt x="455" y="1345"/>
                    </a:cubicBezTo>
                    <a:cubicBezTo>
                      <a:pt x="455" y="1338"/>
                      <a:pt x="455" y="1338"/>
                      <a:pt x="455" y="1338"/>
                    </a:cubicBezTo>
                    <a:moveTo>
                      <a:pt x="470" y="1338"/>
                    </a:moveTo>
                    <a:cubicBezTo>
                      <a:pt x="463" y="1338"/>
                      <a:pt x="463" y="1338"/>
                      <a:pt x="463" y="1338"/>
                    </a:cubicBezTo>
                    <a:cubicBezTo>
                      <a:pt x="463" y="1345"/>
                      <a:pt x="463" y="1345"/>
                      <a:pt x="463" y="1345"/>
                    </a:cubicBezTo>
                    <a:cubicBezTo>
                      <a:pt x="470" y="1345"/>
                      <a:pt x="470" y="1345"/>
                      <a:pt x="470" y="1345"/>
                    </a:cubicBezTo>
                    <a:cubicBezTo>
                      <a:pt x="470" y="1338"/>
                      <a:pt x="470" y="1338"/>
                      <a:pt x="470" y="1338"/>
                    </a:cubicBezTo>
                    <a:moveTo>
                      <a:pt x="485" y="1338"/>
                    </a:moveTo>
                    <a:cubicBezTo>
                      <a:pt x="478" y="1338"/>
                      <a:pt x="478" y="1338"/>
                      <a:pt x="478" y="1338"/>
                    </a:cubicBezTo>
                    <a:cubicBezTo>
                      <a:pt x="478" y="1345"/>
                      <a:pt x="478" y="1345"/>
                      <a:pt x="478" y="1345"/>
                    </a:cubicBezTo>
                    <a:cubicBezTo>
                      <a:pt x="485" y="1345"/>
                      <a:pt x="485" y="1345"/>
                      <a:pt x="485" y="1345"/>
                    </a:cubicBezTo>
                    <a:cubicBezTo>
                      <a:pt x="485" y="1338"/>
                      <a:pt x="485" y="1338"/>
                      <a:pt x="485" y="1338"/>
                    </a:cubicBezTo>
                    <a:moveTo>
                      <a:pt x="499" y="1338"/>
                    </a:moveTo>
                    <a:cubicBezTo>
                      <a:pt x="492" y="1338"/>
                      <a:pt x="492" y="1338"/>
                      <a:pt x="492" y="1338"/>
                    </a:cubicBezTo>
                    <a:cubicBezTo>
                      <a:pt x="492" y="1345"/>
                      <a:pt x="492" y="1345"/>
                      <a:pt x="492" y="1345"/>
                    </a:cubicBezTo>
                    <a:cubicBezTo>
                      <a:pt x="499" y="1345"/>
                      <a:pt x="499" y="1345"/>
                      <a:pt x="499" y="1345"/>
                    </a:cubicBezTo>
                    <a:cubicBezTo>
                      <a:pt x="499" y="1338"/>
                      <a:pt x="499" y="1338"/>
                      <a:pt x="499" y="1338"/>
                    </a:cubicBezTo>
                    <a:moveTo>
                      <a:pt x="514" y="1338"/>
                    </a:moveTo>
                    <a:cubicBezTo>
                      <a:pt x="507" y="1338"/>
                      <a:pt x="507" y="1338"/>
                      <a:pt x="507" y="1338"/>
                    </a:cubicBezTo>
                    <a:cubicBezTo>
                      <a:pt x="507" y="1345"/>
                      <a:pt x="507" y="1345"/>
                      <a:pt x="507" y="1345"/>
                    </a:cubicBezTo>
                    <a:cubicBezTo>
                      <a:pt x="514" y="1345"/>
                      <a:pt x="514" y="1345"/>
                      <a:pt x="514" y="1345"/>
                    </a:cubicBezTo>
                    <a:cubicBezTo>
                      <a:pt x="514" y="1338"/>
                      <a:pt x="514" y="1338"/>
                      <a:pt x="514" y="1338"/>
                    </a:cubicBezTo>
                    <a:moveTo>
                      <a:pt x="219" y="1323"/>
                    </a:moveTo>
                    <a:cubicBezTo>
                      <a:pt x="212" y="1323"/>
                      <a:pt x="212" y="1323"/>
                      <a:pt x="212" y="1323"/>
                    </a:cubicBezTo>
                    <a:cubicBezTo>
                      <a:pt x="212" y="1330"/>
                      <a:pt x="212" y="1330"/>
                      <a:pt x="212" y="1330"/>
                    </a:cubicBezTo>
                    <a:cubicBezTo>
                      <a:pt x="219" y="1330"/>
                      <a:pt x="219" y="1330"/>
                      <a:pt x="219" y="1330"/>
                    </a:cubicBezTo>
                    <a:cubicBezTo>
                      <a:pt x="219" y="1323"/>
                      <a:pt x="219" y="1323"/>
                      <a:pt x="219" y="1323"/>
                    </a:cubicBezTo>
                    <a:moveTo>
                      <a:pt x="234" y="1323"/>
                    </a:moveTo>
                    <a:cubicBezTo>
                      <a:pt x="227" y="1323"/>
                      <a:pt x="227" y="1323"/>
                      <a:pt x="227" y="1323"/>
                    </a:cubicBezTo>
                    <a:cubicBezTo>
                      <a:pt x="227" y="1330"/>
                      <a:pt x="227" y="1330"/>
                      <a:pt x="227" y="1330"/>
                    </a:cubicBezTo>
                    <a:cubicBezTo>
                      <a:pt x="234" y="1330"/>
                      <a:pt x="234" y="1330"/>
                      <a:pt x="234" y="1330"/>
                    </a:cubicBezTo>
                    <a:cubicBezTo>
                      <a:pt x="234" y="1323"/>
                      <a:pt x="234" y="1323"/>
                      <a:pt x="234" y="1323"/>
                    </a:cubicBezTo>
                    <a:moveTo>
                      <a:pt x="249" y="1323"/>
                    </a:moveTo>
                    <a:cubicBezTo>
                      <a:pt x="242" y="1323"/>
                      <a:pt x="242" y="1323"/>
                      <a:pt x="242" y="1323"/>
                    </a:cubicBezTo>
                    <a:cubicBezTo>
                      <a:pt x="242" y="1330"/>
                      <a:pt x="242" y="1330"/>
                      <a:pt x="242" y="1330"/>
                    </a:cubicBezTo>
                    <a:cubicBezTo>
                      <a:pt x="249" y="1330"/>
                      <a:pt x="249" y="1330"/>
                      <a:pt x="249" y="1330"/>
                    </a:cubicBezTo>
                    <a:cubicBezTo>
                      <a:pt x="249" y="1323"/>
                      <a:pt x="249" y="1323"/>
                      <a:pt x="249" y="1323"/>
                    </a:cubicBezTo>
                    <a:moveTo>
                      <a:pt x="263" y="1323"/>
                    </a:moveTo>
                    <a:cubicBezTo>
                      <a:pt x="256" y="1323"/>
                      <a:pt x="256" y="1323"/>
                      <a:pt x="256" y="1323"/>
                    </a:cubicBezTo>
                    <a:cubicBezTo>
                      <a:pt x="256" y="1330"/>
                      <a:pt x="256" y="1330"/>
                      <a:pt x="256" y="1330"/>
                    </a:cubicBezTo>
                    <a:cubicBezTo>
                      <a:pt x="263" y="1330"/>
                      <a:pt x="263" y="1330"/>
                      <a:pt x="263" y="1330"/>
                    </a:cubicBezTo>
                    <a:cubicBezTo>
                      <a:pt x="263" y="1323"/>
                      <a:pt x="263" y="1323"/>
                      <a:pt x="263" y="1323"/>
                    </a:cubicBezTo>
                    <a:moveTo>
                      <a:pt x="278" y="1323"/>
                    </a:moveTo>
                    <a:cubicBezTo>
                      <a:pt x="271" y="1323"/>
                      <a:pt x="271" y="1323"/>
                      <a:pt x="271" y="1323"/>
                    </a:cubicBezTo>
                    <a:cubicBezTo>
                      <a:pt x="271" y="1330"/>
                      <a:pt x="271" y="1330"/>
                      <a:pt x="271" y="1330"/>
                    </a:cubicBezTo>
                    <a:cubicBezTo>
                      <a:pt x="278" y="1330"/>
                      <a:pt x="278" y="1330"/>
                      <a:pt x="278" y="1330"/>
                    </a:cubicBezTo>
                    <a:cubicBezTo>
                      <a:pt x="278" y="1323"/>
                      <a:pt x="278" y="1323"/>
                      <a:pt x="278" y="1323"/>
                    </a:cubicBezTo>
                    <a:moveTo>
                      <a:pt x="293" y="1323"/>
                    </a:moveTo>
                    <a:cubicBezTo>
                      <a:pt x="286" y="1323"/>
                      <a:pt x="286" y="1323"/>
                      <a:pt x="286" y="1323"/>
                    </a:cubicBezTo>
                    <a:cubicBezTo>
                      <a:pt x="286" y="1330"/>
                      <a:pt x="286" y="1330"/>
                      <a:pt x="286" y="1330"/>
                    </a:cubicBezTo>
                    <a:cubicBezTo>
                      <a:pt x="293" y="1330"/>
                      <a:pt x="293" y="1330"/>
                      <a:pt x="293" y="1330"/>
                    </a:cubicBezTo>
                    <a:cubicBezTo>
                      <a:pt x="293" y="1323"/>
                      <a:pt x="293" y="1323"/>
                      <a:pt x="293" y="1323"/>
                    </a:cubicBezTo>
                    <a:moveTo>
                      <a:pt x="308" y="1323"/>
                    </a:moveTo>
                    <a:cubicBezTo>
                      <a:pt x="301" y="1323"/>
                      <a:pt x="301" y="1323"/>
                      <a:pt x="301" y="1323"/>
                    </a:cubicBezTo>
                    <a:cubicBezTo>
                      <a:pt x="301" y="1330"/>
                      <a:pt x="301" y="1330"/>
                      <a:pt x="301" y="1330"/>
                    </a:cubicBezTo>
                    <a:cubicBezTo>
                      <a:pt x="308" y="1330"/>
                      <a:pt x="308" y="1330"/>
                      <a:pt x="308" y="1330"/>
                    </a:cubicBezTo>
                    <a:cubicBezTo>
                      <a:pt x="308" y="1323"/>
                      <a:pt x="308" y="1323"/>
                      <a:pt x="308" y="1323"/>
                    </a:cubicBezTo>
                    <a:moveTo>
                      <a:pt x="322" y="1323"/>
                    </a:moveTo>
                    <a:cubicBezTo>
                      <a:pt x="315" y="1323"/>
                      <a:pt x="315" y="1323"/>
                      <a:pt x="315" y="1323"/>
                    </a:cubicBezTo>
                    <a:cubicBezTo>
                      <a:pt x="315" y="1330"/>
                      <a:pt x="315" y="1330"/>
                      <a:pt x="315" y="1330"/>
                    </a:cubicBezTo>
                    <a:cubicBezTo>
                      <a:pt x="322" y="1330"/>
                      <a:pt x="322" y="1330"/>
                      <a:pt x="322" y="1330"/>
                    </a:cubicBezTo>
                    <a:cubicBezTo>
                      <a:pt x="322" y="1323"/>
                      <a:pt x="322" y="1323"/>
                      <a:pt x="322" y="1323"/>
                    </a:cubicBezTo>
                    <a:moveTo>
                      <a:pt x="337" y="1323"/>
                    </a:moveTo>
                    <a:cubicBezTo>
                      <a:pt x="330" y="1323"/>
                      <a:pt x="330" y="1323"/>
                      <a:pt x="330" y="1323"/>
                    </a:cubicBezTo>
                    <a:cubicBezTo>
                      <a:pt x="330" y="1330"/>
                      <a:pt x="330" y="1330"/>
                      <a:pt x="330" y="1330"/>
                    </a:cubicBezTo>
                    <a:cubicBezTo>
                      <a:pt x="337" y="1330"/>
                      <a:pt x="337" y="1330"/>
                      <a:pt x="337" y="1330"/>
                    </a:cubicBezTo>
                    <a:cubicBezTo>
                      <a:pt x="337" y="1323"/>
                      <a:pt x="337" y="1323"/>
                      <a:pt x="337" y="1323"/>
                    </a:cubicBezTo>
                    <a:moveTo>
                      <a:pt x="352" y="1323"/>
                    </a:moveTo>
                    <a:cubicBezTo>
                      <a:pt x="345" y="1323"/>
                      <a:pt x="345" y="1323"/>
                      <a:pt x="345" y="1323"/>
                    </a:cubicBezTo>
                    <a:cubicBezTo>
                      <a:pt x="345" y="1330"/>
                      <a:pt x="345" y="1330"/>
                      <a:pt x="345" y="1330"/>
                    </a:cubicBezTo>
                    <a:cubicBezTo>
                      <a:pt x="352" y="1330"/>
                      <a:pt x="352" y="1330"/>
                      <a:pt x="352" y="1330"/>
                    </a:cubicBezTo>
                    <a:cubicBezTo>
                      <a:pt x="352" y="1323"/>
                      <a:pt x="352" y="1323"/>
                      <a:pt x="352" y="1323"/>
                    </a:cubicBezTo>
                    <a:moveTo>
                      <a:pt x="367" y="1323"/>
                    </a:moveTo>
                    <a:cubicBezTo>
                      <a:pt x="360" y="1323"/>
                      <a:pt x="360" y="1323"/>
                      <a:pt x="360" y="1323"/>
                    </a:cubicBezTo>
                    <a:cubicBezTo>
                      <a:pt x="360" y="1330"/>
                      <a:pt x="360" y="1330"/>
                      <a:pt x="360" y="1330"/>
                    </a:cubicBezTo>
                    <a:cubicBezTo>
                      <a:pt x="367" y="1330"/>
                      <a:pt x="367" y="1330"/>
                      <a:pt x="367" y="1330"/>
                    </a:cubicBezTo>
                    <a:cubicBezTo>
                      <a:pt x="367" y="1323"/>
                      <a:pt x="367" y="1323"/>
                      <a:pt x="367" y="1323"/>
                    </a:cubicBezTo>
                    <a:moveTo>
                      <a:pt x="381" y="1323"/>
                    </a:moveTo>
                    <a:cubicBezTo>
                      <a:pt x="374" y="1323"/>
                      <a:pt x="374" y="1323"/>
                      <a:pt x="374" y="1323"/>
                    </a:cubicBezTo>
                    <a:cubicBezTo>
                      <a:pt x="374" y="1330"/>
                      <a:pt x="374" y="1330"/>
                      <a:pt x="374" y="1330"/>
                    </a:cubicBezTo>
                    <a:cubicBezTo>
                      <a:pt x="381" y="1330"/>
                      <a:pt x="381" y="1330"/>
                      <a:pt x="381" y="1330"/>
                    </a:cubicBezTo>
                    <a:cubicBezTo>
                      <a:pt x="381" y="1323"/>
                      <a:pt x="381" y="1323"/>
                      <a:pt x="381" y="1323"/>
                    </a:cubicBezTo>
                    <a:moveTo>
                      <a:pt x="396" y="1323"/>
                    </a:moveTo>
                    <a:cubicBezTo>
                      <a:pt x="389" y="1323"/>
                      <a:pt x="389" y="1323"/>
                      <a:pt x="389" y="1323"/>
                    </a:cubicBezTo>
                    <a:cubicBezTo>
                      <a:pt x="389" y="1330"/>
                      <a:pt x="389" y="1330"/>
                      <a:pt x="389" y="1330"/>
                    </a:cubicBezTo>
                    <a:cubicBezTo>
                      <a:pt x="396" y="1330"/>
                      <a:pt x="396" y="1330"/>
                      <a:pt x="396" y="1330"/>
                    </a:cubicBezTo>
                    <a:cubicBezTo>
                      <a:pt x="396" y="1323"/>
                      <a:pt x="396" y="1323"/>
                      <a:pt x="396" y="1323"/>
                    </a:cubicBezTo>
                    <a:moveTo>
                      <a:pt x="411" y="1323"/>
                    </a:moveTo>
                    <a:cubicBezTo>
                      <a:pt x="404" y="1323"/>
                      <a:pt x="404" y="1323"/>
                      <a:pt x="404" y="1323"/>
                    </a:cubicBezTo>
                    <a:cubicBezTo>
                      <a:pt x="404" y="1330"/>
                      <a:pt x="404" y="1330"/>
                      <a:pt x="404" y="1330"/>
                    </a:cubicBezTo>
                    <a:cubicBezTo>
                      <a:pt x="411" y="1330"/>
                      <a:pt x="411" y="1330"/>
                      <a:pt x="411" y="1330"/>
                    </a:cubicBezTo>
                    <a:cubicBezTo>
                      <a:pt x="411" y="1323"/>
                      <a:pt x="411" y="1323"/>
                      <a:pt x="411" y="1323"/>
                    </a:cubicBezTo>
                    <a:moveTo>
                      <a:pt x="426" y="1323"/>
                    </a:moveTo>
                    <a:cubicBezTo>
                      <a:pt x="419" y="1323"/>
                      <a:pt x="419" y="1323"/>
                      <a:pt x="419" y="1323"/>
                    </a:cubicBezTo>
                    <a:cubicBezTo>
                      <a:pt x="419" y="1330"/>
                      <a:pt x="419" y="1330"/>
                      <a:pt x="419" y="1330"/>
                    </a:cubicBezTo>
                    <a:cubicBezTo>
                      <a:pt x="426" y="1330"/>
                      <a:pt x="426" y="1330"/>
                      <a:pt x="426" y="1330"/>
                    </a:cubicBezTo>
                    <a:cubicBezTo>
                      <a:pt x="426" y="1323"/>
                      <a:pt x="426" y="1323"/>
                      <a:pt x="426" y="1323"/>
                    </a:cubicBezTo>
                    <a:moveTo>
                      <a:pt x="440" y="1323"/>
                    </a:moveTo>
                    <a:cubicBezTo>
                      <a:pt x="433" y="1323"/>
                      <a:pt x="433" y="1323"/>
                      <a:pt x="433" y="1323"/>
                    </a:cubicBezTo>
                    <a:cubicBezTo>
                      <a:pt x="433" y="1330"/>
                      <a:pt x="433" y="1330"/>
                      <a:pt x="433" y="1330"/>
                    </a:cubicBezTo>
                    <a:cubicBezTo>
                      <a:pt x="440" y="1330"/>
                      <a:pt x="440" y="1330"/>
                      <a:pt x="440" y="1330"/>
                    </a:cubicBezTo>
                    <a:cubicBezTo>
                      <a:pt x="440" y="1323"/>
                      <a:pt x="440" y="1323"/>
                      <a:pt x="440" y="1323"/>
                    </a:cubicBezTo>
                    <a:moveTo>
                      <a:pt x="455" y="1323"/>
                    </a:moveTo>
                    <a:cubicBezTo>
                      <a:pt x="448" y="1323"/>
                      <a:pt x="448" y="1323"/>
                      <a:pt x="448" y="1323"/>
                    </a:cubicBezTo>
                    <a:cubicBezTo>
                      <a:pt x="448" y="1330"/>
                      <a:pt x="448" y="1330"/>
                      <a:pt x="448" y="1330"/>
                    </a:cubicBezTo>
                    <a:cubicBezTo>
                      <a:pt x="455" y="1330"/>
                      <a:pt x="455" y="1330"/>
                      <a:pt x="455" y="1330"/>
                    </a:cubicBezTo>
                    <a:cubicBezTo>
                      <a:pt x="455" y="1323"/>
                      <a:pt x="455" y="1323"/>
                      <a:pt x="455" y="1323"/>
                    </a:cubicBezTo>
                    <a:moveTo>
                      <a:pt x="470" y="1323"/>
                    </a:moveTo>
                    <a:cubicBezTo>
                      <a:pt x="463" y="1323"/>
                      <a:pt x="463" y="1323"/>
                      <a:pt x="463" y="1323"/>
                    </a:cubicBezTo>
                    <a:cubicBezTo>
                      <a:pt x="463" y="1330"/>
                      <a:pt x="463" y="1330"/>
                      <a:pt x="463" y="1330"/>
                    </a:cubicBezTo>
                    <a:cubicBezTo>
                      <a:pt x="470" y="1330"/>
                      <a:pt x="470" y="1330"/>
                      <a:pt x="470" y="1330"/>
                    </a:cubicBezTo>
                    <a:cubicBezTo>
                      <a:pt x="470" y="1323"/>
                      <a:pt x="470" y="1323"/>
                      <a:pt x="470" y="1323"/>
                    </a:cubicBezTo>
                    <a:moveTo>
                      <a:pt x="485" y="1323"/>
                    </a:moveTo>
                    <a:cubicBezTo>
                      <a:pt x="478" y="1323"/>
                      <a:pt x="478" y="1323"/>
                      <a:pt x="478" y="1323"/>
                    </a:cubicBezTo>
                    <a:cubicBezTo>
                      <a:pt x="478" y="1330"/>
                      <a:pt x="478" y="1330"/>
                      <a:pt x="478" y="1330"/>
                    </a:cubicBezTo>
                    <a:cubicBezTo>
                      <a:pt x="485" y="1330"/>
                      <a:pt x="485" y="1330"/>
                      <a:pt x="485" y="1330"/>
                    </a:cubicBezTo>
                    <a:cubicBezTo>
                      <a:pt x="485" y="1323"/>
                      <a:pt x="485" y="1323"/>
                      <a:pt x="485" y="1323"/>
                    </a:cubicBezTo>
                    <a:moveTo>
                      <a:pt x="499" y="1323"/>
                    </a:moveTo>
                    <a:cubicBezTo>
                      <a:pt x="492" y="1323"/>
                      <a:pt x="492" y="1323"/>
                      <a:pt x="492" y="1323"/>
                    </a:cubicBezTo>
                    <a:cubicBezTo>
                      <a:pt x="492" y="1330"/>
                      <a:pt x="492" y="1330"/>
                      <a:pt x="492" y="1330"/>
                    </a:cubicBezTo>
                    <a:cubicBezTo>
                      <a:pt x="499" y="1330"/>
                      <a:pt x="499" y="1330"/>
                      <a:pt x="499" y="1330"/>
                    </a:cubicBezTo>
                    <a:cubicBezTo>
                      <a:pt x="499" y="1323"/>
                      <a:pt x="499" y="1323"/>
                      <a:pt x="499" y="1323"/>
                    </a:cubicBezTo>
                    <a:moveTo>
                      <a:pt x="514" y="1323"/>
                    </a:moveTo>
                    <a:cubicBezTo>
                      <a:pt x="507" y="1323"/>
                      <a:pt x="507" y="1323"/>
                      <a:pt x="507" y="1323"/>
                    </a:cubicBezTo>
                    <a:cubicBezTo>
                      <a:pt x="507" y="1330"/>
                      <a:pt x="507" y="1330"/>
                      <a:pt x="507" y="1330"/>
                    </a:cubicBezTo>
                    <a:cubicBezTo>
                      <a:pt x="514" y="1330"/>
                      <a:pt x="514" y="1330"/>
                      <a:pt x="514" y="1330"/>
                    </a:cubicBezTo>
                    <a:cubicBezTo>
                      <a:pt x="514" y="1323"/>
                      <a:pt x="514" y="1323"/>
                      <a:pt x="514" y="1323"/>
                    </a:cubicBezTo>
                    <a:moveTo>
                      <a:pt x="529" y="1323"/>
                    </a:moveTo>
                    <a:cubicBezTo>
                      <a:pt x="522" y="1323"/>
                      <a:pt x="522" y="1323"/>
                      <a:pt x="522" y="1323"/>
                    </a:cubicBezTo>
                    <a:cubicBezTo>
                      <a:pt x="522" y="1330"/>
                      <a:pt x="522" y="1330"/>
                      <a:pt x="522" y="1330"/>
                    </a:cubicBezTo>
                    <a:cubicBezTo>
                      <a:pt x="529" y="1330"/>
                      <a:pt x="529" y="1330"/>
                      <a:pt x="529" y="1330"/>
                    </a:cubicBezTo>
                    <a:cubicBezTo>
                      <a:pt x="529" y="1323"/>
                      <a:pt x="529" y="1323"/>
                      <a:pt x="529" y="1323"/>
                    </a:cubicBezTo>
                    <a:moveTo>
                      <a:pt x="219" y="1308"/>
                    </a:moveTo>
                    <a:cubicBezTo>
                      <a:pt x="212" y="1308"/>
                      <a:pt x="212" y="1308"/>
                      <a:pt x="212" y="1308"/>
                    </a:cubicBezTo>
                    <a:cubicBezTo>
                      <a:pt x="212" y="1315"/>
                      <a:pt x="212" y="1315"/>
                      <a:pt x="212" y="1315"/>
                    </a:cubicBezTo>
                    <a:cubicBezTo>
                      <a:pt x="219" y="1315"/>
                      <a:pt x="219" y="1315"/>
                      <a:pt x="219" y="1315"/>
                    </a:cubicBezTo>
                    <a:cubicBezTo>
                      <a:pt x="219" y="1308"/>
                      <a:pt x="219" y="1308"/>
                      <a:pt x="219" y="1308"/>
                    </a:cubicBezTo>
                    <a:moveTo>
                      <a:pt x="234" y="1308"/>
                    </a:moveTo>
                    <a:cubicBezTo>
                      <a:pt x="227" y="1308"/>
                      <a:pt x="227" y="1308"/>
                      <a:pt x="227" y="1308"/>
                    </a:cubicBezTo>
                    <a:cubicBezTo>
                      <a:pt x="227" y="1315"/>
                      <a:pt x="227" y="1315"/>
                      <a:pt x="227" y="1315"/>
                    </a:cubicBezTo>
                    <a:cubicBezTo>
                      <a:pt x="234" y="1315"/>
                      <a:pt x="234" y="1315"/>
                      <a:pt x="234" y="1315"/>
                    </a:cubicBezTo>
                    <a:cubicBezTo>
                      <a:pt x="234" y="1308"/>
                      <a:pt x="234" y="1308"/>
                      <a:pt x="234" y="1308"/>
                    </a:cubicBezTo>
                    <a:moveTo>
                      <a:pt x="249" y="1308"/>
                    </a:moveTo>
                    <a:cubicBezTo>
                      <a:pt x="242" y="1308"/>
                      <a:pt x="242" y="1308"/>
                      <a:pt x="242" y="1308"/>
                    </a:cubicBezTo>
                    <a:cubicBezTo>
                      <a:pt x="242" y="1315"/>
                      <a:pt x="242" y="1315"/>
                      <a:pt x="242" y="1315"/>
                    </a:cubicBezTo>
                    <a:cubicBezTo>
                      <a:pt x="249" y="1315"/>
                      <a:pt x="249" y="1315"/>
                      <a:pt x="249" y="1315"/>
                    </a:cubicBezTo>
                    <a:cubicBezTo>
                      <a:pt x="249" y="1308"/>
                      <a:pt x="249" y="1308"/>
                      <a:pt x="249" y="1308"/>
                    </a:cubicBezTo>
                    <a:moveTo>
                      <a:pt x="263" y="1308"/>
                    </a:moveTo>
                    <a:cubicBezTo>
                      <a:pt x="256" y="1308"/>
                      <a:pt x="256" y="1308"/>
                      <a:pt x="256" y="1308"/>
                    </a:cubicBezTo>
                    <a:cubicBezTo>
                      <a:pt x="256" y="1315"/>
                      <a:pt x="256" y="1315"/>
                      <a:pt x="256" y="1315"/>
                    </a:cubicBezTo>
                    <a:cubicBezTo>
                      <a:pt x="263" y="1315"/>
                      <a:pt x="263" y="1315"/>
                      <a:pt x="263" y="1315"/>
                    </a:cubicBezTo>
                    <a:cubicBezTo>
                      <a:pt x="263" y="1308"/>
                      <a:pt x="263" y="1308"/>
                      <a:pt x="263" y="1308"/>
                    </a:cubicBezTo>
                    <a:moveTo>
                      <a:pt x="278" y="1308"/>
                    </a:moveTo>
                    <a:cubicBezTo>
                      <a:pt x="271" y="1308"/>
                      <a:pt x="271" y="1308"/>
                      <a:pt x="271" y="1308"/>
                    </a:cubicBezTo>
                    <a:cubicBezTo>
                      <a:pt x="271" y="1315"/>
                      <a:pt x="271" y="1315"/>
                      <a:pt x="271" y="1315"/>
                    </a:cubicBezTo>
                    <a:cubicBezTo>
                      <a:pt x="278" y="1315"/>
                      <a:pt x="278" y="1315"/>
                      <a:pt x="278" y="1315"/>
                    </a:cubicBezTo>
                    <a:cubicBezTo>
                      <a:pt x="278" y="1308"/>
                      <a:pt x="278" y="1308"/>
                      <a:pt x="278" y="1308"/>
                    </a:cubicBezTo>
                    <a:moveTo>
                      <a:pt x="293" y="1308"/>
                    </a:moveTo>
                    <a:cubicBezTo>
                      <a:pt x="286" y="1308"/>
                      <a:pt x="286" y="1308"/>
                      <a:pt x="286" y="1308"/>
                    </a:cubicBezTo>
                    <a:cubicBezTo>
                      <a:pt x="286" y="1315"/>
                      <a:pt x="286" y="1315"/>
                      <a:pt x="286" y="1315"/>
                    </a:cubicBezTo>
                    <a:cubicBezTo>
                      <a:pt x="293" y="1315"/>
                      <a:pt x="293" y="1315"/>
                      <a:pt x="293" y="1315"/>
                    </a:cubicBezTo>
                    <a:cubicBezTo>
                      <a:pt x="293" y="1308"/>
                      <a:pt x="293" y="1308"/>
                      <a:pt x="293" y="1308"/>
                    </a:cubicBezTo>
                    <a:moveTo>
                      <a:pt x="308" y="1308"/>
                    </a:moveTo>
                    <a:cubicBezTo>
                      <a:pt x="301" y="1308"/>
                      <a:pt x="301" y="1308"/>
                      <a:pt x="301" y="1308"/>
                    </a:cubicBezTo>
                    <a:cubicBezTo>
                      <a:pt x="301" y="1315"/>
                      <a:pt x="301" y="1315"/>
                      <a:pt x="301" y="1315"/>
                    </a:cubicBezTo>
                    <a:cubicBezTo>
                      <a:pt x="308" y="1315"/>
                      <a:pt x="308" y="1315"/>
                      <a:pt x="308" y="1315"/>
                    </a:cubicBezTo>
                    <a:cubicBezTo>
                      <a:pt x="308" y="1308"/>
                      <a:pt x="308" y="1308"/>
                      <a:pt x="308" y="1308"/>
                    </a:cubicBezTo>
                    <a:moveTo>
                      <a:pt x="322" y="1308"/>
                    </a:moveTo>
                    <a:cubicBezTo>
                      <a:pt x="315" y="1308"/>
                      <a:pt x="315" y="1308"/>
                      <a:pt x="315" y="1308"/>
                    </a:cubicBezTo>
                    <a:cubicBezTo>
                      <a:pt x="315" y="1315"/>
                      <a:pt x="315" y="1315"/>
                      <a:pt x="315" y="1315"/>
                    </a:cubicBezTo>
                    <a:cubicBezTo>
                      <a:pt x="322" y="1315"/>
                      <a:pt x="322" y="1315"/>
                      <a:pt x="322" y="1315"/>
                    </a:cubicBezTo>
                    <a:cubicBezTo>
                      <a:pt x="322" y="1308"/>
                      <a:pt x="322" y="1308"/>
                      <a:pt x="322" y="1308"/>
                    </a:cubicBezTo>
                    <a:moveTo>
                      <a:pt x="337" y="1308"/>
                    </a:moveTo>
                    <a:cubicBezTo>
                      <a:pt x="330" y="1308"/>
                      <a:pt x="330" y="1308"/>
                      <a:pt x="330" y="1308"/>
                    </a:cubicBezTo>
                    <a:cubicBezTo>
                      <a:pt x="330" y="1315"/>
                      <a:pt x="330" y="1315"/>
                      <a:pt x="330" y="1315"/>
                    </a:cubicBezTo>
                    <a:cubicBezTo>
                      <a:pt x="337" y="1315"/>
                      <a:pt x="337" y="1315"/>
                      <a:pt x="337" y="1315"/>
                    </a:cubicBezTo>
                    <a:cubicBezTo>
                      <a:pt x="337" y="1308"/>
                      <a:pt x="337" y="1308"/>
                      <a:pt x="337" y="1308"/>
                    </a:cubicBezTo>
                    <a:moveTo>
                      <a:pt x="352" y="1308"/>
                    </a:moveTo>
                    <a:cubicBezTo>
                      <a:pt x="345" y="1308"/>
                      <a:pt x="345" y="1308"/>
                      <a:pt x="345" y="1308"/>
                    </a:cubicBezTo>
                    <a:cubicBezTo>
                      <a:pt x="345" y="1315"/>
                      <a:pt x="345" y="1315"/>
                      <a:pt x="345" y="1315"/>
                    </a:cubicBezTo>
                    <a:cubicBezTo>
                      <a:pt x="352" y="1315"/>
                      <a:pt x="352" y="1315"/>
                      <a:pt x="352" y="1315"/>
                    </a:cubicBezTo>
                    <a:cubicBezTo>
                      <a:pt x="352" y="1308"/>
                      <a:pt x="352" y="1308"/>
                      <a:pt x="352" y="1308"/>
                    </a:cubicBezTo>
                    <a:moveTo>
                      <a:pt x="367" y="1308"/>
                    </a:moveTo>
                    <a:cubicBezTo>
                      <a:pt x="360" y="1308"/>
                      <a:pt x="360" y="1308"/>
                      <a:pt x="360" y="1308"/>
                    </a:cubicBezTo>
                    <a:cubicBezTo>
                      <a:pt x="360" y="1315"/>
                      <a:pt x="360" y="1315"/>
                      <a:pt x="360" y="1315"/>
                    </a:cubicBezTo>
                    <a:cubicBezTo>
                      <a:pt x="367" y="1315"/>
                      <a:pt x="367" y="1315"/>
                      <a:pt x="367" y="1315"/>
                    </a:cubicBezTo>
                    <a:cubicBezTo>
                      <a:pt x="367" y="1308"/>
                      <a:pt x="367" y="1308"/>
                      <a:pt x="367" y="1308"/>
                    </a:cubicBezTo>
                    <a:moveTo>
                      <a:pt x="381" y="1308"/>
                    </a:moveTo>
                    <a:cubicBezTo>
                      <a:pt x="374" y="1308"/>
                      <a:pt x="374" y="1308"/>
                      <a:pt x="374" y="1308"/>
                    </a:cubicBezTo>
                    <a:cubicBezTo>
                      <a:pt x="374" y="1315"/>
                      <a:pt x="374" y="1315"/>
                      <a:pt x="374" y="1315"/>
                    </a:cubicBezTo>
                    <a:cubicBezTo>
                      <a:pt x="381" y="1315"/>
                      <a:pt x="381" y="1315"/>
                      <a:pt x="381" y="1315"/>
                    </a:cubicBezTo>
                    <a:cubicBezTo>
                      <a:pt x="381" y="1308"/>
                      <a:pt x="381" y="1308"/>
                      <a:pt x="381" y="1308"/>
                    </a:cubicBezTo>
                    <a:moveTo>
                      <a:pt x="396" y="1308"/>
                    </a:moveTo>
                    <a:cubicBezTo>
                      <a:pt x="389" y="1308"/>
                      <a:pt x="389" y="1308"/>
                      <a:pt x="389" y="1308"/>
                    </a:cubicBezTo>
                    <a:cubicBezTo>
                      <a:pt x="389" y="1315"/>
                      <a:pt x="389" y="1315"/>
                      <a:pt x="389" y="1315"/>
                    </a:cubicBezTo>
                    <a:cubicBezTo>
                      <a:pt x="396" y="1315"/>
                      <a:pt x="396" y="1315"/>
                      <a:pt x="396" y="1315"/>
                    </a:cubicBezTo>
                    <a:cubicBezTo>
                      <a:pt x="396" y="1308"/>
                      <a:pt x="396" y="1308"/>
                      <a:pt x="396" y="1308"/>
                    </a:cubicBezTo>
                    <a:moveTo>
                      <a:pt x="411" y="1308"/>
                    </a:moveTo>
                    <a:cubicBezTo>
                      <a:pt x="404" y="1308"/>
                      <a:pt x="404" y="1308"/>
                      <a:pt x="404" y="1308"/>
                    </a:cubicBezTo>
                    <a:cubicBezTo>
                      <a:pt x="404" y="1315"/>
                      <a:pt x="404" y="1315"/>
                      <a:pt x="404" y="1315"/>
                    </a:cubicBezTo>
                    <a:cubicBezTo>
                      <a:pt x="411" y="1315"/>
                      <a:pt x="411" y="1315"/>
                      <a:pt x="411" y="1315"/>
                    </a:cubicBezTo>
                    <a:cubicBezTo>
                      <a:pt x="411" y="1308"/>
                      <a:pt x="411" y="1308"/>
                      <a:pt x="411" y="1308"/>
                    </a:cubicBezTo>
                    <a:moveTo>
                      <a:pt x="426" y="1308"/>
                    </a:moveTo>
                    <a:cubicBezTo>
                      <a:pt x="419" y="1308"/>
                      <a:pt x="419" y="1308"/>
                      <a:pt x="419" y="1308"/>
                    </a:cubicBezTo>
                    <a:cubicBezTo>
                      <a:pt x="419" y="1315"/>
                      <a:pt x="419" y="1315"/>
                      <a:pt x="419" y="1315"/>
                    </a:cubicBezTo>
                    <a:cubicBezTo>
                      <a:pt x="426" y="1315"/>
                      <a:pt x="426" y="1315"/>
                      <a:pt x="426" y="1315"/>
                    </a:cubicBezTo>
                    <a:cubicBezTo>
                      <a:pt x="426" y="1308"/>
                      <a:pt x="426" y="1308"/>
                      <a:pt x="426" y="1308"/>
                    </a:cubicBezTo>
                    <a:moveTo>
                      <a:pt x="440" y="1308"/>
                    </a:moveTo>
                    <a:cubicBezTo>
                      <a:pt x="433" y="1308"/>
                      <a:pt x="433" y="1308"/>
                      <a:pt x="433" y="1308"/>
                    </a:cubicBezTo>
                    <a:cubicBezTo>
                      <a:pt x="433" y="1315"/>
                      <a:pt x="433" y="1315"/>
                      <a:pt x="433" y="1315"/>
                    </a:cubicBezTo>
                    <a:cubicBezTo>
                      <a:pt x="440" y="1315"/>
                      <a:pt x="440" y="1315"/>
                      <a:pt x="440" y="1315"/>
                    </a:cubicBezTo>
                    <a:cubicBezTo>
                      <a:pt x="440" y="1308"/>
                      <a:pt x="440" y="1308"/>
                      <a:pt x="440" y="1308"/>
                    </a:cubicBezTo>
                    <a:moveTo>
                      <a:pt x="455" y="1308"/>
                    </a:moveTo>
                    <a:cubicBezTo>
                      <a:pt x="448" y="1308"/>
                      <a:pt x="448" y="1308"/>
                      <a:pt x="448" y="1308"/>
                    </a:cubicBezTo>
                    <a:cubicBezTo>
                      <a:pt x="448" y="1315"/>
                      <a:pt x="448" y="1315"/>
                      <a:pt x="448" y="1315"/>
                    </a:cubicBezTo>
                    <a:cubicBezTo>
                      <a:pt x="455" y="1315"/>
                      <a:pt x="455" y="1315"/>
                      <a:pt x="455" y="1315"/>
                    </a:cubicBezTo>
                    <a:cubicBezTo>
                      <a:pt x="455" y="1308"/>
                      <a:pt x="455" y="1308"/>
                      <a:pt x="455" y="1308"/>
                    </a:cubicBezTo>
                    <a:moveTo>
                      <a:pt x="470" y="1308"/>
                    </a:moveTo>
                    <a:cubicBezTo>
                      <a:pt x="463" y="1308"/>
                      <a:pt x="463" y="1308"/>
                      <a:pt x="463" y="1308"/>
                    </a:cubicBezTo>
                    <a:cubicBezTo>
                      <a:pt x="463" y="1315"/>
                      <a:pt x="463" y="1315"/>
                      <a:pt x="463" y="1315"/>
                    </a:cubicBezTo>
                    <a:cubicBezTo>
                      <a:pt x="470" y="1315"/>
                      <a:pt x="470" y="1315"/>
                      <a:pt x="470" y="1315"/>
                    </a:cubicBezTo>
                    <a:cubicBezTo>
                      <a:pt x="470" y="1308"/>
                      <a:pt x="470" y="1308"/>
                      <a:pt x="470" y="1308"/>
                    </a:cubicBezTo>
                    <a:moveTo>
                      <a:pt x="485" y="1308"/>
                    </a:moveTo>
                    <a:cubicBezTo>
                      <a:pt x="478" y="1308"/>
                      <a:pt x="478" y="1308"/>
                      <a:pt x="478" y="1308"/>
                    </a:cubicBezTo>
                    <a:cubicBezTo>
                      <a:pt x="478" y="1315"/>
                      <a:pt x="478" y="1315"/>
                      <a:pt x="478" y="1315"/>
                    </a:cubicBezTo>
                    <a:cubicBezTo>
                      <a:pt x="485" y="1315"/>
                      <a:pt x="485" y="1315"/>
                      <a:pt x="485" y="1315"/>
                    </a:cubicBezTo>
                    <a:cubicBezTo>
                      <a:pt x="485" y="1308"/>
                      <a:pt x="485" y="1308"/>
                      <a:pt x="485" y="1308"/>
                    </a:cubicBezTo>
                    <a:moveTo>
                      <a:pt x="499" y="1308"/>
                    </a:moveTo>
                    <a:cubicBezTo>
                      <a:pt x="492" y="1308"/>
                      <a:pt x="492" y="1308"/>
                      <a:pt x="492" y="1308"/>
                    </a:cubicBezTo>
                    <a:cubicBezTo>
                      <a:pt x="492" y="1315"/>
                      <a:pt x="492" y="1315"/>
                      <a:pt x="492" y="1315"/>
                    </a:cubicBezTo>
                    <a:cubicBezTo>
                      <a:pt x="499" y="1315"/>
                      <a:pt x="499" y="1315"/>
                      <a:pt x="499" y="1315"/>
                    </a:cubicBezTo>
                    <a:cubicBezTo>
                      <a:pt x="499" y="1308"/>
                      <a:pt x="499" y="1308"/>
                      <a:pt x="499" y="1308"/>
                    </a:cubicBezTo>
                    <a:moveTo>
                      <a:pt x="514" y="1308"/>
                    </a:moveTo>
                    <a:cubicBezTo>
                      <a:pt x="507" y="1308"/>
                      <a:pt x="507" y="1308"/>
                      <a:pt x="507" y="1308"/>
                    </a:cubicBezTo>
                    <a:cubicBezTo>
                      <a:pt x="507" y="1315"/>
                      <a:pt x="507" y="1315"/>
                      <a:pt x="507" y="1315"/>
                    </a:cubicBezTo>
                    <a:cubicBezTo>
                      <a:pt x="514" y="1315"/>
                      <a:pt x="514" y="1315"/>
                      <a:pt x="514" y="1315"/>
                    </a:cubicBezTo>
                    <a:cubicBezTo>
                      <a:pt x="514" y="1308"/>
                      <a:pt x="514" y="1308"/>
                      <a:pt x="514" y="1308"/>
                    </a:cubicBezTo>
                    <a:moveTo>
                      <a:pt x="529" y="1308"/>
                    </a:moveTo>
                    <a:cubicBezTo>
                      <a:pt x="522" y="1308"/>
                      <a:pt x="522" y="1308"/>
                      <a:pt x="522" y="1308"/>
                    </a:cubicBezTo>
                    <a:cubicBezTo>
                      <a:pt x="522" y="1315"/>
                      <a:pt x="522" y="1315"/>
                      <a:pt x="522" y="1315"/>
                    </a:cubicBezTo>
                    <a:cubicBezTo>
                      <a:pt x="529" y="1315"/>
                      <a:pt x="529" y="1315"/>
                      <a:pt x="529" y="1315"/>
                    </a:cubicBezTo>
                    <a:cubicBezTo>
                      <a:pt x="529" y="1308"/>
                      <a:pt x="529" y="1308"/>
                      <a:pt x="529" y="1308"/>
                    </a:cubicBezTo>
                    <a:moveTo>
                      <a:pt x="204" y="1294"/>
                    </a:moveTo>
                    <a:cubicBezTo>
                      <a:pt x="197" y="1294"/>
                      <a:pt x="197" y="1294"/>
                      <a:pt x="197" y="1294"/>
                    </a:cubicBezTo>
                    <a:cubicBezTo>
                      <a:pt x="197" y="1301"/>
                      <a:pt x="197" y="1301"/>
                      <a:pt x="197" y="1301"/>
                    </a:cubicBezTo>
                    <a:cubicBezTo>
                      <a:pt x="204" y="1301"/>
                      <a:pt x="204" y="1301"/>
                      <a:pt x="204" y="1301"/>
                    </a:cubicBezTo>
                    <a:cubicBezTo>
                      <a:pt x="204" y="1294"/>
                      <a:pt x="204" y="1294"/>
                      <a:pt x="204" y="1294"/>
                    </a:cubicBezTo>
                    <a:moveTo>
                      <a:pt x="219" y="1294"/>
                    </a:moveTo>
                    <a:cubicBezTo>
                      <a:pt x="212" y="1294"/>
                      <a:pt x="212" y="1294"/>
                      <a:pt x="212" y="1294"/>
                    </a:cubicBezTo>
                    <a:cubicBezTo>
                      <a:pt x="212" y="1301"/>
                      <a:pt x="212" y="1301"/>
                      <a:pt x="212" y="1301"/>
                    </a:cubicBezTo>
                    <a:cubicBezTo>
                      <a:pt x="219" y="1301"/>
                      <a:pt x="219" y="1301"/>
                      <a:pt x="219" y="1301"/>
                    </a:cubicBezTo>
                    <a:cubicBezTo>
                      <a:pt x="219" y="1294"/>
                      <a:pt x="219" y="1294"/>
                      <a:pt x="219" y="1294"/>
                    </a:cubicBezTo>
                    <a:moveTo>
                      <a:pt x="234" y="1294"/>
                    </a:moveTo>
                    <a:cubicBezTo>
                      <a:pt x="227" y="1294"/>
                      <a:pt x="227" y="1294"/>
                      <a:pt x="227" y="1294"/>
                    </a:cubicBezTo>
                    <a:cubicBezTo>
                      <a:pt x="227" y="1301"/>
                      <a:pt x="227" y="1301"/>
                      <a:pt x="227" y="1301"/>
                    </a:cubicBezTo>
                    <a:cubicBezTo>
                      <a:pt x="234" y="1301"/>
                      <a:pt x="234" y="1301"/>
                      <a:pt x="234" y="1301"/>
                    </a:cubicBezTo>
                    <a:cubicBezTo>
                      <a:pt x="234" y="1294"/>
                      <a:pt x="234" y="1294"/>
                      <a:pt x="234" y="1294"/>
                    </a:cubicBezTo>
                    <a:moveTo>
                      <a:pt x="249" y="1294"/>
                    </a:moveTo>
                    <a:cubicBezTo>
                      <a:pt x="242" y="1294"/>
                      <a:pt x="242" y="1294"/>
                      <a:pt x="242" y="1294"/>
                    </a:cubicBezTo>
                    <a:cubicBezTo>
                      <a:pt x="242" y="1301"/>
                      <a:pt x="242" y="1301"/>
                      <a:pt x="242" y="1301"/>
                    </a:cubicBezTo>
                    <a:cubicBezTo>
                      <a:pt x="249" y="1301"/>
                      <a:pt x="249" y="1301"/>
                      <a:pt x="249" y="1301"/>
                    </a:cubicBezTo>
                    <a:cubicBezTo>
                      <a:pt x="249" y="1294"/>
                      <a:pt x="249" y="1294"/>
                      <a:pt x="249" y="1294"/>
                    </a:cubicBezTo>
                    <a:moveTo>
                      <a:pt x="263" y="1294"/>
                    </a:moveTo>
                    <a:cubicBezTo>
                      <a:pt x="256" y="1294"/>
                      <a:pt x="256" y="1294"/>
                      <a:pt x="256" y="1294"/>
                    </a:cubicBezTo>
                    <a:cubicBezTo>
                      <a:pt x="256" y="1301"/>
                      <a:pt x="256" y="1301"/>
                      <a:pt x="256" y="1301"/>
                    </a:cubicBezTo>
                    <a:cubicBezTo>
                      <a:pt x="263" y="1301"/>
                      <a:pt x="263" y="1301"/>
                      <a:pt x="263" y="1301"/>
                    </a:cubicBezTo>
                    <a:cubicBezTo>
                      <a:pt x="263" y="1294"/>
                      <a:pt x="263" y="1294"/>
                      <a:pt x="263" y="1294"/>
                    </a:cubicBezTo>
                    <a:moveTo>
                      <a:pt x="278" y="1294"/>
                    </a:moveTo>
                    <a:cubicBezTo>
                      <a:pt x="271" y="1294"/>
                      <a:pt x="271" y="1294"/>
                      <a:pt x="271" y="1294"/>
                    </a:cubicBezTo>
                    <a:cubicBezTo>
                      <a:pt x="271" y="1301"/>
                      <a:pt x="271" y="1301"/>
                      <a:pt x="271" y="1301"/>
                    </a:cubicBezTo>
                    <a:cubicBezTo>
                      <a:pt x="278" y="1301"/>
                      <a:pt x="278" y="1301"/>
                      <a:pt x="278" y="1301"/>
                    </a:cubicBezTo>
                    <a:cubicBezTo>
                      <a:pt x="278" y="1294"/>
                      <a:pt x="278" y="1294"/>
                      <a:pt x="278" y="1294"/>
                    </a:cubicBezTo>
                    <a:moveTo>
                      <a:pt x="293" y="1294"/>
                    </a:moveTo>
                    <a:cubicBezTo>
                      <a:pt x="286" y="1294"/>
                      <a:pt x="286" y="1294"/>
                      <a:pt x="286" y="1294"/>
                    </a:cubicBezTo>
                    <a:cubicBezTo>
                      <a:pt x="286" y="1301"/>
                      <a:pt x="286" y="1301"/>
                      <a:pt x="286" y="1301"/>
                    </a:cubicBezTo>
                    <a:cubicBezTo>
                      <a:pt x="293" y="1301"/>
                      <a:pt x="293" y="1301"/>
                      <a:pt x="293" y="1301"/>
                    </a:cubicBezTo>
                    <a:cubicBezTo>
                      <a:pt x="293" y="1294"/>
                      <a:pt x="293" y="1294"/>
                      <a:pt x="293" y="1294"/>
                    </a:cubicBezTo>
                    <a:moveTo>
                      <a:pt x="308" y="1294"/>
                    </a:moveTo>
                    <a:cubicBezTo>
                      <a:pt x="301" y="1294"/>
                      <a:pt x="301" y="1294"/>
                      <a:pt x="301" y="1294"/>
                    </a:cubicBezTo>
                    <a:cubicBezTo>
                      <a:pt x="301" y="1301"/>
                      <a:pt x="301" y="1301"/>
                      <a:pt x="301" y="1301"/>
                    </a:cubicBezTo>
                    <a:cubicBezTo>
                      <a:pt x="308" y="1301"/>
                      <a:pt x="308" y="1301"/>
                      <a:pt x="308" y="1301"/>
                    </a:cubicBezTo>
                    <a:cubicBezTo>
                      <a:pt x="308" y="1294"/>
                      <a:pt x="308" y="1294"/>
                      <a:pt x="308" y="1294"/>
                    </a:cubicBezTo>
                    <a:moveTo>
                      <a:pt x="322" y="1294"/>
                    </a:moveTo>
                    <a:cubicBezTo>
                      <a:pt x="315" y="1294"/>
                      <a:pt x="315" y="1294"/>
                      <a:pt x="315" y="1294"/>
                    </a:cubicBezTo>
                    <a:cubicBezTo>
                      <a:pt x="315" y="1301"/>
                      <a:pt x="315" y="1301"/>
                      <a:pt x="315" y="1301"/>
                    </a:cubicBezTo>
                    <a:cubicBezTo>
                      <a:pt x="322" y="1301"/>
                      <a:pt x="322" y="1301"/>
                      <a:pt x="322" y="1301"/>
                    </a:cubicBezTo>
                    <a:cubicBezTo>
                      <a:pt x="322" y="1294"/>
                      <a:pt x="322" y="1294"/>
                      <a:pt x="322" y="1294"/>
                    </a:cubicBezTo>
                    <a:moveTo>
                      <a:pt x="337" y="1294"/>
                    </a:moveTo>
                    <a:cubicBezTo>
                      <a:pt x="330" y="1294"/>
                      <a:pt x="330" y="1294"/>
                      <a:pt x="330" y="1294"/>
                    </a:cubicBezTo>
                    <a:cubicBezTo>
                      <a:pt x="330" y="1301"/>
                      <a:pt x="330" y="1301"/>
                      <a:pt x="330" y="1301"/>
                    </a:cubicBezTo>
                    <a:cubicBezTo>
                      <a:pt x="337" y="1301"/>
                      <a:pt x="337" y="1301"/>
                      <a:pt x="337" y="1301"/>
                    </a:cubicBezTo>
                    <a:cubicBezTo>
                      <a:pt x="337" y="1294"/>
                      <a:pt x="337" y="1294"/>
                      <a:pt x="337" y="1294"/>
                    </a:cubicBezTo>
                    <a:moveTo>
                      <a:pt x="352" y="1294"/>
                    </a:moveTo>
                    <a:cubicBezTo>
                      <a:pt x="345" y="1294"/>
                      <a:pt x="345" y="1294"/>
                      <a:pt x="345" y="1294"/>
                    </a:cubicBezTo>
                    <a:cubicBezTo>
                      <a:pt x="345" y="1301"/>
                      <a:pt x="345" y="1301"/>
                      <a:pt x="345" y="1301"/>
                    </a:cubicBezTo>
                    <a:cubicBezTo>
                      <a:pt x="352" y="1301"/>
                      <a:pt x="352" y="1301"/>
                      <a:pt x="352" y="1301"/>
                    </a:cubicBezTo>
                    <a:cubicBezTo>
                      <a:pt x="352" y="1294"/>
                      <a:pt x="352" y="1294"/>
                      <a:pt x="352" y="1294"/>
                    </a:cubicBezTo>
                    <a:moveTo>
                      <a:pt x="367" y="1294"/>
                    </a:moveTo>
                    <a:cubicBezTo>
                      <a:pt x="360" y="1294"/>
                      <a:pt x="360" y="1294"/>
                      <a:pt x="360" y="1294"/>
                    </a:cubicBezTo>
                    <a:cubicBezTo>
                      <a:pt x="360" y="1301"/>
                      <a:pt x="360" y="1301"/>
                      <a:pt x="360" y="1301"/>
                    </a:cubicBezTo>
                    <a:cubicBezTo>
                      <a:pt x="367" y="1301"/>
                      <a:pt x="367" y="1301"/>
                      <a:pt x="367" y="1301"/>
                    </a:cubicBezTo>
                    <a:cubicBezTo>
                      <a:pt x="367" y="1294"/>
                      <a:pt x="367" y="1294"/>
                      <a:pt x="367" y="1294"/>
                    </a:cubicBezTo>
                    <a:moveTo>
                      <a:pt x="381" y="1294"/>
                    </a:moveTo>
                    <a:cubicBezTo>
                      <a:pt x="374" y="1294"/>
                      <a:pt x="374" y="1294"/>
                      <a:pt x="374" y="1294"/>
                    </a:cubicBezTo>
                    <a:cubicBezTo>
                      <a:pt x="374" y="1301"/>
                      <a:pt x="374" y="1301"/>
                      <a:pt x="374" y="1301"/>
                    </a:cubicBezTo>
                    <a:cubicBezTo>
                      <a:pt x="381" y="1301"/>
                      <a:pt x="381" y="1301"/>
                      <a:pt x="381" y="1301"/>
                    </a:cubicBezTo>
                    <a:cubicBezTo>
                      <a:pt x="381" y="1294"/>
                      <a:pt x="381" y="1294"/>
                      <a:pt x="381" y="1294"/>
                    </a:cubicBezTo>
                    <a:moveTo>
                      <a:pt x="396" y="1294"/>
                    </a:moveTo>
                    <a:cubicBezTo>
                      <a:pt x="389" y="1294"/>
                      <a:pt x="389" y="1294"/>
                      <a:pt x="389" y="1294"/>
                    </a:cubicBezTo>
                    <a:cubicBezTo>
                      <a:pt x="389" y="1301"/>
                      <a:pt x="389" y="1301"/>
                      <a:pt x="389" y="1301"/>
                    </a:cubicBezTo>
                    <a:cubicBezTo>
                      <a:pt x="396" y="1301"/>
                      <a:pt x="396" y="1301"/>
                      <a:pt x="396" y="1301"/>
                    </a:cubicBezTo>
                    <a:cubicBezTo>
                      <a:pt x="396" y="1294"/>
                      <a:pt x="396" y="1294"/>
                      <a:pt x="396" y="1294"/>
                    </a:cubicBezTo>
                    <a:moveTo>
                      <a:pt x="411" y="1294"/>
                    </a:moveTo>
                    <a:cubicBezTo>
                      <a:pt x="404" y="1294"/>
                      <a:pt x="404" y="1294"/>
                      <a:pt x="404" y="1294"/>
                    </a:cubicBezTo>
                    <a:cubicBezTo>
                      <a:pt x="404" y="1301"/>
                      <a:pt x="404" y="1301"/>
                      <a:pt x="404" y="1301"/>
                    </a:cubicBezTo>
                    <a:cubicBezTo>
                      <a:pt x="411" y="1301"/>
                      <a:pt x="411" y="1301"/>
                      <a:pt x="411" y="1301"/>
                    </a:cubicBezTo>
                    <a:cubicBezTo>
                      <a:pt x="411" y="1294"/>
                      <a:pt x="411" y="1294"/>
                      <a:pt x="411" y="1294"/>
                    </a:cubicBezTo>
                    <a:moveTo>
                      <a:pt x="426" y="1294"/>
                    </a:moveTo>
                    <a:cubicBezTo>
                      <a:pt x="419" y="1294"/>
                      <a:pt x="419" y="1294"/>
                      <a:pt x="419" y="1294"/>
                    </a:cubicBezTo>
                    <a:cubicBezTo>
                      <a:pt x="419" y="1301"/>
                      <a:pt x="419" y="1301"/>
                      <a:pt x="419" y="1301"/>
                    </a:cubicBezTo>
                    <a:cubicBezTo>
                      <a:pt x="426" y="1301"/>
                      <a:pt x="426" y="1301"/>
                      <a:pt x="426" y="1301"/>
                    </a:cubicBezTo>
                    <a:cubicBezTo>
                      <a:pt x="426" y="1294"/>
                      <a:pt x="426" y="1294"/>
                      <a:pt x="426" y="1294"/>
                    </a:cubicBezTo>
                    <a:moveTo>
                      <a:pt x="440" y="1294"/>
                    </a:moveTo>
                    <a:cubicBezTo>
                      <a:pt x="433" y="1294"/>
                      <a:pt x="433" y="1294"/>
                      <a:pt x="433" y="1294"/>
                    </a:cubicBezTo>
                    <a:cubicBezTo>
                      <a:pt x="433" y="1301"/>
                      <a:pt x="433" y="1301"/>
                      <a:pt x="433" y="1301"/>
                    </a:cubicBezTo>
                    <a:cubicBezTo>
                      <a:pt x="440" y="1301"/>
                      <a:pt x="440" y="1301"/>
                      <a:pt x="440" y="1301"/>
                    </a:cubicBezTo>
                    <a:cubicBezTo>
                      <a:pt x="440" y="1294"/>
                      <a:pt x="440" y="1294"/>
                      <a:pt x="440" y="1294"/>
                    </a:cubicBezTo>
                    <a:moveTo>
                      <a:pt x="455" y="1294"/>
                    </a:moveTo>
                    <a:cubicBezTo>
                      <a:pt x="448" y="1294"/>
                      <a:pt x="448" y="1294"/>
                      <a:pt x="448" y="1294"/>
                    </a:cubicBezTo>
                    <a:cubicBezTo>
                      <a:pt x="448" y="1301"/>
                      <a:pt x="448" y="1301"/>
                      <a:pt x="448" y="1301"/>
                    </a:cubicBezTo>
                    <a:cubicBezTo>
                      <a:pt x="455" y="1301"/>
                      <a:pt x="455" y="1301"/>
                      <a:pt x="455" y="1301"/>
                    </a:cubicBezTo>
                    <a:cubicBezTo>
                      <a:pt x="455" y="1294"/>
                      <a:pt x="455" y="1294"/>
                      <a:pt x="455" y="1294"/>
                    </a:cubicBezTo>
                    <a:moveTo>
                      <a:pt x="470" y="1294"/>
                    </a:moveTo>
                    <a:cubicBezTo>
                      <a:pt x="463" y="1294"/>
                      <a:pt x="463" y="1294"/>
                      <a:pt x="463" y="1294"/>
                    </a:cubicBezTo>
                    <a:cubicBezTo>
                      <a:pt x="463" y="1301"/>
                      <a:pt x="463" y="1301"/>
                      <a:pt x="463" y="1301"/>
                    </a:cubicBezTo>
                    <a:cubicBezTo>
                      <a:pt x="470" y="1301"/>
                      <a:pt x="470" y="1301"/>
                      <a:pt x="470" y="1301"/>
                    </a:cubicBezTo>
                    <a:cubicBezTo>
                      <a:pt x="470" y="1294"/>
                      <a:pt x="470" y="1294"/>
                      <a:pt x="470" y="1294"/>
                    </a:cubicBezTo>
                    <a:moveTo>
                      <a:pt x="485" y="1294"/>
                    </a:moveTo>
                    <a:cubicBezTo>
                      <a:pt x="478" y="1294"/>
                      <a:pt x="478" y="1294"/>
                      <a:pt x="478" y="1294"/>
                    </a:cubicBezTo>
                    <a:cubicBezTo>
                      <a:pt x="478" y="1301"/>
                      <a:pt x="478" y="1301"/>
                      <a:pt x="478" y="1301"/>
                    </a:cubicBezTo>
                    <a:cubicBezTo>
                      <a:pt x="485" y="1301"/>
                      <a:pt x="485" y="1301"/>
                      <a:pt x="485" y="1301"/>
                    </a:cubicBezTo>
                    <a:cubicBezTo>
                      <a:pt x="485" y="1294"/>
                      <a:pt x="485" y="1294"/>
                      <a:pt x="485" y="1294"/>
                    </a:cubicBezTo>
                    <a:moveTo>
                      <a:pt x="499" y="1294"/>
                    </a:moveTo>
                    <a:cubicBezTo>
                      <a:pt x="492" y="1294"/>
                      <a:pt x="492" y="1294"/>
                      <a:pt x="492" y="1294"/>
                    </a:cubicBezTo>
                    <a:cubicBezTo>
                      <a:pt x="492" y="1301"/>
                      <a:pt x="492" y="1301"/>
                      <a:pt x="492" y="1301"/>
                    </a:cubicBezTo>
                    <a:cubicBezTo>
                      <a:pt x="499" y="1301"/>
                      <a:pt x="499" y="1301"/>
                      <a:pt x="499" y="1301"/>
                    </a:cubicBezTo>
                    <a:cubicBezTo>
                      <a:pt x="499" y="1294"/>
                      <a:pt x="499" y="1294"/>
                      <a:pt x="499" y="1294"/>
                    </a:cubicBezTo>
                    <a:moveTo>
                      <a:pt x="514" y="1294"/>
                    </a:moveTo>
                    <a:cubicBezTo>
                      <a:pt x="507" y="1294"/>
                      <a:pt x="507" y="1294"/>
                      <a:pt x="507" y="1294"/>
                    </a:cubicBezTo>
                    <a:cubicBezTo>
                      <a:pt x="507" y="1301"/>
                      <a:pt x="507" y="1301"/>
                      <a:pt x="507" y="1301"/>
                    </a:cubicBezTo>
                    <a:cubicBezTo>
                      <a:pt x="514" y="1301"/>
                      <a:pt x="514" y="1301"/>
                      <a:pt x="514" y="1301"/>
                    </a:cubicBezTo>
                    <a:cubicBezTo>
                      <a:pt x="514" y="1294"/>
                      <a:pt x="514" y="1294"/>
                      <a:pt x="514" y="1294"/>
                    </a:cubicBezTo>
                    <a:moveTo>
                      <a:pt x="529" y="1294"/>
                    </a:moveTo>
                    <a:cubicBezTo>
                      <a:pt x="522" y="1294"/>
                      <a:pt x="522" y="1294"/>
                      <a:pt x="522" y="1294"/>
                    </a:cubicBezTo>
                    <a:cubicBezTo>
                      <a:pt x="522" y="1301"/>
                      <a:pt x="522" y="1301"/>
                      <a:pt x="522" y="1301"/>
                    </a:cubicBezTo>
                    <a:cubicBezTo>
                      <a:pt x="529" y="1301"/>
                      <a:pt x="529" y="1301"/>
                      <a:pt x="529" y="1301"/>
                    </a:cubicBezTo>
                    <a:cubicBezTo>
                      <a:pt x="529" y="1294"/>
                      <a:pt x="529" y="1294"/>
                      <a:pt x="529" y="1294"/>
                    </a:cubicBezTo>
                    <a:moveTo>
                      <a:pt x="544" y="1294"/>
                    </a:moveTo>
                    <a:cubicBezTo>
                      <a:pt x="537" y="1294"/>
                      <a:pt x="537" y="1294"/>
                      <a:pt x="537" y="1294"/>
                    </a:cubicBezTo>
                    <a:cubicBezTo>
                      <a:pt x="537" y="1301"/>
                      <a:pt x="537" y="1301"/>
                      <a:pt x="537" y="1301"/>
                    </a:cubicBezTo>
                    <a:cubicBezTo>
                      <a:pt x="544" y="1301"/>
                      <a:pt x="544" y="1301"/>
                      <a:pt x="544" y="1301"/>
                    </a:cubicBezTo>
                    <a:cubicBezTo>
                      <a:pt x="544" y="1294"/>
                      <a:pt x="544" y="1294"/>
                      <a:pt x="544" y="1294"/>
                    </a:cubicBezTo>
                    <a:moveTo>
                      <a:pt x="204" y="1279"/>
                    </a:moveTo>
                    <a:cubicBezTo>
                      <a:pt x="197" y="1279"/>
                      <a:pt x="197" y="1279"/>
                      <a:pt x="197" y="1279"/>
                    </a:cubicBezTo>
                    <a:cubicBezTo>
                      <a:pt x="197" y="1286"/>
                      <a:pt x="197" y="1286"/>
                      <a:pt x="197" y="1286"/>
                    </a:cubicBezTo>
                    <a:cubicBezTo>
                      <a:pt x="204" y="1286"/>
                      <a:pt x="204" y="1286"/>
                      <a:pt x="204" y="1286"/>
                    </a:cubicBezTo>
                    <a:cubicBezTo>
                      <a:pt x="204" y="1279"/>
                      <a:pt x="204" y="1279"/>
                      <a:pt x="204" y="1279"/>
                    </a:cubicBezTo>
                    <a:moveTo>
                      <a:pt x="219" y="1279"/>
                    </a:moveTo>
                    <a:cubicBezTo>
                      <a:pt x="212" y="1279"/>
                      <a:pt x="212" y="1279"/>
                      <a:pt x="212" y="1279"/>
                    </a:cubicBezTo>
                    <a:cubicBezTo>
                      <a:pt x="212" y="1286"/>
                      <a:pt x="212" y="1286"/>
                      <a:pt x="212" y="1286"/>
                    </a:cubicBezTo>
                    <a:cubicBezTo>
                      <a:pt x="219" y="1286"/>
                      <a:pt x="219" y="1286"/>
                      <a:pt x="219" y="1286"/>
                    </a:cubicBezTo>
                    <a:cubicBezTo>
                      <a:pt x="219" y="1279"/>
                      <a:pt x="219" y="1279"/>
                      <a:pt x="219" y="1279"/>
                    </a:cubicBezTo>
                    <a:moveTo>
                      <a:pt x="234" y="1279"/>
                    </a:moveTo>
                    <a:cubicBezTo>
                      <a:pt x="227" y="1279"/>
                      <a:pt x="227" y="1279"/>
                      <a:pt x="227" y="1279"/>
                    </a:cubicBezTo>
                    <a:cubicBezTo>
                      <a:pt x="227" y="1286"/>
                      <a:pt x="227" y="1286"/>
                      <a:pt x="227" y="1286"/>
                    </a:cubicBezTo>
                    <a:cubicBezTo>
                      <a:pt x="234" y="1286"/>
                      <a:pt x="234" y="1286"/>
                      <a:pt x="234" y="1286"/>
                    </a:cubicBezTo>
                    <a:cubicBezTo>
                      <a:pt x="234" y="1279"/>
                      <a:pt x="234" y="1279"/>
                      <a:pt x="234" y="1279"/>
                    </a:cubicBezTo>
                    <a:moveTo>
                      <a:pt x="249" y="1279"/>
                    </a:moveTo>
                    <a:cubicBezTo>
                      <a:pt x="242" y="1279"/>
                      <a:pt x="242" y="1279"/>
                      <a:pt x="242" y="1279"/>
                    </a:cubicBezTo>
                    <a:cubicBezTo>
                      <a:pt x="242" y="1286"/>
                      <a:pt x="242" y="1286"/>
                      <a:pt x="242" y="1286"/>
                    </a:cubicBezTo>
                    <a:cubicBezTo>
                      <a:pt x="249" y="1286"/>
                      <a:pt x="249" y="1286"/>
                      <a:pt x="249" y="1286"/>
                    </a:cubicBezTo>
                    <a:cubicBezTo>
                      <a:pt x="249" y="1279"/>
                      <a:pt x="249" y="1279"/>
                      <a:pt x="249" y="1279"/>
                    </a:cubicBezTo>
                    <a:moveTo>
                      <a:pt x="263" y="1279"/>
                    </a:moveTo>
                    <a:cubicBezTo>
                      <a:pt x="256" y="1279"/>
                      <a:pt x="256" y="1279"/>
                      <a:pt x="256" y="1279"/>
                    </a:cubicBezTo>
                    <a:cubicBezTo>
                      <a:pt x="256" y="1286"/>
                      <a:pt x="256" y="1286"/>
                      <a:pt x="256" y="1286"/>
                    </a:cubicBezTo>
                    <a:cubicBezTo>
                      <a:pt x="263" y="1286"/>
                      <a:pt x="263" y="1286"/>
                      <a:pt x="263" y="1286"/>
                    </a:cubicBezTo>
                    <a:cubicBezTo>
                      <a:pt x="263" y="1279"/>
                      <a:pt x="263" y="1279"/>
                      <a:pt x="263" y="1279"/>
                    </a:cubicBezTo>
                    <a:moveTo>
                      <a:pt x="278" y="1279"/>
                    </a:moveTo>
                    <a:cubicBezTo>
                      <a:pt x="271" y="1279"/>
                      <a:pt x="271" y="1279"/>
                      <a:pt x="271" y="1279"/>
                    </a:cubicBezTo>
                    <a:cubicBezTo>
                      <a:pt x="271" y="1286"/>
                      <a:pt x="271" y="1286"/>
                      <a:pt x="271" y="1286"/>
                    </a:cubicBezTo>
                    <a:cubicBezTo>
                      <a:pt x="278" y="1286"/>
                      <a:pt x="278" y="1286"/>
                      <a:pt x="278" y="1286"/>
                    </a:cubicBezTo>
                    <a:cubicBezTo>
                      <a:pt x="278" y="1279"/>
                      <a:pt x="278" y="1279"/>
                      <a:pt x="278" y="1279"/>
                    </a:cubicBezTo>
                    <a:moveTo>
                      <a:pt x="293" y="1279"/>
                    </a:moveTo>
                    <a:cubicBezTo>
                      <a:pt x="286" y="1279"/>
                      <a:pt x="286" y="1279"/>
                      <a:pt x="286" y="1279"/>
                    </a:cubicBezTo>
                    <a:cubicBezTo>
                      <a:pt x="286" y="1286"/>
                      <a:pt x="286" y="1286"/>
                      <a:pt x="286" y="1286"/>
                    </a:cubicBezTo>
                    <a:cubicBezTo>
                      <a:pt x="293" y="1286"/>
                      <a:pt x="293" y="1286"/>
                      <a:pt x="293" y="1286"/>
                    </a:cubicBezTo>
                    <a:cubicBezTo>
                      <a:pt x="293" y="1279"/>
                      <a:pt x="293" y="1279"/>
                      <a:pt x="293" y="1279"/>
                    </a:cubicBezTo>
                    <a:moveTo>
                      <a:pt x="308" y="1279"/>
                    </a:moveTo>
                    <a:cubicBezTo>
                      <a:pt x="301" y="1279"/>
                      <a:pt x="301" y="1279"/>
                      <a:pt x="301" y="1279"/>
                    </a:cubicBezTo>
                    <a:cubicBezTo>
                      <a:pt x="301" y="1286"/>
                      <a:pt x="301" y="1286"/>
                      <a:pt x="301" y="1286"/>
                    </a:cubicBezTo>
                    <a:cubicBezTo>
                      <a:pt x="308" y="1286"/>
                      <a:pt x="308" y="1286"/>
                      <a:pt x="308" y="1286"/>
                    </a:cubicBezTo>
                    <a:cubicBezTo>
                      <a:pt x="308" y="1279"/>
                      <a:pt x="308" y="1279"/>
                      <a:pt x="308" y="1279"/>
                    </a:cubicBezTo>
                    <a:moveTo>
                      <a:pt x="322" y="1279"/>
                    </a:moveTo>
                    <a:cubicBezTo>
                      <a:pt x="315" y="1279"/>
                      <a:pt x="315" y="1279"/>
                      <a:pt x="315" y="1279"/>
                    </a:cubicBezTo>
                    <a:cubicBezTo>
                      <a:pt x="315" y="1286"/>
                      <a:pt x="315" y="1286"/>
                      <a:pt x="315" y="1286"/>
                    </a:cubicBezTo>
                    <a:cubicBezTo>
                      <a:pt x="322" y="1286"/>
                      <a:pt x="322" y="1286"/>
                      <a:pt x="322" y="1286"/>
                    </a:cubicBezTo>
                    <a:cubicBezTo>
                      <a:pt x="322" y="1279"/>
                      <a:pt x="322" y="1279"/>
                      <a:pt x="322" y="1279"/>
                    </a:cubicBezTo>
                    <a:moveTo>
                      <a:pt x="337" y="1279"/>
                    </a:moveTo>
                    <a:cubicBezTo>
                      <a:pt x="330" y="1279"/>
                      <a:pt x="330" y="1279"/>
                      <a:pt x="330" y="1279"/>
                    </a:cubicBezTo>
                    <a:cubicBezTo>
                      <a:pt x="330" y="1286"/>
                      <a:pt x="330" y="1286"/>
                      <a:pt x="330" y="1286"/>
                    </a:cubicBezTo>
                    <a:cubicBezTo>
                      <a:pt x="337" y="1286"/>
                      <a:pt x="337" y="1286"/>
                      <a:pt x="337" y="1286"/>
                    </a:cubicBezTo>
                    <a:cubicBezTo>
                      <a:pt x="337" y="1279"/>
                      <a:pt x="337" y="1279"/>
                      <a:pt x="337" y="1279"/>
                    </a:cubicBezTo>
                    <a:moveTo>
                      <a:pt x="352" y="1279"/>
                    </a:moveTo>
                    <a:cubicBezTo>
                      <a:pt x="345" y="1279"/>
                      <a:pt x="345" y="1279"/>
                      <a:pt x="345" y="1279"/>
                    </a:cubicBezTo>
                    <a:cubicBezTo>
                      <a:pt x="345" y="1286"/>
                      <a:pt x="345" y="1286"/>
                      <a:pt x="345" y="1286"/>
                    </a:cubicBezTo>
                    <a:cubicBezTo>
                      <a:pt x="352" y="1286"/>
                      <a:pt x="352" y="1286"/>
                      <a:pt x="352" y="1286"/>
                    </a:cubicBezTo>
                    <a:cubicBezTo>
                      <a:pt x="352" y="1279"/>
                      <a:pt x="352" y="1279"/>
                      <a:pt x="352" y="1279"/>
                    </a:cubicBezTo>
                    <a:moveTo>
                      <a:pt x="367" y="1279"/>
                    </a:moveTo>
                    <a:cubicBezTo>
                      <a:pt x="360" y="1279"/>
                      <a:pt x="360" y="1279"/>
                      <a:pt x="360" y="1279"/>
                    </a:cubicBezTo>
                    <a:cubicBezTo>
                      <a:pt x="360" y="1286"/>
                      <a:pt x="360" y="1286"/>
                      <a:pt x="360" y="1286"/>
                    </a:cubicBezTo>
                    <a:cubicBezTo>
                      <a:pt x="367" y="1286"/>
                      <a:pt x="367" y="1286"/>
                      <a:pt x="367" y="1286"/>
                    </a:cubicBezTo>
                    <a:cubicBezTo>
                      <a:pt x="367" y="1279"/>
                      <a:pt x="367" y="1279"/>
                      <a:pt x="367" y="1279"/>
                    </a:cubicBezTo>
                    <a:moveTo>
                      <a:pt x="381" y="1279"/>
                    </a:moveTo>
                    <a:cubicBezTo>
                      <a:pt x="374" y="1279"/>
                      <a:pt x="374" y="1279"/>
                      <a:pt x="374" y="1279"/>
                    </a:cubicBezTo>
                    <a:cubicBezTo>
                      <a:pt x="374" y="1286"/>
                      <a:pt x="374" y="1286"/>
                      <a:pt x="374" y="1286"/>
                    </a:cubicBezTo>
                    <a:cubicBezTo>
                      <a:pt x="381" y="1286"/>
                      <a:pt x="381" y="1286"/>
                      <a:pt x="381" y="1286"/>
                    </a:cubicBezTo>
                    <a:cubicBezTo>
                      <a:pt x="381" y="1279"/>
                      <a:pt x="381" y="1279"/>
                      <a:pt x="381" y="1279"/>
                    </a:cubicBezTo>
                    <a:moveTo>
                      <a:pt x="396" y="1279"/>
                    </a:moveTo>
                    <a:cubicBezTo>
                      <a:pt x="389" y="1279"/>
                      <a:pt x="389" y="1279"/>
                      <a:pt x="389" y="1279"/>
                    </a:cubicBezTo>
                    <a:cubicBezTo>
                      <a:pt x="389" y="1286"/>
                      <a:pt x="389" y="1286"/>
                      <a:pt x="389" y="1286"/>
                    </a:cubicBezTo>
                    <a:cubicBezTo>
                      <a:pt x="396" y="1286"/>
                      <a:pt x="396" y="1286"/>
                      <a:pt x="396" y="1286"/>
                    </a:cubicBezTo>
                    <a:cubicBezTo>
                      <a:pt x="396" y="1279"/>
                      <a:pt x="396" y="1279"/>
                      <a:pt x="396" y="1279"/>
                    </a:cubicBezTo>
                    <a:moveTo>
                      <a:pt x="411" y="1279"/>
                    </a:moveTo>
                    <a:cubicBezTo>
                      <a:pt x="404" y="1279"/>
                      <a:pt x="404" y="1279"/>
                      <a:pt x="404" y="1279"/>
                    </a:cubicBezTo>
                    <a:cubicBezTo>
                      <a:pt x="404" y="1286"/>
                      <a:pt x="404" y="1286"/>
                      <a:pt x="404" y="1286"/>
                    </a:cubicBezTo>
                    <a:cubicBezTo>
                      <a:pt x="411" y="1286"/>
                      <a:pt x="411" y="1286"/>
                      <a:pt x="411" y="1286"/>
                    </a:cubicBezTo>
                    <a:cubicBezTo>
                      <a:pt x="411" y="1279"/>
                      <a:pt x="411" y="1279"/>
                      <a:pt x="411" y="1279"/>
                    </a:cubicBezTo>
                    <a:moveTo>
                      <a:pt x="426" y="1279"/>
                    </a:moveTo>
                    <a:cubicBezTo>
                      <a:pt x="419" y="1279"/>
                      <a:pt x="419" y="1279"/>
                      <a:pt x="419" y="1279"/>
                    </a:cubicBezTo>
                    <a:cubicBezTo>
                      <a:pt x="419" y="1286"/>
                      <a:pt x="419" y="1286"/>
                      <a:pt x="419" y="1286"/>
                    </a:cubicBezTo>
                    <a:cubicBezTo>
                      <a:pt x="426" y="1286"/>
                      <a:pt x="426" y="1286"/>
                      <a:pt x="426" y="1286"/>
                    </a:cubicBezTo>
                    <a:cubicBezTo>
                      <a:pt x="426" y="1279"/>
                      <a:pt x="426" y="1279"/>
                      <a:pt x="426" y="1279"/>
                    </a:cubicBezTo>
                    <a:moveTo>
                      <a:pt x="440" y="1279"/>
                    </a:moveTo>
                    <a:cubicBezTo>
                      <a:pt x="433" y="1279"/>
                      <a:pt x="433" y="1279"/>
                      <a:pt x="433" y="1279"/>
                    </a:cubicBezTo>
                    <a:cubicBezTo>
                      <a:pt x="433" y="1286"/>
                      <a:pt x="433" y="1286"/>
                      <a:pt x="433" y="1286"/>
                    </a:cubicBezTo>
                    <a:cubicBezTo>
                      <a:pt x="440" y="1286"/>
                      <a:pt x="440" y="1286"/>
                      <a:pt x="440" y="1286"/>
                    </a:cubicBezTo>
                    <a:cubicBezTo>
                      <a:pt x="440" y="1279"/>
                      <a:pt x="440" y="1279"/>
                      <a:pt x="440" y="1279"/>
                    </a:cubicBezTo>
                    <a:moveTo>
                      <a:pt x="455" y="1279"/>
                    </a:moveTo>
                    <a:cubicBezTo>
                      <a:pt x="448" y="1279"/>
                      <a:pt x="448" y="1279"/>
                      <a:pt x="448" y="1279"/>
                    </a:cubicBezTo>
                    <a:cubicBezTo>
                      <a:pt x="448" y="1286"/>
                      <a:pt x="448" y="1286"/>
                      <a:pt x="448" y="1286"/>
                    </a:cubicBezTo>
                    <a:cubicBezTo>
                      <a:pt x="455" y="1286"/>
                      <a:pt x="455" y="1286"/>
                      <a:pt x="455" y="1286"/>
                    </a:cubicBezTo>
                    <a:cubicBezTo>
                      <a:pt x="455" y="1279"/>
                      <a:pt x="455" y="1279"/>
                      <a:pt x="455" y="1279"/>
                    </a:cubicBezTo>
                    <a:moveTo>
                      <a:pt x="470" y="1279"/>
                    </a:moveTo>
                    <a:cubicBezTo>
                      <a:pt x="463" y="1279"/>
                      <a:pt x="463" y="1279"/>
                      <a:pt x="463" y="1279"/>
                    </a:cubicBezTo>
                    <a:cubicBezTo>
                      <a:pt x="463" y="1286"/>
                      <a:pt x="463" y="1286"/>
                      <a:pt x="463" y="1286"/>
                    </a:cubicBezTo>
                    <a:cubicBezTo>
                      <a:pt x="470" y="1286"/>
                      <a:pt x="470" y="1286"/>
                      <a:pt x="470" y="1286"/>
                    </a:cubicBezTo>
                    <a:cubicBezTo>
                      <a:pt x="470" y="1279"/>
                      <a:pt x="470" y="1279"/>
                      <a:pt x="470" y="1279"/>
                    </a:cubicBezTo>
                    <a:moveTo>
                      <a:pt x="485" y="1279"/>
                    </a:moveTo>
                    <a:cubicBezTo>
                      <a:pt x="478" y="1279"/>
                      <a:pt x="478" y="1279"/>
                      <a:pt x="478" y="1279"/>
                    </a:cubicBezTo>
                    <a:cubicBezTo>
                      <a:pt x="478" y="1286"/>
                      <a:pt x="478" y="1286"/>
                      <a:pt x="478" y="1286"/>
                    </a:cubicBezTo>
                    <a:cubicBezTo>
                      <a:pt x="485" y="1286"/>
                      <a:pt x="485" y="1286"/>
                      <a:pt x="485" y="1286"/>
                    </a:cubicBezTo>
                    <a:cubicBezTo>
                      <a:pt x="485" y="1279"/>
                      <a:pt x="485" y="1279"/>
                      <a:pt x="485" y="1279"/>
                    </a:cubicBezTo>
                    <a:moveTo>
                      <a:pt x="499" y="1279"/>
                    </a:moveTo>
                    <a:cubicBezTo>
                      <a:pt x="492" y="1279"/>
                      <a:pt x="492" y="1279"/>
                      <a:pt x="492" y="1279"/>
                    </a:cubicBezTo>
                    <a:cubicBezTo>
                      <a:pt x="492" y="1286"/>
                      <a:pt x="492" y="1286"/>
                      <a:pt x="492" y="1286"/>
                    </a:cubicBezTo>
                    <a:cubicBezTo>
                      <a:pt x="499" y="1286"/>
                      <a:pt x="499" y="1286"/>
                      <a:pt x="499" y="1286"/>
                    </a:cubicBezTo>
                    <a:cubicBezTo>
                      <a:pt x="499" y="1279"/>
                      <a:pt x="499" y="1279"/>
                      <a:pt x="499" y="1279"/>
                    </a:cubicBezTo>
                    <a:moveTo>
                      <a:pt x="514" y="1279"/>
                    </a:moveTo>
                    <a:cubicBezTo>
                      <a:pt x="507" y="1279"/>
                      <a:pt x="507" y="1279"/>
                      <a:pt x="507" y="1279"/>
                    </a:cubicBezTo>
                    <a:cubicBezTo>
                      <a:pt x="507" y="1286"/>
                      <a:pt x="507" y="1286"/>
                      <a:pt x="507" y="1286"/>
                    </a:cubicBezTo>
                    <a:cubicBezTo>
                      <a:pt x="514" y="1286"/>
                      <a:pt x="514" y="1286"/>
                      <a:pt x="514" y="1286"/>
                    </a:cubicBezTo>
                    <a:cubicBezTo>
                      <a:pt x="514" y="1279"/>
                      <a:pt x="514" y="1279"/>
                      <a:pt x="514" y="1279"/>
                    </a:cubicBezTo>
                    <a:moveTo>
                      <a:pt x="529" y="1279"/>
                    </a:moveTo>
                    <a:cubicBezTo>
                      <a:pt x="522" y="1279"/>
                      <a:pt x="522" y="1279"/>
                      <a:pt x="522" y="1279"/>
                    </a:cubicBezTo>
                    <a:cubicBezTo>
                      <a:pt x="522" y="1286"/>
                      <a:pt x="522" y="1286"/>
                      <a:pt x="522" y="1286"/>
                    </a:cubicBezTo>
                    <a:cubicBezTo>
                      <a:pt x="529" y="1286"/>
                      <a:pt x="529" y="1286"/>
                      <a:pt x="529" y="1286"/>
                    </a:cubicBezTo>
                    <a:cubicBezTo>
                      <a:pt x="529" y="1279"/>
                      <a:pt x="529" y="1279"/>
                      <a:pt x="529" y="1279"/>
                    </a:cubicBezTo>
                    <a:moveTo>
                      <a:pt x="544" y="1279"/>
                    </a:moveTo>
                    <a:cubicBezTo>
                      <a:pt x="537" y="1279"/>
                      <a:pt x="537" y="1279"/>
                      <a:pt x="537" y="1279"/>
                    </a:cubicBezTo>
                    <a:cubicBezTo>
                      <a:pt x="537" y="1286"/>
                      <a:pt x="537" y="1286"/>
                      <a:pt x="537" y="1286"/>
                    </a:cubicBezTo>
                    <a:cubicBezTo>
                      <a:pt x="544" y="1286"/>
                      <a:pt x="544" y="1286"/>
                      <a:pt x="544" y="1286"/>
                    </a:cubicBezTo>
                    <a:cubicBezTo>
                      <a:pt x="544" y="1279"/>
                      <a:pt x="544" y="1279"/>
                      <a:pt x="544" y="1279"/>
                    </a:cubicBezTo>
                    <a:moveTo>
                      <a:pt x="204" y="1264"/>
                    </a:moveTo>
                    <a:cubicBezTo>
                      <a:pt x="197" y="1264"/>
                      <a:pt x="197" y="1264"/>
                      <a:pt x="197" y="1264"/>
                    </a:cubicBezTo>
                    <a:cubicBezTo>
                      <a:pt x="197" y="1271"/>
                      <a:pt x="197" y="1271"/>
                      <a:pt x="197" y="1271"/>
                    </a:cubicBezTo>
                    <a:cubicBezTo>
                      <a:pt x="204" y="1271"/>
                      <a:pt x="204" y="1271"/>
                      <a:pt x="204" y="1271"/>
                    </a:cubicBezTo>
                    <a:cubicBezTo>
                      <a:pt x="204" y="1264"/>
                      <a:pt x="204" y="1264"/>
                      <a:pt x="204" y="1264"/>
                    </a:cubicBezTo>
                    <a:moveTo>
                      <a:pt x="219" y="1264"/>
                    </a:moveTo>
                    <a:cubicBezTo>
                      <a:pt x="212" y="1264"/>
                      <a:pt x="212" y="1264"/>
                      <a:pt x="212" y="1264"/>
                    </a:cubicBezTo>
                    <a:cubicBezTo>
                      <a:pt x="212" y="1271"/>
                      <a:pt x="212" y="1271"/>
                      <a:pt x="212" y="1271"/>
                    </a:cubicBezTo>
                    <a:cubicBezTo>
                      <a:pt x="219" y="1271"/>
                      <a:pt x="219" y="1271"/>
                      <a:pt x="219" y="1271"/>
                    </a:cubicBezTo>
                    <a:cubicBezTo>
                      <a:pt x="219" y="1264"/>
                      <a:pt x="219" y="1264"/>
                      <a:pt x="219" y="1264"/>
                    </a:cubicBezTo>
                    <a:moveTo>
                      <a:pt x="234" y="1264"/>
                    </a:moveTo>
                    <a:cubicBezTo>
                      <a:pt x="227" y="1264"/>
                      <a:pt x="227" y="1264"/>
                      <a:pt x="227" y="1264"/>
                    </a:cubicBezTo>
                    <a:cubicBezTo>
                      <a:pt x="227" y="1271"/>
                      <a:pt x="227" y="1271"/>
                      <a:pt x="227" y="1271"/>
                    </a:cubicBezTo>
                    <a:cubicBezTo>
                      <a:pt x="234" y="1271"/>
                      <a:pt x="234" y="1271"/>
                      <a:pt x="234" y="1271"/>
                    </a:cubicBezTo>
                    <a:cubicBezTo>
                      <a:pt x="234" y="1264"/>
                      <a:pt x="234" y="1264"/>
                      <a:pt x="234" y="1264"/>
                    </a:cubicBezTo>
                    <a:moveTo>
                      <a:pt x="249" y="1264"/>
                    </a:moveTo>
                    <a:cubicBezTo>
                      <a:pt x="242" y="1264"/>
                      <a:pt x="242" y="1264"/>
                      <a:pt x="242" y="1264"/>
                    </a:cubicBezTo>
                    <a:cubicBezTo>
                      <a:pt x="242" y="1271"/>
                      <a:pt x="242" y="1271"/>
                      <a:pt x="242" y="1271"/>
                    </a:cubicBezTo>
                    <a:cubicBezTo>
                      <a:pt x="249" y="1271"/>
                      <a:pt x="249" y="1271"/>
                      <a:pt x="249" y="1271"/>
                    </a:cubicBezTo>
                    <a:cubicBezTo>
                      <a:pt x="249" y="1264"/>
                      <a:pt x="249" y="1264"/>
                      <a:pt x="249" y="1264"/>
                    </a:cubicBezTo>
                    <a:moveTo>
                      <a:pt x="263" y="1264"/>
                    </a:moveTo>
                    <a:cubicBezTo>
                      <a:pt x="256" y="1264"/>
                      <a:pt x="256" y="1264"/>
                      <a:pt x="256" y="1264"/>
                    </a:cubicBezTo>
                    <a:cubicBezTo>
                      <a:pt x="256" y="1271"/>
                      <a:pt x="256" y="1271"/>
                      <a:pt x="256" y="1271"/>
                    </a:cubicBezTo>
                    <a:cubicBezTo>
                      <a:pt x="263" y="1271"/>
                      <a:pt x="263" y="1271"/>
                      <a:pt x="263" y="1271"/>
                    </a:cubicBezTo>
                    <a:cubicBezTo>
                      <a:pt x="263" y="1264"/>
                      <a:pt x="263" y="1264"/>
                      <a:pt x="263" y="1264"/>
                    </a:cubicBezTo>
                    <a:moveTo>
                      <a:pt x="278" y="1264"/>
                    </a:moveTo>
                    <a:cubicBezTo>
                      <a:pt x="271" y="1264"/>
                      <a:pt x="271" y="1264"/>
                      <a:pt x="271" y="1264"/>
                    </a:cubicBezTo>
                    <a:cubicBezTo>
                      <a:pt x="271" y="1271"/>
                      <a:pt x="271" y="1271"/>
                      <a:pt x="271" y="1271"/>
                    </a:cubicBezTo>
                    <a:cubicBezTo>
                      <a:pt x="278" y="1271"/>
                      <a:pt x="278" y="1271"/>
                      <a:pt x="278" y="1271"/>
                    </a:cubicBezTo>
                    <a:cubicBezTo>
                      <a:pt x="278" y="1264"/>
                      <a:pt x="278" y="1264"/>
                      <a:pt x="278" y="1264"/>
                    </a:cubicBezTo>
                    <a:moveTo>
                      <a:pt x="293" y="1264"/>
                    </a:moveTo>
                    <a:cubicBezTo>
                      <a:pt x="286" y="1264"/>
                      <a:pt x="286" y="1264"/>
                      <a:pt x="286" y="1264"/>
                    </a:cubicBezTo>
                    <a:cubicBezTo>
                      <a:pt x="286" y="1271"/>
                      <a:pt x="286" y="1271"/>
                      <a:pt x="286" y="1271"/>
                    </a:cubicBezTo>
                    <a:cubicBezTo>
                      <a:pt x="293" y="1271"/>
                      <a:pt x="293" y="1271"/>
                      <a:pt x="293" y="1271"/>
                    </a:cubicBezTo>
                    <a:cubicBezTo>
                      <a:pt x="293" y="1264"/>
                      <a:pt x="293" y="1264"/>
                      <a:pt x="293" y="1264"/>
                    </a:cubicBezTo>
                    <a:moveTo>
                      <a:pt x="308" y="1264"/>
                    </a:moveTo>
                    <a:cubicBezTo>
                      <a:pt x="301" y="1264"/>
                      <a:pt x="301" y="1264"/>
                      <a:pt x="301" y="1264"/>
                    </a:cubicBezTo>
                    <a:cubicBezTo>
                      <a:pt x="301" y="1271"/>
                      <a:pt x="301" y="1271"/>
                      <a:pt x="301" y="1271"/>
                    </a:cubicBezTo>
                    <a:cubicBezTo>
                      <a:pt x="308" y="1271"/>
                      <a:pt x="308" y="1271"/>
                      <a:pt x="308" y="1271"/>
                    </a:cubicBezTo>
                    <a:cubicBezTo>
                      <a:pt x="308" y="1264"/>
                      <a:pt x="308" y="1264"/>
                      <a:pt x="308" y="1264"/>
                    </a:cubicBezTo>
                    <a:moveTo>
                      <a:pt x="322" y="1264"/>
                    </a:moveTo>
                    <a:cubicBezTo>
                      <a:pt x="315" y="1264"/>
                      <a:pt x="315" y="1264"/>
                      <a:pt x="315" y="1264"/>
                    </a:cubicBezTo>
                    <a:cubicBezTo>
                      <a:pt x="315" y="1271"/>
                      <a:pt x="315" y="1271"/>
                      <a:pt x="315" y="1271"/>
                    </a:cubicBezTo>
                    <a:cubicBezTo>
                      <a:pt x="322" y="1271"/>
                      <a:pt x="322" y="1271"/>
                      <a:pt x="322" y="1271"/>
                    </a:cubicBezTo>
                    <a:cubicBezTo>
                      <a:pt x="322" y="1264"/>
                      <a:pt x="322" y="1264"/>
                      <a:pt x="322" y="1264"/>
                    </a:cubicBezTo>
                    <a:moveTo>
                      <a:pt x="337" y="1264"/>
                    </a:moveTo>
                    <a:cubicBezTo>
                      <a:pt x="330" y="1264"/>
                      <a:pt x="330" y="1264"/>
                      <a:pt x="330" y="1264"/>
                    </a:cubicBezTo>
                    <a:cubicBezTo>
                      <a:pt x="330" y="1271"/>
                      <a:pt x="330" y="1271"/>
                      <a:pt x="330" y="1271"/>
                    </a:cubicBezTo>
                    <a:cubicBezTo>
                      <a:pt x="337" y="1271"/>
                      <a:pt x="337" y="1271"/>
                      <a:pt x="337" y="1271"/>
                    </a:cubicBezTo>
                    <a:cubicBezTo>
                      <a:pt x="337" y="1264"/>
                      <a:pt x="337" y="1264"/>
                      <a:pt x="337" y="1264"/>
                    </a:cubicBezTo>
                    <a:moveTo>
                      <a:pt x="352" y="1264"/>
                    </a:moveTo>
                    <a:cubicBezTo>
                      <a:pt x="345" y="1264"/>
                      <a:pt x="345" y="1264"/>
                      <a:pt x="345" y="1264"/>
                    </a:cubicBezTo>
                    <a:cubicBezTo>
                      <a:pt x="345" y="1271"/>
                      <a:pt x="345" y="1271"/>
                      <a:pt x="345" y="1271"/>
                    </a:cubicBezTo>
                    <a:cubicBezTo>
                      <a:pt x="352" y="1271"/>
                      <a:pt x="352" y="1271"/>
                      <a:pt x="352" y="1271"/>
                    </a:cubicBezTo>
                    <a:cubicBezTo>
                      <a:pt x="352" y="1264"/>
                      <a:pt x="352" y="1264"/>
                      <a:pt x="352" y="1264"/>
                    </a:cubicBezTo>
                    <a:moveTo>
                      <a:pt x="367" y="1264"/>
                    </a:moveTo>
                    <a:cubicBezTo>
                      <a:pt x="360" y="1264"/>
                      <a:pt x="360" y="1264"/>
                      <a:pt x="360" y="1264"/>
                    </a:cubicBezTo>
                    <a:cubicBezTo>
                      <a:pt x="360" y="1271"/>
                      <a:pt x="360" y="1271"/>
                      <a:pt x="360" y="1271"/>
                    </a:cubicBezTo>
                    <a:cubicBezTo>
                      <a:pt x="367" y="1271"/>
                      <a:pt x="367" y="1271"/>
                      <a:pt x="367" y="1271"/>
                    </a:cubicBezTo>
                    <a:cubicBezTo>
                      <a:pt x="367" y="1264"/>
                      <a:pt x="367" y="1264"/>
                      <a:pt x="367" y="1264"/>
                    </a:cubicBezTo>
                    <a:moveTo>
                      <a:pt x="381" y="1264"/>
                    </a:moveTo>
                    <a:cubicBezTo>
                      <a:pt x="374" y="1264"/>
                      <a:pt x="374" y="1264"/>
                      <a:pt x="374" y="1264"/>
                    </a:cubicBezTo>
                    <a:cubicBezTo>
                      <a:pt x="374" y="1271"/>
                      <a:pt x="374" y="1271"/>
                      <a:pt x="374" y="1271"/>
                    </a:cubicBezTo>
                    <a:cubicBezTo>
                      <a:pt x="381" y="1271"/>
                      <a:pt x="381" y="1271"/>
                      <a:pt x="381" y="1271"/>
                    </a:cubicBezTo>
                    <a:cubicBezTo>
                      <a:pt x="381" y="1264"/>
                      <a:pt x="381" y="1264"/>
                      <a:pt x="381" y="1264"/>
                    </a:cubicBezTo>
                    <a:moveTo>
                      <a:pt x="396" y="1264"/>
                    </a:moveTo>
                    <a:cubicBezTo>
                      <a:pt x="389" y="1264"/>
                      <a:pt x="389" y="1264"/>
                      <a:pt x="389" y="1264"/>
                    </a:cubicBezTo>
                    <a:cubicBezTo>
                      <a:pt x="389" y="1271"/>
                      <a:pt x="389" y="1271"/>
                      <a:pt x="389" y="1271"/>
                    </a:cubicBezTo>
                    <a:cubicBezTo>
                      <a:pt x="396" y="1271"/>
                      <a:pt x="396" y="1271"/>
                      <a:pt x="396" y="1271"/>
                    </a:cubicBezTo>
                    <a:cubicBezTo>
                      <a:pt x="396" y="1264"/>
                      <a:pt x="396" y="1264"/>
                      <a:pt x="396" y="1264"/>
                    </a:cubicBezTo>
                    <a:moveTo>
                      <a:pt x="411" y="1264"/>
                    </a:moveTo>
                    <a:cubicBezTo>
                      <a:pt x="404" y="1264"/>
                      <a:pt x="404" y="1264"/>
                      <a:pt x="404" y="1264"/>
                    </a:cubicBezTo>
                    <a:cubicBezTo>
                      <a:pt x="404" y="1271"/>
                      <a:pt x="404" y="1271"/>
                      <a:pt x="404" y="1271"/>
                    </a:cubicBezTo>
                    <a:cubicBezTo>
                      <a:pt x="411" y="1271"/>
                      <a:pt x="411" y="1271"/>
                      <a:pt x="411" y="1271"/>
                    </a:cubicBezTo>
                    <a:cubicBezTo>
                      <a:pt x="411" y="1264"/>
                      <a:pt x="411" y="1264"/>
                      <a:pt x="411" y="1264"/>
                    </a:cubicBezTo>
                    <a:moveTo>
                      <a:pt x="426" y="1264"/>
                    </a:moveTo>
                    <a:cubicBezTo>
                      <a:pt x="419" y="1264"/>
                      <a:pt x="419" y="1264"/>
                      <a:pt x="419" y="1264"/>
                    </a:cubicBezTo>
                    <a:cubicBezTo>
                      <a:pt x="419" y="1271"/>
                      <a:pt x="419" y="1271"/>
                      <a:pt x="419" y="1271"/>
                    </a:cubicBezTo>
                    <a:cubicBezTo>
                      <a:pt x="426" y="1271"/>
                      <a:pt x="426" y="1271"/>
                      <a:pt x="426" y="1271"/>
                    </a:cubicBezTo>
                    <a:cubicBezTo>
                      <a:pt x="426" y="1264"/>
                      <a:pt x="426" y="1264"/>
                      <a:pt x="426" y="1264"/>
                    </a:cubicBezTo>
                    <a:moveTo>
                      <a:pt x="440" y="1264"/>
                    </a:moveTo>
                    <a:cubicBezTo>
                      <a:pt x="433" y="1264"/>
                      <a:pt x="433" y="1264"/>
                      <a:pt x="433" y="1264"/>
                    </a:cubicBezTo>
                    <a:cubicBezTo>
                      <a:pt x="433" y="1271"/>
                      <a:pt x="433" y="1271"/>
                      <a:pt x="433" y="1271"/>
                    </a:cubicBezTo>
                    <a:cubicBezTo>
                      <a:pt x="440" y="1271"/>
                      <a:pt x="440" y="1271"/>
                      <a:pt x="440" y="1271"/>
                    </a:cubicBezTo>
                    <a:cubicBezTo>
                      <a:pt x="440" y="1264"/>
                      <a:pt x="440" y="1264"/>
                      <a:pt x="440" y="1264"/>
                    </a:cubicBezTo>
                    <a:moveTo>
                      <a:pt x="455" y="1264"/>
                    </a:moveTo>
                    <a:cubicBezTo>
                      <a:pt x="448" y="1264"/>
                      <a:pt x="448" y="1264"/>
                      <a:pt x="448" y="1264"/>
                    </a:cubicBezTo>
                    <a:cubicBezTo>
                      <a:pt x="448" y="1271"/>
                      <a:pt x="448" y="1271"/>
                      <a:pt x="448" y="1271"/>
                    </a:cubicBezTo>
                    <a:cubicBezTo>
                      <a:pt x="455" y="1271"/>
                      <a:pt x="455" y="1271"/>
                      <a:pt x="455" y="1271"/>
                    </a:cubicBezTo>
                    <a:cubicBezTo>
                      <a:pt x="455" y="1264"/>
                      <a:pt x="455" y="1264"/>
                      <a:pt x="455" y="1264"/>
                    </a:cubicBezTo>
                    <a:moveTo>
                      <a:pt x="470" y="1264"/>
                    </a:moveTo>
                    <a:cubicBezTo>
                      <a:pt x="463" y="1264"/>
                      <a:pt x="463" y="1264"/>
                      <a:pt x="463" y="1264"/>
                    </a:cubicBezTo>
                    <a:cubicBezTo>
                      <a:pt x="463" y="1271"/>
                      <a:pt x="463" y="1271"/>
                      <a:pt x="463" y="1271"/>
                    </a:cubicBezTo>
                    <a:cubicBezTo>
                      <a:pt x="470" y="1271"/>
                      <a:pt x="470" y="1271"/>
                      <a:pt x="470" y="1271"/>
                    </a:cubicBezTo>
                    <a:cubicBezTo>
                      <a:pt x="470" y="1264"/>
                      <a:pt x="470" y="1264"/>
                      <a:pt x="470" y="1264"/>
                    </a:cubicBezTo>
                    <a:moveTo>
                      <a:pt x="485" y="1264"/>
                    </a:moveTo>
                    <a:cubicBezTo>
                      <a:pt x="478" y="1264"/>
                      <a:pt x="478" y="1264"/>
                      <a:pt x="478" y="1264"/>
                    </a:cubicBezTo>
                    <a:cubicBezTo>
                      <a:pt x="478" y="1271"/>
                      <a:pt x="478" y="1271"/>
                      <a:pt x="478" y="1271"/>
                    </a:cubicBezTo>
                    <a:cubicBezTo>
                      <a:pt x="485" y="1271"/>
                      <a:pt x="485" y="1271"/>
                      <a:pt x="485" y="1271"/>
                    </a:cubicBezTo>
                    <a:cubicBezTo>
                      <a:pt x="485" y="1264"/>
                      <a:pt x="485" y="1264"/>
                      <a:pt x="485" y="1264"/>
                    </a:cubicBezTo>
                    <a:moveTo>
                      <a:pt x="499" y="1264"/>
                    </a:moveTo>
                    <a:cubicBezTo>
                      <a:pt x="492" y="1264"/>
                      <a:pt x="492" y="1264"/>
                      <a:pt x="492" y="1264"/>
                    </a:cubicBezTo>
                    <a:cubicBezTo>
                      <a:pt x="492" y="1271"/>
                      <a:pt x="492" y="1271"/>
                      <a:pt x="492" y="1271"/>
                    </a:cubicBezTo>
                    <a:cubicBezTo>
                      <a:pt x="499" y="1271"/>
                      <a:pt x="499" y="1271"/>
                      <a:pt x="499" y="1271"/>
                    </a:cubicBezTo>
                    <a:cubicBezTo>
                      <a:pt x="499" y="1264"/>
                      <a:pt x="499" y="1264"/>
                      <a:pt x="499" y="1264"/>
                    </a:cubicBezTo>
                    <a:moveTo>
                      <a:pt x="514" y="1264"/>
                    </a:moveTo>
                    <a:cubicBezTo>
                      <a:pt x="507" y="1264"/>
                      <a:pt x="507" y="1264"/>
                      <a:pt x="507" y="1264"/>
                    </a:cubicBezTo>
                    <a:cubicBezTo>
                      <a:pt x="507" y="1271"/>
                      <a:pt x="507" y="1271"/>
                      <a:pt x="507" y="1271"/>
                    </a:cubicBezTo>
                    <a:cubicBezTo>
                      <a:pt x="514" y="1271"/>
                      <a:pt x="514" y="1271"/>
                      <a:pt x="514" y="1271"/>
                    </a:cubicBezTo>
                    <a:cubicBezTo>
                      <a:pt x="514" y="1264"/>
                      <a:pt x="514" y="1264"/>
                      <a:pt x="514" y="1264"/>
                    </a:cubicBezTo>
                    <a:moveTo>
                      <a:pt x="529" y="1264"/>
                    </a:moveTo>
                    <a:cubicBezTo>
                      <a:pt x="522" y="1264"/>
                      <a:pt x="522" y="1264"/>
                      <a:pt x="522" y="1264"/>
                    </a:cubicBezTo>
                    <a:cubicBezTo>
                      <a:pt x="522" y="1271"/>
                      <a:pt x="522" y="1271"/>
                      <a:pt x="522" y="1271"/>
                    </a:cubicBezTo>
                    <a:cubicBezTo>
                      <a:pt x="529" y="1271"/>
                      <a:pt x="529" y="1271"/>
                      <a:pt x="529" y="1271"/>
                    </a:cubicBezTo>
                    <a:cubicBezTo>
                      <a:pt x="529" y="1264"/>
                      <a:pt x="529" y="1264"/>
                      <a:pt x="529" y="1264"/>
                    </a:cubicBezTo>
                    <a:moveTo>
                      <a:pt x="544" y="1264"/>
                    </a:moveTo>
                    <a:cubicBezTo>
                      <a:pt x="537" y="1264"/>
                      <a:pt x="537" y="1264"/>
                      <a:pt x="537" y="1264"/>
                    </a:cubicBezTo>
                    <a:cubicBezTo>
                      <a:pt x="537" y="1271"/>
                      <a:pt x="537" y="1271"/>
                      <a:pt x="537" y="1271"/>
                    </a:cubicBezTo>
                    <a:cubicBezTo>
                      <a:pt x="544" y="1271"/>
                      <a:pt x="544" y="1271"/>
                      <a:pt x="544" y="1271"/>
                    </a:cubicBezTo>
                    <a:cubicBezTo>
                      <a:pt x="544" y="1264"/>
                      <a:pt x="544" y="1264"/>
                      <a:pt x="544" y="1264"/>
                    </a:cubicBezTo>
                    <a:moveTo>
                      <a:pt x="190" y="1249"/>
                    </a:moveTo>
                    <a:cubicBezTo>
                      <a:pt x="183" y="1249"/>
                      <a:pt x="183" y="1249"/>
                      <a:pt x="183" y="1249"/>
                    </a:cubicBezTo>
                    <a:cubicBezTo>
                      <a:pt x="183" y="1256"/>
                      <a:pt x="183" y="1256"/>
                      <a:pt x="183" y="1256"/>
                    </a:cubicBezTo>
                    <a:cubicBezTo>
                      <a:pt x="190" y="1256"/>
                      <a:pt x="190" y="1256"/>
                      <a:pt x="190" y="1256"/>
                    </a:cubicBezTo>
                    <a:cubicBezTo>
                      <a:pt x="190" y="1249"/>
                      <a:pt x="190" y="1249"/>
                      <a:pt x="190" y="1249"/>
                    </a:cubicBezTo>
                    <a:moveTo>
                      <a:pt x="204" y="1249"/>
                    </a:moveTo>
                    <a:cubicBezTo>
                      <a:pt x="197" y="1249"/>
                      <a:pt x="197" y="1249"/>
                      <a:pt x="197" y="1249"/>
                    </a:cubicBezTo>
                    <a:cubicBezTo>
                      <a:pt x="197" y="1256"/>
                      <a:pt x="197" y="1256"/>
                      <a:pt x="197" y="1256"/>
                    </a:cubicBezTo>
                    <a:cubicBezTo>
                      <a:pt x="204" y="1256"/>
                      <a:pt x="204" y="1256"/>
                      <a:pt x="204" y="1256"/>
                    </a:cubicBezTo>
                    <a:cubicBezTo>
                      <a:pt x="204" y="1249"/>
                      <a:pt x="204" y="1249"/>
                      <a:pt x="204" y="1249"/>
                    </a:cubicBezTo>
                    <a:moveTo>
                      <a:pt x="219" y="1249"/>
                    </a:moveTo>
                    <a:cubicBezTo>
                      <a:pt x="212" y="1249"/>
                      <a:pt x="212" y="1249"/>
                      <a:pt x="212" y="1249"/>
                    </a:cubicBezTo>
                    <a:cubicBezTo>
                      <a:pt x="212" y="1256"/>
                      <a:pt x="212" y="1256"/>
                      <a:pt x="212" y="1256"/>
                    </a:cubicBezTo>
                    <a:cubicBezTo>
                      <a:pt x="219" y="1256"/>
                      <a:pt x="219" y="1256"/>
                      <a:pt x="219" y="1256"/>
                    </a:cubicBezTo>
                    <a:cubicBezTo>
                      <a:pt x="219" y="1249"/>
                      <a:pt x="219" y="1249"/>
                      <a:pt x="219" y="1249"/>
                    </a:cubicBezTo>
                    <a:moveTo>
                      <a:pt x="234" y="1249"/>
                    </a:moveTo>
                    <a:cubicBezTo>
                      <a:pt x="227" y="1249"/>
                      <a:pt x="227" y="1249"/>
                      <a:pt x="227" y="1249"/>
                    </a:cubicBezTo>
                    <a:cubicBezTo>
                      <a:pt x="227" y="1256"/>
                      <a:pt x="227" y="1256"/>
                      <a:pt x="227" y="1256"/>
                    </a:cubicBezTo>
                    <a:cubicBezTo>
                      <a:pt x="234" y="1256"/>
                      <a:pt x="234" y="1256"/>
                      <a:pt x="234" y="1256"/>
                    </a:cubicBezTo>
                    <a:cubicBezTo>
                      <a:pt x="234" y="1249"/>
                      <a:pt x="234" y="1249"/>
                      <a:pt x="234" y="1249"/>
                    </a:cubicBezTo>
                    <a:moveTo>
                      <a:pt x="249" y="1249"/>
                    </a:moveTo>
                    <a:cubicBezTo>
                      <a:pt x="242" y="1249"/>
                      <a:pt x="242" y="1249"/>
                      <a:pt x="242" y="1249"/>
                    </a:cubicBezTo>
                    <a:cubicBezTo>
                      <a:pt x="242" y="1256"/>
                      <a:pt x="242" y="1256"/>
                      <a:pt x="242" y="1256"/>
                    </a:cubicBezTo>
                    <a:cubicBezTo>
                      <a:pt x="249" y="1256"/>
                      <a:pt x="249" y="1256"/>
                      <a:pt x="249" y="1256"/>
                    </a:cubicBezTo>
                    <a:cubicBezTo>
                      <a:pt x="249" y="1249"/>
                      <a:pt x="249" y="1249"/>
                      <a:pt x="249" y="1249"/>
                    </a:cubicBezTo>
                    <a:moveTo>
                      <a:pt x="263" y="1249"/>
                    </a:moveTo>
                    <a:cubicBezTo>
                      <a:pt x="256" y="1249"/>
                      <a:pt x="256" y="1249"/>
                      <a:pt x="256" y="1249"/>
                    </a:cubicBezTo>
                    <a:cubicBezTo>
                      <a:pt x="256" y="1256"/>
                      <a:pt x="256" y="1256"/>
                      <a:pt x="256" y="1256"/>
                    </a:cubicBezTo>
                    <a:cubicBezTo>
                      <a:pt x="263" y="1256"/>
                      <a:pt x="263" y="1256"/>
                      <a:pt x="263" y="1256"/>
                    </a:cubicBezTo>
                    <a:cubicBezTo>
                      <a:pt x="263" y="1249"/>
                      <a:pt x="263" y="1249"/>
                      <a:pt x="263" y="1249"/>
                    </a:cubicBezTo>
                    <a:moveTo>
                      <a:pt x="278" y="1249"/>
                    </a:moveTo>
                    <a:cubicBezTo>
                      <a:pt x="271" y="1249"/>
                      <a:pt x="271" y="1249"/>
                      <a:pt x="271" y="1249"/>
                    </a:cubicBezTo>
                    <a:cubicBezTo>
                      <a:pt x="271" y="1256"/>
                      <a:pt x="271" y="1256"/>
                      <a:pt x="271" y="1256"/>
                    </a:cubicBezTo>
                    <a:cubicBezTo>
                      <a:pt x="278" y="1256"/>
                      <a:pt x="278" y="1256"/>
                      <a:pt x="278" y="1256"/>
                    </a:cubicBezTo>
                    <a:cubicBezTo>
                      <a:pt x="278" y="1249"/>
                      <a:pt x="278" y="1249"/>
                      <a:pt x="278" y="1249"/>
                    </a:cubicBezTo>
                    <a:moveTo>
                      <a:pt x="293" y="1249"/>
                    </a:moveTo>
                    <a:cubicBezTo>
                      <a:pt x="286" y="1249"/>
                      <a:pt x="286" y="1249"/>
                      <a:pt x="286" y="1249"/>
                    </a:cubicBezTo>
                    <a:cubicBezTo>
                      <a:pt x="286" y="1256"/>
                      <a:pt x="286" y="1256"/>
                      <a:pt x="286" y="1256"/>
                    </a:cubicBezTo>
                    <a:cubicBezTo>
                      <a:pt x="293" y="1256"/>
                      <a:pt x="293" y="1256"/>
                      <a:pt x="293" y="1256"/>
                    </a:cubicBezTo>
                    <a:cubicBezTo>
                      <a:pt x="293" y="1249"/>
                      <a:pt x="293" y="1249"/>
                      <a:pt x="293" y="1249"/>
                    </a:cubicBezTo>
                    <a:moveTo>
                      <a:pt x="308" y="1249"/>
                    </a:moveTo>
                    <a:cubicBezTo>
                      <a:pt x="301" y="1249"/>
                      <a:pt x="301" y="1249"/>
                      <a:pt x="301" y="1249"/>
                    </a:cubicBezTo>
                    <a:cubicBezTo>
                      <a:pt x="301" y="1256"/>
                      <a:pt x="301" y="1256"/>
                      <a:pt x="301" y="1256"/>
                    </a:cubicBezTo>
                    <a:cubicBezTo>
                      <a:pt x="308" y="1256"/>
                      <a:pt x="308" y="1256"/>
                      <a:pt x="308" y="1256"/>
                    </a:cubicBezTo>
                    <a:cubicBezTo>
                      <a:pt x="308" y="1249"/>
                      <a:pt x="308" y="1249"/>
                      <a:pt x="308" y="1249"/>
                    </a:cubicBezTo>
                    <a:moveTo>
                      <a:pt x="322" y="1249"/>
                    </a:moveTo>
                    <a:cubicBezTo>
                      <a:pt x="315" y="1249"/>
                      <a:pt x="315" y="1249"/>
                      <a:pt x="315" y="1249"/>
                    </a:cubicBezTo>
                    <a:cubicBezTo>
                      <a:pt x="315" y="1256"/>
                      <a:pt x="315" y="1256"/>
                      <a:pt x="315" y="1256"/>
                    </a:cubicBezTo>
                    <a:cubicBezTo>
                      <a:pt x="322" y="1256"/>
                      <a:pt x="322" y="1256"/>
                      <a:pt x="322" y="1256"/>
                    </a:cubicBezTo>
                    <a:cubicBezTo>
                      <a:pt x="322" y="1249"/>
                      <a:pt x="322" y="1249"/>
                      <a:pt x="322" y="1249"/>
                    </a:cubicBezTo>
                    <a:moveTo>
                      <a:pt x="337" y="1249"/>
                    </a:moveTo>
                    <a:cubicBezTo>
                      <a:pt x="330" y="1249"/>
                      <a:pt x="330" y="1249"/>
                      <a:pt x="330" y="1249"/>
                    </a:cubicBezTo>
                    <a:cubicBezTo>
                      <a:pt x="330" y="1256"/>
                      <a:pt x="330" y="1256"/>
                      <a:pt x="330" y="1256"/>
                    </a:cubicBezTo>
                    <a:cubicBezTo>
                      <a:pt x="337" y="1256"/>
                      <a:pt x="337" y="1256"/>
                      <a:pt x="337" y="1256"/>
                    </a:cubicBezTo>
                    <a:cubicBezTo>
                      <a:pt x="337" y="1249"/>
                      <a:pt x="337" y="1249"/>
                      <a:pt x="337" y="1249"/>
                    </a:cubicBezTo>
                    <a:moveTo>
                      <a:pt x="352" y="1249"/>
                    </a:moveTo>
                    <a:cubicBezTo>
                      <a:pt x="345" y="1249"/>
                      <a:pt x="345" y="1249"/>
                      <a:pt x="345" y="1249"/>
                    </a:cubicBezTo>
                    <a:cubicBezTo>
                      <a:pt x="345" y="1256"/>
                      <a:pt x="345" y="1256"/>
                      <a:pt x="345" y="1256"/>
                    </a:cubicBezTo>
                    <a:cubicBezTo>
                      <a:pt x="352" y="1256"/>
                      <a:pt x="352" y="1256"/>
                      <a:pt x="352" y="1256"/>
                    </a:cubicBezTo>
                    <a:cubicBezTo>
                      <a:pt x="352" y="1249"/>
                      <a:pt x="352" y="1249"/>
                      <a:pt x="352" y="1249"/>
                    </a:cubicBezTo>
                    <a:moveTo>
                      <a:pt x="367" y="1249"/>
                    </a:moveTo>
                    <a:cubicBezTo>
                      <a:pt x="360" y="1249"/>
                      <a:pt x="360" y="1249"/>
                      <a:pt x="360" y="1249"/>
                    </a:cubicBezTo>
                    <a:cubicBezTo>
                      <a:pt x="360" y="1256"/>
                      <a:pt x="360" y="1256"/>
                      <a:pt x="360" y="1256"/>
                    </a:cubicBezTo>
                    <a:cubicBezTo>
                      <a:pt x="367" y="1256"/>
                      <a:pt x="367" y="1256"/>
                      <a:pt x="367" y="1256"/>
                    </a:cubicBezTo>
                    <a:cubicBezTo>
                      <a:pt x="367" y="1249"/>
                      <a:pt x="367" y="1249"/>
                      <a:pt x="367" y="1249"/>
                    </a:cubicBezTo>
                    <a:moveTo>
                      <a:pt x="381" y="1249"/>
                    </a:moveTo>
                    <a:cubicBezTo>
                      <a:pt x="374" y="1249"/>
                      <a:pt x="374" y="1249"/>
                      <a:pt x="374" y="1249"/>
                    </a:cubicBezTo>
                    <a:cubicBezTo>
                      <a:pt x="374" y="1256"/>
                      <a:pt x="374" y="1256"/>
                      <a:pt x="374" y="1256"/>
                    </a:cubicBezTo>
                    <a:cubicBezTo>
                      <a:pt x="381" y="1256"/>
                      <a:pt x="381" y="1256"/>
                      <a:pt x="381" y="1256"/>
                    </a:cubicBezTo>
                    <a:cubicBezTo>
                      <a:pt x="381" y="1249"/>
                      <a:pt x="381" y="1249"/>
                      <a:pt x="381" y="1249"/>
                    </a:cubicBezTo>
                    <a:moveTo>
                      <a:pt x="396" y="1249"/>
                    </a:moveTo>
                    <a:cubicBezTo>
                      <a:pt x="389" y="1249"/>
                      <a:pt x="389" y="1249"/>
                      <a:pt x="389" y="1249"/>
                    </a:cubicBezTo>
                    <a:cubicBezTo>
                      <a:pt x="389" y="1256"/>
                      <a:pt x="389" y="1256"/>
                      <a:pt x="389" y="1256"/>
                    </a:cubicBezTo>
                    <a:cubicBezTo>
                      <a:pt x="396" y="1256"/>
                      <a:pt x="396" y="1256"/>
                      <a:pt x="396" y="1256"/>
                    </a:cubicBezTo>
                    <a:cubicBezTo>
                      <a:pt x="396" y="1249"/>
                      <a:pt x="396" y="1249"/>
                      <a:pt x="396" y="1249"/>
                    </a:cubicBezTo>
                    <a:moveTo>
                      <a:pt x="411" y="1249"/>
                    </a:moveTo>
                    <a:cubicBezTo>
                      <a:pt x="404" y="1249"/>
                      <a:pt x="404" y="1249"/>
                      <a:pt x="404" y="1249"/>
                    </a:cubicBezTo>
                    <a:cubicBezTo>
                      <a:pt x="404" y="1256"/>
                      <a:pt x="404" y="1256"/>
                      <a:pt x="404" y="1256"/>
                    </a:cubicBezTo>
                    <a:cubicBezTo>
                      <a:pt x="411" y="1256"/>
                      <a:pt x="411" y="1256"/>
                      <a:pt x="411" y="1256"/>
                    </a:cubicBezTo>
                    <a:cubicBezTo>
                      <a:pt x="411" y="1249"/>
                      <a:pt x="411" y="1249"/>
                      <a:pt x="411" y="1249"/>
                    </a:cubicBezTo>
                    <a:moveTo>
                      <a:pt x="426" y="1249"/>
                    </a:moveTo>
                    <a:cubicBezTo>
                      <a:pt x="419" y="1249"/>
                      <a:pt x="419" y="1249"/>
                      <a:pt x="419" y="1249"/>
                    </a:cubicBezTo>
                    <a:cubicBezTo>
                      <a:pt x="419" y="1256"/>
                      <a:pt x="419" y="1256"/>
                      <a:pt x="419" y="1256"/>
                    </a:cubicBezTo>
                    <a:cubicBezTo>
                      <a:pt x="426" y="1256"/>
                      <a:pt x="426" y="1256"/>
                      <a:pt x="426" y="1256"/>
                    </a:cubicBezTo>
                    <a:cubicBezTo>
                      <a:pt x="426" y="1249"/>
                      <a:pt x="426" y="1249"/>
                      <a:pt x="426" y="1249"/>
                    </a:cubicBezTo>
                    <a:moveTo>
                      <a:pt x="440" y="1249"/>
                    </a:moveTo>
                    <a:cubicBezTo>
                      <a:pt x="433" y="1249"/>
                      <a:pt x="433" y="1249"/>
                      <a:pt x="433" y="1249"/>
                    </a:cubicBezTo>
                    <a:cubicBezTo>
                      <a:pt x="433" y="1256"/>
                      <a:pt x="433" y="1256"/>
                      <a:pt x="433" y="1256"/>
                    </a:cubicBezTo>
                    <a:cubicBezTo>
                      <a:pt x="440" y="1256"/>
                      <a:pt x="440" y="1256"/>
                      <a:pt x="440" y="1256"/>
                    </a:cubicBezTo>
                    <a:cubicBezTo>
                      <a:pt x="440" y="1249"/>
                      <a:pt x="440" y="1249"/>
                      <a:pt x="440" y="1249"/>
                    </a:cubicBezTo>
                    <a:moveTo>
                      <a:pt x="455" y="1249"/>
                    </a:moveTo>
                    <a:cubicBezTo>
                      <a:pt x="448" y="1249"/>
                      <a:pt x="448" y="1249"/>
                      <a:pt x="448" y="1249"/>
                    </a:cubicBezTo>
                    <a:cubicBezTo>
                      <a:pt x="448" y="1256"/>
                      <a:pt x="448" y="1256"/>
                      <a:pt x="448" y="1256"/>
                    </a:cubicBezTo>
                    <a:cubicBezTo>
                      <a:pt x="455" y="1256"/>
                      <a:pt x="455" y="1256"/>
                      <a:pt x="455" y="1256"/>
                    </a:cubicBezTo>
                    <a:cubicBezTo>
                      <a:pt x="455" y="1249"/>
                      <a:pt x="455" y="1249"/>
                      <a:pt x="455" y="1249"/>
                    </a:cubicBezTo>
                    <a:moveTo>
                      <a:pt x="470" y="1249"/>
                    </a:moveTo>
                    <a:cubicBezTo>
                      <a:pt x="463" y="1249"/>
                      <a:pt x="463" y="1249"/>
                      <a:pt x="463" y="1249"/>
                    </a:cubicBezTo>
                    <a:cubicBezTo>
                      <a:pt x="463" y="1256"/>
                      <a:pt x="463" y="1256"/>
                      <a:pt x="463" y="1256"/>
                    </a:cubicBezTo>
                    <a:cubicBezTo>
                      <a:pt x="470" y="1256"/>
                      <a:pt x="470" y="1256"/>
                      <a:pt x="470" y="1256"/>
                    </a:cubicBezTo>
                    <a:cubicBezTo>
                      <a:pt x="470" y="1249"/>
                      <a:pt x="470" y="1249"/>
                      <a:pt x="470" y="1249"/>
                    </a:cubicBezTo>
                    <a:moveTo>
                      <a:pt x="485" y="1249"/>
                    </a:moveTo>
                    <a:cubicBezTo>
                      <a:pt x="478" y="1249"/>
                      <a:pt x="478" y="1249"/>
                      <a:pt x="478" y="1249"/>
                    </a:cubicBezTo>
                    <a:cubicBezTo>
                      <a:pt x="478" y="1256"/>
                      <a:pt x="478" y="1256"/>
                      <a:pt x="478" y="1256"/>
                    </a:cubicBezTo>
                    <a:cubicBezTo>
                      <a:pt x="485" y="1256"/>
                      <a:pt x="485" y="1256"/>
                      <a:pt x="485" y="1256"/>
                    </a:cubicBezTo>
                    <a:cubicBezTo>
                      <a:pt x="485" y="1249"/>
                      <a:pt x="485" y="1249"/>
                      <a:pt x="485" y="1249"/>
                    </a:cubicBezTo>
                    <a:moveTo>
                      <a:pt x="499" y="1249"/>
                    </a:moveTo>
                    <a:cubicBezTo>
                      <a:pt x="492" y="1249"/>
                      <a:pt x="492" y="1249"/>
                      <a:pt x="492" y="1249"/>
                    </a:cubicBezTo>
                    <a:cubicBezTo>
                      <a:pt x="492" y="1256"/>
                      <a:pt x="492" y="1256"/>
                      <a:pt x="492" y="1256"/>
                    </a:cubicBezTo>
                    <a:cubicBezTo>
                      <a:pt x="499" y="1256"/>
                      <a:pt x="499" y="1256"/>
                      <a:pt x="499" y="1256"/>
                    </a:cubicBezTo>
                    <a:cubicBezTo>
                      <a:pt x="499" y="1249"/>
                      <a:pt x="499" y="1249"/>
                      <a:pt x="499" y="1249"/>
                    </a:cubicBezTo>
                    <a:moveTo>
                      <a:pt x="514" y="1249"/>
                    </a:moveTo>
                    <a:cubicBezTo>
                      <a:pt x="507" y="1249"/>
                      <a:pt x="507" y="1249"/>
                      <a:pt x="507" y="1249"/>
                    </a:cubicBezTo>
                    <a:cubicBezTo>
                      <a:pt x="507" y="1256"/>
                      <a:pt x="507" y="1256"/>
                      <a:pt x="507" y="1256"/>
                    </a:cubicBezTo>
                    <a:cubicBezTo>
                      <a:pt x="514" y="1256"/>
                      <a:pt x="514" y="1256"/>
                      <a:pt x="514" y="1256"/>
                    </a:cubicBezTo>
                    <a:cubicBezTo>
                      <a:pt x="514" y="1249"/>
                      <a:pt x="514" y="1249"/>
                      <a:pt x="514" y="1249"/>
                    </a:cubicBezTo>
                    <a:moveTo>
                      <a:pt x="529" y="1249"/>
                    </a:moveTo>
                    <a:cubicBezTo>
                      <a:pt x="522" y="1249"/>
                      <a:pt x="522" y="1249"/>
                      <a:pt x="522" y="1249"/>
                    </a:cubicBezTo>
                    <a:cubicBezTo>
                      <a:pt x="522" y="1256"/>
                      <a:pt x="522" y="1256"/>
                      <a:pt x="522" y="1256"/>
                    </a:cubicBezTo>
                    <a:cubicBezTo>
                      <a:pt x="529" y="1256"/>
                      <a:pt x="529" y="1256"/>
                      <a:pt x="529" y="1256"/>
                    </a:cubicBezTo>
                    <a:cubicBezTo>
                      <a:pt x="529" y="1249"/>
                      <a:pt x="529" y="1249"/>
                      <a:pt x="529" y="1249"/>
                    </a:cubicBezTo>
                    <a:moveTo>
                      <a:pt x="544" y="1249"/>
                    </a:moveTo>
                    <a:cubicBezTo>
                      <a:pt x="537" y="1249"/>
                      <a:pt x="537" y="1249"/>
                      <a:pt x="537" y="1249"/>
                    </a:cubicBezTo>
                    <a:cubicBezTo>
                      <a:pt x="537" y="1256"/>
                      <a:pt x="537" y="1256"/>
                      <a:pt x="537" y="1256"/>
                    </a:cubicBezTo>
                    <a:cubicBezTo>
                      <a:pt x="544" y="1256"/>
                      <a:pt x="544" y="1256"/>
                      <a:pt x="544" y="1256"/>
                    </a:cubicBezTo>
                    <a:cubicBezTo>
                      <a:pt x="544" y="1249"/>
                      <a:pt x="544" y="1249"/>
                      <a:pt x="544" y="1249"/>
                    </a:cubicBezTo>
                    <a:moveTo>
                      <a:pt x="558" y="1249"/>
                    </a:moveTo>
                    <a:cubicBezTo>
                      <a:pt x="551" y="1249"/>
                      <a:pt x="551" y="1249"/>
                      <a:pt x="551" y="1249"/>
                    </a:cubicBezTo>
                    <a:cubicBezTo>
                      <a:pt x="551" y="1256"/>
                      <a:pt x="551" y="1256"/>
                      <a:pt x="551" y="1256"/>
                    </a:cubicBezTo>
                    <a:cubicBezTo>
                      <a:pt x="558" y="1256"/>
                      <a:pt x="558" y="1256"/>
                      <a:pt x="558" y="1256"/>
                    </a:cubicBezTo>
                    <a:cubicBezTo>
                      <a:pt x="558" y="1249"/>
                      <a:pt x="558" y="1249"/>
                      <a:pt x="558" y="1249"/>
                    </a:cubicBezTo>
                    <a:moveTo>
                      <a:pt x="190" y="1235"/>
                    </a:moveTo>
                    <a:cubicBezTo>
                      <a:pt x="183" y="1235"/>
                      <a:pt x="183" y="1235"/>
                      <a:pt x="183" y="1235"/>
                    </a:cubicBezTo>
                    <a:cubicBezTo>
                      <a:pt x="183" y="1242"/>
                      <a:pt x="183" y="1242"/>
                      <a:pt x="183" y="1242"/>
                    </a:cubicBezTo>
                    <a:cubicBezTo>
                      <a:pt x="190" y="1242"/>
                      <a:pt x="190" y="1242"/>
                      <a:pt x="190" y="1242"/>
                    </a:cubicBezTo>
                    <a:cubicBezTo>
                      <a:pt x="190" y="1235"/>
                      <a:pt x="190" y="1235"/>
                      <a:pt x="190" y="1235"/>
                    </a:cubicBezTo>
                    <a:moveTo>
                      <a:pt x="204" y="1235"/>
                    </a:moveTo>
                    <a:cubicBezTo>
                      <a:pt x="197" y="1235"/>
                      <a:pt x="197" y="1235"/>
                      <a:pt x="197" y="1235"/>
                    </a:cubicBezTo>
                    <a:cubicBezTo>
                      <a:pt x="197" y="1242"/>
                      <a:pt x="197" y="1242"/>
                      <a:pt x="197" y="1242"/>
                    </a:cubicBezTo>
                    <a:cubicBezTo>
                      <a:pt x="204" y="1242"/>
                      <a:pt x="204" y="1242"/>
                      <a:pt x="204" y="1242"/>
                    </a:cubicBezTo>
                    <a:cubicBezTo>
                      <a:pt x="204" y="1235"/>
                      <a:pt x="204" y="1235"/>
                      <a:pt x="204" y="1235"/>
                    </a:cubicBezTo>
                    <a:moveTo>
                      <a:pt x="219" y="1235"/>
                    </a:moveTo>
                    <a:cubicBezTo>
                      <a:pt x="212" y="1235"/>
                      <a:pt x="212" y="1235"/>
                      <a:pt x="212" y="1235"/>
                    </a:cubicBezTo>
                    <a:cubicBezTo>
                      <a:pt x="212" y="1242"/>
                      <a:pt x="212" y="1242"/>
                      <a:pt x="212" y="1242"/>
                    </a:cubicBezTo>
                    <a:cubicBezTo>
                      <a:pt x="219" y="1242"/>
                      <a:pt x="219" y="1242"/>
                      <a:pt x="219" y="1242"/>
                    </a:cubicBezTo>
                    <a:cubicBezTo>
                      <a:pt x="219" y="1235"/>
                      <a:pt x="219" y="1235"/>
                      <a:pt x="219" y="1235"/>
                    </a:cubicBezTo>
                    <a:moveTo>
                      <a:pt x="234" y="1235"/>
                    </a:moveTo>
                    <a:cubicBezTo>
                      <a:pt x="227" y="1235"/>
                      <a:pt x="227" y="1235"/>
                      <a:pt x="227" y="1235"/>
                    </a:cubicBezTo>
                    <a:cubicBezTo>
                      <a:pt x="227" y="1242"/>
                      <a:pt x="227" y="1242"/>
                      <a:pt x="227" y="1242"/>
                    </a:cubicBezTo>
                    <a:cubicBezTo>
                      <a:pt x="234" y="1242"/>
                      <a:pt x="234" y="1242"/>
                      <a:pt x="234" y="1242"/>
                    </a:cubicBezTo>
                    <a:cubicBezTo>
                      <a:pt x="234" y="1235"/>
                      <a:pt x="234" y="1235"/>
                      <a:pt x="234" y="1235"/>
                    </a:cubicBezTo>
                    <a:moveTo>
                      <a:pt x="249" y="1235"/>
                    </a:moveTo>
                    <a:cubicBezTo>
                      <a:pt x="242" y="1235"/>
                      <a:pt x="242" y="1235"/>
                      <a:pt x="242" y="1235"/>
                    </a:cubicBezTo>
                    <a:cubicBezTo>
                      <a:pt x="242" y="1242"/>
                      <a:pt x="242" y="1242"/>
                      <a:pt x="242" y="1242"/>
                    </a:cubicBezTo>
                    <a:cubicBezTo>
                      <a:pt x="249" y="1242"/>
                      <a:pt x="249" y="1242"/>
                      <a:pt x="249" y="1242"/>
                    </a:cubicBezTo>
                    <a:cubicBezTo>
                      <a:pt x="249" y="1235"/>
                      <a:pt x="249" y="1235"/>
                      <a:pt x="249" y="1235"/>
                    </a:cubicBezTo>
                    <a:moveTo>
                      <a:pt x="263" y="1235"/>
                    </a:moveTo>
                    <a:cubicBezTo>
                      <a:pt x="256" y="1235"/>
                      <a:pt x="256" y="1235"/>
                      <a:pt x="256" y="1235"/>
                    </a:cubicBezTo>
                    <a:cubicBezTo>
                      <a:pt x="256" y="1242"/>
                      <a:pt x="256" y="1242"/>
                      <a:pt x="256" y="1242"/>
                    </a:cubicBezTo>
                    <a:cubicBezTo>
                      <a:pt x="263" y="1242"/>
                      <a:pt x="263" y="1242"/>
                      <a:pt x="263" y="1242"/>
                    </a:cubicBezTo>
                    <a:cubicBezTo>
                      <a:pt x="263" y="1235"/>
                      <a:pt x="263" y="1235"/>
                      <a:pt x="263" y="1235"/>
                    </a:cubicBezTo>
                    <a:moveTo>
                      <a:pt x="278" y="1235"/>
                    </a:moveTo>
                    <a:cubicBezTo>
                      <a:pt x="271" y="1235"/>
                      <a:pt x="271" y="1235"/>
                      <a:pt x="271" y="1235"/>
                    </a:cubicBezTo>
                    <a:cubicBezTo>
                      <a:pt x="271" y="1242"/>
                      <a:pt x="271" y="1242"/>
                      <a:pt x="271" y="1242"/>
                    </a:cubicBezTo>
                    <a:cubicBezTo>
                      <a:pt x="278" y="1242"/>
                      <a:pt x="278" y="1242"/>
                      <a:pt x="278" y="1242"/>
                    </a:cubicBezTo>
                    <a:cubicBezTo>
                      <a:pt x="278" y="1235"/>
                      <a:pt x="278" y="1235"/>
                      <a:pt x="278" y="1235"/>
                    </a:cubicBezTo>
                    <a:moveTo>
                      <a:pt x="293" y="1235"/>
                    </a:moveTo>
                    <a:cubicBezTo>
                      <a:pt x="286" y="1235"/>
                      <a:pt x="286" y="1235"/>
                      <a:pt x="286" y="1235"/>
                    </a:cubicBezTo>
                    <a:cubicBezTo>
                      <a:pt x="286" y="1242"/>
                      <a:pt x="286" y="1242"/>
                      <a:pt x="286" y="1242"/>
                    </a:cubicBezTo>
                    <a:cubicBezTo>
                      <a:pt x="293" y="1242"/>
                      <a:pt x="293" y="1242"/>
                      <a:pt x="293" y="1242"/>
                    </a:cubicBezTo>
                    <a:cubicBezTo>
                      <a:pt x="293" y="1235"/>
                      <a:pt x="293" y="1235"/>
                      <a:pt x="293" y="1235"/>
                    </a:cubicBezTo>
                    <a:moveTo>
                      <a:pt x="308" y="1235"/>
                    </a:moveTo>
                    <a:cubicBezTo>
                      <a:pt x="301" y="1235"/>
                      <a:pt x="301" y="1235"/>
                      <a:pt x="301" y="1235"/>
                    </a:cubicBezTo>
                    <a:cubicBezTo>
                      <a:pt x="301" y="1242"/>
                      <a:pt x="301" y="1242"/>
                      <a:pt x="301" y="1242"/>
                    </a:cubicBezTo>
                    <a:cubicBezTo>
                      <a:pt x="308" y="1242"/>
                      <a:pt x="308" y="1242"/>
                      <a:pt x="308" y="1242"/>
                    </a:cubicBezTo>
                    <a:cubicBezTo>
                      <a:pt x="308" y="1235"/>
                      <a:pt x="308" y="1235"/>
                      <a:pt x="308" y="1235"/>
                    </a:cubicBezTo>
                    <a:moveTo>
                      <a:pt x="322" y="1235"/>
                    </a:moveTo>
                    <a:cubicBezTo>
                      <a:pt x="315" y="1235"/>
                      <a:pt x="315" y="1235"/>
                      <a:pt x="315" y="1235"/>
                    </a:cubicBezTo>
                    <a:cubicBezTo>
                      <a:pt x="315" y="1242"/>
                      <a:pt x="315" y="1242"/>
                      <a:pt x="315" y="1242"/>
                    </a:cubicBezTo>
                    <a:cubicBezTo>
                      <a:pt x="322" y="1242"/>
                      <a:pt x="322" y="1242"/>
                      <a:pt x="322" y="1242"/>
                    </a:cubicBezTo>
                    <a:cubicBezTo>
                      <a:pt x="322" y="1235"/>
                      <a:pt x="322" y="1235"/>
                      <a:pt x="322" y="1235"/>
                    </a:cubicBezTo>
                    <a:moveTo>
                      <a:pt x="337" y="1235"/>
                    </a:moveTo>
                    <a:cubicBezTo>
                      <a:pt x="330" y="1235"/>
                      <a:pt x="330" y="1235"/>
                      <a:pt x="330" y="1235"/>
                    </a:cubicBezTo>
                    <a:cubicBezTo>
                      <a:pt x="330" y="1242"/>
                      <a:pt x="330" y="1242"/>
                      <a:pt x="330" y="1242"/>
                    </a:cubicBezTo>
                    <a:cubicBezTo>
                      <a:pt x="337" y="1242"/>
                      <a:pt x="337" y="1242"/>
                      <a:pt x="337" y="1242"/>
                    </a:cubicBezTo>
                    <a:cubicBezTo>
                      <a:pt x="337" y="1235"/>
                      <a:pt x="337" y="1235"/>
                      <a:pt x="337" y="1235"/>
                    </a:cubicBezTo>
                    <a:moveTo>
                      <a:pt x="352" y="1235"/>
                    </a:moveTo>
                    <a:cubicBezTo>
                      <a:pt x="345" y="1235"/>
                      <a:pt x="345" y="1235"/>
                      <a:pt x="345" y="1235"/>
                    </a:cubicBezTo>
                    <a:cubicBezTo>
                      <a:pt x="345" y="1242"/>
                      <a:pt x="345" y="1242"/>
                      <a:pt x="345" y="1242"/>
                    </a:cubicBezTo>
                    <a:cubicBezTo>
                      <a:pt x="352" y="1242"/>
                      <a:pt x="352" y="1242"/>
                      <a:pt x="352" y="1242"/>
                    </a:cubicBezTo>
                    <a:cubicBezTo>
                      <a:pt x="352" y="1235"/>
                      <a:pt x="352" y="1235"/>
                      <a:pt x="352" y="1235"/>
                    </a:cubicBezTo>
                    <a:moveTo>
                      <a:pt x="367" y="1235"/>
                    </a:moveTo>
                    <a:cubicBezTo>
                      <a:pt x="360" y="1235"/>
                      <a:pt x="360" y="1235"/>
                      <a:pt x="360" y="1235"/>
                    </a:cubicBezTo>
                    <a:cubicBezTo>
                      <a:pt x="360" y="1242"/>
                      <a:pt x="360" y="1242"/>
                      <a:pt x="360" y="1242"/>
                    </a:cubicBezTo>
                    <a:cubicBezTo>
                      <a:pt x="367" y="1242"/>
                      <a:pt x="367" y="1242"/>
                      <a:pt x="367" y="1242"/>
                    </a:cubicBezTo>
                    <a:cubicBezTo>
                      <a:pt x="367" y="1235"/>
                      <a:pt x="367" y="1235"/>
                      <a:pt x="367" y="1235"/>
                    </a:cubicBezTo>
                    <a:moveTo>
                      <a:pt x="381" y="1235"/>
                    </a:moveTo>
                    <a:cubicBezTo>
                      <a:pt x="374" y="1235"/>
                      <a:pt x="374" y="1235"/>
                      <a:pt x="374" y="1235"/>
                    </a:cubicBezTo>
                    <a:cubicBezTo>
                      <a:pt x="374" y="1242"/>
                      <a:pt x="374" y="1242"/>
                      <a:pt x="374" y="1242"/>
                    </a:cubicBezTo>
                    <a:cubicBezTo>
                      <a:pt x="381" y="1242"/>
                      <a:pt x="381" y="1242"/>
                      <a:pt x="381" y="1242"/>
                    </a:cubicBezTo>
                    <a:cubicBezTo>
                      <a:pt x="381" y="1235"/>
                      <a:pt x="381" y="1235"/>
                      <a:pt x="381" y="1235"/>
                    </a:cubicBezTo>
                    <a:moveTo>
                      <a:pt x="396" y="1235"/>
                    </a:moveTo>
                    <a:cubicBezTo>
                      <a:pt x="389" y="1235"/>
                      <a:pt x="389" y="1235"/>
                      <a:pt x="389" y="1235"/>
                    </a:cubicBezTo>
                    <a:cubicBezTo>
                      <a:pt x="389" y="1242"/>
                      <a:pt x="389" y="1242"/>
                      <a:pt x="389" y="1242"/>
                    </a:cubicBezTo>
                    <a:cubicBezTo>
                      <a:pt x="396" y="1242"/>
                      <a:pt x="396" y="1242"/>
                      <a:pt x="396" y="1242"/>
                    </a:cubicBezTo>
                    <a:cubicBezTo>
                      <a:pt x="396" y="1235"/>
                      <a:pt x="396" y="1235"/>
                      <a:pt x="396" y="1235"/>
                    </a:cubicBezTo>
                    <a:moveTo>
                      <a:pt x="411" y="1235"/>
                    </a:moveTo>
                    <a:cubicBezTo>
                      <a:pt x="404" y="1235"/>
                      <a:pt x="404" y="1235"/>
                      <a:pt x="404" y="1235"/>
                    </a:cubicBezTo>
                    <a:cubicBezTo>
                      <a:pt x="404" y="1242"/>
                      <a:pt x="404" y="1242"/>
                      <a:pt x="404" y="1242"/>
                    </a:cubicBezTo>
                    <a:cubicBezTo>
                      <a:pt x="411" y="1242"/>
                      <a:pt x="411" y="1242"/>
                      <a:pt x="411" y="1242"/>
                    </a:cubicBezTo>
                    <a:cubicBezTo>
                      <a:pt x="411" y="1235"/>
                      <a:pt x="411" y="1235"/>
                      <a:pt x="411" y="1235"/>
                    </a:cubicBezTo>
                    <a:moveTo>
                      <a:pt x="426" y="1235"/>
                    </a:moveTo>
                    <a:cubicBezTo>
                      <a:pt x="419" y="1235"/>
                      <a:pt x="419" y="1235"/>
                      <a:pt x="419" y="1235"/>
                    </a:cubicBezTo>
                    <a:cubicBezTo>
                      <a:pt x="419" y="1242"/>
                      <a:pt x="419" y="1242"/>
                      <a:pt x="419" y="1242"/>
                    </a:cubicBezTo>
                    <a:cubicBezTo>
                      <a:pt x="426" y="1242"/>
                      <a:pt x="426" y="1242"/>
                      <a:pt x="426" y="1242"/>
                    </a:cubicBezTo>
                    <a:cubicBezTo>
                      <a:pt x="426" y="1235"/>
                      <a:pt x="426" y="1235"/>
                      <a:pt x="426" y="1235"/>
                    </a:cubicBezTo>
                    <a:moveTo>
                      <a:pt x="440" y="1235"/>
                    </a:moveTo>
                    <a:cubicBezTo>
                      <a:pt x="433" y="1235"/>
                      <a:pt x="433" y="1235"/>
                      <a:pt x="433" y="1235"/>
                    </a:cubicBezTo>
                    <a:cubicBezTo>
                      <a:pt x="433" y="1242"/>
                      <a:pt x="433" y="1242"/>
                      <a:pt x="433" y="1242"/>
                    </a:cubicBezTo>
                    <a:cubicBezTo>
                      <a:pt x="440" y="1242"/>
                      <a:pt x="440" y="1242"/>
                      <a:pt x="440" y="1242"/>
                    </a:cubicBezTo>
                    <a:cubicBezTo>
                      <a:pt x="440" y="1235"/>
                      <a:pt x="440" y="1235"/>
                      <a:pt x="440" y="1235"/>
                    </a:cubicBezTo>
                    <a:moveTo>
                      <a:pt x="455" y="1235"/>
                    </a:moveTo>
                    <a:cubicBezTo>
                      <a:pt x="448" y="1235"/>
                      <a:pt x="448" y="1235"/>
                      <a:pt x="448" y="1235"/>
                    </a:cubicBezTo>
                    <a:cubicBezTo>
                      <a:pt x="448" y="1242"/>
                      <a:pt x="448" y="1242"/>
                      <a:pt x="448" y="1242"/>
                    </a:cubicBezTo>
                    <a:cubicBezTo>
                      <a:pt x="455" y="1242"/>
                      <a:pt x="455" y="1242"/>
                      <a:pt x="455" y="1242"/>
                    </a:cubicBezTo>
                    <a:cubicBezTo>
                      <a:pt x="455" y="1235"/>
                      <a:pt x="455" y="1235"/>
                      <a:pt x="455" y="1235"/>
                    </a:cubicBezTo>
                    <a:moveTo>
                      <a:pt x="470" y="1235"/>
                    </a:moveTo>
                    <a:cubicBezTo>
                      <a:pt x="463" y="1235"/>
                      <a:pt x="463" y="1235"/>
                      <a:pt x="463" y="1235"/>
                    </a:cubicBezTo>
                    <a:cubicBezTo>
                      <a:pt x="463" y="1242"/>
                      <a:pt x="463" y="1242"/>
                      <a:pt x="463" y="1242"/>
                    </a:cubicBezTo>
                    <a:cubicBezTo>
                      <a:pt x="470" y="1242"/>
                      <a:pt x="470" y="1242"/>
                      <a:pt x="470" y="1242"/>
                    </a:cubicBezTo>
                    <a:cubicBezTo>
                      <a:pt x="470" y="1235"/>
                      <a:pt x="470" y="1235"/>
                      <a:pt x="470" y="1235"/>
                    </a:cubicBezTo>
                    <a:moveTo>
                      <a:pt x="485" y="1235"/>
                    </a:moveTo>
                    <a:cubicBezTo>
                      <a:pt x="478" y="1235"/>
                      <a:pt x="478" y="1235"/>
                      <a:pt x="478" y="1235"/>
                    </a:cubicBezTo>
                    <a:cubicBezTo>
                      <a:pt x="478" y="1242"/>
                      <a:pt x="478" y="1242"/>
                      <a:pt x="478" y="1242"/>
                    </a:cubicBezTo>
                    <a:cubicBezTo>
                      <a:pt x="485" y="1242"/>
                      <a:pt x="485" y="1242"/>
                      <a:pt x="485" y="1242"/>
                    </a:cubicBezTo>
                    <a:cubicBezTo>
                      <a:pt x="485" y="1235"/>
                      <a:pt x="485" y="1235"/>
                      <a:pt x="485" y="1235"/>
                    </a:cubicBezTo>
                    <a:moveTo>
                      <a:pt x="499" y="1235"/>
                    </a:moveTo>
                    <a:cubicBezTo>
                      <a:pt x="492" y="1235"/>
                      <a:pt x="492" y="1235"/>
                      <a:pt x="492" y="1235"/>
                    </a:cubicBezTo>
                    <a:cubicBezTo>
                      <a:pt x="492" y="1242"/>
                      <a:pt x="492" y="1242"/>
                      <a:pt x="492" y="1242"/>
                    </a:cubicBezTo>
                    <a:cubicBezTo>
                      <a:pt x="499" y="1242"/>
                      <a:pt x="499" y="1242"/>
                      <a:pt x="499" y="1242"/>
                    </a:cubicBezTo>
                    <a:cubicBezTo>
                      <a:pt x="499" y="1235"/>
                      <a:pt x="499" y="1235"/>
                      <a:pt x="499" y="1235"/>
                    </a:cubicBezTo>
                    <a:moveTo>
                      <a:pt x="514" y="1235"/>
                    </a:moveTo>
                    <a:cubicBezTo>
                      <a:pt x="507" y="1235"/>
                      <a:pt x="507" y="1235"/>
                      <a:pt x="507" y="1235"/>
                    </a:cubicBezTo>
                    <a:cubicBezTo>
                      <a:pt x="507" y="1242"/>
                      <a:pt x="507" y="1242"/>
                      <a:pt x="507" y="1242"/>
                    </a:cubicBezTo>
                    <a:cubicBezTo>
                      <a:pt x="514" y="1242"/>
                      <a:pt x="514" y="1242"/>
                      <a:pt x="514" y="1242"/>
                    </a:cubicBezTo>
                    <a:cubicBezTo>
                      <a:pt x="514" y="1235"/>
                      <a:pt x="514" y="1235"/>
                      <a:pt x="514" y="1235"/>
                    </a:cubicBezTo>
                    <a:moveTo>
                      <a:pt x="529" y="1235"/>
                    </a:moveTo>
                    <a:cubicBezTo>
                      <a:pt x="522" y="1235"/>
                      <a:pt x="522" y="1235"/>
                      <a:pt x="522" y="1235"/>
                    </a:cubicBezTo>
                    <a:cubicBezTo>
                      <a:pt x="522" y="1242"/>
                      <a:pt x="522" y="1242"/>
                      <a:pt x="522" y="1242"/>
                    </a:cubicBezTo>
                    <a:cubicBezTo>
                      <a:pt x="529" y="1242"/>
                      <a:pt x="529" y="1242"/>
                      <a:pt x="529" y="1242"/>
                    </a:cubicBezTo>
                    <a:cubicBezTo>
                      <a:pt x="529" y="1235"/>
                      <a:pt x="529" y="1235"/>
                      <a:pt x="529" y="1235"/>
                    </a:cubicBezTo>
                    <a:moveTo>
                      <a:pt x="544" y="1235"/>
                    </a:moveTo>
                    <a:cubicBezTo>
                      <a:pt x="537" y="1235"/>
                      <a:pt x="537" y="1235"/>
                      <a:pt x="537" y="1235"/>
                    </a:cubicBezTo>
                    <a:cubicBezTo>
                      <a:pt x="537" y="1242"/>
                      <a:pt x="537" y="1242"/>
                      <a:pt x="537" y="1242"/>
                    </a:cubicBezTo>
                    <a:cubicBezTo>
                      <a:pt x="544" y="1242"/>
                      <a:pt x="544" y="1242"/>
                      <a:pt x="544" y="1242"/>
                    </a:cubicBezTo>
                    <a:cubicBezTo>
                      <a:pt x="544" y="1235"/>
                      <a:pt x="544" y="1235"/>
                      <a:pt x="544" y="1235"/>
                    </a:cubicBezTo>
                    <a:moveTo>
                      <a:pt x="558" y="1235"/>
                    </a:moveTo>
                    <a:cubicBezTo>
                      <a:pt x="551" y="1235"/>
                      <a:pt x="551" y="1235"/>
                      <a:pt x="551" y="1235"/>
                    </a:cubicBezTo>
                    <a:cubicBezTo>
                      <a:pt x="551" y="1242"/>
                      <a:pt x="551" y="1242"/>
                      <a:pt x="551" y="1242"/>
                    </a:cubicBezTo>
                    <a:cubicBezTo>
                      <a:pt x="558" y="1242"/>
                      <a:pt x="558" y="1242"/>
                      <a:pt x="558" y="1242"/>
                    </a:cubicBezTo>
                    <a:cubicBezTo>
                      <a:pt x="558" y="1235"/>
                      <a:pt x="558" y="1235"/>
                      <a:pt x="558" y="1235"/>
                    </a:cubicBezTo>
                    <a:moveTo>
                      <a:pt x="190" y="1220"/>
                    </a:moveTo>
                    <a:cubicBezTo>
                      <a:pt x="183" y="1220"/>
                      <a:pt x="183" y="1220"/>
                      <a:pt x="183" y="1220"/>
                    </a:cubicBezTo>
                    <a:cubicBezTo>
                      <a:pt x="183" y="1227"/>
                      <a:pt x="183" y="1227"/>
                      <a:pt x="183" y="1227"/>
                    </a:cubicBezTo>
                    <a:cubicBezTo>
                      <a:pt x="190" y="1227"/>
                      <a:pt x="190" y="1227"/>
                      <a:pt x="190" y="1227"/>
                    </a:cubicBezTo>
                    <a:cubicBezTo>
                      <a:pt x="190" y="1220"/>
                      <a:pt x="190" y="1220"/>
                      <a:pt x="190" y="1220"/>
                    </a:cubicBezTo>
                    <a:moveTo>
                      <a:pt x="204" y="1220"/>
                    </a:moveTo>
                    <a:cubicBezTo>
                      <a:pt x="197" y="1220"/>
                      <a:pt x="197" y="1220"/>
                      <a:pt x="197" y="1220"/>
                    </a:cubicBezTo>
                    <a:cubicBezTo>
                      <a:pt x="197" y="1227"/>
                      <a:pt x="197" y="1227"/>
                      <a:pt x="197" y="1227"/>
                    </a:cubicBezTo>
                    <a:cubicBezTo>
                      <a:pt x="204" y="1227"/>
                      <a:pt x="204" y="1227"/>
                      <a:pt x="204" y="1227"/>
                    </a:cubicBezTo>
                    <a:cubicBezTo>
                      <a:pt x="204" y="1220"/>
                      <a:pt x="204" y="1220"/>
                      <a:pt x="204" y="1220"/>
                    </a:cubicBezTo>
                    <a:moveTo>
                      <a:pt x="219" y="1220"/>
                    </a:moveTo>
                    <a:cubicBezTo>
                      <a:pt x="212" y="1220"/>
                      <a:pt x="212" y="1220"/>
                      <a:pt x="212" y="1220"/>
                    </a:cubicBezTo>
                    <a:cubicBezTo>
                      <a:pt x="212" y="1227"/>
                      <a:pt x="212" y="1227"/>
                      <a:pt x="212" y="1227"/>
                    </a:cubicBezTo>
                    <a:cubicBezTo>
                      <a:pt x="219" y="1227"/>
                      <a:pt x="219" y="1227"/>
                      <a:pt x="219" y="1227"/>
                    </a:cubicBezTo>
                    <a:cubicBezTo>
                      <a:pt x="219" y="1220"/>
                      <a:pt x="219" y="1220"/>
                      <a:pt x="219" y="1220"/>
                    </a:cubicBezTo>
                    <a:moveTo>
                      <a:pt x="234" y="1220"/>
                    </a:moveTo>
                    <a:cubicBezTo>
                      <a:pt x="227" y="1220"/>
                      <a:pt x="227" y="1220"/>
                      <a:pt x="227" y="1220"/>
                    </a:cubicBezTo>
                    <a:cubicBezTo>
                      <a:pt x="227" y="1227"/>
                      <a:pt x="227" y="1227"/>
                      <a:pt x="227" y="1227"/>
                    </a:cubicBezTo>
                    <a:cubicBezTo>
                      <a:pt x="234" y="1227"/>
                      <a:pt x="234" y="1227"/>
                      <a:pt x="234" y="1227"/>
                    </a:cubicBezTo>
                    <a:cubicBezTo>
                      <a:pt x="234" y="1220"/>
                      <a:pt x="234" y="1220"/>
                      <a:pt x="234" y="1220"/>
                    </a:cubicBezTo>
                    <a:moveTo>
                      <a:pt x="249" y="1220"/>
                    </a:moveTo>
                    <a:cubicBezTo>
                      <a:pt x="242" y="1220"/>
                      <a:pt x="242" y="1220"/>
                      <a:pt x="242" y="1220"/>
                    </a:cubicBezTo>
                    <a:cubicBezTo>
                      <a:pt x="242" y="1227"/>
                      <a:pt x="242" y="1227"/>
                      <a:pt x="242" y="1227"/>
                    </a:cubicBezTo>
                    <a:cubicBezTo>
                      <a:pt x="249" y="1227"/>
                      <a:pt x="249" y="1227"/>
                      <a:pt x="249" y="1227"/>
                    </a:cubicBezTo>
                    <a:cubicBezTo>
                      <a:pt x="249" y="1220"/>
                      <a:pt x="249" y="1220"/>
                      <a:pt x="249" y="1220"/>
                    </a:cubicBezTo>
                    <a:moveTo>
                      <a:pt x="263" y="1220"/>
                    </a:moveTo>
                    <a:cubicBezTo>
                      <a:pt x="256" y="1220"/>
                      <a:pt x="256" y="1220"/>
                      <a:pt x="256" y="1220"/>
                    </a:cubicBezTo>
                    <a:cubicBezTo>
                      <a:pt x="256" y="1227"/>
                      <a:pt x="256" y="1227"/>
                      <a:pt x="256" y="1227"/>
                    </a:cubicBezTo>
                    <a:cubicBezTo>
                      <a:pt x="263" y="1227"/>
                      <a:pt x="263" y="1227"/>
                      <a:pt x="263" y="1227"/>
                    </a:cubicBezTo>
                    <a:cubicBezTo>
                      <a:pt x="263" y="1220"/>
                      <a:pt x="263" y="1220"/>
                      <a:pt x="263" y="1220"/>
                    </a:cubicBezTo>
                    <a:moveTo>
                      <a:pt x="278" y="1220"/>
                    </a:moveTo>
                    <a:cubicBezTo>
                      <a:pt x="271" y="1220"/>
                      <a:pt x="271" y="1220"/>
                      <a:pt x="271" y="1220"/>
                    </a:cubicBezTo>
                    <a:cubicBezTo>
                      <a:pt x="271" y="1227"/>
                      <a:pt x="271" y="1227"/>
                      <a:pt x="271" y="1227"/>
                    </a:cubicBezTo>
                    <a:cubicBezTo>
                      <a:pt x="278" y="1227"/>
                      <a:pt x="278" y="1227"/>
                      <a:pt x="278" y="1227"/>
                    </a:cubicBezTo>
                    <a:cubicBezTo>
                      <a:pt x="278" y="1220"/>
                      <a:pt x="278" y="1220"/>
                      <a:pt x="278" y="1220"/>
                    </a:cubicBezTo>
                    <a:moveTo>
                      <a:pt x="293" y="1220"/>
                    </a:moveTo>
                    <a:cubicBezTo>
                      <a:pt x="286" y="1220"/>
                      <a:pt x="286" y="1220"/>
                      <a:pt x="286" y="1220"/>
                    </a:cubicBezTo>
                    <a:cubicBezTo>
                      <a:pt x="286" y="1227"/>
                      <a:pt x="286" y="1227"/>
                      <a:pt x="286" y="1227"/>
                    </a:cubicBezTo>
                    <a:cubicBezTo>
                      <a:pt x="293" y="1227"/>
                      <a:pt x="293" y="1227"/>
                      <a:pt x="293" y="1227"/>
                    </a:cubicBezTo>
                    <a:cubicBezTo>
                      <a:pt x="293" y="1220"/>
                      <a:pt x="293" y="1220"/>
                      <a:pt x="293" y="1220"/>
                    </a:cubicBezTo>
                    <a:moveTo>
                      <a:pt x="308" y="1220"/>
                    </a:moveTo>
                    <a:cubicBezTo>
                      <a:pt x="301" y="1220"/>
                      <a:pt x="301" y="1220"/>
                      <a:pt x="301" y="1220"/>
                    </a:cubicBezTo>
                    <a:cubicBezTo>
                      <a:pt x="301" y="1227"/>
                      <a:pt x="301" y="1227"/>
                      <a:pt x="301" y="1227"/>
                    </a:cubicBezTo>
                    <a:cubicBezTo>
                      <a:pt x="308" y="1227"/>
                      <a:pt x="308" y="1227"/>
                      <a:pt x="308" y="1227"/>
                    </a:cubicBezTo>
                    <a:cubicBezTo>
                      <a:pt x="308" y="1220"/>
                      <a:pt x="308" y="1220"/>
                      <a:pt x="308" y="1220"/>
                    </a:cubicBezTo>
                    <a:moveTo>
                      <a:pt x="322" y="1220"/>
                    </a:moveTo>
                    <a:cubicBezTo>
                      <a:pt x="315" y="1220"/>
                      <a:pt x="315" y="1220"/>
                      <a:pt x="315" y="1220"/>
                    </a:cubicBezTo>
                    <a:cubicBezTo>
                      <a:pt x="315" y="1227"/>
                      <a:pt x="315" y="1227"/>
                      <a:pt x="315" y="1227"/>
                    </a:cubicBezTo>
                    <a:cubicBezTo>
                      <a:pt x="322" y="1227"/>
                      <a:pt x="322" y="1227"/>
                      <a:pt x="322" y="1227"/>
                    </a:cubicBezTo>
                    <a:cubicBezTo>
                      <a:pt x="322" y="1220"/>
                      <a:pt x="322" y="1220"/>
                      <a:pt x="322" y="1220"/>
                    </a:cubicBezTo>
                    <a:moveTo>
                      <a:pt x="337" y="1220"/>
                    </a:moveTo>
                    <a:cubicBezTo>
                      <a:pt x="330" y="1220"/>
                      <a:pt x="330" y="1220"/>
                      <a:pt x="330" y="1220"/>
                    </a:cubicBezTo>
                    <a:cubicBezTo>
                      <a:pt x="330" y="1227"/>
                      <a:pt x="330" y="1227"/>
                      <a:pt x="330" y="1227"/>
                    </a:cubicBezTo>
                    <a:cubicBezTo>
                      <a:pt x="337" y="1227"/>
                      <a:pt x="337" y="1227"/>
                      <a:pt x="337" y="1227"/>
                    </a:cubicBezTo>
                    <a:cubicBezTo>
                      <a:pt x="337" y="1220"/>
                      <a:pt x="337" y="1220"/>
                      <a:pt x="337" y="1220"/>
                    </a:cubicBezTo>
                    <a:moveTo>
                      <a:pt x="352" y="1220"/>
                    </a:moveTo>
                    <a:cubicBezTo>
                      <a:pt x="345" y="1220"/>
                      <a:pt x="345" y="1220"/>
                      <a:pt x="345" y="1220"/>
                    </a:cubicBezTo>
                    <a:cubicBezTo>
                      <a:pt x="345" y="1227"/>
                      <a:pt x="345" y="1227"/>
                      <a:pt x="345" y="1227"/>
                    </a:cubicBezTo>
                    <a:cubicBezTo>
                      <a:pt x="352" y="1227"/>
                      <a:pt x="352" y="1227"/>
                      <a:pt x="352" y="1227"/>
                    </a:cubicBezTo>
                    <a:cubicBezTo>
                      <a:pt x="352" y="1220"/>
                      <a:pt x="352" y="1220"/>
                      <a:pt x="352" y="1220"/>
                    </a:cubicBezTo>
                    <a:moveTo>
                      <a:pt x="367" y="1220"/>
                    </a:moveTo>
                    <a:cubicBezTo>
                      <a:pt x="360" y="1220"/>
                      <a:pt x="360" y="1220"/>
                      <a:pt x="360" y="1220"/>
                    </a:cubicBezTo>
                    <a:cubicBezTo>
                      <a:pt x="360" y="1227"/>
                      <a:pt x="360" y="1227"/>
                      <a:pt x="360" y="1227"/>
                    </a:cubicBezTo>
                    <a:cubicBezTo>
                      <a:pt x="367" y="1227"/>
                      <a:pt x="367" y="1227"/>
                      <a:pt x="367" y="1227"/>
                    </a:cubicBezTo>
                    <a:cubicBezTo>
                      <a:pt x="367" y="1220"/>
                      <a:pt x="367" y="1220"/>
                      <a:pt x="367" y="1220"/>
                    </a:cubicBezTo>
                    <a:moveTo>
                      <a:pt x="381" y="1220"/>
                    </a:moveTo>
                    <a:cubicBezTo>
                      <a:pt x="374" y="1220"/>
                      <a:pt x="374" y="1220"/>
                      <a:pt x="374" y="1220"/>
                    </a:cubicBezTo>
                    <a:cubicBezTo>
                      <a:pt x="374" y="1227"/>
                      <a:pt x="374" y="1227"/>
                      <a:pt x="374" y="1227"/>
                    </a:cubicBezTo>
                    <a:cubicBezTo>
                      <a:pt x="381" y="1227"/>
                      <a:pt x="381" y="1227"/>
                      <a:pt x="381" y="1227"/>
                    </a:cubicBezTo>
                    <a:cubicBezTo>
                      <a:pt x="381" y="1220"/>
                      <a:pt x="381" y="1220"/>
                      <a:pt x="381" y="1220"/>
                    </a:cubicBezTo>
                    <a:moveTo>
                      <a:pt x="396" y="1220"/>
                    </a:moveTo>
                    <a:cubicBezTo>
                      <a:pt x="389" y="1220"/>
                      <a:pt x="389" y="1220"/>
                      <a:pt x="389" y="1220"/>
                    </a:cubicBezTo>
                    <a:cubicBezTo>
                      <a:pt x="389" y="1227"/>
                      <a:pt x="389" y="1227"/>
                      <a:pt x="389" y="1227"/>
                    </a:cubicBezTo>
                    <a:cubicBezTo>
                      <a:pt x="396" y="1227"/>
                      <a:pt x="396" y="1227"/>
                      <a:pt x="396" y="1227"/>
                    </a:cubicBezTo>
                    <a:cubicBezTo>
                      <a:pt x="396" y="1220"/>
                      <a:pt x="396" y="1220"/>
                      <a:pt x="396" y="1220"/>
                    </a:cubicBezTo>
                    <a:moveTo>
                      <a:pt x="411" y="1220"/>
                    </a:moveTo>
                    <a:cubicBezTo>
                      <a:pt x="404" y="1220"/>
                      <a:pt x="404" y="1220"/>
                      <a:pt x="404" y="1220"/>
                    </a:cubicBezTo>
                    <a:cubicBezTo>
                      <a:pt x="404" y="1227"/>
                      <a:pt x="404" y="1227"/>
                      <a:pt x="404" y="1227"/>
                    </a:cubicBezTo>
                    <a:cubicBezTo>
                      <a:pt x="411" y="1227"/>
                      <a:pt x="411" y="1227"/>
                      <a:pt x="411" y="1227"/>
                    </a:cubicBezTo>
                    <a:cubicBezTo>
                      <a:pt x="411" y="1220"/>
                      <a:pt x="411" y="1220"/>
                      <a:pt x="411" y="1220"/>
                    </a:cubicBezTo>
                    <a:moveTo>
                      <a:pt x="426" y="1220"/>
                    </a:moveTo>
                    <a:cubicBezTo>
                      <a:pt x="419" y="1220"/>
                      <a:pt x="419" y="1220"/>
                      <a:pt x="419" y="1220"/>
                    </a:cubicBezTo>
                    <a:cubicBezTo>
                      <a:pt x="419" y="1227"/>
                      <a:pt x="419" y="1227"/>
                      <a:pt x="419" y="1227"/>
                    </a:cubicBezTo>
                    <a:cubicBezTo>
                      <a:pt x="426" y="1227"/>
                      <a:pt x="426" y="1227"/>
                      <a:pt x="426" y="1227"/>
                    </a:cubicBezTo>
                    <a:cubicBezTo>
                      <a:pt x="426" y="1220"/>
                      <a:pt x="426" y="1220"/>
                      <a:pt x="426" y="1220"/>
                    </a:cubicBezTo>
                    <a:moveTo>
                      <a:pt x="440" y="1220"/>
                    </a:moveTo>
                    <a:cubicBezTo>
                      <a:pt x="433" y="1220"/>
                      <a:pt x="433" y="1220"/>
                      <a:pt x="433" y="1220"/>
                    </a:cubicBezTo>
                    <a:cubicBezTo>
                      <a:pt x="433" y="1227"/>
                      <a:pt x="433" y="1227"/>
                      <a:pt x="433" y="1227"/>
                    </a:cubicBezTo>
                    <a:cubicBezTo>
                      <a:pt x="440" y="1227"/>
                      <a:pt x="440" y="1227"/>
                      <a:pt x="440" y="1227"/>
                    </a:cubicBezTo>
                    <a:cubicBezTo>
                      <a:pt x="440" y="1220"/>
                      <a:pt x="440" y="1220"/>
                      <a:pt x="440" y="1220"/>
                    </a:cubicBezTo>
                    <a:moveTo>
                      <a:pt x="455" y="1220"/>
                    </a:moveTo>
                    <a:cubicBezTo>
                      <a:pt x="448" y="1220"/>
                      <a:pt x="448" y="1220"/>
                      <a:pt x="448" y="1220"/>
                    </a:cubicBezTo>
                    <a:cubicBezTo>
                      <a:pt x="448" y="1227"/>
                      <a:pt x="448" y="1227"/>
                      <a:pt x="448" y="1227"/>
                    </a:cubicBezTo>
                    <a:cubicBezTo>
                      <a:pt x="455" y="1227"/>
                      <a:pt x="455" y="1227"/>
                      <a:pt x="455" y="1227"/>
                    </a:cubicBezTo>
                    <a:cubicBezTo>
                      <a:pt x="455" y="1220"/>
                      <a:pt x="455" y="1220"/>
                      <a:pt x="455" y="1220"/>
                    </a:cubicBezTo>
                    <a:moveTo>
                      <a:pt x="470" y="1220"/>
                    </a:moveTo>
                    <a:cubicBezTo>
                      <a:pt x="463" y="1220"/>
                      <a:pt x="463" y="1220"/>
                      <a:pt x="463" y="1220"/>
                    </a:cubicBezTo>
                    <a:cubicBezTo>
                      <a:pt x="463" y="1227"/>
                      <a:pt x="463" y="1227"/>
                      <a:pt x="463" y="1227"/>
                    </a:cubicBezTo>
                    <a:cubicBezTo>
                      <a:pt x="470" y="1227"/>
                      <a:pt x="470" y="1227"/>
                      <a:pt x="470" y="1227"/>
                    </a:cubicBezTo>
                    <a:cubicBezTo>
                      <a:pt x="470" y="1220"/>
                      <a:pt x="470" y="1220"/>
                      <a:pt x="470" y="1220"/>
                    </a:cubicBezTo>
                    <a:moveTo>
                      <a:pt x="485" y="1220"/>
                    </a:moveTo>
                    <a:cubicBezTo>
                      <a:pt x="478" y="1220"/>
                      <a:pt x="478" y="1220"/>
                      <a:pt x="478" y="1220"/>
                    </a:cubicBezTo>
                    <a:cubicBezTo>
                      <a:pt x="478" y="1227"/>
                      <a:pt x="478" y="1227"/>
                      <a:pt x="478" y="1227"/>
                    </a:cubicBezTo>
                    <a:cubicBezTo>
                      <a:pt x="485" y="1227"/>
                      <a:pt x="485" y="1227"/>
                      <a:pt x="485" y="1227"/>
                    </a:cubicBezTo>
                    <a:cubicBezTo>
                      <a:pt x="485" y="1220"/>
                      <a:pt x="485" y="1220"/>
                      <a:pt x="485" y="1220"/>
                    </a:cubicBezTo>
                    <a:moveTo>
                      <a:pt x="499" y="1220"/>
                    </a:moveTo>
                    <a:cubicBezTo>
                      <a:pt x="492" y="1220"/>
                      <a:pt x="492" y="1220"/>
                      <a:pt x="492" y="1220"/>
                    </a:cubicBezTo>
                    <a:cubicBezTo>
                      <a:pt x="492" y="1227"/>
                      <a:pt x="492" y="1227"/>
                      <a:pt x="492" y="1227"/>
                    </a:cubicBezTo>
                    <a:cubicBezTo>
                      <a:pt x="499" y="1227"/>
                      <a:pt x="499" y="1227"/>
                      <a:pt x="499" y="1227"/>
                    </a:cubicBezTo>
                    <a:cubicBezTo>
                      <a:pt x="499" y="1220"/>
                      <a:pt x="499" y="1220"/>
                      <a:pt x="499" y="1220"/>
                    </a:cubicBezTo>
                    <a:moveTo>
                      <a:pt x="514" y="1220"/>
                    </a:moveTo>
                    <a:cubicBezTo>
                      <a:pt x="507" y="1220"/>
                      <a:pt x="507" y="1220"/>
                      <a:pt x="507" y="1220"/>
                    </a:cubicBezTo>
                    <a:cubicBezTo>
                      <a:pt x="507" y="1227"/>
                      <a:pt x="507" y="1227"/>
                      <a:pt x="507" y="1227"/>
                    </a:cubicBezTo>
                    <a:cubicBezTo>
                      <a:pt x="514" y="1227"/>
                      <a:pt x="514" y="1227"/>
                      <a:pt x="514" y="1227"/>
                    </a:cubicBezTo>
                    <a:cubicBezTo>
                      <a:pt x="514" y="1220"/>
                      <a:pt x="514" y="1220"/>
                      <a:pt x="514" y="1220"/>
                    </a:cubicBezTo>
                    <a:moveTo>
                      <a:pt x="529" y="1220"/>
                    </a:moveTo>
                    <a:cubicBezTo>
                      <a:pt x="522" y="1220"/>
                      <a:pt x="522" y="1220"/>
                      <a:pt x="522" y="1220"/>
                    </a:cubicBezTo>
                    <a:cubicBezTo>
                      <a:pt x="522" y="1227"/>
                      <a:pt x="522" y="1227"/>
                      <a:pt x="522" y="1227"/>
                    </a:cubicBezTo>
                    <a:cubicBezTo>
                      <a:pt x="529" y="1227"/>
                      <a:pt x="529" y="1227"/>
                      <a:pt x="529" y="1227"/>
                    </a:cubicBezTo>
                    <a:cubicBezTo>
                      <a:pt x="529" y="1220"/>
                      <a:pt x="529" y="1220"/>
                      <a:pt x="529" y="1220"/>
                    </a:cubicBezTo>
                    <a:moveTo>
                      <a:pt x="544" y="1220"/>
                    </a:moveTo>
                    <a:cubicBezTo>
                      <a:pt x="537" y="1220"/>
                      <a:pt x="537" y="1220"/>
                      <a:pt x="537" y="1220"/>
                    </a:cubicBezTo>
                    <a:cubicBezTo>
                      <a:pt x="537" y="1227"/>
                      <a:pt x="537" y="1227"/>
                      <a:pt x="537" y="1227"/>
                    </a:cubicBezTo>
                    <a:cubicBezTo>
                      <a:pt x="544" y="1227"/>
                      <a:pt x="544" y="1227"/>
                      <a:pt x="544" y="1227"/>
                    </a:cubicBezTo>
                    <a:cubicBezTo>
                      <a:pt x="544" y="1220"/>
                      <a:pt x="544" y="1220"/>
                      <a:pt x="544" y="1220"/>
                    </a:cubicBezTo>
                    <a:moveTo>
                      <a:pt x="558" y="1220"/>
                    </a:moveTo>
                    <a:cubicBezTo>
                      <a:pt x="551" y="1220"/>
                      <a:pt x="551" y="1220"/>
                      <a:pt x="551" y="1220"/>
                    </a:cubicBezTo>
                    <a:cubicBezTo>
                      <a:pt x="551" y="1227"/>
                      <a:pt x="551" y="1227"/>
                      <a:pt x="551" y="1227"/>
                    </a:cubicBezTo>
                    <a:cubicBezTo>
                      <a:pt x="558" y="1227"/>
                      <a:pt x="558" y="1227"/>
                      <a:pt x="558" y="1227"/>
                    </a:cubicBezTo>
                    <a:cubicBezTo>
                      <a:pt x="558" y="1220"/>
                      <a:pt x="558" y="1220"/>
                      <a:pt x="558" y="1220"/>
                    </a:cubicBezTo>
                    <a:moveTo>
                      <a:pt x="190" y="1205"/>
                    </a:moveTo>
                    <a:cubicBezTo>
                      <a:pt x="183" y="1205"/>
                      <a:pt x="183" y="1205"/>
                      <a:pt x="183" y="1205"/>
                    </a:cubicBezTo>
                    <a:cubicBezTo>
                      <a:pt x="183" y="1212"/>
                      <a:pt x="183" y="1212"/>
                      <a:pt x="183" y="1212"/>
                    </a:cubicBezTo>
                    <a:cubicBezTo>
                      <a:pt x="190" y="1212"/>
                      <a:pt x="190" y="1212"/>
                      <a:pt x="190" y="1212"/>
                    </a:cubicBezTo>
                    <a:cubicBezTo>
                      <a:pt x="190" y="1205"/>
                      <a:pt x="190" y="1205"/>
                      <a:pt x="190" y="1205"/>
                    </a:cubicBezTo>
                    <a:moveTo>
                      <a:pt x="204" y="1205"/>
                    </a:moveTo>
                    <a:cubicBezTo>
                      <a:pt x="197" y="1205"/>
                      <a:pt x="197" y="1205"/>
                      <a:pt x="197" y="1205"/>
                    </a:cubicBezTo>
                    <a:cubicBezTo>
                      <a:pt x="197" y="1212"/>
                      <a:pt x="197" y="1212"/>
                      <a:pt x="197" y="1212"/>
                    </a:cubicBezTo>
                    <a:cubicBezTo>
                      <a:pt x="204" y="1212"/>
                      <a:pt x="204" y="1212"/>
                      <a:pt x="204" y="1212"/>
                    </a:cubicBezTo>
                    <a:cubicBezTo>
                      <a:pt x="204" y="1205"/>
                      <a:pt x="204" y="1205"/>
                      <a:pt x="204" y="1205"/>
                    </a:cubicBezTo>
                    <a:moveTo>
                      <a:pt x="219" y="1205"/>
                    </a:moveTo>
                    <a:cubicBezTo>
                      <a:pt x="212" y="1205"/>
                      <a:pt x="212" y="1205"/>
                      <a:pt x="212" y="1205"/>
                    </a:cubicBezTo>
                    <a:cubicBezTo>
                      <a:pt x="212" y="1212"/>
                      <a:pt x="212" y="1212"/>
                      <a:pt x="212" y="1212"/>
                    </a:cubicBezTo>
                    <a:cubicBezTo>
                      <a:pt x="219" y="1212"/>
                      <a:pt x="219" y="1212"/>
                      <a:pt x="219" y="1212"/>
                    </a:cubicBezTo>
                    <a:cubicBezTo>
                      <a:pt x="219" y="1205"/>
                      <a:pt x="219" y="1205"/>
                      <a:pt x="219" y="1205"/>
                    </a:cubicBezTo>
                    <a:moveTo>
                      <a:pt x="234" y="1205"/>
                    </a:moveTo>
                    <a:cubicBezTo>
                      <a:pt x="227" y="1205"/>
                      <a:pt x="227" y="1205"/>
                      <a:pt x="227" y="1205"/>
                    </a:cubicBezTo>
                    <a:cubicBezTo>
                      <a:pt x="227" y="1212"/>
                      <a:pt x="227" y="1212"/>
                      <a:pt x="227" y="1212"/>
                    </a:cubicBezTo>
                    <a:cubicBezTo>
                      <a:pt x="234" y="1212"/>
                      <a:pt x="234" y="1212"/>
                      <a:pt x="234" y="1212"/>
                    </a:cubicBezTo>
                    <a:cubicBezTo>
                      <a:pt x="234" y="1205"/>
                      <a:pt x="234" y="1205"/>
                      <a:pt x="234" y="1205"/>
                    </a:cubicBezTo>
                    <a:moveTo>
                      <a:pt x="249" y="1205"/>
                    </a:moveTo>
                    <a:cubicBezTo>
                      <a:pt x="242" y="1205"/>
                      <a:pt x="242" y="1205"/>
                      <a:pt x="242" y="1205"/>
                    </a:cubicBezTo>
                    <a:cubicBezTo>
                      <a:pt x="242" y="1212"/>
                      <a:pt x="242" y="1212"/>
                      <a:pt x="242" y="1212"/>
                    </a:cubicBezTo>
                    <a:cubicBezTo>
                      <a:pt x="249" y="1212"/>
                      <a:pt x="249" y="1212"/>
                      <a:pt x="249" y="1212"/>
                    </a:cubicBezTo>
                    <a:cubicBezTo>
                      <a:pt x="249" y="1205"/>
                      <a:pt x="249" y="1205"/>
                      <a:pt x="249" y="1205"/>
                    </a:cubicBezTo>
                    <a:moveTo>
                      <a:pt x="263" y="1205"/>
                    </a:moveTo>
                    <a:cubicBezTo>
                      <a:pt x="256" y="1205"/>
                      <a:pt x="256" y="1205"/>
                      <a:pt x="256" y="1205"/>
                    </a:cubicBezTo>
                    <a:cubicBezTo>
                      <a:pt x="256" y="1212"/>
                      <a:pt x="256" y="1212"/>
                      <a:pt x="256" y="1212"/>
                    </a:cubicBezTo>
                    <a:cubicBezTo>
                      <a:pt x="263" y="1212"/>
                      <a:pt x="263" y="1212"/>
                      <a:pt x="263" y="1212"/>
                    </a:cubicBezTo>
                    <a:cubicBezTo>
                      <a:pt x="263" y="1205"/>
                      <a:pt x="263" y="1205"/>
                      <a:pt x="263" y="1205"/>
                    </a:cubicBezTo>
                    <a:moveTo>
                      <a:pt x="278" y="1205"/>
                    </a:moveTo>
                    <a:cubicBezTo>
                      <a:pt x="271" y="1205"/>
                      <a:pt x="271" y="1205"/>
                      <a:pt x="271" y="1205"/>
                    </a:cubicBezTo>
                    <a:cubicBezTo>
                      <a:pt x="271" y="1212"/>
                      <a:pt x="271" y="1212"/>
                      <a:pt x="271" y="1212"/>
                    </a:cubicBezTo>
                    <a:cubicBezTo>
                      <a:pt x="278" y="1212"/>
                      <a:pt x="278" y="1212"/>
                      <a:pt x="278" y="1212"/>
                    </a:cubicBezTo>
                    <a:cubicBezTo>
                      <a:pt x="278" y="1205"/>
                      <a:pt x="278" y="1205"/>
                      <a:pt x="278" y="1205"/>
                    </a:cubicBezTo>
                    <a:moveTo>
                      <a:pt x="293" y="1205"/>
                    </a:moveTo>
                    <a:cubicBezTo>
                      <a:pt x="286" y="1205"/>
                      <a:pt x="286" y="1205"/>
                      <a:pt x="286" y="1205"/>
                    </a:cubicBezTo>
                    <a:cubicBezTo>
                      <a:pt x="286" y="1212"/>
                      <a:pt x="286" y="1212"/>
                      <a:pt x="286" y="1212"/>
                    </a:cubicBezTo>
                    <a:cubicBezTo>
                      <a:pt x="293" y="1212"/>
                      <a:pt x="293" y="1212"/>
                      <a:pt x="293" y="1212"/>
                    </a:cubicBezTo>
                    <a:cubicBezTo>
                      <a:pt x="293" y="1205"/>
                      <a:pt x="293" y="1205"/>
                      <a:pt x="293" y="1205"/>
                    </a:cubicBezTo>
                    <a:moveTo>
                      <a:pt x="308" y="1205"/>
                    </a:moveTo>
                    <a:cubicBezTo>
                      <a:pt x="301" y="1205"/>
                      <a:pt x="301" y="1205"/>
                      <a:pt x="301" y="1205"/>
                    </a:cubicBezTo>
                    <a:cubicBezTo>
                      <a:pt x="301" y="1212"/>
                      <a:pt x="301" y="1212"/>
                      <a:pt x="301" y="1212"/>
                    </a:cubicBezTo>
                    <a:cubicBezTo>
                      <a:pt x="308" y="1212"/>
                      <a:pt x="308" y="1212"/>
                      <a:pt x="308" y="1212"/>
                    </a:cubicBezTo>
                    <a:cubicBezTo>
                      <a:pt x="308" y="1205"/>
                      <a:pt x="308" y="1205"/>
                      <a:pt x="308" y="1205"/>
                    </a:cubicBezTo>
                    <a:moveTo>
                      <a:pt x="322" y="1205"/>
                    </a:moveTo>
                    <a:cubicBezTo>
                      <a:pt x="315" y="1205"/>
                      <a:pt x="315" y="1205"/>
                      <a:pt x="315" y="1205"/>
                    </a:cubicBezTo>
                    <a:cubicBezTo>
                      <a:pt x="315" y="1212"/>
                      <a:pt x="315" y="1212"/>
                      <a:pt x="315" y="1212"/>
                    </a:cubicBezTo>
                    <a:cubicBezTo>
                      <a:pt x="322" y="1212"/>
                      <a:pt x="322" y="1212"/>
                      <a:pt x="322" y="1212"/>
                    </a:cubicBezTo>
                    <a:cubicBezTo>
                      <a:pt x="322" y="1205"/>
                      <a:pt x="322" y="1205"/>
                      <a:pt x="322" y="1205"/>
                    </a:cubicBezTo>
                    <a:moveTo>
                      <a:pt x="337" y="1205"/>
                    </a:moveTo>
                    <a:cubicBezTo>
                      <a:pt x="330" y="1205"/>
                      <a:pt x="330" y="1205"/>
                      <a:pt x="330" y="1205"/>
                    </a:cubicBezTo>
                    <a:cubicBezTo>
                      <a:pt x="330" y="1212"/>
                      <a:pt x="330" y="1212"/>
                      <a:pt x="330" y="1212"/>
                    </a:cubicBezTo>
                    <a:cubicBezTo>
                      <a:pt x="337" y="1212"/>
                      <a:pt x="337" y="1212"/>
                      <a:pt x="337" y="1212"/>
                    </a:cubicBezTo>
                    <a:cubicBezTo>
                      <a:pt x="337" y="1205"/>
                      <a:pt x="337" y="1205"/>
                      <a:pt x="337" y="1205"/>
                    </a:cubicBezTo>
                    <a:moveTo>
                      <a:pt x="352" y="1205"/>
                    </a:moveTo>
                    <a:cubicBezTo>
                      <a:pt x="345" y="1205"/>
                      <a:pt x="345" y="1205"/>
                      <a:pt x="345" y="1205"/>
                    </a:cubicBezTo>
                    <a:cubicBezTo>
                      <a:pt x="345" y="1212"/>
                      <a:pt x="345" y="1212"/>
                      <a:pt x="345" y="1212"/>
                    </a:cubicBezTo>
                    <a:cubicBezTo>
                      <a:pt x="352" y="1212"/>
                      <a:pt x="352" y="1212"/>
                      <a:pt x="352" y="1212"/>
                    </a:cubicBezTo>
                    <a:cubicBezTo>
                      <a:pt x="352" y="1205"/>
                      <a:pt x="352" y="1205"/>
                      <a:pt x="352" y="1205"/>
                    </a:cubicBezTo>
                    <a:moveTo>
                      <a:pt x="367" y="1205"/>
                    </a:moveTo>
                    <a:cubicBezTo>
                      <a:pt x="360" y="1205"/>
                      <a:pt x="360" y="1205"/>
                      <a:pt x="360" y="1205"/>
                    </a:cubicBezTo>
                    <a:cubicBezTo>
                      <a:pt x="360" y="1212"/>
                      <a:pt x="360" y="1212"/>
                      <a:pt x="360" y="1212"/>
                    </a:cubicBezTo>
                    <a:cubicBezTo>
                      <a:pt x="367" y="1212"/>
                      <a:pt x="367" y="1212"/>
                      <a:pt x="367" y="1212"/>
                    </a:cubicBezTo>
                    <a:cubicBezTo>
                      <a:pt x="367" y="1205"/>
                      <a:pt x="367" y="1205"/>
                      <a:pt x="367" y="1205"/>
                    </a:cubicBezTo>
                    <a:moveTo>
                      <a:pt x="381" y="1205"/>
                    </a:moveTo>
                    <a:cubicBezTo>
                      <a:pt x="374" y="1205"/>
                      <a:pt x="374" y="1205"/>
                      <a:pt x="374" y="1205"/>
                    </a:cubicBezTo>
                    <a:cubicBezTo>
                      <a:pt x="374" y="1212"/>
                      <a:pt x="374" y="1212"/>
                      <a:pt x="374" y="1212"/>
                    </a:cubicBezTo>
                    <a:cubicBezTo>
                      <a:pt x="381" y="1212"/>
                      <a:pt x="381" y="1212"/>
                      <a:pt x="381" y="1212"/>
                    </a:cubicBezTo>
                    <a:cubicBezTo>
                      <a:pt x="381" y="1205"/>
                      <a:pt x="381" y="1205"/>
                      <a:pt x="381" y="1205"/>
                    </a:cubicBezTo>
                    <a:moveTo>
                      <a:pt x="396" y="1205"/>
                    </a:moveTo>
                    <a:cubicBezTo>
                      <a:pt x="389" y="1205"/>
                      <a:pt x="389" y="1205"/>
                      <a:pt x="389" y="1205"/>
                    </a:cubicBezTo>
                    <a:cubicBezTo>
                      <a:pt x="389" y="1212"/>
                      <a:pt x="389" y="1212"/>
                      <a:pt x="389" y="1212"/>
                    </a:cubicBezTo>
                    <a:cubicBezTo>
                      <a:pt x="396" y="1212"/>
                      <a:pt x="396" y="1212"/>
                      <a:pt x="396" y="1212"/>
                    </a:cubicBezTo>
                    <a:cubicBezTo>
                      <a:pt x="396" y="1205"/>
                      <a:pt x="396" y="1205"/>
                      <a:pt x="396" y="1205"/>
                    </a:cubicBezTo>
                    <a:moveTo>
                      <a:pt x="411" y="1205"/>
                    </a:moveTo>
                    <a:cubicBezTo>
                      <a:pt x="404" y="1205"/>
                      <a:pt x="404" y="1205"/>
                      <a:pt x="404" y="1205"/>
                    </a:cubicBezTo>
                    <a:cubicBezTo>
                      <a:pt x="404" y="1212"/>
                      <a:pt x="404" y="1212"/>
                      <a:pt x="404" y="1212"/>
                    </a:cubicBezTo>
                    <a:cubicBezTo>
                      <a:pt x="411" y="1212"/>
                      <a:pt x="411" y="1212"/>
                      <a:pt x="411" y="1212"/>
                    </a:cubicBezTo>
                    <a:cubicBezTo>
                      <a:pt x="411" y="1205"/>
                      <a:pt x="411" y="1205"/>
                      <a:pt x="411" y="1205"/>
                    </a:cubicBezTo>
                    <a:moveTo>
                      <a:pt x="426" y="1205"/>
                    </a:moveTo>
                    <a:cubicBezTo>
                      <a:pt x="419" y="1205"/>
                      <a:pt x="419" y="1205"/>
                      <a:pt x="419" y="1205"/>
                    </a:cubicBezTo>
                    <a:cubicBezTo>
                      <a:pt x="419" y="1212"/>
                      <a:pt x="419" y="1212"/>
                      <a:pt x="419" y="1212"/>
                    </a:cubicBezTo>
                    <a:cubicBezTo>
                      <a:pt x="426" y="1212"/>
                      <a:pt x="426" y="1212"/>
                      <a:pt x="426" y="1212"/>
                    </a:cubicBezTo>
                    <a:cubicBezTo>
                      <a:pt x="426" y="1205"/>
                      <a:pt x="426" y="1205"/>
                      <a:pt x="426" y="1205"/>
                    </a:cubicBezTo>
                    <a:moveTo>
                      <a:pt x="440" y="1205"/>
                    </a:moveTo>
                    <a:cubicBezTo>
                      <a:pt x="433" y="1205"/>
                      <a:pt x="433" y="1205"/>
                      <a:pt x="433" y="1205"/>
                    </a:cubicBezTo>
                    <a:cubicBezTo>
                      <a:pt x="433" y="1212"/>
                      <a:pt x="433" y="1212"/>
                      <a:pt x="433" y="1212"/>
                    </a:cubicBezTo>
                    <a:cubicBezTo>
                      <a:pt x="440" y="1212"/>
                      <a:pt x="440" y="1212"/>
                      <a:pt x="440" y="1212"/>
                    </a:cubicBezTo>
                    <a:cubicBezTo>
                      <a:pt x="440" y="1205"/>
                      <a:pt x="440" y="1205"/>
                      <a:pt x="440" y="1205"/>
                    </a:cubicBezTo>
                    <a:moveTo>
                      <a:pt x="455" y="1205"/>
                    </a:moveTo>
                    <a:cubicBezTo>
                      <a:pt x="448" y="1205"/>
                      <a:pt x="448" y="1205"/>
                      <a:pt x="448" y="1205"/>
                    </a:cubicBezTo>
                    <a:cubicBezTo>
                      <a:pt x="448" y="1212"/>
                      <a:pt x="448" y="1212"/>
                      <a:pt x="448" y="1212"/>
                    </a:cubicBezTo>
                    <a:cubicBezTo>
                      <a:pt x="455" y="1212"/>
                      <a:pt x="455" y="1212"/>
                      <a:pt x="455" y="1212"/>
                    </a:cubicBezTo>
                    <a:cubicBezTo>
                      <a:pt x="455" y="1205"/>
                      <a:pt x="455" y="1205"/>
                      <a:pt x="455" y="1205"/>
                    </a:cubicBezTo>
                    <a:moveTo>
                      <a:pt x="470" y="1205"/>
                    </a:moveTo>
                    <a:cubicBezTo>
                      <a:pt x="463" y="1205"/>
                      <a:pt x="463" y="1205"/>
                      <a:pt x="463" y="1205"/>
                    </a:cubicBezTo>
                    <a:cubicBezTo>
                      <a:pt x="463" y="1212"/>
                      <a:pt x="463" y="1212"/>
                      <a:pt x="463" y="1212"/>
                    </a:cubicBezTo>
                    <a:cubicBezTo>
                      <a:pt x="470" y="1212"/>
                      <a:pt x="470" y="1212"/>
                      <a:pt x="470" y="1212"/>
                    </a:cubicBezTo>
                    <a:cubicBezTo>
                      <a:pt x="470" y="1205"/>
                      <a:pt x="470" y="1205"/>
                      <a:pt x="470" y="1205"/>
                    </a:cubicBezTo>
                    <a:moveTo>
                      <a:pt x="485" y="1205"/>
                    </a:moveTo>
                    <a:cubicBezTo>
                      <a:pt x="478" y="1205"/>
                      <a:pt x="478" y="1205"/>
                      <a:pt x="478" y="1205"/>
                    </a:cubicBezTo>
                    <a:cubicBezTo>
                      <a:pt x="478" y="1212"/>
                      <a:pt x="478" y="1212"/>
                      <a:pt x="478" y="1212"/>
                    </a:cubicBezTo>
                    <a:cubicBezTo>
                      <a:pt x="485" y="1212"/>
                      <a:pt x="485" y="1212"/>
                      <a:pt x="485" y="1212"/>
                    </a:cubicBezTo>
                    <a:cubicBezTo>
                      <a:pt x="485" y="1205"/>
                      <a:pt x="485" y="1205"/>
                      <a:pt x="485" y="1205"/>
                    </a:cubicBezTo>
                    <a:moveTo>
                      <a:pt x="499" y="1205"/>
                    </a:moveTo>
                    <a:cubicBezTo>
                      <a:pt x="492" y="1205"/>
                      <a:pt x="492" y="1205"/>
                      <a:pt x="492" y="1205"/>
                    </a:cubicBezTo>
                    <a:cubicBezTo>
                      <a:pt x="492" y="1212"/>
                      <a:pt x="492" y="1212"/>
                      <a:pt x="492" y="1212"/>
                    </a:cubicBezTo>
                    <a:cubicBezTo>
                      <a:pt x="499" y="1212"/>
                      <a:pt x="499" y="1212"/>
                      <a:pt x="499" y="1212"/>
                    </a:cubicBezTo>
                    <a:cubicBezTo>
                      <a:pt x="499" y="1205"/>
                      <a:pt x="499" y="1205"/>
                      <a:pt x="499" y="1205"/>
                    </a:cubicBezTo>
                    <a:moveTo>
                      <a:pt x="514" y="1205"/>
                    </a:moveTo>
                    <a:cubicBezTo>
                      <a:pt x="507" y="1205"/>
                      <a:pt x="507" y="1205"/>
                      <a:pt x="507" y="1205"/>
                    </a:cubicBezTo>
                    <a:cubicBezTo>
                      <a:pt x="507" y="1212"/>
                      <a:pt x="507" y="1212"/>
                      <a:pt x="507" y="1212"/>
                    </a:cubicBezTo>
                    <a:cubicBezTo>
                      <a:pt x="514" y="1212"/>
                      <a:pt x="514" y="1212"/>
                      <a:pt x="514" y="1212"/>
                    </a:cubicBezTo>
                    <a:cubicBezTo>
                      <a:pt x="514" y="1205"/>
                      <a:pt x="514" y="1205"/>
                      <a:pt x="514" y="1205"/>
                    </a:cubicBezTo>
                    <a:moveTo>
                      <a:pt x="529" y="1205"/>
                    </a:moveTo>
                    <a:cubicBezTo>
                      <a:pt x="522" y="1205"/>
                      <a:pt x="522" y="1205"/>
                      <a:pt x="522" y="1205"/>
                    </a:cubicBezTo>
                    <a:cubicBezTo>
                      <a:pt x="522" y="1212"/>
                      <a:pt x="522" y="1212"/>
                      <a:pt x="522" y="1212"/>
                    </a:cubicBezTo>
                    <a:cubicBezTo>
                      <a:pt x="529" y="1212"/>
                      <a:pt x="529" y="1212"/>
                      <a:pt x="529" y="1212"/>
                    </a:cubicBezTo>
                    <a:cubicBezTo>
                      <a:pt x="529" y="1205"/>
                      <a:pt x="529" y="1205"/>
                      <a:pt x="529" y="1205"/>
                    </a:cubicBezTo>
                    <a:moveTo>
                      <a:pt x="544" y="1205"/>
                    </a:moveTo>
                    <a:cubicBezTo>
                      <a:pt x="537" y="1205"/>
                      <a:pt x="537" y="1205"/>
                      <a:pt x="537" y="1205"/>
                    </a:cubicBezTo>
                    <a:cubicBezTo>
                      <a:pt x="537" y="1212"/>
                      <a:pt x="537" y="1212"/>
                      <a:pt x="537" y="1212"/>
                    </a:cubicBezTo>
                    <a:cubicBezTo>
                      <a:pt x="544" y="1212"/>
                      <a:pt x="544" y="1212"/>
                      <a:pt x="544" y="1212"/>
                    </a:cubicBezTo>
                    <a:cubicBezTo>
                      <a:pt x="544" y="1205"/>
                      <a:pt x="544" y="1205"/>
                      <a:pt x="544" y="1205"/>
                    </a:cubicBezTo>
                    <a:moveTo>
                      <a:pt x="558" y="1205"/>
                    </a:moveTo>
                    <a:cubicBezTo>
                      <a:pt x="551" y="1205"/>
                      <a:pt x="551" y="1205"/>
                      <a:pt x="551" y="1205"/>
                    </a:cubicBezTo>
                    <a:cubicBezTo>
                      <a:pt x="551" y="1212"/>
                      <a:pt x="551" y="1212"/>
                      <a:pt x="551" y="1212"/>
                    </a:cubicBezTo>
                    <a:cubicBezTo>
                      <a:pt x="558" y="1212"/>
                      <a:pt x="558" y="1212"/>
                      <a:pt x="558" y="1212"/>
                    </a:cubicBezTo>
                    <a:cubicBezTo>
                      <a:pt x="558" y="1205"/>
                      <a:pt x="558" y="1205"/>
                      <a:pt x="558" y="1205"/>
                    </a:cubicBezTo>
                    <a:moveTo>
                      <a:pt x="190" y="1190"/>
                    </a:moveTo>
                    <a:cubicBezTo>
                      <a:pt x="183" y="1190"/>
                      <a:pt x="183" y="1190"/>
                      <a:pt x="183" y="1190"/>
                    </a:cubicBezTo>
                    <a:cubicBezTo>
                      <a:pt x="183" y="1197"/>
                      <a:pt x="183" y="1197"/>
                      <a:pt x="183" y="1197"/>
                    </a:cubicBezTo>
                    <a:cubicBezTo>
                      <a:pt x="190" y="1197"/>
                      <a:pt x="190" y="1197"/>
                      <a:pt x="190" y="1197"/>
                    </a:cubicBezTo>
                    <a:cubicBezTo>
                      <a:pt x="190" y="1190"/>
                      <a:pt x="190" y="1190"/>
                      <a:pt x="190" y="1190"/>
                    </a:cubicBezTo>
                    <a:moveTo>
                      <a:pt x="204" y="1190"/>
                    </a:moveTo>
                    <a:cubicBezTo>
                      <a:pt x="197" y="1190"/>
                      <a:pt x="197" y="1190"/>
                      <a:pt x="197" y="1190"/>
                    </a:cubicBezTo>
                    <a:cubicBezTo>
                      <a:pt x="197" y="1197"/>
                      <a:pt x="197" y="1197"/>
                      <a:pt x="197" y="1197"/>
                    </a:cubicBezTo>
                    <a:cubicBezTo>
                      <a:pt x="204" y="1197"/>
                      <a:pt x="204" y="1197"/>
                      <a:pt x="204" y="1197"/>
                    </a:cubicBezTo>
                    <a:cubicBezTo>
                      <a:pt x="204" y="1190"/>
                      <a:pt x="204" y="1190"/>
                      <a:pt x="204" y="1190"/>
                    </a:cubicBezTo>
                    <a:moveTo>
                      <a:pt x="219" y="1190"/>
                    </a:moveTo>
                    <a:cubicBezTo>
                      <a:pt x="212" y="1190"/>
                      <a:pt x="212" y="1190"/>
                      <a:pt x="212" y="1190"/>
                    </a:cubicBezTo>
                    <a:cubicBezTo>
                      <a:pt x="212" y="1197"/>
                      <a:pt x="212" y="1197"/>
                      <a:pt x="212" y="1197"/>
                    </a:cubicBezTo>
                    <a:cubicBezTo>
                      <a:pt x="219" y="1197"/>
                      <a:pt x="219" y="1197"/>
                      <a:pt x="219" y="1197"/>
                    </a:cubicBezTo>
                    <a:cubicBezTo>
                      <a:pt x="219" y="1190"/>
                      <a:pt x="219" y="1190"/>
                      <a:pt x="219" y="1190"/>
                    </a:cubicBezTo>
                    <a:moveTo>
                      <a:pt x="234" y="1190"/>
                    </a:moveTo>
                    <a:cubicBezTo>
                      <a:pt x="227" y="1190"/>
                      <a:pt x="227" y="1190"/>
                      <a:pt x="227" y="1190"/>
                    </a:cubicBezTo>
                    <a:cubicBezTo>
                      <a:pt x="227" y="1197"/>
                      <a:pt x="227" y="1197"/>
                      <a:pt x="227" y="1197"/>
                    </a:cubicBezTo>
                    <a:cubicBezTo>
                      <a:pt x="234" y="1197"/>
                      <a:pt x="234" y="1197"/>
                      <a:pt x="234" y="1197"/>
                    </a:cubicBezTo>
                    <a:cubicBezTo>
                      <a:pt x="234" y="1190"/>
                      <a:pt x="234" y="1190"/>
                      <a:pt x="234" y="1190"/>
                    </a:cubicBezTo>
                    <a:moveTo>
                      <a:pt x="249" y="1190"/>
                    </a:moveTo>
                    <a:cubicBezTo>
                      <a:pt x="242" y="1190"/>
                      <a:pt x="242" y="1190"/>
                      <a:pt x="242" y="1190"/>
                    </a:cubicBezTo>
                    <a:cubicBezTo>
                      <a:pt x="242" y="1197"/>
                      <a:pt x="242" y="1197"/>
                      <a:pt x="242" y="1197"/>
                    </a:cubicBezTo>
                    <a:cubicBezTo>
                      <a:pt x="249" y="1197"/>
                      <a:pt x="249" y="1197"/>
                      <a:pt x="249" y="1197"/>
                    </a:cubicBezTo>
                    <a:cubicBezTo>
                      <a:pt x="249" y="1190"/>
                      <a:pt x="249" y="1190"/>
                      <a:pt x="249" y="1190"/>
                    </a:cubicBezTo>
                    <a:moveTo>
                      <a:pt x="263" y="1190"/>
                    </a:moveTo>
                    <a:cubicBezTo>
                      <a:pt x="256" y="1190"/>
                      <a:pt x="256" y="1190"/>
                      <a:pt x="256" y="1190"/>
                    </a:cubicBezTo>
                    <a:cubicBezTo>
                      <a:pt x="256" y="1197"/>
                      <a:pt x="256" y="1197"/>
                      <a:pt x="256" y="1197"/>
                    </a:cubicBezTo>
                    <a:cubicBezTo>
                      <a:pt x="263" y="1197"/>
                      <a:pt x="263" y="1197"/>
                      <a:pt x="263" y="1197"/>
                    </a:cubicBezTo>
                    <a:cubicBezTo>
                      <a:pt x="263" y="1190"/>
                      <a:pt x="263" y="1190"/>
                      <a:pt x="263" y="1190"/>
                    </a:cubicBezTo>
                    <a:moveTo>
                      <a:pt x="278" y="1190"/>
                    </a:moveTo>
                    <a:cubicBezTo>
                      <a:pt x="271" y="1190"/>
                      <a:pt x="271" y="1190"/>
                      <a:pt x="271" y="1190"/>
                    </a:cubicBezTo>
                    <a:cubicBezTo>
                      <a:pt x="271" y="1197"/>
                      <a:pt x="271" y="1197"/>
                      <a:pt x="271" y="1197"/>
                    </a:cubicBezTo>
                    <a:cubicBezTo>
                      <a:pt x="278" y="1197"/>
                      <a:pt x="278" y="1197"/>
                      <a:pt x="278" y="1197"/>
                    </a:cubicBezTo>
                    <a:cubicBezTo>
                      <a:pt x="278" y="1190"/>
                      <a:pt x="278" y="1190"/>
                      <a:pt x="278" y="1190"/>
                    </a:cubicBezTo>
                    <a:moveTo>
                      <a:pt x="293" y="1190"/>
                    </a:moveTo>
                    <a:cubicBezTo>
                      <a:pt x="286" y="1190"/>
                      <a:pt x="286" y="1190"/>
                      <a:pt x="286" y="1190"/>
                    </a:cubicBezTo>
                    <a:cubicBezTo>
                      <a:pt x="286" y="1197"/>
                      <a:pt x="286" y="1197"/>
                      <a:pt x="286" y="1197"/>
                    </a:cubicBezTo>
                    <a:cubicBezTo>
                      <a:pt x="293" y="1197"/>
                      <a:pt x="293" y="1197"/>
                      <a:pt x="293" y="1197"/>
                    </a:cubicBezTo>
                    <a:cubicBezTo>
                      <a:pt x="293" y="1190"/>
                      <a:pt x="293" y="1190"/>
                      <a:pt x="293" y="1190"/>
                    </a:cubicBezTo>
                    <a:moveTo>
                      <a:pt x="308" y="1190"/>
                    </a:moveTo>
                    <a:cubicBezTo>
                      <a:pt x="301" y="1190"/>
                      <a:pt x="301" y="1190"/>
                      <a:pt x="301" y="1190"/>
                    </a:cubicBezTo>
                    <a:cubicBezTo>
                      <a:pt x="301" y="1197"/>
                      <a:pt x="301" y="1197"/>
                      <a:pt x="301" y="1197"/>
                    </a:cubicBezTo>
                    <a:cubicBezTo>
                      <a:pt x="308" y="1197"/>
                      <a:pt x="308" y="1197"/>
                      <a:pt x="308" y="1197"/>
                    </a:cubicBezTo>
                    <a:cubicBezTo>
                      <a:pt x="308" y="1190"/>
                      <a:pt x="308" y="1190"/>
                      <a:pt x="308" y="1190"/>
                    </a:cubicBezTo>
                    <a:moveTo>
                      <a:pt x="322" y="1190"/>
                    </a:moveTo>
                    <a:cubicBezTo>
                      <a:pt x="315" y="1190"/>
                      <a:pt x="315" y="1190"/>
                      <a:pt x="315" y="1190"/>
                    </a:cubicBezTo>
                    <a:cubicBezTo>
                      <a:pt x="315" y="1197"/>
                      <a:pt x="315" y="1197"/>
                      <a:pt x="315" y="1197"/>
                    </a:cubicBezTo>
                    <a:cubicBezTo>
                      <a:pt x="322" y="1197"/>
                      <a:pt x="322" y="1197"/>
                      <a:pt x="322" y="1197"/>
                    </a:cubicBezTo>
                    <a:cubicBezTo>
                      <a:pt x="322" y="1190"/>
                      <a:pt x="322" y="1190"/>
                      <a:pt x="322" y="1190"/>
                    </a:cubicBezTo>
                    <a:moveTo>
                      <a:pt x="337" y="1190"/>
                    </a:moveTo>
                    <a:cubicBezTo>
                      <a:pt x="330" y="1190"/>
                      <a:pt x="330" y="1190"/>
                      <a:pt x="330" y="1190"/>
                    </a:cubicBezTo>
                    <a:cubicBezTo>
                      <a:pt x="330" y="1197"/>
                      <a:pt x="330" y="1197"/>
                      <a:pt x="330" y="1197"/>
                    </a:cubicBezTo>
                    <a:cubicBezTo>
                      <a:pt x="337" y="1197"/>
                      <a:pt x="337" y="1197"/>
                      <a:pt x="337" y="1197"/>
                    </a:cubicBezTo>
                    <a:cubicBezTo>
                      <a:pt x="337" y="1190"/>
                      <a:pt x="337" y="1190"/>
                      <a:pt x="337" y="1190"/>
                    </a:cubicBezTo>
                    <a:moveTo>
                      <a:pt x="352" y="1190"/>
                    </a:moveTo>
                    <a:cubicBezTo>
                      <a:pt x="345" y="1190"/>
                      <a:pt x="345" y="1190"/>
                      <a:pt x="345" y="1190"/>
                    </a:cubicBezTo>
                    <a:cubicBezTo>
                      <a:pt x="345" y="1197"/>
                      <a:pt x="345" y="1197"/>
                      <a:pt x="345" y="1197"/>
                    </a:cubicBezTo>
                    <a:cubicBezTo>
                      <a:pt x="352" y="1197"/>
                      <a:pt x="352" y="1197"/>
                      <a:pt x="352" y="1197"/>
                    </a:cubicBezTo>
                    <a:cubicBezTo>
                      <a:pt x="352" y="1190"/>
                      <a:pt x="352" y="1190"/>
                      <a:pt x="352" y="1190"/>
                    </a:cubicBezTo>
                    <a:moveTo>
                      <a:pt x="367" y="1190"/>
                    </a:moveTo>
                    <a:cubicBezTo>
                      <a:pt x="360" y="1190"/>
                      <a:pt x="360" y="1190"/>
                      <a:pt x="360" y="1190"/>
                    </a:cubicBezTo>
                    <a:cubicBezTo>
                      <a:pt x="360" y="1197"/>
                      <a:pt x="360" y="1197"/>
                      <a:pt x="360" y="1197"/>
                    </a:cubicBezTo>
                    <a:cubicBezTo>
                      <a:pt x="367" y="1197"/>
                      <a:pt x="367" y="1197"/>
                      <a:pt x="367" y="1197"/>
                    </a:cubicBezTo>
                    <a:cubicBezTo>
                      <a:pt x="367" y="1190"/>
                      <a:pt x="367" y="1190"/>
                      <a:pt x="367" y="1190"/>
                    </a:cubicBezTo>
                    <a:moveTo>
                      <a:pt x="381" y="1190"/>
                    </a:moveTo>
                    <a:cubicBezTo>
                      <a:pt x="374" y="1190"/>
                      <a:pt x="374" y="1190"/>
                      <a:pt x="374" y="1190"/>
                    </a:cubicBezTo>
                    <a:cubicBezTo>
                      <a:pt x="374" y="1197"/>
                      <a:pt x="374" y="1197"/>
                      <a:pt x="374" y="1197"/>
                    </a:cubicBezTo>
                    <a:cubicBezTo>
                      <a:pt x="381" y="1197"/>
                      <a:pt x="381" y="1197"/>
                      <a:pt x="381" y="1197"/>
                    </a:cubicBezTo>
                    <a:cubicBezTo>
                      <a:pt x="381" y="1190"/>
                      <a:pt x="381" y="1190"/>
                      <a:pt x="381" y="1190"/>
                    </a:cubicBezTo>
                    <a:moveTo>
                      <a:pt x="396" y="1190"/>
                    </a:moveTo>
                    <a:cubicBezTo>
                      <a:pt x="389" y="1190"/>
                      <a:pt x="389" y="1190"/>
                      <a:pt x="389" y="1190"/>
                    </a:cubicBezTo>
                    <a:cubicBezTo>
                      <a:pt x="389" y="1197"/>
                      <a:pt x="389" y="1197"/>
                      <a:pt x="389" y="1197"/>
                    </a:cubicBezTo>
                    <a:cubicBezTo>
                      <a:pt x="396" y="1197"/>
                      <a:pt x="396" y="1197"/>
                      <a:pt x="396" y="1197"/>
                    </a:cubicBezTo>
                    <a:cubicBezTo>
                      <a:pt x="396" y="1190"/>
                      <a:pt x="396" y="1190"/>
                      <a:pt x="396" y="1190"/>
                    </a:cubicBezTo>
                    <a:moveTo>
                      <a:pt x="411" y="1190"/>
                    </a:moveTo>
                    <a:cubicBezTo>
                      <a:pt x="404" y="1190"/>
                      <a:pt x="404" y="1190"/>
                      <a:pt x="404" y="1190"/>
                    </a:cubicBezTo>
                    <a:cubicBezTo>
                      <a:pt x="404" y="1197"/>
                      <a:pt x="404" y="1197"/>
                      <a:pt x="404" y="1197"/>
                    </a:cubicBezTo>
                    <a:cubicBezTo>
                      <a:pt x="411" y="1197"/>
                      <a:pt x="411" y="1197"/>
                      <a:pt x="411" y="1197"/>
                    </a:cubicBezTo>
                    <a:cubicBezTo>
                      <a:pt x="411" y="1190"/>
                      <a:pt x="411" y="1190"/>
                      <a:pt x="411" y="1190"/>
                    </a:cubicBezTo>
                    <a:moveTo>
                      <a:pt x="426" y="1190"/>
                    </a:moveTo>
                    <a:cubicBezTo>
                      <a:pt x="419" y="1190"/>
                      <a:pt x="419" y="1190"/>
                      <a:pt x="419" y="1190"/>
                    </a:cubicBezTo>
                    <a:cubicBezTo>
                      <a:pt x="419" y="1197"/>
                      <a:pt x="419" y="1197"/>
                      <a:pt x="419" y="1197"/>
                    </a:cubicBezTo>
                    <a:cubicBezTo>
                      <a:pt x="426" y="1197"/>
                      <a:pt x="426" y="1197"/>
                      <a:pt x="426" y="1197"/>
                    </a:cubicBezTo>
                    <a:cubicBezTo>
                      <a:pt x="426" y="1190"/>
                      <a:pt x="426" y="1190"/>
                      <a:pt x="426" y="1190"/>
                    </a:cubicBezTo>
                    <a:moveTo>
                      <a:pt x="440" y="1190"/>
                    </a:moveTo>
                    <a:cubicBezTo>
                      <a:pt x="433" y="1190"/>
                      <a:pt x="433" y="1190"/>
                      <a:pt x="433" y="1190"/>
                    </a:cubicBezTo>
                    <a:cubicBezTo>
                      <a:pt x="433" y="1197"/>
                      <a:pt x="433" y="1197"/>
                      <a:pt x="433" y="1197"/>
                    </a:cubicBezTo>
                    <a:cubicBezTo>
                      <a:pt x="440" y="1197"/>
                      <a:pt x="440" y="1197"/>
                      <a:pt x="440" y="1197"/>
                    </a:cubicBezTo>
                    <a:cubicBezTo>
                      <a:pt x="440" y="1190"/>
                      <a:pt x="440" y="1190"/>
                      <a:pt x="440" y="1190"/>
                    </a:cubicBezTo>
                    <a:moveTo>
                      <a:pt x="455" y="1190"/>
                    </a:moveTo>
                    <a:cubicBezTo>
                      <a:pt x="448" y="1190"/>
                      <a:pt x="448" y="1190"/>
                      <a:pt x="448" y="1190"/>
                    </a:cubicBezTo>
                    <a:cubicBezTo>
                      <a:pt x="448" y="1197"/>
                      <a:pt x="448" y="1197"/>
                      <a:pt x="448" y="1197"/>
                    </a:cubicBezTo>
                    <a:cubicBezTo>
                      <a:pt x="455" y="1197"/>
                      <a:pt x="455" y="1197"/>
                      <a:pt x="455" y="1197"/>
                    </a:cubicBezTo>
                    <a:cubicBezTo>
                      <a:pt x="455" y="1190"/>
                      <a:pt x="455" y="1190"/>
                      <a:pt x="455" y="1190"/>
                    </a:cubicBezTo>
                    <a:moveTo>
                      <a:pt x="470" y="1190"/>
                    </a:moveTo>
                    <a:cubicBezTo>
                      <a:pt x="463" y="1190"/>
                      <a:pt x="463" y="1190"/>
                      <a:pt x="463" y="1190"/>
                    </a:cubicBezTo>
                    <a:cubicBezTo>
                      <a:pt x="463" y="1197"/>
                      <a:pt x="463" y="1197"/>
                      <a:pt x="463" y="1197"/>
                    </a:cubicBezTo>
                    <a:cubicBezTo>
                      <a:pt x="470" y="1197"/>
                      <a:pt x="470" y="1197"/>
                      <a:pt x="470" y="1197"/>
                    </a:cubicBezTo>
                    <a:cubicBezTo>
                      <a:pt x="470" y="1190"/>
                      <a:pt x="470" y="1190"/>
                      <a:pt x="470" y="1190"/>
                    </a:cubicBezTo>
                    <a:moveTo>
                      <a:pt x="485" y="1190"/>
                    </a:moveTo>
                    <a:cubicBezTo>
                      <a:pt x="478" y="1190"/>
                      <a:pt x="478" y="1190"/>
                      <a:pt x="478" y="1190"/>
                    </a:cubicBezTo>
                    <a:cubicBezTo>
                      <a:pt x="478" y="1197"/>
                      <a:pt x="478" y="1197"/>
                      <a:pt x="478" y="1197"/>
                    </a:cubicBezTo>
                    <a:cubicBezTo>
                      <a:pt x="485" y="1197"/>
                      <a:pt x="485" y="1197"/>
                      <a:pt x="485" y="1197"/>
                    </a:cubicBezTo>
                    <a:cubicBezTo>
                      <a:pt x="485" y="1190"/>
                      <a:pt x="485" y="1190"/>
                      <a:pt x="485" y="1190"/>
                    </a:cubicBezTo>
                    <a:moveTo>
                      <a:pt x="499" y="1190"/>
                    </a:moveTo>
                    <a:cubicBezTo>
                      <a:pt x="492" y="1190"/>
                      <a:pt x="492" y="1190"/>
                      <a:pt x="492" y="1190"/>
                    </a:cubicBezTo>
                    <a:cubicBezTo>
                      <a:pt x="492" y="1197"/>
                      <a:pt x="492" y="1197"/>
                      <a:pt x="492" y="1197"/>
                    </a:cubicBezTo>
                    <a:cubicBezTo>
                      <a:pt x="499" y="1197"/>
                      <a:pt x="499" y="1197"/>
                      <a:pt x="499" y="1197"/>
                    </a:cubicBezTo>
                    <a:cubicBezTo>
                      <a:pt x="499" y="1190"/>
                      <a:pt x="499" y="1190"/>
                      <a:pt x="499" y="1190"/>
                    </a:cubicBezTo>
                    <a:moveTo>
                      <a:pt x="514" y="1190"/>
                    </a:moveTo>
                    <a:cubicBezTo>
                      <a:pt x="507" y="1190"/>
                      <a:pt x="507" y="1190"/>
                      <a:pt x="507" y="1190"/>
                    </a:cubicBezTo>
                    <a:cubicBezTo>
                      <a:pt x="507" y="1197"/>
                      <a:pt x="507" y="1197"/>
                      <a:pt x="507" y="1197"/>
                    </a:cubicBezTo>
                    <a:cubicBezTo>
                      <a:pt x="514" y="1197"/>
                      <a:pt x="514" y="1197"/>
                      <a:pt x="514" y="1197"/>
                    </a:cubicBezTo>
                    <a:cubicBezTo>
                      <a:pt x="514" y="1190"/>
                      <a:pt x="514" y="1190"/>
                      <a:pt x="514" y="1190"/>
                    </a:cubicBezTo>
                    <a:moveTo>
                      <a:pt x="529" y="1190"/>
                    </a:moveTo>
                    <a:cubicBezTo>
                      <a:pt x="522" y="1190"/>
                      <a:pt x="522" y="1190"/>
                      <a:pt x="522" y="1190"/>
                    </a:cubicBezTo>
                    <a:cubicBezTo>
                      <a:pt x="522" y="1197"/>
                      <a:pt x="522" y="1197"/>
                      <a:pt x="522" y="1197"/>
                    </a:cubicBezTo>
                    <a:cubicBezTo>
                      <a:pt x="529" y="1197"/>
                      <a:pt x="529" y="1197"/>
                      <a:pt x="529" y="1197"/>
                    </a:cubicBezTo>
                    <a:cubicBezTo>
                      <a:pt x="529" y="1190"/>
                      <a:pt x="529" y="1190"/>
                      <a:pt x="529" y="1190"/>
                    </a:cubicBezTo>
                    <a:moveTo>
                      <a:pt x="544" y="1190"/>
                    </a:moveTo>
                    <a:cubicBezTo>
                      <a:pt x="537" y="1190"/>
                      <a:pt x="537" y="1190"/>
                      <a:pt x="537" y="1190"/>
                    </a:cubicBezTo>
                    <a:cubicBezTo>
                      <a:pt x="537" y="1197"/>
                      <a:pt x="537" y="1197"/>
                      <a:pt x="537" y="1197"/>
                    </a:cubicBezTo>
                    <a:cubicBezTo>
                      <a:pt x="544" y="1197"/>
                      <a:pt x="544" y="1197"/>
                      <a:pt x="544" y="1197"/>
                    </a:cubicBezTo>
                    <a:cubicBezTo>
                      <a:pt x="544" y="1190"/>
                      <a:pt x="544" y="1190"/>
                      <a:pt x="544" y="1190"/>
                    </a:cubicBezTo>
                    <a:moveTo>
                      <a:pt x="558" y="1190"/>
                    </a:moveTo>
                    <a:cubicBezTo>
                      <a:pt x="551" y="1190"/>
                      <a:pt x="551" y="1190"/>
                      <a:pt x="551" y="1190"/>
                    </a:cubicBezTo>
                    <a:cubicBezTo>
                      <a:pt x="551" y="1197"/>
                      <a:pt x="551" y="1197"/>
                      <a:pt x="551" y="1197"/>
                    </a:cubicBezTo>
                    <a:cubicBezTo>
                      <a:pt x="558" y="1197"/>
                      <a:pt x="558" y="1197"/>
                      <a:pt x="558" y="1197"/>
                    </a:cubicBezTo>
                    <a:cubicBezTo>
                      <a:pt x="558" y="1190"/>
                      <a:pt x="558" y="1190"/>
                      <a:pt x="558" y="1190"/>
                    </a:cubicBezTo>
                    <a:moveTo>
                      <a:pt x="190" y="1176"/>
                    </a:moveTo>
                    <a:cubicBezTo>
                      <a:pt x="183" y="1176"/>
                      <a:pt x="183" y="1176"/>
                      <a:pt x="183" y="1176"/>
                    </a:cubicBezTo>
                    <a:cubicBezTo>
                      <a:pt x="183" y="1183"/>
                      <a:pt x="183" y="1183"/>
                      <a:pt x="183" y="1183"/>
                    </a:cubicBezTo>
                    <a:cubicBezTo>
                      <a:pt x="190" y="1183"/>
                      <a:pt x="190" y="1183"/>
                      <a:pt x="190" y="1183"/>
                    </a:cubicBezTo>
                    <a:cubicBezTo>
                      <a:pt x="190" y="1176"/>
                      <a:pt x="190" y="1176"/>
                      <a:pt x="190" y="1176"/>
                    </a:cubicBezTo>
                    <a:moveTo>
                      <a:pt x="204" y="1176"/>
                    </a:moveTo>
                    <a:cubicBezTo>
                      <a:pt x="197" y="1176"/>
                      <a:pt x="197" y="1176"/>
                      <a:pt x="197" y="1176"/>
                    </a:cubicBezTo>
                    <a:cubicBezTo>
                      <a:pt x="197" y="1183"/>
                      <a:pt x="197" y="1183"/>
                      <a:pt x="197" y="1183"/>
                    </a:cubicBezTo>
                    <a:cubicBezTo>
                      <a:pt x="204" y="1183"/>
                      <a:pt x="204" y="1183"/>
                      <a:pt x="204" y="1183"/>
                    </a:cubicBezTo>
                    <a:cubicBezTo>
                      <a:pt x="204" y="1176"/>
                      <a:pt x="204" y="1176"/>
                      <a:pt x="204" y="1176"/>
                    </a:cubicBezTo>
                    <a:moveTo>
                      <a:pt x="219" y="1176"/>
                    </a:moveTo>
                    <a:cubicBezTo>
                      <a:pt x="212" y="1176"/>
                      <a:pt x="212" y="1176"/>
                      <a:pt x="212" y="1176"/>
                    </a:cubicBezTo>
                    <a:cubicBezTo>
                      <a:pt x="212" y="1183"/>
                      <a:pt x="212" y="1183"/>
                      <a:pt x="212" y="1183"/>
                    </a:cubicBezTo>
                    <a:cubicBezTo>
                      <a:pt x="219" y="1183"/>
                      <a:pt x="219" y="1183"/>
                      <a:pt x="219" y="1183"/>
                    </a:cubicBezTo>
                    <a:cubicBezTo>
                      <a:pt x="219" y="1176"/>
                      <a:pt x="219" y="1176"/>
                      <a:pt x="219" y="1176"/>
                    </a:cubicBezTo>
                    <a:moveTo>
                      <a:pt x="234" y="1176"/>
                    </a:moveTo>
                    <a:cubicBezTo>
                      <a:pt x="227" y="1176"/>
                      <a:pt x="227" y="1176"/>
                      <a:pt x="227" y="1176"/>
                    </a:cubicBezTo>
                    <a:cubicBezTo>
                      <a:pt x="227" y="1183"/>
                      <a:pt x="227" y="1183"/>
                      <a:pt x="227" y="1183"/>
                    </a:cubicBezTo>
                    <a:cubicBezTo>
                      <a:pt x="234" y="1183"/>
                      <a:pt x="234" y="1183"/>
                      <a:pt x="234" y="1183"/>
                    </a:cubicBezTo>
                    <a:cubicBezTo>
                      <a:pt x="234" y="1176"/>
                      <a:pt x="234" y="1176"/>
                      <a:pt x="234" y="1176"/>
                    </a:cubicBezTo>
                    <a:moveTo>
                      <a:pt x="249" y="1176"/>
                    </a:moveTo>
                    <a:cubicBezTo>
                      <a:pt x="242" y="1176"/>
                      <a:pt x="242" y="1176"/>
                      <a:pt x="242" y="1176"/>
                    </a:cubicBezTo>
                    <a:cubicBezTo>
                      <a:pt x="242" y="1183"/>
                      <a:pt x="242" y="1183"/>
                      <a:pt x="242" y="1183"/>
                    </a:cubicBezTo>
                    <a:cubicBezTo>
                      <a:pt x="249" y="1183"/>
                      <a:pt x="249" y="1183"/>
                      <a:pt x="249" y="1183"/>
                    </a:cubicBezTo>
                    <a:cubicBezTo>
                      <a:pt x="249" y="1176"/>
                      <a:pt x="249" y="1176"/>
                      <a:pt x="249" y="1176"/>
                    </a:cubicBezTo>
                    <a:moveTo>
                      <a:pt x="263" y="1176"/>
                    </a:moveTo>
                    <a:cubicBezTo>
                      <a:pt x="256" y="1176"/>
                      <a:pt x="256" y="1176"/>
                      <a:pt x="256" y="1176"/>
                    </a:cubicBezTo>
                    <a:cubicBezTo>
                      <a:pt x="256" y="1183"/>
                      <a:pt x="256" y="1183"/>
                      <a:pt x="256" y="1183"/>
                    </a:cubicBezTo>
                    <a:cubicBezTo>
                      <a:pt x="263" y="1183"/>
                      <a:pt x="263" y="1183"/>
                      <a:pt x="263" y="1183"/>
                    </a:cubicBezTo>
                    <a:cubicBezTo>
                      <a:pt x="263" y="1176"/>
                      <a:pt x="263" y="1176"/>
                      <a:pt x="263" y="1176"/>
                    </a:cubicBezTo>
                    <a:moveTo>
                      <a:pt x="278" y="1176"/>
                    </a:moveTo>
                    <a:cubicBezTo>
                      <a:pt x="271" y="1176"/>
                      <a:pt x="271" y="1176"/>
                      <a:pt x="271" y="1176"/>
                    </a:cubicBezTo>
                    <a:cubicBezTo>
                      <a:pt x="271" y="1183"/>
                      <a:pt x="271" y="1183"/>
                      <a:pt x="271" y="1183"/>
                    </a:cubicBezTo>
                    <a:cubicBezTo>
                      <a:pt x="278" y="1183"/>
                      <a:pt x="278" y="1183"/>
                      <a:pt x="278" y="1183"/>
                    </a:cubicBezTo>
                    <a:cubicBezTo>
                      <a:pt x="278" y="1176"/>
                      <a:pt x="278" y="1176"/>
                      <a:pt x="278" y="1176"/>
                    </a:cubicBezTo>
                    <a:moveTo>
                      <a:pt x="293" y="1176"/>
                    </a:moveTo>
                    <a:cubicBezTo>
                      <a:pt x="286" y="1176"/>
                      <a:pt x="286" y="1176"/>
                      <a:pt x="286" y="1176"/>
                    </a:cubicBezTo>
                    <a:cubicBezTo>
                      <a:pt x="286" y="1183"/>
                      <a:pt x="286" y="1183"/>
                      <a:pt x="286" y="1183"/>
                    </a:cubicBezTo>
                    <a:cubicBezTo>
                      <a:pt x="293" y="1183"/>
                      <a:pt x="293" y="1183"/>
                      <a:pt x="293" y="1183"/>
                    </a:cubicBezTo>
                    <a:cubicBezTo>
                      <a:pt x="293" y="1176"/>
                      <a:pt x="293" y="1176"/>
                      <a:pt x="293" y="1176"/>
                    </a:cubicBezTo>
                    <a:moveTo>
                      <a:pt x="308" y="1176"/>
                    </a:moveTo>
                    <a:cubicBezTo>
                      <a:pt x="301" y="1176"/>
                      <a:pt x="301" y="1176"/>
                      <a:pt x="301" y="1176"/>
                    </a:cubicBezTo>
                    <a:cubicBezTo>
                      <a:pt x="301" y="1183"/>
                      <a:pt x="301" y="1183"/>
                      <a:pt x="301" y="1183"/>
                    </a:cubicBezTo>
                    <a:cubicBezTo>
                      <a:pt x="308" y="1183"/>
                      <a:pt x="308" y="1183"/>
                      <a:pt x="308" y="1183"/>
                    </a:cubicBezTo>
                    <a:cubicBezTo>
                      <a:pt x="308" y="1176"/>
                      <a:pt x="308" y="1176"/>
                      <a:pt x="308" y="1176"/>
                    </a:cubicBezTo>
                    <a:moveTo>
                      <a:pt x="322" y="1176"/>
                    </a:moveTo>
                    <a:cubicBezTo>
                      <a:pt x="315" y="1176"/>
                      <a:pt x="315" y="1176"/>
                      <a:pt x="315" y="1176"/>
                    </a:cubicBezTo>
                    <a:cubicBezTo>
                      <a:pt x="315" y="1183"/>
                      <a:pt x="315" y="1183"/>
                      <a:pt x="315" y="1183"/>
                    </a:cubicBezTo>
                    <a:cubicBezTo>
                      <a:pt x="322" y="1183"/>
                      <a:pt x="322" y="1183"/>
                      <a:pt x="322" y="1183"/>
                    </a:cubicBezTo>
                    <a:cubicBezTo>
                      <a:pt x="322" y="1176"/>
                      <a:pt x="322" y="1176"/>
                      <a:pt x="322" y="1176"/>
                    </a:cubicBezTo>
                    <a:moveTo>
                      <a:pt x="337" y="1176"/>
                    </a:moveTo>
                    <a:cubicBezTo>
                      <a:pt x="330" y="1176"/>
                      <a:pt x="330" y="1176"/>
                      <a:pt x="330" y="1176"/>
                    </a:cubicBezTo>
                    <a:cubicBezTo>
                      <a:pt x="330" y="1183"/>
                      <a:pt x="330" y="1183"/>
                      <a:pt x="330" y="1183"/>
                    </a:cubicBezTo>
                    <a:cubicBezTo>
                      <a:pt x="337" y="1183"/>
                      <a:pt x="337" y="1183"/>
                      <a:pt x="337" y="1183"/>
                    </a:cubicBezTo>
                    <a:cubicBezTo>
                      <a:pt x="337" y="1176"/>
                      <a:pt x="337" y="1176"/>
                      <a:pt x="337" y="1176"/>
                    </a:cubicBezTo>
                    <a:moveTo>
                      <a:pt x="352" y="1176"/>
                    </a:moveTo>
                    <a:cubicBezTo>
                      <a:pt x="345" y="1176"/>
                      <a:pt x="345" y="1176"/>
                      <a:pt x="345" y="1176"/>
                    </a:cubicBezTo>
                    <a:cubicBezTo>
                      <a:pt x="345" y="1183"/>
                      <a:pt x="345" y="1183"/>
                      <a:pt x="345" y="1183"/>
                    </a:cubicBezTo>
                    <a:cubicBezTo>
                      <a:pt x="352" y="1183"/>
                      <a:pt x="352" y="1183"/>
                      <a:pt x="352" y="1183"/>
                    </a:cubicBezTo>
                    <a:cubicBezTo>
                      <a:pt x="352" y="1176"/>
                      <a:pt x="352" y="1176"/>
                      <a:pt x="352" y="1176"/>
                    </a:cubicBezTo>
                    <a:moveTo>
                      <a:pt x="367" y="1176"/>
                    </a:moveTo>
                    <a:cubicBezTo>
                      <a:pt x="360" y="1176"/>
                      <a:pt x="360" y="1176"/>
                      <a:pt x="360" y="1176"/>
                    </a:cubicBezTo>
                    <a:cubicBezTo>
                      <a:pt x="360" y="1183"/>
                      <a:pt x="360" y="1183"/>
                      <a:pt x="360" y="1183"/>
                    </a:cubicBezTo>
                    <a:cubicBezTo>
                      <a:pt x="367" y="1183"/>
                      <a:pt x="367" y="1183"/>
                      <a:pt x="367" y="1183"/>
                    </a:cubicBezTo>
                    <a:cubicBezTo>
                      <a:pt x="367" y="1176"/>
                      <a:pt x="367" y="1176"/>
                      <a:pt x="367" y="1176"/>
                    </a:cubicBezTo>
                    <a:moveTo>
                      <a:pt x="381" y="1176"/>
                    </a:moveTo>
                    <a:cubicBezTo>
                      <a:pt x="374" y="1176"/>
                      <a:pt x="374" y="1176"/>
                      <a:pt x="374" y="1176"/>
                    </a:cubicBezTo>
                    <a:cubicBezTo>
                      <a:pt x="374" y="1183"/>
                      <a:pt x="374" y="1183"/>
                      <a:pt x="374" y="1183"/>
                    </a:cubicBezTo>
                    <a:cubicBezTo>
                      <a:pt x="381" y="1183"/>
                      <a:pt x="381" y="1183"/>
                      <a:pt x="381" y="1183"/>
                    </a:cubicBezTo>
                    <a:cubicBezTo>
                      <a:pt x="381" y="1176"/>
                      <a:pt x="381" y="1176"/>
                      <a:pt x="381" y="1176"/>
                    </a:cubicBezTo>
                    <a:moveTo>
                      <a:pt x="396" y="1176"/>
                    </a:moveTo>
                    <a:cubicBezTo>
                      <a:pt x="389" y="1176"/>
                      <a:pt x="389" y="1176"/>
                      <a:pt x="389" y="1176"/>
                    </a:cubicBezTo>
                    <a:cubicBezTo>
                      <a:pt x="389" y="1183"/>
                      <a:pt x="389" y="1183"/>
                      <a:pt x="389" y="1183"/>
                    </a:cubicBezTo>
                    <a:cubicBezTo>
                      <a:pt x="396" y="1183"/>
                      <a:pt x="396" y="1183"/>
                      <a:pt x="396" y="1183"/>
                    </a:cubicBezTo>
                    <a:cubicBezTo>
                      <a:pt x="396" y="1176"/>
                      <a:pt x="396" y="1176"/>
                      <a:pt x="396" y="1176"/>
                    </a:cubicBezTo>
                    <a:moveTo>
                      <a:pt x="411" y="1176"/>
                    </a:moveTo>
                    <a:cubicBezTo>
                      <a:pt x="404" y="1176"/>
                      <a:pt x="404" y="1176"/>
                      <a:pt x="404" y="1176"/>
                    </a:cubicBezTo>
                    <a:cubicBezTo>
                      <a:pt x="404" y="1183"/>
                      <a:pt x="404" y="1183"/>
                      <a:pt x="404" y="1183"/>
                    </a:cubicBezTo>
                    <a:cubicBezTo>
                      <a:pt x="411" y="1183"/>
                      <a:pt x="411" y="1183"/>
                      <a:pt x="411" y="1183"/>
                    </a:cubicBezTo>
                    <a:cubicBezTo>
                      <a:pt x="411" y="1176"/>
                      <a:pt x="411" y="1176"/>
                      <a:pt x="411" y="1176"/>
                    </a:cubicBezTo>
                    <a:moveTo>
                      <a:pt x="426" y="1176"/>
                    </a:moveTo>
                    <a:cubicBezTo>
                      <a:pt x="419" y="1176"/>
                      <a:pt x="419" y="1176"/>
                      <a:pt x="419" y="1176"/>
                    </a:cubicBezTo>
                    <a:cubicBezTo>
                      <a:pt x="419" y="1183"/>
                      <a:pt x="419" y="1183"/>
                      <a:pt x="419" y="1183"/>
                    </a:cubicBezTo>
                    <a:cubicBezTo>
                      <a:pt x="426" y="1183"/>
                      <a:pt x="426" y="1183"/>
                      <a:pt x="426" y="1183"/>
                    </a:cubicBezTo>
                    <a:cubicBezTo>
                      <a:pt x="426" y="1176"/>
                      <a:pt x="426" y="1176"/>
                      <a:pt x="426" y="1176"/>
                    </a:cubicBezTo>
                    <a:moveTo>
                      <a:pt x="440" y="1176"/>
                    </a:moveTo>
                    <a:cubicBezTo>
                      <a:pt x="433" y="1176"/>
                      <a:pt x="433" y="1176"/>
                      <a:pt x="433" y="1176"/>
                    </a:cubicBezTo>
                    <a:cubicBezTo>
                      <a:pt x="433" y="1183"/>
                      <a:pt x="433" y="1183"/>
                      <a:pt x="433" y="1183"/>
                    </a:cubicBezTo>
                    <a:cubicBezTo>
                      <a:pt x="440" y="1183"/>
                      <a:pt x="440" y="1183"/>
                      <a:pt x="440" y="1183"/>
                    </a:cubicBezTo>
                    <a:cubicBezTo>
                      <a:pt x="440" y="1176"/>
                      <a:pt x="440" y="1176"/>
                      <a:pt x="440" y="1176"/>
                    </a:cubicBezTo>
                    <a:moveTo>
                      <a:pt x="455" y="1176"/>
                    </a:moveTo>
                    <a:cubicBezTo>
                      <a:pt x="448" y="1176"/>
                      <a:pt x="448" y="1176"/>
                      <a:pt x="448" y="1176"/>
                    </a:cubicBezTo>
                    <a:cubicBezTo>
                      <a:pt x="448" y="1183"/>
                      <a:pt x="448" y="1183"/>
                      <a:pt x="448" y="1183"/>
                    </a:cubicBezTo>
                    <a:cubicBezTo>
                      <a:pt x="455" y="1183"/>
                      <a:pt x="455" y="1183"/>
                      <a:pt x="455" y="1183"/>
                    </a:cubicBezTo>
                    <a:cubicBezTo>
                      <a:pt x="455" y="1176"/>
                      <a:pt x="455" y="1176"/>
                      <a:pt x="455" y="1176"/>
                    </a:cubicBezTo>
                    <a:moveTo>
                      <a:pt x="470" y="1176"/>
                    </a:moveTo>
                    <a:cubicBezTo>
                      <a:pt x="463" y="1176"/>
                      <a:pt x="463" y="1176"/>
                      <a:pt x="463" y="1176"/>
                    </a:cubicBezTo>
                    <a:cubicBezTo>
                      <a:pt x="463" y="1183"/>
                      <a:pt x="463" y="1183"/>
                      <a:pt x="463" y="1183"/>
                    </a:cubicBezTo>
                    <a:cubicBezTo>
                      <a:pt x="470" y="1183"/>
                      <a:pt x="470" y="1183"/>
                      <a:pt x="470" y="1183"/>
                    </a:cubicBezTo>
                    <a:cubicBezTo>
                      <a:pt x="470" y="1176"/>
                      <a:pt x="470" y="1176"/>
                      <a:pt x="470" y="1176"/>
                    </a:cubicBezTo>
                    <a:moveTo>
                      <a:pt x="485" y="1176"/>
                    </a:moveTo>
                    <a:cubicBezTo>
                      <a:pt x="478" y="1176"/>
                      <a:pt x="478" y="1176"/>
                      <a:pt x="478" y="1176"/>
                    </a:cubicBezTo>
                    <a:cubicBezTo>
                      <a:pt x="478" y="1183"/>
                      <a:pt x="478" y="1183"/>
                      <a:pt x="478" y="1183"/>
                    </a:cubicBezTo>
                    <a:cubicBezTo>
                      <a:pt x="485" y="1183"/>
                      <a:pt x="485" y="1183"/>
                      <a:pt x="485" y="1183"/>
                    </a:cubicBezTo>
                    <a:cubicBezTo>
                      <a:pt x="485" y="1176"/>
                      <a:pt x="485" y="1176"/>
                      <a:pt x="485" y="1176"/>
                    </a:cubicBezTo>
                    <a:moveTo>
                      <a:pt x="499" y="1176"/>
                    </a:moveTo>
                    <a:cubicBezTo>
                      <a:pt x="492" y="1176"/>
                      <a:pt x="492" y="1176"/>
                      <a:pt x="492" y="1176"/>
                    </a:cubicBezTo>
                    <a:cubicBezTo>
                      <a:pt x="492" y="1183"/>
                      <a:pt x="492" y="1183"/>
                      <a:pt x="492" y="1183"/>
                    </a:cubicBezTo>
                    <a:cubicBezTo>
                      <a:pt x="499" y="1183"/>
                      <a:pt x="499" y="1183"/>
                      <a:pt x="499" y="1183"/>
                    </a:cubicBezTo>
                    <a:cubicBezTo>
                      <a:pt x="499" y="1176"/>
                      <a:pt x="499" y="1176"/>
                      <a:pt x="499" y="1176"/>
                    </a:cubicBezTo>
                    <a:moveTo>
                      <a:pt x="514" y="1176"/>
                    </a:moveTo>
                    <a:cubicBezTo>
                      <a:pt x="507" y="1176"/>
                      <a:pt x="507" y="1176"/>
                      <a:pt x="507" y="1176"/>
                    </a:cubicBezTo>
                    <a:cubicBezTo>
                      <a:pt x="507" y="1183"/>
                      <a:pt x="507" y="1183"/>
                      <a:pt x="507" y="1183"/>
                    </a:cubicBezTo>
                    <a:cubicBezTo>
                      <a:pt x="514" y="1183"/>
                      <a:pt x="514" y="1183"/>
                      <a:pt x="514" y="1183"/>
                    </a:cubicBezTo>
                    <a:cubicBezTo>
                      <a:pt x="514" y="1176"/>
                      <a:pt x="514" y="1176"/>
                      <a:pt x="514" y="1176"/>
                    </a:cubicBezTo>
                    <a:moveTo>
                      <a:pt x="529" y="1176"/>
                    </a:moveTo>
                    <a:cubicBezTo>
                      <a:pt x="522" y="1176"/>
                      <a:pt x="522" y="1176"/>
                      <a:pt x="522" y="1176"/>
                    </a:cubicBezTo>
                    <a:cubicBezTo>
                      <a:pt x="522" y="1183"/>
                      <a:pt x="522" y="1183"/>
                      <a:pt x="522" y="1183"/>
                    </a:cubicBezTo>
                    <a:cubicBezTo>
                      <a:pt x="529" y="1183"/>
                      <a:pt x="529" y="1183"/>
                      <a:pt x="529" y="1183"/>
                    </a:cubicBezTo>
                    <a:cubicBezTo>
                      <a:pt x="529" y="1176"/>
                      <a:pt x="529" y="1176"/>
                      <a:pt x="529" y="1176"/>
                    </a:cubicBezTo>
                    <a:moveTo>
                      <a:pt x="544" y="1176"/>
                    </a:moveTo>
                    <a:cubicBezTo>
                      <a:pt x="537" y="1176"/>
                      <a:pt x="537" y="1176"/>
                      <a:pt x="537" y="1176"/>
                    </a:cubicBezTo>
                    <a:cubicBezTo>
                      <a:pt x="537" y="1183"/>
                      <a:pt x="537" y="1183"/>
                      <a:pt x="537" y="1183"/>
                    </a:cubicBezTo>
                    <a:cubicBezTo>
                      <a:pt x="544" y="1183"/>
                      <a:pt x="544" y="1183"/>
                      <a:pt x="544" y="1183"/>
                    </a:cubicBezTo>
                    <a:cubicBezTo>
                      <a:pt x="544" y="1176"/>
                      <a:pt x="544" y="1176"/>
                      <a:pt x="544" y="1176"/>
                    </a:cubicBezTo>
                    <a:moveTo>
                      <a:pt x="558" y="1176"/>
                    </a:moveTo>
                    <a:cubicBezTo>
                      <a:pt x="551" y="1176"/>
                      <a:pt x="551" y="1176"/>
                      <a:pt x="551" y="1176"/>
                    </a:cubicBezTo>
                    <a:cubicBezTo>
                      <a:pt x="551" y="1183"/>
                      <a:pt x="551" y="1183"/>
                      <a:pt x="551" y="1183"/>
                    </a:cubicBezTo>
                    <a:cubicBezTo>
                      <a:pt x="558" y="1183"/>
                      <a:pt x="558" y="1183"/>
                      <a:pt x="558" y="1183"/>
                    </a:cubicBezTo>
                    <a:cubicBezTo>
                      <a:pt x="558" y="1176"/>
                      <a:pt x="558" y="1176"/>
                      <a:pt x="558" y="1176"/>
                    </a:cubicBezTo>
                    <a:moveTo>
                      <a:pt x="204" y="1161"/>
                    </a:moveTo>
                    <a:cubicBezTo>
                      <a:pt x="197" y="1161"/>
                      <a:pt x="197" y="1161"/>
                      <a:pt x="197" y="1161"/>
                    </a:cubicBezTo>
                    <a:cubicBezTo>
                      <a:pt x="197" y="1168"/>
                      <a:pt x="197" y="1168"/>
                      <a:pt x="197" y="1168"/>
                    </a:cubicBezTo>
                    <a:cubicBezTo>
                      <a:pt x="204" y="1168"/>
                      <a:pt x="204" y="1168"/>
                      <a:pt x="204" y="1168"/>
                    </a:cubicBezTo>
                    <a:cubicBezTo>
                      <a:pt x="204" y="1161"/>
                      <a:pt x="204" y="1161"/>
                      <a:pt x="204" y="1161"/>
                    </a:cubicBezTo>
                    <a:moveTo>
                      <a:pt x="219" y="1161"/>
                    </a:moveTo>
                    <a:cubicBezTo>
                      <a:pt x="212" y="1161"/>
                      <a:pt x="212" y="1161"/>
                      <a:pt x="212" y="1161"/>
                    </a:cubicBezTo>
                    <a:cubicBezTo>
                      <a:pt x="212" y="1168"/>
                      <a:pt x="212" y="1168"/>
                      <a:pt x="212" y="1168"/>
                    </a:cubicBezTo>
                    <a:cubicBezTo>
                      <a:pt x="219" y="1168"/>
                      <a:pt x="219" y="1168"/>
                      <a:pt x="219" y="1168"/>
                    </a:cubicBezTo>
                    <a:cubicBezTo>
                      <a:pt x="219" y="1161"/>
                      <a:pt x="219" y="1161"/>
                      <a:pt x="219" y="1161"/>
                    </a:cubicBezTo>
                    <a:moveTo>
                      <a:pt x="234" y="1161"/>
                    </a:moveTo>
                    <a:cubicBezTo>
                      <a:pt x="227" y="1161"/>
                      <a:pt x="227" y="1161"/>
                      <a:pt x="227" y="1161"/>
                    </a:cubicBezTo>
                    <a:cubicBezTo>
                      <a:pt x="227" y="1168"/>
                      <a:pt x="227" y="1168"/>
                      <a:pt x="227" y="1168"/>
                    </a:cubicBezTo>
                    <a:cubicBezTo>
                      <a:pt x="234" y="1168"/>
                      <a:pt x="234" y="1168"/>
                      <a:pt x="234" y="1168"/>
                    </a:cubicBezTo>
                    <a:cubicBezTo>
                      <a:pt x="234" y="1161"/>
                      <a:pt x="234" y="1161"/>
                      <a:pt x="234" y="1161"/>
                    </a:cubicBezTo>
                    <a:moveTo>
                      <a:pt x="249" y="1161"/>
                    </a:moveTo>
                    <a:cubicBezTo>
                      <a:pt x="242" y="1161"/>
                      <a:pt x="242" y="1161"/>
                      <a:pt x="242" y="1161"/>
                    </a:cubicBezTo>
                    <a:cubicBezTo>
                      <a:pt x="242" y="1168"/>
                      <a:pt x="242" y="1168"/>
                      <a:pt x="242" y="1168"/>
                    </a:cubicBezTo>
                    <a:cubicBezTo>
                      <a:pt x="249" y="1168"/>
                      <a:pt x="249" y="1168"/>
                      <a:pt x="249" y="1168"/>
                    </a:cubicBezTo>
                    <a:cubicBezTo>
                      <a:pt x="249" y="1161"/>
                      <a:pt x="249" y="1161"/>
                      <a:pt x="249" y="1161"/>
                    </a:cubicBezTo>
                    <a:moveTo>
                      <a:pt x="263" y="1161"/>
                    </a:moveTo>
                    <a:cubicBezTo>
                      <a:pt x="256" y="1161"/>
                      <a:pt x="256" y="1161"/>
                      <a:pt x="256" y="1161"/>
                    </a:cubicBezTo>
                    <a:cubicBezTo>
                      <a:pt x="256" y="1168"/>
                      <a:pt x="256" y="1168"/>
                      <a:pt x="256" y="1168"/>
                    </a:cubicBezTo>
                    <a:cubicBezTo>
                      <a:pt x="263" y="1168"/>
                      <a:pt x="263" y="1168"/>
                      <a:pt x="263" y="1168"/>
                    </a:cubicBezTo>
                    <a:cubicBezTo>
                      <a:pt x="263" y="1161"/>
                      <a:pt x="263" y="1161"/>
                      <a:pt x="263" y="1161"/>
                    </a:cubicBezTo>
                    <a:moveTo>
                      <a:pt x="278" y="1161"/>
                    </a:moveTo>
                    <a:cubicBezTo>
                      <a:pt x="271" y="1161"/>
                      <a:pt x="271" y="1161"/>
                      <a:pt x="271" y="1161"/>
                    </a:cubicBezTo>
                    <a:cubicBezTo>
                      <a:pt x="271" y="1168"/>
                      <a:pt x="271" y="1168"/>
                      <a:pt x="271" y="1168"/>
                    </a:cubicBezTo>
                    <a:cubicBezTo>
                      <a:pt x="278" y="1168"/>
                      <a:pt x="278" y="1168"/>
                      <a:pt x="278" y="1168"/>
                    </a:cubicBezTo>
                    <a:cubicBezTo>
                      <a:pt x="278" y="1161"/>
                      <a:pt x="278" y="1161"/>
                      <a:pt x="278" y="1161"/>
                    </a:cubicBezTo>
                    <a:moveTo>
                      <a:pt x="293" y="1161"/>
                    </a:moveTo>
                    <a:cubicBezTo>
                      <a:pt x="286" y="1161"/>
                      <a:pt x="286" y="1161"/>
                      <a:pt x="286" y="1161"/>
                    </a:cubicBezTo>
                    <a:cubicBezTo>
                      <a:pt x="286" y="1168"/>
                      <a:pt x="286" y="1168"/>
                      <a:pt x="286" y="1168"/>
                    </a:cubicBezTo>
                    <a:cubicBezTo>
                      <a:pt x="293" y="1168"/>
                      <a:pt x="293" y="1168"/>
                      <a:pt x="293" y="1168"/>
                    </a:cubicBezTo>
                    <a:cubicBezTo>
                      <a:pt x="293" y="1161"/>
                      <a:pt x="293" y="1161"/>
                      <a:pt x="293" y="1161"/>
                    </a:cubicBezTo>
                    <a:moveTo>
                      <a:pt x="308" y="1161"/>
                    </a:moveTo>
                    <a:cubicBezTo>
                      <a:pt x="301" y="1161"/>
                      <a:pt x="301" y="1161"/>
                      <a:pt x="301" y="1161"/>
                    </a:cubicBezTo>
                    <a:cubicBezTo>
                      <a:pt x="301" y="1168"/>
                      <a:pt x="301" y="1168"/>
                      <a:pt x="301" y="1168"/>
                    </a:cubicBezTo>
                    <a:cubicBezTo>
                      <a:pt x="308" y="1168"/>
                      <a:pt x="308" y="1168"/>
                      <a:pt x="308" y="1168"/>
                    </a:cubicBezTo>
                    <a:cubicBezTo>
                      <a:pt x="308" y="1161"/>
                      <a:pt x="308" y="1161"/>
                      <a:pt x="308" y="1161"/>
                    </a:cubicBezTo>
                    <a:moveTo>
                      <a:pt x="322" y="1161"/>
                    </a:moveTo>
                    <a:cubicBezTo>
                      <a:pt x="315" y="1161"/>
                      <a:pt x="315" y="1161"/>
                      <a:pt x="315" y="1161"/>
                    </a:cubicBezTo>
                    <a:cubicBezTo>
                      <a:pt x="315" y="1168"/>
                      <a:pt x="315" y="1168"/>
                      <a:pt x="315" y="1168"/>
                    </a:cubicBezTo>
                    <a:cubicBezTo>
                      <a:pt x="322" y="1168"/>
                      <a:pt x="322" y="1168"/>
                      <a:pt x="322" y="1168"/>
                    </a:cubicBezTo>
                    <a:cubicBezTo>
                      <a:pt x="322" y="1161"/>
                      <a:pt x="322" y="1161"/>
                      <a:pt x="322" y="1161"/>
                    </a:cubicBezTo>
                    <a:moveTo>
                      <a:pt x="337" y="1161"/>
                    </a:moveTo>
                    <a:cubicBezTo>
                      <a:pt x="330" y="1161"/>
                      <a:pt x="330" y="1161"/>
                      <a:pt x="330" y="1161"/>
                    </a:cubicBezTo>
                    <a:cubicBezTo>
                      <a:pt x="330" y="1168"/>
                      <a:pt x="330" y="1168"/>
                      <a:pt x="330" y="1168"/>
                    </a:cubicBezTo>
                    <a:cubicBezTo>
                      <a:pt x="337" y="1168"/>
                      <a:pt x="337" y="1168"/>
                      <a:pt x="337" y="1168"/>
                    </a:cubicBezTo>
                    <a:cubicBezTo>
                      <a:pt x="337" y="1161"/>
                      <a:pt x="337" y="1161"/>
                      <a:pt x="337" y="1161"/>
                    </a:cubicBezTo>
                    <a:moveTo>
                      <a:pt x="352" y="1161"/>
                    </a:moveTo>
                    <a:cubicBezTo>
                      <a:pt x="345" y="1161"/>
                      <a:pt x="345" y="1161"/>
                      <a:pt x="345" y="1161"/>
                    </a:cubicBezTo>
                    <a:cubicBezTo>
                      <a:pt x="345" y="1168"/>
                      <a:pt x="345" y="1168"/>
                      <a:pt x="345" y="1168"/>
                    </a:cubicBezTo>
                    <a:cubicBezTo>
                      <a:pt x="352" y="1168"/>
                      <a:pt x="352" y="1168"/>
                      <a:pt x="352" y="1168"/>
                    </a:cubicBezTo>
                    <a:cubicBezTo>
                      <a:pt x="352" y="1161"/>
                      <a:pt x="352" y="1161"/>
                      <a:pt x="352" y="1161"/>
                    </a:cubicBezTo>
                    <a:moveTo>
                      <a:pt x="367" y="1161"/>
                    </a:moveTo>
                    <a:cubicBezTo>
                      <a:pt x="360" y="1161"/>
                      <a:pt x="360" y="1161"/>
                      <a:pt x="360" y="1161"/>
                    </a:cubicBezTo>
                    <a:cubicBezTo>
                      <a:pt x="360" y="1168"/>
                      <a:pt x="360" y="1168"/>
                      <a:pt x="360" y="1168"/>
                    </a:cubicBezTo>
                    <a:cubicBezTo>
                      <a:pt x="367" y="1168"/>
                      <a:pt x="367" y="1168"/>
                      <a:pt x="367" y="1168"/>
                    </a:cubicBezTo>
                    <a:cubicBezTo>
                      <a:pt x="367" y="1161"/>
                      <a:pt x="367" y="1161"/>
                      <a:pt x="367" y="1161"/>
                    </a:cubicBezTo>
                    <a:moveTo>
                      <a:pt x="381" y="1161"/>
                    </a:moveTo>
                    <a:cubicBezTo>
                      <a:pt x="374" y="1161"/>
                      <a:pt x="374" y="1161"/>
                      <a:pt x="374" y="1161"/>
                    </a:cubicBezTo>
                    <a:cubicBezTo>
                      <a:pt x="374" y="1168"/>
                      <a:pt x="374" y="1168"/>
                      <a:pt x="374" y="1168"/>
                    </a:cubicBezTo>
                    <a:cubicBezTo>
                      <a:pt x="381" y="1168"/>
                      <a:pt x="381" y="1168"/>
                      <a:pt x="381" y="1168"/>
                    </a:cubicBezTo>
                    <a:cubicBezTo>
                      <a:pt x="381" y="1161"/>
                      <a:pt x="381" y="1161"/>
                      <a:pt x="381" y="1161"/>
                    </a:cubicBezTo>
                    <a:moveTo>
                      <a:pt x="396" y="1161"/>
                    </a:moveTo>
                    <a:cubicBezTo>
                      <a:pt x="389" y="1161"/>
                      <a:pt x="389" y="1161"/>
                      <a:pt x="389" y="1161"/>
                    </a:cubicBezTo>
                    <a:cubicBezTo>
                      <a:pt x="389" y="1168"/>
                      <a:pt x="389" y="1168"/>
                      <a:pt x="389" y="1168"/>
                    </a:cubicBezTo>
                    <a:cubicBezTo>
                      <a:pt x="396" y="1168"/>
                      <a:pt x="396" y="1168"/>
                      <a:pt x="396" y="1168"/>
                    </a:cubicBezTo>
                    <a:cubicBezTo>
                      <a:pt x="396" y="1161"/>
                      <a:pt x="396" y="1161"/>
                      <a:pt x="396" y="1161"/>
                    </a:cubicBezTo>
                    <a:moveTo>
                      <a:pt x="411" y="1161"/>
                    </a:moveTo>
                    <a:cubicBezTo>
                      <a:pt x="404" y="1161"/>
                      <a:pt x="404" y="1161"/>
                      <a:pt x="404" y="1161"/>
                    </a:cubicBezTo>
                    <a:cubicBezTo>
                      <a:pt x="404" y="1168"/>
                      <a:pt x="404" y="1168"/>
                      <a:pt x="404" y="1168"/>
                    </a:cubicBezTo>
                    <a:cubicBezTo>
                      <a:pt x="411" y="1168"/>
                      <a:pt x="411" y="1168"/>
                      <a:pt x="411" y="1168"/>
                    </a:cubicBezTo>
                    <a:cubicBezTo>
                      <a:pt x="411" y="1161"/>
                      <a:pt x="411" y="1161"/>
                      <a:pt x="411" y="1161"/>
                    </a:cubicBezTo>
                    <a:moveTo>
                      <a:pt x="426" y="1161"/>
                    </a:moveTo>
                    <a:cubicBezTo>
                      <a:pt x="419" y="1161"/>
                      <a:pt x="419" y="1161"/>
                      <a:pt x="419" y="1161"/>
                    </a:cubicBezTo>
                    <a:cubicBezTo>
                      <a:pt x="419" y="1168"/>
                      <a:pt x="419" y="1168"/>
                      <a:pt x="419" y="1168"/>
                    </a:cubicBezTo>
                    <a:cubicBezTo>
                      <a:pt x="426" y="1168"/>
                      <a:pt x="426" y="1168"/>
                      <a:pt x="426" y="1168"/>
                    </a:cubicBezTo>
                    <a:cubicBezTo>
                      <a:pt x="426" y="1161"/>
                      <a:pt x="426" y="1161"/>
                      <a:pt x="426" y="1161"/>
                    </a:cubicBezTo>
                    <a:moveTo>
                      <a:pt x="440" y="1161"/>
                    </a:moveTo>
                    <a:cubicBezTo>
                      <a:pt x="433" y="1161"/>
                      <a:pt x="433" y="1161"/>
                      <a:pt x="433" y="1161"/>
                    </a:cubicBezTo>
                    <a:cubicBezTo>
                      <a:pt x="433" y="1168"/>
                      <a:pt x="433" y="1168"/>
                      <a:pt x="433" y="1168"/>
                    </a:cubicBezTo>
                    <a:cubicBezTo>
                      <a:pt x="440" y="1168"/>
                      <a:pt x="440" y="1168"/>
                      <a:pt x="440" y="1168"/>
                    </a:cubicBezTo>
                    <a:cubicBezTo>
                      <a:pt x="440" y="1161"/>
                      <a:pt x="440" y="1161"/>
                      <a:pt x="440" y="1161"/>
                    </a:cubicBezTo>
                    <a:moveTo>
                      <a:pt x="455" y="1161"/>
                    </a:moveTo>
                    <a:cubicBezTo>
                      <a:pt x="448" y="1161"/>
                      <a:pt x="448" y="1161"/>
                      <a:pt x="448" y="1161"/>
                    </a:cubicBezTo>
                    <a:cubicBezTo>
                      <a:pt x="448" y="1168"/>
                      <a:pt x="448" y="1168"/>
                      <a:pt x="448" y="1168"/>
                    </a:cubicBezTo>
                    <a:cubicBezTo>
                      <a:pt x="455" y="1168"/>
                      <a:pt x="455" y="1168"/>
                      <a:pt x="455" y="1168"/>
                    </a:cubicBezTo>
                    <a:cubicBezTo>
                      <a:pt x="455" y="1161"/>
                      <a:pt x="455" y="1161"/>
                      <a:pt x="455" y="1161"/>
                    </a:cubicBezTo>
                    <a:moveTo>
                      <a:pt x="470" y="1161"/>
                    </a:moveTo>
                    <a:cubicBezTo>
                      <a:pt x="463" y="1161"/>
                      <a:pt x="463" y="1161"/>
                      <a:pt x="463" y="1161"/>
                    </a:cubicBezTo>
                    <a:cubicBezTo>
                      <a:pt x="463" y="1168"/>
                      <a:pt x="463" y="1168"/>
                      <a:pt x="463" y="1168"/>
                    </a:cubicBezTo>
                    <a:cubicBezTo>
                      <a:pt x="470" y="1168"/>
                      <a:pt x="470" y="1168"/>
                      <a:pt x="470" y="1168"/>
                    </a:cubicBezTo>
                    <a:cubicBezTo>
                      <a:pt x="470" y="1161"/>
                      <a:pt x="470" y="1161"/>
                      <a:pt x="470" y="1161"/>
                    </a:cubicBezTo>
                    <a:moveTo>
                      <a:pt x="485" y="1161"/>
                    </a:moveTo>
                    <a:cubicBezTo>
                      <a:pt x="478" y="1161"/>
                      <a:pt x="478" y="1161"/>
                      <a:pt x="478" y="1161"/>
                    </a:cubicBezTo>
                    <a:cubicBezTo>
                      <a:pt x="478" y="1168"/>
                      <a:pt x="478" y="1168"/>
                      <a:pt x="478" y="1168"/>
                    </a:cubicBezTo>
                    <a:cubicBezTo>
                      <a:pt x="485" y="1168"/>
                      <a:pt x="485" y="1168"/>
                      <a:pt x="485" y="1168"/>
                    </a:cubicBezTo>
                    <a:cubicBezTo>
                      <a:pt x="485" y="1161"/>
                      <a:pt x="485" y="1161"/>
                      <a:pt x="485" y="1161"/>
                    </a:cubicBezTo>
                    <a:moveTo>
                      <a:pt x="499" y="1161"/>
                    </a:moveTo>
                    <a:cubicBezTo>
                      <a:pt x="492" y="1161"/>
                      <a:pt x="492" y="1161"/>
                      <a:pt x="492" y="1161"/>
                    </a:cubicBezTo>
                    <a:cubicBezTo>
                      <a:pt x="492" y="1168"/>
                      <a:pt x="492" y="1168"/>
                      <a:pt x="492" y="1168"/>
                    </a:cubicBezTo>
                    <a:cubicBezTo>
                      <a:pt x="499" y="1168"/>
                      <a:pt x="499" y="1168"/>
                      <a:pt x="499" y="1168"/>
                    </a:cubicBezTo>
                    <a:cubicBezTo>
                      <a:pt x="499" y="1161"/>
                      <a:pt x="499" y="1161"/>
                      <a:pt x="499" y="1161"/>
                    </a:cubicBezTo>
                    <a:moveTo>
                      <a:pt x="514" y="1161"/>
                    </a:moveTo>
                    <a:cubicBezTo>
                      <a:pt x="507" y="1161"/>
                      <a:pt x="507" y="1161"/>
                      <a:pt x="507" y="1161"/>
                    </a:cubicBezTo>
                    <a:cubicBezTo>
                      <a:pt x="507" y="1168"/>
                      <a:pt x="507" y="1168"/>
                      <a:pt x="507" y="1168"/>
                    </a:cubicBezTo>
                    <a:cubicBezTo>
                      <a:pt x="514" y="1168"/>
                      <a:pt x="514" y="1168"/>
                      <a:pt x="514" y="1168"/>
                    </a:cubicBezTo>
                    <a:cubicBezTo>
                      <a:pt x="514" y="1161"/>
                      <a:pt x="514" y="1161"/>
                      <a:pt x="514" y="1161"/>
                    </a:cubicBezTo>
                    <a:moveTo>
                      <a:pt x="529" y="1161"/>
                    </a:moveTo>
                    <a:cubicBezTo>
                      <a:pt x="522" y="1161"/>
                      <a:pt x="522" y="1161"/>
                      <a:pt x="522" y="1161"/>
                    </a:cubicBezTo>
                    <a:cubicBezTo>
                      <a:pt x="522" y="1168"/>
                      <a:pt x="522" y="1168"/>
                      <a:pt x="522" y="1168"/>
                    </a:cubicBezTo>
                    <a:cubicBezTo>
                      <a:pt x="529" y="1168"/>
                      <a:pt x="529" y="1168"/>
                      <a:pt x="529" y="1168"/>
                    </a:cubicBezTo>
                    <a:cubicBezTo>
                      <a:pt x="529" y="1161"/>
                      <a:pt x="529" y="1161"/>
                      <a:pt x="529" y="1161"/>
                    </a:cubicBezTo>
                    <a:moveTo>
                      <a:pt x="544" y="1161"/>
                    </a:moveTo>
                    <a:cubicBezTo>
                      <a:pt x="537" y="1161"/>
                      <a:pt x="537" y="1161"/>
                      <a:pt x="537" y="1161"/>
                    </a:cubicBezTo>
                    <a:cubicBezTo>
                      <a:pt x="537" y="1168"/>
                      <a:pt x="537" y="1168"/>
                      <a:pt x="537" y="1168"/>
                    </a:cubicBezTo>
                    <a:cubicBezTo>
                      <a:pt x="544" y="1168"/>
                      <a:pt x="544" y="1168"/>
                      <a:pt x="544" y="1168"/>
                    </a:cubicBezTo>
                    <a:cubicBezTo>
                      <a:pt x="544" y="1161"/>
                      <a:pt x="544" y="1161"/>
                      <a:pt x="544" y="1161"/>
                    </a:cubicBezTo>
                    <a:moveTo>
                      <a:pt x="204" y="1146"/>
                    </a:moveTo>
                    <a:cubicBezTo>
                      <a:pt x="197" y="1146"/>
                      <a:pt x="197" y="1146"/>
                      <a:pt x="197" y="1146"/>
                    </a:cubicBezTo>
                    <a:cubicBezTo>
                      <a:pt x="197" y="1153"/>
                      <a:pt x="197" y="1153"/>
                      <a:pt x="197" y="1153"/>
                    </a:cubicBezTo>
                    <a:cubicBezTo>
                      <a:pt x="204" y="1153"/>
                      <a:pt x="204" y="1153"/>
                      <a:pt x="204" y="1153"/>
                    </a:cubicBezTo>
                    <a:cubicBezTo>
                      <a:pt x="204" y="1146"/>
                      <a:pt x="204" y="1146"/>
                      <a:pt x="204" y="1146"/>
                    </a:cubicBezTo>
                    <a:moveTo>
                      <a:pt x="219" y="1146"/>
                    </a:moveTo>
                    <a:cubicBezTo>
                      <a:pt x="212" y="1146"/>
                      <a:pt x="212" y="1146"/>
                      <a:pt x="212" y="1146"/>
                    </a:cubicBezTo>
                    <a:cubicBezTo>
                      <a:pt x="212" y="1153"/>
                      <a:pt x="212" y="1153"/>
                      <a:pt x="212" y="1153"/>
                    </a:cubicBezTo>
                    <a:cubicBezTo>
                      <a:pt x="219" y="1153"/>
                      <a:pt x="219" y="1153"/>
                      <a:pt x="219" y="1153"/>
                    </a:cubicBezTo>
                    <a:cubicBezTo>
                      <a:pt x="219" y="1146"/>
                      <a:pt x="219" y="1146"/>
                      <a:pt x="219" y="1146"/>
                    </a:cubicBezTo>
                    <a:moveTo>
                      <a:pt x="234" y="1146"/>
                    </a:moveTo>
                    <a:cubicBezTo>
                      <a:pt x="227" y="1146"/>
                      <a:pt x="227" y="1146"/>
                      <a:pt x="227" y="1146"/>
                    </a:cubicBezTo>
                    <a:cubicBezTo>
                      <a:pt x="227" y="1153"/>
                      <a:pt x="227" y="1153"/>
                      <a:pt x="227" y="1153"/>
                    </a:cubicBezTo>
                    <a:cubicBezTo>
                      <a:pt x="234" y="1153"/>
                      <a:pt x="234" y="1153"/>
                      <a:pt x="234" y="1153"/>
                    </a:cubicBezTo>
                    <a:cubicBezTo>
                      <a:pt x="234" y="1146"/>
                      <a:pt x="234" y="1146"/>
                      <a:pt x="234" y="1146"/>
                    </a:cubicBezTo>
                    <a:moveTo>
                      <a:pt x="249" y="1146"/>
                    </a:moveTo>
                    <a:cubicBezTo>
                      <a:pt x="242" y="1146"/>
                      <a:pt x="242" y="1146"/>
                      <a:pt x="242" y="1146"/>
                    </a:cubicBezTo>
                    <a:cubicBezTo>
                      <a:pt x="242" y="1153"/>
                      <a:pt x="242" y="1153"/>
                      <a:pt x="242" y="1153"/>
                    </a:cubicBezTo>
                    <a:cubicBezTo>
                      <a:pt x="249" y="1153"/>
                      <a:pt x="249" y="1153"/>
                      <a:pt x="249" y="1153"/>
                    </a:cubicBezTo>
                    <a:cubicBezTo>
                      <a:pt x="249" y="1146"/>
                      <a:pt x="249" y="1146"/>
                      <a:pt x="249" y="1146"/>
                    </a:cubicBezTo>
                    <a:moveTo>
                      <a:pt x="263" y="1146"/>
                    </a:moveTo>
                    <a:cubicBezTo>
                      <a:pt x="256" y="1146"/>
                      <a:pt x="256" y="1146"/>
                      <a:pt x="256" y="1146"/>
                    </a:cubicBezTo>
                    <a:cubicBezTo>
                      <a:pt x="256" y="1153"/>
                      <a:pt x="256" y="1153"/>
                      <a:pt x="256" y="1153"/>
                    </a:cubicBezTo>
                    <a:cubicBezTo>
                      <a:pt x="263" y="1153"/>
                      <a:pt x="263" y="1153"/>
                      <a:pt x="263" y="1153"/>
                    </a:cubicBezTo>
                    <a:cubicBezTo>
                      <a:pt x="263" y="1146"/>
                      <a:pt x="263" y="1146"/>
                      <a:pt x="263" y="1146"/>
                    </a:cubicBezTo>
                    <a:moveTo>
                      <a:pt x="278" y="1146"/>
                    </a:moveTo>
                    <a:cubicBezTo>
                      <a:pt x="271" y="1146"/>
                      <a:pt x="271" y="1146"/>
                      <a:pt x="271" y="1146"/>
                    </a:cubicBezTo>
                    <a:cubicBezTo>
                      <a:pt x="271" y="1153"/>
                      <a:pt x="271" y="1153"/>
                      <a:pt x="271" y="1153"/>
                    </a:cubicBezTo>
                    <a:cubicBezTo>
                      <a:pt x="278" y="1153"/>
                      <a:pt x="278" y="1153"/>
                      <a:pt x="278" y="1153"/>
                    </a:cubicBezTo>
                    <a:cubicBezTo>
                      <a:pt x="278" y="1146"/>
                      <a:pt x="278" y="1146"/>
                      <a:pt x="278" y="1146"/>
                    </a:cubicBezTo>
                    <a:moveTo>
                      <a:pt x="293" y="1146"/>
                    </a:moveTo>
                    <a:cubicBezTo>
                      <a:pt x="286" y="1146"/>
                      <a:pt x="286" y="1146"/>
                      <a:pt x="286" y="1146"/>
                    </a:cubicBezTo>
                    <a:cubicBezTo>
                      <a:pt x="286" y="1153"/>
                      <a:pt x="286" y="1153"/>
                      <a:pt x="286" y="1153"/>
                    </a:cubicBezTo>
                    <a:cubicBezTo>
                      <a:pt x="293" y="1153"/>
                      <a:pt x="293" y="1153"/>
                      <a:pt x="293" y="1153"/>
                    </a:cubicBezTo>
                    <a:cubicBezTo>
                      <a:pt x="293" y="1146"/>
                      <a:pt x="293" y="1146"/>
                      <a:pt x="293" y="1146"/>
                    </a:cubicBezTo>
                    <a:moveTo>
                      <a:pt x="308" y="1146"/>
                    </a:moveTo>
                    <a:cubicBezTo>
                      <a:pt x="301" y="1146"/>
                      <a:pt x="301" y="1146"/>
                      <a:pt x="301" y="1146"/>
                    </a:cubicBezTo>
                    <a:cubicBezTo>
                      <a:pt x="301" y="1153"/>
                      <a:pt x="301" y="1153"/>
                      <a:pt x="301" y="1153"/>
                    </a:cubicBezTo>
                    <a:cubicBezTo>
                      <a:pt x="308" y="1153"/>
                      <a:pt x="308" y="1153"/>
                      <a:pt x="308" y="1153"/>
                    </a:cubicBezTo>
                    <a:cubicBezTo>
                      <a:pt x="308" y="1146"/>
                      <a:pt x="308" y="1146"/>
                      <a:pt x="308" y="1146"/>
                    </a:cubicBezTo>
                    <a:moveTo>
                      <a:pt x="322" y="1146"/>
                    </a:moveTo>
                    <a:cubicBezTo>
                      <a:pt x="315" y="1146"/>
                      <a:pt x="315" y="1146"/>
                      <a:pt x="315" y="1146"/>
                    </a:cubicBezTo>
                    <a:cubicBezTo>
                      <a:pt x="315" y="1153"/>
                      <a:pt x="315" y="1153"/>
                      <a:pt x="315" y="1153"/>
                    </a:cubicBezTo>
                    <a:cubicBezTo>
                      <a:pt x="322" y="1153"/>
                      <a:pt x="322" y="1153"/>
                      <a:pt x="322" y="1153"/>
                    </a:cubicBezTo>
                    <a:cubicBezTo>
                      <a:pt x="322" y="1146"/>
                      <a:pt x="322" y="1146"/>
                      <a:pt x="322" y="1146"/>
                    </a:cubicBezTo>
                    <a:moveTo>
                      <a:pt x="337" y="1146"/>
                    </a:moveTo>
                    <a:cubicBezTo>
                      <a:pt x="330" y="1146"/>
                      <a:pt x="330" y="1146"/>
                      <a:pt x="330" y="1146"/>
                    </a:cubicBezTo>
                    <a:cubicBezTo>
                      <a:pt x="330" y="1153"/>
                      <a:pt x="330" y="1153"/>
                      <a:pt x="330" y="1153"/>
                    </a:cubicBezTo>
                    <a:cubicBezTo>
                      <a:pt x="337" y="1153"/>
                      <a:pt x="337" y="1153"/>
                      <a:pt x="337" y="1153"/>
                    </a:cubicBezTo>
                    <a:cubicBezTo>
                      <a:pt x="337" y="1146"/>
                      <a:pt x="337" y="1146"/>
                      <a:pt x="337" y="1146"/>
                    </a:cubicBezTo>
                    <a:moveTo>
                      <a:pt x="352" y="1146"/>
                    </a:moveTo>
                    <a:cubicBezTo>
                      <a:pt x="345" y="1146"/>
                      <a:pt x="345" y="1146"/>
                      <a:pt x="345" y="1146"/>
                    </a:cubicBezTo>
                    <a:cubicBezTo>
                      <a:pt x="345" y="1153"/>
                      <a:pt x="345" y="1153"/>
                      <a:pt x="345" y="1153"/>
                    </a:cubicBezTo>
                    <a:cubicBezTo>
                      <a:pt x="352" y="1153"/>
                      <a:pt x="352" y="1153"/>
                      <a:pt x="352" y="1153"/>
                    </a:cubicBezTo>
                    <a:cubicBezTo>
                      <a:pt x="352" y="1146"/>
                      <a:pt x="352" y="1146"/>
                      <a:pt x="352" y="1146"/>
                    </a:cubicBezTo>
                    <a:moveTo>
                      <a:pt x="367" y="1146"/>
                    </a:moveTo>
                    <a:cubicBezTo>
                      <a:pt x="360" y="1146"/>
                      <a:pt x="360" y="1146"/>
                      <a:pt x="360" y="1146"/>
                    </a:cubicBezTo>
                    <a:cubicBezTo>
                      <a:pt x="360" y="1153"/>
                      <a:pt x="360" y="1153"/>
                      <a:pt x="360" y="1153"/>
                    </a:cubicBezTo>
                    <a:cubicBezTo>
                      <a:pt x="367" y="1153"/>
                      <a:pt x="367" y="1153"/>
                      <a:pt x="367" y="1153"/>
                    </a:cubicBezTo>
                    <a:cubicBezTo>
                      <a:pt x="367" y="1146"/>
                      <a:pt x="367" y="1146"/>
                      <a:pt x="367" y="1146"/>
                    </a:cubicBezTo>
                    <a:moveTo>
                      <a:pt x="381" y="1146"/>
                    </a:moveTo>
                    <a:cubicBezTo>
                      <a:pt x="374" y="1146"/>
                      <a:pt x="374" y="1146"/>
                      <a:pt x="374" y="1146"/>
                    </a:cubicBezTo>
                    <a:cubicBezTo>
                      <a:pt x="374" y="1153"/>
                      <a:pt x="374" y="1153"/>
                      <a:pt x="374" y="1153"/>
                    </a:cubicBezTo>
                    <a:cubicBezTo>
                      <a:pt x="381" y="1153"/>
                      <a:pt x="381" y="1153"/>
                      <a:pt x="381" y="1153"/>
                    </a:cubicBezTo>
                    <a:cubicBezTo>
                      <a:pt x="381" y="1146"/>
                      <a:pt x="381" y="1146"/>
                      <a:pt x="381" y="1146"/>
                    </a:cubicBezTo>
                    <a:moveTo>
                      <a:pt x="396" y="1146"/>
                    </a:moveTo>
                    <a:cubicBezTo>
                      <a:pt x="389" y="1146"/>
                      <a:pt x="389" y="1146"/>
                      <a:pt x="389" y="1146"/>
                    </a:cubicBezTo>
                    <a:cubicBezTo>
                      <a:pt x="389" y="1153"/>
                      <a:pt x="389" y="1153"/>
                      <a:pt x="389" y="1153"/>
                    </a:cubicBezTo>
                    <a:cubicBezTo>
                      <a:pt x="396" y="1153"/>
                      <a:pt x="396" y="1153"/>
                      <a:pt x="396" y="1153"/>
                    </a:cubicBezTo>
                    <a:cubicBezTo>
                      <a:pt x="396" y="1146"/>
                      <a:pt x="396" y="1146"/>
                      <a:pt x="396" y="1146"/>
                    </a:cubicBezTo>
                    <a:moveTo>
                      <a:pt x="411" y="1146"/>
                    </a:moveTo>
                    <a:cubicBezTo>
                      <a:pt x="404" y="1146"/>
                      <a:pt x="404" y="1146"/>
                      <a:pt x="404" y="1146"/>
                    </a:cubicBezTo>
                    <a:cubicBezTo>
                      <a:pt x="404" y="1153"/>
                      <a:pt x="404" y="1153"/>
                      <a:pt x="404" y="1153"/>
                    </a:cubicBezTo>
                    <a:cubicBezTo>
                      <a:pt x="411" y="1153"/>
                      <a:pt x="411" y="1153"/>
                      <a:pt x="411" y="1153"/>
                    </a:cubicBezTo>
                    <a:cubicBezTo>
                      <a:pt x="411" y="1146"/>
                      <a:pt x="411" y="1146"/>
                      <a:pt x="411" y="1146"/>
                    </a:cubicBezTo>
                    <a:moveTo>
                      <a:pt x="426" y="1146"/>
                    </a:moveTo>
                    <a:cubicBezTo>
                      <a:pt x="419" y="1146"/>
                      <a:pt x="419" y="1146"/>
                      <a:pt x="419" y="1146"/>
                    </a:cubicBezTo>
                    <a:cubicBezTo>
                      <a:pt x="419" y="1153"/>
                      <a:pt x="419" y="1153"/>
                      <a:pt x="419" y="1153"/>
                    </a:cubicBezTo>
                    <a:cubicBezTo>
                      <a:pt x="426" y="1153"/>
                      <a:pt x="426" y="1153"/>
                      <a:pt x="426" y="1153"/>
                    </a:cubicBezTo>
                    <a:cubicBezTo>
                      <a:pt x="426" y="1146"/>
                      <a:pt x="426" y="1146"/>
                      <a:pt x="426" y="1146"/>
                    </a:cubicBezTo>
                    <a:moveTo>
                      <a:pt x="440" y="1146"/>
                    </a:moveTo>
                    <a:cubicBezTo>
                      <a:pt x="433" y="1146"/>
                      <a:pt x="433" y="1146"/>
                      <a:pt x="433" y="1146"/>
                    </a:cubicBezTo>
                    <a:cubicBezTo>
                      <a:pt x="433" y="1153"/>
                      <a:pt x="433" y="1153"/>
                      <a:pt x="433" y="1153"/>
                    </a:cubicBezTo>
                    <a:cubicBezTo>
                      <a:pt x="440" y="1153"/>
                      <a:pt x="440" y="1153"/>
                      <a:pt x="440" y="1153"/>
                    </a:cubicBezTo>
                    <a:cubicBezTo>
                      <a:pt x="440" y="1146"/>
                      <a:pt x="440" y="1146"/>
                      <a:pt x="440" y="1146"/>
                    </a:cubicBezTo>
                    <a:moveTo>
                      <a:pt x="455" y="1146"/>
                    </a:moveTo>
                    <a:cubicBezTo>
                      <a:pt x="448" y="1146"/>
                      <a:pt x="448" y="1146"/>
                      <a:pt x="448" y="1146"/>
                    </a:cubicBezTo>
                    <a:cubicBezTo>
                      <a:pt x="448" y="1153"/>
                      <a:pt x="448" y="1153"/>
                      <a:pt x="448" y="1153"/>
                    </a:cubicBezTo>
                    <a:cubicBezTo>
                      <a:pt x="455" y="1153"/>
                      <a:pt x="455" y="1153"/>
                      <a:pt x="455" y="1153"/>
                    </a:cubicBezTo>
                    <a:cubicBezTo>
                      <a:pt x="455" y="1146"/>
                      <a:pt x="455" y="1146"/>
                      <a:pt x="455" y="1146"/>
                    </a:cubicBezTo>
                    <a:moveTo>
                      <a:pt x="470" y="1146"/>
                    </a:moveTo>
                    <a:cubicBezTo>
                      <a:pt x="463" y="1146"/>
                      <a:pt x="463" y="1146"/>
                      <a:pt x="463" y="1146"/>
                    </a:cubicBezTo>
                    <a:cubicBezTo>
                      <a:pt x="463" y="1153"/>
                      <a:pt x="463" y="1153"/>
                      <a:pt x="463" y="1153"/>
                    </a:cubicBezTo>
                    <a:cubicBezTo>
                      <a:pt x="470" y="1153"/>
                      <a:pt x="470" y="1153"/>
                      <a:pt x="470" y="1153"/>
                    </a:cubicBezTo>
                    <a:cubicBezTo>
                      <a:pt x="470" y="1146"/>
                      <a:pt x="470" y="1146"/>
                      <a:pt x="470" y="1146"/>
                    </a:cubicBezTo>
                    <a:moveTo>
                      <a:pt x="485" y="1146"/>
                    </a:moveTo>
                    <a:cubicBezTo>
                      <a:pt x="478" y="1146"/>
                      <a:pt x="478" y="1146"/>
                      <a:pt x="478" y="1146"/>
                    </a:cubicBezTo>
                    <a:cubicBezTo>
                      <a:pt x="478" y="1153"/>
                      <a:pt x="478" y="1153"/>
                      <a:pt x="478" y="1153"/>
                    </a:cubicBezTo>
                    <a:cubicBezTo>
                      <a:pt x="485" y="1153"/>
                      <a:pt x="485" y="1153"/>
                      <a:pt x="485" y="1153"/>
                    </a:cubicBezTo>
                    <a:cubicBezTo>
                      <a:pt x="485" y="1146"/>
                      <a:pt x="485" y="1146"/>
                      <a:pt x="485" y="1146"/>
                    </a:cubicBezTo>
                    <a:moveTo>
                      <a:pt x="499" y="1146"/>
                    </a:moveTo>
                    <a:cubicBezTo>
                      <a:pt x="492" y="1146"/>
                      <a:pt x="492" y="1146"/>
                      <a:pt x="492" y="1146"/>
                    </a:cubicBezTo>
                    <a:cubicBezTo>
                      <a:pt x="492" y="1153"/>
                      <a:pt x="492" y="1153"/>
                      <a:pt x="492" y="1153"/>
                    </a:cubicBezTo>
                    <a:cubicBezTo>
                      <a:pt x="499" y="1153"/>
                      <a:pt x="499" y="1153"/>
                      <a:pt x="499" y="1153"/>
                    </a:cubicBezTo>
                    <a:cubicBezTo>
                      <a:pt x="499" y="1146"/>
                      <a:pt x="499" y="1146"/>
                      <a:pt x="499" y="1146"/>
                    </a:cubicBezTo>
                    <a:moveTo>
                      <a:pt x="514" y="1146"/>
                    </a:moveTo>
                    <a:cubicBezTo>
                      <a:pt x="507" y="1146"/>
                      <a:pt x="507" y="1146"/>
                      <a:pt x="507" y="1146"/>
                    </a:cubicBezTo>
                    <a:cubicBezTo>
                      <a:pt x="507" y="1153"/>
                      <a:pt x="507" y="1153"/>
                      <a:pt x="507" y="1153"/>
                    </a:cubicBezTo>
                    <a:cubicBezTo>
                      <a:pt x="514" y="1153"/>
                      <a:pt x="514" y="1153"/>
                      <a:pt x="514" y="1153"/>
                    </a:cubicBezTo>
                    <a:cubicBezTo>
                      <a:pt x="514" y="1146"/>
                      <a:pt x="514" y="1146"/>
                      <a:pt x="514" y="1146"/>
                    </a:cubicBezTo>
                    <a:moveTo>
                      <a:pt x="529" y="1146"/>
                    </a:moveTo>
                    <a:cubicBezTo>
                      <a:pt x="522" y="1146"/>
                      <a:pt x="522" y="1146"/>
                      <a:pt x="522" y="1146"/>
                    </a:cubicBezTo>
                    <a:cubicBezTo>
                      <a:pt x="522" y="1153"/>
                      <a:pt x="522" y="1153"/>
                      <a:pt x="522" y="1153"/>
                    </a:cubicBezTo>
                    <a:cubicBezTo>
                      <a:pt x="529" y="1153"/>
                      <a:pt x="529" y="1153"/>
                      <a:pt x="529" y="1153"/>
                    </a:cubicBezTo>
                    <a:cubicBezTo>
                      <a:pt x="529" y="1146"/>
                      <a:pt x="529" y="1146"/>
                      <a:pt x="529" y="1146"/>
                    </a:cubicBezTo>
                    <a:moveTo>
                      <a:pt x="544" y="1146"/>
                    </a:moveTo>
                    <a:cubicBezTo>
                      <a:pt x="537" y="1146"/>
                      <a:pt x="537" y="1146"/>
                      <a:pt x="537" y="1146"/>
                    </a:cubicBezTo>
                    <a:cubicBezTo>
                      <a:pt x="537" y="1153"/>
                      <a:pt x="537" y="1153"/>
                      <a:pt x="537" y="1153"/>
                    </a:cubicBezTo>
                    <a:cubicBezTo>
                      <a:pt x="544" y="1153"/>
                      <a:pt x="544" y="1153"/>
                      <a:pt x="544" y="1153"/>
                    </a:cubicBezTo>
                    <a:cubicBezTo>
                      <a:pt x="544" y="1146"/>
                      <a:pt x="544" y="1146"/>
                      <a:pt x="544" y="1146"/>
                    </a:cubicBezTo>
                    <a:moveTo>
                      <a:pt x="204" y="1131"/>
                    </a:moveTo>
                    <a:cubicBezTo>
                      <a:pt x="197" y="1131"/>
                      <a:pt x="197" y="1131"/>
                      <a:pt x="197" y="1131"/>
                    </a:cubicBezTo>
                    <a:cubicBezTo>
                      <a:pt x="197" y="1138"/>
                      <a:pt x="197" y="1138"/>
                      <a:pt x="197" y="1138"/>
                    </a:cubicBezTo>
                    <a:cubicBezTo>
                      <a:pt x="204" y="1138"/>
                      <a:pt x="204" y="1138"/>
                      <a:pt x="204" y="1138"/>
                    </a:cubicBezTo>
                    <a:cubicBezTo>
                      <a:pt x="204" y="1131"/>
                      <a:pt x="204" y="1131"/>
                      <a:pt x="204" y="1131"/>
                    </a:cubicBezTo>
                    <a:moveTo>
                      <a:pt x="219" y="1131"/>
                    </a:moveTo>
                    <a:cubicBezTo>
                      <a:pt x="212" y="1131"/>
                      <a:pt x="212" y="1131"/>
                      <a:pt x="212" y="1131"/>
                    </a:cubicBezTo>
                    <a:cubicBezTo>
                      <a:pt x="212" y="1138"/>
                      <a:pt x="212" y="1138"/>
                      <a:pt x="212" y="1138"/>
                    </a:cubicBezTo>
                    <a:cubicBezTo>
                      <a:pt x="219" y="1138"/>
                      <a:pt x="219" y="1138"/>
                      <a:pt x="219" y="1138"/>
                    </a:cubicBezTo>
                    <a:cubicBezTo>
                      <a:pt x="219" y="1131"/>
                      <a:pt x="219" y="1131"/>
                      <a:pt x="219" y="1131"/>
                    </a:cubicBezTo>
                    <a:moveTo>
                      <a:pt x="234" y="1131"/>
                    </a:moveTo>
                    <a:cubicBezTo>
                      <a:pt x="227" y="1131"/>
                      <a:pt x="227" y="1131"/>
                      <a:pt x="227" y="1131"/>
                    </a:cubicBezTo>
                    <a:cubicBezTo>
                      <a:pt x="227" y="1138"/>
                      <a:pt x="227" y="1138"/>
                      <a:pt x="227" y="1138"/>
                    </a:cubicBezTo>
                    <a:cubicBezTo>
                      <a:pt x="234" y="1138"/>
                      <a:pt x="234" y="1138"/>
                      <a:pt x="234" y="1138"/>
                    </a:cubicBezTo>
                    <a:cubicBezTo>
                      <a:pt x="234" y="1131"/>
                      <a:pt x="234" y="1131"/>
                      <a:pt x="234" y="1131"/>
                    </a:cubicBezTo>
                    <a:moveTo>
                      <a:pt x="249" y="1131"/>
                    </a:moveTo>
                    <a:cubicBezTo>
                      <a:pt x="242" y="1131"/>
                      <a:pt x="242" y="1131"/>
                      <a:pt x="242" y="1131"/>
                    </a:cubicBezTo>
                    <a:cubicBezTo>
                      <a:pt x="242" y="1138"/>
                      <a:pt x="242" y="1138"/>
                      <a:pt x="242" y="1138"/>
                    </a:cubicBezTo>
                    <a:cubicBezTo>
                      <a:pt x="249" y="1138"/>
                      <a:pt x="249" y="1138"/>
                      <a:pt x="249" y="1138"/>
                    </a:cubicBezTo>
                    <a:cubicBezTo>
                      <a:pt x="249" y="1131"/>
                      <a:pt x="249" y="1131"/>
                      <a:pt x="249" y="1131"/>
                    </a:cubicBezTo>
                    <a:moveTo>
                      <a:pt x="263" y="1131"/>
                    </a:moveTo>
                    <a:cubicBezTo>
                      <a:pt x="256" y="1131"/>
                      <a:pt x="256" y="1131"/>
                      <a:pt x="256" y="1131"/>
                    </a:cubicBezTo>
                    <a:cubicBezTo>
                      <a:pt x="256" y="1138"/>
                      <a:pt x="256" y="1138"/>
                      <a:pt x="256" y="1138"/>
                    </a:cubicBezTo>
                    <a:cubicBezTo>
                      <a:pt x="263" y="1138"/>
                      <a:pt x="263" y="1138"/>
                      <a:pt x="263" y="1138"/>
                    </a:cubicBezTo>
                    <a:cubicBezTo>
                      <a:pt x="263" y="1131"/>
                      <a:pt x="263" y="1131"/>
                      <a:pt x="263" y="1131"/>
                    </a:cubicBezTo>
                    <a:moveTo>
                      <a:pt x="278" y="1131"/>
                    </a:moveTo>
                    <a:cubicBezTo>
                      <a:pt x="271" y="1131"/>
                      <a:pt x="271" y="1131"/>
                      <a:pt x="271" y="1131"/>
                    </a:cubicBezTo>
                    <a:cubicBezTo>
                      <a:pt x="271" y="1138"/>
                      <a:pt x="271" y="1138"/>
                      <a:pt x="271" y="1138"/>
                    </a:cubicBezTo>
                    <a:cubicBezTo>
                      <a:pt x="278" y="1138"/>
                      <a:pt x="278" y="1138"/>
                      <a:pt x="278" y="1138"/>
                    </a:cubicBezTo>
                    <a:cubicBezTo>
                      <a:pt x="278" y="1131"/>
                      <a:pt x="278" y="1131"/>
                      <a:pt x="278" y="1131"/>
                    </a:cubicBezTo>
                    <a:moveTo>
                      <a:pt x="293" y="1131"/>
                    </a:moveTo>
                    <a:cubicBezTo>
                      <a:pt x="286" y="1131"/>
                      <a:pt x="286" y="1131"/>
                      <a:pt x="286" y="1131"/>
                    </a:cubicBezTo>
                    <a:cubicBezTo>
                      <a:pt x="286" y="1138"/>
                      <a:pt x="286" y="1138"/>
                      <a:pt x="286" y="1138"/>
                    </a:cubicBezTo>
                    <a:cubicBezTo>
                      <a:pt x="293" y="1138"/>
                      <a:pt x="293" y="1138"/>
                      <a:pt x="293" y="1138"/>
                    </a:cubicBezTo>
                    <a:cubicBezTo>
                      <a:pt x="293" y="1131"/>
                      <a:pt x="293" y="1131"/>
                      <a:pt x="293" y="1131"/>
                    </a:cubicBezTo>
                    <a:moveTo>
                      <a:pt x="308" y="1131"/>
                    </a:moveTo>
                    <a:cubicBezTo>
                      <a:pt x="301" y="1131"/>
                      <a:pt x="301" y="1131"/>
                      <a:pt x="301" y="1131"/>
                    </a:cubicBezTo>
                    <a:cubicBezTo>
                      <a:pt x="301" y="1138"/>
                      <a:pt x="301" y="1138"/>
                      <a:pt x="301" y="1138"/>
                    </a:cubicBezTo>
                    <a:cubicBezTo>
                      <a:pt x="308" y="1138"/>
                      <a:pt x="308" y="1138"/>
                      <a:pt x="308" y="1138"/>
                    </a:cubicBezTo>
                    <a:cubicBezTo>
                      <a:pt x="308" y="1131"/>
                      <a:pt x="308" y="1131"/>
                      <a:pt x="308" y="1131"/>
                    </a:cubicBezTo>
                    <a:moveTo>
                      <a:pt x="322" y="1131"/>
                    </a:moveTo>
                    <a:cubicBezTo>
                      <a:pt x="315" y="1131"/>
                      <a:pt x="315" y="1131"/>
                      <a:pt x="315" y="1131"/>
                    </a:cubicBezTo>
                    <a:cubicBezTo>
                      <a:pt x="315" y="1138"/>
                      <a:pt x="315" y="1138"/>
                      <a:pt x="315" y="1138"/>
                    </a:cubicBezTo>
                    <a:cubicBezTo>
                      <a:pt x="322" y="1138"/>
                      <a:pt x="322" y="1138"/>
                      <a:pt x="322" y="1138"/>
                    </a:cubicBezTo>
                    <a:cubicBezTo>
                      <a:pt x="322" y="1131"/>
                      <a:pt x="322" y="1131"/>
                      <a:pt x="322" y="1131"/>
                    </a:cubicBezTo>
                    <a:moveTo>
                      <a:pt x="337" y="1131"/>
                    </a:moveTo>
                    <a:cubicBezTo>
                      <a:pt x="330" y="1131"/>
                      <a:pt x="330" y="1131"/>
                      <a:pt x="330" y="1131"/>
                    </a:cubicBezTo>
                    <a:cubicBezTo>
                      <a:pt x="330" y="1138"/>
                      <a:pt x="330" y="1138"/>
                      <a:pt x="330" y="1138"/>
                    </a:cubicBezTo>
                    <a:cubicBezTo>
                      <a:pt x="337" y="1138"/>
                      <a:pt x="337" y="1138"/>
                      <a:pt x="337" y="1138"/>
                    </a:cubicBezTo>
                    <a:cubicBezTo>
                      <a:pt x="337" y="1131"/>
                      <a:pt x="337" y="1131"/>
                      <a:pt x="337" y="1131"/>
                    </a:cubicBezTo>
                    <a:moveTo>
                      <a:pt x="352" y="1131"/>
                    </a:moveTo>
                    <a:cubicBezTo>
                      <a:pt x="345" y="1131"/>
                      <a:pt x="345" y="1131"/>
                      <a:pt x="345" y="1131"/>
                    </a:cubicBezTo>
                    <a:cubicBezTo>
                      <a:pt x="345" y="1138"/>
                      <a:pt x="345" y="1138"/>
                      <a:pt x="345" y="1138"/>
                    </a:cubicBezTo>
                    <a:cubicBezTo>
                      <a:pt x="352" y="1138"/>
                      <a:pt x="352" y="1138"/>
                      <a:pt x="352" y="1138"/>
                    </a:cubicBezTo>
                    <a:cubicBezTo>
                      <a:pt x="352" y="1131"/>
                      <a:pt x="352" y="1131"/>
                      <a:pt x="352" y="1131"/>
                    </a:cubicBezTo>
                    <a:moveTo>
                      <a:pt x="367" y="1131"/>
                    </a:moveTo>
                    <a:cubicBezTo>
                      <a:pt x="360" y="1131"/>
                      <a:pt x="360" y="1131"/>
                      <a:pt x="360" y="1131"/>
                    </a:cubicBezTo>
                    <a:cubicBezTo>
                      <a:pt x="360" y="1138"/>
                      <a:pt x="360" y="1138"/>
                      <a:pt x="360" y="1138"/>
                    </a:cubicBezTo>
                    <a:cubicBezTo>
                      <a:pt x="367" y="1138"/>
                      <a:pt x="367" y="1138"/>
                      <a:pt x="367" y="1138"/>
                    </a:cubicBezTo>
                    <a:cubicBezTo>
                      <a:pt x="367" y="1131"/>
                      <a:pt x="367" y="1131"/>
                      <a:pt x="367" y="1131"/>
                    </a:cubicBezTo>
                    <a:moveTo>
                      <a:pt x="381" y="1131"/>
                    </a:moveTo>
                    <a:cubicBezTo>
                      <a:pt x="374" y="1131"/>
                      <a:pt x="374" y="1131"/>
                      <a:pt x="374" y="1131"/>
                    </a:cubicBezTo>
                    <a:cubicBezTo>
                      <a:pt x="374" y="1138"/>
                      <a:pt x="374" y="1138"/>
                      <a:pt x="374" y="1138"/>
                    </a:cubicBezTo>
                    <a:cubicBezTo>
                      <a:pt x="381" y="1138"/>
                      <a:pt x="381" y="1138"/>
                      <a:pt x="381" y="1138"/>
                    </a:cubicBezTo>
                    <a:cubicBezTo>
                      <a:pt x="381" y="1131"/>
                      <a:pt x="381" y="1131"/>
                      <a:pt x="381" y="1131"/>
                    </a:cubicBezTo>
                    <a:moveTo>
                      <a:pt x="396" y="1131"/>
                    </a:moveTo>
                    <a:cubicBezTo>
                      <a:pt x="389" y="1131"/>
                      <a:pt x="389" y="1131"/>
                      <a:pt x="389" y="1131"/>
                    </a:cubicBezTo>
                    <a:cubicBezTo>
                      <a:pt x="389" y="1138"/>
                      <a:pt x="389" y="1138"/>
                      <a:pt x="389" y="1138"/>
                    </a:cubicBezTo>
                    <a:cubicBezTo>
                      <a:pt x="396" y="1138"/>
                      <a:pt x="396" y="1138"/>
                      <a:pt x="396" y="1138"/>
                    </a:cubicBezTo>
                    <a:cubicBezTo>
                      <a:pt x="396" y="1131"/>
                      <a:pt x="396" y="1131"/>
                      <a:pt x="396" y="1131"/>
                    </a:cubicBezTo>
                    <a:moveTo>
                      <a:pt x="411" y="1131"/>
                    </a:moveTo>
                    <a:cubicBezTo>
                      <a:pt x="404" y="1131"/>
                      <a:pt x="404" y="1131"/>
                      <a:pt x="404" y="1131"/>
                    </a:cubicBezTo>
                    <a:cubicBezTo>
                      <a:pt x="404" y="1138"/>
                      <a:pt x="404" y="1138"/>
                      <a:pt x="404" y="1138"/>
                    </a:cubicBezTo>
                    <a:cubicBezTo>
                      <a:pt x="411" y="1138"/>
                      <a:pt x="411" y="1138"/>
                      <a:pt x="411" y="1138"/>
                    </a:cubicBezTo>
                    <a:cubicBezTo>
                      <a:pt x="411" y="1131"/>
                      <a:pt x="411" y="1131"/>
                      <a:pt x="411" y="1131"/>
                    </a:cubicBezTo>
                    <a:moveTo>
                      <a:pt x="426" y="1131"/>
                    </a:moveTo>
                    <a:cubicBezTo>
                      <a:pt x="419" y="1131"/>
                      <a:pt x="419" y="1131"/>
                      <a:pt x="419" y="1131"/>
                    </a:cubicBezTo>
                    <a:cubicBezTo>
                      <a:pt x="419" y="1138"/>
                      <a:pt x="419" y="1138"/>
                      <a:pt x="419" y="1138"/>
                    </a:cubicBezTo>
                    <a:cubicBezTo>
                      <a:pt x="426" y="1138"/>
                      <a:pt x="426" y="1138"/>
                      <a:pt x="426" y="1138"/>
                    </a:cubicBezTo>
                    <a:cubicBezTo>
                      <a:pt x="426" y="1131"/>
                      <a:pt x="426" y="1131"/>
                      <a:pt x="426" y="1131"/>
                    </a:cubicBezTo>
                    <a:moveTo>
                      <a:pt x="440" y="1131"/>
                    </a:moveTo>
                    <a:cubicBezTo>
                      <a:pt x="433" y="1131"/>
                      <a:pt x="433" y="1131"/>
                      <a:pt x="433" y="1131"/>
                    </a:cubicBezTo>
                    <a:cubicBezTo>
                      <a:pt x="433" y="1138"/>
                      <a:pt x="433" y="1138"/>
                      <a:pt x="433" y="1138"/>
                    </a:cubicBezTo>
                    <a:cubicBezTo>
                      <a:pt x="440" y="1138"/>
                      <a:pt x="440" y="1138"/>
                      <a:pt x="440" y="1138"/>
                    </a:cubicBezTo>
                    <a:cubicBezTo>
                      <a:pt x="440" y="1131"/>
                      <a:pt x="440" y="1131"/>
                      <a:pt x="440" y="1131"/>
                    </a:cubicBezTo>
                    <a:moveTo>
                      <a:pt x="455" y="1131"/>
                    </a:moveTo>
                    <a:cubicBezTo>
                      <a:pt x="448" y="1131"/>
                      <a:pt x="448" y="1131"/>
                      <a:pt x="448" y="1131"/>
                    </a:cubicBezTo>
                    <a:cubicBezTo>
                      <a:pt x="448" y="1138"/>
                      <a:pt x="448" y="1138"/>
                      <a:pt x="448" y="1138"/>
                    </a:cubicBezTo>
                    <a:cubicBezTo>
                      <a:pt x="455" y="1138"/>
                      <a:pt x="455" y="1138"/>
                      <a:pt x="455" y="1138"/>
                    </a:cubicBezTo>
                    <a:cubicBezTo>
                      <a:pt x="455" y="1131"/>
                      <a:pt x="455" y="1131"/>
                      <a:pt x="455" y="1131"/>
                    </a:cubicBezTo>
                    <a:moveTo>
                      <a:pt x="470" y="1131"/>
                    </a:moveTo>
                    <a:cubicBezTo>
                      <a:pt x="463" y="1131"/>
                      <a:pt x="463" y="1131"/>
                      <a:pt x="463" y="1131"/>
                    </a:cubicBezTo>
                    <a:cubicBezTo>
                      <a:pt x="463" y="1138"/>
                      <a:pt x="463" y="1138"/>
                      <a:pt x="463" y="1138"/>
                    </a:cubicBezTo>
                    <a:cubicBezTo>
                      <a:pt x="470" y="1138"/>
                      <a:pt x="470" y="1138"/>
                      <a:pt x="470" y="1138"/>
                    </a:cubicBezTo>
                    <a:cubicBezTo>
                      <a:pt x="470" y="1131"/>
                      <a:pt x="470" y="1131"/>
                      <a:pt x="470" y="1131"/>
                    </a:cubicBezTo>
                    <a:moveTo>
                      <a:pt x="485" y="1131"/>
                    </a:moveTo>
                    <a:cubicBezTo>
                      <a:pt x="478" y="1131"/>
                      <a:pt x="478" y="1131"/>
                      <a:pt x="478" y="1131"/>
                    </a:cubicBezTo>
                    <a:cubicBezTo>
                      <a:pt x="478" y="1138"/>
                      <a:pt x="478" y="1138"/>
                      <a:pt x="478" y="1138"/>
                    </a:cubicBezTo>
                    <a:cubicBezTo>
                      <a:pt x="485" y="1138"/>
                      <a:pt x="485" y="1138"/>
                      <a:pt x="485" y="1138"/>
                    </a:cubicBezTo>
                    <a:cubicBezTo>
                      <a:pt x="485" y="1131"/>
                      <a:pt x="485" y="1131"/>
                      <a:pt x="485" y="1131"/>
                    </a:cubicBezTo>
                    <a:moveTo>
                      <a:pt x="499" y="1131"/>
                    </a:moveTo>
                    <a:cubicBezTo>
                      <a:pt x="492" y="1131"/>
                      <a:pt x="492" y="1131"/>
                      <a:pt x="492" y="1131"/>
                    </a:cubicBezTo>
                    <a:cubicBezTo>
                      <a:pt x="492" y="1138"/>
                      <a:pt x="492" y="1138"/>
                      <a:pt x="492" y="1138"/>
                    </a:cubicBezTo>
                    <a:cubicBezTo>
                      <a:pt x="499" y="1138"/>
                      <a:pt x="499" y="1138"/>
                      <a:pt x="499" y="1138"/>
                    </a:cubicBezTo>
                    <a:cubicBezTo>
                      <a:pt x="499" y="1131"/>
                      <a:pt x="499" y="1131"/>
                      <a:pt x="499" y="1131"/>
                    </a:cubicBezTo>
                    <a:moveTo>
                      <a:pt x="514" y="1131"/>
                    </a:moveTo>
                    <a:cubicBezTo>
                      <a:pt x="507" y="1131"/>
                      <a:pt x="507" y="1131"/>
                      <a:pt x="507" y="1131"/>
                    </a:cubicBezTo>
                    <a:cubicBezTo>
                      <a:pt x="507" y="1138"/>
                      <a:pt x="507" y="1138"/>
                      <a:pt x="507" y="1138"/>
                    </a:cubicBezTo>
                    <a:cubicBezTo>
                      <a:pt x="514" y="1138"/>
                      <a:pt x="514" y="1138"/>
                      <a:pt x="514" y="1138"/>
                    </a:cubicBezTo>
                    <a:cubicBezTo>
                      <a:pt x="514" y="1131"/>
                      <a:pt x="514" y="1131"/>
                      <a:pt x="514" y="1131"/>
                    </a:cubicBezTo>
                    <a:moveTo>
                      <a:pt x="529" y="1131"/>
                    </a:moveTo>
                    <a:cubicBezTo>
                      <a:pt x="522" y="1131"/>
                      <a:pt x="522" y="1131"/>
                      <a:pt x="522" y="1131"/>
                    </a:cubicBezTo>
                    <a:cubicBezTo>
                      <a:pt x="522" y="1138"/>
                      <a:pt x="522" y="1138"/>
                      <a:pt x="522" y="1138"/>
                    </a:cubicBezTo>
                    <a:cubicBezTo>
                      <a:pt x="529" y="1138"/>
                      <a:pt x="529" y="1138"/>
                      <a:pt x="529" y="1138"/>
                    </a:cubicBezTo>
                    <a:cubicBezTo>
                      <a:pt x="529" y="1131"/>
                      <a:pt x="529" y="1131"/>
                      <a:pt x="529" y="1131"/>
                    </a:cubicBezTo>
                    <a:moveTo>
                      <a:pt x="544" y="1131"/>
                    </a:moveTo>
                    <a:cubicBezTo>
                      <a:pt x="537" y="1131"/>
                      <a:pt x="537" y="1131"/>
                      <a:pt x="537" y="1131"/>
                    </a:cubicBezTo>
                    <a:cubicBezTo>
                      <a:pt x="537" y="1138"/>
                      <a:pt x="537" y="1138"/>
                      <a:pt x="537" y="1138"/>
                    </a:cubicBezTo>
                    <a:cubicBezTo>
                      <a:pt x="544" y="1138"/>
                      <a:pt x="544" y="1138"/>
                      <a:pt x="544" y="1138"/>
                    </a:cubicBezTo>
                    <a:cubicBezTo>
                      <a:pt x="544" y="1131"/>
                      <a:pt x="544" y="1131"/>
                      <a:pt x="544" y="1131"/>
                    </a:cubicBezTo>
                    <a:moveTo>
                      <a:pt x="219" y="1117"/>
                    </a:moveTo>
                    <a:cubicBezTo>
                      <a:pt x="212" y="1117"/>
                      <a:pt x="212" y="1117"/>
                      <a:pt x="212" y="1117"/>
                    </a:cubicBezTo>
                    <a:cubicBezTo>
                      <a:pt x="212" y="1124"/>
                      <a:pt x="212" y="1124"/>
                      <a:pt x="212" y="1124"/>
                    </a:cubicBezTo>
                    <a:cubicBezTo>
                      <a:pt x="219" y="1124"/>
                      <a:pt x="219" y="1124"/>
                      <a:pt x="219" y="1124"/>
                    </a:cubicBezTo>
                    <a:cubicBezTo>
                      <a:pt x="219" y="1117"/>
                      <a:pt x="219" y="1117"/>
                      <a:pt x="219" y="1117"/>
                    </a:cubicBezTo>
                    <a:moveTo>
                      <a:pt x="234" y="1117"/>
                    </a:moveTo>
                    <a:cubicBezTo>
                      <a:pt x="227" y="1117"/>
                      <a:pt x="227" y="1117"/>
                      <a:pt x="227" y="1117"/>
                    </a:cubicBezTo>
                    <a:cubicBezTo>
                      <a:pt x="227" y="1124"/>
                      <a:pt x="227" y="1124"/>
                      <a:pt x="227" y="1124"/>
                    </a:cubicBezTo>
                    <a:cubicBezTo>
                      <a:pt x="234" y="1124"/>
                      <a:pt x="234" y="1124"/>
                      <a:pt x="234" y="1124"/>
                    </a:cubicBezTo>
                    <a:cubicBezTo>
                      <a:pt x="234" y="1117"/>
                      <a:pt x="234" y="1117"/>
                      <a:pt x="234" y="1117"/>
                    </a:cubicBezTo>
                    <a:moveTo>
                      <a:pt x="249" y="1117"/>
                    </a:moveTo>
                    <a:cubicBezTo>
                      <a:pt x="242" y="1117"/>
                      <a:pt x="242" y="1117"/>
                      <a:pt x="242" y="1117"/>
                    </a:cubicBezTo>
                    <a:cubicBezTo>
                      <a:pt x="242" y="1124"/>
                      <a:pt x="242" y="1124"/>
                      <a:pt x="242" y="1124"/>
                    </a:cubicBezTo>
                    <a:cubicBezTo>
                      <a:pt x="249" y="1124"/>
                      <a:pt x="249" y="1124"/>
                      <a:pt x="249" y="1124"/>
                    </a:cubicBezTo>
                    <a:cubicBezTo>
                      <a:pt x="249" y="1117"/>
                      <a:pt x="249" y="1117"/>
                      <a:pt x="249" y="1117"/>
                    </a:cubicBezTo>
                    <a:moveTo>
                      <a:pt x="263" y="1117"/>
                    </a:moveTo>
                    <a:cubicBezTo>
                      <a:pt x="256" y="1117"/>
                      <a:pt x="256" y="1117"/>
                      <a:pt x="256" y="1117"/>
                    </a:cubicBezTo>
                    <a:cubicBezTo>
                      <a:pt x="256" y="1124"/>
                      <a:pt x="256" y="1124"/>
                      <a:pt x="256" y="1124"/>
                    </a:cubicBezTo>
                    <a:cubicBezTo>
                      <a:pt x="263" y="1124"/>
                      <a:pt x="263" y="1124"/>
                      <a:pt x="263" y="1124"/>
                    </a:cubicBezTo>
                    <a:cubicBezTo>
                      <a:pt x="263" y="1117"/>
                      <a:pt x="263" y="1117"/>
                      <a:pt x="263" y="1117"/>
                    </a:cubicBezTo>
                    <a:moveTo>
                      <a:pt x="278" y="1117"/>
                    </a:moveTo>
                    <a:cubicBezTo>
                      <a:pt x="271" y="1117"/>
                      <a:pt x="271" y="1117"/>
                      <a:pt x="271" y="1117"/>
                    </a:cubicBezTo>
                    <a:cubicBezTo>
                      <a:pt x="271" y="1124"/>
                      <a:pt x="271" y="1124"/>
                      <a:pt x="271" y="1124"/>
                    </a:cubicBezTo>
                    <a:cubicBezTo>
                      <a:pt x="278" y="1124"/>
                      <a:pt x="278" y="1124"/>
                      <a:pt x="278" y="1124"/>
                    </a:cubicBezTo>
                    <a:cubicBezTo>
                      <a:pt x="278" y="1117"/>
                      <a:pt x="278" y="1117"/>
                      <a:pt x="278" y="1117"/>
                    </a:cubicBezTo>
                    <a:moveTo>
                      <a:pt x="293" y="1117"/>
                    </a:moveTo>
                    <a:cubicBezTo>
                      <a:pt x="286" y="1117"/>
                      <a:pt x="286" y="1117"/>
                      <a:pt x="286" y="1117"/>
                    </a:cubicBezTo>
                    <a:cubicBezTo>
                      <a:pt x="286" y="1124"/>
                      <a:pt x="286" y="1124"/>
                      <a:pt x="286" y="1124"/>
                    </a:cubicBezTo>
                    <a:cubicBezTo>
                      <a:pt x="293" y="1124"/>
                      <a:pt x="293" y="1124"/>
                      <a:pt x="293" y="1124"/>
                    </a:cubicBezTo>
                    <a:cubicBezTo>
                      <a:pt x="293" y="1117"/>
                      <a:pt x="293" y="1117"/>
                      <a:pt x="293" y="1117"/>
                    </a:cubicBezTo>
                    <a:moveTo>
                      <a:pt x="308" y="1117"/>
                    </a:moveTo>
                    <a:cubicBezTo>
                      <a:pt x="301" y="1117"/>
                      <a:pt x="301" y="1117"/>
                      <a:pt x="301" y="1117"/>
                    </a:cubicBezTo>
                    <a:cubicBezTo>
                      <a:pt x="301" y="1124"/>
                      <a:pt x="301" y="1124"/>
                      <a:pt x="301" y="1124"/>
                    </a:cubicBezTo>
                    <a:cubicBezTo>
                      <a:pt x="308" y="1124"/>
                      <a:pt x="308" y="1124"/>
                      <a:pt x="308" y="1124"/>
                    </a:cubicBezTo>
                    <a:cubicBezTo>
                      <a:pt x="308" y="1117"/>
                      <a:pt x="308" y="1117"/>
                      <a:pt x="308" y="1117"/>
                    </a:cubicBezTo>
                    <a:moveTo>
                      <a:pt x="322" y="1117"/>
                    </a:moveTo>
                    <a:cubicBezTo>
                      <a:pt x="315" y="1117"/>
                      <a:pt x="315" y="1117"/>
                      <a:pt x="315" y="1117"/>
                    </a:cubicBezTo>
                    <a:cubicBezTo>
                      <a:pt x="315" y="1124"/>
                      <a:pt x="315" y="1124"/>
                      <a:pt x="315" y="1124"/>
                    </a:cubicBezTo>
                    <a:cubicBezTo>
                      <a:pt x="322" y="1124"/>
                      <a:pt x="322" y="1124"/>
                      <a:pt x="322" y="1124"/>
                    </a:cubicBezTo>
                    <a:cubicBezTo>
                      <a:pt x="322" y="1117"/>
                      <a:pt x="322" y="1117"/>
                      <a:pt x="322" y="1117"/>
                    </a:cubicBezTo>
                    <a:moveTo>
                      <a:pt x="337" y="1117"/>
                    </a:moveTo>
                    <a:cubicBezTo>
                      <a:pt x="330" y="1117"/>
                      <a:pt x="330" y="1117"/>
                      <a:pt x="330" y="1117"/>
                    </a:cubicBezTo>
                    <a:cubicBezTo>
                      <a:pt x="330" y="1124"/>
                      <a:pt x="330" y="1124"/>
                      <a:pt x="330" y="1124"/>
                    </a:cubicBezTo>
                    <a:cubicBezTo>
                      <a:pt x="337" y="1124"/>
                      <a:pt x="337" y="1124"/>
                      <a:pt x="337" y="1124"/>
                    </a:cubicBezTo>
                    <a:cubicBezTo>
                      <a:pt x="337" y="1117"/>
                      <a:pt x="337" y="1117"/>
                      <a:pt x="337" y="1117"/>
                    </a:cubicBezTo>
                    <a:moveTo>
                      <a:pt x="352" y="1117"/>
                    </a:moveTo>
                    <a:cubicBezTo>
                      <a:pt x="345" y="1117"/>
                      <a:pt x="345" y="1117"/>
                      <a:pt x="345" y="1117"/>
                    </a:cubicBezTo>
                    <a:cubicBezTo>
                      <a:pt x="345" y="1124"/>
                      <a:pt x="345" y="1124"/>
                      <a:pt x="345" y="1124"/>
                    </a:cubicBezTo>
                    <a:cubicBezTo>
                      <a:pt x="352" y="1124"/>
                      <a:pt x="352" y="1124"/>
                      <a:pt x="352" y="1124"/>
                    </a:cubicBezTo>
                    <a:cubicBezTo>
                      <a:pt x="352" y="1117"/>
                      <a:pt x="352" y="1117"/>
                      <a:pt x="352" y="1117"/>
                    </a:cubicBezTo>
                    <a:moveTo>
                      <a:pt x="367" y="1117"/>
                    </a:moveTo>
                    <a:cubicBezTo>
                      <a:pt x="360" y="1117"/>
                      <a:pt x="360" y="1117"/>
                      <a:pt x="360" y="1117"/>
                    </a:cubicBezTo>
                    <a:cubicBezTo>
                      <a:pt x="360" y="1124"/>
                      <a:pt x="360" y="1124"/>
                      <a:pt x="360" y="1124"/>
                    </a:cubicBezTo>
                    <a:cubicBezTo>
                      <a:pt x="367" y="1124"/>
                      <a:pt x="367" y="1124"/>
                      <a:pt x="367" y="1124"/>
                    </a:cubicBezTo>
                    <a:cubicBezTo>
                      <a:pt x="367" y="1117"/>
                      <a:pt x="367" y="1117"/>
                      <a:pt x="367" y="1117"/>
                    </a:cubicBezTo>
                    <a:moveTo>
                      <a:pt x="381" y="1117"/>
                    </a:moveTo>
                    <a:cubicBezTo>
                      <a:pt x="374" y="1117"/>
                      <a:pt x="374" y="1117"/>
                      <a:pt x="374" y="1117"/>
                    </a:cubicBezTo>
                    <a:cubicBezTo>
                      <a:pt x="374" y="1124"/>
                      <a:pt x="374" y="1124"/>
                      <a:pt x="374" y="1124"/>
                    </a:cubicBezTo>
                    <a:cubicBezTo>
                      <a:pt x="381" y="1124"/>
                      <a:pt x="381" y="1124"/>
                      <a:pt x="381" y="1124"/>
                    </a:cubicBezTo>
                    <a:cubicBezTo>
                      <a:pt x="381" y="1117"/>
                      <a:pt x="381" y="1117"/>
                      <a:pt x="381" y="1117"/>
                    </a:cubicBezTo>
                    <a:moveTo>
                      <a:pt x="396" y="1117"/>
                    </a:moveTo>
                    <a:cubicBezTo>
                      <a:pt x="389" y="1117"/>
                      <a:pt x="389" y="1117"/>
                      <a:pt x="389" y="1117"/>
                    </a:cubicBezTo>
                    <a:cubicBezTo>
                      <a:pt x="389" y="1124"/>
                      <a:pt x="389" y="1124"/>
                      <a:pt x="389" y="1124"/>
                    </a:cubicBezTo>
                    <a:cubicBezTo>
                      <a:pt x="396" y="1124"/>
                      <a:pt x="396" y="1124"/>
                      <a:pt x="396" y="1124"/>
                    </a:cubicBezTo>
                    <a:cubicBezTo>
                      <a:pt x="396" y="1117"/>
                      <a:pt x="396" y="1117"/>
                      <a:pt x="396" y="1117"/>
                    </a:cubicBezTo>
                    <a:moveTo>
                      <a:pt x="411" y="1117"/>
                    </a:moveTo>
                    <a:cubicBezTo>
                      <a:pt x="404" y="1117"/>
                      <a:pt x="404" y="1117"/>
                      <a:pt x="404" y="1117"/>
                    </a:cubicBezTo>
                    <a:cubicBezTo>
                      <a:pt x="404" y="1124"/>
                      <a:pt x="404" y="1124"/>
                      <a:pt x="404" y="1124"/>
                    </a:cubicBezTo>
                    <a:cubicBezTo>
                      <a:pt x="411" y="1124"/>
                      <a:pt x="411" y="1124"/>
                      <a:pt x="411" y="1124"/>
                    </a:cubicBezTo>
                    <a:cubicBezTo>
                      <a:pt x="411" y="1117"/>
                      <a:pt x="411" y="1117"/>
                      <a:pt x="411" y="1117"/>
                    </a:cubicBezTo>
                    <a:moveTo>
                      <a:pt x="426" y="1117"/>
                    </a:moveTo>
                    <a:cubicBezTo>
                      <a:pt x="419" y="1117"/>
                      <a:pt x="419" y="1117"/>
                      <a:pt x="419" y="1117"/>
                    </a:cubicBezTo>
                    <a:cubicBezTo>
                      <a:pt x="419" y="1124"/>
                      <a:pt x="419" y="1124"/>
                      <a:pt x="419" y="1124"/>
                    </a:cubicBezTo>
                    <a:cubicBezTo>
                      <a:pt x="426" y="1124"/>
                      <a:pt x="426" y="1124"/>
                      <a:pt x="426" y="1124"/>
                    </a:cubicBezTo>
                    <a:cubicBezTo>
                      <a:pt x="426" y="1117"/>
                      <a:pt x="426" y="1117"/>
                      <a:pt x="426" y="1117"/>
                    </a:cubicBezTo>
                    <a:moveTo>
                      <a:pt x="440" y="1117"/>
                    </a:moveTo>
                    <a:cubicBezTo>
                      <a:pt x="433" y="1117"/>
                      <a:pt x="433" y="1117"/>
                      <a:pt x="433" y="1117"/>
                    </a:cubicBezTo>
                    <a:cubicBezTo>
                      <a:pt x="433" y="1124"/>
                      <a:pt x="433" y="1124"/>
                      <a:pt x="433" y="1124"/>
                    </a:cubicBezTo>
                    <a:cubicBezTo>
                      <a:pt x="440" y="1124"/>
                      <a:pt x="440" y="1124"/>
                      <a:pt x="440" y="1124"/>
                    </a:cubicBezTo>
                    <a:cubicBezTo>
                      <a:pt x="440" y="1117"/>
                      <a:pt x="440" y="1117"/>
                      <a:pt x="440" y="1117"/>
                    </a:cubicBezTo>
                    <a:moveTo>
                      <a:pt x="455" y="1117"/>
                    </a:moveTo>
                    <a:cubicBezTo>
                      <a:pt x="448" y="1117"/>
                      <a:pt x="448" y="1117"/>
                      <a:pt x="448" y="1117"/>
                    </a:cubicBezTo>
                    <a:cubicBezTo>
                      <a:pt x="448" y="1124"/>
                      <a:pt x="448" y="1124"/>
                      <a:pt x="448" y="1124"/>
                    </a:cubicBezTo>
                    <a:cubicBezTo>
                      <a:pt x="455" y="1124"/>
                      <a:pt x="455" y="1124"/>
                      <a:pt x="455" y="1124"/>
                    </a:cubicBezTo>
                    <a:cubicBezTo>
                      <a:pt x="455" y="1117"/>
                      <a:pt x="455" y="1117"/>
                      <a:pt x="455" y="1117"/>
                    </a:cubicBezTo>
                    <a:moveTo>
                      <a:pt x="470" y="1117"/>
                    </a:moveTo>
                    <a:cubicBezTo>
                      <a:pt x="463" y="1117"/>
                      <a:pt x="463" y="1117"/>
                      <a:pt x="463" y="1117"/>
                    </a:cubicBezTo>
                    <a:cubicBezTo>
                      <a:pt x="463" y="1124"/>
                      <a:pt x="463" y="1124"/>
                      <a:pt x="463" y="1124"/>
                    </a:cubicBezTo>
                    <a:cubicBezTo>
                      <a:pt x="470" y="1124"/>
                      <a:pt x="470" y="1124"/>
                      <a:pt x="470" y="1124"/>
                    </a:cubicBezTo>
                    <a:cubicBezTo>
                      <a:pt x="470" y="1117"/>
                      <a:pt x="470" y="1117"/>
                      <a:pt x="470" y="1117"/>
                    </a:cubicBezTo>
                    <a:moveTo>
                      <a:pt x="485" y="1117"/>
                    </a:moveTo>
                    <a:cubicBezTo>
                      <a:pt x="478" y="1117"/>
                      <a:pt x="478" y="1117"/>
                      <a:pt x="478" y="1117"/>
                    </a:cubicBezTo>
                    <a:cubicBezTo>
                      <a:pt x="478" y="1124"/>
                      <a:pt x="478" y="1124"/>
                      <a:pt x="478" y="1124"/>
                    </a:cubicBezTo>
                    <a:cubicBezTo>
                      <a:pt x="485" y="1124"/>
                      <a:pt x="485" y="1124"/>
                      <a:pt x="485" y="1124"/>
                    </a:cubicBezTo>
                    <a:cubicBezTo>
                      <a:pt x="485" y="1117"/>
                      <a:pt x="485" y="1117"/>
                      <a:pt x="485" y="1117"/>
                    </a:cubicBezTo>
                    <a:moveTo>
                      <a:pt x="499" y="1117"/>
                    </a:moveTo>
                    <a:cubicBezTo>
                      <a:pt x="492" y="1117"/>
                      <a:pt x="492" y="1117"/>
                      <a:pt x="492" y="1117"/>
                    </a:cubicBezTo>
                    <a:cubicBezTo>
                      <a:pt x="492" y="1124"/>
                      <a:pt x="492" y="1124"/>
                      <a:pt x="492" y="1124"/>
                    </a:cubicBezTo>
                    <a:cubicBezTo>
                      <a:pt x="499" y="1124"/>
                      <a:pt x="499" y="1124"/>
                      <a:pt x="499" y="1124"/>
                    </a:cubicBezTo>
                    <a:cubicBezTo>
                      <a:pt x="499" y="1117"/>
                      <a:pt x="499" y="1117"/>
                      <a:pt x="499" y="1117"/>
                    </a:cubicBezTo>
                    <a:moveTo>
                      <a:pt x="514" y="1117"/>
                    </a:moveTo>
                    <a:cubicBezTo>
                      <a:pt x="507" y="1117"/>
                      <a:pt x="507" y="1117"/>
                      <a:pt x="507" y="1117"/>
                    </a:cubicBezTo>
                    <a:cubicBezTo>
                      <a:pt x="507" y="1124"/>
                      <a:pt x="507" y="1124"/>
                      <a:pt x="507" y="1124"/>
                    </a:cubicBezTo>
                    <a:cubicBezTo>
                      <a:pt x="514" y="1124"/>
                      <a:pt x="514" y="1124"/>
                      <a:pt x="514" y="1124"/>
                    </a:cubicBezTo>
                    <a:cubicBezTo>
                      <a:pt x="514" y="1117"/>
                      <a:pt x="514" y="1117"/>
                      <a:pt x="514" y="1117"/>
                    </a:cubicBezTo>
                    <a:moveTo>
                      <a:pt x="529" y="1117"/>
                    </a:moveTo>
                    <a:cubicBezTo>
                      <a:pt x="522" y="1117"/>
                      <a:pt x="522" y="1117"/>
                      <a:pt x="522" y="1117"/>
                    </a:cubicBezTo>
                    <a:cubicBezTo>
                      <a:pt x="522" y="1124"/>
                      <a:pt x="522" y="1124"/>
                      <a:pt x="522" y="1124"/>
                    </a:cubicBezTo>
                    <a:cubicBezTo>
                      <a:pt x="529" y="1124"/>
                      <a:pt x="529" y="1124"/>
                      <a:pt x="529" y="1124"/>
                    </a:cubicBezTo>
                    <a:cubicBezTo>
                      <a:pt x="529" y="1117"/>
                      <a:pt x="529" y="1117"/>
                      <a:pt x="529" y="1117"/>
                    </a:cubicBezTo>
                    <a:moveTo>
                      <a:pt x="219" y="1102"/>
                    </a:moveTo>
                    <a:cubicBezTo>
                      <a:pt x="212" y="1102"/>
                      <a:pt x="212" y="1102"/>
                      <a:pt x="212" y="1102"/>
                    </a:cubicBezTo>
                    <a:cubicBezTo>
                      <a:pt x="212" y="1109"/>
                      <a:pt x="212" y="1109"/>
                      <a:pt x="212" y="1109"/>
                    </a:cubicBezTo>
                    <a:cubicBezTo>
                      <a:pt x="219" y="1109"/>
                      <a:pt x="219" y="1109"/>
                      <a:pt x="219" y="1109"/>
                    </a:cubicBezTo>
                    <a:cubicBezTo>
                      <a:pt x="219" y="1102"/>
                      <a:pt x="219" y="1102"/>
                      <a:pt x="219" y="1102"/>
                    </a:cubicBezTo>
                    <a:moveTo>
                      <a:pt x="234" y="1102"/>
                    </a:moveTo>
                    <a:cubicBezTo>
                      <a:pt x="227" y="1102"/>
                      <a:pt x="227" y="1102"/>
                      <a:pt x="227" y="1102"/>
                    </a:cubicBezTo>
                    <a:cubicBezTo>
                      <a:pt x="227" y="1109"/>
                      <a:pt x="227" y="1109"/>
                      <a:pt x="227" y="1109"/>
                    </a:cubicBezTo>
                    <a:cubicBezTo>
                      <a:pt x="234" y="1109"/>
                      <a:pt x="234" y="1109"/>
                      <a:pt x="234" y="1109"/>
                    </a:cubicBezTo>
                    <a:cubicBezTo>
                      <a:pt x="234" y="1102"/>
                      <a:pt x="234" y="1102"/>
                      <a:pt x="234" y="1102"/>
                    </a:cubicBezTo>
                    <a:moveTo>
                      <a:pt x="249" y="1102"/>
                    </a:moveTo>
                    <a:cubicBezTo>
                      <a:pt x="242" y="1102"/>
                      <a:pt x="242" y="1102"/>
                      <a:pt x="242" y="1102"/>
                    </a:cubicBezTo>
                    <a:cubicBezTo>
                      <a:pt x="242" y="1109"/>
                      <a:pt x="242" y="1109"/>
                      <a:pt x="242" y="1109"/>
                    </a:cubicBezTo>
                    <a:cubicBezTo>
                      <a:pt x="249" y="1109"/>
                      <a:pt x="249" y="1109"/>
                      <a:pt x="249" y="1109"/>
                    </a:cubicBezTo>
                    <a:cubicBezTo>
                      <a:pt x="249" y="1102"/>
                      <a:pt x="249" y="1102"/>
                      <a:pt x="249" y="1102"/>
                    </a:cubicBezTo>
                    <a:moveTo>
                      <a:pt x="263" y="1102"/>
                    </a:moveTo>
                    <a:cubicBezTo>
                      <a:pt x="256" y="1102"/>
                      <a:pt x="256" y="1102"/>
                      <a:pt x="256" y="1102"/>
                    </a:cubicBezTo>
                    <a:cubicBezTo>
                      <a:pt x="256" y="1109"/>
                      <a:pt x="256" y="1109"/>
                      <a:pt x="256" y="1109"/>
                    </a:cubicBezTo>
                    <a:cubicBezTo>
                      <a:pt x="263" y="1109"/>
                      <a:pt x="263" y="1109"/>
                      <a:pt x="263" y="1109"/>
                    </a:cubicBezTo>
                    <a:cubicBezTo>
                      <a:pt x="263" y="1102"/>
                      <a:pt x="263" y="1102"/>
                      <a:pt x="263" y="1102"/>
                    </a:cubicBezTo>
                    <a:moveTo>
                      <a:pt x="278" y="1102"/>
                    </a:moveTo>
                    <a:cubicBezTo>
                      <a:pt x="271" y="1102"/>
                      <a:pt x="271" y="1102"/>
                      <a:pt x="271" y="1102"/>
                    </a:cubicBezTo>
                    <a:cubicBezTo>
                      <a:pt x="271" y="1109"/>
                      <a:pt x="271" y="1109"/>
                      <a:pt x="271" y="1109"/>
                    </a:cubicBezTo>
                    <a:cubicBezTo>
                      <a:pt x="278" y="1109"/>
                      <a:pt x="278" y="1109"/>
                      <a:pt x="278" y="1109"/>
                    </a:cubicBezTo>
                    <a:cubicBezTo>
                      <a:pt x="278" y="1102"/>
                      <a:pt x="278" y="1102"/>
                      <a:pt x="278" y="1102"/>
                    </a:cubicBezTo>
                    <a:moveTo>
                      <a:pt x="293" y="1102"/>
                    </a:moveTo>
                    <a:cubicBezTo>
                      <a:pt x="286" y="1102"/>
                      <a:pt x="286" y="1102"/>
                      <a:pt x="286" y="1102"/>
                    </a:cubicBezTo>
                    <a:cubicBezTo>
                      <a:pt x="286" y="1109"/>
                      <a:pt x="286" y="1109"/>
                      <a:pt x="286" y="1109"/>
                    </a:cubicBezTo>
                    <a:cubicBezTo>
                      <a:pt x="293" y="1109"/>
                      <a:pt x="293" y="1109"/>
                      <a:pt x="293" y="1109"/>
                    </a:cubicBezTo>
                    <a:cubicBezTo>
                      <a:pt x="293" y="1102"/>
                      <a:pt x="293" y="1102"/>
                      <a:pt x="293" y="1102"/>
                    </a:cubicBezTo>
                    <a:moveTo>
                      <a:pt x="308" y="1102"/>
                    </a:moveTo>
                    <a:cubicBezTo>
                      <a:pt x="301" y="1102"/>
                      <a:pt x="301" y="1102"/>
                      <a:pt x="301" y="1102"/>
                    </a:cubicBezTo>
                    <a:cubicBezTo>
                      <a:pt x="301" y="1109"/>
                      <a:pt x="301" y="1109"/>
                      <a:pt x="301" y="1109"/>
                    </a:cubicBezTo>
                    <a:cubicBezTo>
                      <a:pt x="308" y="1109"/>
                      <a:pt x="308" y="1109"/>
                      <a:pt x="308" y="1109"/>
                    </a:cubicBezTo>
                    <a:cubicBezTo>
                      <a:pt x="308" y="1102"/>
                      <a:pt x="308" y="1102"/>
                      <a:pt x="308" y="1102"/>
                    </a:cubicBezTo>
                    <a:moveTo>
                      <a:pt x="322" y="1102"/>
                    </a:moveTo>
                    <a:cubicBezTo>
                      <a:pt x="315" y="1102"/>
                      <a:pt x="315" y="1102"/>
                      <a:pt x="315" y="1102"/>
                    </a:cubicBezTo>
                    <a:cubicBezTo>
                      <a:pt x="315" y="1109"/>
                      <a:pt x="315" y="1109"/>
                      <a:pt x="315" y="1109"/>
                    </a:cubicBezTo>
                    <a:cubicBezTo>
                      <a:pt x="322" y="1109"/>
                      <a:pt x="322" y="1109"/>
                      <a:pt x="322" y="1109"/>
                    </a:cubicBezTo>
                    <a:cubicBezTo>
                      <a:pt x="322" y="1102"/>
                      <a:pt x="322" y="1102"/>
                      <a:pt x="322" y="1102"/>
                    </a:cubicBezTo>
                    <a:moveTo>
                      <a:pt x="337" y="1102"/>
                    </a:moveTo>
                    <a:cubicBezTo>
                      <a:pt x="330" y="1102"/>
                      <a:pt x="330" y="1102"/>
                      <a:pt x="330" y="1102"/>
                    </a:cubicBezTo>
                    <a:cubicBezTo>
                      <a:pt x="330" y="1109"/>
                      <a:pt x="330" y="1109"/>
                      <a:pt x="330" y="1109"/>
                    </a:cubicBezTo>
                    <a:cubicBezTo>
                      <a:pt x="337" y="1109"/>
                      <a:pt x="337" y="1109"/>
                      <a:pt x="337" y="1109"/>
                    </a:cubicBezTo>
                    <a:cubicBezTo>
                      <a:pt x="337" y="1102"/>
                      <a:pt x="337" y="1102"/>
                      <a:pt x="337" y="1102"/>
                    </a:cubicBezTo>
                    <a:moveTo>
                      <a:pt x="352" y="1102"/>
                    </a:moveTo>
                    <a:cubicBezTo>
                      <a:pt x="345" y="1102"/>
                      <a:pt x="345" y="1102"/>
                      <a:pt x="345" y="1102"/>
                    </a:cubicBezTo>
                    <a:cubicBezTo>
                      <a:pt x="345" y="1109"/>
                      <a:pt x="345" y="1109"/>
                      <a:pt x="345" y="1109"/>
                    </a:cubicBezTo>
                    <a:cubicBezTo>
                      <a:pt x="352" y="1109"/>
                      <a:pt x="352" y="1109"/>
                      <a:pt x="352" y="1109"/>
                    </a:cubicBezTo>
                    <a:cubicBezTo>
                      <a:pt x="352" y="1102"/>
                      <a:pt x="352" y="1102"/>
                      <a:pt x="352" y="1102"/>
                    </a:cubicBezTo>
                    <a:moveTo>
                      <a:pt x="367" y="1102"/>
                    </a:moveTo>
                    <a:cubicBezTo>
                      <a:pt x="360" y="1102"/>
                      <a:pt x="360" y="1102"/>
                      <a:pt x="360" y="1102"/>
                    </a:cubicBezTo>
                    <a:cubicBezTo>
                      <a:pt x="360" y="1109"/>
                      <a:pt x="360" y="1109"/>
                      <a:pt x="360" y="1109"/>
                    </a:cubicBezTo>
                    <a:cubicBezTo>
                      <a:pt x="367" y="1109"/>
                      <a:pt x="367" y="1109"/>
                      <a:pt x="367" y="1109"/>
                    </a:cubicBezTo>
                    <a:cubicBezTo>
                      <a:pt x="367" y="1102"/>
                      <a:pt x="367" y="1102"/>
                      <a:pt x="367" y="1102"/>
                    </a:cubicBezTo>
                    <a:moveTo>
                      <a:pt x="381" y="1102"/>
                    </a:moveTo>
                    <a:cubicBezTo>
                      <a:pt x="374" y="1102"/>
                      <a:pt x="374" y="1102"/>
                      <a:pt x="374" y="1102"/>
                    </a:cubicBezTo>
                    <a:cubicBezTo>
                      <a:pt x="374" y="1109"/>
                      <a:pt x="374" y="1109"/>
                      <a:pt x="374" y="1109"/>
                    </a:cubicBezTo>
                    <a:cubicBezTo>
                      <a:pt x="381" y="1109"/>
                      <a:pt x="381" y="1109"/>
                      <a:pt x="381" y="1109"/>
                    </a:cubicBezTo>
                    <a:cubicBezTo>
                      <a:pt x="381" y="1102"/>
                      <a:pt x="381" y="1102"/>
                      <a:pt x="381" y="1102"/>
                    </a:cubicBezTo>
                    <a:moveTo>
                      <a:pt x="396" y="1102"/>
                    </a:moveTo>
                    <a:cubicBezTo>
                      <a:pt x="389" y="1102"/>
                      <a:pt x="389" y="1102"/>
                      <a:pt x="389" y="1102"/>
                    </a:cubicBezTo>
                    <a:cubicBezTo>
                      <a:pt x="389" y="1109"/>
                      <a:pt x="389" y="1109"/>
                      <a:pt x="389" y="1109"/>
                    </a:cubicBezTo>
                    <a:cubicBezTo>
                      <a:pt x="396" y="1109"/>
                      <a:pt x="396" y="1109"/>
                      <a:pt x="396" y="1109"/>
                    </a:cubicBezTo>
                    <a:cubicBezTo>
                      <a:pt x="396" y="1102"/>
                      <a:pt x="396" y="1102"/>
                      <a:pt x="396" y="1102"/>
                    </a:cubicBezTo>
                    <a:moveTo>
                      <a:pt x="411" y="1102"/>
                    </a:moveTo>
                    <a:cubicBezTo>
                      <a:pt x="404" y="1102"/>
                      <a:pt x="404" y="1102"/>
                      <a:pt x="404" y="1102"/>
                    </a:cubicBezTo>
                    <a:cubicBezTo>
                      <a:pt x="404" y="1109"/>
                      <a:pt x="404" y="1109"/>
                      <a:pt x="404" y="1109"/>
                    </a:cubicBezTo>
                    <a:cubicBezTo>
                      <a:pt x="411" y="1109"/>
                      <a:pt x="411" y="1109"/>
                      <a:pt x="411" y="1109"/>
                    </a:cubicBezTo>
                    <a:cubicBezTo>
                      <a:pt x="411" y="1102"/>
                      <a:pt x="411" y="1102"/>
                      <a:pt x="411" y="1102"/>
                    </a:cubicBezTo>
                    <a:moveTo>
                      <a:pt x="426" y="1102"/>
                    </a:moveTo>
                    <a:cubicBezTo>
                      <a:pt x="419" y="1102"/>
                      <a:pt x="419" y="1102"/>
                      <a:pt x="419" y="1102"/>
                    </a:cubicBezTo>
                    <a:cubicBezTo>
                      <a:pt x="419" y="1109"/>
                      <a:pt x="419" y="1109"/>
                      <a:pt x="419" y="1109"/>
                    </a:cubicBezTo>
                    <a:cubicBezTo>
                      <a:pt x="426" y="1109"/>
                      <a:pt x="426" y="1109"/>
                      <a:pt x="426" y="1109"/>
                    </a:cubicBezTo>
                    <a:cubicBezTo>
                      <a:pt x="426" y="1102"/>
                      <a:pt x="426" y="1102"/>
                      <a:pt x="426" y="1102"/>
                    </a:cubicBezTo>
                    <a:moveTo>
                      <a:pt x="440" y="1102"/>
                    </a:moveTo>
                    <a:cubicBezTo>
                      <a:pt x="433" y="1102"/>
                      <a:pt x="433" y="1102"/>
                      <a:pt x="433" y="1102"/>
                    </a:cubicBezTo>
                    <a:cubicBezTo>
                      <a:pt x="433" y="1109"/>
                      <a:pt x="433" y="1109"/>
                      <a:pt x="433" y="1109"/>
                    </a:cubicBezTo>
                    <a:cubicBezTo>
                      <a:pt x="440" y="1109"/>
                      <a:pt x="440" y="1109"/>
                      <a:pt x="440" y="1109"/>
                    </a:cubicBezTo>
                    <a:cubicBezTo>
                      <a:pt x="440" y="1102"/>
                      <a:pt x="440" y="1102"/>
                      <a:pt x="440" y="1102"/>
                    </a:cubicBezTo>
                    <a:moveTo>
                      <a:pt x="455" y="1102"/>
                    </a:moveTo>
                    <a:cubicBezTo>
                      <a:pt x="448" y="1102"/>
                      <a:pt x="448" y="1102"/>
                      <a:pt x="448" y="1102"/>
                    </a:cubicBezTo>
                    <a:cubicBezTo>
                      <a:pt x="448" y="1109"/>
                      <a:pt x="448" y="1109"/>
                      <a:pt x="448" y="1109"/>
                    </a:cubicBezTo>
                    <a:cubicBezTo>
                      <a:pt x="455" y="1109"/>
                      <a:pt x="455" y="1109"/>
                      <a:pt x="455" y="1109"/>
                    </a:cubicBezTo>
                    <a:cubicBezTo>
                      <a:pt x="455" y="1102"/>
                      <a:pt x="455" y="1102"/>
                      <a:pt x="455" y="1102"/>
                    </a:cubicBezTo>
                    <a:moveTo>
                      <a:pt x="470" y="1102"/>
                    </a:moveTo>
                    <a:cubicBezTo>
                      <a:pt x="463" y="1102"/>
                      <a:pt x="463" y="1102"/>
                      <a:pt x="463" y="1102"/>
                    </a:cubicBezTo>
                    <a:cubicBezTo>
                      <a:pt x="463" y="1109"/>
                      <a:pt x="463" y="1109"/>
                      <a:pt x="463" y="1109"/>
                    </a:cubicBezTo>
                    <a:cubicBezTo>
                      <a:pt x="470" y="1109"/>
                      <a:pt x="470" y="1109"/>
                      <a:pt x="470" y="1109"/>
                    </a:cubicBezTo>
                    <a:cubicBezTo>
                      <a:pt x="470" y="1102"/>
                      <a:pt x="470" y="1102"/>
                      <a:pt x="470" y="1102"/>
                    </a:cubicBezTo>
                    <a:moveTo>
                      <a:pt x="485" y="1102"/>
                    </a:moveTo>
                    <a:cubicBezTo>
                      <a:pt x="478" y="1102"/>
                      <a:pt x="478" y="1102"/>
                      <a:pt x="478" y="1102"/>
                    </a:cubicBezTo>
                    <a:cubicBezTo>
                      <a:pt x="478" y="1109"/>
                      <a:pt x="478" y="1109"/>
                      <a:pt x="478" y="1109"/>
                    </a:cubicBezTo>
                    <a:cubicBezTo>
                      <a:pt x="485" y="1109"/>
                      <a:pt x="485" y="1109"/>
                      <a:pt x="485" y="1109"/>
                    </a:cubicBezTo>
                    <a:cubicBezTo>
                      <a:pt x="485" y="1102"/>
                      <a:pt x="485" y="1102"/>
                      <a:pt x="485" y="1102"/>
                    </a:cubicBezTo>
                    <a:moveTo>
                      <a:pt x="499" y="1102"/>
                    </a:moveTo>
                    <a:cubicBezTo>
                      <a:pt x="492" y="1102"/>
                      <a:pt x="492" y="1102"/>
                      <a:pt x="492" y="1102"/>
                    </a:cubicBezTo>
                    <a:cubicBezTo>
                      <a:pt x="492" y="1109"/>
                      <a:pt x="492" y="1109"/>
                      <a:pt x="492" y="1109"/>
                    </a:cubicBezTo>
                    <a:cubicBezTo>
                      <a:pt x="499" y="1109"/>
                      <a:pt x="499" y="1109"/>
                      <a:pt x="499" y="1109"/>
                    </a:cubicBezTo>
                    <a:cubicBezTo>
                      <a:pt x="499" y="1102"/>
                      <a:pt x="499" y="1102"/>
                      <a:pt x="499" y="1102"/>
                    </a:cubicBezTo>
                    <a:moveTo>
                      <a:pt x="514" y="1102"/>
                    </a:moveTo>
                    <a:cubicBezTo>
                      <a:pt x="507" y="1102"/>
                      <a:pt x="507" y="1102"/>
                      <a:pt x="507" y="1102"/>
                    </a:cubicBezTo>
                    <a:cubicBezTo>
                      <a:pt x="507" y="1109"/>
                      <a:pt x="507" y="1109"/>
                      <a:pt x="507" y="1109"/>
                    </a:cubicBezTo>
                    <a:cubicBezTo>
                      <a:pt x="514" y="1109"/>
                      <a:pt x="514" y="1109"/>
                      <a:pt x="514" y="1109"/>
                    </a:cubicBezTo>
                    <a:cubicBezTo>
                      <a:pt x="514" y="1102"/>
                      <a:pt x="514" y="1102"/>
                      <a:pt x="514" y="1102"/>
                    </a:cubicBezTo>
                    <a:moveTo>
                      <a:pt x="529" y="1102"/>
                    </a:moveTo>
                    <a:cubicBezTo>
                      <a:pt x="522" y="1102"/>
                      <a:pt x="522" y="1102"/>
                      <a:pt x="522" y="1102"/>
                    </a:cubicBezTo>
                    <a:cubicBezTo>
                      <a:pt x="522" y="1109"/>
                      <a:pt x="522" y="1109"/>
                      <a:pt x="522" y="1109"/>
                    </a:cubicBezTo>
                    <a:cubicBezTo>
                      <a:pt x="529" y="1109"/>
                      <a:pt x="529" y="1109"/>
                      <a:pt x="529" y="1109"/>
                    </a:cubicBezTo>
                    <a:cubicBezTo>
                      <a:pt x="529" y="1102"/>
                      <a:pt x="529" y="1102"/>
                      <a:pt x="529" y="1102"/>
                    </a:cubicBezTo>
                    <a:moveTo>
                      <a:pt x="234" y="1087"/>
                    </a:moveTo>
                    <a:cubicBezTo>
                      <a:pt x="227" y="1087"/>
                      <a:pt x="227" y="1087"/>
                      <a:pt x="227" y="1087"/>
                    </a:cubicBezTo>
                    <a:cubicBezTo>
                      <a:pt x="227" y="1094"/>
                      <a:pt x="227" y="1094"/>
                      <a:pt x="227" y="1094"/>
                    </a:cubicBezTo>
                    <a:cubicBezTo>
                      <a:pt x="234" y="1094"/>
                      <a:pt x="234" y="1094"/>
                      <a:pt x="234" y="1094"/>
                    </a:cubicBezTo>
                    <a:cubicBezTo>
                      <a:pt x="234" y="1087"/>
                      <a:pt x="234" y="1087"/>
                      <a:pt x="234" y="1087"/>
                    </a:cubicBezTo>
                    <a:moveTo>
                      <a:pt x="249" y="1087"/>
                    </a:moveTo>
                    <a:cubicBezTo>
                      <a:pt x="242" y="1087"/>
                      <a:pt x="242" y="1087"/>
                      <a:pt x="242" y="1087"/>
                    </a:cubicBezTo>
                    <a:cubicBezTo>
                      <a:pt x="242" y="1094"/>
                      <a:pt x="242" y="1094"/>
                      <a:pt x="242" y="1094"/>
                    </a:cubicBezTo>
                    <a:cubicBezTo>
                      <a:pt x="249" y="1094"/>
                      <a:pt x="249" y="1094"/>
                      <a:pt x="249" y="1094"/>
                    </a:cubicBezTo>
                    <a:cubicBezTo>
                      <a:pt x="249" y="1087"/>
                      <a:pt x="249" y="1087"/>
                      <a:pt x="249" y="1087"/>
                    </a:cubicBezTo>
                    <a:moveTo>
                      <a:pt x="263" y="1087"/>
                    </a:moveTo>
                    <a:cubicBezTo>
                      <a:pt x="256" y="1087"/>
                      <a:pt x="256" y="1087"/>
                      <a:pt x="256" y="1087"/>
                    </a:cubicBezTo>
                    <a:cubicBezTo>
                      <a:pt x="256" y="1094"/>
                      <a:pt x="256" y="1094"/>
                      <a:pt x="256" y="1094"/>
                    </a:cubicBezTo>
                    <a:cubicBezTo>
                      <a:pt x="263" y="1094"/>
                      <a:pt x="263" y="1094"/>
                      <a:pt x="263" y="1094"/>
                    </a:cubicBezTo>
                    <a:cubicBezTo>
                      <a:pt x="263" y="1087"/>
                      <a:pt x="263" y="1087"/>
                      <a:pt x="263" y="1087"/>
                    </a:cubicBezTo>
                    <a:moveTo>
                      <a:pt x="278" y="1087"/>
                    </a:moveTo>
                    <a:cubicBezTo>
                      <a:pt x="271" y="1087"/>
                      <a:pt x="271" y="1087"/>
                      <a:pt x="271" y="1087"/>
                    </a:cubicBezTo>
                    <a:cubicBezTo>
                      <a:pt x="271" y="1094"/>
                      <a:pt x="271" y="1094"/>
                      <a:pt x="271" y="1094"/>
                    </a:cubicBezTo>
                    <a:cubicBezTo>
                      <a:pt x="278" y="1094"/>
                      <a:pt x="278" y="1094"/>
                      <a:pt x="278" y="1094"/>
                    </a:cubicBezTo>
                    <a:cubicBezTo>
                      <a:pt x="278" y="1087"/>
                      <a:pt x="278" y="1087"/>
                      <a:pt x="278" y="1087"/>
                    </a:cubicBezTo>
                    <a:moveTo>
                      <a:pt x="293" y="1087"/>
                    </a:moveTo>
                    <a:cubicBezTo>
                      <a:pt x="286" y="1087"/>
                      <a:pt x="286" y="1087"/>
                      <a:pt x="286" y="1087"/>
                    </a:cubicBezTo>
                    <a:cubicBezTo>
                      <a:pt x="286" y="1094"/>
                      <a:pt x="286" y="1094"/>
                      <a:pt x="286" y="1094"/>
                    </a:cubicBezTo>
                    <a:cubicBezTo>
                      <a:pt x="293" y="1094"/>
                      <a:pt x="293" y="1094"/>
                      <a:pt x="293" y="1094"/>
                    </a:cubicBezTo>
                    <a:cubicBezTo>
                      <a:pt x="293" y="1087"/>
                      <a:pt x="293" y="1087"/>
                      <a:pt x="293" y="1087"/>
                    </a:cubicBezTo>
                    <a:moveTo>
                      <a:pt x="308" y="1087"/>
                    </a:moveTo>
                    <a:cubicBezTo>
                      <a:pt x="301" y="1087"/>
                      <a:pt x="301" y="1087"/>
                      <a:pt x="301" y="1087"/>
                    </a:cubicBezTo>
                    <a:cubicBezTo>
                      <a:pt x="301" y="1094"/>
                      <a:pt x="301" y="1094"/>
                      <a:pt x="301" y="1094"/>
                    </a:cubicBezTo>
                    <a:cubicBezTo>
                      <a:pt x="308" y="1094"/>
                      <a:pt x="308" y="1094"/>
                      <a:pt x="308" y="1094"/>
                    </a:cubicBezTo>
                    <a:cubicBezTo>
                      <a:pt x="308" y="1087"/>
                      <a:pt x="308" y="1087"/>
                      <a:pt x="308" y="1087"/>
                    </a:cubicBezTo>
                    <a:moveTo>
                      <a:pt x="322" y="1087"/>
                    </a:moveTo>
                    <a:cubicBezTo>
                      <a:pt x="315" y="1087"/>
                      <a:pt x="315" y="1087"/>
                      <a:pt x="315" y="1087"/>
                    </a:cubicBezTo>
                    <a:cubicBezTo>
                      <a:pt x="315" y="1094"/>
                      <a:pt x="315" y="1094"/>
                      <a:pt x="315" y="1094"/>
                    </a:cubicBezTo>
                    <a:cubicBezTo>
                      <a:pt x="322" y="1094"/>
                      <a:pt x="322" y="1094"/>
                      <a:pt x="322" y="1094"/>
                    </a:cubicBezTo>
                    <a:cubicBezTo>
                      <a:pt x="322" y="1087"/>
                      <a:pt x="322" y="1087"/>
                      <a:pt x="322" y="1087"/>
                    </a:cubicBezTo>
                    <a:moveTo>
                      <a:pt x="337" y="1087"/>
                    </a:moveTo>
                    <a:cubicBezTo>
                      <a:pt x="330" y="1087"/>
                      <a:pt x="330" y="1087"/>
                      <a:pt x="330" y="1087"/>
                    </a:cubicBezTo>
                    <a:cubicBezTo>
                      <a:pt x="330" y="1094"/>
                      <a:pt x="330" y="1094"/>
                      <a:pt x="330" y="1094"/>
                    </a:cubicBezTo>
                    <a:cubicBezTo>
                      <a:pt x="337" y="1094"/>
                      <a:pt x="337" y="1094"/>
                      <a:pt x="337" y="1094"/>
                    </a:cubicBezTo>
                    <a:cubicBezTo>
                      <a:pt x="337" y="1087"/>
                      <a:pt x="337" y="1087"/>
                      <a:pt x="337" y="1087"/>
                    </a:cubicBezTo>
                    <a:moveTo>
                      <a:pt x="352" y="1087"/>
                    </a:moveTo>
                    <a:cubicBezTo>
                      <a:pt x="345" y="1087"/>
                      <a:pt x="345" y="1087"/>
                      <a:pt x="345" y="1087"/>
                    </a:cubicBezTo>
                    <a:cubicBezTo>
                      <a:pt x="345" y="1094"/>
                      <a:pt x="345" y="1094"/>
                      <a:pt x="345" y="1094"/>
                    </a:cubicBezTo>
                    <a:cubicBezTo>
                      <a:pt x="352" y="1094"/>
                      <a:pt x="352" y="1094"/>
                      <a:pt x="352" y="1094"/>
                    </a:cubicBezTo>
                    <a:cubicBezTo>
                      <a:pt x="352" y="1087"/>
                      <a:pt x="352" y="1087"/>
                      <a:pt x="352" y="1087"/>
                    </a:cubicBezTo>
                    <a:moveTo>
                      <a:pt x="367" y="1087"/>
                    </a:moveTo>
                    <a:cubicBezTo>
                      <a:pt x="360" y="1087"/>
                      <a:pt x="360" y="1087"/>
                      <a:pt x="360" y="1087"/>
                    </a:cubicBezTo>
                    <a:cubicBezTo>
                      <a:pt x="360" y="1094"/>
                      <a:pt x="360" y="1094"/>
                      <a:pt x="360" y="1094"/>
                    </a:cubicBezTo>
                    <a:cubicBezTo>
                      <a:pt x="367" y="1094"/>
                      <a:pt x="367" y="1094"/>
                      <a:pt x="367" y="1094"/>
                    </a:cubicBezTo>
                    <a:cubicBezTo>
                      <a:pt x="367" y="1087"/>
                      <a:pt x="367" y="1087"/>
                      <a:pt x="367" y="1087"/>
                    </a:cubicBezTo>
                    <a:moveTo>
                      <a:pt x="381" y="1087"/>
                    </a:moveTo>
                    <a:cubicBezTo>
                      <a:pt x="374" y="1087"/>
                      <a:pt x="374" y="1087"/>
                      <a:pt x="374" y="1087"/>
                    </a:cubicBezTo>
                    <a:cubicBezTo>
                      <a:pt x="374" y="1094"/>
                      <a:pt x="374" y="1094"/>
                      <a:pt x="374" y="1094"/>
                    </a:cubicBezTo>
                    <a:cubicBezTo>
                      <a:pt x="381" y="1094"/>
                      <a:pt x="381" y="1094"/>
                      <a:pt x="381" y="1094"/>
                    </a:cubicBezTo>
                    <a:cubicBezTo>
                      <a:pt x="381" y="1087"/>
                      <a:pt x="381" y="1087"/>
                      <a:pt x="381" y="1087"/>
                    </a:cubicBezTo>
                    <a:moveTo>
                      <a:pt x="396" y="1087"/>
                    </a:moveTo>
                    <a:cubicBezTo>
                      <a:pt x="389" y="1087"/>
                      <a:pt x="389" y="1087"/>
                      <a:pt x="389" y="1087"/>
                    </a:cubicBezTo>
                    <a:cubicBezTo>
                      <a:pt x="389" y="1094"/>
                      <a:pt x="389" y="1094"/>
                      <a:pt x="389" y="1094"/>
                    </a:cubicBezTo>
                    <a:cubicBezTo>
                      <a:pt x="396" y="1094"/>
                      <a:pt x="396" y="1094"/>
                      <a:pt x="396" y="1094"/>
                    </a:cubicBezTo>
                    <a:cubicBezTo>
                      <a:pt x="396" y="1087"/>
                      <a:pt x="396" y="1087"/>
                      <a:pt x="396" y="1087"/>
                    </a:cubicBezTo>
                    <a:moveTo>
                      <a:pt x="411" y="1087"/>
                    </a:moveTo>
                    <a:cubicBezTo>
                      <a:pt x="404" y="1087"/>
                      <a:pt x="404" y="1087"/>
                      <a:pt x="404" y="1087"/>
                    </a:cubicBezTo>
                    <a:cubicBezTo>
                      <a:pt x="404" y="1094"/>
                      <a:pt x="404" y="1094"/>
                      <a:pt x="404" y="1094"/>
                    </a:cubicBezTo>
                    <a:cubicBezTo>
                      <a:pt x="411" y="1094"/>
                      <a:pt x="411" y="1094"/>
                      <a:pt x="411" y="1094"/>
                    </a:cubicBezTo>
                    <a:cubicBezTo>
                      <a:pt x="411" y="1087"/>
                      <a:pt x="411" y="1087"/>
                      <a:pt x="411" y="1087"/>
                    </a:cubicBezTo>
                    <a:moveTo>
                      <a:pt x="426" y="1087"/>
                    </a:moveTo>
                    <a:cubicBezTo>
                      <a:pt x="419" y="1087"/>
                      <a:pt x="419" y="1087"/>
                      <a:pt x="419" y="1087"/>
                    </a:cubicBezTo>
                    <a:cubicBezTo>
                      <a:pt x="419" y="1094"/>
                      <a:pt x="419" y="1094"/>
                      <a:pt x="419" y="1094"/>
                    </a:cubicBezTo>
                    <a:cubicBezTo>
                      <a:pt x="426" y="1094"/>
                      <a:pt x="426" y="1094"/>
                      <a:pt x="426" y="1094"/>
                    </a:cubicBezTo>
                    <a:cubicBezTo>
                      <a:pt x="426" y="1087"/>
                      <a:pt x="426" y="1087"/>
                      <a:pt x="426" y="1087"/>
                    </a:cubicBezTo>
                    <a:moveTo>
                      <a:pt x="440" y="1087"/>
                    </a:moveTo>
                    <a:cubicBezTo>
                      <a:pt x="433" y="1087"/>
                      <a:pt x="433" y="1087"/>
                      <a:pt x="433" y="1087"/>
                    </a:cubicBezTo>
                    <a:cubicBezTo>
                      <a:pt x="433" y="1094"/>
                      <a:pt x="433" y="1094"/>
                      <a:pt x="433" y="1094"/>
                    </a:cubicBezTo>
                    <a:cubicBezTo>
                      <a:pt x="440" y="1094"/>
                      <a:pt x="440" y="1094"/>
                      <a:pt x="440" y="1094"/>
                    </a:cubicBezTo>
                    <a:cubicBezTo>
                      <a:pt x="440" y="1087"/>
                      <a:pt x="440" y="1087"/>
                      <a:pt x="440" y="1087"/>
                    </a:cubicBezTo>
                    <a:moveTo>
                      <a:pt x="455" y="1087"/>
                    </a:moveTo>
                    <a:cubicBezTo>
                      <a:pt x="448" y="1087"/>
                      <a:pt x="448" y="1087"/>
                      <a:pt x="448" y="1087"/>
                    </a:cubicBezTo>
                    <a:cubicBezTo>
                      <a:pt x="448" y="1094"/>
                      <a:pt x="448" y="1094"/>
                      <a:pt x="448" y="1094"/>
                    </a:cubicBezTo>
                    <a:cubicBezTo>
                      <a:pt x="455" y="1094"/>
                      <a:pt x="455" y="1094"/>
                      <a:pt x="455" y="1094"/>
                    </a:cubicBezTo>
                    <a:cubicBezTo>
                      <a:pt x="455" y="1087"/>
                      <a:pt x="455" y="1087"/>
                      <a:pt x="455" y="1087"/>
                    </a:cubicBezTo>
                    <a:moveTo>
                      <a:pt x="470" y="1087"/>
                    </a:moveTo>
                    <a:cubicBezTo>
                      <a:pt x="463" y="1087"/>
                      <a:pt x="463" y="1087"/>
                      <a:pt x="463" y="1087"/>
                    </a:cubicBezTo>
                    <a:cubicBezTo>
                      <a:pt x="463" y="1094"/>
                      <a:pt x="463" y="1094"/>
                      <a:pt x="463" y="1094"/>
                    </a:cubicBezTo>
                    <a:cubicBezTo>
                      <a:pt x="470" y="1094"/>
                      <a:pt x="470" y="1094"/>
                      <a:pt x="470" y="1094"/>
                    </a:cubicBezTo>
                    <a:cubicBezTo>
                      <a:pt x="470" y="1087"/>
                      <a:pt x="470" y="1087"/>
                      <a:pt x="470" y="1087"/>
                    </a:cubicBezTo>
                    <a:moveTo>
                      <a:pt x="485" y="1087"/>
                    </a:moveTo>
                    <a:cubicBezTo>
                      <a:pt x="478" y="1087"/>
                      <a:pt x="478" y="1087"/>
                      <a:pt x="478" y="1087"/>
                    </a:cubicBezTo>
                    <a:cubicBezTo>
                      <a:pt x="478" y="1094"/>
                      <a:pt x="478" y="1094"/>
                      <a:pt x="478" y="1094"/>
                    </a:cubicBezTo>
                    <a:cubicBezTo>
                      <a:pt x="485" y="1094"/>
                      <a:pt x="485" y="1094"/>
                      <a:pt x="485" y="1094"/>
                    </a:cubicBezTo>
                    <a:cubicBezTo>
                      <a:pt x="485" y="1087"/>
                      <a:pt x="485" y="1087"/>
                      <a:pt x="485" y="1087"/>
                    </a:cubicBezTo>
                    <a:moveTo>
                      <a:pt x="499" y="1087"/>
                    </a:moveTo>
                    <a:cubicBezTo>
                      <a:pt x="492" y="1087"/>
                      <a:pt x="492" y="1087"/>
                      <a:pt x="492" y="1087"/>
                    </a:cubicBezTo>
                    <a:cubicBezTo>
                      <a:pt x="492" y="1094"/>
                      <a:pt x="492" y="1094"/>
                      <a:pt x="492" y="1094"/>
                    </a:cubicBezTo>
                    <a:cubicBezTo>
                      <a:pt x="499" y="1094"/>
                      <a:pt x="499" y="1094"/>
                      <a:pt x="499" y="1094"/>
                    </a:cubicBezTo>
                    <a:cubicBezTo>
                      <a:pt x="499" y="1087"/>
                      <a:pt x="499" y="1087"/>
                      <a:pt x="499" y="1087"/>
                    </a:cubicBezTo>
                    <a:moveTo>
                      <a:pt x="514" y="1087"/>
                    </a:moveTo>
                    <a:cubicBezTo>
                      <a:pt x="507" y="1087"/>
                      <a:pt x="507" y="1087"/>
                      <a:pt x="507" y="1087"/>
                    </a:cubicBezTo>
                    <a:cubicBezTo>
                      <a:pt x="507" y="1094"/>
                      <a:pt x="507" y="1094"/>
                      <a:pt x="507" y="1094"/>
                    </a:cubicBezTo>
                    <a:cubicBezTo>
                      <a:pt x="514" y="1094"/>
                      <a:pt x="514" y="1094"/>
                      <a:pt x="514" y="1094"/>
                    </a:cubicBezTo>
                    <a:cubicBezTo>
                      <a:pt x="514" y="1087"/>
                      <a:pt x="514" y="1087"/>
                      <a:pt x="514" y="1087"/>
                    </a:cubicBezTo>
                    <a:moveTo>
                      <a:pt x="249" y="1072"/>
                    </a:moveTo>
                    <a:cubicBezTo>
                      <a:pt x="242" y="1072"/>
                      <a:pt x="242" y="1072"/>
                      <a:pt x="242" y="1072"/>
                    </a:cubicBezTo>
                    <a:cubicBezTo>
                      <a:pt x="242" y="1079"/>
                      <a:pt x="242" y="1079"/>
                      <a:pt x="242" y="1079"/>
                    </a:cubicBezTo>
                    <a:cubicBezTo>
                      <a:pt x="249" y="1079"/>
                      <a:pt x="249" y="1079"/>
                      <a:pt x="249" y="1079"/>
                    </a:cubicBezTo>
                    <a:cubicBezTo>
                      <a:pt x="249" y="1072"/>
                      <a:pt x="249" y="1072"/>
                      <a:pt x="249" y="1072"/>
                    </a:cubicBezTo>
                    <a:moveTo>
                      <a:pt x="263" y="1072"/>
                    </a:moveTo>
                    <a:cubicBezTo>
                      <a:pt x="256" y="1072"/>
                      <a:pt x="256" y="1072"/>
                      <a:pt x="256" y="1072"/>
                    </a:cubicBezTo>
                    <a:cubicBezTo>
                      <a:pt x="256" y="1079"/>
                      <a:pt x="256" y="1079"/>
                      <a:pt x="256" y="1079"/>
                    </a:cubicBezTo>
                    <a:cubicBezTo>
                      <a:pt x="263" y="1079"/>
                      <a:pt x="263" y="1079"/>
                      <a:pt x="263" y="1079"/>
                    </a:cubicBezTo>
                    <a:cubicBezTo>
                      <a:pt x="263" y="1072"/>
                      <a:pt x="263" y="1072"/>
                      <a:pt x="263" y="1072"/>
                    </a:cubicBezTo>
                    <a:moveTo>
                      <a:pt x="278" y="1072"/>
                    </a:moveTo>
                    <a:cubicBezTo>
                      <a:pt x="271" y="1072"/>
                      <a:pt x="271" y="1072"/>
                      <a:pt x="271" y="1072"/>
                    </a:cubicBezTo>
                    <a:cubicBezTo>
                      <a:pt x="271" y="1079"/>
                      <a:pt x="271" y="1079"/>
                      <a:pt x="271" y="1079"/>
                    </a:cubicBezTo>
                    <a:cubicBezTo>
                      <a:pt x="278" y="1079"/>
                      <a:pt x="278" y="1079"/>
                      <a:pt x="278" y="1079"/>
                    </a:cubicBezTo>
                    <a:cubicBezTo>
                      <a:pt x="278" y="1072"/>
                      <a:pt x="278" y="1072"/>
                      <a:pt x="278" y="1072"/>
                    </a:cubicBezTo>
                    <a:moveTo>
                      <a:pt x="293" y="1072"/>
                    </a:moveTo>
                    <a:cubicBezTo>
                      <a:pt x="286" y="1072"/>
                      <a:pt x="286" y="1072"/>
                      <a:pt x="286" y="1072"/>
                    </a:cubicBezTo>
                    <a:cubicBezTo>
                      <a:pt x="286" y="1079"/>
                      <a:pt x="286" y="1079"/>
                      <a:pt x="286" y="1079"/>
                    </a:cubicBezTo>
                    <a:cubicBezTo>
                      <a:pt x="293" y="1079"/>
                      <a:pt x="293" y="1079"/>
                      <a:pt x="293" y="1079"/>
                    </a:cubicBezTo>
                    <a:cubicBezTo>
                      <a:pt x="293" y="1072"/>
                      <a:pt x="293" y="1072"/>
                      <a:pt x="293" y="1072"/>
                    </a:cubicBezTo>
                    <a:moveTo>
                      <a:pt x="308" y="1072"/>
                    </a:moveTo>
                    <a:cubicBezTo>
                      <a:pt x="301" y="1072"/>
                      <a:pt x="301" y="1072"/>
                      <a:pt x="301" y="1072"/>
                    </a:cubicBezTo>
                    <a:cubicBezTo>
                      <a:pt x="301" y="1079"/>
                      <a:pt x="301" y="1079"/>
                      <a:pt x="301" y="1079"/>
                    </a:cubicBezTo>
                    <a:cubicBezTo>
                      <a:pt x="308" y="1079"/>
                      <a:pt x="308" y="1079"/>
                      <a:pt x="308" y="1079"/>
                    </a:cubicBezTo>
                    <a:cubicBezTo>
                      <a:pt x="308" y="1072"/>
                      <a:pt x="308" y="1072"/>
                      <a:pt x="308" y="1072"/>
                    </a:cubicBezTo>
                    <a:moveTo>
                      <a:pt x="322" y="1072"/>
                    </a:moveTo>
                    <a:cubicBezTo>
                      <a:pt x="315" y="1072"/>
                      <a:pt x="315" y="1072"/>
                      <a:pt x="315" y="1072"/>
                    </a:cubicBezTo>
                    <a:cubicBezTo>
                      <a:pt x="315" y="1079"/>
                      <a:pt x="315" y="1079"/>
                      <a:pt x="315" y="1079"/>
                    </a:cubicBezTo>
                    <a:cubicBezTo>
                      <a:pt x="322" y="1079"/>
                      <a:pt x="322" y="1079"/>
                      <a:pt x="322" y="1079"/>
                    </a:cubicBezTo>
                    <a:cubicBezTo>
                      <a:pt x="322" y="1072"/>
                      <a:pt x="322" y="1072"/>
                      <a:pt x="322" y="1072"/>
                    </a:cubicBezTo>
                    <a:moveTo>
                      <a:pt x="337" y="1072"/>
                    </a:moveTo>
                    <a:cubicBezTo>
                      <a:pt x="330" y="1072"/>
                      <a:pt x="330" y="1072"/>
                      <a:pt x="330" y="1072"/>
                    </a:cubicBezTo>
                    <a:cubicBezTo>
                      <a:pt x="330" y="1079"/>
                      <a:pt x="330" y="1079"/>
                      <a:pt x="330" y="1079"/>
                    </a:cubicBezTo>
                    <a:cubicBezTo>
                      <a:pt x="337" y="1079"/>
                      <a:pt x="337" y="1079"/>
                      <a:pt x="337" y="1079"/>
                    </a:cubicBezTo>
                    <a:cubicBezTo>
                      <a:pt x="337" y="1072"/>
                      <a:pt x="337" y="1072"/>
                      <a:pt x="337" y="1072"/>
                    </a:cubicBezTo>
                    <a:moveTo>
                      <a:pt x="352" y="1072"/>
                    </a:moveTo>
                    <a:cubicBezTo>
                      <a:pt x="345" y="1072"/>
                      <a:pt x="345" y="1072"/>
                      <a:pt x="345" y="1072"/>
                    </a:cubicBezTo>
                    <a:cubicBezTo>
                      <a:pt x="345" y="1079"/>
                      <a:pt x="345" y="1079"/>
                      <a:pt x="345" y="1079"/>
                    </a:cubicBezTo>
                    <a:cubicBezTo>
                      <a:pt x="352" y="1079"/>
                      <a:pt x="352" y="1079"/>
                      <a:pt x="352" y="1079"/>
                    </a:cubicBezTo>
                    <a:cubicBezTo>
                      <a:pt x="352" y="1072"/>
                      <a:pt x="352" y="1072"/>
                      <a:pt x="352" y="1072"/>
                    </a:cubicBezTo>
                    <a:moveTo>
                      <a:pt x="367" y="1072"/>
                    </a:moveTo>
                    <a:cubicBezTo>
                      <a:pt x="360" y="1072"/>
                      <a:pt x="360" y="1072"/>
                      <a:pt x="360" y="1072"/>
                    </a:cubicBezTo>
                    <a:cubicBezTo>
                      <a:pt x="360" y="1079"/>
                      <a:pt x="360" y="1079"/>
                      <a:pt x="360" y="1079"/>
                    </a:cubicBezTo>
                    <a:cubicBezTo>
                      <a:pt x="367" y="1079"/>
                      <a:pt x="367" y="1079"/>
                      <a:pt x="367" y="1079"/>
                    </a:cubicBezTo>
                    <a:cubicBezTo>
                      <a:pt x="367" y="1072"/>
                      <a:pt x="367" y="1072"/>
                      <a:pt x="367" y="1072"/>
                    </a:cubicBezTo>
                    <a:moveTo>
                      <a:pt x="381" y="1072"/>
                    </a:moveTo>
                    <a:cubicBezTo>
                      <a:pt x="374" y="1072"/>
                      <a:pt x="374" y="1072"/>
                      <a:pt x="374" y="1072"/>
                    </a:cubicBezTo>
                    <a:cubicBezTo>
                      <a:pt x="374" y="1079"/>
                      <a:pt x="374" y="1079"/>
                      <a:pt x="374" y="1079"/>
                    </a:cubicBezTo>
                    <a:cubicBezTo>
                      <a:pt x="381" y="1079"/>
                      <a:pt x="381" y="1079"/>
                      <a:pt x="381" y="1079"/>
                    </a:cubicBezTo>
                    <a:cubicBezTo>
                      <a:pt x="381" y="1072"/>
                      <a:pt x="381" y="1072"/>
                      <a:pt x="381" y="1072"/>
                    </a:cubicBezTo>
                    <a:moveTo>
                      <a:pt x="396" y="1072"/>
                    </a:moveTo>
                    <a:cubicBezTo>
                      <a:pt x="389" y="1072"/>
                      <a:pt x="389" y="1072"/>
                      <a:pt x="389" y="1072"/>
                    </a:cubicBezTo>
                    <a:cubicBezTo>
                      <a:pt x="389" y="1079"/>
                      <a:pt x="389" y="1079"/>
                      <a:pt x="389" y="1079"/>
                    </a:cubicBezTo>
                    <a:cubicBezTo>
                      <a:pt x="396" y="1079"/>
                      <a:pt x="396" y="1079"/>
                      <a:pt x="396" y="1079"/>
                    </a:cubicBezTo>
                    <a:cubicBezTo>
                      <a:pt x="396" y="1072"/>
                      <a:pt x="396" y="1072"/>
                      <a:pt x="396" y="1072"/>
                    </a:cubicBezTo>
                    <a:moveTo>
                      <a:pt x="411" y="1072"/>
                    </a:moveTo>
                    <a:cubicBezTo>
                      <a:pt x="404" y="1072"/>
                      <a:pt x="404" y="1072"/>
                      <a:pt x="404" y="1072"/>
                    </a:cubicBezTo>
                    <a:cubicBezTo>
                      <a:pt x="404" y="1079"/>
                      <a:pt x="404" y="1079"/>
                      <a:pt x="404" y="1079"/>
                    </a:cubicBezTo>
                    <a:cubicBezTo>
                      <a:pt x="411" y="1079"/>
                      <a:pt x="411" y="1079"/>
                      <a:pt x="411" y="1079"/>
                    </a:cubicBezTo>
                    <a:cubicBezTo>
                      <a:pt x="411" y="1072"/>
                      <a:pt x="411" y="1072"/>
                      <a:pt x="411" y="1072"/>
                    </a:cubicBezTo>
                    <a:moveTo>
                      <a:pt x="426" y="1072"/>
                    </a:moveTo>
                    <a:cubicBezTo>
                      <a:pt x="419" y="1072"/>
                      <a:pt x="419" y="1072"/>
                      <a:pt x="419" y="1072"/>
                    </a:cubicBezTo>
                    <a:cubicBezTo>
                      <a:pt x="419" y="1079"/>
                      <a:pt x="419" y="1079"/>
                      <a:pt x="419" y="1079"/>
                    </a:cubicBezTo>
                    <a:cubicBezTo>
                      <a:pt x="426" y="1079"/>
                      <a:pt x="426" y="1079"/>
                      <a:pt x="426" y="1079"/>
                    </a:cubicBezTo>
                    <a:cubicBezTo>
                      <a:pt x="426" y="1072"/>
                      <a:pt x="426" y="1072"/>
                      <a:pt x="426" y="1072"/>
                    </a:cubicBezTo>
                    <a:moveTo>
                      <a:pt x="440" y="1072"/>
                    </a:moveTo>
                    <a:cubicBezTo>
                      <a:pt x="433" y="1072"/>
                      <a:pt x="433" y="1072"/>
                      <a:pt x="433" y="1072"/>
                    </a:cubicBezTo>
                    <a:cubicBezTo>
                      <a:pt x="433" y="1079"/>
                      <a:pt x="433" y="1079"/>
                      <a:pt x="433" y="1079"/>
                    </a:cubicBezTo>
                    <a:cubicBezTo>
                      <a:pt x="440" y="1079"/>
                      <a:pt x="440" y="1079"/>
                      <a:pt x="440" y="1079"/>
                    </a:cubicBezTo>
                    <a:cubicBezTo>
                      <a:pt x="440" y="1072"/>
                      <a:pt x="440" y="1072"/>
                      <a:pt x="440" y="1072"/>
                    </a:cubicBezTo>
                    <a:moveTo>
                      <a:pt x="455" y="1072"/>
                    </a:moveTo>
                    <a:cubicBezTo>
                      <a:pt x="448" y="1072"/>
                      <a:pt x="448" y="1072"/>
                      <a:pt x="448" y="1072"/>
                    </a:cubicBezTo>
                    <a:cubicBezTo>
                      <a:pt x="448" y="1079"/>
                      <a:pt x="448" y="1079"/>
                      <a:pt x="448" y="1079"/>
                    </a:cubicBezTo>
                    <a:cubicBezTo>
                      <a:pt x="455" y="1079"/>
                      <a:pt x="455" y="1079"/>
                      <a:pt x="455" y="1079"/>
                    </a:cubicBezTo>
                    <a:cubicBezTo>
                      <a:pt x="455" y="1072"/>
                      <a:pt x="455" y="1072"/>
                      <a:pt x="455" y="1072"/>
                    </a:cubicBezTo>
                    <a:moveTo>
                      <a:pt x="470" y="1072"/>
                    </a:moveTo>
                    <a:cubicBezTo>
                      <a:pt x="463" y="1072"/>
                      <a:pt x="463" y="1072"/>
                      <a:pt x="463" y="1072"/>
                    </a:cubicBezTo>
                    <a:cubicBezTo>
                      <a:pt x="463" y="1079"/>
                      <a:pt x="463" y="1079"/>
                      <a:pt x="463" y="1079"/>
                    </a:cubicBezTo>
                    <a:cubicBezTo>
                      <a:pt x="470" y="1079"/>
                      <a:pt x="470" y="1079"/>
                      <a:pt x="470" y="1079"/>
                    </a:cubicBezTo>
                    <a:cubicBezTo>
                      <a:pt x="470" y="1072"/>
                      <a:pt x="470" y="1072"/>
                      <a:pt x="470" y="1072"/>
                    </a:cubicBezTo>
                    <a:moveTo>
                      <a:pt x="485" y="1072"/>
                    </a:moveTo>
                    <a:cubicBezTo>
                      <a:pt x="478" y="1072"/>
                      <a:pt x="478" y="1072"/>
                      <a:pt x="478" y="1072"/>
                    </a:cubicBezTo>
                    <a:cubicBezTo>
                      <a:pt x="478" y="1079"/>
                      <a:pt x="478" y="1079"/>
                      <a:pt x="478" y="1079"/>
                    </a:cubicBezTo>
                    <a:cubicBezTo>
                      <a:pt x="485" y="1079"/>
                      <a:pt x="485" y="1079"/>
                      <a:pt x="485" y="1079"/>
                    </a:cubicBezTo>
                    <a:cubicBezTo>
                      <a:pt x="485" y="1072"/>
                      <a:pt x="485" y="1072"/>
                      <a:pt x="485" y="1072"/>
                    </a:cubicBezTo>
                    <a:moveTo>
                      <a:pt x="499" y="1072"/>
                    </a:moveTo>
                    <a:cubicBezTo>
                      <a:pt x="492" y="1072"/>
                      <a:pt x="492" y="1072"/>
                      <a:pt x="492" y="1072"/>
                    </a:cubicBezTo>
                    <a:cubicBezTo>
                      <a:pt x="492" y="1079"/>
                      <a:pt x="492" y="1079"/>
                      <a:pt x="492" y="1079"/>
                    </a:cubicBezTo>
                    <a:cubicBezTo>
                      <a:pt x="499" y="1079"/>
                      <a:pt x="499" y="1079"/>
                      <a:pt x="499" y="1079"/>
                    </a:cubicBezTo>
                    <a:cubicBezTo>
                      <a:pt x="499" y="1072"/>
                      <a:pt x="499" y="1072"/>
                      <a:pt x="499" y="1072"/>
                    </a:cubicBezTo>
                    <a:moveTo>
                      <a:pt x="263" y="1058"/>
                    </a:moveTo>
                    <a:cubicBezTo>
                      <a:pt x="256" y="1058"/>
                      <a:pt x="256" y="1058"/>
                      <a:pt x="256" y="1058"/>
                    </a:cubicBezTo>
                    <a:cubicBezTo>
                      <a:pt x="256" y="1065"/>
                      <a:pt x="256" y="1065"/>
                      <a:pt x="256" y="1065"/>
                    </a:cubicBezTo>
                    <a:cubicBezTo>
                      <a:pt x="263" y="1065"/>
                      <a:pt x="263" y="1065"/>
                      <a:pt x="263" y="1065"/>
                    </a:cubicBezTo>
                    <a:cubicBezTo>
                      <a:pt x="263" y="1058"/>
                      <a:pt x="263" y="1058"/>
                      <a:pt x="263" y="1058"/>
                    </a:cubicBezTo>
                    <a:moveTo>
                      <a:pt x="278" y="1058"/>
                    </a:moveTo>
                    <a:cubicBezTo>
                      <a:pt x="271" y="1058"/>
                      <a:pt x="271" y="1058"/>
                      <a:pt x="271" y="1058"/>
                    </a:cubicBezTo>
                    <a:cubicBezTo>
                      <a:pt x="271" y="1065"/>
                      <a:pt x="271" y="1065"/>
                      <a:pt x="271" y="1065"/>
                    </a:cubicBezTo>
                    <a:cubicBezTo>
                      <a:pt x="278" y="1065"/>
                      <a:pt x="278" y="1065"/>
                      <a:pt x="278" y="1065"/>
                    </a:cubicBezTo>
                    <a:cubicBezTo>
                      <a:pt x="278" y="1058"/>
                      <a:pt x="278" y="1058"/>
                      <a:pt x="278" y="1058"/>
                    </a:cubicBezTo>
                    <a:moveTo>
                      <a:pt x="293" y="1058"/>
                    </a:moveTo>
                    <a:cubicBezTo>
                      <a:pt x="286" y="1058"/>
                      <a:pt x="286" y="1058"/>
                      <a:pt x="286" y="1058"/>
                    </a:cubicBezTo>
                    <a:cubicBezTo>
                      <a:pt x="286" y="1065"/>
                      <a:pt x="286" y="1065"/>
                      <a:pt x="286" y="1065"/>
                    </a:cubicBezTo>
                    <a:cubicBezTo>
                      <a:pt x="293" y="1065"/>
                      <a:pt x="293" y="1065"/>
                      <a:pt x="293" y="1065"/>
                    </a:cubicBezTo>
                    <a:cubicBezTo>
                      <a:pt x="293" y="1058"/>
                      <a:pt x="293" y="1058"/>
                      <a:pt x="293" y="1058"/>
                    </a:cubicBezTo>
                    <a:moveTo>
                      <a:pt x="308" y="1058"/>
                    </a:moveTo>
                    <a:cubicBezTo>
                      <a:pt x="301" y="1058"/>
                      <a:pt x="301" y="1058"/>
                      <a:pt x="301" y="1058"/>
                    </a:cubicBezTo>
                    <a:cubicBezTo>
                      <a:pt x="301" y="1065"/>
                      <a:pt x="301" y="1065"/>
                      <a:pt x="301" y="1065"/>
                    </a:cubicBezTo>
                    <a:cubicBezTo>
                      <a:pt x="308" y="1065"/>
                      <a:pt x="308" y="1065"/>
                      <a:pt x="308" y="1065"/>
                    </a:cubicBezTo>
                    <a:cubicBezTo>
                      <a:pt x="308" y="1058"/>
                      <a:pt x="308" y="1058"/>
                      <a:pt x="308" y="1058"/>
                    </a:cubicBezTo>
                    <a:moveTo>
                      <a:pt x="322" y="1058"/>
                    </a:moveTo>
                    <a:cubicBezTo>
                      <a:pt x="315" y="1058"/>
                      <a:pt x="315" y="1058"/>
                      <a:pt x="315" y="1058"/>
                    </a:cubicBezTo>
                    <a:cubicBezTo>
                      <a:pt x="315" y="1065"/>
                      <a:pt x="315" y="1065"/>
                      <a:pt x="315" y="1065"/>
                    </a:cubicBezTo>
                    <a:cubicBezTo>
                      <a:pt x="322" y="1065"/>
                      <a:pt x="322" y="1065"/>
                      <a:pt x="322" y="1065"/>
                    </a:cubicBezTo>
                    <a:cubicBezTo>
                      <a:pt x="322" y="1058"/>
                      <a:pt x="322" y="1058"/>
                      <a:pt x="322" y="1058"/>
                    </a:cubicBezTo>
                    <a:moveTo>
                      <a:pt x="337" y="1058"/>
                    </a:moveTo>
                    <a:cubicBezTo>
                      <a:pt x="330" y="1058"/>
                      <a:pt x="330" y="1058"/>
                      <a:pt x="330" y="1058"/>
                    </a:cubicBezTo>
                    <a:cubicBezTo>
                      <a:pt x="330" y="1065"/>
                      <a:pt x="330" y="1065"/>
                      <a:pt x="330" y="1065"/>
                    </a:cubicBezTo>
                    <a:cubicBezTo>
                      <a:pt x="337" y="1065"/>
                      <a:pt x="337" y="1065"/>
                      <a:pt x="337" y="1065"/>
                    </a:cubicBezTo>
                    <a:cubicBezTo>
                      <a:pt x="337" y="1058"/>
                      <a:pt x="337" y="1058"/>
                      <a:pt x="337" y="1058"/>
                    </a:cubicBezTo>
                    <a:moveTo>
                      <a:pt x="352" y="1058"/>
                    </a:moveTo>
                    <a:cubicBezTo>
                      <a:pt x="345" y="1058"/>
                      <a:pt x="345" y="1058"/>
                      <a:pt x="345" y="1058"/>
                    </a:cubicBezTo>
                    <a:cubicBezTo>
                      <a:pt x="345" y="1065"/>
                      <a:pt x="345" y="1065"/>
                      <a:pt x="345" y="1065"/>
                    </a:cubicBezTo>
                    <a:cubicBezTo>
                      <a:pt x="352" y="1065"/>
                      <a:pt x="352" y="1065"/>
                      <a:pt x="352" y="1065"/>
                    </a:cubicBezTo>
                    <a:cubicBezTo>
                      <a:pt x="352" y="1058"/>
                      <a:pt x="352" y="1058"/>
                      <a:pt x="352" y="1058"/>
                    </a:cubicBezTo>
                    <a:moveTo>
                      <a:pt x="367" y="1058"/>
                    </a:moveTo>
                    <a:cubicBezTo>
                      <a:pt x="360" y="1058"/>
                      <a:pt x="360" y="1058"/>
                      <a:pt x="360" y="1058"/>
                    </a:cubicBezTo>
                    <a:cubicBezTo>
                      <a:pt x="360" y="1065"/>
                      <a:pt x="360" y="1065"/>
                      <a:pt x="360" y="1065"/>
                    </a:cubicBezTo>
                    <a:cubicBezTo>
                      <a:pt x="367" y="1065"/>
                      <a:pt x="367" y="1065"/>
                      <a:pt x="367" y="1065"/>
                    </a:cubicBezTo>
                    <a:cubicBezTo>
                      <a:pt x="367" y="1058"/>
                      <a:pt x="367" y="1058"/>
                      <a:pt x="367" y="1058"/>
                    </a:cubicBezTo>
                    <a:moveTo>
                      <a:pt x="381" y="1058"/>
                    </a:moveTo>
                    <a:cubicBezTo>
                      <a:pt x="374" y="1058"/>
                      <a:pt x="374" y="1058"/>
                      <a:pt x="374" y="1058"/>
                    </a:cubicBezTo>
                    <a:cubicBezTo>
                      <a:pt x="374" y="1065"/>
                      <a:pt x="374" y="1065"/>
                      <a:pt x="374" y="1065"/>
                    </a:cubicBezTo>
                    <a:cubicBezTo>
                      <a:pt x="381" y="1065"/>
                      <a:pt x="381" y="1065"/>
                      <a:pt x="381" y="1065"/>
                    </a:cubicBezTo>
                    <a:cubicBezTo>
                      <a:pt x="381" y="1058"/>
                      <a:pt x="381" y="1058"/>
                      <a:pt x="381" y="1058"/>
                    </a:cubicBezTo>
                    <a:moveTo>
                      <a:pt x="396" y="1058"/>
                    </a:moveTo>
                    <a:cubicBezTo>
                      <a:pt x="389" y="1058"/>
                      <a:pt x="389" y="1058"/>
                      <a:pt x="389" y="1058"/>
                    </a:cubicBezTo>
                    <a:cubicBezTo>
                      <a:pt x="389" y="1065"/>
                      <a:pt x="389" y="1065"/>
                      <a:pt x="389" y="1065"/>
                    </a:cubicBezTo>
                    <a:cubicBezTo>
                      <a:pt x="396" y="1065"/>
                      <a:pt x="396" y="1065"/>
                      <a:pt x="396" y="1065"/>
                    </a:cubicBezTo>
                    <a:cubicBezTo>
                      <a:pt x="396" y="1058"/>
                      <a:pt x="396" y="1058"/>
                      <a:pt x="396" y="1058"/>
                    </a:cubicBezTo>
                    <a:moveTo>
                      <a:pt x="411" y="1058"/>
                    </a:moveTo>
                    <a:cubicBezTo>
                      <a:pt x="404" y="1058"/>
                      <a:pt x="404" y="1058"/>
                      <a:pt x="404" y="1058"/>
                    </a:cubicBezTo>
                    <a:cubicBezTo>
                      <a:pt x="404" y="1065"/>
                      <a:pt x="404" y="1065"/>
                      <a:pt x="404" y="1065"/>
                    </a:cubicBezTo>
                    <a:cubicBezTo>
                      <a:pt x="411" y="1065"/>
                      <a:pt x="411" y="1065"/>
                      <a:pt x="411" y="1065"/>
                    </a:cubicBezTo>
                    <a:cubicBezTo>
                      <a:pt x="411" y="1058"/>
                      <a:pt x="411" y="1058"/>
                      <a:pt x="411" y="1058"/>
                    </a:cubicBezTo>
                    <a:moveTo>
                      <a:pt x="426" y="1058"/>
                    </a:moveTo>
                    <a:cubicBezTo>
                      <a:pt x="419" y="1058"/>
                      <a:pt x="419" y="1058"/>
                      <a:pt x="419" y="1058"/>
                    </a:cubicBezTo>
                    <a:cubicBezTo>
                      <a:pt x="419" y="1065"/>
                      <a:pt x="419" y="1065"/>
                      <a:pt x="419" y="1065"/>
                    </a:cubicBezTo>
                    <a:cubicBezTo>
                      <a:pt x="426" y="1065"/>
                      <a:pt x="426" y="1065"/>
                      <a:pt x="426" y="1065"/>
                    </a:cubicBezTo>
                    <a:cubicBezTo>
                      <a:pt x="426" y="1058"/>
                      <a:pt x="426" y="1058"/>
                      <a:pt x="426" y="1058"/>
                    </a:cubicBezTo>
                    <a:moveTo>
                      <a:pt x="440" y="1058"/>
                    </a:moveTo>
                    <a:cubicBezTo>
                      <a:pt x="433" y="1058"/>
                      <a:pt x="433" y="1058"/>
                      <a:pt x="433" y="1058"/>
                    </a:cubicBezTo>
                    <a:cubicBezTo>
                      <a:pt x="433" y="1065"/>
                      <a:pt x="433" y="1065"/>
                      <a:pt x="433" y="1065"/>
                    </a:cubicBezTo>
                    <a:cubicBezTo>
                      <a:pt x="440" y="1065"/>
                      <a:pt x="440" y="1065"/>
                      <a:pt x="440" y="1065"/>
                    </a:cubicBezTo>
                    <a:cubicBezTo>
                      <a:pt x="440" y="1058"/>
                      <a:pt x="440" y="1058"/>
                      <a:pt x="440" y="1058"/>
                    </a:cubicBezTo>
                    <a:moveTo>
                      <a:pt x="455" y="1058"/>
                    </a:moveTo>
                    <a:cubicBezTo>
                      <a:pt x="448" y="1058"/>
                      <a:pt x="448" y="1058"/>
                      <a:pt x="448" y="1058"/>
                    </a:cubicBezTo>
                    <a:cubicBezTo>
                      <a:pt x="448" y="1065"/>
                      <a:pt x="448" y="1065"/>
                      <a:pt x="448" y="1065"/>
                    </a:cubicBezTo>
                    <a:cubicBezTo>
                      <a:pt x="455" y="1065"/>
                      <a:pt x="455" y="1065"/>
                      <a:pt x="455" y="1065"/>
                    </a:cubicBezTo>
                    <a:cubicBezTo>
                      <a:pt x="455" y="1058"/>
                      <a:pt x="455" y="1058"/>
                      <a:pt x="455" y="1058"/>
                    </a:cubicBezTo>
                    <a:moveTo>
                      <a:pt x="470" y="1058"/>
                    </a:moveTo>
                    <a:cubicBezTo>
                      <a:pt x="463" y="1058"/>
                      <a:pt x="463" y="1058"/>
                      <a:pt x="463" y="1058"/>
                    </a:cubicBezTo>
                    <a:cubicBezTo>
                      <a:pt x="463" y="1065"/>
                      <a:pt x="463" y="1065"/>
                      <a:pt x="463" y="1065"/>
                    </a:cubicBezTo>
                    <a:cubicBezTo>
                      <a:pt x="470" y="1065"/>
                      <a:pt x="470" y="1065"/>
                      <a:pt x="470" y="1065"/>
                    </a:cubicBezTo>
                    <a:cubicBezTo>
                      <a:pt x="470" y="1058"/>
                      <a:pt x="470" y="1058"/>
                      <a:pt x="470" y="1058"/>
                    </a:cubicBezTo>
                    <a:moveTo>
                      <a:pt x="485" y="1058"/>
                    </a:moveTo>
                    <a:cubicBezTo>
                      <a:pt x="478" y="1058"/>
                      <a:pt x="478" y="1058"/>
                      <a:pt x="478" y="1058"/>
                    </a:cubicBezTo>
                    <a:cubicBezTo>
                      <a:pt x="478" y="1065"/>
                      <a:pt x="478" y="1065"/>
                      <a:pt x="478" y="1065"/>
                    </a:cubicBezTo>
                    <a:cubicBezTo>
                      <a:pt x="485" y="1065"/>
                      <a:pt x="485" y="1065"/>
                      <a:pt x="485" y="1065"/>
                    </a:cubicBezTo>
                    <a:cubicBezTo>
                      <a:pt x="485" y="1058"/>
                      <a:pt x="485" y="1058"/>
                      <a:pt x="485" y="1058"/>
                    </a:cubicBezTo>
                    <a:moveTo>
                      <a:pt x="293" y="1043"/>
                    </a:moveTo>
                    <a:cubicBezTo>
                      <a:pt x="286" y="1043"/>
                      <a:pt x="286" y="1043"/>
                      <a:pt x="286" y="1043"/>
                    </a:cubicBezTo>
                    <a:cubicBezTo>
                      <a:pt x="286" y="1050"/>
                      <a:pt x="286" y="1050"/>
                      <a:pt x="286" y="1050"/>
                    </a:cubicBezTo>
                    <a:cubicBezTo>
                      <a:pt x="293" y="1050"/>
                      <a:pt x="293" y="1050"/>
                      <a:pt x="293" y="1050"/>
                    </a:cubicBezTo>
                    <a:cubicBezTo>
                      <a:pt x="293" y="1043"/>
                      <a:pt x="293" y="1043"/>
                      <a:pt x="293" y="1043"/>
                    </a:cubicBezTo>
                    <a:moveTo>
                      <a:pt x="308" y="1043"/>
                    </a:moveTo>
                    <a:cubicBezTo>
                      <a:pt x="301" y="1043"/>
                      <a:pt x="301" y="1043"/>
                      <a:pt x="301" y="1043"/>
                    </a:cubicBezTo>
                    <a:cubicBezTo>
                      <a:pt x="301" y="1050"/>
                      <a:pt x="301" y="1050"/>
                      <a:pt x="301" y="1050"/>
                    </a:cubicBezTo>
                    <a:cubicBezTo>
                      <a:pt x="308" y="1050"/>
                      <a:pt x="308" y="1050"/>
                      <a:pt x="308" y="1050"/>
                    </a:cubicBezTo>
                    <a:cubicBezTo>
                      <a:pt x="308" y="1043"/>
                      <a:pt x="308" y="1043"/>
                      <a:pt x="308" y="1043"/>
                    </a:cubicBezTo>
                    <a:moveTo>
                      <a:pt x="322" y="1043"/>
                    </a:moveTo>
                    <a:cubicBezTo>
                      <a:pt x="315" y="1043"/>
                      <a:pt x="315" y="1043"/>
                      <a:pt x="315" y="1043"/>
                    </a:cubicBezTo>
                    <a:cubicBezTo>
                      <a:pt x="315" y="1050"/>
                      <a:pt x="315" y="1050"/>
                      <a:pt x="315" y="1050"/>
                    </a:cubicBezTo>
                    <a:cubicBezTo>
                      <a:pt x="322" y="1050"/>
                      <a:pt x="322" y="1050"/>
                      <a:pt x="322" y="1050"/>
                    </a:cubicBezTo>
                    <a:cubicBezTo>
                      <a:pt x="322" y="1043"/>
                      <a:pt x="322" y="1043"/>
                      <a:pt x="322" y="1043"/>
                    </a:cubicBezTo>
                    <a:moveTo>
                      <a:pt x="337" y="1043"/>
                    </a:moveTo>
                    <a:cubicBezTo>
                      <a:pt x="330" y="1043"/>
                      <a:pt x="330" y="1043"/>
                      <a:pt x="330" y="1043"/>
                    </a:cubicBezTo>
                    <a:cubicBezTo>
                      <a:pt x="330" y="1050"/>
                      <a:pt x="330" y="1050"/>
                      <a:pt x="330" y="1050"/>
                    </a:cubicBezTo>
                    <a:cubicBezTo>
                      <a:pt x="337" y="1050"/>
                      <a:pt x="337" y="1050"/>
                      <a:pt x="337" y="1050"/>
                    </a:cubicBezTo>
                    <a:cubicBezTo>
                      <a:pt x="337" y="1043"/>
                      <a:pt x="337" y="1043"/>
                      <a:pt x="337" y="1043"/>
                    </a:cubicBezTo>
                    <a:moveTo>
                      <a:pt x="352" y="1043"/>
                    </a:moveTo>
                    <a:cubicBezTo>
                      <a:pt x="345" y="1043"/>
                      <a:pt x="345" y="1043"/>
                      <a:pt x="345" y="1043"/>
                    </a:cubicBezTo>
                    <a:cubicBezTo>
                      <a:pt x="345" y="1050"/>
                      <a:pt x="345" y="1050"/>
                      <a:pt x="345" y="1050"/>
                    </a:cubicBezTo>
                    <a:cubicBezTo>
                      <a:pt x="352" y="1050"/>
                      <a:pt x="352" y="1050"/>
                      <a:pt x="352" y="1050"/>
                    </a:cubicBezTo>
                    <a:cubicBezTo>
                      <a:pt x="352" y="1043"/>
                      <a:pt x="352" y="1043"/>
                      <a:pt x="352" y="1043"/>
                    </a:cubicBezTo>
                    <a:moveTo>
                      <a:pt x="367" y="1043"/>
                    </a:moveTo>
                    <a:cubicBezTo>
                      <a:pt x="360" y="1043"/>
                      <a:pt x="360" y="1043"/>
                      <a:pt x="360" y="1043"/>
                    </a:cubicBezTo>
                    <a:cubicBezTo>
                      <a:pt x="360" y="1050"/>
                      <a:pt x="360" y="1050"/>
                      <a:pt x="360" y="1050"/>
                    </a:cubicBezTo>
                    <a:cubicBezTo>
                      <a:pt x="367" y="1050"/>
                      <a:pt x="367" y="1050"/>
                      <a:pt x="367" y="1050"/>
                    </a:cubicBezTo>
                    <a:cubicBezTo>
                      <a:pt x="367" y="1043"/>
                      <a:pt x="367" y="1043"/>
                      <a:pt x="367" y="1043"/>
                    </a:cubicBezTo>
                    <a:moveTo>
                      <a:pt x="381" y="1043"/>
                    </a:moveTo>
                    <a:cubicBezTo>
                      <a:pt x="374" y="1043"/>
                      <a:pt x="374" y="1043"/>
                      <a:pt x="374" y="1043"/>
                    </a:cubicBezTo>
                    <a:cubicBezTo>
                      <a:pt x="374" y="1050"/>
                      <a:pt x="374" y="1050"/>
                      <a:pt x="374" y="1050"/>
                    </a:cubicBezTo>
                    <a:cubicBezTo>
                      <a:pt x="381" y="1050"/>
                      <a:pt x="381" y="1050"/>
                      <a:pt x="381" y="1050"/>
                    </a:cubicBezTo>
                    <a:cubicBezTo>
                      <a:pt x="381" y="1043"/>
                      <a:pt x="381" y="1043"/>
                      <a:pt x="381" y="1043"/>
                    </a:cubicBezTo>
                    <a:moveTo>
                      <a:pt x="396" y="1043"/>
                    </a:moveTo>
                    <a:cubicBezTo>
                      <a:pt x="389" y="1043"/>
                      <a:pt x="389" y="1043"/>
                      <a:pt x="389" y="1043"/>
                    </a:cubicBezTo>
                    <a:cubicBezTo>
                      <a:pt x="389" y="1050"/>
                      <a:pt x="389" y="1050"/>
                      <a:pt x="389" y="1050"/>
                    </a:cubicBezTo>
                    <a:cubicBezTo>
                      <a:pt x="396" y="1050"/>
                      <a:pt x="396" y="1050"/>
                      <a:pt x="396" y="1050"/>
                    </a:cubicBezTo>
                    <a:cubicBezTo>
                      <a:pt x="396" y="1043"/>
                      <a:pt x="396" y="1043"/>
                      <a:pt x="396" y="1043"/>
                    </a:cubicBezTo>
                    <a:moveTo>
                      <a:pt x="411" y="1043"/>
                    </a:moveTo>
                    <a:cubicBezTo>
                      <a:pt x="404" y="1043"/>
                      <a:pt x="404" y="1043"/>
                      <a:pt x="404" y="1043"/>
                    </a:cubicBezTo>
                    <a:cubicBezTo>
                      <a:pt x="404" y="1050"/>
                      <a:pt x="404" y="1050"/>
                      <a:pt x="404" y="1050"/>
                    </a:cubicBezTo>
                    <a:cubicBezTo>
                      <a:pt x="411" y="1050"/>
                      <a:pt x="411" y="1050"/>
                      <a:pt x="411" y="1050"/>
                    </a:cubicBezTo>
                    <a:cubicBezTo>
                      <a:pt x="411" y="1043"/>
                      <a:pt x="411" y="1043"/>
                      <a:pt x="411" y="1043"/>
                    </a:cubicBezTo>
                    <a:moveTo>
                      <a:pt x="426" y="1043"/>
                    </a:moveTo>
                    <a:cubicBezTo>
                      <a:pt x="419" y="1043"/>
                      <a:pt x="419" y="1043"/>
                      <a:pt x="419" y="1043"/>
                    </a:cubicBezTo>
                    <a:cubicBezTo>
                      <a:pt x="419" y="1050"/>
                      <a:pt x="419" y="1050"/>
                      <a:pt x="419" y="1050"/>
                    </a:cubicBezTo>
                    <a:cubicBezTo>
                      <a:pt x="426" y="1050"/>
                      <a:pt x="426" y="1050"/>
                      <a:pt x="426" y="1050"/>
                    </a:cubicBezTo>
                    <a:cubicBezTo>
                      <a:pt x="426" y="1043"/>
                      <a:pt x="426" y="1043"/>
                      <a:pt x="426" y="1043"/>
                    </a:cubicBezTo>
                    <a:moveTo>
                      <a:pt x="440" y="1043"/>
                    </a:moveTo>
                    <a:cubicBezTo>
                      <a:pt x="433" y="1043"/>
                      <a:pt x="433" y="1043"/>
                      <a:pt x="433" y="1043"/>
                    </a:cubicBezTo>
                    <a:cubicBezTo>
                      <a:pt x="433" y="1050"/>
                      <a:pt x="433" y="1050"/>
                      <a:pt x="433" y="1050"/>
                    </a:cubicBezTo>
                    <a:cubicBezTo>
                      <a:pt x="440" y="1050"/>
                      <a:pt x="440" y="1050"/>
                      <a:pt x="440" y="1050"/>
                    </a:cubicBezTo>
                    <a:cubicBezTo>
                      <a:pt x="440" y="1043"/>
                      <a:pt x="440" y="1043"/>
                      <a:pt x="440" y="1043"/>
                    </a:cubicBezTo>
                    <a:moveTo>
                      <a:pt x="455" y="1043"/>
                    </a:moveTo>
                    <a:cubicBezTo>
                      <a:pt x="448" y="1043"/>
                      <a:pt x="448" y="1043"/>
                      <a:pt x="448" y="1043"/>
                    </a:cubicBezTo>
                    <a:cubicBezTo>
                      <a:pt x="448" y="1050"/>
                      <a:pt x="448" y="1050"/>
                      <a:pt x="448" y="1050"/>
                    </a:cubicBezTo>
                    <a:cubicBezTo>
                      <a:pt x="455" y="1050"/>
                      <a:pt x="455" y="1050"/>
                      <a:pt x="455" y="1050"/>
                    </a:cubicBezTo>
                    <a:cubicBezTo>
                      <a:pt x="455" y="1043"/>
                      <a:pt x="455" y="1043"/>
                      <a:pt x="455" y="1043"/>
                    </a:cubicBezTo>
                    <a:moveTo>
                      <a:pt x="337" y="1028"/>
                    </a:moveTo>
                    <a:cubicBezTo>
                      <a:pt x="330" y="1028"/>
                      <a:pt x="330" y="1028"/>
                      <a:pt x="330" y="1028"/>
                    </a:cubicBezTo>
                    <a:cubicBezTo>
                      <a:pt x="330" y="1035"/>
                      <a:pt x="330" y="1035"/>
                      <a:pt x="330" y="1035"/>
                    </a:cubicBezTo>
                    <a:cubicBezTo>
                      <a:pt x="337" y="1035"/>
                      <a:pt x="337" y="1035"/>
                      <a:pt x="337" y="1035"/>
                    </a:cubicBezTo>
                    <a:cubicBezTo>
                      <a:pt x="337" y="1028"/>
                      <a:pt x="337" y="1028"/>
                      <a:pt x="337" y="1028"/>
                    </a:cubicBezTo>
                    <a:moveTo>
                      <a:pt x="352" y="1028"/>
                    </a:moveTo>
                    <a:cubicBezTo>
                      <a:pt x="345" y="1028"/>
                      <a:pt x="345" y="1028"/>
                      <a:pt x="345" y="1028"/>
                    </a:cubicBezTo>
                    <a:cubicBezTo>
                      <a:pt x="345" y="1035"/>
                      <a:pt x="345" y="1035"/>
                      <a:pt x="345" y="1035"/>
                    </a:cubicBezTo>
                    <a:cubicBezTo>
                      <a:pt x="352" y="1035"/>
                      <a:pt x="352" y="1035"/>
                      <a:pt x="352" y="1035"/>
                    </a:cubicBezTo>
                    <a:cubicBezTo>
                      <a:pt x="352" y="1028"/>
                      <a:pt x="352" y="1028"/>
                      <a:pt x="352" y="1028"/>
                    </a:cubicBezTo>
                    <a:moveTo>
                      <a:pt x="367" y="1028"/>
                    </a:moveTo>
                    <a:cubicBezTo>
                      <a:pt x="360" y="1028"/>
                      <a:pt x="360" y="1028"/>
                      <a:pt x="360" y="1028"/>
                    </a:cubicBezTo>
                    <a:cubicBezTo>
                      <a:pt x="360" y="1035"/>
                      <a:pt x="360" y="1035"/>
                      <a:pt x="360" y="1035"/>
                    </a:cubicBezTo>
                    <a:cubicBezTo>
                      <a:pt x="367" y="1035"/>
                      <a:pt x="367" y="1035"/>
                      <a:pt x="367" y="1035"/>
                    </a:cubicBezTo>
                    <a:cubicBezTo>
                      <a:pt x="367" y="1028"/>
                      <a:pt x="367" y="1028"/>
                      <a:pt x="367" y="1028"/>
                    </a:cubicBezTo>
                    <a:moveTo>
                      <a:pt x="381" y="1028"/>
                    </a:moveTo>
                    <a:cubicBezTo>
                      <a:pt x="374" y="1028"/>
                      <a:pt x="374" y="1028"/>
                      <a:pt x="374" y="1028"/>
                    </a:cubicBezTo>
                    <a:cubicBezTo>
                      <a:pt x="374" y="1035"/>
                      <a:pt x="374" y="1035"/>
                      <a:pt x="374" y="1035"/>
                    </a:cubicBezTo>
                    <a:cubicBezTo>
                      <a:pt x="381" y="1035"/>
                      <a:pt x="381" y="1035"/>
                      <a:pt x="381" y="1035"/>
                    </a:cubicBezTo>
                    <a:cubicBezTo>
                      <a:pt x="381" y="1028"/>
                      <a:pt x="381" y="1028"/>
                      <a:pt x="381" y="1028"/>
                    </a:cubicBezTo>
                    <a:moveTo>
                      <a:pt x="396" y="1028"/>
                    </a:moveTo>
                    <a:cubicBezTo>
                      <a:pt x="389" y="1028"/>
                      <a:pt x="389" y="1028"/>
                      <a:pt x="389" y="1028"/>
                    </a:cubicBezTo>
                    <a:cubicBezTo>
                      <a:pt x="389" y="1035"/>
                      <a:pt x="389" y="1035"/>
                      <a:pt x="389" y="1035"/>
                    </a:cubicBezTo>
                    <a:cubicBezTo>
                      <a:pt x="396" y="1035"/>
                      <a:pt x="396" y="1035"/>
                      <a:pt x="396" y="1035"/>
                    </a:cubicBezTo>
                    <a:cubicBezTo>
                      <a:pt x="396" y="1028"/>
                      <a:pt x="396" y="1028"/>
                      <a:pt x="396" y="1028"/>
                    </a:cubicBezTo>
                    <a:moveTo>
                      <a:pt x="411" y="1028"/>
                    </a:moveTo>
                    <a:cubicBezTo>
                      <a:pt x="404" y="1028"/>
                      <a:pt x="404" y="1028"/>
                      <a:pt x="404" y="1028"/>
                    </a:cubicBezTo>
                    <a:cubicBezTo>
                      <a:pt x="404" y="1035"/>
                      <a:pt x="404" y="1035"/>
                      <a:pt x="404" y="1035"/>
                    </a:cubicBezTo>
                    <a:cubicBezTo>
                      <a:pt x="411" y="1035"/>
                      <a:pt x="411" y="1035"/>
                      <a:pt x="411" y="1035"/>
                    </a:cubicBezTo>
                    <a:cubicBezTo>
                      <a:pt x="411" y="1028"/>
                      <a:pt x="411" y="1028"/>
                      <a:pt x="411" y="1028"/>
                    </a:cubicBezTo>
                    <a:moveTo>
                      <a:pt x="109" y="786"/>
                    </a:moveTo>
                    <a:cubicBezTo>
                      <a:pt x="109" y="769"/>
                      <a:pt x="109" y="769"/>
                      <a:pt x="109" y="769"/>
                    </a:cubicBezTo>
                    <a:cubicBezTo>
                      <a:pt x="150" y="769"/>
                      <a:pt x="150" y="769"/>
                      <a:pt x="150" y="769"/>
                    </a:cubicBezTo>
                    <a:cubicBezTo>
                      <a:pt x="150" y="786"/>
                      <a:pt x="150" y="786"/>
                      <a:pt x="150" y="786"/>
                    </a:cubicBezTo>
                    <a:cubicBezTo>
                      <a:pt x="109" y="786"/>
                      <a:pt x="109" y="786"/>
                      <a:pt x="109" y="786"/>
                    </a:cubicBezTo>
                    <a:moveTo>
                      <a:pt x="178" y="786"/>
                    </a:moveTo>
                    <a:cubicBezTo>
                      <a:pt x="174" y="786"/>
                      <a:pt x="170" y="782"/>
                      <a:pt x="170" y="777"/>
                    </a:cubicBezTo>
                    <a:cubicBezTo>
                      <a:pt x="170" y="773"/>
                      <a:pt x="174" y="769"/>
                      <a:pt x="178" y="769"/>
                    </a:cubicBezTo>
                    <a:cubicBezTo>
                      <a:pt x="183" y="769"/>
                      <a:pt x="187" y="773"/>
                      <a:pt x="187" y="777"/>
                    </a:cubicBezTo>
                    <a:cubicBezTo>
                      <a:pt x="187" y="782"/>
                      <a:pt x="183" y="786"/>
                      <a:pt x="178" y="786"/>
                    </a:cubicBezTo>
                    <a:moveTo>
                      <a:pt x="227" y="786"/>
                    </a:moveTo>
                    <a:cubicBezTo>
                      <a:pt x="223" y="786"/>
                      <a:pt x="219" y="782"/>
                      <a:pt x="219" y="777"/>
                    </a:cubicBezTo>
                    <a:cubicBezTo>
                      <a:pt x="219" y="773"/>
                      <a:pt x="223" y="769"/>
                      <a:pt x="227" y="769"/>
                    </a:cubicBezTo>
                    <a:cubicBezTo>
                      <a:pt x="232" y="769"/>
                      <a:pt x="236" y="773"/>
                      <a:pt x="236" y="777"/>
                    </a:cubicBezTo>
                    <a:cubicBezTo>
                      <a:pt x="236" y="782"/>
                      <a:pt x="232" y="786"/>
                      <a:pt x="227" y="786"/>
                    </a:cubicBezTo>
                    <a:moveTo>
                      <a:pt x="256" y="786"/>
                    </a:moveTo>
                    <a:cubicBezTo>
                      <a:pt x="256" y="769"/>
                      <a:pt x="256" y="769"/>
                      <a:pt x="256" y="769"/>
                    </a:cubicBezTo>
                    <a:cubicBezTo>
                      <a:pt x="296" y="769"/>
                      <a:pt x="296" y="769"/>
                      <a:pt x="296" y="769"/>
                    </a:cubicBezTo>
                    <a:cubicBezTo>
                      <a:pt x="296" y="786"/>
                      <a:pt x="296" y="786"/>
                      <a:pt x="296" y="786"/>
                    </a:cubicBezTo>
                    <a:cubicBezTo>
                      <a:pt x="256" y="786"/>
                      <a:pt x="256" y="786"/>
                      <a:pt x="256" y="786"/>
                    </a:cubicBezTo>
                    <a:moveTo>
                      <a:pt x="318" y="802"/>
                    </a:moveTo>
                    <a:cubicBezTo>
                      <a:pt x="318" y="753"/>
                      <a:pt x="318" y="753"/>
                      <a:pt x="318" y="753"/>
                    </a:cubicBezTo>
                    <a:cubicBezTo>
                      <a:pt x="561" y="753"/>
                      <a:pt x="561" y="753"/>
                      <a:pt x="561" y="753"/>
                    </a:cubicBezTo>
                    <a:cubicBezTo>
                      <a:pt x="561" y="802"/>
                      <a:pt x="561" y="802"/>
                      <a:pt x="561" y="802"/>
                    </a:cubicBezTo>
                    <a:cubicBezTo>
                      <a:pt x="318" y="802"/>
                      <a:pt x="318" y="802"/>
                      <a:pt x="318" y="802"/>
                    </a:cubicBezTo>
                    <a:moveTo>
                      <a:pt x="590" y="802"/>
                    </a:moveTo>
                    <a:cubicBezTo>
                      <a:pt x="586" y="802"/>
                      <a:pt x="583" y="798"/>
                      <a:pt x="583" y="794"/>
                    </a:cubicBezTo>
                    <a:cubicBezTo>
                      <a:pt x="583" y="760"/>
                      <a:pt x="583" y="760"/>
                      <a:pt x="583" y="760"/>
                    </a:cubicBezTo>
                    <a:cubicBezTo>
                      <a:pt x="583" y="756"/>
                      <a:pt x="586" y="753"/>
                      <a:pt x="590" y="753"/>
                    </a:cubicBezTo>
                    <a:cubicBezTo>
                      <a:pt x="624" y="753"/>
                      <a:pt x="624" y="753"/>
                      <a:pt x="624" y="753"/>
                    </a:cubicBezTo>
                    <a:cubicBezTo>
                      <a:pt x="628" y="753"/>
                      <a:pt x="632" y="756"/>
                      <a:pt x="632" y="760"/>
                    </a:cubicBezTo>
                    <a:cubicBezTo>
                      <a:pt x="632" y="794"/>
                      <a:pt x="632" y="794"/>
                      <a:pt x="632" y="794"/>
                    </a:cubicBezTo>
                    <a:cubicBezTo>
                      <a:pt x="632" y="798"/>
                      <a:pt x="628" y="802"/>
                      <a:pt x="624" y="802"/>
                    </a:cubicBezTo>
                    <a:cubicBezTo>
                      <a:pt x="590" y="802"/>
                      <a:pt x="590" y="802"/>
                      <a:pt x="590" y="802"/>
                    </a:cubicBezTo>
                    <a:moveTo>
                      <a:pt x="692" y="689"/>
                    </a:moveTo>
                    <a:cubicBezTo>
                      <a:pt x="49" y="689"/>
                      <a:pt x="49" y="689"/>
                      <a:pt x="49" y="689"/>
                    </a:cubicBezTo>
                    <a:cubicBezTo>
                      <a:pt x="49" y="865"/>
                      <a:pt x="49" y="865"/>
                      <a:pt x="49" y="865"/>
                    </a:cubicBezTo>
                    <a:cubicBezTo>
                      <a:pt x="692" y="865"/>
                      <a:pt x="692" y="865"/>
                      <a:pt x="692" y="865"/>
                    </a:cubicBezTo>
                    <a:cubicBezTo>
                      <a:pt x="692" y="689"/>
                      <a:pt x="692" y="689"/>
                      <a:pt x="692" y="689"/>
                    </a:cubicBezTo>
                    <a:moveTo>
                      <a:pt x="316" y="1028"/>
                    </a:moveTo>
                    <a:cubicBezTo>
                      <a:pt x="333" y="1023"/>
                      <a:pt x="352" y="1020"/>
                      <a:pt x="371" y="1020"/>
                    </a:cubicBezTo>
                    <a:cubicBezTo>
                      <a:pt x="389" y="1020"/>
                      <a:pt x="408" y="1023"/>
                      <a:pt x="425" y="1028"/>
                    </a:cubicBezTo>
                    <a:cubicBezTo>
                      <a:pt x="419" y="1028"/>
                      <a:pt x="419" y="1028"/>
                      <a:pt x="419" y="1028"/>
                    </a:cubicBezTo>
                    <a:cubicBezTo>
                      <a:pt x="419" y="1035"/>
                      <a:pt x="419" y="1035"/>
                      <a:pt x="419" y="1035"/>
                    </a:cubicBezTo>
                    <a:cubicBezTo>
                      <a:pt x="426" y="1035"/>
                      <a:pt x="426" y="1035"/>
                      <a:pt x="426" y="1035"/>
                    </a:cubicBezTo>
                    <a:cubicBezTo>
                      <a:pt x="426" y="1028"/>
                      <a:pt x="426" y="1028"/>
                      <a:pt x="426" y="1028"/>
                    </a:cubicBezTo>
                    <a:cubicBezTo>
                      <a:pt x="428" y="1029"/>
                      <a:pt x="431" y="1030"/>
                      <a:pt x="433" y="1031"/>
                    </a:cubicBezTo>
                    <a:cubicBezTo>
                      <a:pt x="433" y="1035"/>
                      <a:pt x="433" y="1035"/>
                      <a:pt x="433" y="1035"/>
                    </a:cubicBezTo>
                    <a:cubicBezTo>
                      <a:pt x="440" y="1035"/>
                      <a:pt x="440" y="1035"/>
                      <a:pt x="440" y="1035"/>
                    </a:cubicBezTo>
                    <a:cubicBezTo>
                      <a:pt x="440" y="1033"/>
                      <a:pt x="440" y="1033"/>
                      <a:pt x="440" y="1033"/>
                    </a:cubicBezTo>
                    <a:cubicBezTo>
                      <a:pt x="448" y="1036"/>
                      <a:pt x="456" y="1040"/>
                      <a:pt x="463" y="1044"/>
                    </a:cubicBezTo>
                    <a:cubicBezTo>
                      <a:pt x="463" y="1050"/>
                      <a:pt x="463" y="1050"/>
                      <a:pt x="463" y="1050"/>
                    </a:cubicBezTo>
                    <a:cubicBezTo>
                      <a:pt x="470" y="1050"/>
                      <a:pt x="470" y="1050"/>
                      <a:pt x="470" y="1050"/>
                    </a:cubicBezTo>
                    <a:cubicBezTo>
                      <a:pt x="470" y="1048"/>
                      <a:pt x="470" y="1048"/>
                      <a:pt x="470" y="1048"/>
                    </a:cubicBezTo>
                    <a:cubicBezTo>
                      <a:pt x="478" y="1052"/>
                      <a:pt x="485" y="1057"/>
                      <a:pt x="492" y="1063"/>
                    </a:cubicBezTo>
                    <a:cubicBezTo>
                      <a:pt x="492" y="1065"/>
                      <a:pt x="492" y="1065"/>
                      <a:pt x="492" y="1065"/>
                    </a:cubicBezTo>
                    <a:cubicBezTo>
                      <a:pt x="494" y="1065"/>
                      <a:pt x="494" y="1065"/>
                      <a:pt x="494" y="1065"/>
                    </a:cubicBezTo>
                    <a:cubicBezTo>
                      <a:pt x="499" y="1068"/>
                      <a:pt x="503" y="1072"/>
                      <a:pt x="507" y="1076"/>
                    </a:cubicBezTo>
                    <a:cubicBezTo>
                      <a:pt x="507" y="1079"/>
                      <a:pt x="507" y="1079"/>
                      <a:pt x="507" y="1079"/>
                    </a:cubicBezTo>
                    <a:cubicBezTo>
                      <a:pt x="511" y="1079"/>
                      <a:pt x="511" y="1079"/>
                      <a:pt x="511" y="1079"/>
                    </a:cubicBezTo>
                    <a:cubicBezTo>
                      <a:pt x="514" y="1083"/>
                      <a:pt x="518" y="1088"/>
                      <a:pt x="522" y="1092"/>
                    </a:cubicBezTo>
                    <a:cubicBezTo>
                      <a:pt x="522" y="1094"/>
                      <a:pt x="522" y="1094"/>
                      <a:pt x="522" y="1094"/>
                    </a:cubicBezTo>
                    <a:cubicBezTo>
                      <a:pt x="524" y="1094"/>
                      <a:pt x="524" y="1094"/>
                      <a:pt x="524" y="1094"/>
                    </a:cubicBezTo>
                    <a:cubicBezTo>
                      <a:pt x="529" y="1101"/>
                      <a:pt x="534" y="1109"/>
                      <a:pt x="539" y="1117"/>
                    </a:cubicBezTo>
                    <a:cubicBezTo>
                      <a:pt x="537" y="1117"/>
                      <a:pt x="537" y="1117"/>
                      <a:pt x="537" y="1117"/>
                    </a:cubicBezTo>
                    <a:cubicBezTo>
                      <a:pt x="537" y="1124"/>
                      <a:pt x="537" y="1124"/>
                      <a:pt x="537" y="1124"/>
                    </a:cubicBezTo>
                    <a:cubicBezTo>
                      <a:pt x="543" y="1124"/>
                      <a:pt x="543" y="1124"/>
                      <a:pt x="543" y="1124"/>
                    </a:cubicBezTo>
                    <a:cubicBezTo>
                      <a:pt x="547" y="1131"/>
                      <a:pt x="550" y="1138"/>
                      <a:pt x="553" y="1146"/>
                    </a:cubicBezTo>
                    <a:cubicBezTo>
                      <a:pt x="551" y="1146"/>
                      <a:pt x="551" y="1146"/>
                      <a:pt x="551" y="1146"/>
                    </a:cubicBezTo>
                    <a:cubicBezTo>
                      <a:pt x="551" y="1153"/>
                      <a:pt x="551" y="1153"/>
                      <a:pt x="551" y="1153"/>
                    </a:cubicBezTo>
                    <a:cubicBezTo>
                      <a:pt x="556" y="1153"/>
                      <a:pt x="556" y="1153"/>
                      <a:pt x="556" y="1153"/>
                    </a:cubicBezTo>
                    <a:cubicBezTo>
                      <a:pt x="557" y="1156"/>
                      <a:pt x="557" y="1158"/>
                      <a:pt x="558" y="1161"/>
                    </a:cubicBezTo>
                    <a:cubicBezTo>
                      <a:pt x="551" y="1161"/>
                      <a:pt x="551" y="1161"/>
                      <a:pt x="551" y="1161"/>
                    </a:cubicBezTo>
                    <a:cubicBezTo>
                      <a:pt x="551" y="1168"/>
                      <a:pt x="551" y="1168"/>
                      <a:pt x="551" y="1168"/>
                    </a:cubicBezTo>
                    <a:cubicBezTo>
                      <a:pt x="558" y="1168"/>
                      <a:pt x="558" y="1168"/>
                      <a:pt x="558" y="1168"/>
                    </a:cubicBezTo>
                    <a:cubicBezTo>
                      <a:pt x="558" y="1161"/>
                      <a:pt x="558" y="1161"/>
                      <a:pt x="558" y="1161"/>
                    </a:cubicBezTo>
                    <a:cubicBezTo>
                      <a:pt x="563" y="1179"/>
                      <a:pt x="566" y="1197"/>
                      <a:pt x="566" y="1216"/>
                    </a:cubicBezTo>
                    <a:cubicBezTo>
                      <a:pt x="566" y="1235"/>
                      <a:pt x="563" y="1253"/>
                      <a:pt x="558" y="1271"/>
                    </a:cubicBezTo>
                    <a:cubicBezTo>
                      <a:pt x="558" y="1264"/>
                      <a:pt x="558" y="1264"/>
                      <a:pt x="558" y="1264"/>
                    </a:cubicBezTo>
                    <a:cubicBezTo>
                      <a:pt x="551" y="1264"/>
                      <a:pt x="551" y="1264"/>
                      <a:pt x="551" y="1264"/>
                    </a:cubicBezTo>
                    <a:cubicBezTo>
                      <a:pt x="551" y="1271"/>
                      <a:pt x="551" y="1271"/>
                      <a:pt x="551" y="1271"/>
                    </a:cubicBezTo>
                    <a:cubicBezTo>
                      <a:pt x="558" y="1271"/>
                      <a:pt x="558" y="1271"/>
                      <a:pt x="558" y="1271"/>
                    </a:cubicBezTo>
                    <a:cubicBezTo>
                      <a:pt x="557" y="1274"/>
                      <a:pt x="557" y="1276"/>
                      <a:pt x="556" y="1279"/>
                    </a:cubicBezTo>
                    <a:cubicBezTo>
                      <a:pt x="551" y="1279"/>
                      <a:pt x="551" y="1279"/>
                      <a:pt x="551" y="1279"/>
                    </a:cubicBezTo>
                    <a:cubicBezTo>
                      <a:pt x="551" y="1286"/>
                      <a:pt x="551" y="1286"/>
                      <a:pt x="551" y="1286"/>
                    </a:cubicBezTo>
                    <a:cubicBezTo>
                      <a:pt x="553" y="1286"/>
                      <a:pt x="553" y="1286"/>
                      <a:pt x="553" y="1286"/>
                    </a:cubicBezTo>
                    <a:cubicBezTo>
                      <a:pt x="550" y="1294"/>
                      <a:pt x="547" y="1301"/>
                      <a:pt x="543" y="1308"/>
                    </a:cubicBezTo>
                    <a:cubicBezTo>
                      <a:pt x="537" y="1308"/>
                      <a:pt x="537" y="1308"/>
                      <a:pt x="537" y="1308"/>
                    </a:cubicBezTo>
                    <a:cubicBezTo>
                      <a:pt x="537" y="1315"/>
                      <a:pt x="537" y="1315"/>
                      <a:pt x="537" y="1315"/>
                    </a:cubicBezTo>
                    <a:cubicBezTo>
                      <a:pt x="539" y="1315"/>
                      <a:pt x="539" y="1315"/>
                      <a:pt x="539" y="1315"/>
                    </a:cubicBezTo>
                    <a:cubicBezTo>
                      <a:pt x="534" y="1323"/>
                      <a:pt x="529" y="1331"/>
                      <a:pt x="524" y="1338"/>
                    </a:cubicBezTo>
                    <a:cubicBezTo>
                      <a:pt x="522" y="1338"/>
                      <a:pt x="522" y="1338"/>
                      <a:pt x="522" y="1338"/>
                    </a:cubicBezTo>
                    <a:cubicBezTo>
                      <a:pt x="522" y="1340"/>
                      <a:pt x="522" y="1340"/>
                      <a:pt x="522" y="1340"/>
                    </a:cubicBezTo>
                    <a:cubicBezTo>
                      <a:pt x="518" y="1344"/>
                      <a:pt x="514" y="1349"/>
                      <a:pt x="511" y="1353"/>
                    </a:cubicBezTo>
                    <a:cubicBezTo>
                      <a:pt x="507" y="1353"/>
                      <a:pt x="507" y="1353"/>
                      <a:pt x="507" y="1353"/>
                    </a:cubicBezTo>
                    <a:cubicBezTo>
                      <a:pt x="507" y="1356"/>
                      <a:pt x="507" y="1356"/>
                      <a:pt x="507" y="1356"/>
                    </a:cubicBezTo>
                    <a:cubicBezTo>
                      <a:pt x="503" y="1360"/>
                      <a:pt x="499" y="1364"/>
                      <a:pt x="494" y="1367"/>
                    </a:cubicBezTo>
                    <a:cubicBezTo>
                      <a:pt x="492" y="1367"/>
                      <a:pt x="492" y="1367"/>
                      <a:pt x="492" y="1367"/>
                    </a:cubicBezTo>
                    <a:cubicBezTo>
                      <a:pt x="492" y="1369"/>
                      <a:pt x="492" y="1369"/>
                      <a:pt x="492" y="1369"/>
                    </a:cubicBezTo>
                    <a:cubicBezTo>
                      <a:pt x="485" y="1375"/>
                      <a:pt x="478" y="1380"/>
                      <a:pt x="470" y="1385"/>
                    </a:cubicBezTo>
                    <a:cubicBezTo>
                      <a:pt x="470" y="1382"/>
                      <a:pt x="470" y="1382"/>
                      <a:pt x="470" y="1382"/>
                    </a:cubicBezTo>
                    <a:cubicBezTo>
                      <a:pt x="463" y="1382"/>
                      <a:pt x="463" y="1382"/>
                      <a:pt x="463" y="1382"/>
                    </a:cubicBezTo>
                    <a:cubicBezTo>
                      <a:pt x="463" y="1388"/>
                      <a:pt x="463" y="1388"/>
                      <a:pt x="463" y="1388"/>
                    </a:cubicBezTo>
                    <a:cubicBezTo>
                      <a:pt x="456" y="1392"/>
                      <a:pt x="448" y="1396"/>
                      <a:pt x="440" y="1399"/>
                    </a:cubicBezTo>
                    <a:cubicBezTo>
                      <a:pt x="440" y="1397"/>
                      <a:pt x="440" y="1397"/>
                      <a:pt x="440" y="1397"/>
                    </a:cubicBezTo>
                    <a:cubicBezTo>
                      <a:pt x="433" y="1397"/>
                      <a:pt x="433" y="1397"/>
                      <a:pt x="433" y="1397"/>
                    </a:cubicBezTo>
                    <a:cubicBezTo>
                      <a:pt x="433" y="1401"/>
                      <a:pt x="433" y="1401"/>
                      <a:pt x="433" y="1401"/>
                    </a:cubicBezTo>
                    <a:cubicBezTo>
                      <a:pt x="431" y="1402"/>
                      <a:pt x="428" y="1403"/>
                      <a:pt x="426" y="1404"/>
                    </a:cubicBezTo>
                    <a:cubicBezTo>
                      <a:pt x="426" y="1397"/>
                      <a:pt x="426" y="1397"/>
                      <a:pt x="426" y="1397"/>
                    </a:cubicBezTo>
                    <a:cubicBezTo>
                      <a:pt x="419" y="1397"/>
                      <a:pt x="419" y="1397"/>
                      <a:pt x="419" y="1397"/>
                    </a:cubicBezTo>
                    <a:cubicBezTo>
                      <a:pt x="419" y="1404"/>
                      <a:pt x="419" y="1404"/>
                      <a:pt x="419" y="1404"/>
                    </a:cubicBezTo>
                    <a:cubicBezTo>
                      <a:pt x="425" y="1404"/>
                      <a:pt x="425" y="1404"/>
                      <a:pt x="425" y="1404"/>
                    </a:cubicBezTo>
                    <a:cubicBezTo>
                      <a:pt x="408" y="1409"/>
                      <a:pt x="390" y="1412"/>
                      <a:pt x="371" y="1412"/>
                    </a:cubicBezTo>
                    <a:cubicBezTo>
                      <a:pt x="352" y="1412"/>
                      <a:pt x="333" y="1409"/>
                      <a:pt x="316" y="1404"/>
                    </a:cubicBezTo>
                    <a:cubicBezTo>
                      <a:pt x="322" y="1404"/>
                      <a:pt x="322" y="1404"/>
                      <a:pt x="322" y="1404"/>
                    </a:cubicBezTo>
                    <a:cubicBezTo>
                      <a:pt x="322" y="1397"/>
                      <a:pt x="322" y="1397"/>
                      <a:pt x="322" y="1397"/>
                    </a:cubicBezTo>
                    <a:cubicBezTo>
                      <a:pt x="315" y="1397"/>
                      <a:pt x="315" y="1397"/>
                      <a:pt x="315" y="1397"/>
                    </a:cubicBezTo>
                    <a:cubicBezTo>
                      <a:pt x="315" y="1404"/>
                      <a:pt x="315" y="1404"/>
                      <a:pt x="315" y="1404"/>
                    </a:cubicBezTo>
                    <a:cubicBezTo>
                      <a:pt x="313" y="1403"/>
                      <a:pt x="310" y="1402"/>
                      <a:pt x="308" y="1401"/>
                    </a:cubicBezTo>
                    <a:cubicBezTo>
                      <a:pt x="308" y="1397"/>
                      <a:pt x="308" y="1397"/>
                      <a:pt x="308" y="1397"/>
                    </a:cubicBezTo>
                    <a:cubicBezTo>
                      <a:pt x="301" y="1397"/>
                      <a:pt x="301" y="1397"/>
                      <a:pt x="301" y="1397"/>
                    </a:cubicBezTo>
                    <a:cubicBezTo>
                      <a:pt x="301" y="1399"/>
                      <a:pt x="301" y="1399"/>
                      <a:pt x="301" y="1399"/>
                    </a:cubicBezTo>
                    <a:cubicBezTo>
                      <a:pt x="293" y="1396"/>
                      <a:pt x="285" y="1392"/>
                      <a:pt x="278" y="1388"/>
                    </a:cubicBezTo>
                    <a:cubicBezTo>
                      <a:pt x="278" y="1382"/>
                      <a:pt x="278" y="1382"/>
                      <a:pt x="278" y="1382"/>
                    </a:cubicBezTo>
                    <a:cubicBezTo>
                      <a:pt x="271" y="1382"/>
                      <a:pt x="271" y="1382"/>
                      <a:pt x="271" y="1382"/>
                    </a:cubicBezTo>
                    <a:cubicBezTo>
                      <a:pt x="271" y="1385"/>
                      <a:pt x="271" y="1385"/>
                      <a:pt x="271" y="1385"/>
                    </a:cubicBezTo>
                    <a:cubicBezTo>
                      <a:pt x="263" y="1380"/>
                      <a:pt x="256" y="1375"/>
                      <a:pt x="249" y="1369"/>
                    </a:cubicBezTo>
                    <a:cubicBezTo>
                      <a:pt x="249" y="1367"/>
                      <a:pt x="249" y="1367"/>
                      <a:pt x="249" y="1367"/>
                    </a:cubicBezTo>
                    <a:cubicBezTo>
                      <a:pt x="247" y="1367"/>
                      <a:pt x="247" y="1367"/>
                      <a:pt x="247" y="1367"/>
                    </a:cubicBezTo>
                    <a:cubicBezTo>
                      <a:pt x="242" y="1364"/>
                      <a:pt x="238" y="1360"/>
                      <a:pt x="234" y="1356"/>
                    </a:cubicBezTo>
                    <a:cubicBezTo>
                      <a:pt x="234" y="1353"/>
                      <a:pt x="234" y="1353"/>
                      <a:pt x="234" y="1353"/>
                    </a:cubicBezTo>
                    <a:cubicBezTo>
                      <a:pt x="231" y="1353"/>
                      <a:pt x="231" y="1353"/>
                      <a:pt x="231" y="1353"/>
                    </a:cubicBezTo>
                    <a:cubicBezTo>
                      <a:pt x="227" y="1349"/>
                      <a:pt x="223" y="1344"/>
                      <a:pt x="219" y="1340"/>
                    </a:cubicBezTo>
                    <a:cubicBezTo>
                      <a:pt x="219" y="1338"/>
                      <a:pt x="219" y="1338"/>
                      <a:pt x="219" y="1338"/>
                    </a:cubicBezTo>
                    <a:cubicBezTo>
                      <a:pt x="218" y="1338"/>
                      <a:pt x="218" y="1338"/>
                      <a:pt x="218" y="1338"/>
                    </a:cubicBezTo>
                    <a:cubicBezTo>
                      <a:pt x="212" y="1331"/>
                      <a:pt x="207" y="1323"/>
                      <a:pt x="202" y="1315"/>
                    </a:cubicBezTo>
                    <a:cubicBezTo>
                      <a:pt x="204" y="1315"/>
                      <a:pt x="204" y="1315"/>
                      <a:pt x="204" y="1315"/>
                    </a:cubicBezTo>
                    <a:cubicBezTo>
                      <a:pt x="204" y="1308"/>
                      <a:pt x="204" y="1308"/>
                      <a:pt x="204" y="1308"/>
                    </a:cubicBezTo>
                    <a:cubicBezTo>
                      <a:pt x="198" y="1308"/>
                      <a:pt x="198" y="1308"/>
                      <a:pt x="198" y="1308"/>
                    </a:cubicBezTo>
                    <a:cubicBezTo>
                      <a:pt x="194" y="1301"/>
                      <a:pt x="191" y="1294"/>
                      <a:pt x="188" y="1286"/>
                    </a:cubicBezTo>
                    <a:cubicBezTo>
                      <a:pt x="190" y="1286"/>
                      <a:pt x="190" y="1286"/>
                      <a:pt x="190" y="1286"/>
                    </a:cubicBezTo>
                    <a:cubicBezTo>
                      <a:pt x="190" y="1279"/>
                      <a:pt x="190" y="1279"/>
                      <a:pt x="190" y="1279"/>
                    </a:cubicBezTo>
                    <a:cubicBezTo>
                      <a:pt x="185" y="1279"/>
                      <a:pt x="185" y="1279"/>
                      <a:pt x="185" y="1279"/>
                    </a:cubicBezTo>
                    <a:cubicBezTo>
                      <a:pt x="184" y="1276"/>
                      <a:pt x="184" y="1274"/>
                      <a:pt x="183" y="1271"/>
                    </a:cubicBezTo>
                    <a:cubicBezTo>
                      <a:pt x="190" y="1271"/>
                      <a:pt x="190" y="1271"/>
                      <a:pt x="190" y="1271"/>
                    </a:cubicBezTo>
                    <a:cubicBezTo>
                      <a:pt x="190" y="1264"/>
                      <a:pt x="190" y="1264"/>
                      <a:pt x="190" y="1264"/>
                    </a:cubicBezTo>
                    <a:cubicBezTo>
                      <a:pt x="183" y="1264"/>
                      <a:pt x="183" y="1264"/>
                      <a:pt x="183" y="1264"/>
                    </a:cubicBezTo>
                    <a:cubicBezTo>
                      <a:pt x="183" y="1271"/>
                      <a:pt x="183" y="1271"/>
                      <a:pt x="183" y="1271"/>
                    </a:cubicBezTo>
                    <a:cubicBezTo>
                      <a:pt x="178" y="1253"/>
                      <a:pt x="175" y="1235"/>
                      <a:pt x="175" y="1216"/>
                    </a:cubicBezTo>
                    <a:cubicBezTo>
                      <a:pt x="175" y="1197"/>
                      <a:pt x="178" y="1179"/>
                      <a:pt x="183" y="1161"/>
                    </a:cubicBezTo>
                    <a:cubicBezTo>
                      <a:pt x="183" y="1168"/>
                      <a:pt x="183" y="1168"/>
                      <a:pt x="183" y="1168"/>
                    </a:cubicBezTo>
                    <a:cubicBezTo>
                      <a:pt x="190" y="1168"/>
                      <a:pt x="190" y="1168"/>
                      <a:pt x="190" y="1168"/>
                    </a:cubicBezTo>
                    <a:cubicBezTo>
                      <a:pt x="190" y="1161"/>
                      <a:pt x="190" y="1161"/>
                      <a:pt x="190" y="1161"/>
                    </a:cubicBezTo>
                    <a:cubicBezTo>
                      <a:pt x="183" y="1161"/>
                      <a:pt x="183" y="1161"/>
                      <a:pt x="183" y="1161"/>
                    </a:cubicBezTo>
                    <a:cubicBezTo>
                      <a:pt x="184" y="1158"/>
                      <a:pt x="184" y="1156"/>
                      <a:pt x="185" y="1153"/>
                    </a:cubicBezTo>
                    <a:cubicBezTo>
                      <a:pt x="190" y="1153"/>
                      <a:pt x="190" y="1153"/>
                      <a:pt x="190" y="1153"/>
                    </a:cubicBezTo>
                    <a:cubicBezTo>
                      <a:pt x="190" y="1146"/>
                      <a:pt x="190" y="1146"/>
                      <a:pt x="190" y="1146"/>
                    </a:cubicBezTo>
                    <a:cubicBezTo>
                      <a:pt x="188" y="1146"/>
                      <a:pt x="188" y="1146"/>
                      <a:pt x="188" y="1146"/>
                    </a:cubicBezTo>
                    <a:cubicBezTo>
                      <a:pt x="191" y="1138"/>
                      <a:pt x="194" y="1131"/>
                      <a:pt x="198" y="1124"/>
                    </a:cubicBezTo>
                    <a:cubicBezTo>
                      <a:pt x="204" y="1124"/>
                      <a:pt x="204" y="1124"/>
                      <a:pt x="204" y="1124"/>
                    </a:cubicBezTo>
                    <a:cubicBezTo>
                      <a:pt x="204" y="1117"/>
                      <a:pt x="204" y="1117"/>
                      <a:pt x="204" y="1117"/>
                    </a:cubicBezTo>
                    <a:cubicBezTo>
                      <a:pt x="202" y="1117"/>
                      <a:pt x="202" y="1117"/>
                      <a:pt x="202" y="1117"/>
                    </a:cubicBezTo>
                    <a:cubicBezTo>
                      <a:pt x="207" y="1109"/>
                      <a:pt x="212" y="1101"/>
                      <a:pt x="218" y="1094"/>
                    </a:cubicBezTo>
                    <a:cubicBezTo>
                      <a:pt x="219" y="1094"/>
                      <a:pt x="219" y="1094"/>
                      <a:pt x="219" y="1094"/>
                    </a:cubicBezTo>
                    <a:cubicBezTo>
                      <a:pt x="219" y="1092"/>
                      <a:pt x="219" y="1092"/>
                      <a:pt x="219" y="1092"/>
                    </a:cubicBezTo>
                    <a:cubicBezTo>
                      <a:pt x="223" y="1088"/>
                      <a:pt x="227" y="1083"/>
                      <a:pt x="231" y="1079"/>
                    </a:cubicBezTo>
                    <a:cubicBezTo>
                      <a:pt x="234" y="1079"/>
                      <a:pt x="234" y="1079"/>
                      <a:pt x="234" y="1079"/>
                    </a:cubicBezTo>
                    <a:cubicBezTo>
                      <a:pt x="234" y="1076"/>
                      <a:pt x="234" y="1076"/>
                      <a:pt x="234" y="1076"/>
                    </a:cubicBezTo>
                    <a:cubicBezTo>
                      <a:pt x="238" y="1072"/>
                      <a:pt x="242" y="1068"/>
                      <a:pt x="247" y="1065"/>
                    </a:cubicBezTo>
                    <a:cubicBezTo>
                      <a:pt x="249" y="1065"/>
                      <a:pt x="249" y="1065"/>
                      <a:pt x="249" y="1065"/>
                    </a:cubicBezTo>
                    <a:cubicBezTo>
                      <a:pt x="249" y="1063"/>
                      <a:pt x="249" y="1063"/>
                      <a:pt x="249" y="1063"/>
                    </a:cubicBezTo>
                    <a:cubicBezTo>
                      <a:pt x="256" y="1057"/>
                      <a:pt x="263" y="1052"/>
                      <a:pt x="271" y="1048"/>
                    </a:cubicBezTo>
                    <a:cubicBezTo>
                      <a:pt x="271" y="1050"/>
                      <a:pt x="271" y="1050"/>
                      <a:pt x="271" y="1050"/>
                    </a:cubicBezTo>
                    <a:cubicBezTo>
                      <a:pt x="278" y="1050"/>
                      <a:pt x="278" y="1050"/>
                      <a:pt x="278" y="1050"/>
                    </a:cubicBezTo>
                    <a:cubicBezTo>
                      <a:pt x="278" y="1044"/>
                      <a:pt x="278" y="1044"/>
                      <a:pt x="278" y="1044"/>
                    </a:cubicBezTo>
                    <a:cubicBezTo>
                      <a:pt x="285" y="1040"/>
                      <a:pt x="293" y="1036"/>
                      <a:pt x="301" y="1033"/>
                    </a:cubicBezTo>
                    <a:cubicBezTo>
                      <a:pt x="301" y="1035"/>
                      <a:pt x="301" y="1035"/>
                      <a:pt x="301" y="1035"/>
                    </a:cubicBezTo>
                    <a:cubicBezTo>
                      <a:pt x="308" y="1035"/>
                      <a:pt x="308" y="1035"/>
                      <a:pt x="308" y="1035"/>
                    </a:cubicBezTo>
                    <a:cubicBezTo>
                      <a:pt x="308" y="1031"/>
                      <a:pt x="308" y="1031"/>
                      <a:pt x="308" y="1031"/>
                    </a:cubicBezTo>
                    <a:cubicBezTo>
                      <a:pt x="310" y="1030"/>
                      <a:pt x="313" y="1029"/>
                      <a:pt x="315" y="1028"/>
                    </a:cubicBezTo>
                    <a:cubicBezTo>
                      <a:pt x="315" y="1035"/>
                      <a:pt x="315" y="1035"/>
                      <a:pt x="315" y="1035"/>
                    </a:cubicBezTo>
                    <a:cubicBezTo>
                      <a:pt x="322" y="1035"/>
                      <a:pt x="322" y="1035"/>
                      <a:pt x="322" y="1035"/>
                    </a:cubicBezTo>
                    <a:cubicBezTo>
                      <a:pt x="322" y="1028"/>
                      <a:pt x="322" y="1028"/>
                      <a:pt x="322" y="1028"/>
                    </a:cubicBezTo>
                    <a:cubicBezTo>
                      <a:pt x="316" y="1028"/>
                      <a:pt x="316" y="1028"/>
                      <a:pt x="316" y="1028"/>
                    </a:cubicBezTo>
                    <a:moveTo>
                      <a:pt x="41" y="873"/>
                    </a:moveTo>
                    <a:cubicBezTo>
                      <a:pt x="41" y="681"/>
                      <a:pt x="41" y="681"/>
                      <a:pt x="41" y="681"/>
                    </a:cubicBezTo>
                    <a:cubicBezTo>
                      <a:pt x="700" y="681"/>
                      <a:pt x="700" y="681"/>
                      <a:pt x="700" y="681"/>
                    </a:cubicBezTo>
                    <a:cubicBezTo>
                      <a:pt x="700" y="869"/>
                      <a:pt x="700" y="869"/>
                      <a:pt x="700" y="869"/>
                    </a:cubicBezTo>
                    <a:cubicBezTo>
                      <a:pt x="700" y="873"/>
                      <a:pt x="700" y="873"/>
                      <a:pt x="700" y="873"/>
                    </a:cubicBezTo>
                    <a:cubicBezTo>
                      <a:pt x="41" y="873"/>
                      <a:pt x="41" y="873"/>
                      <a:pt x="41" y="873"/>
                    </a:cubicBezTo>
                    <a:moveTo>
                      <a:pt x="45" y="525"/>
                    </a:moveTo>
                    <a:cubicBezTo>
                      <a:pt x="45" y="341"/>
                      <a:pt x="45" y="341"/>
                      <a:pt x="45" y="341"/>
                    </a:cubicBezTo>
                    <a:cubicBezTo>
                      <a:pt x="696" y="341"/>
                      <a:pt x="696" y="341"/>
                      <a:pt x="696" y="341"/>
                    </a:cubicBezTo>
                    <a:cubicBezTo>
                      <a:pt x="696" y="525"/>
                      <a:pt x="696" y="525"/>
                      <a:pt x="696" y="525"/>
                    </a:cubicBezTo>
                    <a:cubicBezTo>
                      <a:pt x="45" y="525"/>
                      <a:pt x="45" y="525"/>
                      <a:pt x="45" y="525"/>
                    </a:cubicBezTo>
                    <a:moveTo>
                      <a:pt x="45" y="320"/>
                    </a:moveTo>
                    <a:cubicBezTo>
                      <a:pt x="45" y="136"/>
                      <a:pt x="45" y="136"/>
                      <a:pt x="45" y="136"/>
                    </a:cubicBezTo>
                    <a:cubicBezTo>
                      <a:pt x="696" y="136"/>
                      <a:pt x="696" y="136"/>
                      <a:pt x="696" y="136"/>
                    </a:cubicBezTo>
                    <a:cubicBezTo>
                      <a:pt x="696" y="320"/>
                      <a:pt x="696" y="320"/>
                      <a:pt x="696" y="320"/>
                    </a:cubicBezTo>
                    <a:cubicBezTo>
                      <a:pt x="45" y="320"/>
                      <a:pt x="45" y="320"/>
                      <a:pt x="45" y="320"/>
                    </a:cubicBezTo>
                    <a:moveTo>
                      <a:pt x="678" y="0"/>
                    </a:moveTo>
                    <a:cubicBezTo>
                      <a:pt x="63" y="0"/>
                      <a:pt x="63" y="0"/>
                      <a:pt x="63" y="0"/>
                    </a:cubicBezTo>
                    <a:cubicBezTo>
                      <a:pt x="28" y="0"/>
                      <a:pt x="0" y="28"/>
                      <a:pt x="0" y="62"/>
                    </a:cubicBezTo>
                    <a:cubicBezTo>
                      <a:pt x="0" y="1492"/>
                      <a:pt x="0" y="1492"/>
                      <a:pt x="0" y="1492"/>
                    </a:cubicBezTo>
                    <a:cubicBezTo>
                      <a:pt x="0" y="1527"/>
                      <a:pt x="28" y="1555"/>
                      <a:pt x="63" y="1555"/>
                    </a:cubicBezTo>
                    <a:cubicBezTo>
                      <a:pt x="678" y="1555"/>
                      <a:pt x="678" y="1555"/>
                      <a:pt x="678" y="1555"/>
                    </a:cubicBezTo>
                    <a:cubicBezTo>
                      <a:pt x="713" y="1555"/>
                      <a:pt x="741" y="1527"/>
                      <a:pt x="741" y="1492"/>
                    </a:cubicBezTo>
                    <a:cubicBezTo>
                      <a:pt x="741" y="62"/>
                      <a:pt x="741" y="62"/>
                      <a:pt x="741" y="62"/>
                    </a:cubicBezTo>
                    <a:cubicBezTo>
                      <a:pt x="741" y="28"/>
                      <a:pt x="713" y="0"/>
                      <a:pt x="67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 name="íSḻïḓé">
                <a:extLst>
                  <a:ext uri="{FF2B5EF4-FFF2-40B4-BE49-F238E27FC236}">
                    <a16:creationId xmlns:a16="http://schemas.microsoft.com/office/drawing/2014/main" id="{D082A700-4288-4DDA-9BAA-0D3DA0110C4E}"/>
                  </a:ext>
                </a:extLst>
              </p:cNvPr>
              <p:cNvSpPr/>
              <p:nvPr/>
            </p:nvSpPr>
            <p:spPr bwMode="auto">
              <a:xfrm>
                <a:off x="6658098" y="1022054"/>
                <a:ext cx="1063228" cy="300038"/>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2" name="î$ḷíḑè">
                <a:extLst>
                  <a:ext uri="{FF2B5EF4-FFF2-40B4-BE49-F238E27FC236}">
                    <a16:creationId xmlns:a16="http://schemas.microsoft.com/office/drawing/2014/main" id="{CFAC7D11-A333-4C57-A293-C791A0EC8CA2}"/>
                  </a:ext>
                </a:extLst>
              </p:cNvPr>
              <p:cNvSpPr/>
              <p:nvPr/>
            </p:nvSpPr>
            <p:spPr bwMode="auto">
              <a:xfrm>
                <a:off x="6658098" y="1022054"/>
                <a:ext cx="1063228"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3" name="ïŝḻïḋe">
                <a:extLst>
                  <a:ext uri="{FF2B5EF4-FFF2-40B4-BE49-F238E27FC236}">
                    <a16:creationId xmlns:a16="http://schemas.microsoft.com/office/drawing/2014/main" id="{DA75262F-0EAD-4B28-841A-9EBCBDDDEC4C}"/>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close/>
                    <a:moveTo>
                      <a:pt x="10" y="252"/>
                    </a:moveTo>
                    <a:lnTo>
                      <a:pt x="10" y="11"/>
                    </a:lnTo>
                    <a:lnTo>
                      <a:pt x="893" y="11"/>
                    </a:lnTo>
                    <a:lnTo>
                      <a:pt x="893" y="252"/>
                    </a:lnTo>
                    <a:lnTo>
                      <a:pt x="10" y="252"/>
                    </a:lnTo>
                    <a:close/>
                    <a:moveTo>
                      <a:pt x="904" y="0"/>
                    </a:moveTo>
                    <a:lnTo>
                      <a:pt x="0" y="0"/>
                    </a:lnTo>
                    <a:lnTo>
                      <a:pt x="0" y="263"/>
                    </a:lnTo>
                    <a:lnTo>
                      <a:pt x="904" y="263"/>
                    </a:lnTo>
                    <a:lnTo>
                      <a:pt x="904" y="257"/>
                    </a:lnTo>
                    <a:lnTo>
                      <a:pt x="90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4" name="ïṩlîḓé">
                <a:extLst>
                  <a:ext uri="{FF2B5EF4-FFF2-40B4-BE49-F238E27FC236}">
                    <a16:creationId xmlns:a16="http://schemas.microsoft.com/office/drawing/2014/main" id="{6133F810-C93A-4F09-AE3B-BDBB96034E91}"/>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moveTo>
                      <a:pt x="10" y="252"/>
                    </a:moveTo>
                    <a:lnTo>
                      <a:pt x="10" y="11"/>
                    </a:lnTo>
                    <a:lnTo>
                      <a:pt x="893" y="11"/>
                    </a:lnTo>
                    <a:lnTo>
                      <a:pt x="893" y="252"/>
                    </a:lnTo>
                    <a:lnTo>
                      <a:pt x="10" y="252"/>
                    </a:lnTo>
                    <a:moveTo>
                      <a:pt x="904" y="0"/>
                    </a:moveTo>
                    <a:lnTo>
                      <a:pt x="0" y="0"/>
                    </a:lnTo>
                    <a:lnTo>
                      <a:pt x="0" y="263"/>
                    </a:lnTo>
                    <a:lnTo>
                      <a:pt x="904" y="263"/>
                    </a:lnTo>
                    <a:lnTo>
                      <a:pt x="904" y="257"/>
                    </a:lnTo>
                    <a:lnTo>
                      <a:pt x="9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5" name="ïṥlîḍê">
                <a:extLst>
                  <a:ext uri="{FF2B5EF4-FFF2-40B4-BE49-F238E27FC236}">
                    <a16:creationId xmlns:a16="http://schemas.microsoft.com/office/drawing/2014/main" id="{B28C0AE5-06F2-412D-89A9-AB26A55EC449}"/>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close/>
                    <a:moveTo>
                      <a:pt x="676" y="153"/>
                    </a:moveTo>
                    <a:lnTo>
                      <a:pt x="676" y="97"/>
                    </a:lnTo>
                    <a:lnTo>
                      <a:pt x="724" y="97"/>
                    </a:lnTo>
                    <a:lnTo>
                      <a:pt x="724" y="153"/>
                    </a:lnTo>
                    <a:lnTo>
                      <a:pt x="676" y="153"/>
                    </a:lnTo>
                    <a:close/>
                    <a:moveTo>
                      <a:pt x="741" y="153"/>
                    </a:moveTo>
                    <a:lnTo>
                      <a:pt x="741" y="97"/>
                    </a:lnTo>
                    <a:lnTo>
                      <a:pt x="789" y="97"/>
                    </a:lnTo>
                    <a:lnTo>
                      <a:pt x="789" y="153"/>
                    </a:lnTo>
                    <a:lnTo>
                      <a:pt x="741" y="153"/>
                    </a:lnTo>
                    <a:close/>
                    <a:moveTo>
                      <a:pt x="804" y="153"/>
                    </a:moveTo>
                    <a:lnTo>
                      <a:pt x="804" y="97"/>
                    </a:lnTo>
                    <a:lnTo>
                      <a:pt x="852" y="97"/>
                    </a:lnTo>
                    <a:lnTo>
                      <a:pt x="852" y="153"/>
                    </a:lnTo>
                    <a:lnTo>
                      <a:pt x="804" y="153"/>
                    </a:lnTo>
                    <a:close/>
                    <a:moveTo>
                      <a:pt x="893" y="0"/>
                    </a:moveTo>
                    <a:lnTo>
                      <a:pt x="0" y="0"/>
                    </a:lnTo>
                    <a:lnTo>
                      <a:pt x="0" y="252"/>
                    </a:lnTo>
                    <a:lnTo>
                      <a:pt x="893" y="252"/>
                    </a:lnTo>
                    <a:lnTo>
                      <a:pt x="893"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6" name="íṩľiďè">
                <a:extLst>
                  <a:ext uri="{FF2B5EF4-FFF2-40B4-BE49-F238E27FC236}">
                    <a16:creationId xmlns:a16="http://schemas.microsoft.com/office/drawing/2014/main" id="{E0946B14-E338-43C4-9FBA-3D367F1B6424}"/>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moveTo>
                      <a:pt x="676" y="153"/>
                    </a:moveTo>
                    <a:lnTo>
                      <a:pt x="676" y="97"/>
                    </a:lnTo>
                    <a:lnTo>
                      <a:pt x="724" y="97"/>
                    </a:lnTo>
                    <a:lnTo>
                      <a:pt x="724" y="153"/>
                    </a:lnTo>
                    <a:lnTo>
                      <a:pt x="676" y="153"/>
                    </a:lnTo>
                    <a:moveTo>
                      <a:pt x="741" y="153"/>
                    </a:moveTo>
                    <a:lnTo>
                      <a:pt x="741" y="97"/>
                    </a:lnTo>
                    <a:lnTo>
                      <a:pt x="789" y="97"/>
                    </a:lnTo>
                    <a:lnTo>
                      <a:pt x="789" y="153"/>
                    </a:lnTo>
                    <a:lnTo>
                      <a:pt x="741" y="153"/>
                    </a:lnTo>
                    <a:moveTo>
                      <a:pt x="804" y="153"/>
                    </a:moveTo>
                    <a:lnTo>
                      <a:pt x="804" y="97"/>
                    </a:lnTo>
                    <a:lnTo>
                      <a:pt x="852" y="97"/>
                    </a:lnTo>
                    <a:lnTo>
                      <a:pt x="852" y="153"/>
                    </a:lnTo>
                    <a:lnTo>
                      <a:pt x="804" y="153"/>
                    </a:lnTo>
                    <a:moveTo>
                      <a:pt x="893" y="0"/>
                    </a:moveTo>
                    <a:lnTo>
                      <a:pt x="0" y="0"/>
                    </a:lnTo>
                    <a:lnTo>
                      <a:pt x="0" y="252"/>
                    </a:lnTo>
                    <a:lnTo>
                      <a:pt x="893" y="252"/>
                    </a:lnTo>
                    <a:lnTo>
                      <a:pt x="8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7" name="í$ļîḋê">
                <a:extLst>
                  <a:ext uri="{FF2B5EF4-FFF2-40B4-BE49-F238E27FC236}">
                    <a16:creationId xmlns:a16="http://schemas.microsoft.com/office/drawing/2014/main" id="{B555D90E-F8BD-47CC-A2CF-ED4EEAE985F4}"/>
                  </a:ext>
                </a:extLst>
              </p:cNvPr>
              <p:cNvSpPr/>
              <p:nvPr/>
            </p:nvSpPr>
            <p:spPr bwMode="auto">
              <a:xfrm>
                <a:off x="6706914" y="1472110"/>
                <a:ext cx="736997"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8" name="is1íḓê">
                <a:extLst>
                  <a:ext uri="{FF2B5EF4-FFF2-40B4-BE49-F238E27FC236}">
                    <a16:creationId xmlns:a16="http://schemas.microsoft.com/office/drawing/2014/main" id="{20AEF9D2-F329-4188-B213-0825CFAF353B}"/>
                  </a:ext>
                </a:extLst>
              </p:cNvPr>
              <p:cNvSpPr/>
              <p:nvPr/>
            </p:nvSpPr>
            <p:spPr bwMode="auto">
              <a:xfrm>
                <a:off x="6706914" y="1472110"/>
                <a:ext cx="736997"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9" name="îšļïḑê">
                <a:extLst>
                  <a:ext uri="{FF2B5EF4-FFF2-40B4-BE49-F238E27FC236}">
                    <a16:creationId xmlns:a16="http://schemas.microsoft.com/office/drawing/2014/main" id="{3CE88636-50C7-465F-ACCB-9BA31A570582}"/>
                  </a:ext>
                </a:extLst>
              </p:cNvPr>
              <p:cNvSpPr/>
              <p:nvPr/>
            </p:nvSpPr>
            <p:spPr bwMode="auto">
              <a:xfrm>
                <a:off x="74629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0" name="ïṧliďè">
                <a:extLst>
                  <a:ext uri="{FF2B5EF4-FFF2-40B4-BE49-F238E27FC236}">
                    <a16:creationId xmlns:a16="http://schemas.microsoft.com/office/drawing/2014/main" id="{F74BD3BD-8862-4D57-A34A-4FE96E56DFD7}"/>
                  </a:ext>
                </a:extLst>
              </p:cNvPr>
              <p:cNvSpPr/>
              <p:nvPr/>
            </p:nvSpPr>
            <p:spPr bwMode="auto">
              <a:xfrm>
                <a:off x="74629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1" name="íSḷïde">
                <a:extLst>
                  <a:ext uri="{FF2B5EF4-FFF2-40B4-BE49-F238E27FC236}">
                    <a16:creationId xmlns:a16="http://schemas.microsoft.com/office/drawing/2014/main" id="{B03AB94C-B1DC-4E63-994D-327A51ABB307}"/>
                  </a:ext>
                </a:extLst>
              </p:cNvPr>
              <p:cNvSpPr/>
              <p:nvPr/>
            </p:nvSpPr>
            <p:spPr bwMode="auto">
              <a:xfrm>
                <a:off x="754035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2" name="ïṧḷíḑe">
                <a:extLst>
                  <a:ext uri="{FF2B5EF4-FFF2-40B4-BE49-F238E27FC236}">
                    <a16:creationId xmlns:a16="http://schemas.microsoft.com/office/drawing/2014/main" id="{9E3D8917-849F-4810-9F8B-F54D3AD603B1}"/>
                  </a:ext>
                </a:extLst>
              </p:cNvPr>
              <p:cNvSpPr/>
              <p:nvPr/>
            </p:nvSpPr>
            <p:spPr bwMode="auto">
              <a:xfrm>
                <a:off x="754035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3" name="îślíḍé">
                <a:extLst>
                  <a:ext uri="{FF2B5EF4-FFF2-40B4-BE49-F238E27FC236}">
                    <a16:creationId xmlns:a16="http://schemas.microsoft.com/office/drawing/2014/main" id="{EBDE4D93-3D49-4ADE-B573-F90C0981F7CE}"/>
                  </a:ext>
                </a:extLst>
              </p:cNvPr>
              <p:cNvSpPr/>
              <p:nvPr/>
            </p:nvSpPr>
            <p:spPr bwMode="auto">
              <a:xfrm>
                <a:off x="76153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4" name="îṩḷídé">
                <a:extLst>
                  <a:ext uri="{FF2B5EF4-FFF2-40B4-BE49-F238E27FC236}">
                    <a16:creationId xmlns:a16="http://schemas.microsoft.com/office/drawing/2014/main" id="{10BE75DF-870C-41B6-925E-700CDDB4DC2E}"/>
                  </a:ext>
                </a:extLst>
              </p:cNvPr>
              <p:cNvSpPr/>
              <p:nvPr/>
            </p:nvSpPr>
            <p:spPr bwMode="auto">
              <a:xfrm>
                <a:off x="76153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5" name="íṥḷîḋe">
                <a:extLst>
                  <a:ext uri="{FF2B5EF4-FFF2-40B4-BE49-F238E27FC236}">
                    <a16:creationId xmlns:a16="http://schemas.microsoft.com/office/drawing/2014/main" id="{42D372FE-8AB9-4643-B6D6-9CA692C98B2E}"/>
                  </a:ext>
                </a:extLst>
              </p:cNvPr>
              <p:cNvSpPr/>
              <p:nvPr/>
            </p:nvSpPr>
            <p:spPr bwMode="auto">
              <a:xfrm>
                <a:off x="6762873" y="2054326"/>
                <a:ext cx="66675"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6" name="iśliḋe">
                <a:extLst>
                  <a:ext uri="{FF2B5EF4-FFF2-40B4-BE49-F238E27FC236}">
                    <a16:creationId xmlns:a16="http://schemas.microsoft.com/office/drawing/2014/main" id="{410E7491-F7DF-4039-9B3A-A81657F2E6E9}"/>
                  </a:ext>
                </a:extLst>
              </p:cNvPr>
              <p:cNvSpPr/>
              <p:nvPr/>
            </p:nvSpPr>
            <p:spPr bwMode="auto">
              <a:xfrm>
                <a:off x="6762873" y="2054326"/>
                <a:ext cx="66675"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7" name="i$1ïḑe">
                <a:extLst>
                  <a:ext uri="{FF2B5EF4-FFF2-40B4-BE49-F238E27FC236}">
                    <a16:creationId xmlns:a16="http://schemas.microsoft.com/office/drawing/2014/main" id="{2D89458D-6A4F-4D5C-AA44-8E485CAE3BF1}"/>
                  </a:ext>
                </a:extLst>
              </p:cNvPr>
              <p:cNvSpPr/>
              <p:nvPr/>
            </p:nvSpPr>
            <p:spPr bwMode="auto">
              <a:xfrm>
                <a:off x="7002189" y="2054326"/>
                <a:ext cx="65484"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8" name="i$ľídè">
                <a:extLst>
                  <a:ext uri="{FF2B5EF4-FFF2-40B4-BE49-F238E27FC236}">
                    <a16:creationId xmlns:a16="http://schemas.microsoft.com/office/drawing/2014/main" id="{A0EA4548-3189-438A-A121-8FE0439F4C37}"/>
                  </a:ext>
                </a:extLst>
              </p:cNvPr>
              <p:cNvSpPr/>
              <p:nvPr/>
            </p:nvSpPr>
            <p:spPr bwMode="auto">
              <a:xfrm>
                <a:off x="7002189" y="2054326"/>
                <a:ext cx="6548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79" name="îṩlîḑè">
                <a:extLst>
                  <a:ext uri="{FF2B5EF4-FFF2-40B4-BE49-F238E27FC236}">
                    <a16:creationId xmlns:a16="http://schemas.microsoft.com/office/drawing/2014/main" id="{D0F0B318-FFEB-4599-991F-0409B4799552}"/>
                  </a:ext>
                </a:extLst>
              </p:cNvPr>
              <p:cNvSpPr/>
              <p:nvPr/>
            </p:nvSpPr>
            <p:spPr bwMode="auto">
              <a:xfrm>
                <a:off x="6861695" y="2054326"/>
                <a:ext cx="28575"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0" name="îSḻíḑè">
                <a:extLst>
                  <a:ext uri="{FF2B5EF4-FFF2-40B4-BE49-F238E27FC236}">
                    <a16:creationId xmlns:a16="http://schemas.microsoft.com/office/drawing/2014/main" id="{44D9483A-DFA5-4AA5-A887-E9DA93853F21}"/>
                  </a:ext>
                </a:extLst>
              </p:cNvPr>
              <p:cNvSpPr/>
              <p:nvPr/>
            </p:nvSpPr>
            <p:spPr bwMode="auto">
              <a:xfrm>
                <a:off x="6942658" y="2054326"/>
                <a:ext cx="27384"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1" name="íśļîḋe">
                <a:extLst>
                  <a:ext uri="{FF2B5EF4-FFF2-40B4-BE49-F238E27FC236}">
                    <a16:creationId xmlns:a16="http://schemas.microsoft.com/office/drawing/2014/main" id="{EE913B67-E8F7-45C6-A63B-700B994DBCE2}"/>
                  </a:ext>
                </a:extLst>
              </p:cNvPr>
              <p:cNvSpPr/>
              <p:nvPr/>
            </p:nvSpPr>
            <p:spPr bwMode="auto">
              <a:xfrm>
                <a:off x="7536780" y="2028132"/>
                <a:ext cx="79772" cy="80963"/>
              </a:xfrm>
              <a:custGeom>
                <a:avLst/>
                <a:gdLst>
                  <a:gd name="T0" fmla="*/ 41 w 49"/>
                  <a:gd name="T1" fmla="*/ 0 h 49"/>
                  <a:gd name="T2" fmla="*/ 7 w 49"/>
                  <a:gd name="T3" fmla="*/ 0 h 49"/>
                  <a:gd name="T4" fmla="*/ 0 w 49"/>
                  <a:gd name="T5" fmla="*/ 7 h 49"/>
                  <a:gd name="T6" fmla="*/ 0 w 49"/>
                  <a:gd name="T7" fmla="*/ 41 h 49"/>
                  <a:gd name="T8" fmla="*/ 7 w 49"/>
                  <a:gd name="T9" fmla="*/ 49 h 49"/>
                  <a:gd name="T10" fmla="*/ 41 w 49"/>
                  <a:gd name="T11" fmla="*/ 49 h 49"/>
                  <a:gd name="T12" fmla="*/ 49 w 49"/>
                  <a:gd name="T13" fmla="*/ 41 h 49"/>
                  <a:gd name="T14" fmla="*/ 49 w 49"/>
                  <a:gd name="T15" fmla="*/ 7 h 49"/>
                  <a:gd name="T16" fmla="*/ 41 w 49"/>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1" y="0"/>
                    </a:moveTo>
                    <a:cubicBezTo>
                      <a:pt x="7" y="0"/>
                      <a:pt x="7" y="0"/>
                      <a:pt x="7" y="0"/>
                    </a:cubicBezTo>
                    <a:cubicBezTo>
                      <a:pt x="3" y="0"/>
                      <a:pt x="0" y="3"/>
                      <a:pt x="0" y="7"/>
                    </a:cubicBezTo>
                    <a:cubicBezTo>
                      <a:pt x="0" y="41"/>
                      <a:pt x="0" y="41"/>
                      <a:pt x="0" y="41"/>
                    </a:cubicBezTo>
                    <a:cubicBezTo>
                      <a:pt x="0" y="45"/>
                      <a:pt x="3" y="49"/>
                      <a:pt x="7" y="49"/>
                    </a:cubicBezTo>
                    <a:cubicBezTo>
                      <a:pt x="41" y="49"/>
                      <a:pt x="41" y="49"/>
                      <a:pt x="41" y="49"/>
                    </a:cubicBezTo>
                    <a:cubicBezTo>
                      <a:pt x="45" y="49"/>
                      <a:pt x="49" y="45"/>
                      <a:pt x="49" y="41"/>
                    </a:cubicBezTo>
                    <a:cubicBezTo>
                      <a:pt x="49" y="7"/>
                      <a:pt x="49" y="7"/>
                      <a:pt x="49" y="7"/>
                    </a:cubicBezTo>
                    <a:cubicBezTo>
                      <a:pt x="49" y="3"/>
                      <a:pt x="45" y="0"/>
                      <a:pt x="4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2" name="ïṥ1ïḍè">
                <a:extLst>
                  <a:ext uri="{FF2B5EF4-FFF2-40B4-BE49-F238E27FC236}">
                    <a16:creationId xmlns:a16="http://schemas.microsoft.com/office/drawing/2014/main" id="{893C7C09-1DE9-4C1A-A33D-88C17AB6C9B3}"/>
                  </a:ext>
                </a:extLst>
              </p:cNvPr>
              <p:cNvSpPr/>
              <p:nvPr/>
            </p:nvSpPr>
            <p:spPr bwMode="auto">
              <a:xfrm>
                <a:off x="7104583" y="2028132"/>
                <a:ext cx="396478" cy="80963"/>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83" name="íŝḻîdê">
                <a:extLst>
                  <a:ext uri="{FF2B5EF4-FFF2-40B4-BE49-F238E27FC236}">
                    <a16:creationId xmlns:a16="http://schemas.microsoft.com/office/drawing/2014/main" id="{4615BF58-92C3-401D-8D9B-AE1960A95257}"/>
                  </a:ext>
                </a:extLst>
              </p:cNvPr>
              <p:cNvSpPr/>
              <p:nvPr/>
            </p:nvSpPr>
            <p:spPr bwMode="auto">
              <a:xfrm>
                <a:off x="7104583" y="2028132"/>
                <a:ext cx="396478" cy="80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84" name="iṧľíďé">
                <a:extLst>
                  <a:ext uri="{FF2B5EF4-FFF2-40B4-BE49-F238E27FC236}">
                    <a16:creationId xmlns:a16="http://schemas.microsoft.com/office/drawing/2014/main" id="{49018C05-1C09-489D-B5F5-DFC8CB130BE3}"/>
                  </a:ext>
                </a:extLst>
              </p:cNvPr>
              <p:cNvSpPr/>
              <p:nvPr/>
            </p:nvSpPr>
            <p:spPr bwMode="auto">
              <a:xfrm>
                <a:off x="6870029" y="2463901"/>
                <a:ext cx="639366" cy="640556"/>
              </a:xfrm>
              <a:custGeom>
                <a:avLst/>
                <a:gdLst>
                  <a:gd name="T0" fmla="*/ 147 w 391"/>
                  <a:gd name="T1" fmla="*/ 369 h 392"/>
                  <a:gd name="T2" fmla="*/ 280 w 391"/>
                  <a:gd name="T3" fmla="*/ 362 h 392"/>
                  <a:gd name="T4" fmla="*/ 199 w 391"/>
                  <a:gd name="T5" fmla="*/ 347 h 392"/>
                  <a:gd name="T6" fmla="*/ 81 w 391"/>
                  <a:gd name="T7" fmla="*/ 340 h 392"/>
                  <a:gd name="T8" fmla="*/ 199 w 391"/>
                  <a:gd name="T9" fmla="*/ 340 h 392"/>
                  <a:gd name="T10" fmla="*/ 59 w 391"/>
                  <a:gd name="T11" fmla="*/ 325 h 392"/>
                  <a:gd name="T12" fmla="*/ 192 w 391"/>
                  <a:gd name="T13" fmla="*/ 318 h 392"/>
                  <a:gd name="T14" fmla="*/ 317 w 391"/>
                  <a:gd name="T15" fmla="*/ 318 h 392"/>
                  <a:gd name="T16" fmla="*/ 140 w 391"/>
                  <a:gd name="T17" fmla="*/ 310 h 392"/>
                  <a:gd name="T18" fmla="*/ 258 w 391"/>
                  <a:gd name="T19" fmla="*/ 310 h 392"/>
                  <a:gd name="T20" fmla="*/ 74 w 391"/>
                  <a:gd name="T21" fmla="*/ 295 h 392"/>
                  <a:gd name="T22" fmla="*/ 206 w 391"/>
                  <a:gd name="T23" fmla="*/ 288 h 392"/>
                  <a:gd name="T24" fmla="*/ 332 w 391"/>
                  <a:gd name="T25" fmla="*/ 288 h 392"/>
                  <a:gd name="T26" fmla="*/ 126 w 391"/>
                  <a:gd name="T27" fmla="*/ 281 h 392"/>
                  <a:gd name="T28" fmla="*/ 244 w 391"/>
                  <a:gd name="T29" fmla="*/ 281 h 392"/>
                  <a:gd name="T30" fmla="*/ 29 w 391"/>
                  <a:gd name="T31" fmla="*/ 266 h 392"/>
                  <a:gd name="T32" fmla="*/ 162 w 391"/>
                  <a:gd name="T33" fmla="*/ 259 h 392"/>
                  <a:gd name="T34" fmla="*/ 288 w 391"/>
                  <a:gd name="T35" fmla="*/ 259 h 392"/>
                  <a:gd name="T36" fmla="*/ 67 w 391"/>
                  <a:gd name="T37" fmla="*/ 251 h 392"/>
                  <a:gd name="T38" fmla="*/ 185 w 391"/>
                  <a:gd name="T39" fmla="*/ 251 h 392"/>
                  <a:gd name="T40" fmla="*/ 324 w 391"/>
                  <a:gd name="T41" fmla="*/ 251 h 392"/>
                  <a:gd name="T42" fmla="*/ 88 w 391"/>
                  <a:gd name="T43" fmla="*/ 229 h 392"/>
                  <a:gd name="T44" fmla="*/ 214 w 391"/>
                  <a:gd name="T45" fmla="*/ 229 h 392"/>
                  <a:gd name="T46" fmla="*/ 347 w 391"/>
                  <a:gd name="T47" fmla="*/ 236 h 392"/>
                  <a:gd name="T48" fmla="*/ 81 w 391"/>
                  <a:gd name="T49" fmla="*/ 222 h 392"/>
                  <a:gd name="T50" fmla="*/ 221 w 391"/>
                  <a:gd name="T51" fmla="*/ 222 h 392"/>
                  <a:gd name="T52" fmla="*/ 354 w 391"/>
                  <a:gd name="T53" fmla="*/ 215 h 392"/>
                  <a:gd name="T54" fmla="*/ 96 w 391"/>
                  <a:gd name="T55" fmla="*/ 200 h 392"/>
                  <a:gd name="T56" fmla="*/ 229 w 391"/>
                  <a:gd name="T57" fmla="*/ 207 h 392"/>
                  <a:gd name="T58" fmla="*/ 347 w 391"/>
                  <a:gd name="T59" fmla="*/ 207 h 392"/>
                  <a:gd name="T60" fmla="*/ 103 w 391"/>
                  <a:gd name="T61" fmla="*/ 192 h 392"/>
                  <a:gd name="T62" fmla="*/ 236 w 391"/>
                  <a:gd name="T63" fmla="*/ 185 h 392"/>
                  <a:gd name="T64" fmla="*/ 362 w 391"/>
                  <a:gd name="T65" fmla="*/ 185 h 392"/>
                  <a:gd name="T66" fmla="*/ 111 w 391"/>
                  <a:gd name="T67" fmla="*/ 177 h 392"/>
                  <a:gd name="T68" fmla="*/ 229 w 391"/>
                  <a:gd name="T69" fmla="*/ 177 h 392"/>
                  <a:gd name="T70" fmla="*/ 369 w 391"/>
                  <a:gd name="T71" fmla="*/ 177 h 392"/>
                  <a:gd name="T72" fmla="*/ 118 w 391"/>
                  <a:gd name="T73" fmla="*/ 156 h 392"/>
                  <a:gd name="T74" fmla="*/ 244 w 391"/>
                  <a:gd name="T75" fmla="*/ 156 h 392"/>
                  <a:gd name="T76" fmla="*/ 376 w 391"/>
                  <a:gd name="T77" fmla="*/ 163 h 392"/>
                  <a:gd name="T78" fmla="*/ 126 w 391"/>
                  <a:gd name="T79" fmla="*/ 148 h 392"/>
                  <a:gd name="T80" fmla="*/ 265 w 391"/>
                  <a:gd name="T81" fmla="*/ 148 h 392"/>
                  <a:gd name="T82" fmla="*/ 44 w 391"/>
                  <a:gd name="T83" fmla="*/ 126 h 392"/>
                  <a:gd name="T84" fmla="*/ 170 w 391"/>
                  <a:gd name="T85" fmla="*/ 126 h 392"/>
                  <a:gd name="T86" fmla="*/ 303 w 391"/>
                  <a:gd name="T87" fmla="*/ 133 h 392"/>
                  <a:gd name="T88" fmla="*/ 67 w 391"/>
                  <a:gd name="T89" fmla="*/ 118 h 392"/>
                  <a:gd name="T90" fmla="*/ 206 w 391"/>
                  <a:gd name="T91" fmla="*/ 118 h 392"/>
                  <a:gd name="T92" fmla="*/ 339 w 391"/>
                  <a:gd name="T93" fmla="*/ 111 h 392"/>
                  <a:gd name="T94" fmla="*/ 126 w 391"/>
                  <a:gd name="T95" fmla="*/ 97 h 392"/>
                  <a:gd name="T96" fmla="*/ 258 w 391"/>
                  <a:gd name="T97" fmla="*/ 104 h 392"/>
                  <a:gd name="T98" fmla="*/ 52 w 391"/>
                  <a:gd name="T99" fmla="*/ 89 h 392"/>
                  <a:gd name="T100" fmla="*/ 192 w 391"/>
                  <a:gd name="T101" fmla="*/ 89 h 392"/>
                  <a:gd name="T102" fmla="*/ 324 w 391"/>
                  <a:gd name="T103" fmla="*/ 82 h 392"/>
                  <a:gd name="T104" fmla="*/ 140 w 391"/>
                  <a:gd name="T105" fmla="*/ 67 h 392"/>
                  <a:gd name="T106" fmla="*/ 273 w 391"/>
                  <a:gd name="T107" fmla="*/ 74 h 392"/>
                  <a:gd name="T108" fmla="*/ 111 w 391"/>
                  <a:gd name="T109" fmla="*/ 59 h 392"/>
                  <a:gd name="T110" fmla="*/ 251 w 391"/>
                  <a:gd name="T111" fmla="*/ 59 h 392"/>
                  <a:gd name="T112" fmla="*/ 133 w 391"/>
                  <a:gd name="T113" fmla="*/ 38 h 392"/>
                  <a:gd name="T114" fmla="*/ 258 w 391"/>
                  <a:gd name="T115" fmla="*/ 38 h 392"/>
                  <a:gd name="T116" fmla="*/ 185 w 391"/>
                  <a:gd name="T117" fmla="*/ 30 h 392"/>
                  <a:gd name="T118" fmla="*/ 170 w 391"/>
                  <a:gd name="T119" fmla="*/ 15 h 392"/>
                  <a:gd name="T120" fmla="*/ 27 w 391"/>
                  <a:gd name="T121" fmla="*/ 97 h 392"/>
                  <a:gd name="T122" fmla="*/ 140 w 391"/>
                  <a:gd name="T123" fmla="*/ 384 h 392"/>
                  <a:gd name="T124" fmla="*/ 376 w 391"/>
                  <a:gd name="T125" fmla="*/ 14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392">
                    <a:moveTo>
                      <a:pt x="155" y="384"/>
                    </a:moveTo>
                    <a:cubicBezTo>
                      <a:pt x="155" y="377"/>
                      <a:pt x="155" y="377"/>
                      <a:pt x="155" y="377"/>
                    </a:cubicBezTo>
                    <a:cubicBezTo>
                      <a:pt x="162" y="377"/>
                      <a:pt x="162" y="377"/>
                      <a:pt x="162" y="377"/>
                    </a:cubicBezTo>
                    <a:cubicBezTo>
                      <a:pt x="162" y="384"/>
                      <a:pt x="162" y="384"/>
                      <a:pt x="162" y="384"/>
                    </a:cubicBezTo>
                    <a:cubicBezTo>
                      <a:pt x="155" y="384"/>
                      <a:pt x="155" y="384"/>
                      <a:pt x="155" y="384"/>
                    </a:cubicBezTo>
                    <a:moveTo>
                      <a:pt x="170" y="384"/>
                    </a:moveTo>
                    <a:cubicBezTo>
                      <a:pt x="170" y="377"/>
                      <a:pt x="170" y="377"/>
                      <a:pt x="170" y="377"/>
                    </a:cubicBezTo>
                    <a:cubicBezTo>
                      <a:pt x="177" y="377"/>
                      <a:pt x="177" y="377"/>
                      <a:pt x="177" y="377"/>
                    </a:cubicBezTo>
                    <a:cubicBezTo>
                      <a:pt x="177" y="384"/>
                      <a:pt x="177" y="384"/>
                      <a:pt x="177" y="384"/>
                    </a:cubicBezTo>
                    <a:cubicBezTo>
                      <a:pt x="170" y="384"/>
                      <a:pt x="170" y="384"/>
                      <a:pt x="170" y="384"/>
                    </a:cubicBezTo>
                    <a:moveTo>
                      <a:pt x="185" y="384"/>
                    </a:moveTo>
                    <a:cubicBezTo>
                      <a:pt x="185" y="377"/>
                      <a:pt x="185" y="377"/>
                      <a:pt x="185" y="377"/>
                    </a:cubicBezTo>
                    <a:cubicBezTo>
                      <a:pt x="192" y="377"/>
                      <a:pt x="192" y="377"/>
                      <a:pt x="192" y="377"/>
                    </a:cubicBezTo>
                    <a:cubicBezTo>
                      <a:pt x="192" y="384"/>
                      <a:pt x="192" y="384"/>
                      <a:pt x="192" y="384"/>
                    </a:cubicBezTo>
                    <a:cubicBezTo>
                      <a:pt x="185" y="384"/>
                      <a:pt x="185" y="384"/>
                      <a:pt x="185" y="384"/>
                    </a:cubicBezTo>
                    <a:moveTo>
                      <a:pt x="199" y="384"/>
                    </a:moveTo>
                    <a:cubicBezTo>
                      <a:pt x="199" y="377"/>
                      <a:pt x="199" y="377"/>
                      <a:pt x="199" y="377"/>
                    </a:cubicBezTo>
                    <a:cubicBezTo>
                      <a:pt x="206" y="377"/>
                      <a:pt x="206" y="377"/>
                      <a:pt x="206" y="377"/>
                    </a:cubicBezTo>
                    <a:cubicBezTo>
                      <a:pt x="206" y="384"/>
                      <a:pt x="206" y="384"/>
                      <a:pt x="206" y="384"/>
                    </a:cubicBezTo>
                    <a:cubicBezTo>
                      <a:pt x="199" y="384"/>
                      <a:pt x="199" y="384"/>
                      <a:pt x="199" y="384"/>
                    </a:cubicBezTo>
                    <a:moveTo>
                      <a:pt x="214" y="384"/>
                    </a:moveTo>
                    <a:cubicBezTo>
                      <a:pt x="214" y="377"/>
                      <a:pt x="214" y="377"/>
                      <a:pt x="214" y="377"/>
                    </a:cubicBezTo>
                    <a:cubicBezTo>
                      <a:pt x="221" y="377"/>
                      <a:pt x="221" y="377"/>
                      <a:pt x="221" y="377"/>
                    </a:cubicBezTo>
                    <a:cubicBezTo>
                      <a:pt x="221" y="384"/>
                      <a:pt x="221" y="384"/>
                      <a:pt x="221" y="384"/>
                    </a:cubicBezTo>
                    <a:cubicBezTo>
                      <a:pt x="214" y="384"/>
                      <a:pt x="214" y="384"/>
                      <a:pt x="214" y="384"/>
                    </a:cubicBezTo>
                    <a:moveTo>
                      <a:pt x="229" y="384"/>
                    </a:moveTo>
                    <a:cubicBezTo>
                      <a:pt x="229" y="377"/>
                      <a:pt x="229" y="377"/>
                      <a:pt x="229" y="377"/>
                    </a:cubicBezTo>
                    <a:cubicBezTo>
                      <a:pt x="236" y="377"/>
                      <a:pt x="236" y="377"/>
                      <a:pt x="236" y="377"/>
                    </a:cubicBezTo>
                    <a:cubicBezTo>
                      <a:pt x="236" y="384"/>
                      <a:pt x="236" y="384"/>
                      <a:pt x="236" y="384"/>
                    </a:cubicBezTo>
                    <a:cubicBezTo>
                      <a:pt x="229" y="384"/>
                      <a:pt x="229" y="384"/>
                      <a:pt x="229" y="384"/>
                    </a:cubicBezTo>
                    <a:moveTo>
                      <a:pt x="111" y="369"/>
                    </a:moveTo>
                    <a:cubicBezTo>
                      <a:pt x="111" y="362"/>
                      <a:pt x="111" y="362"/>
                      <a:pt x="111" y="362"/>
                    </a:cubicBezTo>
                    <a:cubicBezTo>
                      <a:pt x="118" y="362"/>
                      <a:pt x="118" y="362"/>
                      <a:pt x="118" y="362"/>
                    </a:cubicBezTo>
                    <a:cubicBezTo>
                      <a:pt x="118" y="369"/>
                      <a:pt x="118" y="369"/>
                      <a:pt x="118" y="369"/>
                    </a:cubicBezTo>
                    <a:cubicBezTo>
                      <a:pt x="111" y="369"/>
                      <a:pt x="111" y="369"/>
                      <a:pt x="111" y="369"/>
                    </a:cubicBezTo>
                    <a:moveTo>
                      <a:pt x="126" y="369"/>
                    </a:moveTo>
                    <a:cubicBezTo>
                      <a:pt x="126" y="362"/>
                      <a:pt x="126" y="362"/>
                      <a:pt x="126" y="362"/>
                    </a:cubicBezTo>
                    <a:cubicBezTo>
                      <a:pt x="133" y="362"/>
                      <a:pt x="133" y="362"/>
                      <a:pt x="133" y="362"/>
                    </a:cubicBezTo>
                    <a:cubicBezTo>
                      <a:pt x="133" y="369"/>
                      <a:pt x="133" y="369"/>
                      <a:pt x="133" y="369"/>
                    </a:cubicBezTo>
                    <a:cubicBezTo>
                      <a:pt x="126" y="369"/>
                      <a:pt x="126" y="369"/>
                      <a:pt x="126" y="369"/>
                    </a:cubicBezTo>
                    <a:moveTo>
                      <a:pt x="140" y="369"/>
                    </a:moveTo>
                    <a:cubicBezTo>
                      <a:pt x="140" y="362"/>
                      <a:pt x="140" y="362"/>
                      <a:pt x="140" y="362"/>
                    </a:cubicBezTo>
                    <a:cubicBezTo>
                      <a:pt x="147" y="362"/>
                      <a:pt x="147" y="362"/>
                      <a:pt x="147" y="362"/>
                    </a:cubicBezTo>
                    <a:cubicBezTo>
                      <a:pt x="147" y="369"/>
                      <a:pt x="147" y="369"/>
                      <a:pt x="147" y="369"/>
                    </a:cubicBezTo>
                    <a:cubicBezTo>
                      <a:pt x="140" y="369"/>
                      <a:pt x="140" y="369"/>
                      <a:pt x="140" y="369"/>
                    </a:cubicBezTo>
                    <a:moveTo>
                      <a:pt x="155" y="369"/>
                    </a:moveTo>
                    <a:cubicBezTo>
                      <a:pt x="155" y="362"/>
                      <a:pt x="155" y="362"/>
                      <a:pt x="155" y="362"/>
                    </a:cubicBezTo>
                    <a:cubicBezTo>
                      <a:pt x="162" y="362"/>
                      <a:pt x="162" y="362"/>
                      <a:pt x="162" y="362"/>
                    </a:cubicBezTo>
                    <a:cubicBezTo>
                      <a:pt x="162" y="369"/>
                      <a:pt x="162" y="369"/>
                      <a:pt x="162" y="369"/>
                    </a:cubicBezTo>
                    <a:cubicBezTo>
                      <a:pt x="155" y="369"/>
                      <a:pt x="155" y="369"/>
                      <a:pt x="155" y="369"/>
                    </a:cubicBezTo>
                    <a:moveTo>
                      <a:pt x="170" y="369"/>
                    </a:moveTo>
                    <a:cubicBezTo>
                      <a:pt x="170" y="362"/>
                      <a:pt x="170" y="362"/>
                      <a:pt x="170" y="362"/>
                    </a:cubicBezTo>
                    <a:cubicBezTo>
                      <a:pt x="177" y="362"/>
                      <a:pt x="177" y="362"/>
                      <a:pt x="177" y="362"/>
                    </a:cubicBezTo>
                    <a:cubicBezTo>
                      <a:pt x="177" y="369"/>
                      <a:pt x="177" y="369"/>
                      <a:pt x="177" y="369"/>
                    </a:cubicBezTo>
                    <a:cubicBezTo>
                      <a:pt x="170" y="369"/>
                      <a:pt x="170" y="369"/>
                      <a:pt x="170" y="369"/>
                    </a:cubicBezTo>
                    <a:moveTo>
                      <a:pt x="185" y="369"/>
                    </a:moveTo>
                    <a:cubicBezTo>
                      <a:pt x="185" y="362"/>
                      <a:pt x="185" y="362"/>
                      <a:pt x="185" y="362"/>
                    </a:cubicBezTo>
                    <a:cubicBezTo>
                      <a:pt x="192" y="362"/>
                      <a:pt x="192" y="362"/>
                      <a:pt x="192" y="362"/>
                    </a:cubicBezTo>
                    <a:cubicBezTo>
                      <a:pt x="192" y="369"/>
                      <a:pt x="192" y="369"/>
                      <a:pt x="192" y="369"/>
                    </a:cubicBezTo>
                    <a:cubicBezTo>
                      <a:pt x="185" y="369"/>
                      <a:pt x="185" y="369"/>
                      <a:pt x="185" y="369"/>
                    </a:cubicBezTo>
                    <a:moveTo>
                      <a:pt x="199" y="369"/>
                    </a:moveTo>
                    <a:cubicBezTo>
                      <a:pt x="199" y="362"/>
                      <a:pt x="199" y="362"/>
                      <a:pt x="199" y="362"/>
                    </a:cubicBezTo>
                    <a:cubicBezTo>
                      <a:pt x="206" y="362"/>
                      <a:pt x="206" y="362"/>
                      <a:pt x="206" y="362"/>
                    </a:cubicBezTo>
                    <a:cubicBezTo>
                      <a:pt x="206" y="369"/>
                      <a:pt x="206" y="369"/>
                      <a:pt x="206" y="369"/>
                    </a:cubicBezTo>
                    <a:cubicBezTo>
                      <a:pt x="199" y="369"/>
                      <a:pt x="199" y="369"/>
                      <a:pt x="199" y="369"/>
                    </a:cubicBezTo>
                    <a:moveTo>
                      <a:pt x="214" y="369"/>
                    </a:moveTo>
                    <a:cubicBezTo>
                      <a:pt x="214" y="362"/>
                      <a:pt x="214" y="362"/>
                      <a:pt x="214" y="362"/>
                    </a:cubicBezTo>
                    <a:cubicBezTo>
                      <a:pt x="221" y="362"/>
                      <a:pt x="221" y="362"/>
                      <a:pt x="221" y="362"/>
                    </a:cubicBezTo>
                    <a:cubicBezTo>
                      <a:pt x="221" y="369"/>
                      <a:pt x="221" y="369"/>
                      <a:pt x="221" y="369"/>
                    </a:cubicBezTo>
                    <a:cubicBezTo>
                      <a:pt x="214" y="369"/>
                      <a:pt x="214" y="369"/>
                      <a:pt x="214" y="369"/>
                    </a:cubicBezTo>
                    <a:moveTo>
                      <a:pt x="229" y="369"/>
                    </a:moveTo>
                    <a:cubicBezTo>
                      <a:pt x="229" y="362"/>
                      <a:pt x="229" y="362"/>
                      <a:pt x="229" y="362"/>
                    </a:cubicBezTo>
                    <a:cubicBezTo>
                      <a:pt x="236" y="362"/>
                      <a:pt x="236" y="362"/>
                      <a:pt x="236" y="362"/>
                    </a:cubicBezTo>
                    <a:cubicBezTo>
                      <a:pt x="236" y="369"/>
                      <a:pt x="236" y="369"/>
                      <a:pt x="236" y="369"/>
                    </a:cubicBezTo>
                    <a:cubicBezTo>
                      <a:pt x="229" y="369"/>
                      <a:pt x="229" y="369"/>
                      <a:pt x="229" y="369"/>
                    </a:cubicBezTo>
                    <a:moveTo>
                      <a:pt x="244" y="369"/>
                    </a:moveTo>
                    <a:cubicBezTo>
                      <a:pt x="244" y="362"/>
                      <a:pt x="244" y="362"/>
                      <a:pt x="244" y="362"/>
                    </a:cubicBezTo>
                    <a:cubicBezTo>
                      <a:pt x="251" y="362"/>
                      <a:pt x="251" y="362"/>
                      <a:pt x="251" y="362"/>
                    </a:cubicBezTo>
                    <a:cubicBezTo>
                      <a:pt x="251" y="369"/>
                      <a:pt x="251" y="369"/>
                      <a:pt x="251" y="369"/>
                    </a:cubicBezTo>
                    <a:cubicBezTo>
                      <a:pt x="244" y="369"/>
                      <a:pt x="244" y="369"/>
                      <a:pt x="244" y="369"/>
                    </a:cubicBezTo>
                    <a:moveTo>
                      <a:pt x="258" y="369"/>
                    </a:moveTo>
                    <a:cubicBezTo>
                      <a:pt x="258" y="362"/>
                      <a:pt x="258" y="362"/>
                      <a:pt x="258" y="362"/>
                    </a:cubicBezTo>
                    <a:cubicBezTo>
                      <a:pt x="265" y="362"/>
                      <a:pt x="265" y="362"/>
                      <a:pt x="265" y="362"/>
                    </a:cubicBezTo>
                    <a:cubicBezTo>
                      <a:pt x="265" y="369"/>
                      <a:pt x="265" y="369"/>
                      <a:pt x="265" y="369"/>
                    </a:cubicBezTo>
                    <a:cubicBezTo>
                      <a:pt x="258" y="369"/>
                      <a:pt x="258" y="369"/>
                      <a:pt x="258" y="369"/>
                    </a:cubicBezTo>
                    <a:moveTo>
                      <a:pt x="273" y="369"/>
                    </a:moveTo>
                    <a:cubicBezTo>
                      <a:pt x="273" y="362"/>
                      <a:pt x="273" y="362"/>
                      <a:pt x="273" y="362"/>
                    </a:cubicBezTo>
                    <a:cubicBezTo>
                      <a:pt x="280" y="362"/>
                      <a:pt x="280" y="362"/>
                      <a:pt x="280" y="362"/>
                    </a:cubicBezTo>
                    <a:cubicBezTo>
                      <a:pt x="280" y="369"/>
                      <a:pt x="280" y="369"/>
                      <a:pt x="280" y="369"/>
                    </a:cubicBezTo>
                    <a:cubicBezTo>
                      <a:pt x="273" y="369"/>
                      <a:pt x="273" y="369"/>
                      <a:pt x="273" y="369"/>
                    </a:cubicBezTo>
                    <a:moveTo>
                      <a:pt x="81" y="354"/>
                    </a:moveTo>
                    <a:cubicBezTo>
                      <a:pt x="81" y="347"/>
                      <a:pt x="81" y="347"/>
                      <a:pt x="81" y="347"/>
                    </a:cubicBezTo>
                    <a:cubicBezTo>
                      <a:pt x="88" y="347"/>
                      <a:pt x="88" y="347"/>
                      <a:pt x="88" y="347"/>
                    </a:cubicBezTo>
                    <a:cubicBezTo>
                      <a:pt x="88" y="354"/>
                      <a:pt x="88" y="354"/>
                      <a:pt x="88" y="354"/>
                    </a:cubicBezTo>
                    <a:cubicBezTo>
                      <a:pt x="81" y="354"/>
                      <a:pt x="81" y="354"/>
                      <a:pt x="81" y="354"/>
                    </a:cubicBezTo>
                    <a:moveTo>
                      <a:pt x="96" y="354"/>
                    </a:moveTo>
                    <a:cubicBezTo>
                      <a:pt x="96" y="347"/>
                      <a:pt x="96" y="347"/>
                      <a:pt x="96" y="347"/>
                    </a:cubicBezTo>
                    <a:cubicBezTo>
                      <a:pt x="103" y="347"/>
                      <a:pt x="103" y="347"/>
                      <a:pt x="103" y="347"/>
                    </a:cubicBezTo>
                    <a:cubicBezTo>
                      <a:pt x="103" y="354"/>
                      <a:pt x="103" y="354"/>
                      <a:pt x="103" y="354"/>
                    </a:cubicBezTo>
                    <a:cubicBezTo>
                      <a:pt x="96" y="354"/>
                      <a:pt x="96" y="354"/>
                      <a:pt x="96" y="354"/>
                    </a:cubicBezTo>
                    <a:moveTo>
                      <a:pt x="111" y="354"/>
                    </a:moveTo>
                    <a:cubicBezTo>
                      <a:pt x="111" y="347"/>
                      <a:pt x="111" y="347"/>
                      <a:pt x="111" y="347"/>
                    </a:cubicBezTo>
                    <a:cubicBezTo>
                      <a:pt x="118" y="347"/>
                      <a:pt x="118" y="347"/>
                      <a:pt x="118" y="347"/>
                    </a:cubicBezTo>
                    <a:cubicBezTo>
                      <a:pt x="118" y="354"/>
                      <a:pt x="118" y="354"/>
                      <a:pt x="118" y="354"/>
                    </a:cubicBezTo>
                    <a:cubicBezTo>
                      <a:pt x="111" y="354"/>
                      <a:pt x="111" y="354"/>
                      <a:pt x="111" y="354"/>
                    </a:cubicBezTo>
                    <a:moveTo>
                      <a:pt x="126" y="354"/>
                    </a:moveTo>
                    <a:cubicBezTo>
                      <a:pt x="126" y="347"/>
                      <a:pt x="126" y="347"/>
                      <a:pt x="126" y="347"/>
                    </a:cubicBezTo>
                    <a:cubicBezTo>
                      <a:pt x="133" y="347"/>
                      <a:pt x="133" y="347"/>
                      <a:pt x="133" y="347"/>
                    </a:cubicBezTo>
                    <a:cubicBezTo>
                      <a:pt x="133" y="354"/>
                      <a:pt x="133" y="354"/>
                      <a:pt x="133" y="354"/>
                    </a:cubicBezTo>
                    <a:cubicBezTo>
                      <a:pt x="126" y="354"/>
                      <a:pt x="126" y="354"/>
                      <a:pt x="126" y="354"/>
                    </a:cubicBezTo>
                    <a:moveTo>
                      <a:pt x="140" y="354"/>
                    </a:moveTo>
                    <a:cubicBezTo>
                      <a:pt x="140" y="347"/>
                      <a:pt x="140" y="347"/>
                      <a:pt x="140" y="347"/>
                    </a:cubicBezTo>
                    <a:cubicBezTo>
                      <a:pt x="147" y="347"/>
                      <a:pt x="147" y="347"/>
                      <a:pt x="147" y="347"/>
                    </a:cubicBezTo>
                    <a:cubicBezTo>
                      <a:pt x="147" y="354"/>
                      <a:pt x="147" y="354"/>
                      <a:pt x="147" y="354"/>
                    </a:cubicBezTo>
                    <a:cubicBezTo>
                      <a:pt x="140" y="354"/>
                      <a:pt x="140" y="354"/>
                      <a:pt x="140" y="354"/>
                    </a:cubicBezTo>
                    <a:moveTo>
                      <a:pt x="155" y="354"/>
                    </a:moveTo>
                    <a:cubicBezTo>
                      <a:pt x="155" y="347"/>
                      <a:pt x="155" y="347"/>
                      <a:pt x="155" y="347"/>
                    </a:cubicBezTo>
                    <a:cubicBezTo>
                      <a:pt x="162" y="347"/>
                      <a:pt x="162" y="347"/>
                      <a:pt x="162" y="347"/>
                    </a:cubicBezTo>
                    <a:cubicBezTo>
                      <a:pt x="162" y="354"/>
                      <a:pt x="162" y="354"/>
                      <a:pt x="162" y="354"/>
                    </a:cubicBezTo>
                    <a:cubicBezTo>
                      <a:pt x="155" y="354"/>
                      <a:pt x="155" y="354"/>
                      <a:pt x="155" y="354"/>
                    </a:cubicBezTo>
                    <a:moveTo>
                      <a:pt x="170" y="354"/>
                    </a:moveTo>
                    <a:cubicBezTo>
                      <a:pt x="170" y="347"/>
                      <a:pt x="170" y="347"/>
                      <a:pt x="170" y="347"/>
                    </a:cubicBezTo>
                    <a:cubicBezTo>
                      <a:pt x="177" y="347"/>
                      <a:pt x="177" y="347"/>
                      <a:pt x="177" y="347"/>
                    </a:cubicBezTo>
                    <a:cubicBezTo>
                      <a:pt x="177" y="354"/>
                      <a:pt x="177" y="354"/>
                      <a:pt x="177" y="354"/>
                    </a:cubicBezTo>
                    <a:cubicBezTo>
                      <a:pt x="170" y="354"/>
                      <a:pt x="170" y="354"/>
                      <a:pt x="170" y="354"/>
                    </a:cubicBezTo>
                    <a:moveTo>
                      <a:pt x="185" y="354"/>
                    </a:moveTo>
                    <a:cubicBezTo>
                      <a:pt x="185" y="347"/>
                      <a:pt x="185" y="347"/>
                      <a:pt x="185" y="347"/>
                    </a:cubicBezTo>
                    <a:cubicBezTo>
                      <a:pt x="192" y="347"/>
                      <a:pt x="192" y="347"/>
                      <a:pt x="192" y="347"/>
                    </a:cubicBezTo>
                    <a:cubicBezTo>
                      <a:pt x="192" y="354"/>
                      <a:pt x="192" y="354"/>
                      <a:pt x="192" y="354"/>
                    </a:cubicBezTo>
                    <a:cubicBezTo>
                      <a:pt x="185" y="354"/>
                      <a:pt x="185" y="354"/>
                      <a:pt x="185" y="354"/>
                    </a:cubicBezTo>
                    <a:moveTo>
                      <a:pt x="199" y="354"/>
                    </a:moveTo>
                    <a:cubicBezTo>
                      <a:pt x="199" y="347"/>
                      <a:pt x="199" y="347"/>
                      <a:pt x="199" y="347"/>
                    </a:cubicBezTo>
                    <a:cubicBezTo>
                      <a:pt x="206" y="347"/>
                      <a:pt x="206" y="347"/>
                      <a:pt x="206" y="347"/>
                    </a:cubicBezTo>
                    <a:cubicBezTo>
                      <a:pt x="206" y="354"/>
                      <a:pt x="206" y="354"/>
                      <a:pt x="206" y="354"/>
                    </a:cubicBezTo>
                    <a:cubicBezTo>
                      <a:pt x="199" y="354"/>
                      <a:pt x="199" y="354"/>
                      <a:pt x="199" y="354"/>
                    </a:cubicBezTo>
                    <a:moveTo>
                      <a:pt x="214" y="354"/>
                    </a:moveTo>
                    <a:cubicBezTo>
                      <a:pt x="214" y="347"/>
                      <a:pt x="214" y="347"/>
                      <a:pt x="214" y="347"/>
                    </a:cubicBezTo>
                    <a:cubicBezTo>
                      <a:pt x="221" y="347"/>
                      <a:pt x="221" y="347"/>
                      <a:pt x="221" y="347"/>
                    </a:cubicBezTo>
                    <a:cubicBezTo>
                      <a:pt x="221" y="354"/>
                      <a:pt x="221" y="354"/>
                      <a:pt x="221" y="354"/>
                    </a:cubicBezTo>
                    <a:cubicBezTo>
                      <a:pt x="214" y="354"/>
                      <a:pt x="214" y="354"/>
                      <a:pt x="214" y="354"/>
                    </a:cubicBezTo>
                    <a:moveTo>
                      <a:pt x="229" y="354"/>
                    </a:moveTo>
                    <a:cubicBezTo>
                      <a:pt x="229" y="347"/>
                      <a:pt x="229" y="347"/>
                      <a:pt x="229" y="347"/>
                    </a:cubicBezTo>
                    <a:cubicBezTo>
                      <a:pt x="236" y="347"/>
                      <a:pt x="236" y="347"/>
                      <a:pt x="236" y="347"/>
                    </a:cubicBezTo>
                    <a:cubicBezTo>
                      <a:pt x="236" y="354"/>
                      <a:pt x="236" y="354"/>
                      <a:pt x="236" y="354"/>
                    </a:cubicBezTo>
                    <a:cubicBezTo>
                      <a:pt x="229" y="354"/>
                      <a:pt x="229" y="354"/>
                      <a:pt x="229" y="354"/>
                    </a:cubicBezTo>
                    <a:moveTo>
                      <a:pt x="244" y="354"/>
                    </a:moveTo>
                    <a:cubicBezTo>
                      <a:pt x="244" y="347"/>
                      <a:pt x="244" y="347"/>
                      <a:pt x="244" y="347"/>
                    </a:cubicBezTo>
                    <a:cubicBezTo>
                      <a:pt x="251" y="347"/>
                      <a:pt x="251" y="347"/>
                      <a:pt x="251" y="347"/>
                    </a:cubicBezTo>
                    <a:cubicBezTo>
                      <a:pt x="251" y="354"/>
                      <a:pt x="251" y="354"/>
                      <a:pt x="251" y="354"/>
                    </a:cubicBezTo>
                    <a:cubicBezTo>
                      <a:pt x="244" y="354"/>
                      <a:pt x="244" y="354"/>
                      <a:pt x="244" y="354"/>
                    </a:cubicBezTo>
                    <a:moveTo>
                      <a:pt x="258" y="354"/>
                    </a:moveTo>
                    <a:cubicBezTo>
                      <a:pt x="258" y="347"/>
                      <a:pt x="258" y="347"/>
                      <a:pt x="258" y="347"/>
                    </a:cubicBezTo>
                    <a:cubicBezTo>
                      <a:pt x="265" y="347"/>
                      <a:pt x="265" y="347"/>
                      <a:pt x="265" y="347"/>
                    </a:cubicBezTo>
                    <a:cubicBezTo>
                      <a:pt x="265" y="354"/>
                      <a:pt x="265" y="354"/>
                      <a:pt x="265" y="354"/>
                    </a:cubicBezTo>
                    <a:cubicBezTo>
                      <a:pt x="258" y="354"/>
                      <a:pt x="258" y="354"/>
                      <a:pt x="258" y="354"/>
                    </a:cubicBezTo>
                    <a:moveTo>
                      <a:pt x="273" y="354"/>
                    </a:moveTo>
                    <a:cubicBezTo>
                      <a:pt x="273" y="347"/>
                      <a:pt x="273" y="347"/>
                      <a:pt x="273" y="347"/>
                    </a:cubicBezTo>
                    <a:cubicBezTo>
                      <a:pt x="280" y="347"/>
                      <a:pt x="280" y="347"/>
                      <a:pt x="280" y="347"/>
                    </a:cubicBezTo>
                    <a:cubicBezTo>
                      <a:pt x="280" y="354"/>
                      <a:pt x="280" y="354"/>
                      <a:pt x="280" y="354"/>
                    </a:cubicBezTo>
                    <a:cubicBezTo>
                      <a:pt x="273" y="354"/>
                      <a:pt x="273" y="354"/>
                      <a:pt x="273" y="354"/>
                    </a:cubicBezTo>
                    <a:moveTo>
                      <a:pt x="288" y="354"/>
                    </a:moveTo>
                    <a:cubicBezTo>
                      <a:pt x="288" y="347"/>
                      <a:pt x="288" y="347"/>
                      <a:pt x="288" y="347"/>
                    </a:cubicBezTo>
                    <a:cubicBezTo>
                      <a:pt x="295" y="347"/>
                      <a:pt x="295" y="347"/>
                      <a:pt x="295" y="347"/>
                    </a:cubicBezTo>
                    <a:cubicBezTo>
                      <a:pt x="295" y="354"/>
                      <a:pt x="295" y="354"/>
                      <a:pt x="295" y="354"/>
                    </a:cubicBezTo>
                    <a:cubicBezTo>
                      <a:pt x="288" y="354"/>
                      <a:pt x="288" y="354"/>
                      <a:pt x="288" y="354"/>
                    </a:cubicBezTo>
                    <a:moveTo>
                      <a:pt x="303" y="354"/>
                    </a:moveTo>
                    <a:cubicBezTo>
                      <a:pt x="303" y="347"/>
                      <a:pt x="303" y="347"/>
                      <a:pt x="303" y="347"/>
                    </a:cubicBezTo>
                    <a:cubicBezTo>
                      <a:pt x="310" y="347"/>
                      <a:pt x="310" y="347"/>
                      <a:pt x="310" y="347"/>
                    </a:cubicBezTo>
                    <a:cubicBezTo>
                      <a:pt x="310" y="354"/>
                      <a:pt x="310" y="354"/>
                      <a:pt x="310" y="354"/>
                    </a:cubicBezTo>
                    <a:cubicBezTo>
                      <a:pt x="303" y="354"/>
                      <a:pt x="303" y="354"/>
                      <a:pt x="303" y="354"/>
                    </a:cubicBezTo>
                    <a:moveTo>
                      <a:pt x="67" y="340"/>
                    </a:moveTo>
                    <a:cubicBezTo>
                      <a:pt x="67" y="333"/>
                      <a:pt x="67" y="333"/>
                      <a:pt x="67" y="333"/>
                    </a:cubicBezTo>
                    <a:cubicBezTo>
                      <a:pt x="74" y="333"/>
                      <a:pt x="74" y="333"/>
                      <a:pt x="74" y="333"/>
                    </a:cubicBezTo>
                    <a:cubicBezTo>
                      <a:pt x="74" y="340"/>
                      <a:pt x="74" y="340"/>
                      <a:pt x="74" y="340"/>
                    </a:cubicBezTo>
                    <a:cubicBezTo>
                      <a:pt x="67" y="340"/>
                      <a:pt x="67" y="340"/>
                      <a:pt x="67" y="340"/>
                    </a:cubicBezTo>
                    <a:moveTo>
                      <a:pt x="81" y="340"/>
                    </a:moveTo>
                    <a:cubicBezTo>
                      <a:pt x="81" y="333"/>
                      <a:pt x="81" y="333"/>
                      <a:pt x="81" y="333"/>
                    </a:cubicBezTo>
                    <a:cubicBezTo>
                      <a:pt x="88" y="333"/>
                      <a:pt x="88" y="333"/>
                      <a:pt x="88" y="333"/>
                    </a:cubicBezTo>
                    <a:cubicBezTo>
                      <a:pt x="88" y="340"/>
                      <a:pt x="88" y="340"/>
                      <a:pt x="88" y="340"/>
                    </a:cubicBezTo>
                    <a:cubicBezTo>
                      <a:pt x="81" y="340"/>
                      <a:pt x="81" y="340"/>
                      <a:pt x="81" y="340"/>
                    </a:cubicBezTo>
                    <a:moveTo>
                      <a:pt x="96" y="340"/>
                    </a:moveTo>
                    <a:cubicBezTo>
                      <a:pt x="96" y="333"/>
                      <a:pt x="96" y="333"/>
                      <a:pt x="96" y="333"/>
                    </a:cubicBezTo>
                    <a:cubicBezTo>
                      <a:pt x="103" y="333"/>
                      <a:pt x="103" y="333"/>
                      <a:pt x="103" y="333"/>
                    </a:cubicBezTo>
                    <a:cubicBezTo>
                      <a:pt x="103" y="340"/>
                      <a:pt x="103" y="340"/>
                      <a:pt x="103" y="340"/>
                    </a:cubicBezTo>
                    <a:cubicBezTo>
                      <a:pt x="96" y="340"/>
                      <a:pt x="96" y="340"/>
                      <a:pt x="96" y="340"/>
                    </a:cubicBezTo>
                    <a:moveTo>
                      <a:pt x="111" y="340"/>
                    </a:moveTo>
                    <a:cubicBezTo>
                      <a:pt x="111" y="333"/>
                      <a:pt x="111" y="333"/>
                      <a:pt x="111" y="333"/>
                    </a:cubicBezTo>
                    <a:cubicBezTo>
                      <a:pt x="118" y="333"/>
                      <a:pt x="118" y="333"/>
                      <a:pt x="118" y="333"/>
                    </a:cubicBezTo>
                    <a:cubicBezTo>
                      <a:pt x="118" y="340"/>
                      <a:pt x="118" y="340"/>
                      <a:pt x="118" y="340"/>
                    </a:cubicBezTo>
                    <a:cubicBezTo>
                      <a:pt x="111" y="340"/>
                      <a:pt x="111" y="340"/>
                      <a:pt x="111" y="340"/>
                    </a:cubicBezTo>
                    <a:moveTo>
                      <a:pt x="126" y="340"/>
                    </a:moveTo>
                    <a:cubicBezTo>
                      <a:pt x="126" y="333"/>
                      <a:pt x="126" y="333"/>
                      <a:pt x="126" y="333"/>
                    </a:cubicBezTo>
                    <a:cubicBezTo>
                      <a:pt x="133" y="333"/>
                      <a:pt x="133" y="333"/>
                      <a:pt x="133" y="333"/>
                    </a:cubicBezTo>
                    <a:cubicBezTo>
                      <a:pt x="133" y="340"/>
                      <a:pt x="133" y="340"/>
                      <a:pt x="133" y="340"/>
                    </a:cubicBezTo>
                    <a:cubicBezTo>
                      <a:pt x="126" y="340"/>
                      <a:pt x="126" y="340"/>
                      <a:pt x="126" y="340"/>
                    </a:cubicBezTo>
                    <a:moveTo>
                      <a:pt x="140" y="340"/>
                    </a:moveTo>
                    <a:cubicBezTo>
                      <a:pt x="140" y="333"/>
                      <a:pt x="140" y="333"/>
                      <a:pt x="140" y="333"/>
                    </a:cubicBezTo>
                    <a:cubicBezTo>
                      <a:pt x="147" y="333"/>
                      <a:pt x="147" y="333"/>
                      <a:pt x="147" y="333"/>
                    </a:cubicBezTo>
                    <a:cubicBezTo>
                      <a:pt x="147" y="340"/>
                      <a:pt x="147" y="340"/>
                      <a:pt x="147" y="340"/>
                    </a:cubicBezTo>
                    <a:cubicBezTo>
                      <a:pt x="140" y="340"/>
                      <a:pt x="140" y="340"/>
                      <a:pt x="140" y="340"/>
                    </a:cubicBezTo>
                    <a:moveTo>
                      <a:pt x="155" y="340"/>
                    </a:moveTo>
                    <a:cubicBezTo>
                      <a:pt x="155" y="333"/>
                      <a:pt x="155" y="333"/>
                      <a:pt x="155" y="333"/>
                    </a:cubicBezTo>
                    <a:cubicBezTo>
                      <a:pt x="162" y="333"/>
                      <a:pt x="162" y="333"/>
                      <a:pt x="162" y="333"/>
                    </a:cubicBezTo>
                    <a:cubicBezTo>
                      <a:pt x="162" y="340"/>
                      <a:pt x="162" y="340"/>
                      <a:pt x="162" y="340"/>
                    </a:cubicBezTo>
                    <a:cubicBezTo>
                      <a:pt x="155" y="340"/>
                      <a:pt x="155" y="340"/>
                      <a:pt x="155" y="340"/>
                    </a:cubicBezTo>
                    <a:moveTo>
                      <a:pt x="170" y="340"/>
                    </a:moveTo>
                    <a:cubicBezTo>
                      <a:pt x="170" y="333"/>
                      <a:pt x="170" y="333"/>
                      <a:pt x="170" y="333"/>
                    </a:cubicBezTo>
                    <a:cubicBezTo>
                      <a:pt x="177" y="333"/>
                      <a:pt x="177" y="333"/>
                      <a:pt x="177" y="333"/>
                    </a:cubicBezTo>
                    <a:cubicBezTo>
                      <a:pt x="177" y="340"/>
                      <a:pt x="177" y="340"/>
                      <a:pt x="177" y="340"/>
                    </a:cubicBezTo>
                    <a:cubicBezTo>
                      <a:pt x="170" y="340"/>
                      <a:pt x="170" y="340"/>
                      <a:pt x="170" y="340"/>
                    </a:cubicBezTo>
                    <a:moveTo>
                      <a:pt x="185" y="340"/>
                    </a:moveTo>
                    <a:cubicBezTo>
                      <a:pt x="185" y="333"/>
                      <a:pt x="185" y="333"/>
                      <a:pt x="185" y="333"/>
                    </a:cubicBezTo>
                    <a:cubicBezTo>
                      <a:pt x="192" y="333"/>
                      <a:pt x="192" y="333"/>
                      <a:pt x="192" y="333"/>
                    </a:cubicBezTo>
                    <a:cubicBezTo>
                      <a:pt x="192" y="340"/>
                      <a:pt x="192" y="340"/>
                      <a:pt x="192" y="340"/>
                    </a:cubicBezTo>
                    <a:cubicBezTo>
                      <a:pt x="185" y="340"/>
                      <a:pt x="185" y="340"/>
                      <a:pt x="185" y="340"/>
                    </a:cubicBezTo>
                    <a:moveTo>
                      <a:pt x="199" y="340"/>
                    </a:moveTo>
                    <a:cubicBezTo>
                      <a:pt x="199" y="333"/>
                      <a:pt x="199" y="333"/>
                      <a:pt x="199" y="333"/>
                    </a:cubicBezTo>
                    <a:cubicBezTo>
                      <a:pt x="206" y="333"/>
                      <a:pt x="206" y="333"/>
                      <a:pt x="206" y="333"/>
                    </a:cubicBezTo>
                    <a:cubicBezTo>
                      <a:pt x="206" y="340"/>
                      <a:pt x="206" y="340"/>
                      <a:pt x="206" y="340"/>
                    </a:cubicBezTo>
                    <a:cubicBezTo>
                      <a:pt x="199" y="340"/>
                      <a:pt x="199" y="340"/>
                      <a:pt x="199" y="340"/>
                    </a:cubicBezTo>
                    <a:moveTo>
                      <a:pt x="214" y="340"/>
                    </a:moveTo>
                    <a:cubicBezTo>
                      <a:pt x="214" y="333"/>
                      <a:pt x="214" y="333"/>
                      <a:pt x="214" y="333"/>
                    </a:cubicBezTo>
                    <a:cubicBezTo>
                      <a:pt x="221" y="333"/>
                      <a:pt x="221" y="333"/>
                      <a:pt x="221" y="333"/>
                    </a:cubicBezTo>
                    <a:cubicBezTo>
                      <a:pt x="221" y="340"/>
                      <a:pt x="221" y="340"/>
                      <a:pt x="221" y="340"/>
                    </a:cubicBezTo>
                    <a:cubicBezTo>
                      <a:pt x="214" y="340"/>
                      <a:pt x="214" y="340"/>
                      <a:pt x="214" y="340"/>
                    </a:cubicBezTo>
                    <a:moveTo>
                      <a:pt x="229" y="340"/>
                    </a:moveTo>
                    <a:cubicBezTo>
                      <a:pt x="229" y="333"/>
                      <a:pt x="229" y="333"/>
                      <a:pt x="229" y="333"/>
                    </a:cubicBezTo>
                    <a:cubicBezTo>
                      <a:pt x="236" y="333"/>
                      <a:pt x="236" y="333"/>
                      <a:pt x="236" y="333"/>
                    </a:cubicBezTo>
                    <a:cubicBezTo>
                      <a:pt x="236" y="340"/>
                      <a:pt x="236" y="340"/>
                      <a:pt x="236" y="340"/>
                    </a:cubicBezTo>
                    <a:cubicBezTo>
                      <a:pt x="229" y="340"/>
                      <a:pt x="229" y="340"/>
                      <a:pt x="229" y="340"/>
                    </a:cubicBezTo>
                    <a:moveTo>
                      <a:pt x="244" y="340"/>
                    </a:moveTo>
                    <a:cubicBezTo>
                      <a:pt x="244" y="333"/>
                      <a:pt x="244" y="333"/>
                      <a:pt x="244" y="333"/>
                    </a:cubicBezTo>
                    <a:cubicBezTo>
                      <a:pt x="251" y="333"/>
                      <a:pt x="251" y="333"/>
                      <a:pt x="251" y="333"/>
                    </a:cubicBezTo>
                    <a:cubicBezTo>
                      <a:pt x="251" y="340"/>
                      <a:pt x="251" y="340"/>
                      <a:pt x="251" y="340"/>
                    </a:cubicBezTo>
                    <a:cubicBezTo>
                      <a:pt x="244" y="340"/>
                      <a:pt x="244" y="340"/>
                      <a:pt x="244" y="340"/>
                    </a:cubicBezTo>
                    <a:moveTo>
                      <a:pt x="258" y="340"/>
                    </a:moveTo>
                    <a:cubicBezTo>
                      <a:pt x="258" y="333"/>
                      <a:pt x="258" y="333"/>
                      <a:pt x="258" y="333"/>
                    </a:cubicBezTo>
                    <a:cubicBezTo>
                      <a:pt x="265" y="333"/>
                      <a:pt x="265" y="333"/>
                      <a:pt x="265" y="333"/>
                    </a:cubicBezTo>
                    <a:cubicBezTo>
                      <a:pt x="265" y="340"/>
                      <a:pt x="265" y="340"/>
                      <a:pt x="265" y="340"/>
                    </a:cubicBezTo>
                    <a:cubicBezTo>
                      <a:pt x="258" y="340"/>
                      <a:pt x="258" y="340"/>
                      <a:pt x="258" y="340"/>
                    </a:cubicBezTo>
                    <a:moveTo>
                      <a:pt x="273" y="340"/>
                    </a:moveTo>
                    <a:cubicBezTo>
                      <a:pt x="273" y="333"/>
                      <a:pt x="273" y="333"/>
                      <a:pt x="273" y="333"/>
                    </a:cubicBezTo>
                    <a:cubicBezTo>
                      <a:pt x="280" y="333"/>
                      <a:pt x="280" y="333"/>
                      <a:pt x="280" y="333"/>
                    </a:cubicBezTo>
                    <a:cubicBezTo>
                      <a:pt x="280" y="340"/>
                      <a:pt x="280" y="340"/>
                      <a:pt x="280" y="340"/>
                    </a:cubicBezTo>
                    <a:cubicBezTo>
                      <a:pt x="273" y="340"/>
                      <a:pt x="273" y="340"/>
                      <a:pt x="273" y="340"/>
                    </a:cubicBezTo>
                    <a:moveTo>
                      <a:pt x="288" y="340"/>
                    </a:moveTo>
                    <a:cubicBezTo>
                      <a:pt x="288" y="333"/>
                      <a:pt x="288" y="333"/>
                      <a:pt x="288" y="333"/>
                    </a:cubicBezTo>
                    <a:cubicBezTo>
                      <a:pt x="295" y="333"/>
                      <a:pt x="295" y="333"/>
                      <a:pt x="295" y="333"/>
                    </a:cubicBezTo>
                    <a:cubicBezTo>
                      <a:pt x="295" y="340"/>
                      <a:pt x="295" y="340"/>
                      <a:pt x="295" y="340"/>
                    </a:cubicBezTo>
                    <a:cubicBezTo>
                      <a:pt x="288" y="340"/>
                      <a:pt x="288" y="340"/>
                      <a:pt x="288" y="340"/>
                    </a:cubicBezTo>
                    <a:moveTo>
                      <a:pt x="303" y="340"/>
                    </a:moveTo>
                    <a:cubicBezTo>
                      <a:pt x="303" y="333"/>
                      <a:pt x="303" y="333"/>
                      <a:pt x="303" y="333"/>
                    </a:cubicBezTo>
                    <a:cubicBezTo>
                      <a:pt x="310" y="333"/>
                      <a:pt x="310" y="333"/>
                      <a:pt x="310" y="333"/>
                    </a:cubicBezTo>
                    <a:cubicBezTo>
                      <a:pt x="310" y="340"/>
                      <a:pt x="310" y="340"/>
                      <a:pt x="310" y="340"/>
                    </a:cubicBezTo>
                    <a:cubicBezTo>
                      <a:pt x="303" y="340"/>
                      <a:pt x="303" y="340"/>
                      <a:pt x="303" y="340"/>
                    </a:cubicBezTo>
                    <a:moveTo>
                      <a:pt x="317" y="340"/>
                    </a:moveTo>
                    <a:cubicBezTo>
                      <a:pt x="317" y="333"/>
                      <a:pt x="317" y="333"/>
                      <a:pt x="317" y="333"/>
                    </a:cubicBezTo>
                    <a:cubicBezTo>
                      <a:pt x="324" y="333"/>
                      <a:pt x="324" y="333"/>
                      <a:pt x="324" y="333"/>
                    </a:cubicBezTo>
                    <a:cubicBezTo>
                      <a:pt x="324" y="340"/>
                      <a:pt x="324" y="340"/>
                      <a:pt x="324" y="340"/>
                    </a:cubicBezTo>
                    <a:cubicBezTo>
                      <a:pt x="317" y="340"/>
                      <a:pt x="317" y="340"/>
                      <a:pt x="317" y="340"/>
                    </a:cubicBezTo>
                    <a:moveTo>
                      <a:pt x="52" y="325"/>
                    </a:moveTo>
                    <a:cubicBezTo>
                      <a:pt x="52" y="318"/>
                      <a:pt x="52" y="318"/>
                      <a:pt x="52" y="318"/>
                    </a:cubicBezTo>
                    <a:cubicBezTo>
                      <a:pt x="59" y="318"/>
                      <a:pt x="59" y="318"/>
                      <a:pt x="59" y="318"/>
                    </a:cubicBezTo>
                    <a:cubicBezTo>
                      <a:pt x="59" y="325"/>
                      <a:pt x="59" y="325"/>
                      <a:pt x="59" y="325"/>
                    </a:cubicBezTo>
                    <a:cubicBezTo>
                      <a:pt x="52" y="325"/>
                      <a:pt x="52" y="325"/>
                      <a:pt x="52" y="325"/>
                    </a:cubicBezTo>
                    <a:moveTo>
                      <a:pt x="67" y="325"/>
                    </a:moveTo>
                    <a:cubicBezTo>
                      <a:pt x="67" y="318"/>
                      <a:pt x="67" y="318"/>
                      <a:pt x="67" y="318"/>
                    </a:cubicBezTo>
                    <a:cubicBezTo>
                      <a:pt x="74" y="318"/>
                      <a:pt x="74" y="318"/>
                      <a:pt x="74" y="318"/>
                    </a:cubicBezTo>
                    <a:cubicBezTo>
                      <a:pt x="74" y="325"/>
                      <a:pt x="74" y="325"/>
                      <a:pt x="74" y="325"/>
                    </a:cubicBezTo>
                    <a:cubicBezTo>
                      <a:pt x="67" y="325"/>
                      <a:pt x="67" y="325"/>
                      <a:pt x="67" y="325"/>
                    </a:cubicBezTo>
                    <a:moveTo>
                      <a:pt x="81" y="325"/>
                    </a:moveTo>
                    <a:cubicBezTo>
                      <a:pt x="81" y="318"/>
                      <a:pt x="81" y="318"/>
                      <a:pt x="81" y="318"/>
                    </a:cubicBezTo>
                    <a:cubicBezTo>
                      <a:pt x="88" y="318"/>
                      <a:pt x="88" y="318"/>
                      <a:pt x="88" y="318"/>
                    </a:cubicBezTo>
                    <a:cubicBezTo>
                      <a:pt x="88" y="325"/>
                      <a:pt x="88" y="325"/>
                      <a:pt x="88" y="325"/>
                    </a:cubicBezTo>
                    <a:cubicBezTo>
                      <a:pt x="81" y="325"/>
                      <a:pt x="81" y="325"/>
                      <a:pt x="81" y="325"/>
                    </a:cubicBezTo>
                    <a:moveTo>
                      <a:pt x="96" y="325"/>
                    </a:moveTo>
                    <a:cubicBezTo>
                      <a:pt x="96" y="318"/>
                      <a:pt x="96" y="318"/>
                      <a:pt x="96" y="318"/>
                    </a:cubicBezTo>
                    <a:cubicBezTo>
                      <a:pt x="103" y="318"/>
                      <a:pt x="103" y="318"/>
                      <a:pt x="103" y="318"/>
                    </a:cubicBezTo>
                    <a:cubicBezTo>
                      <a:pt x="103" y="325"/>
                      <a:pt x="103" y="325"/>
                      <a:pt x="103" y="325"/>
                    </a:cubicBezTo>
                    <a:cubicBezTo>
                      <a:pt x="96" y="325"/>
                      <a:pt x="96" y="325"/>
                      <a:pt x="96" y="325"/>
                    </a:cubicBezTo>
                    <a:moveTo>
                      <a:pt x="111" y="325"/>
                    </a:moveTo>
                    <a:cubicBezTo>
                      <a:pt x="111" y="318"/>
                      <a:pt x="111" y="318"/>
                      <a:pt x="111" y="318"/>
                    </a:cubicBezTo>
                    <a:cubicBezTo>
                      <a:pt x="118" y="318"/>
                      <a:pt x="118" y="318"/>
                      <a:pt x="118" y="318"/>
                    </a:cubicBezTo>
                    <a:cubicBezTo>
                      <a:pt x="118" y="325"/>
                      <a:pt x="118" y="325"/>
                      <a:pt x="118" y="325"/>
                    </a:cubicBezTo>
                    <a:cubicBezTo>
                      <a:pt x="111" y="325"/>
                      <a:pt x="111" y="325"/>
                      <a:pt x="111" y="325"/>
                    </a:cubicBezTo>
                    <a:moveTo>
                      <a:pt x="126" y="325"/>
                    </a:moveTo>
                    <a:cubicBezTo>
                      <a:pt x="126" y="318"/>
                      <a:pt x="126" y="318"/>
                      <a:pt x="126" y="318"/>
                    </a:cubicBezTo>
                    <a:cubicBezTo>
                      <a:pt x="133" y="318"/>
                      <a:pt x="133" y="318"/>
                      <a:pt x="133" y="318"/>
                    </a:cubicBezTo>
                    <a:cubicBezTo>
                      <a:pt x="133" y="325"/>
                      <a:pt x="133" y="325"/>
                      <a:pt x="133" y="325"/>
                    </a:cubicBezTo>
                    <a:cubicBezTo>
                      <a:pt x="126" y="325"/>
                      <a:pt x="126" y="325"/>
                      <a:pt x="126" y="325"/>
                    </a:cubicBezTo>
                    <a:moveTo>
                      <a:pt x="140" y="325"/>
                    </a:moveTo>
                    <a:cubicBezTo>
                      <a:pt x="140" y="318"/>
                      <a:pt x="140" y="318"/>
                      <a:pt x="140" y="318"/>
                    </a:cubicBezTo>
                    <a:cubicBezTo>
                      <a:pt x="147" y="318"/>
                      <a:pt x="147" y="318"/>
                      <a:pt x="147" y="318"/>
                    </a:cubicBezTo>
                    <a:cubicBezTo>
                      <a:pt x="147" y="325"/>
                      <a:pt x="147" y="325"/>
                      <a:pt x="147" y="325"/>
                    </a:cubicBezTo>
                    <a:cubicBezTo>
                      <a:pt x="140" y="325"/>
                      <a:pt x="140" y="325"/>
                      <a:pt x="140" y="325"/>
                    </a:cubicBezTo>
                    <a:moveTo>
                      <a:pt x="155" y="325"/>
                    </a:moveTo>
                    <a:cubicBezTo>
                      <a:pt x="155" y="318"/>
                      <a:pt x="155" y="318"/>
                      <a:pt x="155" y="318"/>
                    </a:cubicBezTo>
                    <a:cubicBezTo>
                      <a:pt x="162" y="318"/>
                      <a:pt x="162" y="318"/>
                      <a:pt x="162" y="318"/>
                    </a:cubicBezTo>
                    <a:cubicBezTo>
                      <a:pt x="162" y="325"/>
                      <a:pt x="162" y="325"/>
                      <a:pt x="162" y="325"/>
                    </a:cubicBezTo>
                    <a:cubicBezTo>
                      <a:pt x="155" y="325"/>
                      <a:pt x="155" y="325"/>
                      <a:pt x="155" y="325"/>
                    </a:cubicBezTo>
                    <a:moveTo>
                      <a:pt x="170" y="325"/>
                    </a:moveTo>
                    <a:cubicBezTo>
                      <a:pt x="170" y="318"/>
                      <a:pt x="170" y="318"/>
                      <a:pt x="170" y="318"/>
                    </a:cubicBezTo>
                    <a:cubicBezTo>
                      <a:pt x="177" y="318"/>
                      <a:pt x="177" y="318"/>
                      <a:pt x="177" y="318"/>
                    </a:cubicBezTo>
                    <a:cubicBezTo>
                      <a:pt x="177" y="325"/>
                      <a:pt x="177" y="325"/>
                      <a:pt x="177" y="325"/>
                    </a:cubicBezTo>
                    <a:cubicBezTo>
                      <a:pt x="170" y="325"/>
                      <a:pt x="170" y="325"/>
                      <a:pt x="170" y="325"/>
                    </a:cubicBezTo>
                    <a:moveTo>
                      <a:pt x="185" y="325"/>
                    </a:moveTo>
                    <a:cubicBezTo>
                      <a:pt x="185" y="318"/>
                      <a:pt x="185" y="318"/>
                      <a:pt x="185" y="318"/>
                    </a:cubicBezTo>
                    <a:cubicBezTo>
                      <a:pt x="192" y="318"/>
                      <a:pt x="192" y="318"/>
                      <a:pt x="192" y="318"/>
                    </a:cubicBezTo>
                    <a:cubicBezTo>
                      <a:pt x="192" y="325"/>
                      <a:pt x="192" y="325"/>
                      <a:pt x="192" y="325"/>
                    </a:cubicBezTo>
                    <a:cubicBezTo>
                      <a:pt x="185" y="325"/>
                      <a:pt x="185" y="325"/>
                      <a:pt x="185" y="325"/>
                    </a:cubicBezTo>
                    <a:moveTo>
                      <a:pt x="199" y="325"/>
                    </a:moveTo>
                    <a:cubicBezTo>
                      <a:pt x="199" y="318"/>
                      <a:pt x="199" y="318"/>
                      <a:pt x="199" y="318"/>
                    </a:cubicBezTo>
                    <a:cubicBezTo>
                      <a:pt x="206" y="318"/>
                      <a:pt x="206" y="318"/>
                      <a:pt x="206" y="318"/>
                    </a:cubicBezTo>
                    <a:cubicBezTo>
                      <a:pt x="206" y="325"/>
                      <a:pt x="206" y="325"/>
                      <a:pt x="206" y="325"/>
                    </a:cubicBezTo>
                    <a:cubicBezTo>
                      <a:pt x="199" y="325"/>
                      <a:pt x="199" y="325"/>
                      <a:pt x="199" y="325"/>
                    </a:cubicBezTo>
                    <a:moveTo>
                      <a:pt x="214" y="325"/>
                    </a:moveTo>
                    <a:cubicBezTo>
                      <a:pt x="214" y="318"/>
                      <a:pt x="214" y="318"/>
                      <a:pt x="214" y="318"/>
                    </a:cubicBezTo>
                    <a:cubicBezTo>
                      <a:pt x="221" y="318"/>
                      <a:pt x="221" y="318"/>
                      <a:pt x="221" y="318"/>
                    </a:cubicBezTo>
                    <a:cubicBezTo>
                      <a:pt x="221" y="325"/>
                      <a:pt x="221" y="325"/>
                      <a:pt x="221" y="325"/>
                    </a:cubicBezTo>
                    <a:cubicBezTo>
                      <a:pt x="214" y="325"/>
                      <a:pt x="214" y="325"/>
                      <a:pt x="214" y="325"/>
                    </a:cubicBezTo>
                    <a:moveTo>
                      <a:pt x="229" y="325"/>
                    </a:moveTo>
                    <a:cubicBezTo>
                      <a:pt x="229" y="318"/>
                      <a:pt x="229" y="318"/>
                      <a:pt x="229" y="318"/>
                    </a:cubicBezTo>
                    <a:cubicBezTo>
                      <a:pt x="236" y="318"/>
                      <a:pt x="236" y="318"/>
                      <a:pt x="236" y="318"/>
                    </a:cubicBezTo>
                    <a:cubicBezTo>
                      <a:pt x="236" y="325"/>
                      <a:pt x="236" y="325"/>
                      <a:pt x="236" y="325"/>
                    </a:cubicBezTo>
                    <a:cubicBezTo>
                      <a:pt x="229" y="325"/>
                      <a:pt x="229" y="325"/>
                      <a:pt x="229" y="325"/>
                    </a:cubicBezTo>
                    <a:moveTo>
                      <a:pt x="244" y="325"/>
                    </a:moveTo>
                    <a:cubicBezTo>
                      <a:pt x="244" y="318"/>
                      <a:pt x="244" y="318"/>
                      <a:pt x="244" y="318"/>
                    </a:cubicBezTo>
                    <a:cubicBezTo>
                      <a:pt x="251" y="318"/>
                      <a:pt x="251" y="318"/>
                      <a:pt x="251" y="318"/>
                    </a:cubicBezTo>
                    <a:cubicBezTo>
                      <a:pt x="251" y="325"/>
                      <a:pt x="251" y="325"/>
                      <a:pt x="251" y="325"/>
                    </a:cubicBezTo>
                    <a:cubicBezTo>
                      <a:pt x="244" y="325"/>
                      <a:pt x="244" y="325"/>
                      <a:pt x="244" y="325"/>
                    </a:cubicBezTo>
                    <a:moveTo>
                      <a:pt x="258" y="325"/>
                    </a:moveTo>
                    <a:cubicBezTo>
                      <a:pt x="258" y="318"/>
                      <a:pt x="258" y="318"/>
                      <a:pt x="258" y="318"/>
                    </a:cubicBezTo>
                    <a:cubicBezTo>
                      <a:pt x="265" y="318"/>
                      <a:pt x="265" y="318"/>
                      <a:pt x="265" y="318"/>
                    </a:cubicBezTo>
                    <a:cubicBezTo>
                      <a:pt x="265" y="325"/>
                      <a:pt x="265" y="325"/>
                      <a:pt x="265" y="325"/>
                    </a:cubicBezTo>
                    <a:cubicBezTo>
                      <a:pt x="258" y="325"/>
                      <a:pt x="258" y="325"/>
                      <a:pt x="258" y="325"/>
                    </a:cubicBezTo>
                    <a:moveTo>
                      <a:pt x="273" y="325"/>
                    </a:moveTo>
                    <a:cubicBezTo>
                      <a:pt x="273" y="318"/>
                      <a:pt x="273" y="318"/>
                      <a:pt x="273" y="318"/>
                    </a:cubicBezTo>
                    <a:cubicBezTo>
                      <a:pt x="280" y="318"/>
                      <a:pt x="280" y="318"/>
                      <a:pt x="280" y="318"/>
                    </a:cubicBezTo>
                    <a:cubicBezTo>
                      <a:pt x="280" y="325"/>
                      <a:pt x="280" y="325"/>
                      <a:pt x="280" y="325"/>
                    </a:cubicBezTo>
                    <a:cubicBezTo>
                      <a:pt x="273" y="325"/>
                      <a:pt x="273" y="325"/>
                      <a:pt x="273" y="325"/>
                    </a:cubicBezTo>
                    <a:moveTo>
                      <a:pt x="288" y="325"/>
                    </a:moveTo>
                    <a:cubicBezTo>
                      <a:pt x="288" y="318"/>
                      <a:pt x="288" y="318"/>
                      <a:pt x="288" y="318"/>
                    </a:cubicBezTo>
                    <a:cubicBezTo>
                      <a:pt x="295" y="318"/>
                      <a:pt x="295" y="318"/>
                      <a:pt x="295" y="318"/>
                    </a:cubicBezTo>
                    <a:cubicBezTo>
                      <a:pt x="295" y="325"/>
                      <a:pt x="295" y="325"/>
                      <a:pt x="295" y="325"/>
                    </a:cubicBezTo>
                    <a:cubicBezTo>
                      <a:pt x="288" y="325"/>
                      <a:pt x="288" y="325"/>
                      <a:pt x="288" y="325"/>
                    </a:cubicBezTo>
                    <a:moveTo>
                      <a:pt x="303" y="325"/>
                    </a:moveTo>
                    <a:cubicBezTo>
                      <a:pt x="303" y="318"/>
                      <a:pt x="303" y="318"/>
                      <a:pt x="303" y="318"/>
                    </a:cubicBezTo>
                    <a:cubicBezTo>
                      <a:pt x="310" y="318"/>
                      <a:pt x="310" y="318"/>
                      <a:pt x="310" y="318"/>
                    </a:cubicBezTo>
                    <a:cubicBezTo>
                      <a:pt x="310" y="325"/>
                      <a:pt x="310" y="325"/>
                      <a:pt x="310" y="325"/>
                    </a:cubicBezTo>
                    <a:cubicBezTo>
                      <a:pt x="303" y="325"/>
                      <a:pt x="303" y="325"/>
                      <a:pt x="303" y="325"/>
                    </a:cubicBezTo>
                    <a:moveTo>
                      <a:pt x="317" y="325"/>
                    </a:moveTo>
                    <a:cubicBezTo>
                      <a:pt x="317" y="318"/>
                      <a:pt x="317" y="318"/>
                      <a:pt x="317" y="318"/>
                    </a:cubicBezTo>
                    <a:cubicBezTo>
                      <a:pt x="324" y="318"/>
                      <a:pt x="324" y="318"/>
                      <a:pt x="324" y="318"/>
                    </a:cubicBezTo>
                    <a:cubicBezTo>
                      <a:pt x="324" y="325"/>
                      <a:pt x="324" y="325"/>
                      <a:pt x="324" y="325"/>
                    </a:cubicBezTo>
                    <a:cubicBezTo>
                      <a:pt x="317" y="325"/>
                      <a:pt x="317" y="325"/>
                      <a:pt x="317" y="325"/>
                    </a:cubicBezTo>
                    <a:moveTo>
                      <a:pt x="332" y="325"/>
                    </a:moveTo>
                    <a:cubicBezTo>
                      <a:pt x="332" y="318"/>
                      <a:pt x="332" y="318"/>
                      <a:pt x="332" y="318"/>
                    </a:cubicBezTo>
                    <a:cubicBezTo>
                      <a:pt x="339" y="318"/>
                      <a:pt x="339" y="318"/>
                      <a:pt x="339" y="318"/>
                    </a:cubicBezTo>
                    <a:cubicBezTo>
                      <a:pt x="339" y="325"/>
                      <a:pt x="339" y="325"/>
                      <a:pt x="339" y="325"/>
                    </a:cubicBezTo>
                    <a:cubicBezTo>
                      <a:pt x="332" y="325"/>
                      <a:pt x="332" y="325"/>
                      <a:pt x="332" y="325"/>
                    </a:cubicBezTo>
                    <a:moveTo>
                      <a:pt x="37" y="310"/>
                    </a:moveTo>
                    <a:cubicBezTo>
                      <a:pt x="37" y="303"/>
                      <a:pt x="37" y="303"/>
                      <a:pt x="37" y="303"/>
                    </a:cubicBezTo>
                    <a:cubicBezTo>
                      <a:pt x="44" y="303"/>
                      <a:pt x="44" y="303"/>
                      <a:pt x="44" y="303"/>
                    </a:cubicBezTo>
                    <a:cubicBezTo>
                      <a:pt x="44" y="310"/>
                      <a:pt x="44" y="310"/>
                      <a:pt x="44" y="310"/>
                    </a:cubicBezTo>
                    <a:cubicBezTo>
                      <a:pt x="37" y="310"/>
                      <a:pt x="37" y="310"/>
                      <a:pt x="37" y="310"/>
                    </a:cubicBezTo>
                    <a:moveTo>
                      <a:pt x="52" y="310"/>
                    </a:moveTo>
                    <a:cubicBezTo>
                      <a:pt x="52" y="303"/>
                      <a:pt x="52" y="303"/>
                      <a:pt x="52" y="303"/>
                    </a:cubicBezTo>
                    <a:cubicBezTo>
                      <a:pt x="59" y="303"/>
                      <a:pt x="59" y="303"/>
                      <a:pt x="59" y="303"/>
                    </a:cubicBezTo>
                    <a:cubicBezTo>
                      <a:pt x="59" y="310"/>
                      <a:pt x="59" y="310"/>
                      <a:pt x="59" y="310"/>
                    </a:cubicBezTo>
                    <a:cubicBezTo>
                      <a:pt x="52" y="310"/>
                      <a:pt x="52" y="310"/>
                      <a:pt x="52" y="310"/>
                    </a:cubicBezTo>
                    <a:moveTo>
                      <a:pt x="67" y="310"/>
                    </a:moveTo>
                    <a:cubicBezTo>
                      <a:pt x="67" y="303"/>
                      <a:pt x="67" y="303"/>
                      <a:pt x="67" y="303"/>
                    </a:cubicBezTo>
                    <a:cubicBezTo>
                      <a:pt x="74" y="303"/>
                      <a:pt x="74" y="303"/>
                      <a:pt x="74" y="303"/>
                    </a:cubicBezTo>
                    <a:cubicBezTo>
                      <a:pt x="74" y="310"/>
                      <a:pt x="74" y="310"/>
                      <a:pt x="74" y="310"/>
                    </a:cubicBezTo>
                    <a:cubicBezTo>
                      <a:pt x="67" y="310"/>
                      <a:pt x="67" y="310"/>
                      <a:pt x="67" y="310"/>
                    </a:cubicBezTo>
                    <a:moveTo>
                      <a:pt x="81" y="310"/>
                    </a:moveTo>
                    <a:cubicBezTo>
                      <a:pt x="81" y="303"/>
                      <a:pt x="81" y="303"/>
                      <a:pt x="81" y="303"/>
                    </a:cubicBezTo>
                    <a:cubicBezTo>
                      <a:pt x="88" y="303"/>
                      <a:pt x="88" y="303"/>
                      <a:pt x="88" y="303"/>
                    </a:cubicBezTo>
                    <a:cubicBezTo>
                      <a:pt x="88" y="310"/>
                      <a:pt x="88" y="310"/>
                      <a:pt x="88" y="310"/>
                    </a:cubicBezTo>
                    <a:cubicBezTo>
                      <a:pt x="81" y="310"/>
                      <a:pt x="81" y="310"/>
                      <a:pt x="81" y="310"/>
                    </a:cubicBezTo>
                    <a:moveTo>
                      <a:pt x="96" y="310"/>
                    </a:moveTo>
                    <a:cubicBezTo>
                      <a:pt x="96" y="303"/>
                      <a:pt x="96" y="303"/>
                      <a:pt x="96" y="303"/>
                    </a:cubicBezTo>
                    <a:cubicBezTo>
                      <a:pt x="103" y="303"/>
                      <a:pt x="103" y="303"/>
                      <a:pt x="103" y="303"/>
                    </a:cubicBezTo>
                    <a:cubicBezTo>
                      <a:pt x="103" y="310"/>
                      <a:pt x="103" y="310"/>
                      <a:pt x="103" y="310"/>
                    </a:cubicBezTo>
                    <a:cubicBezTo>
                      <a:pt x="96" y="310"/>
                      <a:pt x="96" y="310"/>
                      <a:pt x="96" y="310"/>
                    </a:cubicBezTo>
                    <a:moveTo>
                      <a:pt x="111" y="310"/>
                    </a:moveTo>
                    <a:cubicBezTo>
                      <a:pt x="111" y="303"/>
                      <a:pt x="111" y="303"/>
                      <a:pt x="111" y="303"/>
                    </a:cubicBezTo>
                    <a:cubicBezTo>
                      <a:pt x="118" y="303"/>
                      <a:pt x="118" y="303"/>
                      <a:pt x="118" y="303"/>
                    </a:cubicBezTo>
                    <a:cubicBezTo>
                      <a:pt x="118" y="310"/>
                      <a:pt x="118" y="310"/>
                      <a:pt x="118" y="310"/>
                    </a:cubicBezTo>
                    <a:cubicBezTo>
                      <a:pt x="111" y="310"/>
                      <a:pt x="111" y="310"/>
                      <a:pt x="111" y="310"/>
                    </a:cubicBezTo>
                    <a:moveTo>
                      <a:pt x="126" y="310"/>
                    </a:moveTo>
                    <a:cubicBezTo>
                      <a:pt x="126" y="303"/>
                      <a:pt x="126" y="303"/>
                      <a:pt x="126" y="303"/>
                    </a:cubicBezTo>
                    <a:cubicBezTo>
                      <a:pt x="133" y="303"/>
                      <a:pt x="133" y="303"/>
                      <a:pt x="133" y="303"/>
                    </a:cubicBezTo>
                    <a:cubicBezTo>
                      <a:pt x="133" y="310"/>
                      <a:pt x="133" y="310"/>
                      <a:pt x="133" y="310"/>
                    </a:cubicBezTo>
                    <a:cubicBezTo>
                      <a:pt x="126" y="310"/>
                      <a:pt x="126" y="310"/>
                      <a:pt x="126" y="310"/>
                    </a:cubicBezTo>
                    <a:moveTo>
                      <a:pt x="140" y="310"/>
                    </a:moveTo>
                    <a:cubicBezTo>
                      <a:pt x="140" y="303"/>
                      <a:pt x="140" y="303"/>
                      <a:pt x="140" y="303"/>
                    </a:cubicBezTo>
                    <a:cubicBezTo>
                      <a:pt x="147" y="303"/>
                      <a:pt x="147" y="303"/>
                      <a:pt x="147" y="303"/>
                    </a:cubicBezTo>
                    <a:cubicBezTo>
                      <a:pt x="147" y="310"/>
                      <a:pt x="147" y="310"/>
                      <a:pt x="147" y="310"/>
                    </a:cubicBezTo>
                    <a:cubicBezTo>
                      <a:pt x="140" y="310"/>
                      <a:pt x="140" y="310"/>
                      <a:pt x="140" y="310"/>
                    </a:cubicBezTo>
                    <a:moveTo>
                      <a:pt x="155" y="310"/>
                    </a:moveTo>
                    <a:cubicBezTo>
                      <a:pt x="155" y="303"/>
                      <a:pt x="155" y="303"/>
                      <a:pt x="155" y="303"/>
                    </a:cubicBezTo>
                    <a:cubicBezTo>
                      <a:pt x="162" y="303"/>
                      <a:pt x="162" y="303"/>
                      <a:pt x="162" y="303"/>
                    </a:cubicBezTo>
                    <a:cubicBezTo>
                      <a:pt x="162" y="310"/>
                      <a:pt x="162" y="310"/>
                      <a:pt x="162" y="310"/>
                    </a:cubicBezTo>
                    <a:cubicBezTo>
                      <a:pt x="155" y="310"/>
                      <a:pt x="155" y="310"/>
                      <a:pt x="155" y="310"/>
                    </a:cubicBezTo>
                    <a:moveTo>
                      <a:pt x="170" y="310"/>
                    </a:moveTo>
                    <a:cubicBezTo>
                      <a:pt x="170" y="303"/>
                      <a:pt x="170" y="303"/>
                      <a:pt x="170" y="303"/>
                    </a:cubicBezTo>
                    <a:cubicBezTo>
                      <a:pt x="177" y="303"/>
                      <a:pt x="177" y="303"/>
                      <a:pt x="177" y="303"/>
                    </a:cubicBezTo>
                    <a:cubicBezTo>
                      <a:pt x="177" y="310"/>
                      <a:pt x="177" y="310"/>
                      <a:pt x="177" y="310"/>
                    </a:cubicBezTo>
                    <a:cubicBezTo>
                      <a:pt x="170" y="310"/>
                      <a:pt x="170" y="310"/>
                      <a:pt x="170" y="310"/>
                    </a:cubicBezTo>
                    <a:moveTo>
                      <a:pt x="185" y="310"/>
                    </a:moveTo>
                    <a:cubicBezTo>
                      <a:pt x="185" y="303"/>
                      <a:pt x="185" y="303"/>
                      <a:pt x="185" y="303"/>
                    </a:cubicBezTo>
                    <a:cubicBezTo>
                      <a:pt x="192" y="303"/>
                      <a:pt x="192" y="303"/>
                      <a:pt x="192" y="303"/>
                    </a:cubicBezTo>
                    <a:cubicBezTo>
                      <a:pt x="192" y="310"/>
                      <a:pt x="192" y="310"/>
                      <a:pt x="192" y="310"/>
                    </a:cubicBezTo>
                    <a:cubicBezTo>
                      <a:pt x="185" y="310"/>
                      <a:pt x="185" y="310"/>
                      <a:pt x="185" y="310"/>
                    </a:cubicBezTo>
                    <a:moveTo>
                      <a:pt x="199" y="310"/>
                    </a:moveTo>
                    <a:cubicBezTo>
                      <a:pt x="199" y="303"/>
                      <a:pt x="199" y="303"/>
                      <a:pt x="199" y="303"/>
                    </a:cubicBezTo>
                    <a:cubicBezTo>
                      <a:pt x="206" y="303"/>
                      <a:pt x="206" y="303"/>
                      <a:pt x="206" y="303"/>
                    </a:cubicBezTo>
                    <a:cubicBezTo>
                      <a:pt x="206" y="310"/>
                      <a:pt x="206" y="310"/>
                      <a:pt x="206" y="310"/>
                    </a:cubicBezTo>
                    <a:cubicBezTo>
                      <a:pt x="199" y="310"/>
                      <a:pt x="199" y="310"/>
                      <a:pt x="199" y="310"/>
                    </a:cubicBezTo>
                    <a:moveTo>
                      <a:pt x="214" y="310"/>
                    </a:moveTo>
                    <a:cubicBezTo>
                      <a:pt x="214" y="303"/>
                      <a:pt x="214" y="303"/>
                      <a:pt x="214" y="303"/>
                    </a:cubicBezTo>
                    <a:cubicBezTo>
                      <a:pt x="221" y="303"/>
                      <a:pt x="221" y="303"/>
                      <a:pt x="221" y="303"/>
                    </a:cubicBezTo>
                    <a:cubicBezTo>
                      <a:pt x="221" y="310"/>
                      <a:pt x="221" y="310"/>
                      <a:pt x="221" y="310"/>
                    </a:cubicBezTo>
                    <a:cubicBezTo>
                      <a:pt x="214" y="310"/>
                      <a:pt x="214" y="310"/>
                      <a:pt x="214" y="310"/>
                    </a:cubicBezTo>
                    <a:moveTo>
                      <a:pt x="229" y="310"/>
                    </a:moveTo>
                    <a:cubicBezTo>
                      <a:pt x="229" y="303"/>
                      <a:pt x="229" y="303"/>
                      <a:pt x="229" y="303"/>
                    </a:cubicBezTo>
                    <a:cubicBezTo>
                      <a:pt x="236" y="303"/>
                      <a:pt x="236" y="303"/>
                      <a:pt x="236" y="303"/>
                    </a:cubicBezTo>
                    <a:cubicBezTo>
                      <a:pt x="236" y="310"/>
                      <a:pt x="236" y="310"/>
                      <a:pt x="236" y="310"/>
                    </a:cubicBezTo>
                    <a:cubicBezTo>
                      <a:pt x="229" y="310"/>
                      <a:pt x="229" y="310"/>
                      <a:pt x="229" y="310"/>
                    </a:cubicBezTo>
                    <a:moveTo>
                      <a:pt x="244" y="310"/>
                    </a:moveTo>
                    <a:cubicBezTo>
                      <a:pt x="244" y="303"/>
                      <a:pt x="244" y="303"/>
                      <a:pt x="244" y="303"/>
                    </a:cubicBezTo>
                    <a:cubicBezTo>
                      <a:pt x="251" y="303"/>
                      <a:pt x="251" y="303"/>
                      <a:pt x="251" y="303"/>
                    </a:cubicBezTo>
                    <a:cubicBezTo>
                      <a:pt x="251" y="310"/>
                      <a:pt x="251" y="310"/>
                      <a:pt x="251" y="310"/>
                    </a:cubicBezTo>
                    <a:cubicBezTo>
                      <a:pt x="244" y="310"/>
                      <a:pt x="244" y="310"/>
                      <a:pt x="244" y="310"/>
                    </a:cubicBezTo>
                    <a:moveTo>
                      <a:pt x="258" y="310"/>
                    </a:moveTo>
                    <a:cubicBezTo>
                      <a:pt x="258" y="303"/>
                      <a:pt x="258" y="303"/>
                      <a:pt x="258" y="303"/>
                    </a:cubicBezTo>
                    <a:cubicBezTo>
                      <a:pt x="265" y="303"/>
                      <a:pt x="265" y="303"/>
                      <a:pt x="265" y="303"/>
                    </a:cubicBezTo>
                    <a:cubicBezTo>
                      <a:pt x="265" y="310"/>
                      <a:pt x="265" y="310"/>
                      <a:pt x="265" y="310"/>
                    </a:cubicBezTo>
                    <a:cubicBezTo>
                      <a:pt x="258" y="310"/>
                      <a:pt x="258" y="310"/>
                      <a:pt x="258" y="310"/>
                    </a:cubicBezTo>
                    <a:moveTo>
                      <a:pt x="273" y="310"/>
                    </a:moveTo>
                    <a:cubicBezTo>
                      <a:pt x="273" y="303"/>
                      <a:pt x="273" y="303"/>
                      <a:pt x="273" y="303"/>
                    </a:cubicBezTo>
                    <a:cubicBezTo>
                      <a:pt x="280" y="303"/>
                      <a:pt x="280" y="303"/>
                      <a:pt x="280" y="303"/>
                    </a:cubicBezTo>
                    <a:cubicBezTo>
                      <a:pt x="280" y="310"/>
                      <a:pt x="280" y="310"/>
                      <a:pt x="280" y="310"/>
                    </a:cubicBezTo>
                    <a:cubicBezTo>
                      <a:pt x="273" y="310"/>
                      <a:pt x="273" y="310"/>
                      <a:pt x="273" y="310"/>
                    </a:cubicBezTo>
                    <a:moveTo>
                      <a:pt x="288" y="310"/>
                    </a:moveTo>
                    <a:cubicBezTo>
                      <a:pt x="288" y="303"/>
                      <a:pt x="288" y="303"/>
                      <a:pt x="288" y="303"/>
                    </a:cubicBezTo>
                    <a:cubicBezTo>
                      <a:pt x="295" y="303"/>
                      <a:pt x="295" y="303"/>
                      <a:pt x="295" y="303"/>
                    </a:cubicBezTo>
                    <a:cubicBezTo>
                      <a:pt x="295" y="310"/>
                      <a:pt x="295" y="310"/>
                      <a:pt x="295" y="310"/>
                    </a:cubicBezTo>
                    <a:cubicBezTo>
                      <a:pt x="288" y="310"/>
                      <a:pt x="288" y="310"/>
                      <a:pt x="288" y="310"/>
                    </a:cubicBezTo>
                    <a:moveTo>
                      <a:pt x="303" y="310"/>
                    </a:moveTo>
                    <a:cubicBezTo>
                      <a:pt x="303" y="303"/>
                      <a:pt x="303" y="303"/>
                      <a:pt x="303" y="303"/>
                    </a:cubicBezTo>
                    <a:cubicBezTo>
                      <a:pt x="310" y="303"/>
                      <a:pt x="310" y="303"/>
                      <a:pt x="310" y="303"/>
                    </a:cubicBezTo>
                    <a:cubicBezTo>
                      <a:pt x="310" y="310"/>
                      <a:pt x="310" y="310"/>
                      <a:pt x="310" y="310"/>
                    </a:cubicBezTo>
                    <a:cubicBezTo>
                      <a:pt x="303" y="310"/>
                      <a:pt x="303" y="310"/>
                      <a:pt x="303" y="310"/>
                    </a:cubicBezTo>
                    <a:moveTo>
                      <a:pt x="317" y="310"/>
                    </a:moveTo>
                    <a:cubicBezTo>
                      <a:pt x="317" y="303"/>
                      <a:pt x="317" y="303"/>
                      <a:pt x="317" y="303"/>
                    </a:cubicBezTo>
                    <a:cubicBezTo>
                      <a:pt x="324" y="303"/>
                      <a:pt x="324" y="303"/>
                      <a:pt x="324" y="303"/>
                    </a:cubicBezTo>
                    <a:cubicBezTo>
                      <a:pt x="324" y="310"/>
                      <a:pt x="324" y="310"/>
                      <a:pt x="324" y="310"/>
                    </a:cubicBezTo>
                    <a:cubicBezTo>
                      <a:pt x="317" y="310"/>
                      <a:pt x="317" y="310"/>
                      <a:pt x="317" y="310"/>
                    </a:cubicBezTo>
                    <a:moveTo>
                      <a:pt x="332" y="310"/>
                    </a:moveTo>
                    <a:cubicBezTo>
                      <a:pt x="332" y="303"/>
                      <a:pt x="332" y="303"/>
                      <a:pt x="332" y="303"/>
                    </a:cubicBezTo>
                    <a:cubicBezTo>
                      <a:pt x="339" y="303"/>
                      <a:pt x="339" y="303"/>
                      <a:pt x="339" y="303"/>
                    </a:cubicBezTo>
                    <a:cubicBezTo>
                      <a:pt x="339" y="310"/>
                      <a:pt x="339" y="310"/>
                      <a:pt x="339" y="310"/>
                    </a:cubicBezTo>
                    <a:cubicBezTo>
                      <a:pt x="332" y="310"/>
                      <a:pt x="332" y="310"/>
                      <a:pt x="332" y="310"/>
                    </a:cubicBezTo>
                    <a:moveTo>
                      <a:pt x="347" y="310"/>
                    </a:moveTo>
                    <a:cubicBezTo>
                      <a:pt x="347" y="303"/>
                      <a:pt x="347" y="303"/>
                      <a:pt x="347" y="303"/>
                    </a:cubicBezTo>
                    <a:cubicBezTo>
                      <a:pt x="354" y="303"/>
                      <a:pt x="354" y="303"/>
                      <a:pt x="354" y="303"/>
                    </a:cubicBezTo>
                    <a:cubicBezTo>
                      <a:pt x="354" y="310"/>
                      <a:pt x="354" y="310"/>
                      <a:pt x="354" y="310"/>
                    </a:cubicBezTo>
                    <a:cubicBezTo>
                      <a:pt x="347" y="310"/>
                      <a:pt x="347" y="310"/>
                      <a:pt x="347" y="310"/>
                    </a:cubicBezTo>
                    <a:moveTo>
                      <a:pt x="37" y="295"/>
                    </a:moveTo>
                    <a:cubicBezTo>
                      <a:pt x="37" y="288"/>
                      <a:pt x="37" y="288"/>
                      <a:pt x="37" y="288"/>
                    </a:cubicBezTo>
                    <a:cubicBezTo>
                      <a:pt x="44" y="288"/>
                      <a:pt x="44" y="288"/>
                      <a:pt x="44" y="288"/>
                    </a:cubicBezTo>
                    <a:cubicBezTo>
                      <a:pt x="44" y="295"/>
                      <a:pt x="44" y="295"/>
                      <a:pt x="44" y="295"/>
                    </a:cubicBezTo>
                    <a:cubicBezTo>
                      <a:pt x="37" y="295"/>
                      <a:pt x="37" y="295"/>
                      <a:pt x="37" y="295"/>
                    </a:cubicBezTo>
                    <a:moveTo>
                      <a:pt x="52" y="295"/>
                    </a:moveTo>
                    <a:cubicBezTo>
                      <a:pt x="52" y="288"/>
                      <a:pt x="52" y="288"/>
                      <a:pt x="52" y="288"/>
                    </a:cubicBezTo>
                    <a:cubicBezTo>
                      <a:pt x="59" y="288"/>
                      <a:pt x="59" y="288"/>
                      <a:pt x="59" y="288"/>
                    </a:cubicBezTo>
                    <a:cubicBezTo>
                      <a:pt x="59" y="295"/>
                      <a:pt x="59" y="295"/>
                      <a:pt x="59" y="295"/>
                    </a:cubicBezTo>
                    <a:cubicBezTo>
                      <a:pt x="52" y="295"/>
                      <a:pt x="52" y="295"/>
                      <a:pt x="52" y="295"/>
                    </a:cubicBezTo>
                    <a:moveTo>
                      <a:pt x="67" y="295"/>
                    </a:moveTo>
                    <a:cubicBezTo>
                      <a:pt x="67" y="288"/>
                      <a:pt x="67" y="288"/>
                      <a:pt x="67" y="288"/>
                    </a:cubicBezTo>
                    <a:cubicBezTo>
                      <a:pt x="74" y="288"/>
                      <a:pt x="74" y="288"/>
                      <a:pt x="74" y="288"/>
                    </a:cubicBezTo>
                    <a:cubicBezTo>
                      <a:pt x="74" y="295"/>
                      <a:pt x="74" y="295"/>
                      <a:pt x="74" y="295"/>
                    </a:cubicBezTo>
                    <a:cubicBezTo>
                      <a:pt x="67" y="295"/>
                      <a:pt x="67" y="295"/>
                      <a:pt x="67" y="295"/>
                    </a:cubicBezTo>
                    <a:moveTo>
                      <a:pt x="81" y="295"/>
                    </a:moveTo>
                    <a:cubicBezTo>
                      <a:pt x="81" y="288"/>
                      <a:pt x="81" y="288"/>
                      <a:pt x="81" y="288"/>
                    </a:cubicBezTo>
                    <a:cubicBezTo>
                      <a:pt x="88" y="288"/>
                      <a:pt x="88" y="288"/>
                      <a:pt x="88" y="288"/>
                    </a:cubicBezTo>
                    <a:cubicBezTo>
                      <a:pt x="88" y="295"/>
                      <a:pt x="88" y="295"/>
                      <a:pt x="88" y="295"/>
                    </a:cubicBezTo>
                    <a:cubicBezTo>
                      <a:pt x="81" y="295"/>
                      <a:pt x="81" y="295"/>
                      <a:pt x="81" y="295"/>
                    </a:cubicBezTo>
                    <a:moveTo>
                      <a:pt x="96" y="295"/>
                    </a:moveTo>
                    <a:cubicBezTo>
                      <a:pt x="96" y="288"/>
                      <a:pt x="96" y="288"/>
                      <a:pt x="96" y="288"/>
                    </a:cubicBezTo>
                    <a:cubicBezTo>
                      <a:pt x="103" y="288"/>
                      <a:pt x="103" y="288"/>
                      <a:pt x="103" y="288"/>
                    </a:cubicBezTo>
                    <a:cubicBezTo>
                      <a:pt x="103" y="295"/>
                      <a:pt x="103" y="295"/>
                      <a:pt x="103" y="295"/>
                    </a:cubicBezTo>
                    <a:cubicBezTo>
                      <a:pt x="96" y="295"/>
                      <a:pt x="96" y="295"/>
                      <a:pt x="96" y="295"/>
                    </a:cubicBezTo>
                    <a:moveTo>
                      <a:pt x="111" y="295"/>
                    </a:moveTo>
                    <a:cubicBezTo>
                      <a:pt x="111" y="288"/>
                      <a:pt x="111" y="288"/>
                      <a:pt x="111" y="288"/>
                    </a:cubicBezTo>
                    <a:cubicBezTo>
                      <a:pt x="118" y="288"/>
                      <a:pt x="118" y="288"/>
                      <a:pt x="118" y="288"/>
                    </a:cubicBezTo>
                    <a:cubicBezTo>
                      <a:pt x="118" y="295"/>
                      <a:pt x="118" y="295"/>
                      <a:pt x="118" y="295"/>
                    </a:cubicBezTo>
                    <a:cubicBezTo>
                      <a:pt x="111" y="295"/>
                      <a:pt x="111" y="295"/>
                      <a:pt x="111" y="295"/>
                    </a:cubicBezTo>
                    <a:moveTo>
                      <a:pt x="126" y="295"/>
                    </a:moveTo>
                    <a:cubicBezTo>
                      <a:pt x="126" y="288"/>
                      <a:pt x="126" y="288"/>
                      <a:pt x="126" y="288"/>
                    </a:cubicBezTo>
                    <a:cubicBezTo>
                      <a:pt x="133" y="288"/>
                      <a:pt x="133" y="288"/>
                      <a:pt x="133" y="288"/>
                    </a:cubicBezTo>
                    <a:cubicBezTo>
                      <a:pt x="133" y="295"/>
                      <a:pt x="133" y="295"/>
                      <a:pt x="133" y="295"/>
                    </a:cubicBezTo>
                    <a:cubicBezTo>
                      <a:pt x="126" y="295"/>
                      <a:pt x="126" y="295"/>
                      <a:pt x="126" y="295"/>
                    </a:cubicBezTo>
                    <a:moveTo>
                      <a:pt x="140" y="295"/>
                    </a:moveTo>
                    <a:cubicBezTo>
                      <a:pt x="140" y="288"/>
                      <a:pt x="140" y="288"/>
                      <a:pt x="140" y="288"/>
                    </a:cubicBezTo>
                    <a:cubicBezTo>
                      <a:pt x="147" y="288"/>
                      <a:pt x="147" y="288"/>
                      <a:pt x="147" y="288"/>
                    </a:cubicBezTo>
                    <a:cubicBezTo>
                      <a:pt x="147" y="295"/>
                      <a:pt x="147" y="295"/>
                      <a:pt x="147" y="295"/>
                    </a:cubicBezTo>
                    <a:cubicBezTo>
                      <a:pt x="140" y="295"/>
                      <a:pt x="140" y="295"/>
                      <a:pt x="140" y="295"/>
                    </a:cubicBezTo>
                    <a:moveTo>
                      <a:pt x="155" y="295"/>
                    </a:moveTo>
                    <a:cubicBezTo>
                      <a:pt x="155" y="288"/>
                      <a:pt x="155" y="288"/>
                      <a:pt x="155" y="288"/>
                    </a:cubicBezTo>
                    <a:cubicBezTo>
                      <a:pt x="162" y="288"/>
                      <a:pt x="162" y="288"/>
                      <a:pt x="162" y="288"/>
                    </a:cubicBezTo>
                    <a:cubicBezTo>
                      <a:pt x="162" y="295"/>
                      <a:pt x="162" y="295"/>
                      <a:pt x="162" y="295"/>
                    </a:cubicBezTo>
                    <a:cubicBezTo>
                      <a:pt x="155" y="295"/>
                      <a:pt x="155" y="295"/>
                      <a:pt x="155" y="295"/>
                    </a:cubicBezTo>
                    <a:moveTo>
                      <a:pt x="170" y="295"/>
                    </a:moveTo>
                    <a:cubicBezTo>
                      <a:pt x="170" y="288"/>
                      <a:pt x="170" y="288"/>
                      <a:pt x="170" y="288"/>
                    </a:cubicBezTo>
                    <a:cubicBezTo>
                      <a:pt x="177" y="288"/>
                      <a:pt x="177" y="288"/>
                      <a:pt x="177" y="288"/>
                    </a:cubicBezTo>
                    <a:cubicBezTo>
                      <a:pt x="177" y="295"/>
                      <a:pt x="177" y="295"/>
                      <a:pt x="177" y="295"/>
                    </a:cubicBezTo>
                    <a:cubicBezTo>
                      <a:pt x="170" y="295"/>
                      <a:pt x="170" y="295"/>
                      <a:pt x="170" y="295"/>
                    </a:cubicBezTo>
                    <a:moveTo>
                      <a:pt x="185" y="295"/>
                    </a:moveTo>
                    <a:cubicBezTo>
                      <a:pt x="185" y="288"/>
                      <a:pt x="185" y="288"/>
                      <a:pt x="185" y="288"/>
                    </a:cubicBezTo>
                    <a:cubicBezTo>
                      <a:pt x="192" y="288"/>
                      <a:pt x="192" y="288"/>
                      <a:pt x="192" y="288"/>
                    </a:cubicBezTo>
                    <a:cubicBezTo>
                      <a:pt x="192" y="295"/>
                      <a:pt x="192" y="295"/>
                      <a:pt x="192" y="295"/>
                    </a:cubicBezTo>
                    <a:cubicBezTo>
                      <a:pt x="185" y="295"/>
                      <a:pt x="185" y="295"/>
                      <a:pt x="185" y="295"/>
                    </a:cubicBezTo>
                    <a:moveTo>
                      <a:pt x="199" y="295"/>
                    </a:moveTo>
                    <a:cubicBezTo>
                      <a:pt x="199" y="288"/>
                      <a:pt x="199" y="288"/>
                      <a:pt x="199" y="288"/>
                    </a:cubicBezTo>
                    <a:cubicBezTo>
                      <a:pt x="206" y="288"/>
                      <a:pt x="206" y="288"/>
                      <a:pt x="206" y="288"/>
                    </a:cubicBezTo>
                    <a:cubicBezTo>
                      <a:pt x="206" y="295"/>
                      <a:pt x="206" y="295"/>
                      <a:pt x="206" y="295"/>
                    </a:cubicBezTo>
                    <a:cubicBezTo>
                      <a:pt x="199" y="295"/>
                      <a:pt x="199" y="295"/>
                      <a:pt x="199" y="295"/>
                    </a:cubicBezTo>
                    <a:moveTo>
                      <a:pt x="214" y="295"/>
                    </a:moveTo>
                    <a:cubicBezTo>
                      <a:pt x="214" y="288"/>
                      <a:pt x="214" y="288"/>
                      <a:pt x="214" y="288"/>
                    </a:cubicBezTo>
                    <a:cubicBezTo>
                      <a:pt x="221" y="288"/>
                      <a:pt x="221" y="288"/>
                      <a:pt x="221" y="288"/>
                    </a:cubicBezTo>
                    <a:cubicBezTo>
                      <a:pt x="221" y="295"/>
                      <a:pt x="221" y="295"/>
                      <a:pt x="221" y="295"/>
                    </a:cubicBezTo>
                    <a:cubicBezTo>
                      <a:pt x="214" y="295"/>
                      <a:pt x="214" y="295"/>
                      <a:pt x="214" y="295"/>
                    </a:cubicBezTo>
                    <a:moveTo>
                      <a:pt x="229" y="295"/>
                    </a:moveTo>
                    <a:cubicBezTo>
                      <a:pt x="229" y="288"/>
                      <a:pt x="229" y="288"/>
                      <a:pt x="229" y="288"/>
                    </a:cubicBezTo>
                    <a:cubicBezTo>
                      <a:pt x="236" y="288"/>
                      <a:pt x="236" y="288"/>
                      <a:pt x="236" y="288"/>
                    </a:cubicBezTo>
                    <a:cubicBezTo>
                      <a:pt x="236" y="295"/>
                      <a:pt x="236" y="295"/>
                      <a:pt x="236" y="295"/>
                    </a:cubicBezTo>
                    <a:cubicBezTo>
                      <a:pt x="229" y="295"/>
                      <a:pt x="229" y="295"/>
                      <a:pt x="229" y="295"/>
                    </a:cubicBezTo>
                    <a:moveTo>
                      <a:pt x="244" y="295"/>
                    </a:moveTo>
                    <a:cubicBezTo>
                      <a:pt x="244" y="288"/>
                      <a:pt x="244" y="288"/>
                      <a:pt x="244" y="288"/>
                    </a:cubicBezTo>
                    <a:cubicBezTo>
                      <a:pt x="251" y="288"/>
                      <a:pt x="251" y="288"/>
                      <a:pt x="251" y="288"/>
                    </a:cubicBezTo>
                    <a:cubicBezTo>
                      <a:pt x="251" y="295"/>
                      <a:pt x="251" y="295"/>
                      <a:pt x="251" y="295"/>
                    </a:cubicBezTo>
                    <a:cubicBezTo>
                      <a:pt x="244" y="295"/>
                      <a:pt x="244" y="295"/>
                      <a:pt x="244" y="295"/>
                    </a:cubicBezTo>
                    <a:moveTo>
                      <a:pt x="258" y="295"/>
                    </a:moveTo>
                    <a:cubicBezTo>
                      <a:pt x="258" y="288"/>
                      <a:pt x="258" y="288"/>
                      <a:pt x="258" y="288"/>
                    </a:cubicBezTo>
                    <a:cubicBezTo>
                      <a:pt x="265" y="288"/>
                      <a:pt x="265" y="288"/>
                      <a:pt x="265" y="288"/>
                    </a:cubicBezTo>
                    <a:cubicBezTo>
                      <a:pt x="265" y="295"/>
                      <a:pt x="265" y="295"/>
                      <a:pt x="265" y="295"/>
                    </a:cubicBezTo>
                    <a:cubicBezTo>
                      <a:pt x="258" y="295"/>
                      <a:pt x="258" y="295"/>
                      <a:pt x="258" y="295"/>
                    </a:cubicBezTo>
                    <a:moveTo>
                      <a:pt x="273" y="295"/>
                    </a:moveTo>
                    <a:cubicBezTo>
                      <a:pt x="273" y="288"/>
                      <a:pt x="273" y="288"/>
                      <a:pt x="273" y="288"/>
                    </a:cubicBezTo>
                    <a:cubicBezTo>
                      <a:pt x="280" y="288"/>
                      <a:pt x="280" y="288"/>
                      <a:pt x="280" y="288"/>
                    </a:cubicBezTo>
                    <a:cubicBezTo>
                      <a:pt x="280" y="295"/>
                      <a:pt x="280" y="295"/>
                      <a:pt x="280" y="295"/>
                    </a:cubicBezTo>
                    <a:cubicBezTo>
                      <a:pt x="273" y="295"/>
                      <a:pt x="273" y="295"/>
                      <a:pt x="273" y="295"/>
                    </a:cubicBezTo>
                    <a:moveTo>
                      <a:pt x="288" y="295"/>
                    </a:moveTo>
                    <a:cubicBezTo>
                      <a:pt x="288" y="288"/>
                      <a:pt x="288" y="288"/>
                      <a:pt x="288" y="288"/>
                    </a:cubicBezTo>
                    <a:cubicBezTo>
                      <a:pt x="295" y="288"/>
                      <a:pt x="295" y="288"/>
                      <a:pt x="295" y="288"/>
                    </a:cubicBezTo>
                    <a:cubicBezTo>
                      <a:pt x="295" y="295"/>
                      <a:pt x="295" y="295"/>
                      <a:pt x="295" y="295"/>
                    </a:cubicBezTo>
                    <a:cubicBezTo>
                      <a:pt x="288" y="295"/>
                      <a:pt x="288" y="295"/>
                      <a:pt x="288" y="295"/>
                    </a:cubicBezTo>
                    <a:moveTo>
                      <a:pt x="303" y="295"/>
                    </a:moveTo>
                    <a:cubicBezTo>
                      <a:pt x="303" y="288"/>
                      <a:pt x="303" y="288"/>
                      <a:pt x="303" y="288"/>
                    </a:cubicBezTo>
                    <a:cubicBezTo>
                      <a:pt x="310" y="288"/>
                      <a:pt x="310" y="288"/>
                      <a:pt x="310" y="288"/>
                    </a:cubicBezTo>
                    <a:cubicBezTo>
                      <a:pt x="310" y="295"/>
                      <a:pt x="310" y="295"/>
                      <a:pt x="310" y="295"/>
                    </a:cubicBezTo>
                    <a:cubicBezTo>
                      <a:pt x="303" y="295"/>
                      <a:pt x="303" y="295"/>
                      <a:pt x="303" y="295"/>
                    </a:cubicBezTo>
                    <a:moveTo>
                      <a:pt x="317" y="295"/>
                    </a:moveTo>
                    <a:cubicBezTo>
                      <a:pt x="317" y="288"/>
                      <a:pt x="317" y="288"/>
                      <a:pt x="317" y="288"/>
                    </a:cubicBezTo>
                    <a:cubicBezTo>
                      <a:pt x="324" y="288"/>
                      <a:pt x="324" y="288"/>
                      <a:pt x="324" y="288"/>
                    </a:cubicBezTo>
                    <a:cubicBezTo>
                      <a:pt x="324" y="295"/>
                      <a:pt x="324" y="295"/>
                      <a:pt x="324" y="295"/>
                    </a:cubicBezTo>
                    <a:cubicBezTo>
                      <a:pt x="317" y="295"/>
                      <a:pt x="317" y="295"/>
                      <a:pt x="317" y="295"/>
                    </a:cubicBezTo>
                    <a:moveTo>
                      <a:pt x="332" y="295"/>
                    </a:moveTo>
                    <a:cubicBezTo>
                      <a:pt x="332" y="288"/>
                      <a:pt x="332" y="288"/>
                      <a:pt x="332" y="288"/>
                    </a:cubicBezTo>
                    <a:cubicBezTo>
                      <a:pt x="339" y="288"/>
                      <a:pt x="339" y="288"/>
                      <a:pt x="339" y="288"/>
                    </a:cubicBezTo>
                    <a:cubicBezTo>
                      <a:pt x="339" y="295"/>
                      <a:pt x="339" y="295"/>
                      <a:pt x="339" y="295"/>
                    </a:cubicBezTo>
                    <a:cubicBezTo>
                      <a:pt x="332" y="295"/>
                      <a:pt x="332" y="295"/>
                      <a:pt x="332" y="295"/>
                    </a:cubicBezTo>
                    <a:moveTo>
                      <a:pt x="347" y="295"/>
                    </a:moveTo>
                    <a:cubicBezTo>
                      <a:pt x="347" y="288"/>
                      <a:pt x="347" y="288"/>
                      <a:pt x="347" y="288"/>
                    </a:cubicBezTo>
                    <a:cubicBezTo>
                      <a:pt x="354" y="288"/>
                      <a:pt x="354" y="288"/>
                      <a:pt x="354" y="288"/>
                    </a:cubicBezTo>
                    <a:cubicBezTo>
                      <a:pt x="354" y="295"/>
                      <a:pt x="354" y="295"/>
                      <a:pt x="354" y="295"/>
                    </a:cubicBezTo>
                    <a:cubicBezTo>
                      <a:pt x="347" y="295"/>
                      <a:pt x="347" y="295"/>
                      <a:pt x="347" y="295"/>
                    </a:cubicBezTo>
                    <a:moveTo>
                      <a:pt x="22" y="281"/>
                    </a:moveTo>
                    <a:cubicBezTo>
                      <a:pt x="22" y="274"/>
                      <a:pt x="22" y="274"/>
                      <a:pt x="22" y="274"/>
                    </a:cubicBezTo>
                    <a:cubicBezTo>
                      <a:pt x="29" y="274"/>
                      <a:pt x="29" y="274"/>
                      <a:pt x="29" y="274"/>
                    </a:cubicBezTo>
                    <a:cubicBezTo>
                      <a:pt x="29" y="281"/>
                      <a:pt x="29" y="281"/>
                      <a:pt x="29" y="281"/>
                    </a:cubicBezTo>
                    <a:cubicBezTo>
                      <a:pt x="22" y="281"/>
                      <a:pt x="22" y="281"/>
                      <a:pt x="22" y="281"/>
                    </a:cubicBezTo>
                    <a:moveTo>
                      <a:pt x="37" y="281"/>
                    </a:moveTo>
                    <a:cubicBezTo>
                      <a:pt x="37" y="274"/>
                      <a:pt x="37" y="274"/>
                      <a:pt x="37" y="274"/>
                    </a:cubicBezTo>
                    <a:cubicBezTo>
                      <a:pt x="44" y="274"/>
                      <a:pt x="44" y="274"/>
                      <a:pt x="44" y="274"/>
                    </a:cubicBezTo>
                    <a:cubicBezTo>
                      <a:pt x="44" y="281"/>
                      <a:pt x="44" y="281"/>
                      <a:pt x="44" y="281"/>
                    </a:cubicBezTo>
                    <a:cubicBezTo>
                      <a:pt x="37" y="281"/>
                      <a:pt x="37" y="281"/>
                      <a:pt x="37" y="281"/>
                    </a:cubicBezTo>
                    <a:moveTo>
                      <a:pt x="52" y="281"/>
                    </a:moveTo>
                    <a:cubicBezTo>
                      <a:pt x="52" y="274"/>
                      <a:pt x="52" y="274"/>
                      <a:pt x="52" y="274"/>
                    </a:cubicBezTo>
                    <a:cubicBezTo>
                      <a:pt x="59" y="274"/>
                      <a:pt x="59" y="274"/>
                      <a:pt x="59" y="274"/>
                    </a:cubicBezTo>
                    <a:cubicBezTo>
                      <a:pt x="59" y="281"/>
                      <a:pt x="59" y="281"/>
                      <a:pt x="59" y="281"/>
                    </a:cubicBezTo>
                    <a:cubicBezTo>
                      <a:pt x="52" y="281"/>
                      <a:pt x="52" y="281"/>
                      <a:pt x="52" y="281"/>
                    </a:cubicBezTo>
                    <a:moveTo>
                      <a:pt x="67" y="281"/>
                    </a:moveTo>
                    <a:cubicBezTo>
                      <a:pt x="67" y="274"/>
                      <a:pt x="67" y="274"/>
                      <a:pt x="67" y="274"/>
                    </a:cubicBezTo>
                    <a:cubicBezTo>
                      <a:pt x="74" y="274"/>
                      <a:pt x="74" y="274"/>
                      <a:pt x="74" y="274"/>
                    </a:cubicBezTo>
                    <a:cubicBezTo>
                      <a:pt x="74" y="281"/>
                      <a:pt x="74" y="281"/>
                      <a:pt x="74" y="281"/>
                    </a:cubicBezTo>
                    <a:cubicBezTo>
                      <a:pt x="67" y="281"/>
                      <a:pt x="67" y="281"/>
                      <a:pt x="67" y="281"/>
                    </a:cubicBezTo>
                    <a:moveTo>
                      <a:pt x="81" y="281"/>
                    </a:moveTo>
                    <a:cubicBezTo>
                      <a:pt x="81" y="274"/>
                      <a:pt x="81" y="274"/>
                      <a:pt x="81" y="274"/>
                    </a:cubicBezTo>
                    <a:cubicBezTo>
                      <a:pt x="88" y="274"/>
                      <a:pt x="88" y="274"/>
                      <a:pt x="88" y="274"/>
                    </a:cubicBezTo>
                    <a:cubicBezTo>
                      <a:pt x="88" y="281"/>
                      <a:pt x="88" y="281"/>
                      <a:pt x="88" y="281"/>
                    </a:cubicBezTo>
                    <a:cubicBezTo>
                      <a:pt x="81" y="281"/>
                      <a:pt x="81" y="281"/>
                      <a:pt x="81" y="281"/>
                    </a:cubicBezTo>
                    <a:moveTo>
                      <a:pt x="96" y="281"/>
                    </a:moveTo>
                    <a:cubicBezTo>
                      <a:pt x="96" y="274"/>
                      <a:pt x="96" y="274"/>
                      <a:pt x="96" y="274"/>
                    </a:cubicBezTo>
                    <a:cubicBezTo>
                      <a:pt x="103" y="274"/>
                      <a:pt x="103" y="274"/>
                      <a:pt x="103" y="274"/>
                    </a:cubicBezTo>
                    <a:cubicBezTo>
                      <a:pt x="103" y="281"/>
                      <a:pt x="103" y="281"/>
                      <a:pt x="103" y="281"/>
                    </a:cubicBezTo>
                    <a:cubicBezTo>
                      <a:pt x="96" y="281"/>
                      <a:pt x="96" y="281"/>
                      <a:pt x="96" y="281"/>
                    </a:cubicBezTo>
                    <a:moveTo>
                      <a:pt x="111" y="281"/>
                    </a:moveTo>
                    <a:cubicBezTo>
                      <a:pt x="111" y="274"/>
                      <a:pt x="111" y="274"/>
                      <a:pt x="111" y="274"/>
                    </a:cubicBezTo>
                    <a:cubicBezTo>
                      <a:pt x="118" y="274"/>
                      <a:pt x="118" y="274"/>
                      <a:pt x="118" y="274"/>
                    </a:cubicBezTo>
                    <a:cubicBezTo>
                      <a:pt x="118" y="281"/>
                      <a:pt x="118" y="281"/>
                      <a:pt x="118" y="281"/>
                    </a:cubicBezTo>
                    <a:cubicBezTo>
                      <a:pt x="111" y="281"/>
                      <a:pt x="111" y="281"/>
                      <a:pt x="111" y="281"/>
                    </a:cubicBezTo>
                    <a:moveTo>
                      <a:pt x="126" y="281"/>
                    </a:moveTo>
                    <a:cubicBezTo>
                      <a:pt x="126" y="274"/>
                      <a:pt x="126" y="274"/>
                      <a:pt x="126" y="274"/>
                    </a:cubicBezTo>
                    <a:cubicBezTo>
                      <a:pt x="133" y="274"/>
                      <a:pt x="133" y="274"/>
                      <a:pt x="133" y="274"/>
                    </a:cubicBezTo>
                    <a:cubicBezTo>
                      <a:pt x="133" y="281"/>
                      <a:pt x="133" y="281"/>
                      <a:pt x="133" y="281"/>
                    </a:cubicBezTo>
                    <a:cubicBezTo>
                      <a:pt x="126" y="281"/>
                      <a:pt x="126" y="281"/>
                      <a:pt x="126" y="281"/>
                    </a:cubicBezTo>
                    <a:moveTo>
                      <a:pt x="140" y="281"/>
                    </a:moveTo>
                    <a:cubicBezTo>
                      <a:pt x="140" y="274"/>
                      <a:pt x="140" y="274"/>
                      <a:pt x="140" y="274"/>
                    </a:cubicBezTo>
                    <a:cubicBezTo>
                      <a:pt x="147" y="274"/>
                      <a:pt x="147" y="274"/>
                      <a:pt x="147" y="274"/>
                    </a:cubicBezTo>
                    <a:cubicBezTo>
                      <a:pt x="147" y="281"/>
                      <a:pt x="147" y="281"/>
                      <a:pt x="147" y="281"/>
                    </a:cubicBezTo>
                    <a:cubicBezTo>
                      <a:pt x="140" y="281"/>
                      <a:pt x="140" y="281"/>
                      <a:pt x="140" y="281"/>
                    </a:cubicBezTo>
                    <a:moveTo>
                      <a:pt x="155" y="281"/>
                    </a:moveTo>
                    <a:cubicBezTo>
                      <a:pt x="155" y="274"/>
                      <a:pt x="155" y="274"/>
                      <a:pt x="155" y="274"/>
                    </a:cubicBezTo>
                    <a:cubicBezTo>
                      <a:pt x="162" y="274"/>
                      <a:pt x="162" y="274"/>
                      <a:pt x="162" y="274"/>
                    </a:cubicBezTo>
                    <a:cubicBezTo>
                      <a:pt x="162" y="281"/>
                      <a:pt x="162" y="281"/>
                      <a:pt x="162" y="281"/>
                    </a:cubicBezTo>
                    <a:cubicBezTo>
                      <a:pt x="155" y="281"/>
                      <a:pt x="155" y="281"/>
                      <a:pt x="155" y="281"/>
                    </a:cubicBezTo>
                    <a:moveTo>
                      <a:pt x="170" y="281"/>
                    </a:moveTo>
                    <a:cubicBezTo>
                      <a:pt x="170" y="274"/>
                      <a:pt x="170" y="274"/>
                      <a:pt x="170" y="274"/>
                    </a:cubicBezTo>
                    <a:cubicBezTo>
                      <a:pt x="177" y="274"/>
                      <a:pt x="177" y="274"/>
                      <a:pt x="177" y="274"/>
                    </a:cubicBezTo>
                    <a:cubicBezTo>
                      <a:pt x="177" y="281"/>
                      <a:pt x="177" y="281"/>
                      <a:pt x="177" y="281"/>
                    </a:cubicBezTo>
                    <a:cubicBezTo>
                      <a:pt x="170" y="281"/>
                      <a:pt x="170" y="281"/>
                      <a:pt x="170" y="281"/>
                    </a:cubicBezTo>
                    <a:moveTo>
                      <a:pt x="185" y="281"/>
                    </a:moveTo>
                    <a:cubicBezTo>
                      <a:pt x="185" y="274"/>
                      <a:pt x="185" y="274"/>
                      <a:pt x="185" y="274"/>
                    </a:cubicBezTo>
                    <a:cubicBezTo>
                      <a:pt x="192" y="274"/>
                      <a:pt x="192" y="274"/>
                      <a:pt x="192" y="274"/>
                    </a:cubicBezTo>
                    <a:cubicBezTo>
                      <a:pt x="192" y="281"/>
                      <a:pt x="192" y="281"/>
                      <a:pt x="192" y="281"/>
                    </a:cubicBezTo>
                    <a:cubicBezTo>
                      <a:pt x="185" y="281"/>
                      <a:pt x="185" y="281"/>
                      <a:pt x="185" y="281"/>
                    </a:cubicBezTo>
                    <a:moveTo>
                      <a:pt x="199" y="281"/>
                    </a:moveTo>
                    <a:cubicBezTo>
                      <a:pt x="199" y="274"/>
                      <a:pt x="199" y="274"/>
                      <a:pt x="199" y="274"/>
                    </a:cubicBezTo>
                    <a:cubicBezTo>
                      <a:pt x="206" y="274"/>
                      <a:pt x="206" y="274"/>
                      <a:pt x="206" y="274"/>
                    </a:cubicBezTo>
                    <a:cubicBezTo>
                      <a:pt x="206" y="281"/>
                      <a:pt x="206" y="281"/>
                      <a:pt x="206" y="281"/>
                    </a:cubicBezTo>
                    <a:cubicBezTo>
                      <a:pt x="199" y="281"/>
                      <a:pt x="199" y="281"/>
                      <a:pt x="199" y="281"/>
                    </a:cubicBezTo>
                    <a:moveTo>
                      <a:pt x="214" y="281"/>
                    </a:moveTo>
                    <a:cubicBezTo>
                      <a:pt x="214" y="274"/>
                      <a:pt x="214" y="274"/>
                      <a:pt x="214" y="274"/>
                    </a:cubicBezTo>
                    <a:cubicBezTo>
                      <a:pt x="221" y="274"/>
                      <a:pt x="221" y="274"/>
                      <a:pt x="221" y="274"/>
                    </a:cubicBezTo>
                    <a:cubicBezTo>
                      <a:pt x="221" y="281"/>
                      <a:pt x="221" y="281"/>
                      <a:pt x="221" y="281"/>
                    </a:cubicBezTo>
                    <a:cubicBezTo>
                      <a:pt x="214" y="281"/>
                      <a:pt x="214" y="281"/>
                      <a:pt x="214" y="281"/>
                    </a:cubicBezTo>
                    <a:moveTo>
                      <a:pt x="229" y="281"/>
                    </a:moveTo>
                    <a:cubicBezTo>
                      <a:pt x="229" y="274"/>
                      <a:pt x="229" y="274"/>
                      <a:pt x="229" y="274"/>
                    </a:cubicBezTo>
                    <a:cubicBezTo>
                      <a:pt x="236" y="274"/>
                      <a:pt x="236" y="274"/>
                      <a:pt x="236" y="274"/>
                    </a:cubicBezTo>
                    <a:cubicBezTo>
                      <a:pt x="236" y="281"/>
                      <a:pt x="236" y="281"/>
                      <a:pt x="236" y="281"/>
                    </a:cubicBezTo>
                    <a:cubicBezTo>
                      <a:pt x="229" y="281"/>
                      <a:pt x="229" y="281"/>
                      <a:pt x="229" y="281"/>
                    </a:cubicBezTo>
                    <a:moveTo>
                      <a:pt x="244" y="281"/>
                    </a:moveTo>
                    <a:cubicBezTo>
                      <a:pt x="244" y="274"/>
                      <a:pt x="244" y="274"/>
                      <a:pt x="244" y="274"/>
                    </a:cubicBezTo>
                    <a:cubicBezTo>
                      <a:pt x="251" y="274"/>
                      <a:pt x="251" y="274"/>
                      <a:pt x="251" y="274"/>
                    </a:cubicBezTo>
                    <a:cubicBezTo>
                      <a:pt x="251" y="281"/>
                      <a:pt x="251" y="281"/>
                      <a:pt x="251" y="281"/>
                    </a:cubicBezTo>
                    <a:cubicBezTo>
                      <a:pt x="244" y="281"/>
                      <a:pt x="244" y="281"/>
                      <a:pt x="244" y="281"/>
                    </a:cubicBezTo>
                    <a:moveTo>
                      <a:pt x="258" y="281"/>
                    </a:moveTo>
                    <a:cubicBezTo>
                      <a:pt x="258" y="274"/>
                      <a:pt x="258" y="274"/>
                      <a:pt x="258" y="274"/>
                    </a:cubicBezTo>
                    <a:cubicBezTo>
                      <a:pt x="265" y="274"/>
                      <a:pt x="265" y="274"/>
                      <a:pt x="265" y="274"/>
                    </a:cubicBezTo>
                    <a:cubicBezTo>
                      <a:pt x="265" y="281"/>
                      <a:pt x="265" y="281"/>
                      <a:pt x="265" y="281"/>
                    </a:cubicBezTo>
                    <a:cubicBezTo>
                      <a:pt x="258" y="281"/>
                      <a:pt x="258" y="281"/>
                      <a:pt x="258" y="281"/>
                    </a:cubicBezTo>
                    <a:moveTo>
                      <a:pt x="273" y="281"/>
                    </a:moveTo>
                    <a:cubicBezTo>
                      <a:pt x="273" y="274"/>
                      <a:pt x="273" y="274"/>
                      <a:pt x="273" y="274"/>
                    </a:cubicBezTo>
                    <a:cubicBezTo>
                      <a:pt x="280" y="274"/>
                      <a:pt x="280" y="274"/>
                      <a:pt x="280" y="274"/>
                    </a:cubicBezTo>
                    <a:cubicBezTo>
                      <a:pt x="280" y="281"/>
                      <a:pt x="280" y="281"/>
                      <a:pt x="280" y="281"/>
                    </a:cubicBezTo>
                    <a:cubicBezTo>
                      <a:pt x="273" y="281"/>
                      <a:pt x="273" y="281"/>
                      <a:pt x="273" y="281"/>
                    </a:cubicBezTo>
                    <a:moveTo>
                      <a:pt x="288" y="281"/>
                    </a:moveTo>
                    <a:cubicBezTo>
                      <a:pt x="288" y="274"/>
                      <a:pt x="288" y="274"/>
                      <a:pt x="288" y="274"/>
                    </a:cubicBezTo>
                    <a:cubicBezTo>
                      <a:pt x="295" y="274"/>
                      <a:pt x="295" y="274"/>
                      <a:pt x="295" y="274"/>
                    </a:cubicBezTo>
                    <a:cubicBezTo>
                      <a:pt x="295" y="281"/>
                      <a:pt x="295" y="281"/>
                      <a:pt x="295" y="281"/>
                    </a:cubicBezTo>
                    <a:cubicBezTo>
                      <a:pt x="288" y="281"/>
                      <a:pt x="288" y="281"/>
                      <a:pt x="288" y="281"/>
                    </a:cubicBezTo>
                    <a:moveTo>
                      <a:pt x="303" y="281"/>
                    </a:moveTo>
                    <a:cubicBezTo>
                      <a:pt x="303" y="274"/>
                      <a:pt x="303" y="274"/>
                      <a:pt x="303" y="274"/>
                    </a:cubicBezTo>
                    <a:cubicBezTo>
                      <a:pt x="310" y="274"/>
                      <a:pt x="310" y="274"/>
                      <a:pt x="310" y="274"/>
                    </a:cubicBezTo>
                    <a:cubicBezTo>
                      <a:pt x="310" y="281"/>
                      <a:pt x="310" y="281"/>
                      <a:pt x="310" y="281"/>
                    </a:cubicBezTo>
                    <a:cubicBezTo>
                      <a:pt x="303" y="281"/>
                      <a:pt x="303" y="281"/>
                      <a:pt x="303" y="281"/>
                    </a:cubicBezTo>
                    <a:moveTo>
                      <a:pt x="317" y="281"/>
                    </a:moveTo>
                    <a:cubicBezTo>
                      <a:pt x="317" y="274"/>
                      <a:pt x="317" y="274"/>
                      <a:pt x="317" y="274"/>
                    </a:cubicBezTo>
                    <a:cubicBezTo>
                      <a:pt x="324" y="274"/>
                      <a:pt x="324" y="274"/>
                      <a:pt x="324" y="274"/>
                    </a:cubicBezTo>
                    <a:cubicBezTo>
                      <a:pt x="324" y="281"/>
                      <a:pt x="324" y="281"/>
                      <a:pt x="324" y="281"/>
                    </a:cubicBezTo>
                    <a:cubicBezTo>
                      <a:pt x="317" y="281"/>
                      <a:pt x="317" y="281"/>
                      <a:pt x="317" y="281"/>
                    </a:cubicBezTo>
                    <a:moveTo>
                      <a:pt x="332" y="281"/>
                    </a:moveTo>
                    <a:cubicBezTo>
                      <a:pt x="332" y="274"/>
                      <a:pt x="332" y="274"/>
                      <a:pt x="332" y="274"/>
                    </a:cubicBezTo>
                    <a:cubicBezTo>
                      <a:pt x="339" y="274"/>
                      <a:pt x="339" y="274"/>
                      <a:pt x="339" y="274"/>
                    </a:cubicBezTo>
                    <a:cubicBezTo>
                      <a:pt x="339" y="281"/>
                      <a:pt x="339" y="281"/>
                      <a:pt x="339" y="281"/>
                    </a:cubicBezTo>
                    <a:cubicBezTo>
                      <a:pt x="332" y="281"/>
                      <a:pt x="332" y="281"/>
                      <a:pt x="332" y="281"/>
                    </a:cubicBezTo>
                    <a:moveTo>
                      <a:pt x="347" y="281"/>
                    </a:moveTo>
                    <a:cubicBezTo>
                      <a:pt x="347" y="274"/>
                      <a:pt x="347" y="274"/>
                      <a:pt x="347" y="274"/>
                    </a:cubicBezTo>
                    <a:cubicBezTo>
                      <a:pt x="354" y="274"/>
                      <a:pt x="354" y="274"/>
                      <a:pt x="354" y="274"/>
                    </a:cubicBezTo>
                    <a:cubicBezTo>
                      <a:pt x="354" y="281"/>
                      <a:pt x="354" y="281"/>
                      <a:pt x="354" y="281"/>
                    </a:cubicBezTo>
                    <a:cubicBezTo>
                      <a:pt x="347" y="281"/>
                      <a:pt x="347" y="281"/>
                      <a:pt x="347" y="281"/>
                    </a:cubicBezTo>
                    <a:moveTo>
                      <a:pt x="362" y="281"/>
                    </a:moveTo>
                    <a:cubicBezTo>
                      <a:pt x="362" y="274"/>
                      <a:pt x="362" y="274"/>
                      <a:pt x="362" y="274"/>
                    </a:cubicBezTo>
                    <a:cubicBezTo>
                      <a:pt x="369" y="274"/>
                      <a:pt x="369" y="274"/>
                      <a:pt x="369" y="274"/>
                    </a:cubicBezTo>
                    <a:cubicBezTo>
                      <a:pt x="369" y="281"/>
                      <a:pt x="369" y="281"/>
                      <a:pt x="369" y="281"/>
                    </a:cubicBezTo>
                    <a:cubicBezTo>
                      <a:pt x="362" y="281"/>
                      <a:pt x="362" y="281"/>
                      <a:pt x="362" y="281"/>
                    </a:cubicBezTo>
                    <a:moveTo>
                      <a:pt x="22" y="266"/>
                    </a:moveTo>
                    <a:cubicBezTo>
                      <a:pt x="22" y="259"/>
                      <a:pt x="22" y="259"/>
                      <a:pt x="22" y="259"/>
                    </a:cubicBezTo>
                    <a:cubicBezTo>
                      <a:pt x="29" y="259"/>
                      <a:pt x="29" y="259"/>
                      <a:pt x="29" y="259"/>
                    </a:cubicBezTo>
                    <a:cubicBezTo>
                      <a:pt x="29" y="266"/>
                      <a:pt x="29" y="266"/>
                      <a:pt x="29" y="266"/>
                    </a:cubicBezTo>
                    <a:cubicBezTo>
                      <a:pt x="22" y="266"/>
                      <a:pt x="22" y="266"/>
                      <a:pt x="22" y="266"/>
                    </a:cubicBezTo>
                    <a:moveTo>
                      <a:pt x="37" y="266"/>
                    </a:moveTo>
                    <a:cubicBezTo>
                      <a:pt x="37" y="259"/>
                      <a:pt x="37" y="259"/>
                      <a:pt x="37" y="259"/>
                    </a:cubicBezTo>
                    <a:cubicBezTo>
                      <a:pt x="44" y="259"/>
                      <a:pt x="44" y="259"/>
                      <a:pt x="44" y="259"/>
                    </a:cubicBezTo>
                    <a:cubicBezTo>
                      <a:pt x="44" y="266"/>
                      <a:pt x="44" y="266"/>
                      <a:pt x="44" y="266"/>
                    </a:cubicBezTo>
                    <a:cubicBezTo>
                      <a:pt x="37" y="266"/>
                      <a:pt x="37" y="266"/>
                      <a:pt x="37" y="266"/>
                    </a:cubicBezTo>
                    <a:moveTo>
                      <a:pt x="52" y="266"/>
                    </a:moveTo>
                    <a:cubicBezTo>
                      <a:pt x="52" y="259"/>
                      <a:pt x="52" y="259"/>
                      <a:pt x="52" y="259"/>
                    </a:cubicBezTo>
                    <a:cubicBezTo>
                      <a:pt x="59" y="259"/>
                      <a:pt x="59" y="259"/>
                      <a:pt x="59" y="259"/>
                    </a:cubicBezTo>
                    <a:cubicBezTo>
                      <a:pt x="59" y="266"/>
                      <a:pt x="59" y="266"/>
                      <a:pt x="59" y="266"/>
                    </a:cubicBezTo>
                    <a:cubicBezTo>
                      <a:pt x="52" y="266"/>
                      <a:pt x="52" y="266"/>
                      <a:pt x="52" y="266"/>
                    </a:cubicBezTo>
                    <a:moveTo>
                      <a:pt x="67" y="266"/>
                    </a:moveTo>
                    <a:cubicBezTo>
                      <a:pt x="67" y="259"/>
                      <a:pt x="67" y="259"/>
                      <a:pt x="67" y="259"/>
                    </a:cubicBezTo>
                    <a:cubicBezTo>
                      <a:pt x="74" y="259"/>
                      <a:pt x="74" y="259"/>
                      <a:pt x="74" y="259"/>
                    </a:cubicBezTo>
                    <a:cubicBezTo>
                      <a:pt x="74" y="266"/>
                      <a:pt x="74" y="266"/>
                      <a:pt x="74" y="266"/>
                    </a:cubicBezTo>
                    <a:cubicBezTo>
                      <a:pt x="67" y="266"/>
                      <a:pt x="67" y="266"/>
                      <a:pt x="67" y="266"/>
                    </a:cubicBezTo>
                    <a:moveTo>
                      <a:pt x="81" y="266"/>
                    </a:moveTo>
                    <a:cubicBezTo>
                      <a:pt x="81" y="259"/>
                      <a:pt x="81" y="259"/>
                      <a:pt x="81" y="259"/>
                    </a:cubicBezTo>
                    <a:cubicBezTo>
                      <a:pt x="88" y="259"/>
                      <a:pt x="88" y="259"/>
                      <a:pt x="88" y="259"/>
                    </a:cubicBezTo>
                    <a:cubicBezTo>
                      <a:pt x="88" y="266"/>
                      <a:pt x="88" y="266"/>
                      <a:pt x="88" y="266"/>
                    </a:cubicBezTo>
                    <a:cubicBezTo>
                      <a:pt x="81" y="266"/>
                      <a:pt x="81" y="266"/>
                      <a:pt x="81" y="266"/>
                    </a:cubicBezTo>
                    <a:moveTo>
                      <a:pt x="96" y="266"/>
                    </a:moveTo>
                    <a:cubicBezTo>
                      <a:pt x="96" y="259"/>
                      <a:pt x="96" y="259"/>
                      <a:pt x="96" y="259"/>
                    </a:cubicBezTo>
                    <a:cubicBezTo>
                      <a:pt x="103" y="259"/>
                      <a:pt x="103" y="259"/>
                      <a:pt x="103" y="259"/>
                    </a:cubicBezTo>
                    <a:cubicBezTo>
                      <a:pt x="103" y="266"/>
                      <a:pt x="103" y="266"/>
                      <a:pt x="103" y="266"/>
                    </a:cubicBezTo>
                    <a:cubicBezTo>
                      <a:pt x="96" y="266"/>
                      <a:pt x="96" y="266"/>
                      <a:pt x="96" y="266"/>
                    </a:cubicBezTo>
                    <a:moveTo>
                      <a:pt x="111" y="266"/>
                    </a:moveTo>
                    <a:cubicBezTo>
                      <a:pt x="111" y="259"/>
                      <a:pt x="111" y="259"/>
                      <a:pt x="111" y="259"/>
                    </a:cubicBezTo>
                    <a:cubicBezTo>
                      <a:pt x="118" y="259"/>
                      <a:pt x="118" y="259"/>
                      <a:pt x="118" y="259"/>
                    </a:cubicBezTo>
                    <a:cubicBezTo>
                      <a:pt x="118" y="266"/>
                      <a:pt x="118" y="266"/>
                      <a:pt x="118" y="266"/>
                    </a:cubicBezTo>
                    <a:cubicBezTo>
                      <a:pt x="111" y="266"/>
                      <a:pt x="111" y="266"/>
                      <a:pt x="111" y="266"/>
                    </a:cubicBezTo>
                    <a:moveTo>
                      <a:pt x="126" y="266"/>
                    </a:moveTo>
                    <a:cubicBezTo>
                      <a:pt x="126" y="259"/>
                      <a:pt x="126" y="259"/>
                      <a:pt x="126" y="259"/>
                    </a:cubicBezTo>
                    <a:cubicBezTo>
                      <a:pt x="133" y="259"/>
                      <a:pt x="133" y="259"/>
                      <a:pt x="133" y="259"/>
                    </a:cubicBezTo>
                    <a:cubicBezTo>
                      <a:pt x="133" y="266"/>
                      <a:pt x="133" y="266"/>
                      <a:pt x="133" y="266"/>
                    </a:cubicBezTo>
                    <a:cubicBezTo>
                      <a:pt x="126" y="266"/>
                      <a:pt x="126" y="266"/>
                      <a:pt x="126" y="266"/>
                    </a:cubicBezTo>
                    <a:moveTo>
                      <a:pt x="140" y="266"/>
                    </a:moveTo>
                    <a:cubicBezTo>
                      <a:pt x="140" y="259"/>
                      <a:pt x="140" y="259"/>
                      <a:pt x="140" y="259"/>
                    </a:cubicBezTo>
                    <a:cubicBezTo>
                      <a:pt x="147" y="259"/>
                      <a:pt x="147" y="259"/>
                      <a:pt x="147" y="259"/>
                    </a:cubicBezTo>
                    <a:cubicBezTo>
                      <a:pt x="147" y="266"/>
                      <a:pt x="147" y="266"/>
                      <a:pt x="147" y="266"/>
                    </a:cubicBezTo>
                    <a:cubicBezTo>
                      <a:pt x="140" y="266"/>
                      <a:pt x="140" y="266"/>
                      <a:pt x="140" y="266"/>
                    </a:cubicBezTo>
                    <a:moveTo>
                      <a:pt x="155" y="266"/>
                    </a:moveTo>
                    <a:cubicBezTo>
                      <a:pt x="155" y="259"/>
                      <a:pt x="155" y="259"/>
                      <a:pt x="155" y="259"/>
                    </a:cubicBezTo>
                    <a:cubicBezTo>
                      <a:pt x="162" y="259"/>
                      <a:pt x="162" y="259"/>
                      <a:pt x="162" y="259"/>
                    </a:cubicBezTo>
                    <a:cubicBezTo>
                      <a:pt x="162" y="266"/>
                      <a:pt x="162" y="266"/>
                      <a:pt x="162" y="266"/>
                    </a:cubicBezTo>
                    <a:cubicBezTo>
                      <a:pt x="155" y="266"/>
                      <a:pt x="155" y="266"/>
                      <a:pt x="155" y="266"/>
                    </a:cubicBezTo>
                    <a:moveTo>
                      <a:pt x="170" y="266"/>
                    </a:moveTo>
                    <a:cubicBezTo>
                      <a:pt x="170" y="259"/>
                      <a:pt x="170" y="259"/>
                      <a:pt x="170" y="259"/>
                    </a:cubicBezTo>
                    <a:cubicBezTo>
                      <a:pt x="177" y="259"/>
                      <a:pt x="177" y="259"/>
                      <a:pt x="177" y="259"/>
                    </a:cubicBezTo>
                    <a:cubicBezTo>
                      <a:pt x="177" y="266"/>
                      <a:pt x="177" y="266"/>
                      <a:pt x="177" y="266"/>
                    </a:cubicBezTo>
                    <a:cubicBezTo>
                      <a:pt x="170" y="266"/>
                      <a:pt x="170" y="266"/>
                      <a:pt x="170" y="266"/>
                    </a:cubicBezTo>
                    <a:moveTo>
                      <a:pt x="185" y="266"/>
                    </a:moveTo>
                    <a:cubicBezTo>
                      <a:pt x="185" y="259"/>
                      <a:pt x="185" y="259"/>
                      <a:pt x="185" y="259"/>
                    </a:cubicBezTo>
                    <a:cubicBezTo>
                      <a:pt x="192" y="259"/>
                      <a:pt x="192" y="259"/>
                      <a:pt x="192" y="259"/>
                    </a:cubicBezTo>
                    <a:cubicBezTo>
                      <a:pt x="192" y="266"/>
                      <a:pt x="192" y="266"/>
                      <a:pt x="192" y="266"/>
                    </a:cubicBezTo>
                    <a:cubicBezTo>
                      <a:pt x="185" y="266"/>
                      <a:pt x="185" y="266"/>
                      <a:pt x="185" y="266"/>
                    </a:cubicBezTo>
                    <a:moveTo>
                      <a:pt x="199" y="266"/>
                    </a:moveTo>
                    <a:cubicBezTo>
                      <a:pt x="199" y="259"/>
                      <a:pt x="199" y="259"/>
                      <a:pt x="199" y="259"/>
                    </a:cubicBezTo>
                    <a:cubicBezTo>
                      <a:pt x="206" y="259"/>
                      <a:pt x="206" y="259"/>
                      <a:pt x="206" y="259"/>
                    </a:cubicBezTo>
                    <a:cubicBezTo>
                      <a:pt x="206" y="266"/>
                      <a:pt x="206" y="266"/>
                      <a:pt x="206" y="266"/>
                    </a:cubicBezTo>
                    <a:cubicBezTo>
                      <a:pt x="199" y="266"/>
                      <a:pt x="199" y="266"/>
                      <a:pt x="199" y="266"/>
                    </a:cubicBezTo>
                    <a:moveTo>
                      <a:pt x="214" y="266"/>
                    </a:moveTo>
                    <a:cubicBezTo>
                      <a:pt x="214" y="259"/>
                      <a:pt x="214" y="259"/>
                      <a:pt x="214" y="259"/>
                    </a:cubicBezTo>
                    <a:cubicBezTo>
                      <a:pt x="221" y="259"/>
                      <a:pt x="221" y="259"/>
                      <a:pt x="221" y="259"/>
                    </a:cubicBezTo>
                    <a:cubicBezTo>
                      <a:pt x="221" y="266"/>
                      <a:pt x="221" y="266"/>
                      <a:pt x="221" y="266"/>
                    </a:cubicBezTo>
                    <a:cubicBezTo>
                      <a:pt x="214" y="266"/>
                      <a:pt x="214" y="266"/>
                      <a:pt x="214" y="266"/>
                    </a:cubicBezTo>
                    <a:moveTo>
                      <a:pt x="229" y="266"/>
                    </a:moveTo>
                    <a:cubicBezTo>
                      <a:pt x="229" y="259"/>
                      <a:pt x="229" y="259"/>
                      <a:pt x="229" y="259"/>
                    </a:cubicBezTo>
                    <a:cubicBezTo>
                      <a:pt x="236" y="259"/>
                      <a:pt x="236" y="259"/>
                      <a:pt x="236" y="259"/>
                    </a:cubicBezTo>
                    <a:cubicBezTo>
                      <a:pt x="236" y="266"/>
                      <a:pt x="236" y="266"/>
                      <a:pt x="236" y="266"/>
                    </a:cubicBezTo>
                    <a:cubicBezTo>
                      <a:pt x="229" y="266"/>
                      <a:pt x="229" y="266"/>
                      <a:pt x="229" y="266"/>
                    </a:cubicBezTo>
                    <a:moveTo>
                      <a:pt x="244" y="266"/>
                    </a:moveTo>
                    <a:cubicBezTo>
                      <a:pt x="244" y="259"/>
                      <a:pt x="244" y="259"/>
                      <a:pt x="244" y="259"/>
                    </a:cubicBezTo>
                    <a:cubicBezTo>
                      <a:pt x="251" y="259"/>
                      <a:pt x="251" y="259"/>
                      <a:pt x="251" y="259"/>
                    </a:cubicBezTo>
                    <a:cubicBezTo>
                      <a:pt x="251" y="266"/>
                      <a:pt x="251" y="266"/>
                      <a:pt x="251" y="266"/>
                    </a:cubicBezTo>
                    <a:cubicBezTo>
                      <a:pt x="244" y="266"/>
                      <a:pt x="244" y="266"/>
                      <a:pt x="244" y="266"/>
                    </a:cubicBezTo>
                    <a:moveTo>
                      <a:pt x="258" y="266"/>
                    </a:moveTo>
                    <a:cubicBezTo>
                      <a:pt x="258" y="259"/>
                      <a:pt x="258" y="259"/>
                      <a:pt x="258" y="259"/>
                    </a:cubicBezTo>
                    <a:cubicBezTo>
                      <a:pt x="265" y="259"/>
                      <a:pt x="265" y="259"/>
                      <a:pt x="265" y="259"/>
                    </a:cubicBezTo>
                    <a:cubicBezTo>
                      <a:pt x="265" y="266"/>
                      <a:pt x="265" y="266"/>
                      <a:pt x="265" y="266"/>
                    </a:cubicBezTo>
                    <a:cubicBezTo>
                      <a:pt x="258" y="266"/>
                      <a:pt x="258" y="266"/>
                      <a:pt x="258" y="266"/>
                    </a:cubicBezTo>
                    <a:moveTo>
                      <a:pt x="273" y="266"/>
                    </a:moveTo>
                    <a:cubicBezTo>
                      <a:pt x="273" y="259"/>
                      <a:pt x="273" y="259"/>
                      <a:pt x="273" y="259"/>
                    </a:cubicBezTo>
                    <a:cubicBezTo>
                      <a:pt x="280" y="259"/>
                      <a:pt x="280" y="259"/>
                      <a:pt x="280" y="259"/>
                    </a:cubicBezTo>
                    <a:cubicBezTo>
                      <a:pt x="280" y="266"/>
                      <a:pt x="280" y="266"/>
                      <a:pt x="280" y="266"/>
                    </a:cubicBezTo>
                    <a:cubicBezTo>
                      <a:pt x="273" y="266"/>
                      <a:pt x="273" y="266"/>
                      <a:pt x="273" y="266"/>
                    </a:cubicBezTo>
                    <a:moveTo>
                      <a:pt x="288" y="266"/>
                    </a:moveTo>
                    <a:cubicBezTo>
                      <a:pt x="288" y="259"/>
                      <a:pt x="288" y="259"/>
                      <a:pt x="288" y="259"/>
                    </a:cubicBezTo>
                    <a:cubicBezTo>
                      <a:pt x="295" y="259"/>
                      <a:pt x="295" y="259"/>
                      <a:pt x="295" y="259"/>
                    </a:cubicBezTo>
                    <a:cubicBezTo>
                      <a:pt x="295" y="266"/>
                      <a:pt x="295" y="266"/>
                      <a:pt x="295" y="266"/>
                    </a:cubicBezTo>
                    <a:cubicBezTo>
                      <a:pt x="288" y="266"/>
                      <a:pt x="288" y="266"/>
                      <a:pt x="288" y="266"/>
                    </a:cubicBezTo>
                    <a:moveTo>
                      <a:pt x="303" y="266"/>
                    </a:moveTo>
                    <a:cubicBezTo>
                      <a:pt x="303" y="259"/>
                      <a:pt x="303" y="259"/>
                      <a:pt x="303" y="259"/>
                    </a:cubicBezTo>
                    <a:cubicBezTo>
                      <a:pt x="310" y="259"/>
                      <a:pt x="310" y="259"/>
                      <a:pt x="310" y="259"/>
                    </a:cubicBezTo>
                    <a:cubicBezTo>
                      <a:pt x="310" y="266"/>
                      <a:pt x="310" y="266"/>
                      <a:pt x="310" y="266"/>
                    </a:cubicBezTo>
                    <a:cubicBezTo>
                      <a:pt x="303" y="266"/>
                      <a:pt x="303" y="266"/>
                      <a:pt x="303" y="266"/>
                    </a:cubicBezTo>
                    <a:moveTo>
                      <a:pt x="317" y="266"/>
                    </a:moveTo>
                    <a:cubicBezTo>
                      <a:pt x="317" y="259"/>
                      <a:pt x="317" y="259"/>
                      <a:pt x="317" y="259"/>
                    </a:cubicBezTo>
                    <a:cubicBezTo>
                      <a:pt x="324" y="259"/>
                      <a:pt x="324" y="259"/>
                      <a:pt x="324" y="259"/>
                    </a:cubicBezTo>
                    <a:cubicBezTo>
                      <a:pt x="324" y="266"/>
                      <a:pt x="324" y="266"/>
                      <a:pt x="324" y="266"/>
                    </a:cubicBezTo>
                    <a:cubicBezTo>
                      <a:pt x="317" y="266"/>
                      <a:pt x="317" y="266"/>
                      <a:pt x="317" y="266"/>
                    </a:cubicBezTo>
                    <a:moveTo>
                      <a:pt x="332" y="266"/>
                    </a:moveTo>
                    <a:cubicBezTo>
                      <a:pt x="332" y="259"/>
                      <a:pt x="332" y="259"/>
                      <a:pt x="332" y="259"/>
                    </a:cubicBezTo>
                    <a:cubicBezTo>
                      <a:pt x="339" y="259"/>
                      <a:pt x="339" y="259"/>
                      <a:pt x="339" y="259"/>
                    </a:cubicBezTo>
                    <a:cubicBezTo>
                      <a:pt x="339" y="266"/>
                      <a:pt x="339" y="266"/>
                      <a:pt x="339" y="266"/>
                    </a:cubicBezTo>
                    <a:cubicBezTo>
                      <a:pt x="332" y="266"/>
                      <a:pt x="332" y="266"/>
                      <a:pt x="332" y="266"/>
                    </a:cubicBezTo>
                    <a:moveTo>
                      <a:pt x="347" y="266"/>
                    </a:moveTo>
                    <a:cubicBezTo>
                      <a:pt x="347" y="259"/>
                      <a:pt x="347" y="259"/>
                      <a:pt x="347" y="259"/>
                    </a:cubicBezTo>
                    <a:cubicBezTo>
                      <a:pt x="354" y="259"/>
                      <a:pt x="354" y="259"/>
                      <a:pt x="354" y="259"/>
                    </a:cubicBezTo>
                    <a:cubicBezTo>
                      <a:pt x="354" y="266"/>
                      <a:pt x="354" y="266"/>
                      <a:pt x="354" y="266"/>
                    </a:cubicBezTo>
                    <a:cubicBezTo>
                      <a:pt x="347" y="266"/>
                      <a:pt x="347" y="266"/>
                      <a:pt x="347" y="266"/>
                    </a:cubicBezTo>
                    <a:moveTo>
                      <a:pt x="362" y="266"/>
                    </a:moveTo>
                    <a:cubicBezTo>
                      <a:pt x="362" y="259"/>
                      <a:pt x="362" y="259"/>
                      <a:pt x="362" y="259"/>
                    </a:cubicBezTo>
                    <a:cubicBezTo>
                      <a:pt x="369" y="259"/>
                      <a:pt x="369" y="259"/>
                      <a:pt x="369" y="259"/>
                    </a:cubicBezTo>
                    <a:cubicBezTo>
                      <a:pt x="369" y="266"/>
                      <a:pt x="369" y="266"/>
                      <a:pt x="369" y="266"/>
                    </a:cubicBezTo>
                    <a:cubicBezTo>
                      <a:pt x="362" y="266"/>
                      <a:pt x="362" y="266"/>
                      <a:pt x="362" y="266"/>
                    </a:cubicBezTo>
                    <a:moveTo>
                      <a:pt x="22" y="251"/>
                    </a:moveTo>
                    <a:cubicBezTo>
                      <a:pt x="22" y="244"/>
                      <a:pt x="22" y="244"/>
                      <a:pt x="22" y="244"/>
                    </a:cubicBezTo>
                    <a:cubicBezTo>
                      <a:pt x="29" y="244"/>
                      <a:pt x="29" y="244"/>
                      <a:pt x="29" y="244"/>
                    </a:cubicBezTo>
                    <a:cubicBezTo>
                      <a:pt x="29" y="251"/>
                      <a:pt x="29" y="251"/>
                      <a:pt x="29" y="251"/>
                    </a:cubicBezTo>
                    <a:cubicBezTo>
                      <a:pt x="22" y="251"/>
                      <a:pt x="22" y="251"/>
                      <a:pt x="22" y="251"/>
                    </a:cubicBezTo>
                    <a:moveTo>
                      <a:pt x="37" y="251"/>
                    </a:moveTo>
                    <a:cubicBezTo>
                      <a:pt x="37" y="244"/>
                      <a:pt x="37" y="244"/>
                      <a:pt x="37" y="244"/>
                    </a:cubicBezTo>
                    <a:cubicBezTo>
                      <a:pt x="44" y="244"/>
                      <a:pt x="44" y="244"/>
                      <a:pt x="44" y="244"/>
                    </a:cubicBezTo>
                    <a:cubicBezTo>
                      <a:pt x="44" y="251"/>
                      <a:pt x="44" y="251"/>
                      <a:pt x="44" y="251"/>
                    </a:cubicBezTo>
                    <a:cubicBezTo>
                      <a:pt x="37" y="251"/>
                      <a:pt x="37" y="251"/>
                      <a:pt x="37" y="251"/>
                    </a:cubicBezTo>
                    <a:moveTo>
                      <a:pt x="52" y="251"/>
                    </a:moveTo>
                    <a:cubicBezTo>
                      <a:pt x="52" y="244"/>
                      <a:pt x="52" y="244"/>
                      <a:pt x="52" y="244"/>
                    </a:cubicBezTo>
                    <a:cubicBezTo>
                      <a:pt x="59" y="244"/>
                      <a:pt x="59" y="244"/>
                      <a:pt x="59" y="244"/>
                    </a:cubicBezTo>
                    <a:cubicBezTo>
                      <a:pt x="59" y="251"/>
                      <a:pt x="59" y="251"/>
                      <a:pt x="59" y="251"/>
                    </a:cubicBezTo>
                    <a:cubicBezTo>
                      <a:pt x="52" y="251"/>
                      <a:pt x="52" y="251"/>
                      <a:pt x="52" y="251"/>
                    </a:cubicBezTo>
                    <a:moveTo>
                      <a:pt x="67" y="251"/>
                    </a:moveTo>
                    <a:cubicBezTo>
                      <a:pt x="67" y="244"/>
                      <a:pt x="67" y="244"/>
                      <a:pt x="67" y="244"/>
                    </a:cubicBezTo>
                    <a:cubicBezTo>
                      <a:pt x="74" y="244"/>
                      <a:pt x="74" y="244"/>
                      <a:pt x="74" y="244"/>
                    </a:cubicBezTo>
                    <a:cubicBezTo>
                      <a:pt x="74" y="251"/>
                      <a:pt x="74" y="251"/>
                      <a:pt x="74" y="251"/>
                    </a:cubicBezTo>
                    <a:cubicBezTo>
                      <a:pt x="67" y="251"/>
                      <a:pt x="67" y="251"/>
                      <a:pt x="67" y="251"/>
                    </a:cubicBezTo>
                    <a:moveTo>
                      <a:pt x="81" y="251"/>
                    </a:moveTo>
                    <a:cubicBezTo>
                      <a:pt x="81" y="244"/>
                      <a:pt x="81" y="244"/>
                      <a:pt x="81" y="244"/>
                    </a:cubicBezTo>
                    <a:cubicBezTo>
                      <a:pt x="88" y="244"/>
                      <a:pt x="88" y="244"/>
                      <a:pt x="88" y="244"/>
                    </a:cubicBezTo>
                    <a:cubicBezTo>
                      <a:pt x="88" y="251"/>
                      <a:pt x="88" y="251"/>
                      <a:pt x="88" y="251"/>
                    </a:cubicBezTo>
                    <a:cubicBezTo>
                      <a:pt x="81" y="251"/>
                      <a:pt x="81" y="251"/>
                      <a:pt x="81" y="251"/>
                    </a:cubicBezTo>
                    <a:moveTo>
                      <a:pt x="96" y="251"/>
                    </a:moveTo>
                    <a:cubicBezTo>
                      <a:pt x="96" y="244"/>
                      <a:pt x="96" y="244"/>
                      <a:pt x="96" y="244"/>
                    </a:cubicBezTo>
                    <a:cubicBezTo>
                      <a:pt x="103" y="244"/>
                      <a:pt x="103" y="244"/>
                      <a:pt x="103" y="244"/>
                    </a:cubicBezTo>
                    <a:cubicBezTo>
                      <a:pt x="103" y="251"/>
                      <a:pt x="103" y="251"/>
                      <a:pt x="103" y="251"/>
                    </a:cubicBezTo>
                    <a:cubicBezTo>
                      <a:pt x="96" y="251"/>
                      <a:pt x="96" y="251"/>
                      <a:pt x="96" y="251"/>
                    </a:cubicBezTo>
                    <a:moveTo>
                      <a:pt x="111" y="251"/>
                    </a:moveTo>
                    <a:cubicBezTo>
                      <a:pt x="111" y="244"/>
                      <a:pt x="111" y="244"/>
                      <a:pt x="111" y="244"/>
                    </a:cubicBezTo>
                    <a:cubicBezTo>
                      <a:pt x="118" y="244"/>
                      <a:pt x="118" y="244"/>
                      <a:pt x="118" y="244"/>
                    </a:cubicBezTo>
                    <a:cubicBezTo>
                      <a:pt x="118" y="251"/>
                      <a:pt x="118" y="251"/>
                      <a:pt x="118" y="251"/>
                    </a:cubicBezTo>
                    <a:cubicBezTo>
                      <a:pt x="111" y="251"/>
                      <a:pt x="111" y="251"/>
                      <a:pt x="111" y="251"/>
                    </a:cubicBezTo>
                    <a:moveTo>
                      <a:pt x="126" y="251"/>
                    </a:moveTo>
                    <a:cubicBezTo>
                      <a:pt x="126" y="244"/>
                      <a:pt x="126" y="244"/>
                      <a:pt x="126" y="244"/>
                    </a:cubicBezTo>
                    <a:cubicBezTo>
                      <a:pt x="133" y="244"/>
                      <a:pt x="133" y="244"/>
                      <a:pt x="133" y="244"/>
                    </a:cubicBezTo>
                    <a:cubicBezTo>
                      <a:pt x="133" y="251"/>
                      <a:pt x="133" y="251"/>
                      <a:pt x="133" y="251"/>
                    </a:cubicBezTo>
                    <a:cubicBezTo>
                      <a:pt x="126" y="251"/>
                      <a:pt x="126" y="251"/>
                      <a:pt x="126" y="251"/>
                    </a:cubicBezTo>
                    <a:moveTo>
                      <a:pt x="140" y="251"/>
                    </a:moveTo>
                    <a:cubicBezTo>
                      <a:pt x="140" y="244"/>
                      <a:pt x="140" y="244"/>
                      <a:pt x="140" y="244"/>
                    </a:cubicBezTo>
                    <a:cubicBezTo>
                      <a:pt x="147" y="244"/>
                      <a:pt x="147" y="244"/>
                      <a:pt x="147" y="244"/>
                    </a:cubicBezTo>
                    <a:cubicBezTo>
                      <a:pt x="147" y="251"/>
                      <a:pt x="147" y="251"/>
                      <a:pt x="147" y="251"/>
                    </a:cubicBezTo>
                    <a:cubicBezTo>
                      <a:pt x="140" y="251"/>
                      <a:pt x="140" y="251"/>
                      <a:pt x="140" y="251"/>
                    </a:cubicBezTo>
                    <a:moveTo>
                      <a:pt x="155" y="251"/>
                    </a:moveTo>
                    <a:cubicBezTo>
                      <a:pt x="155" y="244"/>
                      <a:pt x="155" y="244"/>
                      <a:pt x="155" y="244"/>
                    </a:cubicBezTo>
                    <a:cubicBezTo>
                      <a:pt x="162" y="244"/>
                      <a:pt x="162" y="244"/>
                      <a:pt x="162" y="244"/>
                    </a:cubicBezTo>
                    <a:cubicBezTo>
                      <a:pt x="162" y="251"/>
                      <a:pt x="162" y="251"/>
                      <a:pt x="162" y="251"/>
                    </a:cubicBezTo>
                    <a:cubicBezTo>
                      <a:pt x="155" y="251"/>
                      <a:pt x="155" y="251"/>
                      <a:pt x="155" y="251"/>
                    </a:cubicBezTo>
                    <a:moveTo>
                      <a:pt x="170" y="251"/>
                    </a:moveTo>
                    <a:cubicBezTo>
                      <a:pt x="170" y="244"/>
                      <a:pt x="170" y="244"/>
                      <a:pt x="170" y="244"/>
                    </a:cubicBezTo>
                    <a:cubicBezTo>
                      <a:pt x="177" y="244"/>
                      <a:pt x="177" y="244"/>
                      <a:pt x="177" y="244"/>
                    </a:cubicBezTo>
                    <a:cubicBezTo>
                      <a:pt x="177" y="251"/>
                      <a:pt x="177" y="251"/>
                      <a:pt x="177" y="251"/>
                    </a:cubicBezTo>
                    <a:cubicBezTo>
                      <a:pt x="170" y="251"/>
                      <a:pt x="170" y="251"/>
                      <a:pt x="170" y="251"/>
                    </a:cubicBezTo>
                    <a:moveTo>
                      <a:pt x="185" y="251"/>
                    </a:moveTo>
                    <a:cubicBezTo>
                      <a:pt x="185" y="244"/>
                      <a:pt x="185" y="244"/>
                      <a:pt x="185" y="244"/>
                    </a:cubicBezTo>
                    <a:cubicBezTo>
                      <a:pt x="192" y="244"/>
                      <a:pt x="192" y="244"/>
                      <a:pt x="192" y="244"/>
                    </a:cubicBezTo>
                    <a:cubicBezTo>
                      <a:pt x="192" y="251"/>
                      <a:pt x="192" y="251"/>
                      <a:pt x="192" y="251"/>
                    </a:cubicBezTo>
                    <a:cubicBezTo>
                      <a:pt x="185" y="251"/>
                      <a:pt x="185" y="251"/>
                      <a:pt x="185" y="251"/>
                    </a:cubicBezTo>
                    <a:moveTo>
                      <a:pt x="199" y="251"/>
                    </a:moveTo>
                    <a:cubicBezTo>
                      <a:pt x="199" y="244"/>
                      <a:pt x="199" y="244"/>
                      <a:pt x="199" y="244"/>
                    </a:cubicBezTo>
                    <a:cubicBezTo>
                      <a:pt x="206" y="244"/>
                      <a:pt x="206" y="244"/>
                      <a:pt x="206" y="244"/>
                    </a:cubicBezTo>
                    <a:cubicBezTo>
                      <a:pt x="206" y="251"/>
                      <a:pt x="206" y="251"/>
                      <a:pt x="206" y="251"/>
                    </a:cubicBezTo>
                    <a:cubicBezTo>
                      <a:pt x="199" y="251"/>
                      <a:pt x="199" y="251"/>
                      <a:pt x="199" y="251"/>
                    </a:cubicBezTo>
                    <a:moveTo>
                      <a:pt x="214" y="251"/>
                    </a:moveTo>
                    <a:cubicBezTo>
                      <a:pt x="214" y="244"/>
                      <a:pt x="214" y="244"/>
                      <a:pt x="214" y="244"/>
                    </a:cubicBezTo>
                    <a:cubicBezTo>
                      <a:pt x="221" y="244"/>
                      <a:pt x="221" y="244"/>
                      <a:pt x="221" y="244"/>
                    </a:cubicBezTo>
                    <a:cubicBezTo>
                      <a:pt x="221" y="251"/>
                      <a:pt x="221" y="251"/>
                      <a:pt x="221" y="251"/>
                    </a:cubicBezTo>
                    <a:cubicBezTo>
                      <a:pt x="214" y="251"/>
                      <a:pt x="214" y="251"/>
                      <a:pt x="214" y="251"/>
                    </a:cubicBezTo>
                    <a:moveTo>
                      <a:pt x="229" y="251"/>
                    </a:moveTo>
                    <a:cubicBezTo>
                      <a:pt x="229" y="244"/>
                      <a:pt x="229" y="244"/>
                      <a:pt x="229" y="244"/>
                    </a:cubicBezTo>
                    <a:cubicBezTo>
                      <a:pt x="236" y="244"/>
                      <a:pt x="236" y="244"/>
                      <a:pt x="236" y="244"/>
                    </a:cubicBezTo>
                    <a:cubicBezTo>
                      <a:pt x="236" y="251"/>
                      <a:pt x="236" y="251"/>
                      <a:pt x="236" y="251"/>
                    </a:cubicBezTo>
                    <a:cubicBezTo>
                      <a:pt x="229" y="251"/>
                      <a:pt x="229" y="251"/>
                      <a:pt x="229" y="251"/>
                    </a:cubicBezTo>
                    <a:moveTo>
                      <a:pt x="244" y="251"/>
                    </a:moveTo>
                    <a:cubicBezTo>
                      <a:pt x="244" y="244"/>
                      <a:pt x="244" y="244"/>
                      <a:pt x="244" y="244"/>
                    </a:cubicBezTo>
                    <a:cubicBezTo>
                      <a:pt x="251" y="244"/>
                      <a:pt x="251" y="244"/>
                      <a:pt x="251" y="244"/>
                    </a:cubicBezTo>
                    <a:cubicBezTo>
                      <a:pt x="251" y="251"/>
                      <a:pt x="251" y="251"/>
                      <a:pt x="251" y="251"/>
                    </a:cubicBezTo>
                    <a:cubicBezTo>
                      <a:pt x="244" y="251"/>
                      <a:pt x="244" y="251"/>
                      <a:pt x="244" y="251"/>
                    </a:cubicBezTo>
                    <a:moveTo>
                      <a:pt x="258" y="251"/>
                    </a:moveTo>
                    <a:cubicBezTo>
                      <a:pt x="258" y="244"/>
                      <a:pt x="258" y="244"/>
                      <a:pt x="258" y="244"/>
                    </a:cubicBezTo>
                    <a:cubicBezTo>
                      <a:pt x="265" y="244"/>
                      <a:pt x="265" y="244"/>
                      <a:pt x="265" y="244"/>
                    </a:cubicBezTo>
                    <a:cubicBezTo>
                      <a:pt x="265" y="251"/>
                      <a:pt x="265" y="251"/>
                      <a:pt x="265" y="251"/>
                    </a:cubicBezTo>
                    <a:cubicBezTo>
                      <a:pt x="258" y="251"/>
                      <a:pt x="258" y="251"/>
                      <a:pt x="258" y="251"/>
                    </a:cubicBezTo>
                    <a:moveTo>
                      <a:pt x="273" y="251"/>
                    </a:moveTo>
                    <a:cubicBezTo>
                      <a:pt x="273" y="244"/>
                      <a:pt x="273" y="244"/>
                      <a:pt x="273" y="244"/>
                    </a:cubicBezTo>
                    <a:cubicBezTo>
                      <a:pt x="280" y="244"/>
                      <a:pt x="280" y="244"/>
                      <a:pt x="280" y="244"/>
                    </a:cubicBezTo>
                    <a:cubicBezTo>
                      <a:pt x="280" y="251"/>
                      <a:pt x="280" y="251"/>
                      <a:pt x="280" y="251"/>
                    </a:cubicBezTo>
                    <a:cubicBezTo>
                      <a:pt x="273" y="251"/>
                      <a:pt x="273" y="251"/>
                      <a:pt x="273" y="251"/>
                    </a:cubicBezTo>
                    <a:moveTo>
                      <a:pt x="288" y="251"/>
                    </a:moveTo>
                    <a:cubicBezTo>
                      <a:pt x="288" y="244"/>
                      <a:pt x="288" y="244"/>
                      <a:pt x="288" y="244"/>
                    </a:cubicBezTo>
                    <a:cubicBezTo>
                      <a:pt x="295" y="244"/>
                      <a:pt x="295" y="244"/>
                      <a:pt x="295" y="244"/>
                    </a:cubicBezTo>
                    <a:cubicBezTo>
                      <a:pt x="295" y="251"/>
                      <a:pt x="295" y="251"/>
                      <a:pt x="295" y="251"/>
                    </a:cubicBezTo>
                    <a:cubicBezTo>
                      <a:pt x="288" y="251"/>
                      <a:pt x="288" y="251"/>
                      <a:pt x="288" y="251"/>
                    </a:cubicBezTo>
                    <a:moveTo>
                      <a:pt x="303" y="251"/>
                    </a:moveTo>
                    <a:cubicBezTo>
                      <a:pt x="303" y="244"/>
                      <a:pt x="303" y="244"/>
                      <a:pt x="303" y="244"/>
                    </a:cubicBezTo>
                    <a:cubicBezTo>
                      <a:pt x="310" y="244"/>
                      <a:pt x="310" y="244"/>
                      <a:pt x="310" y="244"/>
                    </a:cubicBezTo>
                    <a:cubicBezTo>
                      <a:pt x="310" y="251"/>
                      <a:pt x="310" y="251"/>
                      <a:pt x="310" y="251"/>
                    </a:cubicBezTo>
                    <a:cubicBezTo>
                      <a:pt x="303" y="251"/>
                      <a:pt x="303" y="251"/>
                      <a:pt x="303" y="251"/>
                    </a:cubicBezTo>
                    <a:moveTo>
                      <a:pt x="317" y="251"/>
                    </a:moveTo>
                    <a:cubicBezTo>
                      <a:pt x="317" y="244"/>
                      <a:pt x="317" y="244"/>
                      <a:pt x="317" y="244"/>
                    </a:cubicBezTo>
                    <a:cubicBezTo>
                      <a:pt x="324" y="244"/>
                      <a:pt x="324" y="244"/>
                      <a:pt x="324" y="244"/>
                    </a:cubicBezTo>
                    <a:cubicBezTo>
                      <a:pt x="324" y="251"/>
                      <a:pt x="324" y="251"/>
                      <a:pt x="324" y="251"/>
                    </a:cubicBezTo>
                    <a:cubicBezTo>
                      <a:pt x="317" y="251"/>
                      <a:pt x="317" y="251"/>
                      <a:pt x="317" y="251"/>
                    </a:cubicBezTo>
                    <a:moveTo>
                      <a:pt x="332" y="251"/>
                    </a:moveTo>
                    <a:cubicBezTo>
                      <a:pt x="332" y="244"/>
                      <a:pt x="332" y="244"/>
                      <a:pt x="332" y="244"/>
                    </a:cubicBezTo>
                    <a:cubicBezTo>
                      <a:pt x="339" y="244"/>
                      <a:pt x="339" y="244"/>
                      <a:pt x="339" y="244"/>
                    </a:cubicBezTo>
                    <a:cubicBezTo>
                      <a:pt x="339" y="251"/>
                      <a:pt x="339" y="251"/>
                      <a:pt x="339" y="251"/>
                    </a:cubicBezTo>
                    <a:cubicBezTo>
                      <a:pt x="332" y="251"/>
                      <a:pt x="332" y="251"/>
                      <a:pt x="332" y="251"/>
                    </a:cubicBezTo>
                    <a:moveTo>
                      <a:pt x="347" y="251"/>
                    </a:moveTo>
                    <a:cubicBezTo>
                      <a:pt x="347" y="244"/>
                      <a:pt x="347" y="244"/>
                      <a:pt x="347" y="244"/>
                    </a:cubicBezTo>
                    <a:cubicBezTo>
                      <a:pt x="354" y="244"/>
                      <a:pt x="354" y="244"/>
                      <a:pt x="354" y="244"/>
                    </a:cubicBezTo>
                    <a:cubicBezTo>
                      <a:pt x="354" y="251"/>
                      <a:pt x="354" y="251"/>
                      <a:pt x="354" y="251"/>
                    </a:cubicBezTo>
                    <a:cubicBezTo>
                      <a:pt x="347" y="251"/>
                      <a:pt x="347" y="251"/>
                      <a:pt x="347" y="251"/>
                    </a:cubicBezTo>
                    <a:moveTo>
                      <a:pt x="362" y="251"/>
                    </a:moveTo>
                    <a:cubicBezTo>
                      <a:pt x="362" y="244"/>
                      <a:pt x="362" y="244"/>
                      <a:pt x="362" y="244"/>
                    </a:cubicBezTo>
                    <a:cubicBezTo>
                      <a:pt x="369" y="244"/>
                      <a:pt x="369" y="244"/>
                      <a:pt x="369" y="244"/>
                    </a:cubicBezTo>
                    <a:cubicBezTo>
                      <a:pt x="369" y="251"/>
                      <a:pt x="369" y="251"/>
                      <a:pt x="369" y="251"/>
                    </a:cubicBezTo>
                    <a:cubicBezTo>
                      <a:pt x="362" y="251"/>
                      <a:pt x="362" y="251"/>
                      <a:pt x="362" y="251"/>
                    </a:cubicBezTo>
                    <a:moveTo>
                      <a:pt x="8" y="236"/>
                    </a:moveTo>
                    <a:cubicBezTo>
                      <a:pt x="8" y="229"/>
                      <a:pt x="8" y="229"/>
                      <a:pt x="8" y="229"/>
                    </a:cubicBezTo>
                    <a:cubicBezTo>
                      <a:pt x="15" y="229"/>
                      <a:pt x="15" y="229"/>
                      <a:pt x="15" y="229"/>
                    </a:cubicBezTo>
                    <a:cubicBezTo>
                      <a:pt x="15" y="236"/>
                      <a:pt x="15" y="236"/>
                      <a:pt x="15" y="236"/>
                    </a:cubicBezTo>
                    <a:cubicBezTo>
                      <a:pt x="8" y="236"/>
                      <a:pt x="8" y="236"/>
                      <a:pt x="8" y="236"/>
                    </a:cubicBezTo>
                    <a:moveTo>
                      <a:pt x="22" y="236"/>
                    </a:moveTo>
                    <a:cubicBezTo>
                      <a:pt x="22" y="229"/>
                      <a:pt x="22" y="229"/>
                      <a:pt x="22" y="229"/>
                    </a:cubicBezTo>
                    <a:cubicBezTo>
                      <a:pt x="29" y="229"/>
                      <a:pt x="29" y="229"/>
                      <a:pt x="29" y="229"/>
                    </a:cubicBezTo>
                    <a:cubicBezTo>
                      <a:pt x="29" y="236"/>
                      <a:pt x="29" y="236"/>
                      <a:pt x="29" y="236"/>
                    </a:cubicBezTo>
                    <a:cubicBezTo>
                      <a:pt x="22" y="236"/>
                      <a:pt x="22" y="236"/>
                      <a:pt x="22" y="236"/>
                    </a:cubicBezTo>
                    <a:moveTo>
                      <a:pt x="37" y="236"/>
                    </a:moveTo>
                    <a:cubicBezTo>
                      <a:pt x="37" y="229"/>
                      <a:pt x="37" y="229"/>
                      <a:pt x="37" y="229"/>
                    </a:cubicBezTo>
                    <a:cubicBezTo>
                      <a:pt x="44" y="229"/>
                      <a:pt x="44" y="229"/>
                      <a:pt x="44" y="229"/>
                    </a:cubicBezTo>
                    <a:cubicBezTo>
                      <a:pt x="44" y="236"/>
                      <a:pt x="44" y="236"/>
                      <a:pt x="44" y="236"/>
                    </a:cubicBezTo>
                    <a:cubicBezTo>
                      <a:pt x="37" y="236"/>
                      <a:pt x="37" y="236"/>
                      <a:pt x="37" y="236"/>
                    </a:cubicBezTo>
                    <a:moveTo>
                      <a:pt x="52" y="236"/>
                    </a:moveTo>
                    <a:cubicBezTo>
                      <a:pt x="52" y="229"/>
                      <a:pt x="52" y="229"/>
                      <a:pt x="52" y="229"/>
                    </a:cubicBezTo>
                    <a:cubicBezTo>
                      <a:pt x="59" y="229"/>
                      <a:pt x="59" y="229"/>
                      <a:pt x="59" y="229"/>
                    </a:cubicBezTo>
                    <a:cubicBezTo>
                      <a:pt x="59" y="236"/>
                      <a:pt x="59" y="236"/>
                      <a:pt x="59" y="236"/>
                    </a:cubicBezTo>
                    <a:cubicBezTo>
                      <a:pt x="52" y="236"/>
                      <a:pt x="52" y="236"/>
                      <a:pt x="52" y="236"/>
                    </a:cubicBezTo>
                    <a:moveTo>
                      <a:pt x="67" y="236"/>
                    </a:moveTo>
                    <a:cubicBezTo>
                      <a:pt x="67" y="229"/>
                      <a:pt x="67" y="229"/>
                      <a:pt x="67" y="229"/>
                    </a:cubicBezTo>
                    <a:cubicBezTo>
                      <a:pt x="74" y="229"/>
                      <a:pt x="74" y="229"/>
                      <a:pt x="74" y="229"/>
                    </a:cubicBezTo>
                    <a:cubicBezTo>
                      <a:pt x="74" y="236"/>
                      <a:pt x="74" y="236"/>
                      <a:pt x="74" y="236"/>
                    </a:cubicBezTo>
                    <a:cubicBezTo>
                      <a:pt x="67" y="236"/>
                      <a:pt x="67" y="236"/>
                      <a:pt x="67" y="236"/>
                    </a:cubicBezTo>
                    <a:moveTo>
                      <a:pt x="81" y="236"/>
                    </a:moveTo>
                    <a:cubicBezTo>
                      <a:pt x="81" y="229"/>
                      <a:pt x="81" y="229"/>
                      <a:pt x="81" y="229"/>
                    </a:cubicBezTo>
                    <a:cubicBezTo>
                      <a:pt x="88" y="229"/>
                      <a:pt x="88" y="229"/>
                      <a:pt x="88" y="229"/>
                    </a:cubicBezTo>
                    <a:cubicBezTo>
                      <a:pt x="88" y="236"/>
                      <a:pt x="88" y="236"/>
                      <a:pt x="88" y="236"/>
                    </a:cubicBezTo>
                    <a:cubicBezTo>
                      <a:pt x="81" y="236"/>
                      <a:pt x="81" y="236"/>
                      <a:pt x="81" y="236"/>
                    </a:cubicBezTo>
                    <a:moveTo>
                      <a:pt x="96" y="236"/>
                    </a:moveTo>
                    <a:cubicBezTo>
                      <a:pt x="96" y="229"/>
                      <a:pt x="96" y="229"/>
                      <a:pt x="96" y="229"/>
                    </a:cubicBezTo>
                    <a:cubicBezTo>
                      <a:pt x="103" y="229"/>
                      <a:pt x="103" y="229"/>
                      <a:pt x="103" y="229"/>
                    </a:cubicBezTo>
                    <a:cubicBezTo>
                      <a:pt x="103" y="236"/>
                      <a:pt x="103" y="236"/>
                      <a:pt x="103" y="236"/>
                    </a:cubicBezTo>
                    <a:cubicBezTo>
                      <a:pt x="96" y="236"/>
                      <a:pt x="96" y="236"/>
                      <a:pt x="96" y="236"/>
                    </a:cubicBezTo>
                    <a:moveTo>
                      <a:pt x="111" y="236"/>
                    </a:moveTo>
                    <a:cubicBezTo>
                      <a:pt x="111" y="229"/>
                      <a:pt x="111" y="229"/>
                      <a:pt x="111" y="229"/>
                    </a:cubicBezTo>
                    <a:cubicBezTo>
                      <a:pt x="118" y="229"/>
                      <a:pt x="118" y="229"/>
                      <a:pt x="118" y="229"/>
                    </a:cubicBezTo>
                    <a:cubicBezTo>
                      <a:pt x="118" y="236"/>
                      <a:pt x="118" y="236"/>
                      <a:pt x="118" y="236"/>
                    </a:cubicBezTo>
                    <a:cubicBezTo>
                      <a:pt x="111" y="236"/>
                      <a:pt x="111" y="236"/>
                      <a:pt x="111" y="236"/>
                    </a:cubicBezTo>
                    <a:moveTo>
                      <a:pt x="126" y="236"/>
                    </a:moveTo>
                    <a:cubicBezTo>
                      <a:pt x="126" y="229"/>
                      <a:pt x="126" y="229"/>
                      <a:pt x="126" y="229"/>
                    </a:cubicBezTo>
                    <a:cubicBezTo>
                      <a:pt x="133" y="229"/>
                      <a:pt x="133" y="229"/>
                      <a:pt x="133" y="229"/>
                    </a:cubicBezTo>
                    <a:cubicBezTo>
                      <a:pt x="133" y="236"/>
                      <a:pt x="133" y="236"/>
                      <a:pt x="133" y="236"/>
                    </a:cubicBezTo>
                    <a:cubicBezTo>
                      <a:pt x="126" y="236"/>
                      <a:pt x="126" y="236"/>
                      <a:pt x="126" y="236"/>
                    </a:cubicBezTo>
                    <a:moveTo>
                      <a:pt x="140" y="236"/>
                    </a:moveTo>
                    <a:cubicBezTo>
                      <a:pt x="140" y="229"/>
                      <a:pt x="140" y="229"/>
                      <a:pt x="140" y="229"/>
                    </a:cubicBezTo>
                    <a:cubicBezTo>
                      <a:pt x="147" y="229"/>
                      <a:pt x="147" y="229"/>
                      <a:pt x="147" y="229"/>
                    </a:cubicBezTo>
                    <a:cubicBezTo>
                      <a:pt x="147" y="236"/>
                      <a:pt x="147" y="236"/>
                      <a:pt x="147" y="236"/>
                    </a:cubicBezTo>
                    <a:cubicBezTo>
                      <a:pt x="140" y="236"/>
                      <a:pt x="140" y="236"/>
                      <a:pt x="140" y="236"/>
                    </a:cubicBezTo>
                    <a:moveTo>
                      <a:pt x="155" y="236"/>
                    </a:moveTo>
                    <a:cubicBezTo>
                      <a:pt x="155" y="229"/>
                      <a:pt x="155" y="229"/>
                      <a:pt x="155" y="229"/>
                    </a:cubicBezTo>
                    <a:cubicBezTo>
                      <a:pt x="162" y="229"/>
                      <a:pt x="162" y="229"/>
                      <a:pt x="162" y="229"/>
                    </a:cubicBezTo>
                    <a:cubicBezTo>
                      <a:pt x="162" y="236"/>
                      <a:pt x="162" y="236"/>
                      <a:pt x="162" y="236"/>
                    </a:cubicBezTo>
                    <a:cubicBezTo>
                      <a:pt x="155" y="236"/>
                      <a:pt x="155" y="236"/>
                      <a:pt x="155" y="236"/>
                    </a:cubicBezTo>
                    <a:moveTo>
                      <a:pt x="170" y="236"/>
                    </a:moveTo>
                    <a:cubicBezTo>
                      <a:pt x="170" y="229"/>
                      <a:pt x="170" y="229"/>
                      <a:pt x="170" y="229"/>
                    </a:cubicBezTo>
                    <a:cubicBezTo>
                      <a:pt x="177" y="229"/>
                      <a:pt x="177" y="229"/>
                      <a:pt x="177" y="229"/>
                    </a:cubicBezTo>
                    <a:cubicBezTo>
                      <a:pt x="177" y="236"/>
                      <a:pt x="177" y="236"/>
                      <a:pt x="177" y="236"/>
                    </a:cubicBezTo>
                    <a:cubicBezTo>
                      <a:pt x="170" y="236"/>
                      <a:pt x="170" y="236"/>
                      <a:pt x="170" y="236"/>
                    </a:cubicBezTo>
                    <a:moveTo>
                      <a:pt x="185" y="236"/>
                    </a:moveTo>
                    <a:cubicBezTo>
                      <a:pt x="185" y="229"/>
                      <a:pt x="185" y="229"/>
                      <a:pt x="185" y="229"/>
                    </a:cubicBezTo>
                    <a:cubicBezTo>
                      <a:pt x="192" y="229"/>
                      <a:pt x="192" y="229"/>
                      <a:pt x="192" y="229"/>
                    </a:cubicBezTo>
                    <a:cubicBezTo>
                      <a:pt x="192" y="236"/>
                      <a:pt x="192" y="236"/>
                      <a:pt x="192" y="236"/>
                    </a:cubicBezTo>
                    <a:cubicBezTo>
                      <a:pt x="185" y="236"/>
                      <a:pt x="185" y="236"/>
                      <a:pt x="185" y="236"/>
                    </a:cubicBezTo>
                    <a:moveTo>
                      <a:pt x="199" y="236"/>
                    </a:moveTo>
                    <a:cubicBezTo>
                      <a:pt x="199" y="229"/>
                      <a:pt x="199" y="229"/>
                      <a:pt x="199" y="229"/>
                    </a:cubicBezTo>
                    <a:cubicBezTo>
                      <a:pt x="206" y="229"/>
                      <a:pt x="206" y="229"/>
                      <a:pt x="206" y="229"/>
                    </a:cubicBezTo>
                    <a:cubicBezTo>
                      <a:pt x="206" y="236"/>
                      <a:pt x="206" y="236"/>
                      <a:pt x="206" y="236"/>
                    </a:cubicBezTo>
                    <a:cubicBezTo>
                      <a:pt x="199" y="236"/>
                      <a:pt x="199" y="236"/>
                      <a:pt x="199" y="236"/>
                    </a:cubicBezTo>
                    <a:moveTo>
                      <a:pt x="214" y="236"/>
                    </a:moveTo>
                    <a:cubicBezTo>
                      <a:pt x="214" y="229"/>
                      <a:pt x="214" y="229"/>
                      <a:pt x="214" y="229"/>
                    </a:cubicBezTo>
                    <a:cubicBezTo>
                      <a:pt x="221" y="229"/>
                      <a:pt x="221" y="229"/>
                      <a:pt x="221" y="229"/>
                    </a:cubicBezTo>
                    <a:cubicBezTo>
                      <a:pt x="221" y="236"/>
                      <a:pt x="221" y="236"/>
                      <a:pt x="221" y="236"/>
                    </a:cubicBezTo>
                    <a:cubicBezTo>
                      <a:pt x="214" y="236"/>
                      <a:pt x="214" y="236"/>
                      <a:pt x="214" y="236"/>
                    </a:cubicBezTo>
                    <a:moveTo>
                      <a:pt x="229" y="236"/>
                    </a:moveTo>
                    <a:cubicBezTo>
                      <a:pt x="229" y="229"/>
                      <a:pt x="229" y="229"/>
                      <a:pt x="229" y="229"/>
                    </a:cubicBezTo>
                    <a:cubicBezTo>
                      <a:pt x="236" y="229"/>
                      <a:pt x="236" y="229"/>
                      <a:pt x="236" y="229"/>
                    </a:cubicBezTo>
                    <a:cubicBezTo>
                      <a:pt x="236" y="236"/>
                      <a:pt x="236" y="236"/>
                      <a:pt x="236" y="236"/>
                    </a:cubicBezTo>
                    <a:cubicBezTo>
                      <a:pt x="229" y="236"/>
                      <a:pt x="229" y="236"/>
                      <a:pt x="229" y="236"/>
                    </a:cubicBezTo>
                    <a:moveTo>
                      <a:pt x="244" y="236"/>
                    </a:moveTo>
                    <a:cubicBezTo>
                      <a:pt x="244" y="229"/>
                      <a:pt x="244" y="229"/>
                      <a:pt x="244" y="229"/>
                    </a:cubicBezTo>
                    <a:cubicBezTo>
                      <a:pt x="251" y="229"/>
                      <a:pt x="251" y="229"/>
                      <a:pt x="251" y="229"/>
                    </a:cubicBezTo>
                    <a:cubicBezTo>
                      <a:pt x="251" y="236"/>
                      <a:pt x="251" y="236"/>
                      <a:pt x="251" y="236"/>
                    </a:cubicBezTo>
                    <a:cubicBezTo>
                      <a:pt x="244" y="236"/>
                      <a:pt x="244" y="236"/>
                      <a:pt x="244" y="236"/>
                    </a:cubicBezTo>
                    <a:moveTo>
                      <a:pt x="258" y="236"/>
                    </a:moveTo>
                    <a:cubicBezTo>
                      <a:pt x="258" y="229"/>
                      <a:pt x="258" y="229"/>
                      <a:pt x="258" y="229"/>
                    </a:cubicBezTo>
                    <a:cubicBezTo>
                      <a:pt x="265" y="229"/>
                      <a:pt x="265" y="229"/>
                      <a:pt x="265" y="229"/>
                    </a:cubicBezTo>
                    <a:cubicBezTo>
                      <a:pt x="265" y="236"/>
                      <a:pt x="265" y="236"/>
                      <a:pt x="265" y="236"/>
                    </a:cubicBezTo>
                    <a:cubicBezTo>
                      <a:pt x="258" y="236"/>
                      <a:pt x="258" y="236"/>
                      <a:pt x="258" y="236"/>
                    </a:cubicBezTo>
                    <a:moveTo>
                      <a:pt x="273" y="236"/>
                    </a:moveTo>
                    <a:cubicBezTo>
                      <a:pt x="273" y="229"/>
                      <a:pt x="273" y="229"/>
                      <a:pt x="273" y="229"/>
                    </a:cubicBezTo>
                    <a:cubicBezTo>
                      <a:pt x="280" y="229"/>
                      <a:pt x="280" y="229"/>
                      <a:pt x="280" y="229"/>
                    </a:cubicBezTo>
                    <a:cubicBezTo>
                      <a:pt x="280" y="236"/>
                      <a:pt x="280" y="236"/>
                      <a:pt x="280" y="236"/>
                    </a:cubicBezTo>
                    <a:cubicBezTo>
                      <a:pt x="273" y="236"/>
                      <a:pt x="273" y="236"/>
                      <a:pt x="273" y="236"/>
                    </a:cubicBezTo>
                    <a:moveTo>
                      <a:pt x="288" y="236"/>
                    </a:moveTo>
                    <a:cubicBezTo>
                      <a:pt x="288" y="229"/>
                      <a:pt x="288" y="229"/>
                      <a:pt x="288" y="229"/>
                    </a:cubicBezTo>
                    <a:cubicBezTo>
                      <a:pt x="295" y="229"/>
                      <a:pt x="295" y="229"/>
                      <a:pt x="295" y="229"/>
                    </a:cubicBezTo>
                    <a:cubicBezTo>
                      <a:pt x="295" y="236"/>
                      <a:pt x="295" y="236"/>
                      <a:pt x="295" y="236"/>
                    </a:cubicBezTo>
                    <a:cubicBezTo>
                      <a:pt x="288" y="236"/>
                      <a:pt x="288" y="236"/>
                      <a:pt x="288" y="236"/>
                    </a:cubicBezTo>
                    <a:moveTo>
                      <a:pt x="303" y="236"/>
                    </a:moveTo>
                    <a:cubicBezTo>
                      <a:pt x="303" y="229"/>
                      <a:pt x="303" y="229"/>
                      <a:pt x="303" y="229"/>
                    </a:cubicBezTo>
                    <a:cubicBezTo>
                      <a:pt x="310" y="229"/>
                      <a:pt x="310" y="229"/>
                      <a:pt x="310" y="229"/>
                    </a:cubicBezTo>
                    <a:cubicBezTo>
                      <a:pt x="310" y="236"/>
                      <a:pt x="310" y="236"/>
                      <a:pt x="310" y="236"/>
                    </a:cubicBezTo>
                    <a:cubicBezTo>
                      <a:pt x="303" y="236"/>
                      <a:pt x="303" y="236"/>
                      <a:pt x="303" y="236"/>
                    </a:cubicBezTo>
                    <a:moveTo>
                      <a:pt x="317" y="236"/>
                    </a:moveTo>
                    <a:cubicBezTo>
                      <a:pt x="317" y="229"/>
                      <a:pt x="317" y="229"/>
                      <a:pt x="317" y="229"/>
                    </a:cubicBezTo>
                    <a:cubicBezTo>
                      <a:pt x="324" y="229"/>
                      <a:pt x="324" y="229"/>
                      <a:pt x="324" y="229"/>
                    </a:cubicBezTo>
                    <a:cubicBezTo>
                      <a:pt x="324" y="236"/>
                      <a:pt x="324" y="236"/>
                      <a:pt x="324" y="236"/>
                    </a:cubicBezTo>
                    <a:cubicBezTo>
                      <a:pt x="317" y="236"/>
                      <a:pt x="317" y="236"/>
                      <a:pt x="317" y="236"/>
                    </a:cubicBezTo>
                    <a:moveTo>
                      <a:pt x="332" y="236"/>
                    </a:moveTo>
                    <a:cubicBezTo>
                      <a:pt x="332" y="229"/>
                      <a:pt x="332" y="229"/>
                      <a:pt x="332" y="229"/>
                    </a:cubicBezTo>
                    <a:cubicBezTo>
                      <a:pt x="339" y="229"/>
                      <a:pt x="339" y="229"/>
                      <a:pt x="339" y="229"/>
                    </a:cubicBezTo>
                    <a:cubicBezTo>
                      <a:pt x="339" y="236"/>
                      <a:pt x="339" y="236"/>
                      <a:pt x="339" y="236"/>
                    </a:cubicBezTo>
                    <a:cubicBezTo>
                      <a:pt x="332" y="236"/>
                      <a:pt x="332" y="236"/>
                      <a:pt x="332" y="236"/>
                    </a:cubicBezTo>
                    <a:moveTo>
                      <a:pt x="347" y="236"/>
                    </a:moveTo>
                    <a:cubicBezTo>
                      <a:pt x="347" y="229"/>
                      <a:pt x="347" y="229"/>
                      <a:pt x="347" y="229"/>
                    </a:cubicBezTo>
                    <a:cubicBezTo>
                      <a:pt x="354" y="229"/>
                      <a:pt x="354" y="229"/>
                      <a:pt x="354" y="229"/>
                    </a:cubicBezTo>
                    <a:cubicBezTo>
                      <a:pt x="354" y="236"/>
                      <a:pt x="354" y="236"/>
                      <a:pt x="354" y="236"/>
                    </a:cubicBezTo>
                    <a:cubicBezTo>
                      <a:pt x="347" y="236"/>
                      <a:pt x="347" y="236"/>
                      <a:pt x="347" y="236"/>
                    </a:cubicBezTo>
                    <a:moveTo>
                      <a:pt x="362" y="236"/>
                    </a:moveTo>
                    <a:cubicBezTo>
                      <a:pt x="362" y="229"/>
                      <a:pt x="362" y="229"/>
                      <a:pt x="362" y="229"/>
                    </a:cubicBezTo>
                    <a:cubicBezTo>
                      <a:pt x="369" y="229"/>
                      <a:pt x="369" y="229"/>
                      <a:pt x="369" y="229"/>
                    </a:cubicBezTo>
                    <a:cubicBezTo>
                      <a:pt x="369" y="236"/>
                      <a:pt x="369" y="236"/>
                      <a:pt x="369" y="236"/>
                    </a:cubicBezTo>
                    <a:cubicBezTo>
                      <a:pt x="362" y="236"/>
                      <a:pt x="362" y="236"/>
                      <a:pt x="362" y="236"/>
                    </a:cubicBezTo>
                    <a:moveTo>
                      <a:pt x="376" y="236"/>
                    </a:moveTo>
                    <a:cubicBezTo>
                      <a:pt x="376" y="229"/>
                      <a:pt x="376" y="229"/>
                      <a:pt x="376" y="229"/>
                    </a:cubicBezTo>
                    <a:cubicBezTo>
                      <a:pt x="383" y="229"/>
                      <a:pt x="383" y="229"/>
                      <a:pt x="383" y="229"/>
                    </a:cubicBezTo>
                    <a:cubicBezTo>
                      <a:pt x="383" y="236"/>
                      <a:pt x="383" y="236"/>
                      <a:pt x="383" y="236"/>
                    </a:cubicBezTo>
                    <a:cubicBezTo>
                      <a:pt x="376" y="236"/>
                      <a:pt x="376" y="236"/>
                      <a:pt x="376" y="236"/>
                    </a:cubicBezTo>
                    <a:moveTo>
                      <a:pt x="8" y="222"/>
                    </a:moveTo>
                    <a:cubicBezTo>
                      <a:pt x="8" y="215"/>
                      <a:pt x="8" y="215"/>
                      <a:pt x="8" y="215"/>
                    </a:cubicBezTo>
                    <a:cubicBezTo>
                      <a:pt x="15" y="215"/>
                      <a:pt x="15" y="215"/>
                      <a:pt x="15" y="215"/>
                    </a:cubicBezTo>
                    <a:cubicBezTo>
                      <a:pt x="15" y="222"/>
                      <a:pt x="15" y="222"/>
                      <a:pt x="15" y="222"/>
                    </a:cubicBezTo>
                    <a:cubicBezTo>
                      <a:pt x="8" y="222"/>
                      <a:pt x="8" y="222"/>
                      <a:pt x="8" y="222"/>
                    </a:cubicBezTo>
                    <a:moveTo>
                      <a:pt x="22" y="222"/>
                    </a:moveTo>
                    <a:cubicBezTo>
                      <a:pt x="22" y="215"/>
                      <a:pt x="22" y="215"/>
                      <a:pt x="22" y="215"/>
                    </a:cubicBezTo>
                    <a:cubicBezTo>
                      <a:pt x="29" y="215"/>
                      <a:pt x="29" y="215"/>
                      <a:pt x="29" y="215"/>
                    </a:cubicBezTo>
                    <a:cubicBezTo>
                      <a:pt x="29" y="222"/>
                      <a:pt x="29" y="222"/>
                      <a:pt x="29" y="222"/>
                    </a:cubicBezTo>
                    <a:cubicBezTo>
                      <a:pt x="22" y="222"/>
                      <a:pt x="22" y="222"/>
                      <a:pt x="22" y="222"/>
                    </a:cubicBezTo>
                    <a:moveTo>
                      <a:pt x="37" y="222"/>
                    </a:moveTo>
                    <a:cubicBezTo>
                      <a:pt x="37" y="215"/>
                      <a:pt x="37" y="215"/>
                      <a:pt x="37" y="215"/>
                    </a:cubicBezTo>
                    <a:cubicBezTo>
                      <a:pt x="44" y="215"/>
                      <a:pt x="44" y="215"/>
                      <a:pt x="44" y="215"/>
                    </a:cubicBezTo>
                    <a:cubicBezTo>
                      <a:pt x="44" y="222"/>
                      <a:pt x="44" y="222"/>
                      <a:pt x="44" y="222"/>
                    </a:cubicBezTo>
                    <a:cubicBezTo>
                      <a:pt x="37" y="222"/>
                      <a:pt x="37" y="222"/>
                      <a:pt x="37" y="222"/>
                    </a:cubicBezTo>
                    <a:moveTo>
                      <a:pt x="52" y="222"/>
                    </a:moveTo>
                    <a:cubicBezTo>
                      <a:pt x="52" y="215"/>
                      <a:pt x="52" y="215"/>
                      <a:pt x="52" y="215"/>
                    </a:cubicBezTo>
                    <a:cubicBezTo>
                      <a:pt x="59" y="215"/>
                      <a:pt x="59" y="215"/>
                      <a:pt x="59" y="215"/>
                    </a:cubicBezTo>
                    <a:cubicBezTo>
                      <a:pt x="59" y="222"/>
                      <a:pt x="59" y="222"/>
                      <a:pt x="59" y="222"/>
                    </a:cubicBezTo>
                    <a:cubicBezTo>
                      <a:pt x="52" y="222"/>
                      <a:pt x="52" y="222"/>
                      <a:pt x="52" y="222"/>
                    </a:cubicBezTo>
                    <a:moveTo>
                      <a:pt x="67" y="222"/>
                    </a:moveTo>
                    <a:cubicBezTo>
                      <a:pt x="67" y="215"/>
                      <a:pt x="67" y="215"/>
                      <a:pt x="67" y="215"/>
                    </a:cubicBezTo>
                    <a:cubicBezTo>
                      <a:pt x="74" y="215"/>
                      <a:pt x="74" y="215"/>
                      <a:pt x="74" y="215"/>
                    </a:cubicBezTo>
                    <a:cubicBezTo>
                      <a:pt x="74" y="222"/>
                      <a:pt x="74" y="222"/>
                      <a:pt x="74" y="222"/>
                    </a:cubicBezTo>
                    <a:cubicBezTo>
                      <a:pt x="67" y="222"/>
                      <a:pt x="67" y="222"/>
                      <a:pt x="67" y="222"/>
                    </a:cubicBezTo>
                    <a:moveTo>
                      <a:pt x="81" y="222"/>
                    </a:moveTo>
                    <a:cubicBezTo>
                      <a:pt x="81" y="215"/>
                      <a:pt x="81" y="215"/>
                      <a:pt x="81" y="215"/>
                    </a:cubicBezTo>
                    <a:cubicBezTo>
                      <a:pt x="88" y="215"/>
                      <a:pt x="88" y="215"/>
                      <a:pt x="88" y="215"/>
                    </a:cubicBezTo>
                    <a:cubicBezTo>
                      <a:pt x="88" y="222"/>
                      <a:pt x="88" y="222"/>
                      <a:pt x="88" y="222"/>
                    </a:cubicBezTo>
                    <a:cubicBezTo>
                      <a:pt x="81" y="222"/>
                      <a:pt x="81" y="222"/>
                      <a:pt x="81" y="222"/>
                    </a:cubicBezTo>
                    <a:moveTo>
                      <a:pt x="96" y="222"/>
                    </a:moveTo>
                    <a:cubicBezTo>
                      <a:pt x="96" y="215"/>
                      <a:pt x="96" y="215"/>
                      <a:pt x="96" y="215"/>
                    </a:cubicBezTo>
                    <a:cubicBezTo>
                      <a:pt x="103" y="215"/>
                      <a:pt x="103" y="215"/>
                      <a:pt x="103" y="215"/>
                    </a:cubicBezTo>
                    <a:cubicBezTo>
                      <a:pt x="103" y="222"/>
                      <a:pt x="103" y="222"/>
                      <a:pt x="103" y="222"/>
                    </a:cubicBezTo>
                    <a:cubicBezTo>
                      <a:pt x="96" y="222"/>
                      <a:pt x="96" y="222"/>
                      <a:pt x="96" y="222"/>
                    </a:cubicBezTo>
                    <a:moveTo>
                      <a:pt x="111" y="222"/>
                    </a:moveTo>
                    <a:cubicBezTo>
                      <a:pt x="111" y="215"/>
                      <a:pt x="111" y="215"/>
                      <a:pt x="111" y="215"/>
                    </a:cubicBezTo>
                    <a:cubicBezTo>
                      <a:pt x="118" y="215"/>
                      <a:pt x="118" y="215"/>
                      <a:pt x="118" y="215"/>
                    </a:cubicBezTo>
                    <a:cubicBezTo>
                      <a:pt x="118" y="222"/>
                      <a:pt x="118" y="222"/>
                      <a:pt x="118" y="222"/>
                    </a:cubicBezTo>
                    <a:cubicBezTo>
                      <a:pt x="111" y="222"/>
                      <a:pt x="111" y="222"/>
                      <a:pt x="111" y="222"/>
                    </a:cubicBezTo>
                    <a:moveTo>
                      <a:pt x="126" y="222"/>
                    </a:moveTo>
                    <a:cubicBezTo>
                      <a:pt x="126" y="215"/>
                      <a:pt x="126" y="215"/>
                      <a:pt x="126" y="215"/>
                    </a:cubicBezTo>
                    <a:cubicBezTo>
                      <a:pt x="133" y="215"/>
                      <a:pt x="133" y="215"/>
                      <a:pt x="133" y="215"/>
                    </a:cubicBezTo>
                    <a:cubicBezTo>
                      <a:pt x="133" y="222"/>
                      <a:pt x="133" y="222"/>
                      <a:pt x="133" y="222"/>
                    </a:cubicBezTo>
                    <a:cubicBezTo>
                      <a:pt x="126" y="222"/>
                      <a:pt x="126" y="222"/>
                      <a:pt x="126" y="222"/>
                    </a:cubicBezTo>
                    <a:moveTo>
                      <a:pt x="140" y="222"/>
                    </a:moveTo>
                    <a:cubicBezTo>
                      <a:pt x="140" y="215"/>
                      <a:pt x="140" y="215"/>
                      <a:pt x="140" y="215"/>
                    </a:cubicBezTo>
                    <a:cubicBezTo>
                      <a:pt x="147" y="215"/>
                      <a:pt x="147" y="215"/>
                      <a:pt x="147" y="215"/>
                    </a:cubicBezTo>
                    <a:cubicBezTo>
                      <a:pt x="147" y="222"/>
                      <a:pt x="147" y="222"/>
                      <a:pt x="147" y="222"/>
                    </a:cubicBezTo>
                    <a:cubicBezTo>
                      <a:pt x="140" y="222"/>
                      <a:pt x="140" y="222"/>
                      <a:pt x="140" y="222"/>
                    </a:cubicBezTo>
                    <a:moveTo>
                      <a:pt x="155" y="222"/>
                    </a:moveTo>
                    <a:cubicBezTo>
                      <a:pt x="155" y="215"/>
                      <a:pt x="155" y="215"/>
                      <a:pt x="155" y="215"/>
                    </a:cubicBezTo>
                    <a:cubicBezTo>
                      <a:pt x="162" y="215"/>
                      <a:pt x="162" y="215"/>
                      <a:pt x="162" y="215"/>
                    </a:cubicBezTo>
                    <a:cubicBezTo>
                      <a:pt x="162" y="222"/>
                      <a:pt x="162" y="222"/>
                      <a:pt x="162" y="222"/>
                    </a:cubicBezTo>
                    <a:cubicBezTo>
                      <a:pt x="155" y="222"/>
                      <a:pt x="155" y="222"/>
                      <a:pt x="155" y="222"/>
                    </a:cubicBezTo>
                    <a:moveTo>
                      <a:pt x="170" y="222"/>
                    </a:moveTo>
                    <a:cubicBezTo>
                      <a:pt x="170" y="215"/>
                      <a:pt x="170" y="215"/>
                      <a:pt x="170" y="215"/>
                    </a:cubicBezTo>
                    <a:cubicBezTo>
                      <a:pt x="177" y="215"/>
                      <a:pt x="177" y="215"/>
                      <a:pt x="177" y="215"/>
                    </a:cubicBezTo>
                    <a:cubicBezTo>
                      <a:pt x="177" y="222"/>
                      <a:pt x="177" y="222"/>
                      <a:pt x="177" y="222"/>
                    </a:cubicBezTo>
                    <a:cubicBezTo>
                      <a:pt x="170" y="222"/>
                      <a:pt x="170" y="222"/>
                      <a:pt x="170" y="222"/>
                    </a:cubicBezTo>
                    <a:moveTo>
                      <a:pt x="185" y="222"/>
                    </a:moveTo>
                    <a:cubicBezTo>
                      <a:pt x="185" y="215"/>
                      <a:pt x="185" y="215"/>
                      <a:pt x="185" y="215"/>
                    </a:cubicBezTo>
                    <a:cubicBezTo>
                      <a:pt x="192" y="215"/>
                      <a:pt x="192" y="215"/>
                      <a:pt x="192" y="215"/>
                    </a:cubicBezTo>
                    <a:cubicBezTo>
                      <a:pt x="192" y="222"/>
                      <a:pt x="192" y="222"/>
                      <a:pt x="192" y="222"/>
                    </a:cubicBezTo>
                    <a:cubicBezTo>
                      <a:pt x="185" y="222"/>
                      <a:pt x="185" y="222"/>
                      <a:pt x="185" y="222"/>
                    </a:cubicBezTo>
                    <a:moveTo>
                      <a:pt x="199" y="222"/>
                    </a:moveTo>
                    <a:cubicBezTo>
                      <a:pt x="199" y="215"/>
                      <a:pt x="199" y="215"/>
                      <a:pt x="199" y="215"/>
                    </a:cubicBezTo>
                    <a:cubicBezTo>
                      <a:pt x="206" y="215"/>
                      <a:pt x="206" y="215"/>
                      <a:pt x="206" y="215"/>
                    </a:cubicBezTo>
                    <a:cubicBezTo>
                      <a:pt x="206" y="222"/>
                      <a:pt x="206" y="222"/>
                      <a:pt x="206" y="222"/>
                    </a:cubicBezTo>
                    <a:cubicBezTo>
                      <a:pt x="199" y="222"/>
                      <a:pt x="199" y="222"/>
                      <a:pt x="199" y="222"/>
                    </a:cubicBezTo>
                    <a:moveTo>
                      <a:pt x="214" y="222"/>
                    </a:moveTo>
                    <a:cubicBezTo>
                      <a:pt x="214" y="215"/>
                      <a:pt x="214" y="215"/>
                      <a:pt x="214" y="215"/>
                    </a:cubicBezTo>
                    <a:cubicBezTo>
                      <a:pt x="221" y="215"/>
                      <a:pt x="221" y="215"/>
                      <a:pt x="221" y="215"/>
                    </a:cubicBezTo>
                    <a:cubicBezTo>
                      <a:pt x="221" y="222"/>
                      <a:pt x="221" y="222"/>
                      <a:pt x="221" y="222"/>
                    </a:cubicBezTo>
                    <a:cubicBezTo>
                      <a:pt x="214" y="222"/>
                      <a:pt x="214" y="222"/>
                      <a:pt x="214" y="222"/>
                    </a:cubicBezTo>
                    <a:moveTo>
                      <a:pt x="229" y="222"/>
                    </a:moveTo>
                    <a:cubicBezTo>
                      <a:pt x="229" y="215"/>
                      <a:pt x="229" y="215"/>
                      <a:pt x="229" y="215"/>
                    </a:cubicBezTo>
                    <a:cubicBezTo>
                      <a:pt x="236" y="215"/>
                      <a:pt x="236" y="215"/>
                      <a:pt x="236" y="215"/>
                    </a:cubicBezTo>
                    <a:cubicBezTo>
                      <a:pt x="236" y="222"/>
                      <a:pt x="236" y="222"/>
                      <a:pt x="236" y="222"/>
                    </a:cubicBezTo>
                    <a:cubicBezTo>
                      <a:pt x="229" y="222"/>
                      <a:pt x="229" y="222"/>
                      <a:pt x="229" y="222"/>
                    </a:cubicBezTo>
                    <a:moveTo>
                      <a:pt x="244" y="222"/>
                    </a:moveTo>
                    <a:cubicBezTo>
                      <a:pt x="244" y="215"/>
                      <a:pt x="244" y="215"/>
                      <a:pt x="244" y="215"/>
                    </a:cubicBezTo>
                    <a:cubicBezTo>
                      <a:pt x="251" y="215"/>
                      <a:pt x="251" y="215"/>
                      <a:pt x="251" y="215"/>
                    </a:cubicBezTo>
                    <a:cubicBezTo>
                      <a:pt x="251" y="222"/>
                      <a:pt x="251" y="222"/>
                      <a:pt x="251" y="222"/>
                    </a:cubicBezTo>
                    <a:cubicBezTo>
                      <a:pt x="244" y="222"/>
                      <a:pt x="244" y="222"/>
                      <a:pt x="244" y="222"/>
                    </a:cubicBezTo>
                    <a:moveTo>
                      <a:pt x="258" y="222"/>
                    </a:moveTo>
                    <a:cubicBezTo>
                      <a:pt x="258" y="215"/>
                      <a:pt x="258" y="215"/>
                      <a:pt x="258" y="215"/>
                    </a:cubicBezTo>
                    <a:cubicBezTo>
                      <a:pt x="265" y="215"/>
                      <a:pt x="265" y="215"/>
                      <a:pt x="265" y="215"/>
                    </a:cubicBezTo>
                    <a:cubicBezTo>
                      <a:pt x="265" y="222"/>
                      <a:pt x="265" y="222"/>
                      <a:pt x="265" y="222"/>
                    </a:cubicBezTo>
                    <a:cubicBezTo>
                      <a:pt x="258" y="222"/>
                      <a:pt x="258" y="222"/>
                      <a:pt x="258" y="222"/>
                    </a:cubicBezTo>
                    <a:moveTo>
                      <a:pt x="273" y="222"/>
                    </a:moveTo>
                    <a:cubicBezTo>
                      <a:pt x="273" y="215"/>
                      <a:pt x="273" y="215"/>
                      <a:pt x="273" y="215"/>
                    </a:cubicBezTo>
                    <a:cubicBezTo>
                      <a:pt x="280" y="215"/>
                      <a:pt x="280" y="215"/>
                      <a:pt x="280" y="215"/>
                    </a:cubicBezTo>
                    <a:cubicBezTo>
                      <a:pt x="280" y="222"/>
                      <a:pt x="280" y="222"/>
                      <a:pt x="280" y="222"/>
                    </a:cubicBezTo>
                    <a:cubicBezTo>
                      <a:pt x="273" y="222"/>
                      <a:pt x="273" y="222"/>
                      <a:pt x="273" y="222"/>
                    </a:cubicBezTo>
                    <a:moveTo>
                      <a:pt x="288" y="222"/>
                    </a:moveTo>
                    <a:cubicBezTo>
                      <a:pt x="288" y="215"/>
                      <a:pt x="288" y="215"/>
                      <a:pt x="288" y="215"/>
                    </a:cubicBezTo>
                    <a:cubicBezTo>
                      <a:pt x="295" y="215"/>
                      <a:pt x="295" y="215"/>
                      <a:pt x="295" y="215"/>
                    </a:cubicBezTo>
                    <a:cubicBezTo>
                      <a:pt x="295" y="222"/>
                      <a:pt x="295" y="222"/>
                      <a:pt x="295" y="222"/>
                    </a:cubicBezTo>
                    <a:cubicBezTo>
                      <a:pt x="288" y="222"/>
                      <a:pt x="288" y="222"/>
                      <a:pt x="288" y="222"/>
                    </a:cubicBezTo>
                    <a:moveTo>
                      <a:pt x="303" y="222"/>
                    </a:moveTo>
                    <a:cubicBezTo>
                      <a:pt x="303" y="215"/>
                      <a:pt x="303" y="215"/>
                      <a:pt x="303" y="215"/>
                    </a:cubicBezTo>
                    <a:cubicBezTo>
                      <a:pt x="310" y="215"/>
                      <a:pt x="310" y="215"/>
                      <a:pt x="310" y="215"/>
                    </a:cubicBezTo>
                    <a:cubicBezTo>
                      <a:pt x="310" y="222"/>
                      <a:pt x="310" y="222"/>
                      <a:pt x="310" y="222"/>
                    </a:cubicBezTo>
                    <a:cubicBezTo>
                      <a:pt x="303" y="222"/>
                      <a:pt x="303" y="222"/>
                      <a:pt x="303" y="222"/>
                    </a:cubicBezTo>
                    <a:moveTo>
                      <a:pt x="317" y="222"/>
                    </a:moveTo>
                    <a:cubicBezTo>
                      <a:pt x="317" y="215"/>
                      <a:pt x="317" y="215"/>
                      <a:pt x="317" y="215"/>
                    </a:cubicBezTo>
                    <a:cubicBezTo>
                      <a:pt x="324" y="215"/>
                      <a:pt x="324" y="215"/>
                      <a:pt x="324" y="215"/>
                    </a:cubicBezTo>
                    <a:cubicBezTo>
                      <a:pt x="324" y="222"/>
                      <a:pt x="324" y="222"/>
                      <a:pt x="324" y="222"/>
                    </a:cubicBezTo>
                    <a:cubicBezTo>
                      <a:pt x="317" y="222"/>
                      <a:pt x="317" y="222"/>
                      <a:pt x="317" y="222"/>
                    </a:cubicBezTo>
                    <a:moveTo>
                      <a:pt x="332" y="222"/>
                    </a:moveTo>
                    <a:cubicBezTo>
                      <a:pt x="332" y="215"/>
                      <a:pt x="332" y="215"/>
                      <a:pt x="332" y="215"/>
                    </a:cubicBezTo>
                    <a:cubicBezTo>
                      <a:pt x="339" y="215"/>
                      <a:pt x="339" y="215"/>
                      <a:pt x="339" y="215"/>
                    </a:cubicBezTo>
                    <a:cubicBezTo>
                      <a:pt x="339" y="222"/>
                      <a:pt x="339" y="222"/>
                      <a:pt x="339" y="222"/>
                    </a:cubicBezTo>
                    <a:cubicBezTo>
                      <a:pt x="332" y="222"/>
                      <a:pt x="332" y="222"/>
                      <a:pt x="332" y="222"/>
                    </a:cubicBezTo>
                    <a:moveTo>
                      <a:pt x="347" y="222"/>
                    </a:moveTo>
                    <a:cubicBezTo>
                      <a:pt x="347" y="215"/>
                      <a:pt x="347" y="215"/>
                      <a:pt x="347" y="215"/>
                    </a:cubicBezTo>
                    <a:cubicBezTo>
                      <a:pt x="354" y="215"/>
                      <a:pt x="354" y="215"/>
                      <a:pt x="354" y="215"/>
                    </a:cubicBezTo>
                    <a:cubicBezTo>
                      <a:pt x="354" y="222"/>
                      <a:pt x="354" y="222"/>
                      <a:pt x="354" y="222"/>
                    </a:cubicBezTo>
                    <a:cubicBezTo>
                      <a:pt x="347" y="222"/>
                      <a:pt x="347" y="222"/>
                      <a:pt x="347" y="222"/>
                    </a:cubicBezTo>
                    <a:moveTo>
                      <a:pt x="362" y="222"/>
                    </a:moveTo>
                    <a:cubicBezTo>
                      <a:pt x="362" y="215"/>
                      <a:pt x="362" y="215"/>
                      <a:pt x="362" y="215"/>
                    </a:cubicBezTo>
                    <a:cubicBezTo>
                      <a:pt x="369" y="215"/>
                      <a:pt x="369" y="215"/>
                      <a:pt x="369" y="215"/>
                    </a:cubicBezTo>
                    <a:cubicBezTo>
                      <a:pt x="369" y="222"/>
                      <a:pt x="369" y="222"/>
                      <a:pt x="369" y="222"/>
                    </a:cubicBezTo>
                    <a:cubicBezTo>
                      <a:pt x="362" y="222"/>
                      <a:pt x="362" y="222"/>
                      <a:pt x="362" y="222"/>
                    </a:cubicBezTo>
                    <a:moveTo>
                      <a:pt x="376" y="222"/>
                    </a:moveTo>
                    <a:cubicBezTo>
                      <a:pt x="376" y="215"/>
                      <a:pt x="376" y="215"/>
                      <a:pt x="376" y="215"/>
                    </a:cubicBezTo>
                    <a:cubicBezTo>
                      <a:pt x="383" y="215"/>
                      <a:pt x="383" y="215"/>
                      <a:pt x="383" y="215"/>
                    </a:cubicBezTo>
                    <a:cubicBezTo>
                      <a:pt x="383" y="222"/>
                      <a:pt x="383" y="222"/>
                      <a:pt x="383" y="222"/>
                    </a:cubicBezTo>
                    <a:cubicBezTo>
                      <a:pt x="376" y="222"/>
                      <a:pt x="376" y="222"/>
                      <a:pt x="376" y="222"/>
                    </a:cubicBezTo>
                    <a:moveTo>
                      <a:pt x="8" y="207"/>
                    </a:moveTo>
                    <a:cubicBezTo>
                      <a:pt x="8" y="200"/>
                      <a:pt x="8" y="200"/>
                      <a:pt x="8" y="200"/>
                    </a:cubicBezTo>
                    <a:cubicBezTo>
                      <a:pt x="15" y="200"/>
                      <a:pt x="15" y="200"/>
                      <a:pt x="15" y="200"/>
                    </a:cubicBezTo>
                    <a:cubicBezTo>
                      <a:pt x="15" y="207"/>
                      <a:pt x="15" y="207"/>
                      <a:pt x="15" y="207"/>
                    </a:cubicBezTo>
                    <a:cubicBezTo>
                      <a:pt x="8" y="207"/>
                      <a:pt x="8" y="207"/>
                      <a:pt x="8" y="207"/>
                    </a:cubicBezTo>
                    <a:moveTo>
                      <a:pt x="22" y="207"/>
                    </a:moveTo>
                    <a:cubicBezTo>
                      <a:pt x="22" y="200"/>
                      <a:pt x="22" y="200"/>
                      <a:pt x="22" y="200"/>
                    </a:cubicBezTo>
                    <a:cubicBezTo>
                      <a:pt x="29" y="200"/>
                      <a:pt x="29" y="200"/>
                      <a:pt x="29" y="200"/>
                    </a:cubicBezTo>
                    <a:cubicBezTo>
                      <a:pt x="29" y="207"/>
                      <a:pt x="29" y="207"/>
                      <a:pt x="29" y="207"/>
                    </a:cubicBezTo>
                    <a:cubicBezTo>
                      <a:pt x="22" y="207"/>
                      <a:pt x="22" y="207"/>
                      <a:pt x="22" y="207"/>
                    </a:cubicBezTo>
                    <a:moveTo>
                      <a:pt x="37" y="207"/>
                    </a:moveTo>
                    <a:cubicBezTo>
                      <a:pt x="37" y="200"/>
                      <a:pt x="37" y="200"/>
                      <a:pt x="37" y="200"/>
                    </a:cubicBezTo>
                    <a:cubicBezTo>
                      <a:pt x="44" y="200"/>
                      <a:pt x="44" y="200"/>
                      <a:pt x="44" y="200"/>
                    </a:cubicBezTo>
                    <a:cubicBezTo>
                      <a:pt x="44" y="207"/>
                      <a:pt x="44" y="207"/>
                      <a:pt x="44" y="207"/>
                    </a:cubicBezTo>
                    <a:cubicBezTo>
                      <a:pt x="37" y="207"/>
                      <a:pt x="37" y="207"/>
                      <a:pt x="37" y="207"/>
                    </a:cubicBezTo>
                    <a:moveTo>
                      <a:pt x="52" y="207"/>
                    </a:moveTo>
                    <a:cubicBezTo>
                      <a:pt x="52" y="200"/>
                      <a:pt x="52" y="200"/>
                      <a:pt x="52" y="200"/>
                    </a:cubicBezTo>
                    <a:cubicBezTo>
                      <a:pt x="59" y="200"/>
                      <a:pt x="59" y="200"/>
                      <a:pt x="59" y="200"/>
                    </a:cubicBezTo>
                    <a:cubicBezTo>
                      <a:pt x="59" y="207"/>
                      <a:pt x="59" y="207"/>
                      <a:pt x="59" y="207"/>
                    </a:cubicBezTo>
                    <a:cubicBezTo>
                      <a:pt x="52" y="207"/>
                      <a:pt x="52" y="207"/>
                      <a:pt x="52" y="207"/>
                    </a:cubicBezTo>
                    <a:moveTo>
                      <a:pt x="67" y="207"/>
                    </a:moveTo>
                    <a:cubicBezTo>
                      <a:pt x="67" y="200"/>
                      <a:pt x="67" y="200"/>
                      <a:pt x="67" y="200"/>
                    </a:cubicBezTo>
                    <a:cubicBezTo>
                      <a:pt x="74" y="200"/>
                      <a:pt x="74" y="200"/>
                      <a:pt x="74" y="200"/>
                    </a:cubicBezTo>
                    <a:cubicBezTo>
                      <a:pt x="74" y="207"/>
                      <a:pt x="74" y="207"/>
                      <a:pt x="74" y="207"/>
                    </a:cubicBezTo>
                    <a:cubicBezTo>
                      <a:pt x="67" y="207"/>
                      <a:pt x="67" y="207"/>
                      <a:pt x="67" y="207"/>
                    </a:cubicBezTo>
                    <a:moveTo>
                      <a:pt x="81" y="207"/>
                    </a:moveTo>
                    <a:cubicBezTo>
                      <a:pt x="81" y="200"/>
                      <a:pt x="81" y="200"/>
                      <a:pt x="81" y="200"/>
                    </a:cubicBezTo>
                    <a:cubicBezTo>
                      <a:pt x="88" y="200"/>
                      <a:pt x="88" y="200"/>
                      <a:pt x="88" y="200"/>
                    </a:cubicBezTo>
                    <a:cubicBezTo>
                      <a:pt x="88" y="207"/>
                      <a:pt x="88" y="207"/>
                      <a:pt x="88" y="207"/>
                    </a:cubicBezTo>
                    <a:cubicBezTo>
                      <a:pt x="81" y="207"/>
                      <a:pt x="81" y="207"/>
                      <a:pt x="81" y="207"/>
                    </a:cubicBezTo>
                    <a:moveTo>
                      <a:pt x="96" y="207"/>
                    </a:moveTo>
                    <a:cubicBezTo>
                      <a:pt x="96" y="200"/>
                      <a:pt x="96" y="200"/>
                      <a:pt x="96" y="200"/>
                    </a:cubicBezTo>
                    <a:cubicBezTo>
                      <a:pt x="103" y="200"/>
                      <a:pt x="103" y="200"/>
                      <a:pt x="103" y="200"/>
                    </a:cubicBezTo>
                    <a:cubicBezTo>
                      <a:pt x="103" y="207"/>
                      <a:pt x="103" y="207"/>
                      <a:pt x="103" y="207"/>
                    </a:cubicBezTo>
                    <a:cubicBezTo>
                      <a:pt x="96" y="207"/>
                      <a:pt x="96" y="207"/>
                      <a:pt x="96" y="207"/>
                    </a:cubicBezTo>
                    <a:moveTo>
                      <a:pt x="111" y="207"/>
                    </a:moveTo>
                    <a:cubicBezTo>
                      <a:pt x="111" y="200"/>
                      <a:pt x="111" y="200"/>
                      <a:pt x="111" y="200"/>
                    </a:cubicBezTo>
                    <a:cubicBezTo>
                      <a:pt x="118" y="200"/>
                      <a:pt x="118" y="200"/>
                      <a:pt x="118" y="200"/>
                    </a:cubicBezTo>
                    <a:cubicBezTo>
                      <a:pt x="118" y="207"/>
                      <a:pt x="118" y="207"/>
                      <a:pt x="118" y="207"/>
                    </a:cubicBezTo>
                    <a:cubicBezTo>
                      <a:pt x="111" y="207"/>
                      <a:pt x="111" y="207"/>
                      <a:pt x="111" y="207"/>
                    </a:cubicBezTo>
                    <a:moveTo>
                      <a:pt x="126" y="207"/>
                    </a:moveTo>
                    <a:cubicBezTo>
                      <a:pt x="126" y="200"/>
                      <a:pt x="126" y="200"/>
                      <a:pt x="126" y="200"/>
                    </a:cubicBezTo>
                    <a:cubicBezTo>
                      <a:pt x="133" y="200"/>
                      <a:pt x="133" y="200"/>
                      <a:pt x="133" y="200"/>
                    </a:cubicBezTo>
                    <a:cubicBezTo>
                      <a:pt x="133" y="207"/>
                      <a:pt x="133" y="207"/>
                      <a:pt x="133" y="207"/>
                    </a:cubicBezTo>
                    <a:cubicBezTo>
                      <a:pt x="126" y="207"/>
                      <a:pt x="126" y="207"/>
                      <a:pt x="126" y="207"/>
                    </a:cubicBezTo>
                    <a:moveTo>
                      <a:pt x="140" y="207"/>
                    </a:moveTo>
                    <a:cubicBezTo>
                      <a:pt x="140" y="200"/>
                      <a:pt x="140" y="200"/>
                      <a:pt x="140" y="200"/>
                    </a:cubicBezTo>
                    <a:cubicBezTo>
                      <a:pt x="147" y="200"/>
                      <a:pt x="147" y="200"/>
                      <a:pt x="147" y="200"/>
                    </a:cubicBezTo>
                    <a:cubicBezTo>
                      <a:pt x="147" y="207"/>
                      <a:pt x="147" y="207"/>
                      <a:pt x="147" y="207"/>
                    </a:cubicBezTo>
                    <a:cubicBezTo>
                      <a:pt x="140" y="207"/>
                      <a:pt x="140" y="207"/>
                      <a:pt x="140" y="207"/>
                    </a:cubicBezTo>
                    <a:moveTo>
                      <a:pt x="155" y="207"/>
                    </a:moveTo>
                    <a:cubicBezTo>
                      <a:pt x="155" y="200"/>
                      <a:pt x="155" y="200"/>
                      <a:pt x="155" y="200"/>
                    </a:cubicBezTo>
                    <a:cubicBezTo>
                      <a:pt x="162" y="200"/>
                      <a:pt x="162" y="200"/>
                      <a:pt x="162" y="200"/>
                    </a:cubicBezTo>
                    <a:cubicBezTo>
                      <a:pt x="162" y="207"/>
                      <a:pt x="162" y="207"/>
                      <a:pt x="162" y="207"/>
                    </a:cubicBezTo>
                    <a:cubicBezTo>
                      <a:pt x="155" y="207"/>
                      <a:pt x="155" y="207"/>
                      <a:pt x="155" y="207"/>
                    </a:cubicBezTo>
                    <a:moveTo>
                      <a:pt x="170" y="207"/>
                    </a:moveTo>
                    <a:cubicBezTo>
                      <a:pt x="170" y="200"/>
                      <a:pt x="170" y="200"/>
                      <a:pt x="170" y="200"/>
                    </a:cubicBezTo>
                    <a:cubicBezTo>
                      <a:pt x="177" y="200"/>
                      <a:pt x="177" y="200"/>
                      <a:pt x="177" y="200"/>
                    </a:cubicBezTo>
                    <a:cubicBezTo>
                      <a:pt x="177" y="207"/>
                      <a:pt x="177" y="207"/>
                      <a:pt x="177" y="207"/>
                    </a:cubicBezTo>
                    <a:cubicBezTo>
                      <a:pt x="170" y="207"/>
                      <a:pt x="170" y="207"/>
                      <a:pt x="170" y="207"/>
                    </a:cubicBezTo>
                    <a:moveTo>
                      <a:pt x="185" y="207"/>
                    </a:moveTo>
                    <a:cubicBezTo>
                      <a:pt x="185" y="200"/>
                      <a:pt x="185" y="200"/>
                      <a:pt x="185" y="200"/>
                    </a:cubicBezTo>
                    <a:cubicBezTo>
                      <a:pt x="192" y="200"/>
                      <a:pt x="192" y="200"/>
                      <a:pt x="192" y="200"/>
                    </a:cubicBezTo>
                    <a:cubicBezTo>
                      <a:pt x="192" y="207"/>
                      <a:pt x="192" y="207"/>
                      <a:pt x="192" y="207"/>
                    </a:cubicBezTo>
                    <a:cubicBezTo>
                      <a:pt x="185" y="207"/>
                      <a:pt x="185" y="207"/>
                      <a:pt x="185" y="207"/>
                    </a:cubicBezTo>
                    <a:moveTo>
                      <a:pt x="199" y="207"/>
                    </a:moveTo>
                    <a:cubicBezTo>
                      <a:pt x="199" y="200"/>
                      <a:pt x="199" y="200"/>
                      <a:pt x="199" y="200"/>
                    </a:cubicBezTo>
                    <a:cubicBezTo>
                      <a:pt x="206" y="200"/>
                      <a:pt x="206" y="200"/>
                      <a:pt x="206" y="200"/>
                    </a:cubicBezTo>
                    <a:cubicBezTo>
                      <a:pt x="206" y="207"/>
                      <a:pt x="206" y="207"/>
                      <a:pt x="206" y="207"/>
                    </a:cubicBezTo>
                    <a:cubicBezTo>
                      <a:pt x="199" y="207"/>
                      <a:pt x="199" y="207"/>
                      <a:pt x="199" y="207"/>
                    </a:cubicBezTo>
                    <a:moveTo>
                      <a:pt x="214" y="207"/>
                    </a:moveTo>
                    <a:cubicBezTo>
                      <a:pt x="214" y="200"/>
                      <a:pt x="214" y="200"/>
                      <a:pt x="214" y="200"/>
                    </a:cubicBezTo>
                    <a:cubicBezTo>
                      <a:pt x="221" y="200"/>
                      <a:pt x="221" y="200"/>
                      <a:pt x="221" y="200"/>
                    </a:cubicBezTo>
                    <a:cubicBezTo>
                      <a:pt x="221" y="207"/>
                      <a:pt x="221" y="207"/>
                      <a:pt x="221" y="207"/>
                    </a:cubicBezTo>
                    <a:cubicBezTo>
                      <a:pt x="214" y="207"/>
                      <a:pt x="214" y="207"/>
                      <a:pt x="214" y="207"/>
                    </a:cubicBezTo>
                    <a:moveTo>
                      <a:pt x="229" y="207"/>
                    </a:moveTo>
                    <a:cubicBezTo>
                      <a:pt x="229" y="200"/>
                      <a:pt x="229" y="200"/>
                      <a:pt x="229" y="200"/>
                    </a:cubicBezTo>
                    <a:cubicBezTo>
                      <a:pt x="236" y="200"/>
                      <a:pt x="236" y="200"/>
                      <a:pt x="236" y="200"/>
                    </a:cubicBezTo>
                    <a:cubicBezTo>
                      <a:pt x="236" y="207"/>
                      <a:pt x="236" y="207"/>
                      <a:pt x="236" y="207"/>
                    </a:cubicBezTo>
                    <a:cubicBezTo>
                      <a:pt x="229" y="207"/>
                      <a:pt x="229" y="207"/>
                      <a:pt x="229" y="207"/>
                    </a:cubicBezTo>
                    <a:moveTo>
                      <a:pt x="244" y="207"/>
                    </a:moveTo>
                    <a:cubicBezTo>
                      <a:pt x="244" y="200"/>
                      <a:pt x="244" y="200"/>
                      <a:pt x="244" y="200"/>
                    </a:cubicBezTo>
                    <a:cubicBezTo>
                      <a:pt x="251" y="200"/>
                      <a:pt x="251" y="200"/>
                      <a:pt x="251" y="200"/>
                    </a:cubicBezTo>
                    <a:cubicBezTo>
                      <a:pt x="251" y="207"/>
                      <a:pt x="251" y="207"/>
                      <a:pt x="251" y="207"/>
                    </a:cubicBezTo>
                    <a:cubicBezTo>
                      <a:pt x="244" y="207"/>
                      <a:pt x="244" y="207"/>
                      <a:pt x="244" y="207"/>
                    </a:cubicBezTo>
                    <a:moveTo>
                      <a:pt x="258" y="207"/>
                    </a:moveTo>
                    <a:cubicBezTo>
                      <a:pt x="258" y="200"/>
                      <a:pt x="258" y="200"/>
                      <a:pt x="258" y="200"/>
                    </a:cubicBezTo>
                    <a:cubicBezTo>
                      <a:pt x="265" y="200"/>
                      <a:pt x="265" y="200"/>
                      <a:pt x="265" y="200"/>
                    </a:cubicBezTo>
                    <a:cubicBezTo>
                      <a:pt x="265" y="207"/>
                      <a:pt x="265" y="207"/>
                      <a:pt x="265" y="207"/>
                    </a:cubicBezTo>
                    <a:cubicBezTo>
                      <a:pt x="258" y="207"/>
                      <a:pt x="258" y="207"/>
                      <a:pt x="258" y="207"/>
                    </a:cubicBezTo>
                    <a:moveTo>
                      <a:pt x="273" y="207"/>
                    </a:moveTo>
                    <a:cubicBezTo>
                      <a:pt x="273" y="200"/>
                      <a:pt x="273" y="200"/>
                      <a:pt x="273" y="200"/>
                    </a:cubicBezTo>
                    <a:cubicBezTo>
                      <a:pt x="280" y="200"/>
                      <a:pt x="280" y="200"/>
                      <a:pt x="280" y="200"/>
                    </a:cubicBezTo>
                    <a:cubicBezTo>
                      <a:pt x="280" y="207"/>
                      <a:pt x="280" y="207"/>
                      <a:pt x="280" y="207"/>
                    </a:cubicBezTo>
                    <a:cubicBezTo>
                      <a:pt x="273" y="207"/>
                      <a:pt x="273" y="207"/>
                      <a:pt x="273" y="207"/>
                    </a:cubicBezTo>
                    <a:moveTo>
                      <a:pt x="288" y="207"/>
                    </a:moveTo>
                    <a:cubicBezTo>
                      <a:pt x="288" y="200"/>
                      <a:pt x="288" y="200"/>
                      <a:pt x="288" y="200"/>
                    </a:cubicBezTo>
                    <a:cubicBezTo>
                      <a:pt x="295" y="200"/>
                      <a:pt x="295" y="200"/>
                      <a:pt x="295" y="200"/>
                    </a:cubicBezTo>
                    <a:cubicBezTo>
                      <a:pt x="295" y="207"/>
                      <a:pt x="295" y="207"/>
                      <a:pt x="295" y="207"/>
                    </a:cubicBezTo>
                    <a:cubicBezTo>
                      <a:pt x="288" y="207"/>
                      <a:pt x="288" y="207"/>
                      <a:pt x="288" y="207"/>
                    </a:cubicBezTo>
                    <a:moveTo>
                      <a:pt x="303" y="207"/>
                    </a:moveTo>
                    <a:cubicBezTo>
                      <a:pt x="303" y="200"/>
                      <a:pt x="303" y="200"/>
                      <a:pt x="303" y="200"/>
                    </a:cubicBezTo>
                    <a:cubicBezTo>
                      <a:pt x="310" y="200"/>
                      <a:pt x="310" y="200"/>
                      <a:pt x="310" y="200"/>
                    </a:cubicBezTo>
                    <a:cubicBezTo>
                      <a:pt x="310" y="207"/>
                      <a:pt x="310" y="207"/>
                      <a:pt x="310" y="207"/>
                    </a:cubicBezTo>
                    <a:cubicBezTo>
                      <a:pt x="303" y="207"/>
                      <a:pt x="303" y="207"/>
                      <a:pt x="303" y="207"/>
                    </a:cubicBezTo>
                    <a:moveTo>
                      <a:pt x="317" y="207"/>
                    </a:moveTo>
                    <a:cubicBezTo>
                      <a:pt x="317" y="200"/>
                      <a:pt x="317" y="200"/>
                      <a:pt x="317" y="200"/>
                    </a:cubicBezTo>
                    <a:cubicBezTo>
                      <a:pt x="324" y="200"/>
                      <a:pt x="324" y="200"/>
                      <a:pt x="324" y="200"/>
                    </a:cubicBezTo>
                    <a:cubicBezTo>
                      <a:pt x="324" y="207"/>
                      <a:pt x="324" y="207"/>
                      <a:pt x="324" y="207"/>
                    </a:cubicBezTo>
                    <a:cubicBezTo>
                      <a:pt x="317" y="207"/>
                      <a:pt x="317" y="207"/>
                      <a:pt x="317" y="207"/>
                    </a:cubicBezTo>
                    <a:moveTo>
                      <a:pt x="332" y="207"/>
                    </a:moveTo>
                    <a:cubicBezTo>
                      <a:pt x="332" y="200"/>
                      <a:pt x="332" y="200"/>
                      <a:pt x="332" y="200"/>
                    </a:cubicBezTo>
                    <a:cubicBezTo>
                      <a:pt x="339" y="200"/>
                      <a:pt x="339" y="200"/>
                      <a:pt x="339" y="200"/>
                    </a:cubicBezTo>
                    <a:cubicBezTo>
                      <a:pt x="339" y="207"/>
                      <a:pt x="339" y="207"/>
                      <a:pt x="339" y="207"/>
                    </a:cubicBezTo>
                    <a:cubicBezTo>
                      <a:pt x="332" y="207"/>
                      <a:pt x="332" y="207"/>
                      <a:pt x="332" y="207"/>
                    </a:cubicBezTo>
                    <a:moveTo>
                      <a:pt x="347" y="207"/>
                    </a:moveTo>
                    <a:cubicBezTo>
                      <a:pt x="347" y="200"/>
                      <a:pt x="347" y="200"/>
                      <a:pt x="347" y="200"/>
                    </a:cubicBezTo>
                    <a:cubicBezTo>
                      <a:pt x="354" y="200"/>
                      <a:pt x="354" y="200"/>
                      <a:pt x="354" y="200"/>
                    </a:cubicBezTo>
                    <a:cubicBezTo>
                      <a:pt x="354" y="207"/>
                      <a:pt x="354" y="207"/>
                      <a:pt x="354" y="207"/>
                    </a:cubicBezTo>
                    <a:cubicBezTo>
                      <a:pt x="347" y="207"/>
                      <a:pt x="347" y="207"/>
                      <a:pt x="347" y="207"/>
                    </a:cubicBezTo>
                    <a:moveTo>
                      <a:pt x="362" y="207"/>
                    </a:moveTo>
                    <a:cubicBezTo>
                      <a:pt x="362" y="200"/>
                      <a:pt x="362" y="200"/>
                      <a:pt x="362" y="200"/>
                    </a:cubicBezTo>
                    <a:cubicBezTo>
                      <a:pt x="369" y="200"/>
                      <a:pt x="369" y="200"/>
                      <a:pt x="369" y="200"/>
                    </a:cubicBezTo>
                    <a:cubicBezTo>
                      <a:pt x="369" y="207"/>
                      <a:pt x="369" y="207"/>
                      <a:pt x="369" y="207"/>
                    </a:cubicBezTo>
                    <a:cubicBezTo>
                      <a:pt x="362" y="207"/>
                      <a:pt x="362" y="207"/>
                      <a:pt x="362" y="207"/>
                    </a:cubicBezTo>
                    <a:moveTo>
                      <a:pt x="376" y="207"/>
                    </a:moveTo>
                    <a:cubicBezTo>
                      <a:pt x="376" y="200"/>
                      <a:pt x="376" y="200"/>
                      <a:pt x="376" y="200"/>
                    </a:cubicBezTo>
                    <a:cubicBezTo>
                      <a:pt x="383" y="200"/>
                      <a:pt x="383" y="200"/>
                      <a:pt x="383" y="200"/>
                    </a:cubicBezTo>
                    <a:cubicBezTo>
                      <a:pt x="383" y="207"/>
                      <a:pt x="383" y="207"/>
                      <a:pt x="383" y="207"/>
                    </a:cubicBezTo>
                    <a:cubicBezTo>
                      <a:pt x="376" y="207"/>
                      <a:pt x="376" y="207"/>
                      <a:pt x="376" y="207"/>
                    </a:cubicBezTo>
                    <a:moveTo>
                      <a:pt x="8" y="192"/>
                    </a:moveTo>
                    <a:cubicBezTo>
                      <a:pt x="8" y="185"/>
                      <a:pt x="8" y="185"/>
                      <a:pt x="8" y="185"/>
                    </a:cubicBezTo>
                    <a:cubicBezTo>
                      <a:pt x="15" y="185"/>
                      <a:pt x="15" y="185"/>
                      <a:pt x="15" y="185"/>
                    </a:cubicBezTo>
                    <a:cubicBezTo>
                      <a:pt x="15" y="192"/>
                      <a:pt x="15" y="192"/>
                      <a:pt x="15" y="192"/>
                    </a:cubicBezTo>
                    <a:cubicBezTo>
                      <a:pt x="8" y="192"/>
                      <a:pt x="8" y="192"/>
                      <a:pt x="8" y="192"/>
                    </a:cubicBezTo>
                    <a:moveTo>
                      <a:pt x="22" y="192"/>
                    </a:moveTo>
                    <a:cubicBezTo>
                      <a:pt x="22" y="185"/>
                      <a:pt x="22" y="185"/>
                      <a:pt x="22" y="185"/>
                    </a:cubicBezTo>
                    <a:cubicBezTo>
                      <a:pt x="29" y="185"/>
                      <a:pt x="29" y="185"/>
                      <a:pt x="29" y="185"/>
                    </a:cubicBezTo>
                    <a:cubicBezTo>
                      <a:pt x="29" y="192"/>
                      <a:pt x="29" y="192"/>
                      <a:pt x="29" y="192"/>
                    </a:cubicBezTo>
                    <a:cubicBezTo>
                      <a:pt x="22" y="192"/>
                      <a:pt x="22" y="192"/>
                      <a:pt x="22" y="192"/>
                    </a:cubicBezTo>
                    <a:moveTo>
                      <a:pt x="37" y="192"/>
                    </a:moveTo>
                    <a:cubicBezTo>
                      <a:pt x="37" y="185"/>
                      <a:pt x="37" y="185"/>
                      <a:pt x="37" y="185"/>
                    </a:cubicBezTo>
                    <a:cubicBezTo>
                      <a:pt x="44" y="185"/>
                      <a:pt x="44" y="185"/>
                      <a:pt x="44" y="185"/>
                    </a:cubicBezTo>
                    <a:cubicBezTo>
                      <a:pt x="44" y="192"/>
                      <a:pt x="44" y="192"/>
                      <a:pt x="44" y="192"/>
                    </a:cubicBezTo>
                    <a:cubicBezTo>
                      <a:pt x="37" y="192"/>
                      <a:pt x="37" y="192"/>
                      <a:pt x="37" y="192"/>
                    </a:cubicBezTo>
                    <a:moveTo>
                      <a:pt x="52" y="192"/>
                    </a:moveTo>
                    <a:cubicBezTo>
                      <a:pt x="52" y="185"/>
                      <a:pt x="52" y="185"/>
                      <a:pt x="52" y="185"/>
                    </a:cubicBezTo>
                    <a:cubicBezTo>
                      <a:pt x="59" y="185"/>
                      <a:pt x="59" y="185"/>
                      <a:pt x="59" y="185"/>
                    </a:cubicBezTo>
                    <a:cubicBezTo>
                      <a:pt x="59" y="192"/>
                      <a:pt x="59" y="192"/>
                      <a:pt x="59" y="192"/>
                    </a:cubicBezTo>
                    <a:cubicBezTo>
                      <a:pt x="52" y="192"/>
                      <a:pt x="52" y="192"/>
                      <a:pt x="52" y="192"/>
                    </a:cubicBezTo>
                    <a:moveTo>
                      <a:pt x="67" y="192"/>
                    </a:moveTo>
                    <a:cubicBezTo>
                      <a:pt x="67" y="185"/>
                      <a:pt x="67" y="185"/>
                      <a:pt x="67" y="185"/>
                    </a:cubicBezTo>
                    <a:cubicBezTo>
                      <a:pt x="74" y="185"/>
                      <a:pt x="74" y="185"/>
                      <a:pt x="74" y="185"/>
                    </a:cubicBezTo>
                    <a:cubicBezTo>
                      <a:pt x="74" y="192"/>
                      <a:pt x="74" y="192"/>
                      <a:pt x="74" y="192"/>
                    </a:cubicBezTo>
                    <a:cubicBezTo>
                      <a:pt x="67" y="192"/>
                      <a:pt x="67" y="192"/>
                      <a:pt x="67" y="192"/>
                    </a:cubicBezTo>
                    <a:moveTo>
                      <a:pt x="81" y="192"/>
                    </a:moveTo>
                    <a:cubicBezTo>
                      <a:pt x="81" y="185"/>
                      <a:pt x="81" y="185"/>
                      <a:pt x="81" y="185"/>
                    </a:cubicBezTo>
                    <a:cubicBezTo>
                      <a:pt x="88" y="185"/>
                      <a:pt x="88" y="185"/>
                      <a:pt x="88" y="185"/>
                    </a:cubicBezTo>
                    <a:cubicBezTo>
                      <a:pt x="88" y="192"/>
                      <a:pt x="88" y="192"/>
                      <a:pt x="88" y="192"/>
                    </a:cubicBezTo>
                    <a:cubicBezTo>
                      <a:pt x="81" y="192"/>
                      <a:pt x="81" y="192"/>
                      <a:pt x="81" y="192"/>
                    </a:cubicBezTo>
                    <a:moveTo>
                      <a:pt x="96" y="192"/>
                    </a:moveTo>
                    <a:cubicBezTo>
                      <a:pt x="96" y="185"/>
                      <a:pt x="96" y="185"/>
                      <a:pt x="96" y="185"/>
                    </a:cubicBezTo>
                    <a:cubicBezTo>
                      <a:pt x="103" y="185"/>
                      <a:pt x="103" y="185"/>
                      <a:pt x="103" y="185"/>
                    </a:cubicBezTo>
                    <a:cubicBezTo>
                      <a:pt x="103" y="192"/>
                      <a:pt x="103" y="192"/>
                      <a:pt x="103" y="192"/>
                    </a:cubicBezTo>
                    <a:cubicBezTo>
                      <a:pt x="96" y="192"/>
                      <a:pt x="96" y="192"/>
                      <a:pt x="96" y="192"/>
                    </a:cubicBezTo>
                    <a:moveTo>
                      <a:pt x="111" y="192"/>
                    </a:moveTo>
                    <a:cubicBezTo>
                      <a:pt x="111" y="185"/>
                      <a:pt x="111" y="185"/>
                      <a:pt x="111" y="185"/>
                    </a:cubicBezTo>
                    <a:cubicBezTo>
                      <a:pt x="118" y="185"/>
                      <a:pt x="118" y="185"/>
                      <a:pt x="118" y="185"/>
                    </a:cubicBezTo>
                    <a:cubicBezTo>
                      <a:pt x="118" y="192"/>
                      <a:pt x="118" y="192"/>
                      <a:pt x="118" y="192"/>
                    </a:cubicBezTo>
                    <a:cubicBezTo>
                      <a:pt x="111" y="192"/>
                      <a:pt x="111" y="192"/>
                      <a:pt x="111" y="192"/>
                    </a:cubicBezTo>
                    <a:moveTo>
                      <a:pt x="126" y="192"/>
                    </a:moveTo>
                    <a:cubicBezTo>
                      <a:pt x="126" y="185"/>
                      <a:pt x="126" y="185"/>
                      <a:pt x="126" y="185"/>
                    </a:cubicBezTo>
                    <a:cubicBezTo>
                      <a:pt x="133" y="185"/>
                      <a:pt x="133" y="185"/>
                      <a:pt x="133" y="185"/>
                    </a:cubicBezTo>
                    <a:cubicBezTo>
                      <a:pt x="133" y="192"/>
                      <a:pt x="133" y="192"/>
                      <a:pt x="133" y="192"/>
                    </a:cubicBezTo>
                    <a:cubicBezTo>
                      <a:pt x="126" y="192"/>
                      <a:pt x="126" y="192"/>
                      <a:pt x="126" y="192"/>
                    </a:cubicBezTo>
                    <a:moveTo>
                      <a:pt x="140" y="192"/>
                    </a:moveTo>
                    <a:cubicBezTo>
                      <a:pt x="140" y="185"/>
                      <a:pt x="140" y="185"/>
                      <a:pt x="140" y="185"/>
                    </a:cubicBezTo>
                    <a:cubicBezTo>
                      <a:pt x="147" y="185"/>
                      <a:pt x="147" y="185"/>
                      <a:pt x="147" y="185"/>
                    </a:cubicBezTo>
                    <a:cubicBezTo>
                      <a:pt x="147" y="192"/>
                      <a:pt x="147" y="192"/>
                      <a:pt x="147" y="192"/>
                    </a:cubicBezTo>
                    <a:cubicBezTo>
                      <a:pt x="140" y="192"/>
                      <a:pt x="140" y="192"/>
                      <a:pt x="140" y="192"/>
                    </a:cubicBezTo>
                    <a:moveTo>
                      <a:pt x="155" y="192"/>
                    </a:moveTo>
                    <a:cubicBezTo>
                      <a:pt x="155" y="185"/>
                      <a:pt x="155" y="185"/>
                      <a:pt x="155" y="185"/>
                    </a:cubicBezTo>
                    <a:cubicBezTo>
                      <a:pt x="162" y="185"/>
                      <a:pt x="162" y="185"/>
                      <a:pt x="162" y="185"/>
                    </a:cubicBezTo>
                    <a:cubicBezTo>
                      <a:pt x="162" y="192"/>
                      <a:pt x="162" y="192"/>
                      <a:pt x="162" y="192"/>
                    </a:cubicBezTo>
                    <a:cubicBezTo>
                      <a:pt x="155" y="192"/>
                      <a:pt x="155" y="192"/>
                      <a:pt x="155" y="192"/>
                    </a:cubicBezTo>
                    <a:moveTo>
                      <a:pt x="170" y="192"/>
                    </a:moveTo>
                    <a:cubicBezTo>
                      <a:pt x="170" y="185"/>
                      <a:pt x="170" y="185"/>
                      <a:pt x="170" y="185"/>
                    </a:cubicBezTo>
                    <a:cubicBezTo>
                      <a:pt x="177" y="185"/>
                      <a:pt x="177" y="185"/>
                      <a:pt x="177" y="185"/>
                    </a:cubicBezTo>
                    <a:cubicBezTo>
                      <a:pt x="177" y="192"/>
                      <a:pt x="177" y="192"/>
                      <a:pt x="177" y="192"/>
                    </a:cubicBezTo>
                    <a:cubicBezTo>
                      <a:pt x="170" y="192"/>
                      <a:pt x="170" y="192"/>
                      <a:pt x="170" y="192"/>
                    </a:cubicBezTo>
                    <a:moveTo>
                      <a:pt x="185" y="192"/>
                    </a:moveTo>
                    <a:cubicBezTo>
                      <a:pt x="185" y="185"/>
                      <a:pt x="185" y="185"/>
                      <a:pt x="185" y="185"/>
                    </a:cubicBezTo>
                    <a:cubicBezTo>
                      <a:pt x="192" y="185"/>
                      <a:pt x="192" y="185"/>
                      <a:pt x="192" y="185"/>
                    </a:cubicBezTo>
                    <a:cubicBezTo>
                      <a:pt x="192" y="192"/>
                      <a:pt x="192" y="192"/>
                      <a:pt x="192" y="192"/>
                    </a:cubicBezTo>
                    <a:cubicBezTo>
                      <a:pt x="185" y="192"/>
                      <a:pt x="185" y="192"/>
                      <a:pt x="185" y="192"/>
                    </a:cubicBezTo>
                    <a:moveTo>
                      <a:pt x="199" y="192"/>
                    </a:moveTo>
                    <a:cubicBezTo>
                      <a:pt x="199" y="185"/>
                      <a:pt x="199" y="185"/>
                      <a:pt x="199" y="185"/>
                    </a:cubicBezTo>
                    <a:cubicBezTo>
                      <a:pt x="206" y="185"/>
                      <a:pt x="206" y="185"/>
                      <a:pt x="206" y="185"/>
                    </a:cubicBezTo>
                    <a:cubicBezTo>
                      <a:pt x="206" y="192"/>
                      <a:pt x="206" y="192"/>
                      <a:pt x="206" y="192"/>
                    </a:cubicBezTo>
                    <a:cubicBezTo>
                      <a:pt x="199" y="192"/>
                      <a:pt x="199" y="192"/>
                      <a:pt x="199" y="192"/>
                    </a:cubicBezTo>
                    <a:moveTo>
                      <a:pt x="214" y="192"/>
                    </a:moveTo>
                    <a:cubicBezTo>
                      <a:pt x="214" y="185"/>
                      <a:pt x="214" y="185"/>
                      <a:pt x="214" y="185"/>
                    </a:cubicBezTo>
                    <a:cubicBezTo>
                      <a:pt x="221" y="185"/>
                      <a:pt x="221" y="185"/>
                      <a:pt x="221" y="185"/>
                    </a:cubicBezTo>
                    <a:cubicBezTo>
                      <a:pt x="221" y="192"/>
                      <a:pt x="221" y="192"/>
                      <a:pt x="221" y="192"/>
                    </a:cubicBezTo>
                    <a:cubicBezTo>
                      <a:pt x="214" y="192"/>
                      <a:pt x="214" y="192"/>
                      <a:pt x="214" y="192"/>
                    </a:cubicBezTo>
                    <a:moveTo>
                      <a:pt x="229" y="192"/>
                    </a:moveTo>
                    <a:cubicBezTo>
                      <a:pt x="229" y="185"/>
                      <a:pt x="229" y="185"/>
                      <a:pt x="229" y="185"/>
                    </a:cubicBezTo>
                    <a:cubicBezTo>
                      <a:pt x="236" y="185"/>
                      <a:pt x="236" y="185"/>
                      <a:pt x="236" y="185"/>
                    </a:cubicBezTo>
                    <a:cubicBezTo>
                      <a:pt x="236" y="192"/>
                      <a:pt x="236" y="192"/>
                      <a:pt x="236" y="192"/>
                    </a:cubicBezTo>
                    <a:cubicBezTo>
                      <a:pt x="229" y="192"/>
                      <a:pt x="229" y="192"/>
                      <a:pt x="229" y="192"/>
                    </a:cubicBezTo>
                    <a:moveTo>
                      <a:pt x="244" y="192"/>
                    </a:moveTo>
                    <a:cubicBezTo>
                      <a:pt x="244" y="185"/>
                      <a:pt x="244" y="185"/>
                      <a:pt x="244" y="185"/>
                    </a:cubicBezTo>
                    <a:cubicBezTo>
                      <a:pt x="251" y="185"/>
                      <a:pt x="251" y="185"/>
                      <a:pt x="251" y="185"/>
                    </a:cubicBezTo>
                    <a:cubicBezTo>
                      <a:pt x="251" y="192"/>
                      <a:pt x="251" y="192"/>
                      <a:pt x="251" y="192"/>
                    </a:cubicBezTo>
                    <a:cubicBezTo>
                      <a:pt x="244" y="192"/>
                      <a:pt x="244" y="192"/>
                      <a:pt x="244" y="192"/>
                    </a:cubicBezTo>
                    <a:moveTo>
                      <a:pt x="258" y="192"/>
                    </a:moveTo>
                    <a:cubicBezTo>
                      <a:pt x="258" y="185"/>
                      <a:pt x="258" y="185"/>
                      <a:pt x="258" y="185"/>
                    </a:cubicBezTo>
                    <a:cubicBezTo>
                      <a:pt x="265" y="185"/>
                      <a:pt x="265" y="185"/>
                      <a:pt x="265" y="185"/>
                    </a:cubicBezTo>
                    <a:cubicBezTo>
                      <a:pt x="265" y="192"/>
                      <a:pt x="265" y="192"/>
                      <a:pt x="265" y="192"/>
                    </a:cubicBezTo>
                    <a:cubicBezTo>
                      <a:pt x="258" y="192"/>
                      <a:pt x="258" y="192"/>
                      <a:pt x="258" y="192"/>
                    </a:cubicBezTo>
                    <a:moveTo>
                      <a:pt x="273" y="192"/>
                    </a:moveTo>
                    <a:cubicBezTo>
                      <a:pt x="273" y="185"/>
                      <a:pt x="273" y="185"/>
                      <a:pt x="273" y="185"/>
                    </a:cubicBezTo>
                    <a:cubicBezTo>
                      <a:pt x="280" y="185"/>
                      <a:pt x="280" y="185"/>
                      <a:pt x="280" y="185"/>
                    </a:cubicBezTo>
                    <a:cubicBezTo>
                      <a:pt x="280" y="192"/>
                      <a:pt x="280" y="192"/>
                      <a:pt x="280" y="192"/>
                    </a:cubicBezTo>
                    <a:cubicBezTo>
                      <a:pt x="273" y="192"/>
                      <a:pt x="273" y="192"/>
                      <a:pt x="273" y="192"/>
                    </a:cubicBezTo>
                    <a:moveTo>
                      <a:pt x="288" y="192"/>
                    </a:moveTo>
                    <a:cubicBezTo>
                      <a:pt x="288" y="185"/>
                      <a:pt x="288" y="185"/>
                      <a:pt x="288" y="185"/>
                    </a:cubicBezTo>
                    <a:cubicBezTo>
                      <a:pt x="295" y="185"/>
                      <a:pt x="295" y="185"/>
                      <a:pt x="295" y="185"/>
                    </a:cubicBezTo>
                    <a:cubicBezTo>
                      <a:pt x="295" y="192"/>
                      <a:pt x="295" y="192"/>
                      <a:pt x="295" y="192"/>
                    </a:cubicBezTo>
                    <a:cubicBezTo>
                      <a:pt x="288" y="192"/>
                      <a:pt x="288" y="192"/>
                      <a:pt x="288" y="192"/>
                    </a:cubicBezTo>
                    <a:moveTo>
                      <a:pt x="303" y="192"/>
                    </a:moveTo>
                    <a:cubicBezTo>
                      <a:pt x="303" y="185"/>
                      <a:pt x="303" y="185"/>
                      <a:pt x="303" y="185"/>
                    </a:cubicBezTo>
                    <a:cubicBezTo>
                      <a:pt x="310" y="185"/>
                      <a:pt x="310" y="185"/>
                      <a:pt x="310" y="185"/>
                    </a:cubicBezTo>
                    <a:cubicBezTo>
                      <a:pt x="310" y="192"/>
                      <a:pt x="310" y="192"/>
                      <a:pt x="310" y="192"/>
                    </a:cubicBezTo>
                    <a:cubicBezTo>
                      <a:pt x="303" y="192"/>
                      <a:pt x="303" y="192"/>
                      <a:pt x="303" y="192"/>
                    </a:cubicBezTo>
                    <a:moveTo>
                      <a:pt x="317" y="192"/>
                    </a:moveTo>
                    <a:cubicBezTo>
                      <a:pt x="317" y="185"/>
                      <a:pt x="317" y="185"/>
                      <a:pt x="317" y="185"/>
                    </a:cubicBezTo>
                    <a:cubicBezTo>
                      <a:pt x="324" y="185"/>
                      <a:pt x="324" y="185"/>
                      <a:pt x="324" y="185"/>
                    </a:cubicBezTo>
                    <a:cubicBezTo>
                      <a:pt x="324" y="192"/>
                      <a:pt x="324" y="192"/>
                      <a:pt x="324" y="192"/>
                    </a:cubicBezTo>
                    <a:cubicBezTo>
                      <a:pt x="317" y="192"/>
                      <a:pt x="317" y="192"/>
                      <a:pt x="317" y="192"/>
                    </a:cubicBezTo>
                    <a:moveTo>
                      <a:pt x="332" y="192"/>
                    </a:moveTo>
                    <a:cubicBezTo>
                      <a:pt x="332" y="185"/>
                      <a:pt x="332" y="185"/>
                      <a:pt x="332" y="185"/>
                    </a:cubicBezTo>
                    <a:cubicBezTo>
                      <a:pt x="339" y="185"/>
                      <a:pt x="339" y="185"/>
                      <a:pt x="339" y="185"/>
                    </a:cubicBezTo>
                    <a:cubicBezTo>
                      <a:pt x="339" y="192"/>
                      <a:pt x="339" y="192"/>
                      <a:pt x="339" y="192"/>
                    </a:cubicBezTo>
                    <a:cubicBezTo>
                      <a:pt x="332" y="192"/>
                      <a:pt x="332" y="192"/>
                      <a:pt x="332" y="192"/>
                    </a:cubicBezTo>
                    <a:moveTo>
                      <a:pt x="347" y="192"/>
                    </a:moveTo>
                    <a:cubicBezTo>
                      <a:pt x="347" y="185"/>
                      <a:pt x="347" y="185"/>
                      <a:pt x="347" y="185"/>
                    </a:cubicBezTo>
                    <a:cubicBezTo>
                      <a:pt x="354" y="185"/>
                      <a:pt x="354" y="185"/>
                      <a:pt x="354" y="185"/>
                    </a:cubicBezTo>
                    <a:cubicBezTo>
                      <a:pt x="354" y="192"/>
                      <a:pt x="354" y="192"/>
                      <a:pt x="354" y="192"/>
                    </a:cubicBezTo>
                    <a:cubicBezTo>
                      <a:pt x="347" y="192"/>
                      <a:pt x="347" y="192"/>
                      <a:pt x="347" y="192"/>
                    </a:cubicBezTo>
                    <a:moveTo>
                      <a:pt x="362" y="192"/>
                    </a:moveTo>
                    <a:cubicBezTo>
                      <a:pt x="362" y="185"/>
                      <a:pt x="362" y="185"/>
                      <a:pt x="362" y="185"/>
                    </a:cubicBezTo>
                    <a:cubicBezTo>
                      <a:pt x="369" y="185"/>
                      <a:pt x="369" y="185"/>
                      <a:pt x="369" y="185"/>
                    </a:cubicBezTo>
                    <a:cubicBezTo>
                      <a:pt x="369" y="192"/>
                      <a:pt x="369" y="192"/>
                      <a:pt x="369" y="192"/>
                    </a:cubicBezTo>
                    <a:cubicBezTo>
                      <a:pt x="362" y="192"/>
                      <a:pt x="362" y="192"/>
                      <a:pt x="362" y="192"/>
                    </a:cubicBezTo>
                    <a:moveTo>
                      <a:pt x="376" y="192"/>
                    </a:moveTo>
                    <a:cubicBezTo>
                      <a:pt x="376" y="185"/>
                      <a:pt x="376" y="185"/>
                      <a:pt x="376" y="185"/>
                    </a:cubicBezTo>
                    <a:cubicBezTo>
                      <a:pt x="383" y="185"/>
                      <a:pt x="383" y="185"/>
                      <a:pt x="383" y="185"/>
                    </a:cubicBezTo>
                    <a:cubicBezTo>
                      <a:pt x="383" y="192"/>
                      <a:pt x="383" y="192"/>
                      <a:pt x="383" y="192"/>
                    </a:cubicBezTo>
                    <a:cubicBezTo>
                      <a:pt x="376" y="192"/>
                      <a:pt x="376" y="192"/>
                      <a:pt x="376" y="192"/>
                    </a:cubicBezTo>
                    <a:moveTo>
                      <a:pt x="8" y="177"/>
                    </a:moveTo>
                    <a:cubicBezTo>
                      <a:pt x="8" y="170"/>
                      <a:pt x="8" y="170"/>
                      <a:pt x="8" y="170"/>
                    </a:cubicBezTo>
                    <a:cubicBezTo>
                      <a:pt x="15" y="170"/>
                      <a:pt x="15" y="170"/>
                      <a:pt x="15" y="170"/>
                    </a:cubicBezTo>
                    <a:cubicBezTo>
                      <a:pt x="15" y="177"/>
                      <a:pt x="15" y="177"/>
                      <a:pt x="15" y="177"/>
                    </a:cubicBezTo>
                    <a:cubicBezTo>
                      <a:pt x="8" y="177"/>
                      <a:pt x="8" y="177"/>
                      <a:pt x="8" y="177"/>
                    </a:cubicBezTo>
                    <a:moveTo>
                      <a:pt x="22" y="177"/>
                    </a:moveTo>
                    <a:cubicBezTo>
                      <a:pt x="22" y="170"/>
                      <a:pt x="22" y="170"/>
                      <a:pt x="22" y="170"/>
                    </a:cubicBezTo>
                    <a:cubicBezTo>
                      <a:pt x="29" y="170"/>
                      <a:pt x="29" y="170"/>
                      <a:pt x="29" y="170"/>
                    </a:cubicBezTo>
                    <a:cubicBezTo>
                      <a:pt x="29" y="177"/>
                      <a:pt x="29" y="177"/>
                      <a:pt x="29" y="177"/>
                    </a:cubicBezTo>
                    <a:cubicBezTo>
                      <a:pt x="22" y="177"/>
                      <a:pt x="22" y="177"/>
                      <a:pt x="22" y="177"/>
                    </a:cubicBezTo>
                    <a:moveTo>
                      <a:pt x="37" y="177"/>
                    </a:moveTo>
                    <a:cubicBezTo>
                      <a:pt x="37" y="170"/>
                      <a:pt x="37" y="170"/>
                      <a:pt x="37" y="170"/>
                    </a:cubicBezTo>
                    <a:cubicBezTo>
                      <a:pt x="44" y="170"/>
                      <a:pt x="44" y="170"/>
                      <a:pt x="44" y="170"/>
                    </a:cubicBezTo>
                    <a:cubicBezTo>
                      <a:pt x="44" y="177"/>
                      <a:pt x="44" y="177"/>
                      <a:pt x="44" y="177"/>
                    </a:cubicBezTo>
                    <a:cubicBezTo>
                      <a:pt x="37" y="177"/>
                      <a:pt x="37" y="177"/>
                      <a:pt x="37" y="177"/>
                    </a:cubicBezTo>
                    <a:moveTo>
                      <a:pt x="52" y="177"/>
                    </a:moveTo>
                    <a:cubicBezTo>
                      <a:pt x="52" y="170"/>
                      <a:pt x="52" y="170"/>
                      <a:pt x="52" y="170"/>
                    </a:cubicBezTo>
                    <a:cubicBezTo>
                      <a:pt x="59" y="170"/>
                      <a:pt x="59" y="170"/>
                      <a:pt x="59" y="170"/>
                    </a:cubicBezTo>
                    <a:cubicBezTo>
                      <a:pt x="59" y="177"/>
                      <a:pt x="59" y="177"/>
                      <a:pt x="59" y="177"/>
                    </a:cubicBezTo>
                    <a:cubicBezTo>
                      <a:pt x="52" y="177"/>
                      <a:pt x="52" y="177"/>
                      <a:pt x="52" y="177"/>
                    </a:cubicBezTo>
                    <a:moveTo>
                      <a:pt x="67" y="177"/>
                    </a:moveTo>
                    <a:cubicBezTo>
                      <a:pt x="67" y="170"/>
                      <a:pt x="67" y="170"/>
                      <a:pt x="67" y="170"/>
                    </a:cubicBezTo>
                    <a:cubicBezTo>
                      <a:pt x="74" y="170"/>
                      <a:pt x="74" y="170"/>
                      <a:pt x="74" y="170"/>
                    </a:cubicBezTo>
                    <a:cubicBezTo>
                      <a:pt x="74" y="177"/>
                      <a:pt x="74" y="177"/>
                      <a:pt x="74" y="177"/>
                    </a:cubicBezTo>
                    <a:cubicBezTo>
                      <a:pt x="67" y="177"/>
                      <a:pt x="67" y="177"/>
                      <a:pt x="67" y="177"/>
                    </a:cubicBezTo>
                    <a:moveTo>
                      <a:pt x="81" y="177"/>
                    </a:moveTo>
                    <a:cubicBezTo>
                      <a:pt x="81" y="170"/>
                      <a:pt x="81" y="170"/>
                      <a:pt x="81" y="170"/>
                    </a:cubicBezTo>
                    <a:cubicBezTo>
                      <a:pt x="88" y="170"/>
                      <a:pt x="88" y="170"/>
                      <a:pt x="88" y="170"/>
                    </a:cubicBezTo>
                    <a:cubicBezTo>
                      <a:pt x="88" y="177"/>
                      <a:pt x="88" y="177"/>
                      <a:pt x="88" y="177"/>
                    </a:cubicBezTo>
                    <a:cubicBezTo>
                      <a:pt x="81" y="177"/>
                      <a:pt x="81" y="177"/>
                      <a:pt x="81" y="177"/>
                    </a:cubicBezTo>
                    <a:moveTo>
                      <a:pt x="96" y="177"/>
                    </a:moveTo>
                    <a:cubicBezTo>
                      <a:pt x="96" y="170"/>
                      <a:pt x="96" y="170"/>
                      <a:pt x="96" y="170"/>
                    </a:cubicBezTo>
                    <a:cubicBezTo>
                      <a:pt x="103" y="170"/>
                      <a:pt x="103" y="170"/>
                      <a:pt x="103" y="170"/>
                    </a:cubicBezTo>
                    <a:cubicBezTo>
                      <a:pt x="103" y="177"/>
                      <a:pt x="103" y="177"/>
                      <a:pt x="103" y="177"/>
                    </a:cubicBezTo>
                    <a:cubicBezTo>
                      <a:pt x="96" y="177"/>
                      <a:pt x="96" y="177"/>
                      <a:pt x="96" y="177"/>
                    </a:cubicBezTo>
                    <a:moveTo>
                      <a:pt x="111" y="177"/>
                    </a:moveTo>
                    <a:cubicBezTo>
                      <a:pt x="111" y="170"/>
                      <a:pt x="111" y="170"/>
                      <a:pt x="111" y="170"/>
                    </a:cubicBezTo>
                    <a:cubicBezTo>
                      <a:pt x="118" y="170"/>
                      <a:pt x="118" y="170"/>
                      <a:pt x="118" y="170"/>
                    </a:cubicBezTo>
                    <a:cubicBezTo>
                      <a:pt x="118" y="177"/>
                      <a:pt x="118" y="177"/>
                      <a:pt x="118" y="177"/>
                    </a:cubicBezTo>
                    <a:cubicBezTo>
                      <a:pt x="111" y="177"/>
                      <a:pt x="111" y="177"/>
                      <a:pt x="111" y="177"/>
                    </a:cubicBezTo>
                    <a:moveTo>
                      <a:pt x="126" y="177"/>
                    </a:moveTo>
                    <a:cubicBezTo>
                      <a:pt x="126" y="170"/>
                      <a:pt x="126" y="170"/>
                      <a:pt x="126" y="170"/>
                    </a:cubicBezTo>
                    <a:cubicBezTo>
                      <a:pt x="133" y="170"/>
                      <a:pt x="133" y="170"/>
                      <a:pt x="133" y="170"/>
                    </a:cubicBezTo>
                    <a:cubicBezTo>
                      <a:pt x="133" y="177"/>
                      <a:pt x="133" y="177"/>
                      <a:pt x="133" y="177"/>
                    </a:cubicBezTo>
                    <a:cubicBezTo>
                      <a:pt x="126" y="177"/>
                      <a:pt x="126" y="177"/>
                      <a:pt x="126" y="177"/>
                    </a:cubicBezTo>
                    <a:moveTo>
                      <a:pt x="140" y="177"/>
                    </a:moveTo>
                    <a:cubicBezTo>
                      <a:pt x="140" y="170"/>
                      <a:pt x="140" y="170"/>
                      <a:pt x="140" y="170"/>
                    </a:cubicBezTo>
                    <a:cubicBezTo>
                      <a:pt x="147" y="170"/>
                      <a:pt x="147" y="170"/>
                      <a:pt x="147" y="170"/>
                    </a:cubicBezTo>
                    <a:cubicBezTo>
                      <a:pt x="147" y="177"/>
                      <a:pt x="147" y="177"/>
                      <a:pt x="147" y="177"/>
                    </a:cubicBezTo>
                    <a:cubicBezTo>
                      <a:pt x="140" y="177"/>
                      <a:pt x="140" y="177"/>
                      <a:pt x="140" y="177"/>
                    </a:cubicBezTo>
                    <a:moveTo>
                      <a:pt x="155" y="177"/>
                    </a:moveTo>
                    <a:cubicBezTo>
                      <a:pt x="155" y="170"/>
                      <a:pt x="155" y="170"/>
                      <a:pt x="155" y="170"/>
                    </a:cubicBezTo>
                    <a:cubicBezTo>
                      <a:pt x="162" y="170"/>
                      <a:pt x="162" y="170"/>
                      <a:pt x="162" y="170"/>
                    </a:cubicBezTo>
                    <a:cubicBezTo>
                      <a:pt x="162" y="177"/>
                      <a:pt x="162" y="177"/>
                      <a:pt x="162" y="177"/>
                    </a:cubicBezTo>
                    <a:cubicBezTo>
                      <a:pt x="155" y="177"/>
                      <a:pt x="155" y="177"/>
                      <a:pt x="155" y="177"/>
                    </a:cubicBezTo>
                    <a:moveTo>
                      <a:pt x="170" y="177"/>
                    </a:moveTo>
                    <a:cubicBezTo>
                      <a:pt x="170" y="170"/>
                      <a:pt x="170" y="170"/>
                      <a:pt x="170" y="170"/>
                    </a:cubicBezTo>
                    <a:cubicBezTo>
                      <a:pt x="177" y="170"/>
                      <a:pt x="177" y="170"/>
                      <a:pt x="177" y="170"/>
                    </a:cubicBezTo>
                    <a:cubicBezTo>
                      <a:pt x="177" y="177"/>
                      <a:pt x="177" y="177"/>
                      <a:pt x="177" y="177"/>
                    </a:cubicBezTo>
                    <a:cubicBezTo>
                      <a:pt x="170" y="177"/>
                      <a:pt x="170" y="177"/>
                      <a:pt x="170" y="177"/>
                    </a:cubicBezTo>
                    <a:moveTo>
                      <a:pt x="185" y="177"/>
                    </a:moveTo>
                    <a:cubicBezTo>
                      <a:pt x="185" y="170"/>
                      <a:pt x="185" y="170"/>
                      <a:pt x="185" y="170"/>
                    </a:cubicBezTo>
                    <a:cubicBezTo>
                      <a:pt x="192" y="170"/>
                      <a:pt x="192" y="170"/>
                      <a:pt x="192" y="170"/>
                    </a:cubicBezTo>
                    <a:cubicBezTo>
                      <a:pt x="192" y="177"/>
                      <a:pt x="192" y="177"/>
                      <a:pt x="192" y="177"/>
                    </a:cubicBezTo>
                    <a:cubicBezTo>
                      <a:pt x="185" y="177"/>
                      <a:pt x="185" y="177"/>
                      <a:pt x="185" y="177"/>
                    </a:cubicBezTo>
                    <a:moveTo>
                      <a:pt x="199" y="177"/>
                    </a:moveTo>
                    <a:cubicBezTo>
                      <a:pt x="199" y="170"/>
                      <a:pt x="199" y="170"/>
                      <a:pt x="199" y="170"/>
                    </a:cubicBezTo>
                    <a:cubicBezTo>
                      <a:pt x="206" y="170"/>
                      <a:pt x="206" y="170"/>
                      <a:pt x="206" y="170"/>
                    </a:cubicBezTo>
                    <a:cubicBezTo>
                      <a:pt x="206" y="177"/>
                      <a:pt x="206" y="177"/>
                      <a:pt x="206" y="177"/>
                    </a:cubicBezTo>
                    <a:cubicBezTo>
                      <a:pt x="199" y="177"/>
                      <a:pt x="199" y="177"/>
                      <a:pt x="199" y="177"/>
                    </a:cubicBezTo>
                    <a:moveTo>
                      <a:pt x="214" y="177"/>
                    </a:moveTo>
                    <a:cubicBezTo>
                      <a:pt x="214" y="170"/>
                      <a:pt x="214" y="170"/>
                      <a:pt x="214" y="170"/>
                    </a:cubicBezTo>
                    <a:cubicBezTo>
                      <a:pt x="221" y="170"/>
                      <a:pt x="221" y="170"/>
                      <a:pt x="221" y="170"/>
                    </a:cubicBezTo>
                    <a:cubicBezTo>
                      <a:pt x="221" y="177"/>
                      <a:pt x="221" y="177"/>
                      <a:pt x="221" y="177"/>
                    </a:cubicBezTo>
                    <a:cubicBezTo>
                      <a:pt x="214" y="177"/>
                      <a:pt x="214" y="177"/>
                      <a:pt x="214" y="177"/>
                    </a:cubicBezTo>
                    <a:moveTo>
                      <a:pt x="229" y="177"/>
                    </a:moveTo>
                    <a:cubicBezTo>
                      <a:pt x="229" y="170"/>
                      <a:pt x="229" y="170"/>
                      <a:pt x="229" y="170"/>
                    </a:cubicBezTo>
                    <a:cubicBezTo>
                      <a:pt x="236" y="170"/>
                      <a:pt x="236" y="170"/>
                      <a:pt x="236" y="170"/>
                    </a:cubicBezTo>
                    <a:cubicBezTo>
                      <a:pt x="236" y="177"/>
                      <a:pt x="236" y="177"/>
                      <a:pt x="236" y="177"/>
                    </a:cubicBezTo>
                    <a:cubicBezTo>
                      <a:pt x="229" y="177"/>
                      <a:pt x="229" y="177"/>
                      <a:pt x="229" y="177"/>
                    </a:cubicBezTo>
                    <a:moveTo>
                      <a:pt x="244" y="177"/>
                    </a:moveTo>
                    <a:cubicBezTo>
                      <a:pt x="244" y="170"/>
                      <a:pt x="244" y="170"/>
                      <a:pt x="244" y="170"/>
                    </a:cubicBezTo>
                    <a:cubicBezTo>
                      <a:pt x="251" y="170"/>
                      <a:pt x="251" y="170"/>
                      <a:pt x="251" y="170"/>
                    </a:cubicBezTo>
                    <a:cubicBezTo>
                      <a:pt x="251" y="177"/>
                      <a:pt x="251" y="177"/>
                      <a:pt x="251" y="177"/>
                    </a:cubicBezTo>
                    <a:cubicBezTo>
                      <a:pt x="244" y="177"/>
                      <a:pt x="244" y="177"/>
                      <a:pt x="244" y="177"/>
                    </a:cubicBezTo>
                    <a:moveTo>
                      <a:pt x="258" y="177"/>
                    </a:moveTo>
                    <a:cubicBezTo>
                      <a:pt x="258" y="170"/>
                      <a:pt x="258" y="170"/>
                      <a:pt x="258" y="170"/>
                    </a:cubicBezTo>
                    <a:cubicBezTo>
                      <a:pt x="265" y="170"/>
                      <a:pt x="265" y="170"/>
                      <a:pt x="265" y="170"/>
                    </a:cubicBezTo>
                    <a:cubicBezTo>
                      <a:pt x="265" y="177"/>
                      <a:pt x="265" y="177"/>
                      <a:pt x="265" y="177"/>
                    </a:cubicBezTo>
                    <a:cubicBezTo>
                      <a:pt x="258" y="177"/>
                      <a:pt x="258" y="177"/>
                      <a:pt x="258" y="177"/>
                    </a:cubicBezTo>
                    <a:moveTo>
                      <a:pt x="273" y="177"/>
                    </a:moveTo>
                    <a:cubicBezTo>
                      <a:pt x="273" y="170"/>
                      <a:pt x="273" y="170"/>
                      <a:pt x="273" y="170"/>
                    </a:cubicBezTo>
                    <a:cubicBezTo>
                      <a:pt x="280" y="170"/>
                      <a:pt x="280" y="170"/>
                      <a:pt x="280" y="170"/>
                    </a:cubicBezTo>
                    <a:cubicBezTo>
                      <a:pt x="280" y="177"/>
                      <a:pt x="280" y="177"/>
                      <a:pt x="280" y="177"/>
                    </a:cubicBezTo>
                    <a:cubicBezTo>
                      <a:pt x="273" y="177"/>
                      <a:pt x="273" y="177"/>
                      <a:pt x="273" y="177"/>
                    </a:cubicBezTo>
                    <a:moveTo>
                      <a:pt x="288" y="177"/>
                    </a:moveTo>
                    <a:cubicBezTo>
                      <a:pt x="288" y="170"/>
                      <a:pt x="288" y="170"/>
                      <a:pt x="288" y="170"/>
                    </a:cubicBezTo>
                    <a:cubicBezTo>
                      <a:pt x="295" y="170"/>
                      <a:pt x="295" y="170"/>
                      <a:pt x="295" y="170"/>
                    </a:cubicBezTo>
                    <a:cubicBezTo>
                      <a:pt x="295" y="177"/>
                      <a:pt x="295" y="177"/>
                      <a:pt x="295" y="177"/>
                    </a:cubicBezTo>
                    <a:cubicBezTo>
                      <a:pt x="288" y="177"/>
                      <a:pt x="288" y="177"/>
                      <a:pt x="288" y="177"/>
                    </a:cubicBezTo>
                    <a:moveTo>
                      <a:pt x="303" y="177"/>
                    </a:moveTo>
                    <a:cubicBezTo>
                      <a:pt x="303" y="170"/>
                      <a:pt x="303" y="170"/>
                      <a:pt x="303" y="170"/>
                    </a:cubicBezTo>
                    <a:cubicBezTo>
                      <a:pt x="310" y="170"/>
                      <a:pt x="310" y="170"/>
                      <a:pt x="310" y="170"/>
                    </a:cubicBezTo>
                    <a:cubicBezTo>
                      <a:pt x="310" y="177"/>
                      <a:pt x="310" y="177"/>
                      <a:pt x="310" y="177"/>
                    </a:cubicBezTo>
                    <a:cubicBezTo>
                      <a:pt x="303" y="177"/>
                      <a:pt x="303" y="177"/>
                      <a:pt x="303" y="177"/>
                    </a:cubicBezTo>
                    <a:moveTo>
                      <a:pt x="317" y="177"/>
                    </a:moveTo>
                    <a:cubicBezTo>
                      <a:pt x="317" y="170"/>
                      <a:pt x="317" y="170"/>
                      <a:pt x="317" y="170"/>
                    </a:cubicBezTo>
                    <a:cubicBezTo>
                      <a:pt x="324" y="170"/>
                      <a:pt x="324" y="170"/>
                      <a:pt x="324" y="170"/>
                    </a:cubicBezTo>
                    <a:cubicBezTo>
                      <a:pt x="324" y="177"/>
                      <a:pt x="324" y="177"/>
                      <a:pt x="324" y="177"/>
                    </a:cubicBezTo>
                    <a:cubicBezTo>
                      <a:pt x="317" y="177"/>
                      <a:pt x="317" y="177"/>
                      <a:pt x="317" y="177"/>
                    </a:cubicBezTo>
                    <a:moveTo>
                      <a:pt x="332" y="177"/>
                    </a:moveTo>
                    <a:cubicBezTo>
                      <a:pt x="332" y="170"/>
                      <a:pt x="332" y="170"/>
                      <a:pt x="332" y="170"/>
                    </a:cubicBezTo>
                    <a:cubicBezTo>
                      <a:pt x="339" y="170"/>
                      <a:pt x="339" y="170"/>
                      <a:pt x="339" y="170"/>
                    </a:cubicBezTo>
                    <a:cubicBezTo>
                      <a:pt x="339" y="177"/>
                      <a:pt x="339" y="177"/>
                      <a:pt x="339" y="177"/>
                    </a:cubicBezTo>
                    <a:cubicBezTo>
                      <a:pt x="332" y="177"/>
                      <a:pt x="332" y="177"/>
                      <a:pt x="332" y="177"/>
                    </a:cubicBezTo>
                    <a:moveTo>
                      <a:pt x="347" y="177"/>
                    </a:moveTo>
                    <a:cubicBezTo>
                      <a:pt x="347" y="170"/>
                      <a:pt x="347" y="170"/>
                      <a:pt x="347" y="170"/>
                    </a:cubicBezTo>
                    <a:cubicBezTo>
                      <a:pt x="354" y="170"/>
                      <a:pt x="354" y="170"/>
                      <a:pt x="354" y="170"/>
                    </a:cubicBezTo>
                    <a:cubicBezTo>
                      <a:pt x="354" y="177"/>
                      <a:pt x="354" y="177"/>
                      <a:pt x="354" y="177"/>
                    </a:cubicBezTo>
                    <a:cubicBezTo>
                      <a:pt x="347" y="177"/>
                      <a:pt x="347" y="177"/>
                      <a:pt x="347" y="177"/>
                    </a:cubicBezTo>
                    <a:moveTo>
                      <a:pt x="362" y="177"/>
                    </a:moveTo>
                    <a:cubicBezTo>
                      <a:pt x="362" y="170"/>
                      <a:pt x="362" y="170"/>
                      <a:pt x="362" y="170"/>
                    </a:cubicBezTo>
                    <a:cubicBezTo>
                      <a:pt x="369" y="170"/>
                      <a:pt x="369" y="170"/>
                      <a:pt x="369" y="170"/>
                    </a:cubicBezTo>
                    <a:cubicBezTo>
                      <a:pt x="369" y="177"/>
                      <a:pt x="369" y="177"/>
                      <a:pt x="369" y="177"/>
                    </a:cubicBezTo>
                    <a:cubicBezTo>
                      <a:pt x="362" y="177"/>
                      <a:pt x="362" y="177"/>
                      <a:pt x="362" y="177"/>
                    </a:cubicBezTo>
                    <a:moveTo>
                      <a:pt x="376" y="177"/>
                    </a:moveTo>
                    <a:cubicBezTo>
                      <a:pt x="376" y="170"/>
                      <a:pt x="376" y="170"/>
                      <a:pt x="376" y="170"/>
                    </a:cubicBezTo>
                    <a:cubicBezTo>
                      <a:pt x="383" y="170"/>
                      <a:pt x="383" y="170"/>
                      <a:pt x="383" y="170"/>
                    </a:cubicBezTo>
                    <a:cubicBezTo>
                      <a:pt x="383" y="177"/>
                      <a:pt x="383" y="177"/>
                      <a:pt x="383" y="177"/>
                    </a:cubicBezTo>
                    <a:cubicBezTo>
                      <a:pt x="376" y="177"/>
                      <a:pt x="376" y="177"/>
                      <a:pt x="376" y="177"/>
                    </a:cubicBezTo>
                    <a:moveTo>
                      <a:pt x="8" y="163"/>
                    </a:moveTo>
                    <a:cubicBezTo>
                      <a:pt x="8" y="156"/>
                      <a:pt x="8" y="156"/>
                      <a:pt x="8" y="156"/>
                    </a:cubicBezTo>
                    <a:cubicBezTo>
                      <a:pt x="15" y="156"/>
                      <a:pt x="15" y="156"/>
                      <a:pt x="15" y="156"/>
                    </a:cubicBezTo>
                    <a:cubicBezTo>
                      <a:pt x="15" y="163"/>
                      <a:pt x="15" y="163"/>
                      <a:pt x="15" y="163"/>
                    </a:cubicBezTo>
                    <a:cubicBezTo>
                      <a:pt x="8" y="163"/>
                      <a:pt x="8" y="163"/>
                      <a:pt x="8" y="163"/>
                    </a:cubicBezTo>
                    <a:moveTo>
                      <a:pt x="22" y="163"/>
                    </a:moveTo>
                    <a:cubicBezTo>
                      <a:pt x="22" y="156"/>
                      <a:pt x="22" y="156"/>
                      <a:pt x="22" y="156"/>
                    </a:cubicBezTo>
                    <a:cubicBezTo>
                      <a:pt x="29" y="156"/>
                      <a:pt x="29" y="156"/>
                      <a:pt x="29" y="156"/>
                    </a:cubicBezTo>
                    <a:cubicBezTo>
                      <a:pt x="29" y="163"/>
                      <a:pt x="29" y="163"/>
                      <a:pt x="29" y="163"/>
                    </a:cubicBezTo>
                    <a:cubicBezTo>
                      <a:pt x="22" y="163"/>
                      <a:pt x="22" y="163"/>
                      <a:pt x="22" y="163"/>
                    </a:cubicBezTo>
                    <a:moveTo>
                      <a:pt x="37" y="163"/>
                    </a:moveTo>
                    <a:cubicBezTo>
                      <a:pt x="37" y="156"/>
                      <a:pt x="37" y="156"/>
                      <a:pt x="37" y="156"/>
                    </a:cubicBezTo>
                    <a:cubicBezTo>
                      <a:pt x="44" y="156"/>
                      <a:pt x="44" y="156"/>
                      <a:pt x="44" y="156"/>
                    </a:cubicBezTo>
                    <a:cubicBezTo>
                      <a:pt x="44" y="163"/>
                      <a:pt x="44" y="163"/>
                      <a:pt x="44" y="163"/>
                    </a:cubicBezTo>
                    <a:cubicBezTo>
                      <a:pt x="37" y="163"/>
                      <a:pt x="37" y="163"/>
                      <a:pt x="37" y="163"/>
                    </a:cubicBezTo>
                    <a:moveTo>
                      <a:pt x="52" y="163"/>
                    </a:moveTo>
                    <a:cubicBezTo>
                      <a:pt x="52" y="156"/>
                      <a:pt x="52" y="156"/>
                      <a:pt x="52" y="156"/>
                    </a:cubicBezTo>
                    <a:cubicBezTo>
                      <a:pt x="59" y="156"/>
                      <a:pt x="59" y="156"/>
                      <a:pt x="59" y="156"/>
                    </a:cubicBezTo>
                    <a:cubicBezTo>
                      <a:pt x="59" y="163"/>
                      <a:pt x="59" y="163"/>
                      <a:pt x="59" y="163"/>
                    </a:cubicBezTo>
                    <a:cubicBezTo>
                      <a:pt x="52" y="163"/>
                      <a:pt x="52" y="163"/>
                      <a:pt x="52" y="163"/>
                    </a:cubicBezTo>
                    <a:moveTo>
                      <a:pt x="67" y="163"/>
                    </a:moveTo>
                    <a:cubicBezTo>
                      <a:pt x="67" y="156"/>
                      <a:pt x="67" y="156"/>
                      <a:pt x="67" y="156"/>
                    </a:cubicBezTo>
                    <a:cubicBezTo>
                      <a:pt x="74" y="156"/>
                      <a:pt x="74" y="156"/>
                      <a:pt x="74" y="156"/>
                    </a:cubicBezTo>
                    <a:cubicBezTo>
                      <a:pt x="74" y="163"/>
                      <a:pt x="74" y="163"/>
                      <a:pt x="74" y="163"/>
                    </a:cubicBezTo>
                    <a:cubicBezTo>
                      <a:pt x="67" y="163"/>
                      <a:pt x="67" y="163"/>
                      <a:pt x="67" y="163"/>
                    </a:cubicBezTo>
                    <a:moveTo>
                      <a:pt x="81" y="163"/>
                    </a:moveTo>
                    <a:cubicBezTo>
                      <a:pt x="81" y="156"/>
                      <a:pt x="81" y="156"/>
                      <a:pt x="81" y="156"/>
                    </a:cubicBezTo>
                    <a:cubicBezTo>
                      <a:pt x="88" y="156"/>
                      <a:pt x="88" y="156"/>
                      <a:pt x="88" y="156"/>
                    </a:cubicBezTo>
                    <a:cubicBezTo>
                      <a:pt x="88" y="163"/>
                      <a:pt x="88" y="163"/>
                      <a:pt x="88" y="163"/>
                    </a:cubicBezTo>
                    <a:cubicBezTo>
                      <a:pt x="81" y="163"/>
                      <a:pt x="81" y="163"/>
                      <a:pt x="81" y="163"/>
                    </a:cubicBezTo>
                    <a:moveTo>
                      <a:pt x="96" y="163"/>
                    </a:moveTo>
                    <a:cubicBezTo>
                      <a:pt x="96" y="156"/>
                      <a:pt x="96" y="156"/>
                      <a:pt x="96" y="156"/>
                    </a:cubicBezTo>
                    <a:cubicBezTo>
                      <a:pt x="103" y="156"/>
                      <a:pt x="103" y="156"/>
                      <a:pt x="103" y="156"/>
                    </a:cubicBezTo>
                    <a:cubicBezTo>
                      <a:pt x="103" y="163"/>
                      <a:pt x="103" y="163"/>
                      <a:pt x="103" y="163"/>
                    </a:cubicBezTo>
                    <a:cubicBezTo>
                      <a:pt x="96" y="163"/>
                      <a:pt x="96" y="163"/>
                      <a:pt x="96" y="163"/>
                    </a:cubicBezTo>
                    <a:moveTo>
                      <a:pt x="111" y="163"/>
                    </a:moveTo>
                    <a:cubicBezTo>
                      <a:pt x="111" y="156"/>
                      <a:pt x="111" y="156"/>
                      <a:pt x="111" y="156"/>
                    </a:cubicBezTo>
                    <a:cubicBezTo>
                      <a:pt x="118" y="156"/>
                      <a:pt x="118" y="156"/>
                      <a:pt x="118" y="156"/>
                    </a:cubicBezTo>
                    <a:cubicBezTo>
                      <a:pt x="118" y="163"/>
                      <a:pt x="118" y="163"/>
                      <a:pt x="118" y="163"/>
                    </a:cubicBezTo>
                    <a:cubicBezTo>
                      <a:pt x="111" y="163"/>
                      <a:pt x="111" y="163"/>
                      <a:pt x="111" y="163"/>
                    </a:cubicBezTo>
                    <a:moveTo>
                      <a:pt x="126" y="163"/>
                    </a:moveTo>
                    <a:cubicBezTo>
                      <a:pt x="126" y="156"/>
                      <a:pt x="126" y="156"/>
                      <a:pt x="126" y="156"/>
                    </a:cubicBezTo>
                    <a:cubicBezTo>
                      <a:pt x="133" y="156"/>
                      <a:pt x="133" y="156"/>
                      <a:pt x="133" y="156"/>
                    </a:cubicBezTo>
                    <a:cubicBezTo>
                      <a:pt x="133" y="163"/>
                      <a:pt x="133" y="163"/>
                      <a:pt x="133" y="163"/>
                    </a:cubicBezTo>
                    <a:cubicBezTo>
                      <a:pt x="126" y="163"/>
                      <a:pt x="126" y="163"/>
                      <a:pt x="126" y="163"/>
                    </a:cubicBezTo>
                    <a:moveTo>
                      <a:pt x="140" y="163"/>
                    </a:moveTo>
                    <a:cubicBezTo>
                      <a:pt x="140" y="156"/>
                      <a:pt x="140" y="156"/>
                      <a:pt x="140" y="156"/>
                    </a:cubicBezTo>
                    <a:cubicBezTo>
                      <a:pt x="147" y="156"/>
                      <a:pt x="147" y="156"/>
                      <a:pt x="147" y="156"/>
                    </a:cubicBezTo>
                    <a:cubicBezTo>
                      <a:pt x="147" y="163"/>
                      <a:pt x="147" y="163"/>
                      <a:pt x="147" y="163"/>
                    </a:cubicBezTo>
                    <a:cubicBezTo>
                      <a:pt x="140" y="163"/>
                      <a:pt x="140" y="163"/>
                      <a:pt x="140" y="163"/>
                    </a:cubicBezTo>
                    <a:moveTo>
                      <a:pt x="155" y="163"/>
                    </a:moveTo>
                    <a:cubicBezTo>
                      <a:pt x="155" y="156"/>
                      <a:pt x="155" y="156"/>
                      <a:pt x="155" y="156"/>
                    </a:cubicBezTo>
                    <a:cubicBezTo>
                      <a:pt x="162" y="156"/>
                      <a:pt x="162" y="156"/>
                      <a:pt x="162" y="156"/>
                    </a:cubicBezTo>
                    <a:cubicBezTo>
                      <a:pt x="162" y="163"/>
                      <a:pt x="162" y="163"/>
                      <a:pt x="162" y="163"/>
                    </a:cubicBezTo>
                    <a:cubicBezTo>
                      <a:pt x="155" y="163"/>
                      <a:pt x="155" y="163"/>
                      <a:pt x="155" y="163"/>
                    </a:cubicBezTo>
                    <a:moveTo>
                      <a:pt x="170" y="163"/>
                    </a:moveTo>
                    <a:cubicBezTo>
                      <a:pt x="170" y="156"/>
                      <a:pt x="170" y="156"/>
                      <a:pt x="170" y="156"/>
                    </a:cubicBezTo>
                    <a:cubicBezTo>
                      <a:pt x="177" y="156"/>
                      <a:pt x="177" y="156"/>
                      <a:pt x="177" y="156"/>
                    </a:cubicBezTo>
                    <a:cubicBezTo>
                      <a:pt x="177" y="163"/>
                      <a:pt x="177" y="163"/>
                      <a:pt x="177" y="163"/>
                    </a:cubicBezTo>
                    <a:cubicBezTo>
                      <a:pt x="170" y="163"/>
                      <a:pt x="170" y="163"/>
                      <a:pt x="170" y="163"/>
                    </a:cubicBezTo>
                    <a:moveTo>
                      <a:pt x="185" y="163"/>
                    </a:moveTo>
                    <a:cubicBezTo>
                      <a:pt x="185" y="156"/>
                      <a:pt x="185" y="156"/>
                      <a:pt x="185" y="156"/>
                    </a:cubicBezTo>
                    <a:cubicBezTo>
                      <a:pt x="192" y="156"/>
                      <a:pt x="192" y="156"/>
                      <a:pt x="192" y="156"/>
                    </a:cubicBezTo>
                    <a:cubicBezTo>
                      <a:pt x="192" y="163"/>
                      <a:pt x="192" y="163"/>
                      <a:pt x="192" y="163"/>
                    </a:cubicBezTo>
                    <a:cubicBezTo>
                      <a:pt x="185" y="163"/>
                      <a:pt x="185" y="163"/>
                      <a:pt x="185" y="163"/>
                    </a:cubicBezTo>
                    <a:moveTo>
                      <a:pt x="199" y="163"/>
                    </a:moveTo>
                    <a:cubicBezTo>
                      <a:pt x="199" y="156"/>
                      <a:pt x="199" y="156"/>
                      <a:pt x="199" y="156"/>
                    </a:cubicBezTo>
                    <a:cubicBezTo>
                      <a:pt x="206" y="156"/>
                      <a:pt x="206" y="156"/>
                      <a:pt x="206" y="156"/>
                    </a:cubicBezTo>
                    <a:cubicBezTo>
                      <a:pt x="206" y="163"/>
                      <a:pt x="206" y="163"/>
                      <a:pt x="206" y="163"/>
                    </a:cubicBezTo>
                    <a:cubicBezTo>
                      <a:pt x="199" y="163"/>
                      <a:pt x="199" y="163"/>
                      <a:pt x="199" y="163"/>
                    </a:cubicBezTo>
                    <a:moveTo>
                      <a:pt x="214" y="163"/>
                    </a:moveTo>
                    <a:cubicBezTo>
                      <a:pt x="214" y="156"/>
                      <a:pt x="214" y="156"/>
                      <a:pt x="214" y="156"/>
                    </a:cubicBezTo>
                    <a:cubicBezTo>
                      <a:pt x="221" y="156"/>
                      <a:pt x="221" y="156"/>
                      <a:pt x="221" y="156"/>
                    </a:cubicBezTo>
                    <a:cubicBezTo>
                      <a:pt x="221" y="163"/>
                      <a:pt x="221" y="163"/>
                      <a:pt x="221" y="163"/>
                    </a:cubicBezTo>
                    <a:cubicBezTo>
                      <a:pt x="214" y="163"/>
                      <a:pt x="214" y="163"/>
                      <a:pt x="214" y="163"/>
                    </a:cubicBezTo>
                    <a:moveTo>
                      <a:pt x="229" y="163"/>
                    </a:moveTo>
                    <a:cubicBezTo>
                      <a:pt x="229" y="156"/>
                      <a:pt x="229" y="156"/>
                      <a:pt x="229" y="156"/>
                    </a:cubicBezTo>
                    <a:cubicBezTo>
                      <a:pt x="236" y="156"/>
                      <a:pt x="236" y="156"/>
                      <a:pt x="236" y="156"/>
                    </a:cubicBezTo>
                    <a:cubicBezTo>
                      <a:pt x="236" y="163"/>
                      <a:pt x="236" y="163"/>
                      <a:pt x="236" y="163"/>
                    </a:cubicBezTo>
                    <a:cubicBezTo>
                      <a:pt x="229" y="163"/>
                      <a:pt x="229" y="163"/>
                      <a:pt x="229" y="163"/>
                    </a:cubicBezTo>
                    <a:moveTo>
                      <a:pt x="244" y="163"/>
                    </a:moveTo>
                    <a:cubicBezTo>
                      <a:pt x="244" y="156"/>
                      <a:pt x="244" y="156"/>
                      <a:pt x="244" y="156"/>
                    </a:cubicBezTo>
                    <a:cubicBezTo>
                      <a:pt x="251" y="156"/>
                      <a:pt x="251" y="156"/>
                      <a:pt x="251" y="156"/>
                    </a:cubicBezTo>
                    <a:cubicBezTo>
                      <a:pt x="251" y="163"/>
                      <a:pt x="251" y="163"/>
                      <a:pt x="251" y="163"/>
                    </a:cubicBezTo>
                    <a:cubicBezTo>
                      <a:pt x="244" y="163"/>
                      <a:pt x="244" y="163"/>
                      <a:pt x="244" y="163"/>
                    </a:cubicBezTo>
                    <a:moveTo>
                      <a:pt x="258" y="163"/>
                    </a:moveTo>
                    <a:cubicBezTo>
                      <a:pt x="258" y="156"/>
                      <a:pt x="258" y="156"/>
                      <a:pt x="258" y="156"/>
                    </a:cubicBezTo>
                    <a:cubicBezTo>
                      <a:pt x="265" y="156"/>
                      <a:pt x="265" y="156"/>
                      <a:pt x="265" y="156"/>
                    </a:cubicBezTo>
                    <a:cubicBezTo>
                      <a:pt x="265" y="163"/>
                      <a:pt x="265" y="163"/>
                      <a:pt x="265" y="163"/>
                    </a:cubicBezTo>
                    <a:cubicBezTo>
                      <a:pt x="258" y="163"/>
                      <a:pt x="258" y="163"/>
                      <a:pt x="258" y="163"/>
                    </a:cubicBezTo>
                    <a:moveTo>
                      <a:pt x="273" y="163"/>
                    </a:moveTo>
                    <a:cubicBezTo>
                      <a:pt x="273" y="156"/>
                      <a:pt x="273" y="156"/>
                      <a:pt x="273" y="156"/>
                    </a:cubicBezTo>
                    <a:cubicBezTo>
                      <a:pt x="280" y="156"/>
                      <a:pt x="280" y="156"/>
                      <a:pt x="280" y="156"/>
                    </a:cubicBezTo>
                    <a:cubicBezTo>
                      <a:pt x="280" y="163"/>
                      <a:pt x="280" y="163"/>
                      <a:pt x="280" y="163"/>
                    </a:cubicBezTo>
                    <a:cubicBezTo>
                      <a:pt x="273" y="163"/>
                      <a:pt x="273" y="163"/>
                      <a:pt x="273" y="163"/>
                    </a:cubicBezTo>
                    <a:moveTo>
                      <a:pt x="288" y="163"/>
                    </a:moveTo>
                    <a:cubicBezTo>
                      <a:pt x="288" y="156"/>
                      <a:pt x="288" y="156"/>
                      <a:pt x="288" y="156"/>
                    </a:cubicBezTo>
                    <a:cubicBezTo>
                      <a:pt x="295" y="156"/>
                      <a:pt x="295" y="156"/>
                      <a:pt x="295" y="156"/>
                    </a:cubicBezTo>
                    <a:cubicBezTo>
                      <a:pt x="295" y="163"/>
                      <a:pt x="295" y="163"/>
                      <a:pt x="295" y="163"/>
                    </a:cubicBezTo>
                    <a:cubicBezTo>
                      <a:pt x="288" y="163"/>
                      <a:pt x="288" y="163"/>
                      <a:pt x="288" y="163"/>
                    </a:cubicBezTo>
                    <a:moveTo>
                      <a:pt x="303" y="163"/>
                    </a:moveTo>
                    <a:cubicBezTo>
                      <a:pt x="303" y="156"/>
                      <a:pt x="303" y="156"/>
                      <a:pt x="303" y="156"/>
                    </a:cubicBezTo>
                    <a:cubicBezTo>
                      <a:pt x="310" y="156"/>
                      <a:pt x="310" y="156"/>
                      <a:pt x="310" y="156"/>
                    </a:cubicBezTo>
                    <a:cubicBezTo>
                      <a:pt x="310" y="163"/>
                      <a:pt x="310" y="163"/>
                      <a:pt x="310" y="163"/>
                    </a:cubicBezTo>
                    <a:cubicBezTo>
                      <a:pt x="303" y="163"/>
                      <a:pt x="303" y="163"/>
                      <a:pt x="303" y="163"/>
                    </a:cubicBezTo>
                    <a:moveTo>
                      <a:pt x="317" y="163"/>
                    </a:moveTo>
                    <a:cubicBezTo>
                      <a:pt x="317" y="156"/>
                      <a:pt x="317" y="156"/>
                      <a:pt x="317" y="156"/>
                    </a:cubicBezTo>
                    <a:cubicBezTo>
                      <a:pt x="324" y="156"/>
                      <a:pt x="324" y="156"/>
                      <a:pt x="324" y="156"/>
                    </a:cubicBezTo>
                    <a:cubicBezTo>
                      <a:pt x="324" y="163"/>
                      <a:pt x="324" y="163"/>
                      <a:pt x="324" y="163"/>
                    </a:cubicBezTo>
                    <a:cubicBezTo>
                      <a:pt x="317" y="163"/>
                      <a:pt x="317" y="163"/>
                      <a:pt x="317" y="163"/>
                    </a:cubicBezTo>
                    <a:moveTo>
                      <a:pt x="332" y="163"/>
                    </a:moveTo>
                    <a:cubicBezTo>
                      <a:pt x="332" y="156"/>
                      <a:pt x="332" y="156"/>
                      <a:pt x="332" y="156"/>
                    </a:cubicBezTo>
                    <a:cubicBezTo>
                      <a:pt x="339" y="156"/>
                      <a:pt x="339" y="156"/>
                      <a:pt x="339" y="156"/>
                    </a:cubicBezTo>
                    <a:cubicBezTo>
                      <a:pt x="339" y="163"/>
                      <a:pt x="339" y="163"/>
                      <a:pt x="339" y="163"/>
                    </a:cubicBezTo>
                    <a:cubicBezTo>
                      <a:pt x="332" y="163"/>
                      <a:pt x="332" y="163"/>
                      <a:pt x="332" y="163"/>
                    </a:cubicBezTo>
                    <a:moveTo>
                      <a:pt x="347" y="163"/>
                    </a:moveTo>
                    <a:cubicBezTo>
                      <a:pt x="347" y="156"/>
                      <a:pt x="347" y="156"/>
                      <a:pt x="347" y="156"/>
                    </a:cubicBezTo>
                    <a:cubicBezTo>
                      <a:pt x="354" y="156"/>
                      <a:pt x="354" y="156"/>
                      <a:pt x="354" y="156"/>
                    </a:cubicBezTo>
                    <a:cubicBezTo>
                      <a:pt x="354" y="163"/>
                      <a:pt x="354" y="163"/>
                      <a:pt x="354" y="163"/>
                    </a:cubicBezTo>
                    <a:cubicBezTo>
                      <a:pt x="347" y="163"/>
                      <a:pt x="347" y="163"/>
                      <a:pt x="347" y="163"/>
                    </a:cubicBezTo>
                    <a:moveTo>
                      <a:pt x="362" y="163"/>
                    </a:moveTo>
                    <a:cubicBezTo>
                      <a:pt x="362" y="156"/>
                      <a:pt x="362" y="156"/>
                      <a:pt x="362" y="156"/>
                    </a:cubicBezTo>
                    <a:cubicBezTo>
                      <a:pt x="369" y="156"/>
                      <a:pt x="369" y="156"/>
                      <a:pt x="369" y="156"/>
                    </a:cubicBezTo>
                    <a:cubicBezTo>
                      <a:pt x="369" y="163"/>
                      <a:pt x="369" y="163"/>
                      <a:pt x="369" y="163"/>
                    </a:cubicBezTo>
                    <a:cubicBezTo>
                      <a:pt x="362" y="163"/>
                      <a:pt x="362" y="163"/>
                      <a:pt x="362" y="163"/>
                    </a:cubicBezTo>
                    <a:moveTo>
                      <a:pt x="376" y="163"/>
                    </a:moveTo>
                    <a:cubicBezTo>
                      <a:pt x="376" y="156"/>
                      <a:pt x="376" y="156"/>
                      <a:pt x="376" y="156"/>
                    </a:cubicBezTo>
                    <a:cubicBezTo>
                      <a:pt x="383" y="156"/>
                      <a:pt x="383" y="156"/>
                      <a:pt x="383" y="156"/>
                    </a:cubicBezTo>
                    <a:cubicBezTo>
                      <a:pt x="383" y="163"/>
                      <a:pt x="383" y="163"/>
                      <a:pt x="383" y="163"/>
                    </a:cubicBezTo>
                    <a:cubicBezTo>
                      <a:pt x="376" y="163"/>
                      <a:pt x="376" y="163"/>
                      <a:pt x="376" y="163"/>
                    </a:cubicBezTo>
                    <a:moveTo>
                      <a:pt x="22" y="148"/>
                    </a:moveTo>
                    <a:cubicBezTo>
                      <a:pt x="22" y="141"/>
                      <a:pt x="22" y="141"/>
                      <a:pt x="22" y="141"/>
                    </a:cubicBezTo>
                    <a:cubicBezTo>
                      <a:pt x="29" y="141"/>
                      <a:pt x="29" y="141"/>
                      <a:pt x="29" y="141"/>
                    </a:cubicBezTo>
                    <a:cubicBezTo>
                      <a:pt x="29" y="148"/>
                      <a:pt x="29" y="148"/>
                      <a:pt x="29" y="148"/>
                    </a:cubicBezTo>
                    <a:cubicBezTo>
                      <a:pt x="22" y="148"/>
                      <a:pt x="22" y="148"/>
                      <a:pt x="22" y="148"/>
                    </a:cubicBezTo>
                    <a:moveTo>
                      <a:pt x="37" y="148"/>
                    </a:moveTo>
                    <a:cubicBezTo>
                      <a:pt x="37" y="141"/>
                      <a:pt x="37" y="141"/>
                      <a:pt x="37" y="141"/>
                    </a:cubicBezTo>
                    <a:cubicBezTo>
                      <a:pt x="44" y="141"/>
                      <a:pt x="44" y="141"/>
                      <a:pt x="44" y="141"/>
                    </a:cubicBezTo>
                    <a:cubicBezTo>
                      <a:pt x="44" y="148"/>
                      <a:pt x="44" y="148"/>
                      <a:pt x="44" y="148"/>
                    </a:cubicBezTo>
                    <a:cubicBezTo>
                      <a:pt x="37" y="148"/>
                      <a:pt x="37" y="148"/>
                      <a:pt x="37" y="148"/>
                    </a:cubicBezTo>
                    <a:moveTo>
                      <a:pt x="52" y="148"/>
                    </a:moveTo>
                    <a:cubicBezTo>
                      <a:pt x="52" y="141"/>
                      <a:pt x="52" y="141"/>
                      <a:pt x="52" y="141"/>
                    </a:cubicBezTo>
                    <a:cubicBezTo>
                      <a:pt x="59" y="141"/>
                      <a:pt x="59" y="141"/>
                      <a:pt x="59" y="141"/>
                    </a:cubicBezTo>
                    <a:cubicBezTo>
                      <a:pt x="59" y="148"/>
                      <a:pt x="59" y="148"/>
                      <a:pt x="59" y="148"/>
                    </a:cubicBezTo>
                    <a:cubicBezTo>
                      <a:pt x="52" y="148"/>
                      <a:pt x="52" y="148"/>
                      <a:pt x="52" y="148"/>
                    </a:cubicBezTo>
                    <a:moveTo>
                      <a:pt x="67" y="148"/>
                    </a:moveTo>
                    <a:cubicBezTo>
                      <a:pt x="67" y="141"/>
                      <a:pt x="67" y="141"/>
                      <a:pt x="67" y="141"/>
                    </a:cubicBezTo>
                    <a:cubicBezTo>
                      <a:pt x="74" y="141"/>
                      <a:pt x="74" y="141"/>
                      <a:pt x="74" y="141"/>
                    </a:cubicBezTo>
                    <a:cubicBezTo>
                      <a:pt x="74" y="148"/>
                      <a:pt x="74" y="148"/>
                      <a:pt x="74" y="148"/>
                    </a:cubicBezTo>
                    <a:cubicBezTo>
                      <a:pt x="67" y="148"/>
                      <a:pt x="67" y="148"/>
                      <a:pt x="67" y="148"/>
                    </a:cubicBezTo>
                    <a:moveTo>
                      <a:pt x="81" y="148"/>
                    </a:moveTo>
                    <a:cubicBezTo>
                      <a:pt x="81" y="141"/>
                      <a:pt x="81" y="141"/>
                      <a:pt x="81" y="141"/>
                    </a:cubicBezTo>
                    <a:cubicBezTo>
                      <a:pt x="88" y="141"/>
                      <a:pt x="88" y="141"/>
                      <a:pt x="88" y="141"/>
                    </a:cubicBezTo>
                    <a:cubicBezTo>
                      <a:pt x="88" y="148"/>
                      <a:pt x="88" y="148"/>
                      <a:pt x="88" y="148"/>
                    </a:cubicBezTo>
                    <a:cubicBezTo>
                      <a:pt x="81" y="148"/>
                      <a:pt x="81" y="148"/>
                      <a:pt x="81" y="148"/>
                    </a:cubicBezTo>
                    <a:moveTo>
                      <a:pt x="96" y="148"/>
                    </a:moveTo>
                    <a:cubicBezTo>
                      <a:pt x="96" y="141"/>
                      <a:pt x="96" y="141"/>
                      <a:pt x="96" y="141"/>
                    </a:cubicBezTo>
                    <a:cubicBezTo>
                      <a:pt x="103" y="141"/>
                      <a:pt x="103" y="141"/>
                      <a:pt x="103" y="141"/>
                    </a:cubicBezTo>
                    <a:cubicBezTo>
                      <a:pt x="103" y="148"/>
                      <a:pt x="103" y="148"/>
                      <a:pt x="103" y="148"/>
                    </a:cubicBezTo>
                    <a:cubicBezTo>
                      <a:pt x="96" y="148"/>
                      <a:pt x="96" y="148"/>
                      <a:pt x="96" y="148"/>
                    </a:cubicBezTo>
                    <a:moveTo>
                      <a:pt x="111" y="148"/>
                    </a:moveTo>
                    <a:cubicBezTo>
                      <a:pt x="111" y="141"/>
                      <a:pt x="111" y="141"/>
                      <a:pt x="111" y="141"/>
                    </a:cubicBezTo>
                    <a:cubicBezTo>
                      <a:pt x="118" y="141"/>
                      <a:pt x="118" y="141"/>
                      <a:pt x="118" y="141"/>
                    </a:cubicBezTo>
                    <a:cubicBezTo>
                      <a:pt x="118" y="148"/>
                      <a:pt x="118" y="148"/>
                      <a:pt x="118" y="148"/>
                    </a:cubicBezTo>
                    <a:cubicBezTo>
                      <a:pt x="111" y="148"/>
                      <a:pt x="111" y="148"/>
                      <a:pt x="111" y="148"/>
                    </a:cubicBezTo>
                    <a:moveTo>
                      <a:pt x="126" y="148"/>
                    </a:moveTo>
                    <a:cubicBezTo>
                      <a:pt x="126" y="141"/>
                      <a:pt x="126" y="141"/>
                      <a:pt x="126" y="141"/>
                    </a:cubicBezTo>
                    <a:cubicBezTo>
                      <a:pt x="133" y="141"/>
                      <a:pt x="133" y="141"/>
                      <a:pt x="133" y="141"/>
                    </a:cubicBezTo>
                    <a:cubicBezTo>
                      <a:pt x="133" y="148"/>
                      <a:pt x="133" y="148"/>
                      <a:pt x="133" y="148"/>
                    </a:cubicBezTo>
                    <a:cubicBezTo>
                      <a:pt x="126" y="148"/>
                      <a:pt x="126" y="148"/>
                      <a:pt x="126" y="148"/>
                    </a:cubicBezTo>
                    <a:moveTo>
                      <a:pt x="140" y="148"/>
                    </a:moveTo>
                    <a:cubicBezTo>
                      <a:pt x="140" y="141"/>
                      <a:pt x="140" y="141"/>
                      <a:pt x="140" y="141"/>
                    </a:cubicBezTo>
                    <a:cubicBezTo>
                      <a:pt x="147" y="141"/>
                      <a:pt x="147" y="141"/>
                      <a:pt x="147" y="141"/>
                    </a:cubicBezTo>
                    <a:cubicBezTo>
                      <a:pt x="147" y="148"/>
                      <a:pt x="147" y="148"/>
                      <a:pt x="147" y="148"/>
                    </a:cubicBezTo>
                    <a:cubicBezTo>
                      <a:pt x="140" y="148"/>
                      <a:pt x="140" y="148"/>
                      <a:pt x="140" y="148"/>
                    </a:cubicBezTo>
                    <a:moveTo>
                      <a:pt x="155" y="148"/>
                    </a:moveTo>
                    <a:cubicBezTo>
                      <a:pt x="155" y="141"/>
                      <a:pt x="155" y="141"/>
                      <a:pt x="155" y="141"/>
                    </a:cubicBezTo>
                    <a:cubicBezTo>
                      <a:pt x="162" y="141"/>
                      <a:pt x="162" y="141"/>
                      <a:pt x="162" y="141"/>
                    </a:cubicBezTo>
                    <a:cubicBezTo>
                      <a:pt x="162" y="148"/>
                      <a:pt x="162" y="148"/>
                      <a:pt x="162" y="148"/>
                    </a:cubicBezTo>
                    <a:cubicBezTo>
                      <a:pt x="155" y="148"/>
                      <a:pt x="155" y="148"/>
                      <a:pt x="155" y="148"/>
                    </a:cubicBezTo>
                    <a:moveTo>
                      <a:pt x="170" y="148"/>
                    </a:moveTo>
                    <a:cubicBezTo>
                      <a:pt x="170" y="141"/>
                      <a:pt x="170" y="141"/>
                      <a:pt x="170" y="141"/>
                    </a:cubicBezTo>
                    <a:cubicBezTo>
                      <a:pt x="177" y="141"/>
                      <a:pt x="177" y="141"/>
                      <a:pt x="177" y="141"/>
                    </a:cubicBezTo>
                    <a:cubicBezTo>
                      <a:pt x="177" y="148"/>
                      <a:pt x="177" y="148"/>
                      <a:pt x="177" y="148"/>
                    </a:cubicBezTo>
                    <a:cubicBezTo>
                      <a:pt x="170" y="148"/>
                      <a:pt x="170" y="148"/>
                      <a:pt x="170" y="148"/>
                    </a:cubicBezTo>
                    <a:moveTo>
                      <a:pt x="185" y="148"/>
                    </a:moveTo>
                    <a:cubicBezTo>
                      <a:pt x="185" y="141"/>
                      <a:pt x="185" y="141"/>
                      <a:pt x="185" y="141"/>
                    </a:cubicBezTo>
                    <a:cubicBezTo>
                      <a:pt x="192" y="141"/>
                      <a:pt x="192" y="141"/>
                      <a:pt x="192" y="141"/>
                    </a:cubicBezTo>
                    <a:cubicBezTo>
                      <a:pt x="192" y="148"/>
                      <a:pt x="192" y="148"/>
                      <a:pt x="192" y="148"/>
                    </a:cubicBezTo>
                    <a:cubicBezTo>
                      <a:pt x="185" y="148"/>
                      <a:pt x="185" y="148"/>
                      <a:pt x="185" y="148"/>
                    </a:cubicBezTo>
                    <a:moveTo>
                      <a:pt x="199" y="148"/>
                    </a:moveTo>
                    <a:cubicBezTo>
                      <a:pt x="199" y="141"/>
                      <a:pt x="199" y="141"/>
                      <a:pt x="199" y="141"/>
                    </a:cubicBezTo>
                    <a:cubicBezTo>
                      <a:pt x="206" y="141"/>
                      <a:pt x="206" y="141"/>
                      <a:pt x="206" y="141"/>
                    </a:cubicBezTo>
                    <a:cubicBezTo>
                      <a:pt x="206" y="148"/>
                      <a:pt x="206" y="148"/>
                      <a:pt x="206" y="148"/>
                    </a:cubicBezTo>
                    <a:cubicBezTo>
                      <a:pt x="199" y="148"/>
                      <a:pt x="199" y="148"/>
                      <a:pt x="199" y="148"/>
                    </a:cubicBezTo>
                    <a:moveTo>
                      <a:pt x="214" y="148"/>
                    </a:moveTo>
                    <a:cubicBezTo>
                      <a:pt x="214" y="141"/>
                      <a:pt x="214" y="141"/>
                      <a:pt x="214" y="141"/>
                    </a:cubicBezTo>
                    <a:cubicBezTo>
                      <a:pt x="221" y="141"/>
                      <a:pt x="221" y="141"/>
                      <a:pt x="221" y="141"/>
                    </a:cubicBezTo>
                    <a:cubicBezTo>
                      <a:pt x="221" y="148"/>
                      <a:pt x="221" y="148"/>
                      <a:pt x="221" y="148"/>
                    </a:cubicBezTo>
                    <a:cubicBezTo>
                      <a:pt x="214" y="148"/>
                      <a:pt x="214" y="148"/>
                      <a:pt x="214" y="148"/>
                    </a:cubicBezTo>
                    <a:moveTo>
                      <a:pt x="229" y="148"/>
                    </a:moveTo>
                    <a:cubicBezTo>
                      <a:pt x="229" y="141"/>
                      <a:pt x="229" y="141"/>
                      <a:pt x="229" y="141"/>
                    </a:cubicBezTo>
                    <a:cubicBezTo>
                      <a:pt x="236" y="141"/>
                      <a:pt x="236" y="141"/>
                      <a:pt x="236" y="141"/>
                    </a:cubicBezTo>
                    <a:cubicBezTo>
                      <a:pt x="236" y="148"/>
                      <a:pt x="236" y="148"/>
                      <a:pt x="236" y="148"/>
                    </a:cubicBezTo>
                    <a:cubicBezTo>
                      <a:pt x="229" y="148"/>
                      <a:pt x="229" y="148"/>
                      <a:pt x="229" y="148"/>
                    </a:cubicBezTo>
                    <a:moveTo>
                      <a:pt x="244" y="148"/>
                    </a:moveTo>
                    <a:cubicBezTo>
                      <a:pt x="244" y="141"/>
                      <a:pt x="244" y="141"/>
                      <a:pt x="244" y="141"/>
                    </a:cubicBezTo>
                    <a:cubicBezTo>
                      <a:pt x="251" y="141"/>
                      <a:pt x="251" y="141"/>
                      <a:pt x="251" y="141"/>
                    </a:cubicBezTo>
                    <a:cubicBezTo>
                      <a:pt x="251" y="148"/>
                      <a:pt x="251" y="148"/>
                      <a:pt x="251" y="148"/>
                    </a:cubicBezTo>
                    <a:cubicBezTo>
                      <a:pt x="244" y="148"/>
                      <a:pt x="244" y="148"/>
                      <a:pt x="244" y="148"/>
                    </a:cubicBezTo>
                    <a:moveTo>
                      <a:pt x="258" y="148"/>
                    </a:moveTo>
                    <a:cubicBezTo>
                      <a:pt x="258" y="141"/>
                      <a:pt x="258" y="141"/>
                      <a:pt x="258" y="141"/>
                    </a:cubicBezTo>
                    <a:cubicBezTo>
                      <a:pt x="265" y="141"/>
                      <a:pt x="265" y="141"/>
                      <a:pt x="265" y="141"/>
                    </a:cubicBezTo>
                    <a:cubicBezTo>
                      <a:pt x="265" y="148"/>
                      <a:pt x="265" y="148"/>
                      <a:pt x="265" y="148"/>
                    </a:cubicBezTo>
                    <a:cubicBezTo>
                      <a:pt x="258" y="148"/>
                      <a:pt x="258" y="148"/>
                      <a:pt x="258" y="148"/>
                    </a:cubicBezTo>
                    <a:moveTo>
                      <a:pt x="273" y="148"/>
                    </a:moveTo>
                    <a:cubicBezTo>
                      <a:pt x="273" y="141"/>
                      <a:pt x="273" y="141"/>
                      <a:pt x="273" y="141"/>
                    </a:cubicBezTo>
                    <a:cubicBezTo>
                      <a:pt x="280" y="141"/>
                      <a:pt x="280" y="141"/>
                      <a:pt x="280" y="141"/>
                    </a:cubicBezTo>
                    <a:cubicBezTo>
                      <a:pt x="280" y="148"/>
                      <a:pt x="280" y="148"/>
                      <a:pt x="280" y="148"/>
                    </a:cubicBezTo>
                    <a:cubicBezTo>
                      <a:pt x="273" y="148"/>
                      <a:pt x="273" y="148"/>
                      <a:pt x="273" y="148"/>
                    </a:cubicBezTo>
                    <a:moveTo>
                      <a:pt x="288" y="148"/>
                    </a:moveTo>
                    <a:cubicBezTo>
                      <a:pt x="288" y="141"/>
                      <a:pt x="288" y="141"/>
                      <a:pt x="288" y="141"/>
                    </a:cubicBezTo>
                    <a:cubicBezTo>
                      <a:pt x="295" y="141"/>
                      <a:pt x="295" y="141"/>
                      <a:pt x="295" y="141"/>
                    </a:cubicBezTo>
                    <a:cubicBezTo>
                      <a:pt x="295" y="148"/>
                      <a:pt x="295" y="148"/>
                      <a:pt x="295" y="148"/>
                    </a:cubicBezTo>
                    <a:cubicBezTo>
                      <a:pt x="288" y="148"/>
                      <a:pt x="288" y="148"/>
                      <a:pt x="288" y="148"/>
                    </a:cubicBezTo>
                    <a:moveTo>
                      <a:pt x="303" y="148"/>
                    </a:moveTo>
                    <a:cubicBezTo>
                      <a:pt x="303" y="141"/>
                      <a:pt x="303" y="141"/>
                      <a:pt x="303" y="141"/>
                    </a:cubicBezTo>
                    <a:cubicBezTo>
                      <a:pt x="310" y="141"/>
                      <a:pt x="310" y="141"/>
                      <a:pt x="310" y="141"/>
                    </a:cubicBezTo>
                    <a:cubicBezTo>
                      <a:pt x="310" y="148"/>
                      <a:pt x="310" y="148"/>
                      <a:pt x="310" y="148"/>
                    </a:cubicBezTo>
                    <a:cubicBezTo>
                      <a:pt x="303" y="148"/>
                      <a:pt x="303" y="148"/>
                      <a:pt x="303" y="148"/>
                    </a:cubicBezTo>
                    <a:moveTo>
                      <a:pt x="317" y="148"/>
                    </a:moveTo>
                    <a:cubicBezTo>
                      <a:pt x="317" y="141"/>
                      <a:pt x="317" y="141"/>
                      <a:pt x="317" y="141"/>
                    </a:cubicBezTo>
                    <a:cubicBezTo>
                      <a:pt x="324" y="141"/>
                      <a:pt x="324" y="141"/>
                      <a:pt x="324" y="141"/>
                    </a:cubicBezTo>
                    <a:cubicBezTo>
                      <a:pt x="324" y="148"/>
                      <a:pt x="324" y="148"/>
                      <a:pt x="324" y="148"/>
                    </a:cubicBezTo>
                    <a:cubicBezTo>
                      <a:pt x="317" y="148"/>
                      <a:pt x="317" y="148"/>
                      <a:pt x="317" y="148"/>
                    </a:cubicBezTo>
                    <a:moveTo>
                      <a:pt x="332" y="148"/>
                    </a:moveTo>
                    <a:cubicBezTo>
                      <a:pt x="332" y="141"/>
                      <a:pt x="332" y="141"/>
                      <a:pt x="332" y="141"/>
                    </a:cubicBezTo>
                    <a:cubicBezTo>
                      <a:pt x="339" y="141"/>
                      <a:pt x="339" y="141"/>
                      <a:pt x="339" y="141"/>
                    </a:cubicBezTo>
                    <a:cubicBezTo>
                      <a:pt x="339" y="148"/>
                      <a:pt x="339" y="148"/>
                      <a:pt x="339" y="148"/>
                    </a:cubicBezTo>
                    <a:cubicBezTo>
                      <a:pt x="332" y="148"/>
                      <a:pt x="332" y="148"/>
                      <a:pt x="332" y="148"/>
                    </a:cubicBezTo>
                    <a:moveTo>
                      <a:pt x="347" y="148"/>
                    </a:moveTo>
                    <a:cubicBezTo>
                      <a:pt x="347" y="141"/>
                      <a:pt x="347" y="141"/>
                      <a:pt x="347" y="141"/>
                    </a:cubicBezTo>
                    <a:cubicBezTo>
                      <a:pt x="354" y="141"/>
                      <a:pt x="354" y="141"/>
                      <a:pt x="354" y="141"/>
                    </a:cubicBezTo>
                    <a:cubicBezTo>
                      <a:pt x="354" y="148"/>
                      <a:pt x="354" y="148"/>
                      <a:pt x="354" y="148"/>
                    </a:cubicBezTo>
                    <a:cubicBezTo>
                      <a:pt x="347" y="148"/>
                      <a:pt x="347" y="148"/>
                      <a:pt x="347" y="148"/>
                    </a:cubicBezTo>
                    <a:moveTo>
                      <a:pt x="362" y="148"/>
                    </a:moveTo>
                    <a:cubicBezTo>
                      <a:pt x="362" y="141"/>
                      <a:pt x="362" y="141"/>
                      <a:pt x="362" y="141"/>
                    </a:cubicBezTo>
                    <a:cubicBezTo>
                      <a:pt x="369" y="141"/>
                      <a:pt x="369" y="141"/>
                      <a:pt x="369" y="141"/>
                    </a:cubicBezTo>
                    <a:cubicBezTo>
                      <a:pt x="369" y="148"/>
                      <a:pt x="369" y="148"/>
                      <a:pt x="369" y="148"/>
                    </a:cubicBezTo>
                    <a:cubicBezTo>
                      <a:pt x="362" y="148"/>
                      <a:pt x="362" y="148"/>
                      <a:pt x="362" y="148"/>
                    </a:cubicBezTo>
                    <a:moveTo>
                      <a:pt x="22" y="133"/>
                    </a:moveTo>
                    <a:cubicBezTo>
                      <a:pt x="22" y="126"/>
                      <a:pt x="22" y="126"/>
                      <a:pt x="22" y="126"/>
                    </a:cubicBezTo>
                    <a:cubicBezTo>
                      <a:pt x="29" y="126"/>
                      <a:pt x="29" y="126"/>
                      <a:pt x="29" y="126"/>
                    </a:cubicBezTo>
                    <a:cubicBezTo>
                      <a:pt x="29" y="133"/>
                      <a:pt x="29" y="133"/>
                      <a:pt x="29" y="133"/>
                    </a:cubicBezTo>
                    <a:cubicBezTo>
                      <a:pt x="22" y="133"/>
                      <a:pt x="22" y="133"/>
                      <a:pt x="22" y="133"/>
                    </a:cubicBezTo>
                    <a:moveTo>
                      <a:pt x="37" y="133"/>
                    </a:moveTo>
                    <a:cubicBezTo>
                      <a:pt x="37" y="126"/>
                      <a:pt x="37" y="126"/>
                      <a:pt x="37" y="126"/>
                    </a:cubicBezTo>
                    <a:cubicBezTo>
                      <a:pt x="44" y="126"/>
                      <a:pt x="44" y="126"/>
                      <a:pt x="44" y="126"/>
                    </a:cubicBezTo>
                    <a:cubicBezTo>
                      <a:pt x="44" y="133"/>
                      <a:pt x="44" y="133"/>
                      <a:pt x="44" y="133"/>
                    </a:cubicBezTo>
                    <a:cubicBezTo>
                      <a:pt x="37" y="133"/>
                      <a:pt x="37" y="133"/>
                      <a:pt x="37" y="133"/>
                    </a:cubicBezTo>
                    <a:moveTo>
                      <a:pt x="52" y="133"/>
                    </a:moveTo>
                    <a:cubicBezTo>
                      <a:pt x="52" y="126"/>
                      <a:pt x="52" y="126"/>
                      <a:pt x="52" y="126"/>
                    </a:cubicBezTo>
                    <a:cubicBezTo>
                      <a:pt x="59" y="126"/>
                      <a:pt x="59" y="126"/>
                      <a:pt x="59" y="126"/>
                    </a:cubicBezTo>
                    <a:cubicBezTo>
                      <a:pt x="59" y="133"/>
                      <a:pt x="59" y="133"/>
                      <a:pt x="59" y="133"/>
                    </a:cubicBezTo>
                    <a:cubicBezTo>
                      <a:pt x="52" y="133"/>
                      <a:pt x="52" y="133"/>
                      <a:pt x="52" y="133"/>
                    </a:cubicBezTo>
                    <a:moveTo>
                      <a:pt x="67" y="133"/>
                    </a:moveTo>
                    <a:cubicBezTo>
                      <a:pt x="67" y="126"/>
                      <a:pt x="67" y="126"/>
                      <a:pt x="67" y="126"/>
                    </a:cubicBezTo>
                    <a:cubicBezTo>
                      <a:pt x="74" y="126"/>
                      <a:pt x="74" y="126"/>
                      <a:pt x="74" y="126"/>
                    </a:cubicBezTo>
                    <a:cubicBezTo>
                      <a:pt x="74" y="133"/>
                      <a:pt x="74" y="133"/>
                      <a:pt x="74" y="133"/>
                    </a:cubicBezTo>
                    <a:cubicBezTo>
                      <a:pt x="67" y="133"/>
                      <a:pt x="67" y="133"/>
                      <a:pt x="67" y="133"/>
                    </a:cubicBezTo>
                    <a:moveTo>
                      <a:pt x="81" y="133"/>
                    </a:moveTo>
                    <a:cubicBezTo>
                      <a:pt x="81" y="126"/>
                      <a:pt x="81" y="126"/>
                      <a:pt x="81" y="126"/>
                    </a:cubicBezTo>
                    <a:cubicBezTo>
                      <a:pt x="88" y="126"/>
                      <a:pt x="88" y="126"/>
                      <a:pt x="88" y="126"/>
                    </a:cubicBezTo>
                    <a:cubicBezTo>
                      <a:pt x="88" y="133"/>
                      <a:pt x="88" y="133"/>
                      <a:pt x="88" y="133"/>
                    </a:cubicBezTo>
                    <a:cubicBezTo>
                      <a:pt x="81" y="133"/>
                      <a:pt x="81" y="133"/>
                      <a:pt x="81" y="133"/>
                    </a:cubicBezTo>
                    <a:moveTo>
                      <a:pt x="96" y="133"/>
                    </a:moveTo>
                    <a:cubicBezTo>
                      <a:pt x="96" y="126"/>
                      <a:pt x="96" y="126"/>
                      <a:pt x="96" y="126"/>
                    </a:cubicBezTo>
                    <a:cubicBezTo>
                      <a:pt x="103" y="126"/>
                      <a:pt x="103" y="126"/>
                      <a:pt x="103" y="126"/>
                    </a:cubicBezTo>
                    <a:cubicBezTo>
                      <a:pt x="103" y="133"/>
                      <a:pt x="103" y="133"/>
                      <a:pt x="103" y="133"/>
                    </a:cubicBezTo>
                    <a:cubicBezTo>
                      <a:pt x="96" y="133"/>
                      <a:pt x="96" y="133"/>
                      <a:pt x="96" y="133"/>
                    </a:cubicBezTo>
                    <a:moveTo>
                      <a:pt x="111" y="133"/>
                    </a:moveTo>
                    <a:cubicBezTo>
                      <a:pt x="111" y="126"/>
                      <a:pt x="111" y="126"/>
                      <a:pt x="111" y="126"/>
                    </a:cubicBezTo>
                    <a:cubicBezTo>
                      <a:pt x="118" y="126"/>
                      <a:pt x="118" y="126"/>
                      <a:pt x="118" y="126"/>
                    </a:cubicBezTo>
                    <a:cubicBezTo>
                      <a:pt x="118" y="133"/>
                      <a:pt x="118" y="133"/>
                      <a:pt x="118" y="133"/>
                    </a:cubicBezTo>
                    <a:cubicBezTo>
                      <a:pt x="111" y="133"/>
                      <a:pt x="111" y="133"/>
                      <a:pt x="111" y="133"/>
                    </a:cubicBezTo>
                    <a:moveTo>
                      <a:pt x="126" y="133"/>
                    </a:moveTo>
                    <a:cubicBezTo>
                      <a:pt x="126" y="126"/>
                      <a:pt x="126" y="126"/>
                      <a:pt x="126" y="126"/>
                    </a:cubicBezTo>
                    <a:cubicBezTo>
                      <a:pt x="133" y="126"/>
                      <a:pt x="133" y="126"/>
                      <a:pt x="133" y="126"/>
                    </a:cubicBezTo>
                    <a:cubicBezTo>
                      <a:pt x="133" y="133"/>
                      <a:pt x="133" y="133"/>
                      <a:pt x="133" y="133"/>
                    </a:cubicBezTo>
                    <a:cubicBezTo>
                      <a:pt x="126" y="133"/>
                      <a:pt x="126" y="133"/>
                      <a:pt x="126" y="133"/>
                    </a:cubicBezTo>
                    <a:moveTo>
                      <a:pt x="140" y="133"/>
                    </a:moveTo>
                    <a:cubicBezTo>
                      <a:pt x="140" y="126"/>
                      <a:pt x="140" y="126"/>
                      <a:pt x="140" y="126"/>
                    </a:cubicBezTo>
                    <a:cubicBezTo>
                      <a:pt x="147" y="126"/>
                      <a:pt x="147" y="126"/>
                      <a:pt x="147" y="126"/>
                    </a:cubicBezTo>
                    <a:cubicBezTo>
                      <a:pt x="147" y="133"/>
                      <a:pt x="147" y="133"/>
                      <a:pt x="147" y="133"/>
                    </a:cubicBezTo>
                    <a:cubicBezTo>
                      <a:pt x="140" y="133"/>
                      <a:pt x="140" y="133"/>
                      <a:pt x="140" y="133"/>
                    </a:cubicBezTo>
                    <a:moveTo>
                      <a:pt x="155" y="133"/>
                    </a:moveTo>
                    <a:cubicBezTo>
                      <a:pt x="155" y="126"/>
                      <a:pt x="155" y="126"/>
                      <a:pt x="155" y="126"/>
                    </a:cubicBezTo>
                    <a:cubicBezTo>
                      <a:pt x="162" y="126"/>
                      <a:pt x="162" y="126"/>
                      <a:pt x="162" y="126"/>
                    </a:cubicBezTo>
                    <a:cubicBezTo>
                      <a:pt x="162" y="133"/>
                      <a:pt x="162" y="133"/>
                      <a:pt x="162" y="133"/>
                    </a:cubicBezTo>
                    <a:cubicBezTo>
                      <a:pt x="155" y="133"/>
                      <a:pt x="155" y="133"/>
                      <a:pt x="155" y="133"/>
                    </a:cubicBezTo>
                    <a:moveTo>
                      <a:pt x="170" y="133"/>
                    </a:moveTo>
                    <a:cubicBezTo>
                      <a:pt x="170" y="126"/>
                      <a:pt x="170" y="126"/>
                      <a:pt x="170" y="126"/>
                    </a:cubicBezTo>
                    <a:cubicBezTo>
                      <a:pt x="177" y="126"/>
                      <a:pt x="177" y="126"/>
                      <a:pt x="177" y="126"/>
                    </a:cubicBezTo>
                    <a:cubicBezTo>
                      <a:pt x="177" y="133"/>
                      <a:pt x="177" y="133"/>
                      <a:pt x="177" y="133"/>
                    </a:cubicBezTo>
                    <a:cubicBezTo>
                      <a:pt x="170" y="133"/>
                      <a:pt x="170" y="133"/>
                      <a:pt x="170" y="133"/>
                    </a:cubicBezTo>
                    <a:moveTo>
                      <a:pt x="185" y="133"/>
                    </a:moveTo>
                    <a:cubicBezTo>
                      <a:pt x="185" y="126"/>
                      <a:pt x="185" y="126"/>
                      <a:pt x="185" y="126"/>
                    </a:cubicBezTo>
                    <a:cubicBezTo>
                      <a:pt x="192" y="126"/>
                      <a:pt x="192" y="126"/>
                      <a:pt x="192" y="126"/>
                    </a:cubicBezTo>
                    <a:cubicBezTo>
                      <a:pt x="192" y="133"/>
                      <a:pt x="192" y="133"/>
                      <a:pt x="192" y="133"/>
                    </a:cubicBezTo>
                    <a:cubicBezTo>
                      <a:pt x="185" y="133"/>
                      <a:pt x="185" y="133"/>
                      <a:pt x="185" y="133"/>
                    </a:cubicBezTo>
                    <a:moveTo>
                      <a:pt x="199" y="133"/>
                    </a:moveTo>
                    <a:cubicBezTo>
                      <a:pt x="199" y="126"/>
                      <a:pt x="199" y="126"/>
                      <a:pt x="199" y="126"/>
                    </a:cubicBezTo>
                    <a:cubicBezTo>
                      <a:pt x="206" y="126"/>
                      <a:pt x="206" y="126"/>
                      <a:pt x="206" y="126"/>
                    </a:cubicBezTo>
                    <a:cubicBezTo>
                      <a:pt x="206" y="133"/>
                      <a:pt x="206" y="133"/>
                      <a:pt x="206" y="133"/>
                    </a:cubicBezTo>
                    <a:cubicBezTo>
                      <a:pt x="199" y="133"/>
                      <a:pt x="199" y="133"/>
                      <a:pt x="199" y="133"/>
                    </a:cubicBezTo>
                    <a:moveTo>
                      <a:pt x="214" y="133"/>
                    </a:moveTo>
                    <a:cubicBezTo>
                      <a:pt x="214" y="126"/>
                      <a:pt x="214" y="126"/>
                      <a:pt x="214" y="126"/>
                    </a:cubicBezTo>
                    <a:cubicBezTo>
                      <a:pt x="221" y="126"/>
                      <a:pt x="221" y="126"/>
                      <a:pt x="221" y="126"/>
                    </a:cubicBezTo>
                    <a:cubicBezTo>
                      <a:pt x="221" y="133"/>
                      <a:pt x="221" y="133"/>
                      <a:pt x="221" y="133"/>
                    </a:cubicBezTo>
                    <a:cubicBezTo>
                      <a:pt x="214" y="133"/>
                      <a:pt x="214" y="133"/>
                      <a:pt x="214" y="133"/>
                    </a:cubicBezTo>
                    <a:moveTo>
                      <a:pt x="229" y="133"/>
                    </a:moveTo>
                    <a:cubicBezTo>
                      <a:pt x="229" y="126"/>
                      <a:pt x="229" y="126"/>
                      <a:pt x="229" y="126"/>
                    </a:cubicBezTo>
                    <a:cubicBezTo>
                      <a:pt x="236" y="126"/>
                      <a:pt x="236" y="126"/>
                      <a:pt x="236" y="126"/>
                    </a:cubicBezTo>
                    <a:cubicBezTo>
                      <a:pt x="236" y="133"/>
                      <a:pt x="236" y="133"/>
                      <a:pt x="236" y="133"/>
                    </a:cubicBezTo>
                    <a:cubicBezTo>
                      <a:pt x="229" y="133"/>
                      <a:pt x="229" y="133"/>
                      <a:pt x="229" y="133"/>
                    </a:cubicBezTo>
                    <a:moveTo>
                      <a:pt x="244" y="133"/>
                    </a:moveTo>
                    <a:cubicBezTo>
                      <a:pt x="244" y="126"/>
                      <a:pt x="244" y="126"/>
                      <a:pt x="244" y="126"/>
                    </a:cubicBezTo>
                    <a:cubicBezTo>
                      <a:pt x="251" y="126"/>
                      <a:pt x="251" y="126"/>
                      <a:pt x="251" y="126"/>
                    </a:cubicBezTo>
                    <a:cubicBezTo>
                      <a:pt x="251" y="133"/>
                      <a:pt x="251" y="133"/>
                      <a:pt x="251" y="133"/>
                    </a:cubicBezTo>
                    <a:cubicBezTo>
                      <a:pt x="244" y="133"/>
                      <a:pt x="244" y="133"/>
                      <a:pt x="244" y="133"/>
                    </a:cubicBezTo>
                    <a:moveTo>
                      <a:pt x="258" y="133"/>
                    </a:moveTo>
                    <a:cubicBezTo>
                      <a:pt x="258" y="126"/>
                      <a:pt x="258" y="126"/>
                      <a:pt x="258" y="126"/>
                    </a:cubicBezTo>
                    <a:cubicBezTo>
                      <a:pt x="265" y="126"/>
                      <a:pt x="265" y="126"/>
                      <a:pt x="265" y="126"/>
                    </a:cubicBezTo>
                    <a:cubicBezTo>
                      <a:pt x="265" y="133"/>
                      <a:pt x="265" y="133"/>
                      <a:pt x="265" y="133"/>
                    </a:cubicBezTo>
                    <a:cubicBezTo>
                      <a:pt x="258" y="133"/>
                      <a:pt x="258" y="133"/>
                      <a:pt x="258" y="133"/>
                    </a:cubicBezTo>
                    <a:moveTo>
                      <a:pt x="273" y="133"/>
                    </a:moveTo>
                    <a:cubicBezTo>
                      <a:pt x="273" y="126"/>
                      <a:pt x="273" y="126"/>
                      <a:pt x="273" y="126"/>
                    </a:cubicBezTo>
                    <a:cubicBezTo>
                      <a:pt x="280" y="126"/>
                      <a:pt x="280" y="126"/>
                      <a:pt x="280" y="126"/>
                    </a:cubicBezTo>
                    <a:cubicBezTo>
                      <a:pt x="280" y="133"/>
                      <a:pt x="280" y="133"/>
                      <a:pt x="280" y="133"/>
                    </a:cubicBezTo>
                    <a:cubicBezTo>
                      <a:pt x="273" y="133"/>
                      <a:pt x="273" y="133"/>
                      <a:pt x="273" y="133"/>
                    </a:cubicBezTo>
                    <a:moveTo>
                      <a:pt x="288" y="133"/>
                    </a:moveTo>
                    <a:cubicBezTo>
                      <a:pt x="288" y="126"/>
                      <a:pt x="288" y="126"/>
                      <a:pt x="288" y="126"/>
                    </a:cubicBezTo>
                    <a:cubicBezTo>
                      <a:pt x="295" y="126"/>
                      <a:pt x="295" y="126"/>
                      <a:pt x="295" y="126"/>
                    </a:cubicBezTo>
                    <a:cubicBezTo>
                      <a:pt x="295" y="133"/>
                      <a:pt x="295" y="133"/>
                      <a:pt x="295" y="133"/>
                    </a:cubicBezTo>
                    <a:cubicBezTo>
                      <a:pt x="288" y="133"/>
                      <a:pt x="288" y="133"/>
                      <a:pt x="288" y="133"/>
                    </a:cubicBezTo>
                    <a:moveTo>
                      <a:pt x="303" y="133"/>
                    </a:moveTo>
                    <a:cubicBezTo>
                      <a:pt x="303" y="126"/>
                      <a:pt x="303" y="126"/>
                      <a:pt x="303" y="126"/>
                    </a:cubicBezTo>
                    <a:cubicBezTo>
                      <a:pt x="310" y="126"/>
                      <a:pt x="310" y="126"/>
                      <a:pt x="310" y="126"/>
                    </a:cubicBezTo>
                    <a:cubicBezTo>
                      <a:pt x="310" y="133"/>
                      <a:pt x="310" y="133"/>
                      <a:pt x="310" y="133"/>
                    </a:cubicBezTo>
                    <a:cubicBezTo>
                      <a:pt x="303" y="133"/>
                      <a:pt x="303" y="133"/>
                      <a:pt x="303" y="133"/>
                    </a:cubicBezTo>
                    <a:moveTo>
                      <a:pt x="317" y="133"/>
                    </a:moveTo>
                    <a:cubicBezTo>
                      <a:pt x="317" y="126"/>
                      <a:pt x="317" y="126"/>
                      <a:pt x="317" y="126"/>
                    </a:cubicBezTo>
                    <a:cubicBezTo>
                      <a:pt x="324" y="126"/>
                      <a:pt x="324" y="126"/>
                      <a:pt x="324" y="126"/>
                    </a:cubicBezTo>
                    <a:cubicBezTo>
                      <a:pt x="324" y="133"/>
                      <a:pt x="324" y="133"/>
                      <a:pt x="324" y="133"/>
                    </a:cubicBezTo>
                    <a:cubicBezTo>
                      <a:pt x="317" y="133"/>
                      <a:pt x="317" y="133"/>
                      <a:pt x="317" y="133"/>
                    </a:cubicBezTo>
                    <a:moveTo>
                      <a:pt x="332" y="133"/>
                    </a:moveTo>
                    <a:cubicBezTo>
                      <a:pt x="332" y="126"/>
                      <a:pt x="332" y="126"/>
                      <a:pt x="332" y="126"/>
                    </a:cubicBezTo>
                    <a:cubicBezTo>
                      <a:pt x="339" y="126"/>
                      <a:pt x="339" y="126"/>
                      <a:pt x="339" y="126"/>
                    </a:cubicBezTo>
                    <a:cubicBezTo>
                      <a:pt x="339" y="133"/>
                      <a:pt x="339" y="133"/>
                      <a:pt x="339" y="133"/>
                    </a:cubicBezTo>
                    <a:cubicBezTo>
                      <a:pt x="332" y="133"/>
                      <a:pt x="332" y="133"/>
                      <a:pt x="332" y="133"/>
                    </a:cubicBezTo>
                    <a:moveTo>
                      <a:pt x="347" y="133"/>
                    </a:moveTo>
                    <a:cubicBezTo>
                      <a:pt x="347" y="126"/>
                      <a:pt x="347" y="126"/>
                      <a:pt x="347" y="126"/>
                    </a:cubicBezTo>
                    <a:cubicBezTo>
                      <a:pt x="354" y="126"/>
                      <a:pt x="354" y="126"/>
                      <a:pt x="354" y="126"/>
                    </a:cubicBezTo>
                    <a:cubicBezTo>
                      <a:pt x="354" y="133"/>
                      <a:pt x="354" y="133"/>
                      <a:pt x="354" y="133"/>
                    </a:cubicBezTo>
                    <a:cubicBezTo>
                      <a:pt x="347" y="133"/>
                      <a:pt x="347" y="133"/>
                      <a:pt x="347" y="133"/>
                    </a:cubicBezTo>
                    <a:moveTo>
                      <a:pt x="362" y="133"/>
                    </a:moveTo>
                    <a:cubicBezTo>
                      <a:pt x="362" y="126"/>
                      <a:pt x="362" y="126"/>
                      <a:pt x="362" y="126"/>
                    </a:cubicBezTo>
                    <a:cubicBezTo>
                      <a:pt x="369" y="126"/>
                      <a:pt x="369" y="126"/>
                      <a:pt x="369" y="126"/>
                    </a:cubicBezTo>
                    <a:cubicBezTo>
                      <a:pt x="369" y="133"/>
                      <a:pt x="369" y="133"/>
                      <a:pt x="369" y="133"/>
                    </a:cubicBezTo>
                    <a:cubicBezTo>
                      <a:pt x="362" y="133"/>
                      <a:pt x="362" y="133"/>
                      <a:pt x="362" y="133"/>
                    </a:cubicBezTo>
                    <a:moveTo>
                      <a:pt x="22" y="118"/>
                    </a:moveTo>
                    <a:cubicBezTo>
                      <a:pt x="22" y="111"/>
                      <a:pt x="22" y="111"/>
                      <a:pt x="22" y="111"/>
                    </a:cubicBezTo>
                    <a:cubicBezTo>
                      <a:pt x="29" y="111"/>
                      <a:pt x="29" y="111"/>
                      <a:pt x="29" y="111"/>
                    </a:cubicBezTo>
                    <a:cubicBezTo>
                      <a:pt x="29" y="118"/>
                      <a:pt x="29" y="118"/>
                      <a:pt x="29" y="118"/>
                    </a:cubicBezTo>
                    <a:cubicBezTo>
                      <a:pt x="22" y="118"/>
                      <a:pt x="22" y="118"/>
                      <a:pt x="22" y="118"/>
                    </a:cubicBezTo>
                    <a:moveTo>
                      <a:pt x="37" y="118"/>
                    </a:moveTo>
                    <a:cubicBezTo>
                      <a:pt x="37" y="111"/>
                      <a:pt x="37" y="111"/>
                      <a:pt x="37" y="111"/>
                    </a:cubicBezTo>
                    <a:cubicBezTo>
                      <a:pt x="44" y="111"/>
                      <a:pt x="44" y="111"/>
                      <a:pt x="44" y="111"/>
                    </a:cubicBezTo>
                    <a:cubicBezTo>
                      <a:pt x="44" y="118"/>
                      <a:pt x="44" y="118"/>
                      <a:pt x="44" y="118"/>
                    </a:cubicBezTo>
                    <a:cubicBezTo>
                      <a:pt x="37" y="118"/>
                      <a:pt x="37" y="118"/>
                      <a:pt x="37" y="118"/>
                    </a:cubicBezTo>
                    <a:moveTo>
                      <a:pt x="52" y="118"/>
                    </a:moveTo>
                    <a:cubicBezTo>
                      <a:pt x="52" y="111"/>
                      <a:pt x="52" y="111"/>
                      <a:pt x="52" y="111"/>
                    </a:cubicBezTo>
                    <a:cubicBezTo>
                      <a:pt x="59" y="111"/>
                      <a:pt x="59" y="111"/>
                      <a:pt x="59" y="111"/>
                    </a:cubicBezTo>
                    <a:cubicBezTo>
                      <a:pt x="59" y="118"/>
                      <a:pt x="59" y="118"/>
                      <a:pt x="59" y="118"/>
                    </a:cubicBezTo>
                    <a:cubicBezTo>
                      <a:pt x="52" y="118"/>
                      <a:pt x="52" y="118"/>
                      <a:pt x="52" y="118"/>
                    </a:cubicBezTo>
                    <a:moveTo>
                      <a:pt x="67" y="118"/>
                    </a:moveTo>
                    <a:cubicBezTo>
                      <a:pt x="67" y="111"/>
                      <a:pt x="67" y="111"/>
                      <a:pt x="67" y="111"/>
                    </a:cubicBezTo>
                    <a:cubicBezTo>
                      <a:pt x="74" y="111"/>
                      <a:pt x="74" y="111"/>
                      <a:pt x="74" y="111"/>
                    </a:cubicBezTo>
                    <a:cubicBezTo>
                      <a:pt x="74" y="118"/>
                      <a:pt x="74" y="118"/>
                      <a:pt x="74" y="118"/>
                    </a:cubicBezTo>
                    <a:cubicBezTo>
                      <a:pt x="67" y="118"/>
                      <a:pt x="67" y="118"/>
                      <a:pt x="67" y="118"/>
                    </a:cubicBezTo>
                    <a:moveTo>
                      <a:pt x="81" y="118"/>
                    </a:moveTo>
                    <a:cubicBezTo>
                      <a:pt x="81" y="111"/>
                      <a:pt x="81" y="111"/>
                      <a:pt x="81" y="111"/>
                    </a:cubicBezTo>
                    <a:cubicBezTo>
                      <a:pt x="88" y="111"/>
                      <a:pt x="88" y="111"/>
                      <a:pt x="88" y="111"/>
                    </a:cubicBezTo>
                    <a:cubicBezTo>
                      <a:pt x="88" y="118"/>
                      <a:pt x="88" y="118"/>
                      <a:pt x="88" y="118"/>
                    </a:cubicBezTo>
                    <a:cubicBezTo>
                      <a:pt x="81" y="118"/>
                      <a:pt x="81" y="118"/>
                      <a:pt x="81" y="118"/>
                    </a:cubicBezTo>
                    <a:moveTo>
                      <a:pt x="96" y="118"/>
                    </a:moveTo>
                    <a:cubicBezTo>
                      <a:pt x="96" y="111"/>
                      <a:pt x="96" y="111"/>
                      <a:pt x="96" y="111"/>
                    </a:cubicBezTo>
                    <a:cubicBezTo>
                      <a:pt x="103" y="111"/>
                      <a:pt x="103" y="111"/>
                      <a:pt x="103" y="111"/>
                    </a:cubicBezTo>
                    <a:cubicBezTo>
                      <a:pt x="103" y="118"/>
                      <a:pt x="103" y="118"/>
                      <a:pt x="103" y="118"/>
                    </a:cubicBezTo>
                    <a:cubicBezTo>
                      <a:pt x="96" y="118"/>
                      <a:pt x="96" y="118"/>
                      <a:pt x="96" y="118"/>
                    </a:cubicBezTo>
                    <a:moveTo>
                      <a:pt x="111" y="118"/>
                    </a:moveTo>
                    <a:cubicBezTo>
                      <a:pt x="111" y="111"/>
                      <a:pt x="111" y="111"/>
                      <a:pt x="111" y="111"/>
                    </a:cubicBezTo>
                    <a:cubicBezTo>
                      <a:pt x="118" y="111"/>
                      <a:pt x="118" y="111"/>
                      <a:pt x="118" y="111"/>
                    </a:cubicBezTo>
                    <a:cubicBezTo>
                      <a:pt x="118" y="118"/>
                      <a:pt x="118" y="118"/>
                      <a:pt x="118" y="118"/>
                    </a:cubicBezTo>
                    <a:cubicBezTo>
                      <a:pt x="111" y="118"/>
                      <a:pt x="111" y="118"/>
                      <a:pt x="111" y="118"/>
                    </a:cubicBezTo>
                    <a:moveTo>
                      <a:pt x="126" y="118"/>
                    </a:moveTo>
                    <a:cubicBezTo>
                      <a:pt x="126" y="111"/>
                      <a:pt x="126" y="111"/>
                      <a:pt x="126" y="111"/>
                    </a:cubicBezTo>
                    <a:cubicBezTo>
                      <a:pt x="133" y="111"/>
                      <a:pt x="133" y="111"/>
                      <a:pt x="133" y="111"/>
                    </a:cubicBezTo>
                    <a:cubicBezTo>
                      <a:pt x="133" y="118"/>
                      <a:pt x="133" y="118"/>
                      <a:pt x="133" y="118"/>
                    </a:cubicBezTo>
                    <a:cubicBezTo>
                      <a:pt x="126" y="118"/>
                      <a:pt x="126" y="118"/>
                      <a:pt x="126" y="118"/>
                    </a:cubicBezTo>
                    <a:moveTo>
                      <a:pt x="140" y="118"/>
                    </a:moveTo>
                    <a:cubicBezTo>
                      <a:pt x="140" y="111"/>
                      <a:pt x="140" y="111"/>
                      <a:pt x="140" y="111"/>
                    </a:cubicBezTo>
                    <a:cubicBezTo>
                      <a:pt x="147" y="111"/>
                      <a:pt x="147" y="111"/>
                      <a:pt x="147" y="111"/>
                    </a:cubicBezTo>
                    <a:cubicBezTo>
                      <a:pt x="147" y="118"/>
                      <a:pt x="147" y="118"/>
                      <a:pt x="147" y="118"/>
                    </a:cubicBezTo>
                    <a:cubicBezTo>
                      <a:pt x="140" y="118"/>
                      <a:pt x="140" y="118"/>
                      <a:pt x="140" y="118"/>
                    </a:cubicBezTo>
                    <a:moveTo>
                      <a:pt x="155" y="118"/>
                    </a:moveTo>
                    <a:cubicBezTo>
                      <a:pt x="155" y="111"/>
                      <a:pt x="155" y="111"/>
                      <a:pt x="155" y="111"/>
                    </a:cubicBezTo>
                    <a:cubicBezTo>
                      <a:pt x="162" y="111"/>
                      <a:pt x="162" y="111"/>
                      <a:pt x="162" y="111"/>
                    </a:cubicBezTo>
                    <a:cubicBezTo>
                      <a:pt x="162" y="118"/>
                      <a:pt x="162" y="118"/>
                      <a:pt x="162" y="118"/>
                    </a:cubicBezTo>
                    <a:cubicBezTo>
                      <a:pt x="155" y="118"/>
                      <a:pt x="155" y="118"/>
                      <a:pt x="155" y="118"/>
                    </a:cubicBezTo>
                    <a:moveTo>
                      <a:pt x="170" y="118"/>
                    </a:moveTo>
                    <a:cubicBezTo>
                      <a:pt x="170" y="111"/>
                      <a:pt x="170" y="111"/>
                      <a:pt x="170" y="111"/>
                    </a:cubicBezTo>
                    <a:cubicBezTo>
                      <a:pt x="177" y="111"/>
                      <a:pt x="177" y="111"/>
                      <a:pt x="177" y="111"/>
                    </a:cubicBezTo>
                    <a:cubicBezTo>
                      <a:pt x="177" y="118"/>
                      <a:pt x="177" y="118"/>
                      <a:pt x="177" y="118"/>
                    </a:cubicBezTo>
                    <a:cubicBezTo>
                      <a:pt x="170" y="118"/>
                      <a:pt x="170" y="118"/>
                      <a:pt x="170" y="118"/>
                    </a:cubicBezTo>
                    <a:moveTo>
                      <a:pt x="185" y="118"/>
                    </a:moveTo>
                    <a:cubicBezTo>
                      <a:pt x="185" y="111"/>
                      <a:pt x="185" y="111"/>
                      <a:pt x="185" y="111"/>
                    </a:cubicBezTo>
                    <a:cubicBezTo>
                      <a:pt x="192" y="111"/>
                      <a:pt x="192" y="111"/>
                      <a:pt x="192" y="111"/>
                    </a:cubicBezTo>
                    <a:cubicBezTo>
                      <a:pt x="192" y="118"/>
                      <a:pt x="192" y="118"/>
                      <a:pt x="192" y="118"/>
                    </a:cubicBezTo>
                    <a:cubicBezTo>
                      <a:pt x="185" y="118"/>
                      <a:pt x="185" y="118"/>
                      <a:pt x="185" y="118"/>
                    </a:cubicBezTo>
                    <a:moveTo>
                      <a:pt x="199" y="118"/>
                    </a:moveTo>
                    <a:cubicBezTo>
                      <a:pt x="199" y="111"/>
                      <a:pt x="199" y="111"/>
                      <a:pt x="199" y="111"/>
                    </a:cubicBezTo>
                    <a:cubicBezTo>
                      <a:pt x="206" y="111"/>
                      <a:pt x="206" y="111"/>
                      <a:pt x="206" y="111"/>
                    </a:cubicBezTo>
                    <a:cubicBezTo>
                      <a:pt x="206" y="118"/>
                      <a:pt x="206" y="118"/>
                      <a:pt x="206" y="118"/>
                    </a:cubicBezTo>
                    <a:cubicBezTo>
                      <a:pt x="199" y="118"/>
                      <a:pt x="199" y="118"/>
                      <a:pt x="199" y="118"/>
                    </a:cubicBezTo>
                    <a:moveTo>
                      <a:pt x="214" y="118"/>
                    </a:moveTo>
                    <a:cubicBezTo>
                      <a:pt x="214" y="111"/>
                      <a:pt x="214" y="111"/>
                      <a:pt x="214" y="111"/>
                    </a:cubicBezTo>
                    <a:cubicBezTo>
                      <a:pt x="221" y="111"/>
                      <a:pt x="221" y="111"/>
                      <a:pt x="221" y="111"/>
                    </a:cubicBezTo>
                    <a:cubicBezTo>
                      <a:pt x="221" y="118"/>
                      <a:pt x="221" y="118"/>
                      <a:pt x="221" y="118"/>
                    </a:cubicBezTo>
                    <a:cubicBezTo>
                      <a:pt x="214" y="118"/>
                      <a:pt x="214" y="118"/>
                      <a:pt x="214" y="118"/>
                    </a:cubicBezTo>
                    <a:moveTo>
                      <a:pt x="229" y="118"/>
                    </a:moveTo>
                    <a:cubicBezTo>
                      <a:pt x="229" y="111"/>
                      <a:pt x="229" y="111"/>
                      <a:pt x="229" y="111"/>
                    </a:cubicBezTo>
                    <a:cubicBezTo>
                      <a:pt x="236" y="111"/>
                      <a:pt x="236" y="111"/>
                      <a:pt x="236" y="111"/>
                    </a:cubicBezTo>
                    <a:cubicBezTo>
                      <a:pt x="236" y="118"/>
                      <a:pt x="236" y="118"/>
                      <a:pt x="236" y="118"/>
                    </a:cubicBezTo>
                    <a:cubicBezTo>
                      <a:pt x="229" y="118"/>
                      <a:pt x="229" y="118"/>
                      <a:pt x="229" y="118"/>
                    </a:cubicBezTo>
                    <a:moveTo>
                      <a:pt x="244" y="118"/>
                    </a:moveTo>
                    <a:cubicBezTo>
                      <a:pt x="244" y="111"/>
                      <a:pt x="244" y="111"/>
                      <a:pt x="244" y="111"/>
                    </a:cubicBezTo>
                    <a:cubicBezTo>
                      <a:pt x="251" y="111"/>
                      <a:pt x="251" y="111"/>
                      <a:pt x="251" y="111"/>
                    </a:cubicBezTo>
                    <a:cubicBezTo>
                      <a:pt x="251" y="118"/>
                      <a:pt x="251" y="118"/>
                      <a:pt x="251" y="118"/>
                    </a:cubicBezTo>
                    <a:cubicBezTo>
                      <a:pt x="244" y="118"/>
                      <a:pt x="244" y="118"/>
                      <a:pt x="244" y="118"/>
                    </a:cubicBezTo>
                    <a:moveTo>
                      <a:pt x="258" y="118"/>
                    </a:moveTo>
                    <a:cubicBezTo>
                      <a:pt x="258" y="111"/>
                      <a:pt x="258" y="111"/>
                      <a:pt x="258" y="111"/>
                    </a:cubicBezTo>
                    <a:cubicBezTo>
                      <a:pt x="265" y="111"/>
                      <a:pt x="265" y="111"/>
                      <a:pt x="265" y="111"/>
                    </a:cubicBezTo>
                    <a:cubicBezTo>
                      <a:pt x="265" y="118"/>
                      <a:pt x="265" y="118"/>
                      <a:pt x="265" y="118"/>
                    </a:cubicBezTo>
                    <a:cubicBezTo>
                      <a:pt x="258" y="118"/>
                      <a:pt x="258" y="118"/>
                      <a:pt x="258" y="118"/>
                    </a:cubicBezTo>
                    <a:moveTo>
                      <a:pt x="273" y="118"/>
                    </a:moveTo>
                    <a:cubicBezTo>
                      <a:pt x="273" y="111"/>
                      <a:pt x="273" y="111"/>
                      <a:pt x="273" y="111"/>
                    </a:cubicBezTo>
                    <a:cubicBezTo>
                      <a:pt x="280" y="111"/>
                      <a:pt x="280" y="111"/>
                      <a:pt x="280" y="111"/>
                    </a:cubicBezTo>
                    <a:cubicBezTo>
                      <a:pt x="280" y="118"/>
                      <a:pt x="280" y="118"/>
                      <a:pt x="280" y="118"/>
                    </a:cubicBezTo>
                    <a:cubicBezTo>
                      <a:pt x="273" y="118"/>
                      <a:pt x="273" y="118"/>
                      <a:pt x="273" y="118"/>
                    </a:cubicBezTo>
                    <a:moveTo>
                      <a:pt x="288" y="118"/>
                    </a:moveTo>
                    <a:cubicBezTo>
                      <a:pt x="288" y="111"/>
                      <a:pt x="288" y="111"/>
                      <a:pt x="288" y="111"/>
                    </a:cubicBezTo>
                    <a:cubicBezTo>
                      <a:pt x="295" y="111"/>
                      <a:pt x="295" y="111"/>
                      <a:pt x="295" y="111"/>
                    </a:cubicBezTo>
                    <a:cubicBezTo>
                      <a:pt x="295" y="118"/>
                      <a:pt x="295" y="118"/>
                      <a:pt x="295" y="118"/>
                    </a:cubicBezTo>
                    <a:cubicBezTo>
                      <a:pt x="288" y="118"/>
                      <a:pt x="288" y="118"/>
                      <a:pt x="288" y="118"/>
                    </a:cubicBezTo>
                    <a:moveTo>
                      <a:pt x="303" y="118"/>
                    </a:moveTo>
                    <a:cubicBezTo>
                      <a:pt x="303" y="111"/>
                      <a:pt x="303" y="111"/>
                      <a:pt x="303" y="111"/>
                    </a:cubicBezTo>
                    <a:cubicBezTo>
                      <a:pt x="310" y="111"/>
                      <a:pt x="310" y="111"/>
                      <a:pt x="310" y="111"/>
                    </a:cubicBezTo>
                    <a:cubicBezTo>
                      <a:pt x="310" y="118"/>
                      <a:pt x="310" y="118"/>
                      <a:pt x="310" y="118"/>
                    </a:cubicBezTo>
                    <a:cubicBezTo>
                      <a:pt x="303" y="118"/>
                      <a:pt x="303" y="118"/>
                      <a:pt x="303" y="118"/>
                    </a:cubicBezTo>
                    <a:moveTo>
                      <a:pt x="317" y="118"/>
                    </a:moveTo>
                    <a:cubicBezTo>
                      <a:pt x="317" y="111"/>
                      <a:pt x="317" y="111"/>
                      <a:pt x="317" y="111"/>
                    </a:cubicBezTo>
                    <a:cubicBezTo>
                      <a:pt x="324" y="111"/>
                      <a:pt x="324" y="111"/>
                      <a:pt x="324" y="111"/>
                    </a:cubicBezTo>
                    <a:cubicBezTo>
                      <a:pt x="324" y="118"/>
                      <a:pt x="324" y="118"/>
                      <a:pt x="324" y="118"/>
                    </a:cubicBezTo>
                    <a:cubicBezTo>
                      <a:pt x="317" y="118"/>
                      <a:pt x="317" y="118"/>
                      <a:pt x="317" y="118"/>
                    </a:cubicBezTo>
                    <a:moveTo>
                      <a:pt x="332" y="118"/>
                    </a:moveTo>
                    <a:cubicBezTo>
                      <a:pt x="332" y="111"/>
                      <a:pt x="332" y="111"/>
                      <a:pt x="332" y="111"/>
                    </a:cubicBezTo>
                    <a:cubicBezTo>
                      <a:pt x="339" y="111"/>
                      <a:pt x="339" y="111"/>
                      <a:pt x="339" y="111"/>
                    </a:cubicBezTo>
                    <a:cubicBezTo>
                      <a:pt x="339" y="118"/>
                      <a:pt x="339" y="118"/>
                      <a:pt x="339" y="118"/>
                    </a:cubicBezTo>
                    <a:cubicBezTo>
                      <a:pt x="332" y="118"/>
                      <a:pt x="332" y="118"/>
                      <a:pt x="332" y="118"/>
                    </a:cubicBezTo>
                    <a:moveTo>
                      <a:pt x="347" y="118"/>
                    </a:moveTo>
                    <a:cubicBezTo>
                      <a:pt x="347" y="111"/>
                      <a:pt x="347" y="111"/>
                      <a:pt x="347" y="111"/>
                    </a:cubicBezTo>
                    <a:cubicBezTo>
                      <a:pt x="354" y="111"/>
                      <a:pt x="354" y="111"/>
                      <a:pt x="354" y="111"/>
                    </a:cubicBezTo>
                    <a:cubicBezTo>
                      <a:pt x="354" y="118"/>
                      <a:pt x="354" y="118"/>
                      <a:pt x="354" y="118"/>
                    </a:cubicBezTo>
                    <a:cubicBezTo>
                      <a:pt x="347" y="118"/>
                      <a:pt x="347" y="118"/>
                      <a:pt x="347" y="118"/>
                    </a:cubicBezTo>
                    <a:moveTo>
                      <a:pt x="362" y="118"/>
                    </a:moveTo>
                    <a:cubicBezTo>
                      <a:pt x="362" y="111"/>
                      <a:pt x="362" y="111"/>
                      <a:pt x="362" y="111"/>
                    </a:cubicBezTo>
                    <a:cubicBezTo>
                      <a:pt x="369" y="111"/>
                      <a:pt x="369" y="111"/>
                      <a:pt x="369" y="111"/>
                    </a:cubicBezTo>
                    <a:cubicBezTo>
                      <a:pt x="369" y="118"/>
                      <a:pt x="369" y="118"/>
                      <a:pt x="369" y="118"/>
                    </a:cubicBezTo>
                    <a:cubicBezTo>
                      <a:pt x="362" y="118"/>
                      <a:pt x="362" y="118"/>
                      <a:pt x="362" y="118"/>
                    </a:cubicBezTo>
                    <a:moveTo>
                      <a:pt x="37" y="104"/>
                    </a:moveTo>
                    <a:cubicBezTo>
                      <a:pt x="37" y="97"/>
                      <a:pt x="37" y="97"/>
                      <a:pt x="37" y="97"/>
                    </a:cubicBezTo>
                    <a:cubicBezTo>
                      <a:pt x="44" y="97"/>
                      <a:pt x="44" y="97"/>
                      <a:pt x="44" y="97"/>
                    </a:cubicBezTo>
                    <a:cubicBezTo>
                      <a:pt x="44" y="104"/>
                      <a:pt x="44" y="104"/>
                      <a:pt x="44" y="104"/>
                    </a:cubicBezTo>
                    <a:cubicBezTo>
                      <a:pt x="37" y="104"/>
                      <a:pt x="37" y="104"/>
                      <a:pt x="37" y="104"/>
                    </a:cubicBezTo>
                    <a:moveTo>
                      <a:pt x="52" y="104"/>
                    </a:moveTo>
                    <a:cubicBezTo>
                      <a:pt x="52" y="97"/>
                      <a:pt x="52" y="97"/>
                      <a:pt x="52" y="97"/>
                    </a:cubicBezTo>
                    <a:cubicBezTo>
                      <a:pt x="59" y="97"/>
                      <a:pt x="59" y="97"/>
                      <a:pt x="59" y="97"/>
                    </a:cubicBezTo>
                    <a:cubicBezTo>
                      <a:pt x="59" y="104"/>
                      <a:pt x="59" y="104"/>
                      <a:pt x="59" y="104"/>
                    </a:cubicBezTo>
                    <a:cubicBezTo>
                      <a:pt x="52" y="104"/>
                      <a:pt x="52" y="104"/>
                      <a:pt x="52" y="104"/>
                    </a:cubicBezTo>
                    <a:moveTo>
                      <a:pt x="67" y="104"/>
                    </a:moveTo>
                    <a:cubicBezTo>
                      <a:pt x="67" y="97"/>
                      <a:pt x="67" y="97"/>
                      <a:pt x="67" y="97"/>
                    </a:cubicBezTo>
                    <a:cubicBezTo>
                      <a:pt x="74" y="97"/>
                      <a:pt x="74" y="97"/>
                      <a:pt x="74" y="97"/>
                    </a:cubicBezTo>
                    <a:cubicBezTo>
                      <a:pt x="74" y="104"/>
                      <a:pt x="74" y="104"/>
                      <a:pt x="74" y="104"/>
                    </a:cubicBezTo>
                    <a:cubicBezTo>
                      <a:pt x="67" y="104"/>
                      <a:pt x="67" y="104"/>
                      <a:pt x="67" y="104"/>
                    </a:cubicBezTo>
                    <a:moveTo>
                      <a:pt x="81" y="104"/>
                    </a:moveTo>
                    <a:cubicBezTo>
                      <a:pt x="81" y="97"/>
                      <a:pt x="81" y="97"/>
                      <a:pt x="81" y="97"/>
                    </a:cubicBezTo>
                    <a:cubicBezTo>
                      <a:pt x="88" y="97"/>
                      <a:pt x="88" y="97"/>
                      <a:pt x="88" y="97"/>
                    </a:cubicBezTo>
                    <a:cubicBezTo>
                      <a:pt x="88" y="104"/>
                      <a:pt x="88" y="104"/>
                      <a:pt x="88" y="104"/>
                    </a:cubicBezTo>
                    <a:cubicBezTo>
                      <a:pt x="81" y="104"/>
                      <a:pt x="81" y="104"/>
                      <a:pt x="81" y="104"/>
                    </a:cubicBezTo>
                    <a:moveTo>
                      <a:pt x="96" y="104"/>
                    </a:moveTo>
                    <a:cubicBezTo>
                      <a:pt x="96" y="97"/>
                      <a:pt x="96" y="97"/>
                      <a:pt x="96" y="97"/>
                    </a:cubicBezTo>
                    <a:cubicBezTo>
                      <a:pt x="103" y="97"/>
                      <a:pt x="103" y="97"/>
                      <a:pt x="103" y="97"/>
                    </a:cubicBezTo>
                    <a:cubicBezTo>
                      <a:pt x="103" y="104"/>
                      <a:pt x="103" y="104"/>
                      <a:pt x="103" y="104"/>
                    </a:cubicBezTo>
                    <a:cubicBezTo>
                      <a:pt x="96" y="104"/>
                      <a:pt x="96" y="104"/>
                      <a:pt x="96" y="104"/>
                    </a:cubicBezTo>
                    <a:moveTo>
                      <a:pt x="111" y="104"/>
                    </a:moveTo>
                    <a:cubicBezTo>
                      <a:pt x="111" y="97"/>
                      <a:pt x="111" y="97"/>
                      <a:pt x="111" y="97"/>
                    </a:cubicBezTo>
                    <a:cubicBezTo>
                      <a:pt x="118" y="97"/>
                      <a:pt x="118" y="97"/>
                      <a:pt x="118" y="97"/>
                    </a:cubicBezTo>
                    <a:cubicBezTo>
                      <a:pt x="118" y="104"/>
                      <a:pt x="118" y="104"/>
                      <a:pt x="118" y="104"/>
                    </a:cubicBezTo>
                    <a:cubicBezTo>
                      <a:pt x="111" y="104"/>
                      <a:pt x="111" y="104"/>
                      <a:pt x="111" y="104"/>
                    </a:cubicBezTo>
                    <a:moveTo>
                      <a:pt x="126" y="104"/>
                    </a:moveTo>
                    <a:cubicBezTo>
                      <a:pt x="126" y="97"/>
                      <a:pt x="126" y="97"/>
                      <a:pt x="126" y="97"/>
                    </a:cubicBezTo>
                    <a:cubicBezTo>
                      <a:pt x="133" y="97"/>
                      <a:pt x="133" y="97"/>
                      <a:pt x="133" y="97"/>
                    </a:cubicBezTo>
                    <a:cubicBezTo>
                      <a:pt x="133" y="104"/>
                      <a:pt x="133" y="104"/>
                      <a:pt x="133" y="104"/>
                    </a:cubicBezTo>
                    <a:cubicBezTo>
                      <a:pt x="126" y="104"/>
                      <a:pt x="126" y="104"/>
                      <a:pt x="126" y="104"/>
                    </a:cubicBezTo>
                    <a:moveTo>
                      <a:pt x="140" y="104"/>
                    </a:moveTo>
                    <a:cubicBezTo>
                      <a:pt x="140" y="97"/>
                      <a:pt x="140" y="97"/>
                      <a:pt x="140" y="97"/>
                    </a:cubicBezTo>
                    <a:cubicBezTo>
                      <a:pt x="147" y="97"/>
                      <a:pt x="147" y="97"/>
                      <a:pt x="147" y="97"/>
                    </a:cubicBezTo>
                    <a:cubicBezTo>
                      <a:pt x="147" y="104"/>
                      <a:pt x="147" y="104"/>
                      <a:pt x="147" y="104"/>
                    </a:cubicBezTo>
                    <a:cubicBezTo>
                      <a:pt x="140" y="104"/>
                      <a:pt x="140" y="104"/>
                      <a:pt x="140" y="104"/>
                    </a:cubicBezTo>
                    <a:moveTo>
                      <a:pt x="155" y="104"/>
                    </a:moveTo>
                    <a:cubicBezTo>
                      <a:pt x="155" y="97"/>
                      <a:pt x="155" y="97"/>
                      <a:pt x="155" y="97"/>
                    </a:cubicBezTo>
                    <a:cubicBezTo>
                      <a:pt x="162" y="97"/>
                      <a:pt x="162" y="97"/>
                      <a:pt x="162" y="97"/>
                    </a:cubicBezTo>
                    <a:cubicBezTo>
                      <a:pt x="162" y="104"/>
                      <a:pt x="162" y="104"/>
                      <a:pt x="162" y="104"/>
                    </a:cubicBezTo>
                    <a:cubicBezTo>
                      <a:pt x="155" y="104"/>
                      <a:pt x="155" y="104"/>
                      <a:pt x="155" y="104"/>
                    </a:cubicBezTo>
                    <a:moveTo>
                      <a:pt x="170" y="104"/>
                    </a:moveTo>
                    <a:cubicBezTo>
                      <a:pt x="170" y="97"/>
                      <a:pt x="170" y="97"/>
                      <a:pt x="170" y="97"/>
                    </a:cubicBezTo>
                    <a:cubicBezTo>
                      <a:pt x="177" y="97"/>
                      <a:pt x="177" y="97"/>
                      <a:pt x="177" y="97"/>
                    </a:cubicBezTo>
                    <a:cubicBezTo>
                      <a:pt x="177" y="104"/>
                      <a:pt x="177" y="104"/>
                      <a:pt x="177" y="104"/>
                    </a:cubicBezTo>
                    <a:cubicBezTo>
                      <a:pt x="170" y="104"/>
                      <a:pt x="170" y="104"/>
                      <a:pt x="170" y="104"/>
                    </a:cubicBezTo>
                    <a:moveTo>
                      <a:pt x="185" y="104"/>
                    </a:moveTo>
                    <a:cubicBezTo>
                      <a:pt x="185" y="97"/>
                      <a:pt x="185" y="97"/>
                      <a:pt x="185" y="97"/>
                    </a:cubicBezTo>
                    <a:cubicBezTo>
                      <a:pt x="192" y="97"/>
                      <a:pt x="192" y="97"/>
                      <a:pt x="192" y="97"/>
                    </a:cubicBezTo>
                    <a:cubicBezTo>
                      <a:pt x="192" y="104"/>
                      <a:pt x="192" y="104"/>
                      <a:pt x="192" y="104"/>
                    </a:cubicBezTo>
                    <a:cubicBezTo>
                      <a:pt x="185" y="104"/>
                      <a:pt x="185" y="104"/>
                      <a:pt x="185" y="104"/>
                    </a:cubicBezTo>
                    <a:moveTo>
                      <a:pt x="199" y="104"/>
                    </a:moveTo>
                    <a:cubicBezTo>
                      <a:pt x="199" y="97"/>
                      <a:pt x="199" y="97"/>
                      <a:pt x="199" y="97"/>
                    </a:cubicBezTo>
                    <a:cubicBezTo>
                      <a:pt x="206" y="97"/>
                      <a:pt x="206" y="97"/>
                      <a:pt x="206" y="97"/>
                    </a:cubicBezTo>
                    <a:cubicBezTo>
                      <a:pt x="206" y="104"/>
                      <a:pt x="206" y="104"/>
                      <a:pt x="206" y="104"/>
                    </a:cubicBezTo>
                    <a:cubicBezTo>
                      <a:pt x="199" y="104"/>
                      <a:pt x="199" y="104"/>
                      <a:pt x="199" y="104"/>
                    </a:cubicBezTo>
                    <a:moveTo>
                      <a:pt x="214" y="104"/>
                    </a:moveTo>
                    <a:cubicBezTo>
                      <a:pt x="214" y="97"/>
                      <a:pt x="214" y="97"/>
                      <a:pt x="214" y="97"/>
                    </a:cubicBezTo>
                    <a:cubicBezTo>
                      <a:pt x="221" y="97"/>
                      <a:pt x="221" y="97"/>
                      <a:pt x="221" y="97"/>
                    </a:cubicBezTo>
                    <a:cubicBezTo>
                      <a:pt x="221" y="104"/>
                      <a:pt x="221" y="104"/>
                      <a:pt x="221" y="104"/>
                    </a:cubicBezTo>
                    <a:cubicBezTo>
                      <a:pt x="214" y="104"/>
                      <a:pt x="214" y="104"/>
                      <a:pt x="214" y="104"/>
                    </a:cubicBezTo>
                    <a:moveTo>
                      <a:pt x="229" y="104"/>
                    </a:moveTo>
                    <a:cubicBezTo>
                      <a:pt x="229" y="97"/>
                      <a:pt x="229" y="97"/>
                      <a:pt x="229" y="97"/>
                    </a:cubicBezTo>
                    <a:cubicBezTo>
                      <a:pt x="236" y="97"/>
                      <a:pt x="236" y="97"/>
                      <a:pt x="236" y="97"/>
                    </a:cubicBezTo>
                    <a:cubicBezTo>
                      <a:pt x="236" y="104"/>
                      <a:pt x="236" y="104"/>
                      <a:pt x="236" y="104"/>
                    </a:cubicBezTo>
                    <a:cubicBezTo>
                      <a:pt x="229" y="104"/>
                      <a:pt x="229" y="104"/>
                      <a:pt x="229" y="104"/>
                    </a:cubicBezTo>
                    <a:moveTo>
                      <a:pt x="244" y="104"/>
                    </a:moveTo>
                    <a:cubicBezTo>
                      <a:pt x="244" y="97"/>
                      <a:pt x="244" y="97"/>
                      <a:pt x="244" y="97"/>
                    </a:cubicBezTo>
                    <a:cubicBezTo>
                      <a:pt x="251" y="97"/>
                      <a:pt x="251" y="97"/>
                      <a:pt x="251" y="97"/>
                    </a:cubicBezTo>
                    <a:cubicBezTo>
                      <a:pt x="251" y="104"/>
                      <a:pt x="251" y="104"/>
                      <a:pt x="251" y="104"/>
                    </a:cubicBezTo>
                    <a:cubicBezTo>
                      <a:pt x="244" y="104"/>
                      <a:pt x="244" y="104"/>
                      <a:pt x="244" y="104"/>
                    </a:cubicBezTo>
                    <a:moveTo>
                      <a:pt x="258" y="104"/>
                    </a:moveTo>
                    <a:cubicBezTo>
                      <a:pt x="258" y="97"/>
                      <a:pt x="258" y="97"/>
                      <a:pt x="258" y="97"/>
                    </a:cubicBezTo>
                    <a:cubicBezTo>
                      <a:pt x="265" y="97"/>
                      <a:pt x="265" y="97"/>
                      <a:pt x="265" y="97"/>
                    </a:cubicBezTo>
                    <a:cubicBezTo>
                      <a:pt x="265" y="104"/>
                      <a:pt x="265" y="104"/>
                      <a:pt x="265" y="104"/>
                    </a:cubicBezTo>
                    <a:cubicBezTo>
                      <a:pt x="258" y="104"/>
                      <a:pt x="258" y="104"/>
                      <a:pt x="258" y="104"/>
                    </a:cubicBezTo>
                    <a:moveTo>
                      <a:pt x="273" y="104"/>
                    </a:moveTo>
                    <a:cubicBezTo>
                      <a:pt x="273" y="97"/>
                      <a:pt x="273" y="97"/>
                      <a:pt x="273" y="97"/>
                    </a:cubicBezTo>
                    <a:cubicBezTo>
                      <a:pt x="280" y="97"/>
                      <a:pt x="280" y="97"/>
                      <a:pt x="280" y="97"/>
                    </a:cubicBezTo>
                    <a:cubicBezTo>
                      <a:pt x="280" y="104"/>
                      <a:pt x="280" y="104"/>
                      <a:pt x="280" y="104"/>
                    </a:cubicBezTo>
                    <a:cubicBezTo>
                      <a:pt x="273" y="104"/>
                      <a:pt x="273" y="104"/>
                      <a:pt x="273" y="104"/>
                    </a:cubicBezTo>
                    <a:moveTo>
                      <a:pt x="288" y="104"/>
                    </a:moveTo>
                    <a:cubicBezTo>
                      <a:pt x="288" y="97"/>
                      <a:pt x="288" y="97"/>
                      <a:pt x="288" y="97"/>
                    </a:cubicBezTo>
                    <a:cubicBezTo>
                      <a:pt x="295" y="97"/>
                      <a:pt x="295" y="97"/>
                      <a:pt x="295" y="97"/>
                    </a:cubicBezTo>
                    <a:cubicBezTo>
                      <a:pt x="295" y="104"/>
                      <a:pt x="295" y="104"/>
                      <a:pt x="295" y="104"/>
                    </a:cubicBezTo>
                    <a:cubicBezTo>
                      <a:pt x="288" y="104"/>
                      <a:pt x="288" y="104"/>
                      <a:pt x="288" y="104"/>
                    </a:cubicBezTo>
                    <a:moveTo>
                      <a:pt x="303" y="104"/>
                    </a:moveTo>
                    <a:cubicBezTo>
                      <a:pt x="303" y="97"/>
                      <a:pt x="303" y="97"/>
                      <a:pt x="303" y="97"/>
                    </a:cubicBezTo>
                    <a:cubicBezTo>
                      <a:pt x="310" y="97"/>
                      <a:pt x="310" y="97"/>
                      <a:pt x="310" y="97"/>
                    </a:cubicBezTo>
                    <a:cubicBezTo>
                      <a:pt x="310" y="104"/>
                      <a:pt x="310" y="104"/>
                      <a:pt x="310" y="104"/>
                    </a:cubicBezTo>
                    <a:cubicBezTo>
                      <a:pt x="303" y="104"/>
                      <a:pt x="303" y="104"/>
                      <a:pt x="303" y="104"/>
                    </a:cubicBezTo>
                    <a:moveTo>
                      <a:pt x="317" y="104"/>
                    </a:moveTo>
                    <a:cubicBezTo>
                      <a:pt x="317" y="97"/>
                      <a:pt x="317" y="97"/>
                      <a:pt x="317" y="97"/>
                    </a:cubicBezTo>
                    <a:cubicBezTo>
                      <a:pt x="324" y="97"/>
                      <a:pt x="324" y="97"/>
                      <a:pt x="324" y="97"/>
                    </a:cubicBezTo>
                    <a:cubicBezTo>
                      <a:pt x="324" y="104"/>
                      <a:pt x="324" y="104"/>
                      <a:pt x="324" y="104"/>
                    </a:cubicBezTo>
                    <a:cubicBezTo>
                      <a:pt x="317" y="104"/>
                      <a:pt x="317" y="104"/>
                      <a:pt x="317" y="104"/>
                    </a:cubicBezTo>
                    <a:moveTo>
                      <a:pt x="332" y="104"/>
                    </a:moveTo>
                    <a:cubicBezTo>
                      <a:pt x="332" y="97"/>
                      <a:pt x="332" y="97"/>
                      <a:pt x="332" y="97"/>
                    </a:cubicBezTo>
                    <a:cubicBezTo>
                      <a:pt x="339" y="97"/>
                      <a:pt x="339" y="97"/>
                      <a:pt x="339" y="97"/>
                    </a:cubicBezTo>
                    <a:cubicBezTo>
                      <a:pt x="339" y="104"/>
                      <a:pt x="339" y="104"/>
                      <a:pt x="339" y="104"/>
                    </a:cubicBezTo>
                    <a:cubicBezTo>
                      <a:pt x="332" y="104"/>
                      <a:pt x="332" y="104"/>
                      <a:pt x="332" y="104"/>
                    </a:cubicBezTo>
                    <a:moveTo>
                      <a:pt x="347" y="104"/>
                    </a:moveTo>
                    <a:cubicBezTo>
                      <a:pt x="347" y="97"/>
                      <a:pt x="347" y="97"/>
                      <a:pt x="347" y="97"/>
                    </a:cubicBezTo>
                    <a:cubicBezTo>
                      <a:pt x="354" y="97"/>
                      <a:pt x="354" y="97"/>
                      <a:pt x="354" y="97"/>
                    </a:cubicBezTo>
                    <a:cubicBezTo>
                      <a:pt x="354" y="104"/>
                      <a:pt x="354" y="104"/>
                      <a:pt x="354" y="104"/>
                    </a:cubicBezTo>
                    <a:cubicBezTo>
                      <a:pt x="347" y="104"/>
                      <a:pt x="347" y="104"/>
                      <a:pt x="347" y="104"/>
                    </a:cubicBezTo>
                    <a:moveTo>
                      <a:pt x="37" y="89"/>
                    </a:moveTo>
                    <a:cubicBezTo>
                      <a:pt x="37" y="82"/>
                      <a:pt x="37" y="82"/>
                      <a:pt x="37" y="82"/>
                    </a:cubicBezTo>
                    <a:cubicBezTo>
                      <a:pt x="44" y="82"/>
                      <a:pt x="44" y="82"/>
                      <a:pt x="44" y="82"/>
                    </a:cubicBezTo>
                    <a:cubicBezTo>
                      <a:pt x="44" y="89"/>
                      <a:pt x="44" y="89"/>
                      <a:pt x="44" y="89"/>
                    </a:cubicBezTo>
                    <a:cubicBezTo>
                      <a:pt x="37" y="89"/>
                      <a:pt x="37" y="89"/>
                      <a:pt x="37" y="89"/>
                    </a:cubicBezTo>
                    <a:moveTo>
                      <a:pt x="52" y="89"/>
                    </a:moveTo>
                    <a:cubicBezTo>
                      <a:pt x="52" y="82"/>
                      <a:pt x="52" y="82"/>
                      <a:pt x="52" y="82"/>
                    </a:cubicBezTo>
                    <a:cubicBezTo>
                      <a:pt x="59" y="82"/>
                      <a:pt x="59" y="82"/>
                      <a:pt x="59" y="82"/>
                    </a:cubicBezTo>
                    <a:cubicBezTo>
                      <a:pt x="59" y="89"/>
                      <a:pt x="59" y="89"/>
                      <a:pt x="59" y="89"/>
                    </a:cubicBezTo>
                    <a:cubicBezTo>
                      <a:pt x="52" y="89"/>
                      <a:pt x="52" y="89"/>
                      <a:pt x="52" y="89"/>
                    </a:cubicBezTo>
                    <a:moveTo>
                      <a:pt x="67" y="89"/>
                    </a:moveTo>
                    <a:cubicBezTo>
                      <a:pt x="67" y="82"/>
                      <a:pt x="67" y="82"/>
                      <a:pt x="67" y="82"/>
                    </a:cubicBezTo>
                    <a:cubicBezTo>
                      <a:pt x="74" y="82"/>
                      <a:pt x="74" y="82"/>
                      <a:pt x="74" y="82"/>
                    </a:cubicBezTo>
                    <a:cubicBezTo>
                      <a:pt x="74" y="89"/>
                      <a:pt x="74" y="89"/>
                      <a:pt x="74" y="89"/>
                    </a:cubicBezTo>
                    <a:cubicBezTo>
                      <a:pt x="67" y="89"/>
                      <a:pt x="67" y="89"/>
                      <a:pt x="67" y="89"/>
                    </a:cubicBezTo>
                    <a:moveTo>
                      <a:pt x="81" y="89"/>
                    </a:moveTo>
                    <a:cubicBezTo>
                      <a:pt x="81" y="82"/>
                      <a:pt x="81" y="82"/>
                      <a:pt x="81" y="82"/>
                    </a:cubicBezTo>
                    <a:cubicBezTo>
                      <a:pt x="88" y="82"/>
                      <a:pt x="88" y="82"/>
                      <a:pt x="88" y="82"/>
                    </a:cubicBezTo>
                    <a:cubicBezTo>
                      <a:pt x="88" y="89"/>
                      <a:pt x="88" y="89"/>
                      <a:pt x="88" y="89"/>
                    </a:cubicBezTo>
                    <a:cubicBezTo>
                      <a:pt x="81" y="89"/>
                      <a:pt x="81" y="89"/>
                      <a:pt x="81" y="89"/>
                    </a:cubicBezTo>
                    <a:moveTo>
                      <a:pt x="96" y="89"/>
                    </a:moveTo>
                    <a:cubicBezTo>
                      <a:pt x="96" y="82"/>
                      <a:pt x="96" y="82"/>
                      <a:pt x="96" y="82"/>
                    </a:cubicBezTo>
                    <a:cubicBezTo>
                      <a:pt x="103" y="82"/>
                      <a:pt x="103" y="82"/>
                      <a:pt x="103" y="82"/>
                    </a:cubicBezTo>
                    <a:cubicBezTo>
                      <a:pt x="103" y="89"/>
                      <a:pt x="103" y="89"/>
                      <a:pt x="103" y="89"/>
                    </a:cubicBezTo>
                    <a:cubicBezTo>
                      <a:pt x="96" y="89"/>
                      <a:pt x="96" y="89"/>
                      <a:pt x="96" y="89"/>
                    </a:cubicBezTo>
                    <a:moveTo>
                      <a:pt x="111" y="89"/>
                    </a:moveTo>
                    <a:cubicBezTo>
                      <a:pt x="111" y="82"/>
                      <a:pt x="111" y="82"/>
                      <a:pt x="111" y="82"/>
                    </a:cubicBezTo>
                    <a:cubicBezTo>
                      <a:pt x="118" y="82"/>
                      <a:pt x="118" y="82"/>
                      <a:pt x="118" y="82"/>
                    </a:cubicBezTo>
                    <a:cubicBezTo>
                      <a:pt x="118" y="89"/>
                      <a:pt x="118" y="89"/>
                      <a:pt x="118" y="89"/>
                    </a:cubicBezTo>
                    <a:cubicBezTo>
                      <a:pt x="111" y="89"/>
                      <a:pt x="111" y="89"/>
                      <a:pt x="111" y="89"/>
                    </a:cubicBezTo>
                    <a:moveTo>
                      <a:pt x="126" y="89"/>
                    </a:moveTo>
                    <a:cubicBezTo>
                      <a:pt x="126" y="82"/>
                      <a:pt x="126" y="82"/>
                      <a:pt x="126" y="82"/>
                    </a:cubicBezTo>
                    <a:cubicBezTo>
                      <a:pt x="133" y="82"/>
                      <a:pt x="133" y="82"/>
                      <a:pt x="133" y="82"/>
                    </a:cubicBezTo>
                    <a:cubicBezTo>
                      <a:pt x="133" y="89"/>
                      <a:pt x="133" y="89"/>
                      <a:pt x="133" y="89"/>
                    </a:cubicBezTo>
                    <a:cubicBezTo>
                      <a:pt x="126" y="89"/>
                      <a:pt x="126" y="89"/>
                      <a:pt x="126" y="89"/>
                    </a:cubicBezTo>
                    <a:moveTo>
                      <a:pt x="140" y="89"/>
                    </a:moveTo>
                    <a:cubicBezTo>
                      <a:pt x="140" y="82"/>
                      <a:pt x="140" y="82"/>
                      <a:pt x="140" y="82"/>
                    </a:cubicBezTo>
                    <a:cubicBezTo>
                      <a:pt x="147" y="82"/>
                      <a:pt x="147" y="82"/>
                      <a:pt x="147" y="82"/>
                    </a:cubicBezTo>
                    <a:cubicBezTo>
                      <a:pt x="147" y="89"/>
                      <a:pt x="147" y="89"/>
                      <a:pt x="147" y="89"/>
                    </a:cubicBezTo>
                    <a:cubicBezTo>
                      <a:pt x="140" y="89"/>
                      <a:pt x="140" y="89"/>
                      <a:pt x="140" y="89"/>
                    </a:cubicBezTo>
                    <a:moveTo>
                      <a:pt x="155" y="89"/>
                    </a:moveTo>
                    <a:cubicBezTo>
                      <a:pt x="155" y="82"/>
                      <a:pt x="155" y="82"/>
                      <a:pt x="155" y="82"/>
                    </a:cubicBezTo>
                    <a:cubicBezTo>
                      <a:pt x="162" y="82"/>
                      <a:pt x="162" y="82"/>
                      <a:pt x="162" y="82"/>
                    </a:cubicBezTo>
                    <a:cubicBezTo>
                      <a:pt x="162" y="89"/>
                      <a:pt x="162" y="89"/>
                      <a:pt x="162" y="89"/>
                    </a:cubicBezTo>
                    <a:cubicBezTo>
                      <a:pt x="155" y="89"/>
                      <a:pt x="155" y="89"/>
                      <a:pt x="155" y="89"/>
                    </a:cubicBezTo>
                    <a:moveTo>
                      <a:pt x="170" y="89"/>
                    </a:moveTo>
                    <a:cubicBezTo>
                      <a:pt x="170" y="82"/>
                      <a:pt x="170" y="82"/>
                      <a:pt x="170" y="82"/>
                    </a:cubicBezTo>
                    <a:cubicBezTo>
                      <a:pt x="177" y="82"/>
                      <a:pt x="177" y="82"/>
                      <a:pt x="177" y="82"/>
                    </a:cubicBezTo>
                    <a:cubicBezTo>
                      <a:pt x="177" y="89"/>
                      <a:pt x="177" y="89"/>
                      <a:pt x="177" y="89"/>
                    </a:cubicBezTo>
                    <a:cubicBezTo>
                      <a:pt x="170" y="89"/>
                      <a:pt x="170" y="89"/>
                      <a:pt x="170" y="89"/>
                    </a:cubicBezTo>
                    <a:moveTo>
                      <a:pt x="185" y="89"/>
                    </a:moveTo>
                    <a:cubicBezTo>
                      <a:pt x="185" y="82"/>
                      <a:pt x="185" y="82"/>
                      <a:pt x="185" y="82"/>
                    </a:cubicBezTo>
                    <a:cubicBezTo>
                      <a:pt x="192" y="82"/>
                      <a:pt x="192" y="82"/>
                      <a:pt x="192" y="82"/>
                    </a:cubicBezTo>
                    <a:cubicBezTo>
                      <a:pt x="192" y="89"/>
                      <a:pt x="192" y="89"/>
                      <a:pt x="192" y="89"/>
                    </a:cubicBezTo>
                    <a:cubicBezTo>
                      <a:pt x="185" y="89"/>
                      <a:pt x="185" y="89"/>
                      <a:pt x="185" y="89"/>
                    </a:cubicBezTo>
                    <a:moveTo>
                      <a:pt x="199" y="89"/>
                    </a:moveTo>
                    <a:cubicBezTo>
                      <a:pt x="199" y="82"/>
                      <a:pt x="199" y="82"/>
                      <a:pt x="199" y="82"/>
                    </a:cubicBezTo>
                    <a:cubicBezTo>
                      <a:pt x="206" y="82"/>
                      <a:pt x="206" y="82"/>
                      <a:pt x="206" y="82"/>
                    </a:cubicBezTo>
                    <a:cubicBezTo>
                      <a:pt x="206" y="89"/>
                      <a:pt x="206" y="89"/>
                      <a:pt x="206" y="89"/>
                    </a:cubicBezTo>
                    <a:cubicBezTo>
                      <a:pt x="199" y="89"/>
                      <a:pt x="199" y="89"/>
                      <a:pt x="199" y="89"/>
                    </a:cubicBezTo>
                    <a:moveTo>
                      <a:pt x="214" y="89"/>
                    </a:moveTo>
                    <a:cubicBezTo>
                      <a:pt x="214" y="82"/>
                      <a:pt x="214" y="82"/>
                      <a:pt x="214" y="82"/>
                    </a:cubicBezTo>
                    <a:cubicBezTo>
                      <a:pt x="221" y="82"/>
                      <a:pt x="221" y="82"/>
                      <a:pt x="221" y="82"/>
                    </a:cubicBezTo>
                    <a:cubicBezTo>
                      <a:pt x="221" y="89"/>
                      <a:pt x="221" y="89"/>
                      <a:pt x="221" y="89"/>
                    </a:cubicBezTo>
                    <a:cubicBezTo>
                      <a:pt x="214" y="89"/>
                      <a:pt x="214" y="89"/>
                      <a:pt x="214" y="89"/>
                    </a:cubicBezTo>
                    <a:moveTo>
                      <a:pt x="229" y="89"/>
                    </a:moveTo>
                    <a:cubicBezTo>
                      <a:pt x="229" y="82"/>
                      <a:pt x="229" y="82"/>
                      <a:pt x="229" y="82"/>
                    </a:cubicBezTo>
                    <a:cubicBezTo>
                      <a:pt x="236" y="82"/>
                      <a:pt x="236" y="82"/>
                      <a:pt x="236" y="82"/>
                    </a:cubicBezTo>
                    <a:cubicBezTo>
                      <a:pt x="236" y="89"/>
                      <a:pt x="236" y="89"/>
                      <a:pt x="236" y="89"/>
                    </a:cubicBezTo>
                    <a:cubicBezTo>
                      <a:pt x="229" y="89"/>
                      <a:pt x="229" y="89"/>
                      <a:pt x="229" y="89"/>
                    </a:cubicBezTo>
                    <a:moveTo>
                      <a:pt x="244" y="89"/>
                    </a:moveTo>
                    <a:cubicBezTo>
                      <a:pt x="244" y="82"/>
                      <a:pt x="244" y="82"/>
                      <a:pt x="244" y="82"/>
                    </a:cubicBezTo>
                    <a:cubicBezTo>
                      <a:pt x="251" y="82"/>
                      <a:pt x="251" y="82"/>
                      <a:pt x="251" y="82"/>
                    </a:cubicBezTo>
                    <a:cubicBezTo>
                      <a:pt x="251" y="89"/>
                      <a:pt x="251" y="89"/>
                      <a:pt x="251" y="89"/>
                    </a:cubicBezTo>
                    <a:cubicBezTo>
                      <a:pt x="244" y="89"/>
                      <a:pt x="244" y="89"/>
                      <a:pt x="244" y="89"/>
                    </a:cubicBezTo>
                    <a:moveTo>
                      <a:pt x="258" y="89"/>
                    </a:moveTo>
                    <a:cubicBezTo>
                      <a:pt x="258" y="82"/>
                      <a:pt x="258" y="82"/>
                      <a:pt x="258" y="82"/>
                    </a:cubicBezTo>
                    <a:cubicBezTo>
                      <a:pt x="265" y="82"/>
                      <a:pt x="265" y="82"/>
                      <a:pt x="265" y="82"/>
                    </a:cubicBezTo>
                    <a:cubicBezTo>
                      <a:pt x="265" y="89"/>
                      <a:pt x="265" y="89"/>
                      <a:pt x="265" y="89"/>
                    </a:cubicBezTo>
                    <a:cubicBezTo>
                      <a:pt x="258" y="89"/>
                      <a:pt x="258" y="89"/>
                      <a:pt x="258" y="89"/>
                    </a:cubicBezTo>
                    <a:moveTo>
                      <a:pt x="273" y="89"/>
                    </a:moveTo>
                    <a:cubicBezTo>
                      <a:pt x="273" y="82"/>
                      <a:pt x="273" y="82"/>
                      <a:pt x="273" y="82"/>
                    </a:cubicBezTo>
                    <a:cubicBezTo>
                      <a:pt x="280" y="82"/>
                      <a:pt x="280" y="82"/>
                      <a:pt x="280" y="82"/>
                    </a:cubicBezTo>
                    <a:cubicBezTo>
                      <a:pt x="280" y="89"/>
                      <a:pt x="280" y="89"/>
                      <a:pt x="280" y="89"/>
                    </a:cubicBezTo>
                    <a:cubicBezTo>
                      <a:pt x="273" y="89"/>
                      <a:pt x="273" y="89"/>
                      <a:pt x="273" y="89"/>
                    </a:cubicBezTo>
                    <a:moveTo>
                      <a:pt x="288" y="89"/>
                    </a:moveTo>
                    <a:cubicBezTo>
                      <a:pt x="288" y="82"/>
                      <a:pt x="288" y="82"/>
                      <a:pt x="288" y="82"/>
                    </a:cubicBezTo>
                    <a:cubicBezTo>
                      <a:pt x="295" y="82"/>
                      <a:pt x="295" y="82"/>
                      <a:pt x="295" y="82"/>
                    </a:cubicBezTo>
                    <a:cubicBezTo>
                      <a:pt x="295" y="89"/>
                      <a:pt x="295" y="89"/>
                      <a:pt x="295" y="89"/>
                    </a:cubicBezTo>
                    <a:cubicBezTo>
                      <a:pt x="288" y="89"/>
                      <a:pt x="288" y="89"/>
                      <a:pt x="288" y="89"/>
                    </a:cubicBezTo>
                    <a:moveTo>
                      <a:pt x="303" y="89"/>
                    </a:moveTo>
                    <a:cubicBezTo>
                      <a:pt x="303" y="82"/>
                      <a:pt x="303" y="82"/>
                      <a:pt x="303" y="82"/>
                    </a:cubicBezTo>
                    <a:cubicBezTo>
                      <a:pt x="310" y="82"/>
                      <a:pt x="310" y="82"/>
                      <a:pt x="310" y="82"/>
                    </a:cubicBezTo>
                    <a:cubicBezTo>
                      <a:pt x="310" y="89"/>
                      <a:pt x="310" y="89"/>
                      <a:pt x="310" y="89"/>
                    </a:cubicBezTo>
                    <a:cubicBezTo>
                      <a:pt x="303" y="89"/>
                      <a:pt x="303" y="89"/>
                      <a:pt x="303" y="89"/>
                    </a:cubicBezTo>
                    <a:moveTo>
                      <a:pt x="317" y="89"/>
                    </a:moveTo>
                    <a:cubicBezTo>
                      <a:pt x="317" y="82"/>
                      <a:pt x="317" y="82"/>
                      <a:pt x="317" y="82"/>
                    </a:cubicBezTo>
                    <a:cubicBezTo>
                      <a:pt x="324" y="82"/>
                      <a:pt x="324" y="82"/>
                      <a:pt x="324" y="82"/>
                    </a:cubicBezTo>
                    <a:cubicBezTo>
                      <a:pt x="324" y="89"/>
                      <a:pt x="324" y="89"/>
                      <a:pt x="324" y="89"/>
                    </a:cubicBezTo>
                    <a:cubicBezTo>
                      <a:pt x="317" y="89"/>
                      <a:pt x="317" y="89"/>
                      <a:pt x="317" y="89"/>
                    </a:cubicBezTo>
                    <a:moveTo>
                      <a:pt x="332" y="89"/>
                    </a:moveTo>
                    <a:cubicBezTo>
                      <a:pt x="332" y="82"/>
                      <a:pt x="332" y="82"/>
                      <a:pt x="332" y="82"/>
                    </a:cubicBezTo>
                    <a:cubicBezTo>
                      <a:pt x="339" y="82"/>
                      <a:pt x="339" y="82"/>
                      <a:pt x="339" y="82"/>
                    </a:cubicBezTo>
                    <a:cubicBezTo>
                      <a:pt x="339" y="89"/>
                      <a:pt x="339" y="89"/>
                      <a:pt x="339" y="89"/>
                    </a:cubicBezTo>
                    <a:cubicBezTo>
                      <a:pt x="332" y="89"/>
                      <a:pt x="332" y="89"/>
                      <a:pt x="332" y="89"/>
                    </a:cubicBezTo>
                    <a:moveTo>
                      <a:pt x="347" y="89"/>
                    </a:moveTo>
                    <a:cubicBezTo>
                      <a:pt x="347" y="82"/>
                      <a:pt x="347" y="82"/>
                      <a:pt x="347" y="82"/>
                    </a:cubicBezTo>
                    <a:cubicBezTo>
                      <a:pt x="354" y="82"/>
                      <a:pt x="354" y="82"/>
                      <a:pt x="354" y="82"/>
                    </a:cubicBezTo>
                    <a:cubicBezTo>
                      <a:pt x="354" y="89"/>
                      <a:pt x="354" y="89"/>
                      <a:pt x="354" y="89"/>
                    </a:cubicBezTo>
                    <a:cubicBezTo>
                      <a:pt x="347" y="89"/>
                      <a:pt x="347" y="89"/>
                      <a:pt x="347" y="89"/>
                    </a:cubicBezTo>
                    <a:moveTo>
                      <a:pt x="52" y="74"/>
                    </a:moveTo>
                    <a:cubicBezTo>
                      <a:pt x="52" y="67"/>
                      <a:pt x="52" y="67"/>
                      <a:pt x="52" y="67"/>
                    </a:cubicBezTo>
                    <a:cubicBezTo>
                      <a:pt x="59" y="67"/>
                      <a:pt x="59" y="67"/>
                      <a:pt x="59" y="67"/>
                    </a:cubicBezTo>
                    <a:cubicBezTo>
                      <a:pt x="59" y="74"/>
                      <a:pt x="59" y="74"/>
                      <a:pt x="59" y="74"/>
                    </a:cubicBezTo>
                    <a:cubicBezTo>
                      <a:pt x="52" y="74"/>
                      <a:pt x="52" y="74"/>
                      <a:pt x="52" y="74"/>
                    </a:cubicBezTo>
                    <a:moveTo>
                      <a:pt x="67" y="74"/>
                    </a:moveTo>
                    <a:cubicBezTo>
                      <a:pt x="67" y="67"/>
                      <a:pt x="67" y="67"/>
                      <a:pt x="67" y="67"/>
                    </a:cubicBezTo>
                    <a:cubicBezTo>
                      <a:pt x="74" y="67"/>
                      <a:pt x="74" y="67"/>
                      <a:pt x="74" y="67"/>
                    </a:cubicBezTo>
                    <a:cubicBezTo>
                      <a:pt x="74" y="74"/>
                      <a:pt x="74" y="74"/>
                      <a:pt x="74" y="74"/>
                    </a:cubicBezTo>
                    <a:cubicBezTo>
                      <a:pt x="67" y="74"/>
                      <a:pt x="67" y="74"/>
                      <a:pt x="67" y="74"/>
                    </a:cubicBezTo>
                    <a:moveTo>
                      <a:pt x="81" y="74"/>
                    </a:moveTo>
                    <a:cubicBezTo>
                      <a:pt x="81" y="67"/>
                      <a:pt x="81" y="67"/>
                      <a:pt x="81" y="67"/>
                    </a:cubicBezTo>
                    <a:cubicBezTo>
                      <a:pt x="88" y="67"/>
                      <a:pt x="88" y="67"/>
                      <a:pt x="88" y="67"/>
                    </a:cubicBezTo>
                    <a:cubicBezTo>
                      <a:pt x="88" y="74"/>
                      <a:pt x="88" y="74"/>
                      <a:pt x="88" y="74"/>
                    </a:cubicBezTo>
                    <a:cubicBezTo>
                      <a:pt x="81" y="74"/>
                      <a:pt x="81" y="74"/>
                      <a:pt x="81" y="74"/>
                    </a:cubicBezTo>
                    <a:moveTo>
                      <a:pt x="96" y="74"/>
                    </a:moveTo>
                    <a:cubicBezTo>
                      <a:pt x="96" y="67"/>
                      <a:pt x="96" y="67"/>
                      <a:pt x="96" y="67"/>
                    </a:cubicBezTo>
                    <a:cubicBezTo>
                      <a:pt x="103" y="67"/>
                      <a:pt x="103" y="67"/>
                      <a:pt x="103" y="67"/>
                    </a:cubicBezTo>
                    <a:cubicBezTo>
                      <a:pt x="103" y="74"/>
                      <a:pt x="103" y="74"/>
                      <a:pt x="103" y="74"/>
                    </a:cubicBezTo>
                    <a:cubicBezTo>
                      <a:pt x="96" y="74"/>
                      <a:pt x="96" y="74"/>
                      <a:pt x="96" y="74"/>
                    </a:cubicBezTo>
                    <a:moveTo>
                      <a:pt x="111" y="74"/>
                    </a:moveTo>
                    <a:cubicBezTo>
                      <a:pt x="111" y="67"/>
                      <a:pt x="111" y="67"/>
                      <a:pt x="111" y="67"/>
                    </a:cubicBezTo>
                    <a:cubicBezTo>
                      <a:pt x="118" y="67"/>
                      <a:pt x="118" y="67"/>
                      <a:pt x="118" y="67"/>
                    </a:cubicBezTo>
                    <a:cubicBezTo>
                      <a:pt x="118" y="74"/>
                      <a:pt x="118" y="74"/>
                      <a:pt x="118" y="74"/>
                    </a:cubicBezTo>
                    <a:cubicBezTo>
                      <a:pt x="111" y="74"/>
                      <a:pt x="111" y="74"/>
                      <a:pt x="111" y="74"/>
                    </a:cubicBezTo>
                    <a:moveTo>
                      <a:pt x="126" y="74"/>
                    </a:moveTo>
                    <a:cubicBezTo>
                      <a:pt x="126" y="67"/>
                      <a:pt x="126" y="67"/>
                      <a:pt x="126" y="67"/>
                    </a:cubicBezTo>
                    <a:cubicBezTo>
                      <a:pt x="133" y="67"/>
                      <a:pt x="133" y="67"/>
                      <a:pt x="133" y="67"/>
                    </a:cubicBezTo>
                    <a:cubicBezTo>
                      <a:pt x="133" y="74"/>
                      <a:pt x="133" y="74"/>
                      <a:pt x="133" y="74"/>
                    </a:cubicBezTo>
                    <a:cubicBezTo>
                      <a:pt x="126" y="74"/>
                      <a:pt x="126" y="74"/>
                      <a:pt x="126" y="74"/>
                    </a:cubicBezTo>
                    <a:moveTo>
                      <a:pt x="140" y="74"/>
                    </a:moveTo>
                    <a:cubicBezTo>
                      <a:pt x="140" y="67"/>
                      <a:pt x="140" y="67"/>
                      <a:pt x="140" y="67"/>
                    </a:cubicBezTo>
                    <a:cubicBezTo>
                      <a:pt x="147" y="67"/>
                      <a:pt x="147" y="67"/>
                      <a:pt x="147" y="67"/>
                    </a:cubicBezTo>
                    <a:cubicBezTo>
                      <a:pt x="147" y="74"/>
                      <a:pt x="147" y="74"/>
                      <a:pt x="147" y="74"/>
                    </a:cubicBezTo>
                    <a:cubicBezTo>
                      <a:pt x="140" y="74"/>
                      <a:pt x="140" y="74"/>
                      <a:pt x="140" y="74"/>
                    </a:cubicBezTo>
                    <a:moveTo>
                      <a:pt x="155" y="74"/>
                    </a:moveTo>
                    <a:cubicBezTo>
                      <a:pt x="155" y="67"/>
                      <a:pt x="155" y="67"/>
                      <a:pt x="155" y="67"/>
                    </a:cubicBezTo>
                    <a:cubicBezTo>
                      <a:pt x="162" y="67"/>
                      <a:pt x="162" y="67"/>
                      <a:pt x="162" y="67"/>
                    </a:cubicBezTo>
                    <a:cubicBezTo>
                      <a:pt x="162" y="74"/>
                      <a:pt x="162" y="74"/>
                      <a:pt x="162" y="74"/>
                    </a:cubicBezTo>
                    <a:cubicBezTo>
                      <a:pt x="155" y="74"/>
                      <a:pt x="155" y="74"/>
                      <a:pt x="155" y="74"/>
                    </a:cubicBezTo>
                    <a:moveTo>
                      <a:pt x="170" y="74"/>
                    </a:moveTo>
                    <a:cubicBezTo>
                      <a:pt x="170" y="67"/>
                      <a:pt x="170" y="67"/>
                      <a:pt x="170" y="67"/>
                    </a:cubicBezTo>
                    <a:cubicBezTo>
                      <a:pt x="177" y="67"/>
                      <a:pt x="177" y="67"/>
                      <a:pt x="177" y="67"/>
                    </a:cubicBezTo>
                    <a:cubicBezTo>
                      <a:pt x="177" y="74"/>
                      <a:pt x="177" y="74"/>
                      <a:pt x="177" y="74"/>
                    </a:cubicBezTo>
                    <a:cubicBezTo>
                      <a:pt x="170" y="74"/>
                      <a:pt x="170" y="74"/>
                      <a:pt x="170" y="74"/>
                    </a:cubicBezTo>
                    <a:moveTo>
                      <a:pt x="185" y="74"/>
                    </a:moveTo>
                    <a:cubicBezTo>
                      <a:pt x="185" y="67"/>
                      <a:pt x="185" y="67"/>
                      <a:pt x="185" y="67"/>
                    </a:cubicBezTo>
                    <a:cubicBezTo>
                      <a:pt x="192" y="67"/>
                      <a:pt x="192" y="67"/>
                      <a:pt x="192" y="67"/>
                    </a:cubicBezTo>
                    <a:cubicBezTo>
                      <a:pt x="192" y="74"/>
                      <a:pt x="192" y="74"/>
                      <a:pt x="192" y="74"/>
                    </a:cubicBezTo>
                    <a:cubicBezTo>
                      <a:pt x="185" y="74"/>
                      <a:pt x="185" y="74"/>
                      <a:pt x="185" y="74"/>
                    </a:cubicBezTo>
                    <a:moveTo>
                      <a:pt x="199" y="74"/>
                    </a:moveTo>
                    <a:cubicBezTo>
                      <a:pt x="199" y="67"/>
                      <a:pt x="199" y="67"/>
                      <a:pt x="199" y="67"/>
                    </a:cubicBezTo>
                    <a:cubicBezTo>
                      <a:pt x="206" y="67"/>
                      <a:pt x="206" y="67"/>
                      <a:pt x="206" y="67"/>
                    </a:cubicBezTo>
                    <a:cubicBezTo>
                      <a:pt x="206" y="74"/>
                      <a:pt x="206" y="74"/>
                      <a:pt x="206" y="74"/>
                    </a:cubicBezTo>
                    <a:cubicBezTo>
                      <a:pt x="199" y="74"/>
                      <a:pt x="199" y="74"/>
                      <a:pt x="199" y="74"/>
                    </a:cubicBezTo>
                    <a:moveTo>
                      <a:pt x="214" y="74"/>
                    </a:moveTo>
                    <a:cubicBezTo>
                      <a:pt x="214" y="67"/>
                      <a:pt x="214" y="67"/>
                      <a:pt x="214" y="67"/>
                    </a:cubicBezTo>
                    <a:cubicBezTo>
                      <a:pt x="221" y="67"/>
                      <a:pt x="221" y="67"/>
                      <a:pt x="221" y="67"/>
                    </a:cubicBezTo>
                    <a:cubicBezTo>
                      <a:pt x="221" y="74"/>
                      <a:pt x="221" y="74"/>
                      <a:pt x="221" y="74"/>
                    </a:cubicBezTo>
                    <a:cubicBezTo>
                      <a:pt x="214" y="74"/>
                      <a:pt x="214" y="74"/>
                      <a:pt x="214" y="74"/>
                    </a:cubicBezTo>
                    <a:moveTo>
                      <a:pt x="229" y="74"/>
                    </a:moveTo>
                    <a:cubicBezTo>
                      <a:pt x="229" y="67"/>
                      <a:pt x="229" y="67"/>
                      <a:pt x="229" y="67"/>
                    </a:cubicBezTo>
                    <a:cubicBezTo>
                      <a:pt x="236" y="67"/>
                      <a:pt x="236" y="67"/>
                      <a:pt x="236" y="67"/>
                    </a:cubicBezTo>
                    <a:cubicBezTo>
                      <a:pt x="236" y="74"/>
                      <a:pt x="236" y="74"/>
                      <a:pt x="236" y="74"/>
                    </a:cubicBezTo>
                    <a:cubicBezTo>
                      <a:pt x="229" y="74"/>
                      <a:pt x="229" y="74"/>
                      <a:pt x="229" y="74"/>
                    </a:cubicBezTo>
                    <a:moveTo>
                      <a:pt x="244" y="74"/>
                    </a:moveTo>
                    <a:cubicBezTo>
                      <a:pt x="244" y="67"/>
                      <a:pt x="244" y="67"/>
                      <a:pt x="244" y="67"/>
                    </a:cubicBezTo>
                    <a:cubicBezTo>
                      <a:pt x="251" y="67"/>
                      <a:pt x="251" y="67"/>
                      <a:pt x="251" y="67"/>
                    </a:cubicBezTo>
                    <a:cubicBezTo>
                      <a:pt x="251" y="74"/>
                      <a:pt x="251" y="74"/>
                      <a:pt x="251" y="74"/>
                    </a:cubicBezTo>
                    <a:cubicBezTo>
                      <a:pt x="244" y="74"/>
                      <a:pt x="244" y="74"/>
                      <a:pt x="244" y="74"/>
                    </a:cubicBezTo>
                    <a:moveTo>
                      <a:pt x="258" y="74"/>
                    </a:moveTo>
                    <a:cubicBezTo>
                      <a:pt x="258" y="67"/>
                      <a:pt x="258" y="67"/>
                      <a:pt x="258" y="67"/>
                    </a:cubicBezTo>
                    <a:cubicBezTo>
                      <a:pt x="265" y="67"/>
                      <a:pt x="265" y="67"/>
                      <a:pt x="265" y="67"/>
                    </a:cubicBezTo>
                    <a:cubicBezTo>
                      <a:pt x="265" y="74"/>
                      <a:pt x="265" y="74"/>
                      <a:pt x="265" y="74"/>
                    </a:cubicBezTo>
                    <a:cubicBezTo>
                      <a:pt x="258" y="74"/>
                      <a:pt x="258" y="74"/>
                      <a:pt x="258" y="74"/>
                    </a:cubicBezTo>
                    <a:moveTo>
                      <a:pt x="273" y="74"/>
                    </a:moveTo>
                    <a:cubicBezTo>
                      <a:pt x="273" y="67"/>
                      <a:pt x="273" y="67"/>
                      <a:pt x="273" y="67"/>
                    </a:cubicBezTo>
                    <a:cubicBezTo>
                      <a:pt x="280" y="67"/>
                      <a:pt x="280" y="67"/>
                      <a:pt x="280" y="67"/>
                    </a:cubicBezTo>
                    <a:cubicBezTo>
                      <a:pt x="280" y="74"/>
                      <a:pt x="280" y="74"/>
                      <a:pt x="280" y="74"/>
                    </a:cubicBezTo>
                    <a:cubicBezTo>
                      <a:pt x="273" y="74"/>
                      <a:pt x="273" y="74"/>
                      <a:pt x="273" y="74"/>
                    </a:cubicBezTo>
                    <a:moveTo>
                      <a:pt x="288" y="74"/>
                    </a:moveTo>
                    <a:cubicBezTo>
                      <a:pt x="288" y="67"/>
                      <a:pt x="288" y="67"/>
                      <a:pt x="288" y="67"/>
                    </a:cubicBezTo>
                    <a:cubicBezTo>
                      <a:pt x="295" y="67"/>
                      <a:pt x="295" y="67"/>
                      <a:pt x="295" y="67"/>
                    </a:cubicBezTo>
                    <a:cubicBezTo>
                      <a:pt x="295" y="74"/>
                      <a:pt x="295" y="74"/>
                      <a:pt x="295" y="74"/>
                    </a:cubicBezTo>
                    <a:cubicBezTo>
                      <a:pt x="288" y="74"/>
                      <a:pt x="288" y="74"/>
                      <a:pt x="288" y="74"/>
                    </a:cubicBezTo>
                    <a:moveTo>
                      <a:pt x="303" y="74"/>
                    </a:moveTo>
                    <a:cubicBezTo>
                      <a:pt x="303" y="67"/>
                      <a:pt x="303" y="67"/>
                      <a:pt x="303" y="67"/>
                    </a:cubicBezTo>
                    <a:cubicBezTo>
                      <a:pt x="310" y="67"/>
                      <a:pt x="310" y="67"/>
                      <a:pt x="310" y="67"/>
                    </a:cubicBezTo>
                    <a:cubicBezTo>
                      <a:pt x="310" y="74"/>
                      <a:pt x="310" y="74"/>
                      <a:pt x="310" y="74"/>
                    </a:cubicBezTo>
                    <a:cubicBezTo>
                      <a:pt x="303" y="74"/>
                      <a:pt x="303" y="74"/>
                      <a:pt x="303" y="74"/>
                    </a:cubicBezTo>
                    <a:moveTo>
                      <a:pt x="317" y="74"/>
                    </a:moveTo>
                    <a:cubicBezTo>
                      <a:pt x="317" y="67"/>
                      <a:pt x="317" y="67"/>
                      <a:pt x="317" y="67"/>
                    </a:cubicBezTo>
                    <a:cubicBezTo>
                      <a:pt x="324" y="67"/>
                      <a:pt x="324" y="67"/>
                      <a:pt x="324" y="67"/>
                    </a:cubicBezTo>
                    <a:cubicBezTo>
                      <a:pt x="324" y="74"/>
                      <a:pt x="324" y="74"/>
                      <a:pt x="324" y="74"/>
                    </a:cubicBezTo>
                    <a:cubicBezTo>
                      <a:pt x="317" y="74"/>
                      <a:pt x="317" y="74"/>
                      <a:pt x="317" y="74"/>
                    </a:cubicBezTo>
                    <a:moveTo>
                      <a:pt x="332" y="74"/>
                    </a:moveTo>
                    <a:cubicBezTo>
                      <a:pt x="332" y="67"/>
                      <a:pt x="332" y="67"/>
                      <a:pt x="332" y="67"/>
                    </a:cubicBezTo>
                    <a:cubicBezTo>
                      <a:pt x="339" y="67"/>
                      <a:pt x="339" y="67"/>
                      <a:pt x="339" y="67"/>
                    </a:cubicBezTo>
                    <a:cubicBezTo>
                      <a:pt x="339" y="74"/>
                      <a:pt x="339" y="74"/>
                      <a:pt x="339" y="74"/>
                    </a:cubicBezTo>
                    <a:cubicBezTo>
                      <a:pt x="332" y="74"/>
                      <a:pt x="332" y="74"/>
                      <a:pt x="332" y="74"/>
                    </a:cubicBezTo>
                    <a:moveTo>
                      <a:pt x="67" y="59"/>
                    </a:moveTo>
                    <a:cubicBezTo>
                      <a:pt x="67" y="52"/>
                      <a:pt x="67" y="52"/>
                      <a:pt x="67" y="52"/>
                    </a:cubicBezTo>
                    <a:cubicBezTo>
                      <a:pt x="74" y="52"/>
                      <a:pt x="74" y="52"/>
                      <a:pt x="74" y="52"/>
                    </a:cubicBezTo>
                    <a:cubicBezTo>
                      <a:pt x="74" y="59"/>
                      <a:pt x="74" y="59"/>
                      <a:pt x="74" y="59"/>
                    </a:cubicBezTo>
                    <a:cubicBezTo>
                      <a:pt x="67" y="59"/>
                      <a:pt x="67" y="59"/>
                      <a:pt x="67" y="59"/>
                    </a:cubicBezTo>
                    <a:moveTo>
                      <a:pt x="81" y="59"/>
                    </a:moveTo>
                    <a:cubicBezTo>
                      <a:pt x="81" y="52"/>
                      <a:pt x="81" y="52"/>
                      <a:pt x="81" y="52"/>
                    </a:cubicBezTo>
                    <a:cubicBezTo>
                      <a:pt x="88" y="52"/>
                      <a:pt x="88" y="52"/>
                      <a:pt x="88" y="52"/>
                    </a:cubicBezTo>
                    <a:cubicBezTo>
                      <a:pt x="88" y="59"/>
                      <a:pt x="88" y="59"/>
                      <a:pt x="88" y="59"/>
                    </a:cubicBezTo>
                    <a:cubicBezTo>
                      <a:pt x="81" y="59"/>
                      <a:pt x="81" y="59"/>
                      <a:pt x="81" y="59"/>
                    </a:cubicBezTo>
                    <a:moveTo>
                      <a:pt x="96" y="59"/>
                    </a:moveTo>
                    <a:cubicBezTo>
                      <a:pt x="96" y="52"/>
                      <a:pt x="96" y="52"/>
                      <a:pt x="96" y="52"/>
                    </a:cubicBezTo>
                    <a:cubicBezTo>
                      <a:pt x="103" y="52"/>
                      <a:pt x="103" y="52"/>
                      <a:pt x="103" y="52"/>
                    </a:cubicBezTo>
                    <a:cubicBezTo>
                      <a:pt x="103" y="59"/>
                      <a:pt x="103" y="59"/>
                      <a:pt x="103" y="59"/>
                    </a:cubicBezTo>
                    <a:cubicBezTo>
                      <a:pt x="96" y="59"/>
                      <a:pt x="96" y="59"/>
                      <a:pt x="96" y="59"/>
                    </a:cubicBezTo>
                    <a:moveTo>
                      <a:pt x="111" y="59"/>
                    </a:moveTo>
                    <a:cubicBezTo>
                      <a:pt x="111" y="52"/>
                      <a:pt x="111" y="52"/>
                      <a:pt x="111" y="52"/>
                    </a:cubicBezTo>
                    <a:cubicBezTo>
                      <a:pt x="118" y="52"/>
                      <a:pt x="118" y="52"/>
                      <a:pt x="118" y="52"/>
                    </a:cubicBezTo>
                    <a:cubicBezTo>
                      <a:pt x="118" y="59"/>
                      <a:pt x="118" y="59"/>
                      <a:pt x="118" y="59"/>
                    </a:cubicBezTo>
                    <a:cubicBezTo>
                      <a:pt x="111" y="59"/>
                      <a:pt x="111" y="59"/>
                      <a:pt x="111" y="59"/>
                    </a:cubicBezTo>
                    <a:moveTo>
                      <a:pt x="126" y="59"/>
                    </a:moveTo>
                    <a:cubicBezTo>
                      <a:pt x="126" y="52"/>
                      <a:pt x="126" y="52"/>
                      <a:pt x="126" y="52"/>
                    </a:cubicBezTo>
                    <a:cubicBezTo>
                      <a:pt x="133" y="52"/>
                      <a:pt x="133" y="52"/>
                      <a:pt x="133" y="52"/>
                    </a:cubicBezTo>
                    <a:cubicBezTo>
                      <a:pt x="133" y="59"/>
                      <a:pt x="133" y="59"/>
                      <a:pt x="133" y="59"/>
                    </a:cubicBezTo>
                    <a:cubicBezTo>
                      <a:pt x="126" y="59"/>
                      <a:pt x="126" y="59"/>
                      <a:pt x="126" y="59"/>
                    </a:cubicBezTo>
                    <a:moveTo>
                      <a:pt x="140" y="59"/>
                    </a:moveTo>
                    <a:cubicBezTo>
                      <a:pt x="140" y="52"/>
                      <a:pt x="140" y="52"/>
                      <a:pt x="140" y="52"/>
                    </a:cubicBezTo>
                    <a:cubicBezTo>
                      <a:pt x="147" y="52"/>
                      <a:pt x="147" y="52"/>
                      <a:pt x="147" y="52"/>
                    </a:cubicBezTo>
                    <a:cubicBezTo>
                      <a:pt x="147" y="59"/>
                      <a:pt x="147" y="59"/>
                      <a:pt x="147" y="59"/>
                    </a:cubicBezTo>
                    <a:cubicBezTo>
                      <a:pt x="140" y="59"/>
                      <a:pt x="140" y="59"/>
                      <a:pt x="140" y="59"/>
                    </a:cubicBezTo>
                    <a:moveTo>
                      <a:pt x="155" y="59"/>
                    </a:moveTo>
                    <a:cubicBezTo>
                      <a:pt x="155" y="52"/>
                      <a:pt x="155" y="52"/>
                      <a:pt x="155" y="52"/>
                    </a:cubicBezTo>
                    <a:cubicBezTo>
                      <a:pt x="162" y="52"/>
                      <a:pt x="162" y="52"/>
                      <a:pt x="162" y="52"/>
                    </a:cubicBezTo>
                    <a:cubicBezTo>
                      <a:pt x="162" y="59"/>
                      <a:pt x="162" y="59"/>
                      <a:pt x="162" y="59"/>
                    </a:cubicBezTo>
                    <a:cubicBezTo>
                      <a:pt x="155" y="59"/>
                      <a:pt x="155" y="59"/>
                      <a:pt x="155" y="59"/>
                    </a:cubicBezTo>
                    <a:moveTo>
                      <a:pt x="170" y="59"/>
                    </a:moveTo>
                    <a:cubicBezTo>
                      <a:pt x="170" y="52"/>
                      <a:pt x="170" y="52"/>
                      <a:pt x="170" y="52"/>
                    </a:cubicBezTo>
                    <a:cubicBezTo>
                      <a:pt x="177" y="52"/>
                      <a:pt x="177" y="52"/>
                      <a:pt x="177" y="52"/>
                    </a:cubicBezTo>
                    <a:cubicBezTo>
                      <a:pt x="177" y="59"/>
                      <a:pt x="177" y="59"/>
                      <a:pt x="177" y="59"/>
                    </a:cubicBezTo>
                    <a:cubicBezTo>
                      <a:pt x="170" y="59"/>
                      <a:pt x="170" y="59"/>
                      <a:pt x="170" y="59"/>
                    </a:cubicBezTo>
                    <a:moveTo>
                      <a:pt x="185" y="59"/>
                    </a:moveTo>
                    <a:cubicBezTo>
                      <a:pt x="185" y="52"/>
                      <a:pt x="185" y="52"/>
                      <a:pt x="185" y="52"/>
                    </a:cubicBezTo>
                    <a:cubicBezTo>
                      <a:pt x="192" y="52"/>
                      <a:pt x="192" y="52"/>
                      <a:pt x="192" y="52"/>
                    </a:cubicBezTo>
                    <a:cubicBezTo>
                      <a:pt x="192" y="59"/>
                      <a:pt x="192" y="59"/>
                      <a:pt x="192" y="59"/>
                    </a:cubicBezTo>
                    <a:cubicBezTo>
                      <a:pt x="185" y="59"/>
                      <a:pt x="185" y="59"/>
                      <a:pt x="185" y="59"/>
                    </a:cubicBezTo>
                    <a:moveTo>
                      <a:pt x="199" y="59"/>
                    </a:moveTo>
                    <a:cubicBezTo>
                      <a:pt x="199" y="52"/>
                      <a:pt x="199" y="52"/>
                      <a:pt x="199" y="52"/>
                    </a:cubicBezTo>
                    <a:cubicBezTo>
                      <a:pt x="206" y="52"/>
                      <a:pt x="206" y="52"/>
                      <a:pt x="206" y="52"/>
                    </a:cubicBezTo>
                    <a:cubicBezTo>
                      <a:pt x="206" y="59"/>
                      <a:pt x="206" y="59"/>
                      <a:pt x="206" y="59"/>
                    </a:cubicBezTo>
                    <a:cubicBezTo>
                      <a:pt x="199" y="59"/>
                      <a:pt x="199" y="59"/>
                      <a:pt x="199" y="59"/>
                    </a:cubicBezTo>
                    <a:moveTo>
                      <a:pt x="214" y="59"/>
                    </a:moveTo>
                    <a:cubicBezTo>
                      <a:pt x="214" y="52"/>
                      <a:pt x="214" y="52"/>
                      <a:pt x="214" y="52"/>
                    </a:cubicBezTo>
                    <a:cubicBezTo>
                      <a:pt x="221" y="52"/>
                      <a:pt x="221" y="52"/>
                      <a:pt x="221" y="52"/>
                    </a:cubicBezTo>
                    <a:cubicBezTo>
                      <a:pt x="221" y="59"/>
                      <a:pt x="221" y="59"/>
                      <a:pt x="221" y="59"/>
                    </a:cubicBezTo>
                    <a:cubicBezTo>
                      <a:pt x="214" y="59"/>
                      <a:pt x="214" y="59"/>
                      <a:pt x="214" y="59"/>
                    </a:cubicBezTo>
                    <a:moveTo>
                      <a:pt x="229" y="59"/>
                    </a:moveTo>
                    <a:cubicBezTo>
                      <a:pt x="229" y="52"/>
                      <a:pt x="229" y="52"/>
                      <a:pt x="229" y="52"/>
                    </a:cubicBezTo>
                    <a:cubicBezTo>
                      <a:pt x="236" y="52"/>
                      <a:pt x="236" y="52"/>
                      <a:pt x="236" y="52"/>
                    </a:cubicBezTo>
                    <a:cubicBezTo>
                      <a:pt x="236" y="59"/>
                      <a:pt x="236" y="59"/>
                      <a:pt x="236" y="59"/>
                    </a:cubicBezTo>
                    <a:cubicBezTo>
                      <a:pt x="229" y="59"/>
                      <a:pt x="229" y="59"/>
                      <a:pt x="229" y="59"/>
                    </a:cubicBezTo>
                    <a:moveTo>
                      <a:pt x="244" y="59"/>
                    </a:moveTo>
                    <a:cubicBezTo>
                      <a:pt x="244" y="52"/>
                      <a:pt x="244" y="52"/>
                      <a:pt x="244" y="52"/>
                    </a:cubicBezTo>
                    <a:cubicBezTo>
                      <a:pt x="251" y="52"/>
                      <a:pt x="251" y="52"/>
                      <a:pt x="251" y="52"/>
                    </a:cubicBezTo>
                    <a:cubicBezTo>
                      <a:pt x="251" y="59"/>
                      <a:pt x="251" y="59"/>
                      <a:pt x="251" y="59"/>
                    </a:cubicBezTo>
                    <a:cubicBezTo>
                      <a:pt x="244" y="59"/>
                      <a:pt x="244" y="59"/>
                      <a:pt x="244" y="59"/>
                    </a:cubicBezTo>
                    <a:moveTo>
                      <a:pt x="258" y="59"/>
                    </a:moveTo>
                    <a:cubicBezTo>
                      <a:pt x="258" y="52"/>
                      <a:pt x="258" y="52"/>
                      <a:pt x="258" y="52"/>
                    </a:cubicBezTo>
                    <a:cubicBezTo>
                      <a:pt x="265" y="52"/>
                      <a:pt x="265" y="52"/>
                      <a:pt x="265" y="52"/>
                    </a:cubicBezTo>
                    <a:cubicBezTo>
                      <a:pt x="265" y="59"/>
                      <a:pt x="265" y="59"/>
                      <a:pt x="265" y="59"/>
                    </a:cubicBezTo>
                    <a:cubicBezTo>
                      <a:pt x="258" y="59"/>
                      <a:pt x="258" y="59"/>
                      <a:pt x="258" y="59"/>
                    </a:cubicBezTo>
                    <a:moveTo>
                      <a:pt x="273" y="59"/>
                    </a:moveTo>
                    <a:cubicBezTo>
                      <a:pt x="273" y="52"/>
                      <a:pt x="273" y="52"/>
                      <a:pt x="273" y="52"/>
                    </a:cubicBezTo>
                    <a:cubicBezTo>
                      <a:pt x="280" y="52"/>
                      <a:pt x="280" y="52"/>
                      <a:pt x="280" y="52"/>
                    </a:cubicBezTo>
                    <a:cubicBezTo>
                      <a:pt x="280" y="59"/>
                      <a:pt x="280" y="59"/>
                      <a:pt x="280" y="59"/>
                    </a:cubicBezTo>
                    <a:cubicBezTo>
                      <a:pt x="273" y="59"/>
                      <a:pt x="273" y="59"/>
                      <a:pt x="273" y="59"/>
                    </a:cubicBezTo>
                    <a:moveTo>
                      <a:pt x="288" y="59"/>
                    </a:moveTo>
                    <a:cubicBezTo>
                      <a:pt x="288" y="52"/>
                      <a:pt x="288" y="52"/>
                      <a:pt x="288" y="52"/>
                    </a:cubicBezTo>
                    <a:cubicBezTo>
                      <a:pt x="295" y="52"/>
                      <a:pt x="295" y="52"/>
                      <a:pt x="295" y="52"/>
                    </a:cubicBezTo>
                    <a:cubicBezTo>
                      <a:pt x="295" y="59"/>
                      <a:pt x="295" y="59"/>
                      <a:pt x="295" y="59"/>
                    </a:cubicBezTo>
                    <a:cubicBezTo>
                      <a:pt x="288" y="59"/>
                      <a:pt x="288" y="59"/>
                      <a:pt x="288" y="59"/>
                    </a:cubicBezTo>
                    <a:moveTo>
                      <a:pt x="303" y="59"/>
                    </a:moveTo>
                    <a:cubicBezTo>
                      <a:pt x="303" y="52"/>
                      <a:pt x="303" y="52"/>
                      <a:pt x="303" y="52"/>
                    </a:cubicBezTo>
                    <a:cubicBezTo>
                      <a:pt x="310" y="52"/>
                      <a:pt x="310" y="52"/>
                      <a:pt x="310" y="52"/>
                    </a:cubicBezTo>
                    <a:cubicBezTo>
                      <a:pt x="310" y="59"/>
                      <a:pt x="310" y="59"/>
                      <a:pt x="310" y="59"/>
                    </a:cubicBezTo>
                    <a:cubicBezTo>
                      <a:pt x="303" y="59"/>
                      <a:pt x="303" y="59"/>
                      <a:pt x="303" y="59"/>
                    </a:cubicBezTo>
                    <a:moveTo>
                      <a:pt x="317" y="59"/>
                    </a:moveTo>
                    <a:cubicBezTo>
                      <a:pt x="317" y="52"/>
                      <a:pt x="317" y="52"/>
                      <a:pt x="317" y="52"/>
                    </a:cubicBezTo>
                    <a:cubicBezTo>
                      <a:pt x="324" y="52"/>
                      <a:pt x="324" y="52"/>
                      <a:pt x="324" y="52"/>
                    </a:cubicBezTo>
                    <a:cubicBezTo>
                      <a:pt x="324" y="59"/>
                      <a:pt x="324" y="59"/>
                      <a:pt x="324" y="59"/>
                    </a:cubicBezTo>
                    <a:cubicBezTo>
                      <a:pt x="317" y="59"/>
                      <a:pt x="317" y="59"/>
                      <a:pt x="317" y="59"/>
                    </a:cubicBezTo>
                    <a:moveTo>
                      <a:pt x="81" y="45"/>
                    </a:moveTo>
                    <a:cubicBezTo>
                      <a:pt x="81" y="38"/>
                      <a:pt x="81" y="38"/>
                      <a:pt x="81" y="38"/>
                    </a:cubicBezTo>
                    <a:cubicBezTo>
                      <a:pt x="88" y="38"/>
                      <a:pt x="88" y="38"/>
                      <a:pt x="88" y="38"/>
                    </a:cubicBezTo>
                    <a:cubicBezTo>
                      <a:pt x="88" y="45"/>
                      <a:pt x="88" y="45"/>
                      <a:pt x="88" y="45"/>
                    </a:cubicBezTo>
                    <a:cubicBezTo>
                      <a:pt x="81" y="45"/>
                      <a:pt x="81" y="45"/>
                      <a:pt x="81" y="45"/>
                    </a:cubicBezTo>
                    <a:moveTo>
                      <a:pt x="96" y="45"/>
                    </a:moveTo>
                    <a:cubicBezTo>
                      <a:pt x="96" y="38"/>
                      <a:pt x="96" y="38"/>
                      <a:pt x="96" y="38"/>
                    </a:cubicBezTo>
                    <a:cubicBezTo>
                      <a:pt x="103" y="38"/>
                      <a:pt x="103" y="38"/>
                      <a:pt x="103" y="38"/>
                    </a:cubicBezTo>
                    <a:cubicBezTo>
                      <a:pt x="103" y="45"/>
                      <a:pt x="103" y="45"/>
                      <a:pt x="103" y="45"/>
                    </a:cubicBezTo>
                    <a:cubicBezTo>
                      <a:pt x="96" y="45"/>
                      <a:pt x="96" y="45"/>
                      <a:pt x="96" y="45"/>
                    </a:cubicBezTo>
                    <a:moveTo>
                      <a:pt x="111" y="45"/>
                    </a:moveTo>
                    <a:cubicBezTo>
                      <a:pt x="111" y="38"/>
                      <a:pt x="111" y="38"/>
                      <a:pt x="111" y="38"/>
                    </a:cubicBezTo>
                    <a:cubicBezTo>
                      <a:pt x="118" y="38"/>
                      <a:pt x="118" y="38"/>
                      <a:pt x="118" y="38"/>
                    </a:cubicBezTo>
                    <a:cubicBezTo>
                      <a:pt x="118" y="45"/>
                      <a:pt x="118" y="45"/>
                      <a:pt x="118" y="45"/>
                    </a:cubicBezTo>
                    <a:cubicBezTo>
                      <a:pt x="111" y="45"/>
                      <a:pt x="111" y="45"/>
                      <a:pt x="111" y="45"/>
                    </a:cubicBezTo>
                    <a:moveTo>
                      <a:pt x="126" y="45"/>
                    </a:moveTo>
                    <a:cubicBezTo>
                      <a:pt x="126" y="38"/>
                      <a:pt x="126" y="38"/>
                      <a:pt x="126" y="38"/>
                    </a:cubicBezTo>
                    <a:cubicBezTo>
                      <a:pt x="133" y="38"/>
                      <a:pt x="133" y="38"/>
                      <a:pt x="133" y="38"/>
                    </a:cubicBezTo>
                    <a:cubicBezTo>
                      <a:pt x="133" y="45"/>
                      <a:pt x="133" y="45"/>
                      <a:pt x="133" y="45"/>
                    </a:cubicBezTo>
                    <a:cubicBezTo>
                      <a:pt x="126" y="45"/>
                      <a:pt x="126" y="45"/>
                      <a:pt x="126" y="45"/>
                    </a:cubicBezTo>
                    <a:moveTo>
                      <a:pt x="140" y="45"/>
                    </a:moveTo>
                    <a:cubicBezTo>
                      <a:pt x="140" y="38"/>
                      <a:pt x="140" y="38"/>
                      <a:pt x="140" y="38"/>
                    </a:cubicBezTo>
                    <a:cubicBezTo>
                      <a:pt x="147" y="38"/>
                      <a:pt x="147" y="38"/>
                      <a:pt x="147" y="38"/>
                    </a:cubicBezTo>
                    <a:cubicBezTo>
                      <a:pt x="147" y="45"/>
                      <a:pt x="147" y="45"/>
                      <a:pt x="147" y="45"/>
                    </a:cubicBezTo>
                    <a:cubicBezTo>
                      <a:pt x="140" y="45"/>
                      <a:pt x="140" y="45"/>
                      <a:pt x="140" y="45"/>
                    </a:cubicBezTo>
                    <a:moveTo>
                      <a:pt x="155" y="45"/>
                    </a:moveTo>
                    <a:cubicBezTo>
                      <a:pt x="155" y="38"/>
                      <a:pt x="155" y="38"/>
                      <a:pt x="155" y="38"/>
                    </a:cubicBezTo>
                    <a:cubicBezTo>
                      <a:pt x="162" y="38"/>
                      <a:pt x="162" y="38"/>
                      <a:pt x="162" y="38"/>
                    </a:cubicBezTo>
                    <a:cubicBezTo>
                      <a:pt x="162" y="45"/>
                      <a:pt x="162" y="45"/>
                      <a:pt x="162" y="45"/>
                    </a:cubicBezTo>
                    <a:cubicBezTo>
                      <a:pt x="155" y="45"/>
                      <a:pt x="155" y="45"/>
                      <a:pt x="155" y="45"/>
                    </a:cubicBezTo>
                    <a:moveTo>
                      <a:pt x="170" y="45"/>
                    </a:moveTo>
                    <a:cubicBezTo>
                      <a:pt x="170" y="38"/>
                      <a:pt x="170" y="38"/>
                      <a:pt x="170" y="38"/>
                    </a:cubicBezTo>
                    <a:cubicBezTo>
                      <a:pt x="177" y="38"/>
                      <a:pt x="177" y="38"/>
                      <a:pt x="177" y="38"/>
                    </a:cubicBezTo>
                    <a:cubicBezTo>
                      <a:pt x="177" y="45"/>
                      <a:pt x="177" y="45"/>
                      <a:pt x="177" y="45"/>
                    </a:cubicBezTo>
                    <a:cubicBezTo>
                      <a:pt x="170" y="45"/>
                      <a:pt x="170" y="45"/>
                      <a:pt x="170" y="45"/>
                    </a:cubicBezTo>
                    <a:moveTo>
                      <a:pt x="185" y="45"/>
                    </a:moveTo>
                    <a:cubicBezTo>
                      <a:pt x="185" y="38"/>
                      <a:pt x="185" y="38"/>
                      <a:pt x="185" y="38"/>
                    </a:cubicBezTo>
                    <a:cubicBezTo>
                      <a:pt x="192" y="38"/>
                      <a:pt x="192" y="38"/>
                      <a:pt x="192" y="38"/>
                    </a:cubicBezTo>
                    <a:cubicBezTo>
                      <a:pt x="192" y="45"/>
                      <a:pt x="192" y="45"/>
                      <a:pt x="192" y="45"/>
                    </a:cubicBezTo>
                    <a:cubicBezTo>
                      <a:pt x="185" y="45"/>
                      <a:pt x="185" y="45"/>
                      <a:pt x="185" y="45"/>
                    </a:cubicBezTo>
                    <a:moveTo>
                      <a:pt x="199" y="45"/>
                    </a:moveTo>
                    <a:cubicBezTo>
                      <a:pt x="199" y="38"/>
                      <a:pt x="199" y="38"/>
                      <a:pt x="199" y="38"/>
                    </a:cubicBezTo>
                    <a:cubicBezTo>
                      <a:pt x="206" y="38"/>
                      <a:pt x="206" y="38"/>
                      <a:pt x="206" y="38"/>
                    </a:cubicBezTo>
                    <a:cubicBezTo>
                      <a:pt x="206" y="45"/>
                      <a:pt x="206" y="45"/>
                      <a:pt x="206" y="45"/>
                    </a:cubicBezTo>
                    <a:cubicBezTo>
                      <a:pt x="199" y="45"/>
                      <a:pt x="199" y="45"/>
                      <a:pt x="199" y="45"/>
                    </a:cubicBezTo>
                    <a:moveTo>
                      <a:pt x="214" y="45"/>
                    </a:moveTo>
                    <a:cubicBezTo>
                      <a:pt x="214" y="38"/>
                      <a:pt x="214" y="38"/>
                      <a:pt x="214" y="38"/>
                    </a:cubicBezTo>
                    <a:cubicBezTo>
                      <a:pt x="221" y="38"/>
                      <a:pt x="221" y="38"/>
                      <a:pt x="221" y="38"/>
                    </a:cubicBezTo>
                    <a:cubicBezTo>
                      <a:pt x="221" y="45"/>
                      <a:pt x="221" y="45"/>
                      <a:pt x="221" y="45"/>
                    </a:cubicBezTo>
                    <a:cubicBezTo>
                      <a:pt x="214" y="45"/>
                      <a:pt x="214" y="45"/>
                      <a:pt x="214" y="45"/>
                    </a:cubicBezTo>
                    <a:moveTo>
                      <a:pt x="229" y="45"/>
                    </a:moveTo>
                    <a:cubicBezTo>
                      <a:pt x="229" y="38"/>
                      <a:pt x="229" y="38"/>
                      <a:pt x="229" y="38"/>
                    </a:cubicBezTo>
                    <a:cubicBezTo>
                      <a:pt x="236" y="38"/>
                      <a:pt x="236" y="38"/>
                      <a:pt x="236" y="38"/>
                    </a:cubicBezTo>
                    <a:cubicBezTo>
                      <a:pt x="236" y="45"/>
                      <a:pt x="236" y="45"/>
                      <a:pt x="236" y="45"/>
                    </a:cubicBezTo>
                    <a:cubicBezTo>
                      <a:pt x="229" y="45"/>
                      <a:pt x="229" y="45"/>
                      <a:pt x="229" y="45"/>
                    </a:cubicBezTo>
                    <a:moveTo>
                      <a:pt x="244" y="45"/>
                    </a:moveTo>
                    <a:cubicBezTo>
                      <a:pt x="244" y="38"/>
                      <a:pt x="244" y="38"/>
                      <a:pt x="244" y="38"/>
                    </a:cubicBezTo>
                    <a:cubicBezTo>
                      <a:pt x="251" y="38"/>
                      <a:pt x="251" y="38"/>
                      <a:pt x="251" y="38"/>
                    </a:cubicBezTo>
                    <a:cubicBezTo>
                      <a:pt x="251" y="45"/>
                      <a:pt x="251" y="45"/>
                      <a:pt x="251" y="45"/>
                    </a:cubicBezTo>
                    <a:cubicBezTo>
                      <a:pt x="244" y="45"/>
                      <a:pt x="244" y="45"/>
                      <a:pt x="244" y="45"/>
                    </a:cubicBezTo>
                    <a:moveTo>
                      <a:pt x="258" y="45"/>
                    </a:moveTo>
                    <a:cubicBezTo>
                      <a:pt x="258" y="38"/>
                      <a:pt x="258" y="38"/>
                      <a:pt x="258" y="38"/>
                    </a:cubicBezTo>
                    <a:cubicBezTo>
                      <a:pt x="265" y="38"/>
                      <a:pt x="265" y="38"/>
                      <a:pt x="265" y="38"/>
                    </a:cubicBezTo>
                    <a:cubicBezTo>
                      <a:pt x="265" y="45"/>
                      <a:pt x="265" y="45"/>
                      <a:pt x="265" y="45"/>
                    </a:cubicBezTo>
                    <a:cubicBezTo>
                      <a:pt x="258" y="45"/>
                      <a:pt x="258" y="45"/>
                      <a:pt x="258" y="45"/>
                    </a:cubicBezTo>
                    <a:moveTo>
                      <a:pt x="273" y="45"/>
                    </a:moveTo>
                    <a:cubicBezTo>
                      <a:pt x="273" y="38"/>
                      <a:pt x="273" y="38"/>
                      <a:pt x="273" y="38"/>
                    </a:cubicBezTo>
                    <a:cubicBezTo>
                      <a:pt x="280" y="38"/>
                      <a:pt x="280" y="38"/>
                      <a:pt x="280" y="38"/>
                    </a:cubicBezTo>
                    <a:cubicBezTo>
                      <a:pt x="280" y="45"/>
                      <a:pt x="280" y="45"/>
                      <a:pt x="280" y="45"/>
                    </a:cubicBezTo>
                    <a:cubicBezTo>
                      <a:pt x="273" y="45"/>
                      <a:pt x="273" y="45"/>
                      <a:pt x="273" y="45"/>
                    </a:cubicBezTo>
                    <a:moveTo>
                      <a:pt x="288" y="45"/>
                    </a:moveTo>
                    <a:cubicBezTo>
                      <a:pt x="288" y="38"/>
                      <a:pt x="288" y="38"/>
                      <a:pt x="288" y="38"/>
                    </a:cubicBezTo>
                    <a:cubicBezTo>
                      <a:pt x="295" y="38"/>
                      <a:pt x="295" y="38"/>
                      <a:pt x="295" y="38"/>
                    </a:cubicBezTo>
                    <a:cubicBezTo>
                      <a:pt x="295" y="45"/>
                      <a:pt x="295" y="45"/>
                      <a:pt x="295" y="45"/>
                    </a:cubicBezTo>
                    <a:cubicBezTo>
                      <a:pt x="288" y="45"/>
                      <a:pt x="288" y="45"/>
                      <a:pt x="288" y="45"/>
                    </a:cubicBezTo>
                    <a:moveTo>
                      <a:pt x="303" y="45"/>
                    </a:moveTo>
                    <a:cubicBezTo>
                      <a:pt x="303" y="38"/>
                      <a:pt x="303" y="38"/>
                      <a:pt x="303" y="38"/>
                    </a:cubicBezTo>
                    <a:cubicBezTo>
                      <a:pt x="310" y="38"/>
                      <a:pt x="310" y="38"/>
                      <a:pt x="310" y="38"/>
                    </a:cubicBezTo>
                    <a:cubicBezTo>
                      <a:pt x="310" y="45"/>
                      <a:pt x="310" y="45"/>
                      <a:pt x="310" y="45"/>
                    </a:cubicBezTo>
                    <a:cubicBezTo>
                      <a:pt x="303" y="45"/>
                      <a:pt x="303" y="45"/>
                      <a:pt x="303" y="45"/>
                    </a:cubicBezTo>
                    <a:moveTo>
                      <a:pt x="111" y="30"/>
                    </a:moveTo>
                    <a:cubicBezTo>
                      <a:pt x="111" y="23"/>
                      <a:pt x="111" y="23"/>
                      <a:pt x="111" y="23"/>
                    </a:cubicBezTo>
                    <a:cubicBezTo>
                      <a:pt x="118" y="23"/>
                      <a:pt x="118" y="23"/>
                      <a:pt x="118" y="23"/>
                    </a:cubicBezTo>
                    <a:cubicBezTo>
                      <a:pt x="118" y="30"/>
                      <a:pt x="118" y="30"/>
                      <a:pt x="118" y="30"/>
                    </a:cubicBezTo>
                    <a:cubicBezTo>
                      <a:pt x="111" y="30"/>
                      <a:pt x="111" y="30"/>
                      <a:pt x="111" y="30"/>
                    </a:cubicBezTo>
                    <a:moveTo>
                      <a:pt x="126" y="30"/>
                    </a:moveTo>
                    <a:cubicBezTo>
                      <a:pt x="126" y="23"/>
                      <a:pt x="126" y="23"/>
                      <a:pt x="126" y="23"/>
                    </a:cubicBezTo>
                    <a:cubicBezTo>
                      <a:pt x="133" y="23"/>
                      <a:pt x="133" y="23"/>
                      <a:pt x="133" y="23"/>
                    </a:cubicBezTo>
                    <a:cubicBezTo>
                      <a:pt x="133" y="30"/>
                      <a:pt x="133" y="30"/>
                      <a:pt x="133" y="30"/>
                    </a:cubicBezTo>
                    <a:cubicBezTo>
                      <a:pt x="126" y="30"/>
                      <a:pt x="126" y="30"/>
                      <a:pt x="126" y="30"/>
                    </a:cubicBezTo>
                    <a:moveTo>
                      <a:pt x="140" y="30"/>
                    </a:moveTo>
                    <a:cubicBezTo>
                      <a:pt x="140" y="23"/>
                      <a:pt x="140" y="23"/>
                      <a:pt x="140" y="23"/>
                    </a:cubicBezTo>
                    <a:cubicBezTo>
                      <a:pt x="147" y="23"/>
                      <a:pt x="147" y="23"/>
                      <a:pt x="147" y="23"/>
                    </a:cubicBezTo>
                    <a:cubicBezTo>
                      <a:pt x="147" y="30"/>
                      <a:pt x="147" y="30"/>
                      <a:pt x="147" y="30"/>
                    </a:cubicBezTo>
                    <a:cubicBezTo>
                      <a:pt x="140" y="30"/>
                      <a:pt x="140" y="30"/>
                      <a:pt x="140" y="30"/>
                    </a:cubicBezTo>
                    <a:moveTo>
                      <a:pt x="155" y="30"/>
                    </a:moveTo>
                    <a:cubicBezTo>
                      <a:pt x="155" y="23"/>
                      <a:pt x="155" y="23"/>
                      <a:pt x="155" y="23"/>
                    </a:cubicBezTo>
                    <a:cubicBezTo>
                      <a:pt x="162" y="23"/>
                      <a:pt x="162" y="23"/>
                      <a:pt x="162" y="23"/>
                    </a:cubicBezTo>
                    <a:cubicBezTo>
                      <a:pt x="162" y="30"/>
                      <a:pt x="162" y="30"/>
                      <a:pt x="162" y="30"/>
                    </a:cubicBezTo>
                    <a:cubicBezTo>
                      <a:pt x="155" y="30"/>
                      <a:pt x="155" y="30"/>
                      <a:pt x="155" y="30"/>
                    </a:cubicBezTo>
                    <a:moveTo>
                      <a:pt x="170" y="30"/>
                    </a:moveTo>
                    <a:cubicBezTo>
                      <a:pt x="170" y="23"/>
                      <a:pt x="170" y="23"/>
                      <a:pt x="170" y="23"/>
                    </a:cubicBezTo>
                    <a:cubicBezTo>
                      <a:pt x="177" y="23"/>
                      <a:pt x="177" y="23"/>
                      <a:pt x="177" y="23"/>
                    </a:cubicBezTo>
                    <a:cubicBezTo>
                      <a:pt x="177" y="30"/>
                      <a:pt x="177" y="30"/>
                      <a:pt x="177" y="30"/>
                    </a:cubicBezTo>
                    <a:cubicBezTo>
                      <a:pt x="170" y="30"/>
                      <a:pt x="170" y="30"/>
                      <a:pt x="170" y="30"/>
                    </a:cubicBezTo>
                    <a:moveTo>
                      <a:pt x="185" y="30"/>
                    </a:moveTo>
                    <a:cubicBezTo>
                      <a:pt x="185" y="23"/>
                      <a:pt x="185" y="23"/>
                      <a:pt x="185" y="23"/>
                    </a:cubicBezTo>
                    <a:cubicBezTo>
                      <a:pt x="192" y="23"/>
                      <a:pt x="192" y="23"/>
                      <a:pt x="192" y="23"/>
                    </a:cubicBezTo>
                    <a:cubicBezTo>
                      <a:pt x="192" y="30"/>
                      <a:pt x="192" y="30"/>
                      <a:pt x="192" y="30"/>
                    </a:cubicBezTo>
                    <a:cubicBezTo>
                      <a:pt x="185" y="30"/>
                      <a:pt x="185" y="30"/>
                      <a:pt x="185" y="30"/>
                    </a:cubicBezTo>
                    <a:moveTo>
                      <a:pt x="199" y="30"/>
                    </a:moveTo>
                    <a:cubicBezTo>
                      <a:pt x="199" y="23"/>
                      <a:pt x="199" y="23"/>
                      <a:pt x="199" y="23"/>
                    </a:cubicBezTo>
                    <a:cubicBezTo>
                      <a:pt x="206" y="23"/>
                      <a:pt x="206" y="23"/>
                      <a:pt x="206" y="23"/>
                    </a:cubicBezTo>
                    <a:cubicBezTo>
                      <a:pt x="206" y="30"/>
                      <a:pt x="206" y="30"/>
                      <a:pt x="206" y="30"/>
                    </a:cubicBezTo>
                    <a:cubicBezTo>
                      <a:pt x="199" y="30"/>
                      <a:pt x="199" y="30"/>
                      <a:pt x="199" y="30"/>
                    </a:cubicBezTo>
                    <a:moveTo>
                      <a:pt x="214" y="30"/>
                    </a:moveTo>
                    <a:cubicBezTo>
                      <a:pt x="214" y="23"/>
                      <a:pt x="214" y="23"/>
                      <a:pt x="214" y="23"/>
                    </a:cubicBezTo>
                    <a:cubicBezTo>
                      <a:pt x="221" y="23"/>
                      <a:pt x="221" y="23"/>
                      <a:pt x="221" y="23"/>
                    </a:cubicBezTo>
                    <a:cubicBezTo>
                      <a:pt x="221" y="30"/>
                      <a:pt x="221" y="30"/>
                      <a:pt x="221" y="30"/>
                    </a:cubicBezTo>
                    <a:cubicBezTo>
                      <a:pt x="214" y="30"/>
                      <a:pt x="214" y="30"/>
                      <a:pt x="214" y="30"/>
                    </a:cubicBezTo>
                    <a:moveTo>
                      <a:pt x="229" y="30"/>
                    </a:moveTo>
                    <a:cubicBezTo>
                      <a:pt x="229" y="23"/>
                      <a:pt x="229" y="23"/>
                      <a:pt x="229" y="23"/>
                    </a:cubicBezTo>
                    <a:cubicBezTo>
                      <a:pt x="236" y="23"/>
                      <a:pt x="236" y="23"/>
                      <a:pt x="236" y="23"/>
                    </a:cubicBezTo>
                    <a:cubicBezTo>
                      <a:pt x="236" y="30"/>
                      <a:pt x="236" y="30"/>
                      <a:pt x="236" y="30"/>
                    </a:cubicBezTo>
                    <a:cubicBezTo>
                      <a:pt x="229" y="30"/>
                      <a:pt x="229" y="30"/>
                      <a:pt x="229" y="30"/>
                    </a:cubicBezTo>
                    <a:moveTo>
                      <a:pt x="244" y="30"/>
                    </a:moveTo>
                    <a:cubicBezTo>
                      <a:pt x="244" y="23"/>
                      <a:pt x="244" y="23"/>
                      <a:pt x="244" y="23"/>
                    </a:cubicBezTo>
                    <a:cubicBezTo>
                      <a:pt x="251" y="23"/>
                      <a:pt x="251" y="23"/>
                      <a:pt x="251" y="23"/>
                    </a:cubicBezTo>
                    <a:cubicBezTo>
                      <a:pt x="251" y="30"/>
                      <a:pt x="251" y="30"/>
                      <a:pt x="251" y="30"/>
                    </a:cubicBezTo>
                    <a:cubicBezTo>
                      <a:pt x="244" y="30"/>
                      <a:pt x="244" y="30"/>
                      <a:pt x="244" y="30"/>
                    </a:cubicBezTo>
                    <a:moveTo>
                      <a:pt x="258" y="30"/>
                    </a:moveTo>
                    <a:cubicBezTo>
                      <a:pt x="258" y="23"/>
                      <a:pt x="258" y="23"/>
                      <a:pt x="258" y="23"/>
                    </a:cubicBezTo>
                    <a:cubicBezTo>
                      <a:pt x="265" y="23"/>
                      <a:pt x="265" y="23"/>
                      <a:pt x="265" y="23"/>
                    </a:cubicBezTo>
                    <a:cubicBezTo>
                      <a:pt x="265" y="30"/>
                      <a:pt x="265" y="30"/>
                      <a:pt x="265" y="30"/>
                    </a:cubicBezTo>
                    <a:cubicBezTo>
                      <a:pt x="258" y="30"/>
                      <a:pt x="258" y="30"/>
                      <a:pt x="258" y="30"/>
                    </a:cubicBezTo>
                    <a:moveTo>
                      <a:pt x="273" y="30"/>
                    </a:moveTo>
                    <a:cubicBezTo>
                      <a:pt x="273" y="23"/>
                      <a:pt x="273" y="23"/>
                      <a:pt x="273" y="23"/>
                    </a:cubicBezTo>
                    <a:cubicBezTo>
                      <a:pt x="280" y="23"/>
                      <a:pt x="280" y="23"/>
                      <a:pt x="280" y="23"/>
                    </a:cubicBezTo>
                    <a:cubicBezTo>
                      <a:pt x="280" y="30"/>
                      <a:pt x="280" y="30"/>
                      <a:pt x="280" y="30"/>
                    </a:cubicBezTo>
                    <a:cubicBezTo>
                      <a:pt x="273" y="30"/>
                      <a:pt x="273" y="30"/>
                      <a:pt x="273" y="30"/>
                    </a:cubicBezTo>
                    <a:moveTo>
                      <a:pt x="155" y="15"/>
                    </a:moveTo>
                    <a:cubicBezTo>
                      <a:pt x="155" y="8"/>
                      <a:pt x="155" y="8"/>
                      <a:pt x="155" y="8"/>
                    </a:cubicBezTo>
                    <a:cubicBezTo>
                      <a:pt x="162" y="8"/>
                      <a:pt x="162" y="8"/>
                      <a:pt x="162" y="8"/>
                    </a:cubicBezTo>
                    <a:cubicBezTo>
                      <a:pt x="162" y="15"/>
                      <a:pt x="162" y="15"/>
                      <a:pt x="162" y="15"/>
                    </a:cubicBezTo>
                    <a:cubicBezTo>
                      <a:pt x="155" y="15"/>
                      <a:pt x="155" y="15"/>
                      <a:pt x="155" y="15"/>
                    </a:cubicBezTo>
                    <a:moveTo>
                      <a:pt x="170" y="15"/>
                    </a:moveTo>
                    <a:cubicBezTo>
                      <a:pt x="170" y="8"/>
                      <a:pt x="170" y="8"/>
                      <a:pt x="170" y="8"/>
                    </a:cubicBezTo>
                    <a:cubicBezTo>
                      <a:pt x="177" y="8"/>
                      <a:pt x="177" y="8"/>
                      <a:pt x="177" y="8"/>
                    </a:cubicBezTo>
                    <a:cubicBezTo>
                      <a:pt x="177" y="15"/>
                      <a:pt x="177" y="15"/>
                      <a:pt x="177" y="15"/>
                    </a:cubicBezTo>
                    <a:cubicBezTo>
                      <a:pt x="170" y="15"/>
                      <a:pt x="170" y="15"/>
                      <a:pt x="170" y="15"/>
                    </a:cubicBezTo>
                    <a:moveTo>
                      <a:pt x="185" y="15"/>
                    </a:moveTo>
                    <a:cubicBezTo>
                      <a:pt x="185" y="8"/>
                      <a:pt x="185" y="8"/>
                      <a:pt x="185" y="8"/>
                    </a:cubicBezTo>
                    <a:cubicBezTo>
                      <a:pt x="192" y="8"/>
                      <a:pt x="192" y="8"/>
                      <a:pt x="192" y="8"/>
                    </a:cubicBezTo>
                    <a:cubicBezTo>
                      <a:pt x="192" y="15"/>
                      <a:pt x="192" y="15"/>
                      <a:pt x="192" y="15"/>
                    </a:cubicBezTo>
                    <a:cubicBezTo>
                      <a:pt x="185" y="15"/>
                      <a:pt x="185" y="15"/>
                      <a:pt x="185" y="15"/>
                    </a:cubicBezTo>
                    <a:moveTo>
                      <a:pt x="199" y="15"/>
                    </a:moveTo>
                    <a:cubicBezTo>
                      <a:pt x="199" y="8"/>
                      <a:pt x="199" y="8"/>
                      <a:pt x="199" y="8"/>
                    </a:cubicBezTo>
                    <a:cubicBezTo>
                      <a:pt x="206" y="8"/>
                      <a:pt x="206" y="8"/>
                      <a:pt x="206" y="8"/>
                    </a:cubicBezTo>
                    <a:cubicBezTo>
                      <a:pt x="206" y="15"/>
                      <a:pt x="206" y="15"/>
                      <a:pt x="206" y="15"/>
                    </a:cubicBezTo>
                    <a:cubicBezTo>
                      <a:pt x="199" y="15"/>
                      <a:pt x="199" y="15"/>
                      <a:pt x="199" y="15"/>
                    </a:cubicBezTo>
                    <a:moveTo>
                      <a:pt x="214" y="15"/>
                    </a:moveTo>
                    <a:cubicBezTo>
                      <a:pt x="214" y="8"/>
                      <a:pt x="214" y="8"/>
                      <a:pt x="214" y="8"/>
                    </a:cubicBezTo>
                    <a:cubicBezTo>
                      <a:pt x="221" y="8"/>
                      <a:pt x="221" y="8"/>
                      <a:pt x="221" y="8"/>
                    </a:cubicBezTo>
                    <a:cubicBezTo>
                      <a:pt x="221" y="15"/>
                      <a:pt x="221" y="15"/>
                      <a:pt x="221" y="15"/>
                    </a:cubicBezTo>
                    <a:cubicBezTo>
                      <a:pt x="214" y="15"/>
                      <a:pt x="214" y="15"/>
                      <a:pt x="214" y="15"/>
                    </a:cubicBezTo>
                    <a:moveTo>
                      <a:pt x="229" y="15"/>
                    </a:moveTo>
                    <a:cubicBezTo>
                      <a:pt x="229" y="8"/>
                      <a:pt x="229" y="8"/>
                      <a:pt x="229" y="8"/>
                    </a:cubicBezTo>
                    <a:cubicBezTo>
                      <a:pt x="236" y="8"/>
                      <a:pt x="236" y="8"/>
                      <a:pt x="236" y="8"/>
                    </a:cubicBezTo>
                    <a:cubicBezTo>
                      <a:pt x="236" y="15"/>
                      <a:pt x="236" y="15"/>
                      <a:pt x="236" y="15"/>
                    </a:cubicBezTo>
                    <a:cubicBezTo>
                      <a:pt x="229" y="15"/>
                      <a:pt x="229" y="15"/>
                      <a:pt x="229" y="15"/>
                    </a:cubicBezTo>
                    <a:moveTo>
                      <a:pt x="196" y="0"/>
                    </a:moveTo>
                    <a:cubicBezTo>
                      <a:pt x="177" y="0"/>
                      <a:pt x="158" y="3"/>
                      <a:pt x="141" y="8"/>
                    </a:cubicBezTo>
                    <a:cubicBezTo>
                      <a:pt x="147" y="8"/>
                      <a:pt x="147" y="8"/>
                      <a:pt x="147" y="8"/>
                    </a:cubicBezTo>
                    <a:cubicBezTo>
                      <a:pt x="147" y="15"/>
                      <a:pt x="147" y="15"/>
                      <a:pt x="147" y="15"/>
                    </a:cubicBezTo>
                    <a:cubicBezTo>
                      <a:pt x="140" y="15"/>
                      <a:pt x="140" y="15"/>
                      <a:pt x="140" y="15"/>
                    </a:cubicBezTo>
                    <a:cubicBezTo>
                      <a:pt x="140" y="8"/>
                      <a:pt x="140" y="8"/>
                      <a:pt x="140" y="8"/>
                    </a:cubicBezTo>
                    <a:cubicBezTo>
                      <a:pt x="138" y="9"/>
                      <a:pt x="135" y="10"/>
                      <a:pt x="133" y="11"/>
                    </a:cubicBezTo>
                    <a:cubicBezTo>
                      <a:pt x="133" y="15"/>
                      <a:pt x="133" y="15"/>
                      <a:pt x="133" y="15"/>
                    </a:cubicBezTo>
                    <a:cubicBezTo>
                      <a:pt x="126" y="15"/>
                      <a:pt x="126" y="15"/>
                      <a:pt x="126" y="15"/>
                    </a:cubicBezTo>
                    <a:cubicBezTo>
                      <a:pt x="126" y="13"/>
                      <a:pt x="126" y="13"/>
                      <a:pt x="126" y="13"/>
                    </a:cubicBezTo>
                    <a:cubicBezTo>
                      <a:pt x="118" y="16"/>
                      <a:pt x="110" y="20"/>
                      <a:pt x="103" y="24"/>
                    </a:cubicBezTo>
                    <a:cubicBezTo>
                      <a:pt x="103" y="30"/>
                      <a:pt x="103" y="30"/>
                      <a:pt x="103" y="30"/>
                    </a:cubicBezTo>
                    <a:cubicBezTo>
                      <a:pt x="96" y="30"/>
                      <a:pt x="96" y="30"/>
                      <a:pt x="96" y="30"/>
                    </a:cubicBezTo>
                    <a:cubicBezTo>
                      <a:pt x="96" y="28"/>
                      <a:pt x="96" y="28"/>
                      <a:pt x="96" y="28"/>
                    </a:cubicBezTo>
                    <a:cubicBezTo>
                      <a:pt x="88" y="32"/>
                      <a:pt x="81" y="37"/>
                      <a:pt x="74" y="43"/>
                    </a:cubicBezTo>
                    <a:cubicBezTo>
                      <a:pt x="74" y="45"/>
                      <a:pt x="74" y="45"/>
                      <a:pt x="74" y="45"/>
                    </a:cubicBezTo>
                    <a:cubicBezTo>
                      <a:pt x="72" y="45"/>
                      <a:pt x="72" y="45"/>
                      <a:pt x="72" y="45"/>
                    </a:cubicBezTo>
                    <a:cubicBezTo>
                      <a:pt x="67" y="48"/>
                      <a:pt x="63" y="52"/>
                      <a:pt x="59" y="56"/>
                    </a:cubicBezTo>
                    <a:cubicBezTo>
                      <a:pt x="59" y="59"/>
                      <a:pt x="59" y="59"/>
                      <a:pt x="59" y="59"/>
                    </a:cubicBezTo>
                    <a:cubicBezTo>
                      <a:pt x="56" y="59"/>
                      <a:pt x="56" y="59"/>
                      <a:pt x="56" y="59"/>
                    </a:cubicBezTo>
                    <a:cubicBezTo>
                      <a:pt x="52" y="63"/>
                      <a:pt x="48" y="68"/>
                      <a:pt x="44" y="72"/>
                    </a:cubicBezTo>
                    <a:cubicBezTo>
                      <a:pt x="44" y="74"/>
                      <a:pt x="44" y="74"/>
                      <a:pt x="44" y="74"/>
                    </a:cubicBezTo>
                    <a:cubicBezTo>
                      <a:pt x="43" y="74"/>
                      <a:pt x="43" y="74"/>
                      <a:pt x="43" y="74"/>
                    </a:cubicBezTo>
                    <a:cubicBezTo>
                      <a:pt x="37" y="81"/>
                      <a:pt x="32" y="89"/>
                      <a:pt x="27" y="97"/>
                    </a:cubicBezTo>
                    <a:cubicBezTo>
                      <a:pt x="29" y="97"/>
                      <a:pt x="29" y="97"/>
                      <a:pt x="29" y="97"/>
                    </a:cubicBezTo>
                    <a:cubicBezTo>
                      <a:pt x="29" y="104"/>
                      <a:pt x="29" y="104"/>
                      <a:pt x="29" y="104"/>
                    </a:cubicBezTo>
                    <a:cubicBezTo>
                      <a:pt x="23" y="104"/>
                      <a:pt x="23" y="104"/>
                      <a:pt x="23" y="104"/>
                    </a:cubicBezTo>
                    <a:cubicBezTo>
                      <a:pt x="19" y="111"/>
                      <a:pt x="16" y="118"/>
                      <a:pt x="13" y="126"/>
                    </a:cubicBezTo>
                    <a:cubicBezTo>
                      <a:pt x="15" y="126"/>
                      <a:pt x="15" y="126"/>
                      <a:pt x="15" y="126"/>
                    </a:cubicBezTo>
                    <a:cubicBezTo>
                      <a:pt x="15" y="133"/>
                      <a:pt x="15" y="133"/>
                      <a:pt x="15" y="133"/>
                    </a:cubicBezTo>
                    <a:cubicBezTo>
                      <a:pt x="10" y="133"/>
                      <a:pt x="10" y="133"/>
                      <a:pt x="10" y="133"/>
                    </a:cubicBezTo>
                    <a:cubicBezTo>
                      <a:pt x="9" y="136"/>
                      <a:pt x="9" y="138"/>
                      <a:pt x="8" y="141"/>
                    </a:cubicBezTo>
                    <a:cubicBezTo>
                      <a:pt x="15" y="141"/>
                      <a:pt x="15" y="141"/>
                      <a:pt x="15" y="141"/>
                    </a:cubicBezTo>
                    <a:cubicBezTo>
                      <a:pt x="15" y="148"/>
                      <a:pt x="15" y="148"/>
                      <a:pt x="15" y="148"/>
                    </a:cubicBezTo>
                    <a:cubicBezTo>
                      <a:pt x="8" y="148"/>
                      <a:pt x="8" y="148"/>
                      <a:pt x="8" y="148"/>
                    </a:cubicBezTo>
                    <a:cubicBezTo>
                      <a:pt x="8" y="141"/>
                      <a:pt x="8" y="141"/>
                      <a:pt x="8" y="141"/>
                    </a:cubicBezTo>
                    <a:cubicBezTo>
                      <a:pt x="3" y="159"/>
                      <a:pt x="0" y="177"/>
                      <a:pt x="0" y="196"/>
                    </a:cubicBezTo>
                    <a:cubicBezTo>
                      <a:pt x="0" y="215"/>
                      <a:pt x="3" y="233"/>
                      <a:pt x="8" y="251"/>
                    </a:cubicBezTo>
                    <a:cubicBezTo>
                      <a:pt x="8" y="244"/>
                      <a:pt x="8" y="244"/>
                      <a:pt x="8" y="244"/>
                    </a:cubicBezTo>
                    <a:cubicBezTo>
                      <a:pt x="15" y="244"/>
                      <a:pt x="15" y="244"/>
                      <a:pt x="15" y="244"/>
                    </a:cubicBezTo>
                    <a:cubicBezTo>
                      <a:pt x="15" y="251"/>
                      <a:pt x="15" y="251"/>
                      <a:pt x="15" y="251"/>
                    </a:cubicBezTo>
                    <a:cubicBezTo>
                      <a:pt x="8" y="251"/>
                      <a:pt x="8" y="251"/>
                      <a:pt x="8" y="251"/>
                    </a:cubicBezTo>
                    <a:cubicBezTo>
                      <a:pt x="9" y="254"/>
                      <a:pt x="9" y="256"/>
                      <a:pt x="10" y="259"/>
                    </a:cubicBezTo>
                    <a:cubicBezTo>
                      <a:pt x="15" y="259"/>
                      <a:pt x="15" y="259"/>
                      <a:pt x="15" y="259"/>
                    </a:cubicBezTo>
                    <a:cubicBezTo>
                      <a:pt x="15" y="266"/>
                      <a:pt x="15" y="266"/>
                      <a:pt x="15" y="266"/>
                    </a:cubicBezTo>
                    <a:cubicBezTo>
                      <a:pt x="13" y="266"/>
                      <a:pt x="13" y="266"/>
                      <a:pt x="13" y="266"/>
                    </a:cubicBezTo>
                    <a:cubicBezTo>
                      <a:pt x="16" y="274"/>
                      <a:pt x="19" y="281"/>
                      <a:pt x="23" y="288"/>
                    </a:cubicBezTo>
                    <a:cubicBezTo>
                      <a:pt x="29" y="288"/>
                      <a:pt x="29" y="288"/>
                      <a:pt x="29" y="288"/>
                    </a:cubicBezTo>
                    <a:cubicBezTo>
                      <a:pt x="29" y="295"/>
                      <a:pt x="29" y="295"/>
                      <a:pt x="29" y="295"/>
                    </a:cubicBezTo>
                    <a:cubicBezTo>
                      <a:pt x="27" y="295"/>
                      <a:pt x="27" y="295"/>
                      <a:pt x="27" y="295"/>
                    </a:cubicBezTo>
                    <a:cubicBezTo>
                      <a:pt x="32" y="303"/>
                      <a:pt x="37" y="311"/>
                      <a:pt x="43" y="318"/>
                    </a:cubicBezTo>
                    <a:cubicBezTo>
                      <a:pt x="44" y="318"/>
                      <a:pt x="44" y="318"/>
                      <a:pt x="44" y="318"/>
                    </a:cubicBezTo>
                    <a:cubicBezTo>
                      <a:pt x="44" y="320"/>
                      <a:pt x="44" y="320"/>
                      <a:pt x="44" y="320"/>
                    </a:cubicBezTo>
                    <a:cubicBezTo>
                      <a:pt x="48" y="324"/>
                      <a:pt x="52" y="329"/>
                      <a:pt x="56" y="333"/>
                    </a:cubicBezTo>
                    <a:cubicBezTo>
                      <a:pt x="59" y="333"/>
                      <a:pt x="59" y="333"/>
                      <a:pt x="59" y="333"/>
                    </a:cubicBezTo>
                    <a:cubicBezTo>
                      <a:pt x="59" y="336"/>
                      <a:pt x="59" y="336"/>
                      <a:pt x="59" y="336"/>
                    </a:cubicBezTo>
                    <a:cubicBezTo>
                      <a:pt x="63" y="340"/>
                      <a:pt x="67" y="344"/>
                      <a:pt x="72" y="347"/>
                    </a:cubicBezTo>
                    <a:cubicBezTo>
                      <a:pt x="74" y="347"/>
                      <a:pt x="74" y="347"/>
                      <a:pt x="74" y="347"/>
                    </a:cubicBezTo>
                    <a:cubicBezTo>
                      <a:pt x="74" y="349"/>
                      <a:pt x="74" y="349"/>
                      <a:pt x="74" y="349"/>
                    </a:cubicBezTo>
                    <a:cubicBezTo>
                      <a:pt x="81" y="355"/>
                      <a:pt x="88" y="360"/>
                      <a:pt x="96" y="365"/>
                    </a:cubicBezTo>
                    <a:cubicBezTo>
                      <a:pt x="96" y="362"/>
                      <a:pt x="96" y="362"/>
                      <a:pt x="96" y="362"/>
                    </a:cubicBezTo>
                    <a:cubicBezTo>
                      <a:pt x="103" y="362"/>
                      <a:pt x="103" y="362"/>
                      <a:pt x="103" y="362"/>
                    </a:cubicBezTo>
                    <a:cubicBezTo>
                      <a:pt x="103" y="368"/>
                      <a:pt x="103" y="368"/>
                      <a:pt x="103" y="368"/>
                    </a:cubicBezTo>
                    <a:cubicBezTo>
                      <a:pt x="110" y="372"/>
                      <a:pt x="118" y="376"/>
                      <a:pt x="126" y="379"/>
                    </a:cubicBezTo>
                    <a:cubicBezTo>
                      <a:pt x="126" y="377"/>
                      <a:pt x="126" y="377"/>
                      <a:pt x="126" y="377"/>
                    </a:cubicBezTo>
                    <a:cubicBezTo>
                      <a:pt x="133" y="377"/>
                      <a:pt x="133" y="377"/>
                      <a:pt x="133" y="377"/>
                    </a:cubicBezTo>
                    <a:cubicBezTo>
                      <a:pt x="133" y="381"/>
                      <a:pt x="133" y="381"/>
                      <a:pt x="133" y="381"/>
                    </a:cubicBezTo>
                    <a:cubicBezTo>
                      <a:pt x="135" y="382"/>
                      <a:pt x="138" y="383"/>
                      <a:pt x="140" y="384"/>
                    </a:cubicBezTo>
                    <a:cubicBezTo>
                      <a:pt x="140" y="377"/>
                      <a:pt x="140" y="377"/>
                      <a:pt x="140" y="377"/>
                    </a:cubicBezTo>
                    <a:cubicBezTo>
                      <a:pt x="147" y="377"/>
                      <a:pt x="147" y="377"/>
                      <a:pt x="147" y="377"/>
                    </a:cubicBezTo>
                    <a:cubicBezTo>
                      <a:pt x="147" y="384"/>
                      <a:pt x="147" y="384"/>
                      <a:pt x="147" y="384"/>
                    </a:cubicBezTo>
                    <a:cubicBezTo>
                      <a:pt x="141" y="384"/>
                      <a:pt x="141" y="384"/>
                      <a:pt x="141" y="384"/>
                    </a:cubicBezTo>
                    <a:cubicBezTo>
                      <a:pt x="158" y="389"/>
                      <a:pt x="177" y="392"/>
                      <a:pt x="196" y="392"/>
                    </a:cubicBezTo>
                    <a:cubicBezTo>
                      <a:pt x="215" y="392"/>
                      <a:pt x="233" y="389"/>
                      <a:pt x="250" y="384"/>
                    </a:cubicBezTo>
                    <a:cubicBezTo>
                      <a:pt x="244" y="384"/>
                      <a:pt x="244" y="384"/>
                      <a:pt x="244" y="384"/>
                    </a:cubicBezTo>
                    <a:cubicBezTo>
                      <a:pt x="244" y="377"/>
                      <a:pt x="244" y="377"/>
                      <a:pt x="244" y="377"/>
                    </a:cubicBezTo>
                    <a:cubicBezTo>
                      <a:pt x="251" y="377"/>
                      <a:pt x="251" y="377"/>
                      <a:pt x="251" y="377"/>
                    </a:cubicBezTo>
                    <a:cubicBezTo>
                      <a:pt x="251" y="384"/>
                      <a:pt x="251" y="384"/>
                      <a:pt x="251" y="384"/>
                    </a:cubicBezTo>
                    <a:cubicBezTo>
                      <a:pt x="253" y="383"/>
                      <a:pt x="256" y="382"/>
                      <a:pt x="258" y="381"/>
                    </a:cubicBezTo>
                    <a:cubicBezTo>
                      <a:pt x="258" y="377"/>
                      <a:pt x="258" y="377"/>
                      <a:pt x="258" y="377"/>
                    </a:cubicBezTo>
                    <a:cubicBezTo>
                      <a:pt x="265" y="377"/>
                      <a:pt x="265" y="377"/>
                      <a:pt x="265" y="377"/>
                    </a:cubicBezTo>
                    <a:cubicBezTo>
                      <a:pt x="265" y="379"/>
                      <a:pt x="265" y="379"/>
                      <a:pt x="265" y="379"/>
                    </a:cubicBezTo>
                    <a:cubicBezTo>
                      <a:pt x="273" y="376"/>
                      <a:pt x="281" y="372"/>
                      <a:pt x="288" y="368"/>
                    </a:cubicBezTo>
                    <a:cubicBezTo>
                      <a:pt x="288" y="362"/>
                      <a:pt x="288" y="362"/>
                      <a:pt x="288" y="362"/>
                    </a:cubicBezTo>
                    <a:cubicBezTo>
                      <a:pt x="295" y="362"/>
                      <a:pt x="295" y="362"/>
                      <a:pt x="295" y="362"/>
                    </a:cubicBezTo>
                    <a:cubicBezTo>
                      <a:pt x="295" y="365"/>
                      <a:pt x="295" y="365"/>
                      <a:pt x="295" y="365"/>
                    </a:cubicBezTo>
                    <a:cubicBezTo>
                      <a:pt x="303" y="360"/>
                      <a:pt x="310" y="355"/>
                      <a:pt x="317" y="349"/>
                    </a:cubicBezTo>
                    <a:cubicBezTo>
                      <a:pt x="317" y="347"/>
                      <a:pt x="317" y="347"/>
                      <a:pt x="317" y="347"/>
                    </a:cubicBezTo>
                    <a:cubicBezTo>
                      <a:pt x="319" y="347"/>
                      <a:pt x="319" y="347"/>
                      <a:pt x="319" y="347"/>
                    </a:cubicBezTo>
                    <a:cubicBezTo>
                      <a:pt x="324" y="344"/>
                      <a:pt x="328" y="340"/>
                      <a:pt x="332" y="336"/>
                    </a:cubicBezTo>
                    <a:cubicBezTo>
                      <a:pt x="332" y="333"/>
                      <a:pt x="332" y="333"/>
                      <a:pt x="332" y="333"/>
                    </a:cubicBezTo>
                    <a:cubicBezTo>
                      <a:pt x="336" y="333"/>
                      <a:pt x="336" y="333"/>
                      <a:pt x="336" y="333"/>
                    </a:cubicBezTo>
                    <a:cubicBezTo>
                      <a:pt x="339" y="329"/>
                      <a:pt x="343" y="324"/>
                      <a:pt x="347" y="320"/>
                    </a:cubicBezTo>
                    <a:cubicBezTo>
                      <a:pt x="347" y="318"/>
                      <a:pt x="347" y="318"/>
                      <a:pt x="347" y="318"/>
                    </a:cubicBezTo>
                    <a:cubicBezTo>
                      <a:pt x="349" y="318"/>
                      <a:pt x="349" y="318"/>
                      <a:pt x="349" y="318"/>
                    </a:cubicBezTo>
                    <a:cubicBezTo>
                      <a:pt x="354" y="311"/>
                      <a:pt x="359" y="303"/>
                      <a:pt x="364" y="295"/>
                    </a:cubicBezTo>
                    <a:cubicBezTo>
                      <a:pt x="362" y="295"/>
                      <a:pt x="362" y="295"/>
                      <a:pt x="362" y="295"/>
                    </a:cubicBezTo>
                    <a:cubicBezTo>
                      <a:pt x="362" y="288"/>
                      <a:pt x="362" y="288"/>
                      <a:pt x="362" y="288"/>
                    </a:cubicBezTo>
                    <a:cubicBezTo>
                      <a:pt x="368" y="288"/>
                      <a:pt x="368" y="288"/>
                      <a:pt x="368" y="288"/>
                    </a:cubicBezTo>
                    <a:cubicBezTo>
                      <a:pt x="372" y="281"/>
                      <a:pt x="375" y="274"/>
                      <a:pt x="378" y="266"/>
                    </a:cubicBezTo>
                    <a:cubicBezTo>
                      <a:pt x="376" y="266"/>
                      <a:pt x="376" y="266"/>
                      <a:pt x="376" y="266"/>
                    </a:cubicBezTo>
                    <a:cubicBezTo>
                      <a:pt x="376" y="259"/>
                      <a:pt x="376" y="259"/>
                      <a:pt x="376" y="259"/>
                    </a:cubicBezTo>
                    <a:cubicBezTo>
                      <a:pt x="381" y="259"/>
                      <a:pt x="381" y="259"/>
                      <a:pt x="381" y="259"/>
                    </a:cubicBezTo>
                    <a:cubicBezTo>
                      <a:pt x="382" y="256"/>
                      <a:pt x="382" y="254"/>
                      <a:pt x="383" y="251"/>
                    </a:cubicBezTo>
                    <a:cubicBezTo>
                      <a:pt x="376" y="251"/>
                      <a:pt x="376" y="251"/>
                      <a:pt x="376" y="251"/>
                    </a:cubicBezTo>
                    <a:cubicBezTo>
                      <a:pt x="376" y="244"/>
                      <a:pt x="376" y="244"/>
                      <a:pt x="376" y="244"/>
                    </a:cubicBezTo>
                    <a:cubicBezTo>
                      <a:pt x="383" y="244"/>
                      <a:pt x="383" y="244"/>
                      <a:pt x="383" y="244"/>
                    </a:cubicBezTo>
                    <a:cubicBezTo>
                      <a:pt x="383" y="251"/>
                      <a:pt x="383" y="251"/>
                      <a:pt x="383" y="251"/>
                    </a:cubicBezTo>
                    <a:cubicBezTo>
                      <a:pt x="388" y="233"/>
                      <a:pt x="391" y="215"/>
                      <a:pt x="391" y="196"/>
                    </a:cubicBezTo>
                    <a:cubicBezTo>
                      <a:pt x="391" y="177"/>
                      <a:pt x="388" y="159"/>
                      <a:pt x="383" y="141"/>
                    </a:cubicBezTo>
                    <a:cubicBezTo>
                      <a:pt x="383" y="148"/>
                      <a:pt x="383" y="148"/>
                      <a:pt x="383" y="148"/>
                    </a:cubicBezTo>
                    <a:cubicBezTo>
                      <a:pt x="376" y="148"/>
                      <a:pt x="376" y="148"/>
                      <a:pt x="376" y="148"/>
                    </a:cubicBezTo>
                    <a:cubicBezTo>
                      <a:pt x="376" y="141"/>
                      <a:pt x="376" y="141"/>
                      <a:pt x="376" y="141"/>
                    </a:cubicBezTo>
                    <a:cubicBezTo>
                      <a:pt x="383" y="141"/>
                      <a:pt x="383" y="141"/>
                      <a:pt x="383" y="141"/>
                    </a:cubicBezTo>
                    <a:cubicBezTo>
                      <a:pt x="382" y="138"/>
                      <a:pt x="382" y="136"/>
                      <a:pt x="381" y="133"/>
                    </a:cubicBezTo>
                    <a:cubicBezTo>
                      <a:pt x="376" y="133"/>
                      <a:pt x="376" y="133"/>
                      <a:pt x="376" y="133"/>
                    </a:cubicBezTo>
                    <a:cubicBezTo>
                      <a:pt x="376" y="126"/>
                      <a:pt x="376" y="126"/>
                      <a:pt x="376" y="126"/>
                    </a:cubicBezTo>
                    <a:cubicBezTo>
                      <a:pt x="378" y="126"/>
                      <a:pt x="378" y="126"/>
                      <a:pt x="378" y="126"/>
                    </a:cubicBezTo>
                    <a:cubicBezTo>
                      <a:pt x="375" y="118"/>
                      <a:pt x="372" y="111"/>
                      <a:pt x="368" y="104"/>
                    </a:cubicBezTo>
                    <a:cubicBezTo>
                      <a:pt x="362" y="104"/>
                      <a:pt x="362" y="104"/>
                      <a:pt x="362" y="104"/>
                    </a:cubicBezTo>
                    <a:cubicBezTo>
                      <a:pt x="362" y="97"/>
                      <a:pt x="362" y="97"/>
                      <a:pt x="362" y="97"/>
                    </a:cubicBezTo>
                    <a:cubicBezTo>
                      <a:pt x="364" y="97"/>
                      <a:pt x="364" y="97"/>
                      <a:pt x="364" y="97"/>
                    </a:cubicBezTo>
                    <a:cubicBezTo>
                      <a:pt x="359" y="89"/>
                      <a:pt x="354" y="81"/>
                      <a:pt x="349" y="74"/>
                    </a:cubicBezTo>
                    <a:cubicBezTo>
                      <a:pt x="347" y="74"/>
                      <a:pt x="347" y="74"/>
                      <a:pt x="347" y="74"/>
                    </a:cubicBezTo>
                    <a:cubicBezTo>
                      <a:pt x="347" y="72"/>
                      <a:pt x="347" y="72"/>
                      <a:pt x="347" y="72"/>
                    </a:cubicBezTo>
                    <a:cubicBezTo>
                      <a:pt x="343" y="68"/>
                      <a:pt x="339" y="63"/>
                      <a:pt x="336" y="59"/>
                    </a:cubicBezTo>
                    <a:cubicBezTo>
                      <a:pt x="332" y="59"/>
                      <a:pt x="332" y="59"/>
                      <a:pt x="332" y="59"/>
                    </a:cubicBezTo>
                    <a:cubicBezTo>
                      <a:pt x="332" y="56"/>
                      <a:pt x="332" y="56"/>
                      <a:pt x="332" y="56"/>
                    </a:cubicBezTo>
                    <a:cubicBezTo>
                      <a:pt x="328" y="52"/>
                      <a:pt x="324" y="48"/>
                      <a:pt x="319" y="45"/>
                    </a:cubicBezTo>
                    <a:cubicBezTo>
                      <a:pt x="317" y="45"/>
                      <a:pt x="317" y="45"/>
                      <a:pt x="317" y="45"/>
                    </a:cubicBezTo>
                    <a:cubicBezTo>
                      <a:pt x="317" y="43"/>
                      <a:pt x="317" y="43"/>
                      <a:pt x="317" y="43"/>
                    </a:cubicBezTo>
                    <a:cubicBezTo>
                      <a:pt x="310" y="37"/>
                      <a:pt x="303" y="32"/>
                      <a:pt x="295" y="28"/>
                    </a:cubicBezTo>
                    <a:cubicBezTo>
                      <a:pt x="295" y="30"/>
                      <a:pt x="295" y="30"/>
                      <a:pt x="295" y="30"/>
                    </a:cubicBezTo>
                    <a:cubicBezTo>
                      <a:pt x="288" y="30"/>
                      <a:pt x="288" y="30"/>
                      <a:pt x="288" y="30"/>
                    </a:cubicBezTo>
                    <a:cubicBezTo>
                      <a:pt x="288" y="24"/>
                      <a:pt x="288" y="24"/>
                      <a:pt x="288" y="24"/>
                    </a:cubicBezTo>
                    <a:cubicBezTo>
                      <a:pt x="281" y="20"/>
                      <a:pt x="273" y="16"/>
                      <a:pt x="265" y="13"/>
                    </a:cubicBezTo>
                    <a:cubicBezTo>
                      <a:pt x="265" y="15"/>
                      <a:pt x="265" y="15"/>
                      <a:pt x="265" y="15"/>
                    </a:cubicBezTo>
                    <a:cubicBezTo>
                      <a:pt x="258" y="15"/>
                      <a:pt x="258" y="15"/>
                      <a:pt x="258" y="15"/>
                    </a:cubicBezTo>
                    <a:cubicBezTo>
                      <a:pt x="258" y="11"/>
                      <a:pt x="258" y="11"/>
                      <a:pt x="258" y="11"/>
                    </a:cubicBezTo>
                    <a:cubicBezTo>
                      <a:pt x="256" y="10"/>
                      <a:pt x="253" y="9"/>
                      <a:pt x="251" y="8"/>
                    </a:cubicBezTo>
                    <a:cubicBezTo>
                      <a:pt x="251" y="15"/>
                      <a:pt x="251" y="15"/>
                      <a:pt x="251" y="15"/>
                    </a:cubicBezTo>
                    <a:cubicBezTo>
                      <a:pt x="244" y="15"/>
                      <a:pt x="244" y="15"/>
                      <a:pt x="244" y="15"/>
                    </a:cubicBezTo>
                    <a:cubicBezTo>
                      <a:pt x="244" y="8"/>
                      <a:pt x="244" y="8"/>
                      <a:pt x="244" y="8"/>
                    </a:cubicBezTo>
                    <a:cubicBezTo>
                      <a:pt x="250" y="8"/>
                      <a:pt x="250" y="8"/>
                      <a:pt x="250" y="8"/>
                    </a:cubicBezTo>
                    <a:cubicBezTo>
                      <a:pt x="233" y="3"/>
                      <a:pt x="214" y="0"/>
                      <a:pt x="19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5" name="ïṥḷïḓe">
                <a:extLst>
                  <a:ext uri="{FF2B5EF4-FFF2-40B4-BE49-F238E27FC236}">
                    <a16:creationId xmlns:a16="http://schemas.microsoft.com/office/drawing/2014/main" id="{99A0F47A-EA3F-4E1A-8275-5A1DC2D6931B}"/>
                  </a:ext>
                </a:extLst>
              </p:cNvPr>
              <p:cNvSpPr/>
              <p:nvPr/>
            </p:nvSpPr>
            <p:spPr bwMode="auto">
              <a:xfrm>
                <a:off x="8907189" y="2692501"/>
                <a:ext cx="822722" cy="326231"/>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86" name="íŝḷîḍe">
                <a:extLst>
                  <a:ext uri="{FF2B5EF4-FFF2-40B4-BE49-F238E27FC236}">
                    <a16:creationId xmlns:a16="http://schemas.microsoft.com/office/drawing/2014/main" id="{74B59F59-0700-4739-B401-442EB693E51B}"/>
                  </a:ext>
                </a:extLst>
              </p:cNvPr>
              <p:cNvSpPr/>
              <p:nvPr/>
            </p:nvSpPr>
            <p:spPr bwMode="auto">
              <a:xfrm>
                <a:off x="8907189" y="2692501"/>
                <a:ext cx="822722" cy="326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87" name="íṩḻiḑé">
                <a:extLst>
                  <a:ext uri="{FF2B5EF4-FFF2-40B4-BE49-F238E27FC236}">
                    <a16:creationId xmlns:a16="http://schemas.microsoft.com/office/drawing/2014/main" id="{496E15D5-D108-4E01-A819-3F31F97F3176}"/>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8" name="iṣ1iḋê">
                <a:extLst>
                  <a:ext uri="{FF2B5EF4-FFF2-40B4-BE49-F238E27FC236}">
                    <a16:creationId xmlns:a16="http://schemas.microsoft.com/office/drawing/2014/main" id="{AF079A27-CD2C-4C35-8004-E4B293B7F38C}"/>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89" name="îṧḻidé">
                <a:extLst>
                  <a:ext uri="{FF2B5EF4-FFF2-40B4-BE49-F238E27FC236}">
                    <a16:creationId xmlns:a16="http://schemas.microsoft.com/office/drawing/2014/main" id="{CB046B5E-FC92-4CE5-A8A3-4DB6103A7BAC}"/>
                  </a:ext>
                </a:extLst>
              </p:cNvPr>
              <p:cNvSpPr/>
              <p:nvPr/>
            </p:nvSpPr>
            <p:spPr bwMode="auto">
              <a:xfrm>
                <a:off x="7905873" y="2594870"/>
                <a:ext cx="2828925" cy="97631"/>
              </a:xfrm>
              <a:custGeom>
                <a:avLst/>
                <a:gdLst>
                  <a:gd name="T0" fmla="*/ 1613 w 1732"/>
                  <a:gd name="T1" fmla="*/ 60 h 60"/>
                  <a:gd name="T2" fmla="*/ 1613 w 1732"/>
                  <a:gd name="T3" fmla="*/ 40 h 60"/>
                  <a:gd name="T4" fmla="*/ 1622 w 1732"/>
                  <a:gd name="T5" fmla="*/ 40 h 60"/>
                  <a:gd name="T6" fmla="*/ 1622 w 1732"/>
                  <a:gd name="T7" fmla="*/ 60 h 60"/>
                  <a:gd name="T8" fmla="*/ 1613 w 1732"/>
                  <a:gd name="T9" fmla="*/ 60 h 60"/>
                  <a:gd name="T10" fmla="*/ 1631 w 1732"/>
                  <a:gd name="T11" fmla="*/ 60 h 60"/>
                  <a:gd name="T12" fmla="*/ 1631 w 1732"/>
                  <a:gd name="T13" fmla="*/ 40 h 60"/>
                  <a:gd name="T14" fmla="*/ 1640 w 1732"/>
                  <a:gd name="T15" fmla="*/ 40 h 60"/>
                  <a:gd name="T16" fmla="*/ 1640 w 1732"/>
                  <a:gd name="T17" fmla="*/ 60 h 60"/>
                  <a:gd name="T18" fmla="*/ 1631 w 1732"/>
                  <a:gd name="T19" fmla="*/ 60 h 60"/>
                  <a:gd name="T20" fmla="*/ 1649 w 1732"/>
                  <a:gd name="T21" fmla="*/ 60 h 60"/>
                  <a:gd name="T22" fmla="*/ 1649 w 1732"/>
                  <a:gd name="T23" fmla="*/ 40 h 60"/>
                  <a:gd name="T24" fmla="*/ 1658 w 1732"/>
                  <a:gd name="T25" fmla="*/ 40 h 60"/>
                  <a:gd name="T26" fmla="*/ 1658 w 1732"/>
                  <a:gd name="T27" fmla="*/ 60 h 60"/>
                  <a:gd name="T28" fmla="*/ 1649 w 1732"/>
                  <a:gd name="T29" fmla="*/ 60 h 60"/>
                  <a:gd name="T30" fmla="*/ 1666 w 1732"/>
                  <a:gd name="T31" fmla="*/ 60 h 60"/>
                  <a:gd name="T32" fmla="*/ 1666 w 1732"/>
                  <a:gd name="T33" fmla="*/ 40 h 60"/>
                  <a:gd name="T34" fmla="*/ 1676 w 1732"/>
                  <a:gd name="T35" fmla="*/ 40 h 60"/>
                  <a:gd name="T36" fmla="*/ 1676 w 1732"/>
                  <a:gd name="T37" fmla="*/ 60 h 60"/>
                  <a:gd name="T38" fmla="*/ 1666 w 1732"/>
                  <a:gd name="T39" fmla="*/ 60 h 60"/>
                  <a:gd name="T40" fmla="*/ 1732 w 1732"/>
                  <a:gd name="T41" fmla="*/ 0 h 60"/>
                  <a:gd name="T42" fmla="*/ 1681 w 1732"/>
                  <a:gd name="T43" fmla="*/ 0 h 60"/>
                  <a:gd name="T44" fmla="*/ 1640 w 1732"/>
                  <a:gd name="T45" fmla="*/ 20 h 60"/>
                  <a:gd name="T46" fmla="*/ 10 w 1732"/>
                  <a:gd name="T47" fmla="*/ 20 h 60"/>
                  <a:gd name="T48" fmla="*/ 0 w 1732"/>
                  <a:gd name="T49" fmla="*/ 19 h 60"/>
                  <a:gd name="T50" fmla="*/ 50 w 1732"/>
                  <a:gd name="T51" fmla="*/ 60 h 60"/>
                  <a:gd name="T52" fmla="*/ 613 w 1732"/>
                  <a:gd name="T53" fmla="*/ 60 h 60"/>
                  <a:gd name="T54" fmla="*/ 1117 w 1732"/>
                  <a:gd name="T55" fmla="*/ 60 h 60"/>
                  <a:gd name="T56" fmla="*/ 1680 w 1732"/>
                  <a:gd name="T57" fmla="*/ 60 h 60"/>
                  <a:gd name="T58" fmla="*/ 1732 w 1732"/>
                  <a:gd name="T59" fmla="*/ 9 h 60"/>
                  <a:gd name="T60" fmla="*/ 1732 w 1732"/>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2" h="60">
                    <a:moveTo>
                      <a:pt x="1613" y="60"/>
                    </a:moveTo>
                    <a:cubicBezTo>
                      <a:pt x="1613" y="40"/>
                      <a:pt x="1613" y="40"/>
                      <a:pt x="1613" y="40"/>
                    </a:cubicBezTo>
                    <a:cubicBezTo>
                      <a:pt x="1622" y="40"/>
                      <a:pt x="1622" y="40"/>
                      <a:pt x="1622" y="40"/>
                    </a:cubicBezTo>
                    <a:cubicBezTo>
                      <a:pt x="1622" y="60"/>
                      <a:pt x="1622" y="60"/>
                      <a:pt x="1622" y="60"/>
                    </a:cubicBezTo>
                    <a:cubicBezTo>
                      <a:pt x="1613" y="60"/>
                      <a:pt x="1613" y="60"/>
                      <a:pt x="1613" y="60"/>
                    </a:cubicBezTo>
                    <a:moveTo>
                      <a:pt x="1631" y="60"/>
                    </a:moveTo>
                    <a:cubicBezTo>
                      <a:pt x="1631" y="40"/>
                      <a:pt x="1631" y="40"/>
                      <a:pt x="1631" y="40"/>
                    </a:cubicBezTo>
                    <a:cubicBezTo>
                      <a:pt x="1640" y="40"/>
                      <a:pt x="1640" y="40"/>
                      <a:pt x="1640" y="40"/>
                    </a:cubicBezTo>
                    <a:cubicBezTo>
                      <a:pt x="1640" y="60"/>
                      <a:pt x="1640" y="60"/>
                      <a:pt x="1640" y="60"/>
                    </a:cubicBezTo>
                    <a:cubicBezTo>
                      <a:pt x="1631" y="60"/>
                      <a:pt x="1631" y="60"/>
                      <a:pt x="1631" y="60"/>
                    </a:cubicBezTo>
                    <a:moveTo>
                      <a:pt x="1649" y="60"/>
                    </a:moveTo>
                    <a:cubicBezTo>
                      <a:pt x="1649" y="40"/>
                      <a:pt x="1649" y="40"/>
                      <a:pt x="1649" y="40"/>
                    </a:cubicBezTo>
                    <a:cubicBezTo>
                      <a:pt x="1658" y="40"/>
                      <a:pt x="1658" y="40"/>
                      <a:pt x="1658" y="40"/>
                    </a:cubicBezTo>
                    <a:cubicBezTo>
                      <a:pt x="1658" y="60"/>
                      <a:pt x="1658" y="60"/>
                      <a:pt x="1658" y="60"/>
                    </a:cubicBezTo>
                    <a:cubicBezTo>
                      <a:pt x="1649" y="60"/>
                      <a:pt x="1649" y="60"/>
                      <a:pt x="1649" y="60"/>
                    </a:cubicBezTo>
                    <a:moveTo>
                      <a:pt x="1666" y="60"/>
                    </a:moveTo>
                    <a:cubicBezTo>
                      <a:pt x="1666" y="40"/>
                      <a:pt x="1666" y="40"/>
                      <a:pt x="1666" y="40"/>
                    </a:cubicBezTo>
                    <a:cubicBezTo>
                      <a:pt x="1676" y="40"/>
                      <a:pt x="1676" y="40"/>
                      <a:pt x="1676" y="40"/>
                    </a:cubicBezTo>
                    <a:cubicBezTo>
                      <a:pt x="1676" y="60"/>
                      <a:pt x="1676" y="60"/>
                      <a:pt x="1676" y="60"/>
                    </a:cubicBezTo>
                    <a:cubicBezTo>
                      <a:pt x="1666" y="60"/>
                      <a:pt x="1666" y="60"/>
                      <a:pt x="1666" y="60"/>
                    </a:cubicBezTo>
                    <a:moveTo>
                      <a:pt x="1732" y="0"/>
                    </a:moveTo>
                    <a:cubicBezTo>
                      <a:pt x="1681" y="0"/>
                      <a:pt x="1681" y="0"/>
                      <a:pt x="1681" y="0"/>
                    </a:cubicBezTo>
                    <a:cubicBezTo>
                      <a:pt x="1672" y="12"/>
                      <a:pt x="1657" y="20"/>
                      <a:pt x="1640" y="20"/>
                    </a:cubicBezTo>
                    <a:cubicBezTo>
                      <a:pt x="10" y="20"/>
                      <a:pt x="10" y="20"/>
                      <a:pt x="10" y="20"/>
                    </a:cubicBezTo>
                    <a:cubicBezTo>
                      <a:pt x="7" y="20"/>
                      <a:pt x="3" y="20"/>
                      <a:pt x="0" y="19"/>
                    </a:cubicBezTo>
                    <a:cubicBezTo>
                      <a:pt x="5" y="43"/>
                      <a:pt x="25" y="60"/>
                      <a:pt x="50" y="60"/>
                    </a:cubicBezTo>
                    <a:cubicBezTo>
                      <a:pt x="613" y="60"/>
                      <a:pt x="613" y="60"/>
                      <a:pt x="613" y="60"/>
                    </a:cubicBezTo>
                    <a:cubicBezTo>
                      <a:pt x="1117" y="60"/>
                      <a:pt x="1117" y="60"/>
                      <a:pt x="1117" y="60"/>
                    </a:cubicBezTo>
                    <a:cubicBezTo>
                      <a:pt x="1680" y="60"/>
                      <a:pt x="1680" y="60"/>
                      <a:pt x="1680" y="60"/>
                    </a:cubicBezTo>
                    <a:cubicBezTo>
                      <a:pt x="1709" y="60"/>
                      <a:pt x="1732" y="37"/>
                      <a:pt x="1732" y="9"/>
                    </a:cubicBezTo>
                    <a:cubicBezTo>
                      <a:pt x="1732" y="0"/>
                      <a:pt x="1732" y="0"/>
                      <a:pt x="1732"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0" name="iSľïďé">
                <a:extLst>
                  <a:ext uri="{FF2B5EF4-FFF2-40B4-BE49-F238E27FC236}">
                    <a16:creationId xmlns:a16="http://schemas.microsoft.com/office/drawing/2014/main" id="{75E4D82B-07B5-4BC8-B345-DA93D496D8FC}"/>
                  </a:ext>
                </a:extLst>
              </p:cNvPr>
              <p:cNvSpPr/>
              <p:nvPr/>
            </p:nvSpPr>
            <p:spPr bwMode="auto">
              <a:xfrm>
                <a:off x="10651455" y="801788"/>
                <a:ext cx="83344" cy="1793082"/>
              </a:xfrm>
              <a:custGeom>
                <a:avLst/>
                <a:gdLst>
                  <a:gd name="T0" fmla="*/ 10 w 51"/>
                  <a:gd name="T1" fmla="*/ 0 h 1099"/>
                  <a:gd name="T2" fmla="*/ 11 w 51"/>
                  <a:gd name="T3" fmla="*/ 10 h 1099"/>
                  <a:gd name="T4" fmla="*/ 11 w 51"/>
                  <a:gd name="T5" fmla="*/ 1059 h 1099"/>
                  <a:gd name="T6" fmla="*/ 11 w 51"/>
                  <a:gd name="T7" fmla="*/ 1068 h 1099"/>
                  <a:gd name="T8" fmla="*/ 0 w 51"/>
                  <a:gd name="T9" fmla="*/ 1099 h 1099"/>
                  <a:gd name="T10" fmla="*/ 51 w 51"/>
                  <a:gd name="T11" fmla="*/ 1099 h 1099"/>
                  <a:gd name="T12" fmla="*/ 51 w 51"/>
                  <a:gd name="T13" fmla="*/ 50 h 1099"/>
                  <a:gd name="T14" fmla="*/ 10 w 51"/>
                  <a:gd name="T15" fmla="*/ 0 h 10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099">
                    <a:moveTo>
                      <a:pt x="10" y="0"/>
                    </a:moveTo>
                    <a:cubicBezTo>
                      <a:pt x="11" y="3"/>
                      <a:pt x="11" y="7"/>
                      <a:pt x="11" y="10"/>
                    </a:cubicBezTo>
                    <a:cubicBezTo>
                      <a:pt x="11" y="1059"/>
                      <a:pt x="11" y="1059"/>
                      <a:pt x="11" y="1059"/>
                    </a:cubicBezTo>
                    <a:cubicBezTo>
                      <a:pt x="11" y="1068"/>
                      <a:pt x="11" y="1068"/>
                      <a:pt x="11" y="1068"/>
                    </a:cubicBezTo>
                    <a:cubicBezTo>
                      <a:pt x="11" y="1079"/>
                      <a:pt x="7" y="1090"/>
                      <a:pt x="0" y="1099"/>
                    </a:cubicBezTo>
                    <a:cubicBezTo>
                      <a:pt x="51" y="1099"/>
                      <a:pt x="51" y="1099"/>
                      <a:pt x="51" y="1099"/>
                    </a:cubicBezTo>
                    <a:cubicBezTo>
                      <a:pt x="51" y="50"/>
                      <a:pt x="51" y="50"/>
                      <a:pt x="51" y="50"/>
                    </a:cubicBezTo>
                    <a:cubicBezTo>
                      <a:pt x="51" y="25"/>
                      <a:pt x="33" y="5"/>
                      <a:pt x="10"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1" name="íṧľîde">
                <a:extLst>
                  <a:ext uri="{FF2B5EF4-FFF2-40B4-BE49-F238E27FC236}">
                    <a16:creationId xmlns:a16="http://schemas.microsoft.com/office/drawing/2014/main" id="{4BC21A19-B8A0-4C5C-8642-483520DC6004}"/>
                  </a:ext>
                </a:extLst>
              </p:cNvPr>
              <p:cNvSpPr/>
              <p:nvPr/>
            </p:nvSpPr>
            <p:spPr bwMode="auto">
              <a:xfrm>
                <a:off x="7886823"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2" name="í$lïdè">
                <a:extLst>
                  <a:ext uri="{FF2B5EF4-FFF2-40B4-BE49-F238E27FC236}">
                    <a16:creationId xmlns:a16="http://schemas.microsoft.com/office/drawing/2014/main" id="{91D23938-C418-4772-B4C8-BC123BE30BA6}"/>
                  </a:ext>
                </a:extLst>
              </p:cNvPr>
              <p:cNvSpPr/>
              <p:nvPr/>
            </p:nvSpPr>
            <p:spPr bwMode="auto">
              <a:xfrm>
                <a:off x="7972548"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3" name="íS1ïḍè">
                <a:extLst>
                  <a:ext uri="{FF2B5EF4-FFF2-40B4-BE49-F238E27FC236}">
                    <a16:creationId xmlns:a16="http://schemas.microsoft.com/office/drawing/2014/main" id="{9E7A5FCB-2D78-47AA-9244-23A71DA7B100}"/>
                  </a:ext>
                </a:extLst>
              </p:cNvPr>
              <p:cNvSpPr/>
              <p:nvPr/>
            </p:nvSpPr>
            <p:spPr bwMode="auto">
              <a:xfrm>
                <a:off x="8059464"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4" name="îṧļiḓê">
                <a:extLst>
                  <a:ext uri="{FF2B5EF4-FFF2-40B4-BE49-F238E27FC236}">
                    <a16:creationId xmlns:a16="http://schemas.microsoft.com/office/drawing/2014/main" id="{24C3AD0D-03A2-4255-9D8E-E7F68907829F}"/>
                  </a:ext>
                </a:extLst>
              </p:cNvPr>
              <p:cNvSpPr/>
              <p:nvPr/>
            </p:nvSpPr>
            <p:spPr bwMode="auto">
              <a:xfrm>
                <a:off x="814399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5" name="îšľíḑê">
                <a:extLst>
                  <a:ext uri="{FF2B5EF4-FFF2-40B4-BE49-F238E27FC236}">
                    <a16:creationId xmlns:a16="http://schemas.microsoft.com/office/drawing/2014/main" id="{F9F2C7B1-B41C-4A4E-A9B9-AB664775D672}"/>
                  </a:ext>
                </a:extLst>
              </p:cNvPr>
              <p:cNvSpPr/>
              <p:nvPr/>
            </p:nvSpPr>
            <p:spPr bwMode="auto">
              <a:xfrm>
                <a:off x="82309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6" name="iş1ïďè">
                <a:extLst>
                  <a:ext uri="{FF2B5EF4-FFF2-40B4-BE49-F238E27FC236}">
                    <a16:creationId xmlns:a16="http://schemas.microsoft.com/office/drawing/2014/main" id="{B9947814-FC91-4757-AAF2-2C0F4A108308}"/>
                  </a:ext>
                </a:extLst>
              </p:cNvPr>
              <p:cNvSpPr/>
              <p:nvPr/>
            </p:nvSpPr>
            <p:spPr bwMode="auto">
              <a:xfrm>
                <a:off x="83178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7" name="îšlïḓê">
                <a:extLst>
                  <a:ext uri="{FF2B5EF4-FFF2-40B4-BE49-F238E27FC236}">
                    <a16:creationId xmlns:a16="http://schemas.microsoft.com/office/drawing/2014/main" id="{1DC72AC9-EE85-4C93-BFBF-F0E37519874C}"/>
                  </a:ext>
                </a:extLst>
              </p:cNvPr>
              <p:cNvSpPr/>
              <p:nvPr/>
            </p:nvSpPr>
            <p:spPr bwMode="auto">
              <a:xfrm>
                <a:off x="8403555"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8" name="iṩļîḑé">
                <a:extLst>
                  <a:ext uri="{FF2B5EF4-FFF2-40B4-BE49-F238E27FC236}">
                    <a16:creationId xmlns:a16="http://schemas.microsoft.com/office/drawing/2014/main" id="{2AFDDB18-9C39-4982-B3A1-E08E474F3CED}"/>
                  </a:ext>
                </a:extLst>
              </p:cNvPr>
              <p:cNvSpPr/>
              <p:nvPr/>
            </p:nvSpPr>
            <p:spPr bwMode="auto">
              <a:xfrm>
                <a:off x="84892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3"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3"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99" name="ís1ïde">
                <a:extLst>
                  <a:ext uri="{FF2B5EF4-FFF2-40B4-BE49-F238E27FC236}">
                    <a16:creationId xmlns:a16="http://schemas.microsoft.com/office/drawing/2014/main" id="{FFB977DC-E701-462A-BB33-45ED827DE46F}"/>
                  </a:ext>
                </a:extLst>
              </p:cNvPr>
              <p:cNvSpPr/>
              <p:nvPr/>
            </p:nvSpPr>
            <p:spPr bwMode="auto">
              <a:xfrm>
                <a:off x="8576195"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0" name="is1îďe">
                <a:extLst>
                  <a:ext uri="{FF2B5EF4-FFF2-40B4-BE49-F238E27FC236}">
                    <a16:creationId xmlns:a16="http://schemas.microsoft.com/office/drawing/2014/main" id="{6EB697C9-57FD-44A6-8D84-3A11E7623832}"/>
                  </a:ext>
                </a:extLst>
              </p:cNvPr>
              <p:cNvSpPr/>
              <p:nvPr/>
            </p:nvSpPr>
            <p:spPr bwMode="auto">
              <a:xfrm>
                <a:off x="866192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1" name="îşļíďe">
                <a:extLst>
                  <a:ext uri="{FF2B5EF4-FFF2-40B4-BE49-F238E27FC236}">
                    <a16:creationId xmlns:a16="http://schemas.microsoft.com/office/drawing/2014/main" id="{F4106C58-8E17-48E0-864C-0C89B0AC9953}"/>
                  </a:ext>
                </a:extLst>
              </p:cNvPr>
              <p:cNvSpPr/>
              <p:nvPr/>
            </p:nvSpPr>
            <p:spPr bwMode="auto">
              <a:xfrm>
                <a:off x="8748836"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2" name="iślïḋé">
                <a:extLst>
                  <a:ext uri="{FF2B5EF4-FFF2-40B4-BE49-F238E27FC236}">
                    <a16:creationId xmlns:a16="http://schemas.microsoft.com/office/drawing/2014/main" id="{170DC84D-C8F5-4F68-BC9D-D77131BC9051}"/>
                  </a:ext>
                </a:extLst>
              </p:cNvPr>
              <p:cNvSpPr/>
              <p:nvPr/>
            </p:nvSpPr>
            <p:spPr bwMode="auto">
              <a:xfrm>
                <a:off x="88357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3" name="iš1îdè">
                <a:extLst>
                  <a:ext uri="{FF2B5EF4-FFF2-40B4-BE49-F238E27FC236}">
                    <a16:creationId xmlns:a16="http://schemas.microsoft.com/office/drawing/2014/main" id="{C6E073FB-0896-45D6-B89A-47906B754606}"/>
                  </a:ext>
                </a:extLst>
              </p:cNvPr>
              <p:cNvSpPr/>
              <p:nvPr/>
            </p:nvSpPr>
            <p:spPr bwMode="auto">
              <a:xfrm>
                <a:off x="89202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4" name="íSlîďè">
                <a:extLst>
                  <a:ext uri="{FF2B5EF4-FFF2-40B4-BE49-F238E27FC236}">
                    <a16:creationId xmlns:a16="http://schemas.microsoft.com/office/drawing/2014/main" id="{60289154-28B7-461D-A0DA-B211FE3245E5}"/>
                  </a:ext>
                </a:extLst>
              </p:cNvPr>
              <p:cNvSpPr/>
              <p:nvPr/>
            </p:nvSpPr>
            <p:spPr bwMode="auto">
              <a:xfrm>
                <a:off x="900720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5" name="îśḻiďé">
                <a:extLst>
                  <a:ext uri="{FF2B5EF4-FFF2-40B4-BE49-F238E27FC236}">
                    <a16:creationId xmlns:a16="http://schemas.microsoft.com/office/drawing/2014/main" id="{637E13CF-2BD0-4E33-AB32-C23AADA53D90}"/>
                  </a:ext>
                </a:extLst>
              </p:cNvPr>
              <p:cNvSpPr/>
              <p:nvPr/>
            </p:nvSpPr>
            <p:spPr bwMode="auto">
              <a:xfrm>
                <a:off x="9092927"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6" name="íSḻiḋé">
                <a:extLst>
                  <a:ext uri="{FF2B5EF4-FFF2-40B4-BE49-F238E27FC236}">
                    <a16:creationId xmlns:a16="http://schemas.microsoft.com/office/drawing/2014/main" id="{46C3ED52-AFF0-457C-86FA-C73DCA18642A}"/>
                  </a:ext>
                </a:extLst>
              </p:cNvPr>
              <p:cNvSpPr/>
              <p:nvPr/>
            </p:nvSpPr>
            <p:spPr bwMode="auto">
              <a:xfrm>
                <a:off x="9179842"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7" name="íŝļíḍè">
                <a:extLst>
                  <a:ext uri="{FF2B5EF4-FFF2-40B4-BE49-F238E27FC236}">
                    <a16:creationId xmlns:a16="http://schemas.microsoft.com/office/drawing/2014/main" id="{8BDB0DED-FF3F-44AE-9C39-6B09556A5D34}"/>
                  </a:ext>
                </a:extLst>
              </p:cNvPr>
              <p:cNvSpPr/>
              <p:nvPr/>
            </p:nvSpPr>
            <p:spPr bwMode="auto">
              <a:xfrm>
                <a:off x="9266758"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8" name="îṣḻîḓe">
                <a:extLst>
                  <a:ext uri="{FF2B5EF4-FFF2-40B4-BE49-F238E27FC236}">
                    <a16:creationId xmlns:a16="http://schemas.microsoft.com/office/drawing/2014/main" id="{4AF25DE2-7109-4B85-A740-6A54ABFD191A}"/>
                  </a:ext>
                </a:extLst>
              </p:cNvPr>
              <p:cNvSpPr/>
              <p:nvPr/>
            </p:nvSpPr>
            <p:spPr bwMode="auto">
              <a:xfrm>
                <a:off x="935129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09" name="ïṥ1îdê">
                <a:extLst>
                  <a:ext uri="{FF2B5EF4-FFF2-40B4-BE49-F238E27FC236}">
                    <a16:creationId xmlns:a16="http://schemas.microsoft.com/office/drawing/2014/main" id="{BDB77417-2619-4813-98A8-2EE995B5A1EF}"/>
                  </a:ext>
                </a:extLst>
              </p:cNvPr>
              <p:cNvSpPr/>
              <p:nvPr/>
            </p:nvSpPr>
            <p:spPr bwMode="auto">
              <a:xfrm>
                <a:off x="943820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0" name="ïšḻiḑé">
                <a:extLst>
                  <a:ext uri="{FF2B5EF4-FFF2-40B4-BE49-F238E27FC236}">
                    <a16:creationId xmlns:a16="http://schemas.microsoft.com/office/drawing/2014/main" id="{BCFAD073-CFB3-4FA3-A41E-907D80A88EA5}"/>
                  </a:ext>
                </a:extLst>
              </p:cNvPr>
              <p:cNvSpPr/>
              <p:nvPr/>
            </p:nvSpPr>
            <p:spPr bwMode="auto">
              <a:xfrm>
                <a:off x="9525124"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1" name="í$ľíḑe">
                <a:extLst>
                  <a:ext uri="{FF2B5EF4-FFF2-40B4-BE49-F238E27FC236}">
                    <a16:creationId xmlns:a16="http://schemas.microsoft.com/office/drawing/2014/main" id="{23BCB672-7A76-418D-A4D4-2ED564EDC58E}"/>
                  </a:ext>
                </a:extLst>
              </p:cNvPr>
              <p:cNvSpPr/>
              <p:nvPr/>
            </p:nvSpPr>
            <p:spPr bwMode="auto">
              <a:xfrm>
                <a:off x="9610849"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2" name="îsḷíḋè">
                <a:extLst>
                  <a:ext uri="{FF2B5EF4-FFF2-40B4-BE49-F238E27FC236}">
                    <a16:creationId xmlns:a16="http://schemas.microsoft.com/office/drawing/2014/main" id="{2028892F-847B-4185-A879-E3C424B9A010}"/>
                  </a:ext>
                </a:extLst>
              </p:cNvPr>
              <p:cNvSpPr/>
              <p:nvPr/>
            </p:nvSpPr>
            <p:spPr bwMode="auto">
              <a:xfrm>
                <a:off x="969657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3" name="ïşļïḋè">
                <a:extLst>
                  <a:ext uri="{FF2B5EF4-FFF2-40B4-BE49-F238E27FC236}">
                    <a16:creationId xmlns:a16="http://schemas.microsoft.com/office/drawing/2014/main" id="{009556F5-F850-4C12-9C6C-013A3E198AD9}"/>
                  </a:ext>
                </a:extLst>
              </p:cNvPr>
              <p:cNvSpPr/>
              <p:nvPr/>
            </p:nvSpPr>
            <p:spPr bwMode="auto">
              <a:xfrm>
                <a:off x="9782299"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4" name="îsļîdè">
                <a:extLst>
                  <a:ext uri="{FF2B5EF4-FFF2-40B4-BE49-F238E27FC236}">
                    <a16:creationId xmlns:a16="http://schemas.microsoft.com/office/drawing/2014/main" id="{C88FBCEA-EA58-43AA-B692-074CEF1D15FB}"/>
                  </a:ext>
                </a:extLst>
              </p:cNvPr>
              <p:cNvSpPr/>
              <p:nvPr/>
            </p:nvSpPr>
            <p:spPr bwMode="auto">
              <a:xfrm>
                <a:off x="98692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5" name="îṣḻidè">
                <a:extLst>
                  <a:ext uri="{FF2B5EF4-FFF2-40B4-BE49-F238E27FC236}">
                    <a16:creationId xmlns:a16="http://schemas.microsoft.com/office/drawing/2014/main" id="{A3BF89DD-8493-4943-B6D0-671751ECCBD8}"/>
                  </a:ext>
                </a:extLst>
              </p:cNvPr>
              <p:cNvSpPr/>
              <p:nvPr/>
            </p:nvSpPr>
            <p:spPr bwMode="auto">
              <a:xfrm>
                <a:off x="99561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6" name="ïs1ide">
                <a:extLst>
                  <a:ext uri="{FF2B5EF4-FFF2-40B4-BE49-F238E27FC236}">
                    <a16:creationId xmlns:a16="http://schemas.microsoft.com/office/drawing/2014/main" id="{672095FF-ED3A-40AA-A9CF-E747FE3EA206}"/>
                  </a:ext>
                </a:extLst>
              </p:cNvPr>
              <p:cNvSpPr/>
              <p:nvPr/>
            </p:nvSpPr>
            <p:spPr bwMode="auto">
              <a:xfrm>
                <a:off x="10041855"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7" name="ïs1îdé">
                <a:extLst>
                  <a:ext uri="{FF2B5EF4-FFF2-40B4-BE49-F238E27FC236}">
                    <a16:creationId xmlns:a16="http://schemas.microsoft.com/office/drawing/2014/main" id="{F0A89C11-C6AA-4D2A-AA59-FEBF3CED951E}"/>
                  </a:ext>
                </a:extLst>
              </p:cNvPr>
              <p:cNvSpPr/>
              <p:nvPr/>
            </p:nvSpPr>
            <p:spPr bwMode="auto">
              <a:xfrm>
                <a:off x="101275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8" name="îṥľîďe">
                <a:extLst>
                  <a:ext uri="{FF2B5EF4-FFF2-40B4-BE49-F238E27FC236}">
                    <a16:creationId xmlns:a16="http://schemas.microsoft.com/office/drawing/2014/main" id="{8FD98319-B0C4-48C7-A91F-48420232BE7F}"/>
                  </a:ext>
                </a:extLst>
              </p:cNvPr>
              <p:cNvSpPr/>
              <p:nvPr/>
            </p:nvSpPr>
            <p:spPr bwMode="auto">
              <a:xfrm>
                <a:off x="10213305" y="3149701"/>
                <a:ext cx="76200"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19" name="iSļîḓé">
                <a:extLst>
                  <a:ext uri="{FF2B5EF4-FFF2-40B4-BE49-F238E27FC236}">
                    <a16:creationId xmlns:a16="http://schemas.microsoft.com/office/drawing/2014/main" id="{DE6D289E-1D92-4BDD-BCBD-6D9DB33AD59E}"/>
                  </a:ext>
                </a:extLst>
              </p:cNvPr>
              <p:cNvSpPr/>
              <p:nvPr/>
            </p:nvSpPr>
            <p:spPr bwMode="auto">
              <a:xfrm>
                <a:off x="10300220"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0" name="ïṣ1iḓê">
                <a:extLst>
                  <a:ext uri="{FF2B5EF4-FFF2-40B4-BE49-F238E27FC236}">
                    <a16:creationId xmlns:a16="http://schemas.microsoft.com/office/drawing/2014/main" id="{1F8EF9F2-21EA-45B1-83C1-36F1D40C83FF}"/>
                  </a:ext>
                </a:extLst>
              </p:cNvPr>
              <p:cNvSpPr/>
              <p:nvPr/>
            </p:nvSpPr>
            <p:spPr bwMode="auto">
              <a:xfrm>
                <a:off x="10387136"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1" name="íṥ1íḑe">
                <a:extLst>
                  <a:ext uri="{FF2B5EF4-FFF2-40B4-BE49-F238E27FC236}">
                    <a16:creationId xmlns:a16="http://schemas.microsoft.com/office/drawing/2014/main" id="{2C69F3F0-8974-417F-AD23-1FBAB0610F01}"/>
                  </a:ext>
                </a:extLst>
              </p:cNvPr>
              <p:cNvSpPr/>
              <p:nvPr/>
            </p:nvSpPr>
            <p:spPr bwMode="auto">
              <a:xfrm>
                <a:off x="104740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2" name="iŝḻíde">
                <a:extLst>
                  <a:ext uri="{FF2B5EF4-FFF2-40B4-BE49-F238E27FC236}">
                    <a16:creationId xmlns:a16="http://schemas.microsoft.com/office/drawing/2014/main" id="{BD9E0BB0-F908-487C-9B76-EEE8EF30169C}"/>
                  </a:ext>
                </a:extLst>
              </p:cNvPr>
              <p:cNvSpPr/>
              <p:nvPr/>
            </p:nvSpPr>
            <p:spPr bwMode="auto">
              <a:xfrm>
                <a:off x="105585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3" name="iš1iḋé">
                <a:extLst>
                  <a:ext uri="{FF2B5EF4-FFF2-40B4-BE49-F238E27FC236}">
                    <a16:creationId xmlns:a16="http://schemas.microsoft.com/office/drawing/2014/main" id="{B2811368-CECD-4DAC-8A56-84C2C006CF16}"/>
                  </a:ext>
                </a:extLst>
              </p:cNvPr>
              <p:cNvSpPr/>
              <p:nvPr/>
            </p:nvSpPr>
            <p:spPr bwMode="auto">
              <a:xfrm>
                <a:off x="7778476" y="3175895"/>
                <a:ext cx="2963466" cy="96441"/>
              </a:xfrm>
              <a:custGeom>
                <a:avLst/>
                <a:gdLst>
                  <a:gd name="T0" fmla="*/ 1814 w 1814"/>
                  <a:gd name="T1" fmla="*/ 59 h 59"/>
                  <a:gd name="T2" fmla="*/ 1751 w 1814"/>
                  <a:gd name="T3" fmla="*/ 0 h 59"/>
                  <a:gd name="T4" fmla="*/ 63 w 1814"/>
                  <a:gd name="T5" fmla="*/ 0 h 59"/>
                  <a:gd name="T6" fmla="*/ 0 w 1814"/>
                  <a:gd name="T7" fmla="*/ 59 h 59"/>
                  <a:gd name="T8" fmla="*/ 1814 w 1814"/>
                  <a:gd name="T9" fmla="*/ 59 h 59"/>
                </a:gdLst>
                <a:ahLst/>
                <a:cxnLst>
                  <a:cxn ang="0">
                    <a:pos x="T0" y="T1"/>
                  </a:cxn>
                  <a:cxn ang="0">
                    <a:pos x="T2" y="T3"/>
                  </a:cxn>
                  <a:cxn ang="0">
                    <a:pos x="T4" y="T5"/>
                  </a:cxn>
                  <a:cxn ang="0">
                    <a:pos x="T6" y="T7"/>
                  </a:cxn>
                  <a:cxn ang="0">
                    <a:pos x="T8" y="T9"/>
                  </a:cxn>
                </a:cxnLst>
                <a:rect l="0" t="0" r="r" b="b"/>
                <a:pathLst>
                  <a:path w="1814" h="59">
                    <a:moveTo>
                      <a:pt x="1814" y="59"/>
                    </a:moveTo>
                    <a:cubicBezTo>
                      <a:pt x="1812" y="26"/>
                      <a:pt x="1784" y="0"/>
                      <a:pt x="1751" y="0"/>
                    </a:cubicBezTo>
                    <a:cubicBezTo>
                      <a:pt x="63" y="0"/>
                      <a:pt x="63" y="0"/>
                      <a:pt x="63" y="0"/>
                    </a:cubicBezTo>
                    <a:cubicBezTo>
                      <a:pt x="30" y="0"/>
                      <a:pt x="2" y="26"/>
                      <a:pt x="0" y="59"/>
                    </a:cubicBezTo>
                    <a:lnTo>
                      <a:pt x="1814" y="5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4" name="ïşļîḓe">
                <a:extLst>
                  <a:ext uri="{FF2B5EF4-FFF2-40B4-BE49-F238E27FC236}">
                    <a16:creationId xmlns:a16="http://schemas.microsoft.com/office/drawing/2014/main" id="{165DE478-F8CF-49BE-8BCA-2CC6C3560E02}"/>
                  </a:ext>
                </a:extLst>
              </p:cNvPr>
              <p:cNvSpPr/>
              <p:nvPr/>
            </p:nvSpPr>
            <p:spPr bwMode="auto">
              <a:xfrm>
                <a:off x="10790758" y="2996111"/>
                <a:ext cx="585788" cy="276225"/>
              </a:xfrm>
              <a:custGeom>
                <a:avLst/>
                <a:gdLst>
                  <a:gd name="T0" fmla="*/ 359 w 359"/>
                  <a:gd name="T1" fmla="*/ 169 h 169"/>
                  <a:gd name="T2" fmla="*/ 186 w 359"/>
                  <a:gd name="T3" fmla="*/ 0 h 169"/>
                  <a:gd name="T4" fmla="*/ 173 w 359"/>
                  <a:gd name="T5" fmla="*/ 0 h 169"/>
                  <a:gd name="T6" fmla="*/ 0 w 359"/>
                  <a:gd name="T7" fmla="*/ 169 h 169"/>
                  <a:gd name="T8" fmla="*/ 359 w 359"/>
                  <a:gd name="T9" fmla="*/ 169 h 169"/>
                </a:gdLst>
                <a:ahLst/>
                <a:cxnLst>
                  <a:cxn ang="0">
                    <a:pos x="T0" y="T1"/>
                  </a:cxn>
                  <a:cxn ang="0">
                    <a:pos x="T2" y="T3"/>
                  </a:cxn>
                  <a:cxn ang="0">
                    <a:pos x="T4" y="T5"/>
                  </a:cxn>
                  <a:cxn ang="0">
                    <a:pos x="T6" y="T7"/>
                  </a:cxn>
                  <a:cxn ang="0">
                    <a:pos x="T8" y="T9"/>
                  </a:cxn>
                </a:cxnLst>
                <a:rect l="0" t="0" r="r" b="b"/>
                <a:pathLst>
                  <a:path w="359" h="169">
                    <a:moveTo>
                      <a:pt x="359" y="169"/>
                    </a:moveTo>
                    <a:cubicBezTo>
                      <a:pt x="357" y="75"/>
                      <a:pt x="281" y="0"/>
                      <a:pt x="186" y="0"/>
                    </a:cubicBezTo>
                    <a:cubicBezTo>
                      <a:pt x="173" y="0"/>
                      <a:pt x="173" y="0"/>
                      <a:pt x="173" y="0"/>
                    </a:cubicBezTo>
                    <a:cubicBezTo>
                      <a:pt x="79" y="0"/>
                      <a:pt x="3" y="75"/>
                      <a:pt x="0" y="169"/>
                    </a:cubicBezTo>
                    <a:lnTo>
                      <a:pt x="359" y="16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5" name="îsľîdé">
                <a:extLst>
                  <a:ext uri="{FF2B5EF4-FFF2-40B4-BE49-F238E27FC236}">
                    <a16:creationId xmlns:a16="http://schemas.microsoft.com/office/drawing/2014/main" id="{B691A4F1-E4C1-4F1F-B9D1-876A1E741821}"/>
                  </a:ext>
                </a:extLst>
              </p:cNvPr>
              <p:cNvSpPr/>
              <p:nvPr/>
            </p:nvSpPr>
            <p:spPr bwMode="auto">
              <a:xfrm>
                <a:off x="6518795" y="735113"/>
                <a:ext cx="1210866" cy="2537223"/>
              </a:xfrm>
              <a:custGeom>
                <a:avLst/>
                <a:gdLst>
                  <a:gd name="T0" fmla="*/ 741 w 741"/>
                  <a:gd name="T1" fmla="*/ 1492 h 1555"/>
                  <a:gd name="T2" fmla="*/ 678 w 741"/>
                  <a:gd name="T3" fmla="*/ 1555 h 1555"/>
                  <a:gd name="T4" fmla="*/ 63 w 741"/>
                  <a:gd name="T5" fmla="*/ 1555 h 1555"/>
                  <a:gd name="T6" fmla="*/ 0 w 741"/>
                  <a:gd name="T7" fmla="*/ 1492 h 1555"/>
                  <a:gd name="T8" fmla="*/ 0 w 741"/>
                  <a:gd name="T9" fmla="*/ 62 h 1555"/>
                  <a:gd name="T10" fmla="*/ 63 w 741"/>
                  <a:gd name="T11" fmla="*/ 0 h 1555"/>
                  <a:gd name="T12" fmla="*/ 678 w 741"/>
                  <a:gd name="T13" fmla="*/ 0 h 1555"/>
                  <a:gd name="T14" fmla="*/ 741 w 741"/>
                  <a:gd name="T15" fmla="*/ 62 h 1555"/>
                  <a:gd name="T16" fmla="*/ 741 w 741"/>
                  <a:gd name="T17" fmla="*/ 1492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1" h="1555">
                    <a:moveTo>
                      <a:pt x="741" y="1492"/>
                    </a:moveTo>
                    <a:cubicBezTo>
                      <a:pt x="741" y="1527"/>
                      <a:pt x="713" y="1555"/>
                      <a:pt x="678" y="1555"/>
                    </a:cubicBezTo>
                    <a:cubicBezTo>
                      <a:pt x="63" y="1555"/>
                      <a:pt x="63" y="1555"/>
                      <a:pt x="63" y="1555"/>
                    </a:cubicBezTo>
                    <a:cubicBezTo>
                      <a:pt x="28" y="1555"/>
                      <a:pt x="0" y="1527"/>
                      <a:pt x="0" y="1492"/>
                    </a:cubicBezTo>
                    <a:cubicBezTo>
                      <a:pt x="0" y="62"/>
                      <a:pt x="0" y="62"/>
                      <a:pt x="0" y="62"/>
                    </a:cubicBezTo>
                    <a:cubicBezTo>
                      <a:pt x="0" y="28"/>
                      <a:pt x="28" y="0"/>
                      <a:pt x="63" y="0"/>
                    </a:cubicBezTo>
                    <a:cubicBezTo>
                      <a:pt x="678" y="0"/>
                      <a:pt x="678" y="0"/>
                      <a:pt x="678" y="0"/>
                    </a:cubicBezTo>
                    <a:cubicBezTo>
                      <a:pt x="713" y="0"/>
                      <a:pt x="741" y="28"/>
                      <a:pt x="741" y="62"/>
                    </a:cubicBezTo>
                    <a:lnTo>
                      <a:pt x="741" y="1492"/>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6" name="iṧľiḋè">
                <a:extLst>
                  <a:ext uri="{FF2B5EF4-FFF2-40B4-BE49-F238E27FC236}">
                    <a16:creationId xmlns:a16="http://schemas.microsoft.com/office/drawing/2014/main" id="{73A790F9-7D4E-41BF-8F59-ED1C4C2C70CB}"/>
                  </a:ext>
                </a:extLst>
              </p:cNvPr>
              <p:cNvSpPr/>
              <p:nvPr/>
            </p:nvSpPr>
            <p:spPr bwMode="auto">
              <a:xfrm>
                <a:off x="6592614" y="956569"/>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27" name="î$ḻíḍe">
                <a:extLst>
                  <a:ext uri="{FF2B5EF4-FFF2-40B4-BE49-F238E27FC236}">
                    <a16:creationId xmlns:a16="http://schemas.microsoft.com/office/drawing/2014/main" id="{CC22F8AD-BC7C-4ACF-9F45-35F30629672F}"/>
                  </a:ext>
                </a:extLst>
              </p:cNvPr>
              <p:cNvSpPr/>
              <p:nvPr/>
            </p:nvSpPr>
            <p:spPr bwMode="auto">
              <a:xfrm>
                <a:off x="6586661" y="1845966"/>
                <a:ext cx="1076325" cy="313134"/>
              </a:xfrm>
              <a:custGeom>
                <a:avLst/>
                <a:gdLst>
                  <a:gd name="T0" fmla="*/ 898 w 904"/>
                  <a:gd name="T1" fmla="*/ 258 h 263"/>
                  <a:gd name="T2" fmla="*/ 898 w 904"/>
                  <a:gd name="T3" fmla="*/ 252 h 263"/>
                  <a:gd name="T4" fmla="*/ 11 w 904"/>
                  <a:gd name="T5" fmla="*/ 252 h 263"/>
                  <a:gd name="T6" fmla="*/ 11 w 904"/>
                  <a:gd name="T7" fmla="*/ 11 h 263"/>
                  <a:gd name="T8" fmla="*/ 893 w 904"/>
                  <a:gd name="T9" fmla="*/ 11 h 263"/>
                  <a:gd name="T10" fmla="*/ 893 w 904"/>
                  <a:gd name="T11" fmla="*/ 258 h 263"/>
                  <a:gd name="T12" fmla="*/ 898 w 904"/>
                  <a:gd name="T13" fmla="*/ 258 h 263"/>
                  <a:gd name="T14" fmla="*/ 898 w 904"/>
                  <a:gd name="T15" fmla="*/ 252 h 263"/>
                  <a:gd name="T16" fmla="*/ 898 w 904"/>
                  <a:gd name="T17" fmla="*/ 258 h 263"/>
                  <a:gd name="T18" fmla="*/ 904 w 904"/>
                  <a:gd name="T19" fmla="*/ 258 h 263"/>
                  <a:gd name="T20" fmla="*/ 904 w 904"/>
                  <a:gd name="T21" fmla="*/ 0 h 263"/>
                  <a:gd name="T22" fmla="*/ 0 w 904"/>
                  <a:gd name="T23" fmla="*/ 0 h 263"/>
                  <a:gd name="T24" fmla="*/ 0 w 904"/>
                  <a:gd name="T25" fmla="*/ 263 h 263"/>
                  <a:gd name="T26" fmla="*/ 904 w 904"/>
                  <a:gd name="T27" fmla="*/ 263 h 263"/>
                  <a:gd name="T28" fmla="*/ 904 w 904"/>
                  <a:gd name="T29" fmla="*/ 258 h 263"/>
                  <a:gd name="T30" fmla="*/ 898 w 904"/>
                  <a:gd name="T31" fmla="*/ 25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4" h="263">
                    <a:moveTo>
                      <a:pt x="898" y="258"/>
                    </a:moveTo>
                    <a:lnTo>
                      <a:pt x="898" y="252"/>
                    </a:lnTo>
                    <a:lnTo>
                      <a:pt x="11" y="252"/>
                    </a:lnTo>
                    <a:lnTo>
                      <a:pt x="11" y="11"/>
                    </a:lnTo>
                    <a:lnTo>
                      <a:pt x="893" y="11"/>
                    </a:lnTo>
                    <a:lnTo>
                      <a:pt x="893" y="258"/>
                    </a:lnTo>
                    <a:lnTo>
                      <a:pt x="898" y="258"/>
                    </a:lnTo>
                    <a:lnTo>
                      <a:pt x="898" y="252"/>
                    </a:lnTo>
                    <a:lnTo>
                      <a:pt x="898" y="258"/>
                    </a:lnTo>
                    <a:lnTo>
                      <a:pt x="904" y="258"/>
                    </a:lnTo>
                    <a:lnTo>
                      <a:pt x="904" y="0"/>
                    </a:lnTo>
                    <a:lnTo>
                      <a:pt x="0" y="0"/>
                    </a:lnTo>
                    <a:lnTo>
                      <a:pt x="0" y="263"/>
                    </a:lnTo>
                    <a:lnTo>
                      <a:pt x="904" y="263"/>
                    </a:lnTo>
                    <a:lnTo>
                      <a:pt x="904" y="258"/>
                    </a:lnTo>
                    <a:lnTo>
                      <a:pt x="898" y="25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28" name="íṧ1îḍê">
                <a:extLst>
                  <a:ext uri="{FF2B5EF4-FFF2-40B4-BE49-F238E27FC236}">
                    <a16:creationId xmlns:a16="http://schemas.microsoft.com/office/drawing/2014/main" id="{4F8BFD41-C709-4749-AA27-97E73638B6C6}"/>
                  </a:ext>
                </a:extLst>
              </p:cNvPr>
              <p:cNvSpPr/>
              <p:nvPr/>
            </p:nvSpPr>
            <p:spPr bwMode="auto">
              <a:xfrm>
                <a:off x="6592614" y="1291135"/>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29" name="íšľîdê">
                <a:extLst>
                  <a:ext uri="{FF2B5EF4-FFF2-40B4-BE49-F238E27FC236}">
                    <a16:creationId xmlns:a16="http://schemas.microsoft.com/office/drawing/2014/main" id="{6C95EA9F-7D1D-4DE6-8457-D5FEC9F01248}"/>
                  </a:ext>
                </a:extLst>
              </p:cNvPr>
              <p:cNvSpPr/>
              <p:nvPr/>
            </p:nvSpPr>
            <p:spPr bwMode="auto">
              <a:xfrm>
                <a:off x="6641429" y="1406626"/>
                <a:ext cx="736997"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30" name="íŝḷïḑé">
                <a:extLst>
                  <a:ext uri="{FF2B5EF4-FFF2-40B4-BE49-F238E27FC236}">
                    <a16:creationId xmlns:a16="http://schemas.microsoft.com/office/drawing/2014/main" id="{9EBBDAC3-EB16-424F-829B-937169D07782}"/>
                  </a:ext>
                </a:extLst>
              </p:cNvPr>
              <p:cNvSpPr/>
              <p:nvPr/>
            </p:nvSpPr>
            <p:spPr bwMode="auto">
              <a:xfrm>
                <a:off x="73974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31" name="îŝļíḍe">
                <a:extLst>
                  <a:ext uri="{FF2B5EF4-FFF2-40B4-BE49-F238E27FC236}">
                    <a16:creationId xmlns:a16="http://schemas.microsoft.com/office/drawing/2014/main" id="{6D18CB69-E180-46C6-911C-B6DE1166748B}"/>
                  </a:ext>
                </a:extLst>
              </p:cNvPr>
              <p:cNvSpPr/>
              <p:nvPr/>
            </p:nvSpPr>
            <p:spPr bwMode="auto">
              <a:xfrm>
                <a:off x="7474867"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32" name="îşļîḍê">
                <a:extLst>
                  <a:ext uri="{FF2B5EF4-FFF2-40B4-BE49-F238E27FC236}">
                    <a16:creationId xmlns:a16="http://schemas.microsoft.com/office/drawing/2014/main" id="{3BBB41B7-D4FA-4579-82B8-5B9E452C050B}"/>
                  </a:ext>
                </a:extLst>
              </p:cNvPr>
              <p:cNvSpPr/>
              <p:nvPr/>
            </p:nvSpPr>
            <p:spPr bwMode="auto">
              <a:xfrm>
                <a:off x="75498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33" name="îŝľíḍe">
                <a:extLst>
                  <a:ext uri="{FF2B5EF4-FFF2-40B4-BE49-F238E27FC236}">
                    <a16:creationId xmlns:a16="http://schemas.microsoft.com/office/drawing/2014/main" id="{BA5D4CF3-614C-4E5A-B498-19EDC505165C}"/>
                  </a:ext>
                </a:extLst>
              </p:cNvPr>
              <p:cNvSpPr/>
              <p:nvPr/>
            </p:nvSpPr>
            <p:spPr bwMode="auto">
              <a:xfrm>
                <a:off x="6697389" y="1990032"/>
                <a:ext cx="66675"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34" name="isļîde">
                <a:extLst>
                  <a:ext uri="{FF2B5EF4-FFF2-40B4-BE49-F238E27FC236}">
                    <a16:creationId xmlns:a16="http://schemas.microsoft.com/office/drawing/2014/main" id="{5D1D6A48-AC74-489A-8DE2-01F9995ABFB0}"/>
                  </a:ext>
                </a:extLst>
              </p:cNvPr>
              <p:cNvSpPr/>
              <p:nvPr/>
            </p:nvSpPr>
            <p:spPr bwMode="auto">
              <a:xfrm>
                <a:off x="6937895" y="1990032"/>
                <a:ext cx="64294"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35" name="iṥḷîďé">
                <a:extLst>
                  <a:ext uri="{FF2B5EF4-FFF2-40B4-BE49-F238E27FC236}">
                    <a16:creationId xmlns:a16="http://schemas.microsoft.com/office/drawing/2014/main" id="{C6372A96-94D4-4C77-B38D-F05D886B09A5}"/>
                  </a:ext>
                </a:extLst>
              </p:cNvPr>
              <p:cNvSpPr/>
              <p:nvPr/>
            </p:nvSpPr>
            <p:spPr bwMode="auto">
              <a:xfrm>
                <a:off x="6797401" y="1990032"/>
                <a:ext cx="27384" cy="27384"/>
              </a:xfrm>
              <a:prstGeom prst="ellipse">
                <a:avLst/>
              </a:prstGeom>
              <a:solidFill>
                <a:srgbClr val="FF7B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6" name="ïṣḷíḓê">
                <a:extLst>
                  <a:ext uri="{FF2B5EF4-FFF2-40B4-BE49-F238E27FC236}">
                    <a16:creationId xmlns:a16="http://schemas.microsoft.com/office/drawing/2014/main" id="{B9B1749C-B049-46CA-B889-B62FFD1038E4}"/>
                  </a:ext>
                </a:extLst>
              </p:cNvPr>
              <p:cNvSpPr/>
              <p:nvPr/>
            </p:nvSpPr>
            <p:spPr bwMode="auto">
              <a:xfrm>
                <a:off x="6877173" y="1990032"/>
                <a:ext cx="27384" cy="27384"/>
              </a:xfrm>
              <a:prstGeom prst="ellipse">
                <a:avLst/>
              </a:prstGeom>
              <a:solidFill>
                <a:srgbClr val="8BC5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7" name="îSľïďé">
                <a:extLst>
                  <a:ext uri="{FF2B5EF4-FFF2-40B4-BE49-F238E27FC236}">
                    <a16:creationId xmlns:a16="http://schemas.microsoft.com/office/drawing/2014/main" id="{B300A82F-9777-41FD-95BE-ECA1DF037E4D}"/>
                  </a:ext>
                </a:extLst>
              </p:cNvPr>
              <p:cNvSpPr/>
              <p:nvPr/>
            </p:nvSpPr>
            <p:spPr bwMode="auto">
              <a:xfrm>
                <a:off x="7471295" y="1963838"/>
                <a:ext cx="79772" cy="79772"/>
              </a:xfrm>
              <a:custGeom>
                <a:avLst/>
                <a:gdLst>
                  <a:gd name="T0" fmla="*/ 49 w 49"/>
                  <a:gd name="T1" fmla="*/ 41 h 49"/>
                  <a:gd name="T2" fmla="*/ 41 w 49"/>
                  <a:gd name="T3" fmla="*/ 49 h 49"/>
                  <a:gd name="T4" fmla="*/ 7 w 49"/>
                  <a:gd name="T5" fmla="*/ 49 h 49"/>
                  <a:gd name="T6" fmla="*/ 0 w 49"/>
                  <a:gd name="T7" fmla="*/ 41 h 49"/>
                  <a:gd name="T8" fmla="*/ 0 w 49"/>
                  <a:gd name="T9" fmla="*/ 7 h 49"/>
                  <a:gd name="T10" fmla="*/ 7 w 49"/>
                  <a:gd name="T11" fmla="*/ 0 h 49"/>
                  <a:gd name="T12" fmla="*/ 41 w 49"/>
                  <a:gd name="T13" fmla="*/ 0 h 49"/>
                  <a:gd name="T14" fmla="*/ 49 w 49"/>
                  <a:gd name="T15" fmla="*/ 7 h 49"/>
                  <a:gd name="T16" fmla="*/ 49 w 49"/>
                  <a:gd name="T17"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41"/>
                    </a:moveTo>
                    <a:cubicBezTo>
                      <a:pt x="49" y="45"/>
                      <a:pt x="45" y="49"/>
                      <a:pt x="41" y="49"/>
                    </a:cubicBezTo>
                    <a:cubicBezTo>
                      <a:pt x="7" y="49"/>
                      <a:pt x="7" y="49"/>
                      <a:pt x="7" y="49"/>
                    </a:cubicBezTo>
                    <a:cubicBezTo>
                      <a:pt x="3" y="49"/>
                      <a:pt x="0" y="45"/>
                      <a:pt x="0" y="41"/>
                    </a:cubicBezTo>
                    <a:cubicBezTo>
                      <a:pt x="0" y="7"/>
                      <a:pt x="0" y="7"/>
                      <a:pt x="0" y="7"/>
                    </a:cubicBezTo>
                    <a:cubicBezTo>
                      <a:pt x="0" y="3"/>
                      <a:pt x="3" y="0"/>
                      <a:pt x="7" y="0"/>
                    </a:cubicBezTo>
                    <a:cubicBezTo>
                      <a:pt x="41" y="0"/>
                      <a:pt x="41" y="0"/>
                      <a:pt x="41" y="0"/>
                    </a:cubicBezTo>
                    <a:cubicBezTo>
                      <a:pt x="45" y="0"/>
                      <a:pt x="49" y="3"/>
                      <a:pt x="49" y="7"/>
                    </a:cubicBezTo>
                    <a:lnTo>
                      <a:pt x="49" y="41"/>
                    </a:lnTo>
                    <a:close/>
                  </a:path>
                </a:pathLst>
              </a:custGeom>
              <a:solidFill>
                <a:srgbClr val="0071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38" name="išľíďè">
                <a:extLst>
                  <a:ext uri="{FF2B5EF4-FFF2-40B4-BE49-F238E27FC236}">
                    <a16:creationId xmlns:a16="http://schemas.microsoft.com/office/drawing/2014/main" id="{A36E3EA1-835C-4161-81B6-41D5B197D37A}"/>
                  </a:ext>
                </a:extLst>
              </p:cNvPr>
              <p:cNvSpPr/>
              <p:nvPr/>
            </p:nvSpPr>
            <p:spPr bwMode="auto">
              <a:xfrm>
                <a:off x="7039098" y="1963838"/>
                <a:ext cx="396478" cy="79772"/>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39" name="íṧľîďè">
                <a:extLst>
                  <a:ext uri="{FF2B5EF4-FFF2-40B4-BE49-F238E27FC236}">
                    <a16:creationId xmlns:a16="http://schemas.microsoft.com/office/drawing/2014/main" id="{AEFABAF2-0A48-4167-BC91-4B3ABB787526}"/>
                  </a:ext>
                </a:extLst>
              </p:cNvPr>
              <p:cNvSpPr/>
              <p:nvPr/>
            </p:nvSpPr>
            <p:spPr bwMode="auto">
              <a:xfrm>
                <a:off x="6780733" y="2375795"/>
                <a:ext cx="686991" cy="685800"/>
              </a:xfrm>
              <a:custGeom>
                <a:avLst/>
                <a:gdLst>
                  <a:gd name="T0" fmla="*/ 274 w 577"/>
                  <a:gd name="T1" fmla="*/ 0 h 576"/>
                  <a:gd name="T2" fmla="*/ 0 w 577"/>
                  <a:gd name="T3" fmla="*/ 72 h 576"/>
                  <a:gd name="T4" fmla="*/ 0 w 577"/>
                  <a:gd name="T5" fmla="*/ 375 h 576"/>
                  <a:gd name="T6" fmla="*/ 132 w 577"/>
                  <a:gd name="T7" fmla="*/ 557 h 576"/>
                  <a:gd name="T8" fmla="*/ 436 w 577"/>
                  <a:gd name="T9" fmla="*/ 557 h 576"/>
                  <a:gd name="T10" fmla="*/ 557 w 577"/>
                  <a:gd name="T11" fmla="*/ 375 h 576"/>
                  <a:gd name="T12" fmla="*/ 557 w 577"/>
                  <a:gd name="T13" fmla="*/ 72 h 576"/>
                  <a:gd name="T14" fmla="*/ 536 w 577"/>
                  <a:gd name="T15" fmla="*/ 233 h 576"/>
                  <a:gd name="T16" fmla="*/ 517 w 577"/>
                  <a:gd name="T17" fmla="*/ 51 h 576"/>
                  <a:gd name="T18" fmla="*/ 517 w 577"/>
                  <a:gd name="T19" fmla="*/ 294 h 576"/>
                  <a:gd name="T20" fmla="*/ 132 w 577"/>
                  <a:gd name="T21" fmla="*/ 495 h 576"/>
                  <a:gd name="T22" fmla="*/ 374 w 577"/>
                  <a:gd name="T23" fmla="*/ 495 h 576"/>
                  <a:gd name="T24" fmla="*/ 405 w 577"/>
                  <a:gd name="T25" fmla="*/ 486 h 576"/>
                  <a:gd name="T26" fmla="*/ 162 w 577"/>
                  <a:gd name="T27" fmla="*/ 486 h 576"/>
                  <a:gd name="T28" fmla="*/ 152 w 577"/>
                  <a:gd name="T29" fmla="*/ 516 h 576"/>
                  <a:gd name="T30" fmla="*/ 395 w 577"/>
                  <a:gd name="T31" fmla="*/ 516 h 576"/>
                  <a:gd name="T32" fmla="*/ 496 w 577"/>
                  <a:gd name="T33" fmla="*/ 91 h 576"/>
                  <a:gd name="T34" fmla="*/ 496 w 577"/>
                  <a:gd name="T35" fmla="*/ 333 h 576"/>
                  <a:gd name="T36" fmla="*/ 476 w 577"/>
                  <a:gd name="T37" fmla="*/ 132 h 576"/>
                  <a:gd name="T38" fmla="*/ 476 w 577"/>
                  <a:gd name="T39" fmla="*/ 375 h 576"/>
                  <a:gd name="T40" fmla="*/ 455 w 577"/>
                  <a:gd name="T41" fmla="*/ 172 h 576"/>
                  <a:gd name="T42" fmla="*/ 455 w 577"/>
                  <a:gd name="T43" fmla="*/ 414 h 576"/>
                  <a:gd name="T44" fmla="*/ 436 w 577"/>
                  <a:gd name="T45" fmla="*/ 213 h 576"/>
                  <a:gd name="T46" fmla="*/ 446 w 577"/>
                  <a:gd name="T47" fmla="*/ 455 h 576"/>
                  <a:gd name="T48" fmla="*/ 416 w 577"/>
                  <a:gd name="T49" fmla="*/ 253 h 576"/>
                  <a:gd name="T50" fmla="*/ 395 w 577"/>
                  <a:gd name="T51" fmla="*/ 51 h 576"/>
                  <a:gd name="T52" fmla="*/ 395 w 577"/>
                  <a:gd name="T53" fmla="*/ 294 h 576"/>
                  <a:gd name="T54" fmla="*/ 374 w 577"/>
                  <a:gd name="T55" fmla="*/ 91 h 576"/>
                  <a:gd name="T56" fmla="*/ 374 w 577"/>
                  <a:gd name="T57" fmla="*/ 333 h 576"/>
                  <a:gd name="T58" fmla="*/ 355 w 577"/>
                  <a:gd name="T59" fmla="*/ 132 h 576"/>
                  <a:gd name="T60" fmla="*/ 355 w 577"/>
                  <a:gd name="T61" fmla="*/ 375 h 576"/>
                  <a:gd name="T62" fmla="*/ 335 w 577"/>
                  <a:gd name="T63" fmla="*/ 172 h 576"/>
                  <a:gd name="T64" fmla="*/ 335 w 577"/>
                  <a:gd name="T65" fmla="*/ 414 h 576"/>
                  <a:gd name="T66" fmla="*/ 314 w 577"/>
                  <a:gd name="T67" fmla="*/ 213 h 576"/>
                  <a:gd name="T68" fmla="*/ 324 w 577"/>
                  <a:gd name="T69" fmla="*/ 455 h 576"/>
                  <a:gd name="T70" fmla="*/ 293 w 577"/>
                  <a:gd name="T71" fmla="*/ 253 h 576"/>
                  <a:gd name="T72" fmla="*/ 274 w 577"/>
                  <a:gd name="T73" fmla="*/ 51 h 576"/>
                  <a:gd name="T74" fmla="*/ 274 w 577"/>
                  <a:gd name="T75" fmla="*/ 294 h 576"/>
                  <a:gd name="T76" fmla="*/ 254 w 577"/>
                  <a:gd name="T77" fmla="*/ 91 h 576"/>
                  <a:gd name="T78" fmla="*/ 254 w 577"/>
                  <a:gd name="T79" fmla="*/ 333 h 576"/>
                  <a:gd name="T80" fmla="*/ 233 w 577"/>
                  <a:gd name="T81" fmla="*/ 132 h 576"/>
                  <a:gd name="T82" fmla="*/ 233 w 577"/>
                  <a:gd name="T83" fmla="*/ 375 h 576"/>
                  <a:gd name="T84" fmla="*/ 213 w 577"/>
                  <a:gd name="T85" fmla="*/ 172 h 576"/>
                  <a:gd name="T86" fmla="*/ 213 w 577"/>
                  <a:gd name="T87" fmla="*/ 414 h 576"/>
                  <a:gd name="T88" fmla="*/ 193 w 577"/>
                  <a:gd name="T89" fmla="*/ 213 h 576"/>
                  <a:gd name="T90" fmla="*/ 203 w 577"/>
                  <a:gd name="T91" fmla="*/ 455 h 576"/>
                  <a:gd name="T92" fmla="*/ 173 w 577"/>
                  <a:gd name="T93" fmla="*/ 253 h 576"/>
                  <a:gd name="T94" fmla="*/ 152 w 577"/>
                  <a:gd name="T95" fmla="*/ 51 h 576"/>
                  <a:gd name="T96" fmla="*/ 152 w 577"/>
                  <a:gd name="T97" fmla="*/ 294 h 576"/>
                  <a:gd name="T98" fmla="*/ 132 w 577"/>
                  <a:gd name="T99" fmla="*/ 91 h 576"/>
                  <a:gd name="T100" fmla="*/ 132 w 577"/>
                  <a:gd name="T101" fmla="*/ 333 h 576"/>
                  <a:gd name="T102" fmla="*/ 112 w 577"/>
                  <a:gd name="T103" fmla="*/ 132 h 576"/>
                  <a:gd name="T104" fmla="*/ 112 w 577"/>
                  <a:gd name="T105" fmla="*/ 375 h 576"/>
                  <a:gd name="T106" fmla="*/ 92 w 577"/>
                  <a:gd name="T107" fmla="*/ 172 h 576"/>
                  <a:gd name="T108" fmla="*/ 92 w 577"/>
                  <a:gd name="T109" fmla="*/ 414 h 576"/>
                  <a:gd name="T110" fmla="*/ 71 w 577"/>
                  <a:gd name="T111" fmla="*/ 213 h 576"/>
                  <a:gd name="T112" fmla="*/ 81 w 577"/>
                  <a:gd name="T113" fmla="*/ 455 h 576"/>
                  <a:gd name="T114" fmla="*/ 51 w 577"/>
                  <a:gd name="T115" fmla="*/ 253 h 576"/>
                  <a:gd name="T116" fmla="*/ 31 w 577"/>
                  <a:gd name="T117" fmla="*/ 51 h 576"/>
                  <a:gd name="T118" fmla="*/ 31 w 577"/>
                  <a:gd name="T119" fmla="*/ 294 h 576"/>
                  <a:gd name="T120" fmla="*/ 31 w 577"/>
                  <a:gd name="T121" fmla="*/ 546 h 576"/>
                  <a:gd name="T122" fmla="*/ 274 w 577"/>
                  <a:gd name="T123" fmla="*/ 546 h 576"/>
                  <a:gd name="T124" fmla="*/ 517 w 577"/>
                  <a:gd name="T125" fmla="*/ 546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7" h="576">
                    <a:moveTo>
                      <a:pt x="577" y="30"/>
                    </a:moveTo>
                    <a:lnTo>
                      <a:pt x="577" y="20"/>
                    </a:lnTo>
                    <a:lnTo>
                      <a:pt x="557" y="20"/>
                    </a:lnTo>
                    <a:lnTo>
                      <a:pt x="557" y="0"/>
                    </a:lnTo>
                    <a:lnTo>
                      <a:pt x="546" y="0"/>
                    </a:lnTo>
                    <a:lnTo>
                      <a:pt x="546" y="20"/>
                    </a:lnTo>
                    <a:lnTo>
                      <a:pt x="536" y="20"/>
                    </a:lnTo>
                    <a:lnTo>
                      <a:pt x="536" y="0"/>
                    </a:lnTo>
                    <a:lnTo>
                      <a:pt x="527" y="0"/>
                    </a:lnTo>
                    <a:lnTo>
                      <a:pt x="527" y="20"/>
                    </a:lnTo>
                    <a:lnTo>
                      <a:pt x="517" y="20"/>
                    </a:lnTo>
                    <a:lnTo>
                      <a:pt x="517" y="0"/>
                    </a:lnTo>
                    <a:lnTo>
                      <a:pt x="506" y="0"/>
                    </a:lnTo>
                    <a:lnTo>
                      <a:pt x="506" y="20"/>
                    </a:lnTo>
                    <a:lnTo>
                      <a:pt x="496" y="20"/>
                    </a:lnTo>
                    <a:lnTo>
                      <a:pt x="496" y="0"/>
                    </a:lnTo>
                    <a:lnTo>
                      <a:pt x="486" y="0"/>
                    </a:lnTo>
                    <a:lnTo>
                      <a:pt x="486" y="20"/>
                    </a:lnTo>
                    <a:lnTo>
                      <a:pt x="476" y="20"/>
                    </a:lnTo>
                    <a:lnTo>
                      <a:pt x="476" y="0"/>
                    </a:lnTo>
                    <a:lnTo>
                      <a:pt x="465" y="0"/>
                    </a:lnTo>
                    <a:lnTo>
                      <a:pt x="465" y="20"/>
                    </a:lnTo>
                    <a:lnTo>
                      <a:pt x="455" y="20"/>
                    </a:lnTo>
                    <a:lnTo>
                      <a:pt x="455" y="0"/>
                    </a:lnTo>
                    <a:lnTo>
                      <a:pt x="446" y="0"/>
                    </a:lnTo>
                    <a:lnTo>
                      <a:pt x="446" y="20"/>
                    </a:lnTo>
                    <a:lnTo>
                      <a:pt x="436" y="20"/>
                    </a:lnTo>
                    <a:lnTo>
                      <a:pt x="436" y="0"/>
                    </a:lnTo>
                    <a:lnTo>
                      <a:pt x="425" y="0"/>
                    </a:lnTo>
                    <a:lnTo>
                      <a:pt x="425" y="20"/>
                    </a:lnTo>
                    <a:lnTo>
                      <a:pt x="416" y="20"/>
                    </a:lnTo>
                    <a:lnTo>
                      <a:pt x="416" y="0"/>
                    </a:lnTo>
                    <a:lnTo>
                      <a:pt x="405" y="0"/>
                    </a:lnTo>
                    <a:lnTo>
                      <a:pt x="405" y="20"/>
                    </a:lnTo>
                    <a:lnTo>
                      <a:pt x="395" y="20"/>
                    </a:lnTo>
                    <a:lnTo>
                      <a:pt x="395" y="0"/>
                    </a:lnTo>
                    <a:lnTo>
                      <a:pt x="384" y="0"/>
                    </a:lnTo>
                    <a:lnTo>
                      <a:pt x="384" y="20"/>
                    </a:lnTo>
                    <a:lnTo>
                      <a:pt x="374" y="20"/>
                    </a:lnTo>
                    <a:lnTo>
                      <a:pt x="374" y="0"/>
                    </a:lnTo>
                    <a:lnTo>
                      <a:pt x="365" y="0"/>
                    </a:lnTo>
                    <a:lnTo>
                      <a:pt x="365" y="20"/>
                    </a:lnTo>
                    <a:lnTo>
                      <a:pt x="355" y="20"/>
                    </a:lnTo>
                    <a:lnTo>
                      <a:pt x="355" y="0"/>
                    </a:lnTo>
                    <a:lnTo>
                      <a:pt x="344" y="0"/>
                    </a:lnTo>
                    <a:lnTo>
                      <a:pt x="344" y="20"/>
                    </a:lnTo>
                    <a:lnTo>
                      <a:pt x="335" y="20"/>
                    </a:lnTo>
                    <a:lnTo>
                      <a:pt x="335" y="0"/>
                    </a:lnTo>
                    <a:lnTo>
                      <a:pt x="324" y="0"/>
                    </a:lnTo>
                    <a:lnTo>
                      <a:pt x="324" y="20"/>
                    </a:lnTo>
                    <a:lnTo>
                      <a:pt x="314" y="20"/>
                    </a:lnTo>
                    <a:lnTo>
                      <a:pt x="314" y="0"/>
                    </a:lnTo>
                    <a:lnTo>
                      <a:pt x="303" y="0"/>
                    </a:lnTo>
                    <a:lnTo>
                      <a:pt x="303" y="20"/>
                    </a:lnTo>
                    <a:lnTo>
                      <a:pt x="293" y="20"/>
                    </a:lnTo>
                    <a:lnTo>
                      <a:pt x="293" y="0"/>
                    </a:lnTo>
                    <a:lnTo>
                      <a:pt x="284" y="0"/>
                    </a:lnTo>
                    <a:lnTo>
                      <a:pt x="284" y="20"/>
                    </a:lnTo>
                    <a:lnTo>
                      <a:pt x="274" y="20"/>
                    </a:lnTo>
                    <a:lnTo>
                      <a:pt x="274" y="0"/>
                    </a:lnTo>
                    <a:lnTo>
                      <a:pt x="263" y="0"/>
                    </a:lnTo>
                    <a:lnTo>
                      <a:pt x="263" y="20"/>
                    </a:lnTo>
                    <a:lnTo>
                      <a:pt x="254" y="20"/>
                    </a:lnTo>
                    <a:lnTo>
                      <a:pt x="254" y="0"/>
                    </a:lnTo>
                    <a:lnTo>
                      <a:pt x="243" y="0"/>
                    </a:lnTo>
                    <a:lnTo>
                      <a:pt x="243" y="20"/>
                    </a:lnTo>
                    <a:lnTo>
                      <a:pt x="233" y="20"/>
                    </a:lnTo>
                    <a:lnTo>
                      <a:pt x="233" y="0"/>
                    </a:lnTo>
                    <a:lnTo>
                      <a:pt x="222" y="0"/>
                    </a:lnTo>
                    <a:lnTo>
                      <a:pt x="222" y="20"/>
                    </a:lnTo>
                    <a:lnTo>
                      <a:pt x="213" y="20"/>
                    </a:lnTo>
                    <a:lnTo>
                      <a:pt x="213" y="0"/>
                    </a:lnTo>
                    <a:lnTo>
                      <a:pt x="203" y="0"/>
                    </a:lnTo>
                    <a:lnTo>
                      <a:pt x="203" y="20"/>
                    </a:lnTo>
                    <a:lnTo>
                      <a:pt x="193" y="20"/>
                    </a:lnTo>
                    <a:lnTo>
                      <a:pt x="193" y="0"/>
                    </a:lnTo>
                    <a:lnTo>
                      <a:pt x="182" y="0"/>
                    </a:lnTo>
                    <a:lnTo>
                      <a:pt x="182" y="20"/>
                    </a:lnTo>
                    <a:lnTo>
                      <a:pt x="173" y="20"/>
                    </a:lnTo>
                    <a:lnTo>
                      <a:pt x="173" y="0"/>
                    </a:lnTo>
                    <a:lnTo>
                      <a:pt x="162" y="0"/>
                    </a:lnTo>
                    <a:lnTo>
                      <a:pt x="162" y="20"/>
                    </a:lnTo>
                    <a:lnTo>
                      <a:pt x="152" y="20"/>
                    </a:lnTo>
                    <a:lnTo>
                      <a:pt x="152" y="0"/>
                    </a:lnTo>
                    <a:lnTo>
                      <a:pt x="141" y="0"/>
                    </a:lnTo>
                    <a:lnTo>
                      <a:pt x="141" y="20"/>
                    </a:lnTo>
                    <a:lnTo>
                      <a:pt x="132" y="20"/>
                    </a:lnTo>
                    <a:lnTo>
                      <a:pt x="132" y="0"/>
                    </a:lnTo>
                    <a:lnTo>
                      <a:pt x="122" y="0"/>
                    </a:lnTo>
                    <a:lnTo>
                      <a:pt x="122" y="20"/>
                    </a:lnTo>
                    <a:lnTo>
                      <a:pt x="112" y="20"/>
                    </a:lnTo>
                    <a:lnTo>
                      <a:pt x="112" y="0"/>
                    </a:lnTo>
                    <a:lnTo>
                      <a:pt x="101" y="0"/>
                    </a:lnTo>
                    <a:lnTo>
                      <a:pt x="101" y="20"/>
                    </a:lnTo>
                    <a:lnTo>
                      <a:pt x="92" y="20"/>
                    </a:lnTo>
                    <a:lnTo>
                      <a:pt x="92" y="0"/>
                    </a:lnTo>
                    <a:lnTo>
                      <a:pt x="81" y="0"/>
                    </a:lnTo>
                    <a:lnTo>
                      <a:pt x="81" y="20"/>
                    </a:lnTo>
                    <a:lnTo>
                      <a:pt x="71" y="20"/>
                    </a:lnTo>
                    <a:lnTo>
                      <a:pt x="71" y="0"/>
                    </a:lnTo>
                    <a:lnTo>
                      <a:pt x="60" y="0"/>
                    </a:lnTo>
                    <a:lnTo>
                      <a:pt x="60" y="20"/>
                    </a:lnTo>
                    <a:lnTo>
                      <a:pt x="51" y="20"/>
                    </a:lnTo>
                    <a:lnTo>
                      <a:pt x="51" y="0"/>
                    </a:lnTo>
                    <a:lnTo>
                      <a:pt x="41" y="0"/>
                    </a:lnTo>
                    <a:lnTo>
                      <a:pt x="41" y="20"/>
                    </a:lnTo>
                    <a:lnTo>
                      <a:pt x="31" y="20"/>
                    </a:lnTo>
                    <a:lnTo>
                      <a:pt x="31" y="0"/>
                    </a:lnTo>
                    <a:lnTo>
                      <a:pt x="20" y="0"/>
                    </a:lnTo>
                    <a:lnTo>
                      <a:pt x="20" y="20"/>
                    </a:lnTo>
                    <a:lnTo>
                      <a:pt x="0" y="20"/>
                    </a:lnTo>
                    <a:lnTo>
                      <a:pt x="0" y="30"/>
                    </a:lnTo>
                    <a:lnTo>
                      <a:pt x="20" y="30"/>
                    </a:lnTo>
                    <a:lnTo>
                      <a:pt x="20" y="40"/>
                    </a:lnTo>
                    <a:lnTo>
                      <a:pt x="0" y="40"/>
                    </a:lnTo>
                    <a:lnTo>
                      <a:pt x="0" y="51"/>
                    </a:lnTo>
                    <a:lnTo>
                      <a:pt x="20" y="51"/>
                    </a:lnTo>
                    <a:lnTo>
                      <a:pt x="20" y="61"/>
                    </a:lnTo>
                    <a:lnTo>
                      <a:pt x="0" y="61"/>
                    </a:lnTo>
                    <a:lnTo>
                      <a:pt x="0" y="72"/>
                    </a:lnTo>
                    <a:lnTo>
                      <a:pt x="20" y="72"/>
                    </a:lnTo>
                    <a:lnTo>
                      <a:pt x="20" y="81"/>
                    </a:lnTo>
                    <a:lnTo>
                      <a:pt x="0" y="81"/>
                    </a:lnTo>
                    <a:lnTo>
                      <a:pt x="0" y="91"/>
                    </a:lnTo>
                    <a:lnTo>
                      <a:pt x="20" y="91"/>
                    </a:lnTo>
                    <a:lnTo>
                      <a:pt x="20" y="100"/>
                    </a:lnTo>
                    <a:lnTo>
                      <a:pt x="0" y="100"/>
                    </a:lnTo>
                    <a:lnTo>
                      <a:pt x="0" y="111"/>
                    </a:lnTo>
                    <a:lnTo>
                      <a:pt x="20" y="111"/>
                    </a:lnTo>
                    <a:lnTo>
                      <a:pt x="20" y="121"/>
                    </a:lnTo>
                    <a:lnTo>
                      <a:pt x="0" y="121"/>
                    </a:lnTo>
                    <a:lnTo>
                      <a:pt x="0" y="132"/>
                    </a:lnTo>
                    <a:lnTo>
                      <a:pt x="20" y="132"/>
                    </a:lnTo>
                    <a:lnTo>
                      <a:pt x="20" y="142"/>
                    </a:lnTo>
                    <a:lnTo>
                      <a:pt x="0" y="142"/>
                    </a:lnTo>
                    <a:lnTo>
                      <a:pt x="0" y="152"/>
                    </a:lnTo>
                    <a:lnTo>
                      <a:pt x="20" y="152"/>
                    </a:lnTo>
                    <a:lnTo>
                      <a:pt x="20" y="162"/>
                    </a:lnTo>
                    <a:lnTo>
                      <a:pt x="0" y="162"/>
                    </a:lnTo>
                    <a:lnTo>
                      <a:pt x="0" y="172"/>
                    </a:lnTo>
                    <a:lnTo>
                      <a:pt x="20" y="172"/>
                    </a:lnTo>
                    <a:lnTo>
                      <a:pt x="20" y="181"/>
                    </a:lnTo>
                    <a:lnTo>
                      <a:pt x="0" y="181"/>
                    </a:lnTo>
                    <a:lnTo>
                      <a:pt x="0" y="192"/>
                    </a:lnTo>
                    <a:lnTo>
                      <a:pt x="20" y="192"/>
                    </a:lnTo>
                    <a:lnTo>
                      <a:pt x="20" y="202"/>
                    </a:lnTo>
                    <a:lnTo>
                      <a:pt x="0" y="202"/>
                    </a:lnTo>
                    <a:lnTo>
                      <a:pt x="0" y="213"/>
                    </a:lnTo>
                    <a:lnTo>
                      <a:pt x="20" y="213"/>
                    </a:lnTo>
                    <a:lnTo>
                      <a:pt x="20" y="222"/>
                    </a:lnTo>
                    <a:lnTo>
                      <a:pt x="0" y="222"/>
                    </a:lnTo>
                    <a:lnTo>
                      <a:pt x="0" y="233"/>
                    </a:lnTo>
                    <a:lnTo>
                      <a:pt x="20" y="233"/>
                    </a:lnTo>
                    <a:lnTo>
                      <a:pt x="20" y="243"/>
                    </a:lnTo>
                    <a:lnTo>
                      <a:pt x="0" y="243"/>
                    </a:lnTo>
                    <a:lnTo>
                      <a:pt x="0" y="253"/>
                    </a:lnTo>
                    <a:lnTo>
                      <a:pt x="20" y="253"/>
                    </a:lnTo>
                    <a:lnTo>
                      <a:pt x="20" y="262"/>
                    </a:lnTo>
                    <a:lnTo>
                      <a:pt x="0" y="262"/>
                    </a:lnTo>
                    <a:lnTo>
                      <a:pt x="0" y="273"/>
                    </a:lnTo>
                    <a:lnTo>
                      <a:pt x="20" y="273"/>
                    </a:lnTo>
                    <a:lnTo>
                      <a:pt x="20" y="283"/>
                    </a:lnTo>
                    <a:lnTo>
                      <a:pt x="0" y="283"/>
                    </a:lnTo>
                    <a:lnTo>
                      <a:pt x="0" y="294"/>
                    </a:lnTo>
                    <a:lnTo>
                      <a:pt x="20" y="294"/>
                    </a:lnTo>
                    <a:lnTo>
                      <a:pt x="20" y="303"/>
                    </a:lnTo>
                    <a:lnTo>
                      <a:pt x="0" y="303"/>
                    </a:lnTo>
                    <a:lnTo>
                      <a:pt x="0" y="314"/>
                    </a:lnTo>
                    <a:lnTo>
                      <a:pt x="20" y="314"/>
                    </a:lnTo>
                    <a:lnTo>
                      <a:pt x="20" y="324"/>
                    </a:lnTo>
                    <a:lnTo>
                      <a:pt x="0" y="324"/>
                    </a:lnTo>
                    <a:lnTo>
                      <a:pt x="0" y="333"/>
                    </a:lnTo>
                    <a:lnTo>
                      <a:pt x="20" y="333"/>
                    </a:lnTo>
                    <a:lnTo>
                      <a:pt x="20" y="343"/>
                    </a:lnTo>
                    <a:lnTo>
                      <a:pt x="0" y="343"/>
                    </a:lnTo>
                    <a:lnTo>
                      <a:pt x="0" y="354"/>
                    </a:lnTo>
                    <a:lnTo>
                      <a:pt x="20" y="354"/>
                    </a:lnTo>
                    <a:lnTo>
                      <a:pt x="20" y="364"/>
                    </a:lnTo>
                    <a:lnTo>
                      <a:pt x="0" y="364"/>
                    </a:lnTo>
                    <a:lnTo>
                      <a:pt x="0" y="375"/>
                    </a:lnTo>
                    <a:lnTo>
                      <a:pt x="20" y="375"/>
                    </a:lnTo>
                    <a:lnTo>
                      <a:pt x="20" y="384"/>
                    </a:lnTo>
                    <a:lnTo>
                      <a:pt x="0" y="384"/>
                    </a:lnTo>
                    <a:lnTo>
                      <a:pt x="0" y="395"/>
                    </a:lnTo>
                    <a:lnTo>
                      <a:pt x="20" y="395"/>
                    </a:lnTo>
                    <a:lnTo>
                      <a:pt x="20" y="405"/>
                    </a:lnTo>
                    <a:lnTo>
                      <a:pt x="0" y="405"/>
                    </a:lnTo>
                    <a:lnTo>
                      <a:pt x="0" y="414"/>
                    </a:lnTo>
                    <a:lnTo>
                      <a:pt x="20" y="414"/>
                    </a:lnTo>
                    <a:lnTo>
                      <a:pt x="20" y="424"/>
                    </a:lnTo>
                    <a:lnTo>
                      <a:pt x="0" y="424"/>
                    </a:lnTo>
                    <a:lnTo>
                      <a:pt x="0" y="435"/>
                    </a:lnTo>
                    <a:lnTo>
                      <a:pt x="20" y="435"/>
                    </a:lnTo>
                    <a:lnTo>
                      <a:pt x="20" y="444"/>
                    </a:lnTo>
                    <a:lnTo>
                      <a:pt x="0" y="444"/>
                    </a:lnTo>
                    <a:lnTo>
                      <a:pt x="0" y="455"/>
                    </a:lnTo>
                    <a:lnTo>
                      <a:pt x="20" y="455"/>
                    </a:lnTo>
                    <a:lnTo>
                      <a:pt x="20" y="465"/>
                    </a:lnTo>
                    <a:lnTo>
                      <a:pt x="0" y="465"/>
                    </a:lnTo>
                    <a:lnTo>
                      <a:pt x="0" y="476"/>
                    </a:lnTo>
                    <a:lnTo>
                      <a:pt x="20" y="476"/>
                    </a:lnTo>
                    <a:lnTo>
                      <a:pt x="20" y="486"/>
                    </a:lnTo>
                    <a:lnTo>
                      <a:pt x="0" y="486"/>
                    </a:lnTo>
                    <a:lnTo>
                      <a:pt x="0" y="495"/>
                    </a:lnTo>
                    <a:lnTo>
                      <a:pt x="20" y="495"/>
                    </a:lnTo>
                    <a:lnTo>
                      <a:pt x="20" y="505"/>
                    </a:lnTo>
                    <a:lnTo>
                      <a:pt x="0" y="505"/>
                    </a:lnTo>
                    <a:lnTo>
                      <a:pt x="0" y="516"/>
                    </a:lnTo>
                    <a:lnTo>
                      <a:pt x="20" y="516"/>
                    </a:lnTo>
                    <a:lnTo>
                      <a:pt x="20" y="525"/>
                    </a:lnTo>
                    <a:lnTo>
                      <a:pt x="0" y="525"/>
                    </a:lnTo>
                    <a:lnTo>
                      <a:pt x="0" y="536"/>
                    </a:lnTo>
                    <a:lnTo>
                      <a:pt x="20" y="536"/>
                    </a:lnTo>
                    <a:lnTo>
                      <a:pt x="20" y="546"/>
                    </a:lnTo>
                    <a:lnTo>
                      <a:pt x="0" y="546"/>
                    </a:lnTo>
                    <a:lnTo>
                      <a:pt x="0" y="557"/>
                    </a:lnTo>
                    <a:lnTo>
                      <a:pt x="20" y="557"/>
                    </a:lnTo>
                    <a:lnTo>
                      <a:pt x="20" y="576"/>
                    </a:lnTo>
                    <a:lnTo>
                      <a:pt x="31" y="576"/>
                    </a:lnTo>
                    <a:lnTo>
                      <a:pt x="31" y="557"/>
                    </a:lnTo>
                    <a:lnTo>
                      <a:pt x="41" y="557"/>
                    </a:lnTo>
                    <a:lnTo>
                      <a:pt x="41" y="576"/>
                    </a:lnTo>
                    <a:lnTo>
                      <a:pt x="51" y="576"/>
                    </a:lnTo>
                    <a:lnTo>
                      <a:pt x="51" y="557"/>
                    </a:lnTo>
                    <a:lnTo>
                      <a:pt x="60" y="557"/>
                    </a:lnTo>
                    <a:lnTo>
                      <a:pt x="60" y="576"/>
                    </a:lnTo>
                    <a:lnTo>
                      <a:pt x="71" y="576"/>
                    </a:lnTo>
                    <a:lnTo>
                      <a:pt x="71" y="557"/>
                    </a:lnTo>
                    <a:lnTo>
                      <a:pt x="81" y="557"/>
                    </a:lnTo>
                    <a:lnTo>
                      <a:pt x="81" y="576"/>
                    </a:lnTo>
                    <a:lnTo>
                      <a:pt x="92" y="576"/>
                    </a:lnTo>
                    <a:lnTo>
                      <a:pt x="92" y="557"/>
                    </a:lnTo>
                    <a:lnTo>
                      <a:pt x="101" y="557"/>
                    </a:lnTo>
                    <a:lnTo>
                      <a:pt x="101" y="576"/>
                    </a:lnTo>
                    <a:lnTo>
                      <a:pt x="112" y="576"/>
                    </a:lnTo>
                    <a:lnTo>
                      <a:pt x="112" y="557"/>
                    </a:lnTo>
                    <a:lnTo>
                      <a:pt x="122" y="557"/>
                    </a:lnTo>
                    <a:lnTo>
                      <a:pt x="122" y="576"/>
                    </a:lnTo>
                    <a:lnTo>
                      <a:pt x="132" y="576"/>
                    </a:lnTo>
                    <a:lnTo>
                      <a:pt x="132" y="557"/>
                    </a:lnTo>
                    <a:lnTo>
                      <a:pt x="141" y="557"/>
                    </a:lnTo>
                    <a:lnTo>
                      <a:pt x="141" y="576"/>
                    </a:lnTo>
                    <a:lnTo>
                      <a:pt x="152" y="576"/>
                    </a:lnTo>
                    <a:lnTo>
                      <a:pt x="152" y="557"/>
                    </a:lnTo>
                    <a:lnTo>
                      <a:pt x="162" y="557"/>
                    </a:lnTo>
                    <a:lnTo>
                      <a:pt x="162" y="576"/>
                    </a:lnTo>
                    <a:lnTo>
                      <a:pt x="173" y="576"/>
                    </a:lnTo>
                    <a:lnTo>
                      <a:pt x="173" y="557"/>
                    </a:lnTo>
                    <a:lnTo>
                      <a:pt x="182" y="557"/>
                    </a:lnTo>
                    <a:lnTo>
                      <a:pt x="182" y="576"/>
                    </a:lnTo>
                    <a:lnTo>
                      <a:pt x="193" y="576"/>
                    </a:lnTo>
                    <a:lnTo>
                      <a:pt x="193" y="557"/>
                    </a:lnTo>
                    <a:lnTo>
                      <a:pt x="203" y="557"/>
                    </a:lnTo>
                    <a:lnTo>
                      <a:pt x="203" y="576"/>
                    </a:lnTo>
                    <a:lnTo>
                      <a:pt x="213" y="576"/>
                    </a:lnTo>
                    <a:lnTo>
                      <a:pt x="213" y="557"/>
                    </a:lnTo>
                    <a:lnTo>
                      <a:pt x="222" y="557"/>
                    </a:lnTo>
                    <a:lnTo>
                      <a:pt x="222" y="576"/>
                    </a:lnTo>
                    <a:lnTo>
                      <a:pt x="233" y="576"/>
                    </a:lnTo>
                    <a:lnTo>
                      <a:pt x="233" y="557"/>
                    </a:lnTo>
                    <a:lnTo>
                      <a:pt x="243" y="557"/>
                    </a:lnTo>
                    <a:lnTo>
                      <a:pt x="243" y="576"/>
                    </a:lnTo>
                    <a:lnTo>
                      <a:pt x="254" y="576"/>
                    </a:lnTo>
                    <a:lnTo>
                      <a:pt x="254" y="557"/>
                    </a:lnTo>
                    <a:lnTo>
                      <a:pt x="263" y="557"/>
                    </a:lnTo>
                    <a:lnTo>
                      <a:pt x="263" y="576"/>
                    </a:lnTo>
                    <a:lnTo>
                      <a:pt x="274" y="576"/>
                    </a:lnTo>
                    <a:lnTo>
                      <a:pt x="274" y="557"/>
                    </a:lnTo>
                    <a:lnTo>
                      <a:pt x="284" y="557"/>
                    </a:lnTo>
                    <a:lnTo>
                      <a:pt x="284" y="576"/>
                    </a:lnTo>
                    <a:lnTo>
                      <a:pt x="293" y="576"/>
                    </a:lnTo>
                    <a:lnTo>
                      <a:pt x="293" y="557"/>
                    </a:lnTo>
                    <a:lnTo>
                      <a:pt x="303" y="557"/>
                    </a:lnTo>
                    <a:lnTo>
                      <a:pt x="303" y="576"/>
                    </a:lnTo>
                    <a:lnTo>
                      <a:pt x="314" y="576"/>
                    </a:lnTo>
                    <a:lnTo>
                      <a:pt x="314" y="557"/>
                    </a:lnTo>
                    <a:lnTo>
                      <a:pt x="324" y="557"/>
                    </a:lnTo>
                    <a:lnTo>
                      <a:pt x="324" y="576"/>
                    </a:lnTo>
                    <a:lnTo>
                      <a:pt x="335" y="576"/>
                    </a:lnTo>
                    <a:lnTo>
                      <a:pt x="335" y="557"/>
                    </a:lnTo>
                    <a:lnTo>
                      <a:pt x="344" y="557"/>
                    </a:lnTo>
                    <a:lnTo>
                      <a:pt x="344" y="576"/>
                    </a:lnTo>
                    <a:lnTo>
                      <a:pt x="355" y="576"/>
                    </a:lnTo>
                    <a:lnTo>
                      <a:pt x="355" y="557"/>
                    </a:lnTo>
                    <a:lnTo>
                      <a:pt x="365" y="557"/>
                    </a:lnTo>
                    <a:lnTo>
                      <a:pt x="365" y="576"/>
                    </a:lnTo>
                    <a:lnTo>
                      <a:pt x="374" y="576"/>
                    </a:lnTo>
                    <a:lnTo>
                      <a:pt x="374" y="557"/>
                    </a:lnTo>
                    <a:lnTo>
                      <a:pt x="384" y="557"/>
                    </a:lnTo>
                    <a:lnTo>
                      <a:pt x="384" y="576"/>
                    </a:lnTo>
                    <a:lnTo>
                      <a:pt x="395" y="576"/>
                    </a:lnTo>
                    <a:lnTo>
                      <a:pt x="395" y="557"/>
                    </a:lnTo>
                    <a:lnTo>
                      <a:pt x="405" y="557"/>
                    </a:lnTo>
                    <a:lnTo>
                      <a:pt x="405" y="576"/>
                    </a:lnTo>
                    <a:lnTo>
                      <a:pt x="416" y="576"/>
                    </a:lnTo>
                    <a:lnTo>
                      <a:pt x="416" y="557"/>
                    </a:lnTo>
                    <a:lnTo>
                      <a:pt x="425" y="557"/>
                    </a:lnTo>
                    <a:lnTo>
                      <a:pt x="425" y="576"/>
                    </a:lnTo>
                    <a:lnTo>
                      <a:pt x="436" y="576"/>
                    </a:lnTo>
                    <a:lnTo>
                      <a:pt x="436" y="557"/>
                    </a:lnTo>
                    <a:lnTo>
                      <a:pt x="446" y="557"/>
                    </a:lnTo>
                    <a:lnTo>
                      <a:pt x="446" y="576"/>
                    </a:lnTo>
                    <a:lnTo>
                      <a:pt x="455" y="576"/>
                    </a:lnTo>
                    <a:lnTo>
                      <a:pt x="455" y="557"/>
                    </a:lnTo>
                    <a:lnTo>
                      <a:pt x="465" y="557"/>
                    </a:lnTo>
                    <a:lnTo>
                      <a:pt x="465" y="576"/>
                    </a:lnTo>
                    <a:lnTo>
                      <a:pt x="476" y="576"/>
                    </a:lnTo>
                    <a:lnTo>
                      <a:pt x="476" y="557"/>
                    </a:lnTo>
                    <a:lnTo>
                      <a:pt x="486" y="557"/>
                    </a:lnTo>
                    <a:lnTo>
                      <a:pt x="486" y="576"/>
                    </a:lnTo>
                    <a:lnTo>
                      <a:pt x="496" y="576"/>
                    </a:lnTo>
                    <a:lnTo>
                      <a:pt x="496" y="557"/>
                    </a:lnTo>
                    <a:lnTo>
                      <a:pt x="506" y="557"/>
                    </a:lnTo>
                    <a:lnTo>
                      <a:pt x="506" y="576"/>
                    </a:lnTo>
                    <a:lnTo>
                      <a:pt x="517" y="576"/>
                    </a:lnTo>
                    <a:lnTo>
                      <a:pt x="517" y="557"/>
                    </a:lnTo>
                    <a:lnTo>
                      <a:pt x="527" y="557"/>
                    </a:lnTo>
                    <a:lnTo>
                      <a:pt x="527" y="576"/>
                    </a:lnTo>
                    <a:lnTo>
                      <a:pt x="536" y="576"/>
                    </a:lnTo>
                    <a:lnTo>
                      <a:pt x="536" y="557"/>
                    </a:lnTo>
                    <a:lnTo>
                      <a:pt x="546" y="557"/>
                    </a:lnTo>
                    <a:lnTo>
                      <a:pt x="546" y="576"/>
                    </a:lnTo>
                    <a:lnTo>
                      <a:pt x="557" y="576"/>
                    </a:lnTo>
                    <a:lnTo>
                      <a:pt x="557" y="557"/>
                    </a:lnTo>
                    <a:lnTo>
                      <a:pt x="577" y="557"/>
                    </a:lnTo>
                    <a:lnTo>
                      <a:pt x="577" y="546"/>
                    </a:lnTo>
                    <a:lnTo>
                      <a:pt x="557" y="546"/>
                    </a:lnTo>
                    <a:lnTo>
                      <a:pt x="557" y="536"/>
                    </a:lnTo>
                    <a:lnTo>
                      <a:pt x="577" y="536"/>
                    </a:lnTo>
                    <a:lnTo>
                      <a:pt x="577" y="525"/>
                    </a:lnTo>
                    <a:lnTo>
                      <a:pt x="557" y="525"/>
                    </a:lnTo>
                    <a:lnTo>
                      <a:pt x="557" y="516"/>
                    </a:lnTo>
                    <a:lnTo>
                      <a:pt x="577" y="516"/>
                    </a:lnTo>
                    <a:lnTo>
                      <a:pt x="577" y="505"/>
                    </a:lnTo>
                    <a:lnTo>
                      <a:pt x="557" y="505"/>
                    </a:lnTo>
                    <a:lnTo>
                      <a:pt x="557" y="495"/>
                    </a:lnTo>
                    <a:lnTo>
                      <a:pt x="577" y="495"/>
                    </a:lnTo>
                    <a:lnTo>
                      <a:pt x="577" y="486"/>
                    </a:lnTo>
                    <a:lnTo>
                      <a:pt x="557" y="486"/>
                    </a:lnTo>
                    <a:lnTo>
                      <a:pt x="557" y="476"/>
                    </a:lnTo>
                    <a:lnTo>
                      <a:pt x="577" y="476"/>
                    </a:lnTo>
                    <a:lnTo>
                      <a:pt x="577" y="465"/>
                    </a:lnTo>
                    <a:lnTo>
                      <a:pt x="557" y="465"/>
                    </a:lnTo>
                    <a:lnTo>
                      <a:pt x="557" y="455"/>
                    </a:lnTo>
                    <a:lnTo>
                      <a:pt x="577" y="455"/>
                    </a:lnTo>
                    <a:lnTo>
                      <a:pt x="577" y="444"/>
                    </a:lnTo>
                    <a:lnTo>
                      <a:pt x="557" y="444"/>
                    </a:lnTo>
                    <a:lnTo>
                      <a:pt x="557" y="435"/>
                    </a:lnTo>
                    <a:lnTo>
                      <a:pt x="577" y="435"/>
                    </a:lnTo>
                    <a:lnTo>
                      <a:pt x="577" y="424"/>
                    </a:lnTo>
                    <a:lnTo>
                      <a:pt x="557" y="424"/>
                    </a:lnTo>
                    <a:lnTo>
                      <a:pt x="557" y="414"/>
                    </a:lnTo>
                    <a:lnTo>
                      <a:pt x="577" y="414"/>
                    </a:lnTo>
                    <a:lnTo>
                      <a:pt x="577" y="405"/>
                    </a:lnTo>
                    <a:lnTo>
                      <a:pt x="557" y="405"/>
                    </a:lnTo>
                    <a:lnTo>
                      <a:pt x="557" y="395"/>
                    </a:lnTo>
                    <a:lnTo>
                      <a:pt x="577" y="395"/>
                    </a:lnTo>
                    <a:lnTo>
                      <a:pt x="577" y="384"/>
                    </a:lnTo>
                    <a:lnTo>
                      <a:pt x="557" y="384"/>
                    </a:lnTo>
                    <a:lnTo>
                      <a:pt x="557" y="375"/>
                    </a:lnTo>
                    <a:lnTo>
                      <a:pt x="577" y="375"/>
                    </a:lnTo>
                    <a:lnTo>
                      <a:pt x="577" y="364"/>
                    </a:lnTo>
                    <a:lnTo>
                      <a:pt x="557" y="364"/>
                    </a:lnTo>
                    <a:lnTo>
                      <a:pt x="557" y="354"/>
                    </a:lnTo>
                    <a:lnTo>
                      <a:pt x="577" y="354"/>
                    </a:lnTo>
                    <a:lnTo>
                      <a:pt x="577" y="343"/>
                    </a:lnTo>
                    <a:lnTo>
                      <a:pt x="557" y="343"/>
                    </a:lnTo>
                    <a:lnTo>
                      <a:pt x="557" y="333"/>
                    </a:lnTo>
                    <a:lnTo>
                      <a:pt x="577" y="333"/>
                    </a:lnTo>
                    <a:lnTo>
                      <a:pt x="577" y="324"/>
                    </a:lnTo>
                    <a:lnTo>
                      <a:pt x="557" y="324"/>
                    </a:lnTo>
                    <a:lnTo>
                      <a:pt x="557" y="314"/>
                    </a:lnTo>
                    <a:lnTo>
                      <a:pt x="577" y="314"/>
                    </a:lnTo>
                    <a:lnTo>
                      <a:pt x="577" y="303"/>
                    </a:lnTo>
                    <a:lnTo>
                      <a:pt x="557" y="303"/>
                    </a:lnTo>
                    <a:lnTo>
                      <a:pt x="557" y="294"/>
                    </a:lnTo>
                    <a:lnTo>
                      <a:pt x="577" y="294"/>
                    </a:lnTo>
                    <a:lnTo>
                      <a:pt x="577" y="283"/>
                    </a:lnTo>
                    <a:lnTo>
                      <a:pt x="557" y="283"/>
                    </a:lnTo>
                    <a:lnTo>
                      <a:pt x="557" y="273"/>
                    </a:lnTo>
                    <a:lnTo>
                      <a:pt x="577" y="273"/>
                    </a:lnTo>
                    <a:lnTo>
                      <a:pt x="577" y="262"/>
                    </a:lnTo>
                    <a:lnTo>
                      <a:pt x="557" y="262"/>
                    </a:lnTo>
                    <a:lnTo>
                      <a:pt x="557" y="253"/>
                    </a:lnTo>
                    <a:lnTo>
                      <a:pt x="577" y="253"/>
                    </a:lnTo>
                    <a:lnTo>
                      <a:pt x="577" y="243"/>
                    </a:lnTo>
                    <a:lnTo>
                      <a:pt x="557" y="243"/>
                    </a:lnTo>
                    <a:lnTo>
                      <a:pt x="557" y="233"/>
                    </a:lnTo>
                    <a:lnTo>
                      <a:pt x="577" y="233"/>
                    </a:lnTo>
                    <a:lnTo>
                      <a:pt x="577" y="222"/>
                    </a:lnTo>
                    <a:lnTo>
                      <a:pt x="557" y="222"/>
                    </a:lnTo>
                    <a:lnTo>
                      <a:pt x="557" y="213"/>
                    </a:lnTo>
                    <a:lnTo>
                      <a:pt x="577" y="213"/>
                    </a:lnTo>
                    <a:lnTo>
                      <a:pt x="577" y="202"/>
                    </a:lnTo>
                    <a:lnTo>
                      <a:pt x="557" y="202"/>
                    </a:lnTo>
                    <a:lnTo>
                      <a:pt x="557" y="192"/>
                    </a:lnTo>
                    <a:lnTo>
                      <a:pt x="577" y="192"/>
                    </a:lnTo>
                    <a:lnTo>
                      <a:pt x="577" y="181"/>
                    </a:lnTo>
                    <a:lnTo>
                      <a:pt x="557" y="181"/>
                    </a:lnTo>
                    <a:lnTo>
                      <a:pt x="557" y="172"/>
                    </a:lnTo>
                    <a:lnTo>
                      <a:pt x="577" y="172"/>
                    </a:lnTo>
                    <a:lnTo>
                      <a:pt x="577" y="162"/>
                    </a:lnTo>
                    <a:lnTo>
                      <a:pt x="557" y="162"/>
                    </a:lnTo>
                    <a:lnTo>
                      <a:pt x="557" y="152"/>
                    </a:lnTo>
                    <a:lnTo>
                      <a:pt x="577" y="152"/>
                    </a:lnTo>
                    <a:lnTo>
                      <a:pt x="577" y="142"/>
                    </a:lnTo>
                    <a:lnTo>
                      <a:pt x="557" y="142"/>
                    </a:lnTo>
                    <a:lnTo>
                      <a:pt x="557" y="132"/>
                    </a:lnTo>
                    <a:lnTo>
                      <a:pt x="577" y="132"/>
                    </a:lnTo>
                    <a:lnTo>
                      <a:pt x="577" y="121"/>
                    </a:lnTo>
                    <a:lnTo>
                      <a:pt x="557" y="121"/>
                    </a:lnTo>
                    <a:lnTo>
                      <a:pt x="557" y="111"/>
                    </a:lnTo>
                    <a:lnTo>
                      <a:pt x="577" y="111"/>
                    </a:lnTo>
                    <a:lnTo>
                      <a:pt x="577" y="100"/>
                    </a:lnTo>
                    <a:lnTo>
                      <a:pt x="557" y="100"/>
                    </a:lnTo>
                    <a:lnTo>
                      <a:pt x="557" y="91"/>
                    </a:lnTo>
                    <a:lnTo>
                      <a:pt x="577" y="91"/>
                    </a:lnTo>
                    <a:lnTo>
                      <a:pt x="577" y="81"/>
                    </a:lnTo>
                    <a:lnTo>
                      <a:pt x="557" y="81"/>
                    </a:lnTo>
                    <a:lnTo>
                      <a:pt x="557" y="72"/>
                    </a:lnTo>
                    <a:lnTo>
                      <a:pt x="577" y="72"/>
                    </a:lnTo>
                    <a:lnTo>
                      <a:pt x="577" y="61"/>
                    </a:lnTo>
                    <a:lnTo>
                      <a:pt x="557" y="61"/>
                    </a:lnTo>
                    <a:lnTo>
                      <a:pt x="557" y="51"/>
                    </a:lnTo>
                    <a:lnTo>
                      <a:pt x="577" y="51"/>
                    </a:lnTo>
                    <a:lnTo>
                      <a:pt x="577" y="40"/>
                    </a:lnTo>
                    <a:lnTo>
                      <a:pt x="557" y="40"/>
                    </a:lnTo>
                    <a:lnTo>
                      <a:pt x="557" y="30"/>
                    </a:lnTo>
                    <a:lnTo>
                      <a:pt x="577" y="30"/>
                    </a:lnTo>
                    <a:close/>
                    <a:moveTo>
                      <a:pt x="536" y="30"/>
                    </a:moveTo>
                    <a:lnTo>
                      <a:pt x="546" y="30"/>
                    </a:lnTo>
                    <a:lnTo>
                      <a:pt x="546" y="40"/>
                    </a:lnTo>
                    <a:lnTo>
                      <a:pt x="536" y="40"/>
                    </a:lnTo>
                    <a:lnTo>
                      <a:pt x="536" y="30"/>
                    </a:lnTo>
                    <a:close/>
                    <a:moveTo>
                      <a:pt x="536" y="51"/>
                    </a:moveTo>
                    <a:lnTo>
                      <a:pt x="546" y="51"/>
                    </a:lnTo>
                    <a:lnTo>
                      <a:pt x="546" y="61"/>
                    </a:lnTo>
                    <a:lnTo>
                      <a:pt x="536" y="61"/>
                    </a:lnTo>
                    <a:lnTo>
                      <a:pt x="536" y="51"/>
                    </a:lnTo>
                    <a:close/>
                    <a:moveTo>
                      <a:pt x="536" y="72"/>
                    </a:moveTo>
                    <a:lnTo>
                      <a:pt x="546" y="72"/>
                    </a:lnTo>
                    <a:lnTo>
                      <a:pt x="546" y="81"/>
                    </a:lnTo>
                    <a:lnTo>
                      <a:pt x="536" y="81"/>
                    </a:lnTo>
                    <a:lnTo>
                      <a:pt x="536" y="72"/>
                    </a:lnTo>
                    <a:close/>
                    <a:moveTo>
                      <a:pt x="536" y="91"/>
                    </a:moveTo>
                    <a:lnTo>
                      <a:pt x="546" y="91"/>
                    </a:lnTo>
                    <a:lnTo>
                      <a:pt x="546" y="100"/>
                    </a:lnTo>
                    <a:lnTo>
                      <a:pt x="536" y="100"/>
                    </a:lnTo>
                    <a:lnTo>
                      <a:pt x="536" y="91"/>
                    </a:lnTo>
                    <a:close/>
                    <a:moveTo>
                      <a:pt x="536" y="111"/>
                    </a:moveTo>
                    <a:lnTo>
                      <a:pt x="546" y="111"/>
                    </a:lnTo>
                    <a:lnTo>
                      <a:pt x="546" y="121"/>
                    </a:lnTo>
                    <a:lnTo>
                      <a:pt x="536" y="121"/>
                    </a:lnTo>
                    <a:lnTo>
                      <a:pt x="536" y="111"/>
                    </a:lnTo>
                    <a:close/>
                    <a:moveTo>
                      <a:pt x="536" y="132"/>
                    </a:moveTo>
                    <a:lnTo>
                      <a:pt x="546" y="132"/>
                    </a:lnTo>
                    <a:lnTo>
                      <a:pt x="546" y="142"/>
                    </a:lnTo>
                    <a:lnTo>
                      <a:pt x="536" y="142"/>
                    </a:lnTo>
                    <a:lnTo>
                      <a:pt x="536" y="132"/>
                    </a:lnTo>
                    <a:close/>
                    <a:moveTo>
                      <a:pt x="536" y="152"/>
                    </a:moveTo>
                    <a:lnTo>
                      <a:pt x="546" y="152"/>
                    </a:lnTo>
                    <a:lnTo>
                      <a:pt x="546" y="162"/>
                    </a:lnTo>
                    <a:lnTo>
                      <a:pt x="536" y="162"/>
                    </a:lnTo>
                    <a:lnTo>
                      <a:pt x="536" y="152"/>
                    </a:lnTo>
                    <a:close/>
                    <a:moveTo>
                      <a:pt x="536" y="172"/>
                    </a:moveTo>
                    <a:lnTo>
                      <a:pt x="546" y="172"/>
                    </a:lnTo>
                    <a:lnTo>
                      <a:pt x="546" y="181"/>
                    </a:lnTo>
                    <a:lnTo>
                      <a:pt x="536" y="181"/>
                    </a:lnTo>
                    <a:lnTo>
                      <a:pt x="536" y="172"/>
                    </a:lnTo>
                    <a:close/>
                    <a:moveTo>
                      <a:pt x="536" y="192"/>
                    </a:moveTo>
                    <a:lnTo>
                      <a:pt x="546" y="192"/>
                    </a:lnTo>
                    <a:lnTo>
                      <a:pt x="546" y="202"/>
                    </a:lnTo>
                    <a:lnTo>
                      <a:pt x="536" y="202"/>
                    </a:lnTo>
                    <a:lnTo>
                      <a:pt x="536" y="192"/>
                    </a:lnTo>
                    <a:close/>
                    <a:moveTo>
                      <a:pt x="536" y="213"/>
                    </a:moveTo>
                    <a:lnTo>
                      <a:pt x="546" y="213"/>
                    </a:lnTo>
                    <a:lnTo>
                      <a:pt x="546" y="222"/>
                    </a:lnTo>
                    <a:lnTo>
                      <a:pt x="536" y="222"/>
                    </a:lnTo>
                    <a:lnTo>
                      <a:pt x="536" y="213"/>
                    </a:lnTo>
                    <a:close/>
                    <a:moveTo>
                      <a:pt x="536" y="233"/>
                    </a:moveTo>
                    <a:lnTo>
                      <a:pt x="546" y="233"/>
                    </a:lnTo>
                    <a:lnTo>
                      <a:pt x="546" y="243"/>
                    </a:lnTo>
                    <a:lnTo>
                      <a:pt x="536" y="243"/>
                    </a:lnTo>
                    <a:lnTo>
                      <a:pt x="536" y="233"/>
                    </a:lnTo>
                    <a:close/>
                    <a:moveTo>
                      <a:pt x="536" y="253"/>
                    </a:moveTo>
                    <a:lnTo>
                      <a:pt x="546" y="253"/>
                    </a:lnTo>
                    <a:lnTo>
                      <a:pt x="546" y="262"/>
                    </a:lnTo>
                    <a:lnTo>
                      <a:pt x="536" y="262"/>
                    </a:lnTo>
                    <a:lnTo>
                      <a:pt x="536" y="253"/>
                    </a:lnTo>
                    <a:close/>
                    <a:moveTo>
                      <a:pt x="536" y="273"/>
                    </a:moveTo>
                    <a:lnTo>
                      <a:pt x="546" y="273"/>
                    </a:lnTo>
                    <a:lnTo>
                      <a:pt x="546" y="283"/>
                    </a:lnTo>
                    <a:lnTo>
                      <a:pt x="536" y="283"/>
                    </a:lnTo>
                    <a:lnTo>
                      <a:pt x="536" y="273"/>
                    </a:lnTo>
                    <a:close/>
                    <a:moveTo>
                      <a:pt x="536" y="294"/>
                    </a:moveTo>
                    <a:lnTo>
                      <a:pt x="546" y="294"/>
                    </a:lnTo>
                    <a:lnTo>
                      <a:pt x="546" y="303"/>
                    </a:lnTo>
                    <a:lnTo>
                      <a:pt x="536" y="303"/>
                    </a:lnTo>
                    <a:lnTo>
                      <a:pt x="536" y="294"/>
                    </a:lnTo>
                    <a:close/>
                    <a:moveTo>
                      <a:pt x="536" y="314"/>
                    </a:moveTo>
                    <a:lnTo>
                      <a:pt x="546" y="314"/>
                    </a:lnTo>
                    <a:lnTo>
                      <a:pt x="546" y="324"/>
                    </a:lnTo>
                    <a:lnTo>
                      <a:pt x="536" y="324"/>
                    </a:lnTo>
                    <a:lnTo>
                      <a:pt x="536" y="314"/>
                    </a:lnTo>
                    <a:close/>
                    <a:moveTo>
                      <a:pt x="536" y="333"/>
                    </a:moveTo>
                    <a:lnTo>
                      <a:pt x="546" y="333"/>
                    </a:lnTo>
                    <a:lnTo>
                      <a:pt x="546" y="343"/>
                    </a:lnTo>
                    <a:lnTo>
                      <a:pt x="536" y="343"/>
                    </a:lnTo>
                    <a:lnTo>
                      <a:pt x="536" y="333"/>
                    </a:lnTo>
                    <a:close/>
                    <a:moveTo>
                      <a:pt x="536" y="354"/>
                    </a:moveTo>
                    <a:lnTo>
                      <a:pt x="546" y="354"/>
                    </a:lnTo>
                    <a:lnTo>
                      <a:pt x="546" y="364"/>
                    </a:lnTo>
                    <a:lnTo>
                      <a:pt x="536" y="364"/>
                    </a:lnTo>
                    <a:lnTo>
                      <a:pt x="536" y="354"/>
                    </a:lnTo>
                    <a:close/>
                    <a:moveTo>
                      <a:pt x="536" y="375"/>
                    </a:moveTo>
                    <a:lnTo>
                      <a:pt x="546" y="375"/>
                    </a:lnTo>
                    <a:lnTo>
                      <a:pt x="546" y="384"/>
                    </a:lnTo>
                    <a:lnTo>
                      <a:pt x="536" y="384"/>
                    </a:lnTo>
                    <a:lnTo>
                      <a:pt x="536" y="375"/>
                    </a:lnTo>
                    <a:close/>
                    <a:moveTo>
                      <a:pt x="536" y="395"/>
                    </a:moveTo>
                    <a:lnTo>
                      <a:pt x="546" y="395"/>
                    </a:lnTo>
                    <a:lnTo>
                      <a:pt x="546" y="405"/>
                    </a:lnTo>
                    <a:lnTo>
                      <a:pt x="536" y="405"/>
                    </a:lnTo>
                    <a:lnTo>
                      <a:pt x="536" y="395"/>
                    </a:lnTo>
                    <a:close/>
                    <a:moveTo>
                      <a:pt x="536" y="414"/>
                    </a:moveTo>
                    <a:lnTo>
                      <a:pt x="546" y="414"/>
                    </a:lnTo>
                    <a:lnTo>
                      <a:pt x="546" y="424"/>
                    </a:lnTo>
                    <a:lnTo>
                      <a:pt x="536" y="424"/>
                    </a:lnTo>
                    <a:lnTo>
                      <a:pt x="536" y="414"/>
                    </a:lnTo>
                    <a:close/>
                    <a:moveTo>
                      <a:pt x="536" y="435"/>
                    </a:moveTo>
                    <a:lnTo>
                      <a:pt x="546" y="435"/>
                    </a:lnTo>
                    <a:lnTo>
                      <a:pt x="546" y="444"/>
                    </a:lnTo>
                    <a:lnTo>
                      <a:pt x="536" y="444"/>
                    </a:lnTo>
                    <a:lnTo>
                      <a:pt x="536" y="435"/>
                    </a:lnTo>
                    <a:close/>
                    <a:moveTo>
                      <a:pt x="517" y="30"/>
                    </a:moveTo>
                    <a:lnTo>
                      <a:pt x="527" y="30"/>
                    </a:lnTo>
                    <a:lnTo>
                      <a:pt x="527" y="40"/>
                    </a:lnTo>
                    <a:lnTo>
                      <a:pt x="517" y="40"/>
                    </a:lnTo>
                    <a:lnTo>
                      <a:pt x="517" y="30"/>
                    </a:lnTo>
                    <a:close/>
                    <a:moveTo>
                      <a:pt x="517" y="51"/>
                    </a:moveTo>
                    <a:lnTo>
                      <a:pt x="527" y="51"/>
                    </a:lnTo>
                    <a:lnTo>
                      <a:pt x="527" y="61"/>
                    </a:lnTo>
                    <a:lnTo>
                      <a:pt x="517" y="61"/>
                    </a:lnTo>
                    <a:lnTo>
                      <a:pt x="517" y="51"/>
                    </a:lnTo>
                    <a:close/>
                    <a:moveTo>
                      <a:pt x="517" y="72"/>
                    </a:moveTo>
                    <a:lnTo>
                      <a:pt x="527" y="72"/>
                    </a:lnTo>
                    <a:lnTo>
                      <a:pt x="527" y="81"/>
                    </a:lnTo>
                    <a:lnTo>
                      <a:pt x="517" y="81"/>
                    </a:lnTo>
                    <a:lnTo>
                      <a:pt x="517" y="72"/>
                    </a:lnTo>
                    <a:close/>
                    <a:moveTo>
                      <a:pt x="517" y="91"/>
                    </a:moveTo>
                    <a:lnTo>
                      <a:pt x="527" y="91"/>
                    </a:lnTo>
                    <a:lnTo>
                      <a:pt x="527" y="100"/>
                    </a:lnTo>
                    <a:lnTo>
                      <a:pt x="517" y="100"/>
                    </a:lnTo>
                    <a:lnTo>
                      <a:pt x="517" y="91"/>
                    </a:lnTo>
                    <a:close/>
                    <a:moveTo>
                      <a:pt x="517" y="111"/>
                    </a:moveTo>
                    <a:lnTo>
                      <a:pt x="527" y="111"/>
                    </a:lnTo>
                    <a:lnTo>
                      <a:pt x="527" y="121"/>
                    </a:lnTo>
                    <a:lnTo>
                      <a:pt x="517" y="121"/>
                    </a:lnTo>
                    <a:lnTo>
                      <a:pt x="517" y="111"/>
                    </a:lnTo>
                    <a:close/>
                    <a:moveTo>
                      <a:pt x="517" y="132"/>
                    </a:moveTo>
                    <a:lnTo>
                      <a:pt x="527" y="132"/>
                    </a:lnTo>
                    <a:lnTo>
                      <a:pt x="527" y="142"/>
                    </a:lnTo>
                    <a:lnTo>
                      <a:pt x="517" y="142"/>
                    </a:lnTo>
                    <a:lnTo>
                      <a:pt x="517" y="132"/>
                    </a:lnTo>
                    <a:close/>
                    <a:moveTo>
                      <a:pt x="517" y="152"/>
                    </a:moveTo>
                    <a:lnTo>
                      <a:pt x="527" y="152"/>
                    </a:lnTo>
                    <a:lnTo>
                      <a:pt x="527" y="162"/>
                    </a:lnTo>
                    <a:lnTo>
                      <a:pt x="517" y="162"/>
                    </a:lnTo>
                    <a:lnTo>
                      <a:pt x="517" y="152"/>
                    </a:lnTo>
                    <a:close/>
                    <a:moveTo>
                      <a:pt x="517" y="172"/>
                    </a:moveTo>
                    <a:lnTo>
                      <a:pt x="527" y="172"/>
                    </a:lnTo>
                    <a:lnTo>
                      <a:pt x="527" y="181"/>
                    </a:lnTo>
                    <a:lnTo>
                      <a:pt x="517" y="181"/>
                    </a:lnTo>
                    <a:lnTo>
                      <a:pt x="517" y="172"/>
                    </a:lnTo>
                    <a:close/>
                    <a:moveTo>
                      <a:pt x="517" y="192"/>
                    </a:moveTo>
                    <a:lnTo>
                      <a:pt x="527" y="192"/>
                    </a:lnTo>
                    <a:lnTo>
                      <a:pt x="527" y="202"/>
                    </a:lnTo>
                    <a:lnTo>
                      <a:pt x="517" y="202"/>
                    </a:lnTo>
                    <a:lnTo>
                      <a:pt x="517" y="192"/>
                    </a:lnTo>
                    <a:close/>
                    <a:moveTo>
                      <a:pt x="517" y="213"/>
                    </a:moveTo>
                    <a:lnTo>
                      <a:pt x="527" y="213"/>
                    </a:lnTo>
                    <a:lnTo>
                      <a:pt x="527" y="222"/>
                    </a:lnTo>
                    <a:lnTo>
                      <a:pt x="517" y="222"/>
                    </a:lnTo>
                    <a:lnTo>
                      <a:pt x="517" y="213"/>
                    </a:lnTo>
                    <a:close/>
                    <a:moveTo>
                      <a:pt x="517" y="233"/>
                    </a:moveTo>
                    <a:lnTo>
                      <a:pt x="527" y="233"/>
                    </a:lnTo>
                    <a:lnTo>
                      <a:pt x="527" y="243"/>
                    </a:lnTo>
                    <a:lnTo>
                      <a:pt x="517" y="243"/>
                    </a:lnTo>
                    <a:lnTo>
                      <a:pt x="517" y="233"/>
                    </a:lnTo>
                    <a:close/>
                    <a:moveTo>
                      <a:pt x="517" y="253"/>
                    </a:moveTo>
                    <a:lnTo>
                      <a:pt x="527" y="253"/>
                    </a:lnTo>
                    <a:lnTo>
                      <a:pt x="527" y="262"/>
                    </a:lnTo>
                    <a:lnTo>
                      <a:pt x="517" y="262"/>
                    </a:lnTo>
                    <a:lnTo>
                      <a:pt x="517" y="253"/>
                    </a:lnTo>
                    <a:close/>
                    <a:moveTo>
                      <a:pt x="517" y="273"/>
                    </a:moveTo>
                    <a:lnTo>
                      <a:pt x="527" y="273"/>
                    </a:lnTo>
                    <a:lnTo>
                      <a:pt x="527" y="283"/>
                    </a:lnTo>
                    <a:lnTo>
                      <a:pt x="517" y="283"/>
                    </a:lnTo>
                    <a:lnTo>
                      <a:pt x="517" y="273"/>
                    </a:lnTo>
                    <a:close/>
                    <a:moveTo>
                      <a:pt x="517" y="294"/>
                    </a:moveTo>
                    <a:lnTo>
                      <a:pt x="527" y="294"/>
                    </a:lnTo>
                    <a:lnTo>
                      <a:pt x="527" y="303"/>
                    </a:lnTo>
                    <a:lnTo>
                      <a:pt x="517" y="303"/>
                    </a:lnTo>
                    <a:lnTo>
                      <a:pt x="517" y="294"/>
                    </a:lnTo>
                    <a:close/>
                    <a:moveTo>
                      <a:pt x="517" y="314"/>
                    </a:moveTo>
                    <a:lnTo>
                      <a:pt x="527" y="314"/>
                    </a:lnTo>
                    <a:lnTo>
                      <a:pt x="527" y="324"/>
                    </a:lnTo>
                    <a:lnTo>
                      <a:pt x="517" y="324"/>
                    </a:lnTo>
                    <a:lnTo>
                      <a:pt x="517" y="314"/>
                    </a:lnTo>
                    <a:close/>
                    <a:moveTo>
                      <a:pt x="517" y="333"/>
                    </a:moveTo>
                    <a:lnTo>
                      <a:pt x="527" y="333"/>
                    </a:lnTo>
                    <a:lnTo>
                      <a:pt x="527" y="343"/>
                    </a:lnTo>
                    <a:lnTo>
                      <a:pt x="517" y="343"/>
                    </a:lnTo>
                    <a:lnTo>
                      <a:pt x="517" y="333"/>
                    </a:lnTo>
                    <a:close/>
                    <a:moveTo>
                      <a:pt x="517" y="354"/>
                    </a:moveTo>
                    <a:lnTo>
                      <a:pt x="527" y="354"/>
                    </a:lnTo>
                    <a:lnTo>
                      <a:pt x="527" y="364"/>
                    </a:lnTo>
                    <a:lnTo>
                      <a:pt x="517" y="364"/>
                    </a:lnTo>
                    <a:lnTo>
                      <a:pt x="517" y="354"/>
                    </a:lnTo>
                    <a:close/>
                    <a:moveTo>
                      <a:pt x="517" y="375"/>
                    </a:moveTo>
                    <a:lnTo>
                      <a:pt x="527" y="375"/>
                    </a:lnTo>
                    <a:lnTo>
                      <a:pt x="527" y="384"/>
                    </a:lnTo>
                    <a:lnTo>
                      <a:pt x="517" y="384"/>
                    </a:lnTo>
                    <a:lnTo>
                      <a:pt x="517" y="375"/>
                    </a:lnTo>
                    <a:close/>
                    <a:moveTo>
                      <a:pt x="517" y="395"/>
                    </a:moveTo>
                    <a:lnTo>
                      <a:pt x="527" y="395"/>
                    </a:lnTo>
                    <a:lnTo>
                      <a:pt x="527" y="405"/>
                    </a:lnTo>
                    <a:lnTo>
                      <a:pt x="517" y="405"/>
                    </a:lnTo>
                    <a:lnTo>
                      <a:pt x="517" y="395"/>
                    </a:lnTo>
                    <a:close/>
                    <a:moveTo>
                      <a:pt x="517" y="414"/>
                    </a:moveTo>
                    <a:lnTo>
                      <a:pt x="527" y="414"/>
                    </a:lnTo>
                    <a:lnTo>
                      <a:pt x="527" y="424"/>
                    </a:lnTo>
                    <a:lnTo>
                      <a:pt x="517" y="424"/>
                    </a:lnTo>
                    <a:lnTo>
                      <a:pt x="517" y="414"/>
                    </a:lnTo>
                    <a:close/>
                    <a:moveTo>
                      <a:pt x="517" y="435"/>
                    </a:moveTo>
                    <a:lnTo>
                      <a:pt x="527" y="435"/>
                    </a:lnTo>
                    <a:lnTo>
                      <a:pt x="527" y="444"/>
                    </a:lnTo>
                    <a:lnTo>
                      <a:pt x="517" y="444"/>
                    </a:lnTo>
                    <a:lnTo>
                      <a:pt x="517" y="435"/>
                    </a:lnTo>
                    <a:close/>
                    <a:moveTo>
                      <a:pt x="527" y="455"/>
                    </a:moveTo>
                    <a:lnTo>
                      <a:pt x="527" y="465"/>
                    </a:lnTo>
                    <a:lnTo>
                      <a:pt x="517" y="465"/>
                    </a:lnTo>
                    <a:lnTo>
                      <a:pt x="517" y="455"/>
                    </a:lnTo>
                    <a:lnTo>
                      <a:pt x="527" y="455"/>
                    </a:lnTo>
                    <a:close/>
                    <a:moveTo>
                      <a:pt x="92" y="495"/>
                    </a:moveTo>
                    <a:lnTo>
                      <a:pt x="101" y="495"/>
                    </a:lnTo>
                    <a:lnTo>
                      <a:pt x="101" y="505"/>
                    </a:lnTo>
                    <a:lnTo>
                      <a:pt x="92" y="505"/>
                    </a:lnTo>
                    <a:lnTo>
                      <a:pt x="92" y="495"/>
                    </a:lnTo>
                    <a:close/>
                    <a:moveTo>
                      <a:pt x="81" y="505"/>
                    </a:moveTo>
                    <a:lnTo>
                      <a:pt x="71" y="505"/>
                    </a:lnTo>
                    <a:lnTo>
                      <a:pt x="71" y="495"/>
                    </a:lnTo>
                    <a:lnTo>
                      <a:pt x="81" y="495"/>
                    </a:lnTo>
                    <a:lnTo>
                      <a:pt x="81" y="505"/>
                    </a:lnTo>
                    <a:close/>
                    <a:moveTo>
                      <a:pt x="112" y="495"/>
                    </a:moveTo>
                    <a:lnTo>
                      <a:pt x="122" y="495"/>
                    </a:lnTo>
                    <a:lnTo>
                      <a:pt x="122" y="505"/>
                    </a:lnTo>
                    <a:lnTo>
                      <a:pt x="112" y="505"/>
                    </a:lnTo>
                    <a:lnTo>
                      <a:pt x="112" y="495"/>
                    </a:lnTo>
                    <a:close/>
                    <a:moveTo>
                      <a:pt x="132" y="495"/>
                    </a:moveTo>
                    <a:lnTo>
                      <a:pt x="141" y="495"/>
                    </a:lnTo>
                    <a:lnTo>
                      <a:pt x="141" y="505"/>
                    </a:lnTo>
                    <a:lnTo>
                      <a:pt x="132" y="505"/>
                    </a:lnTo>
                    <a:lnTo>
                      <a:pt x="132" y="495"/>
                    </a:lnTo>
                    <a:close/>
                    <a:moveTo>
                      <a:pt x="152" y="495"/>
                    </a:moveTo>
                    <a:lnTo>
                      <a:pt x="162" y="495"/>
                    </a:lnTo>
                    <a:lnTo>
                      <a:pt x="162" y="505"/>
                    </a:lnTo>
                    <a:lnTo>
                      <a:pt x="152" y="505"/>
                    </a:lnTo>
                    <a:lnTo>
                      <a:pt x="152" y="495"/>
                    </a:lnTo>
                    <a:close/>
                    <a:moveTo>
                      <a:pt x="173" y="495"/>
                    </a:moveTo>
                    <a:lnTo>
                      <a:pt x="182" y="495"/>
                    </a:lnTo>
                    <a:lnTo>
                      <a:pt x="182" y="505"/>
                    </a:lnTo>
                    <a:lnTo>
                      <a:pt x="173" y="505"/>
                    </a:lnTo>
                    <a:lnTo>
                      <a:pt x="173" y="495"/>
                    </a:lnTo>
                    <a:close/>
                    <a:moveTo>
                      <a:pt x="193" y="495"/>
                    </a:moveTo>
                    <a:lnTo>
                      <a:pt x="203" y="495"/>
                    </a:lnTo>
                    <a:lnTo>
                      <a:pt x="203" y="505"/>
                    </a:lnTo>
                    <a:lnTo>
                      <a:pt x="193" y="505"/>
                    </a:lnTo>
                    <a:lnTo>
                      <a:pt x="193" y="495"/>
                    </a:lnTo>
                    <a:close/>
                    <a:moveTo>
                      <a:pt x="213" y="495"/>
                    </a:moveTo>
                    <a:lnTo>
                      <a:pt x="222" y="495"/>
                    </a:lnTo>
                    <a:lnTo>
                      <a:pt x="222" y="505"/>
                    </a:lnTo>
                    <a:lnTo>
                      <a:pt x="213" y="505"/>
                    </a:lnTo>
                    <a:lnTo>
                      <a:pt x="213" y="495"/>
                    </a:lnTo>
                    <a:close/>
                    <a:moveTo>
                      <a:pt x="233" y="495"/>
                    </a:moveTo>
                    <a:lnTo>
                      <a:pt x="243" y="495"/>
                    </a:lnTo>
                    <a:lnTo>
                      <a:pt x="243" y="505"/>
                    </a:lnTo>
                    <a:lnTo>
                      <a:pt x="233" y="505"/>
                    </a:lnTo>
                    <a:lnTo>
                      <a:pt x="233" y="495"/>
                    </a:lnTo>
                    <a:close/>
                    <a:moveTo>
                      <a:pt x="254" y="495"/>
                    </a:moveTo>
                    <a:lnTo>
                      <a:pt x="263" y="495"/>
                    </a:lnTo>
                    <a:lnTo>
                      <a:pt x="263" y="505"/>
                    </a:lnTo>
                    <a:lnTo>
                      <a:pt x="254" y="505"/>
                    </a:lnTo>
                    <a:lnTo>
                      <a:pt x="254" y="495"/>
                    </a:lnTo>
                    <a:close/>
                    <a:moveTo>
                      <a:pt x="274" y="495"/>
                    </a:moveTo>
                    <a:lnTo>
                      <a:pt x="284" y="495"/>
                    </a:lnTo>
                    <a:lnTo>
                      <a:pt x="284" y="505"/>
                    </a:lnTo>
                    <a:lnTo>
                      <a:pt x="274" y="505"/>
                    </a:lnTo>
                    <a:lnTo>
                      <a:pt x="274" y="495"/>
                    </a:lnTo>
                    <a:close/>
                    <a:moveTo>
                      <a:pt x="293" y="495"/>
                    </a:moveTo>
                    <a:lnTo>
                      <a:pt x="303" y="495"/>
                    </a:lnTo>
                    <a:lnTo>
                      <a:pt x="303" y="505"/>
                    </a:lnTo>
                    <a:lnTo>
                      <a:pt x="293" y="505"/>
                    </a:lnTo>
                    <a:lnTo>
                      <a:pt x="293" y="495"/>
                    </a:lnTo>
                    <a:close/>
                    <a:moveTo>
                      <a:pt x="314" y="495"/>
                    </a:moveTo>
                    <a:lnTo>
                      <a:pt x="324" y="495"/>
                    </a:lnTo>
                    <a:lnTo>
                      <a:pt x="324" y="505"/>
                    </a:lnTo>
                    <a:lnTo>
                      <a:pt x="314" y="505"/>
                    </a:lnTo>
                    <a:lnTo>
                      <a:pt x="314" y="495"/>
                    </a:lnTo>
                    <a:close/>
                    <a:moveTo>
                      <a:pt x="335" y="495"/>
                    </a:moveTo>
                    <a:lnTo>
                      <a:pt x="344" y="495"/>
                    </a:lnTo>
                    <a:lnTo>
                      <a:pt x="344" y="505"/>
                    </a:lnTo>
                    <a:lnTo>
                      <a:pt x="335" y="505"/>
                    </a:lnTo>
                    <a:lnTo>
                      <a:pt x="335" y="495"/>
                    </a:lnTo>
                    <a:close/>
                    <a:moveTo>
                      <a:pt x="355" y="495"/>
                    </a:moveTo>
                    <a:lnTo>
                      <a:pt x="365" y="495"/>
                    </a:lnTo>
                    <a:lnTo>
                      <a:pt x="365" y="505"/>
                    </a:lnTo>
                    <a:lnTo>
                      <a:pt x="355" y="505"/>
                    </a:lnTo>
                    <a:lnTo>
                      <a:pt x="355" y="495"/>
                    </a:lnTo>
                    <a:close/>
                    <a:moveTo>
                      <a:pt x="374" y="495"/>
                    </a:moveTo>
                    <a:lnTo>
                      <a:pt x="384" y="495"/>
                    </a:lnTo>
                    <a:lnTo>
                      <a:pt x="384" y="505"/>
                    </a:lnTo>
                    <a:lnTo>
                      <a:pt x="374" y="505"/>
                    </a:lnTo>
                    <a:lnTo>
                      <a:pt x="374" y="495"/>
                    </a:lnTo>
                    <a:close/>
                    <a:moveTo>
                      <a:pt x="395" y="495"/>
                    </a:moveTo>
                    <a:lnTo>
                      <a:pt x="405" y="495"/>
                    </a:lnTo>
                    <a:lnTo>
                      <a:pt x="405" y="505"/>
                    </a:lnTo>
                    <a:lnTo>
                      <a:pt x="395" y="505"/>
                    </a:lnTo>
                    <a:lnTo>
                      <a:pt x="395" y="495"/>
                    </a:lnTo>
                    <a:close/>
                    <a:moveTo>
                      <a:pt x="416" y="495"/>
                    </a:moveTo>
                    <a:lnTo>
                      <a:pt x="425" y="495"/>
                    </a:lnTo>
                    <a:lnTo>
                      <a:pt x="425" y="505"/>
                    </a:lnTo>
                    <a:lnTo>
                      <a:pt x="416" y="505"/>
                    </a:lnTo>
                    <a:lnTo>
                      <a:pt x="416" y="495"/>
                    </a:lnTo>
                    <a:close/>
                    <a:moveTo>
                      <a:pt x="436" y="495"/>
                    </a:moveTo>
                    <a:lnTo>
                      <a:pt x="446" y="495"/>
                    </a:lnTo>
                    <a:lnTo>
                      <a:pt x="446" y="505"/>
                    </a:lnTo>
                    <a:lnTo>
                      <a:pt x="436" y="505"/>
                    </a:lnTo>
                    <a:lnTo>
                      <a:pt x="436" y="495"/>
                    </a:lnTo>
                    <a:close/>
                    <a:moveTo>
                      <a:pt x="455" y="495"/>
                    </a:moveTo>
                    <a:lnTo>
                      <a:pt x="465" y="495"/>
                    </a:lnTo>
                    <a:lnTo>
                      <a:pt x="465" y="505"/>
                    </a:lnTo>
                    <a:lnTo>
                      <a:pt x="455" y="505"/>
                    </a:lnTo>
                    <a:lnTo>
                      <a:pt x="455" y="495"/>
                    </a:lnTo>
                    <a:close/>
                    <a:moveTo>
                      <a:pt x="476" y="495"/>
                    </a:moveTo>
                    <a:lnTo>
                      <a:pt x="486" y="495"/>
                    </a:lnTo>
                    <a:lnTo>
                      <a:pt x="486" y="505"/>
                    </a:lnTo>
                    <a:lnTo>
                      <a:pt x="476" y="505"/>
                    </a:lnTo>
                    <a:lnTo>
                      <a:pt x="476" y="495"/>
                    </a:lnTo>
                    <a:close/>
                    <a:moveTo>
                      <a:pt x="496" y="495"/>
                    </a:moveTo>
                    <a:lnTo>
                      <a:pt x="506" y="495"/>
                    </a:lnTo>
                    <a:lnTo>
                      <a:pt x="506" y="505"/>
                    </a:lnTo>
                    <a:lnTo>
                      <a:pt x="496" y="505"/>
                    </a:lnTo>
                    <a:lnTo>
                      <a:pt x="496" y="495"/>
                    </a:lnTo>
                    <a:close/>
                    <a:moveTo>
                      <a:pt x="496" y="486"/>
                    </a:moveTo>
                    <a:lnTo>
                      <a:pt x="496" y="476"/>
                    </a:lnTo>
                    <a:lnTo>
                      <a:pt x="506" y="476"/>
                    </a:lnTo>
                    <a:lnTo>
                      <a:pt x="506" y="486"/>
                    </a:lnTo>
                    <a:lnTo>
                      <a:pt x="496" y="486"/>
                    </a:lnTo>
                    <a:close/>
                    <a:moveTo>
                      <a:pt x="486" y="486"/>
                    </a:moveTo>
                    <a:lnTo>
                      <a:pt x="476" y="486"/>
                    </a:lnTo>
                    <a:lnTo>
                      <a:pt x="476" y="476"/>
                    </a:lnTo>
                    <a:lnTo>
                      <a:pt x="486" y="476"/>
                    </a:lnTo>
                    <a:lnTo>
                      <a:pt x="486" y="486"/>
                    </a:lnTo>
                    <a:close/>
                    <a:moveTo>
                      <a:pt x="465" y="486"/>
                    </a:moveTo>
                    <a:lnTo>
                      <a:pt x="455" y="486"/>
                    </a:lnTo>
                    <a:lnTo>
                      <a:pt x="455" y="476"/>
                    </a:lnTo>
                    <a:lnTo>
                      <a:pt x="465" y="476"/>
                    </a:lnTo>
                    <a:lnTo>
                      <a:pt x="465" y="486"/>
                    </a:lnTo>
                    <a:close/>
                    <a:moveTo>
                      <a:pt x="446" y="486"/>
                    </a:moveTo>
                    <a:lnTo>
                      <a:pt x="436" y="486"/>
                    </a:lnTo>
                    <a:lnTo>
                      <a:pt x="436" y="476"/>
                    </a:lnTo>
                    <a:lnTo>
                      <a:pt x="446" y="476"/>
                    </a:lnTo>
                    <a:lnTo>
                      <a:pt x="446" y="486"/>
                    </a:lnTo>
                    <a:close/>
                    <a:moveTo>
                      <a:pt x="425" y="486"/>
                    </a:moveTo>
                    <a:lnTo>
                      <a:pt x="416" y="486"/>
                    </a:lnTo>
                    <a:lnTo>
                      <a:pt x="416" y="476"/>
                    </a:lnTo>
                    <a:lnTo>
                      <a:pt x="425" y="476"/>
                    </a:lnTo>
                    <a:lnTo>
                      <a:pt x="425" y="486"/>
                    </a:lnTo>
                    <a:close/>
                    <a:moveTo>
                      <a:pt x="405" y="486"/>
                    </a:moveTo>
                    <a:lnTo>
                      <a:pt x="395" y="486"/>
                    </a:lnTo>
                    <a:lnTo>
                      <a:pt x="395" y="476"/>
                    </a:lnTo>
                    <a:lnTo>
                      <a:pt x="405" y="476"/>
                    </a:lnTo>
                    <a:lnTo>
                      <a:pt x="405" y="486"/>
                    </a:lnTo>
                    <a:close/>
                    <a:moveTo>
                      <a:pt x="384" y="486"/>
                    </a:moveTo>
                    <a:lnTo>
                      <a:pt x="374" y="486"/>
                    </a:lnTo>
                    <a:lnTo>
                      <a:pt x="374" y="476"/>
                    </a:lnTo>
                    <a:lnTo>
                      <a:pt x="384" y="476"/>
                    </a:lnTo>
                    <a:lnTo>
                      <a:pt x="384" y="486"/>
                    </a:lnTo>
                    <a:close/>
                    <a:moveTo>
                      <a:pt x="365" y="486"/>
                    </a:moveTo>
                    <a:lnTo>
                      <a:pt x="355" y="486"/>
                    </a:lnTo>
                    <a:lnTo>
                      <a:pt x="355" y="476"/>
                    </a:lnTo>
                    <a:lnTo>
                      <a:pt x="365" y="476"/>
                    </a:lnTo>
                    <a:lnTo>
                      <a:pt x="365" y="486"/>
                    </a:lnTo>
                    <a:close/>
                    <a:moveTo>
                      <a:pt x="344" y="486"/>
                    </a:moveTo>
                    <a:lnTo>
                      <a:pt x="335" y="486"/>
                    </a:lnTo>
                    <a:lnTo>
                      <a:pt x="335" y="476"/>
                    </a:lnTo>
                    <a:lnTo>
                      <a:pt x="344" y="476"/>
                    </a:lnTo>
                    <a:lnTo>
                      <a:pt x="344" y="486"/>
                    </a:lnTo>
                    <a:close/>
                    <a:moveTo>
                      <a:pt x="324" y="486"/>
                    </a:moveTo>
                    <a:lnTo>
                      <a:pt x="314" y="486"/>
                    </a:lnTo>
                    <a:lnTo>
                      <a:pt x="314" y="476"/>
                    </a:lnTo>
                    <a:lnTo>
                      <a:pt x="324" y="476"/>
                    </a:lnTo>
                    <a:lnTo>
                      <a:pt x="324" y="486"/>
                    </a:lnTo>
                    <a:close/>
                    <a:moveTo>
                      <a:pt x="303" y="486"/>
                    </a:moveTo>
                    <a:lnTo>
                      <a:pt x="293" y="486"/>
                    </a:lnTo>
                    <a:lnTo>
                      <a:pt x="293" y="476"/>
                    </a:lnTo>
                    <a:lnTo>
                      <a:pt x="303" y="476"/>
                    </a:lnTo>
                    <a:lnTo>
                      <a:pt x="303" y="486"/>
                    </a:lnTo>
                    <a:close/>
                    <a:moveTo>
                      <a:pt x="284" y="486"/>
                    </a:moveTo>
                    <a:lnTo>
                      <a:pt x="274" y="486"/>
                    </a:lnTo>
                    <a:lnTo>
                      <a:pt x="274" y="476"/>
                    </a:lnTo>
                    <a:lnTo>
                      <a:pt x="284" y="476"/>
                    </a:lnTo>
                    <a:lnTo>
                      <a:pt x="284" y="486"/>
                    </a:lnTo>
                    <a:close/>
                    <a:moveTo>
                      <a:pt x="263" y="486"/>
                    </a:moveTo>
                    <a:lnTo>
                      <a:pt x="254" y="486"/>
                    </a:lnTo>
                    <a:lnTo>
                      <a:pt x="254" y="476"/>
                    </a:lnTo>
                    <a:lnTo>
                      <a:pt x="263" y="476"/>
                    </a:lnTo>
                    <a:lnTo>
                      <a:pt x="263" y="486"/>
                    </a:lnTo>
                    <a:close/>
                    <a:moveTo>
                      <a:pt x="243" y="486"/>
                    </a:moveTo>
                    <a:lnTo>
                      <a:pt x="233" y="486"/>
                    </a:lnTo>
                    <a:lnTo>
                      <a:pt x="233" y="476"/>
                    </a:lnTo>
                    <a:lnTo>
                      <a:pt x="243" y="476"/>
                    </a:lnTo>
                    <a:lnTo>
                      <a:pt x="243" y="486"/>
                    </a:lnTo>
                    <a:close/>
                    <a:moveTo>
                      <a:pt x="222" y="486"/>
                    </a:moveTo>
                    <a:lnTo>
                      <a:pt x="213" y="486"/>
                    </a:lnTo>
                    <a:lnTo>
                      <a:pt x="213" y="476"/>
                    </a:lnTo>
                    <a:lnTo>
                      <a:pt x="222" y="476"/>
                    </a:lnTo>
                    <a:lnTo>
                      <a:pt x="222" y="486"/>
                    </a:lnTo>
                    <a:close/>
                    <a:moveTo>
                      <a:pt x="203" y="486"/>
                    </a:moveTo>
                    <a:lnTo>
                      <a:pt x="193" y="486"/>
                    </a:lnTo>
                    <a:lnTo>
                      <a:pt x="193" y="476"/>
                    </a:lnTo>
                    <a:lnTo>
                      <a:pt x="203" y="476"/>
                    </a:lnTo>
                    <a:lnTo>
                      <a:pt x="203" y="486"/>
                    </a:lnTo>
                    <a:close/>
                    <a:moveTo>
                      <a:pt x="182" y="486"/>
                    </a:moveTo>
                    <a:lnTo>
                      <a:pt x="173" y="486"/>
                    </a:lnTo>
                    <a:lnTo>
                      <a:pt x="173" y="476"/>
                    </a:lnTo>
                    <a:lnTo>
                      <a:pt x="182" y="476"/>
                    </a:lnTo>
                    <a:lnTo>
                      <a:pt x="182" y="486"/>
                    </a:lnTo>
                    <a:close/>
                    <a:moveTo>
                      <a:pt x="162" y="486"/>
                    </a:moveTo>
                    <a:lnTo>
                      <a:pt x="152" y="486"/>
                    </a:lnTo>
                    <a:lnTo>
                      <a:pt x="152" y="476"/>
                    </a:lnTo>
                    <a:lnTo>
                      <a:pt x="162" y="476"/>
                    </a:lnTo>
                    <a:lnTo>
                      <a:pt x="162" y="486"/>
                    </a:lnTo>
                    <a:close/>
                    <a:moveTo>
                      <a:pt x="141" y="486"/>
                    </a:moveTo>
                    <a:lnTo>
                      <a:pt x="132" y="486"/>
                    </a:lnTo>
                    <a:lnTo>
                      <a:pt x="132" y="476"/>
                    </a:lnTo>
                    <a:lnTo>
                      <a:pt x="141" y="476"/>
                    </a:lnTo>
                    <a:lnTo>
                      <a:pt x="141" y="486"/>
                    </a:lnTo>
                    <a:close/>
                    <a:moveTo>
                      <a:pt x="122" y="486"/>
                    </a:moveTo>
                    <a:lnTo>
                      <a:pt x="112" y="486"/>
                    </a:lnTo>
                    <a:lnTo>
                      <a:pt x="112" y="476"/>
                    </a:lnTo>
                    <a:lnTo>
                      <a:pt x="122" y="476"/>
                    </a:lnTo>
                    <a:lnTo>
                      <a:pt x="122" y="486"/>
                    </a:lnTo>
                    <a:close/>
                    <a:moveTo>
                      <a:pt x="101" y="486"/>
                    </a:moveTo>
                    <a:lnTo>
                      <a:pt x="92" y="486"/>
                    </a:lnTo>
                    <a:lnTo>
                      <a:pt x="92" y="476"/>
                    </a:lnTo>
                    <a:lnTo>
                      <a:pt x="101" y="476"/>
                    </a:lnTo>
                    <a:lnTo>
                      <a:pt x="101" y="486"/>
                    </a:lnTo>
                    <a:close/>
                    <a:moveTo>
                      <a:pt x="81" y="486"/>
                    </a:moveTo>
                    <a:lnTo>
                      <a:pt x="71" y="486"/>
                    </a:lnTo>
                    <a:lnTo>
                      <a:pt x="71" y="476"/>
                    </a:lnTo>
                    <a:lnTo>
                      <a:pt x="81" y="476"/>
                    </a:lnTo>
                    <a:lnTo>
                      <a:pt x="81" y="486"/>
                    </a:lnTo>
                    <a:close/>
                    <a:moveTo>
                      <a:pt x="60" y="486"/>
                    </a:moveTo>
                    <a:lnTo>
                      <a:pt x="51" y="486"/>
                    </a:lnTo>
                    <a:lnTo>
                      <a:pt x="51" y="476"/>
                    </a:lnTo>
                    <a:lnTo>
                      <a:pt x="60" y="476"/>
                    </a:lnTo>
                    <a:lnTo>
                      <a:pt x="60" y="486"/>
                    </a:lnTo>
                    <a:close/>
                    <a:moveTo>
                      <a:pt x="60" y="495"/>
                    </a:moveTo>
                    <a:lnTo>
                      <a:pt x="60" y="505"/>
                    </a:lnTo>
                    <a:lnTo>
                      <a:pt x="51" y="505"/>
                    </a:lnTo>
                    <a:lnTo>
                      <a:pt x="51" y="495"/>
                    </a:lnTo>
                    <a:lnTo>
                      <a:pt x="60" y="495"/>
                    </a:lnTo>
                    <a:close/>
                    <a:moveTo>
                      <a:pt x="60" y="516"/>
                    </a:moveTo>
                    <a:lnTo>
                      <a:pt x="60" y="525"/>
                    </a:lnTo>
                    <a:lnTo>
                      <a:pt x="51" y="525"/>
                    </a:lnTo>
                    <a:lnTo>
                      <a:pt x="51" y="516"/>
                    </a:lnTo>
                    <a:lnTo>
                      <a:pt x="60" y="516"/>
                    </a:lnTo>
                    <a:close/>
                    <a:moveTo>
                      <a:pt x="71" y="516"/>
                    </a:moveTo>
                    <a:lnTo>
                      <a:pt x="81" y="516"/>
                    </a:lnTo>
                    <a:lnTo>
                      <a:pt x="81" y="525"/>
                    </a:lnTo>
                    <a:lnTo>
                      <a:pt x="71" y="525"/>
                    </a:lnTo>
                    <a:lnTo>
                      <a:pt x="71" y="516"/>
                    </a:lnTo>
                    <a:close/>
                    <a:moveTo>
                      <a:pt x="92" y="516"/>
                    </a:moveTo>
                    <a:lnTo>
                      <a:pt x="101" y="516"/>
                    </a:lnTo>
                    <a:lnTo>
                      <a:pt x="101" y="525"/>
                    </a:lnTo>
                    <a:lnTo>
                      <a:pt x="92" y="525"/>
                    </a:lnTo>
                    <a:lnTo>
                      <a:pt x="92" y="516"/>
                    </a:lnTo>
                    <a:close/>
                    <a:moveTo>
                      <a:pt x="112" y="516"/>
                    </a:moveTo>
                    <a:lnTo>
                      <a:pt x="122" y="516"/>
                    </a:lnTo>
                    <a:lnTo>
                      <a:pt x="122" y="525"/>
                    </a:lnTo>
                    <a:lnTo>
                      <a:pt x="112" y="525"/>
                    </a:lnTo>
                    <a:lnTo>
                      <a:pt x="112" y="516"/>
                    </a:lnTo>
                    <a:close/>
                    <a:moveTo>
                      <a:pt x="132" y="516"/>
                    </a:moveTo>
                    <a:lnTo>
                      <a:pt x="141" y="516"/>
                    </a:lnTo>
                    <a:lnTo>
                      <a:pt x="141" y="525"/>
                    </a:lnTo>
                    <a:lnTo>
                      <a:pt x="132" y="525"/>
                    </a:lnTo>
                    <a:lnTo>
                      <a:pt x="132" y="516"/>
                    </a:lnTo>
                    <a:close/>
                    <a:moveTo>
                      <a:pt x="152" y="516"/>
                    </a:moveTo>
                    <a:lnTo>
                      <a:pt x="162" y="516"/>
                    </a:lnTo>
                    <a:lnTo>
                      <a:pt x="162" y="525"/>
                    </a:lnTo>
                    <a:lnTo>
                      <a:pt x="152" y="525"/>
                    </a:lnTo>
                    <a:lnTo>
                      <a:pt x="152" y="516"/>
                    </a:lnTo>
                    <a:close/>
                    <a:moveTo>
                      <a:pt x="173" y="516"/>
                    </a:moveTo>
                    <a:lnTo>
                      <a:pt x="182" y="516"/>
                    </a:lnTo>
                    <a:lnTo>
                      <a:pt x="182" y="525"/>
                    </a:lnTo>
                    <a:lnTo>
                      <a:pt x="173" y="525"/>
                    </a:lnTo>
                    <a:lnTo>
                      <a:pt x="173" y="516"/>
                    </a:lnTo>
                    <a:close/>
                    <a:moveTo>
                      <a:pt x="193" y="516"/>
                    </a:moveTo>
                    <a:lnTo>
                      <a:pt x="203" y="516"/>
                    </a:lnTo>
                    <a:lnTo>
                      <a:pt x="203" y="525"/>
                    </a:lnTo>
                    <a:lnTo>
                      <a:pt x="193" y="525"/>
                    </a:lnTo>
                    <a:lnTo>
                      <a:pt x="193" y="516"/>
                    </a:lnTo>
                    <a:close/>
                    <a:moveTo>
                      <a:pt x="213" y="516"/>
                    </a:moveTo>
                    <a:lnTo>
                      <a:pt x="222" y="516"/>
                    </a:lnTo>
                    <a:lnTo>
                      <a:pt x="222" y="525"/>
                    </a:lnTo>
                    <a:lnTo>
                      <a:pt x="213" y="525"/>
                    </a:lnTo>
                    <a:lnTo>
                      <a:pt x="213" y="516"/>
                    </a:lnTo>
                    <a:close/>
                    <a:moveTo>
                      <a:pt x="233" y="516"/>
                    </a:moveTo>
                    <a:lnTo>
                      <a:pt x="243" y="516"/>
                    </a:lnTo>
                    <a:lnTo>
                      <a:pt x="243" y="525"/>
                    </a:lnTo>
                    <a:lnTo>
                      <a:pt x="233" y="525"/>
                    </a:lnTo>
                    <a:lnTo>
                      <a:pt x="233" y="516"/>
                    </a:lnTo>
                    <a:close/>
                    <a:moveTo>
                      <a:pt x="254" y="516"/>
                    </a:moveTo>
                    <a:lnTo>
                      <a:pt x="263" y="516"/>
                    </a:lnTo>
                    <a:lnTo>
                      <a:pt x="263" y="525"/>
                    </a:lnTo>
                    <a:lnTo>
                      <a:pt x="254" y="525"/>
                    </a:lnTo>
                    <a:lnTo>
                      <a:pt x="254" y="516"/>
                    </a:lnTo>
                    <a:close/>
                    <a:moveTo>
                      <a:pt x="274" y="516"/>
                    </a:moveTo>
                    <a:lnTo>
                      <a:pt x="284" y="516"/>
                    </a:lnTo>
                    <a:lnTo>
                      <a:pt x="284" y="525"/>
                    </a:lnTo>
                    <a:lnTo>
                      <a:pt x="274" y="525"/>
                    </a:lnTo>
                    <a:lnTo>
                      <a:pt x="274" y="516"/>
                    </a:lnTo>
                    <a:close/>
                    <a:moveTo>
                      <a:pt x="293" y="516"/>
                    </a:moveTo>
                    <a:lnTo>
                      <a:pt x="303" y="516"/>
                    </a:lnTo>
                    <a:lnTo>
                      <a:pt x="303" y="525"/>
                    </a:lnTo>
                    <a:lnTo>
                      <a:pt x="293" y="525"/>
                    </a:lnTo>
                    <a:lnTo>
                      <a:pt x="293" y="516"/>
                    </a:lnTo>
                    <a:close/>
                    <a:moveTo>
                      <a:pt x="314" y="516"/>
                    </a:moveTo>
                    <a:lnTo>
                      <a:pt x="324" y="516"/>
                    </a:lnTo>
                    <a:lnTo>
                      <a:pt x="324" y="525"/>
                    </a:lnTo>
                    <a:lnTo>
                      <a:pt x="314" y="525"/>
                    </a:lnTo>
                    <a:lnTo>
                      <a:pt x="314" y="516"/>
                    </a:lnTo>
                    <a:close/>
                    <a:moveTo>
                      <a:pt x="335" y="516"/>
                    </a:moveTo>
                    <a:lnTo>
                      <a:pt x="344" y="516"/>
                    </a:lnTo>
                    <a:lnTo>
                      <a:pt x="344" y="525"/>
                    </a:lnTo>
                    <a:lnTo>
                      <a:pt x="335" y="525"/>
                    </a:lnTo>
                    <a:lnTo>
                      <a:pt x="335" y="516"/>
                    </a:lnTo>
                    <a:close/>
                    <a:moveTo>
                      <a:pt x="355" y="516"/>
                    </a:moveTo>
                    <a:lnTo>
                      <a:pt x="365" y="516"/>
                    </a:lnTo>
                    <a:lnTo>
                      <a:pt x="365" y="525"/>
                    </a:lnTo>
                    <a:lnTo>
                      <a:pt x="355" y="525"/>
                    </a:lnTo>
                    <a:lnTo>
                      <a:pt x="355" y="516"/>
                    </a:lnTo>
                    <a:close/>
                    <a:moveTo>
                      <a:pt x="374" y="516"/>
                    </a:moveTo>
                    <a:lnTo>
                      <a:pt x="384" y="516"/>
                    </a:lnTo>
                    <a:lnTo>
                      <a:pt x="384" y="525"/>
                    </a:lnTo>
                    <a:lnTo>
                      <a:pt x="374" y="525"/>
                    </a:lnTo>
                    <a:lnTo>
                      <a:pt x="374" y="516"/>
                    </a:lnTo>
                    <a:close/>
                    <a:moveTo>
                      <a:pt x="395" y="516"/>
                    </a:moveTo>
                    <a:lnTo>
                      <a:pt x="405" y="516"/>
                    </a:lnTo>
                    <a:lnTo>
                      <a:pt x="405" y="525"/>
                    </a:lnTo>
                    <a:lnTo>
                      <a:pt x="395" y="525"/>
                    </a:lnTo>
                    <a:lnTo>
                      <a:pt x="395" y="516"/>
                    </a:lnTo>
                    <a:close/>
                    <a:moveTo>
                      <a:pt x="416" y="516"/>
                    </a:moveTo>
                    <a:lnTo>
                      <a:pt x="425" y="516"/>
                    </a:lnTo>
                    <a:lnTo>
                      <a:pt x="425" y="525"/>
                    </a:lnTo>
                    <a:lnTo>
                      <a:pt x="416" y="525"/>
                    </a:lnTo>
                    <a:lnTo>
                      <a:pt x="416" y="516"/>
                    </a:lnTo>
                    <a:close/>
                    <a:moveTo>
                      <a:pt x="436" y="516"/>
                    </a:moveTo>
                    <a:lnTo>
                      <a:pt x="446" y="516"/>
                    </a:lnTo>
                    <a:lnTo>
                      <a:pt x="446" y="525"/>
                    </a:lnTo>
                    <a:lnTo>
                      <a:pt x="436" y="525"/>
                    </a:lnTo>
                    <a:lnTo>
                      <a:pt x="436" y="516"/>
                    </a:lnTo>
                    <a:close/>
                    <a:moveTo>
                      <a:pt x="455" y="516"/>
                    </a:moveTo>
                    <a:lnTo>
                      <a:pt x="465" y="516"/>
                    </a:lnTo>
                    <a:lnTo>
                      <a:pt x="465" y="525"/>
                    </a:lnTo>
                    <a:lnTo>
                      <a:pt x="455" y="525"/>
                    </a:lnTo>
                    <a:lnTo>
                      <a:pt x="455" y="516"/>
                    </a:lnTo>
                    <a:close/>
                    <a:moveTo>
                      <a:pt x="476" y="516"/>
                    </a:moveTo>
                    <a:lnTo>
                      <a:pt x="486" y="516"/>
                    </a:lnTo>
                    <a:lnTo>
                      <a:pt x="486" y="525"/>
                    </a:lnTo>
                    <a:lnTo>
                      <a:pt x="476" y="525"/>
                    </a:lnTo>
                    <a:lnTo>
                      <a:pt x="476" y="516"/>
                    </a:lnTo>
                    <a:close/>
                    <a:moveTo>
                      <a:pt x="496" y="516"/>
                    </a:moveTo>
                    <a:lnTo>
                      <a:pt x="506" y="516"/>
                    </a:lnTo>
                    <a:lnTo>
                      <a:pt x="506" y="525"/>
                    </a:lnTo>
                    <a:lnTo>
                      <a:pt x="496" y="525"/>
                    </a:lnTo>
                    <a:lnTo>
                      <a:pt x="496" y="516"/>
                    </a:lnTo>
                    <a:close/>
                    <a:moveTo>
                      <a:pt x="517" y="516"/>
                    </a:moveTo>
                    <a:lnTo>
                      <a:pt x="527" y="516"/>
                    </a:lnTo>
                    <a:lnTo>
                      <a:pt x="527" y="525"/>
                    </a:lnTo>
                    <a:lnTo>
                      <a:pt x="517" y="525"/>
                    </a:lnTo>
                    <a:lnTo>
                      <a:pt x="517" y="516"/>
                    </a:lnTo>
                    <a:close/>
                    <a:moveTo>
                      <a:pt x="517" y="505"/>
                    </a:moveTo>
                    <a:lnTo>
                      <a:pt x="517" y="495"/>
                    </a:lnTo>
                    <a:lnTo>
                      <a:pt x="527" y="495"/>
                    </a:lnTo>
                    <a:lnTo>
                      <a:pt x="527" y="505"/>
                    </a:lnTo>
                    <a:lnTo>
                      <a:pt x="517" y="505"/>
                    </a:lnTo>
                    <a:close/>
                    <a:moveTo>
                      <a:pt x="517" y="486"/>
                    </a:moveTo>
                    <a:lnTo>
                      <a:pt x="517" y="476"/>
                    </a:lnTo>
                    <a:lnTo>
                      <a:pt x="527" y="476"/>
                    </a:lnTo>
                    <a:lnTo>
                      <a:pt x="527" y="486"/>
                    </a:lnTo>
                    <a:lnTo>
                      <a:pt x="517" y="486"/>
                    </a:lnTo>
                    <a:close/>
                    <a:moveTo>
                      <a:pt x="496" y="30"/>
                    </a:moveTo>
                    <a:lnTo>
                      <a:pt x="506" y="30"/>
                    </a:lnTo>
                    <a:lnTo>
                      <a:pt x="506" y="40"/>
                    </a:lnTo>
                    <a:lnTo>
                      <a:pt x="496" y="40"/>
                    </a:lnTo>
                    <a:lnTo>
                      <a:pt x="496" y="30"/>
                    </a:lnTo>
                    <a:close/>
                    <a:moveTo>
                      <a:pt x="496" y="51"/>
                    </a:moveTo>
                    <a:lnTo>
                      <a:pt x="506" y="51"/>
                    </a:lnTo>
                    <a:lnTo>
                      <a:pt x="506" y="61"/>
                    </a:lnTo>
                    <a:lnTo>
                      <a:pt x="496" y="61"/>
                    </a:lnTo>
                    <a:lnTo>
                      <a:pt x="496" y="51"/>
                    </a:lnTo>
                    <a:close/>
                    <a:moveTo>
                      <a:pt x="496" y="72"/>
                    </a:moveTo>
                    <a:lnTo>
                      <a:pt x="506" y="72"/>
                    </a:lnTo>
                    <a:lnTo>
                      <a:pt x="506" y="81"/>
                    </a:lnTo>
                    <a:lnTo>
                      <a:pt x="496" y="81"/>
                    </a:lnTo>
                    <a:lnTo>
                      <a:pt x="496" y="72"/>
                    </a:lnTo>
                    <a:close/>
                    <a:moveTo>
                      <a:pt x="496" y="91"/>
                    </a:moveTo>
                    <a:lnTo>
                      <a:pt x="506" y="91"/>
                    </a:lnTo>
                    <a:lnTo>
                      <a:pt x="506" y="100"/>
                    </a:lnTo>
                    <a:lnTo>
                      <a:pt x="496" y="100"/>
                    </a:lnTo>
                    <a:lnTo>
                      <a:pt x="496" y="91"/>
                    </a:lnTo>
                    <a:close/>
                    <a:moveTo>
                      <a:pt x="496" y="111"/>
                    </a:moveTo>
                    <a:lnTo>
                      <a:pt x="506" y="111"/>
                    </a:lnTo>
                    <a:lnTo>
                      <a:pt x="506" y="121"/>
                    </a:lnTo>
                    <a:lnTo>
                      <a:pt x="496" y="121"/>
                    </a:lnTo>
                    <a:lnTo>
                      <a:pt x="496" y="111"/>
                    </a:lnTo>
                    <a:close/>
                    <a:moveTo>
                      <a:pt x="496" y="132"/>
                    </a:moveTo>
                    <a:lnTo>
                      <a:pt x="506" y="132"/>
                    </a:lnTo>
                    <a:lnTo>
                      <a:pt x="506" y="142"/>
                    </a:lnTo>
                    <a:lnTo>
                      <a:pt x="496" y="142"/>
                    </a:lnTo>
                    <a:lnTo>
                      <a:pt x="496" y="132"/>
                    </a:lnTo>
                    <a:close/>
                    <a:moveTo>
                      <a:pt x="496" y="152"/>
                    </a:moveTo>
                    <a:lnTo>
                      <a:pt x="506" y="152"/>
                    </a:lnTo>
                    <a:lnTo>
                      <a:pt x="506" y="162"/>
                    </a:lnTo>
                    <a:lnTo>
                      <a:pt x="496" y="162"/>
                    </a:lnTo>
                    <a:lnTo>
                      <a:pt x="496" y="152"/>
                    </a:lnTo>
                    <a:close/>
                    <a:moveTo>
                      <a:pt x="496" y="172"/>
                    </a:moveTo>
                    <a:lnTo>
                      <a:pt x="506" y="172"/>
                    </a:lnTo>
                    <a:lnTo>
                      <a:pt x="506" y="181"/>
                    </a:lnTo>
                    <a:lnTo>
                      <a:pt x="496" y="181"/>
                    </a:lnTo>
                    <a:lnTo>
                      <a:pt x="496" y="172"/>
                    </a:lnTo>
                    <a:close/>
                    <a:moveTo>
                      <a:pt x="496" y="192"/>
                    </a:moveTo>
                    <a:lnTo>
                      <a:pt x="506" y="192"/>
                    </a:lnTo>
                    <a:lnTo>
                      <a:pt x="506" y="202"/>
                    </a:lnTo>
                    <a:lnTo>
                      <a:pt x="496" y="202"/>
                    </a:lnTo>
                    <a:lnTo>
                      <a:pt x="496" y="192"/>
                    </a:lnTo>
                    <a:close/>
                    <a:moveTo>
                      <a:pt x="496" y="213"/>
                    </a:moveTo>
                    <a:lnTo>
                      <a:pt x="506" y="213"/>
                    </a:lnTo>
                    <a:lnTo>
                      <a:pt x="506" y="222"/>
                    </a:lnTo>
                    <a:lnTo>
                      <a:pt x="496" y="222"/>
                    </a:lnTo>
                    <a:lnTo>
                      <a:pt x="496" y="213"/>
                    </a:lnTo>
                    <a:close/>
                    <a:moveTo>
                      <a:pt x="496" y="233"/>
                    </a:moveTo>
                    <a:lnTo>
                      <a:pt x="506" y="233"/>
                    </a:lnTo>
                    <a:lnTo>
                      <a:pt x="506" y="243"/>
                    </a:lnTo>
                    <a:lnTo>
                      <a:pt x="496" y="243"/>
                    </a:lnTo>
                    <a:lnTo>
                      <a:pt x="496" y="233"/>
                    </a:lnTo>
                    <a:close/>
                    <a:moveTo>
                      <a:pt x="496" y="253"/>
                    </a:moveTo>
                    <a:lnTo>
                      <a:pt x="506" y="253"/>
                    </a:lnTo>
                    <a:lnTo>
                      <a:pt x="506" y="262"/>
                    </a:lnTo>
                    <a:lnTo>
                      <a:pt x="496" y="262"/>
                    </a:lnTo>
                    <a:lnTo>
                      <a:pt x="496" y="253"/>
                    </a:lnTo>
                    <a:close/>
                    <a:moveTo>
                      <a:pt x="496" y="273"/>
                    </a:moveTo>
                    <a:lnTo>
                      <a:pt x="506" y="273"/>
                    </a:lnTo>
                    <a:lnTo>
                      <a:pt x="506" y="283"/>
                    </a:lnTo>
                    <a:lnTo>
                      <a:pt x="496" y="283"/>
                    </a:lnTo>
                    <a:lnTo>
                      <a:pt x="496" y="273"/>
                    </a:lnTo>
                    <a:close/>
                    <a:moveTo>
                      <a:pt x="496" y="294"/>
                    </a:moveTo>
                    <a:lnTo>
                      <a:pt x="506" y="294"/>
                    </a:lnTo>
                    <a:lnTo>
                      <a:pt x="506" y="303"/>
                    </a:lnTo>
                    <a:lnTo>
                      <a:pt x="496" y="303"/>
                    </a:lnTo>
                    <a:lnTo>
                      <a:pt x="496" y="294"/>
                    </a:lnTo>
                    <a:close/>
                    <a:moveTo>
                      <a:pt x="496" y="314"/>
                    </a:moveTo>
                    <a:lnTo>
                      <a:pt x="506" y="314"/>
                    </a:lnTo>
                    <a:lnTo>
                      <a:pt x="506" y="324"/>
                    </a:lnTo>
                    <a:lnTo>
                      <a:pt x="496" y="324"/>
                    </a:lnTo>
                    <a:lnTo>
                      <a:pt x="496" y="314"/>
                    </a:lnTo>
                    <a:close/>
                    <a:moveTo>
                      <a:pt x="496" y="333"/>
                    </a:moveTo>
                    <a:lnTo>
                      <a:pt x="506" y="333"/>
                    </a:lnTo>
                    <a:lnTo>
                      <a:pt x="506" y="343"/>
                    </a:lnTo>
                    <a:lnTo>
                      <a:pt x="496" y="343"/>
                    </a:lnTo>
                    <a:lnTo>
                      <a:pt x="496" y="333"/>
                    </a:lnTo>
                    <a:close/>
                    <a:moveTo>
                      <a:pt x="496" y="354"/>
                    </a:moveTo>
                    <a:lnTo>
                      <a:pt x="506" y="354"/>
                    </a:lnTo>
                    <a:lnTo>
                      <a:pt x="506" y="364"/>
                    </a:lnTo>
                    <a:lnTo>
                      <a:pt x="496" y="364"/>
                    </a:lnTo>
                    <a:lnTo>
                      <a:pt x="496" y="354"/>
                    </a:lnTo>
                    <a:close/>
                    <a:moveTo>
                      <a:pt x="496" y="375"/>
                    </a:moveTo>
                    <a:lnTo>
                      <a:pt x="506" y="375"/>
                    </a:lnTo>
                    <a:lnTo>
                      <a:pt x="506" y="384"/>
                    </a:lnTo>
                    <a:lnTo>
                      <a:pt x="496" y="384"/>
                    </a:lnTo>
                    <a:lnTo>
                      <a:pt x="496" y="375"/>
                    </a:lnTo>
                    <a:close/>
                    <a:moveTo>
                      <a:pt x="496" y="395"/>
                    </a:moveTo>
                    <a:lnTo>
                      <a:pt x="506" y="395"/>
                    </a:lnTo>
                    <a:lnTo>
                      <a:pt x="506" y="405"/>
                    </a:lnTo>
                    <a:lnTo>
                      <a:pt x="496" y="405"/>
                    </a:lnTo>
                    <a:lnTo>
                      <a:pt x="496" y="395"/>
                    </a:lnTo>
                    <a:close/>
                    <a:moveTo>
                      <a:pt x="496" y="414"/>
                    </a:moveTo>
                    <a:lnTo>
                      <a:pt x="506" y="414"/>
                    </a:lnTo>
                    <a:lnTo>
                      <a:pt x="506" y="424"/>
                    </a:lnTo>
                    <a:lnTo>
                      <a:pt x="496" y="424"/>
                    </a:lnTo>
                    <a:lnTo>
                      <a:pt x="496" y="414"/>
                    </a:lnTo>
                    <a:close/>
                    <a:moveTo>
                      <a:pt x="496" y="435"/>
                    </a:moveTo>
                    <a:lnTo>
                      <a:pt x="506" y="435"/>
                    </a:lnTo>
                    <a:lnTo>
                      <a:pt x="506" y="444"/>
                    </a:lnTo>
                    <a:lnTo>
                      <a:pt x="496" y="444"/>
                    </a:lnTo>
                    <a:lnTo>
                      <a:pt x="496" y="435"/>
                    </a:lnTo>
                    <a:close/>
                    <a:moveTo>
                      <a:pt x="506" y="455"/>
                    </a:moveTo>
                    <a:lnTo>
                      <a:pt x="506" y="465"/>
                    </a:lnTo>
                    <a:lnTo>
                      <a:pt x="496" y="465"/>
                    </a:lnTo>
                    <a:lnTo>
                      <a:pt x="496" y="455"/>
                    </a:lnTo>
                    <a:lnTo>
                      <a:pt x="506" y="455"/>
                    </a:lnTo>
                    <a:close/>
                    <a:moveTo>
                      <a:pt x="476" y="30"/>
                    </a:moveTo>
                    <a:lnTo>
                      <a:pt x="486" y="30"/>
                    </a:lnTo>
                    <a:lnTo>
                      <a:pt x="486" y="40"/>
                    </a:lnTo>
                    <a:lnTo>
                      <a:pt x="476" y="40"/>
                    </a:lnTo>
                    <a:lnTo>
                      <a:pt x="476" y="30"/>
                    </a:lnTo>
                    <a:close/>
                    <a:moveTo>
                      <a:pt x="476" y="51"/>
                    </a:moveTo>
                    <a:lnTo>
                      <a:pt x="486" y="51"/>
                    </a:lnTo>
                    <a:lnTo>
                      <a:pt x="486" y="61"/>
                    </a:lnTo>
                    <a:lnTo>
                      <a:pt x="476" y="61"/>
                    </a:lnTo>
                    <a:lnTo>
                      <a:pt x="476" y="51"/>
                    </a:lnTo>
                    <a:close/>
                    <a:moveTo>
                      <a:pt x="476" y="72"/>
                    </a:moveTo>
                    <a:lnTo>
                      <a:pt x="486" y="72"/>
                    </a:lnTo>
                    <a:lnTo>
                      <a:pt x="486" y="81"/>
                    </a:lnTo>
                    <a:lnTo>
                      <a:pt x="476" y="81"/>
                    </a:lnTo>
                    <a:lnTo>
                      <a:pt x="476" y="72"/>
                    </a:lnTo>
                    <a:close/>
                    <a:moveTo>
                      <a:pt x="476" y="91"/>
                    </a:moveTo>
                    <a:lnTo>
                      <a:pt x="486" y="91"/>
                    </a:lnTo>
                    <a:lnTo>
                      <a:pt x="486" y="100"/>
                    </a:lnTo>
                    <a:lnTo>
                      <a:pt x="476" y="100"/>
                    </a:lnTo>
                    <a:lnTo>
                      <a:pt x="476" y="91"/>
                    </a:lnTo>
                    <a:close/>
                    <a:moveTo>
                      <a:pt x="476" y="111"/>
                    </a:moveTo>
                    <a:lnTo>
                      <a:pt x="486" y="111"/>
                    </a:lnTo>
                    <a:lnTo>
                      <a:pt x="486" y="121"/>
                    </a:lnTo>
                    <a:lnTo>
                      <a:pt x="476" y="121"/>
                    </a:lnTo>
                    <a:lnTo>
                      <a:pt x="476" y="111"/>
                    </a:lnTo>
                    <a:close/>
                    <a:moveTo>
                      <a:pt x="476" y="132"/>
                    </a:moveTo>
                    <a:lnTo>
                      <a:pt x="486" y="132"/>
                    </a:lnTo>
                    <a:lnTo>
                      <a:pt x="486" y="142"/>
                    </a:lnTo>
                    <a:lnTo>
                      <a:pt x="476" y="142"/>
                    </a:lnTo>
                    <a:lnTo>
                      <a:pt x="476" y="132"/>
                    </a:lnTo>
                    <a:close/>
                    <a:moveTo>
                      <a:pt x="476" y="152"/>
                    </a:moveTo>
                    <a:lnTo>
                      <a:pt x="486" y="152"/>
                    </a:lnTo>
                    <a:lnTo>
                      <a:pt x="486" y="162"/>
                    </a:lnTo>
                    <a:lnTo>
                      <a:pt x="476" y="162"/>
                    </a:lnTo>
                    <a:lnTo>
                      <a:pt x="476" y="152"/>
                    </a:lnTo>
                    <a:close/>
                    <a:moveTo>
                      <a:pt x="476" y="172"/>
                    </a:moveTo>
                    <a:lnTo>
                      <a:pt x="486" y="172"/>
                    </a:lnTo>
                    <a:lnTo>
                      <a:pt x="486" y="181"/>
                    </a:lnTo>
                    <a:lnTo>
                      <a:pt x="476" y="181"/>
                    </a:lnTo>
                    <a:lnTo>
                      <a:pt x="476" y="172"/>
                    </a:lnTo>
                    <a:close/>
                    <a:moveTo>
                      <a:pt x="476" y="192"/>
                    </a:moveTo>
                    <a:lnTo>
                      <a:pt x="486" y="192"/>
                    </a:lnTo>
                    <a:lnTo>
                      <a:pt x="486" y="202"/>
                    </a:lnTo>
                    <a:lnTo>
                      <a:pt x="476" y="202"/>
                    </a:lnTo>
                    <a:lnTo>
                      <a:pt x="476" y="192"/>
                    </a:lnTo>
                    <a:close/>
                    <a:moveTo>
                      <a:pt x="476" y="213"/>
                    </a:moveTo>
                    <a:lnTo>
                      <a:pt x="486" y="213"/>
                    </a:lnTo>
                    <a:lnTo>
                      <a:pt x="486" y="222"/>
                    </a:lnTo>
                    <a:lnTo>
                      <a:pt x="476" y="222"/>
                    </a:lnTo>
                    <a:lnTo>
                      <a:pt x="476" y="213"/>
                    </a:lnTo>
                    <a:close/>
                    <a:moveTo>
                      <a:pt x="476" y="233"/>
                    </a:moveTo>
                    <a:lnTo>
                      <a:pt x="486" y="233"/>
                    </a:lnTo>
                    <a:lnTo>
                      <a:pt x="486" y="243"/>
                    </a:lnTo>
                    <a:lnTo>
                      <a:pt x="476" y="243"/>
                    </a:lnTo>
                    <a:lnTo>
                      <a:pt x="476" y="233"/>
                    </a:lnTo>
                    <a:close/>
                    <a:moveTo>
                      <a:pt x="476" y="253"/>
                    </a:moveTo>
                    <a:lnTo>
                      <a:pt x="486" y="253"/>
                    </a:lnTo>
                    <a:lnTo>
                      <a:pt x="486" y="262"/>
                    </a:lnTo>
                    <a:lnTo>
                      <a:pt x="476" y="262"/>
                    </a:lnTo>
                    <a:lnTo>
                      <a:pt x="476" y="253"/>
                    </a:lnTo>
                    <a:close/>
                    <a:moveTo>
                      <a:pt x="476" y="273"/>
                    </a:moveTo>
                    <a:lnTo>
                      <a:pt x="486" y="273"/>
                    </a:lnTo>
                    <a:lnTo>
                      <a:pt x="486" y="283"/>
                    </a:lnTo>
                    <a:lnTo>
                      <a:pt x="476" y="283"/>
                    </a:lnTo>
                    <a:lnTo>
                      <a:pt x="476" y="273"/>
                    </a:lnTo>
                    <a:close/>
                    <a:moveTo>
                      <a:pt x="476" y="294"/>
                    </a:moveTo>
                    <a:lnTo>
                      <a:pt x="486" y="294"/>
                    </a:lnTo>
                    <a:lnTo>
                      <a:pt x="486" y="303"/>
                    </a:lnTo>
                    <a:lnTo>
                      <a:pt x="476" y="303"/>
                    </a:lnTo>
                    <a:lnTo>
                      <a:pt x="476" y="294"/>
                    </a:lnTo>
                    <a:close/>
                    <a:moveTo>
                      <a:pt x="476" y="314"/>
                    </a:moveTo>
                    <a:lnTo>
                      <a:pt x="486" y="314"/>
                    </a:lnTo>
                    <a:lnTo>
                      <a:pt x="486" y="324"/>
                    </a:lnTo>
                    <a:lnTo>
                      <a:pt x="476" y="324"/>
                    </a:lnTo>
                    <a:lnTo>
                      <a:pt x="476" y="314"/>
                    </a:lnTo>
                    <a:close/>
                    <a:moveTo>
                      <a:pt x="476" y="333"/>
                    </a:moveTo>
                    <a:lnTo>
                      <a:pt x="486" y="333"/>
                    </a:lnTo>
                    <a:lnTo>
                      <a:pt x="486" y="343"/>
                    </a:lnTo>
                    <a:lnTo>
                      <a:pt x="476" y="343"/>
                    </a:lnTo>
                    <a:lnTo>
                      <a:pt x="476" y="333"/>
                    </a:lnTo>
                    <a:close/>
                    <a:moveTo>
                      <a:pt x="476" y="354"/>
                    </a:moveTo>
                    <a:lnTo>
                      <a:pt x="486" y="354"/>
                    </a:lnTo>
                    <a:lnTo>
                      <a:pt x="486" y="364"/>
                    </a:lnTo>
                    <a:lnTo>
                      <a:pt x="476" y="364"/>
                    </a:lnTo>
                    <a:lnTo>
                      <a:pt x="476" y="354"/>
                    </a:lnTo>
                    <a:close/>
                    <a:moveTo>
                      <a:pt x="476" y="375"/>
                    </a:moveTo>
                    <a:lnTo>
                      <a:pt x="486" y="375"/>
                    </a:lnTo>
                    <a:lnTo>
                      <a:pt x="486" y="384"/>
                    </a:lnTo>
                    <a:lnTo>
                      <a:pt x="476" y="384"/>
                    </a:lnTo>
                    <a:lnTo>
                      <a:pt x="476" y="375"/>
                    </a:lnTo>
                    <a:close/>
                    <a:moveTo>
                      <a:pt x="476" y="395"/>
                    </a:moveTo>
                    <a:lnTo>
                      <a:pt x="486" y="395"/>
                    </a:lnTo>
                    <a:lnTo>
                      <a:pt x="486" y="405"/>
                    </a:lnTo>
                    <a:lnTo>
                      <a:pt x="476" y="405"/>
                    </a:lnTo>
                    <a:lnTo>
                      <a:pt x="476" y="395"/>
                    </a:lnTo>
                    <a:close/>
                    <a:moveTo>
                      <a:pt x="476" y="414"/>
                    </a:moveTo>
                    <a:lnTo>
                      <a:pt x="486" y="414"/>
                    </a:lnTo>
                    <a:lnTo>
                      <a:pt x="486" y="424"/>
                    </a:lnTo>
                    <a:lnTo>
                      <a:pt x="476" y="424"/>
                    </a:lnTo>
                    <a:lnTo>
                      <a:pt x="476" y="414"/>
                    </a:lnTo>
                    <a:close/>
                    <a:moveTo>
                      <a:pt x="476" y="435"/>
                    </a:moveTo>
                    <a:lnTo>
                      <a:pt x="486" y="435"/>
                    </a:lnTo>
                    <a:lnTo>
                      <a:pt x="486" y="444"/>
                    </a:lnTo>
                    <a:lnTo>
                      <a:pt x="476" y="444"/>
                    </a:lnTo>
                    <a:lnTo>
                      <a:pt x="476" y="435"/>
                    </a:lnTo>
                    <a:close/>
                    <a:moveTo>
                      <a:pt x="486" y="455"/>
                    </a:moveTo>
                    <a:lnTo>
                      <a:pt x="486" y="465"/>
                    </a:lnTo>
                    <a:lnTo>
                      <a:pt x="476" y="465"/>
                    </a:lnTo>
                    <a:lnTo>
                      <a:pt x="476" y="455"/>
                    </a:lnTo>
                    <a:lnTo>
                      <a:pt x="486" y="455"/>
                    </a:lnTo>
                    <a:close/>
                    <a:moveTo>
                      <a:pt x="455" y="30"/>
                    </a:moveTo>
                    <a:lnTo>
                      <a:pt x="465" y="30"/>
                    </a:lnTo>
                    <a:lnTo>
                      <a:pt x="465" y="40"/>
                    </a:lnTo>
                    <a:lnTo>
                      <a:pt x="455" y="40"/>
                    </a:lnTo>
                    <a:lnTo>
                      <a:pt x="455" y="30"/>
                    </a:lnTo>
                    <a:close/>
                    <a:moveTo>
                      <a:pt x="455" y="51"/>
                    </a:moveTo>
                    <a:lnTo>
                      <a:pt x="465" y="51"/>
                    </a:lnTo>
                    <a:lnTo>
                      <a:pt x="465" y="61"/>
                    </a:lnTo>
                    <a:lnTo>
                      <a:pt x="455" y="61"/>
                    </a:lnTo>
                    <a:lnTo>
                      <a:pt x="455" y="51"/>
                    </a:lnTo>
                    <a:close/>
                    <a:moveTo>
                      <a:pt x="455" y="72"/>
                    </a:moveTo>
                    <a:lnTo>
                      <a:pt x="465" y="72"/>
                    </a:lnTo>
                    <a:lnTo>
                      <a:pt x="465" y="81"/>
                    </a:lnTo>
                    <a:lnTo>
                      <a:pt x="455" y="81"/>
                    </a:lnTo>
                    <a:lnTo>
                      <a:pt x="455" y="72"/>
                    </a:lnTo>
                    <a:close/>
                    <a:moveTo>
                      <a:pt x="455" y="91"/>
                    </a:moveTo>
                    <a:lnTo>
                      <a:pt x="465" y="91"/>
                    </a:lnTo>
                    <a:lnTo>
                      <a:pt x="465" y="100"/>
                    </a:lnTo>
                    <a:lnTo>
                      <a:pt x="455" y="100"/>
                    </a:lnTo>
                    <a:lnTo>
                      <a:pt x="455" y="91"/>
                    </a:lnTo>
                    <a:close/>
                    <a:moveTo>
                      <a:pt x="455" y="111"/>
                    </a:moveTo>
                    <a:lnTo>
                      <a:pt x="465" y="111"/>
                    </a:lnTo>
                    <a:lnTo>
                      <a:pt x="465" y="121"/>
                    </a:lnTo>
                    <a:lnTo>
                      <a:pt x="455" y="121"/>
                    </a:lnTo>
                    <a:lnTo>
                      <a:pt x="455" y="111"/>
                    </a:lnTo>
                    <a:close/>
                    <a:moveTo>
                      <a:pt x="455" y="132"/>
                    </a:moveTo>
                    <a:lnTo>
                      <a:pt x="465" y="132"/>
                    </a:lnTo>
                    <a:lnTo>
                      <a:pt x="465" y="142"/>
                    </a:lnTo>
                    <a:lnTo>
                      <a:pt x="455" y="142"/>
                    </a:lnTo>
                    <a:lnTo>
                      <a:pt x="455" y="132"/>
                    </a:lnTo>
                    <a:close/>
                    <a:moveTo>
                      <a:pt x="455" y="152"/>
                    </a:moveTo>
                    <a:lnTo>
                      <a:pt x="465" y="152"/>
                    </a:lnTo>
                    <a:lnTo>
                      <a:pt x="465" y="162"/>
                    </a:lnTo>
                    <a:lnTo>
                      <a:pt x="455" y="162"/>
                    </a:lnTo>
                    <a:lnTo>
                      <a:pt x="455" y="152"/>
                    </a:lnTo>
                    <a:close/>
                    <a:moveTo>
                      <a:pt x="455" y="172"/>
                    </a:moveTo>
                    <a:lnTo>
                      <a:pt x="465" y="172"/>
                    </a:lnTo>
                    <a:lnTo>
                      <a:pt x="465" y="181"/>
                    </a:lnTo>
                    <a:lnTo>
                      <a:pt x="455" y="181"/>
                    </a:lnTo>
                    <a:lnTo>
                      <a:pt x="455" y="172"/>
                    </a:lnTo>
                    <a:close/>
                    <a:moveTo>
                      <a:pt x="455" y="192"/>
                    </a:moveTo>
                    <a:lnTo>
                      <a:pt x="465" y="192"/>
                    </a:lnTo>
                    <a:lnTo>
                      <a:pt x="465" y="202"/>
                    </a:lnTo>
                    <a:lnTo>
                      <a:pt x="455" y="202"/>
                    </a:lnTo>
                    <a:lnTo>
                      <a:pt x="455" y="192"/>
                    </a:lnTo>
                    <a:close/>
                    <a:moveTo>
                      <a:pt x="455" y="213"/>
                    </a:moveTo>
                    <a:lnTo>
                      <a:pt x="465" y="213"/>
                    </a:lnTo>
                    <a:lnTo>
                      <a:pt x="465" y="222"/>
                    </a:lnTo>
                    <a:lnTo>
                      <a:pt x="455" y="222"/>
                    </a:lnTo>
                    <a:lnTo>
                      <a:pt x="455" y="213"/>
                    </a:lnTo>
                    <a:close/>
                    <a:moveTo>
                      <a:pt x="455" y="233"/>
                    </a:moveTo>
                    <a:lnTo>
                      <a:pt x="465" y="233"/>
                    </a:lnTo>
                    <a:lnTo>
                      <a:pt x="465" y="243"/>
                    </a:lnTo>
                    <a:lnTo>
                      <a:pt x="455" y="243"/>
                    </a:lnTo>
                    <a:lnTo>
                      <a:pt x="455" y="233"/>
                    </a:lnTo>
                    <a:close/>
                    <a:moveTo>
                      <a:pt x="455" y="253"/>
                    </a:moveTo>
                    <a:lnTo>
                      <a:pt x="465" y="253"/>
                    </a:lnTo>
                    <a:lnTo>
                      <a:pt x="465" y="262"/>
                    </a:lnTo>
                    <a:lnTo>
                      <a:pt x="455" y="262"/>
                    </a:lnTo>
                    <a:lnTo>
                      <a:pt x="455" y="253"/>
                    </a:lnTo>
                    <a:close/>
                    <a:moveTo>
                      <a:pt x="455" y="273"/>
                    </a:moveTo>
                    <a:lnTo>
                      <a:pt x="465" y="273"/>
                    </a:lnTo>
                    <a:lnTo>
                      <a:pt x="465" y="283"/>
                    </a:lnTo>
                    <a:lnTo>
                      <a:pt x="455" y="283"/>
                    </a:lnTo>
                    <a:lnTo>
                      <a:pt x="455" y="273"/>
                    </a:lnTo>
                    <a:close/>
                    <a:moveTo>
                      <a:pt x="455" y="294"/>
                    </a:moveTo>
                    <a:lnTo>
                      <a:pt x="465" y="294"/>
                    </a:lnTo>
                    <a:lnTo>
                      <a:pt x="465" y="303"/>
                    </a:lnTo>
                    <a:lnTo>
                      <a:pt x="455" y="303"/>
                    </a:lnTo>
                    <a:lnTo>
                      <a:pt x="455" y="294"/>
                    </a:lnTo>
                    <a:close/>
                    <a:moveTo>
                      <a:pt x="455" y="314"/>
                    </a:moveTo>
                    <a:lnTo>
                      <a:pt x="465" y="314"/>
                    </a:lnTo>
                    <a:lnTo>
                      <a:pt x="465" y="324"/>
                    </a:lnTo>
                    <a:lnTo>
                      <a:pt x="455" y="324"/>
                    </a:lnTo>
                    <a:lnTo>
                      <a:pt x="455" y="314"/>
                    </a:lnTo>
                    <a:close/>
                    <a:moveTo>
                      <a:pt x="455" y="333"/>
                    </a:moveTo>
                    <a:lnTo>
                      <a:pt x="465" y="333"/>
                    </a:lnTo>
                    <a:lnTo>
                      <a:pt x="465" y="343"/>
                    </a:lnTo>
                    <a:lnTo>
                      <a:pt x="455" y="343"/>
                    </a:lnTo>
                    <a:lnTo>
                      <a:pt x="455" y="333"/>
                    </a:lnTo>
                    <a:close/>
                    <a:moveTo>
                      <a:pt x="455" y="354"/>
                    </a:moveTo>
                    <a:lnTo>
                      <a:pt x="465" y="354"/>
                    </a:lnTo>
                    <a:lnTo>
                      <a:pt x="465" y="364"/>
                    </a:lnTo>
                    <a:lnTo>
                      <a:pt x="455" y="364"/>
                    </a:lnTo>
                    <a:lnTo>
                      <a:pt x="455" y="354"/>
                    </a:lnTo>
                    <a:close/>
                    <a:moveTo>
                      <a:pt x="455" y="375"/>
                    </a:moveTo>
                    <a:lnTo>
                      <a:pt x="465" y="375"/>
                    </a:lnTo>
                    <a:lnTo>
                      <a:pt x="465" y="384"/>
                    </a:lnTo>
                    <a:lnTo>
                      <a:pt x="455" y="384"/>
                    </a:lnTo>
                    <a:lnTo>
                      <a:pt x="455" y="375"/>
                    </a:lnTo>
                    <a:close/>
                    <a:moveTo>
                      <a:pt x="455" y="395"/>
                    </a:moveTo>
                    <a:lnTo>
                      <a:pt x="465" y="395"/>
                    </a:lnTo>
                    <a:lnTo>
                      <a:pt x="465" y="405"/>
                    </a:lnTo>
                    <a:lnTo>
                      <a:pt x="455" y="405"/>
                    </a:lnTo>
                    <a:lnTo>
                      <a:pt x="455" y="395"/>
                    </a:lnTo>
                    <a:close/>
                    <a:moveTo>
                      <a:pt x="455" y="414"/>
                    </a:moveTo>
                    <a:lnTo>
                      <a:pt x="465" y="414"/>
                    </a:lnTo>
                    <a:lnTo>
                      <a:pt x="465" y="424"/>
                    </a:lnTo>
                    <a:lnTo>
                      <a:pt x="455" y="424"/>
                    </a:lnTo>
                    <a:lnTo>
                      <a:pt x="455" y="414"/>
                    </a:lnTo>
                    <a:close/>
                    <a:moveTo>
                      <a:pt x="455" y="435"/>
                    </a:moveTo>
                    <a:lnTo>
                      <a:pt x="465" y="435"/>
                    </a:lnTo>
                    <a:lnTo>
                      <a:pt x="465" y="444"/>
                    </a:lnTo>
                    <a:lnTo>
                      <a:pt x="455" y="444"/>
                    </a:lnTo>
                    <a:lnTo>
                      <a:pt x="455" y="435"/>
                    </a:lnTo>
                    <a:close/>
                    <a:moveTo>
                      <a:pt x="465" y="455"/>
                    </a:moveTo>
                    <a:lnTo>
                      <a:pt x="465" y="465"/>
                    </a:lnTo>
                    <a:lnTo>
                      <a:pt x="455" y="465"/>
                    </a:lnTo>
                    <a:lnTo>
                      <a:pt x="455" y="455"/>
                    </a:lnTo>
                    <a:lnTo>
                      <a:pt x="465" y="455"/>
                    </a:lnTo>
                    <a:close/>
                    <a:moveTo>
                      <a:pt x="436" y="30"/>
                    </a:moveTo>
                    <a:lnTo>
                      <a:pt x="446" y="30"/>
                    </a:lnTo>
                    <a:lnTo>
                      <a:pt x="446" y="40"/>
                    </a:lnTo>
                    <a:lnTo>
                      <a:pt x="436" y="40"/>
                    </a:lnTo>
                    <a:lnTo>
                      <a:pt x="436" y="30"/>
                    </a:lnTo>
                    <a:close/>
                    <a:moveTo>
                      <a:pt x="436" y="51"/>
                    </a:moveTo>
                    <a:lnTo>
                      <a:pt x="446" y="51"/>
                    </a:lnTo>
                    <a:lnTo>
                      <a:pt x="446" y="61"/>
                    </a:lnTo>
                    <a:lnTo>
                      <a:pt x="436" y="61"/>
                    </a:lnTo>
                    <a:lnTo>
                      <a:pt x="436" y="51"/>
                    </a:lnTo>
                    <a:close/>
                    <a:moveTo>
                      <a:pt x="436" y="72"/>
                    </a:moveTo>
                    <a:lnTo>
                      <a:pt x="446" y="72"/>
                    </a:lnTo>
                    <a:lnTo>
                      <a:pt x="446" y="81"/>
                    </a:lnTo>
                    <a:lnTo>
                      <a:pt x="436" y="81"/>
                    </a:lnTo>
                    <a:lnTo>
                      <a:pt x="436" y="72"/>
                    </a:lnTo>
                    <a:close/>
                    <a:moveTo>
                      <a:pt x="436" y="91"/>
                    </a:moveTo>
                    <a:lnTo>
                      <a:pt x="446" y="91"/>
                    </a:lnTo>
                    <a:lnTo>
                      <a:pt x="446" y="100"/>
                    </a:lnTo>
                    <a:lnTo>
                      <a:pt x="436" y="100"/>
                    </a:lnTo>
                    <a:lnTo>
                      <a:pt x="436" y="91"/>
                    </a:lnTo>
                    <a:close/>
                    <a:moveTo>
                      <a:pt x="436" y="111"/>
                    </a:moveTo>
                    <a:lnTo>
                      <a:pt x="446" y="111"/>
                    </a:lnTo>
                    <a:lnTo>
                      <a:pt x="446" y="121"/>
                    </a:lnTo>
                    <a:lnTo>
                      <a:pt x="436" y="121"/>
                    </a:lnTo>
                    <a:lnTo>
                      <a:pt x="436" y="111"/>
                    </a:lnTo>
                    <a:close/>
                    <a:moveTo>
                      <a:pt x="436" y="132"/>
                    </a:moveTo>
                    <a:lnTo>
                      <a:pt x="446" y="132"/>
                    </a:lnTo>
                    <a:lnTo>
                      <a:pt x="446" y="142"/>
                    </a:lnTo>
                    <a:lnTo>
                      <a:pt x="436" y="142"/>
                    </a:lnTo>
                    <a:lnTo>
                      <a:pt x="436" y="132"/>
                    </a:lnTo>
                    <a:close/>
                    <a:moveTo>
                      <a:pt x="436" y="152"/>
                    </a:moveTo>
                    <a:lnTo>
                      <a:pt x="446" y="152"/>
                    </a:lnTo>
                    <a:lnTo>
                      <a:pt x="446" y="162"/>
                    </a:lnTo>
                    <a:lnTo>
                      <a:pt x="436" y="162"/>
                    </a:lnTo>
                    <a:lnTo>
                      <a:pt x="436" y="152"/>
                    </a:lnTo>
                    <a:close/>
                    <a:moveTo>
                      <a:pt x="436" y="172"/>
                    </a:moveTo>
                    <a:lnTo>
                      <a:pt x="446" y="172"/>
                    </a:lnTo>
                    <a:lnTo>
                      <a:pt x="446" y="181"/>
                    </a:lnTo>
                    <a:lnTo>
                      <a:pt x="436" y="181"/>
                    </a:lnTo>
                    <a:lnTo>
                      <a:pt x="436" y="172"/>
                    </a:lnTo>
                    <a:close/>
                    <a:moveTo>
                      <a:pt x="436" y="192"/>
                    </a:moveTo>
                    <a:lnTo>
                      <a:pt x="446" y="192"/>
                    </a:lnTo>
                    <a:lnTo>
                      <a:pt x="446" y="202"/>
                    </a:lnTo>
                    <a:lnTo>
                      <a:pt x="436" y="202"/>
                    </a:lnTo>
                    <a:lnTo>
                      <a:pt x="436" y="192"/>
                    </a:lnTo>
                    <a:close/>
                    <a:moveTo>
                      <a:pt x="436" y="213"/>
                    </a:moveTo>
                    <a:lnTo>
                      <a:pt x="446" y="213"/>
                    </a:lnTo>
                    <a:lnTo>
                      <a:pt x="446" y="222"/>
                    </a:lnTo>
                    <a:lnTo>
                      <a:pt x="436" y="222"/>
                    </a:lnTo>
                    <a:lnTo>
                      <a:pt x="436" y="213"/>
                    </a:lnTo>
                    <a:close/>
                    <a:moveTo>
                      <a:pt x="436" y="233"/>
                    </a:moveTo>
                    <a:lnTo>
                      <a:pt x="446" y="233"/>
                    </a:lnTo>
                    <a:lnTo>
                      <a:pt x="446" y="243"/>
                    </a:lnTo>
                    <a:lnTo>
                      <a:pt x="436" y="243"/>
                    </a:lnTo>
                    <a:lnTo>
                      <a:pt x="436" y="233"/>
                    </a:lnTo>
                    <a:close/>
                    <a:moveTo>
                      <a:pt x="436" y="253"/>
                    </a:moveTo>
                    <a:lnTo>
                      <a:pt x="446" y="253"/>
                    </a:lnTo>
                    <a:lnTo>
                      <a:pt x="446" y="262"/>
                    </a:lnTo>
                    <a:lnTo>
                      <a:pt x="436" y="262"/>
                    </a:lnTo>
                    <a:lnTo>
                      <a:pt x="436" y="253"/>
                    </a:lnTo>
                    <a:close/>
                    <a:moveTo>
                      <a:pt x="436" y="273"/>
                    </a:moveTo>
                    <a:lnTo>
                      <a:pt x="446" y="273"/>
                    </a:lnTo>
                    <a:lnTo>
                      <a:pt x="446" y="283"/>
                    </a:lnTo>
                    <a:lnTo>
                      <a:pt x="436" y="283"/>
                    </a:lnTo>
                    <a:lnTo>
                      <a:pt x="436" y="273"/>
                    </a:lnTo>
                    <a:close/>
                    <a:moveTo>
                      <a:pt x="436" y="294"/>
                    </a:moveTo>
                    <a:lnTo>
                      <a:pt x="446" y="294"/>
                    </a:lnTo>
                    <a:lnTo>
                      <a:pt x="446" y="303"/>
                    </a:lnTo>
                    <a:lnTo>
                      <a:pt x="436" y="303"/>
                    </a:lnTo>
                    <a:lnTo>
                      <a:pt x="436" y="294"/>
                    </a:lnTo>
                    <a:close/>
                    <a:moveTo>
                      <a:pt x="436" y="314"/>
                    </a:moveTo>
                    <a:lnTo>
                      <a:pt x="446" y="314"/>
                    </a:lnTo>
                    <a:lnTo>
                      <a:pt x="446" y="324"/>
                    </a:lnTo>
                    <a:lnTo>
                      <a:pt x="436" y="324"/>
                    </a:lnTo>
                    <a:lnTo>
                      <a:pt x="436" y="314"/>
                    </a:lnTo>
                    <a:close/>
                    <a:moveTo>
                      <a:pt x="436" y="333"/>
                    </a:moveTo>
                    <a:lnTo>
                      <a:pt x="446" y="333"/>
                    </a:lnTo>
                    <a:lnTo>
                      <a:pt x="446" y="343"/>
                    </a:lnTo>
                    <a:lnTo>
                      <a:pt x="436" y="343"/>
                    </a:lnTo>
                    <a:lnTo>
                      <a:pt x="436" y="333"/>
                    </a:lnTo>
                    <a:close/>
                    <a:moveTo>
                      <a:pt x="436" y="354"/>
                    </a:moveTo>
                    <a:lnTo>
                      <a:pt x="446" y="354"/>
                    </a:lnTo>
                    <a:lnTo>
                      <a:pt x="446" y="364"/>
                    </a:lnTo>
                    <a:lnTo>
                      <a:pt x="436" y="364"/>
                    </a:lnTo>
                    <a:lnTo>
                      <a:pt x="436" y="354"/>
                    </a:lnTo>
                    <a:close/>
                    <a:moveTo>
                      <a:pt x="436" y="375"/>
                    </a:moveTo>
                    <a:lnTo>
                      <a:pt x="446" y="375"/>
                    </a:lnTo>
                    <a:lnTo>
                      <a:pt x="446" y="384"/>
                    </a:lnTo>
                    <a:lnTo>
                      <a:pt x="436" y="384"/>
                    </a:lnTo>
                    <a:lnTo>
                      <a:pt x="436" y="375"/>
                    </a:lnTo>
                    <a:close/>
                    <a:moveTo>
                      <a:pt x="436" y="395"/>
                    </a:moveTo>
                    <a:lnTo>
                      <a:pt x="446" y="395"/>
                    </a:lnTo>
                    <a:lnTo>
                      <a:pt x="446" y="405"/>
                    </a:lnTo>
                    <a:lnTo>
                      <a:pt x="436" y="405"/>
                    </a:lnTo>
                    <a:lnTo>
                      <a:pt x="436" y="395"/>
                    </a:lnTo>
                    <a:close/>
                    <a:moveTo>
                      <a:pt x="436" y="414"/>
                    </a:moveTo>
                    <a:lnTo>
                      <a:pt x="446" y="414"/>
                    </a:lnTo>
                    <a:lnTo>
                      <a:pt x="446" y="424"/>
                    </a:lnTo>
                    <a:lnTo>
                      <a:pt x="436" y="424"/>
                    </a:lnTo>
                    <a:lnTo>
                      <a:pt x="436" y="414"/>
                    </a:lnTo>
                    <a:close/>
                    <a:moveTo>
                      <a:pt x="436" y="435"/>
                    </a:moveTo>
                    <a:lnTo>
                      <a:pt x="446" y="435"/>
                    </a:lnTo>
                    <a:lnTo>
                      <a:pt x="446" y="444"/>
                    </a:lnTo>
                    <a:lnTo>
                      <a:pt x="436" y="444"/>
                    </a:lnTo>
                    <a:lnTo>
                      <a:pt x="436" y="435"/>
                    </a:lnTo>
                    <a:close/>
                    <a:moveTo>
                      <a:pt x="446" y="455"/>
                    </a:moveTo>
                    <a:lnTo>
                      <a:pt x="446" y="465"/>
                    </a:lnTo>
                    <a:lnTo>
                      <a:pt x="436" y="465"/>
                    </a:lnTo>
                    <a:lnTo>
                      <a:pt x="436" y="455"/>
                    </a:lnTo>
                    <a:lnTo>
                      <a:pt x="446" y="455"/>
                    </a:lnTo>
                    <a:close/>
                    <a:moveTo>
                      <a:pt x="416" y="30"/>
                    </a:moveTo>
                    <a:lnTo>
                      <a:pt x="425" y="30"/>
                    </a:lnTo>
                    <a:lnTo>
                      <a:pt x="425" y="40"/>
                    </a:lnTo>
                    <a:lnTo>
                      <a:pt x="416" y="40"/>
                    </a:lnTo>
                    <a:lnTo>
                      <a:pt x="416" y="30"/>
                    </a:lnTo>
                    <a:close/>
                    <a:moveTo>
                      <a:pt x="416" y="51"/>
                    </a:moveTo>
                    <a:lnTo>
                      <a:pt x="425" y="51"/>
                    </a:lnTo>
                    <a:lnTo>
                      <a:pt x="425" y="61"/>
                    </a:lnTo>
                    <a:lnTo>
                      <a:pt x="416" y="61"/>
                    </a:lnTo>
                    <a:lnTo>
                      <a:pt x="416" y="51"/>
                    </a:lnTo>
                    <a:close/>
                    <a:moveTo>
                      <a:pt x="416" y="72"/>
                    </a:moveTo>
                    <a:lnTo>
                      <a:pt x="425" y="72"/>
                    </a:lnTo>
                    <a:lnTo>
                      <a:pt x="425" y="81"/>
                    </a:lnTo>
                    <a:lnTo>
                      <a:pt x="416" y="81"/>
                    </a:lnTo>
                    <a:lnTo>
                      <a:pt x="416" y="72"/>
                    </a:lnTo>
                    <a:close/>
                    <a:moveTo>
                      <a:pt x="416" y="91"/>
                    </a:moveTo>
                    <a:lnTo>
                      <a:pt x="425" y="91"/>
                    </a:lnTo>
                    <a:lnTo>
                      <a:pt x="425" y="100"/>
                    </a:lnTo>
                    <a:lnTo>
                      <a:pt x="416" y="100"/>
                    </a:lnTo>
                    <a:lnTo>
                      <a:pt x="416" y="91"/>
                    </a:lnTo>
                    <a:close/>
                    <a:moveTo>
                      <a:pt x="416" y="111"/>
                    </a:moveTo>
                    <a:lnTo>
                      <a:pt x="425" y="111"/>
                    </a:lnTo>
                    <a:lnTo>
                      <a:pt x="425" y="121"/>
                    </a:lnTo>
                    <a:lnTo>
                      <a:pt x="416" y="121"/>
                    </a:lnTo>
                    <a:lnTo>
                      <a:pt x="416" y="111"/>
                    </a:lnTo>
                    <a:close/>
                    <a:moveTo>
                      <a:pt x="416" y="132"/>
                    </a:moveTo>
                    <a:lnTo>
                      <a:pt x="425" y="132"/>
                    </a:lnTo>
                    <a:lnTo>
                      <a:pt x="425" y="142"/>
                    </a:lnTo>
                    <a:lnTo>
                      <a:pt x="416" y="142"/>
                    </a:lnTo>
                    <a:lnTo>
                      <a:pt x="416" y="132"/>
                    </a:lnTo>
                    <a:close/>
                    <a:moveTo>
                      <a:pt x="416" y="152"/>
                    </a:moveTo>
                    <a:lnTo>
                      <a:pt x="425" y="152"/>
                    </a:lnTo>
                    <a:lnTo>
                      <a:pt x="425" y="162"/>
                    </a:lnTo>
                    <a:lnTo>
                      <a:pt x="416" y="162"/>
                    </a:lnTo>
                    <a:lnTo>
                      <a:pt x="416" y="152"/>
                    </a:lnTo>
                    <a:close/>
                    <a:moveTo>
                      <a:pt x="416" y="172"/>
                    </a:moveTo>
                    <a:lnTo>
                      <a:pt x="425" y="172"/>
                    </a:lnTo>
                    <a:lnTo>
                      <a:pt x="425" y="181"/>
                    </a:lnTo>
                    <a:lnTo>
                      <a:pt x="416" y="181"/>
                    </a:lnTo>
                    <a:lnTo>
                      <a:pt x="416" y="172"/>
                    </a:lnTo>
                    <a:close/>
                    <a:moveTo>
                      <a:pt x="416" y="192"/>
                    </a:moveTo>
                    <a:lnTo>
                      <a:pt x="425" y="192"/>
                    </a:lnTo>
                    <a:lnTo>
                      <a:pt x="425" y="202"/>
                    </a:lnTo>
                    <a:lnTo>
                      <a:pt x="416" y="202"/>
                    </a:lnTo>
                    <a:lnTo>
                      <a:pt x="416" y="192"/>
                    </a:lnTo>
                    <a:close/>
                    <a:moveTo>
                      <a:pt x="416" y="213"/>
                    </a:moveTo>
                    <a:lnTo>
                      <a:pt x="425" y="213"/>
                    </a:lnTo>
                    <a:lnTo>
                      <a:pt x="425" y="222"/>
                    </a:lnTo>
                    <a:lnTo>
                      <a:pt x="416" y="222"/>
                    </a:lnTo>
                    <a:lnTo>
                      <a:pt x="416" y="213"/>
                    </a:lnTo>
                    <a:close/>
                    <a:moveTo>
                      <a:pt x="416" y="233"/>
                    </a:moveTo>
                    <a:lnTo>
                      <a:pt x="425" y="233"/>
                    </a:lnTo>
                    <a:lnTo>
                      <a:pt x="425" y="243"/>
                    </a:lnTo>
                    <a:lnTo>
                      <a:pt x="416" y="243"/>
                    </a:lnTo>
                    <a:lnTo>
                      <a:pt x="416" y="233"/>
                    </a:lnTo>
                    <a:close/>
                    <a:moveTo>
                      <a:pt x="416" y="253"/>
                    </a:moveTo>
                    <a:lnTo>
                      <a:pt x="425" y="253"/>
                    </a:lnTo>
                    <a:lnTo>
                      <a:pt x="425" y="262"/>
                    </a:lnTo>
                    <a:lnTo>
                      <a:pt x="416" y="262"/>
                    </a:lnTo>
                    <a:lnTo>
                      <a:pt x="416" y="253"/>
                    </a:lnTo>
                    <a:close/>
                    <a:moveTo>
                      <a:pt x="416" y="273"/>
                    </a:moveTo>
                    <a:lnTo>
                      <a:pt x="425" y="273"/>
                    </a:lnTo>
                    <a:lnTo>
                      <a:pt x="425" y="283"/>
                    </a:lnTo>
                    <a:lnTo>
                      <a:pt x="416" y="283"/>
                    </a:lnTo>
                    <a:lnTo>
                      <a:pt x="416" y="273"/>
                    </a:lnTo>
                    <a:close/>
                    <a:moveTo>
                      <a:pt x="416" y="294"/>
                    </a:moveTo>
                    <a:lnTo>
                      <a:pt x="425" y="294"/>
                    </a:lnTo>
                    <a:lnTo>
                      <a:pt x="425" y="303"/>
                    </a:lnTo>
                    <a:lnTo>
                      <a:pt x="416" y="303"/>
                    </a:lnTo>
                    <a:lnTo>
                      <a:pt x="416" y="294"/>
                    </a:lnTo>
                    <a:close/>
                    <a:moveTo>
                      <a:pt x="416" y="314"/>
                    </a:moveTo>
                    <a:lnTo>
                      <a:pt x="425" y="314"/>
                    </a:lnTo>
                    <a:lnTo>
                      <a:pt x="425" y="324"/>
                    </a:lnTo>
                    <a:lnTo>
                      <a:pt x="416" y="324"/>
                    </a:lnTo>
                    <a:lnTo>
                      <a:pt x="416" y="314"/>
                    </a:lnTo>
                    <a:close/>
                    <a:moveTo>
                      <a:pt x="416" y="333"/>
                    </a:moveTo>
                    <a:lnTo>
                      <a:pt x="425" y="333"/>
                    </a:lnTo>
                    <a:lnTo>
                      <a:pt x="425" y="343"/>
                    </a:lnTo>
                    <a:lnTo>
                      <a:pt x="416" y="343"/>
                    </a:lnTo>
                    <a:lnTo>
                      <a:pt x="416" y="333"/>
                    </a:lnTo>
                    <a:close/>
                    <a:moveTo>
                      <a:pt x="416" y="354"/>
                    </a:moveTo>
                    <a:lnTo>
                      <a:pt x="425" y="354"/>
                    </a:lnTo>
                    <a:lnTo>
                      <a:pt x="425" y="364"/>
                    </a:lnTo>
                    <a:lnTo>
                      <a:pt x="416" y="364"/>
                    </a:lnTo>
                    <a:lnTo>
                      <a:pt x="416" y="354"/>
                    </a:lnTo>
                    <a:close/>
                    <a:moveTo>
                      <a:pt x="416" y="375"/>
                    </a:moveTo>
                    <a:lnTo>
                      <a:pt x="425" y="375"/>
                    </a:lnTo>
                    <a:lnTo>
                      <a:pt x="425" y="384"/>
                    </a:lnTo>
                    <a:lnTo>
                      <a:pt x="416" y="384"/>
                    </a:lnTo>
                    <a:lnTo>
                      <a:pt x="416" y="375"/>
                    </a:lnTo>
                    <a:close/>
                    <a:moveTo>
                      <a:pt x="416" y="395"/>
                    </a:moveTo>
                    <a:lnTo>
                      <a:pt x="425" y="395"/>
                    </a:lnTo>
                    <a:lnTo>
                      <a:pt x="425" y="405"/>
                    </a:lnTo>
                    <a:lnTo>
                      <a:pt x="416" y="405"/>
                    </a:lnTo>
                    <a:lnTo>
                      <a:pt x="416" y="395"/>
                    </a:lnTo>
                    <a:close/>
                    <a:moveTo>
                      <a:pt x="416" y="414"/>
                    </a:moveTo>
                    <a:lnTo>
                      <a:pt x="425" y="414"/>
                    </a:lnTo>
                    <a:lnTo>
                      <a:pt x="425" y="424"/>
                    </a:lnTo>
                    <a:lnTo>
                      <a:pt x="416" y="424"/>
                    </a:lnTo>
                    <a:lnTo>
                      <a:pt x="416" y="414"/>
                    </a:lnTo>
                    <a:close/>
                    <a:moveTo>
                      <a:pt x="416" y="435"/>
                    </a:moveTo>
                    <a:lnTo>
                      <a:pt x="425" y="435"/>
                    </a:lnTo>
                    <a:lnTo>
                      <a:pt x="425" y="444"/>
                    </a:lnTo>
                    <a:lnTo>
                      <a:pt x="416" y="444"/>
                    </a:lnTo>
                    <a:lnTo>
                      <a:pt x="416" y="435"/>
                    </a:lnTo>
                    <a:close/>
                    <a:moveTo>
                      <a:pt x="425" y="455"/>
                    </a:moveTo>
                    <a:lnTo>
                      <a:pt x="425" y="465"/>
                    </a:lnTo>
                    <a:lnTo>
                      <a:pt x="416" y="465"/>
                    </a:lnTo>
                    <a:lnTo>
                      <a:pt x="416" y="455"/>
                    </a:lnTo>
                    <a:lnTo>
                      <a:pt x="425" y="455"/>
                    </a:lnTo>
                    <a:close/>
                    <a:moveTo>
                      <a:pt x="395" y="30"/>
                    </a:moveTo>
                    <a:lnTo>
                      <a:pt x="405" y="30"/>
                    </a:lnTo>
                    <a:lnTo>
                      <a:pt x="405" y="40"/>
                    </a:lnTo>
                    <a:lnTo>
                      <a:pt x="395" y="40"/>
                    </a:lnTo>
                    <a:lnTo>
                      <a:pt x="395" y="30"/>
                    </a:lnTo>
                    <a:close/>
                    <a:moveTo>
                      <a:pt x="395" y="51"/>
                    </a:moveTo>
                    <a:lnTo>
                      <a:pt x="405" y="51"/>
                    </a:lnTo>
                    <a:lnTo>
                      <a:pt x="405" y="61"/>
                    </a:lnTo>
                    <a:lnTo>
                      <a:pt x="395" y="61"/>
                    </a:lnTo>
                    <a:lnTo>
                      <a:pt x="395" y="51"/>
                    </a:lnTo>
                    <a:close/>
                    <a:moveTo>
                      <a:pt x="395" y="72"/>
                    </a:moveTo>
                    <a:lnTo>
                      <a:pt x="405" y="72"/>
                    </a:lnTo>
                    <a:lnTo>
                      <a:pt x="405" y="81"/>
                    </a:lnTo>
                    <a:lnTo>
                      <a:pt x="395" y="81"/>
                    </a:lnTo>
                    <a:lnTo>
                      <a:pt x="395" y="72"/>
                    </a:lnTo>
                    <a:close/>
                    <a:moveTo>
                      <a:pt x="395" y="91"/>
                    </a:moveTo>
                    <a:lnTo>
                      <a:pt x="405" y="91"/>
                    </a:lnTo>
                    <a:lnTo>
                      <a:pt x="405" y="100"/>
                    </a:lnTo>
                    <a:lnTo>
                      <a:pt x="395" y="100"/>
                    </a:lnTo>
                    <a:lnTo>
                      <a:pt x="395" y="91"/>
                    </a:lnTo>
                    <a:close/>
                    <a:moveTo>
                      <a:pt x="395" y="111"/>
                    </a:moveTo>
                    <a:lnTo>
                      <a:pt x="405" y="111"/>
                    </a:lnTo>
                    <a:lnTo>
                      <a:pt x="405" y="121"/>
                    </a:lnTo>
                    <a:lnTo>
                      <a:pt x="395" y="121"/>
                    </a:lnTo>
                    <a:lnTo>
                      <a:pt x="395" y="111"/>
                    </a:lnTo>
                    <a:close/>
                    <a:moveTo>
                      <a:pt x="395" y="132"/>
                    </a:moveTo>
                    <a:lnTo>
                      <a:pt x="405" y="132"/>
                    </a:lnTo>
                    <a:lnTo>
                      <a:pt x="405" y="142"/>
                    </a:lnTo>
                    <a:lnTo>
                      <a:pt x="395" y="142"/>
                    </a:lnTo>
                    <a:lnTo>
                      <a:pt x="395" y="132"/>
                    </a:lnTo>
                    <a:close/>
                    <a:moveTo>
                      <a:pt x="395" y="152"/>
                    </a:moveTo>
                    <a:lnTo>
                      <a:pt x="405" y="152"/>
                    </a:lnTo>
                    <a:lnTo>
                      <a:pt x="405" y="162"/>
                    </a:lnTo>
                    <a:lnTo>
                      <a:pt x="395" y="162"/>
                    </a:lnTo>
                    <a:lnTo>
                      <a:pt x="395" y="152"/>
                    </a:lnTo>
                    <a:close/>
                    <a:moveTo>
                      <a:pt x="395" y="172"/>
                    </a:moveTo>
                    <a:lnTo>
                      <a:pt x="405" y="172"/>
                    </a:lnTo>
                    <a:lnTo>
                      <a:pt x="405" y="181"/>
                    </a:lnTo>
                    <a:lnTo>
                      <a:pt x="395" y="181"/>
                    </a:lnTo>
                    <a:lnTo>
                      <a:pt x="395" y="172"/>
                    </a:lnTo>
                    <a:close/>
                    <a:moveTo>
                      <a:pt x="395" y="192"/>
                    </a:moveTo>
                    <a:lnTo>
                      <a:pt x="405" y="192"/>
                    </a:lnTo>
                    <a:lnTo>
                      <a:pt x="405" y="202"/>
                    </a:lnTo>
                    <a:lnTo>
                      <a:pt x="395" y="202"/>
                    </a:lnTo>
                    <a:lnTo>
                      <a:pt x="395" y="192"/>
                    </a:lnTo>
                    <a:close/>
                    <a:moveTo>
                      <a:pt x="395" y="213"/>
                    </a:moveTo>
                    <a:lnTo>
                      <a:pt x="405" y="213"/>
                    </a:lnTo>
                    <a:lnTo>
                      <a:pt x="405" y="222"/>
                    </a:lnTo>
                    <a:lnTo>
                      <a:pt x="395" y="222"/>
                    </a:lnTo>
                    <a:lnTo>
                      <a:pt x="395" y="213"/>
                    </a:lnTo>
                    <a:close/>
                    <a:moveTo>
                      <a:pt x="395" y="233"/>
                    </a:moveTo>
                    <a:lnTo>
                      <a:pt x="405" y="233"/>
                    </a:lnTo>
                    <a:lnTo>
                      <a:pt x="405" y="243"/>
                    </a:lnTo>
                    <a:lnTo>
                      <a:pt x="395" y="243"/>
                    </a:lnTo>
                    <a:lnTo>
                      <a:pt x="395" y="233"/>
                    </a:lnTo>
                    <a:close/>
                    <a:moveTo>
                      <a:pt x="395" y="253"/>
                    </a:moveTo>
                    <a:lnTo>
                      <a:pt x="405" y="253"/>
                    </a:lnTo>
                    <a:lnTo>
                      <a:pt x="405" y="262"/>
                    </a:lnTo>
                    <a:lnTo>
                      <a:pt x="395" y="262"/>
                    </a:lnTo>
                    <a:lnTo>
                      <a:pt x="395" y="253"/>
                    </a:lnTo>
                    <a:close/>
                    <a:moveTo>
                      <a:pt x="395" y="273"/>
                    </a:moveTo>
                    <a:lnTo>
                      <a:pt x="405" y="273"/>
                    </a:lnTo>
                    <a:lnTo>
                      <a:pt x="405" y="283"/>
                    </a:lnTo>
                    <a:lnTo>
                      <a:pt x="395" y="283"/>
                    </a:lnTo>
                    <a:lnTo>
                      <a:pt x="395" y="273"/>
                    </a:lnTo>
                    <a:close/>
                    <a:moveTo>
                      <a:pt x="395" y="294"/>
                    </a:moveTo>
                    <a:lnTo>
                      <a:pt x="405" y="294"/>
                    </a:lnTo>
                    <a:lnTo>
                      <a:pt x="405" y="303"/>
                    </a:lnTo>
                    <a:lnTo>
                      <a:pt x="395" y="303"/>
                    </a:lnTo>
                    <a:lnTo>
                      <a:pt x="395" y="294"/>
                    </a:lnTo>
                    <a:close/>
                    <a:moveTo>
                      <a:pt x="395" y="314"/>
                    </a:moveTo>
                    <a:lnTo>
                      <a:pt x="405" y="314"/>
                    </a:lnTo>
                    <a:lnTo>
                      <a:pt x="405" y="324"/>
                    </a:lnTo>
                    <a:lnTo>
                      <a:pt x="395" y="324"/>
                    </a:lnTo>
                    <a:lnTo>
                      <a:pt x="395" y="314"/>
                    </a:lnTo>
                    <a:close/>
                    <a:moveTo>
                      <a:pt x="395" y="333"/>
                    </a:moveTo>
                    <a:lnTo>
                      <a:pt x="405" y="333"/>
                    </a:lnTo>
                    <a:lnTo>
                      <a:pt x="405" y="343"/>
                    </a:lnTo>
                    <a:lnTo>
                      <a:pt x="395" y="343"/>
                    </a:lnTo>
                    <a:lnTo>
                      <a:pt x="395" y="333"/>
                    </a:lnTo>
                    <a:close/>
                    <a:moveTo>
                      <a:pt x="395" y="354"/>
                    </a:moveTo>
                    <a:lnTo>
                      <a:pt x="405" y="354"/>
                    </a:lnTo>
                    <a:lnTo>
                      <a:pt x="405" y="364"/>
                    </a:lnTo>
                    <a:lnTo>
                      <a:pt x="395" y="364"/>
                    </a:lnTo>
                    <a:lnTo>
                      <a:pt x="395" y="354"/>
                    </a:lnTo>
                    <a:close/>
                    <a:moveTo>
                      <a:pt x="395" y="375"/>
                    </a:moveTo>
                    <a:lnTo>
                      <a:pt x="405" y="375"/>
                    </a:lnTo>
                    <a:lnTo>
                      <a:pt x="405" y="384"/>
                    </a:lnTo>
                    <a:lnTo>
                      <a:pt x="395" y="384"/>
                    </a:lnTo>
                    <a:lnTo>
                      <a:pt x="395" y="375"/>
                    </a:lnTo>
                    <a:close/>
                    <a:moveTo>
                      <a:pt x="395" y="395"/>
                    </a:moveTo>
                    <a:lnTo>
                      <a:pt x="405" y="395"/>
                    </a:lnTo>
                    <a:lnTo>
                      <a:pt x="405" y="405"/>
                    </a:lnTo>
                    <a:lnTo>
                      <a:pt x="395" y="405"/>
                    </a:lnTo>
                    <a:lnTo>
                      <a:pt x="395" y="395"/>
                    </a:lnTo>
                    <a:close/>
                    <a:moveTo>
                      <a:pt x="395" y="414"/>
                    </a:moveTo>
                    <a:lnTo>
                      <a:pt x="405" y="414"/>
                    </a:lnTo>
                    <a:lnTo>
                      <a:pt x="405" y="424"/>
                    </a:lnTo>
                    <a:lnTo>
                      <a:pt x="395" y="424"/>
                    </a:lnTo>
                    <a:lnTo>
                      <a:pt x="395" y="414"/>
                    </a:lnTo>
                    <a:close/>
                    <a:moveTo>
                      <a:pt x="395" y="435"/>
                    </a:moveTo>
                    <a:lnTo>
                      <a:pt x="405" y="435"/>
                    </a:lnTo>
                    <a:lnTo>
                      <a:pt x="405" y="444"/>
                    </a:lnTo>
                    <a:lnTo>
                      <a:pt x="395" y="444"/>
                    </a:lnTo>
                    <a:lnTo>
                      <a:pt x="395" y="435"/>
                    </a:lnTo>
                    <a:close/>
                    <a:moveTo>
                      <a:pt x="405" y="455"/>
                    </a:moveTo>
                    <a:lnTo>
                      <a:pt x="405" y="465"/>
                    </a:lnTo>
                    <a:lnTo>
                      <a:pt x="395" y="465"/>
                    </a:lnTo>
                    <a:lnTo>
                      <a:pt x="395" y="455"/>
                    </a:lnTo>
                    <a:lnTo>
                      <a:pt x="405" y="455"/>
                    </a:lnTo>
                    <a:close/>
                    <a:moveTo>
                      <a:pt x="374" y="30"/>
                    </a:moveTo>
                    <a:lnTo>
                      <a:pt x="384" y="30"/>
                    </a:lnTo>
                    <a:lnTo>
                      <a:pt x="384" y="40"/>
                    </a:lnTo>
                    <a:lnTo>
                      <a:pt x="374" y="40"/>
                    </a:lnTo>
                    <a:lnTo>
                      <a:pt x="374" y="30"/>
                    </a:lnTo>
                    <a:close/>
                    <a:moveTo>
                      <a:pt x="374" y="51"/>
                    </a:moveTo>
                    <a:lnTo>
                      <a:pt x="384" y="51"/>
                    </a:lnTo>
                    <a:lnTo>
                      <a:pt x="384" y="61"/>
                    </a:lnTo>
                    <a:lnTo>
                      <a:pt x="374" y="61"/>
                    </a:lnTo>
                    <a:lnTo>
                      <a:pt x="374" y="51"/>
                    </a:lnTo>
                    <a:close/>
                    <a:moveTo>
                      <a:pt x="374" y="72"/>
                    </a:moveTo>
                    <a:lnTo>
                      <a:pt x="384" y="72"/>
                    </a:lnTo>
                    <a:lnTo>
                      <a:pt x="384" y="81"/>
                    </a:lnTo>
                    <a:lnTo>
                      <a:pt x="374" y="81"/>
                    </a:lnTo>
                    <a:lnTo>
                      <a:pt x="374" y="72"/>
                    </a:lnTo>
                    <a:close/>
                    <a:moveTo>
                      <a:pt x="374" y="91"/>
                    </a:moveTo>
                    <a:lnTo>
                      <a:pt x="384" y="91"/>
                    </a:lnTo>
                    <a:lnTo>
                      <a:pt x="384" y="100"/>
                    </a:lnTo>
                    <a:lnTo>
                      <a:pt x="374" y="100"/>
                    </a:lnTo>
                    <a:lnTo>
                      <a:pt x="374" y="91"/>
                    </a:lnTo>
                    <a:close/>
                    <a:moveTo>
                      <a:pt x="374" y="111"/>
                    </a:moveTo>
                    <a:lnTo>
                      <a:pt x="384" y="111"/>
                    </a:lnTo>
                    <a:lnTo>
                      <a:pt x="384" y="121"/>
                    </a:lnTo>
                    <a:lnTo>
                      <a:pt x="374" y="121"/>
                    </a:lnTo>
                    <a:lnTo>
                      <a:pt x="374" y="111"/>
                    </a:lnTo>
                    <a:close/>
                    <a:moveTo>
                      <a:pt x="374" y="132"/>
                    </a:moveTo>
                    <a:lnTo>
                      <a:pt x="384" y="132"/>
                    </a:lnTo>
                    <a:lnTo>
                      <a:pt x="384" y="142"/>
                    </a:lnTo>
                    <a:lnTo>
                      <a:pt x="374" y="142"/>
                    </a:lnTo>
                    <a:lnTo>
                      <a:pt x="374" y="132"/>
                    </a:lnTo>
                    <a:close/>
                    <a:moveTo>
                      <a:pt x="374" y="152"/>
                    </a:moveTo>
                    <a:lnTo>
                      <a:pt x="384" y="152"/>
                    </a:lnTo>
                    <a:lnTo>
                      <a:pt x="384" y="162"/>
                    </a:lnTo>
                    <a:lnTo>
                      <a:pt x="374" y="162"/>
                    </a:lnTo>
                    <a:lnTo>
                      <a:pt x="374" y="152"/>
                    </a:lnTo>
                    <a:close/>
                    <a:moveTo>
                      <a:pt x="374" y="172"/>
                    </a:moveTo>
                    <a:lnTo>
                      <a:pt x="384" y="172"/>
                    </a:lnTo>
                    <a:lnTo>
                      <a:pt x="384" y="181"/>
                    </a:lnTo>
                    <a:lnTo>
                      <a:pt x="374" y="181"/>
                    </a:lnTo>
                    <a:lnTo>
                      <a:pt x="374" y="172"/>
                    </a:lnTo>
                    <a:close/>
                    <a:moveTo>
                      <a:pt x="374" y="192"/>
                    </a:moveTo>
                    <a:lnTo>
                      <a:pt x="384" y="192"/>
                    </a:lnTo>
                    <a:lnTo>
                      <a:pt x="384" y="202"/>
                    </a:lnTo>
                    <a:lnTo>
                      <a:pt x="374" y="202"/>
                    </a:lnTo>
                    <a:lnTo>
                      <a:pt x="374" y="192"/>
                    </a:lnTo>
                    <a:close/>
                    <a:moveTo>
                      <a:pt x="374" y="213"/>
                    </a:moveTo>
                    <a:lnTo>
                      <a:pt x="384" y="213"/>
                    </a:lnTo>
                    <a:lnTo>
                      <a:pt x="384" y="222"/>
                    </a:lnTo>
                    <a:lnTo>
                      <a:pt x="374" y="222"/>
                    </a:lnTo>
                    <a:lnTo>
                      <a:pt x="374" y="213"/>
                    </a:lnTo>
                    <a:close/>
                    <a:moveTo>
                      <a:pt x="374" y="233"/>
                    </a:moveTo>
                    <a:lnTo>
                      <a:pt x="384" y="233"/>
                    </a:lnTo>
                    <a:lnTo>
                      <a:pt x="384" y="243"/>
                    </a:lnTo>
                    <a:lnTo>
                      <a:pt x="374" y="243"/>
                    </a:lnTo>
                    <a:lnTo>
                      <a:pt x="374" y="233"/>
                    </a:lnTo>
                    <a:close/>
                    <a:moveTo>
                      <a:pt x="374" y="253"/>
                    </a:moveTo>
                    <a:lnTo>
                      <a:pt x="384" y="253"/>
                    </a:lnTo>
                    <a:lnTo>
                      <a:pt x="384" y="262"/>
                    </a:lnTo>
                    <a:lnTo>
                      <a:pt x="374" y="262"/>
                    </a:lnTo>
                    <a:lnTo>
                      <a:pt x="374" y="253"/>
                    </a:lnTo>
                    <a:close/>
                    <a:moveTo>
                      <a:pt x="374" y="273"/>
                    </a:moveTo>
                    <a:lnTo>
                      <a:pt x="384" y="273"/>
                    </a:lnTo>
                    <a:lnTo>
                      <a:pt x="384" y="283"/>
                    </a:lnTo>
                    <a:lnTo>
                      <a:pt x="374" y="283"/>
                    </a:lnTo>
                    <a:lnTo>
                      <a:pt x="374" y="273"/>
                    </a:lnTo>
                    <a:close/>
                    <a:moveTo>
                      <a:pt x="374" y="294"/>
                    </a:moveTo>
                    <a:lnTo>
                      <a:pt x="384" y="294"/>
                    </a:lnTo>
                    <a:lnTo>
                      <a:pt x="384" y="303"/>
                    </a:lnTo>
                    <a:lnTo>
                      <a:pt x="374" y="303"/>
                    </a:lnTo>
                    <a:lnTo>
                      <a:pt x="374" y="294"/>
                    </a:lnTo>
                    <a:close/>
                    <a:moveTo>
                      <a:pt x="374" y="314"/>
                    </a:moveTo>
                    <a:lnTo>
                      <a:pt x="384" y="314"/>
                    </a:lnTo>
                    <a:lnTo>
                      <a:pt x="384" y="324"/>
                    </a:lnTo>
                    <a:lnTo>
                      <a:pt x="374" y="324"/>
                    </a:lnTo>
                    <a:lnTo>
                      <a:pt x="374" y="314"/>
                    </a:lnTo>
                    <a:close/>
                    <a:moveTo>
                      <a:pt x="374" y="333"/>
                    </a:moveTo>
                    <a:lnTo>
                      <a:pt x="384" y="333"/>
                    </a:lnTo>
                    <a:lnTo>
                      <a:pt x="384" y="343"/>
                    </a:lnTo>
                    <a:lnTo>
                      <a:pt x="374" y="343"/>
                    </a:lnTo>
                    <a:lnTo>
                      <a:pt x="374" y="333"/>
                    </a:lnTo>
                    <a:close/>
                    <a:moveTo>
                      <a:pt x="374" y="354"/>
                    </a:moveTo>
                    <a:lnTo>
                      <a:pt x="384" y="354"/>
                    </a:lnTo>
                    <a:lnTo>
                      <a:pt x="384" y="364"/>
                    </a:lnTo>
                    <a:lnTo>
                      <a:pt x="374" y="364"/>
                    </a:lnTo>
                    <a:lnTo>
                      <a:pt x="374" y="354"/>
                    </a:lnTo>
                    <a:close/>
                    <a:moveTo>
                      <a:pt x="374" y="375"/>
                    </a:moveTo>
                    <a:lnTo>
                      <a:pt x="384" y="375"/>
                    </a:lnTo>
                    <a:lnTo>
                      <a:pt x="384" y="384"/>
                    </a:lnTo>
                    <a:lnTo>
                      <a:pt x="374" y="384"/>
                    </a:lnTo>
                    <a:lnTo>
                      <a:pt x="374" y="375"/>
                    </a:lnTo>
                    <a:close/>
                    <a:moveTo>
                      <a:pt x="374" y="395"/>
                    </a:moveTo>
                    <a:lnTo>
                      <a:pt x="384" y="395"/>
                    </a:lnTo>
                    <a:lnTo>
                      <a:pt x="384" y="405"/>
                    </a:lnTo>
                    <a:lnTo>
                      <a:pt x="374" y="405"/>
                    </a:lnTo>
                    <a:lnTo>
                      <a:pt x="374" y="395"/>
                    </a:lnTo>
                    <a:close/>
                    <a:moveTo>
                      <a:pt x="374" y="414"/>
                    </a:moveTo>
                    <a:lnTo>
                      <a:pt x="384" y="414"/>
                    </a:lnTo>
                    <a:lnTo>
                      <a:pt x="384" y="424"/>
                    </a:lnTo>
                    <a:lnTo>
                      <a:pt x="374" y="424"/>
                    </a:lnTo>
                    <a:lnTo>
                      <a:pt x="374" y="414"/>
                    </a:lnTo>
                    <a:close/>
                    <a:moveTo>
                      <a:pt x="374" y="435"/>
                    </a:moveTo>
                    <a:lnTo>
                      <a:pt x="384" y="435"/>
                    </a:lnTo>
                    <a:lnTo>
                      <a:pt x="384" y="444"/>
                    </a:lnTo>
                    <a:lnTo>
                      <a:pt x="374" y="444"/>
                    </a:lnTo>
                    <a:lnTo>
                      <a:pt x="374" y="435"/>
                    </a:lnTo>
                    <a:close/>
                    <a:moveTo>
                      <a:pt x="384" y="455"/>
                    </a:moveTo>
                    <a:lnTo>
                      <a:pt x="384" y="465"/>
                    </a:lnTo>
                    <a:lnTo>
                      <a:pt x="374" y="465"/>
                    </a:lnTo>
                    <a:lnTo>
                      <a:pt x="374" y="455"/>
                    </a:lnTo>
                    <a:lnTo>
                      <a:pt x="384" y="455"/>
                    </a:lnTo>
                    <a:close/>
                    <a:moveTo>
                      <a:pt x="355" y="30"/>
                    </a:moveTo>
                    <a:lnTo>
                      <a:pt x="365" y="30"/>
                    </a:lnTo>
                    <a:lnTo>
                      <a:pt x="365" y="40"/>
                    </a:lnTo>
                    <a:lnTo>
                      <a:pt x="355" y="40"/>
                    </a:lnTo>
                    <a:lnTo>
                      <a:pt x="355" y="30"/>
                    </a:lnTo>
                    <a:close/>
                    <a:moveTo>
                      <a:pt x="355" y="51"/>
                    </a:moveTo>
                    <a:lnTo>
                      <a:pt x="365" y="51"/>
                    </a:lnTo>
                    <a:lnTo>
                      <a:pt x="365" y="61"/>
                    </a:lnTo>
                    <a:lnTo>
                      <a:pt x="355" y="61"/>
                    </a:lnTo>
                    <a:lnTo>
                      <a:pt x="355" y="51"/>
                    </a:lnTo>
                    <a:close/>
                    <a:moveTo>
                      <a:pt x="355" y="72"/>
                    </a:moveTo>
                    <a:lnTo>
                      <a:pt x="365" y="72"/>
                    </a:lnTo>
                    <a:lnTo>
                      <a:pt x="365" y="81"/>
                    </a:lnTo>
                    <a:lnTo>
                      <a:pt x="355" y="81"/>
                    </a:lnTo>
                    <a:lnTo>
                      <a:pt x="355" y="72"/>
                    </a:lnTo>
                    <a:close/>
                    <a:moveTo>
                      <a:pt x="355" y="91"/>
                    </a:moveTo>
                    <a:lnTo>
                      <a:pt x="365" y="91"/>
                    </a:lnTo>
                    <a:lnTo>
                      <a:pt x="365" y="100"/>
                    </a:lnTo>
                    <a:lnTo>
                      <a:pt x="355" y="100"/>
                    </a:lnTo>
                    <a:lnTo>
                      <a:pt x="355" y="91"/>
                    </a:lnTo>
                    <a:close/>
                    <a:moveTo>
                      <a:pt x="355" y="111"/>
                    </a:moveTo>
                    <a:lnTo>
                      <a:pt x="365" y="111"/>
                    </a:lnTo>
                    <a:lnTo>
                      <a:pt x="365" y="121"/>
                    </a:lnTo>
                    <a:lnTo>
                      <a:pt x="355" y="121"/>
                    </a:lnTo>
                    <a:lnTo>
                      <a:pt x="355" y="111"/>
                    </a:lnTo>
                    <a:close/>
                    <a:moveTo>
                      <a:pt x="355" y="132"/>
                    </a:moveTo>
                    <a:lnTo>
                      <a:pt x="365" y="132"/>
                    </a:lnTo>
                    <a:lnTo>
                      <a:pt x="365" y="142"/>
                    </a:lnTo>
                    <a:lnTo>
                      <a:pt x="355" y="142"/>
                    </a:lnTo>
                    <a:lnTo>
                      <a:pt x="355" y="132"/>
                    </a:lnTo>
                    <a:close/>
                    <a:moveTo>
                      <a:pt x="355" y="152"/>
                    </a:moveTo>
                    <a:lnTo>
                      <a:pt x="365" y="152"/>
                    </a:lnTo>
                    <a:lnTo>
                      <a:pt x="365" y="162"/>
                    </a:lnTo>
                    <a:lnTo>
                      <a:pt x="355" y="162"/>
                    </a:lnTo>
                    <a:lnTo>
                      <a:pt x="355" y="152"/>
                    </a:lnTo>
                    <a:close/>
                    <a:moveTo>
                      <a:pt x="355" y="172"/>
                    </a:moveTo>
                    <a:lnTo>
                      <a:pt x="365" y="172"/>
                    </a:lnTo>
                    <a:lnTo>
                      <a:pt x="365" y="181"/>
                    </a:lnTo>
                    <a:lnTo>
                      <a:pt x="355" y="181"/>
                    </a:lnTo>
                    <a:lnTo>
                      <a:pt x="355" y="172"/>
                    </a:lnTo>
                    <a:close/>
                    <a:moveTo>
                      <a:pt x="355" y="192"/>
                    </a:moveTo>
                    <a:lnTo>
                      <a:pt x="365" y="192"/>
                    </a:lnTo>
                    <a:lnTo>
                      <a:pt x="365" y="202"/>
                    </a:lnTo>
                    <a:lnTo>
                      <a:pt x="355" y="202"/>
                    </a:lnTo>
                    <a:lnTo>
                      <a:pt x="355" y="192"/>
                    </a:lnTo>
                    <a:close/>
                    <a:moveTo>
                      <a:pt x="355" y="213"/>
                    </a:moveTo>
                    <a:lnTo>
                      <a:pt x="365" y="213"/>
                    </a:lnTo>
                    <a:lnTo>
                      <a:pt x="365" y="222"/>
                    </a:lnTo>
                    <a:lnTo>
                      <a:pt x="355" y="222"/>
                    </a:lnTo>
                    <a:lnTo>
                      <a:pt x="355" y="213"/>
                    </a:lnTo>
                    <a:close/>
                    <a:moveTo>
                      <a:pt x="355" y="233"/>
                    </a:moveTo>
                    <a:lnTo>
                      <a:pt x="365" y="233"/>
                    </a:lnTo>
                    <a:lnTo>
                      <a:pt x="365" y="243"/>
                    </a:lnTo>
                    <a:lnTo>
                      <a:pt x="355" y="243"/>
                    </a:lnTo>
                    <a:lnTo>
                      <a:pt x="355" y="233"/>
                    </a:lnTo>
                    <a:close/>
                    <a:moveTo>
                      <a:pt x="355" y="253"/>
                    </a:moveTo>
                    <a:lnTo>
                      <a:pt x="365" y="253"/>
                    </a:lnTo>
                    <a:lnTo>
                      <a:pt x="365" y="262"/>
                    </a:lnTo>
                    <a:lnTo>
                      <a:pt x="355" y="262"/>
                    </a:lnTo>
                    <a:lnTo>
                      <a:pt x="355" y="253"/>
                    </a:lnTo>
                    <a:close/>
                    <a:moveTo>
                      <a:pt x="355" y="273"/>
                    </a:moveTo>
                    <a:lnTo>
                      <a:pt x="365" y="273"/>
                    </a:lnTo>
                    <a:lnTo>
                      <a:pt x="365" y="283"/>
                    </a:lnTo>
                    <a:lnTo>
                      <a:pt x="355" y="283"/>
                    </a:lnTo>
                    <a:lnTo>
                      <a:pt x="355" y="273"/>
                    </a:lnTo>
                    <a:close/>
                    <a:moveTo>
                      <a:pt x="355" y="294"/>
                    </a:moveTo>
                    <a:lnTo>
                      <a:pt x="365" y="294"/>
                    </a:lnTo>
                    <a:lnTo>
                      <a:pt x="365" y="303"/>
                    </a:lnTo>
                    <a:lnTo>
                      <a:pt x="355" y="303"/>
                    </a:lnTo>
                    <a:lnTo>
                      <a:pt x="355" y="294"/>
                    </a:lnTo>
                    <a:close/>
                    <a:moveTo>
                      <a:pt x="355" y="314"/>
                    </a:moveTo>
                    <a:lnTo>
                      <a:pt x="365" y="314"/>
                    </a:lnTo>
                    <a:lnTo>
                      <a:pt x="365" y="324"/>
                    </a:lnTo>
                    <a:lnTo>
                      <a:pt x="355" y="324"/>
                    </a:lnTo>
                    <a:lnTo>
                      <a:pt x="355" y="314"/>
                    </a:lnTo>
                    <a:close/>
                    <a:moveTo>
                      <a:pt x="355" y="333"/>
                    </a:moveTo>
                    <a:lnTo>
                      <a:pt x="365" y="333"/>
                    </a:lnTo>
                    <a:lnTo>
                      <a:pt x="365" y="343"/>
                    </a:lnTo>
                    <a:lnTo>
                      <a:pt x="355" y="343"/>
                    </a:lnTo>
                    <a:lnTo>
                      <a:pt x="355" y="333"/>
                    </a:lnTo>
                    <a:close/>
                    <a:moveTo>
                      <a:pt x="355" y="354"/>
                    </a:moveTo>
                    <a:lnTo>
                      <a:pt x="365" y="354"/>
                    </a:lnTo>
                    <a:lnTo>
                      <a:pt x="365" y="364"/>
                    </a:lnTo>
                    <a:lnTo>
                      <a:pt x="355" y="364"/>
                    </a:lnTo>
                    <a:lnTo>
                      <a:pt x="355" y="354"/>
                    </a:lnTo>
                    <a:close/>
                    <a:moveTo>
                      <a:pt x="355" y="375"/>
                    </a:moveTo>
                    <a:lnTo>
                      <a:pt x="365" y="375"/>
                    </a:lnTo>
                    <a:lnTo>
                      <a:pt x="365" y="384"/>
                    </a:lnTo>
                    <a:lnTo>
                      <a:pt x="355" y="384"/>
                    </a:lnTo>
                    <a:lnTo>
                      <a:pt x="355" y="375"/>
                    </a:lnTo>
                    <a:close/>
                    <a:moveTo>
                      <a:pt x="355" y="395"/>
                    </a:moveTo>
                    <a:lnTo>
                      <a:pt x="365" y="395"/>
                    </a:lnTo>
                    <a:lnTo>
                      <a:pt x="365" y="405"/>
                    </a:lnTo>
                    <a:lnTo>
                      <a:pt x="355" y="405"/>
                    </a:lnTo>
                    <a:lnTo>
                      <a:pt x="355" y="395"/>
                    </a:lnTo>
                    <a:close/>
                    <a:moveTo>
                      <a:pt x="355" y="414"/>
                    </a:moveTo>
                    <a:lnTo>
                      <a:pt x="365" y="414"/>
                    </a:lnTo>
                    <a:lnTo>
                      <a:pt x="365" y="424"/>
                    </a:lnTo>
                    <a:lnTo>
                      <a:pt x="355" y="424"/>
                    </a:lnTo>
                    <a:lnTo>
                      <a:pt x="355" y="414"/>
                    </a:lnTo>
                    <a:close/>
                    <a:moveTo>
                      <a:pt x="355" y="435"/>
                    </a:moveTo>
                    <a:lnTo>
                      <a:pt x="365" y="435"/>
                    </a:lnTo>
                    <a:lnTo>
                      <a:pt x="365" y="444"/>
                    </a:lnTo>
                    <a:lnTo>
                      <a:pt x="355" y="444"/>
                    </a:lnTo>
                    <a:lnTo>
                      <a:pt x="355" y="435"/>
                    </a:lnTo>
                    <a:close/>
                    <a:moveTo>
                      <a:pt x="365" y="455"/>
                    </a:moveTo>
                    <a:lnTo>
                      <a:pt x="365" y="465"/>
                    </a:lnTo>
                    <a:lnTo>
                      <a:pt x="355" y="465"/>
                    </a:lnTo>
                    <a:lnTo>
                      <a:pt x="355" y="455"/>
                    </a:lnTo>
                    <a:lnTo>
                      <a:pt x="365" y="455"/>
                    </a:lnTo>
                    <a:close/>
                    <a:moveTo>
                      <a:pt x="335" y="30"/>
                    </a:moveTo>
                    <a:lnTo>
                      <a:pt x="344" y="30"/>
                    </a:lnTo>
                    <a:lnTo>
                      <a:pt x="344" y="40"/>
                    </a:lnTo>
                    <a:lnTo>
                      <a:pt x="335" y="40"/>
                    </a:lnTo>
                    <a:lnTo>
                      <a:pt x="335" y="30"/>
                    </a:lnTo>
                    <a:close/>
                    <a:moveTo>
                      <a:pt x="335" y="51"/>
                    </a:moveTo>
                    <a:lnTo>
                      <a:pt x="344" y="51"/>
                    </a:lnTo>
                    <a:lnTo>
                      <a:pt x="344" y="61"/>
                    </a:lnTo>
                    <a:lnTo>
                      <a:pt x="335" y="61"/>
                    </a:lnTo>
                    <a:lnTo>
                      <a:pt x="335" y="51"/>
                    </a:lnTo>
                    <a:close/>
                    <a:moveTo>
                      <a:pt x="335" y="72"/>
                    </a:moveTo>
                    <a:lnTo>
                      <a:pt x="344" y="72"/>
                    </a:lnTo>
                    <a:lnTo>
                      <a:pt x="344" y="81"/>
                    </a:lnTo>
                    <a:lnTo>
                      <a:pt x="335" y="81"/>
                    </a:lnTo>
                    <a:lnTo>
                      <a:pt x="335" y="72"/>
                    </a:lnTo>
                    <a:close/>
                    <a:moveTo>
                      <a:pt x="335" y="91"/>
                    </a:moveTo>
                    <a:lnTo>
                      <a:pt x="344" y="91"/>
                    </a:lnTo>
                    <a:lnTo>
                      <a:pt x="344" y="100"/>
                    </a:lnTo>
                    <a:lnTo>
                      <a:pt x="335" y="100"/>
                    </a:lnTo>
                    <a:lnTo>
                      <a:pt x="335" y="91"/>
                    </a:lnTo>
                    <a:close/>
                    <a:moveTo>
                      <a:pt x="335" y="111"/>
                    </a:moveTo>
                    <a:lnTo>
                      <a:pt x="344" y="111"/>
                    </a:lnTo>
                    <a:lnTo>
                      <a:pt x="344" y="121"/>
                    </a:lnTo>
                    <a:lnTo>
                      <a:pt x="335" y="121"/>
                    </a:lnTo>
                    <a:lnTo>
                      <a:pt x="335" y="111"/>
                    </a:lnTo>
                    <a:close/>
                    <a:moveTo>
                      <a:pt x="335" y="132"/>
                    </a:moveTo>
                    <a:lnTo>
                      <a:pt x="344" y="132"/>
                    </a:lnTo>
                    <a:lnTo>
                      <a:pt x="344" y="142"/>
                    </a:lnTo>
                    <a:lnTo>
                      <a:pt x="335" y="142"/>
                    </a:lnTo>
                    <a:lnTo>
                      <a:pt x="335" y="132"/>
                    </a:lnTo>
                    <a:close/>
                    <a:moveTo>
                      <a:pt x="335" y="152"/>
                    </a:moveTo>
                    <a:lnTo>
                      <a:pt x="344" y="152"/>
                    </a:lnTo>
                    <a:lnTo>
                      <a:pt x="344" y="162"/>
                    </a:lnTo>
                    <a:lnTo>
                      <a:pt x="335" y="162"/>
                    </a:lnTo>
                    <a:lnTo>
                      <a:pt x="335" y="152"/>
                    </a:lnTo>
                    <a:close/>
                    <a:moveTo>
                      <a:pt x="335" y="172"/>
                    </a:moveTo>
                    <a:lnTo>
                      <a:pt x="344" y="172"/>
                    </a:lnTo>
                    <a:lnTo>
                      <a:pt x="344" y="181"/>
                    </a:lnTo>
                    <a:lnTo>
                      <a:pt x="335" y="181"/>
                    </a:lnTo>
                    <a:lnTo>
                      <a:pt x="335" y="172"/>
                    </a:lnTo>
                    <a:close/>
                    <a:moveTo>
                      <a:pt x="335" y="192"/>
                    </a:moveTo>
                    <a:lnTo>
                      <a:pt x="344" y="192"/>
                    </a:lnTo>
                    <a:lnTo>
                      <a:pt x="344" y="202"/>
                    </a:lnTo>
                    <a:lnTo>
                      <a:pt x="335" y="202"/>
                    </a:lnTo>
                    <a:lnTo>
                      <a:pt x="335" y="192"/>
                    </a:lnTo>
                    <a:close/>
                    <a:moveTo>
                      <a:pt x="335" y="213"/>
                    </a:moveTo>
                    <a:lnTo>
                      <a:pt x="344" y="213"/>
                    </a:lnTo>
                    <a:lnTo>
                      <a:pt x="344" y="222"/>
                    </a:lnTo>
                    <a:lnTo>
                      <a:pt x="335" y="222"/>
                    </a:lnTo>
                    <a:lnTo>
                      <a:pt x="335" y="213"/>
                    </a:lnTo>
                    <a:close/>
                    <a:moveTo>
                      <a:pt x="335" y="233"/>
                    </a:moveTo>
                    <a:lnTo>
                      <a:pt x="344" y="233"/>
                    </a:lnTo>
                    <a:lnTo>
                      <a:pt x="344" y="243"/>
                    </a:lnTo>
                    <a:lnTo>
                      <a:pt x="335" y="243"/>
                    </a:lnTo>
                    <a:lnTo>
                      <a:pt x="335" y="233"/>
                    </a:lnTo>
                    <a:close/>
                    <a:moveTo>
                      <a:pt x="335" y="253"/>
                    </a:moveTo>
                    <a:lnTo>
                      <a:pt x="344" y="253"/>
                    </a:lnTo>
                    <a:lnTo>
                      <a:pt x="344" y="262"/>
                    </a:lnTo>
                    <a:lnTo>
                      <a:pt x="335" y="262"/>
                    </a:lnTo>
                    <a:lnTo>
                      <a:pt x="335" y="253"/>
                    </a:lnTo>
                    <a:close/>
                    <a:moveTo>
                      <a:pt x="335" y="273"/>
                    </a:moveTo>
                    <a:lnTo>
                      <a:pt x="344" y="273"/>
                    </a:lnTo>
                    <a:lnTo>
                      <a:pt x="344" y="283"/>
                    </a:lnTo>
                    <a:lnTo>
                      <a:pt x="335" y="283"/>
                    </a:lnTo>
                    <a:lnTo>
                      <a:pt x="335" y="273"/>
                    </a:lnTo>
                    <a:close/>
                    <a:moveTo>
                      <a:pt x="335" y="294"/>
                    </a:moveTo>
                    <a:lnTo>
                      <a:pt x="344" y="294"/>
                    </a:lnTo>
                    <a:lnTo>
                      <a:pt x="344" y="303"/>
                    </a:lnTo>
                    <a:lnTo>
                      <a:pt x="335" y="303"/>
                    </a:lnTo>
                    <a:lnTo>
                      <a:pt x="335" y="294"/>
                    </a:lnTo>
                    <a:close/>
                    <a:moveTo>
                      <a:pt x="335" y="314"/>
                    </a:moveTo>
                    <a:lnTo>
                      <a:pt x="344" y="314"/>
                    </a:lnTo>
                    <a:lnTo>
                      <a:pt x="344" y="324"/>
                    </a:lnTo>
                    <a:lnTo>
                      <a:pt x="335" y="324"/>
                    </a:lnTo>
                    <a:lnTo>
                      <a:pt x="335" y="314"/>
                    </a:lnTo>
                    <a:close/>
                    <a:moveTo>
                      <a:pt x="335" y="333"/>
                    </a:moveTo>
                    <a:lnTo>
                      <a:pt x="344" y="333"/>
                    </a:lnTo>
                    <a:lnTo>
                      <a:pt x="344" y="343"/>
                    </a:lnTo>
                    <a:lnTo>
                      <a:pt x="335" y="343"/>
                    </a:lnTo>
                    <a:lnTo>
                      <a:pt x="335" y="333"/>
                    </a:lnTo>
                    <a:close/>
                    <a:moveTo>
                      <a:pt x="335" y="354"/>
                    </a:moveTo>
                    <a:lnTo>
                      <a:pt x="344" y="354"/>
                    </a:lnTo>
                    <a:lnTo>
                      <a:pt x="344" y="364"/>
                    </a:lnTo>
                    <a:lnTo>
                      <a:pt x="335" y="364"/>
                    </a:lnTo>
                    <a:lnTo>
                      <a:pt x="335" y="354"/>
                    </a:lnTo>
                    <a:close/>
                    <a:moveTo>
                      <a:pt x="335" y="375"/>
                    </a:moveTo>
                    <a:lnTo>
                      <a:pt x="344" y="375"/>
                    </a:lnTo>
                    <a:lnTo>
                      <a:pt x="344" y="384"/>
                    </a:lnTo>
                    <a:lnTo>
                      <a:pt x="335" y="384"/>
                    </a:lnTo>
                    <a:lnTo>
                      <a:pt x="335" y="375"/>
                    </a:lnTo>
                    <a:close/>
                    <a:moveTo>
                      <a:pt x="335" y="395"/>
                    </a:moveTo>
                    <a:lnTo>
                      <a:pt x="344" y="395"/>
                    </a:lnTo>
                    <a:lnTo>
                      <a:pt x="344" y="405"/>
                    </a:lnTo>
                    <a:lnTo>
                      <a:pt x="335" y="405"/>
                    </a:lnTo>
                    <a:lnTo>
                      <a:pt x="335" y="395"/>
                    </a:lnTo>
                    <a:close/>
                    <a:moveTo>
                      <a:pt x="335" y="414"/>
                    </a:moveTo>
                    <a:lnTo>
                      <a:pt x="344" y="414"/>
                    </a:lnTo>
                    <a:lnTo>
                      <a:pt x="344" y="424"/>
                    </a:lnTo>
                    <a:lnTo>
                      <a:pt x="335" y="424"/>
                    </a:lnTo>
                    <a:lnTo>
                      <a:pt x="335" y="414"/>
                    </a:lnTo>
                    <a:close/>
                    <a:moveTo>
                      <a:pt x="335" y="435"/>
                    </a:moveTo>
                    <a:lnTo>
                      <a:pt x="344" y="435"/>
                    </a:lnTo>
                    <a:lnTo>
                      <a:pt x="344" y="444"/>
                    </a:lnTo>
                    <a:lnTo>
                      <a:pt x="335" y="444"/>
                    </a:lnTo>
                    <a:lnTo>
                      <a:pt x="335" y="435"/>
                    </a:lnTo>
                    <a:close/>
                    <a:moveTo>
                      <a:pt x="344" y="455"/>
                    </a:moveTo>
                    <a:lnTo>
                      <a:pt x="344" y="465"/>
                    </a:lnTo>
                    <a:lnTo>
                      <a:pt x="335" y="465"/>
                    </a:lnTo>
                    <a:lnTo>
                      <a:pt x="335" y="455"/>
                    </a:lnTo>
                    <a:lnTo>
                      <a:pt x="344" y="455"/>
                    </a:lnTo>
                    <a:close/>
                    <a:moveTo>
                      <a:pt x="314" y="30"/>
                    </a:moveTo>
                    <a:lnTo>
                      <a:pt x="324" y="30"/>
                    </a:lnTo>
                    <a:lnTo>
                      <a:pt x="324" y="40"/>
                    </a:lnTo>
                    <a:lnTo>
                      <a:pt x="314" y="40"/>
                    </a:lnTo>
                    <a:lnTo>
                      <a:pt x="314" y="30"/>
                    </a:lnTo>
                    <a:close/>
                    <a:moveTo>
                      <a:pt x="314" y="51"/>
                    </a:moveTo>
                    <a:lnTo>
                      <a:pt x="324" y="51"/>
                    </a:lnTo>
                    <a:lnTo>
                      <a:pt x="324" y="61"/>
                    </a:lnTo>
                    <a:lnTo>
                      <a:pt x="314" y="61"/>
                    </a:lnTo>
                    <a:lnTo>
                      <a:pt x="314" y="51"/>
                    </a:lnTo>
                    <a:close/>
                    <a:moveTo>
                      <a:pt x="314" y="72"/>
                    </a:moveTo>
                    <a:lnTo>
                      <a:pt x="324" y="72"/>
                    </a:lnTo>
                    <a:lnTo>
                      <a:pt x="324" y="81"/>
                    </a:lnTo>
                    <a:lnTo>
                      <a:pt x="314" y="81"/>
                    </a:lnTo>
                    <a:lnTo>
                      <a:pt x="314" y="72"/>
                    </a:lnTo>
                    <a:close/>
                    <a:moveTo>
                      <a:pt x="314" y="91"/>
                    </a:moveTo>
                    <a:lnTo>
                      <a:pt x="324" y="91"/>
                    </a:lnTo>
                    <a:lnTo>
                      <a:pt x="324" y="100"/>
                    </a:lnTo>
                    <a:lnTo>
                      <a:pt x="314" y="100"/>
                    </a:lnTo>
                    <a:lnTo>
                      <a:pt x="314" y="91"/>
                    </a:lnTo>
                    <a:close/>
                    <a:moveTo>
                      <a:pt x="314" y="111"/>
                    </a:moveTo>
                    <a:lnTo>
                      <a:pt x="324" y="111"/>
                    </a:lnTo>
                    <a:lnTo>
                      <a:pt x="324" y="121"/>
                    </a:lnTo>
                    <a:lnTo>
                      <a:pt x="314" y="121"/>
                    </a:lnTo>
                    <a:lnTo>
                      <a:pt x="314" y="111"/>
                    </a:lnTo>
                    <a:close/>
                    <a:moveTo>
                      <a:pt x="314" y="132"/>
                    </a:moveTo>
                    <a:lnTo>
                      <a:pt x="324" y="132"/>
                    </a:lnTo>
                    <a:lnTo>
                      <a:pt x="324" y="142"/>
                    </a:lnTo>
                    <a:lnTo>
                      <a:pt x="314" y="142"/>
                    </a:lnTo>
                    <a:lnTo>
                      <a:pt x="314" y="132"/>
                    </a:lnTo>
                    <a:close/>
                    <a:moveTo>
                      <a:pt x="314" y="152"/>
                    </a:moveTo>
                    <a:lnTo>
                      <a:pt x="324" y="152"/>
                    </a:lnTo>
                    <a:lnTo>
                      <a:pt x="324" y="162"/>
                    </a:lnTo>
                    <a:lnTo>
                      <a:pt x="314" y="162"/>
                    </a:lnTo>
                    <a:lnTo>
                      <a:pt x="314" y="152"/>
                    </a:lnTo>
                    <a:close/>
                    <a:moveTo>
                      <a:pt x="314" y="172"/>
                    </a:moveTo>
                    <a:lnTo>
                      <a:pt x="324" y="172"/>
                    </a:lnTo>
                    <a:lnTo>
                      <a:pt x="324" y="181"/>
                    </a:lnTo>
                    <a:lnTo>
                      <a:pt x="314" y="181"/>
                    </a:lnTo>
                    <a:lnTo>
                      <a:pt x="314" y="172"/>
                    </a:lnTo>
                    <a:close/>
                    <a:moveTo>
                      <a:pt x="314" y="192"/>
                    </a:moveTo>
                    <a:lnTo>
                      <a:pt x="324" y="192"/>
                    </a:lnTo>
                    <a:lnTo>
                      <a:pt x="324" y="202"/>
                    </a:lnTo>
                    <a:lnTo>
                      <a:pt x="314" y="202"/>
                    </a:lnTo>
                    <a:lnTo>
                      <a:pt x="314" y="192"/>
                    </a:lnTo>
                    <a:close/>
                    <a:moveTo>
                      <a:pt x="314" y="213"/>
                    </a:moveTo>
                    <a:lnTo>
                      <a:pt x="324" y="213"/>
                    </a:lnTo>
                    <a:lnTo>
                      <a:pt x="324" y="222"/>
                    </a:lnTo>
                    <a:lnTo>
                      <a:pt x="314" y="222"/>
                    </a:lnTo>
                    <a:lnTo>
                      <a:pt x="314" y="213"/>
                    </a:lnTo>
                    <a:close/>
                    <a:moveTo>
                      <a:pt x="314" y="233"/>
                    </a:moveTo>
                    <a:lnTo>
                      <a:pt x="324" y="233"/>
                    </a:lnTo>
                    <a:lnTo>
                      <a:pt x="324" y="243"/>
                    </a:lnTo>
                    <a:lnTo>
                      <a:pt x="314" y="243"/>
                    </a:lnTo>
                    <a:lnTo>
                      <a:pt x="314" y="233"/>
                    </a:lnTo>
                    <a:close/>
                    <a:moveTo>
                      <a:pt x="314" y="253"/>
                    </a:moveTo>
                    <a:lnTo>
                      <a:pt x="324" y="253"/>
                    </a:lnTo>
                    <a:lnTo>
                      <a:pt x="324" y="262"/>
                    </a:lnTo>
                    <a:lnTo>
                      <a:pt x="314" y="262"/>
                    </a:lnTo>
                    <a:lnTo>
                      <a:pt x="314" y="253"/>
                    </a:lnTo>
                    <a:close/>
                    <a:moveTo>
                      <a:pt x="314" y="273"/>
                    </a:moveTo>
                    <a:lnTo>
                      <a:pt x="324" y="273"/>
                    </a:lnTo>
                    <a:lnTo>
                      <a:pt x="324" y="283"/>
                    </a:lnTo>
                    <a:lnTo>
                      <a:pt x="314" y="283"/>
                    </a:lnTo>
                    <a:lnTo>
                      <a:pt x="314" y="273"/>
                    </a:lnTo>
                    <a:close/>
                    <a:moveTo>
                      <a:pt x="314" y="294"/>
                    </a:moveTo>
                    <a:lnTo>
                      <a:pt x="324" y="294"/>
                    </a:lnTo>
                    <a:lnTo>
                      <a:pt x="324" y="303"/>
                    </a:lnTo>
                    <a:lnTo>
                      <a:pt x="314" y="303"/>
                    </a:lnTo>
                    <a:lnTo>
                      <a:pt x="314" y="294"/>
                    </a:lnTo>
                    <a:close/>
                    <a:moveTo>
                      <a:pt x="314" y="314"/>
                    </a:moveTo>
                    <a:lnTo>
                      <a:pt x="324" y="314"/>
                    </a:lnTo>
                    <a:lnTo>
                      <a:pt x="324" y="324"/>
                    </a:lnTo>
                    <a:lnTo>
                      <a:pt x="314" y="324"/>
                    </a:lnTo>
                    <a:lnTo>
                      <a:pt x="314" y="314"/>
                    </a:lnTo>
                    <a:close/>
                    <a:moveTo>
                      <a:pt x="314" y="333"/>
                    </a:moveTo>
                    <a:lnTo>
                      <a:pt x="324" y="333"/>
                    </a:lnTo>
                    <a:lnTo>
                      <a:pt x="324" y="343"/>
                    </a:lnTo>
                    <a:lnTo>
                      <a:pt x="314" y="343"/>
                    </a:lnTo>
                    <a:lnTo>
                      <a:pt x="314" y="333"/>
                    </a:lnTo>
                    <a:close/>
                    <a:moveTo>
                      <a:pt x="314" y="354"/>
                    </a:moveTo>
                    <a:lnTo>
                      <a:pt x="324" y="354"/>
                    </a:lnTo>
                    <a:lnTo>
                      <a:pt x="324" y="364"/>
                    </a:lnTo>
                    <a:lnTo>
                      <a:pt x="314" y="364"/>
                    </a:lnTo>
                    <a:lnTo>
                      <a:pt x="314" y="354"/>
                    </a:lnTo>
                    <a:close/>
                    <a:moveTo>
                      <a:pt x="314" y="375"/>
                    </a:moveTo>
                    <a:lnTo>
                      <a:pt x="324" y="375"/>
                    </a:lnTo>
                    <a:lnTo>
                      <a:pt x="324" y="384"/>
                    </a:lnTo>
                    <a:lnTo>
                      <a:pt x="314" y="384"/>
                    </a:lnTo>
                    <a:lnTo>
                      <a:pt x="314" y="375"/>
                    </a:lnTo>
                    <a:close/>
                    <a:moveTo>
                      <a:pt x="314" y="395"/>
                    </a:moveTo>
                    <a:lnTo>
                      <a:pt x="324" y="395"/>
                    </a:lnTo>
                    <a:lnTo>
                      <a:pt x="324" y="405"/>
                    </a:lnTo>
                    <a:lnTo>
                      <a:pt x="314" y="405"/>
                    </a:lnTo>
                    <a:lnTo>
                      <a:pt x="314" y="395"/>
                    </a:lnTo>
                    <a:close/>
                    <a:moveTo>
                      <a:pt x="314" y="414"/>
                    </a:moveTo>
                    <a:lnTo>
                      <a:pt x="324" y="414"/>
                    </a:lnTo>
                    <a:lnTo>
                      <a:pt x="324" y="424"/>
                    </a:lnTo>
                    <a:lnTo>
                      <a:pt x="314" y="424"/>
                    </a:lnTo>
                    <a:lnTo>
                      <a:pt x="314" y="414"/>
                    </a:lnTo>
                    <a:close/>
                    <a:moveTo>
                      <a:pt x="314" y="435"/>
                    </a:moveTo>
                    <a:lnTo>
                      <a:pt x="324" y="435"/>
                    </a:lnTo>
                    <a:lnTo>
                      <a:pt x="324" y="444"/>
                    </a:lnTo>
                    <a:lnTo>
                      <a:pt x="314" y="444"/>
                    </a:lnTo>
                    <a:lnTo>
                      <a:pt x="314" y="435"/>
                    </a:lnTo>
                    <a:close/>
                    <a:moveTo>
                      <a:pt x="324" y="455"/>
                    </a:moveTo>
                    <a:lnTo>
                      <a:pt x="324" y="465"/>
                    </a:lnTo>
                    <a:lnTo>
                      <a:pt x="314" y="465"/>
                    </a:lnTo>
                    <a:lnTo>
                      <a:pt x="314" y="455"/>
                    </a:lnTo>
                    <a:lnTo>
                      <a:pt x="324" y="455"/>
                    </a:lnTo>
                    <a:close/>
                    <a:moveTo>
                      <a:pt x="293" y="30"/>
                    </a:moveTo>
                    <a:lnTo>
                      <a:pt x="303" y="30"/>
                    </a:lnTo>
                    <a:lnTo>
                      <a:pt x="303" y="40"/>
                    </a:lnTo>
                    <a:lnTo>
                      <a:pt x="293" y="40"/>
                    </a:lnTo>
                    <a:lnTo>
                      <a:pt x="293" y="30"/>
                    </a:lnTo>
                    <a:close/>
                    <a:moveTo>
                      <a:pt x="293" y="51"/>
                    </a:moveTo>
                    <a:lnTo>
                      <a:pt x="303" y="51"/>
                    </a:lnTo>
                    <a:lnTo>
                      <a:pt x="303" y="61"/>
                    </a:lnTo>
                    <a:lnTo>
                      <a:pt x="293" y="61"/>
                    </a:lnTo>
                    <a:lnTo>
                      <a:pt x="293" y="51"/>
                    </a:lnTo>
                    <a:close/>
                    <a:moveTo>
                      <a:pt x="293" y="72"/>
                    </a:moveTo>
                    <a:lnTo>
                      <a:pt x="303" y="72"/>
                    </a:lnTo>
                    <a:lnTo>
                      <a:pt x="303" y="81"/>
                    </a:lnTo>
                    <a:lnTo>
                      <a:pt x="293" y="81"/>
                    </a:lnTo>
                    <a:lnTo>
                      <a:pt x="293" y="72"/>
                    </a:lnTo>
                    <a:close/>
                    <a:moveTo>
                      <a:pt x="293" y="91"/>
                    </a:moveTo>
                    <a:lnTo>
                      <a:pt x="303" y="91"/>
                    </a:lnTo>
                    <a:lnTo>
                      <a:pt x="303" y="100"/>
                    </a:lnTo>
                    <a:lnTo>
                      <a:pt x="293" y="100"/>
                    </a:lnTo>
                    <a:lnTo>
                      <a:pt x="293" y="91"/>
                    </a:lnTo>
                    <a:close/>
                    <a:moveTo>
                      <a:pt x="293" y="111"/>
                    </a:moveTo>
                    <a:lnTo>
                      <a:pt x="303" y="111"/>
                    </a:lnTo>
                    <a:lnTo>
                      <a:pt x="303" y="121"/>
                    </a:lnTo>
                    <a:lnTo>
                      <a:pt x="293" y="121"/>
                    </a:lnTo>
                    <a:lnTo>
                      <a:pt x="293" y="111"/>
                    </a:lnTo>
                    <a:close/>
                    <a:moveTo>
                      <a:pt x="293" y="132"/>
                    </a:moveTo>
                    <a:lnTo>
                      <a:pt x="303" y="132"/>
                    </a:lnTo>
                    <a:lnTo>
                      <a:pt x="303" y="142"/>
                    </a:lnTo>
                    <a:lnTo>
                      <a:pt x="293" y="142"/>
                    </a:lnTo>
                    <a:lnTo>
                      <a:pt x="293" y="132"/>
                    </a:lnTo>
                    <a:close/>
                    <a:moveTo>
                      <a:pt x="293" y="152"/>
                    </a:moveTo>
                    <a:lnTo>
                      <a:pt x="303" y="152"/>
                    </a:lnTo>
                    <a:lnTo>
                      <a:pt x="303" y="162"/>
                    </a:lnTo>
                    <a:lnTo>
                      <a:pt x="293" y="162"/>
                    </a:lnTo>
                    <a:lnTo>
                      <a:pt x="293" y="152"/>
                    </a:lnTo>
                    <a:close/>
                    <a:moveTo>
                      <a:pt x="293" y="172"/>
                    </a:moveTo>
                    <a:lnTo>
                      <a:pt x="303" y="172"/>
                    </a:lnTo>
                    <a:lnTo>
                      <a:pt x="303" y="181"/>
                    </a:lnTo>
                    <a:lnTo>
                      <a:pt x="293" y="181"/>
                    </a:lnTo>
                    <a:lnTo>
                      <a:pt x="293" y="172"/>
                    </a:lnTo>
                    <a:close/>
                    <a:moveTo>
                      <a:pt x="293" y="192"/>
                    </a:moveTo>
                    <a:lnTo>
                      <a:pt x="303" y="192"/>
                    </a:lnTo>
                    <a:lnTo>
                      <a:pt x="303" y="202"/>
                    </a:lnTo>
                    <a:lnTo>
                      <a:pt x="293" y="202"/>
                    </a:lnTo>
                    <a:lnTo>
                      <a:pt x="293" y="192"/>
                    </a:lnTo>
                    <a:close/>
                    <a:moveTo>
                      <a:pt x="293" y="213"/>
                    </a:moveTo>
                    <a:lnTo>
                      <a:pt x="303" y="213"/>
                    </a:lnTo>
                    <a:lnTo>
                      <a:pt x="303" y="222"/>
                    </a:lnTo>
                    <a:lnTo>
                      <a:pt x="293" y="222"/>
                    </a:lnTo>
                    <a:lnTo>
                      <a:pt x="293" y="213"/>
                    </a:lnTo>
                    <a:close/>
                    <a:moveTo>
                      <a:pt x="293" y="233"/>
                    </a:moveTo>
                    <a:lnTo>
                      <a:pt x="303" y="233"/>
                    </a:lnTo>
                    <a:lnTo>
                      <a:pt x="303" y="243"/>
                    </a:lnTo>
                    <a:lnTo>
                      <a:pt x="293" y="243"/>
                    </a:lnTo>
                    <a:lnTo>
                      <a:pt x="293" y="233"/>
                    </a:lnTo>
                    <a:close/>
                    <a:moveTo>
                      <a:pt x="293" y="253"/>
                    </a:moveTo>
                    <a:lnTo>
                      <a:pt x="303" y="253"/>
                    </a:lnTo>
                    <a:lnTo>
                      <a:pt x="303" y="262"/>
                    </a:lnTo>
                    <a:lnTo>
                      <a:pt x="293" y="262"/>
                    </a:lnTo>
                    <a:lnTo>
                      <a:pt x="293" y="253"/>
                    </a:lnTo>
                    <a:close/>
                    <a:moveTo>
                      <a:pt x="293" y="273"/>
                    </a:moveTo>
                    <a:lnTo>
                      <a:pt x="303" y="273"/>
                    </a:lnTo>
                    <a:lnTo>
                      <a:pt x="303" y="283"/>
                    </a:lnTo>
                    <a:lnTo>
                      <a:pt x="293" y="283"/>
                    </a:lnTo>
                    <a:lnTo>
                      <a:pt x="293" y="273"/>
                    </a:lnTo>
                    <a:close/>
                    <a:moveTo>
                      <a:pt x="293" y="294"/>
                    </a:moveTo>
                    <a:lnTo>
                      <a:pt x="303" y="294"/>
                    </a:lnTo>
                    <a:lnTo>
                      <a:pt x="303" y="303"/>
                    </a:lnTo>
                    <a:lnTo>
                      <a:pt x="293" y="303"/>
                    </a:lnTo>
                    <a:lnTo>
                      <a:pt x="293" y="294"/>
                    </a:lnTo>
                    <a:close/>
                    <a:moveTo>
                      <a:pt x="293" y="314"/>
                    </a:moveTo>
                    <a:lnTo>
                      <a:pt x="303" y="314"/>
                    </a:lnTo>
                    <a:lnTo>
                      <a:pt x="303" y="324"/>
                    </a:lnTo>
                    <a:lnTo>
                      <a:pt x="293" y="324"/>
                    </a:lnTo>
                    <a:lnTo>
                      <a:pt x="293" y="314"/>
                    </a:lnTo>
                    <a:close/>
                    <a:moveTo>
                      <a:pt x="293" y="333"/>
                    </a:moveTo>
                    <a:lnTo>
                      <a:pt x="303" y="333"/>
                    </a:lnTo>
                    <a:lnTo>
                      <a:pt x="303" y="343"/>
                    </a:lnTo>
                    <a:lnTo>
                      <a:pt x="293" y="343"/>
                    </a:lnTo>
                    <a:lnTo>
                      <a:pt x="293" y="333"/>
                    </a:lnTo>
                    <a:close/>
                    <a:moveTo>
                      <a:pt x="293" y="354"/>
                    </a:moveTo>
                    <a:lnTo>
                      <a:pt x="303" y="354"/>
                    </a:lnTo>
                    <a:lnTo>
                      <a:pt x="303" y="364"/>
                    </a:lnTo>
                    <a:lnTo>
                      <a:pt x="293" y="364"/>
                    </a:lnTo>
                    <a:lnTo>
                      <a:pt x="293" y="354"/>
                    </a:lnTo>
                    <a:close/>
                    <a:moveTo>
                      <a:pt x="293" y="375"/>
                    </a:moveTo>
                    <a:lnTo>
                      <a:pt x="303" y="375"/>
                    </a:lnTo>
                    <a:lnTo>
                      <a:pt x="303" y="384"/>
                    </a:lnTo>
                    <a:lnTo>
                      <a:pt x="293" y="384"/>
                    </a:lnTo>
                    <a:lnTo>
                      <a:pt x="293" y="375"/>
                    </a:lnTo>
                    <a:close/>
                    <a:moveTo>
                      <a:pt x="293" y="395"/>
                    </a:moveTo>
                    <a:lnTo>
                      <a:pt x="303" y="395"/>
                    </a:lnTo>
                    <a:lnTo>
                      <a:pt x="303" y="405"/>
                    </a:lnTo>
                    <a:lnTo>
                      <a:pt x="293" y="405"/>
                    </a:lnTo>
                    <a:lnTo>
                      <a:pt x="293" y="395"/>
                    </a:lnTo>
                    <a:close/>
                    <a:moveTo>
                      <a:pt x="293" y="414"/>
                    </a:moveTo>
                    <a:lnTo>
                      <a:pt x="303" y="414"/>
                    </a:lnTo>
                    <a:lnTo>
                      <a:pt x="303" y="424"/>
                    </a:lnTo>
                    <a:lnTo>
                      <a:pt x="293" y="424"/>
                    </a:lnTo>
                    <a:lnTo>
                      <a:pt x="293" y="414"/>
                    </a:lnTo>
                    <a:close/>
                    <a:moveTo>
                      <a:pt x="293" y="435"/>
                    </a:moveTo>
                    <a:lnTo>
                      <a:pt x="303" y="435"/>
                    </a:lnTo>
                    <a:lnTo>
                      <a:pt x="303" y="444"/>
                    </a:lnTo>
                    <a:lnTo>
                      <a:pt x="293" y="444"/>
                    </a:lnTo>
                    <a:lnTo>
                      <a:pt x="293" y="435"/>
                    </a:lnTo>
                    <a:close/>
                    <a:moveTo>
                      <a:pt x="303" y="455"/>
                    </a:moveTo>
                    <a:lnTo>
                      <a:pt x="303" y="465"/>
                    </a:lnTo>
                    <a:lnTo>
                      <a:pt x="293" y="465"/>
                    </a:lnTo>
                    <a:lnTo>
                      <a:pt x="293" y="455"/>
                    </a:lnTo>
                    <a:lnTo>
                      <a:pt x="303" y="455"/>
                    </a:lnTo>
                    <a:close/>
                    <a:moveTo>
                      <a:pt x="274" y="30"/>
                    </a:moveTo>
                    <a:lnTo>
                      <a:pt x="284" y="30"/>
                    </a:lnTo>
                    <a:lnTo>
                      <a:pt x="284" y="40"/>
                    </a:lnTo>
                    <a:lnTo>
                      <a:pt x="274" y="40"/>
                    </a:lnTo>
                    <a:lnTo>
                      <a:pt x="274" y="30"/>
                    </a:lnTo>
                    <a:close/>
                    <a:moveTo>
                      <a:pt x="274" y="51"/>
                    </a:moveTo>
                    <a:lnTo>
                      <a:pt x="284" y="51"/>
                    </a:lnTo>
                    <a:lnTo>
                      <a:pt x="284" y="61"/>
                    </a:lnTo>
                    <a:lnTo>
                      <a:pt x="274" y="61"/>
                    </a:lnTo>
                    <a:lnTo>
                      <a:pt x="274" y="51"/>
                    </a:lnTo>
                    <a:close/>
                    <a:moveTo>
                      <a:pt x="274" y="72"/>
                    </a:moveTo>
                    <a:lnTo>
                      <a:pt x="284" y="72"/>
                    </a:lnTo>
                    <a:lnTo>
                      <a:pt x="284" y="81"/>
                    </a:lnTo>
                    <a:lnTo>
                      <a:pt x="274" y="81"/>
                    </a:lnTo>
                    <a:lnTo>
                      <a:pt x="274" y="72"/>
                    </a:lnTo>
                    <a:close/>
                    <a:moveTo>
                      <a:pt x="274" y="91"/>
                    </a:moveTo>
                    <a:lnTo>
                      <a:pt x="284" y="91"/>
                    </a:lnTo>
                    <a:lnTo>
                      <a:pt x="284" y="100"/>
                    </a:lnTo>
                    <a:lnTo>
                      <a:pt x="274" y="100"/>
                    </a:lnTo>
                    <a:lnTo>
                      <a:pt x="274" y="91"/>
                    </a:lnTo>
                    <a:close/>
                    <a:moveTo>
                      <a:pt x="274" y="111"/>
                    </a:moveTo>
                    <a:lnTo>
                      <a:pt x="284" y="111"/>
                    </a:lnTo>
                    <a:lnTo>
                      <a:pt x="284" y="121"/>
                    </a:lnTo>
                    <a:lnTo>
                      <a:pt x="274" y="121"/>
                    </a:lnTo>
                    <a:lnTo>
                      <a:pt x="274" y="111"/>
                    </a:lnTo>
                    <a:close/>
                    <a:moveTo>
                      <a:pt x="274" y="132"/>
                    </a:moveTo>
                    <a:lnTo>
                      <a:pt x="284" y="132"/>
                    </a:lnTo>
                    <a:lnTo>
                      <a:pt x="284" y="142"/>
                    </a:lnTo>
                    <a:lnTo>
                      <a:pt x="274" y="142"/>
                    </a:lnTo>
                    <a:lnTo>
                      <a:pt x="274" y="132"/>
                    </a:lnTo>
                    <a:close/>
                    <a:moveTo>
                      <a:pt x="274" y="152"/>
                    </a:moveTo>
                    <a:lnTo>
                      <a:pt x="284" y="152"/>
                    </a:lnTo>
                    <a:lnTo>
                      <a:pt x="284" y="162"/>
                    </a:lnTo>
                    <a:lnTo>
                      <a:pt x="274" y="162"/>
                    </a:lnTo>
                    <a:lnTo>
                      <a:pt x="274" y="152"/>
                    </a:lnTo>
                    <a:close/>
                    <a:moveTo>
                      <a:pt x="274" y="172"/>
                    </a:moveTo>
                    <a:lnTo>
                      <a:pt x="284" y="172"/>
                    </a:lnTo>
                    <a:lnTo>
                      <a:pt x="284" y="181"/>
                    </a:lnTo>
                    <a:lnTo>
                      <a:pt x="274" y="181"/>
                    </a:lnTo>
                    <a:lnTo>
                      <a:pt x="274" y="172"/>
                    </a:lnTo>
                    <a:close/>
                    <a:moveTo>
                      <a:pt x="274" y="192"/>
                    </a:moveTo>
                    <a:lnTo>
                      <a:pt x="284" y="192"/>
                    </a:lnTo>
                    <a:lnTo>
                      <a:pt x="284" y="202"/>
                    </a:lnTo>
                    <a:lnTo>
                      <a:pt x="274" y="202"/>
                    </a:lnTo>
                    <a:lnTo>
                      <a:pt x="274" y="192"/>
                    </a:lnTo>
                    <a:close/>
                    <a:moveTo>
                      <a:pt x="274" y="213"/>
                    </a:moveTo>
                    <a:lnTo>
                      <a:pt x="284" y="213"/>
                    </a:lnTo>
                    <a:lnTo>
                      <a:pt x="284" y="222"/>
                    </a:lnTo>
                    <a:lnTo>
                      <a:pt x="274" y="222"/>
                    </a:lnTo>
                    <a:lnTo>
                      <a:pt x="274" y="213"/>
                    </a:lnTo>
                    <a:close/>
                    <a:moveTo>
                      <a:pt x="274" y="233"/>
                    </a:moveTo>
                    <a:lnTo>
                      <a:pt x="284" y="233"/>
                    </a:lnTo>
                    <a:lnTo>
                      <a:pt x="284" y="243"/>
                    </a:lnTo>
                    <a:lnTo>
                      <a:pt x="274" y="243"/>
                    </a:lnTo>
                    <a:lnTo>
                      <a:pt x="274" y="233"/>
                    </a:lnTo>
                    <a:close/>
                    <a:moveTo>
                      <a:pt x="274" y="253"/>
                    </a:moveTo>
                    <a:lnTo>
                      <a:pt x="284" y="253"/>
                    </a:lnTo>
                    <a:lnTo>
                      <a:pt x="284" y="262"/>
                    </a:lnTo>
                    <a:lnTo>
                      <a:pt x="274" y="262"/>
                    </a:lnTo>
                    <a:lnTo>
                      <a:pt x="274" y="253"/>
                    </a:lnTo>
                    <a:close/>
                    <a:moveTo>
                      <a:pt x="274" y="273"/>
                    </a:moveTo>
                    <a:lnTo>
                      <a:pt x="284" y="273"/>
                    </a:lnTo>
                    <a:lnTo>
                      <a:pt x="284" y="283"/>
                    </a:lnTo>
                    <a:lnTo>
                      <a:pt x="274" y="283"/>
                    </a:lnTo>
                    <a:lnTo>
                      <a:pt x="274" y="273"/>
                    </a:lnTo>
                    <a:close/>
                    <a:moveTo>
                      <a:pt x="274" y="294"/>
                    </a:moveTo>
                    <a:lnTo>
                      <a:pt x="284" y="294"/>
                    </a:lnTo>
                    <a:lnTo>
                      <a:pt x="284" y="303"/>
                    </a:lnTo>
                    <a:lnTo>
                      <a:pt x="274" y="303"/>
                    </a:lnTo>
                    <a:lnTo>
                      <a:pt x="274" y="294"/>
                    </a:lnTo>
                    <a:close/>
                    <a:moveTo>
                      <a:pt x="274" y="314"/>
                    </a:moveTo>
                    <a:lnTo>
                      <a:pt x="284" y="314"/>
                    </a:lnTo>
                    <a:lnTo>
                      <a:pt x="284" y="324"/>
                    </a:lnTo>
                    <a:lnTo>
                      <a:pt x="274" y="324"/>
                    </a:lnTo>
                    <a:lnTo>
                      <a:pt x="274" y="314"/>
                    </a:lnTo>
                    <a:close/>
                    <a:moveTo>
                      <a:pt x="274" y="333"/>
                    </a:moveTo>
                    <a:lnTo>
                      <a:pt x="284" y="333"/>
                    </a:lnTo>
                    <a:lnTo>
                      <a:pt x="284" y="343"/>
                    </a:lnTo>
                    <a:lnTo>
                      <a:pt x="274" y="343"/>
                    </a:lnTo>
                    <a:lnTo>
                      <a:pt x="274" y="333"/>
                    </a:lnTo>
                    <a:close/>
                    <a:moveTo>
                      <a:pt x="274" y="354"/>
                    </a:moveTo>
                    <a:lnTo>
                      <a:pt x="284" y="354"/>
                    </a:lnTo>
                    <a:lnTo>
                      <a:pt x="284" y="364"/>
                    </a:lnTo>
                    <a:lnTo>
                      <a:pt x="274" y="364"/>
                    </a:lnTo>
                    <a:lnTo>
                      <a:pt x="274" y="354"/>
                    </a:lnTo>
                    <a:close/>
                    <a:moveTo>
                      <a:pt x="274" y="375"/>
                    </a:moveTo>
                    <a:lnTo>
                      <a:pt x="284" y="375"/>
                    </a:lnTo>
                    <a:lnTo>
                      <a:pt x="284" y="384"/>
                    </a:lnTo>
                    <a:lnTo>
                      <a:pt x="274" y="384"/>
                    </a:lnTo>
                    <a:lnTo>
                      <a:pt x="274" y="375"/>
                    </a:lnTo>
                    <a:close/>
                    <a:moveTo>
                      <a:pt x="274" y="395"/>
                    </a:moveTo>
                    <a:lnTo>
                      <a:pt x="284" y="395"/>
                    </a:lnTo>
                    <a:lnTo>
                      <a:pt x="284" y="405"/>
                    </a:lnTo>
                    <a:lnTo>
                      <a:pt x="274" y="405"/>
                    </a:lnTo>
                    <a:lnTo>
                      <a:pt x="274" y="395"/>
                    </a:lnTo>
                    <a:close/>
                    <a:moveTo>
                      <a:pt x="274" y="414"/>
                    </a:moveTo>
                    <a:lnTo>
                      <a:pt x="284" y="414"/>
                    </a:lnTo>
                    <a:lnTo>
                      <a:pt x="284" y="424"/>
                    </a:lnTo>
                    <a:lnTo>
                      <a:pt x="274" y="424"/>
                    </a:lnTo>
                    <a:lnTo>
                      <a:pt x="274" y="414"/>
                    </a:lnTo>
                    <a:close/>
                    <a:moveTo>
                      <a:pt x="274" y="435"/>
                    </a:moveTo>
                    <a:lnTo>
                      <a:pt x="284" y="435"/>
                    </a:lnTo>
                    <a:lnTo>
                      <a:pt x="284" y="444"/>
                    </a:lnTo>
                    <a:lnTo>
                      <a:pt x="274" y="444"/>
                    </a:lnTo>
                    <a:lnTo>
                      <a:pt x="274" y="435"/>
                    </a:lnTo>
                    <a:close/>
                    <a:moveTo>
                      <a:pt x="284" y="455"/>
                    </a:moveTo>
                    <a:lnTo>
                      <a:pt x="284" y="465"/>
                    </a:lnTo>
                    <a:lnTo>
                      <a:pt x="274" y="465"/>
                    </a:lnTo>
                    <a:lnTo>
                      <a:pt x="274" y="455"/>
                    </a:lnTo>
                    <a:lnTo>
                      <a:pt x="284" y="455"/>
                    </a:lnTo>
                    <a:close/>
                    <a:moveTo>
                      <a:pt x="254" y="30"/>
                    </a:moveTo>
                    <a:lnTo>
                      <a:pt x="263" y="30"/>
                    </a:lnTo>
                    <a:lnTo>
                      <a:pt x="263" y="40"/>
                    </a:lnTo>
                    <a:lnTo>
                      <a:pt x="254" y="40"/>
                    </a:lnTo>
                    <a:lnTo>
                      <a:pt x="254" y="30"/>
                    </a:lnTo>
                    <a:close/>
                    <a:moveTo>
                      <a:pt x="254" y="51"/>
                    </a:moveTo>
                    <a:lnTo>
                      <a:pt x="263" y="51"/>
                    </a:lnTo>
                    <a:lnTo>
                      <a:pt x="263" y="61"/>
                    </a:lnTo>
                    <a:lnTo>
                      <a:pt x="254" y="61"/>
                    </a:lnTo>
                    <a:lnTo>
                      <a:pt x="254" y="51"/>
                    </a:lnTo>
                    <a:close/>
                    <a:moveTo>
                      <a:pt x="254" y="72"/>
                    </a:moveTo>
                    <a:lnTo>
                      <a:pt x="263" y="72"/>
                    </a:lnTo>
                    <a:lnTo>
                      <a:pt x="263" y="81"/>
                    </a:lnTo>
                    <a:lnTo>
                      <a:pt x="254" y="81"/>
                    </a:lnTo>
                    <a:lnTo>
                      <a:pt x="254" y="72"/>
                    </a:lnTo>
                    <a:close/>
                    <a:moveTo>
                      <a:pt x="254" y="91"/>
                    </a:moveTo>
                    <a:lnTo>
                      <a:pt x="263" y="91"/>
                    </a:lnTo>
                    <a:lnTo>
                      <a:pt x="263" y="100"/>
                    </a:lnTo>
                    <a:lnTo>
                      <a:pt x="254" y="100"/>
                    </a:lnTo>
                    <a:lnTo>
                      <a:pt x="254" y="91"/>
                    </a:lnTo>
                    <a:close/>
                    <a:moveTo>
                      <a:pt x="254" y="111"/>
                    </a:moveTo>
                    <a:lnTo>
                      <a:pt x="263" y="111"/>
                    </a:lnTo>
                    <a:lnTo>
                      <a:pt x="263" y="121"/>
                    </a:lnTo>
                    <a:lnTo>
                      <a:pt x="254" y="121"/>
                    </a:lnTo>
                    <a:lnTo>
                      <a:pt x="254" y="111"/>
                    </a:lnTo>
                    <a:close/>
                    <a:moveTo>
                      <a:pt x="254" y="132"/>
                    </a:moveTo>
                    <a:lnTo>
                      <a:pt x="263" y="132"/>
                    </a:lnTo>
                    <a:lnTo>
                      <a:pt x="263" y="142"/>
                    </a:lnTo>
                    <a:lnTo>
                      <a:pt x="254" y="142"/>
                    </a:lnTo>
                    <a:lnTo>
                      <a:pt x="254" y="132"/>
                    </a:lnTo>
                    <a:close/>
                    <a:moveTo>
                      <a:pt x="254" y="152"/>
                    </a:moveTo>
                    <a:lnTo>
                      <a:pt x="263" y="152"/>
                    </a:lnTo>
                    <a:lnTo>
                      <a:pt x="263" y="162"/>
                    </a:lnTo>
                    <a:lnTo>
                      <a:pt x="254" y="162"/>
                    </a:lnTo>
                    <a:lnTo>
                      <a:pt x="254" y="152"/>
                    </a:lnTo>
                    <a:close/>
                    <a:moveTo>
                      <a:pt x="254" y="172"/>
                    </a:moveTo>
                    <a:lnTo>
                      <a:pt x="263" y="172"/>
                    </a:lnTo>
                    <a:lnTo>
                      <a:pt x="263" y="181"/>
                    </a:lnTo>
                    <a:lnTo>
                      <a:pt x="254" y="181"/>
                    </a:lnTo>
                    <a:lnTo>
                      <a:pt x="254" y="172"/>
                    </a:lnTo>
                    <a:close/>
                    <a:moveTo>
                      <a:pt x="254" y="192"/>
                    </a:moveTo>
                    <a:lnTo>
                      <a:pt x="263" y="192"/>
                    </a:lnTo>
                    <a:lnTo>
                      <a:pt x="263" y="202"/>
                    </a:lnTo>
                    <a:lnTo>
                      <a:pt x="254" y="202"/>
                    </a:lnTo>
                    <a:lnTo>
                      <a:pt x="254" y="192"/>
                    </a:lnTo>
                    <a:close/>
                    <a:moveTo>
                      <a:pt x="254" y="213"/>
                    </a:moveTo>
                    <a:lnTo>
                      <a:pt x="263" y="213"/>
                    </a:lnTo>
                    <a:lnTo>
                      <a:pt x="263" y="222"/>
                    </a:lnTo>
                    <a:lnTo>
                      <a:pt x="254" y="222"/>
                    </a:lnTo>
                    <a:lnTo>
                      <a:pt x="254" y="213"/>
                    </a:lnTo>
                    <a:close/>
                    <a:moveTo>
                      <a:pt x="254" y="233"/>
                    </a:moveTo>
                    <a:lnTo>
                      <a:pt x="263" y="233"/>
                    </a:lnTo>
                    <a:lnTo>
                      <a:pt x="263" y="243"/>
                    </a:lnTo>
                    <a:lnTo>
                      <a:pt x="254" y="243"/>
                    </a:lnTo>
                    <a:lnTo>
                      <a:pt x="254" y="233"/>
                    </a:lnTo>
                    <a:close/>
                    <a:moveTo>
                      <a:pt x="254" y="253"/>
                    </a:moveTo>
                    <a:lnTo>
                      <a:pt x="263" y="253"/>
                    </a:lnTo>
                    <a:lnTo>
                      <a:pt x="263" y="262"/>
                    </a:lnTo>
                    <a:lnTo>
                      <a:pt x="254" y="262"/>
                    </a:lnTo>
                    <a:lnTo>
                      <a:pt x="254" y="253"/>
                    </a:lnTo>
                    <a:close/>
                    <a:moveTo>
                      <a:pt x="254" y="273"/>
                    </a:moveTo>
                    <a:lnTo>
                      <a:pt x="263" y="273"/>
                    </a:lnTo>
                    <a:lnTo>
                      <a:pt x="263" y="283"/>
                    </a:lnTo>
                    <a:lnTo>
                      <a:pt x="254" y="283"/>
                    </a:lnTo>
                    <a:lnTo>
                      <a:pt x="254" y="273"/>
                    </a:lnTo>
                    <a:close/>
                    <a:moveTo>
                      <a:pt x="254" y="294"/>
                    </a:moveTo>
                    <a:lnTo>
                      <a:pt x="263" y="294"/>
                    </a:lnTo>
                    <a:lnTo>
                      <a:pt x="263" y="303"/>
                    </a:lnTo>
                    <a:lnTo>
                      <a:pt x="254" y="303"/>
                    </a:lnTo>
                    <a:lnTo>
                      <a:pt x="254" y="294"/>
                    </a:lnTo>
                    <a:close/>
                    <a:moveTo>
                      <a:pt x="254" y="314"/>
                    </a:moveTo>
                    <a:lnTo>
                      <a:pt x="263" y="314"/>
                    </a:lnTo>
                    <a:lnTo>
                      <a:pt x="263" y="324"/>
                    </a:lnTo>
                    <a:lnTo>
                      <a:pt x="254" y="324"/>
                    </a:lnTo>
                    <a:lnTo>
                      <a:pt x="254" y="314"/>
                    </a:lnTo>
                    <a:close/>
                    <a:moveTo>
                      <a:pt x="254" y="333"/>
                    </a:moveTo>
                    <a:lnTo>
                      <a:pt x="263" y="333"/>
                    </a:lnTo>
                    <a:lnTo>
                      <a:pt x="263" y="343"/>
                    </a:lnTo>
                    <a:lnTo>
                      <a:pt x="254" y="343"/>
                    </a:lnTo>
                    <a:lnTo>
                      <a:pt x="254" y="333"/>
                    </a:lnTo>
                    <a:close/>
                    <a:moveTo>
                      <a:pt x="254" y="354"/>
                    </a:moveTo>
                    <a:lnTo>
                      <a:pt x="263" y="354"/>
                    </a:lnTo>
                    <a:lnTo>
                      <a:pt x="263" y="364"/>
                    </a:lnTo>
                    <a:lnTo>
                      <a:pt x="254" y="364"/>
                    </a:lnTo>
                    <a:lnTo>
                      <a:pt x="254" y="354"/>
                    </a:lnTo>
                    <a:close/>
                    <a:moveTo>
                      <a:pt x="254" y="375"/>
                    </a:moveTo>
                    <a:lnTo>
                      <a:pt x="263" y="375"/>
                    </a:lnTo>
                    <a:lnTo>
                      <a:pt x="263" y="384"/>
                    </a:lnTo>
                    <a:lnTo>
                      <a:pt x="254" y="384"/>
                    </a:lnTo>
                    <a:lnTo>
                      <a:pt x="254" y="375"/>
                    </a:lnTo>
                    <a:close/>
                    <a:moveTo>
                      <a:pt x="254" y="395"/>
                    </a:moveTo>
                    <a:lnTo>
                      <a:pt x="263" y="395"/>
                    </a:lnTo>
                    <a:lnTo>
                      <a:pt x="263" y="405"/>
                    </a:lnTo>
                    <a:lnTo>
                      <a:pt x="254" y="405"/>
                    </a:lnTo>
                    <a:lnTo>
                      <a:pt x="254" y="395"/>
                    </a:lnTo>
                    <a:close/>
                    <a:moveTo>
                      <a:pt x="254" y="414"/>
                    </a:moveTo>
                    <a:lnTo>
                      <a:pt x="263" y="414"/>
                    </a:lnTo>
                    <a:lnTo>
                      <a:pt x="263" y="424"/>
                    </a:lnTo>
                    <a:lnTo>
                      <a:pt x="254" y="424"/>
                    </a:lnTo>
                    <a:lnTo>
                      <a:pt x="254" y="414"/>
                    </a:lnTo>
                    <a:close/>
                    <a:moveTo>
                      <a:pt x="254" y="435"/>
                    </a:moveTo>
                    <a:lnTo>
                      <a:pt x="263" y="435"/>
                    </a:lnTo>
                    <a:lnTo>
                      <a:pt x="263" y="444"/>
                    </a:lnTo>
                    <a:lnTo>
                      <a:pt x="254" y="444"/>
                    </a:lnTo>
                    <a:lnTo>
                      <a:pt x="254" y="435"/>
                    </a:lnTo>
                    <a:close/>
                    <a:moveTo>
                      <a:pt x="263" y="455"/>
                    </a:moveTo>
                    <a:lnTo>
                      <a:pt x="263" y="465"/>
                    </a:lnTo>
                    <a:lnTo>
                      <a:pt x="254" y="465"/>
                    </a:lnTo>
                    <a:lnTo>
                      <a:pt x="254" y="455"/>
                    </a:lnTo>
                    <a:lnTo>
                      <a:pt x="263" y="455"/>
                    </a:lnTo>
                    <a:close/>
                    <a:moveTo>
                      <a:pt x="233" y="30"/>
                    </a:moveTo>
                    <a:lnTo>
                      <a:pt x="243" y="30"/>
                    </a:lnTo>
                    <a:lnTo>
                      <a:pt x="243" y="40"/>
                    </a:lnTo>
                    <a:lnTo>
                      <a:pt x="233" y="40"/>
                    </a:lnTo>
                    <a:lnTo>
                      <a:pt x="233" y="30"/>
                    </a:lnTo>
                    <a:close/>
                    <a:moveTo>
                      <a:pt x="233" y="51"/>
                    </a:moveTo>
                    <a:lnTo>
                      <a:pt x="243" y="51"/>
                    </a:lnTo>
                    <a:lnTo>
                      <a:pt x="243" y="61"/>
                    </a:lnTo>
                    <a:lnTo>
                      <a:pt x="233" y="61"/>
                    </a:lnTo>
                    <a:lnTo>
                      <a:pt x="233" y="51"/>
                    </a:lnTo>
                    <a:close/>
                    <a:moveTo>
                      <a:pt x="233" y="72"/>
                    </a:moveTo>
                    <a:lnTo>
                      <a:pt x="243" y="72"/>
                    </a:lnTo>
                    <a:lnTo>
                      <a:pt x="243" y="81"/>
                    </a:lnTo>
                    <a:lnTo>
                      <a:pt x="233" y="81"/>
                    </a:lnTo>
                    <a:lnTo>
                      <a:pt x="233" y="72"/>
                    </a:lnTo>
                    <a:close/>
                    <a:moveTo>
                      <a:pt x="233" y="91"/>
                    </a:moveTo>
                    <a:lnTo>
                      <a:pt x="243" y="91"/>
                    </a:lnTo>
                    <a:lnTo>
                      <a:pt x="243" y="100"/>
                    </a:lnTo>
                    <a:lnTo>
                      <a:pt x="233" y="100"/>
                    </a:lnTo>
                    <a:lnTo>
                      <a:pt x="233" y="91"/>
                    </a:lnTo>
                    <a:close/>
                    <a:moveTo>
                      <a:pt x="233" y="111"/>
                    </a:moveTo>
                    <a:lnTo>
                      <a:pt x="243" y="111"/>
                    </a:lnTo>
                    <a:lnTo>
                      <a:pt x="243" y="121"/>
                    </a:lnTo>
                    <a:lnTo>
                      <a:pt x="233" y="121"/>
                    </a:lnTo>
                    <a:lnTo>
                      <a:pt x="233" y="111"/>
                    </a:lnTo>
                    <a:close/>
                    <a:moveTo>
                      <a:pt x="233" y="132"/>
                    </a:moveTo>
                    <a:lnTo>
                      <a:pt x="243" y="132"/>
                    </a:lnTo>
                    <a:lnTo>
                      <a:pt x="243" y="142"/>
                    </a:lnTo>
                    <a:lnTo>
                      <a:pt x="233" y="142"/>
                    </a:lnTo>
                    <a:lnTo>
                      <a:pt x="233" y="132"/>
                    </a:lnTo>
                    <a:close/>
                    <a:moveTo>
                      <a:pt x="233" y="152"/>
                    </a:moveTo>
                    <a:lnTo>
                      <a:pt x="243" y="152"/>
                    </a:lnTo>
                    <a:lnTo>
                      <a:pt x="243" y="162"/>
                    </a:lnTo>
                    <a:lnTo>
                      <a:pt x="233" y="162"/>
                    </a:lnTo>
                    <a:lnTo>
                      <a:pt x="233" y="152"/>
                    </a:lnTo>
                    <a:close/>
                    <a:moveTo>
                      <a:pt x="233" y="172"/>
                    </a:moveTo>
                    <a:lnTo>
                      <a:pt x="243" y="172"/>
                    </a:lnTo>
                    <a:lnTo>
                      <a:pt x="243" y="181"/>
                    </a:lnTo>
                    <a:lnTo>
                      <a:pt x="233" y="181"/>
                    </a:lnTo>
                    <a:lnTo>
                      <a:pt x="233" y="172"/>
                    </a:lnTo>
                    <a:close/>
                    <a:moveTo>
                      <a:pt x="233" y="192"/>
                    </a:moveTo>
                    <a:lnTo>
                      <a:pt x="243" y="192"/>
                    </a:lnTo>
                    <a:lnTo>
                      <a:pt x="243" y="202"/>
                    </a:lnTo>
                    <a:lnTo>
                      <a:pt x="233" y="202"/>
                    </a:lnTo>
                    <a:lnTo>
                      <a:pt x="233" y="192"/>
                    </a:lnTo>
                    <a:close/>
                    <a:moveTo>
                      <a:pt x="233" y="213"/>
                    </a:moveTo>
                    <a:lnTo>
                      <a:pt x="243" y="213"/>
                    </a:lnTo>
                    <a:lnTo>
                      <a:pt x="243" y="222"/>
                    </a:lnTo>
                    <a:lnTo>
                      <a:pt x="233" y="222"/>
                    </a:lnTo>
                    <a:lnTo>
                      <a:pt x="233" y="213"/>
                    </a:lnTo>
                    <a:close/>
                    <a:moveTo>
                      <a:pt x="233" y="233"/>
                    </a:moveTo>
                    <a:lnTo>
                      <a:pt x="243" y="233"/>
                    </a:lnTo>
                    <a:lnTo>
                      <a:pt x="243" y="243"/>
                    </a:lnTo>
                    <a:lnTo>
                      <a:pt x="233" y="243"/>
                    </a:lnTo>
                    <a:lnTo>
                      <a:pt x="233" y="233"/>
                    </a:lnTo>
                    <a:close/>
                    <a:moveTo>
                      <a:pt x="233" y="253"/>
                    </a:moveTo>
                    <a:lnTo>
                      <a:pt x="243" y="253"/>
                    </a:lnTo>
                    <a:lnTo>
                      <a:pt x="243" y="262"/>
                    </a:lnTo>
                    <a:lnTo>
                      <a:pt x="233" y="262"/>
                    </a:lnTo>
                    <a:lnTo>
                      <a:pt x="233" y="253"/>
                    </a:lnTo>
                    <a:close/>
                    <a:moveTo>
                      <a:pt x="233" y="273"/>
                    </a:moveTo>
                    <a:lnTo>
                      <a:pt x="243" y="273"/>
                    </a:lnTo>
                    <a:lnTo>
                      <a:pt x="243" y="283"/>
                    </a:lnTo>
                    <a:lnTo>
                      <a:pt x="233" y="283"/>
                    </a:lnTo>
                    <a:lnTo>
                      <a:pt x="233" y="273"/>
                    </a:lnTo>
                    <a:close/>
                    <a:moveTo>
                      <a:pt x="233" y="294"/>
                    </a:moveTo>
                    <a:lnTo>
                      <a:pt x="243" y="294"/>
                    </a:lnTo>
                    <a:lnTo>
                      <a:pt x="243" y="303"/>
                    </a:lnTo>
                    <a:lnTo>
                      <a:pt x="233" y="303"/>
                    </a:lnTo>
                    <a:lnTo>
                      <a:pt x="233" y="294"/>
                    </a:lnTo>
                    <a:close/>
                    <a:moveTo>
                      <a:pt x="233" y="314"/>
                    </a:moveTo>
                    <a:lnTo>
                      <a:pt x="243" y="314"/>
                    </a:lnTo>
                    <a:lnTo>
                      <a:pt x="243" y="324"/>
                    </a:lnTo>
                    <a:lnTo>
                      <a:pt x="233" y="324"/>
                    </a:lnTo>
                    <a:lnTo>
                      <a:pt x="233" y="314"/>
                    </a:lnTo>
                    <a:close/>
                    <a:moveTo>
                      <a:pt x="233" y="333"/>
                    </a:moveTo>
                    <a:lnTo>
                      <a:pt x="243" y="333"/>
                    </a:lnTo>
                    <a:lnTo>
                      <a:pt x="243" y="343"/>
                    </a:lnTo>
                    <a:lnTo>
                      <a:pt x="233" y="343"/>
                    </a:lnTo>
                    <a:lnTo>
                      <a:pt x="233" y="333"/>
                    </a:lnTo>
                    <a:close/>
                    <a:moveTo>
                      <a:pt x="233" y="354"/>
                    </a:moveTo>
                    <a:lnTo>
                      <a:pt x="243" y="354"/>
                    </a:lnTo>
                    <a:lnTo>
                      <a:pt x="243" y="364"/>
                    </a:lnTo>
                    <a:lnTo>
                      <a:pt x="233" y="364"/>
                    </a:lnTo>
                    <a:lnTo>
                      <a:pt x="233" y="354"/>
                    </a:lnTo>
                    <a:close/>
                    <a:moveTo>
                      <a:pt x="233" y="375"/>
                    </a:moveTo>
                    <a:lnTo>
                      <a:pt x="243" y="375"/>
                    </a:lnTo>
                    <a:lnTo>
                      <a:pt x="243" y="384"/>
                    </a:lnTo>
                    <a:lnTo>
                      <a:pt x="233" y="384"/>
                    </a:lnTo>
                    <a:lnTo>
                      <a:pt x="233" y="375"/>
                    </a:lnTo>
                    <a:close/>
                    <a:moveTo>
                      <a:pt x="233" y="395"/>
                    </a:moveTo>
                    <a:lnTo>
                      <a:pt x="243" y="395"/>
                    </a:lnTo>
                    <a:lnTo>
                      <a:pt x="243" y="405"/>
                    </a:lnTo>
                    <a:lnTo>
                      <a:pt x="233" y="405"/>
                    </a:lnTo>
                    <a:lnTo>
                      <a:pt x="233" y="395"/>
                    </a:lnTo>
                    <a:close/>
                    <a:moveTo>
                      <a:pt x="233" y="414"/>
                    </a:moveTo>
                    <a:lnTo>
                      <a:pt x="243" y="414"/>
                    </a:lnTo>
                    <a:lnTo>
                      <a:pt x="243" y="424"/>
                    </a:lnTo>
                    <a:lnTo>
                      <a:pt x="233" y="424"/>
                    </a:lnTo>
                    <a:lnTo>
                      <a:pt x="233" y="414"/>
                    </a:lnTo>
                    <a:close/>
                    <a:moveTo>
                      <a:pt x="233" y="435"/>
                    </a:moveTo>
                    <a:lnTo>
                      <a:pt x="243" y="435"/>
                    </a:lnTo>
                    <a:lnTo>
                      <a:pt x="243" y="444"/>
                    </a:lnTo>
                    <a:lnTo>
                      <a:pt x="233" y="444"/>
                    </a:lnTo>
                    <a:lnTo>
                      <a:pt x="233" y="435"/>
                    </a:lnTo>
                    <a:close/>
                    <a:moveTo>
                      <a:pt x="243" y="455"/>
                    </a:moveTo>
                    <a:lnTo>
                      <a:pt x="243" y="465"/>
                    </a:lnTo>
                    <a:lnTo>
                      <a:pt x="233" y="465"/>
                    </a:lnTo>
                    <a:lnTo>
                      <a:pt x="233" y="455"/>
                    </a:lnTo>
                    <a:lnTo>
                      <a:pt x="243" y="455"/>
                    </a:lnTo>
                    <a:close/>
                    <a:moveTo>
                      <a:pt x="213" y="30"/>
                    </a:moveTo>
                    <a:lnTo>
                      <a:pt x="222" y="30"/>
                    </a:lnTo>
                    <a:lnTo>
                      <a:pt x="222" y="40"/>
                    </a:lnTo>
                    <a:lnTo>
                      <a:pt x="213" y="40"/>
                    </a:lnTo>
                    <a:lnTo>
                      <a:pt x="213" y="30"/>
                    </a:lnTo>
                    <a:close/>
                    <a:moveTo>
                      <a:pt x="213" y="51"/>
                    </a:moveTo>
                    <a:lnTo>
                      <a:pt x="222" y="51"/>
                    </a:lnTo>
                    <a:lnTo>
                      <a:pt x="222" y="61"/>
                    </a:lnTo>
                    <a:lnTo>
                      <a:pt x="213" y="61"/>
                    </a:lnTo>
                    <a:lnTo>
                      <a:pt x="213" y="51"/>
                    </a:lnTo>
                    <a:close/>
                    <a:moveTo>
                      <a:pt x="213" y="72"/>
                    </a:moveTo>
                    <a:lnTo>
                      <a:pt x="222" y="72"/>
                    </a:lnTo>
                    <a:lnTo>
                      <a:pt x="222" y="81"/>
                    </a:lnTo>
                    <a:lnTo>
                      <a:pt x="213" y="81"/>
                    </a:lnTo>
                    <a:lnTo>
                      <a:pt x="213" y="72"/>
                    </a:lnTo>
                    <a:close/>
                    <a:moveTo>
                      <a:pt x="213" y="91"/>
                    </a:moveTo>
                    <a:lnTo>
                      <a:pt x="222" y="91"/>
                    </a:lnTo>
                    <a:lnTo>
                      <a:pt x="222" y="100"/>
                    </a:lnTo>
                    <a:lnTo>
                      <a:pt x="213" y="100"/>
                    </a:lnTo>
                    <a:lnTo>
                      <a:pt x="213" y="91"/>
                    </a:lnTo>
                    <a:close/>
                    <a:moveTo>
                      <a:pt x="213" y="111"/>
                    </a:moveTo>
                    <a:lnTo>
                      <a:pt x="222" y="111"/>
                    </a:lnTo>
                    <a:lnTo>
                      <a:pt x="222" y="121"/>
                    </a:lnTo>
                    <a:lnTo>
                      <a:pt x="213" y="121"/>
                    </a:lnTo>
                    <a:lnTo>
                      <a:pt x="213" y="111"/>
                    </a:lnTo>
                    <a:close/>
                    <a:moveTo>
                      <a:pt x="213" y="132"/>
                    </a:moveTo>
                    <a:lnTo>
                      <a:pt x="222" y="132"/>
                    </a:lnTo>
                    <a:lnTo>
                      <a:pt x="222" y="142"/>
                    </a:lnTo>
                    <a:lnTo>
                      <a:pt x="213" y="142"/>
                    </a:lnTo>
                    <a:lnTo>
                      <a:pt x="213" y="132"/>
                    </a:lnTo>
                    <a:close/>
                    <a:moveTo>
                      <a:pt x="213" y="152"/>
                    </a:moveTo>
                    <a:lnTo>
                      <a:pt x="222" y="152"/>
                    </a:lnTo>
                    <a:lnTo>
                      <a:pt x="222" y="162"/>
                    </a:lnTo>
                    <a:lnTo>
                      <a:pt x="213" y="162"/>
                    </a:lnTo>
                    <a:lnTo>
                      <a:pt x="213" y="152"/>
                    </a:lnTo>
                    <a:close/>
                    <a:moveTo>
                      <a:pt x="213" y="172"/>
                    </a:moveTo>
                    <a:lnTo>
                      <a:pt x="222" y="172"/>
                    </a:lnTo>
                    <a:lnTo>
                      <a:pt x="222" y="181"/>
                    </a:lnTo>
                    <a:lnTo>
                      <a:pt x="213" y="181"/>
                    </a:lnTo>
                    <a:lnTo>
                      <a:pt x="213" y="172"/>
                    </a:lnTo>
                    <a:close/>
                    <a:moveTo>
                      <a:pt x="213" y="192"/>
                    </a:moveTo>
                    <a:lnTo>
                      <a:pt x="222" y="192"/>
                    </a:lnTo>
                    <a:lnTo>
                      <a:pt x="222" y="202"/>
                    </a:lnTo>
                    <a:lnTo>
                      <a:pt x="213" y="202"/>
                    </a:lnTo>
                    <a:lnTo>
                      <a:pt x="213" y="192"/>
                    </a:lnTo>
                    <a:close/>
                    <a:moveTo>
                      <a:pt x="213" y="213"/>
                    </a:moveTo>
                    <a:lnTo>
                      <a:pt x="222" y="213"/>
                    </a:lnTo>
                    <a:lnTo>
                      <a:pt x="222" y="222"/>
                    </a:lnTo>
                    <a:lnTo>
                      <a:pt x="213" y="222"/>
                    </a:lnTo>
                    <a:lnTo>
                      <a:pt x="213" y="213"/>
                    </a:lnTo>
                    <a:close/>
                    <a:moveTo>
                      <a:pt x="213" y="233"/>
                    </a:moveTo>
                    <a:lnTo>
                      <a:pt x="222" y="233"/>
                    </a:lnTo>
                    <a:lnTo>
                      <a:pt x="222" y="243"/>
                    </a:lnTo>
                    <a:lnTo>
                      <a:pt x="213" y="243"/>
                    </a:lnTo>
                    <a:lnTo>
                      <a:pt x="213" y="233"/>
                    </a:lnTo>
                    <a:close/>
                    <a:moveTo>
                      <a:pt x="213" y="253"/>
                    </a:moveTo>
                    <a:lnTo>
                      <a:pt x="222" y="253"/>
                    </a:lnTo>
                    <a:lnTo>
                      <a:pt x="222" y="262"/>
                    </a:lnTo>
                    <a:lnTo>
                      <a:pt x="213" y="262"/>
                    </a:lnTo>
                    <a:lnTo>
                      <a:pt x="213" y="253"/>
                    </a:lnTo>
                    <a:close/>
                    <a:moveTo>
                      <a:pt x="213" y="273"/>
                    </a:moveTo>
                    <a:lnTo>
                      <a:pt x="222" y="273"/>
                    </a:lnTo>
                    <a:lnTo>
                      <a:pt x="222" y="283"/>
                    </a:lnTo>
                    <a:lnTo>
                      <a:pt x="213" y="283"/>
                    </a:lnTo>
                    <a:lnTo>
                      <a:pt x="213" y="273"/>
                    </a:lnTo>
                    <a:close/>
                    <a:moveTo>
                      <a:pt x="213" y="294"/>
                    </a:moveTo>
                    <a:lnTo>
                      <a:pt x="222" y="294"/>
                    </a:lnTo>
                    <a:lnTo>
                      <a:pt x="222" y="303"/>
                    </a:lnTo>
                    <a:lnTo>
                      <a:pt x="213" y="303"/>
                    </a:lnTo>
                    <a:lnTo>
                      <a:pt x="213" y="294"/>
                    </a:lnTo>
                    <a:close/>
                    <a:moveTo>
                      <a:pt x="213" y="314"/>
                    </a:moveTo>
                    <a:lnTo>
                      <a:pt x="222" y="314"/>
                    </a:lnTo>
                    <a:lnTo>
                      <a:pt x="222" y="324"/>
                    </a:lnTo>
                    <a:lnTo>
                      <a:pt x="213" y="324"/>
                    </a:lnTo>
                    <a:lnTo>
                      <a:pt x="213" y="314"/>
                    </a:lnTo>
                    <a:close/>
                    <a:moveTo>
                      <a:pt x="213" y="333"/>
                    </a:moveTo>
                    <a:lnTo>
                      <a:pt x="222" y="333"/>
                    </a:lnTo>
                    <a:lnTo>
                      <a:pt x="222" y="343"/>
                    </a:lnTo>
                    <a:lnTo>
                      <a:pt x="213" y="343"/>
                    </a:lnTo>
                    <a:lnTo>
                      <a:pt x="213" y="333"/>
                    </a:lnTo>
                    <a:close/>
                    <a:moveTo>
                      <a:pt x="213" y="354"/>
                    </a:moveTo>
                    <a:lnTo>
                      <a:pt x="222" y="354"/>
                    </a:lnTo>
                    <a:lnTo>
                      <a:pt x="222" y="364"/>
                    </a:lnTo>
                    <a:lnTo>
                      <a:pt x="213" y="364"/>
                    </a:lnTo>
                    <a:lnTo>
                      <a:pt x="213" y="354"/>
                    </a:lnTo>
                    <a:close/>
                    <a:moveTo>
                      <a:pt x="213" y="375"/>
                    </a:moveTo>
                    <a:lnTo>
                      <a:pt x="222" y="375"/>
                    </a:lnTo>
                    <a:lnTo>
                      <a:pt x="222" y="384"/>
                    </a:lnTo>
                    <a:lnTo>
                      <a:pt x="213" y="384"/>
                    </a:lnTo>
                    <a:lnTo>
                      <a:pt x="213" y="375"/>
                    </a:lnTo>
                    <a:close/>
                    <a:moveTo>
                      <a:pt x="213" y="395"/>
                    </a:moveTo>
                    <a:lnTo>
                      <a:pt x="222" y="395"/>
                    </a:lnTo>
                    <a:lnTo>
                      <a:pt x="222" y="405"/>
                    </a:lnTo>
                    <a:lnTo>
                      <a:pt x="213" y="405"/>
                    </a:lnTo>
                    <a:lnTo>
                      <a:pt x="213" y="395"/>
                    </a:lnTo>
                    <a:close/>
                    <a:moveTo>
                      <a:pt x="213" y="414"/>
                    </a:moveTo>
                    <a:lnTo>
                      <a:pt x="222" y="414"/>
                    </a:lnTo>
                    <a:lnTo>
                      <a:pt x="222" y="424"/>
                    </a:lnTo>
                    <a:lnTo>
                      <a:pt x="213" y="424"/>
                    </a:lnTo>
                    <a:lnTo>
                      <a:pt x="213" y="414"/>
                    </a:lnTo>
                    <a:close/>
                    <a:moveTo>
                      <a:pt x="213" y="435"/>
                    </a:moveTo>
                    <a:lnTo>
                      <a:pt x="222" y="435"/>
                    </a:lnTo>
                    <a:lnTo>
                      <a:pt x="222" y="444"/>
                    </a:lnTo>
                    <a:lnTo>
                      <a:pt x="213" y="444"/>
                    </a:lnTo>
                    <a:lnTo>
                      <a:pt x="213" y="435"/>
                    </a:lnTo>
                    <a:close/>
                    <a:moveTo>
                      <a:pt x="222" y="455"/>
                    </a:moveTo>
                    <a:lnTo>
                      <a:pt x="222" y="465"/>
                    </a:lnTo>
                    <a:lnTo>
                      <a:pt x="213" y="465"/>
                    </a:lnTo>
                    <a:lnTo>
                      <a:pt x="213" y="455"/>
                    </a:lnTo>
                    <a:lnTo>
                      <a:pt x="222" y="455"/>
                    </a:lnTo>
                    <a:close/>
                    <a:moveTo>
                      <a:pt x="193" y="30"/>
                    </a:moveTo>
                    <a:lnTo>
                      <a:pt x="203" y="30"/>
                    </a:lnTo>
                    <a:lnTo>
                      <a:pt x="203" y="40"/>
                    </a:lnTo>
                    <a:lnTo>
                      <a:pt x="193" y="40"/>
                    </a:lnTo>
                    <a:lnTo>
                      <a:pt x="193" y="30"/>
                    </a:lnTo>
                    <a:close/>
                    <a:moveTo>
                      <a:pt x="193" y="51"/>
                    </a:moveTo>
                    <a:lnTo>
                      <a:pt x="203" y="51"/>
                    </a:lnTo>
                    <a:lnTo>
                      <a:pt x="203" y="61"/>
                    </a:lnTo>
                    <a:lnTo>
                      <a:pt x="193" y="61"/>
                    </a:lnTo>
                    <a:lnTo>
                      <a:pt x="193" y="51"/>
                    </a:lnTo>
                    <a:close/>
                    <a:moveTo>
                      <a:pt x="193" y="72"/>
                    </a:moveTo>
                    <a:lnTo>
                      <a:pt x="203" y="72"/>
                    </a:lnTo>
                    <a:lnTo>
                      <a:pt x="203" y="81"/>
                    </a:lnTo>
                    <a:lnTo>
                      <a:pt x="193" y="81"/>
                    </a:lnTo>
                    <a:lnTo>
                      <a:pt x="193" y="72"/>
                    </a:lnTo>
                    <a:close/>
                    <a:moveTo>
                      <a:pt x="193" y="91"/>
                    </a:moveTo>
                    <a:lnTo>
                      <a:pt x="203" y="91"/>
                    </a:lnTo>
                    <a:lnTo>
                      <a:pt x="203" y="100"/>
                    </a:lnTo>
                    <a:lnTo>
                      <a:pt x="193" y="100"/>
                    </a:lnTo>
                    <a:lnTo>
                      <a:pt x="193" y="91"/>
                    </a:lnTo>
                    <a:close/>
                    <a:moveTo>
                      <a:pt x="193" y="111"/>
                    </a:moveTo>
                    <a:lnTo>
                      <a:pt x="203" y="111"/>
                    </a:lnTo>
                    <a:lnTo>
                      <a:pt x="203" y="121"/>
                    </a:lnTo>
                    <a:lnTo>
                      <a:pt x="193" y="121"/>
                    </a:lnTo>
                    <a:lnTo>
                      <a:pt x="193" y="111"/>
                    </a:lnTo>
                    <a:close/>
                    <a:moveTo>
                      <a:pt x="193" y="132"/>
                    </a:moveTo>
                    <a:lnTo>
                      <a:pt x="203" y="132"/>
                    </a:lnTo>
                    <a:lnTo>
                      <a:pt x="203" y="142"/>
                    </a:lnTo>
                    <a:lnTo>
                      <a:pt x="193" y="142"/>
                    </a:lnTo>
                    <a:lnTo>
                      <a:pt x="193" y="132"/>
                    </a:lnTo>
                    <a:close/>
                    <a:moveTo>
                      <a:pt x="193" y="152"/>
                    </a:moveTo>
                    <a:lnTo>
                      <a:pt x="203" y="152"/>
                    </a:lnTo>
                    <a:lnTo>
                      <a:pt x="203" y="162"/>
                    </a:lnTo>
                    <a:lnTo>
                      <a:pt x="193" y="162"/>
                    </a:lnTo>
                    <a:lnTo>
                      <a:pt x="193" y="152"/>
                    </a:lnTo>
                    <a:close/>
                    <a:moveTo>
                      <a:pt x="193" y="172"/>
                    </a:moveTo>
                    <a:lnTo>
                      <a:pt x="203" y="172"/>
                    </a:lnTo>
                    <a:lnTo>
                      <a:pt x="203" y="181"/>
                    </a:lnTo>
                    <a:lnTo>
                      <a:pt x="193" y="181"/>
                    </a:lnTo>
                    <a:lnTo>
                      <a:pt x="193" y="172"/>
                    </a:lnTo>
                    <a:close/>
                    <a:moveTo>
                      <a:pt x="193" y="192"/>
                    </a:moveTo>
                    <a:lnTo>
                      <a:pt x="203" y="192"/>
                    </a:lnTo>
                    <a:lnTo>
                      <a:pt x="203" y="202"/>
                    </a:lnTo>
                    <a:lnTo>
                      <a:pt x="193" y="202"/>
                    </a:lnTo>
                    <a:lnTo>
                      <a:pt x="193" y="192"/>
                    </a:lnTo>
                    <a:close/>
                    <a:moveTo>
                      <a:pt x="193" y="213"/>
                    </a:moveTo>
                    <a:lnTo>
                      <a:pt x="203" y="213"/>
                    </a:lnTo>
                    <a:lnTo>
                      <a:pt x="203" y="222"/>
                    </a:lnTo>
                    <a:lnTo>
                      <a:pt x="193" y="222"/>
                    </a:lnTo>
                    <a:lnTo>
                      <a:pt x="193" y="213"/>
                    </a:lnTo>
                    <a:close/>
                    <a:moveTo>
                      <a:pt x="193" y="233"/>
                    </a:moveTo>
                    <a:lnTo>
                      <a:pt x="203" y="233"/>
                    </a:lnTo>
                    <a:lnTo>
                      <a:pt x="203" y="243"/>
                    </a:lnTo>
                    <a:lnTo>
                      <a:pt x="193" y="243"/>
                    </a:lnTo>
                    <a:lnTo>
                      <a:pt x="193" y="233"/>
                    </a:lnTo>
                    <a:close/>
                    <a:moveTo>
                      <a:pt x="193" y="253"/>
                    </a:moveTo>
                    <a:lnTo>
                      <a:pt x="203" y="253"/>
                    </a:lnTo>
                    <a:lnTo>
                      <a:pt x="203" y="262"/>
                    </a:lnTo>
                    <a:lnTo>
                      <a:pt x="193" y="262"/>
                    </a:lnTo>
                    <a:lnTo>
                      <a:pt x="193" y="253"/>
                    </a:lnTo>
                    <a:close/>
                    <a:moveTo>
                      <a:pt x="193" y="273"/>
                    </a:moveTo>
                    <a:lnTo>
                      <a:pt x="203" y="273"/>
                    </a:lnTo>
                    <a:lnTo>
                      <a:pt x="203" y="283"/>
                    </a:lnTo>
                    <a:lnTo>
                      <a:pt x="193" y="283"/>
                    </a:lnTo>
                    <a:lnTo>
                      <a:pt x="193" y="273"/>
                    </a:lnTo>
                    <a:close/>
                    <a:moveTo>
                      <a:pt x="193" y="294"/>
                    </a:moveTo>
                    <a:lnTo>
                      <a:pt x="203" y="294"/>
                    </a:lnTo>
                    <a:lnTo>
                      <a:pt x="203" y="303"/>
                    </a:lnTo>
                    <a:lnTo>
                      <a:pt x="193" y="303"/>
                    </a:lnTo>
                    <a:lnTo>
                      <a:pt x="193" y="294"/>
                    </a:lnTo>
                    <a:close/>
                    <a:moveTo>
                      <a:pt x="193" y="314"/>
                    </a:moveTo>
                    <a:lnTo>
                      <a:pt x="203" y="314"/>
                    </a:lnTo>
                    <a:lnTo>
                      <a:pt x="203" y="324"/>
                    </a:lnTo>
                    <a:lnTo>
                      <a:pt x="193" y="324"/>
                    </a:lnTo>
                    <a:lnTo>
                      <a:pt x="193" y="314"/>
                    </a:lnTo>
                    <a:close/>
                    <a:moveTo>
                      <a:pt x="193" y="333"/>
                    </a:moveTo>
                    <a:lnTo>
                      <a:pt x="203" y="333"/>
                    </a:lnTo>
                    <a:lnTo>
                      <a:pt x="203" y="343"/>
                    </a:lnTo>
                    <a:lnTo>
                      <a:pt x="193" y="343"/>
                    </a:lnTo>
                    <a:lnTo>
                      <a:pt x="193" y="333"/>
                    </a:lnTo>
                    <a:close/>
                    <a:moveTo>
                      <a:pt x="193" y="354"/>
                    </a:moveTo>
                    <a:lnTo>
                      <a:pt x="203" y="354"/>
                    </a:lnTo>
                    <a:lnTo>
                      <a:pt x="203" y="364"/>
                    </a:lnTo>
                    <a:lnTo>
                      <a:pt x="193" y="364"/>
                    </a:lnTo>
                    <a:lnTo>
                      <a:pt x="193" y="354"/>
                    </a:lnTo>
                    <a:close/>
                    <a:moveTo>
                      <a:pt x="193" y="375"/>
                    </a:moveTo>
                    <a:lnTo>
                      <a:pt x="203" y="375"/>
                    </a:lnTo>
                    <a:lnTo>
                      <a:pt x="203" y="384"/>
                    </a:lnTo>
                    <a:lnTo>
                      <a:pt x="193" y="384"/>
                    </a:lnTo>
                    <a:lnTo>
                      <a:pt x="193" y="375"/>
                    </a:lnTo>
                    <a:close/>
                    <a:moveTo>
                      <a:pt x="193" y="395"/>
                    </a:moveTo>
                    <a:lnTo>
                      <a:pt x="203" y="395"/>
                    </a:lnTo>
                    <a:lnTo>
                      <a:pt x="203" y="405"/>
                    </a:lnTo>
                    <a:lnTo>
                      <a:pt x="193" y="405"/>
                    </a:lnTo>
                    <a:lnTo>
                      <a:pt x="193" y="395"/>
                    </a:lnTo>
                    <a:close/>
                    <a:moveTo>
                      <a:pt x="193" y="414"/>
                    </a:moveTo>
                    <a:lnTo>
                      <a:pt x="203" y="414"/>
                    </a:lnTo>
                    <a:lnTo>
                      <a:pt x="203" y="424"/>
                    </a:lnTo>
                    <a:lnTo>
                      <a:pt x="193" y="424"/>
                    </a:lnTo>
                    <a:lnTo>
                      <a:pt x="193" y="414"/>
                    </a:lnTo>
                    <a:close/>
                    <a:moveTo>
                      <a:pt x="193" y="435"/>
                    </a:moveTo>
                    <a:lnTo>
                      <a:pt x="203" y="435"/>
                    </a:lnTo>
                    <a:lnTo>
                      <a:pt x="203" y="444"/>
                    </a:lnTo>
                    <a:lnTo>
                      <a:pt x="193" y="444"/>
                    </a:lnTo>
                    <a:lnTo>
                      <a:pt x="193" y="435"/>
                    </a:lnTo>
                    <a:close/>
                    <a:moveTo>
                      <a:pt x="203" y="455"/>
                    </a:moveTo>
                    <a:lnTo>
                      <a:pt x="203" y="465"/>
                    </a:lnTo>
                    <a:lnTo>
                      <a:pt x="193" y="465"/>
                    </a:lnTo>
                    <a:lnTo>
                      <a:pt x="193" y="455"/>
                    </a:lnTo>
                    <a:lnTo>
                      <a:pt x="203" y="455"/>
                    </a:lnTo>
                    <a:close/>
                    <a:moveTo>
                      <a:pt x="173" y="30"/>
                    </a:moveTo>
                    <a:lnTo>
                      <a:pt x="182" y="30"/>
                    </a:lnTo>
                    <a:lnTo>
                      <a:pt x="182" y="40"/>
                    </a:lnTo>
                    <a:lnTo>
                      <a:pt x="173" y="40"/>
                    </a:lnTo>
                    <a:lnTo>
                      <a:pt x="173" y="30"/>
                    </a:lnTo>
                    <a:close/>
                    <a:moveTo>
                      <a:pt x="173" y="51"/>
                    </a:moveTo>
                    <a:lnTo>
                      <a:pt x="182" y="51"/>
                    </a:lnTo>
                    <a:lnTo>
                      <a:pt x="182" y="61"/>
                    </a:lnTo>
                    <a:lnTo>
                      <a:pt x="173" y="61"/>
                    </a:lnTo>
                    <a:lnTo>
                      <a:pt x="173" y="51"/>
                    </a:lnTo>
                    <a:close/>
                    <a:moveTo>
                      <a:pt x="173" y="72"/>
                    </a:moveTo>
                    <a:lnTo>
                      <a:pt x="182" y="72"/>
                    </a:lnTo>
                    <a:lnTo>
                      <a:pt x="182" y="81"/>
                    </a:lnTo>
                    <a:lnTo>
                      <a:pt x="173" y="81"/>
                    </a:lnTo>
                    <a:lnTo>
                      <a:pt x="173" y="72"/>
                    </a:lnTo>
                    <a:close/>
                    <a:moveTo>
                      <a:pt x="173" y="91"/>
                    </a:moveTo>
                    <a:lnTo>
                      <a:pt x="182" y="91"/>
                    </a:lnTo>
                    <a:lnTo>
                      <a:pt x="182" y="100"/>
                    </a:lnTo>
                    <a:lnTo>
                      <a:pt x="173" y="100"/>
                    </a:lnTo>
                    <a:lnTo>
                      <a:pt x="173" y="91"/>
                    </a:lnTo>
                    <a:close/>
                    <a:moveTo>
                      <a:pt x="173" y="111"/>
                    </a:moveTo>
                    <a:lnTo>
                      <a:pt x="182" y="111"/>
                    </a:lnTo>
                    <a:lnTo>
                      <a:pt x="182" y="121"/>
                    </a:lnTo>
                    <a:lnTo>
                      <a:pt x="173" y="121"/>
                    </a:lnTo>
                    <a:lnTo>
                      <a:pt x="173" y="111"/>
                    </a:lnTo>
                    <a:close/>
                    <a:moveTo>
                      <a:pt x="173" y="132"/>
                    </a:moveTo>
                    <a:lnTo>
                      <a:pt x="182" y="132"/>
                    </a:lnTo>
                    <a:lnTo>
                      <a:pt x="182" y="142"/>
                    </a:lnTo>
                    <a:lnTo>
                      <a:pt x="173" y="142"/>
                    </a:lnTo>
                    <a:lnTo>
                      <a:pt x="173" y="132"/>
                    </a:lnTo>
                    <a:close/>
                    <a:moveTo>
                      <a:pt x="173" y="152"/>
                    </a:moveTo>
                    <a:lnTo>
                      <a:pt x="182" y="152"/>
                    </a:lnTo>
                    <a:lnTo>
                      <a:pt x="182" y="162"/>
                    </a:lnTo>
                    <a:lnTo>
                      <a:pt x="173" y="162"/>
                    </a:lnTo>
                    <a:lnTo>
                      <a:pt x="173" y="152"/>
                    </a:lnTo>
                    <a:close/>
                    <a:moveTo>
                      <a:pt x="173" y="172"/>
                    </a:moveTo>
                    <a:lnTo>
                      <a:pt x="182" y="172"/>
                    </a:lnTo>
                    <a:lnTo>
                      <a:pt x="182" y="181"/>
                    </a:lnTo>
                    <a:lnTo>
                      <a:pt x="173" y="181"/>
                    </a:lnTo>
                    <a:lnTo>
                      <a:pt x="173" y="172"/>
                    </a:lnTo>
                    <a:close/>
                    <a:moveTo>
                      <a:pt x="173" y="192"/>
                    </a:moveTo>
                    <a:lnTo>
                      <a:pt x="182" y="192"/>
                    </a:lnTo>
                    <a:lnTo>
                      <a:pt x="182" y="202"/>
                    </a:lnTo>
                    <a:lnTo>
                      <a:pt x="173" y="202"/>
                    </a:lnTo>
                    <a:lnTo>
                      <a:pt x="173" y="192"/>
                    </a:lnTo>
                    <a:close/>
                    <a:moveTo>
                      <a:pt x="173" y="213"/>
                    </a:moveTo>
                    <a:lnTo>
                      <a:pt x="182" y="213"/>
                    </a:lnTo>
                    <a:lnTo>
                      <a:pt x="182" y="222"/>
                    </a:lnTo>
                    <a:lnTo>
                      <a:pt x="173" y="222"/>
                    </a:lnTo>
                    <a:lnTo>
                      <a:pt x="173" y="213"/>
                    </a:lnTo>
                    <a:close/>
                    <a:moveTo>
                      <a:pt x="173" y="233"/>
                    </a:moveTo>
                    <a:lnTo>
                      <a:pt x="182" y="233"/>
                    </a:lnTo>
                    <a:lnTo>
                      <a:pt x="182" y="243"/>
                    </a:lnTo>
                    <a:lnTo>
                      <a:pt x="173" y="243"/>
                    </a:lnTo>
                    <a:lnTo>
                      <a:pt x="173" y="233"/>
                    </a:lnTo>
                    <a:close/>
                    <a:moveTo>
                      <a:pt x="173" y="253"/>
                    </a:moveTo>
                    <a:lnTo>
                      <a:pt x="182" y="253"/>
                    </a:lnTo>
                    <a:lnTo>
                      <a:pt x="182" y="262"/>
                    </a:lnTo>
                    <a:lnTo>
                      <a:pt x="173" y="262"/>
                    </a:lnTo>
                    <a:lnTo>
                      <a:pt x="173" y="253"/>
                    </a:lnTo>
                    <a:close/>
                    <a:moveTo>
                      <a:pt x="173" y="273"/>
                    </a:moveTo>
                    <a:lnTo>
                      <a:pt x="182" y="273"/>
                    </a:lnTo>
                    <a:lnTo>
                      <a:pt x="182" y="283"/>
                    </a:lnTo>
                    <a:lnTo>
                      <a:pt x="173" y="283"/>
                    </a:lnTo>
                    <a:lnTo>
                      <a:pt x="173" y="273"/>
                    </a:lnTo>
                    <a:close/>
                    <a:moveTo>
                      <a:pt x="173" y="294"/>
                    </a:moveTo>
                    <a:lnTo>
                      <a:pt x="182" y="294"/>
                    </a:lnTo>
                    <a:lnTo>
                      <a:pt x="182" y="303"/>
                    </a:lnTo>
                    <a:lnTo>
                      <a:pt x="173" y="303"/>
                    </a:lnTo>
                    <a:lnTo>
                      <a:pt x="173" y="294"/>
                    </a:lnTo>
                    <a:close/>
                    <a:moveTo>
                      <a:pt x="173" y="314"/>
                    </a:moveTo>
                    <a:lnTo>
                      <a:pt x="182" y="314"/>
                    </a:lnTo>
                    <a:lnTo>
                      <a:pt x="182" y="324"/>
                    </a:lnTo>
                    <a:lnTo>
                      <a:pt x="173" y="324"/>
                    </a:lnTo>
                    <a:lnTo>
                      <a:pt x="173" y="314"/>
                    </a:lnTo>
                    <a:close/>
                    <a:moveTo>
                      <a:pt x="173" y="333"/>
                    </a:moveTo>
                    <a:lnTo>
                      <a:pt x="182" y="333"/>
                    </a:lnTo>
                    <a:lnTo>
                      <a:pt x="182" y="343"/>
                    </a:lnTo>
                    <a:lnTo>
                      <a:pt x="173" y="343"/>
                    </a:lnTo>
                    <a:lnTo>
                      <a:pt x="173" y="333"/>
                    </a:lnTo>
                    <a:close/>
                    <a:moveTo>
                      <a:pt x="173" y="354"/>
                    </a:moveTo>
                    <a:lnTo>
                      <a:pt x="182" y="354"/>
                    </a:lnTo>
                    <a:lnTo>
                      <a:pt x="182" y="364"/>
                    </a:lnTo>
                    <a:lnTo>
                      <a:pt x="173" y="364"/>
                    </a:lnTo>
                    <a:lnTo>
                      <a:pt x="173" y="354"/>
                    </a:lnTo>
                    <a:close/>
                    <a:moveTo>
                      <a:pt x="173" y="375"/>
                    </a:moveTo>
                    <a:lnTo>
                      <a:pt x="182" y="375"/>
                    </a:lnTo>
                    <a:lnTo>
                      <a:pt x="182" y="384"/>
                    </a:lnTo>
                    <a:lnTo>
                      <a:pt x="173" y="384"/>
                    </a:lnTo>
                    <a:lnTo>
                      <a:pt x="173" y="375"/>
                    </a:lnTo>
                    <a:close/>
                    <a:moveTo>
                      <a:pt x="173" y="395"/>
                    </a:moveTo>
                    <a:lnTo>
                      <a:pt x="182" y="395"/>
                    </a:lnTo>
                    <a:lnTo>
                      <a:pt x="182" y="405"/>
                    </a:lnTo>
                    <a:lnTo>
                      <a:pt x="173" y="405"/>
                    </a:lnTo>
                    <a:lnTo>
                      <a:pt x="173" y="395"/>
                    </a:lnTo>
                    <a:close/>
                    <a:moveTo>
                      <a:pt x="173" y="414"/>
                    </a:moveTo>
                    <a:lnTo>
                      <a:pt x="182" y="414"/>
                    </a:lnTo>
                    <a:lnTo>
                      <a:pt x="182" y="424"/>
                    </a:lnTo>
                    <a:lnTo>
                      <a:pt x="173" y="424"/>
                    </a:lnTo>
                    <a:lnTo>
                      <a:pt x="173" y="414"/>
                    </a:lnTo>
                    <a:close/>
                    <a:moveTo>
                      <a:pt x="173" y="435"/>
                    </a:moveTo>
                    <a:lnTo>
                      <a:pt x="182" y="435"/>
                    </a:lnTo>
                    <a:lnTo>
                      <a:pt x="182" y="444"/>
                    </a:lnTo>
                    <a:lnTo>
                      <a:pt x="173" y="444"/>
                    </a:lnTo>
                    <a:lnTo>
                      <a:pt x="173" y="435"/>
                    </a:lnTo>
                    <a:close/>
                    <a:moveTo>
                      <a:pt x="182" y="455"/>
                    </a:moveTo>
                    <a:lnTo>
                      <a:pt x="182" y="465"/>
                    </a:lnTo>
                    <a:lnTo>
                      <a:pt x="173" y="465"/>
                    </a:lnTo>
                    <a:lnTo>
                      <a:pt x="173" y="455"/>
                    </a:lnTo>
                    <a:lnTo>
                      <a:pt x="182" y="455"/>
                    </a:lnTo>
                    <a:close/>
                    <a:moveTo>
                      <a:pt x="152" y="30"/>
                    </a:moveTo>
                    <a:lnTo>
                      <a:pt x="162" y="30"/>
                    </a:lnTo>
                    <a:lnTo>
                      <a:pt x="162" y="40"/>
                    </a:lnTo>
                    <a:lnTo>
                      <a:pt x="152" y="40"/>
                    </a:lnTo>
                    <a:lnTo>
                      <a:pt x="152" y="30"/>
                    </a:lnTo>
                    <a:close/>
                    <a:moveTo>
                      <a:pt x="152" y="51"/>
                    </a:moveTo>
                    <a:lnTo>
                      <a:pt x="162" y="51"/>
                    </a:lnTo>
                    <a:lnTo>
                      <a:pt x="162" y="61"/>
                    </a:lnTo>
                    <a:lnTo>
                      <a:pt x="152" y="61"/>
                    </a:lnTo>
                    <a:lnTo>
                      <a:pt x="152" y="51"/>
                    </a:lnTo>
                    <a:close/>
                    <a:moveTo>
                      <a:pt x="152" y="72"/>
                    </a:moveTo>
                    <a:lnTo>
                      <a:pt x="162" y="72"/>
                    </a:lnTo>
                    <a:lnTo>
                      <a:pt x="162" y="81"/>
                    </a:lnTo>
                    <a:lnTo>
                      <a:pt x="152" y="81"/>
                    </a:lnTo>
                    <a:lnTo>
                      <a:pt x="152" y="72"/>
                    </a:lnTo>
                    <a:close/>
                    <a:moveTo>
                      <a:pt x="152" y="91"/>
                    </a:moveTo>
                    <a:lnTo>
                      <a:pt x="162" y="91"/>
                    </a:lnTo>
                    <a:lnTo>
                      <a:pt x="162" y="100"/>
                    </a:lnTo>
                    <a:lnTo>
                      <a:pt x="152" y="100"/>
                    </a:lnTo>
                    <a:lnTo>
                      <a:pt x="152" y="91"/>
                    </a:lnTo>
                    <a:close/>
                    <a:moveTo>
                      <a:pt x="152" y="111"/>
                    </a:moveTo>
                    <a:lnTo>
                      <a:pt x="162" y="111"/>
                    </a:lnTo>
                    <a:lnTo>
                      <a:pt x="162" y="121"/>
                    </a:lnTo>
                    <a:lnTo>
                      <a:pt x="152" y="121"/>
                    </a:lnTo>
                    <a:lnTo>
                      <a:pt x="152" y="111"/>
                    </a:lnTo>
                    <a:close/>
                    <a:moveTo>
                      <a:pt x="152" y="132"/>
                    </a:moveTo>
                    <a:lnTo>
                      <a:pt x="162" y="132"/>
                    </a:lnTo>
                    <a:lnTo>
                      <a:pt x="162" y="142"/>
                    </a:lnTo>
                    <a:lnTo>
                      <a:pt x="152" y="142"/>
                    </a:lnTo>
                    <a:lnTo>
                      <a:pt x="152" y="132"/>
                    </a:lnTo>
                    <a:close/>
                    <a:moveTo>
                      <a:pt x="152" y="152"/>
                    </a:moveTo>
                    <a:lnTo>
                      <a:pt x="162" y="152"/>
                    </a:lnTo>
                    <a:lnTo>
                      <a:pt x="162" y="162"/>
                    </a:lnTo>
                    <a:lnTo>
                      <a:pt x="152" y="162"/>
                    </a:lnTo>
                    <a:lnTo>
                      <a:pt x="152" y="152"/>
                    </a:lnTo>
                    <a:close/>
                    <a:moveTo>
                      <a:pt x="152" y="172"/>
                    </a:moveTo>
                    <a:lnTo>
                      <a:pt x="162" y="172"/>
                    </a:lnTo>
                    <a:lnTo>
                      <a:pt x="162" y="181"/>
                    </a:lnTo>
                    <a:lnTo>
                      <a:pt x="152" y="181"/>
                    </a:lnTo>
                    <a:lnTo>
                      <a:pt x="152" y="172"/>
                    </a:lnTo>
                    <a:close/>
                    <a:moveTo>
                      <a:pt x="152" y="192"/>
                    </a:moveTo>
                    <a:lnTo>
                      <a:pt x="162" y="192"/>
                    </a:lnTo>
                    <a:lnTo>
                      <a:pt x="162" y="202"/>
                    </a:lnTo>
                    <a:lnTo>
                      <a:pt x="152" y="202"/>
                    </a:lnTo>
                    <a:lnTo>
                      <a:pt x="152" y="192"/>
                    </a:lnTo>
                    <a:close/>
                    <a:moveTo>
                      <a:pt x="152" y="213"/>
                    </a:moveTo>
                    <a:lnTo>
                      <a:pt x="162" y="213"/>
                    </a:lnTo>
                    <a:lnTo>
                      <a:pt x="162" y="222"/>
                    </a:lnTo>
                    <a:lnTo>
                      <a:pt x="152" y="222"/>
                    </a:lnTo>
                    <a:lnTo>
                      <a:pt x="152" y="213"/>
                    </a:lnTo>
                    <a:close/>
                    <a:moveTo>
                      <a:pt x="152" y="233"/>
                    </a:moveTo>
                    <a:lnTo>
                      <a:pt x="162" y="233"/>
                    </a:lnTo>
                    <a:lnTo>
                      <a:pt x="162" y="243"/>
                    </a:lnTo>
                    <a:lnTo>
                      <a:pt x="152" y="243"/>
                    </a:lnTo>
                    <a:lnTo>
                      <a:pt x="152" y="233"/>
                    </a:lnTo>
                    <a:close/>
                    <a:moveTo>
                      <a:pt x="152" y="253"/>
                    </a:moveTo>
                    <a:lnTo>
                      <a:pt x="162" y="253"/>
                    </a:lnTo>
                    <a:lnTo>
                      <a:pt x="162" y="262"/>
                    </a:lnTo>
                    <a:lnTo>
                      <a:pt x="152" y="262"/>
                    </a:lnTo>
                    <a:lnTo>
                      <a:pt x="152" y="253"/>
                    </a:lnTo>
                    <a:close/>
                    <a:moveTo>
                      <a:pt x="152" y="273"/>
                    </a:moveTo>
                    <a:lnTo>
                      <a:pt x="162" y="273"/>
                    </a:lnTo>
                    <a:lnTo>
                      <a:pt x="162" y="283"/>
                    </a:lnTo>
                    <a:lnTo>
                      <a:pt x="152" y="283"/>
                    </a:lnTo>
                    <a:lnTo>
                      <a:pt x="152" y="273"/>
                    </a:lnTo>
                    <a:close/>
                    <a:moveTo>
                      <a:pt x="152" y="294"/>
                    </a:moveTo>
                    <a:lnTo>
                      <a:pt x="162" y="294"/>
                    </a:lnTo>
                    <a:lnTo>
                      <a:pt x="162" y="303"/>
                    </a:lnTo>
                    <a:lnTo>
                      <a:pt x="152" y="303"/>
                    </a:lnTo>
                    <a:lnTo>
                      <a:pt x="152" y="294"/>
                    </a:lnTo>
                    <a:close/>
                    <a:moveTo>
                      <a:pt x="152" y="314"/>
                    </a:moveTo>
                    <a:lnTo>
                      <a:pt x="162" y="314"/>
                    </a:lnTo>
                    <a:lnTo>
                      <a:pt x="162" y="324"/>
                    </a:lnTo>
                    <a:lnTo>
                      <a:pt x="152" y="324"/>
                    </a:lnTo>
                    <a:lnTo>
                      <a:pt x="152" y="314"/>
                    </a:lnTo>
                    <a:close/>
                    <a:moveTo>
                      <a:pt x="152" y="333"/>
                    </a:moveTo>
                    <a:lnTo>
                      <a:pt x="162" y="333"/>
                    </a:lnTo>
                    <a:lnTo>
                      <a:pt x="162" y="343"/>
                    </a:lnTo>
                    <a:lnTo>
                      <a:pt x="152" y="343"/>
                    </a:lnTo>
                    <a:lnTo>
                      <a:pt x="152" y="333"/>
                    </a:lnTo>
                    <a:close/>
                    <a:moveTo>
                      <a:pt x="152" y="354"/>
                    </a:moveTo>
                    <a:lnTo>
                      <a:pt x="162" y="354"/>
                    </a:lnTo>
                    <a:lnTo>
                      <a:pt x="162" y="364"/>
                    </a:lnTo>
                    <a:lnTo>
                      <a:pt x="152" y="364"/>
                    </a:lnTo>
                    <a:lnTo>
                      <a:pt x="152" y="354"/>
                    </a:lnTo>
                    <a:close/>
                    <a:moveTo>
                      <a:pt x="152" y="375"/>
                    </a:moveTo>
                    <a:lnTo>
                      <a:pt x="162" y="375"/>
                    </a:lnTo>
                    <a:lnTo>
                      <a:pt x="162" y="384"/>
                    </a:lnTo>
                    <a:lnTo>
                      <a:pt x="152" y="384"/>
                    </a:lnTo>
                    <a:lnTo>
                      <a:pt x="152" y="375"/>
                    </a:lnTo>
                    <a:close/>
                    <a:moveTo>
                      <a:pt x="152" y="395"/>
                    </a:moveTo>
                    <a:lnTo>
                      <a:pt x="162" y="395"/>
                    </a:lnTo>
                    <a:lnTo>
                      <a:pt x="162" y="405"/>
                    </a:lnTo>
                    <a:lnTo>
                      <a:pt x="152" y="405"/>
                    </a:lnTo>
                    <a:lnTo>
                      <a:pt x="152" y="395"/>
                    </a:lnTo>
                    <a:close/>
                    <a:moveTo>
                      <a:pt x="152" y="414"/>
                    </a:moveTo>
                    <a:lnTo>
                      <a:pt x="162" y="414"/>
                    </a:lnTo>
                    <a:lnTo>
                      <a:pt x="162" y="424"/>
                    </a:lnTo>
                    <a:lnTo>
                      <a:pt x="152" y="424"/>
                    </a:lnTo>
                    <a:lnTo>
                      <a:pt x="152" y="414"/>
                    </a:lnTo>
                    <a:close/>
                    <a:moveTo>
                      <a:pt x="152" y="435"/>
                    </a:moveTo>
                    <a:lnTo>
                      <a:pt x="162" y="435"/>
                    </a:lnTo>
                    <a:lnTo>
                      <a:pt x="162" y="444"/>
                    </a:lnTo>
                    <a:lnTo>
                      <a:pt x="152" y="444"/>
                    </a:lnTo>
                    <a:lnTo>
                      <a:pt x="152" y="435"/>
                    </a:lnTo>
                    <a:close/>
                    <a:moveTo>
                      <a:pt x="162" y="455"/>
                    </a:moveTo>
                    <a:lnTo>
                      <a:pt x="162" y="465"/>
                    </a:lnTo>
                    <a:lnTo>
                      <a:pt x="152" y="465"/>
                    </a:lnTo>
                    <a:lnTo>
                      <a:pt x="152" y="455"/>
                    </a:lnTo>
                    <a:lnTo>
                      <a:pt x="162" y="455"/>
                    </a:lnTo>
                    <a:close/>
                    <a:moveTo>
                      <a:pt x="132" y="30"/>
                    </a:moveTo>
                    <a:lnTo>
                      <a:pt x="141" y="30"/>
                    </a:lnTo>
                    <a:lnTo>
                      <a:pt x="141" y="40"/>
                    </a:lnTo>
                    <a:lnTo>
                      <a:pt x="132" y="40"/>
                    </a:lnTo>
                    <a:lnTo>
                      <a:pt x="132" y="30"/>
                    </a:lnTo>
                    <a:close/>
                    <a:moveTo>
                      <a:pt x="132" y="51"/>
                    </a:moveTo>
                    <a:lnTo>
                      <a:pt x="141" y="51"/>
                    </a:lnTo>
                    <a:lnTo>
                      <a:pt x="141" y="61"/>
                    </a:lnTo>
                    <a:lnTo>
                      <a:pt x="132" y="61"/>
                    </a:lnTo>
                    <a:lnTo>
                      <a:pt x="132" y="51"/>
                    </a:lnTo>
                    <a:close/>
                    <a:moveTo>
                      <a:pt x="132" y="72"/>
                    </a:moveTo>
                    <a:lnTo>
                      <a:pt x="141" y="72"/>
                    </a:lnTo>
                    <a:lnTo>
                      <a:pt x="141" y="81"/>
                    </a:lnTo>
                    <a:lnTo>
                      <a:pt x="132" y="81"/>
                    </a:lnTo>
                    <a:lnTo>
                      <a:pt x="132" y="72"/>
                    </a:lnTo>
                    <a:close/>
                    <a:moveTo>
                      <a:pt x="132" y="91"/>
                    </a:moveTo>
                    <a:lnTo>
                      <a:pt x="141" y="91"/>
                    </a:lnTo>
                    <a:lnTo>
                      <a:pt x="141" y="100"/>
                    </a:lnTo>
                    <a:lnTo>
                      <a:pt x="132" y="100"/>
                    </a:lnTo>
                    <a:lnTo>
                      <a:pt x="132" y="91"/>
                    </a:lnTo>
                    <a:close/>
                    <a:moveTo>
                      <a:pt x="132" y="111"/>
                    </a:moveTo>
                    <a:lnTo>
                      <a:pt x="141" y="111"/>
                    </a:lnTo>
                    <a:lnTo>
                      <a:pt x="141" y="121"/>
                    </a:lnTo>
                    <a:lnTo>
                      <a:pt x="132" y="121"/>
                    </a:lnTo>
                    <a:lnTo>
                      <a:pt x="132" y="111"/>
                    </a:lnTo>
                    <a:close/>
                    <a:moveTo>
                      <a:pt x="132" y="132"/>
                    </a:moveTo>
                    <a:lnTo>
                      <a:pt x="141" y="132"/>
                    </a:lnTo>
                    <a:lnTo>
                      <a:pt x="141" y="142"/>
                    </a:lnTo>
                    <a:lnTo>
                      <a:pt x="132" y="142"/>
                    </a:lnTo>
                    <a:lnTo>
                      <a:pt x="132" y="132"/>
                    </a:lnTo>
                    <a:close/>
                    <a:moveTo>
                      <a:pt x="132" y="152"/>
                    </a:moveTo>
                    <a:lnTo>
                      <a:pt x="141" y="152"/>
                    </a:lnTo>
                    <a:lnTo>
                      <a:pt x="141" y="162"/>
                    </a:lnTo>
                    <a:lnTo>
                      <a:pt x="132" y="162"/>
                    </a:lnTo>
                    <a:lnTo>
                      <a:pt x="132" y="152"/>
                    </a:lnTo>
                    <a:close/>
                    <a:moveTo>
                      <a:pt x="132" y="172"/>
                    </a:moveTo>
                    <a:lnTo>
                      <a:pt x="141" y="172"/>
                    </a:lnTo>
                    <a:lnTo>
                      <a:pt x="141" y="181"/>
                    </a:lnTo>
                    <a:lnTo>
                      <a:pt x="132" y="181"/>
                    </a:lnTo>
                    <a:lnTo>
                      <a:pt x="132" y="172"/>
                    </a:lnTo>
                    <a:close/>
                    <a:moveTo>
                      <a:pt x="132" y="192"/>
                    </a:moveTo>
                    <a:lnTo>
                      <a:pt x="141" y="192"/>
                    </a:lnTo>
                    <a:lnTo>
                      <a:pt x="141" y="202"/>
                    </a:lnTo>
                    <a:lnTo>
                      <a:pt x="132" y="202"/>
                    </a:lnTo>
                    <a:lnTo>
                      <a:pt x="132" y="192"/>
                    </a:lnTo>
                    <a:close/>
                    <a:moveTo>
                      <a:pt x="132" y="213"/>
                    </a:moveTo>
                    <a:lnTo>
                      <a:pt x="141" y="213"/>
                    </a:lnTo>
                    <a:lnTo>
                      <a:pt x="141" y="222"/>
                    </a:lnTo>
                    <a:lnTo>
                      <a:pt x="132" y="222"/>
                    </a:lnTo>
                    <a:lnTo>
                      <a:pt x="132" y="213"/>
                    </a:lnTo>
                    <a:close/>
                    <a:moveTo>
                      <a:pt x="132" y="233"/>
                    </a:moveTo>
                    <a:lnTo>
                      <a:pt x="141" y="233"/>
                    </a:lnTo>
                    <a:lnTo>
                      <a:pt x="141" y="243"/>
                    </a:lnTo>
                    <a:lnTo>
                      <a:pt x="132" y="243"/>
                    </a:lnTo>
                    <a:lnTo>
                      <a:pt x="132" y="233"/>
                    </a:lnTo>
                    <a:close/>
                    <a:moveTo>
                      <a:pt x="132" y="253"/>
                    </a:moveTo>
                    <a:lnTo>
                      <a:pt x="141" y="253"/>
                    </a:lnTo>
                    <a:lnTo>
                      <a:pt x="141" y="262"/>
                    </a:lnTo>
                    <a:lnTo>
                      <a:pt x="132" y="262"/>
                    </a:lnTo>
                    <a:lnTo>
                      <a:pt x="132" y="253"/>
                    </a:lnTo>
                    <a:close/>
                    <a:moveTo>
                      <a:pt x="132" y="273"/>
                    </a:moveTo>
                    <a:lnTo>
                      <a:pt x="141" y="273"/>
                    </a:lnTo>
                    <a:lnTo>
                      <a:pt x="141" y="283"/>
                    </a:lnTo>
                    <a:lnTo>
                      <a:pt x="132" y="283"/>
                    </a:lnTo>
                    <a:lnTo>
                      <a:pt x="132" y="273"/>
                    </a:lnTo>
                    <a:close/>
                    <a:moveTo>
                      <a:pt x="132" y="294"/>
                    </a:moveTo>
                    <a:lnTo>
                      <a:pt x="141" y="294"/>
                    </a:lnTo>
                    <a:lnTo>
                      <a:pt x="141" y="303"/>
                    </a:lnTo>
                    <a:lnTo>
                      <a:pt x="132" y="303"/>
                    </a:lnTo>
                    <a:lnTo>
                      <a:pt x="132" y="294"/>
                    </a:lnTo>
                    <a:close/>
                    <a:moveTo>
                      <a:pt x="132" y="314"/>
                    </a:moveTo>
                    <a:lnTo>
                      <a:pt x="141" y="314"/>
                    </a:lnTo>
                    <a:lnTo>
                      <a:pt x="141" y="324"/>
                    </a:lnTo>
                    <a:lnTo>
                      <a:pt x="132" y="324"/>
                    </a:lnTo>
                    <a:lnTo>
                      <a:pt x="132" y="314"/>
                    </a:lnTo>
                    <a:close/>
                    <a:moveTo>
                      <a:pt x="132" y="333"/>
                    </a:moveTo>
                    <a:lnTo>
                      <a:pt x="141" y="333"/>
                    </a:lnTo>
                    <a:lnTo>
                      <a:pt x="141" y="343"/>
                    </a:lnTo>
                    <a:lnTo>
                      <a:pt x="132" y="343"/>
                    </a:lnTo>
                    <a:lnTo>
                      <a:pt x="132" y="333"/>
                    </a:lnTo>
                    <a:close/>
                    <a:moveTo>
                      <a:pt x="132" y="354"/>
                    </a:moveTo>
                    <a:lnTo>
                      <a:pt x="141" y="354"/>
                    </a:lnTo>
                    <a:lnTo>
                      <a:pt x="141" y="364"/>
                    </a:lnTo>
                    <a:lnTo>
                      <a:pt x="132" y="364"/>
                    </a:lnTo>
                    <a:lnTo>
                      <a:pt x="132" y="354"/>
                    </a:lnTo>
                    <a:close/>
                    <a:moveTo>
                      <a:pt x="132" y="375"/>
                    </a:moveTo>
                    <a:lnTo>
                      <a:pt x="141" y="375"/>
                    </a:lnTo>
                    <a:lnTo>
                      <a:pt x="141" y="384"/>
                    </a:lnTo>
                    <a:lnTo>
                      <a:pt x="132" y="384"/>
                    </a:lnTo>
                    <a:lnTo>
                      <a:pt x="132" y="375"/>
                    </a:lnTo>
                    <a:close/>
                    <a:moveTo>
                      <a:pt x="132" y="395"/>
                    </a:moveTo>
                    <a:lnTo>
                      <a:pt x="141" y="395"/>
                    </a:lnTo>
                    <a:lnTo>
                      <a:pt x="141" y="405"/>
                    </a:lnTo>
                    <a:lnTo>
                      <a:pt x="132" y="405"/>
                    </a:lnTo>
                    <a:lnTo>
                      <a:pt x="132" y="395"/>
                    </a:lnTo>
                    <a:close/>
                    <a:moveTo>
                      <a:pt x="132" y="414"/>
                    </a:moveTo>
                    <a:lnTo>
                      <a:pt x="141" y="414"/>
                    </a:lnTo>
                    <a:lnTo>
                      <a:pt x="141" y="424"/>
                    </a:lnTo>
                    <a:lnTo>
                      <a:pt x="132" y="424"/>
                    </a:lnTo>
                    <a:lnTo>
                      <a:pt x="132" y="414"/>
                    </a:lnTo>
                    <a:close/>
                    <a:moveTo>
                      <a:pt x="132" y="435"/>
                    </a:moveTo>
                    <a:lnTo>
                      <a:pt x="141" y="435"/>
                    </a:lnTo>
                    <a:lnTo>
                      <a:pt x="141" y="444"/>
                    </a:lnTo>
                    <a:lnTo>
                      <a:pt x="132" y="444"/>
                    </a:lnTo>
                    <a:lnTo>
                      <a:pt x="132" y="435"/>
                    </a:lnTo>
                    <a:close/>
                    <a:moveTo>
                      <a:pt x="141" y="455"/>
                    </a:moveTo>
                    <a:lnTo>
                      <a:pt x="141" y="465"/>
                    </a:lnTo>
                    <a:lnTo>
                      <a:pt x="132" y="465"/>
                    </a:lnTo>
                    <a:lnTo>
                      <a:pt x="132" y="455"/>
                    </a:lnTo>
                    <a:lnTo>
                      <a:pt x="141" y="455"/>
                    </a:lnTo>
                    <a:close/>
                    <a:moveTo>
                      <a:pt x="112" y="30"/>
                    </a:moveTo>
                    <a:lnTo>
                      <a:pt x="122" y="30"/>
                    </a:lnTo>
                    <a:lnTo>
                      <a:pt x="122" y="40"/>
                    </a:lnTo>
                    <a:lnTo>
                      <a:pt x="112" y="40"/>
                    </a:lnTo>
                    <a:lnTo>
                      <a:pt x="112" y="30"/>
                    </a:lnTo>
                    <a:close/>
                    <a:moveTo>
                      <a:pt x="112" y="51"/>
                    </a:moveTo>
                    <a:lnTo>
                      <a:pt x="122" y="51"/>
                    </a:lnTo>
                    <a:lnTo>
                      <a:pt x="122" y="61"/>
                    </a:lnTo>
                    <a:lnTo>
                      <a:pt x="112" y="61"/>
                    </a:lnTo>
                    <a:lnTo>
                      <a:pt x="112" y="51"/>
                    </a:lnTo>
                    <a:close/>
                    <a:moveTo>
                      <a:pt x="112" y="72"/>
                    </a:moveTo>
                    <a:lnTo>
                      <a:pt x="122" y="72"/>
                    </a:lnTo>
                    <a:lnTo>
                      <a:pt x="122" y="81"/>
                    </a:lnTo>
                    <a:lnTo>
                      <a:pt x="112" y="81"/>
                    </a:lnTo>
                    <a:lnTo>
                      <a:pt x="112" y="72"/>
                    </a:lnTo>
                    <a:close/>
                    <a:moveTo>
                      <a:pt x="112" y="91"/>
                    </a:moveTo>
                    <a:lnTo>
                      <a:pt x="122" y="91"/>
                    </a:lnTo>
                    <a:lnTo>
                      <a:pt x="122" y="100"/>
                    </a:lnTo>
                    <a:lnTo>
                      <a:pt x="112" y="100"/>
                    </a:lnTo>
                    <a:lnTo>
                      <a:pt x="112" y="91"/>
                    </a:lnTo>
                    <a:close/>
                    <a:moveTo>
                      <a:pt x="112" y="111"/>
                    </a:moveTo>
                    <a:lnTo>
                      <a:pt x="122" y="111"/>
                    </a:lnTo>
                    <a:lnTo>
                      <a:pt x="122" y="121"/>
                    </a:lnTo>
                    <a:lnTo>
                      <a:pt x="112" y="121"/>
                    </a:lnTo>
                    <a:lnTo>
                      <a:pt x="112" y="111"/>
                    </a:lnTo>
                    <a:close/>
                    <a:moveTo>
                      <a:pt x="112" y="132"/>
                    </a:moveTo>
                    <a:lnTo>
                      <a:pt x="122" y="132"/>
                    </a:lnTo>
                    <a:lnTo>
                      <a:pt x="122" y="142"/>
                    </a:lnTo>
                    <a:lnTo>
                      <a:pt x="112" y="142"/>
                    </a:lnTo>
                    <a:lnTo>
                      <a:pt x="112" y="132"/>
                    </a:lnTo>
                    <a:close/>
                    <a:moveTo>
                      <a:pt x="112" y="152"/>
                    </a:moveTo>
                    <a:lnTo>
                      <a:pt x="122" y="152"/>
                    </a:lnTo>
                    <a:lnTo>
                      <a:pt x="122" y="162"/>
                    </a:lnTo>
                    <a:lnTo>
                      <a:pt x="112" y="162"/>
                    </a:lnTo>
                    <a:lnTo>
                      <a:pt x="112" y="152"/>
                    </a:lnTo>
                    <a:close/>
                    <a:moveTo>
                      <a:pt x="112" y="172"/>
                    </a:moveTo>
                    <a:lnTo>
                      <a:pt x="122" y="172"/>
                    </a:lnTo>
                    <a:lnTo>
                      <a:pt x="122" y="181"/>
                    </a:lnTo>
                    <a:lnTo>
                      <a:pt x="112" y="181"/>
                    </a:lnTo>
                    <a:lnTo>
                      <a:pt x="112" y="172"/>
                    </a:lnTo>
                    <a:close/>
                    <a:moveTo>
                      <a:pt x="112" y="192"/>
                    </a:moveTo>
                    <a:lnTo>
                      <a:pt x="122" y="192"/>
                    </a:lnTo>
                    <a:lnTo>
                      <a:pt x="122" y="202"/>
                    </a:lnTo>
                    <a:lnTo>
                      <a:pt x="112" y="202"/>
                    </a:lnTo>
                    <a:lnTo>
                      <a:pt x="112" y="192"/>
                    </a:lnTo>
                    <a:close/>
                    <a:moveTo>
                      <a:pt x="112" y="213"/>
                    </a:moveTo>
                    <a:lnTo>
                      <a:pt x="122" y="213"/>
                    </a:lnTo>
                    <a:lnTo>
                      <a:pt x="122" y="222"/>
                    </a:lnTo>
                    <a:lnTo>
                      <a:pt x="112" y="222"/>
                    </a:lnTo>
                    <a:lnTo>
                      <a:pt x="112" y="213"/>
                    </a:lnTo>
                    <a:close/>
                    <a:moveTo>
                      <a:pt x="112" y="233"/>
                    </a:moveTo>
                    <a:lnTo>
                      <a:pt x="122" y="233"/>
                    </a:lnTo>
                    <a:lnTo>
                      <a:pt x="122" y="243"/>
                    </a:lnTo>
                    <a:lnTo>
                      <a:pt x="112" y="243"/>
                    </a:lnTo>
                    <a:lnTo>
                      <a:pt x="112" y="233"/>
                    </a:lnTo>
                    <a:close/>
                    <a:moveTo>
                      <a:pt x="112" y="253"/>
                    </a:moveTo>
                    <a:lnTo>
                      <a:pt x="122" y="253"/>
                    </a:lnTo>
                    <a:lnTo>
                      <a:pt x="122" y="262"/>
                    </a:lnTo>
                    <a:lnTo>
                      <a:pt x="112" y="262"/>
                    </a:lnTo>
                    <a:lnTo>
                      <a:pt x="112" y="253"/>
                    </a:lnTo>
                    <a:close/>
                    <a:moveTo>
                      <a:pt x="112" y="273"/>
                    </a:moveTo>
                    <a:lnTo>
                      <a:pt x="122" y="273"/>
                    </a:lnTo>
                    <a:lnTo>
                      <a:pt x="122" y="283"/>
                    </a:lnTo>
                    <a:lnTo>
                      <a:pt x="112" y="283"/>
                    </a:lnTo>
                    <a:lnTo>
                      <a:pt x="112" y="273"/>
                    </a:lnTo>
                    <a:close/>
                    <a:moveTo>
                      <a:pt x="112" y="294"/>
                    </a:moveTo>
                    <a:lnTo>
                      <a:pt x="122" y="294"/>
                    </a:lnTo>
                    <a:lnTo>
                      <a:pt x="122" y="303"/>
                    </a:lnTo>
                    <a:lnTo>
                      <a:pt x="112" y="303"/>
                    </a:lnTo>
                    <a:lnTo>
                      <a:pt x="112" y="294"/>
                    </a:lnTo>
                    <a:close/>
                    <a:moveTo>
                      <a:pt x="112" y="314"/>
                    </a:moveTo>
                    <a:lnTo>
                      <a:pt x="122" y="314"/>
                    </a:lnTo>
                    <a:lnTo>
                      <a:pt x="122" y="324"/>
                    </a:lnTo>
                    <a:lnTo>
                      <a:pt x="112" y="324"/>
                    </a:lnTo>
                    <a:lnTo>
                      <a:pt x="112" y="314"/>
                    </a:lnTo>
                    <a:close/>
                    <a:moveTo>
                      <a:pt x="112" y="333"/>
                    </a:moveTo>
                    <a:lnTo>
                      <a:pt x="122" y="333"/>
                    </a:lnTo>
                    <a:lnTo>
                      <a:pt x="122" y="343"/>
                    </a:lnTo>
                    <a:lnTo>
                      <a:pt x="112" y="343"/>
                    </a:lnTo>
                    <a:lnTo>
                      <a:pt x="112" y="333"/>
                    </a:lnTo>
                    <a:close/>
                    <a:moveTo>
                      <a:pt x="112" y="354"/>
                    </a:moveTo>
                    <a:lnTo>
                      <a:pt x="122" y="354"/>
                    </a:lnTo>
                    <a:lnTo>
                      <a:pt x="122" y="364"/>
                    </a:lnTo>
                    <a:lnTo>
                      <a:pt x="112" y="364"/>
                    </a:lnTo>
                    <a:lnTo>
                      <a:pt x="112" y="354"/>
                    </a:lnTo>
                    <a:close/>
                    <a:moveTo>
                      <a:pt x="112" y="375"/>
                    </a:moveTo>
                    <a:lnTo>
                      <a:pt x="122" y="375"/>
                    </a:lnTo>
                    <a:lnTo>
                      <a:pt x="122" y="384"/>
                    </a:lnTo>
                    <a:lnTo>
                      <a:pt x="112" y="384"/>
                    </a:lnTo>
                    <a:lnTo>
                      <a:pt x="112" y="375"/>
                    </a:lnTo>
                    <a:close/>
                    <a:moveTo>
                      <a:pt x="112" y="395"/>
                    </a:moveTo>
                    <a:lnTo>
                      <a:pt x="122" y="395"/>
                    </a:lnTo>
                    <a:lnTo>
                      <a:pt x="122" y="405"/>
                    </a:lnTo>
                    <a:lnTo>
                      <a:pt x="112" y="405"/>
                    </a:lnTo>
                    <a:lnTo>
                      <a:pt x="112" y="395"/>
                    </a:lnTo>
                    <a:close/>
                    <a:moveTo>
                      <a:pt x="112" y="414"/>
                    </a:moveTo>
                    <a:lnTo>
                      <a:pt x="122" y="414"/>
                    </a:lnTo>
                    <a:lnTo>
                      <a:pt x="122" y="424"/>
                    </a:lnTo>
                    <a:lnTo>
                      <a:pt x="112" y="424"/>
                    </a:lnTo>
                    <a:lnTo>
                      <a:pt x="112" y="414"/>
                    </a:lnTo>
                    <a:close/>
                    <a:moveTo>
                      <a:pt x="112" y="435"/>
                    </a:moveTo>
                    <a:lnTo>
                      <a:pt x="122" y="435"/>
                    </a:lnTo>
                    <a:lnTo>
                      <a:pt x="122" y="444"/>
                    </a:lnTo>
                    <a:lnTo>
                      <a:pt x="112" y="444"/>
                    </a:lnTo>
                    <a:lnTo>
                      <a:pt x="112" y="435"/>
                    </a:lnTo>
                    <a:close/>
                    <a:moveTo>
                      <a:pt x="122" y="455"/>
                    </a:moveTo>
                    <a:lnTo>
                      <a:pt x="122" y="465"/>
                    </a:lnTo>
                    <a:lnTo>
                      <a:pt x="112" y="465"/>
                    </a:lnTo>
                    <a:lnTo>
                      <a:pt x="112" y="455"/>
                    </a:lnTo>
                    <a:lnTo>
                      <a:pt x="122" y="455"/>
                    </a:lnTo>
                    <a:close/>
                    <a:moveTo>
                      <a:pt x="92" y="30"/>
                    </a:moveTo>
                    <a:lnTo>
                      <a:pt x="101" y="30"/>
                    </a:lnTo>
                    <a:lnTo>
                      <a:pt x="101" y="40"/>
                    </a:lnTo>
                    <a:lnTo>
                      <a:pt x="92" y="40"/>
                    </a:lnTo>
                    <a:lnTo>
                      <a:pt x="92" y="30"/>
                    </a:lnTo>
                    <a:close/>
                    <a:moveTo>
                      <a:pt x="92" y="51"/>
                    </a:moveTo>
                    <a:lnTo>
                      <a:pt x="101" y="51"/>
                    </a:lnTo>
                    <a:lnTo>
                      <a:pt x="101" y="61"/>
                    </a:lnTo>
                    <a:lnTo>
                      <a:pt x="92" y="61"/>
                    </a:lnTo>
                    <a:lnTo>
                      <a:pt x="92" y="51"/>
                    </a:lnTo>
                    <a:close/>
                    <a:moveTo>
                      <a:pt x="92" y="72"/>
                    </a:moveTo>
                    <a:lnTo>
                      <a:pt x="101" y="72"/>
                    </a:lnTo>
                    <a:lnTo>
                      <a:pt x="101" y="81"/>
                    </a:lnTo>
                    <a:lnTo>
                      <a:pt x="92" y="81"/>
                    </a:lnTo>
                    <a:lnTo>
                      <a:pt x="92" y="72"/>
                    </a:lnTo>
                    <a:close/>
                    <a:moveTo>
                      <a:pt x="92" y="91"/>
                    </a:moveTo>
                    <a:lnTo>
                      <a:pt x="101" y="91"/>
                    </a:lnTo>
                    <a:lnTo>
                      <a:pt x="101" y="100"/>
                    </a:lnTo>
                    <a:lnTo>
                      <a:pt x="92" y="100"/>
                    </a:lnTo>
                    <a:lnTo>
                      <a:pt x="92" y="91"/>
                    </a:lnTo>
                    <a:close/>
                    <a:moveTo>
                      <a:pt x="92" y="111"/>
                    </a:moveTo>
                    <a:lnTo>
                      <a:pt x="101" y="111"/>
                    </a:lnTo>
                    <a:lnTo>
                      <a:pt x="101" y="121"/>
                    </a:lnTo>
                    <a:lnTo>
                      <a:pt x="92" y="121"/>
                    </a:lnTo>
                    <a:lnTo>
                      <a:pt x="92" y="111"/>
                    </a:lnTo>
                    <a:close/>
                    <a:moveTo>
                      <a:pt x="92" y="132"/>
                    </a:moveTo>
                    <a:lnTo>
                      <a:pt x="101" y="132"/>
                    </a:lnTo>
                    <a:lnTo>
                      <a:pt x="101" y="142"/>
                    </a:lnTo>
                    <a:lnTo>
                      <a:pt x="92" y="142"/>
                    </a:lnTo>
                    <a:lnTo>
                      <a:pt x="92" y="132"/>
                    </a:lnTo>
                    <a:close/>
                    <a:moveTo>
                      <a:pt x="92" y="152"/>
                    </a:moveTo>
                    <a:lnTo>
                      <a:pt x="101" y="152"/>
                    </a:lnTo>
                    <a:lnTo>
                      <a:pt x="101" y="162"/>
                    </a:lnTo>
                    <a:lnTo>
                      <a:pt x="92" y="162"/>
                    </a:lnTo>
                    <a:lnTo>
                      <a:pt x="92" y="152"/>
                    </a:lnTo>
                    <a:close/>
                    <a:moveTo>
                      <a:pt x="92" y="172"/>
                    </a:moveTo>
                    <a:lnTo>
                      <a:pt x="101" y="172"/>
                    </a:lnTo>
                    <a:lnTo>
                      <a:pt x="101" y="181"/>
                    </a:lnTo>
                    <a:lnTo>
                      <a:pt x="92" y="181"/>
                    </a:lnTo>
                    <a:lnTo>
                      <a:pt x="92" y="172"/>
                    </a:lnTo>
                    <a:close/>
                    <a:moveTo>
                      <a:pt x="92" y="192"/>
                    </a:moveTo>
                    <a:lnTo>
                      <a:pt x="101" y="192"/>
                    </a:lnTo>
                    <a:lnTo>
                      <a:pt x="101" y="202"/>
                    </a:lnTo>
                    <a:lnTo>
                      <a:pt x="92" y="202"/>
                    </a:lnTo>
                    <a:lnTo>
                      <a:pt x="92" y="192"/>
                    </a:lnTo>
                    <a:close/>
                    <a:moveTo>
                      <a:pt x="92" y="213"/>
                    </a:moveTo>
                    <a:lnTo>
                      <a:pt x="101" y="213"/>
                    </a:lnTo>
                    <a:lnTo>
                      <a:pt x="101" y="222"/>
                    </a:lnTo>
                    <a:lnTo>
                      <a:pt x="92" y="222"/>
                    </a:lnTo>
                    <a:lnTo>
                      <a:pt x="92" y="213"/>
                    </a:lnTo>
                    <a:close/>
                    <a:moveTo>
                      <a:pt x="92" y="233"/>
                    </a:moveTo>
                    <a:lnTo>
                      <a:pt x="101" y="233"/>
                    </a:lnTo>
                    <a:lnTo>
                      <a:pt x="101" y="243"/>
                    </a:lnTo>
                    <a:lnTo>
                      <a:pt x="92" y="243"/>
                    </a:lnTo>
                    <a:lnTo>
                      <a:pt x="92" y="233"/>
                    </a:lnTo>
                    <a:close/>
                    <a:moveTo>
                      <a:pt x="92" y="253"/>
                    </a:moveTo>
                    <a:lnTo>
                      <a:pt x="101" y="253"/>
                    </a:lnTo>
                    <a:lnTo>
                      <a:pt x="101" y="262"/>
                    </a:lnTo>
                    <a:lnTo>
                      <a:pt x="92" y="262"/>
                    </a:lnTo>
                    <a:lnTo>
                      <a:pt x="92" y="253"/>
                    </a:lnTo>
                    <a:close/>
                    <a:moveTo>
                      <a:pt x="92" y="273"/>
                    </a:moveTo>
                    <a:lnTo>
                      <a:pt x="101" y="273"/>
                    </a:lnTo>
                    <a:lnTo>
                      <a:pt x="101" y="283"/>
                    </a:lnTo>
                    <a:lnTo>
                      <a:pt x="92" y="283"/>
                    </a:lnTo>
                    <a:lnTo>
                      <a:pt x="92" y="273"/>
                    </a:lnTo>
                    <a:close/>
                    <a:moveTo>
                      <a:pt x="92" y="294"/>
                    </a:moveTo>
                    <a:lnTo>
                      <a:pt x="101" y="294"/>
                    </a:lnTo>
                    <a:lnTo>
                      <a:pt x="101" y="303"/>
                    </a:lnTo>
                    <a:lnTo>
                      <a:pt x="92" y="303"/>
                    </a:lnTo>
                    <a:lnTo>
                      <a:pt x="92" y="294"/>
                    </a:lnTo>
                    <a:close/>
                    <a:moveTo>
                      <a:pt x="92" y="314"/>
                    </a:moveTo>
                    <a:lnTo>
                      <a:pt x="101" y="314"/>
                    </a:lnTo>
                    <a:lnTo>
                      <a:pt x="101" y="324"/>
                    </a:lnTo>
                    <a:lnTo>
                      <a:pt x="92" y="324"/>
                    </a:lnTo>
                    <a:lnTo>
                      <a:pt x="92" y="314"/>
                    </a:lnTo>
                    <a:close/>
                    <a:moveTo>
                      <a:pt x="92" y="333"/>
                    </a:moveTo>
                    <a:lnTo>
                      <a:pt x="101" y="333"/>
                    </a:lnTo>
                    <a:lnTo>
                      <a:pt x="101" y="343"/>
                    </a:lnTo>
                    <a:lnTo>
                      <a:pt x="92" y="343"/>
                    </a:lnTo>
                    <a:lnTo>
                      <a:pt x="92" y="333"/>
                    </a:lnTo>
                    <a:close/>
                    <a:moveTo>
                      <a:pt x="92" y="354"/>
                    </a:moveTo>
                    <a:lnTo>
                      <a:pt x="101" y="354"/>
                    </a:lnTo>
                    <a:lnTo>
                      <a:pt x="101" y="364"/>
                    </a:lnTo>
                    <a:lnTo>
                      <a:pt x="92" y="364"/>
                    </a:lnTo>
                    <a:lnTo>
                      <a:pt x="92" y="354"/>
                    </a:lnTo>
                    <a:close/>
                    <a:moveTo>
                      <a:pt x="92" y="375"/>
                    </a:moveTo>
                    <a:lnTo>
                      <a:pt x="101" y="375"/>
                    </a:lnTo>
                    <a:lnTo>
                      <a:pt x="101" y="384"/>
                    </a:lnTo>
                    <a:lnTo>
                      <a:pt x="92" y="384"/>
                    </a:lnTo>
                    <a:lnTo>
                      <a:pt x="92" y="375"/>
                    </a:lnTo>
                    <a:close/>
                    <a:moveTo>
                      <a:pt x="92" y="395"/>
                    </a:moveTo>
                    <a:lnTo>
                      <a:pt x="101" y="395"/>
                    </a:lnTo>
                    <a:lnTo>
                      <a:pt x="101" y="405"/>
                    </a:lnTo>
                    <a:lnTo>
                      <a:pt x="92" y="405"/>
                    </a:lnTo>
                    <a:lnTo>
                      <a:pt x="92" y="395"/>
                    </a:lnTo>
                    <a:close/>
                    <a:moveTo>
                      <a:pt x="92" y="414"/>
                    </a:moveTo>
                    <a:lnTo>
                      <a:pt x="101" y="414"/>
                    </a:lnTo>
                    <a:lnTo>
                      <a:pt x="101" y="424"/>
                    </a:lnTo>
                    <a:lnTo>
                      <a:pt x="92" y="424"/>
                    </a:lnTo>
                    <a:lnTo>
                      <a:pt x="92" y="414"/>
                    </a:lnTo>
                    <a:close/>
                    <a:moveTo>
                      <a:pt x="92" y="435"/>
                    </a:moveTo>
                    <a:lnTo>
                      <a:pt x="101" y="435"/>
                    </a:lnTo>
                    <a:lnTo>
                      <a:pt x="101" y="444"/>
                    </a:lnTo>
                    <a:lnTo>
                      <a:pt x="92" y="444"/>
                    </a:lnTo>
                    <a:lnTo>
                      <a:pt x="92" y="435"/>
                    </a:lnTo>
                    <a:close/>
                    <a:moveTo>
                      <a:pt x="101" y="455"/>
                    </a:moveTo>
                    <a:lnTo>
                      <a:pt x="101" y="465"/>
                    </a:lnTo>
                    <a:lnTo>
                      <a:pt x="92" y="465"/>
                    </a:lnTo>
                    <a:lnTo>
                      <a:pt x="92" y="455"/>
                    </a:lnTo>
                    <a:lnTo>
                      <a:pt x="101" y="455"/>
                    </a:lnTo>
                    <a:close/>
                    <a:moveTo>
                      <a:pt x="71" y="30"/>
                    </a:moveTo>
                    <a:lnTo>
                      <a:pt x="81" y="30"/>
                    </a:lnTo>
                    <a:lnTo>
                      <a:pt x="81" y="40"/>
                    </a:lnTo>
                    <a:lnTo>
                      <a:pt x="71" y="40"/>
                    </a:lnTo>
                    <a:lnTo>
                      <a:pt x="71" y="30"/>
                    </a:lnTo>
                    <a:close/>
                    <a:moveTo>
                      <a:pt x="71" y="51"/>
                    </a:moveTo>
                    <a:lnTo>
                      <a:pt x="81" y="51"/>
                    </a:lnTo>
                    <a:lnTo>
                      <a:pt x="81" y="61"/>
                    </a:lnTo>
                    <a:lnTo>
                      <a:pt x="71" y="61"/>
                    </a:lnTo>
                    <a:lnTo>
                      <a:pt x="71" y="51"/>
                    </a:lnTo>
                    <a:close/>
                    <a:moveTo>
                      <a:pt x="71" y="72"/>
                    </a:moveTo>
                    <a:lnTo>
                      <a:pt x="81" y="72"/>
                    </a:lnTo>
                    <a:lnTo>
                      <a:pt x="81" y="81"/>
                    </a:lnTo>
                    <a:lnTo>
                      <a:pt x="71" y="81"/>
                    </a:lnTo>
                    <a:lnTo>
                      <a:pt x="71" y="72"/>
                    </a:lnTo>
                    <a:close/>
                    <a:moveTo>
                      <a:pt x="71" y="91"/>
                    </a:moveTo>
                    <a:lnTo>
                      <a:pt x="81" y="91"/>
                    </a:lnTo>
                    <a:lnTo>
                      <a:pt x="81" y="100"/>
                    </a:lnTo>
                    <a:lnTo>
                      <a:pt x="71" y="100"/>
                    </a:lnTo>
                    <a:lnTo>
                      <a:pt x="71" y="91"/>
                    </a:lnTo>
                    <a:close/>
                    <a:moveTo>
                      <a:pt x="71" y="111"/>
                    </a:moveTo>
                    <a:lnTo>
                      <a:pt x="81" y="111"/>
                    </a:lnTo>
                    <a:lnTo>
                      <a:pt x="81" y="121"/>
                    </a:lnTo>
                    <a:lnTo>
                      <a:pt x="71" y="121"/>
                    </a:lnTo>
                    <a:lnTo>
                      <a:pt x="71" y="111"/>
                    </a:lnTo>
                    <a:close/>
                    <a:moveTo>
                      <a:pt x="71" y="132"/>
                    </a:moveTo>
                    <a:lnTo>
                      <a:pt x="81" y="132"/>
                    </a:lnTo>
                    <a:lnTo>
                      <a:pt x="81" y="142"/>
                    </a:lnTo>
                    <a:lnTo>
                      <a:pt x="71" y="142"/>
                    </a:lnTo>
                    <a:lnTo>
                      <a:pt x="71" y="132"/>
                    </a:lnTo>
                    <a:close/>
                    <a:moveTo>
                      <a:pt x="71" y="152"/>
                    </a:moveTo>
                    <a:lnTo>
                      <a:pt x="81" y="152"/>
                    </a:lnTo>
                    <a:lnTo>
                      <a:pt x="81" y="162"/>
                    </a:lnTo>
                    <a:lnTo>
                      <a:pt x="71" y="162"/>
                    </a:lnTo>
                    <a:lnTo>
                      <a:pt x="71" y="152"/>
                    </a:lnTo>
                    <a:close/>
                    <a:moveTo>
                      <a:pt x="71" y="172"/>
                    </a:moveTo>
                    <a:lnTo>
                      <a:pt x="81" y="172"/>
                    </a:lnTo>
                    <a:lnTo>
                      <a:pt x="81" y="181"/>
                    </a:lnTo>
                    <a:lnTo>
                      <a:pt x="71" y="181"/>
                    </a:lnTo>
                    <a:lnTo>
                      <a:pt x="71" y="172"/>
                    </a:lnTo>
                    <a:close/>
                    <a:moveTo>
                      <a:pt x="71" y="192"/>
                    </a:moveTo>
                    <a:lnTo>
                      <a:pt x="81" y="192"/>
                    </a:lnTo>
                    <a:lnTo>
                      <a:pt x="81" y="202"/>
                    </a:lnTo>
                    <a:lnTo>
                      <a:pt x="71" y="202"/>
                    </a:lnTo>
                    <a:lnTo>
                      <a:pt x="71" y="192"/>
                    </a:lnTo>
                    <a:close/>
                    <a:moveTo>
                      <a:pt x="71" y="213"/>
                    </a:moveTo>
                    <a:lnTo>
                      <a:pt x="81" y="213"/>
                    </a:lnTo>
                    <a:lnTo>
                      <a:pt x="81" y="222"/>
                    </a:lnTo>
                    <a:lnTo>
                      <a:pt x="71" y="222"/>
                    </a:lnTo>
                    <a:lnTo>
                      <a:pt x="71" y="213"/>
                    </a:lnTo>
                    <a:close/>
                    <a:moveTo>
                      <a:pt x="71" y="233"/>
                    </a:moveTo>
                    <a:lnTo>
                      <a:pt x="81" y="233"/>
                    </a:lnTo>
                    <a:lnTo>
                      <a:pt x="81" y="243"/>
                    </a:lnTo>
                    <a:lnTo>
                      <a:pt x="71" y="243"/>
                    </a:lnTo>
                    <a:lnTo>
                      <a:pt x="71" y="233"/>
                    </a:lnTo>
                    <a:close/>
                    <a:moveTo>
                      <a:pt x="71" y="253"/>
                    </a:moveTo>
                    <a:lnTo>
                      <a:pt x="81" y="253"/>
                    </a:lnTo>
                    <a:lnTo>
                      <a:pt x="81" y="262"/>
                    </a:lnTo>
                    <a:lnTo>
                      <a:pt x="71" y="262"/>
                    </a:lnTo>
                    <a:lnTo>
                      <a:pt x="71" y="253"/>
                    </a:lnTo>
                    <a:close/>
                    <a:moveTo>
                      <a:pt x="71" y="273"/>
                    </a:moveTo>
                    <a:lnTo>
                      <a:pt x="81" y="273"/>
                    </a:lnTo>
                    <a:lnTo>
                      <a:pt x="81" y="283"/>
                    </a:lnTo>
                    <a:lnTo>
                      <a:pt x="71" y="283"/>
                    </a:lnTo>
                    <a:lnTo>
                      <a:pt x="71" y="273"/>
                    </a:lnTo>
                    <a:close/>
                    <a:moveTo>
                      <a:pt x="71" y="294"/>
                    </a:moveTo>
                    <a:lnTo>
                      <a:pt x="81" y="294"/>
                    </a:lnTo>
                    <a:lnTo>
                      <a:pt x="81" y="303"/>
                    </a:lnTo>
                    <a:lnTo>
                      <a:pt x="71" y="303"/>
                    </a:lnTo>
                    <a:lnTo>
                      <a:pt x="71" y="294"/>
                    </a:lnTo>
                    <a:close/>
                    <a:moveTo>
                      <a:pt x="71" y="314"/>
                    </a:moveTo>
                    <a:lnTo>
                      <a:pt x="81" y="314"/>
                    </a:lnTo>
                    <a:lnTo>
                      <a:pt x="81" y="324"/>
                    </a:lnTo>
                    <a:lnTo>
                      <a:pt x="71" y="324"/>
                    </a:lnTo>
                    <a:lnTo>
                      <a:pt x="71" y="314"/>
                    </a:lnTo>
                    <a:close/>
                    <a:moveTo>
                      <a:pt x="71" y="333"/>
                    </a:moveTo>
                    <a:lnTo>
                      <a:pt x="81" y="333"/>
                    </a:lnTo>
                    <a:lnTo>
                      <a:pt x="81" y="343"/>
                    </a:lnTo>
                    <a:lnTo>
                      <a:pt x="71" y="343"/>
                    </a:lnTo>
                    <a:lnTo>
                      <a:pt x="71" y="333"/>
                    </a:lnTo>
                    <a:close/>
                    <a:moveTo>
                      <a:pt x="71" y="354"/>
                    </a:moveTo>
                    <a:lnTo>
                      <a:pt x="81" y="354"/>
                    </a:lnTo>
                    <a:lnTo>
                      <a:pt x="81" y="364"/>
                    </a:lnTo>
                    <a:lnTo>
                      <a:pt x="71" y="364"/>
                    </a:lnTo>
                    <a:lnTo>
                      <a:pt x="71" y="354"/>
                    </a:lnTo>
                    <a:close/>
                    <a:moveTo>
                      <a:pt x="71" y="375"/>
                    </a:moveTo>
                    <a:lnTo>
                      <a:pt x="81" y="375"/>
                    </a:lnTo>
                    <a:lnTo>
                      <a:pt x="81" y="384"/>
                    </a:lnTo>
                    <a:lnTo>
                      <a:pt x="71" y="384"/>
                    </a:lnTo>
                    <a:lnTo>
                      <a:pt x="71" y="375"/>
                    </a:lnTo>
                    <a:close/>
                    <a:moveTo>
                      <a:pt x="71" y="395"/>
                    </a:moveTo>
                    <a:lnTo>
                      <a:pt x="81" y="395"/>
                    </a:lnTo>
                    <a:lnTo>
                      <a:pt x="81" y="405"/>
                    </a:lnTo>
                    <a:lnTo>
                      <a:pt x="71" y="405"/>
                    </a:lnTo>
                    <a:lnTo>
                      <a:pt x="71" y="395"/>
                    </a:lnTo>
                    <a:close/>
                    <a:moveTo>
                      <a:pt x="71" y="414"/>
                    </a:moveTo>
                    <a:lnTo>
                      <a:pt x="81" y="414"/>
                    </a:lnTo>
                    <a:lnTo>
                      <a:pt x="81" y="424"/>
                    </a:lnTo>
                    <a:lnTo>
                      <a:pt x="71" y="424"/>
                    </a:lnTo>
                    <a:lnTo>
                      <a:pt x="71" y="414"/>
                    </a:lnTo>
                    <a:close/>
                    <a:moveTo>
                      <a:pt x="71" y="435"/>
                    </a:moveTo>
                    <a:lnTo>
                      <a:pt x="81" y="435"/>
                    </a:lnTo>
                    <a:lnTo>
                      <a:pt x="81" y="444"/>
                    </a:lnTo>
                    <a:lnTo>
                      <a:pt x="71" y="444"/>
                    </a:lnTo>
                    <a:lnTo>
                      <a:pt x="71" y="435"/>
                    </a:lnTo>
                    <a:close/>
                    <a:moveTo>
                      <a:pt x="81" y="455"/>
                    </a:moveTo>
                    <a:lnTo>
                      <a:pt x="81" y="465"/>
                    </a:lnTo>
                    <a:lnTo>
                      <a:pt x="71" y="465"/>
                    </a:lnTo>
                    <a:lnTo>
                      <a:pt x="71" y="455"/>
                    </a:lnTo>
                    <a:lnTo>
                      <a:pt x="81" y="455"/>
                    </a:lnTo>
                    <a:close/>
                    <a:moveTo>
                      <a:pt x="51" y="30"/>
                    </a:moveTo>
                    <a:lnTo>
                      <a:pt x="60" y="30"/>
                    </a:lnTo>
                    <a:lnTo>
                      <a:pt x="60" y="40"/>
                    </a:lnTo>
                    <a:lnTo>
                      <a:pt x="51" y="40"/>
                    </a:lnTo>
                    <a:lnTo>
                      <a:pt x="51" y="30"/>
                    </a:lnTo>
                    <a:close/>
                    <a:moveTo>
                      <a:pt x="51" y="51"/>
                    </a:moveTo>
                    <a:lnTo>
                      <a:pt x="60" y="51"/>
                    </a:lnTo>
                    <a:lnTo>
                      <a:pt x="60" y="61"/>
                    </a:lnTo>
                    <a:lnTo>
                      <a:pt x="51" y="61"/>
                    </a:lnTo>
                    <a:lnTo>
                      <a:pt x="51" y="51"/>
                    </a:lnTo>
                    <a:close/>
                    <a:moveTo>
                      <a:pt x="51" y="72"/>
                    </a:moveTo>
                    <a:lnTo>
                      <a:pt x="60" y="72"/>
                    </a:lnTo>
                    <a:lnTo>
                      <a:pt x="60" y="81"/>
                    </a:lnTo>
                    <a:lnTo>
                      <a:pt x="51" y="81"/>
                    </a:lnTo>
                    <a:lnTo>
                      <a:pt x="51" y="72"/>
                    </a:lnTo>
                    <a:close/>
                    <a:moveTo>
                      <a:pt x="51" y="91"/>
                    </a:moveTo>
                    <a:lnTo>
                      <a:pt x="60" y="91"/>
                    </a:lnTo>
                    <a:lnTo>
                      <a:pt x="60" y="100"/>
                    </a:lnTo>
                    <a:lnTo>
                      <a:pt x="51" y="100"/>
                    </a:lnTo>
                    <a:lnTo>
                      <a:pt x="51" y="91"/>
                    </a:lnTo>
                    <a:close/>
                    <a:moveTo>
                      <a:pt x="51" y="111"/>
                    </a:moveTo>
                    <a:lnTo>
                      <a:pt x="60" y="111"/>
                    </a:lnTo>
                    <a:lnTo>
                      <a:pt x="60" y="121"/>
                    </a:lnTo>
                    <a:lnTo>
                      <a:pt x="51" y="121"/>
                    </a:lnTo>
                    <a:lnTo>
                      <a:pt x="51" y="111"/>
                    </a:lnTo>
                    <a:close/>
                    <a:moveTo>
                      <a:pt x="51" y="132"/>
                    </a:moveTo>
                    <a:lnTo>
                      <a:pt x="60" y="132"/>
                    </a:lnTo>
                    <a:lnTo>
                      <a:pt x="60" y="142"/>
                    </a:lnTo>
                    <a:lnTo>
                      <a:pt x="51" y="142"/>
                    </a:lnTo>
                    <a:lnTo>
                      <a:pt x="51" y="132"/>
                    </a:lnTo>
                    <a:close/>
                    <a:moveTo>
                      <a:pt x="51" y="152"/>
                    </a:moveTo>
                    <a:lnTo>
                      <a:pt x="60" y="152"/>
                    </a:lnTo>
                    <a:lnTo>
                      <a:pt x="60" y="162"/>
                    </a:lnTo>
                    <a:lnTo>
                      <a:pt x="51" y="162"/>
                    </a:lnTo>
                    <a:lnTo>
                      <a:pt x="51" y="152"/>
                    </a:lnTo>
                    <a:close/>
                    <a:moveTo>
                      <a:pt x="51" y="172"/>
                    </a:moveTo>
                    <a:lnTo>
                      <a:pt x="60" y="172"/>
                    </a:lnTo>
                    <a:lnTo>
                      <a:pt x="60" y="181"/>
                    </a:lnTo>
                    <a:lnTo>
                      <a:pt x="51" y="181"/>
                    </a:lnTo>
                    <a:lnTo>
                      <a:pt x="51" y="172"/>
                    </a:lnTo>
                    <a:close/>
                    <a:moveTo>
                      <a:pt x="51" y="192"/>
                    </a:moveTo>
                    <a:lnTo>
                      <a:pt x="60" y="192"/>
                    </a:lnTo>
                    <a:lnTo>
                      <a:pt x="60" y="202"/>
                    </a:lnTo>
                    <a:lnTo>
                      <a:pt x="51" y="202"/>
                    </a:lnTo>
                    <a:lnTo>
                      <a:pt x="51" y="192"/>
                    </a:lnTo>
                    <a:close/>
                    <a:moveTo>
                      <a:pt x="51" y="213"/>
                    </a:moveTo>
                    <a:lnTo>
                      <a:pt x="60" y="213"/>
                    </a:lnTo>
                    <a:lnTo>
                      <a:pt x="60" y="222"/>
                    </a:lnTo>
                    <a:lnTo>
                      <a:pt x="51" y="222"/>
                    </a:lnTo>
                    <a:lnTo>
                      <a:pt x="51" y="213"/>
                    </a:lnTo>
                    <a:close/>
                    <a:moveTo>
                      <a:pt x="51" y="233"/>
                    </a:moveTo>
                    <a:lnTo>
                      <a:pt x="60" y="233"/>
                    </a:lnTo>
                    <a:lnTo>
                      <a:pt x="60" y="243"/>
                    </a:lnTo>
                    <a:lnTo>
                      <a:pt x="51" y="243"/>
                    </a:lnTo>
                    <a:lnTo>
                      <a:pt x="51" y="233"/>
                    </a:lnTo>
                    <a:close/>
                    <a:moveTo>
                      <a:pt x="51" y="253"/>
                    </a:moveTo>
                    <a:lnTo>
                      <a:pt x="60" y="253"/>
                    </a:lnTo>
                    <a:lnTo>
                      <a:pt x="60" y="262"/>
                    </a:lnTo>
                    <a:lnTo>
                      <a:pt x="51" y="262"/>
                    </a:lnTo>
                    <a:lnTo>
                      <a:pt x="51" y="253"/>
                    </a:lnTo>
                    <a:close/>
                    <a:moveTo>
                      <a:pt x="51" y="273"/>
                    </a:moveTo>
                    <a:lnTo>
                      <a:pt x="60" y="273"/>
                    </a:lnTo>
                    <a:lnTo>
                      <a:pt x="60" y="283"/>
                    </a:lnTo>
                    <a:lnTo>
                      <a:pt x="51" y="283"/>
                    </a:lnTo>
                    <a:lnTo>
                      <a:pt x="51" y="273"/>
                    </a:lnTo>
                    <a:close/>
                    <a:moveTo>
                      <a:pt x="51" y="294"/>
                    </a:moveTo>
                    <a:lnTo>
                      <a:pt x="60" y="294"/>
                    </a:lnTo>
                    <a:lnTo>
                      <a:pt x="60" y="303"/>
                    </a:lnTo>
                    <a:lnTo>
                      <a:pt x="51" y="303"/>
                    </a:lnTo>
                    <a:lnTo>
                      <a:pt x="51" y="294"/>
                    </a:lnTo>
                    <a:close/>
                    <a:moveTo>
                      <a:pt x="51" y="314"/>
                    </a:moveTo>
                    <a:lnTo>
                      <a:pt x="60" y="314"/>
                    </a:lnTo>
                    <a:lnTo>
                      <a:pt x="60" y="324"/>
                    </a:lnTo>
                    <a:lnTo>
                      <a:pt x="51" y="324"/>
                    </a:lnTo>
                    <a:lnTo>
                      <a:pt x="51" y="314"/>
                    </a:lnTo>
                    <a:close/>
                    <a:moveTo>
                      <a:pt x="51" y="333"/>
                    </a:moveTo>
                    <a:lnTo>
                      <a:pt x="60" y="333"/>
                    </a:lnTo>
                    <a:lnTo>
                      <a:pt x="60" y="343"/>
                    </a:lnTo>
                    <a:lnTo>
                      <a:pt x="51" y="343"/>
                    </a:lnTo>
                    <a:lnTo>
                      <a:pt x="51" y="333"/>
                    </a:lnTo>
                    <a:close/>
                    <a:moveTo>
                      <a:pt x="51" y="354"/>
                    </a:moveTo>
                    <a:lnTo>
                      <a:pt x="60" y="354"/>
                    </a:lnTo>
                    <a:lnTo>
                      <a:pt x="60" y="364"/>
                    </a:lnTo>
                    <a:lnTo>
                      <a:pt x="51" y="364"/>
                    </a:lnTo>
                    <a:lnTo>
                      <a:pt x="51" y="354"/>
                    </a:lnTo>
                    <a:close/>
                    <a:moveTo>
                      <a:pt x="51" y="375"/>
                    </a:moveTo>
                    <a:lnTo>
                      <a:pt x="60" y="375"/>
                    </a:lnTo>
                    <a:lnTo>
                      <a:pt x="60" y="384"/>
                    </a:lnTo>
                    <a:lnTo>
                      <a:pt x="51" y="384"/>
                    </a:lnTo>
                    <a:lnTo>
                      <a:pt x="51" y="375"/>
                    </a:lnTo>
                    <a:close/>
                    <a:moveTo>
                      <a:pt x="51" y="395"/>
                    </a:moveTo>
                    <a:lnTo>
                      <a:pt x="60" y="395"/>
                    </a:lnTo>
                    <a:lnTo>
                      <a:pt x="60" y="405"/>
                    </a:lnTo>
                    <a:lnTo>
                      <a:pt x="51" y="405"/>
                    </a:lnTo>
                    <a:lnTo>
                      <a:pt x="51" y="395"/>
                    </a:lnTo>
                    <a:close/>
                    <a:moveTo>
                      <a:pt x="51" y="414"/>
                    </a:moveTo>
                    <a:lnTo>
                      <a:pt x="60" y="414"/>
                    </a:lnTo>
                    <a:lnTo>
                      <a:pt x="60" y="424"/>
                    </a:lnTo>
                    <a:lnTo>
                      <a:pt x="51" y="424"/>
                    </a:lnTo>
                    <a:lnTo>
                      <a:pt x="51" y="414"/>
                    </a:lnTo>
                    <a:close/>
                    <a:moveTo>
                      <a:pt x="51" y="435"/>
                    </a:moveTo>
                    <a:lnTo>
                      <a:pt x="60" y="435"/>
                    </a:lnTo>
                    <a:lnTo>
                      <a:pt x="60" y="444"/>
                    </a:lnTo>
                    <a:lnTo>
                      <a:pt x="51" y="444"/>
                    </a:lnTo>
                    <a:lnTo>
                      <a:pt x="51" y="435"/>
                    </a:lnTo>
                    <a:close/>
                    <a:moveTo>
                      <a:pt x="60" y="455"/>
                    </a:moveTo>
                    <a:lnTo>
                      <a:pt x="60" y="465"/>
                    </a:lnTo>
                    <a:lnTo>
                      <a:pt x="51" y="465"/>
                    </a:lnTo>
                    <a:lnTo>
                      <a:pt x="51" y="455"/>
                    </a:lnTo>
                    <a:lnTo>
                      <a:pt x="60" y="455"/>
                    </a:lnTo>
                    <a:close/>
                    <a:moveTo>
                      <a:pt x="31" y="30"/>
                    </a:moveTo>
                    <a:lnTo>
                      <a:pt x="41" y="30"/>
                    </a:lnTo>
                    <a:lnTo>
                      <a:pt x="41" y="40"/>
                    </a:lnTo>
                    <a:lnTo>
                      <a:pt x="31" y="40"/>
                    </a:lnTo>
                    <a:lnTo>
                      <a:pt x="31" y="30"/>
                    </a:lnTo>
                    <a:close/>
                    <a:moveTo>
                      <a:pt x="31" y="51"/>
                    </a:moveTo>
                    <a:lnTo>
                      <a:pt x="41" y="51"/>
                    </a:lnTo>
                    <a:lnTo>
                      <a:pt x="41" y="61"/>
                    </a:lnTo>
                    <a:lnTo>
                      <a:pt x="31" y="61"/>
                    </a:lnTo>
                    <a:lnTo>
                      <a:pt x="31" y="51"/>
                    </a:lnTo>
                    <a:close/>
                    <a:moveTo>
                      <a:pt x="31" y="72"/>
                    </a:moveTo>
                    <a:lnTo>
                      <a:pt x="41" y="72"/>
                    </a:lnTo>
                    <a:lnTo>
                      <a:pt x="41" y="81"/>
                    </a:lnTo>
                    <a:lnTo>
                      <a:pt x="31" y="81"/>
                    </a:lnTo>
                    <a:lnTo>
                      <a:pt x="31" y="72"/>
                    </a:lnTo>
                    <a:close/>
                    <a:moveTo>
                      <a:pt x="31" y="91"/>
                    </a:moveTo>
                    <a:lnTo>
                      <a:pt x="41" y="91"/>
                    </a:lnTo>
                    <a:lnTo>
                      <a:pt x="41" y="100"/>
                    </a:lnTo>
                    <a:lnTo>
                      <a:pt x="31" y="100"/>
                    </a:lnTo>
                    <a:lnTo>
                      <a:pt x="31" y="91"/>
                    </a:lnTo>
                    <a:close/>
                    <a:moveTo>
                      <a:pt x="31" y="111"/>
                    </a:moveTo>
                    <a:lnTo>
                      <a:pt x="41" y="111"/>
                    </a:lnTo>
                    <a:lnTo>
                      <a:pt x="41" y="121"/>
                    </a:lnTo>
                    <a:lnTo>
                      <a:pt x="31" y="121"/>
                    </a:lnTo>
                    <a:lnTo>
                      <a:pt x="31" y="111"/>
                    </a:lnTo>
                    <a:close/>
                    <a:moveTo>
                      <a:pt x="31" y="132"/>
                    </a:moveTo>
                    <a:lnTo>
                      <a:pt x="41" y="132"/>
                    </a:lnTo>
                    <a:lnTo>
                      <a:pt x="41" y="142"/>
                    </a:lnTo>
                    <a:lnTo>
                      <a:pt x="31" y="142"/>
                    </a:lnTo>
                    <a:lnTo>
                      <a:pt x="31" y="132"/>
                    </a:lnTo>
                    <a:close/>
                    <a:moveTo>
                      <a:pt x="31" y="152"/>
                    </a:moveTo>
                    <a:lnTo>
                      <a:pt x="41" y="152"/>
                    </a:lnTo>
                    <a:lnTo>
                      <a:pt x="41" y="162"/>
                    </a:lnTo>
                    <a:lnTo>
                      <a:pt x="31" y="162"/>
                    </a:lnTo>
                    <a:lnTo>
                      <a:pt x="31" y="152"/>
                    </a:lnTo>
                    <a:close/>
                    <a:moveTo>
                      <a:pt x="31" y="172"/>
                    </a:moveTo>
                    <a:lnTo>
                      <a:pt x="41" y="172"/>
                    </a:lnTo>
                    <a:lnTo>
                      <a:pt x="41" y="181"/>
                    </a:lnTo>
                    <a:lnTo>
                      <a:pt x="31" y="181"/>
                    </a:lnTo>
                    <a:lnTo>
                      <a:pt x="31" y="172"/>
                    </a:lnTo>
                    <a:close/>
                    <a:moveTo>
                      <a:pt x="31" y="192"/>
                    </a:moveTo>
                    <a:lnTo>
                      <a:pt x="41" y="192"/>
                    </a:lnTo>
                    <a:lnTo>
                      <a:pt x="41" y="202"/>
                    </a:lnTo>
                    <a:lnTo>
                      <a:pt x="31" y="202"/>
                    </a:lnTo>
                    <a:lnTo>
                      <a:pt x="31" y="192"/>
                    </a:lnTo>
                    <a:close/>
                    <a:moveTo>
                      <a:pt x="31" y="213"/>
                    </a:moveTo>
                    <a:lnTo>
                      <a:pt x="41" y="213"/>
                    </a:lnTo>
                    <a:lnTo>
                      <a:pt x="41" y="222"/>
                    </a:lnTo>
                    <a:lnTo>
                      <a:pt x="31" y="222"/>
                    </a:lnTo>
                    <a:lnTo>
                      <a:pt x="31" y="213"/>
                    </a:lnTo>
                    <a:close/>
                    <a:moveTo>
                      <a:pt x="31" y="233"/>
                    </a:moveTo>
                    <a:lnTo>
                      <a:pt x="41" y="233"/>
                    </a:lnTo>
                    <a:lnTo>
                      <a:pt x="41" y="243"/>
                    </a:lnTo>
                    <a:lnTo>
                      <a:pt x="31" y="243"/>
                    </a:lnTo>
                    <a:lnTo>
                      <a:pt x="31" y="233"/>
                    </a:lnTo>
                    <a:close/>
                    <a:moveTo>
                      <a:pt x="31" y="253"/>
                    </a:moveTo>
                    <a:lnTo>
                      <a:pt x="41" y="253"/>
                    </a:lnTo>
                    <a:lnTo>
                      <a:pt x="41" y="262"/>
                    </a:lnTo>
                    <a:lnTo>
                      <a:pt x="31" y="262"/>
                    </a:lnTo>
                    <a:lnTo>
                      <a:pt x="31" y="253"/>
                    </a:lnTo>
                    <a:close/>
                    <a:moveTo>
                      <a:pt x="31" y="273"/>
                    </a:moveTo>
                    <a:lnTo>
                      <a:pt x="41" y="273"/>
                    </a:lnTo>
                    <a:lnTo>
                      <a:pt x="41" y="283"/>
                    </a:lnTo>
                    <a:lnTo>
                      <a:pt x="31" y="283"/>
                    </a:lnTo>
                    <a:lnTo>
                      <a:pt x="31" y="273"/>
                    </a:lnTo>
                    <a:close/>
                    <a:moveTo>
                      <a:pt x="31" y="294"/>
                    </a:moveTo>
                    <a:lnTo>
                      <a:pt x="41" y="294"/>
                    </a:lnTo>
                    <a:lnTo>
                      <a:pt x="41" y="303"/>
                    </a:lnTo>
                    <a:lnTo>
                      <a:pt x="31" y="303"/>
                    </a:lnTo>
                    <a:lnTo>
                      <a:pt x="31" y="294"/>
                    </a:lnTo>
                    <a:close/>
                    <a:moveTo>
                      <a:pt x="31" y="314"/>
                    </a:moveTo>
                    <a:lnTo>
                      <a:pt x="41" y="314"/>
                    </a:lnTo>
                    <a:lnTo>
                      <a:pt x="41" y="324"/>
                    </a:lnTo>
                    <a:lnTo>
                      <a:pt x="31" y="324"/>
                    </a:lnTo>
                    <a:lnTo>
                      <a:pt x="31" y="314"/>
                    </a:lnTo>
                    <a:close/>
                    <a:moveTo>
                      <a:pt x="31" y="333"/>
                    </a:moveTo>
                    <a:lnTo>
                      <a:pt x="41" y="333"/>
                    </a:lnTo>
                    <a:lnTo>
                      <a:pt x="41" y="343"/>
                    </a:lnTo>
                    <a:lnTo>
                      <a:pt x="31" y="343"/>
                    </a:lnTo>
                    <a:lnTo>
                      <a:pt x="31" y="333"/>
                    </a:lnTo>
                    <a:close/>
                    <a:moveTo>
                      <a:pt x="31" y="354"/>
                    </a:moveTo>
                    <a:lnTo>
                      <a:pt x="41" y="354"/>
                    </a:lnTo>
                    <a:lnTo>
                      <a:pt x="41" y="364"/>
                    </a:lnTo>
                    <a:lnTo>
                      <a:pt x="31" y="364"/>
                    </a:lnTo>
                    <a:lnTo>
                      <a:pt x="31" y="354"/>
                    </a:lnTo>
                    <a:close/>
                    <a:moveTo>
                      <a:pt x="31" y="375"/>
                    </a:moveTo>
                    <a:lnTo>
                      <a:pt x="41" y="375"/>
                    </a:lnTo>
                    <a:lnTo>
                      <a:pt x="41" y="384"/>
                    </a:lnTo>
                    <a:lnTo>
                      <a:pt x="31" y="384"/>
                    </a:lnTo>
                    <a:lnTo>
                      <a:pt x="31" y="375"/>
                    </a:lnTo>
                    <a:close/>
                    <a:moveTo>
                      <a:pt x="31" y="395"/>
                    </a:moveTo>
                    <a:lnTo>
                      <a:pt x="41" y="395"/>
                    </a:lnTo>
                    <a:lnTo>
                      <a:pt x="41" y="405"/>
                    </a:lnTo>
                    <a:lnTo>
                      <a:pt x="31" y="405"/>
                    </a:lnTo>
                    <a:lnTo>
                      <a:pt x="31" y="395"/>
                    </a:lnTo>
                    <a:close/>
                    <a:moveTo>
                      <a:pt x="31" y="414"/>
                    </a:moveTo>
                    <a:lnTo>
                      <a:pt x="41" y="414"/>
                    </a:lnTo>
                    <a:lnTo>
                      <a:pt x="41" y="424"/>
                    </a:lnTo>
                    <a:lnTo>
                      <a:pt x="31" y="424"/>
                    </a:lnTo>
                    <a:lnTo>
                      <a:pt x="31" y="414"/>
                    </a:lnTo>
                    <a:close/>
                    <a:moveTo>
                      <a:pt x="31" y="435"/>
                    </a:moveTo>
                    <a:lnTo>
                      <a:pt x="41" y="435"/>
                    </a:lnTo>
                    <a:lnTo>
                      <a:pt x="41" y="444"/>
                    </a:lnTo>
                    <a:lnTo>
                      <a:pt x="31" y="444"/>
                    </a:lnTo>
                    <a:lnTo>
                      <a:pt x="31" y="435"/>
                    </a:lnTo>
                    <a:close/>
                    <a:moveTo>
                      <a:pt x="31" y="455"/>
                    </a:moveTo>
                    <a:lnTo>
                      <a:pt x="41" y="455"/>
                    </a:lnTo>
                    <a:lnTo>
                      <a:pt x="41" y="465"/>
                    </a:lnTo>
                    <a:lnTo>
                      <a:pt x="31" y="465"/>
                    </a:lnTo>
                    <a:lnTo>
                      <a:pt x="31" y="455"/>
                    </a:lnTo>
                    <a:close/>
                    <a:moveTo>
                      <a:pt x="31" y="476"/>
                    </a:moveTo>
                    <a:lnTo>
                      <a:pt x="41" y="476"/>
                    </a:lnTo>
                    <a:lnTo>
                      <a:pt x="41" y="486"/>
                    </a:lnTo>
                    <a:lnTo>
                      <a:pt x="31" y="486"/>
                    </a:lnTo>
                    <a:lnTo>
                      <a:pt x="31" y="476"/>
                    </a:lnTo>
                    <a:close/>
                    <a:moveTo>
                      <a:pt x="31" y="495"/>
                    </a:moveTo>
                    <a:lnTo>
                      <a:pt x="41" y="495"/>
                    </a:lnTo>
                    <a:lnTo>
                      <a:pt x="41" y="505"/>
                    </a:lnTo>
                    <a:lnTo>
                      <a:pt x="31" y="505"/>
                    </a:lnTo>
                    <a:lnTo>
                      <a:pt x="31" y="495"/>
                    </a:lnTo>
                    <a:close/>
                    <a:moveTo>
                      <a:pt x="31" y="516"/>
                    </a:moveTo>
                    <a:lnTo>
                      <a:pt x="41" y="516"/>
                    </a:lnTo>
                    <a:lnTo>
                      <a:pt x="41" y="525"/>
                    </a:lnTo>
                    <a:lnTo>
                      <a:pt x="31" y="525"/>
                    </a:lnTo>
                    <a:lnTo>
                      <a:pt x="31" y="516"/>
                    </a:lnTo>
                    <a:close/>
                    <a:moveTo>
                      <a:pt x="31" y="546"/>
                    </a:moveTo>
                    <a:lnTo>
                      <a:pt x="31" y="536"/>
                    </a:lnTo>
                    <a:lnTo>
                      <a:pt x="41" y="536"/>
                    </a:lnTo>
                    <a:lnTo>
                      <a:pt x="41" y="546"/>
                    </a:lnTo>
                    <a:lnTo>
                      <a:pt x="31" y="546"/>
                    </a:lnTo>
                    <a:close/>
                    <a:moveTo>
                      <a:pt x="51" y="546"/>
                    </a:moveTo>
                    <a:lnTo>
                      <a:pt x="51" y="536"/>
                    </a:lnTo>
                    <a:lnTo>
                      <a:pt x="60" y="536"/>
                    </a:lnTo>
                    <a:lnTo>
                      <a:pt x="60" y="546"/>
                    </a:lnTo>
                    <a:lnTo>
                      <a:pt x="51" y="546"/>
                    </a:lnTo>
                    <a:close/>
                    <a:moveTo>
                      <a:pt x="71" y="546"/>
                    </a:moveTo>
                    <a:lnTo>
                      <a:pt x="71" y="536"/>
                    </a:lnTo>
                    <a:lnTo>
                      <a:pt x="81" y="536"/>
                    </a:lnTo>
                    <a:lnTo>
                      <a:pt x="81" y="546"/>
                    </a:lnTo>
                    <a:lnTo>
                      <a:pt x="71" y="546"/>
                    </a:lnTo>
                    <a:close/>
                    <a:moveTo>
                      <a:pt x="92" y="546"/>
                    </a:moveTo>
                    <a:lnTo>
                      <a:pt x="92" y="536"/>
                    </a:lnTo>
                    <a:lnTo>
                      <a:pt x="101" y="536"/>
                    </a:lnTo>
                    <a:lnTo>
                      <a:pt x="101" y="546"/>
                    </a:lnTo>
                    <a:lnTo>
                      <a:pt x="92" y="546"/>
                    </a:lnTo>
                    <a:close/>
                    <a:moveTo>
                      <a:pt x="112" y="546"/>
                    </a:moveTo>
                    <a:lnTo>
                      <a:pt x="112" y="536"/>
                    </a:lnTo>
                    <a:lnTo>
                      <a:pt x="122" y="536"/>
                    </a:lnTo>
                    <a:lnTo>
                      <a:pt x="122" y="546"/>
                    </a:lnTo>
                    <a:lnTo>
                      <a:pt x="112" y="546"/>
                    </a:lnTo>
                    <a:close/>
                    <a:moveTo>
                      <a:pt x="132" y="546"/>
                    </a:moveTo>
                    <a:lnTo>
                      <a:pt x="132" y="536"/>
                    </a:lnTo>
                    <a:lnTo>
                      <a:pt x="141" y="536"/>
                    </a:lnTo>
                    <a:lnTo>
                      <a:pt x="141" y="546"/>
                    </a:lnTo>
                    <a:lnTo>
                      <a:pt x="132" y="546"/>
                    </a:lnTo>
                    <a:close/>
                    <a:moveTo>
                      <a:pt x="152" y="546"/>
                    </a:moveTo>
                    <a:lnTo>
                      <a:pt x="152" y="536"/>
                    </a:lnTo>
                    <a:lnTo>
                      <a:pt x="162" y="536"/>
                    </a:lnTo>
                    <a:lnTo>
                      <a:pt x="162" y="546"/>
                    </a:lnTo>
                    <a:lnTo>
                      <a:pt x="152" y="546"/>
                    </a:lnTo>
                    <a:close/>
                    <a:moveTo>
                      <a:pt x="173" y="546"/>
                    </a:moveTo>
                    <a:lnTo>
                      <a:pt x="173" y="536"/>
                    </a:lnTo>
                    <a:lnTo>
                      <a:pt x="182" y="536"/>
                    </a:lnTo>
                    <a:lnTo>
                      <a:pt x="182" y="546"/>
                    </a:lnTo>
                    <a:lnTo>
                      <a:pt x="173" y="546"/>
                    </a:lnTo>
                    <a:close/>
                    <a:moveTo>
                      <a:pt x="193" y="546"/>
                    </a:moveTo>
                    <a:lnTo>
                      <a:pt x="193" y="536"/>
                    </a:lnTo>
                    <a:lnTo>
                      <a:pt x="203" y="536"/>
                    </a:lnTo>
                    <a:lnTo>
                      <a:pt x="203" y="546"/>
                    </a:lnTo>
                    <a:lnTo>
                      <a:pt x="193" y="546"/>
                    </a:lnTo>
                    <a:close/>
                    <a:moveTo>
                      <a:pt x="213" y="546"/>
                    </a:moveTo>
                    <a:lnTo>
                      <a:pt x="213" y="536"/>
                    </a:lnTo>
                    <a:lnTo>
                      <a:pt x="222" y="536"/>
                    </a:lnTo>
                    <a:lnTo>
                      <a:pt x="222" y="546"/>
                    </a:lnTo>
                    <a:lnTo>
                      <a:pt x="213" y="546"/>
                    </a:lnTo>
                    <a:close/>
                    <a:moveTo>
                      <a:pt x="233" y="546"/>
                    </a:moveTo>
                    <a:lnTo>
                      <a:pt x="233" y="536"/>
                    </a:lnTo>
                    <a:lnTo>
                      <a:pt x="243" y="536"/>
                    </a:lnTo>
                    <a:lnTo>
                      <a:pt x="243" y="546"/>
                    </a:lnTo>
                    <a:lnTo>
                      <a:pt x="233" y="546"/>
                    </a:lnTo>
                    <a:close/>
                    <a:moveTo>
                      <a:pt x="254" y="546"/>
                    </a:moveTo>
                    <a:lnTo>
                      <a:pt x="254" y="536"/>
                    </a:lnTo>
                    <a:lnTo>
                      <a:pt x="263" y="536"/>
                    </a:lnTo>
                    <a:lnTo>
                      <a:pt x="263" y="546"/>
                    </a:lnTo>
                    <a:lnTo>
                      <a:pt x="254" y="546"/>
                    </a:lnTo>
                    <a:close/>
                    <a:moveTo>
                      <a:pt x="274" y="546"/>
                    </a:moveTo>
                    <a:lnTo>
                      <a:pt x="274" y="536"/>
                    </a:lnTo>
                    <a:lnTo>
                      <a:pt x="284" y="536"/>
                    </a:lnTo>
                    <a:lnTo>
                      <a:pt x="284" y="546"/>
                    </a:lnTo>
                    <a:lnTo>
                      <a:pt x="274" y="546"/>
                    </a:lnTo>
                    <a:close/>
                    <a:moveTo>
                      <a:pt x="293" y="546"/>
                    </a:moveTo>
                    <a:lnTo>
                      <a:pt x="293" y="536"/>
                    </a:lnTo>
                    <a:lnTo>
                      <a:pt x="303" y="536"/>
                    </a:lnTo>
                    <a:lnTo>
                      <a:pt x="303" y="546"/>
                    </a:lnTo>
                    <a:lnTo>
                      <a:pt x="293" y="546"/>
                    </a:lnTo>
                    <a:close/>
                    <a:moveTo>
                      <a:pt x="314" y="546"/>
                    </a:moveTo>
                    <a:lnTo>
                      <a:pt x="314" y="536"/>
                    </a:lnTo>
                    <a:lnTo>
                      <a:pt x="324" y="536"/>
                    </a:lnTo>
                    <a:lnTo>
                      <a:pt x="324" y="546"/>
                    </a:lnTo>
                    <a:lnTo>
                      <a:pt x="314" y="546"/>
                    </a:lnTo>
                    <a:close/>
                    <a:moveTo>
                      <a:pt x="335" y="546"/>
                    </a:moveTo>
                    <a:lnTo>
                      <a:pt x="335" y="536"/>
                    </a:lnTo>
                    <a:lnTo>
                      <a:pt x="344" y="536"/>
                    </a:lnTo>
                    <a:lnTo>
                      <a:pt x="344" y="546"/>
                    </a:lnTo>
                    <a:lnTo>
                      <a:pt x="335" y="546"/>
                    </a:lnTo>
                    <a:close/>
                    <a:moveTo>
                      <a:pt x="355" y="546"/>
                    </a:moveTo>
                    <a:lnTo>
                      <a:pt x="355" y="536"/>
                    </a:lnTo>
                    <a:lnTo>
                      <a:pt x="365" y="536"/>
                    </a:lnTo>
                    <a:lnTo>
                      <a:pt x="365" y="546"/>
                    </a:lnTo>
                    <a:lnTo>
                      <a:pt x="355" y="546"/>
                    </a:lnTo>
                    <a:close/>
                    <a:moveTo>
                      <a:pt x="374" y="546"/>
                    </a:moveTo>
                    <a:lnTo>
                      <a:pt x="374" y="536"/>
                    </a:lnTo>
                    <a:lnTo>
                      <a:pt x="384" y="536"/>
                    </a:lnTo>
                    <a:lnTo>
                      <a:pt x="384" y="546"/>
                    </a:lnTo>
                    <a:lnTo>
                      <a:pt x="374" y="546"/>
                    </a:lnTo>
                    <a:close/>
                    <a:moveTo>
                      <a:pt x="395" y="546"/>
                    </a:moveTo>
                    <a:lnTo>
                      <a:pt x="395" y="536"/>
                    </a:lnTo>
                    <a:lnTo>
                      <a:pt x="405" y="536"/>
                    </a:lnTo>
                    <a:lnTo>
                      <a:pt x="405" y="546"/>
                    </a:lnTo>
                    <a:lnTo>
                      <a:pt x="395" y="546"/>
                    </a:lnTo>
                    <a:close/>
                    <a:moveTo>
                      <a:pt x="416" y="546"/>
                    </a:moveTo>
                    <a:lnTo>
                      <a:pt x="416" y="536"/>
                    </a:lnTo>
                    <a:lnTo>
                      <a:pt x="425" y="536"/>
                    </a:lnTo>
                    <a:lnTo>
                      <a:pt x="425" y="546"/>
                    </a:lnTo>
                    <a:lnTo>
                      <a:pt x="416" y="546"/>
                    </a:lnTo>
                    <a:close/>
                    <a:moveTo>
                      <a:pt x="436" y="546"/>
                    </a:moveTo>
                    <a:lnTo>
                      <a:pt x="436" y="536"/>
                    </a:lnTo>
                    <a:lnTo>
                      <a:pt x="446" y="536"/>
                    </a:lnTo>
                    <a:lnTo>
                      <a:pt x="446" y="546"/>
                    </a:lnTo>
                    <a:lnTo>
                      <a:pt x="436" y="546"/>
                    </a:lnTo>
                    <a:close/>
                    <a:moveTo>
                      <a:pt x="455" y="546"/>
                    </a:moveTo>
                    <a:lnTo>
                      <a:pt x="455" y="536"/>
                    </a:lnTo>
                    <a:lnTo>
                      <a:pt x="465" y="536"/>
                    </a:lnTo>
                    <a:lnTo>
                      <a:pt x="465" y="546"/>
                    </a:lnTo>
                    <a:lnTo>
                      <a:pt x="455" y="546"/>
                    </a:lnTo>
                    <a:close/>
                    <a:moveTo>
                      <a:pt x="476" y="546"/>
                    </a:moveTo>
                    <a:lnTo>
                      <a:pt x="476" y="536"/>
                    </a:lnTo>
                    <a:lnTo>
                      <a:pt x="486" y="536"/>
                    </a:lnTo>
                    <a:lnTo>
                      <a:pt x="486" y="546"/>
                    </a:lnTo>
                    <a:lnTo>
                      <a:pt x="476" y="546"/>
                    </a:lnTo>
                    <a:close/>
                    <a:moveTo>
                      <a:pt x="496" y="546"/>
                    </a:moveTo>
                    <a:lnTo>
                      <a:pt x="496" y="536"/>
                    </a:lnTo>
                    <a:lnTo>
                      <a:pt x="506" y="536"/>
                    </a:lnTo>
                    <a:lnTo>
                      <a:pt x="506" y="546"/>
                    </a:lnTo>
                    <a:lnTo>
                      <a:pt x="496" y="546"/>
                    </a:lnTo>
                    <a:close/>
                    <a:moveTo>
                      <a:pt x="517" y="546"/>
                    </a:moveTo>
                    <a:lnTo>
                      <a:pt x="517" y="536"/>
                    </a:lnTo>
                    <a:lnTo>
                      <a:pt x="527" y="536"/>
                    </a:lnTo>
                    <a:lnTo>
                      <a:pt x="527" y="546"/>
                    </a:lnTo>
                    <a:lnTo>
                      <a:pt x="517" y="546"/>
                    </a:lnTo>
                    <a:close/>
                    <a:moveTo>
                      <a:pt x="546" y="546"/>
                    </a:moveTo>
                    <a:lnTo>
                      <a:pt x="536" y="546"/>
                    </a:lnTo>
                    <a:lnTo>
                      <a:pt x="536" y="536"/>
                    </a:lnTo>
                    <a:lnTo>
                      <a:pt x="546" y="536"/>
                    </a:lnTo>
                    <a:lnTo>
                      <a:pt x="546" y="546"/>
                    </a:lnTo>
                    <a:close/>
                    <a:moveTo>
                      <a:pt x="546" y="525"/>
                    </a:moveTo>
                    <a:lnTo>
                      <a:pt x="536" y="525"/>
                    </a:lnTo>
                    <a:lnTo>
                      <a:pt x="536" y="516"/>
                    </a:lnTo>
                    <a:lnTo>
                      <a:pt x="546" y="516"/>
                    </a:lnTo>
                    <a:lnTo>
                      <a:pt x="546" y="525"/>
                    </a:lnTo>
                    <a:close/>
                    <a:moveTo>
                      <a:pt x="546" y="505"/>
                    </a:moveTo>
                    <a:lnTo>
                      <a:pt x="536" y="505"/>
                    </a:lnTo>
                    <a:lnTo>
                      <a:pt x="536" y="495"/>
                    </a:lnTo>
                    <a:lnTo>
                      <a:pt x="546" y="495"/>
                    </a:lnTo>
                    <a:lnTo>
                      <a:pt x="546" y="505"/>
                    </a:lnTo>
                    <a:close/>
                    <a:moveTo>
                      <a:pt x="546" y="486"/>
                    </a:moveTo>
                    <a:lnTo>
                      <a:pt x="536" y="486"/>
                    </a:lnTo>
                    <a:lnTo>
                      <a:pt x="536" y="476"/>
                    </a:lnTo>
                    <a:lnTo>
                      <a:pt x="546" y="476"/>
                    </a:lnTo>
                    <a:lnTo>
                      <a:pt x="546" y="486"/>
                    </a:lnTo>
                    <a:close/>
                    <a:moveTo>
                      <a:pt x="536" y="465"/>
                    </a:moveTo>
                    <a:lnTo>
                      <a:pt x="536" y="455"/>
                    </a:lnTo>
                    <a:lnTo>
                      <a:pt x="546" y="455"/>
                    </a:lnTo>
                    <a:lnTo>
                      <a:pt x="546" y="465"/>
                    </a:lnTo>
                    <a:lnTo>
                      <a:pt x="536" y="46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0" name="ïşļíḋê">
                <a:extLst>
                  <a:ext uri="{FF2B5EF4-FFF2-40B4-BE49-F238E27FC236}">
                    <a16:creationId xmlns:a16="http://schemas.microsoft.com/office/drawing/2014/main" id="{17026F46-9F5B-4B2C-B128-62403A27214A}"/>
                  </a:ext>
                </a:extLst>
              </p:cNvPr>
              <p:cNvSpPr/>
              <p:nvPr/>
            </p:nvSpPr>
            <p:spPr bwMode="auto">
              <a:xfrm>
                <a:off x="8841705" y="2563914"/>
                <a:ext cx="823913" cy="47506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41" name="î$ḻiḓê">
                <a:extLst>
                  <a:ext uri="{FF2B5EF4-FFF2-40B4-BE49-F238E27FC236}">
                    <a16:creationId xmlns:a16="http://schemas.microsoft.com/office/drawing/2014/main" id="{7A148716-1752-4914-B573-43054D7DBB54}"/>
                  </a:ext>
                </a:extLst>
              </p:cNvPr>
              <p:cNvSpPr/>
              <p:nvPr/>
            </p:nvSpPr>
            <p:spPr bwMode="auto">
              <a:xfrm>
                <a:off x="8736930" y="2954439"/>
                <a:ext cx="1034653" cy="8453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142" name="í$1îďè">
                <a:extLst>
                  <a:ext uri="{FF2B5EF4-FFF2-40B4-BE49-F238E27FC236}">
                    <a16:creationId xmlns:a16="http://schemas.microsoft.com/office/drawing/2014/main" id="{CA3EB3A5-9BD8-4F67-9872-455D0DFCF342}"/>
                  </a:ext>
                </a:extLst>
              </p:cNvPr>
              <p:cNvSpPr/>
              <p:nvPr/>
            </p:nvSpPr>
            <p:spPr bwMode="auto">
              <a:xfrm>
                <a:off x="7839198" y="735113"/>
                <a:ext cx="2830116" cy="1891904"/>
              </a:xfrm>
              <a:custGeom>
                <a:avLst/>
                <a:gdLst>
                  <a:gd name="T0" fmla="*/ 1733 w 1733"/>
                  <a:gd name="T1" fmla="*/ 1109 h 1160"/>
                  <a:gd name="T2" fmla="*/ 1681 w 1733"/>
                  <a:gd name="T3" fmla="*/ 1160 h 1160"/>
                  <a:gd name="T4" fmla="*/ 51 w 1733"/>
                  <a:gd name="T5" fmla="*/ 1160 h 1160"/>
                  <a:gd name="T6" fmla="*/ 0 w 1733"/>
                  <a:gd name="T7" fmla="*/ 1109 h 1160"/>
                  <a:gd name="T8" fmla="*/ 0 w 1733"/>
                  <a:gd name="T9" fmla="*/ 51 h 1160"/>
                  <a:gd name="T10" fmla="*/ 51 w 1733"/>
                  <a:gd name="T11" fmla="*/ 0 h 1160"/>
                  <a:gd name="T12" fmla="*/ 1681 w 1733"/>
                  <a:gd name="T13" fmla="*/ 0 h 1160"/>
                  <a:gd name="T14" fmla="*/ 1733 w 1733"/>
                  <a:gd name="T15" fmla="*/ 51 h 1160"/>
                  <a:gd name="T16" fmla="*/ 1733 w 1733"/>
                  <a:gd name="T17" fmla="*/ 1109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3" h="1160">
                    <a:moveTo>
                      <a:pt x="1733" y="1109"/>
                    </a:moveTo>
                    <a:cubicBezTo>
                      <a:pt x="1733" y="1137"/>
                      <a:pt x="1710" y="1160"/>
                      <a:pt x="1681" y="1160"/>
                    </a:cubicBezTo>
                    <a:cubicBezTo>
                      <a:pt x="51" y="1160"/>
                      <a:pt x="51" y="1160"/>
                      <a:pt x="51" y="1160"/>
                    </a:cubicBezTo>
                    <a:cubicBezTo>
                      <a:pt x="23" y="1160"/>
                      <a:pt x="0" y="1137"/>
                      <a:pt x="0" y="1109"/>
                    </a:cubicBezTo>
                    <a:cubicBezTo>
                      <a:pt x="0" y="51"/>
                      <a:pt x="0" y="51"/>
                      <a:pt x="0" y="51"/>
                    </a:cubicBezTo>
                    <a:cubicBezTo>
                      <a:pt x="0" y="23"/>
                      <a:pt x="23" y="0"/>
                      <a:pt x="51" y="0"/>
                    </a:cubicBezTo>
                    <a:cubicBezTo>
                      <a:pt x="1681" y="0"/>
                      <a:pt x="1681" y="0"/>
                      <a:pt x="1681" y="0"/>
                    </a:cubicBezTo>
                    <a:cubicBezTo>
                      <a:pt x="1710" y="0"/>
                      <a:pt x="1733" y="23"/>
                      <a:pt x="1733" y="51"/>
                    </a:cubicBezTo>
                    <a:cubicBezTo>
                      <a:pt x="1733" y="1109"/>
                      <a:pt x="1733" y="1109"/>
                      <a:pt x="1733" y="1109"/>
                    </a:cubicBezTo>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3" name="îśliḍe">
                <a:extLst>
                  <a:ext uri="{FF2B5EF4-FFF2-40B4-BE49-F238E27FC236}">
                    <a16:creationId xmlns:a16="http://schemas.microsoft.com/office/drawing/2014/main" id="{0D7A07D3-0282-46FE-AFFB-620B920F1552}"/>
                  </a:ext>
                </a:extLst>
              </p:cNvPr>
              <p:cNvSpPr/>
              <p:nvPr/>
            </p:nvSpPr>
            <p:spPr bwMode="auto">
              <a:xfrm>
                <a:off x="7839198" y="735113"/>
                <a:ext cx="2830115" cy="1794272"/>
              </a:xfrm>
              <a:custGeom>
                <a:avLst/>
                <a:gdLst>
                  <a:gd name="T0" fmla="*/ 1733 w 1733"/>
                  <a:gd name="T1" fmla="*/ 1100 h 1100"/>
                  <a:gd name="T2" fmla="*/ 1733 w 1733"/>
                  <a:gd name="T3" fmla="*/ 51 h 1100"/>
                  <a:gd name="T4" fmla="*/ 1681 w 1733"/>
                  <a:gd name="T5" fmla="*/ 0 h 1100"/>
                  <a:gd name="T6" fmla="*/ 51 w 1733"/>
                  <a:gd name="T7" fmla="*/ 0 h 1100"/>
                  <a:gd name="T8" fmla="*/ 0 w 1733"/>
                  <a:gd name="T9" fmla="*/ 51 h 1100"/>
                  <a:gd name="T10" fmla="*/ 0 w 1733"/>
                  <a:gd name="T11" fmla="*/ 1100 h 1100"/>
                  <a:gd name="T12" fmla="*/ 1733 w 1733"/>
                  <a:gd name="T13" fmla="*/ 1100 h 1100"/>
                </a:gdLst>
                <a:ahLst/>
                <a:cxnLst>
                  <a:cxn ang="0">
                    <a:pos x="T0" y="T1"/>
                  </a:cxn>
                  <a:cxn ang="0">
                    <a:pos x="T2" y="T3"/>
                  </a:cxn>
                  <a:cxn ang="0">
                    <a:pos x="T4" y="T5"/>
                  </a:cxn>
                  <a:cxn ang="0">
                    <a:pos x="T6" y="T7"/>
                  </a:cxn>
                  <a:cxn ang="0">
                    <a:pos x="T8" y="T9"/>
                  </a:cxn>
                  <a:cxn ang="0">
                    <a:pos x="T10" y="T11"/>
                  </a:cxn>
                  <a:cxn ang="0">
                    <a:pos x="T12" y="T13"/>
                  </a:cxn>
                </a:cxnLst>
                <a:rect l="0" t="0" r="r" b="b"/>
                <a:pathLst>
                  <a:path w="1733" h="1100">
                    <a:moveTo>
                      <a:pt x="1733" y="1100"/>
                    </a:moveTo>
                    <a:cubicBezTo>
                      <a:pt x="1733" y="51"/>
                      <a:pt x="1733" y="51"/>
                      <a:pt x="1733" y="51"/>
                    </a:cubicBezTo>
                    <a:cubicBezTo>
                      <a:pt x="1733" y="23"/>
                      <a:pt x="1710" y="0"/>
                      <a:pt x="1681" y="0"/>
                    </a:cubicBezTo>
                    <a:cubicBezTo>
                      <a:pt x="51" y="0"/>
                      <a:pt x="51" y="0"/>
                      <a:pt x="51" y="0"/>
                    </a:cubicBezTo>
                    <a:cubicBezTo>
                      <a:pt x="23" y="0"/>
                      <a:pt x="0" y="23"/>
                      <a:pt x="0" y="51"/>
                    </a:cubicBezTo>
                    <a:cubicBezTo>
                      <a:pt x="0" y="1100"/>
                      <a:pt x="0" y="1100"/>
                      <a:pt x="0" y="1100"/>
                    </a:cubicBezTo>
                    <a:cubicBezTo>
                      <a:pt x="1733" y="1100"/>
                      <a:pt x="1733" y="1100"/>
                      <a:pt x="1733" y="110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4" name="ïŝļíḋe">
                <a:extLst>
                  <a:ext uri="{FF2B5EF4-FFF2-40B4-BE49-F238E27FC236}">
                    <a16:creationId xmlns:a16="http://schemas.microsoft.com/office/drawing/2014/main" id="{C80C31CC-2354-4B1A-9795-369A6FC37DE2}"/>
                  </a:ext>
                </a:extLst>
              </p:cNvPr>
              <p:cNvSpPr/>
              <p:nvPr/>
            </p:nvSpPr>
            <p:spPr bwMode="auto">
              <a:xfrm>
                <a:off x="7958262" y="836049"/>
                <a:ext cx="2590801"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145" name="isḷíḑé">
                <a:extLst>
                  <a:ext uri="{FF2B5EF4-FFF2-40B4-BE49-F238E27FC236}">
                    <a16:creationId xmlns:a16="http://schemas.microsoft.com/office/drawing/2014/main" id="{5D5A47FA-9775-4CEC-9F1F-64E396253E36}"/>
                  </a:ext>
                </a:extLst>
              </p:cNvPr>
              <p:cNvSpPr/>
              <p:nvPr/>
            </p:nvSpPr>
            <p:spPr bwMode="auto">
              <a:xfrm>
                <a:off x="7958261" y="854175"/>
                <a:ext cx="2590800"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grpSp>
          <p:nvGrpSpPr>
            <p:cNvPr id="267" name="组合 266"/>
            <p:cNvGrpSpPr/>
            <p:nvPr/>
          </p:nvGrpSpPr>
          <p:grpSpPr>
            <a:xfrm>
              <a:off x="6709758" y="3400061"/>
              <a:ext cx="504056" cy="298024"/>
              <a:chOff x="6518795" y="735113"/>
              <a:chExt cx="4923235" cy="2602707"/>
            </a:xfrm>
          </p:grpSpPr>
          <p:sp>
            <p:nvSpPr>
              <p:cNvPr id="268" name="íṩ1ïḋè">
                <a:extLst>
                  <a:ext uri="{FF2B5EF4-FFF2-40B4-BE49-F238E27FC236}">
                    <a16:creationId xmlns:a16="http://schemas.microsoft.com/office/drawing/2014/main" id="{E4566EC9-A991-4253-AD93-8E9B49D5E50D}"/>
                  </a:ext>
                </a:extLst>
              </p:cNvPr>
              <p:cNvSpPr/>
              <p:nvPr/>
            </p:nvSpPr>
            <p:spPr bwMode="auto">
              <a:xfrm>
                <a:off x="795111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69" name="îSľiḑé">
                <a:extLst>
                  <a:ext uri="{FF2B5EF4-FFF2-40B4-BE49-F238E27FC236}">
                    <a16:creationId xmlns:a16="http://schemas.microsoft.com/office/drawing/2014/main" id="{54D91752-6162-47D2-947A-B9800DB165FC}"/>
                  </a:ext>
                </a:extLst>
              </p:cNvPr>
              <p:cNvSpPr/>
              <p:nvPr/>
            </p:nvSpPr>
            <p:spPr bwMode="auto">
              <a:xfrm>
                <a:off x="8038033"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0" name="ïŝľîďê">
                <a:extLst>
                  <a:ext uri="{FF2B5EF4-FFF2-40B4-BE49-F238E27FC236}">
                    <a16:creationId xmlns:a16="http://schemas.microsoft.com/office/drawing/2014/main" id="{9891474D-4B0D-4B15-9326-5CDDF0FB4174}"/>
                  </a:ext>
                </a:extLst>
              </p:cNvPr>
              <p:cNvSpPr/>
              <p:nvPr/>
            </p:nvSpPr>
            <p:spPr bwMode="auto">
              <a:xfrm>
                <a:off x="8124948"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1" name="îšľîḋé">
                <a:extLst>
                  <a:ext uri="{FF2B5EF4-FFF2-40B4-BE49-F238E27FC236}">
                    <a16:creationId xmlns:a16="http://schemas.microsoft.com/office/drawing/2014/main" id="{74E035EE-7A36-404D-A7F4-CE306EAD6441}"/>
                  </a:ext>
                </a:extLst>
              </p:cNvPr>
              <p:cNvSpPr/>
              <p:nvPr/>
            </p:nvSpPr>
            <p:spPr bwMode="auto">
              <a:xfrm>
                <a:off x="82094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2" name="ïṥlíḑè">
                <a:extLst>
                  <a:ext uri="{FF2B5EF4-FFF2-40B4-BE49-F238E27FC236}">
                    <a16:creationId xmlns:a16="http://schemas.microsoft.com/office/drawing/2014/main" id="{101FD4EC-6CA1-4704-9A2B-406764E8469D}"/>
                  </a:ext>
                </a:extLst>
              </p:cNvPr>
              <p:cNvSpPr/>
              <p:nvPr/>
            </p:nvSpPr>
            <p:spPr bwMode="auto">
              <a:xfrm>
                <a:off x="8296398"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3" name="íṡľïḓê">
                <a:extLst>
                  <a:ext uri="{FF2B5EF4-FFF2-40B4-BE49-F238E27FC236}">
                    <a16:creationId xmlns:a16="http://schemas.microsoft.com/office/drawing/2014/main" id="{7882AF53-A44A-4637-8647-3EBF1DBAD516}"/>
                  </a:ext>
                </a:extLst>
              </p:cNvPr>
              <p:cNvSpPr/>
              <p:nvPr/>
            </p:nvSpPr>
            <p:spPr bwMode="auto">
              <a:xfrm>
                <a:off x="83833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4" name="iŝ1îḍê">
                <a:extLst>
                  <a:ext uri="{FF2B5EF4-FFF2-40B4-BE49-F238E27FC236}">
                    <a16:creationId xmlns:a16="http://schemas.microsoft.com/office/drawing/2014/main" id="{0692A6DD-9AF8-4EA8-A102-F5D13563411C}"/>
                  </a:ext>
                </a:extLst>
              </p:cNvPr>
              <p:cNvSpPr/>
              <p:nvPr/>
            </p:nvSpPr>
            <p:spPr bwMode="auto">
              <a:xfrm>
                <a:off x="8469039"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5" name="iṧlíḍe">
                <a:extLst>
                  <a:ext uri="{FF2B5EF4-FFF2-40B4-BE49-F238E27FC236}">
                    <a16:creationId xmlns:a16="http://schemas.microsoft.com/office/drawing/2014/main" id="{9693B49F-2E41-4D0C-9F14-B55D0C6A1B35}"/>
                  </a:ext>
                </a:extLst>
              </p:cNvPr>
              <p:cNvSpPr/>
              <p:nvPr/>
            </p:nvSpPr>
            <p:spPr bwMode="auto">
              <a:xfrm>
                <a:off x="85547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6" name="iṧľiďe">
                <a:extLst>
                  <a:ext uri="{FF2B5EF4-FFF2-40B4-BE49-F238E27FC236}">
                    <a16:creationId xmlns:a16="http://schemas.microsoft.com/office/drawing/2014/main" id="{857998B6-C51A-4158-8808-7108A2D3D889}"/>
                  </a:ext>
                </a:extLst>
              </p:cNvPr>
              <p:cNvSpPr/>
              <p:nvPr/>
            </p:nvSpPr>
            <p:spPr bwMode="auto">
              <a:xfrm>
                <a:off x="86404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7" name="íṥ1îḋé">
                <a:extLst>
                  <a:ext uri="{FF2B5EF4-FFF2-40B4-BE49-F238E27FC236}">
                    <a16:creationId xmlns:a16="http://schemas.microsoft.com/office/drawing/2014/main" id="{64568A80-3D71-4742-839C-C5CEEA925D40}"/>
                  </a:ext>
                </a:extLst>
              </p:cNvPr>
              <p:cNvSpPr/>
              <p:nvPr/>
            </p:nvSpPr>
            <p:spPr bwMode="auto">
              <a:xfrm>
                <a:off x="872740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8" name="i$ļïḓe">
                <a:extLst>
                  <a:ext uri="{FF2B5EF4-FFF2-40B4-BE49-F238E27FC236}">
                    <a16:creationId xmlns:a16="http://schemas.microsoft.com/office/drawing/2014/main" id="{EAA5FB07-814D-436E-A4A2-9B370356363D}"/>
                  </a:ext>
                </a:extLst>
              </p:cNvPr>
              <p:cNvSpPr/>
              <p:nvPr/>
            </p:nvSpPr>
            <p:spPr bwMode="auto">
              <a:xfrm>
                <a:off x="8814320"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79" name="is1îḋe">
                <a:extLst>
                  <a:ext uri="{FF2B5EF4-FFF2-40B4-BE49-F238E27FC236}">
                    <a16:creationId xmlns:a16="http://schemas.microsoft.com/office/drawing/2014/main" id="{A4D4C92A-079F-4B00-AAAE-92AEFABBFD10}"/>
                  </a:ext>
                </a:extLst>
              </p:cNvPr>
              <p:cNvSpPr/>
              <p:nvPr/>
            </p:nvSpPr>
            <p:spPr bwMode="auto">
              <a:xfrm>
                <a:off x="8901236"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0" name="ïşľîḑé">
                <a:extLst>
                  <a:ext uri="{FF2B5EF4-FFF2-40B4-BE49-F238E27FC236}">
                    <a16:creationId xmlns:a16="http://schemas.microsoft.com/office/drawing/2014/main" id="{9FEC3DDF-03B0-448C-9215-AC9B6AA2E61A}"/>
                  </a:ext>
                </a:extLst>
              </p:cNvPr>
              <p:cNvSpPr/>
              <p:nvPr/>
            </p:nvSpPr>
            <p:spPr bwMode="auto">
              <a:xfrm>
                <a:off x="8985770"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1" name="íṡliḋé">
                <a:extLst>
                  <a:ext uri="{FF2B5EF4-FFF2-40B4-BE49-F238E27FC236}">
                    <a16:creationId xmlns:a16="http://schemas.microsoft.com/office/drawing/2014/main" id="{C989D94E-AD4C-4D12-BEB6-B400F9DF40F0}"/>
                  </a:ext>
                </a:extLst>
              </p:cNvPr>
              <p:cNvSpPr/>
              <p:nvPr/>
            </p:nvSpPr>
            <p:spPr bwMode="auto">
              <a:xfrm>
                <a:off x="9072686"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2" name="iśľíḍe">
                <a:extLst>
                  <a:ext uri="{FF2B5EF4-FFF2-40B4-BE49-F238E27FC236}">
                    <a16:creationId xmlns:a16="http://schemas.microsoft.com/office/drawing/2014/main" id="{D30019E5-4ADD-4C75-9051-9714CC23B920}"/>
                  </a:ext>
                </a:extLst>
              </p:cNvPr>
              <p:cNvSpPr/>
              <p:nvPr/>
            </p:nvSpPr>
            <p:spPr bwMode="auto">
              <a:xfrm>
                <a:off x="915841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3"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3" name="îŝļíḍè">
                <a:extLst>
                  <a:ext uri="{FF2B5EF4-FFF2-40B4-BE49-F238E27FC236}">
                    <a16:creationId xmlns:a16="http://schemas.microsoft.com/office/drawing/2014/main" id="{7721DE2A-F8B4-4534-A60E-9A99DF277C97}"/>
                  </a:ext>
                </a:extLst>
              </p:cNvPr>
              <p:cNvSpPr/>
              <p:nvPr/>
            </p:nvSpPr>
            <p:spPr bwMode="auto">
              <a:xfrm>
                <a:off x="9245327"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4" name="íś1iḍe">
                <a:extLst>
                  <a:ext uri="{FF2B5EF4-FFF2-40B4-BE49-F238E27FC236}">
                    <a16:creationId xmlns:a16="http://schemas.microsoft.com/office/drawing/2014/main" id="{2FF14899-E48C-4147-80A0-9D088EAE7972}"/>
                  </a:ext>
                </a:extLst>
              </p:cNvPr>
              <p:cNvSpPr/>
              <p:nvPr/>
            </p:nvSpPr>
            <p:spPr bwMode="auto">
              <a:xfrm>
                <a:off x="9332242"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5" name="iṥļíḋê">
                <a:extLst>
                  <a:ext uri="{FF2B5EF4-FFF2-40B4-BE49-F238E27FC236}">
                    <a16:creationId xmlns:a16="http://schemas.microsoft.com/office/drawing/2014/main" id="{E93DA862-8836-46F3-92F2-EADA04A02C5B}"/>
                  </a:ext>
                </a:extLst>
              </p:cNvPr>
              <p:cNvSpPr/>
              <p:nvPr/>
            </p:nvSpPr>
            <p:spPr bwMode="auto">
              <a:xfrm>
                <a:off x="9416777"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6" name="ïşḻîḋê">
                <a:extLst>
                  <a:ext uri="{FF2B5EF4-FFF2-40B4-BE49-F238E27FC236}">
                    <a16:creationId xmlns:a16="http://schemas.microsoft.com/office/drawing/2014/main" id="{02278A18-F097-4CD7-96F4-E17810C19907}"/>
                  </a:ext>
                </a:extLst>
              </p:cNvPr>
              <p:cNvSpPr/>
              <p:nvPr/>
            </p:nvSpPr>
            <p:spPr bwMode="auto">
              <a:xfrm>
                <a:off x="9503692"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7" name="í$ḻïḓè">
                <a:extLst>
                  <a:ext uri="{FF2B5EF4-FFF2-40B4-BE49-F238E27FC236}">
                    <a16:creationId xmlns:a16="http://schemas.microsoft.com/office/drawing/2014/main" id="{422A471D-320E-4E77-B208-9229CF00124B}"/>
                  </a:ext>
                </a:extLst>
              </p:cNvPr>
              <p:cNvSpPr/>
              <p:nvPr/>
            </p:nvSpPr>
            <p:spPr bwMode="auto">
              <a:xfrm>
                <a:off x="9589417"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8" name="îṧḷïďé">
                <a:extLst>
                  <a:ext uri="{FF2B5EF4-FFF2-40B4-BE49-F238E27FC236}">
                    <a16:creationId xmlns:a16="http://schemas.microsoft.com/office/drawing/2014/main" id="{A2B64A6D-D3CC-4B76-A52C-6D9FFEBF9252}"/>
                  </a:ext>
                </a:extLst>
              </p:cNvPr>
              <p:cNvSpPr/>
              <p:nvPr/>
            </p:nvSpPr>
            <p:spPr bwMode="auto">
              <a:xfrm>
                <a:off x="9676333"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89" name="îśľidè">
                <a:extLst>
                  <a:ext uri="{FF2B5EF4-FFF2-40B4-BE49-F238E27FC236}">
                    <a16:creationId xmlns:a16="http://schemas.microsoft.com/office/drawing/2014/main" id="{D87256A9-96A6-4E28-9D87-54C6BAF0B764}"/>
                  </a:ext>
                </a:extLst>
              </p:cNvPr>
              <p:cNvSpPr/>
              <p:nvPr/>
            </p:nvSpPr>
            <p:spPr bwMode="auto">
              <a:xfrm>
                <a:off x="976086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0" name="íṡḻïḓé">
                <a:extLst>
                  <a:ext uri="{FF2B5EF4-FFF2-40B4-BE49-F238E27FC236}">
                    <a16:creationId xmlns:a16="http://schemas.microsoft.com/office/drawing/2014/main" id="{9E0598FB-214F-4170-BD6E-91A12C0E4298}"/>
                  </a:ext>
                </a:extLst>
              </p:cNvPr>
              <p:cNvSpPr/>
              <p:nvPr/>
            </p:nvSpPr>
            <p:spPr bwMode="auto">
              <a:xfrm>
                <a:off x="98477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1" name="iṧḻîḍè">
                <a:extLst>
                  <a:ext uri="{FF2B5EF4-FFF2-40B4-BE49-F238E27FC236}">
                    <a16:creationId xmlns:a16="http://schemas.microsoft.com/office/drawing/2014/main" id="{740008A6-5409-471A-A490-311CB6A5695C}"/>
                  </a:ext>
                </a:extLst>
              </p:cNvPr>
              <p:cNvSpPr/>
              <p:nvPr/>
            </p:nvSpPr>
            <p:spPr bwMode="auto">
              <a:xfrm>
                <a:off x="993469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2" name="íSľîde">
                <a:extLst>
                  <a:ext uri="{FF2B5EF4-FFF2-40B4-BE49-F238E27FC236}">
                    <a16:creationId xmlns:a16="http://schemas.microsoft.com/office/drawing/2014/main" id="{EF36B23E-C0A5-4445-AFAD-1C2584532BEA}"/>
                  </a:ext>
                </a:extLst>
              </p:cNvPr>
              <p:cNvSpPr/>
              <p:nvPr/>
            </p:nvSpPr>
            <p:spPr bwMode="auto">
              <a:xfrm>
                <a:off x="100216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3" name="íṣľîḋé">
                <a:extLst>
                  <a:ext uri="{FF2B5EF4-FFF2-40B4-BE49-F238E27FC236}">
                    <a16:creationId xmlns:a16="http://schemas.microsoft.com/office/drawing/2014/main" id="{65CA2271-4C1E-44ED-A7AD-3BBD0D48E009}"/>
                  </a:ext>
                </a:extLst>
              </p:cNvPr>
              <p:cNvSpPr/>
              <p:nvPr/>
            </p:nvSpPr>
            <p:spPr bwMode="auto">
              <a:xfrm>
                <a:off x="10107339"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4" name="íṡļïḑe">
                <a:extLst>
                  <a:ext uri="{FF2B5EF4-FFF2-40B4-BE49-F238E27FC236}">
                    <a16:creationId xmlns:a16="http://schemas.microsoft.com/office/drawing/2014/main" id="{C05E2E34-F03B-474A-ACD5-6D2F048D3CD4}"/>
                  </a:ext>
                </a:extLst>
              </p:cNvPr>
              <p:cNvSpPr/>
              <p:nvPr/>
            </p:nvSpPr>
            <p:spPr bwMode="auto">
              <a:xfrm>
                <a:off x="101930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5" name="íṣḻîḋê">
                <a:extLst>
                  <a:ext uri="{FF2B5EF4-FFF2-40B4-BE49-F238E27FC236}">
                    <a16:creationId xmlns:a16="http://schemas.microsoft.com/office/drawing/2014/main" id="{8FC43A35-8AD7-489B-AEBA-A9A0985B8D75}"/>
                  </a:ext>
                </a:extLst>
              </p:cNvPr>
              <p:cNvSpPr/>
              <p:nvPr/>
            </p:nvSpPr>
            <p:spPr bwMode="auto">
              <a:xfrm>
                <a:off x="102787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6" name="ïṩľíḑê">
                <a:extLst>
                  <a:ext uri="{FF2B5EF4-FFF2-40B4-BE49-F238E27FC236}">
                    <a16:creationId xmlns:a16="http://schemas.microsoft.com/office/drawing/2014/main" id="{D10BF03D-6877-4192-AA51-B6BFC8EC83F2}"/>
                  </a:ext>
                </a:extLst>
              </p:cNvPr>
              <p:cNvSpPr/>
              <p:nvPr/>
            </p:nvSpPr>
            <p:spPr bwMode="auto">
              <a:xfrm>
                <a:off x="10365705"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7" name="í$líḍê">
                <a:extLst>
                  <a:ext uri="{FF2B5EF4-FFF2-40B4-BE49-F238E27FC236}">
                    <a16:creationId xmlns:a16="http://schemas.microsoft.com/office/drawing/2014/main" id="{461BFF95-5C2B-4824-B45F-EDABD2EA5EEE}"/>
                  </a:ext>
                </a:extLst>
              </p:cNvPr>
              <p:cNvSpPr/>
              <p:nvPr/>
            </p:nvSpPr>
            <p:spPr bwMode="auto">
              <a:xfrm>
                <a:off x="10452620" y="3215186"/>
                <a:ext cx="72628"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8" name="işliďè">
                <a:extLst>
                  <a:ext uri="{FF2B5EF4-FFF2-40B4-BE49-F238E27FC236}">
                    <a16:creationId xmlns:a16="http://schemas.microsoft.com/office/drawing/2014/main" id="{E1375F45-7B4E-4C27-82CE-52BFB2EF013F}"/>
                  </a:ext>
                </a:extLst>
              </p:cNvPr>
              <p:cNvSpPr/>
              <p:nvPr/>
            </p:nvSpPr>
            <p:spPr bwMode="auto">
              <a:xfrm>
                <a:off x="1053715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299" name="ïṧ1iḑè">
                <a:extLst>
                  <a:ext uri="{FF2B5EF4-FFF2-40B4-BE49-F238E27FC236}">
                    <a16:creationId xmlns:a16="http://schemas.microsoft.com/office/drawing/2014/main" id="{D65DB0A4-D87E-4FEC-BB42-A1FAA5C9E214}"/>
                  </a:ext>
                </a:extLst>
              </p:cNvPr>
              <p:cNvSpPr/>
              <p:nvPr/>
            </p:nvSpPr>
            <p:spPr bwMode="auto">
              <a:xfrm>
                <a:off x="1062407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0" name="iś1ïdê">
                <a:extLst>
                  <a:ext uri="{FF2B5EF4-FFF2-40B4-BE49-F238E27FC236}">
                    <a16:creationId xmlns:a16="http://schemas.microsoft.com/office/drawing/2014/main" id="{B31B860B-D3B3-47E2-94D6-89C3490AF134}"/>
                  </a:ext>
                </a:extLst>
              </p:cNvPr>
              <p:cNvSpPr/>
              <p:nvPr/>
            </p:nvSpPr>
            <p:spPr bwMode="auto">
              <a:xfrm>
                <a:off x="7843961" y="3241379"/>
                <a:ext cx="2962275" cy="96441"/>
              </a:xfrm>
              <a:custGeom>
                <a:avLst/>
                <a:gdLst>
                  <a:gd name="T0" fmla="*/ 1748 w 1814"/>
                  <a:gd name="T1" fmla="*/ 0 h 59"/>
                  <a:gd name="T2" fmla="*/ 1695 w 1814"/>
                  <a:gd name="T3" fmla="*/ 0 h 59"/>
                  <a:gd name="T4" fmla="*/ 1642 w 1814"/>
                  <a:gd name="T5" fmla="*/ 0 h 59"/>
                  <a:gd name="T6" fmla="*/ 1589 w 1814"/>
                  <a:gd name="T7" fmla="*/ 0 h 59"/>
                  <a:gd name="T8" fmla="*/ 1537 w 1814"/>
                  <a:gd name="T9" fmla="*/ 0 h 59"/>
                  <a:gd name="T10" fmla="*/ 1484 w 1814"/>
                  <a:gd name="T11" fmla="*/ 0 h 59"/>
                  <a:gd name="T12" fmla="*/ 1431 w 1814"/>
                  <a:gd name="T13" fmla="*/ 0 h 59"/>
                  <a:gd name="T14" fmla="*/ 1378 w 1814"/>
                  <a:gd name="T15" fmla="*/ 0 h 59"/>
                  <a:gd name="T16" fmla="*/ 1326 w 1814"/>
                  <a:gd name="T17" fmla="*/ 0 h 59"/>
                  <a:gd name="T18" fmla="*/ 1273 w 1814"/>
                  <a:gd name="T19" fmla="*/ 0 h 59"/>
                  <a:gd name="T20" fmla="*/ 1220 w 1814"/>
                  <a:gd name="T21" fmla="*/ 0 h 59"/>
                  <a:gd name="T22" fmla="*/ 1167 w 1814"/>
                  <a:gd name="T23" fmla="*/ 0 h 59"/>
                  <a:gd name="T24" fmla="*/ 1114 w 1814"/>
                  <a:gd name="T25" fmla="*/ 0 h 59"/>
                  <a:gd name="T26" fmla="*/ 1062 w 1814"/>
                  <a:gd name="T27" fmla="*/ 0 h 59"/>
                  <a:gd name="T28" fmla="*/ 1009 w 1814"/>
                  <a:gd name="T29" fmla="*/ 0 h 59"/>
                  <a:gd name="T30" fmla="*/ 956 w 1814"/>
                  <a:gd name="T31" fmla="*/ 0 h 59"/>
                  <a:gd name="T32" fmla="*/ 903 w 1814"/>
                  <a:gd name="T33" fmla="*/ 0 h 59"/>
                  <a:gd name="T34" fmla="*/ 851 w 1814"/>
                  <a:gd name="T35" fmla="*/ 0 h 59"/>
                  <a:gd name="T36" fmla="*/ 798 w 1814"/>
                  <a:gd name="T37" fmla="*/ 0 h 59"/>
                  <a:gd name="T38" fmla="*/ 745 w 1814"/>
                  <a:gd name="T39" fmla="*/ 0 h 59"/>
                  <a:gd name="T40" fmla="*/ 692 w 1814"/>
                  <a:gd name="T41" fmla="*/ 0 h 59"/>
                  <a:gd name="T42" fmla="*/ 639 w 1814"/>
                  <a:gd name="T43" fmla="*/ 0 h 59"/>
                  <a:gd name="T44" fmla="*/ 587 w 1814"/>
                  <a:gd name="T45" fmla="*/ 0 h 59"/>
                  <a:gd name="T46" fmla="*/ 534 w 1814"/>
                  <a:gd name="T47" fmla="*/ 0 h 59"/>
                  <a:gd name="T48" fmla="*/ 481 w 1814"/>
                  <a:gd name="T49" fmla="*/ 0 h 59"/>
                  <a:gd name="T50" fmla="*/ 428 w 1814"/>
                  <a:gd name="T51" fmla="*/ 0 h 59"/>
                  <a:gd name="T52" fmla="*/ 375 w 1814"/>
                  <a:gd name="T53" fmla="*/ 0 h 59"/>
                  <a:gd name="T54" fmla="*/ 323 w 1814"/>
                  <a:gd name="T55" fmla="*/ 0 h 59"/>
                  <a:gd name="T56" fmla="*/ 270 w 1814"/>
                  <a:gd name="T57" fmla="*/ 0 h 59"/>
                  <a:gd name="T58" fmla="*/ 217 w 1814"/>
                  <a:gd name="T59" fmla="*/ 0 h 59"/>
                  <a:gd name="T60" fmla="*/ 164 w 1814"/>
                  <a:gd name="T61" fmla="*/ 0 h 59"/>
                  <a:gd name="T62" fmla="*/ 112 w 1814"/>
                  <a:gd name="T63" fmla="*/ 0 h 59"/>
                  <a:gd name="T64" fmla="*/ 63 w 1814"/>
                  <a:gd name="T65" fmla="*/ 0 h 59"/>
                  <a:gd name="T66" fmla="*/ 1814 w 1814"/>
                  <a:gd name="T6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4" h="59">
                    <a:moveTo>
                      <a:pt x="1751" y="0"/>
                    </a:moveTo>
                    <a:cubicBezTo>
                      <a:pt x="1748" y="0"/>
                      <a:pt x="1748" y="0"/>
                      <a:pt x="1748" y="0"/>
                    </a:cubicBezTo>
                    <a:cubicBezTo>
                      <a:pt x="1702" y="0"/>
                      <a:pt x="1702" y="0"/>
                      <a:pt x="1702" y="0"/>
                    </a:cubicBezTo>
                    <a:cubicBezTo>
                      <a:pt x="1695" y="0"/>
                      <a:pt x="1695" y="0"/>
                      <a:pt x="1695" y="0"/>
                    </a:cubicBezTo>
                    <a:cubicBezTo>
                      <a:pt x="1649" y="0"/>
                      <a:pt x="1649" y="0"/>
                      <a:pt x="1649" y="0"/>
                    </a:cubicBezTo>
                    <a:cubicBezTo>
                      <a:pt x="1642" y="0"/>
                      <a:pt x="1642" y="0"/>
                      <a:pt x="1642" y="0"/>
                    </a:cubicBezTo>
                    <a:cubicBezTo>
                      <a:pt x="1597" y="0"/>
                      <a:pt x="1597" y="0"/>
                      <a:pt x="1597" y="0"/>
                    </a:cubicBezTo>
                    <a:cubicBezTo>
                      <a:pt x="1589" y="0"/>
                      <a:pt x="1589" y="0"/>
                      <a:pt x="1589" y="0"/>
                    </a:cubicBezTo>
                    <a:cubicBezTo>
                      <a:pt x="1544" y="0"/>
                      <a:pt x="1544" y="0"/>
                      <a:pt x="1544" y="0"/>
                    </a:cubicBezTo>
                    <a:cubicBezTo>
                      <a:pt x="1537" y="0"/>
                      <a:pt x="1537" y="0"/>
                      <a:pt x="1537" y="0"/>
                    </a:cubicBezTo>
                    <a:cubicBezTo>
                      <a:pt x="1491" y="0"/>
                      <a:pt x="1491" y="0"/>
                      <a:pt x="1491" y="0"/>
                    </a:cubicBezTo>
                    <a:cubicBezTo>
                      <a:pt x="1484" y="0"/>
                      <a:pt x="1484" y="0"/>
                      <a:pt x="1484" y="0"/>
                    </a:cubicBezTo>
                    <a:cubicBezTo>
                      <a:pt x="1438" y="0"/>
                      <a:pt x="1438" y="0"/>
                      <a:pt x="1438" y="0"/>
                    </a:cubicBezTo>
                    <a:cubicBezTo>
                      <a:pt x="1431" y="0"/>
                      <a:pt x="1431" y="0"/>
                      <a:pt x="1431" y="0"/>
                    </a:cubicBezTo>
                    <a:cubicBezTo>
                      <a:pt x="1386" y="0"/>
                      <a:pt x="1386" y="0"/>
                      <a:pt x="1386" y="0"/>
                    </a:cubicBezTo>
                    <a:cubicBezTo>
                      <a:pt x="1378" y="0"/>
                      <a:pt x="1378" y="0"/>
                      <a:pt x="1378" y="0"/>
                    </a:cubicBezTo>
                    <a:cubicBezTo>
                      <a:pt x="1333" y="0"/>
                      <a:pt x="1333" y="0"/>
                      <a:pt x="1333" y="0"/>
                    </a:cubicBezTo>
                    <a:cubicBezTo>
                      <a:pt x="1326" y="0"/>
                      <a:pt x="1326" y="0"/>
                      <a:pt x="1326" y="0"/>
                    </a:cubicBezTo>
                    <a:cubicBezTo>
                      <a:pt x="1280" y="0"/>
                      <a:pt x="1280" y="0"/>
                      <a:pt x="1280" y="0"/>
                    </a:cubicBezTo>
                    <a:cubicBezTo>
                      <a:pt x="1273" y="0"/>
                      <a:pt x="1273" y="0"/>
                      <a:pt x="1273" y="0"/>
                    </a:cubicBezTo>
                    <a:cubicBezTo>
                      <a:pt x="1227" y="0"/>
                      <a:pt x="1227" y="0"/>
                      <a:pt x="1227" y="0"/>
                    </a:cubicBezTo>
                    <a:cubicBezTo>
                      <a:pt x="1220" y="0"/>
                      <a:pt x="1220" y="0"/>
                      <a:pt x="1220" y="0"/>
                    </a:cubicBezTo>
                    <a:cubicBezTo>
                      <a:pt x="1174" y="0"/>
                      <a:pt x="1174" y="0"/>
                      <a:pt x="1174" y="0"/>
                    </a:cubicBezTo>
                    <a:cubicBezTo>
                      <a:pt x="1167" y="0"/>
                      <a:pt x="1167" y="0"/>
                      <a:pt x="1167" y="0"/>
                    </a:cubicBezTo>
                    <a:cubicBezTo>
                      <a:pt x="1122" y="0"/>
                      <a:pt x="1122" y="0"/>
                      <a:pt x="1122" y="0"/>
                    </a:cubicBezTo>
                    <a:cubicBezTo>
                      <a:pt x="1114" y="0"/>
                      <a:pt x="1114" y="0"/>
                      <a:pt x="1114" y="0"/>
                    </a:cubicBezTo>
                    <a:cubicBezTo>
                      <a:pt x="1069" y="0"/>
                      <a:pt x="1069" y="0"/>
                      <a:pt x="1069" y="0"/>
                    </a:cubicBezTo>
                    <a:cubicBezTo>
                      <a:pt x="1062" y="0"/>
                      <a:pt x="1062" y="0"/>
                      <a:pt x="1062" y="0"/>
                    </a:cubicBezTo>
                    <a:cubicBezTo>
                      <a:pt x="1016" y="0"/>
                      <a:pt x="1016" y="0"/>
                      <a:pt x="1016" y="0"/>
                    </a:cubicBezTo>
                    <a:cubicBezTo>
                      <a:pt x="1009" y="0"/>
                      <a:pt x="1009" y="0"/>
                      <a:pt x="1009" y="0"/>
                    </a:cubicBezTo>
                    <a:cubicBezTo>
                      <a:pt x="963" y="0"/>
                      <a:pt x="963" y="0"/>
                      <a:pt x="963" y="0"/>
                    </a:cubicBezTo>
                    <a:cubicBezTo>
                      <a:pt x="956" y="0"/>
                      <a:pt x="956" y="0"/>
                      <a:pt x="956" y="0"/>
                    </a:cubicBezTo>
                    <a:cubicBezTo>
                      <a:pt x="911" y="0"/>
                      <a:pt x="911" y="0"/>
                      <a:pt x="911" y="0"/>
                    </a:cubicBezTo>
                    <a:cubicBezTo>
                      <a:pt x="903" y="0"/>
                      <a:pt x="903" y="0"/>
                      <a:pt x="903" y="0"/>
                    </a:cubicBezTo>
                    <a:cubicBezTo>
                      <a:pt x="858" y="0"/>
                      <a:pt x="858" y="0"/>
                      <a:pt x="858" y="0"/>
                    </a:cubicBezTo>
                    <a:cubicBezTo>
                      <a:pt x="851" y="0"/>
                      <a:pt x="851" y="0"/>
                      <a:pt x="851" y="0"/>
                    </a:cubicBezTo>
                    <a:cubicBezTo>
                      <a:pt x="805" y="0"/>
                      <a:pt x="805" y="0"/>
                      <a:pt x="805" y="0"/>
                    </a:cubicBezTo>
                    <a:cubicBezTo>
                      <a:pt x="798" y="0"/>
                      <a:pt x="798" y="0"/>
                      <a:pt x="798" y="0"/>
                    </a:cubicBezTo>
                    <a:cubicBezTo>
                      <a:pt x="752" y="0"/>
                      <a:pt x="752" y="0"/>
                      <a:pt x="752" y="0"/>
                    </a:cubicBezTo>
                    <a:cubicBezTo>
                      <a:pt x="745" y="0"/>
                      <a:pt x="745" y="0"/>
                      <a:pt x="745" y="0"/>
                    </a:cubicBezTo>
                    <a:cubicBezTo>
                      <a:pt x="699" y="0"/>
                      <a:pt x="699" y="0"/>
                      <a:pt x="699" y="0"/>
                    </a:cubicBezTo>
                    <a:cubicBezTo>
                      <a:pt x="692" y="0"/>
                      <a:pt x="692" y="0"/>
                      <a:pt x="692" y="0"/>
                    </a:cubicBezTo>
                    <a:cubicBezTo>
                      <a:pt x="647" y="0"/>
                      <a:pt x="647" y="0"/>
                      <a:pt x="647" y="0"/>
                    </a:cubicBezTo>
                    <a:cubicBezTo>
                      <a:pt x="639" y="0"/>
                      <a:pt x="639" y="0"/>
                      <a:pt x="639" y="0"/>
                    </a:cubicBezTo>
                    <a:cubicBezTo>
                      <a:pt x="594" y="0"/>
                      <a:pt x="594" y="0"/>
                      <a:pt x="594" y="0"/>
                    </a:cubicBezTo>
                    <a:cubicBezTo>
                      <a:pt x="587" y="0"/>
                      <a:pt x="587" y="0"/>
                      <a:pt x="587" y="0"/>
                    </a:cubicBezTo>
                    <a:cubicBezTo>
                      <a:pt x="541" y="0"/>
                      <a:pt x="541" y="0"/>
                      <a:pt x="541" y="0"/>
                    </a:cubicBezTo>
                    <a:cubicBezTo>
                      <a:pt x="534" y="0"/>
                      <a:pt x="534" y="0"/>
                      <a:pt x="534" y="0"/>
                    </a:cubicBezTo>
                    <a:cubicBezTo>
                      <a:pt x="488" y="0"/>
                      <a:pt x="488" y="0"/>
                      <a:pt x="488" y="0"/>
                    </a:cubicBezTo>
                    <a:cubicBezTo>
                      <a:pt x="481" y="0"/>
                      <a:pt x="481" y="0"/>
                      <a:pt x="481" y="0"/>
                    </a:cubicBezTo>
                    <a:cubicBezTo>
                      <a:pt x="435" y="0"/>
                      <a:pt x="435" y="0"/>
                      <a:pt x="435" y="0"/>
                    </a:cubicBezTo>
                    <a:cubicBezTo>
                      <a:pt x="428" y="0"/>
                      <a:pt x="428" y="0"/>
                      <a:pt x="428" y="0"/>
                    </a:cubicBezTo>
                    <a:cubicBezTo>
                      <a:pt x="383" y="0"/>
                      <a:pt x="383" y="0"/>
                      <a:pt x="383" y="0"/>
                    </a:cubicBezTo>
                    <a:cubicBezTo>
                      <a:pt x="375" y="0"/>
                      <a:pt x="375" y="0"/>
                      <a:pt x="375" y="0"/>
                    </a:cubicBezTo>
                    <a:cubicBezTo>
                      <a:pt x="330" y="0"/>
                      <a:pt x="330" y="0"/>
                      <a:pt x="330" y="0"/>
                    </a:cubicBezTo>
                    <a:cubicBezTo>
                      <a:pt x="323" y="0"/>
                      <a:pt x="323" y="0"/>
                      <a:pt x="323" y="0"/>
                    </a:cubicBezTo>
                    <a:cubicBezTo>
                      <a:pt x="277" y="0"/>
                      <a:pt x="277" y="0"/>
                      <a:pt x="277" y="0"/>
                    </a:cubicBezTo>
                    <a:cubicBezTo>
                      <a:pt x="270" y="0"/>
                      <a:pt x="270" y="0"/>
                      <a:pt x="270" y="0"/>
                    </a:cubicBezTo>
                    <a:cubicBezTo>
                      <a:pt x="224" y="0"/>
                      <a:pt x="224" y="0"/>
                      <a:pt x="224" y="0"/>
                    </a:cubicBezTo>
                    <a:cubicBezTo>
                      <a:pt x="217" y="0"/>
                      <a:pt x="217" y="0"/>
                      <a:pt x="217" y="0"/>
                    </a:cubicBezTo>
                    <a:cubicBezTo>
                      <a:pt x="172" y="0"/>
                      <a:pt x="172" y="0"/>
                      <a:pt x="172" y="0"/>
                    </a:cubicBezTo>
                    <a:cubicBezTo>
                      <a:pt x="164" y="0"/>
                      <a:pt x="164" y="0"/>
                      <a:pt x="164" y="0"/>
                    </a:cubicBezTo>
                    <a:cubicBezTo>
                      <a:pt x="119" y="0"/>
                      <a:pt x="119" y="0"/>
                      <a:pt x="119" y="0"/>
                    </a:cubicBezTo>
                    <a:cubicBezTo>
                      <a:pt x="112" y="0"/>
                      <a:pt x="112" y="0"/>
                      <a:pt x="112" y="0"/>
                    </a:cubicBezTo>
                    <a:cubicBezTo>
                      <a:pt x="66" y="0"/>
                      <a:pt x="66" y="0"/>
                      <a:pt x="66" y="0"/>
                    </a:cubicBezTo>
                    <a:cubicBezTo>
                      <a:pt x="63" y="0"/>
                      <a:pt x="63" y="0"/>
                      <a:pt x="63" y="0"/>
                    </a:cubicBezTo>
                    <a:cubicBezTo>
                      <a:pt x="30" y="0"/>
                      <a:pt x="2" y="26"/>
                      <a:pt x="0" y="59"/>
                    </a:cubicBezTo>
                    <a:cubicBezTo>
                      <a:pt x="1814" y="59"/>
                      <a:pt x="1814" y="59"/>
                      <a:pt x="1814" y="59"/>
                    </a:cubicBezTo>
                    <a:cubicBezTo>
                      <a:pt x="1812" y="26"/>
                      <a:pt x="1784" y="0"/>
                      <a:pt x="175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1" name="îṧḻîḓé">
                <a:extLst>
                  <a:ext uri="{FF2B5EF4-FFF2-40B4-BE49-F238E27FC236}">
                    <a16:creationId xmlns:a16="http://schemas.microsoft.com/office/drawing/2014/main" id="{DD07D8EA-CF55-4802-A1F8-A8F80EF2E249}"/>
                  </a:ext>
                </a:extLst>
              </p:cNvPr>
              <p:cNvSpPr/>
              <p:nvPr/>
            </p:nvSpPr>
            <p:spPr bwMode="auto">
              <a:xfrm>
                <a:off x="10856242" y="3061595"/>
                <a:ext cx="585788" cy="276225"/>
              </a:xfrm>
              <a:custGeom>
                <a:avLst/>
                <a:gdLst>
                  <a:gd name="T0" fmla="*/ 186 w 359"/>
                  <a:gd name="T1" fmla="*/ 0 h 169"/>
                  <a:gd name="T2" fmla="*/ 173 w 359"/>
                  <a:gd name="T3" fmla="*/ 0 h 169"/>
                  <a:gd name="T4" fmla="*/ 0 w 359"/>
                  <a:gd name="T5" fmla="*/ 169 h 169"/>
                  <a:gd name="T6" fmla="*/ 359 w 359"/>
                  <a:gd name="T7" fmla="*/ 169 h 169"/>
                  <a:gd name="T8" fmla="*/ 186 w 359"/>
                  <a:gd name="T9" fmla="*/ 0 h 169"/>
                </a:gdLst>
                <a:ahLst/>
                <a:cxnLst>
                  <a:cxn ang="0">
                    <a:pos x="T0" y="T1"/>
                  </a:cxn>
                  <a:cxn ang="0">
                    <a:pos x="T2" y="T3"/>
                  </a:cxn>
                  <a:cxn ang="0">
                    <a:pos x="T4" y="T5"/>
                  </a:cxn>
                  <a:cxn ang="0">
                    <a:pos x="T6" y="T7"/>
                  </a:cxn>
                  <a:cxn ang="0">
                    <a:pos x="T8" y="T9"/>
                  </a:cxn>
                </a:cxnLst>
                <a:rect l="0" t="0" r="r" b="b"/>
                <a:pathLst>
                  <a:path w="359" h="169">
                    <a:moveTo>
                      <a:pt x="186" y="0"/>
                    </a:moveTo>
                    <a:cubicBezTo>
                      <a:pt x="173" y="0"/>
                      <a:pt x="173" y="0"/>
                      <a:pt x="173" y="0"/>
                    </a:cubicBezTo>
                    <a:cubicBezTo>
                      <a:pt x="79" y="0"/>
                      <a:pt x="3" y="75"/>
                      <a:pt x="0" y="169"/>
                    </a:cubicBezTo>
                    <a:cubicBezTo>
                      <a:pt x="359" y="169"/>
                      <a:pt x="359" y="169"/>
                      <a:pt x="359" y="169"/>
                    </a:cubicBezTo>
                    <a:cubicBezTo>
                      <a:pt x="357" y="75"/>
                      <a:pt x="281" y="0"/>
                      <a:pt x="18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2" name="ïş1íḋe">
                <a:extLst>
                  <a:ext uri="{FF2B5EF4-FFF2-40B4-BE49-F238E27FC236}">
                    <a16:creationId xmlns:a16="http://schemas.microsoft.com/office/drawing/2014/main" id="{57E54B90-6D8A-40BE-A3FC-ABC536353ACF}"/>
                  </a:ext>
                </a:extLst>
              </p:cNvPr>
              <p:cNvSpPr/>
              <p:nvPr/>
            </p:nvSpPr>
            <p:spPr bwMode="auto">
              <a:xfrm>
                <a:off x="6584279" y="799407"/>
                <a:ext cx="1210866" cy="2538413"/>
              </a:xfrm>
              <a:custGeom>
                <a:avLst/>
                <a:gdLst>
                  <a:gd name="T0" fmla="*/ 322 w 741"/>
                  <a:gd name="T1" fmla="*/ 1382 h 1555"/>
                  <a:gd name="T2" fmla="*/ 455 w 741"/>
                  <a:gd name="T3" fmla="*/ 1382 h 1555"/>
                  <a:gd name="T4" fmla="*/ 381 w 741"/>
                  <a:gd name="T5" fmla="*/ 1367 h 1555"/>
                  <a:gd name="T6" fmla="*/ 263 w 741"/>
                  <a:gd name="T7" fmla="*/ 1353 h 1555"/>
                  <a:gd name="T8" fmla="*/ 396 w 741"/>
                  <a:gd name="T9" fmla="*/ 1353 h 1555"/>
                  <a:gd name="T10" fmla="*/ 249 w 741"/>
                  <a:gd name="T11" fmla="*/ 1338 h 1555"/>
                  <a:gd name="T12" fmla="*/ 381 w 741"/>
                  <a:gd name="T13" fmla="*/ 1338 h 1555"/>
                  <a:gd name="T14" fmla="*/ 514 w 741"/>
                  <a:gd name="T15" fmla="*/ 1338 h 1555"/>
                  <a:gd name="T16" fmla="*/ 337 w 741"/>
                  <a:gd name="T17" fmla="*/ 1323 h 1555"/>
                  <a:gd name="T18" fmla="*/ 470 w 741"/>
                  <a:gd name="T19" fmla="*/ 1323 h 1555"/>
                  <a:gd name="T20" fmla="*/ 278 w 741"/>
                  <a:gd name="T21" fmla="*/ 1308 h 1555"/>
                  <a:gd name="T22" fmla="*/ 411 w 741"/>
                  <a:gd name="T23" fmla="*/ 1308 h 1555"/>
                  <a:gd name="T24" fmla="*/ 204 w 741"/>
                  <a:gd name="T25" fmla="*/ 1294 h 1555"/>
                  <a:gd name="T26" fmla="*/ 337 w 741"/>
                  <a:gd name="T27" fmla="*/ 1294 h 1555"/>
                  <a:gd name="T28" fmla="*/ 470 w 741"/>
                  <a:gd name="T29" fmla="*/ 1294 h 1555"/>
                  <a:gd name="T30" fmla="*/ 249 w 741"/>
                  <a:gd name="T31" fmla="*/ 1279 h 1555"/>
                  <a:gd name="T32" fmla="*/ 381 w 741"/>
                  <a:gd name="T33" fmla="*/ 1279 h 1555"/>
                  <a:gd name="T34" fmla="*/ 514 w 741"/>
                  <a:gd name="T35" fmla="*/ 1279 h 1555"/>
                  <a:gd name="T36" fmla="*/ 293 w 741"/>
                  <a:gd name="T37" fmla="*/ 1264 h 1555"/>
                  <a:gd name="T38" fmla="*/ 426 w 741"/>
                  <a:gd name="T39" fmla="*/ 1264 h 1555"/>
                  <a:gd name="T40" fmla="*/ 190 w 741"/>
                  <a:gd name="T41" fmla="*/ 1249 h 1555"/>
                  <a:gd name="T42" fmla="*/ 322 w 741"/>
                  <a:gd name="T43" fmla="*/ 1249 h 1555"/>
                  <a:gd name="T44" fmla="*/ 455 w 741"/>
                  <a:gd name="T45" fmla="*/ 1249 h 1555"/>
                  <a:gd name="T46" fmla="*/ 204 w 741"/>
                  <a:gd name="T47" fmla="*/ 1235 h 1555"/>
                  <a:gd name="T48" fmla="*/ 337 w 741"/>
                  <a:gd name="T49" fmla="*/ 1235 h 1555"/>
                  <a:gd name="T50" fmla="*/ 470 w 741"/>
                  <a:gd name="T51" fmla="*/ 1235 h 1555"/>
                  <a:gd name="T52" fmla="*/ 219 w 741"/>
                  <a:gd name="T53" fmla="*/ 1220 h 1555"/>
                  <a:gd name="T54" fmla="*/ 352 w 741"/>
                  <a:gd name="T55" fmla="*/ 1220 h 1555"/>
                  <a:gd name="T56" fmla="*/ 485 w 741"/>
                  <a:gd name="T57" fmla="*/ 1220 h 1555"/>
                  <a:gd name="T58" fmla="*/ 234 w 741"/>
                  <a:gd name="T59" fmla="*/ 1205 h 1555"/>
                  <a:gd name="T60" fmla="*/ 367 w 741"/>
                  <a:gd name="T61" fmla="*/ 1205 h 1555"/>
                  <a:gd name="T62" fmla="*/ 499 w 741"/>
                  <a:gd name="T63" fmla="*/ 1205 h 1555"/>
                  <a:gd name="T64" fmla="*/ 249 w 741"/>
                  <a:gd name="T65" fmla="*/ 1190 h 1555"/>
                  <a:gd name="T66" fmla="*/ 381 w 741"/>
                  <a:gd name="T67" fmla="*/ 1190 h 1555"/>
                  <a:gd name="T68" fmla="*/ 514 w 741"/>
                  <a:gd name="T69" fmla="*/ 1190 h 1555"/>
                  <a:gd name="T70" fmla="*/ 263 w 741"/>
                  <a:gd name="T71" fmla="*/ 1176 h 1555"/>
                  <a:gd name="T72" fmla="*/ 396 w 741"/>
                  <a:gd name="T73" fmla="*/ 1176 h 1555"/>
                  <a:gd name="T74" fmla="*/ 529 w 741"/>
                  <a:gd name="T75" fmla="*/ 1176 h 1555"/>
                  <a:gd name="T76" fmla="*/ 293 w 741"/>
                  <a:gd name="T77" fmla="*/ 1161 h 1555"/>
                  <a:gd name="T78" fmla="*/ 426 w 741"/>
                  <a:gd name="T79" fmla="*/ 1161 h 1555"/>
                  <a:gd name="T80" fmla="*/ 204 w 741"/>
                  <a:gd name="T81" fmla="*/ 1146 h 1555"/>
                  <a:gd name="T82" fmla="*/ 337 w 741"/>
                  <a:gd name="T83" fmla="*/ 1146 h 1555"/>
                  <a:gd name="T84" fmla="*/ 470 w 741"/>
                  <a:gd name="T85" fmla="*/ 1146 h 1555"/>
                  <a:gd name="T86" fmla="*/ 249 w 741"/>
                  <a:gd name="T87" fmla="*/ 1131 h 1555"/>
                  <a:gd name="T88" fmla="*/ 381 w 741"/>
                  <a:gd name="T89" fmla="*/ 1131 h 1555"/>
                  <a:gd name="T90" fmla="*/ 514 w 741"/>
                  <a:gd name="T91" fmla="*/ 1131 h 1555"/>
                  <a:gd name="T92" fmla="*/ 308 w 741"/>
                  <a:gd name="T93" fmla="*/ 1117 h 1555"/>
                  <a:gd name="T94" fmla="*/ 440 w 741"/>
                  <a:gd name="T95" fmla="*/ 1117 h 1555"/>
                  <a:gd name="T96" fmla="*/ 249 w 741"/>
                  <a:gd name="T97" fmla="*/ 1102 h 1555"/>
                  <a:gd name="T98" fmla="*/ 381 w 741"/>
                  <a:gd name="T99" fmla="*/ 1102 h 1555"/>
                  <a:gd name="T100" fmla="*/ 514 w 741"/>
                  <a:gd name="T101" fmla="*/ 1102 h 1555"/>
                  <a:gd name="T102" fmla="*/ 337 w 741"/>
                  <a:gd name="T103" fmla="*/ 1087 h 1555"/>
                  <a:gd name="T104" fmla="*/ 470 w 741"/>
                  <a:gd name="T105" fmla="*/ 1087 h 1555"/>
                  <a:gd name="T106" fmla="*/ 322 w 741"/>
                  <a:gd name="T107" fmla="*/ 1072 h 1555"/>
                  <a:gd name="T108" fmla="*/ 455 w 741"/>
                  <a:gd name="T109" fmla="*/ 1072 h 1555"/>
                  <a:gd name="T110" fmla="*/ 337 w 741"/>
                  <a:gd name="T111" fmla="*/ 1058 h 1555"/>
                  <a:gd name="T112" fmla="*/ 470 w 741"/>
                  <a:gd name="T113" fmla="*/ 1058 h 1555"/>
                  <a:gd name="T114" fmla="*/ 396 w 741"/>
                  <a:gd name="T115" fmla="*/ 1043 h 1555"/>
                  <a:gd name="T116" fmla="*/ 396 w 741"/>
                  <a:gd name="T117" fmla="*/ 1028 h 1555"/>
                  <a:gd name="T118" fmla="*/ 316 w 741"/>
                  <a:gd name="T119" fmla="*/ 1028 h 1555"/>
                  <a:gd name="T120" fmla="*/ 551 w 741"/>
                  <a:gd name="T121" fmla="*/ 1286 h 1555"/>
                  <a:gd name="T122" fmla="*/ 234 w 741"/>
                  <a:gd name="T123" fmla="*/ 1356 h 1555"/>
                  <a:gd name="T124" fmla="*/ 278 w 741"/>
                  <a:gd name="T125" fmla="*/ 1044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1" h="1555">
                    <a:moveTo>
                      <a:pt x="337" y="1397"/>
                    </a:moveTo>
                    <a:cubicBezTo>
                      <a:pt x="330" y="1397"/>
                      <a:pt x="330" y="1397"/>
                      <a:pt x="330" y="1397"/>
                    </a:cubicBezTo>
                    <a:cubicBezTo>
                      <a:pt x="330" y="1404"/>
                      <a:pt x="330" y="1404"/>
                      <a:pt x="330" y="1404"/>
                    </a:cubicBezTo>
                    <a:cubicBezTo>
                      <a:pt x="337" y="1404"/>
                      <a:pt x="337" y="1404"/>
                      <a:pt x="337" y="1404"/>
                    </a:cubicBezTo>
                    <a:cubicBezTo>
                      <a:pt x="337" y="1397"/>
                      <a:pt x="337" y="1397"/>
                      <a:pt x="337" y="1397"/>
                    </a:cubicBezTo>
                    <a:moveTo>
                      <a:pt x="352" y="1397"/>
                    </a:moveTo>
                    <a:cubicBezTo>
                      <a:pt x="345" y="1397"/>
                      <a:pt x="345" y="1397"/>
                      <a:pt x="345" y="1397"/>
                    </a:cubicBezTo>
                    <a:cubicBezTo>
                      <a:pt x="345" y="1404"/>
                      <a:pt x="345" y="1404"/>
                      <a:pt x="345" y="1404"/>
                    </a:cubicBezTo>
                    <a:cubicBezTo>
                      <a:pt x="352" y="1404"/>
                      <a:pt x="352" y="1404"/>
                      <a:pt x="352" y="1404"/>
                    </a:cubicBezTo>
                    <a:cubicBezTo>
                      <a:pt x="352" y="1397"/>
                      <a:pt x="352" y="1397"/>
                      <a:pt x="352" y="1397"/>
                    </a:cubicBezTo>
                    <a:moveTo>
                      <a:pt x="367" y="1397"/>
                    </a:moveTo>
                    <a:cubicBezTo>
                      <a:pt x="360" y="1397"/>
                      <a:pt x="360" y="1397"/>
                      <a:pt x="360" y="1397"/>
                    </a:cubicBezTo>
                    <a:cubicBezTo>
                      <a:pt x="360" y="1404"/>
                      <a:pt x="360" y="1404"/>
                      <a:pt x="360" y="1404"/>
                    </a:cubicBezTo>
                    <a:cubicBezTo>
                      <a:pt x="367" y="1404"/>
                      <a:pt x="367" y="1404"/>
                      <a:pt x="367" y="1404"/>
                    </a:cubicBezTo>
                    <a:cubicBezTo>
                      <a:pt x="367" y="1397"/>
                      <a:pt x="367" y="1397"/>
                      <a:pt x="367" y="1397"/>
                    </a:cubicBezTo>
                    <a:moveTo>
                      <a:pt x="381" y="1397"/>
                    </a:moveTo>
                    <a:cubicBezTo>
                      <a:pt x="374" y="1397"/>
                      <a:pt x="374" y="1397"/>
                      <a:pt x="374" y="1397"/>
                    </a:cubicBezTo>
                    <a:cubicBezTo>
                      <a:pt x="374" y="1404"/>
                      <a:pt x="374" y="1404"/>
                      <a:pt x="374" y="1404"/>
                    </a:cubicBezTo>
                    <a:cubicBezTo>
                      <a:pt x="381" y="1404"/>
                      <a:pt x="381" y="1404"/>
                      <a:pt x="381" y="1404"/>
                    </a:cubicBezTo>
                    <a:cubicBezTo>
                      <a:pt x="381" y="1397"/>
                      <a:pt x="381" y="1397"/>
                      <a:pt x="381" y="1397"/>
                    </a:cubicBezTo>
                    <a:moveTo>
                      <a:pt x="396" y="1397"/>
                    </a:moveTo>
                    <a:cubicBezTo>
                      <a:pt x="389" y="1397"/>
                      <a:pt x="389" y="1397"/>
                      <a:pt x="389" y="1397"/>
                    </a:cubicBezTo>
                    <a:cubicBezTo>
                      <a:pt x="389" y="1404"/>
                      <a:pt x="389" y="1404"/>
                      <a:pt x="389" y="1404"/>
                    </a:cubicBezTo>
                    <a:cubicBezTo>
                      <a:pt x="396" y="1404"/>
                      <a:pt x="396" y="1404"/>
                      <a:pt x="396" y="1404"/>
                    </a:cubicBezTo>
                    <a:cubicBezTo>
                      <a:pt x="396" y="1397"/>
                      <a:pt x="396" y="1397"/>
                      <a:pt x="396" y="1397"/>
                    </a:cubicBezTo>
                    <a:moveTo>
                      <a:pt x="411" y="1397"/>
                    </a:moveTo>
                    <a:cubicBezTo>
                      <a:pt x="404" y="1397"/>
                      <a:pt x="404" y="1397"/>
                      <a:pt x="404" y="1397"/>
                    </a:cubicBezTo>
                    <a:cubicBezTo>
                      <a:pt x="404" y="1404"/>
                      <a:pt x="404" y="1404"/>
                      <a:pt x="404" y="1404"/>
                    </a:cubicBezTo>
                    <a:cubicBezTo>
                      <a:pt x="411" y="1404"/>
                      <a:pt x="411" y="1404"/>
                      <a:pt x="411" y="1404"/>
                    </a:cubicBezTo>
                    <a:cubicBezTo>
                      <a:pt x="411" y="1397"/>
                      <a:pt x="411" y="1397"/>
                      <a:pt x="411" y="1397"/>
                    </a:cubicBezTo>
                    <a:moveTo>
                      <a:pt x="293" y="1382"/>
                    </a:moveTo>
                    <a:cubicBezTo>
                      <a:pt x="286" y="1382"/>
                      <a:pt x="286" y="1382"/>
                      <a:pt x="286" y="1382"/>
                    </a:cubicBezTo>
                    <a:cubicBezTo>
                      <a:pt x="286" y="1389"/>
                      <a:pt x="286" y="1389"/>
                      <a:pt x="286" y="1389"/>
                    </a:cubicBezTo>
                    <a:cubicBezTo>
                      <a:pt x="293" y="1389"/>
                      <a:pt x="293" y="1389"/>
                      <a:pt x="293" y="1389"/>
                    </a:cubicBezTo>
                    <a:cubicBezTo>
                      <a:pt x="293" y="1382"/>
                      <a:pt x="293" y="1382"/>
                      <a:pt x="293" y="1382"/>
                    </a:cubicBezTo>
                    <a:moveTo>
                      <a:pt x="308" y="1382"/>
                    </a:moveTo>
                    <a:cubicBezTo>
                      <a:pt x="301" y="1382"/>
                      <a:pt x="301" y="1382"/>
                      <a:pt x="301" y="1382"/>
                    </a:cubicBezTo>
                    <a:cubicBezTo>
                      <a:pt x="301" y="1389"/>
                      <a:pt x="301" y="1389"/>
                      <a:pt x="301" y="1389"/>
                    </a:cubicBezTo>
                    <a:cubicBezTo>
                      <a:pt x="308" y="1389"/>
                      <a:pt x="308" y="1389"/>
                      <a:pt x="308" y="1389"/>
                    </a:cubicBezTo>
                    <a:cubicBezTo>
                      <a:pt x="308" y="1382"/>
                      <a:pt x="308" y="1382"/>
                      <a:pt x="308" y="1382"/>
                    </a:cubicBezTo>
                    <a:moveTo>
                      <a:pt x="322" y="1382"/>
                    </a:moveTo>
                    <a:cubicBezTo>
                      <a:pt x="315" y="1382"/>
                      <a:pt x="315" y="1382"/>
                      <a:pt x="315" y="1382"/>
                    </a:cubicBezTo>
                    <a:cubicBezTo>
                      <a:pt x="315" y="1389"/>
                      <a:pt x="315" y="1389"/>
                      <a:pt x="315" y="1389"/>
                    </a:cubicBezTo>
                    <a:cubicBezTo>
                      <a:pt x="322" y="1389"/>
                      <a:pt x="322" y="1389"/>
                      <a:pt x="322" y="1389"/>
                    </a:cubicBezTo>
                    <a:cubicBezTo>
                      <a:pt x="322" y="1382"/>
                      <a:pt x="322" y="1382"/>
                      <a:pt x="322" y="1382"/>
                    </a:cubicBezTo>
                    <a:moveTo>
                      <a:pt x="337" y="1382"/>
                    </a:moveTo>
                    <a:cubicBezTo>
                      <a:pt x="330" y="1382"/>
                      <a:pt x="330" y="1382"/>
                      <a:pt x="330" y="1382"/>
                    </a:cubicBezTo>
                    <a:cubicBezTo>
                      <a:pt x="330" y="1389"/>
                      <a:pt x="330" y="1389"/>
                      <a:pt x="330" y="1389"/>
                    </a:cubicBezTo>
                    <a:cubicBezTo>
                      <a:pt x="337" y="1389"/>
                      <a:pt x="337" y="1389"/>
                      <a:pt x="337" y="1389"/>
                    </a:cubicBezTo>
                    <a:cubicBezTo>
                      <a:pt x="337" y="1382"/>
                      <a:pt x="337" y="1382"/>
                      <a:pt x="337" y="1382"/>
                    </a:cubicBezTo>
                    <a:moveTo>
                      <a:pt x="352" y="1382"/>
                    </a:moveTo>
                    <a:cubicBezTo>
                      <a:pt x="345" y="1382"/>
                      <a:pt x="345" y="1382"/>
                      <a:pt x="345" y="1382"/>
                    </a:cubicBezTo>
                    <a:cubicBezTo>
                      <a:pt x="345" y="1389"/>
                      <a:pt x="345" y="1389"/>
                      <a:pt x="345" y="1389"/>
                    </a:cubicBezTo>
                    <a:cubicBezTo>
                      <a:pt x="352" y="1389"/>
                      <a:pt x="352" y="1389"/>
                      <a:pt x="352" y="1389"/>
                    </a:cubicBezTo>
                    <a:cubicBezTo>
                      <a:pt x="352" y="1382"/>
                      <a:pt x="352" y="1382"/>
                      <a:pt x="352" y="1382"/>
                    </a:cubicBezTo>
                    <a:moveTo>
                      <a:pt x="367" y="1382"/>
                    </a:moveTo>
                    <a:cubicBezTo>
                      <a:pt x="360" y="1382"/>
                      <a:pt x="360" y="1382"/>
                      <a:pt x="360" y="1382"/>
                    </a:cubicBezTo>
                    <a:cubicBezTo>
                      <a:pt x="360" y="1389"/>
                      <a:pt x="360" y="1389"/>
                      <a:pt x="360" y="1389"/>
                    </a:cubicBezTo>
                    <a:cubicBezTo>
                      <a:pt x="367" y="1389"/>
                      <a:pt x="367" y="1389"/>
                      <a:pt x="367" y="1389"/>
                    </a:cubicBezTo>
                    <a:cubicBezTo>
                      <a:pt x="367" y="1382"/>
                      <a:pt x="367" y="1382"/>
                      <a:pt x="367" y="1382"/>
                    </a:cubicBezTo>
                    <a:moveTo>
                      <a:pt x="381" y="1382"/>
                    </a:moveTo>
                    <a:cubicBezTo>
                      <a:pt x="374" y="1382"/>
                      <a:pt x="374" y="1382"/>
                      <a:pt x="374" y="1382"/>
                    </a:cubicBezTo>
                    <a:cubicBezTo>
                      <a:pt x="374" y="1389"/>
                      <a:pt x="374" y="1389"/>
                      <a:pt x="374" y="1389"/>
                    </a:cubicBezTo>
                    <a:cubicBezTo>
                      <a:pt x="381" y="1389"/>
                      <a:pt x="381" y="1389"/>
                      <a:pt x="381" y="1389"/>
                    </a:cubicBezTo>
                    <a:cubicBezTo>
                      <a:pt x="381" y="1382"/>
                      <a:pt x="381" y="1382"/>
                      <a:pt x="381" y="1382"/>
                    </a:cubicBezTo>
                    <a:moveTo>
                      <a:pt x="396" y="1382"/>
                    </a:moveTo>
                    <a:cubicBezTo>
                      <a:pt x="389" y="1382"/>
                      <a:pt x="389" y="1382"/>
                      <a:pt x="389" y="1382"/>
                    </a:cubicBezTo>
                    <a:cubicBezTo>
                      <a:pt x="389" y="1389"/>
                      <a:pt x="389" y="1389"/>
                      <a:pt x="389" y="1389"/>
                    </a:cubicBezTo>
                    <a:cubicBezTo>
                      <a:pt x="396" y="1389"/>
                      <a:pt x="396" y="1389"/>
                      <a:pt x="396" y="1389"/>
                    </a:cubicBezTo>
                    <a:cubicBezTo>
                      <a:pt x="396" y="1382"/>
                      <a:pt x="396" y="1382"/>
                      <a:pt x="396" y="1382"/>
                    </a:cubicBezTo>
                    <a:moveTo>
                      <a:pt x="411" y="1382"/>
                    </a:moveTo>
                    <a:cubicBezTo>
                      <a:pt x="404" y="1382"/>
                      <a:pt x="404" y="1382"/>
                      <a:pt x="404" y="1382"/>
                    </a:cubicBezTo>
                    <a:cubicBezTo>
                      <a:pt x="404" y="1389"/>
                      <a:pt x="404" y="1389"/>
                      <a:pt x="404" y="1389"/>
                    </a:cubicBezTo>
                    <a:cubicBezTo>
                      <a:pt x="411" y="1389"/>
                      <a:pt x="411" y="1389"/>
                      <a:pt x="411" y="1389"/>
                    </a:cubicBezTo>
                    <a:cubicBezTo>
                      <a:pt x="411" y="1382"/>
                      <a:pt x="411" y="1382"/>
                      <a:pt x="411" y="1382"/>
                    </a:cubicBezTo>
                    <a:moveTo>
                      <a:pt x="426" y="1382"/>
                    </a:moveTo>
                    <a:cubicBezTo>
                      <a:pt x="419" y="1382"/>
                      <a:pt x="419" y="1382"/>
                      <a:pt x="419" y="1382"/>
                    </a:cubicBezTo>
                    <a:cubicBezTo>
                      <a:pt x="419" y="1389"/>
                      <a:pt x="419" y="1389"/>
                      <a:pt x="419" y="1389"/>
                    </a:cubicBezTo>
                    <a:cubicBezTo>
                      <a:pt x="426" y="1389"/>
                      <a:pt x="426" y="1389"/>
                      <a:pt x="426" y="1389"/>
                    </a:cubicBezTo>
                    <a:cubicBezTo>
                      <a:pt x="426" y="1382"/>
                      <a:pt x="426" y="1382"/>
                      <a:pt x="426" y="1382"/>
                    </a:cubicBezTo>
                    <a:moveTo>
                      <a:pt x="440" y="1382"/>
                    </a:moveTo>
                    <a:cubicBezTo>
                      <a:pt x="433" y="1382"/>
                      <a:pt x="433" y="1382"/>
                      <a:pt x="433" y="1382"/>
                    </a:cubicBezTo>
                    <a:cubicBezTo>
                      <a:pt x="433" y="1389"/>
                      <a:pt x="433" y="1389"/>
                      <a:pt x="433" y="1389"/>
                    </a:cubicBezTo>
                    <a:cubicBezTo>
                      <a:pt x="440" y="1389"/>
                      <a:pt x="440" y="1389"/>
                      <a:pt x="440" y="1389"/>
                    </a:cubicBezTo>
                    <a:cubicBezTo>
                      <a:pt x="440" y="1382"/>
                      <a:pt x="440" y="1382"/>
                      <a:pt x="440" y="1382"/>
                    </a:cubicBezTo>
                    <a:moveTo>
                      <a:pt x="455" y="1382"/>
                    </a:moveTo>
                    <a:cubicBezTo>
                      <a:pt x="448" y="1382"/>
                      <a:pt x="448" y="1382"/>
                      <a:pt x="448" y="1382"/>
                    </a:cubicBezTo>
                    <a:cubicBezTo>
                      <a:pt x="448" y="1389"/>
                      <a:pt x="448" y="1389"/>
                      <a:pt x="448" y="1389"/>
                    </a:cubicBezTo>
                    <a:cubicBezTo>
                      <a:pt x="455" y="1389"/>
                      <a:pt x="455" y="1389"/>
                      <a:pt x="455" y="1389"/>
                    </a:cubicBezTo>
                    <a:cubicBezTo>
                      <a:pt x="455" y="1382"/>
                      <a:pt x="455" y="1382"/>
                      <a:pt x="455" y="1382"/>
                    </a:cubicBezTo>
                    <a:moveTo>
                      <a:pt x="263" y="1367"/>
                    </a:moveTo>
                    <a:cubicBezTo>
                      <a:pt x="256" y="1367"/>
                      <a:pt x="256" y="1367"/>
                      <a:pt x="256" y="1367"/>
                    </a:cubicBezTo>
                    <a:cubicBezTo>
                      <a:pt x="256" y="1374"/>
                      <a:pt x="256" y="1374"/>
                      <a:pt x="256" y="1374"/>
                    </a:cubicBezTo>
                    <a:cubicBezTo>
                      <a:pt x="263" y="1374"/>
                      <a:pt x="263" y="1374"/>
                      <a:pt x="263" y="1374"/>
                    </a:cubicBezTo>
                    <a:cubicBezTo>
                      <a:pt x="263" y="1367"/>
                      <a:pt x="263" y="1367"/>
                      <a:pt x="263" y="1367"/>
                    </a:cubicBezTo>
                    <a:moveTo>
                      <a:pt x="278" y="1367"/>
                    </a:moveTo>
                    <a:cubicBezTo>
                      <a:pt x="271" y="1367"/>
                      <a:pt x="271" y="1367"/>
                      <a:pt x="271" y="1367"/>
                    </a:cubicBezTo>
                    <a:cubicBezTo>
                      <a:pt x="271" y="1374"/>
                      <a:pt x="271" y="1374"/>
                      <a:pt x="271" y="1374"/>
                    </a:cubicBezTo>
                    <a:cubicBezTo>
                      <a:pt x="278" y="1374"/>
                      <a:pt x="278" y="1374"/>
                      <a:pt x="278" y="1374"/>
                    </a:cubicBezTo>
                    <a:cubicBezTo>
                      <a:pt x="278" y="1367"/>
                      <a:pt x="278" y="1367"/>
                      <a:pt x="278" y="1367"/>
                    </a:cubicBezTo>
                    <a:moveTo>
                      <a:pt x="293" y="1367"/>
                    </a:moveTo>
                    <a:cubicBezTo>
                      <a:pt x="286" y="1367"/>
                      <a:pt x="286" y="1367"/>
                      <a:pt x="286" y="1367"/>
                    </a:cubicBezTo>
                    <a:cubicBezTo>
                      <a:pt x="286" y="1374"/>
                      <a:pt x="286" y="1374"/>
                      <a:pt x="286" y="1374"/>
                    </a:cubicBezTo>
                    <a:cubicBezTo>
                      <a:pt x="293" y="1374"/>
                      <a:pt x="293" y="1374"/>
                      <a:pt x="293" y="1374"/>
                    </a:cubicBezTo>
                    <a:cubicBezTo>
                      <a:pt x="293" y="1367"/>
                      <a:pt x="293" y="1367"/>
                      <a:pt x="293" y="1367"/>
                    </a:cubicBezTo>
                    <a:moveTo>
                      <a:pt x="308" y="1367"/>
                    </a:moveTo>
                    <a:cubicBezTo>
                      <a:pt x="301" y="1367"/>
                      <a:pt x="301" y="1367"/>
                      <a:pt x="301" y="1367"/>
                    </a:cubicBezTo>
                    <a:cubicBezTo>
                      <a:pt x="301" y="1374"/>
                      <a:pt x="301" y="1374"/>
                      <a:pt x="301" y="1374"/>
                    </a:cubicBezTo>
                    <a:cubicBezTo>
                      <a:pt x="308" y="1374"/>
                      <a:pt x="308" y="1374"/>
                      <a:pt x="308" y="1374"/>
                    </a:cubicBezTo>
                    <a:cubicBezTo>
                      <a:pt x="308" y="1367"/>
                      <a:pt x="308" y="1367"/>
                      <a:pt x="308" y="1367"/>
                    </a:cubicBezTo>
                    <a:moveTo>
                      <a:pt x="322" y="1367"/>
                    </a:moveTo>
                    <a:cubicBezTo>
                      <a:pt x="315" y="1367"/>
                      <a:pt x="315" y="1367"/>
                      <a:pt x="315" y="1367"/>
                    </a:cubicBezTo>
                    <a:cubicBezTo>
                      <a:pt x="315" y="1374"/>
                      <a:pt x="315" y="1374"/>
                      <a:pt x="315" y="1374"/>
                    </a:cubicBezTo>
                    <a:cubicBezTo>
                      <a:pt x="322" y="1374"/>
                      <a:pt x="322" y="1374"/>
                      <a:pt x="322" y="1374"/>
                    </a:cubicBezTo>
                    <a:cubicBezTo>
                      <a:pt x="322" y="1367"/>
                      <a:pt x="322" y="1367"/>
                      <a:pt x="322" y="1367"/>
                    </a:cubicBezTo>
                    <a:moveTo>
                      <a:pt x="337" y="1367"/>
                    </a:moveTo>
                    <a:cubicBezTo>
                      <a:pt x="330" y="1367"/>
                      <a:pt x="330" y="1367"/>
                      <a:pt x="330" y="1367"/>
                    </a:cubicBezTo>
                    <a:cubicBezTo>
                      <a:pt x="330" y="1374"/>
                      <a:pt x="330" y="1374"/>
                      <a:pt x="330" y="1374"/>
                    </a:cubicBezTo>
                    <a:cubicBezTo>
                      <a:pt x="337" y="1374"/>
                      <a:pt x="337" y="1374"/>
                      <a:pt x="337" y="1374"/>
                    </a:cubicBezTo>
                    <a:cubicBezTo>
                      <a:pt x="337" y="1367"/>
                      <a:pt x="337" y="1367"/>
                      <a:pt x="337" y="1367"/>
                    </a:cubicBezTo>
                    <a:moveTo>
                      <a:pt x="352" y="1367"/>
                    </a:moveTo>
                    <a:cubicBezTo>
                      <a:pt x="345" y="1367"/>
                      <a:pt x="345" y="1367"/>
                      <a:pt x="345" y="1367"/>
                    </a:cubicBezTo>
                    <a:cubicBezTo>
                      <a:pt x="345" y="1374"/>
                      <a:pt x="345" y="1374"/>
                      <a:pt x="345" y="1374"/>
                    </a:cubicBezTo>
                    <a:cubicBezTo>
                      <a:pt x="352" y="1374"/>
                      <a:pt x="352" y="1374"/>
                      <a:pt x="352" y="1374"/>
                    </a:cubicBezTo>
                    <a:cubicBezTo>
                      <a:pt x="352" y="1367"/>
                      <a:pt x="352" y="1367"/>
                      <a:pt x="352" y="1367"/>
                    </a:cubicBezTo>
                    <a:moveTo>
                      <a:pt x="367" y="1367"/>
                    </a:moveTo>
                    <a:cubicBezTo>
                      <a:pt x="360" y="1367"/>
                      <a:pt x="360" y="1367"/>
                      <a:pt x="360" y="1367"/>
                    </a:cubicBezTo>
                    <a:cubicBezTo>
                      <a:pt x="360" y="1374"/>
                      <a:pt x="360" y="1374"/>
                      <a:pt x="360" y="1374"/>
                    </a:cubicBezTo>
                    <a:cubicBezTo>
                      <a:pt x="367" y="1374"/>
                      <a:pt x="367" y="1374"/>
                      <a:pt x="367" y="1374"/>
                    </a:cubicBezTo>
                    <a:cubicBezTo>
                      <a:pt x="367" y="1367"/>
                      <a:pt x="367" y="1367"/>
                      <a:pt x="367" y="1367"/>
                    </a:cubicBezTo>
                    <a:moveTo>
                      <a:pt x="381" y="1367"/>
                    </a:moveTo>
                    <a:cubicBezTo>
                      <a:pt x="374" y="1367"/>
                      <a:pt x="374" y="1367"/>
                      <a:pt x="374" y="1367"/>
                    </a:cubicBezTo>
                    <a:cubicBezTo>
                      <a:pt x="374" y="1374"/>
                      <a:pt x="374" y="1374"/>
                      <a:pt x="374" y="1374"/>
                    </a:cubicBezTo>
                    <a:cubicBezTo>
                      <a:pt x="381" y="1374"/>
                      <a:pt x="381" y="1374"/>
                      <a:pt x="381" y="1374"/>
                    </a:cubicBezTo>
                    <a:cubicBezTo>
                      <a:pt x="381" y="1367"/>
                      <a:pt x="381" y="1367"/>
                      <a:pt x="381" y="1367"/>
                    </a:cubicBezTo>
                    <a:moveTo>
                      <a:pt x="396" y="1367"/>
                    </a:moveTo>
                    <a:cubicBezTo>
                      <a:pt x="389" y="1367"/>
                      <a:pt x="389" y="1367"/>
                      <a:pt x="389" y="1367"/>
                    </a:cubicBezTo>
                    <a:cubicBezTo>
                      <a:pt x="389" y="1374"/>
                      <a:pt x="389" y="1374"/>
                      <a:pt x="389" y="1374"/>
                    </a:cubicBezTo>
                    <a:cubicBezTo>
                      <a:pt x="396" y="1374"/>
                      <a:pt x="396" y="1374"/>
                      <a:pt x="396" y="1374"/>
                    </a:cubicBezTo>
                    <a:cubicBezTo>
                      <a:pt x="396" y="1367"/>
                      <a:pt x="396" y="1367"/>
                      <a:pt x="396" y="1367"/>
                    </a:cubicBezTo>
                    <a:moveTo>
                      <a:pt x="411" y="1367"/>
                    </a:moveTo>
                    <a:cubicBezTo>
                      <a:pt x="404" y="1367"/>
                      <a:pt x="404" y="1367"/>
                      <a:pt x="404" y="1367"/>
                    </a:cubicBezTo>
                    <a:cubicBezTo>
                      <a:pt x="404" y="1374"/>
                      <a:pt x="404" y="1374"/>
                      <a:pt x="404" y="1374"/>
                    </a:cubicBezTo>
                    <a:cubicBezTo>
                      <a:pt x="411" y="1374"/>
                      <a:pt x="411" y="1374"/>
                      <a:pt x="411" y="1374"/>
                    </a:cubicBezTo>
                    <a:cubicBezTo>
                      <a:pt x="411" y="1367"/>
                      <a:pt x="411" y="1367"/>
                      <a:pt x="411" y="1367"/>
                    </a:cubicBezTo>
                    <a:moveTo>
                      <a:pt x="426" y="1367"/>
                    </a:moveTo>
                    <a:cubicBezTo>
                      <a:pt x="419" y="1367"/>
                      <a:pt x="419" y="1367"/>
                      <a:pt x="419" y="1367"/>
                    </a:cubicBezTo>
                    <a:cubicBezTo>
                      <a:pt x="419" y="1374"/>
                      <a:pt x="419" y="1374"/>
                      <a:pt x="419" y="1374"/>
                    </a:cubicBezTo>
                    <a:cubicBezTo>
                      <a:pt x="426" y="1374"/>
                      <a:pt x="426" y="1374"/>
                      <a:pt x="426" y="1374"/>
                    </a:cubicBezTo>
                    <a:cubicBezTo>
                      <a:pt x="426" y="1367"/>
                      <a:pt x="426" y="1367"/>
                      <a:pt x="426" y="1367"/>
                    </a:cubicBezTo>
                    <a:moveTo>
                      <a:pt x="440" y="1367"/>
                    </a:moveTo>
                    <a:cubicBezTo>
                      <a:pt x="433" y="1367"/>
                      <a:pt x="433" y="1367"/>
                      <a:pt x="433" y="1367"/>
                    </a:cubicBezTo>
                    <a:cubicBezTo>
                      <a:pt x="433" y="1374"/>
                      <a:pt x="433" y="1374"/>
                      <a:pt x="433" y="1374"/>
                    </a:cubicBezTo>
                    <a:cubicBezTo>
                      <a:pt x="440" y="1374"/>
                      <a:pt x="440" y="1374"/>
                      <a:pt x="440" y="1374"/>
                    </a:cubicBezTo>
                    <a:cubicBezTo>
                      <a:pt x="440" y="1367"/>
                      <a:pt x="440" y="1367"/>
                      <a:pt x="440" y="1367"/>
                    </a:cubicBezTo>
                    <a:moveTo>
                      <a:pt x="455" y="1367"/>
                    </a:moveTo>
                    <a:cubicBezTo>
                      <a:pt x="448" y="1367"/>
                      <a:pt x="448" y="1367"/>
                      <a:pt x="448" y="1367"/>
                    </a:cubicBezTo>
                    <a:cubicBezTo>
                      <a:pt x="448" y="1374"/>
                      <a:pt x="448" y="1374"/>
                      <a:pt x="448" y="1374"/>
                    </a:cubicBezTo>
                    <a:cubicBezTo>
                      <a:pt x="455" y="1374"/>
                      <a:pt x="455" y="1374"/>
                      <a:pt x="455" y="1374"/>
                    </a:cubicBezTo>
                    <a:cubicBezTo>
                      <a:pt x="455" y="1367"/>
                      <a:pt x="455" y="1367"/>
                      <a:pt x="455" y="1367"/>
                    </a:cubicBezTo>
                    <a:moveTo>
                      <a:pt x="470" y="1367"/>
                    </a:moveTo>
                    <a:cubicBezTo>
                      <a:pt x="463" y="1367"/>
                      <a:pt x="463" y="1367"/>
                      <a:pt x="463" y="1367"/>
                    </a:cubicBezTo>
                    <a:cubicBezTo>
                      <a:pt x="463" y="1374"/>
                      <a:pt x="463" y="1374"/>
                      <a:pt x="463" y="1374"/>
                    </a:cubicBezTo>
                    <a:cubicBezTo>
                      <a:pt x="470" y="1374"/>
                      <a:pt x="470" y="1374"/>
                      <a:pt x="470" y="1374"/>
                    </a:cubicBezTo>
                    <a:cubicBezTo>
                      <a:pt x="470" y="1367"/>
                      <a:pt x="470" y="1367"/>
                      <a:pt x="470" y="1367"/>
                    </a:cubicBezTo>
                    <a:moveTo>
                      <a:pt x="485" y="1367"/>
                    </a:moveTo>
                    <a:cubicBezTo>
                      <a:pt x="478" y="1367"/>
                      <a:pt x="478" y="1367"/>
                      <a:pt x="478" y="1367"/>
                    </a:cubicBezTo>
                    <a:cubicBezTo>
                      <a:pt x="478" y="1374"/>
                      <a:pt x="478" y="1374"/>
                      <a:pt x="478" y="1374"/>
                    </a:cubicBezTo>
                    <a:cubicBezTo>
                      <a:pt x="485" y="1374"/>
                      <a:pt x="485" y="1374"/>
                      <a:pt x="485" y="1374"/>
                    </a:cubicBezTo>
                    <a:cubicBezTo>
                      <a:pt x="485" y="1367"/>
                      <a:pt x="485" y="1367"/>
                      <a:pt x="485" y="1367"/>
                    </a:cubicBezTo>
                    <a:moveTo>
                      <a:pt x="249" y="1353"/>
                    </a:moveTo>
                    <a:cubicBezTo>
                      <a:pt x="242" y="1353"/>
                      <a:pt x="242" y="1353"/>
                      <a:pt x="242" y="1353"/>
                    </a:cubicBezTo>
                    <a:cubicBezTo>
                      <a:pt x="242" y="1360"/>
                      <a:pt x="242" y="1360"/>
                      <a:pt x="242" y="1360"/>
                    </a:cubicBezTo>
                    <a:cubicBezTo>
                      <a:pt x="249" y="1360"/>
                      <a:pt x="249" y="1360"/>
                      <a:pt x="249" y="1360"/>
                    </a:cubicBezTo>
                    <a:cubicBezTo>
                      <a:pt x="249" y="1353"/>
                      <a:pt x="249" y="1353"/>
                      <a:pt x="249" y="1353"/>
                    </a:cubicBezTo>
                    <a:moveTo>
                      <a:pt x="263" y="1353"/>
                    </a:moveTo>
                    <a:cubicBezTo>
                      <a:pt x="256" y="1353"/>
                      <a:pt x="256" y="1353"/>
                      <a:pt x="256" y="1353"/>
                    </a:cubicBezTo>
                    <a:cubicBezTo>
                      <a:pt x="256" y="1360"/>
                      <a:pt x="256" y="1360"/>
                      <a:pt x="256" y="1360"/>
                    </a:cubicBezTo>
                    <a:cubicBezTo>
                      <a:pt x="263" y="1360"/>
                      <a:pt x="263" y="1360"/>
                      <a:pt x="263" y="1360"/>
                    </a:cubicBezTo>
                    <a:cubicBezTo>
                      <a:pt x="263" y="1353"/>
                      <a:pt x="263" y="1353"/>
                      <a:pt x="263" y="1353"/>
                    </a:cubicBezTo>
                    <a:moveTo>
                      <a:pt x="278" y="1353"/>
                    </a:moveTo>
                    <a:cubicBezTo>
                      <a:pt x="271" y="1353"/>
                      <a:pt x="271" y="1353"/>
                      <a:pt x="271" y="1353"/>
                    </a:cubicBezTo>
                    <a:cubicBezTo>
                      <a:pt x="271" y="1360"/>
                      <a:pt x="271" y="1360"/>
                      <a:pt x="271" y="1360"/>
                    </a:cubicBezTo>
                    <a:cubicBezTo>
                      <a:pt x="278" y="1360"/>
                      <a:pt x="278" y="1360"/>
                      <a:pt x="278" y="1360"/>
                    </a:cubicBezTo>
                    <a:cubicBezTo>
                      <a:pt x="278" y="1353"/>
                      <a:pt x="278" y="1353"/>
                      <a:pt x="278" y="1353"/>
                    </a:cubicBezTo>
                    <a:moveTo>
                      <a:pt x="293" y="1353"/>
                    </a:moveTo>
                    <a:cubicBezTo>
                      <a:pt x="286" y="1353"/>
                      <a:pt x="286" y="1353"/>
                      <a:pt x="286" y="1353"/>
                    </a:cubicBezTo>
                    <a:cubicBezTo>
                      <a:pt x="286" y="1360"/>
                      <a:pt x="286" y="1360"/>
                      <a:pt x="286" y="1360"/>
                    </a:cubicBezTo>
                    <a:cubicBezTo>
                      <a:pt x="293" y="1360"/>
                      <a:pt x="293" y="1360"/>
                      <a:pt x="293" y="1360"/>
                    </a:cubicBezTo>
                    <a:cubicBezTo>
                      <a:pt x="293" y="1353"/>
                      <a:pt x="293" y="1353"/>
                      <a:pt x="293" y="1353"/>
                    </a:cubicBezTo>
                    <a:moveTo>
                      <a:pt x="308" y="1353"/>
                    </a:moveTo>
                    <a:cubicBezTo>
                      <a:pt x="301" y="1353"/>
                      <a:pt x="301" y="1353"/>
                      <a:pt x="301" y="1353"/>
                    </a:cubicBezTo>
                    <a:cubicBezTo>
                      <a:pt x="301" y="1360"/>
                      <a:pt x="301" y="1360"/>
                      <a:pt x="301" y="1360"/>
                    </a:cubicBezTo>
                    <a:cubicBezTo>
                      <a:pt x="308" y="1360"/>
                      <a:pt x="308" y="1360"/>
                      <a:pt x="308" y="1360"/>
                    </a:cubicBezTo>
                    <a:cubicBezTo>
                      <a:pt x="308" y="1353"/>
                      <a:pt x="308" y="1353"/>
                      <a:pt x="308" y="1353"/>
                    </a:cubicBezTo>
                    <a:moveTo>
                      <a:pt x="322" y="1353"/>
                    </a:moveTo>
                    <a:cubicBezTo>
                      <a:pt x="315" y="1353"/>
                      <a:pt x="315" y="1353"/>
                      <a:pt x="315" y="1353"/>
                    </a:cubicBezTo>
                    <a:cubicBezTo>
                      <a:pt x="315" y="1360"/>
                      <a:pt x="315" y="1360"/>
                      <a:pt x="315" y="1360"/>
                    </a:cubicBezTo>
                    <a:cubicBezTo>
                      <a:pt x="322" y="1360"/>
                      <a:pt x="322" y="1360"/>
                      <a:pt x="322" y="1360"/>
                    </a:cubicBezTo>
                    <a:cubicBezTo>
                      <a:pt x="322" y="1353"/>
                      <a:pt x="322" y="1353"/>
                      <a:pt x="322" y="1353"/>
                    </a:cubicBezTo>
                    <a:moveTo>
                      <a:pt x="337" y="1353"/>
                    </a:moveTo>
                    <a:cubicBezTo>
                      <a:pt x="330" y="1353"/>
                      <a:pt x="330" y="1353"/>
                      <a:pt x="330" y="1353"/>
                    </a:cubicBezTo>
                    <a:cubicBezTo>
                      <a:pt x="330" y="1360"/>
                      <a:pt x="330" y="1360"/>
                      <a:pt x="330" y="1360"/>
                    </a:cubicBezTo>
                    <a:cubicBezTo>
                      <a:pt x="337" y="1360"/>
                      <a:pt x="337" y="1360"/>
                      <a:pt x="337" y="1360"/>
                    </a:cubicBezTo>
                    <a:cubicBezTo>
                      <a:pt x="337" y="1353"/>
                      <a:pt x="337" y="1353"/>
                      <a:pt x="337" y="1353"/>
                    </a:cubicBezTo>
                    <a:moveTo>
                      <a:pt x="352" y="1353"/>
                    </a:moveTo>
                    <a:cubicBezTo>
                      <a:pt x="345" y="1353"/>
                      <a:pt x="345" y="1353"/>
                      <a:pt x="345" y="1353"/>
                    </a:cubicBezTo>
                    <a:cubicBezTo>
                      <a:pt x="345" y="1360"/>
                      <a:pt x="345" y="1360"/>
                      <a:pt x="345" y="1360"/>
                    </a:cubicBezTo>
                    <a:cubicBezTo>
                      <a:pt x="352" y="1360"/>
                      <a:pt x="352" y="1360"/>
                      <a:pt x="352" y="1360"/>
                    </a:cubicBezTo>
                    <a:cubicBezTo>
                      <a:pt x="352" y="1353"/>
                      <a:pt x="352" y="1353"/>
                      <a:pt x="352" y="1353"/>
                    </a:cubicBezTo>
                    <a:moveTo>
                      <a:pt x="367" y="1353"/>
                    </a:moveTo>
                    <a:cubicBezTo>
                      <a:pt x="360" y="1353"/>
                      <a:pt x="360" y="1353"/>
                      <a:pt x="360" y="1353"/>
                    </a:cubicBezTo>
                    <a:cubicBezTo>
                      <a:pt x="360" y="1360"/>
                      <a:pt x="360" y="1360"/>
                      <a:pt x="360" y="1360"/>
                    </a:cubicBezTo>
                    <a:cubicBezTo>
                      <a:pt x="367" y="1360"/>
                      <a:pt x="367" y="1360"/>
                      <a:pt x="367" y="1360"/>
                    </a:cubicBezTo>
                    <a:cubicBezTo>
                      <a:pt x="367" y="1353"/>
                      <a:pt x="367" y="1353"/>
                      <a:pt x="367" y="1353"/>
                    </a:cubicBezTo>
                    <a:moveTo>
                      <a:pt x="381" y="1353"/>
                    </a:moveTo>
                    <a:cubicBezTo>
                      <a:pt x="374" y="1353"/>
                      <a:pt x="374" y="1353"/>
                      <a:pt x="374" y="1353"/>
                    </a:cubicBezTo>
                    <a:cubicBezTo>
                      <a:pt x="374" y="1360"/>
                      <a:pt x="374" y="1360"/>
                      <a:pt x="374" y="1360"/>
                    </a:cubicBezTo>
                    <a:cubicBezTo>
                      <a:pt x="381" y="1360"/>
                      <a:pt x="381" y="1360"/>
                      <a:pt x="381" y="1360"/>
                    </a:cubicBezTo>
                    <a:cubicBezTo>
                      <a:pt x="381" y="1353"/>
                      <a:pt x="381" y="1353"/>
                      <a:pt x="381" y="1353"/>
                    </a:cubicBezTo>
                    <a:moveTo>
                      <a:pt x="396" y="1353"/>
                    </a:moveTo>
                    <a:cubicBezTo>
                      <a:pt x="389" y="1353"/>
                      <a:pt x="389" y="1353"/>
                      <a:pt x="389" y="1353"/>
                    </a:cubicBezTo>
                    <a:cubicBezTo>
                      <a:pt x="389" y="1360"/>
                      <a:pt x="389" y="1360"/>
                      <a:pt x="389" y="1360"/>
                    </a:cubicBezTo>
                    <a:cubicBezTo>
                      <a:pt x="396" y="1360"/>
                      <a:pt x="396" y="1360"/>
                      <a:pt x="396" y="1360"/>
                    </a:cubicBezTo>
                    <a:cubicBezTo>
                      <a:pt x="396" y="1353"/>
                      <a:pt x="396" y="1353"/>
                      <a:pt x="396" y="1353"/>
                    </a:cubicBezTo>
                    <a:moveTo>
                      <a:pt x="411" y="1353"/>
                    </a:moveTo>
                    <a:cubicBezTo>
                      <a:pt x="404" y="1353"/>
                      <a:pt x="404" y="1353"/>
                      <a:pt x="404" y="1353"/>
                    </a:cubicBezTo>
                    <a:cubicBezTo>
                      <a:pt x="404" y="1360"/>
                      <a:pt x="404" y="1360"/>
                      <a:pt x="404" y="1360"/>
                    </a:cubicBezTo>
                    <a:cubicBezTo>
                      <a:pt x="411" y="1360"/>
                      <a:pt x="411" y="1360"/>
                      <a:pt x="411" y="1360"/>
                    </a:cubicBezTo>
                    <a:cubicBezTo>
                      <a:pt x="411" y="1353"/>
                      <a:pt x="411" y="1353"/>
                      <a:pt x="411" y="1353"/>
                    </a:cubicBezTo>
                    <a:moveTo>
                      <a:pt x="426" y="1353"/>
                    </a:moveTo>
                    <a:cubicBezTo>
                      <a:pt x="419" y="1353"/>
                      <a:pt x="419" y="1353"/>
                      <a:pt x="419" y="1353"/>
                    </a:cubicBezTo>
                    <a:cubicBezTo>
                      <a:pt x="419" y="1360"/>
                      <a:pt x="419" y="1360"/>
                      <a:pt x="419" y="1360"/>
                    </a:cubicBezTo>
                    <a:cubicBezTo>
                      <a:pt x="426" y="1360"/>
                      <a:pt x="426" y="1360"/>
                      <a:pt x="426" y="1360"/>
                    </a:cubicBezTo>
                    <a:cubicBezTo>
                      <a:pt x="426" y="1353"/>
                      <a:pt x="426" y="1353"/>
                      <a:pt x="426" y="1353"/>
                    </a:cubicBezTo>
                    <a:moveTo>
                      <a:pt x="440" y="1353"/>
                    </a:moveTo>
                    <a:cubicBezTo>
                      <a:pt x="433" y="1353"/>
                      <a:pt x="433" y="1353"/>
                      <a:pt x="433" y="1353"/>
                    </a:cubicBezTo>
                    <a:cubicBezTo>
                      <a:pt x="433" y="1360"/>
                      <a:pt x="433" y="1360"/>
                      <a:pt x="433" y="1360"/>
                    </a:cubicBezTo>
                    <a:cubicBezTo>
                      <a:pt x="440" y="1360"/>
                      <a:pt x="440" y="1360"/>
                      <a:pt x="440" y="1360"/>
                    </a:cubicBezTo>
                    <a:cubicBezTo>
                      <a:pt x="440" y="1353"/>
                      <a:pt x="440" y="1353"/>
                      <a:pt x="440" y="1353"/>
                    </a:cubicBezTo>
                    <a:moveTo>
                      <a:pt x="455" y="1353"/>
                    </a:moveTo>
                    <a:cubicBezTo>
                      <a:pt x="448" y="1353"/>
                      <a:pt x="448" y="1353"/>
                      <a:pt x="448" y="1353"/>
                    </a:cubicBezTo>
                    <a:cubicBezTo>
                      <a:pt x="448" y="1360"/>
                      <a:pt x="448" y="1360"/>
                      <a:pt x="448" y="1360"/>
                    </a:cubicBezTo>
                    <a:cubicBezTo>
                      <a:pt x="455" y="1360"/>
                      <a:pt x="455" y="1360"/>
                      <a:pt x="455" y="1360"/>
                    </a:cubicBezTo>
                    <a:cubicBezTo>
                      <a:pt x="455" y="1353"/>
                      <a:pt x="455" y="1353"/>
                      <a:pt x="455" y="1353"/>
                    </a:cubicBezTo>
                    <a:moveTo>
                      <a:pt x="470" y="1353"/>
                    </a:moveTo>
                    <a:cubicBezTo>
                      <a:pt x="463" y="1353"/>
                      <a:pt x="463" y="1353"/>
                      <a:pt x="463" y="1353"/>
                    </a:cubicBezTo>
                    <a:cubicBezTo>
                      <a:pt x="463" y="1360"/>
                      <a:pt x="463" y="1360"/>
                      <a:pt x="463" y="1360"/>
                    </a:cubicBezTo>
                    <a:cubicBezTo>
                      <a:pt x="470" y="1360"/>
                      <a:pt x="470" y="1360"/>
                      <a:pt x="470" y="1360"/>
                    </a:cubicBezTo>
                    <a:cubicBezTo>
                      <a:pt x="470" y="1353"/>
                      <a:pt x="470" y="1353"/>
                      <a:pt x="470" y="1353"/>
                    </a:cubicBezTo>
                    <a:moveTo>
                      <a:pt x="485" y="1353"/>
                    </a:moveTo>
                    <a:cubicBezTo>
                      <a:pt x="478" y="1353"/>
                      <a:pt x="478" y="1353"/>
                      <a:pt x="478" y="1353"/>
                    </a:cubicBezTo>
                    <a:cubicBezTo>
                      <a:pt x="478" y="1360"/>
                      <a:pt x="478" y="1360"/>
                      <a:pt x="478" y="1360"/>
                    </a:cubicBezTo>
                    <a:cubicBezTo>
                      <a:pt x="485" y="1360"/>
                      <a:pt x="485" y="1360"/>
                      <a:pt x="485" y="1360"/>
                    </a:cubicBezTo>
                    <a:cubicBezTo>
                      <a:pt x="485" y="1353"/>
                      <a:pt x="485" y="1353"/>
                      <a:pt x="485" y="1353"/>
                    </a:cubicBezTo>
                    <a:moveTo>
                      <a:pt x="499" y="1353"/>
                    </a:moveTo>
                    <a:cubicBezTo>
                      <a:pt x="492" y="1353"/>
                      <a:pt x="492" y="1353"/>
                      <a:pt x="492" y="1353"/>
                    </a:cubicBezTo>
                    <a:cubicBezTo>
                      <a:pt x="492" y="1360"/>
                      <a:pt x="492" y="1360"/>
                      <a:pt x="492" y="1360"/>
                    </a:cubicBezTo>
                    <a:cubicBezTo>
                      <a:pt x="499" y="1360"/>
                      <a:pt x="499" y="1360"/>
                      <a:pt x="499" y="1360"/>
                    </a:cubicBezTo>
                    <a:cubicBezTo>
                      <a:pt x="499" y="1353"/>
                      <a:pt x="499" y="1353"/>
                      <a:pt x="499" y="1353"/>
                    </a:cubicBezTo>
                    <a:moveTo>
                      <a:pt x="234" y="1338"/>
                    </a:moveTo>
                    <a:cubicBezTo>
                      <a:pt x="227" y="1338"/>
                      <a:pt x="227" y="1338"/>
                      <a:pt x="227" y="1338"/>
                    </a:cubicBezTo>
                    <a:cubicBezTo>
                      <a:pt x="227" y="1345"/>
                      <a:pt x="227" y="1345"/>
                      <a:pt x="227" y="1345"/>
                    </a:cubicBezTo>
                    <a:cubicBezTo>
                      <a:pt x="234" y="1345"/>
                      <a:pt x="234" y="1345"/>
                      <a:pt x="234" y="1345"/>
                    </a:cubicBezTo>
                    <a:cubicBezTo>
                      <a:pt x="234" y="1338"/>
                      <a:pt x="234" y="1338"/>
                      <a:pt x="234" y="1338"/>
                    </a:cubicBezTo>
                    <a:moveTo>
                      <a:pt x="249" y="1338"/>
                    </a:moveTo>
                    <a:cubicBezTo>
                      <a:pt x="242" y="1338"/>
                      <a:pt x="242" y="1338"/>
                      <a:pt x="242" y="1338"/>
                    </a:cubicBezTo>
                    <a:cubicBezTo>
                      <a:pt x="242" y="1345"/>
                      <a:pt x="242" y="1345"/>
                      <a:pt x="242" y="1345"/>
                    </a:cubicBezTo>
                    <a:cubicBezTo>
                      <a:pt x="249" y="1345"/>
                      <a:pt x="249" y="1345"/>
                      <a:pt x="249" y="1345"/>
                    </a:cubicBezTo>
                    <a:cubicBezTo>
                      <a:pt x="249" y="1338"/>
                      <a:pt x="249" y="1338"/>
                      <a:pt x="249" y="1338"/>
                    </a:cubicBezTo>
                    <a:moveTo>
                      <a:pt x="263" y="1338"/>
                    </a:moveTo>
                    <a:cubicBezTo>
                      <a:pt x="256" y="1338"/>
                      <a:pt x="256" y="1338"/>
                      <a:pt x="256" y="1338"/>
                    </a:cubicBezTo>
                    <a:cubicBezTo>
                      <a:pt x="256" y="1345"/>
                      <a:pt x="256" y="1345"/>
                      <a:pt x="256" y="1345"/>
                    </a:cubicBezTo>
                    <a:cubicBezTo>
                      <a:pt x="263" y="1345"/>
                      <a:pt x="263" y="1345"/>
                      <a:pt x="263" y="1345"/>
                    </a:cubicBezTo>
                    <a:cubicBezTo>
                      <a:pt x="263" y="1338"/>
                      <a:pt x="263" y="1338"/>
                      <a:pt x="263" y="1338"/>
                    </a:cubicBezTo>
                    <a:moveTo>
                      <a:pt x="278" y="1338"/>
                    </a:moveTo>
                    <a:cubicBezTo>
                      <a:pt x="271" y="1338"/>
                      <a:pt x="271" y="1338"/>
                      <a:pt x="271" y="1338"/>
                    </a:cubicBezTo>
                    <a:cubicBezTo>
                      <a:pt x="271" y="1345"/>
                      <a:pt x="271" y="1345"/>
                      <a:pt x="271" y="1345"/>
                    </a:cubicBezTo>
                    <a:cubicBezTo>
                      <a:pt x="278" y="1345"/>
                      <a:pt x="278" y="1345"/>
                      <a:pt x="278" y="1345"/>
                    </a:cubicBezTo>
                    <a:cubicBezTo>
                      <a:pt x="278" y="1338"/>
                      <a:pt x="278" y="1338"/>
                      <a:pt x="278" y="1338"/>
                    </a:cubicBezTo>
                    <a:moveTo>
                      <a:pt x="293" y="1338"/>
                    </a:moveTo>
                    <a:cubicBezTo>
                      <a:pt x="286" y="1338"/>
                      <a:pt x="286" y="1338"/>
                      <a:pt x="286" y="1338"/>
                    </a:cubicBezTo>
                    <a:cubicBezTo>
                      <a:pt x="286" y="1345"/>
                      <a:pt x="286" y="1345"/>
                      <a:pt x="286" y="1345"/>
                    </a:cubicBezTo>
                    <a:cubicBezTo>
                      <a:pt x="293" y="1345"/>
                      <a:pt x="293" y="1345"/>
                      <a:pt x="293" y="1345"/>
                    </a:cubicBezTo>
                    <a:cubicBezTo>
                      <a:pt x="293" y="1338"/>
                      <a:pt x="293" y="1338"/>
                      <a:pt x="293" y="1338"/>
                    </a:cubicBezTo>
                    <a:moveTo>
                      <a:pt x="308" y="1338"/>
                    </a:moveTo>
                    <a:cubicBezTo>
                      <a:pt x="301" y="1338"/>
                      <a:pt x="301" y="1338"/>
                      <a:pt x="301" y="1338"/>
                    </a:cubicBezTo>
                    <a:cubicBezTo>
                      <a:pt x="301" y="1345"/>
                      <a:pt x="301" y="1345"/>
                      <a:pt x="301" y="1345"/>
                    </a:cubicBezTo>
                    <a:cubicBezTo>
                      <a:pt x="308" y="1345"/>
                      <a:pt x="308" y="1345"/>
                      <a:pt x="308" y="1345"/>
                    </a:cubicBezTo>
                    <a:cubicBezTo>
                      <a:pt x="308" y="1338"/>
                      <a:pt x="308" y="1338"/>
                      <a:pt x="308" y="1338"/>
                    </a:cubicBezTo>
                    <a:moveTo>
                      <a:pt x="322" y="1338"/>
                    </a:moveTo>
                    <a:cubicBezTo>
                      <a:pt x="315" y="1338"/>
                      <a:pt x="315" y="1338"/>
                      <a:pt x="315" y="1338"/>
                    </a:cubicBezTo>
                    <a:cubicBezTo>
                      <a:pt x="315" y="1345"/>
                      <a:pt x="315" y="1345"/>
                      <a:pt x="315" y="1345"/>
                    </a:cubicBezTo>
                    <a:cubicBezTo>
                      <a:pt x="322" y="1345"/>
                      <a:pt x="322" y="1345"/>
                      <a:pt x="322" y="1345"/>
                    </a:cubicBezTo>
                    <a:cubicBezTo>
                      <a:pt x="322" y="1338"/>
                      <a:pt x="322" y="1338"/>
                      <a:pt x="322" y="1338"/>
                    </a:cubicBezTo>
                    <a:moveTo>
                      <a:pt x="337" y="1338"/>
                    </a:moveTo>
                    <a:cubicBezTo>
                      <a:pt x="330" y="1338"/>
                      <a:pt x="330" y="1338"/>
                      <a:pt x="330" y="1338"/>
                    </a:cubicBezTo>
                    <a:cubicBezTo>
                      <a:pt x="330" y="1345"/>
                      <a:pt x="330" y="1345"/>
                      <a:pt x="330" y="1345"/>
                    </a:cubicBezTo>
                    <a:cubicBezTo>
                      <a:pt x="337" y="1345"/>
                      <a:pt x="337" y="1345"/>
                      <a:pt x="337" y="1345"/>
                    </a:cubicBezTo>
                    <a:cubicBezTo>
                      <a:pt x="337" y="1338"/>
                      <a:pt x="337" y="1338"/>
                      <a:pt x="337" y="1338"/>
                    </a:cubicBezTo>
                    <a:moveTo>
                      <a:pt x="352" y="1338"/>
                    </a:moveTo>
                    <a:cubicBezTo>
                      <a:pt x="345" y="1338"/>
                      <a:pt x="345" y="1338"/>
                      <a:pt x="345" y="1338"/>
                    </a:cubicBezTo>
                    <a:cubicBezTo>
                      <a:pt x="345" y="1345"/>
                      <a:pt x="345" y="1345"/>
                      <a:pt x="345" y="1345"/>
                    </a:cubicBezTo>
                    <a:cubicBezTo>
                      <a:pt x="352" y="1345"/>
                      <a:pt x="352" y="1345"/>
                      <a:pt x="352" y="1345"/>
                    </a:cubicBezTo>
                    <a:cubicBezTo>
                      <a:pt x="352" y="1338"/>
                      <a:pt x="352" y="1338"/>
                      <a:pt x="352" y="1338"/>
                    </a:cubicBezTo>
                    <a:moveTo>
                      <a:pt x="367" y="1338"/>
                    </a:moveTo>
                    <a:cubicBezTo>
                      <a:pt x="360" y="1338"/>
                      <a:pt x="360" y="1338"/>
                      <a:pt x="360" y="1338"/>
                    </a:cubicBezTo>
                    <a:cubicBezTo>
                      <a:pt x="360" y="1345"/>
                      <a:pt x="360" y="1345"/>
                      <a:pt x="360" y="1345"/>
                    </a:cubicBezTo>
                    <a:cubicBezTo>
                      <a:pt x="367" y="1345"/>
                      <a:pt x="367" y="1345"/>
                      <a:pt x="367" y="1345"/>
                    </a:cubicBezTo>
                    <a:cubicBezTo>
                      <a:pt x="367" y="1338"/>
                      <a:pt x="367" y="1338"/>
                      <a:pt x="367" y="1338"/>
                    </a:cubicBezTo>
                    <a:moveTo>
                      <a:pt x="381" y="1338"/>
                    </a:moveTo>
                    <a:cubicBezTo>
                      <a:pt x="374" y="1338"/>
                      <a:pt x="374" y="1338"/>
                      <a:pt x="374" y="1338"/>
                    </a:cubicBezTo>
                    <a:cubicBezTo>
                      <a:pt x="374" y="1345"/>
                      <a:pt x="374" y="1345"/>
                      <a:pt x="374" y="1345"/>
                    </a:cubicBezTo>
                    <a:cubicBezTo>
                      <a:pt x="381" y="1345"/>
                      <a:pt x="381" y="1345"/>
                      <a:pt x="381" y="1345"/>
                    </a:cubicBezTo>
                    <a:cubicBezTo>
                      <a:pt x="381" y="1338"/>
                      <a:pt x="381" y="1338"/>
                      <a:pt x="381" y="1338"/>
                    </a:cubicBezTo>
                    <a:moveTo>
                      <a:pt x="396" y="1338"/>
                    </a:moveTo>
                    <a:cubicBezTo>
                      <a:pt x="389" y="1338"/>
                      <a:pt x="389" y="1338"/>
                      <a:pt x="389" y="1338"/>
                    </a:cubicBezTo>
                    <a:cubicBezTo>
                      <a:pt x="389" y="1345"/>
                      <a:pt x="389" y="1345"/>
                      <a:pt x="389" y="1345"/>
                    </a:cubicBezTo>
                    <a:cubicBezTo>
                      <a:pt x="396" y="1345"/>
                      <a:pt x="396" y="1345"/>
                      <a:pt x="396" y="1345"/>
                    </a:cubicBezTo>
                    <a:cubicBezTo>
                      <a:pt x="396" y="1338"/>
                      <a:pt x="396" y="1338"/>
                      <a:pt x="396" y="1338"/>
                    </a:cubicBezTo>
                    <a:moveTo>
                      <a:pt x="411" y="1338"/>
                    </a:moveTo>
                    <a:cubicBezTo>
                      <a:pt x="404" y="1338"/>
                      <a:pt x="404" y="1338"/>
                      <a:pt x="404" y="1338"/>
                    </a:cubicBezTo>
                    <a:cubicBezTo>
                      <a:pt x="404" y="1345"/>
                      <a:pt x="404" y="1345"/>
                      <a:pt x="404" y="1345"/>
                    </a:cubicBezTo>
                    <a:cubicBezTo>
                      <a:pt x="411" y="1345"/>
                      <a:pt x="411" y="1345"/>
                      <a:pt x="411" y="1345"/>
                    </a:cubicBezTo>
                    <a:cubicBezTo>
                      <a:pt x="411" y="1338"/>
                      <a:pt x="411" y="1338"/>
                      <a:pt x="411" y="1338"/>
                    </a:cubicBezTo>
                    <a:moveTo>
                      <a:pt x="426" y="1338"/>
                    </a:moveTo>
                    <a:cubicBezTo>
                      <a:pt x="419" y="1338"/>
                      <a:pt x="419" y="1338"/>
                      <a:pt x="419" y="1338"/>
                    </a:cubicBezTo>
                    <a:cubicBezTo>
                      <a:pt x="419" y="1345"/>
                      <a:pt x="419" y="1345"/>
                      <a:pt x="419" y="1345"/>
                    </a:cubicBezTo>
                    <a:cubicBezTo>
                      <a:pt x="426" y="1345"/>
                      <a:pt x="426" y="1345"/>
                      <a:pt x="426" y="1345"/>
                    </a:cubicBezTo>
                    <a:cubicBezTo>
                      <a:pt x="426" y="1338"/>
                      <a:pt x="426" y="1338"/>
                      <a:pt x="426" y="1338"/>
                    </a:cubicBezTo>
                    <a:moveTo>
                      <a:pt x="440" y="1338"/>
                    </a:moveTo>
                    <a:cubicBezTo>
                      <a:pt x="433" y="1338"/>
                      <a:pt x="433" y="1338"/>
                      <a:pt x="433" y="1338"/>
                    </a:cubicBezTo>
                    <a:cubicBezTo>
                      <a:pt x="433" y="1345"/>
                      <a:pt x="433" y="1345"/>
                      <a:pt x="433" y="1345"/>
                    </a:cubicBezTo>
                    <a:cubicBezTo>
                      <a:pt x="440" y="1345"/>
                      <a:pt x="440" y="1345"/>
                      <a:pt x="440" y="1345"/>
                    </a:cubicBezTo>
                    <a:cubicBezTo>
                      <a:pt x="440" y="1338"/>
                      <a:pt x="440" y="1338"/>
                      <a:pt x="440" y="1338"/>
                    </a:cubicBezTo>
                    <a:moveTo>
                      <a:pt x="455" y="1338"/>
                    </a:moveTo>
                    <a:cubicBezTo>
                      <a:pt x="448" y="1338"/>
                      <a:pt x="448" y="1338"/>
                      <a:pt x="448" y="1338"/>
                    </a:cubicBezTo>
                    <a:cubicBezTo>
                      <a:pt x="448" y="1345"/>
                      <a:pt x="448" y="1345"/>
                      <a:pt x="448" y="1345"/>
                    </a:cubicBezTo>
                    <a:cubicBezTo>
                      <a:pt x="455" y="1345"/>
                      <a:pt x="455" y="1345"/>
                      <a:pt x="455" y="1345"/>
                    </a:cubicBezTo>
                    <a:cubicBezTo>
                      <a:pt x="455" y="1338"/>
                      <a:pt x="455" y="1338"/>
                      <a:pt x="455" y="1338"/>
                    </a:cubicBezTo>
                    <a:moveTo>
                      <a:pt x="470" y="1338"/>
                    </a:moveTo>
                    <a:cubicBezTo>
                      <a:pt x="463" y="1338"/>
                      <a:pt x="463" y="1338"/>
                      <a:pt x="463" y="1338"/>
                    </a:cubicBezTo>
                    <a:cubicBezTo>
                      <a:pt x="463" y="1345"/>
                      <a:pt x="463" y="1345"/>
                      <a:pt x="463" y="1345"/>
                    </a:cubicBezTo>
                    <a:cubicBezTo>
                      <a:pt x="470" y="1345"/>
                      <a:pt x="470" y="1345"/>
                      <a:pt x="470" y="1345"/>
                    </a:cubicBezTo>
                    <a:cubicBezTo>
                      <a:pt x="470" y="1338"/>
                      <a:pt x="470" y="1338"/>
                      <a:pt x="470" y="1338"/>
                    </a:cubicBezTo>
                    <a:moveTo>
                      <a:pt x="485" y="1338"/>
                    </a:moveTo>
                    <a:cubicBezTo>
                      <a:pt x="478" y="1338"/>
                      <a:pt x="478" y="1338"/>
                      <a:pt x="478" y="1338"/>
                    </a:cubicBezTo>
                    <a:cubicBezTo>
                      <a:pt x="478" y="1345"/>
                      <a:pt x="478" y="1345"/>
                      <a:pt x="478" y="1345"/>
                    </a:cubicBezTo>
                    <a:cubicBezTo>
                      <a:pt x="485" y="1345"/>
                      <a:pt x="485" y="1345"/>
                      <a:pt x="485" y="1345"/>
                    </a:cubicBezTo>
                    <a:cubicBezTo>
                      <a:pt x="485" y="1338"/>
                      <a:pt x="485" y="1338"/>
                      <a:pt x="485" y="1338"/>
                    </a:cubicBezTo>
                    <a:moveTo>
                      <a:pt x="499" y="1338"/>
                    </a:moveTo>
                    <a:cubicBezTo>
                      <a:pt x="492" y="1338"/>
                      <a:pt x="492" y="1338"/>
                      <a:pt x="492" y="1338"/>
                    </a:cubicBezTo>
                    <a:cubicBezTo>
                      <a:pt x="492" y="1345"/>
                      <a:pt x="492" y="1345"/>
                      <a:pt x="492" y="1345"/>
                    </a:cubicBezTo>
                    <a:cubicBezTo>
                      <a:pt x="499" y="1345"/>
                      <a:pt x="499" y="1345"/>
                      <a:pt x="499" y="1345"/>
                    </a:cubicBezTo>
                    <a:cubicBezTo>
                      <a:pt x="499" y="1338"/>
                      <a:pt x="499" y="1338"/>
                      <a:pt x="499" y="1338"/>
                    </a:cubicBezTo>
                    <a:moveTo>
                      <a:pt x="514" y="1338"/>
                    </a:moveTo>
                    <a:cubicBezTo>
                      <a:pt x="507" y="1338"/>
                      <a:pt x="507" y="1338"/>
                      <a:pt x="507" y="1338"/>
                    </a:cubicBezTo>
                    <a:cubicBezTo>
                      <a:pt x="507" y="1345"/>
                      <a:pt x="507" y="1345"/>
                      <a:pt x="507" y="1345"/>
                    </a:cubicBezTo>
                    <a:cubicBezTo>
                      <a:pt x="514" y="1345"/>
                      <a:pt x="514" y="1345"/>
                      <a:pt x="514" y="1345"/>
                    </a:cubicBezTo>
                    <a:cubicBezTo>
                      <a:pt x="514" y="1338"/>
                      <a:pt x="514" y="1338"/>
                      <a:pt x="514" y="1338"/>
                    </a:cubicBezTo>
                    <a:moveTo>
                      <a:pt x="219" y="1323"/>
                    </a:moveTo>
                    <a:cubicBezTo>
                      <a:pt x="212" y="1323"/>
                      <a:pt x="212" y="1323"/>
                      <a:pt x="212" y="1323"/>
                    </a:cubicBezTo>
                    <a:cubicBezTo>
                      <a:pt x="212" y="1330"/>
                      <a:pt x="212" y="1330"/>
                      <a:pt x="212" y="1330"/>
                    </a:cubicBezTo>
                    <a:cubicBezTo>
                      <a:pt x="219" y="1330"/>
                      <a:pt x="219" y="1330"/>
                      <a:pt x="219" y="1330"/>
                    </a:cubicBezTo>
                    <a:cubicBezTo>
                      <a:pt x="219" y="1323"/>
                      <a:pt x="219" y="1323"/>
                      <a:pt x="219" y="1323"/>
                    </a:cubicBezTo>
                    <a:moveTo>
                      <a:pt x="234" y="1323"/>
                    </a:moveTo>
                    <a:cubicBezTo>
                      <a:pt x="227" y="1323"/>
                      <a:pt x="227" y="1323"/>
                      <a:pt x="227" y="1323"/>
                    </a:cubicBezTo>
                    <a:cubicBezTo>
                      <a:pt x="227" y="1330"/>
                      <a:pt x="227" y="1330"/>
                      <a:pt x="227" y="1330"/>
                    </a:cubicBezTo>
                    <a:cubicBezTo>
                      <a:pt x="234" y="1330"/>
                      <a:pt x="234" y="1330"/>
                      <a:pt x="234" y="1330"/>
                    </a:cubicBezTo>
                    <a:cubicBezTo>
                      <a:pt x="234" y="1323"/>
                      <a:pt x="234" y="1323"/>
                      <a:pt x="234" y="1323"/>
                    </a:cubicBezTo>
                    <a:moveTo>
                      <a:pt x="249" y="1323"/>
                    </a:moveTo>
                    <a:cubicBezTo>
                      <a:pt x="242" y="1323"/>
                      <a:pt x="242" y="1323"/>
                      <a:pt x="242" y="1323"/>
                    </a:cubicBezTo>
                    <a:cubicBezTo>
                      <a:pt x="242" y="1330"/>
                      <a:pt x="242" y="1330"/>
                      <a:pt x="242" y="1330"/>
                    </a:cubicBezTo>
                    <a:cubicBezTo>
                      <a:pt x="249" y="1330"/>
                      <a:pt x="249" y="1330"/>
                      <a:pt x="249" y="1330"/>
                    </a:cubicBezTo>
                    <a:cubicBezTo>
                      <a:pt x="249" y="1323"/>
                      <a:pt x="249" y="1323"/>
                      <a:pt x="249" y="1323"/>
                    </a:cubicBezTo>
                    <a:moveTo>
                      <a:pt x="263" y="1323"/>
                    </a:moveTo>
                    <a:cubicBezTo>
                      <a:pt x="256" y="1323"/>
                      <a:pt x="256" y="1323"/>
                      <a:pt x="256" y="1323"/>
                    </a:cubicBezTo>
                    <a:cubicBezTo>
                      <a:pt x="256" y="1330"/>
                      <a:pt x="256" y="1330"/>
                      <a:pt x="256" y="1330"/>
                    </a:cubicBezTo>
                    <a:cubicBezTo>
                      <a:pt x="263" y="1330"/>
                      <a:pt x="263" y="1330"/>
                      <a:pt x="263" y="1330"/>
                    </a:cubicBezTo>
                    <a:cubicBezTo>
                      <a:pt x="263" y="1323"/>
                      <a:pt x="263" y="1323"/>
                      <a:pt x="263" y="1323"/>
                    </a:cubicBezTo>
                    <a:moveTo>
                      <a:pt x="278" y="1323"/>
                    </a:moveTo>
                    <a:cubicBezTo>
                      <a:pt x="271" y="1323"/>
                      <a:pt x="271" y="1323"/>
                      <a:pt x="271" y="1323"/>
                    </a:cubicBezTo>
                    <a:cubicBezTo>
                      <a:pt x="271" y="1330"/>
                      <a:pt x="271" y="1330"/>
                      <a:pt x="271" y="1330"/>
                    </a:cubicBezTo>
                    <a:cubicBezTo>
                      <a:pt x="278" y="1330"/>
                      <a:pt x="278" y="1330"/>
                      <a:pt x="278" y="1330"/>
                    </a:cubicBezTo>
                    <a:cubicBezTo>
                      <a:pt x="278" y="1323"/>
                      <a:pt x="278" y="1323"/>
                      <a:pt x="278" y="1323"/>
                    </a:cubicBezTo>
                    <a:moveTo>
                      <a:pt x="293" y="1323"/>
                    </a:moveTo>
                    <a:cubicBezTo>
                      <a:pt x="286" y="1323"/>
                      <a:pt x="286" y="1323"/>
                      <a:pt x="286" y="1323"/>
                    </a:cubicBezTo>
                    <a:cubicBezTo>
                      <a:pt x="286" y="1330"/>
                      <a:pt x="286" y="1330"/>
                      <a:pt x="286" y="1330"/>
                    </a:cubicBezTo>
                    <a:cubicBezTo>
                      <a:pt x="293" y="1330"/>
                      <a:pt x="293" y="1330"/>
                      <a:pt x="293" y="1330"/>
                    </a:cubicBezTo>
                    <a:cubicBezTo>
                      <a:pt x="293" y="1323"/>
                      <a:pt x="293" y="1323"/>
                      <a:pt x="293" y="1323"/>
                    </a:cubicBezTo>
                    <a:moveTo>
                      <a:pt x="308" y="1323"/>
                    </a:moveTo>
                    <a:cubicBezTo>
                      <a:pt x="301" y="1323"/>
                      <a:pt x="301" y="1323"/>
                      <a:pt x="301" y="1323"/>
                    </a:cubicBezTo>
                    <a:cubicBezTo>
                      <a:pt x="301" y="1330"/>
                      <a:pt x="301" y="1330"/>
                      <a:pt x="301" y="1330"/>
                    </a:cubicBezTo>
                    <a:cubicBezTo>
                      <a:pt x="308" y="1330"/>
                      <a:pt x="308" y="1330"/>
                      <a:pt x="308" y="1330"/>
                    </a:cubicBezTo>
                    <a:cubicBezTo>
                      <a:pt x="308" y="1323"/>
                      <a:pt x="308" y="1323"/>
                      <a:pt x="308" y="1323"/>
                    </a:cubicBezTo>
                    <a:moveTo>
                      <a:pt x="322" y="1323"/>
                    </a:moveTo>
                    <a:cubicBezTo>
                      <a:pt x="315" y="1323"/>
                      <a:pt x="315" y="1323"/>
                      <a:pt x="315" y="1323"/>
                    </a:cubicBezTo>
                    <a:cubicBezTo>
                      <a:pt x="315" y="1330"/>
                      <a:pt x="315" y="1330"/>
                      <a:pt x="315" y="1330"/>
                    </a:cubicBezTo>
                    <a:cubicBezTo>
                      <a:pt x="322" y="1330"/>
                      <a:pt x="322" y="1330"/>
                      <a:pt x="322" y="1330"/>
                    </a:cubicBezTo>
                    <a:cubicBezTo>
                      <a:pt x="322" y="1323"/>
                      <a:pt x="322" y="1323"/>
                      <a:pt x="322" y="1323"/>
                    </a:cubicBezTo>
                    <a:moveTo>
                      <a:pt x="337" y="1323"/>
                    </a:moveTo>
                    <a:cubicBezTo>
                      <a:pt x="330" y="1323"/>
                      <a:pt x="330" y="1323"/>
                      <a:pt x="330" y="1323"/>
                    </a:cubicBezTo>
                    <a:cubicBezTo>
                      <a:pt x="330" y="1330"/>
                      <a:pt x="330" y="1330"/>
                      <a:pt x="330" y="1330"/>
                    </a:cubicBezTo>
                    <a:cubicBezTo>
                      <a:pt x="337" y="1330"/>
                      <a:pt x="337" y="1330"/>
                      <a:pt x="337" y="1330"/>
                    </a:cubicBezTo>
                    <a:cubicBezTo>
                      <a:pt x="337" y="1323"/>
                      <a:pt x="337" y="1323"/>
                      <a:pt x="337" y="1323"/>
                    </a:cubicBezTo>
                    <a:moveTo>
                      <a:pt x="352" y="1323"/>
                    </a:moveTo>
                    <a:cubicBezTo>
                      <a:pt x="345" y="1323"/>
                      <a:pt x="345" y="1323"/>
                      <a:pt x="345" y="1323"/>
                    </a:cubicBezTo>
                    <a:cubicBezTo>
                      <a:pt x="345" y="1330"/>
                      <a:pt x="345" y="1330"/>
                      <a:pt x="345" y="1330"/>
                    </a:cubicBezTo>
                    <a:cubicBezTo>
                      <a:pt x="352" y="1330"/>
                      <a:pt x="352" y="1330"/>
                      <a:pt x="352" y="1330"/>
                    </a:cubicBezTo>
                    <a:cubicBezTo>
                      <a:pt x="352" y="1323"/>
                      <a:pt x="352" y="1323"/>
                      <a:pt x="352" y="1323"/>
                    </a:cubicBezTo>
                    <a:moveTo>
                      <a:pt x="367" y="1323"/>
                    </a:moveTo>
                    <a:cubicBezTo>
                      <a:pt x="360" y="1323"/>
                      <a:pt x="360" y="1323"/>
                      <a:pt x="360" y="1323"/>
                    </a:cubicBezTo>
                    <a:cubicBezTo>
                      <a:pt x="360" y="1330"/>
                      <a:pt x="360" y="1330"/>
                      <a:pt x="360" y="1330"/>
                    </a:cubicBezTo>
                    <a:cubicBezTo>
                      <a:pt x="367" y="1330"/>
                      <a:pt x="367" y="1330"/>
                      <a:pt x="367" y="1330"/>
                    </a:cubicBezTo>
                    <a:cubicBezTo>
                      <a:pt x="367" y="1323"/>
                      <a:pt x="367" y="1323"/>
                      <a:pt x="367" y="1323"/>
                    </a:cubicBezTo>
                    <a:moveTo>
                      <a:pt x="381" y="1323"/>
                    </a:moveTo>
                    <a:cubicBezTo>
                      <a:pt x="374" y="1323"/>
                      <a:pt x="374" y="1323"/>
                      <a:pt x="374" y="1323"/>
                    </a:cubicBezTo>
                    <a:cubicBezTo>
                      <a:pt x="374" y="1330"/>
                      <a:pt x="374" y="1330"/>
                      <a:pt x="374" y="1330"/>
                    </a:cubicBezTo>
                    <a:cubicBezTo>
                      <a:pt x="381" y="1330"/>
                      <a:pt x="381" y="1330"/>
                      <a:pt x="381" y="1330"/>
                    </a:cubicBezTo>
                    <a:cubicBezTo>
                      <a:pt x="381" y="1323"/>
                      <a:pt x="381" y="1323"/>
                      <a:pt x="381" y="1323"/>
                    </a:cubicBezTo>
                    <a:moveTo>
                      <a:pt x="396" y="1323"/>
                    </a:moveTo>
                    <a:cubicBezTo>
                      <a:pt x="389" y="1323"/>
                      <a:pt x="389" y="1323"/>
                      <a:pt x="389" y="1323"/>
                    </a:cubicBezTo>
                    <a:cubicBezTo>
                      <a:pt x="389" y="1330"/>
                      <a:pt x="389" y="1330"/>
                      <a:pt x="389" y="1330"/>
                    </a:cubicBezTo>
                    <a:cubicBezTo>
                      <a:pt x="396" y="1330"/>
                      <a:pt x="396" y="1330"/>
                      <a:pt x="396" y="1330"/>
                    </a:cubicBezTo>
                    <a:cubicBezTo>
                      <a:pt x="396" y="1323"/>
                      <a:pt x="396" y="1323"/>
                      <a:pt x="396" y="1323"/>
                    </a:cubicBezTo>
                    <a:moveTo>
                      <a:pt x="411" y="1323"/>
                    </a:moveTo>
                    <a:cubicBezTo>
                      <a:pt x="404" y="1323"/>
                      <a:pt x="404" y="1323"/>
                      <a:pt x="404" y="1323"/>
                    </a:cubicBezTo>
                    <a:cubicBezTo>
                      <a:pt x="404" y="1330"/>
                      <a:pt x="404" y="1330"/>
                      <a:pt x="404" y="1330"/>
                    </a:cubicBezTo>
                    <a:cubicBezTo>
                      <a:pt x="411" y="1330"/>
                      <a:pt x="411" y="1330"/>
                      <a:pt x="411" y="1330"/>
                    </a:cubicBezTo>
                    <a:cubicBezTo>
                      <a:pt x="411" y="1323"/>
                      <a:pt x="411" y="1323"/>
                      <a:pt x="411" y="1323"/>
                    </a:cubicBezTo>
                    <a:moveTo>
                      <a:pt x="426" y="1323"/>
                    </a:moveTo>
                    <a:cubicBezTo>
                      <a:pt x="419" y="1323"/>
                      <a:pt x="419" y="1323"/>
                      <a:pt x="419" y="1323"/>
                    </a:cubicBezTo>
                    <a:cubicBezTo>
                      <a:pt x="419" y="1330"/>
                      <a:pt x="419" y="1330"/>
                      <a:pt x="419" y="1330"/>
                    </a:cubicBezTo>
                    <a:cubicBezTo>
                      <a:pt x="426" y="1330"/>
                      <a:pt x="426" y="1330"/>
                      <a:pt x="426" y="1330"/>
                    </a:cubicBezTo>
                    <a:cubicBezTo>
                      <a:pt x="426" y="1323"/>
                      <a:pt x="426" y="1323"/>
                      <a:pt x="426" y="1323"/>
                    </a:cubicBezTo>
                    <a:moveTo>
                      <a:pt x="440" y="1323"/>
                    </a:moveTo>
                    <a:cubicBezTo>
                      <a:pt x="433" y="1323"/>
                      <a:pt x="433" y="1323"/>
                      <a:pt x="433" y="1323"/>
                    </a:cubicBezTo>
                    <a:cubicBezTo>
                      <a:pt x="433" y="1330"/>
                      <a:pt x="433" y="1330"/>
                      <a:pt x="433" y="1330"/>
                    </a:cubicBezTo>
                    <a:cubicBezTo>
                      <a:pt x="440" y="1330"/>
                      <a:pt x="440" y="1330"/>
                      <a:pt x="440" y="1330"/>
                    </a:cubicBezTo>
                    <a:cubicBezTo>
                      <a:pt x="440" y="1323"/>
                      <a:pt x="440" y="1323"/>
                      <a:pt x="440" y="1323"/>
                    </a:cubicBezTo>
                    <a:moveTo>
                      <a:pt x="455" y="1323"/>
                    </a:moveTo>
                    <a:cubicBezTo>
                      <a:pt x="448" y="1323"/>
                      <a:pt x="448" y="1323"/>
                      <a:pt x="448" y="1323"/>
                    </a:cubicBezTo>
                    <a:cubicBezTo>
                      <a:pt x="448" y="1330"/>
                      <a:pt x="448" y="1330"/>
                      <a:pt x="448" y="1330"/>
                    </a:cubicBezTo>
                    <a:cubicBezTo>
                      <a:pt x="455" y="1330"/>
                      <a:pt x="455" y="1330"/>
                      <a:pt x="455" y="1330"/>
                    </a:cubicBezTo>
                    <a:cubicBezTo>
                      <a:pt x="455" y="1323"/>
                      <a:pt x="455" y="1323"/>
                      <a:pt x="455" y="1323"/>
                    </a:cubicBezTo>
                    <a:moveTo>
                      <a:pt x="470" y="1323"/>
                    </a:moveTo>
                    <a:cubicBezTo>
                      <a:pt x="463" y="1323"/>
                      <a:pt x="463" y="1323"/>
                      <a:pt x="463" y="1323"/>
                    </a:cubicBezTo>
                    <a:cubicBezTo>
                      <a:pt x="463" y="1330"/>
                      <a:pt x="463" y="1330"/>
                      <a:pt x="463" y="1330"/>
                    </a:cubicBezTo>
                    <a:cubicBezTo>
                      <a:pt x="470" y="1330"/>
                      <a:pt x="470" y="1330"/>
                      <a:pt x="470" y="1330"/>
                    </a:cubicBezTo>
                    <a:cubicBezTo>
                      <a:pt x="470" y="1323"/>
                      <a:pt x="470" y="1323"/>
                      <a:pt x="470" y="1323"/>
                    </a:cubicBezTo>
                    <a:moveTo>
                      <a:pt x="485" y="1323"/>
                    </a:moveTo>
                    <a:cubicBezTo>
                      <a:pt x="478" y="1323"/>
                      <a:pt x="478" y="1323"/>
                      <a:pt x="478" y="1323"/>
                    </a:cubicBezTo>
                    <a:cubicBezTo>
                      <a:pt x="478" y="1330"/>
                      <a:pt x="478" y="1330"/>
                      <a:pt x="478" y="1330"/>
                    </a:cubicBezTo>
                    <a:cubicBezTo>
                      <a:pt x="485" y="1330"/>
                      <a:pt x="485" y="1330"/>
                      <a:pt x="485" y="1330"/>
                    </a:cubicBezTo>
                    <a:cubicBezTo>
                      <a:pt x="485" y="1323"/>
                      <a:pt x="485" y="1323"/>
                      <a:pt x="485" y="1323"/>
                    </a:cubicBezTo>
                    <a:moveTo>
                      <a:pt x="499" y="1323"/>
                    </a:moveTo>
                    <a:cubicBezTo>
                      <a:pt x="492" y="1323"/>
                      <a:pt x="492" y="1323"/>
                      <a:pt x="492" y="1323"/>
                    </a:cubicBezTo>
                    <a:cubicBezTo>
                      <a:pt x="492" y="1330"/>
                      <a:pt x="492" y="1330"/>
                      <a:pt x="492" y="1330"/>
                    </a:cubicBezTo>
                    <a:cubicBezTo>
                      <a:pt x="499" y="1330"/>
                      <a:pt x="499" y="1330"/>
                      <a:pt x="499" y="1330"/>
                    </a:cubicBezTo>
                    <a:cubicBezTo>
                      <a:pt x="499" y="1323"/>
                      <a:pt x="499" y="1323"/>
                      <a:pt x="499" y="1323"/>
                    </a:cubicBezTo>
                    <a:moveTo>
                      <a:pt x="514" y="1323"/>
                    </a:moveTo>
                    <a:cubicBezTo>
                      <a:pt x="507" y="1323"/>
                      <a:pt x="507" y="1323"/>
                      <a:pt x="507" y="1323"/>
                    </a:cubicBezTo>
                    <a:cubicBezTo>
                      <a:pt x="507" y="1330"/>
                      <a:pt x="507" y="1330"/>
                      <a:pt x="507" y="1330"/>
                    </a:cubicBezTo>
                    <a:cubicBezTo>
                      <a:pt x="514" y="1330"/>
                      <a:pt x="514" y="1330"/>
                      <a:pt x="514" y="1330"/>
                    </a:cubicBezTo>
                    <a:cubicBezTo>
                      <a:pt x="514" y="1323"/>
                      <a:pt x="514" y="1323"/>
                      <a:pt x="514" y="1323"/>
                    </a:cubicBezTo>
                    <a:moveTo>
                      <a:pt x="529" y="1323"/>
                    </a:moveTo>
                    <a:cubicBezTo>
                      <a:pt x="522" y="1323"/>
                      <a:pt x="522" y="1323"/>
                      <a:pt x="522" y="1323"/>
                    </a:cubicBezTo>
                    <a:cubicBezTo>
                      <a:pt x="522" y="1330"/>
                      <a:pt x="522" y="1330"/>
                      <a:pt x="522" y="1330"/>
                    </a:cubicBezTo>
                    <a:cubicBezTo>
                      <a:pt x="529" y="1330"/>
                      <a:pt x="529" y="1330"/>
                      <a:pt x="529" y="1330"/>
                    </a:cubicBezTo>
                    <a:cubicBezTo>
                      <a:pt x="529" y="1323"/>
                      <a:pt x="529" y="1323"/>
                      <a:pt x="529" y="1323"/>
                    </a:cubicBezTo>
                    <a:moveTo>
                      <a:pt x="219" y="1308"/>
                    </a:moveTo>
                    <a:cubicBezTo>
                      <a:pt x="212" y="1308"/>
                      <a:pt x="212" y="1308"/>
                      <a:pt x="212" y="1308"/>
                    </a:cubicBezTo>
                    <a:cubicBezTo>
                      <a:pt x="212" y="1315"/>
                      <a:pt x="212" y="1315"/>
                      <a:pt x="212" y="1315"/>
                    </a:cubicBezTo>
                    <a:cubicBezTo>
                      <a:pt x="219" y="1315"/>
                      <a:pt x="219" y="1315"/>
                      <a:pt x="219" y="1315"/>
                    </a:cubicBezTo>
                    <a:cubicBezTo>
                      <a:pt x="219" y="1308"/>
                      <a:pt x="219" y="1308"/>
                      <a:pt x="219" y="1308"/>
                    </a:cubicBezTo>
                    <a:moveTo>
                      <a:pt x="234" y="1308"/>
                    </a:moveTo>
                    <a:cubicBezTo>
                      <a:pt x="227" y="1308"/>
                      <a:pt x="227" y="1308"/>
                      <a:pt x="227" y="1308"/>
                    </a:cubicBezTo>
                    <a:cubicBezTo>
                      <a:pt x="227" y="1315"/>
                      <a:pt x="227" y="1315"/>
                      <a:pt x="227" y="1315"/>
                    </a:cubicBezTo>
                    <a:cubicBezTo>
                      <a:pt x="234" y="1315"/>
                      <a:pt x="234" y="1315"/>
                      <a:pt x="234" y="1315"/>
                    </a:cubicBezTo>
                    <a:cubicBezTo>
                      <a:pt x="234" y="1308"/>
                      <a:pt x="234" y="1308"/>
                      <a:pt x="234" y="1308"/>
                    </a:cubicBezTo>
                    <a:moveTo>
                      <a:pt x="249" y="1308"/>
                    </a:moveTo>
                    <a:cubicBezTo>
                      <a:pt x="242" y="1308"/>
                      <a:pt x="242" y="1308"/>
                      <a:pt x="242" y="1308"/>
                    </a:cubicBezTo>
                    <a:cubicBezTo>
                      <a:pt x="242" y="1315"/>
                      <a:pt x="242" y="1315"/>
                      <a:pt x="242" y="1315"/>
                    </a:cubicBezTo>
                    <a:cubicBezTo>
                      <a:pt x="249" y="1315"/>
                      <a:pt x="249" y="1315"/>
                      <a:pt x="249" y="1315"/>
                    </a:cubicBezTo>
                    <a:cubicBezTo>
                      <a:pt x="249" y="1308"/>
                      <a:pt x="249" y="1308"/>
                      <a:pt x="249" y="1308"/>
                    </a:cubicBezTo>
                    <a:moveTo>
                      <a:pt x="263" y="1308"/>
                    </a:moveTo>
                    <a:cubicBezTo>
                      <a:pt x="256" y="1308"/>
                      <a:pt x="256" y="1308"/>
                      <a:pt x="256" y="1308"/>
                    </a:cubicBezTo>
                    <a:cubicBezTo>
                      <a:pt x="256" y="1315"/>
                      <a:pt x="256" y="1315"/>
                      <a:pt x="256" y="1315"/>
                    </a:cubicBezTo>
                    <a:cubicBezTo>
                      <a:pt x="263" y="1315"/>
                      <a:pt x="263" y="1315"/>
                      <a:pt x="263" y="1315"/>
                    </a:cubicBezTo>
                    <a:cubicBezTo>
                      <a:pt x="263" y="1308"/>
                      <a:pt x="263" y="1308"/>
                      <a:pt x="263" y="1308"/>
                    </a:cubicBezTo>
                    <a:moveTo>
                      <a:pt x="278" y="1308"/>
                    </a:moveTo>
                    <a:cubicBezTo>
                      <a:pt x="271" y="1308"/>
                      <a:pt x="271" y="1308"/>
                      <a:pt x="271" y="1308"/>
                    </a:cubicBezTo>
                    <a:cubicBezTo>
                      <a:pt x="271" y="1315"/>
                      <a:pt x="271" y="1315"/>
                      <a:pt x="271" y="1315"/>
                    </a:cubicBezTo>
                    <a:cubicBezTo>
                      <a:pt x="278" y="1315"/>
                      <a:pt x="278" y="1315"/>
                      <a:pt x="278" y="1315"/>
                    </a:cubicBezTo>
                    <a:cubicBezTo>
                      <a:pt x="278" y="1308"/>
                      <a:pt x="278" y="1308"/>
                      <a:pt x="278" y="1308"/>
                    </a:cubicBezTo>
                    <a:moveTo>
                      <a:pt x="293" y="1308"/>
                    </a:moveTo>
                    <a:cubicBezTo>
                      <a:pt x="286" y="1308"/>
                      <a:pt x="286" y="1308"/>
                      <a:pt x="286" y="1308"/>
                    </a:cubicBezTo>
                    <a:cubicBezTo>
                      <a:pt x="286" y="1315"/>
                      <a:pt x="286" y="1315"/>
                      <a:pt x="286" y="1315"/>
                    </a:cubicBezTo>
                    <a:cubicBezTo>
                      <a:pt x="293" y="1315"/>
                      <a:pt x="293" y="1315"/>
                      <a:pt x="293" y="1315"/>
                    </a:cubicBezTo>
                    <a:cubicBezTo>
                      <a:pt x="293" y="1308"/>
                      <a:pt x="293" y="1308"/>
                      <a:pt x="293" y="1308"/>
                    </a:cubicBezTo>
                    <a:moveTo>
                      <a:pt x="308" y="1308"/>
                    </a:moveTo>
                    <a:cubicBezTo>
                      <a:pt x="301" y="1308"/>
                      <a:pt x="301" y="1308"/>
                      <a:pt x="301" y="1308"/>
                    </a:cubicBezTo>
                    <a:cubicBezTo>
                      <a:pt x="301" y="1315"/>
                      <a:pt x="301" y="1315"/>
                      <a:pt x="301" y="1315"/>
                    </a:cubicBezTo>
                    <a:cubicBezTo>
                      <a:pt x="308" y="1315"/>
                      <a:pt x="308" y="1315"/>
                      <a:pt x="308" y="1315"/>
                    </a:cubicBezTo>
                    <a:cubicBezTo>
                      <a:pt x="308" y="1308"/>
                      <a:pt x="308" y="1308"/>
                      <a:pt x="308" y="1308"/>
                    </a:cubicBezTo>
                    <a:moveTo>
                      <a:pt x="322" y="1308"/>
                    </a:moveTo>
                    <a:cubicBezTo>
                      <a:pt x="315" y="1308"/>
                      <a:pt x="315" y="1308"/>
                      <a:pt x="315" y="1308"/>
                    </a:cubicBezTo>
                    <a:cubicBezTo>
                      <a:pt x="315" y="1315"/>
                      <a:pt x="315" y="1315"/>
                      <a:pt x="315" y="1315"/>
                    </a:cubicBezTo>
                    <a:cubicBezTo>
                      <a:pt x="322" y="1315"/>
                      <a:pt x="322" y="1315"/>
                      <a:pt x="322" y="1315"/>
                    </a:cubicBezTo>
                    <a:cubicBezTo>
                      <a:pt x="322" y="1308"/>
                      <a:pt x="322" y="1308"/>
                      <a:pt x="322" y="1308"/>
                    </a:cubicBezTo>
                    <a:moveTo>
                      <a:pt x="337" y="1308"/>
                    </a:moveTo>
                    <a:cubicBezTo>
                      <a:pt x="330" y="1308"/>
                      <a:pt x="330" y="1308"/>
                      <a:pt x="330" y="1308"/>
                    </a:cubicBezTo>
                    <a:cubicBezTo>
                      <a:pt x="330" y="1315"/>
                      <a:pt x="330" y="1315"/>
                      <a:pt x="330" y="1315"/>
                    </a:cubicBezTo>
                    <a:cubicBezTo>
                      <a:pt x="337" y="1315"/>
                      <a:pt x="337" y="1315"/>
                      <a:pt x="337" y="1315"/>
                    </a:cubicBezTo>
                    <a:cubicBezTo>
                      <a:pt x="337" y="1308"/>
                      <a:pt x="337" y="1308"/>
                      <a:pt x="337" y="1308"/>
                    </a:cubicBezTo>
                    <a:moveTo>
                      <a:pt x="352" y="1308"/>
                    </a:moveTo>
                    <a:cubicBezTo>
                      <a:pt x="345" y="1308"/>
                      <a:pt x="345" y="1308"/>
                      <a:pt x="345" y="1308"/>
                    </a:cubicBezTo>
                    <a:cubicBezTo>
                      <a:pt x="345" y="1315"/>
                      <a:pt x="345" y="1315"/>
                      <a:pt x="345" y="1315"/>
                    </a:cubicBezTo>
                    <a:cubicBezTo>
                      <a:pt x="352" y="1315"/>
                      <a:pt x="352" y="1315"/>
                      <a:pt x="352" y="1315"/>
                    </a:cubicBezTo>
                    <a:cubicBezTo>
                      <a:pt x="352" y="1308"/>
                      <a:pt x="352" y="1308"/>
                      <a:pt x="352" y="1308"/>
                    </a:cubicBezTo>
                    <a:moveTo>
                      <a:pt x="367" y="1308"/>
                    </a:moveTo>
                    <a:cubicBezTo>
                      <a:pt x="360" y="1308"/>
                      <a:pt x="360" y="1308"/>
                      <a:pt x="360" y="1308"/>
                    </a:cubicBezTo>
                    <a:cubicBezTo>
                      <a:pt x="360" y="1315"/>
                      <a:pt x="360" y="1315"/>
                      <a:pt x="360" y="1315"/>
                    </a:cubicBezTo>
                    <a:cubicBezTo>
                      <a:pt x="367" y="1315"/>
                      <a:pt x="367" y="1315"/>
                      <a:pt x="367" y="1315"/>
                    </a:cubicBezTo>
                    <a:cubicBezTo>
                      <a:pt x="367" y="1308"/>
                      <a:pt x="367" y="1308"/>
                      <a:pt x="367" y="1308"/>
                    </a:cubicBezTo>
                    <a:moveTo>
                      <a:pt x="381" y="1308"/>
                    </a:moveTo>
                    <a:cubicBezTo>
                      <a:pt x="374" y="1308"/>
                      <a:pt x="374" y="1308"/>
                      <a:pt x="374" y="1308"/>
                    </a:cubicBezTo>
                    <a:cubicBezTo>
                      <a:pt x="374" y="1315"/>
                      <a:pt x="374" y="1315"/>
                      <a:pt x="374" y="1315"/>
                    </a:cubicBezTo>
                    <a:cubicBezTo>
                      <a:pt x="381" y="1315"/>
                      <a:pt x="381" y="1315"/>
                      <a:pt x="381" y="1315"/>
                    </a:cubicBezTo>
                    <a:cubicBezTo>
                      <a:pt x="381" y="1308"/>
                      <a:pt x="381" y="1308"/>
                      <a:pt x="381" y="1308"/>
                    </a:cubicBezTo>
                    <a:moveTo>
                      <a:pt x="396" y="1308"/>
                    </a:moveTo>
                    <a:cubicBezTo>
                      <a:pt x="389" y="1308"/>
                      <a:pt x="389" y="1308"/>
                      <a:pt x="389" y="1308"/>
                    </a:cubicBezTo>
                    <a:cubicBezTo>
                      <a:pt x="389" y="1315"/>
                      <a:pt x="389" y="1315"/>
                      <a:pt x="389" y="1315"/>
                    </a:cubicBezTo>
                    <a:cubicBezTo>
                      <a:pt x="396" y="1315"/>
                      <a:pt x="396" y="1315"/>
                      <a:pt x="396" y="1315"/>
                    </a:cubicBezTo>
                    <a:cubicBezTo>
                      <a:pt x="396" y="1308"/>
                      <a:pt x="396" y="1308"/>
                      <a:pt x="396" y="1308"/>
                    </a:cubicBezTo>
                    <a:moveTo>
                      <a:pt x="411" y="1308"/>
                    </a:moveTo>
                    <a:cubicBezTo>
                      <a:pt x="404" y="1308"/>
                      <a:pt x="404" y="1308"/>
                      <a:pt x="404" y="1308"/>
                    </a:cubicBezTo>
                    <a:cubicBezTo>
                      <a:pt x="404" y="1315"/>
                      <a:pt x="404" y="1315"/>
                      <a:pt x="404" y="1315"/>
                    </a:cubicBezTo>
                    <a:cubicBezTo>
                      <a:pt x="411" y="1315"/>
                      <a:pt x="411" y="1315"/>
                      <a:pt x="411" y="1315"/>
                    </a:cubicBezTo>
                    <a:cubicBezTo>
                      <a:pt x="411" y="1308"/>
                      <a:pt x="411" y="1308"/>
                      <a:pt x="411" y="1308"/>
                    </a:cubicBezTo>
                    <a:moveTo>
                      <a:pt x="426" y="1308"/>
                    </a:moveTo>
                    <a:cubicBezTo>
                      <a:pt x="419" y="1308"/>
                      <a:pt x="419" y="1308"/>
                      <a:pt x="419" y="1308"/>
                    </a:cubicBezTo>
                    <a:cubicBezTo>
                      <a:pt x="419" y="1315"/>
                      <a:pt x="419" y="1315"/>
                      <a:pt x="419" y="1315"/>
                    </a:cubicBezTo>
                    <a:cubicBezTo>
                      <a:pt x="426" y="1315"/>
                      <a:pt x="426" y="1315"/>
                      <a:pt x="426" y="1315"/>
                    </a:cubicBezTo>
                    <a:cubicBezTo>
                      <a:pt x="426" y="1308"/>
                      <a:pt x="426" y="1308"/>
                      <a:pt x="426" y="1308"/>
                    </a:cubicBezTo>
                    <a:moveTo>
                      <a:pt x="440" y="1308"/>
                    </a:moveTo>
                    <a:cubicBezTo>
                      <a:pt x="433" y="1308"/>
                      <a:pt x="433" y="1308"/>
                      <a:pt x="433" y="1308"/>
                    </a:cubicBezTo>
                    <a:cubicBezTo>
                      <a:pt x="433" y="1315"/>
                      <a:pt x="433" y="1315"/>
                      <a:pt x="433" y="1315"/>
                    </a:cubicBezTo>
                    <a:cubicBezTo>
                      <a:pt x="440" y="1315"/>
                      <a:pt x="440" y="1315"/>
                      <a:pt x="440" y="1315"/>
                    </a:cubicBezTo>
                    <a:cubicBezTo>
                      <a:pt x="440" y="1308"/>
                      <a:pt x="440" y="1308"/>
                      <a:pt x="440" y="1308"/>
                    </a:cubicBezTo>
                    <a:moveTo>
                      <a:pt x="455" y="1308"/>
                    </a:moveTo>
                    <a:cubicBezTo>
                      <a:pt x="448" y="1308"/>
                      <a:pt x="448" y="1308"/>
                      <a:pt x="448" y="1308"/>
                    </a:cubicBezTo>
                    <a:cubicBezTo>
                      <a:pt x="448" y="1315"/>
                      <a:pt x="448" y="1315"/>
                      <a:pt x="448" y="1315"/>
                    </a:cubicBezTo>
                    <a:cubicBezTo>
                      <a:pt x="455" y="1315"/>
                      <a:pt x="455" y="1315"/>
                      <a:pt x="455" y="1315"/>
                    </a:cubicBezTo>
                    <a:cubicBezTo>
                      <a:pt x="455" y="1308"/>
                      <a:pt x="455" y="1308"/>
                      <a:pt x="455" y="1308"/>
                    </a:cubicBezTo>
                    <a:moveTo>
                      <a:pt x="470" y="1308"/>
                    </a:moveTo>
                    <a:cubicBezTo>
                      <a:pt x="463" y="1308"/>
                      <a:pt x="463" y="1308"/>
                      <a:pt x="463" y="1308"/>
                    </a:cubicBezTo>
                    <a:cubicBezTo>
                      <a:pt x="463" y="1315"/>
                      <a:pt x="463" y="1315"/>
                      <a:pt x="463" y="1315"/>
                    </a:cubicBezTo>
                    <a:cubicBezTo>
                      <a:pt x="470" y="1315"/>
                      <a:pt x="470" y="1315"/>
                      <a:pt x="470" y="1315"/>
                    </a:cubicBezTo>
                    <a:cubicBezTo>
                      <a:pt x="470" y="1308"/>
                      <a:pt x="470" y="1308"/>
                      <a:pt x="470" y="1308"/>
                    </a:cubicBezTo>
                    <a:moveTo>
                      <a:pt x="485" y="1308"/>
                    </a:moveTo>
                    <a:cubicBezTo>
                      <a:pt x="478" y="1308"/>
                      <a:pt x="478" y="1308"/>
                      <a:pt x="478" y="1308"/>
                    </a:cubicBezTo>
                    <a:cubicBezTo>
                      <a:pt x="478" y="1315"/>
                      <a:pt x="478" y="1315"/>
                      <a:pt x="478" y="1315"/>
                    </a:cubicBezTo>
                    <a:cubicBezTo>
                      <a:pt x="485" y="1315"/>
                      <a:pt x="485" y="1315"/>
                      <a:pt x="485" y="1315"/>
                    </a:cubicBezTo>
                    <a:cubicBezTo>
                      <a:pt x="485" y="1308"/>
                      <a:pt x="485" y="1308"/>
                      <a:pt x="485" y="1308"/>
                    </a:cubicBezTo>
                    <a:moveTo>
                      <a:pt x="499" y="1308"/>
                    </a:moveTo>
                    <a:cubicBezTo>
                      <a:pt x="492" y="1308"/>
                      <a:pt x="492" y="1308"/>
                      <a:pt x="492" y="1308"/>
                    </a:cubicBezTo>
                    <a:cubicBezTo>
                      <a:pt x="492" y="1315"/>
                      <a:pt x="492" y="1315"/>
                      <a:pt x="492" y="1315"/>
                    </a:cubicBezTo>
                    <a:cubicBezTo>
                      <a:pt x="499" y="1315"/>
                      <a:pt x="499" y="1315"/>
                      <a:pt x="499" y="1315"/>
                    </a:cubicBezTo>
                    <a:cubicBezTo>
                      <a:pt x="499" y="1308"/>
                      <a:pt x="499" y="1308"/>
                      <a:pt x="499" y="1308"/>
                    </a:cubicBezTo>
                    <a:moveTo>
                      <a:pt x="514" y="1308"/>
                    </a:moveTo>
                    <a:cubicBezTo>
                      <a:pt x="507" y="1308"/>
                      <a:pt x="507" y="1308"/>
                      <a:pt x="507" y="1308"/>
                    </a:cubicBezTo>
                    <a:cubicBezTo>
                      <a:pt x="507" y="1315"/>
                      <a:pt x="507" y="1315"/>
                      <a:pt x="507" y="1315"/>
                    </a:cubicBezTo>
                    <a:cubicBezTo>
                      <a:pt x="514" y="1315"/>
                      <a:pt x="514" y="1315"/>
                      <a:pt x="514" y="1315"/>
                    </a:cubicBezTo>
                    <a:cubicBezTo>
                      <a:pt x="514" y="1308"/>
                      <a:pt x="514" y="1308"/>
                      <a:pt x="514" y="1308"/>
                    </a:cubicBezTo>
                    <a:moveTo>
                      <a:pt x="529" y="1308"/>
                    </a:moveTo>
                    <a:cubicBezTo>
                      <a:pt x="522" y="1308"/>
                      <a:pt x="522" y="1308"/>
                      <a:pt x="522" y="1308"/>
                    </a:cubicBezTo>
                    <a:cubicBezTo>
                      <a:pt x="522" y="1315"/>
                      <a:pt x="522" y="1315"/>
                      <a:pt x="522" y="1315"/>
                    </a:cubicBezTo>
                    <a:cubicBezTo>
                      <a:pt x="529" y="1315"/>
                      <a:pt x="529" y="1315"/>
                      <a:pt x="529" y="1315"/>
                    </a:cubicBezTo>
                    <a:cubicBezTo>
                      <a:pt x="529" y="1308"/>
                      <a:pt x="529" y="1308"/>
                      <a:pt x="529" y="1308"/>
                    </a:cubicBezTo>
                    <a:moveTo>
                      <a:pt x="204" y="1294"/>
                    </a:moveTo>
                    <a:cubicBezTo>
                      <a:pt x="197" y="1294"/>
                      <a:pt x="197" y="1294"/>
                      <a:pt x="197" y="1294"/>
                    </a:cubicBezTo>
                    <a:cubicBezTo>
                      <a:pt x="197" y="1301"/>
                      <a:pt x="197" y="1301"/>
                      <a:pt x="197" y="1301"/>
                    </a:cubicBezTo>
                    <a:cubicBezTo>
                      <a:pt x="204" y="1301"/>
                      <a:pt x="204" y="1301"/>
                      <a:pt x="204" y="1301"/>
                    </a:cubicBezTo>
                    <a:cubicBezTo>
                      <a:pt x="204" y="1294"/>
                      <a:pt x="204" y="1294"/>
                      <a:pt x="204" y="1294"/>
                    </a:cubicBezTo>
                    <a:moveTo>
                      <a:pt x="219" y="1294"/>
                    </a:moveTo>
                    <a:cubicBezTo>
                      <a:pt x="212" y="1294"/>
                      <a:pt x="212" y="1294"/>
                      <a:pt x="212" y="1294"/>
                    </a:cubicBezTo>
                    <a:cubicBezTo>
                      <a:pt x="212" y="1301"/>
                      <a:pt x="212" y="1301"/>
                      <a:pt x="212" y="1301"/>
                    </a:cubicBezTo>
                    <a:cubicBezTo>
                      <a:pt x="219" y="1301"/>
                      <a:pt x="219" y="1301"/>
                      <a:pt x="219" y="1301"/>
                    </a:cubicBezTo>
                    <a:cubicBezTo>
                      <a:pt x="219" y="1294"/>
                      <a:pt x="219" y="1294"/>
                      <a:pt x="219" y="1294"/>
                    </a:cubicBezTo>
                    <a:moveTo>
                      <a:pt x="234" y="1294"/>
                    </a:moveTo>
                    <a:cubicBezTo>
                      <a:pt x="227" y="1294"/>
                      <a:pt x="227" y="1294"/>
                      <a:pt x="227" y="1294"/>
                    </a:cubicBezTo>
                    <a:cubicBezTo>
                      <a:pt x="227" y="1301"/>
                      <a:pt x="227" y="1301"/>
                      <a:pt x="227" y="1301"/>
                    </a:cubicBezTo>
                    <a:cubicBezTo>
                      <a:pt x="234" y="1301"/>
                      <a:pt x="234" y="1301"/>
                      <a:pt x="234" y="1301"/>
                    </a:cubicBezTo>
                    <a:cubicBezTo>
                      <a:pt x="234" y="1294"/>
                      <a:pt x="234" y="1294"/>
                      <a:pt x="234" y="1294"/>
                    </a:cubicBezTo>
                    <a:moveTo>
                      <a:pt x="249" y="1294"/>
                    </a:moveTo>
                    <a:cubicBezTo>
                      <a:pt x="242" y="1294"/>
                      <a:pt x="242" y="1294"/>
                      <a:pt x="242" y="1294"/>
                    </a:cubicBezTo>
                    <a:cubicBezTo>
                      <a:pt x="242" y="1301"/>
                      <a:pt x="242" y="1301"/>
                      <a:pt x="242" y="1301"/>
                    </a:cubicBezTo>
                    <a:cubicBezTo>
                      <a:pt x="249" y="1301"/>
                      <a:pt x="249" y="1301"/>
                      <a:pt x="249" y="1301"/>
                    </a:cubicBezTo>
                    <a:cubicBezTo>
                      <a:pt x="249" y="1294"/>
                      <a:pt x="249" y="1294"/>
                      <a:pt x="249" y="1294"/>
                    </a:cubicBezTo>
                    <a:moveTo>
                      <a:pt x="263" y="1294"/>
                    </a:moveTo>
                    <a:cubicBezTo>
                      <a:pt x="256" y="1294"/>
                      <a:pt x="256" y="1294"/>
                      <a:pt x="256" y="1294"/>
                    </a:cubicBezTo>
                    <a:cubicBezTo>
                      <a:pt x="256" y="1301"/>
                      <a:pt x="256" y="1301"/>
                      <a:pt x="256" y="1301"/>
                    </a:cubicBezTo>
                    <a:cubicBezTo>
                      <a:pt x="263" y="1301"/>
                      <a:pt x="263" y="1301"/>
                      <a:pt x="263" y="1301"/>
                    </a:cubicBezTo>
                    <a:cubicBezTo>
                      <a:pt x="263" y="1294"/>
                      <a:pt x="263" y="1294"/>
                      <a:pt x="263" y="1294"/>
                    </a:cubicBezTo>
                    <a:moveTo>
                      <a:pt x="278" y="1294"/>
                    </a:moveTo>
                    <a:cubicBezTo>
                      <a:pt x="271" y="1294"/>
                      <a:pt x="271" y="1294"/>
                      <a:pt x="271" y="1294"/>
                    </a:cubicBezTo>
                    <a:cubicBezTo>
                      <a:pt x="271" y="1301"/>
                      <a:pt x="271" y="1301"/>
                      <a:pt x="271" y="1301"/>
                    </a:cubicBezTo>
                    <a:cubicBezTo>
                      <a:pt x="278" y="1301"/>
                      <a:pt x="278" y="1301"/>
                      <a:pt x="278" y="1301"/>
                    </a:cubicBezTo>
                    <a:cubicBezTo>
                      <a:pt x="278" y="1294"/>
                      <a:pt x="278" y="1294"/>
                      <a:pt x="278" y="1294"/>
                    </a:cubicBezTo>
                    <a:moveTo>
                      <a:pt x="293" y="1294"/>
                    </a:moveTo>
                    <a:cubicBezTo>
                      <a:pt x="286" y="1294"/>
                      <a:pt x="286" y="1294"/>
                      <a:pt x="286" y="1294"/>
                    </a:cubicBezTo>
                    <a:cubicBezTo>
                      <a:pt x="286" y="1301"/>
                      <a:pt x="286" y="1301"/>
                      <a:pt x="286" y="1301"/>
                    </a:cubicBezTo>
                    <a:cubicBezTo>
                      <a:pt x="293" y="1301"/>
                      <a:pt x="293" y="1301"/>
                      <a:pt x="293" y="1301"/>
                    </a:cubicBezTo>
                    <a:cubicBezTo>
                      <a:pt x="293" y="1294"/>
                      <a:pt x="293" y="1294"/>
                      <a:pt x="293" y="1294"/>
                    </a:cubicBezTo>
                    <a:moveTo>
                      <a:pt x="308" y="1294"/>
                    </a:moveTo>
                    <a:cubicBezTo>
                      <a:pt x="301" y="1294"/>
                      <a:pt x="301" y="1294"/>
                      <a:pt x="301" y="1294"/>
                    </a:cubicBezTo>
                    <a:cubicBezTo>
                      <a:pt x="301" y="1301"/>
                      <a:pt x="301" y="1301"/>
                      <a:pt x="301" y="1301"/>
                    </a:cubicBezTo>
                    <a:cubicBezTo>
                      <a:pt x="308" y="1301"/>
                      <a:pt x="308" y="1301"/>
                      <a:pt x="308" y="1301"/>
                    </a:cubicBezTo>
                    <a:cubicBezTo>
                      <a:pt x="308" y="1294"/>
                      <a:pt x="308" y="1294"/>
                      <a:pt x="308" y="1294"/>
                    </a:cubicBezTo>
                    <a:moveTo>
                      <a:pt x="322" y="1294"/>
                    </a:moveTo>
                    <a:cubicBezTo>
                      <a:pt x="315" y="1294"/>
                      <a:pt x="315" y="1294"/>
                      <a:pt x="315" y="1294"/>
                    </a:cubicBezTo>
                    <a:cubicBezTo>
                      <a:pt x="315" y="1301"/>
                      <a:pt x="315" y="1301"/>
                      <a:pt x="315" y="1301"/>
                    </a:cubicBezTo>
                    <a:cubicBezTo>
                      <a:pt x="322" y="1301"/>
                      <a:pt x="322" y="1301"/>
                      <a:pt x="322" y="1301"/>
                    </a:cubicBezTo>
                    <a:cubicBezTo>
                      <a:pt x="322" y="1294"/>
                      <a:pt x="322" y="1294"/>
                      <a:pt x="322" y="1294"/>
                    </a:cubicBezTo>
                    <a:moveTo>
                      <a:pt x="337" y="1294"/>
                    </a:moveTo>
                    <a:cubicBezTo>
                      <a:pt x="330" y="1294"/>
                      <a:pt x="330" y="1294"/>
                      <a:pt x="330" y="1294"/>
                    </a:cubicBezTo>
                    <a:cubicBezTo>
                      <a:pt x="330" y="1301"/>
                      <a:pt x="330" y="1301"/>
                      <a:pt x="330" y="1301"/>
                    </a:cubicBezTo>
                    <a:cubicBezTo>
                      <a:pt x="337" y="1301"/>
                      <a:pt x="337" y="1301"/>
                      <a:pt x="337" y="1301"/>
                    </a:cubicBezTo>
                    <a:cubicBezTo>
                      <a:pt x="337" y="1294"/>
                      <a:pt x="337" y="1294"/>
                      <a:pt x="337" y="1294"/>
                    </a:cubicBezTo>
                    <a:moveTo>
                      <a:pt x="352" y="1294"/>
                    </a:moveTo>
                    <a:cubicBezTo>
                      <a:pt x="345" y="1294"/>
                      <a:pt x="345" y="1294"/>
                      <a:pt x="345" y="1294"/>
                    </a:cubicBezTo>
                    <a:cubicBezTo>
                      <a:pt x="345" y="1301"/>
                      <a:pt x="345" y="1301"/>
                      <a:pt x="345" y="1301"/>
                    </a:cubicBezTo>
                    <a:cubicBezTo>
                      <a:pt x="352" y="1301"/>
                      <a:pt x="352" y="1301"/>
                      <a:pt x="352" y="1301"/>
                    </a:cubicBezTo>
                    <a:cubicBezTo>
                      <a:pt x="352" y="1294"/>
                      <a:pt x="352" y="1294"/>
                      <a:pt x="352" y="1294"/>
                    </a:cubicBezTo>
                    <a:moveTo>
                      <a:pt x="367" y="1294"/>
                    </a:moveTo>
                    <a:cubicBezTo>
                      <a:pt x="360" y="1294"/>
                      <a:pt x="360" y="1294"/>
                      <a:pt x="360" y="1294"/>
                    </a:cubicBezTo>
                    <a:cubicBezTo>
                      <a:pt x="360" y="1301"/>
                      <a:pt x="360" y="1301"/>
                      <a:pt x="360" y="1301"/>
                    </a:cubicBezTo>
                    <a:cubicBezTo>
                      <a:pt x="367" y="1301"/>
                      <a:pt x="367" y="1301"/>
                      <a:pt x="367" y="1301"/>
                    </a:cubicBezTo>
                    <a:cubicBezTo>
                      <a:pt x="367" y="1294"/>
                      <a:pt x="367" y="1294"/>
                      <a:pt x="367" y="1294"/>
                    </a:cubicBezTo>
                    <a:moveTo>
                      <a:pt x="381" y="1294"/>
                    </a:moveTo>
                    <a:cubicBezTo>
                      <a:pt x="374" y="1294"/>
                      <a:pt x="374" y="1294"/>
                      <a:pt x="374" y="1294"/>
                    </a:cubicBezTo>
                    <a:cubicBezTo>
                      <a:pt x="374" y="1301"/>
                      <a:pt x="374" y="1301"/>
                      <a:pt x="374" y="1301"/>
                    </a:cubicBezTo>
                    <a:cubicBezTo>
                      <a:pt x="381" y="1301"/>
                      <a:pt x="381" y="1301"/>
                      <a:pt x="381" y="1301"/>
                    </a:cubicBezTo>
                    <a:cubicBezTo>
                      <a:pt x="381" y="1294"/>
                      <a:pt x="381" y="1294"/>
                      <a:pt x="381" y="1294"/>
                    </a:cubicBezTo>
                    <a:moveTo>
                      <a:pt x="396" y="1294"/>
                    </a:moveTo>
                    <a:cubicBezTo>
                      <a:pt x="389" y="1294"/>
                      <a:pt x="389" y="1294"/>
                      <a:pt x="389" y="1294"/>
                    </a:cubicBezTo>
                    <a:cubicBezTo>
                      <a:pt x="389" y="1301"/>
                      <a:pt x="389" y="1301"/>
                      <a:pt x="389" y="1301"/>
                    </a:cubicBezTo>
                    <a:cubicBezTo>
                      <a:pt x="396" y="1301"/>
                      <a:pt x="396" y="1301"/>
                      <a:pt x="396" y="1301"/>
                    </a:cubicBezTo>
                    <a:cubicBezTo>
                      <a:pt x="396" y="1294"/>
                      <a:pt x="396" y="1294"/>
                      <a:pt x="396" y="1294"/>
                    </a:cubicBezTo>
                    <a:moveTo>
                      <a:pt x="411" y="1294"/>
                    </a:moveTo>
                    <a:cubicBezTo>
                      <a:pt x="404" y="1294"/>
                      <a:pt x="404" y="1294"/>
                      <a:pt x="404" y="1294"/>
                    </a:cubicBezTo>
                    <a:cubicBezTo>
                      <a:pt x="404" y="1301"/>
                      <a:pt x="404" y="1301"/>
                      <a:pt x="404" y="1301"/>
                    </a:cubicBezTo>
                    <a:cubicBezTo>
                      <a:pt x="411" y="1301"/>
                      <a:pt x="411" y="1301"/>
                      <a:pt x="411" y="1301"/>
                    </a:cubicBezTo>
                    <a:cubicBezTo>
                      <a:pt x="411" y="1294"/>
                      <a:pt x="411" y="1294"/>
                      <a:pt x="411" y="1294"/>
                    </a:cubicBezTo>
                    <a:moveTo>
                      <a:pt x="426" y="1294"/>
                    </a:moveTo>
                    <a:cubicBezTo>
                      <a:pt x="419" y="1294"/>
                      <a:pt x="419" y="1294"/>
                      <a:pt x="419" y="1294"/>
                    </a:cubicBezTo>
                    <a:cubicBezTo>
                      <a:pt x="419" y="1301"/>
                      <a:pt x="419" y="1301"/>
                      <a:pt x="419" y="1301"/>
                    </a:cubicBezTo>
                    <a:cubicBezTo>
                      <a:pt x="426" y="1301"/>
                      <a:pt x="426" y="1301"/>
                      <a:pt x="426" y="1301"/>
                    </a:cubicBezTo>
                    <a:cubicBezTo>
                      <a:pt x="426" y="1294"/>
                      <a:pt x="426" y="1294"/>
                      <a:pt x="426" y="1294"/>
                    </a:cubicBezTo>
                    <a:moveTo>
                      <a:pt x="440" y="1294"/>
                    </a:moveTo>
                    <a:cubicBezTo>
                      <a:pt x="433" y="1294"/>
                      <a:pt x="433" y="1294"/>
                      <a:pt x="433" y="1294"/>
                    </a:cubicBezTo>
                    <a:cubicBezTo>
                      <a:pt x="433" y="1301"/>
                      <a:pt x="433" y="1301"/>
                      <a:pt x="433" y="1301"/>
                    </a:cubicBezTo>
                    <a:cubicBezTo>
                      <a:pt x="440" y="1301"/>
                      <a:pt x="440" y="1301"/>
                      <a:pt x="440" y="1301"/>
                    </a:cubicBezTo>
                    <a:cubicBezTo>
                      <a:pt x="440" y="1294"/>
                      <a:pt x="440" y="1294"/>
                      <a:pt x="440" y="1294"/>
                    </a:cubicBezTo>
                    <a:moveTo>
                      <a:pt x="455" y="1294"/>
                    </a:moveTo>
                    <a:cubicBezTo>
                      <a:pt x="448" y="1294"/>
                      <a:pt x="448" y="1294"/>
                      <a:pt x="448" y="1294"/>
                    </a:cubicBezTo>
                    <a:cubicBezTo>
                      <a:pt x="448" y="1301"/>
                      <a:pt x="448" y="1301"/>
                      <a:pt x="448" y="1301"/>
                    </a:cubicBezTo>
                    <a:cubicBezTo>
                      <a:pt x="455" y="1301"/>
                      <a:pt x="455" y="1301"/>
                      <a:pt x="455" y="1301"/>
                    </a:cubicBezTo>
                    <a:cubicBezTo>
                      <a:pt x="455" y="1294"/>
                      <a:pt x="455" y="1294"/>
                      <a:pt x="455" y="1294"/>
                    </a:cubicBezTo>
                    <a:moveTo>
                      <a:pt x="470" y="1294"/>
                    </a:moveTo>
                    <a:cubicBezTo>
                      <a:pt x="463" y="1294"/>
                      <a:pt x="463" y="1294"/>
                      <a:pt x="463" y="1294"/>
                    </a:cubicBezTo>
                    <a:cubicBezTo>
                      <a:pt x="463" y="1301"/>
                      <a:pt x="463" y="1301"/>
                      <a:pt x="463" y="1301"/>
                    </a:cubicBezTo>
                    <a:cubicBezTo>
                      <a:pt x="470" y="1301"/>
                      <a:pt x="470" y="1301"/>
                      <a:pt x="470" y="1301"/>
                    </a:cubicBezTo>
                    <a:cubicBezTo>
                      <a:pt x="470" y="1294"/>
                      <a:pt x="470" y="1294"/>
                      <a:pt x="470" y="1294"/>
                    </a:cubicBezTo>
                    <a:moveTo>
                      <a:pt x="485" y="1294"/>
                    </a:moveTo>
                    <a:cubicBezTo>
                      <a:pt x="478" y="1294"/>
                      <a:pt x="478" y="1294"/>
                      <a:pt x="478" y="1294"/>
                    </a:cubicBezTo>
                    <a:cubicBezTo>
                      <a:pt x="478" y="1301"/>
                      <a:pt x="478" y="1301"/>
                      <a:pt x="478" y="1301"/>
                    </a:cubicBezTo>
                    <a:cubicBezTo>
                      <a:pt x="485" y="1301"/>
                      <a:pt x="485" y="1301"/>
                      <a:pt x="485" y="1301"/>
                    </a:cubicBezTo>
                    <a:cubicBezTo>
                      <a:pt x="485" y="1294"/>
                      <a:pt x="485" y="1294"/>
                      <a:pt x="485" y="1294"/>
                    </a:cubicBezTo>
                    <a:moveTo>
                      <a:pt x="499" y="1294"/>
                    </a:moveTo>
                    <a:cubicBezTo>
                      <a:pt x="492" y="1294"/>
                      <a:pt x="492" y="1294"/>
                      <a:pt x="492" y="1294"/>
                    </a:cubicBezTo>
                    <a:cubicBezTo>
                      <a:pt x="492" y="1301"/>
                      <a:pt x="492" y="1301"/>
                      <a:pt x="492" y="1301"/>
                    </a:cubicBezTo>
                    <a:cubicBezTo>
                      <a:pt x="499" y="1301"/>
                      <a:pt x="499" y="1301"/>
                      <a:pt x="499" y="1301"/>
                    </a:cubicBezTo>
                    <a:cubicBezTo>
                      <a:pt x="499" y="1294"/>
                      <a:pt x="499" y="1294"/>
                      <a:pt x="499" y="1294"/>
                    </a:cubicBezTo>
                    <a:moveTo>
                      <a:pt x="514" y="1294"/>
                    </a:moveTo>
                    <a:cubicBezTo>
                      <a:pt x="507" y="1294"/>
                      <a:pt x="507" y="1294"/>
                      <a:pt x="507" y="1294"/>
                    </a:cubicBezTo>
                    <a:cubicBezTo>
                      <a:pt x="507" y="1301"/>
                      <a:pt x="507" y="1301"/>
                      <a:pt x="507" y="1301"/>
                    </a:cubicBezTo>
                    <a:cubicBezTo>
                      <a:pt x="514" y="1301"/>
                      <a:pt x="514" y="1301"/>
                      <a:pt x="514" y="1301"/>
                    </a:cubicBezTo>
                    <a:cubicBezTo>
                      <a:pt x="514" y="1294"/>
                      <a:pt x="514" y="1294"/>
                      <a:pt x="514" y="1294"/>
                    </a:cubicBezTo>
                    <a:moveTo>
                      <a:pt x="529" y="1294"/>
                    </a:moveTo>
                    <a:cubicBezTo>
                      <a:pt x="522" y="1294"/>
                      <a:pt x="522" y="1294"/>
                      <a:pt x="522" y="1294"/>
                    </a:cubicBezTo>
                    <a:cubicBezTo>
                      <a:pt x="522" y="1301"/>
                      <a:pt x="522" y="1301"/>
                      <a:pt x="522" y="1301"/>
                    </a:cubicBezTo>
                    <a:cubicBezTo>
                      <a:pt x="529" y="1301"/>
                      <a:pt x="529" y="1301"/>
                      <a:pt x="529" y="1301"/>
                    </a:cubicBezTo>
                    <a:cubicBezTo>
                      <a:pt x="529" y="1294"/>
                      <a:pt x="529" y="1294"/>
                      <a:pt x="529" y="1294"/>
                    </a:cubicBezTo>
                    <a:moveTo>
                      <a:pt x="544" y="1294"/>
                    </a:moveTo>
                    <a:cubicBezTo>
                      <a:pt x="537" y="1294"/>
                      <a:pt x="537" y="1294"/>
                      <a:pt x="537" y="1294"/>
                    </a:cubicBezTo>
                    <a:cubicBezTo>
                      <a:pt x="537" y="1301"/>
                      <a:pt x="537" y="1301"/>
                      <a:pt x="537" y="1301"/>
                    </a:cubicBezTo>
                    <a:cubicBezTo>
                      <a:pt x="544" y="1301"/>
                      <a:pt x="544" y="1301"/>
                      <a:pt x="544" y="1301"/>
                    </a:cubicBezTo>
                    <a:cubicBezTo>
                      <a:pt x="544" y="1294"/>
                      <a:pt x="544" y="1294"/>
                      <a:pt x="544" y="1294"/>
                    </a:cubicBezTo>
                    <a:moveTo>
                      <a:pt x="204" y="1279"/>
                    </a:moveTo>
                    <a:cubicBezTo>
                      <a:pt x="197" y="1279"/>
                      <a:pt x="197" y="1279"/>
                      <a:pt x="197" y="1279"/>
                    </a:cubicBezTo>
                    <a:cubicBezTo>
                      <a:pt x="197" y="1286"/>
                      <a:pt x="197" y="1286"/>
                      <a:pt x="197" y="1286"/>
                    </a:cubicBezTo>
                    <a:cubicBezTo>
                      <a:pt x="204" y="1286"/>
                      <a:pt x="204" y="1286"/>
                      <a:pt x="204" y="1286"/>
                    </a:cubicBezTo>
                    <a:cubicBezTo>
                      <a:pt x="204" y="1279"/>
                      <a:pt x="204" y="1279"/>
                      <a:pt x="204" y="1279"/>
                    </a:cubicBezTo>
                    <a:moveTo>
                      <a:pt x="219" y="1279"/>
                    </a:moveTo>
                    <a:cubicBezTo>
                      <a:pt x="212" y="1279"/>
                      <a:pt x="212" y="1279"/>
                      <a:pt x="212" y="1279"/>
                    </a:cubicBezTo>
                    <a:cubicBezTo>
                      <a:pt x="212" y="1286"/>
                      <a:pt x="212" y="1286"/>
                      <a:pt x="212" y="1286"/>
                    </a:cubicBezTo>
                    <a:cubicBezTo>
                      <a:pt x="219" y="1286"/>
                      <a:pt x="219" y="1286"/>
                      <a:pt x="219" y="1286"/>
                    </a:cubicBezTo>
                    <a:cubicBezTo>
                      <a:pt x="219" y="1279"/>
                      <a:pt x="219" y="1279"/>
                      <a:pt x="219" y="1279"/>
                    </a:cubicBezTo>
                    <a:moveTo>
                      <a:pt x="234" y="1279"/>
                    </a:moveTo>
                    <a:cubicBezTo>
                      <a:pt x="227" y="1279"/>
                      <a:pt x="227" y="1279"/>
                      <a:pt x="227" y="1279"/>
                    </a:cubicBezTo>
                    <a:cubicBezTo>
                      <a:pt x="227" y="1286"/>
                      <a:pt x="227" y="1286"/>
                      <a:pt x="227" y="1286"/>
                    </a:cubicBezTo>
                    <a:cubicBezTo>
                      <a:pt x="234" y="1286"/>
                      <a:pt x="234" y="1286"/>
                      <a:pt x="234" y="1286"/>
                    </a:cubicBezTo>
                    <a:cubicBezTo>
                      <a:pt x="234" y="1279"/>
                      <a:pt x="234" y="1279"/>
                      <a:pt x="234" y="1279"/>
                    </a:cubicBezTo>
                    <a:moveTo>
                      <a:pt x="249" y="1279"/>
                    </a:moveTo>
                    <a:cubicBezTo>
                      <a:pt x="242" y="1279"/>
                      <a:pt x="242" y="1279"/>
                      <a:pt x="242" y="1279"/>
                    </a:cubicBezTo>
                    <a:cubicBezTo>
                      <a:pt x="242" y="1286"/>
                      <a:pt x="242" y="1286"/>
                      <a:pt x="242" y="1286"/>
                    </a:cubicBezTo>
                    <a:cubicBezTo>
                      <a:pt x="249" y="1286"/>
                      <a:pt x="249" y="1286"/>
                      <a:pt x="249" y="1286"/>
                    </a:cubicBezTo>
                    <a:cubicBezTo>
                      <a:pt x="249" y="1279"/>
                      <a:pt x="249" y="1279"/>
                      <a:pt x="249" y="1279"/>
                    </a:cubicBezTo>
                    <a:moveTo>
                      <a:pt x="263" y="1279"/>
                    </a:moveTo>
                    <a:cubicBezTo>
                      <a:pt x="256" y="1279"/>
                      <a:pt x="256" y="1279"/>
                      <a:pt x="256" y="1279"/>
                    </a:cubicBezTo>
                    <a:cubicBezTo>
                      <a:pt x="256" y="1286"/>
                      <a:pt x="256" y="1286"/>
                      <a:pt x="256" y="1286"/>
                    </a:cubicBezTo>
                    <a:cubicBezTo>
                      <a:pt x="263" y="1286"/>
                      <a:pt x="263" y="1286"/>
                      <a:pt x="263" y="1286"/>
                    </a:cubicBezTo>
                    <a:cubicBezTo>
                      <a:pt x="263" y="1279"/>
                      <a:pt x="263" y="1279"/>
                      <a:pt x="263" y="1279"/>
                    </a:cubicBezTo>
                    <a:moveTo>
                      <a:pt x="278" y="1279"/>
                    </a:moveTo>
                    <a:cubicBezTo>
                      <a:pt x="271" y="1279"/>
                      <a:pt x="271" y="1279"/>
                      <a:pt x="271" y="1279"/>
                    </a:cubicBezTo>
                    <a:cubicBezTo>
                      <a:pt x="271" y="1286"/>
                      <a:pt x="271" y="1286"/>
                      <a:pt x="271" y="1286"/>
                    </a:cubicBezTo>
                    <a:cubicBezTo>
                      <a:pt x="278" y="1286"/>
                      <a:pt x="278" y="1286"/>
                      <a:pt x="278" y="1286"/>
                    </a:cubicBezTo>
                    <a:cubicBezTo>
                      <a:pt x="278" y="1279"/>
                      <a:pt x="278" y="1279"/>
                      <a:pt x="278" y="1279"/>
                    </a:cubicBezTo>
                    <a:moveTo>
                      <a:pt x="293" y="1279"/>
                    </a:moveTo>
                    <a:cubicBezTo>
                      <a:pt x="286" y="1279"/>
                      <a:pt x="286" y="1279"/>
                      <a:pt x="286" y="1279"/>
                    </a:cubicBezTo>
                    <a:cubicBezTo>
                      <a:pt x="286" y="1286"/>
                      <a:pt x="286" y="1286"/>
                      <a:pt x="286" y="1286"/>
                    </a:cubicBezTo>
                    <a:cubicBezTo>
                      <a:pt x="293" y="1286"/>
                      <a:pt x="293" y="1286"/>
                      <a:pt x="293" y="1286"/>
                    </a:cubicBezTo>
                    <a:cubicBezTo>
                      <a:pt x="293" y="1279"/>
                      <a:pt x="293" y="1279"/>
                      <a:pt x="293" y="1279"/>
                    </a:cubicBezTo>
                    <a:moveTo>
                      <a:pt x="308" y="1279"/>
                    </a:moveTo>
                    <a:cubicBezTo>
                      <a:pt x="301" y="1279"/>
                      <a:pt x="301" y="1279"/>
                      <a:pt x="301" y="1279"/>
                    </a:cubicBezTo>
                    <a:cubicBezTo>
                      <a:pt x="301" y="1286"/>
                      <a:pt x="301" y="1286"/>
                      <a:pt x="301" y="1286"/>
                    </a:cubicBezTo>
                    <a:cubicBezTo>
                      <a:pt x="308" y="1286"/>
                      <a:pt x="308" y="1286"/>
                      <a:pt x="308" y="1286"/>
                    </a:cubicBezTo>
                    <a:cubicBezTo>
                      <a:pt x="308" y="1279"/>
                      <a:pt x="308" y="1279"/>
                      <a:pt x="308" y="1279"/>
                    </a:cubicBezTo>
                    <a:moveTo>
                      <a:pt x="322" y="1279"/>
                    </a:moveTo>
                    <a:cubicBezTo>
                      <a:pt x="315" y="1279"/>
                      <a:pt x="315" y="1279"/>
                      <a:pt x="315" y="1279"/>
                    </a:cubicBezTo>
                    <a:cubicBezTo>
                      <a:pt x="315" y="1286"/>
                      <a:pt x="315" y="1286"/>
                      <a:pt x="315" y="1286"/>
                    </a:cubicBezTo>
                    <a:cubicBezTo>
                      <a:pt x="322" y="1286"/>
                      <a:pt x="322" y="1286"/>
                      <a:pt x="322" y="1286"/>
                    </a:cubicBezTo>
                    <a:cubicBezTo>
                      <a:pt x="322" y="1279"/>
                      <a:pt x="322" y="1279"/>
                      <a:pt x="322" y="1279"/>
                    </a:cubicBezTo>
                    <a:moveTo>
                      <a:pt x="337" y="1279"/>
                    </a:moveTo>
                    <a:cubicBezTo>
                      <a:pt x="330" y="1279"/>
                      <a:pt x="330" y="1279"/>
                      <a:pt x="330" y="1279"/>
                    </a:cubicBezTo>
                    <a:cubicBezTo>
                      <a:pt x="330" y="1286"/>
                      <a:pt x="330" y="1286"/>
                      <a:pt x="330" y="1286"/>
                    </a:cubicBezTo>
                    <a:cubicBezTo>
                      <a:pt x="337" y="1286"/>
                      <a:pt x="337" y="1286"/>
                      <a:pt x="337" y="1286"/>
                    </a:cubicBezTo>
                    <a:cubicBezTo>
                      <a:pt x="337" y="1279"/>
                      <a:pt x="337" y="1279"/>
                      <a:pt x="337" y="1279"/>
                    </a:cubicBezTo>
                    <a:moveTo>
                      <a:pt x="352" y="1279"/>
                    </a:moveTo>
                    <a:cubicBezTo>
                      <a:pt x="345" y="1279"/>
                      <a:pt x="345" y="1279"/>
                      <a:pt x="345" y="1279"/>
                    </a:cubicBezTo>
                    <a:cubicBezTo>
                      <a:pt x="345" y="1286"/>
                      <a:pt x="345" y="1286"/>
                      <a:pt x="345" y="1286"/>
                    </a:cubicBezTo>
                    <a:cubicBezTo>
                      <a:pt x="352" y="1286"/>
                      <a:pt x="352" y="1286"/>
                      <a:pt x="352" y="1286"/>
                    </a:cubicBezTo>
                    <a:cubicBezTo>
                      <a:pt x="352" y="1279"/>
                      <a:pt x="352" y="1279"/>
                      <a:pt x="352" y="1279"/>
                    </a:cubicBezTo>
                    <a:moveTo>
                      <a:pt x="367" y="1279"/>
                    </a:moveTo>
                    <a:cubicBezTo>
                      <a:pt x="360" y="1279"/>
                      <a:pt x="360" y="1279"/>
                      <a:pt x="360" y="1279"/>
                    </a:cubicBezTo>
                    <a:cubicBezTo>
                      <a:pt x="360" y="1286"/>
                      <a:pt x="360" y="1286"/>
                      <a:pt x="360" y="1286"/>
                    </a:cubicBezTo>
                    <a:cubicBezTo>
                      <a:pt x="367" y="1286"/>
                      <a:pt x="367" y="1286"/>
                      <a:pt x="367" y="1286"/>
                    </a:cubicBezTo>
                    <a:cubicBezTo>
                      <a:pt x="367" y="1279"/>
                      <a:pt x="367" y="1279"/>
                      <a:pt x="367" y="1279"/>
                    </a:cubicBezTo>
                    <a:moveTo>
                      <a:pt x="381" y="1279"/>
                    </a:moveTo>
                    <a:cubicBezTo>
                      <a:pt x="374" y="1279"/>
                      <a:pt x="374" y="1279"/>
                      <a:pt x="374" y="1279"/>
                    </a:cubicBezTo>
                    <a:cubicBezTo>
                      <a:pt x="374" y="1286"/>
                      <a:pt x="374" y="1286"/>
                      <a:pt x="374" y="1286"/>
                    </a:cubicBezTo>
                    <a:cubicBezTo>
                      <a:pt x="381" y="1286"/>
                      <a:pt x="381" y="1286"/>
                      <a:pt x="381" y="1286"/>
                    </a:cubicBezTo>
                    <a:cubicBezTo>
                      <a:pt x="381" y="1279"/>
                      <a:pt x="381" y="1279"/>
                      <a:pt x="381" y="1279"/>
                    </a:cubicBezTo>
                    <a:moveTo>
                      <a:pt x="396" y="1279"/>
                    </a:moveTo>
                    <a:cubicBezTo>
                      <a:pt x="389" y="1279"/>
                      <a:pt x="389" y="1279"/>
                      <a:pt x="389" y="1279"/>
                    </a:cubicBezTo>
                    <a:cubicBezTo>
                      <a:pt x="389" y="1286"/>
                      <a:pt x="389" y="1286"/>
                      <a:pt x="389" y="1286"/>
                    </a:cubicBezTo>
                    <a:cubicBezTo>
                      <a:pt x="396" y="1286"/>
                      <a:pt x="396" y="1286"/>
                      <a:pt x="396" y="1286"/>
                    </a:cubicBezTo>
                    <a:cubicBezTo>
                      <a:pt x="396" y="1279"/>
                      <a:pt x="396" y="1279"/>
                      <a:pt x="396" y="1279"/>
                    </a:cubicBezTo>
                    <a:moveTo>
                      <a:pt x="411" y="1279"/>
                    </a:moveTo>
                    <a:cubicBezTo>
                      <a:pt x="404" y="1279"/>
                      <a:pt x="404" y="1279"/>
                      <a:pt x="404" y="1279"/>
                    </a:cubicBezTo>
                    <a:cubicBezTo>
                      <a:pt x="404" y="1286"/>
                      <a:pt x="404" y="1286"/>
                      <a:pt x="404" y="1286"/>
                    </a:cubicBezTo>
                    <a:cubicBezTo>
                      <a:pt x="411" y="1286"/>
                      <a:pt x="411" y="1286"/>
                      <a:pt x="411" y="1286"/>
                    </a:cubicBezTo>
                    <a:cubicBezTo>
                      <a:pt x="411" y="1279"/>
                      <a:pt x="411" y="1279"/>
                      <a:pt x="411" y="1279"/>
                    </a:cubicBezTo>
                    <a:moveTo>
                      <a:pt x="426" y="1279"/>
                    </a:moveTo>
                    <a:cubicBezTo>
                      <a:pt x="419" y="1279"/>
                      <a:pt x="419" y="1279"/>
                      <a:pt x="419" y="1279"/>
                    </a:cubicBezTo>
                    <a:cubicBezTo>
                      <a:pt x="419" y="1286"/>
                      <a:pt x="419" y="1286"/>
                      <a:pt x="419" y="1286"/>
                    </a:cubicBezTo>
                    <a:cubicBezTo>
                      <a:pt x="426" y="1286"/>
                      <a:pt x="426" y="1286"/>
                      <a:pt x="426" y="1286"/>
                    </a:cubicBezTo>
                    <a:cubicBezTo>
                      <a:pt x="426" y="1279"/>
                      <a:pt x="426" y="1279"/>
                      <a:pt x="426" y="1279"/>
                    </a:cubicBezTo>
                    <a:moveTo>
                      <a:pt x="440" y="1279"/>
                    </a:moveTo>
                    <a:cubicBezTo>
                      <a:pt x="433" y="1279"/>
                      <a:pt x="433" y="1279"/>
                      <a:pt x="433" y="1279"/>
                    </a:cubicBezTo>
                    <a:cubicBezTo>
                      <a:pt x="433" y="1286"/>
                      <a:pt x="433" y="1286"/>
                      <a:pt x="433" y="1286"/>
                    </a:cubicBezTo>
                    <a:cubicBezTo>
                      <a:pt x="440" y="1286"/>
                      <a:pt x="440" y="1286"/>
                      <a:pt x="440" y="1286"/>
                    </a:cubicBezTo>
                    <a:cubicBezTo>
                      <a:pt x="440" y="1279"/>
                      <a:pt x="440" y="1279"/>
                      <a:pt x="440" y="1279"/>
                    </a:cubicBezTo>
                    <a:moveTo>
                      <a:pt x="455" y="1279"/>
                    </a:moveTo>
                    <a:cubicBezTo>
                      <a:pt x="448" y="1279"/>
                      <a:pt x="448" y="1279"/>
                      <a:pt x="448" y="1279"/>
                    </a:cubicBezTo>
                    <a:cubicBezTo>
                      <a:pt x="448" y="1286"/>
                      <a:pt x="448" y="1286"/>
                      <a:pt x="448" y="1286"/>
                    </a:cubicBezTo>
                    <a:cubicBezTo>
                      <a:pt x="455" y="1286"/>
                      <a:pt x="455" y="1286"/>
                      <a:pt x="455" y="1286"/>
                    </a:cubicBezTo>
                    <a:cubicBezTo>
                      <a:pt x="455" y="1279"/>
                      <a:pt x="455" y="1279"/>
                      <a:pt x="455" y="1279"/>
                    </a:cubicBezTo>
                    <a:moveTo>
                      <a:pt x="470" y="1279"/>
                    </a:moveTo>
                    <a:cubicBezTo>
                      <a:pt x="463" y="1279"/>
                      <a:pt x="463" y="1279"/>
                      <a:pt x="463" y="1279"/>
                    </a:cubicBezTo>
                    <a:cubicBezTo>
                      <a:pt x="463" y="1286"/>
                      <a:pt x="463" y="1286"/>
                      <a:pt x="463" y="1286"/>
                    </a:cubicBezTo>
                    <a:cubicBezTo>
                      <a:pt x="470" y="1286"/>
                      <a:pt x="470" y="1286"/>
                      <a:pt x="470" y="1286"/>
                    </a:cubicBezTo>
                    <a:cubicBezTo>
                      <a:pt x="470" y="1279"/>
                      <a:pt x="470" y="1279"/>
                      <a:pt x="470" y="1279"/>
                    </a:cubicBezTo>
                    <a:moveTo>
                      <a:pt x="485" y="1279"/>
                    </a:moveTo>
                    <a:cubicBezTo>
                      <a:pt x="478" y="1279"/>
                      <a:pt x="478" y="1279"/>
                      <a:pt x="478" y="1279"/>
                    </a:cubicBezTo>
                    <a:cubicBezTo>
                      <a:pt x="478" y="1286"/>
                      <a:pt x="478" y="1286"/>
                      <a:pt x="478" y="1286"/>
                    </a:cubicBezTo>
                    <a:cubicBezTo>
                      <a:pt x="485" y="1286"/>
                      <a:pt x="485" y="1286"/>
                      <a:pt x="485" y="1286"/>
                    </a:cubicBezTo>
                    <a:cubicBezTo>
                      <a:pt x="485" y="1279"/>
                      <a:pt x="485" y="1279"/>
                      <a:pt x="485" y="1279"/>
                    </a:cubicBezTo>
                    <a:moveTo>
                      <a:pt x="499" y="1279"/>
                    </a:moveTo>
                    <a:cubicBezTo>
                      <a:pt x="492" y="1279"/>
                      <a:pt x="492" y="1279"/>
                      <a:pt x="492" y="1279"/>
                    </a:cubicBezTo>
                    <a:cubicBezTo>
                      <a:pt x="492" y="1286"/>
                      <a:pt x="492" y="1286"/>
                      <a:pt x="492" y="1286"/>
                    </a:cubicBezTo>
                    <a:cubicBezTo>
                      <a:pt x="499" y="1286"/>
                      <a:pt x="499" y="1286"/>
                      <a:pt x="499" y="1286"/>
                    </a:cubicBezTo>
                    <a:cubicBezTo>
                      <a:pt x="499" y="1279"/>
                      <a:pt x="499" y="1279"/>
                      <a:pt x="499" y="1279"/>
                    </a:cubicBezTo>
                    <a:moveTo>
                      <a:pt x="514" y="1279"/>
                    </a:moveTo>
                    <a:cubicBezTo>
                      <a:pt x="507" y="1279"/>
                      <a:pt x="507" y="1279"/>
                      <a:pt x="507" y="1279"/>
                    </a:cubicBezTo>
                    <a:cubicBezTo>
                      <a:pt x="507" y="1286"/>
                      <a:pt x="507" y="1286"/>
                      <a:pt x="507" y="1286"/>
                    </a:cubicBezTo>
                    <a:cubicBezTo>
                      <a:pt x="514" y="1286"/>
                      <a:pt x="514" y="1286"/>
                      <a:pt x="514" y="1286"/>
                    </a:cubicBezTo>
                    <a:cubicBezTo>
                      <a:pt x="514" y="1279"/>
                      <a:pt x="514" y="1279"/>
                      <a:pt x="514" y="1279"/>
                    </a:cubicBezTo>
                    <a:moveTo>
                      <a:pt x="529" y="1279"/>
                    </a:moveTo>
                    <a:cubicBezTo>
                      <a:pt x="522" y="1279"/>
                      <a:pt x="522" y="1279"/>
                      <a:pt x="522" y="1279"/>
                    </a:cubicBezTo>
                    <a:cubicBezTo>
                      <a:pt x="522" y="1286"/>
                      <a:pt x="522" y="1286"/>
                      <a:pt x="522" y="1286"/>
                    </a:cubicBezTo>
                    <a:cubicBezTo>
                      <a:pt x="529" y="1286"/>
                      <a:pt x="529" y="1286"/>
                      <a:pt x="529" y="1286"/>
                    </a:cubicBezTo>
                    <a:cubicBezTo>
                      <a:pt x="529" y="1279"/>
                      <a:pt x="529" y="1279"/>
                      <a:pt x="529" y="1279"/>
                    </a:cubicBezTo>
                    <a:moveTo>
                      <a:pt x="544" y="1279"/>
                    </a:moveTo>
                    <a:cubicBezTo>
                      <a:pt x="537" y="1279"/>
                      <a:pt x="537" y="1279"/>
                      <a:pt x="537" y="1279"/>
                    </a:cubicBezTo>
                    <a:cubicBezTo>
                      <a:pt x="537" y="1286"/>
                      <a:pt x="537" y="1286"/>
                      <a:pt x="537" y="1286"/>
                    </a:cubicBezTo>
                    <a:cubicBezTo>
                      <a:pt x="544" y="1286"/>
                      <a:pt x="544" y="1286"/>
                      <a:pt x="544" y="1286"/>
                    </a:cubicBezTo>
                    <a:cubicBezTo>
                      <a:pt x="544" y="1279"/>
                      <a:pt x="544" y="1279"/>
                      <a:pt x="544" y="1279"/>
                    </a:cubicBezTo>
                    <a:moveTo>
                      <a:pt x="204" y="1264"/>
                    </a:moveTo>
                    <a:cubicBezTo>
                      <a:pt x="197" y="1264"/>
                      <a:pt x="197" y="1264"/>
                      <a:pt x="197" y="1264"/>
                    </a:cubicBezTo>
                    <a:cubicBezTo>
                      <a:pt x="197" y="1271"/>
                      <a:pt x="197" y="1271"/>
                      <a:pt x="197" y="1271"/>
                    </a:cubicBezTo>
                    <a:cubicBezTo>
                      <a:pt x="204" y="1271"/>
                      <a:pt x="204" y="1271"/>
                      <a:pt x="204" y="1271"/>
                    </a:cubicBezTo>
                    <a:cubicBezTo>
                      <a:pt x="204" y="1264"/>
                      <a:pt x="204" y="1264"/>
                      <a:pt x="204" y="1264"/>
                    </a:cubicBezTo>
                    <a:moveTo>
                      <a:pt x="219" y="1264"/>
                    </a:moveTo>
                    <a:cubicBezTo>
                      <a:pt x="212" y="1264"/>
                      <a:pt x="212" y="1264"/>
                      <a:pt x="212" y="1264"/>
                    </a:cubicBezTo>
                    <a:cubicBezTo>
                      <a:pt x="212" y="1271"/>
                      <a:pt x="212" y="1271"/>
                      <a:pt x="212" y="1271"/>
                    </a:cubicBezTo>
                    <a:cubicBezTo>
                      <a:pt x="219" y="1271"/>
                      <a:pt x="219" y="1271"/>
                      <a:pt x="219" y="1271"/>
                    </a:cubicBezTo>
                    <a:cubicBezTo>
                      <a:pt x="219" y="1264"/>
                      <a:pt x="219" y="1264"/>
                      <a:pt x="219" y="1264"/>
                    </a:cubicBezTo>
                    <a:moveTo>
                      <a:pt x="234" y="1264"/>
                    </a:moveTo>
                    <a:cubicBezTo>
                      <a:pt x="227" y="1264"/>
                      <a:pt x="227" y="1264"/>
                      <a:pt x="227" y="1264"/>
                    </a:cubicBezTo>
                    <a:cubicBezTo>
                      <a:pt x="227" y="1271"/>
                      <a:pt x="227" y="1271"/>
                      <a:pt x="227" y="1271"/>
                    </a:cubicBezTo>
                    <a:cubicBezTo>
                      <a:pt x="234" y="1271"/>
                      <a:pt x="234" y="1271"/>
                      <a:pt x="234" y="1271"/>
                    </a:cubicBezTo>
                    <a:cubicBezTo>
                      <a:pt x="234" y="1264"/>
                      <a:pt x="234" y="1264"/>
                      <a:pt x="234" y="1264"/>
                    </a:cubicBezTo>
                    <a:moveTo>
                      <a:pt x="249" y="1264"/>
                    </a:moveTo>
                    <a:cubicBezTo>
                      <a:pt x="242" y="1264"/>
                      <a:pt x="242" y="1264"/>
                      <a:pt x="242" y="1264"/>
                    </a:cubicBezTo>
                    <a:cubicBezTo>
                      <a:pt x="242" y="1271"/>
                      <a:pt x="242" y="1271"/>
                      <a:pt x="242" y="1271"/>
                    </a:cubicBezTo>
                    <a:cubicBezTo>
                      <a:pt x="249" y="1271"/>
                      <a:pt x="249" y="1271"/>
                      <a:pt x="249" y="1271"/>
                    </a:cubicBezTo>
                    <a:cubicBezTo>
                      <a:pt x="249" y="1264"/>
                      <a:pt x="249" y="1264"/>
                      <a:pt x="249" y="1264"/>
                    </a:cubicBezTo>
                    <a:moveTo>
                      <a:pt x="263" y="1264"/>
                    </a:moveTo>
                    <a:cubicBezTo>
                      <a:pt x="256" y="1264"/>
                      <a:pt x="256" y="1264"/>
                      <a:pt x="256" y="1264"/>
                    </a:cubicBezTo>
                    <a:cubicBezTo>
                      <a:pt x="256" y="1271"/>
                      <a:pt x="256" y="1271"/>
                      <a:pt x="256" y="1271"/>
                    </a:cubicBezTo>
                    <a:cubicBezTo>
                      <a:pt x="263" y="1271"/>
                      <a:pt x="263" y="1271"/>
                      <a:pt x="263" y="1271"/>
                    </a:cubicBezTo>
                    <a:cubicBezTo>
                      <a:pt x="263" y="1264"/>
                      <a:pt x="263" y="1264"/>
                      <a:pt x="263" y="1264"/>
                    </a:cubicBezTo>
                    <a:moveTo>
                      <a:pt x="278" y="1264"/>
                    </a:moveTo>
                    <a:cubicBezTo>
                      <a:pt x="271" y="1264"/>
                      <a:pt x="271" y="1264"/>
                      <a:pt x="271" y="1264"/>
                    </a:cubicBezTo>
                    <a:cubicBezTo>
                      <a:pt x="271" y="1271"/>
                      <a:pt x="271" y="1271"/>
                      <a:pt x="271" y="1271"/>
                    </a:cubicBezTo>
                    <a:cubicBezTo>
                      <a:pt x="278" y="1271"/>
                      <a:pt x="278" y="1271"/>
                      <a:pt x="278" y="1271"/>
                    </a:cubicBezTo>
                    <a:cubicBezTo>
                      <a:pt x="278" y="1264"/>
                      <a:pt x="278" y="1264"/>
                      <a:pt x="278" y="1264"/>
                    </a:cubicBezTo>
                    <a:moveTo>
                      <a:pt x="293" y="1264"/>
                    </a:moveTo>
                    <a:cubicBezTo>
                      <a:pt x="286" y="1264"/>
                      <a:pt x="286" y="1264"/>
                      <a:pt x="286" y="1264"/>
                    </a:cubicBezTo>
                    <a:cubicBezTo>
                      <a:pt x="286" y="1271"/>
                      <a:pt x="286" y="1271"/>
                      <a:pt x="286" y="1271"/>
                    </a:cubicBezTo>
                    <a:cubicBezTo>
                      <a:pt x="293" y="1271"/>
                      <a:pt x="293" y="1271"/>
                      <a:pt x="293" y="1271"/>
                    </a:cubicBezTo>
                    <a:cubicBezTo>
                      <a:pt x="293" y="1264"/>
                      <a:pt x="293" y="1264"/>
                      <a:pt x="293" y="1264"/>
                    </a:cubicBezTo>
                    <a:moveTo>
                      <a:pt x="308" y="1264"/>
                    </a:moveTo>
                    <a:cubicBezTo>
                      <a:pt x="301" y="1264"/>
                      <a:pt x="301" y="1264"/>
                      <a:pt x="301" y="1264"/>
                    </a:cubicBezTo>
                    <a:cubicBezTo>
                      <a:pt x="301" y="1271"/>
                      <a:pt x="301" y="1271"/>
                      <a:pt x="301" y="1271"/>
                    </a:cubicBezTo>
                    <a:cubicBezTo>
                      <a:pt x="308" y="1271"/>
                      <a:pt x="308" y="1271"/>
                      <a:pt x="308" y="1271"/>
                    </a:cubicBezTo>
                    <a:cubicBezTo>
                      <a:pt x="308" y="1264"/>
                      <a:pt x="308" y="1264"/>
                      <a:pt x="308" y="1264"/>
                    </a:cubicBezTo>
                    <a:moveTo>
                      <a:pt x="322" y="1264"/>
                    </a:moveTo>
                    <a:cubicBezTo>
                      <a:pt x="315" y="1264"/>
                      <a:pt x="315" y="1264"/>
                      <a:pt x="315" y="1264"/>
                    </a:cubicBezTo>
                    <a:cubicBezTo>
                      <a:pt x="315" y="1271"/>
                      <a:pt x="315" y="1271"/>
                      <a:pt x="315" y="1271"/>
                    </a:cubicBezTo>
                    <a:cubicBezTo>
                      <a:pt x="322" y="1271"/>
                      <a:pt x="322" y="1271"/>
                      <a:pt x="322" y="1271"/>
                    </a:cubicBezTo>
                    <a:cubicBezTo>
                      <a:pt x="322" y="1264"/>
                      <a:pt x="322" y="1264"/>
                      <a:pt x="322" y="1264"/>
                    </a:cubicBezTo>
                    <a:moveTo>
                      <a:pt x="337" y="1264"/>
                    </a:moveTo>
                    <a:cubicBezTo>
                      <a:pt x="330" y="1264"/>
                      <a:pt x="330" y="1264"/>
                      <a:pt x="330" y="1264"/>
                    </a:cubicBezTo>
                    <a:cubicBezTo>
                      <a:pt x="330" y="1271"/>
                      <a:pt x="330" y="1271"/>
                      <a:pt x="330" y="1271"/>
                    </a:cubicBezTo>
                    <a:cubicBezTo>
                      <a:pt x="337" y="1271"/>
                      <a:pt x="337" y="1271"/>
                      <a:pt x="337" y="1271"/>
                    </a:cubicBezTo>
                    <a:cubicBezTo>
                      <a:pt x="337" y="1264"/>
                      <a:pt x="337" y="1264"/>
                      <a:pt x="337" y="1264"/>
                    </a:cubicBezTo>
                    <a:moveTo>
                      <a:pt x="352" y="1264"/>
                    </a:moveTo>
                    <a:cubicBezTo>
                      <a:pt x="345" y="1264"/>
                      <a:pt x="345" y="1264"/>
                      <a:pt x="345" y="1264"/>
                    </a:cubicBezTo>
                    <a:cubicBezTo>
                      <a:pt x="345" y="1271"/>
                      <a:pt x="345" y="1271"/>
                      <a:pt x="345" y="1271"/>
                    </a:cubicBezTo>
                    <a:cubicBezTo>
                      <a:pt x="352" y="1271"/>
                      <a:pt x="352" y="1271"/>
                      <a:pt x="352" y="1271"/>
                    </a:cubicBezTo>
                    <a:cubicBezTo>
                      <a:pt x="352" y="1264"/>
                      <a:pt x="352" y="1264"/>
                      <a:pt x="352" y="1264"/>
                    </a:cubicBezTo>
                    <a:moveTo>
                      <a:pt x="367" y="1264"/>
                    </a:moveTo>
                    <a:cubicBezTo>
                      <a:pt x="360" y="1264"/>
                      <a:pt x="360" y="1264"/>
                      <a:pt x="360" y="1264"/>
                    </a:cubicBezTo>
                    <a:cubicBezTo>
                      <a:pt x="360" y="1271"/>
                      <a:pt x="360" y="1271"/>
                      <a:pt x="360" y="1271"/>
                    </a:cubicBezTo>
                    <a:cubicBezTo>
                      <a:pt x="367" y="1271"/>
                      <a:pt x="367" y="1271"/>
                      <a:pt x="367" y="1271"/>
                    </a:cubicBezTo>
                    <a:cubicBezTo>
                      <a:pt x="367" y="1264"/>
                      <a:pt x="367" y="1264"/>
                      <a:pt x="367" y="1264"/>
                    </a:cubicBezTo>
                    <a:moveTo>
                      <a:pt x="381" y="1264"/>
                    </a:moveTo>
                    <a:cubicBezTo>
                      <a:pt x="374" y="1264"/>
                      <a:pt x="374" y="1264"/>
                      <a:pt x="374" y="1264"/>
                    </a:cubicBezTo>
                    <a:cubicBezTo>
                      <a:pt x="374" y="1271"/>
                      <a:pt x="374" y="1271"/>
                      <a:pt x="374" y="1271"/>
                    </a:cubicBezTo>
                    <a:cubicBezTo>
                      <a:pt x="381" y="1271"/>
                      <a:pt x="381" y="1271"/>
                      <a:pt x="381" y="1271"/>
                    </a:cubicBezTo>
                    <a:cubicBezTo>
                      <a:pt x="381" y="1264"/>
                      <a:pt x="381" y="1264"/>
                      <a:pt x="381" y="1264"/>
                    </a:cubicBezTo>
                    <a:moveTo>
                      <a:pt x="396" y="1264"/>
                    </a:moveTo>
                    <a:cubicBezTo>
                      <a:pt x="389" y="1264"/>
                      <a:pt x="389" y="1264"/>
                      <a:pt x="389" y="1264"/>
                    </a:cubicBezTo>
                    <a:cubicBezTo>
                      <a:pt x="389" y="1271"/>
                      <a:pt x="389" y="1271"/>
                      <a:pt x="389" y="1271"/>
                    </a:cubicBezTo>
                    <a:cubicBezTo>
                      <a:pt x="396" y="1271"/>
                      <a:pt x="396" y="1271"/>
                      <a:pt x="396" y="1271"/>
                    </a:cubicBezTo>
                    <a:cubicBezTo>
                      <a:pt x="396" y="1264"/>
                      <a:pt x="396" y="1264"/>
                      <a:pt x="396" y="1264"/>
                    </a:cubicBezTo>
                    <a:moveTo>
                      <a:pt x="411" y="1264"/>
                    </a:moveTo>
                    <a:cubicBezTo>
                      <a:pt x="404" y="1264"/>
                      <a:pt x="404" y="1264"/>
                      <a:pt x="404" y="1264"/>
                    </a:cubicBezTo>
                    <a:cubicBezTo>
                      <a:pt x="404" y="1271"/>
                      <a:pt x="404" y="1271"/>
                      <a:pt x="404" y="1271"/>
                    </a:cubicBezTo>
                    <a:cubicBezTo>
                      <a:pt x="411" y="1271"/>
                      <a:pt x="411" y="1271"/>
                      <a:pt x="411" y="1271"/>
                    </a:cubicBezTo>
                    <a:cubicBezTo>
                      <a:pt x="411" y="1264"/>
                      <a:pt x="411" y="1264"/>
                      <a:pt x="411" y="1264"/>
                    </a:cubicBezTo>
                    <a:moveTo>
                      <a:pt x="426" y="1264"/>
                    </a:moveTo>
                    <a:cubicBezTo>
                      <a:pt x="419" y="1264"/>
                      <a:pt x="419" y="1264"/>
                      <a:pt x="419" y="1264"/>
                    </a:cubicBezTo>
                    <a:cubicBezTo>
                      <a:pt x="419" y="1271"/>
                      <a:pt x="419" y="1271"/>
                      <a:pt x="419" y="1271"/>
                    </a:cubicBezTo>
                    <a:cubicBezTo>
                      <a:pt x="426" y="1271"/>
                      <a:pt x="426" y="1271"/>
                      <a:pt x="426" y="1271"/>
                    </a:cubicBezTo>
                    <a:cubicBezTo>
                      <a:pt x="426" y="1264"/>
                      <a:pt x="426" y="1264"/>
                      <a:pt x="426" y="1264"/>
                    </a:cubicBezTo>
                    <a:moveTo>
                      <a:pt x="440" y="1264"/>
                    </a:moveTo>
                    <a:cubicBezTo>
                      <a:pt x="433" y="1264"/>
                      <a:pt x="433" y="1264"/>
                      <a:pt x="433" y="1264"/>
                    </a:cubicBezTo>
                    <a:cubicBezTo>
                      <a:pt x="433" y="1271"/>
                      <a:pt x="433" y="1271"/>
                      <a:pt x="433" y="1271"/>
                    </a:cubicBezTo>
                    <a:cubicBezTo>
                      <a:pt x="440" y="1271"/>
                      <a:pt x="440" y="1271"/>
                      <a:pt x="440" y="1271"/>
                    </a:cubicBezTo>
                    <a:cubicBezTo>
                      <a:pt x="440" y="1264"/>
                      <a:pt x="440" y="1264"/>
                      <a:pt x="440" y="1264"/>
                    </a:cubicBezTo>
                    <a:moveTo>
                      <a:pt x="455" y="1264"/>
                    </a:moveTo>
                    <a:cubicBezTo>
                      <a:pt x="448" y="1264"/>
                      <a:pt x="448" y="1264"/>
                      <a:pt x="448" y="1264"/>
                    </a:cubicBezTo>
                    <a:cubicBezTo>
                      <a:pt x="448" y="1271"/>
                      <a:pt x="448" y="1271"/>
                      <a:pt x="448" y="1271"/>
                    </a:cubicBezTo>
                    <a:cubicBezTo>
                      <a:pt x="455" y="1271"/>
                      <a:pt x="455" y="1271"/>
                      <a:pt x="455" y="1271"/>
                    </a:cubicBezTo>
                    <a:cubicBezTo>
                      <a:pt x="455" y="1264"/>
                      <a:pt x="455" y="1264"/>
                      <a:pt x="455" y="1264"/>
                    </a:cubicBezTo>
                    <a:moveTo>
                      <a:pt x="470" y="1264"/>
                    </a:moveTo>
                    <a:cubicBezTo>
                      <a:pt x="463" y="1264"/>
                      <a:pt x="463" y="1264"/>
                      <a:pt x="463" y="1264"/>
                    </a:cubicBezTo>
                    <a:cubicBezTo>
                      <a:pt x="463" y="1271"/>
                      <a:pt x="463" y="1271"/>
                      <a:pt x="463" y="1271"/>
                    </a:cubicBezTo>
                    <a:cubicBezTo>
                      <a:pt x="470" y="1271"/>
                      <a:pt x="470" y="1271"/>
                      <a:pt x="470" y="1271"/>
                    </a:cubicBezTo>
                    <a:cubicBezTo>
                      <a:pt x="470" y="1264"/>
                      <a:pt x="470" y="1264"/>
                      <a:pt x="470" y="1264"/>
                    </a:cubicBezTo>
                    <a:moveTo>
                      <a:pt x="485" y="1264"/>
                    </a:moveTo>
                    <a:cubicBezTo>
                      <a:pt x="478" y="1264"/>
                      <a:pt x="478" y="1264"/>
                      <a:pt x="478" y="1264"/>
                    </a:cubicBezTo>
                    <a:cubicBezTo>
                      <a:pt x="478" y="1271"/>
                      <a:pt x="478" y="1271"/>
                      <a:pt x="478" y="1271"/>
                    </a:cubicBezTo>
                    <a:cubicBezTo>
                      <a:pt x="485" y="1271"/>
                      <a:pt x="485" y="1271"/>
                      <a:pt x="485" y="1271"/>
                    </a:cubicBezTo>
                    <a:cubicBezTo>
                      <a:pt x="485" y="1264"/>
                      <a:pt x="485" y="1264"/>
                      <a:pt x="485" y="1264"/>
                    </a:cubicBezTo>
                    <a:moveTo>
                      <a:pt x="499" y="1264"/>
                    </a:moveTo>
                    <a:cubicBezTo>
                      <a:pt x="492" y="1264"/>
                      <a:pt x="492" y="1264"/>
                      <a:pt x="492" y="1264"/>
                    </a:cubicBezTo>
                    <a:cubicBezTo>
                      <a:pt x="492" y="1271"/>
                      <a:pt x="492" y="1271"/>
                      <a:pt x="492" y="1271"/>
                    </a:cubicBezTo>
                    <a:cubicBezTo>
                      <a:pt x="499" y="1271"/>
                      <a:pt x="499" y="1271"/>
                      <a:pt x="499" y="1271"/>
                    </a:cubicBezTo>
                    <a:cubicBezTo>
                      <a:pt x="499" y="1264"/>
                      <a:pt x="499" y="1264"/>
                      <a:pt x="499" y="1264"/>
                    </a:cubicBezTo>
                    <a:moveTo>
                      <a:pt x="514" y="1264"/>
                    </a:moveTo>
                    <a:cubicBezTo>
                      <a:pt x="507" y="1264"/>
                      <a:pt x="507" y="1264"/>
                      <a:pt x="507" y="1264"/>
                    </a:cubicBezTo>
                    <a:cubicBezTo>
                      <a:pt x="507" y="1271"/>
                      <a:pt x="507" y="1271"/>
                      <a:pt x="507" y="1271"/>
                    </a:cubicBezTo>
                    <a:cubicBezTo>
                      <a:pt x="514" y="1271"/>
                      <a:pt x="514" y="1271"/>
                      <a:pt x="514" y="1271"/>
                    </a:cubicBezTo>
                    <a:cubicBezTo>
                      <a:pt x="514" y="1264"/>
                      <a:pt x="514" y="1264"/>
                      <a:pt x="514" y="1264"/>
                    </a:cubicBezTo>
                    <a:moveTo>
                      <a:pt x="529" y="1264"/>
                    </a:moveTo>
                    <a:cubicBezTo>
                      <a:pt x="522" y="1264"/>
                      <a:pt x="522" y="1264"/>
                      <a:pt x="522" y="1264"/>
                    </a:cubicBezTo>
                    <a:cubicBezTo>
                      <a:pt x="522" y="1271"/>
                      <a:pt x="522" y="1271"/>
                      <a:pt x="522" y="1271"/>
                    </a:cubicBezTo>
                    <a:cubicBezTo>
                      <a:pt x="529" y="1271"/>
                      <a:pt x="529" y="1271"/>
                      <a:pt x="529" y="1271"/>
                    </a:cubicBezTo>
                    <a:cubicBezTo>
                      <a:pt x="529" y="1264"/>
                      <a:pt x="529" y="1264"/>
                      <a:pt x="529" y="1264"/>
                    </a:cubicBezTo>
                    <a:moveTo>
                      <a:pt x="544" y="1264"/>
                    </a:moveTo>
                    <a:cubicBezTo>
                      <a:pt x="537" y="1264"/>
                      <a:pt x="537" y="1264"/>
                      <a:pt x="537" y="1264"/>
                    </a:cubicBezTo>
                    <a:cubicBezTo>
                      <a:pt x="537" y="1271"/>
                      <a:pt x="537" y="1271"/>
                      <a:pt x="537" y="1271"/>
                    </a:cubicBezTo>
                    <a:cubicBezTo>
                      <a:pt x="544" y="1271"/>
                      <a:pt x="544" y="1271"/>
                      <a:pt x="544" y="1271"/>
                    </a:cubicBezTo>
                    <a:cubicBezTo>
                      <a:pt x="544" y="1264"/>
                      <a:pt x="544" y="1264"/>
                      <a:pt x="544" y="1264"/>
                    </a:cubicBezTo>
                    <a:moveTo>
                      <a:pt x="190" y="1249"/>
                    </a:moveTo>
                    <a:cubicBezTo>
                      <a:pt x="183" y="1249"/>
                      <a:pt x="183" y="1249"/>
                      <a:pt x="183" y="1249"/>
                    </a:cubicBezTo>
                    <a:cubicBezTo>
                      <a:pt x="183" y="1256"/>
                      <a:pt x="183" y="1256"/>
                      <a:pt x="183" y="1256"/>
                    </a:cubicBezTo>
                    <a:cubicBezTo>
                      <a:pt x="190" y="1256"/>
                      <a:pt x="190" y="1256"/>
                      <a:pt x="190" y="1256"/>
                    </a:cubicBezTo>
                    <a:cubicBezTo>
                      <a:pt x="190" y="1249"/>
                      <a:pt x="190" y="1249"/>
                      <a:pt x="190" y="1249"/>
                    </a:cubicBezTo>
                    <a:moveTo>
                      <a:pt x="204" y="1249"/>
                    </a:moveTo>
                    <a:cubicBezTo>
                      <a:pt x="197" y="1249"/>
                      <a:pt x="197" y="1249"/>
                      <a:pt x="197" y="1249"/>
                    </a:cubicBezTo>
                    <a:cubicBezTo>
                      <a:pt x="197" y="1256"/>
                      <a:pt x="197" y="1256"/>
                      <a:pt x="197" y="1256"/>
                    </a:cubicBezTo>
                    <a:cubicBezTo>
                      <a:pt x="204" y="1256"/>
                      <a:pt x="204" y="1256"/>
                      <a:pt x="204" y="1256"/>
                    </a:cubicBezTo>
                    <a:cubicBezTo>
                      <a:pt x="204" y="1249"/>
                      <a:pt x="204" y="1249"/>
                      <a:pt x="204" y="1249"/>
                    </a:cubicBezTo>
                    <a:moveTo>
                      <a:pt x="219" y="1249"/>
                    </a:moveTo>
                    <a:cubicBezTo>
                      <a:pt x="212" y="1249"/>
                      <a:pt x="212" y="1249"/>
                      <a:pt x="212" y="1249"/>
                    </a:cubicBezTo>
                    <a:cubicBezTo>
                      <a:pt x="212" y="1256"/>
                      <a:pt x="212" y="1256"/>
                      <a:pt x="212" y="1256"/>
                    </a:cubicBezTo>
                    <a:cubicBezTo>
                      <a:pt x="219" y="1256"/>
                      <a:pt x="219" y="1256"/>
                      <a:pt x="219" y="1256"/>
                    </a:cubicBezTo>
                    <a:cubicBezTo>
                      <a:pt x="219" y="1249"/>
                      <a:pt x="219" y="1249"/>
                      <a:pt x="219" y="1249"/>
                    </a:cubicBezTo>
                    <a:moveTo>
                      <a:pt x="234" y="1249"/>
                    </a:moveTo>
                    <a:cubicBezTo>
                      <a:pt x="227" y="1249"/>
                      <a:pt x="227" y="1249"/>
                      <a:pt x="227" y="1249"/>
                    </a:cubicBezTo>
                    <a:cubicBezTo>
                      <a:pt x="227" y="1256"/>
                      <a:pt x="227" y="1256"/>
                      <a:pt x="227" y="1256"/>
                    </a:cubicBezTo>
                    <a:cubicBezTo>
                      <a:pt x="234" y="1256"/>
                      <a:pt x="234" y="1256"/>
                      <a:pt x="234" y="1256"/>
                    </a:cubicBezTo>
                    <a:cubicBezTo>
                      <a:pt x="234" y="1249"/>
                      <a:pt x="234" y="1249"/>
                      <a:pt x="234" y="1249"/>
                    </a:cubicBezTo>
                    <a:moveTo>
                      <a:pt x="249" y="1249"/>
                    </a:moveTo>
                    <a:cubicBezTo>
                      <a:pt x="242" y="1249"/>
                      <a:pt x="242" y="1249"/>
                      <a:pt x="242" y="1249"/>
                    </a:cubicBezTo>
                    <a:cubicBezTo>
                      <a:pt x="242" y="1256"/>
                      <a:pt x="242" y="1256"/>
                      <a:pt x="242" y="1256"/>
                    </a:cubicBezTo>
                    <a:cubicBezTo>
                      <a:pt x="249" y="1256"/>
                      <a:pt x="249" y="1256"/>
                      <a:pt x="249" y="1256"/>
                    </a:cubicBezTo>
                    <a:cubicBezTo>
                      <a:pt x="249" y="1249"/>
                      <a:pt x="249" y="1249"/>
                      <a:pt x="249" y="1249"/>
                    </a:cubicBezTo>
                    <a:moveTo>
                      <a:pt x="263" y="1249"/>
                    </a:moveTo>
                    <a:cubicBezTo>
                      <a:pt x="256" y="1249"/>
                      <a:pt x="256" y="1249"/>
                      <a:pt x="256" y="1249"/>
                    </a:cubicBezTo>
                    <a:cubicBezTo>
                      <a:pt x="256" y="1256"/>
                      <a:pt x="256" y="1256"/>
                      <a:pt x="256" y="1256"/>
                    </a:cubicBezTo>
                    <a:cubicBezTo>
                      <a:pt x="263" y="1256"/>
                      <a:pt x="263" y="1256"/>
                      <a:pt x="263" y="1256"/>
                    </a:cubicBezTo>
                    <a:cubicBezTo>
                      <a:pt x="263" y="1249"/>
                      <a:pt x="263" y="1249"/>
                      <a:pt x="263" y="1249"/>
                    </a:cubicBezTo>
                    <a:moveTo>
                      <a:pt x="278" y="1249"/>
                    </a:moveTo>
                    <a:cubicBezTo>
                      <a:pt x="271" y="1249"/>
                      <a:pt x="271" y="1249"/>
                      <a:pt x="271" y="1249"/>
                    </a:cubicBezTo>
                    <a:cubicBezTo>
                      <a:pt x="271" y="1256"/>
                      <a:pt x="271" y="1256"/>
                      <a:pt x="271" y="1256"/>
                    </a:cubicBezTo>
                    <a:cubicBezTo>
                      <a:pt x="278" y="1256"/>
                      <a:pt x="278" y="1256"/>
                      <a:pt x="278" y="1256"/>
                    </a:cubicBezTo>
                    <a:cubicBezTo>
                      <a:pt x="278" y="1249"/>
                      <a:pt x="278" y="1249"/>
                      <a:pt x="278" y="1249"/>
                    </a:cubicBezTo>
                    <a:moveTo>
                      <a:pt x="293" y="1249"/>
                    </a:moveTo>
                    <a:cubicBezTo>
                      <a:pt x="286" y="1249"/>
                      <a:pt x="286" y="1249"/>
                      <a:pt x="286" y="1249"/>
                    </a:cubicBezTo>
                    <a:cubicBezTo>
                      <a:pt x="286" y="1256"/>
                      <a:pt x="286" y="1256"/>
                      <a:pt x="286" y="1256"/>
                    </a:cubicBezTo>
                    <a:cubicBezTo>
                      <a:pt x="293" y="1256"/>
                      <a:pt x="293" y="1256"/>
                      <a:pt x="293" y="1256"/>
                    </a:cubicBezTo>
                    <a:cubicBezTo>
                      <a:pt x="293" y="1249"/>
                      <a:pt x="293" y="1249"/>
                      <a:pt x="293" y="1249"/>
                    </a:cubicBezTo>
                    <a:moveTo>
                      <a:pt x="308" y="1249"/>
                    </a:moveTo>
                    <a:cubicBezTo>
                      <a:pt x="301" y="1249"/>
                      <a:pt x="301" y="1249"/>
                      <a:pt x="301" y="1249"/>
                    </a:cubicBezTo>
                    <a:cubicBezTo>
                      <a:pt x="301" y="1256"/>
                      <a:pt x="301" y="1256"/>
                      <a:pt x="301" y="1256"/>
                    </a:cubicBezTo>
                    <a:cubicBezTo>
                      <a:pt x="308" y="1256"/>
                      <a:pt x="308" y="1256"/>
                      <a:pt x="308" y="1256"/>
                    </a:cubicBezTo>
                    <a:cubicBezTo>
                      <a:pt x="308" y="1249"/>
                      <a:pt x="308" y="1249"/>
                      <a:pt x="308" y="1249"/>
                    </a:cubicBezTo>
                    <a:moveTo>
                      <a:pt x="322" y="1249"/>
                    </a:moveTo>
                    <a:cubicBezTo>
                      <a:pt x="315" y="1249"/>
                      <a:pt x="315" y="1249"/>
                      <a:pt x="315" y="1249"/>
                    </a:cubicBezTo>
                    <a:cubicBezTo>
                      <a:pt x="315" y="1256"/>
                      <a:pt x="315" y="1256"/>
                      <a:pt x="315" y="1256"/>
                    </a:cubicBezTo>
                    <a:cubicBezTo>
                      <a:pt x="322" y="1256"/>
                      <a:pt x="322" y="1256"/>
                      <a:pt x="322" y="1256"/>
                    </a:cubicBezTo>
                    <a:cubicBezTo>
                      <a:pt x="322" y="1249"/>
                      <a:pt x="322" y="1249"/>
                      <a:pt x="322" y="1249"/>
                    </a:cubicBezTo>
                    <a:moveTo>
                      <a:pt x="337" y="1249"/>
                    </a:moveTo>
                    <a:cubicBezTo>
                      <a:pt x="330" y="1249"/>
                      <a:pt x="330" y="1249"/>
                      <a:pt x="330" y="1249"/>
                    </a:cubicBezTo>
                    <a:cubicBezTo>
                      <a:pt x="330" y="1256"/>
                      <a:pt x="330" y="1256"/>
                      <a:pt x="330" y="1256"/>
                    </a:cubicBezTo>
                    <a:cubicBezTo>
                      <a:pt x="337" y="1256"/>
                      <a:pt x="337" y="1256"/>
                      <a:pt x="337" y="1256"/>
                    </a:cubicBezTo>
                    <a:cubicBezTo>
                      <a:pt x="337" y="1249"/>
                      <a:pt x="337" y="1249"/>
                      <a:pt x="337" y="1249"/>
                    </a:cubicBezTo>
                    <a:moveTo>
                      <a:pt x="352" y="1249"/>
                    </a:moveTo>
                    <a:cubicBezTo>
                      <a:pt x="345" y="1249"/>
                      <a:pt x="345" y="1249"/>
                      <a:pt x="345" y="1249"/>
                    </a:cubicBezTo>
                    <a:cubicBezTo>
                      <a:pt x="345" y="1256"/>
                      <a:pt x="345" y="1256"/>
                      <a:pt x="345" y="1256"/>
                    </a:cubicBezTo>
                    <a:cubicBezTo>
                      <a:pt x="352" y="1256"/>
                      <a:pt x="352" y="1256"/>
                      <a:pt x="352" y="1256"/>
                    </a:cubicBezTo>
                    <a:cubicBezTo>
                      <a:pt x="352" y="1249"/>
                      <a:pt x="352" y="1249"/>
                      <a:pt x="352" y="1249"/>
                    </a:cubicBezTo>
                    <a:moveTo>
                      <a:pt x="367" y="1249"/>
                    </a:moveTo>
                    <a:cubicBezTo>
                      <a:pt x="360" y="1249"/>
                      <a:pt x="360" y="1249"/>
                      <a:pt x="360" y="1249"/>
                    </a:cubicBezTo>
                    <a:cubicBezTo>
                      <a:pt x="360" y="1256"/>
                      <a:pt x="360" y="1256"/>
                      <a:pt x="360" y="1256"/>
                    </a:cubicBezTo>
                    <a:cubicBezTo>
                      <a:pt x="367" y="1256"/>
                      <a:pt x="367" y="1256"/>
                      <a:pt x="367" y="1256"/>
                    </a:cubicBezTo>
                    <a:cubicBezTo>
                      <a:pt x="367" y="1249"/>
                      <a:pt x="367" y="1249"/>
                      <a:pt x="367" y="1249"/>
                    </a:cubicBezTo>
                    <a:moveTo>
                      <a:pt x="381" y="1249"/>
                    </a:moveTo>
                    <a:cubicBezTo>
                      <a:pt x="374" y="1249"/>
                      <a:pt x="374" y="1249"/>
                      <a:pt x="374" y="1249"/>
                    </a:cubicBezTo>
                    <a:cubicBezTo>
                      <a:pt x="374" y="1256"/>
                      <a:pt x="374" y="1256"/>
                      <a:pt x="374" y="1256"/>
                    </a:cubicBezTo>
                    <a:cubicBezTo>
                      <a:pt x="381" y="1256"/>
                      <a:pt x="381" y="1256"/>
                      <a:pt x="381" y="1256"/>
                    </a:cubicBezTo>
                    <a:cubicBezTo>
                      <a:pt x="381" y="1249"/>
                      <a:pt x="381" y="1249"/>
                      <a:pt x="381" y="1249"/>
                    </a:cubicBezTo>
                    <a:moveTo>
                      <a:pt x="396" y="1249"/>
                    </a:moveTo>
                    <a:cubicBezTo>
                      <a:pt x="389" y="1249"/>
                      <a:pt x="389" y="1249"/>
                      <a:pt x="389" y="1249"/>
                    </a:cubicBezTo>
                    <a:cubicBezTo>
                      <a:pt x="389" y="1256"/>
                      <a:pt x="389" y="1256"/>
                      <a:pt x="389" y="1256"/>
                    </a:cubicBezTo>
                    <a:cubicBezTo>
                      <a:pt x="396" y="1256"/>
                      <a:pt x="396" y="1256"/>
                      <a:pt x="396" y="1256"/>
                    </a:cubicBezTo>
                    <a:cubicBezTo>
                      <a:pt x="396" y="1249"/>
                      <a:pt x="396" y="1249"/>
                      <a:pt x="396" y="1249"/>
                    </a:cubicBezTo>
                    <a:moveTo>
                      <a:pt x="411" y="1249"/>
                    </a:moveTo>
                    <a:cubicBezTo>
                      <a:pt x="404" y="1249"/>
                      <a:pt x="404" y="1249"/>
                      <a:pt x="404" y="1249"/>
                    </a:cubicBezTo>
                    <a:cubicBezTo>
                      <a:pt x="404" y="1256"/>
                      <a:pt x="404" y="1256"/>
                      <a:pt x="404" y="1256"/>
                    </a:cubicBezTo>
                    <a:cubicBezTo>
                      <a:pt x="411" y="1256"/>
                      <a:pt x="411" y="1256"/>
                      <a:pt x="411" y="1256"/>
                    </a:cubicBezTo>
                    <a:cubicBezTo>
                      <a:pt x="411" y="1249"/>
                      <a:pt x="411" y="1249"/>
                      <a:pt x="411" y="1249"/>
                    </a:cubicBezTo>
                    <a:moveTo>
                      <a:pt x="426" y="1249"/>
                    </a:moveTo>
                    <a:cubicBezTo>
                      <a:pt x="419" y="1249"/>
                      <a:pt x="419" y="1249"/>
                      <a:pt x="419" y="1249"/>
                    </a:cubicBezTo>
                    <a:cubicBezTo>
                      <a:pt x="419" y="1256"/>
                      <a:pt x="419" y="1256"/>
                      <a:pt x="419" y="1256"/>
                    </a:cubicBezTo>
                    <a:cubicBezTo>
                      <a:pt x="426" y="1256"/>
                      <a:pt x="426" y="1256"/>
                      <a:pt x="426" y="1256"/>
                    </a:cubicBezTo>
                    <a:cubicBezTo>
                      <a:pt x="426" y="1249"/>
                      <a:pt x="426" y="1249"/>
                      <a:pt x="426" y="1249"/>
                    </a:cubicBezTo>
                    <a:moveTo>
                      <a:pt x="440" y="1249"/>
                    </a:moveTo>
                    <a:cubicBezTo>
                      <a:pt x="433" y="1249"/>
                      <a:pt x="433" y="1249"/>
                      <a:pt x="433" y="1249"/>
                    </a:cubicBezTo>
                    <a:cubicBezTo>
                      <a:pt x="433" y="1256"/>
                      <a:pt x="433" y="1256"/>
                      <a:pt x="433" y="1256"/>
                    </a:cubicBezTo>
                    <a:cubicBezTo>
                      <a:pt x="440" y="1256"/>
                      <a:pt x="440" y="1256"/>
                      <a:pt x="440" y="1256"/>
                    </a:cubicBezTo>
                    <a:cubicBezTo>
                      <a:pt x="440" y="1249"/>
                      <a:pt x="440" y="1249"/>
                      <a:pt x="440" y="1249"/>
                    </a:cubicBezTo>
                    <a:moveTo>
                      <a:pt x="455" y="1249"/>
                    </a:moveTo>
                    <a:cubicBezTo>
                      <a:pt x="448" y="1249"/>
                      <a:pt x="448" y="1249"/>
                      <a:pt x="448" y="1249"/>
                    </a:cubicBezTo>
                    <a:cubicBezTo>
                      <a:pt x="448" y="1256"/>
                      <a:pt x="448" y="1256"/>
                      <a:pt x="448" y="1256"/>
                    </a:cubicBezTo>
                    <a:cubicBezTo>
                      <a:pt x="455" y="1256"/>
                      <a:pt x="455" y="1256"/>
                      <a:pt x="455" y="1256"/>
                    </a:cubicBezTo>
                    <a:cubicBezTo>
                      <a:pt x="455" y="1249"/>
                      <a:pt x="455" y="1249"/>
                      <a:pt x="455" y="1249"/>
                    </a:cubicBezTo>
                    <a:moveTo>
                      <a:pt x="470" y="1249"/>
                    </a:moveTo>
                    <a:cubicBezTo>
                      <a:pt x="463" y="1249"/>
                      <a:pt x="463" y="1249"/>
                      <a:pt x="463" y="1249"/>
                    </a:cubicBezTo>
                    <a:cubicBezTo>
                      <a:pt x="463" y="1256"/>
                      <a:pt x="463" y="1256"/>
                      <a:pt x="463" y="1256"/>
                    </a:cubicBezTo>
                    <a:cubicBezTo>
                      <a:pt x="470" y="1256"/>
                      <a:pt x="470" y="1256"/>
                      <a:pt x="470" y="1256"/>
                    </a:cubicBezTo>
                    <a:cubicBezTo>
                      <a:pt x="470" y="1249"/>
                      <a:pt x="470" y="1249"/>
                      <a:pt x="470" y="1249"/>
                    </a:cubicBezTo>
                    <a:moveTo>
                      <a:pt x="485" y="1249"/>
                    </a:moveTo>
                    <a:cubicBezTo>
                      <a:pt x="478" y="1249"/>
                      <a:pt x="478" y="1249"/>
                      <a:pt x="478" y="1249"/>
                    </a:cubicBezTo>
                    <a:cubicBezTo>
                      <a:pt x="478" y="1256"/>
                      <a:pt x="478" y="1256"/>
                      <a:pt x="478" y="1256"/>
                    </a:cubicBezTo>
                    <a:cubicBezTo>
                      <a:pt x="485" y="1256"/>
                      <a:pt x="485" y="1256"/>
                      <a:pt x="485" y="1256"/>
                    </a:cubicBezTo>
                    <a:cubicBezTo>
                      <a:pt x="485" y="1249"/>
                      <a:pt x="485" y="1249"/>
                      <a:pt x="485" y="1249"/>
                    </a:cubicBezTo>
                    <a:moveTo>
                      <a:pt x="499" y="1249"/>
                    </a:moveTo>
                    <a:cubicBezTo>
                      <a:pt x="492" y="1249"/>
                      <a:pt x="492" y="1249"/>
                      <a:pt x="492" y="1249"/>
                    </a:cubicBezTo>
                    <a:cubicBezTo>
                      <a:pt x="492" y="1256"/>
                      <a:pt x="492" y="1256"/>
                      <a:pt x="492" y="1256"/>
                    </a:cubicBezTo>
                    <a:cubicBezTo>
                      <a:pt x="499" y="1256"/>
                      <a:pt x="499" y="1256"/>
                      <a:pt x="499" y="1256"/>
                    </a:cubicBezTo>
                    <a:cubicBezTo>
                      <a:pt x="499" y="1249"/>
                      <a:pt x="499" y="1249"/>
                      <a:pt x="499" y="1249"/>
                    </a:cubicBezTo>
                    <a:moveTo>
                      <a:pt x="514" y="1249"/>
                    </a:moveTo>
                    <a:cubicBezTo>
                      <a:pt x="507" y="1249"/>
                      <a:pt x="507" y="1249"/>
                      <a:pt x="507" y="1249"/>
                    </a:cubicBezTo>
                    <a:cubicBezTo>
                      <a:pt x="507" y="1256"/>
                      <a:pt x="507" y="1256"/>
                      <a:pt x="507" y="1256"/>
                    </a:cubicBezTo>
                    <a:cubicBezTo>
                      <a:pt x="514" y="1256"/>
                      <a:pt x="514" y="1256"/>
                      <a:pt x="514" y="1256"/>
                    </a:cubicBezTo>
                    <a:cubicBezTo>
                      <a:pt x="514" y="1249"/>
                      <a:pt x="514" y="1249"/>
                      <a:pt x="514" y="1249"/>
                    </a:cubicBezTo>
                    <a:moveTo>
                      <a:pt x="529" y="1249"/>
                    </a:moveTo>
                    <a:cubicBezTo>
                      <a:pt x="522" y="1249"/>
                      <a:pt x="522" y="1249"/>
                      <a:pt x="522" y="1249"/>
                    </a:cubicBezTo>
                    <a:cubicBezTo>
                      <a:pt x="522" y="1256"/>
                      <a:pt x="522" y="1256"/>
                      <a:pt x="522" y="1256"/>
                    </a:cubicBezTo>
                    <a:cubicBezTo>
                      <a:pt x="529" y="1256"/>
                      <a:pt x="529" y="1256"/>
                      <a:pt x="529" y="1256"/>
                    </a:cubicBezTo>
                    <a:cubicBezTo>
                      <a:pt x="529" y="1249"/>
                      <a:pt x="529" y="1249"/>
                      <a:pt x="529" y="1249"/>
                    </a:cubicBezTo>
                    <a:moveTo>
                      <a:pt x="544" y="1249"/>
                    </a:moveTo>
                    <a:cubicBezTo>
                      <a:pt x="537" y="1249"/>
                      <a:pt x="537" y="1249"/>
                      <a:pt x="537" y="1249"/>
                    </a:cubicBezTo>
                    <a:cubicBezTo>
                      <a:pt x="537" y="1256"/>
                      <a:pt x="537" y="1256"/>
                      <a:pt x="537" y="1256"/>
                    </a:cubicBezTo>
                    <a:cubicBezTo>
                      <a:pt x="544" y="1256"/>
                      <a:pt x="544" y="1256"/>
                      <a:pt x="544" y="1256"/>
                    </a:cubicBezTo>
                    <a:cubicBezTo>
                      <a:pt x="544" y="1249"/>
                      <a:pt x="544" y="1249"/>
                      <a:pt x="544" y="1249"/>
                    </a:cubicBezTo>
                    <a:moveTo>
                      <a:pt x="558" y="1249"/>
                    </a:moveTo>
                    <a:cubicBezTo>
                      <a:pt x="551" y="1249"/>
                      <a:pt x="551" y="1249"/>
                      <a:pt x="551" y="1249"/>
                    </a:cubicBezTo>
                    <a:cubicBezTo>
                      <a:pt x="551" y="1256"/>
                      <a:pt x="551" y="1256"/>
                      <a:pt x="551" y="1256"/>
                    </a:cubicBezTo>
                    <a:cubicBezTo>
                      <a:pt x="558" y="1256"/>
                      <a:pt x="558" y="1256"/>
                      <a:pt x="558" y="1256"/>
                    </a:cubicBezTo>
                    <a:cubicBezTo>
                      <a:pt x="558" y="1249"/>
                      <a:pt x="558" y="1249"/>
                      <a:pt x="558" y="1249"/>
                    </a:cubicBezTo>
                    <a:moveTo>
                      <a:pt x="190" y="1235"/>
                    </a:moveTo>
                    <a:cubicBezTo>
                      <a:pt x="183" y="1235"/>
                      <a:pt x="183" y="1235"/>
                      <a:pt x="183" y="1235"/>
                    </a:cubicBezTo>
                    <a:cubicBezTo>
                      <a:pt x="183" y="1242"/>
                      <a:pt x="183" y="1242"/>
                      <a:pt x="183" y="1242"/>
                    </a:cubicBezTo>
                    <a:cubicBezTo>
                      <a:pt x="190" y="1242"/>
                      <a:pt x="190" y="1242"/>
                      <a:pt x="190" y="1242"/>
                    </a:cubicBezTo>
                    <a:cubicBezTo>
                      <a:pt x="190" y="1235"/>
                      <a:pt x="190" y="1235"/>
                      <a:pt x="190" y="1235"/>
                    </a:cubicBezTo>
                    <a:moveTo>
                      <a:pt x="204" y="1235"/>
                    </a:moveTo>
                    <a:cubicBezTo>
                      <a:pt x="197" y="1235"/>
                      <a:pt x="197" y="1235"/>
                      <a:pt x="197" y="1235"/>
                    </a:cubicBezTo>
                    <a:cubicBezTo>
                      <a:pt x="197" y="1242"/>
                      <a:pt x="197" y="1242"/>
                      <a:pt x="197" y="1242"/>
                    </a:cubicBezTo>
                    <a:cubicBezTo>
                      <a:pt x="204" y="1242"/>
                      <a:pt x="204" y="1242"/>
                      <a:pt x="204" y="1242"/>
                    </a:cubicBezTo>
                    <a:cubicBezTo>
                      <a:pt x="204" y="1235"/>
                      <a:pt x="204" y="1235"/>
                      <a:pt x="204" y="1235"/>
                    </a:cubicBezTo>
                    <a:moveTo>
                      <a:pt x="219" y="1235"/>
                    </a:moveTo>
                    <a:cubicBezTo>
                      <a:pt x="212" y="1235"/>
                      <a:pt x="212" y="1235"/>
                      <a:pt x="212" y="1235"/>
                    </a:cubicBezTo>
                    <a:cubicBezTo>
                      <a:pt x="212" y="1242"/>
                      <a:pt x="212" y="1242"/>
                      <a:pt x="212" y="1242"/>
                    </a:cubicBezTo>
                    <a:cubicBezTo>
                      <a:pt x="219" y="1242"/>
                      <a:pt x="219" y="1242"/>
                      <a:pt x="219" y="1242"/>
                    </a:cubicBezTo>
                    <a:cubicBezTo>
                      <a:pt x="219" y="1235"/>
                      <a:pt x="219" y="1235"/>
                      <a:pt x="219" y="1235"/>
                    </a:cubicBezTo>
                    <a:moveTo>
                      <a:pt x="234" y="1235"/>
                    </a:moveTo>
                    <a:cubicBezTo>
                      <a:pt x="227" y="1235"/>
                      <a:pt x="227" y="1235"/>
                      <a:pt x="227" y="1235"/>
                    </a:cubicBezTo>
                    <a:cubicBezTo>
                      <a:pt x="227" y="1242"/>
                      <a:pt x="227" y="1242"/>
                      <a:pt x="227" y="1242"/>
                    </a:cubicBezTo>
                    <a:cubicBezTo>
                      <a:pt x="234" y="1242"/>
                      <a:pt x="234" y="1242"/>
                      <a:pt x="234" y="1242"/>
                    </a:cubicBezTo>
                    <a:cubicBezTo>
                      <a:pt x="234" y="1235"/>
                      <a:pt x="234" y="1235"/>
                      <a:pt x="234" y="1235"/>
                    </a:cubicBezTo>
                    <a:moveTo>
                      <a:pt x="249" y="1235"/>
                    </a:moveTo>
                    <a:cubicBezTo>
                      <a:pt x="242" y="1235"/>
                      <a:pt x="242" y="1235"/>
                      <a:pt x="242" y="1235"/>
                    </a:cubicBezTo>
                    <a:cubicBezTo>
                      <a:pt x="242" y="1242"/>
                      <a:pt x="242" y="1242"/>
                      <a:pt x="242" y="1242"/>
                    </a:cubicBezTo>
                    <a:cubicBezTo>
                      <a:pt x="249" y="1242"/>
                      <a:pt x="249" y="1242"/>
                      <a:pt x="249" y="1242"/>
                    </a:cubicBezTo>
                    <a:cubicBezTo>
                      <a:pt x="249" y="1235"/>
                      <a:pt x="249" y="1235"/>
                      <a:pt x="249" y="1235"/>
                    </a:cubicBezTo>
                    <a:moveTo>
                      <a:pt x="263" y="1235"/>
                    </a:moveTo>
                    <a:cubicBezTo>
                      <a:pt x="256" y="1235"/>
                      <a:pt x="256" y="1235"/>
                      <a:pt x="256" y="1235"/>
                    </a:cubicBezTo>
                    <a:cubicBezTo>
                      <a:pt x="256" y="1242"/>
                      <a:pt x="256" y="1242"/>
                      <a:pt x="256" y="1242"/>
                    </a:cubicBezTo>
                    <a:cubicBezTo>
                      <a:pt x="263" y="1242"/>
                      <a:pt x="263" y="1242"/>
                      <a:pt x="263" y="1242"/>
                    </a:cubicBezTo>
                    <a:cubicBezTo>
                      <a:pt x="263" y="1235"/>
                      <a:pt x="263" y="1235"/>
                      <a:pt x="263" y="1235"/>
                    </a:cubicBezTo>
                    <a:moveTo>
                      <a:pt x="278" y="1235"/>
                    </a:moveTo>
                    <a:cubicBezTo>
                      <a:pt x="271" y="1235"/>
                      <a:pt x="271" y="1235"/>
                      <a:pt x="271" y="1235"/>
                    </a:cubicBezTo>
                    <a:cubicBezTo>
                      <a:pt x="271" y="1242"/>
                      <a:pt x="271" y="1242"/>
                      <a:pt x="271" y="1242"/>
                    </a:cubicBezTo>
                    <a:cubicBezTo>
                      <a:pt x="278" y="1242"/>
                      <a:pt x="278" y="1242"/>
                      <a:pt x="278" y="1242"/>
                    </a:cubicBezTo>
                    <a:cubicBezTo>
                      <a:pt x="278" y="1235"/>
                      <a:pt x="278" y="1235"/>
                      <a:pt x="278" y="1235"/>
                    </a:cubicBezTo>
                    <a:moveTo>
                      <a:pt x="293" y="1235"/>
                    </a:moveTo>
                    <a:cubicBezTo>
                      <a:pt x="286" y="1235"/>
                      <a:pt x="286" y="1235"/>
                      <a:pt x="286" y="1235"/>
                    </a:cubicBezTo>
                    <a:cubicBezTo>
                      <a:pt x="286" y="1242"/>
                      <a:pt x="286" y="1242"/>
                      <a:pt x="286" y="1242"/>
                    </a:cubicBezTo>
                    <a:cubicBezTo>
                      <a:pt x="293" y="1242"/>
                      <a:pt x="293" y="1242"/>
                      <a:pt x="293" y="1242"/>
                    </a:cubicBezTo>
                    <a:cubicBezTo>
                      <a:pt x="293" y="1235"/>
                      <a:pt x="293" y="1235"/>
                      <a:pt x="293" y="1235"/>
                    </a:cubicBezTo>
                    <a:moveTo>
                      <a:pt x="308" y="1235"/>
                    </a:moveTo>
                    <a:cubicBezTo>
                      <a:pt x="301" y="1235"/>
                      <a:pt x="301" y="1235"/>
                      <a:pt x="301" y="1235"/>
                    </a:cubicBezTo>
                    <a:cubicBezTo>
                      <a:pt x="301" y="1242"/>
                      <a:pt x="301" y="1242"/>
                      <a:pt x="301" y="1242"/>
                    </a:cubicBezTo>
                    <a:cubicBezTo>
                      <a:pt x="308" y="1242"/>
                      <a:pt x="308" y="1242"/>
                      <a:pt x="308" y="1242"/>
                    </a:cubicBezTo>
                    <a:cubicBezTo>
                      <a:pt x="308" y="1235"/>
                      <a:pt x="308" y="1235"/>
                      <a:pt x="308" y="1235"/>
                    </a:cubicBezTo>
                    <a:moveTo>
                      <a:pt x="322" y="1235"/>
                    </a:moveTo>
                    <a:cubicBezTo>
                      <a:pt x="315" y="1235"/>
                      <a:pt x="315" y="1235"/>
                      <a:pt x="315" y="1235"/>
                    </a:cubicBezTo>
                    <a:cubicBezTo>
                      <a:pt x="315" y="1242"/>
                      <a:pt x="315" y="1242"/>
                      <a:pt x="315" y="1242"/>
                    </a:cubicBezTo>
                    <a:cubicBezTo>
                      <a:pt x="322" y="1242"/>
                      <a:pt x="322" y="1242"/>
                      <a:pt x="322" y="1242"/>
                    </a:cubicBezTo>
                    <a:cubicBezTo>
                      <a:pt x="322" y="1235"/>
                      <a:pt x="322" y="1235"/>
                      <a:pt x="322" y="1235"/>
                    </a:cubicBezTo>
                    <a:moveTo>
                      <a:pt x="337" y="1235"/>
                    </a:moveTo>
                    <a:cubicBezTo>
                      <a:pt x="330" y="1235"/>
                      <a:pt x="330" y="1235"/>
                      <a:pt x="330" y="1235"/>
                    </a:cubicBezTo>
                    <a:cubicBezTo>
                      <a:pt x="330" y="1242"/>
                      <a:pt x="330" y="1242"/>
                      <a:pt x="330" y="1242"/>
                    </a:cubicBezTo>
                    <a:cubicBezTo>
                      <a:pt x="337" y="1242"/>
                      <a:pt x="337" y="1242"/>
                      <a:pt x="337" y="1242"/>
                    </a:cubicBezTo>
                    <a:cubicBezTo>
                      <a:pt x="337" y="1235"/>
                      <a:pt x="337" y="1235"/>
                      <a:pt x="337" y="1235"/>
                    </a:cubicBezTo>
                    <a:moveTo>
                      <a:pt x="352" y="1235"/>
                    </a:moveTo>
                    <a:cubicBezTo>
                      <a:pt x="345" y="1235"/>
                      <a:pt x="345" y="1235"/>
                      <a:pt x="345" y="1235"/>
                    </a:cubicBezTo>
                    <a:cubicBezTo>
                      <a:pt x="345" y="1242"/>
                      <a:pt x="345" y="1242"/>
                      <a:pt x="345" y="1242"/>
                    </a:cubicBezTo>
                    <a:cubicBezTo>
                      <a:pt x="352" y="1242"/>
                      <a:pt x="352" y="1242"/>
                      <a:pt x="352" y="1242"/>
                    </a:cubicBezTo>
                    <a:cubicBezTo>
                      <a:pt x="352" y="1235"/>
                      <a:pt x="352" y="1235"/>
                      <a:pt x="352" y="1235"/>
                    </a:cubicBezTo>
                    <a:moveTo>
                      <a:pt x="367" y="1235"/>
                    </a:moveTo>
                    <a:cubicBezTo>
                      <a:pt x="360" y="1235"/>
                      <a:pt x="360" y="1235"/>
                      <a:pt x="360" y="1235"/>
                    </a:cubicBezTo>
                    <a:cubicBezTo>
                      <a:pt x="360" y="1242"/>
                      <a:pt x="360" y="1242"/>
                      <a:pt x="360" y="1242"/>
                    </a:cubicBezTo>
                    <a:cubicBezTo>
                      <a:pt x="367" y="1242"/>
                      <a:pt x="367" y="1242"/>
                      <a:pt x="367" y="1242"/>
                    </a:cubicBezTo>
                    <a:cubicBezTo>
                      <a:pt x="367" y="1235"/>
                      <a:pt x="367" y="1235"/>
                      <a:pt x="367" y="1235"/>
                    </a:cubicBezTo>
                    <a:moveTo>
                      <a:pt x="381" y="1235"/>
                    </a:moveTo>
                    <a:cubicBezTo>
                      <a:pt x="374" y="1235"/>
                      <a:pt x="374" y="1235"/>
                      <a:pt x="374" y="1235"/>
                    </a:cubicBezTo>
                    <a:cubicBezTo>
                      <a:pt x="374" y="1242"/>
                      <a:pt x="374" y="1242"/>
                      <a:pt x="374" y="1242"/>
                    </a:cubicBezTo>
                    <a:cubicBezTo>
                      <a:pt x="381" y="1242"/>
                      <a:pt x="381" y="1242"/>
                      <a:pt x="381" y="1242"/>
                    </a:cubicBezTo>
                    <a:cubicBezTo>
                      <a:pt x="381" y="1235"/>
                      <a:pt x="381" y="1235"/>
                      <a:pt x="381" y="1235"/>
                    </a:cubicBezTo>
                    <a:moveTo>
                      <a:pt x="396" y="1235"/>
                    </a:moveTo>
                    <a:cubicBezTo>
                      <a:pt x="389" y="1235"/>
                      <a:pt x="389" y="1235"/>
                      <a:pt x="389" y="1235"/>
                    </a:cubicBezTo>
                    <a:cubicBezTo>
                      <a:pt x="389" y="1242"/>
                      <a:pt x="389" y="1242"/>
                      <a:pt x="389" y="1242"/>
                    </a:cubicBezTo>
                    <a:cubicBezTo>
                      <a:pt x="396" y="1242"/>
                      <a:pt x="396" y="1242"/>
                      <a:pt x="396" y="1242"/>
                    </a:cubicBezTo>
                    <a:cubicBezTo>
                      <a:pt x="396" y="1235"/>
                      <a:pt x="396" y="1235"/>
                      <a:pt x="396" y="1235"/>
                    </a:cubicBezTo>
                    <a:moveTo>
                      <a:pt x="411" y="1235"/>
                    </a:moveTo>
                    <a:cubicBezTo>
                      <a:pt x="404" y="1235"/>
                      <a:pt x="404" y="1235"/>
                      <a:pt x="404" y="1235"/>
                    </a:cubicBezTo>
                    <a:cubicBezTo>
                      <a:pt x="404" y="1242"/>
                      <a:pt x="404" y="1242"/>
                      <a:pt x="404" y="1242"/>
                    </a:cubicBezTo>
                    <a:cubicBezTo>
                      <a:pt x="411" y="1242"/>
                      <a:pt x="411" y="1242"/>
                      <a:pt x="411" y="1242"/>
                    </a:cubicBezTo>
                    <a:cubicBezTo>
                      <a:pt x="411" y="1235"/>
                      <a:pt x="411" y="1235"/>
                      <a:pt x="411" y="1235"/>
                    </a:cubicBezTo>
                    <a:moveTo>
                      <a:pt x="426" y="1235"/>
                    </a:moveTo>
                    <a:cubicBezTo>
                      <a:pt x="419" y="1235"/>
                      <a:pt x="419" y="1235"/>
                      <a:pt x="419" y="1235"/>
                    </a:cubicBezTo>
                    <a:cubicBezTo>
                      <a:pt x="419" y="1242"/>
                      <a:pt x="419" y="1242"/>
                      <a:pt x="419" y="1242"/>
                    </a:cubicBezTo>
                    <a:cubicBezTo>
                      <a:pt x="426" y="1242"/>
                      <a:pt x="426" y="1242"/>
                      <a:pt x="426" y="1242"/>
                    </a:cubicBezTo>
                    <a:cubicBezTo>
                      <a:pt x="426" y="1235"/>
                      <a:pt x="426" y="1235"/>
                      <a:pt x="426" y="1235"/>
                    </a:cubicBezTo>
                    <a:moveTo>
                      <a:pt x="440" y="1235"/>
                    </a:moveTo>
                    <a:cubicBezTo>
                      <a:pt x="433" y="1235"/>
                      <a:pt x="433" y="1235"/>
                      <a:pt x="433" y="1235"/>
                    </a:cubicBezTo>
                    <a:cubicBezTo>
                      <a:pt x="433" y="1242"/>
                      <a:pt x="433" y="1242"/>
                      <a:pt x="433" y="1242"/>
                    </a:cubicBezTo>
                    <a:cubicBezTo>
                      <a:pt x="440" y="1242"/>
                      <a:pt x="440" y="1242"/>
                      <a:pt x="440" y="1242"/>
                    </a:cubicBezTo>
                    <a:cubicBezTo>
                      <a:pt x="440" y="1235"/>
                      <a:pt x="440" y="1235"/>
                      <a:pt x="440" y="1235"/>
                    </a:cubicBezTo>
                    <a:moveTo>
                      <a:pt x="455" y="1235"/>
                    </a:moveTo>
                    <a:cubicBezTo>
                      <a:pt x="448" y="1235"/>
                      <a:pt x="448" y="1235"/>
                      <a:pt x="448" y="1235"/>
                    </a:cubicBezTo>
                    <a:cubicBezTo>
                      <a:pt x="448" y="1242"/>
                      <a:pt x="448" y="1242"/>
                      <a:pt x="448" y="1242"/>
                    </a:cubicBezTo>
                    <a:cubicBezTo>
                      <a:pt x="455" y="1242"/>
                      <a:pt x="455" y="1242"/>
                      <a:pt x="455" y="1242"/>
                    </a:cubicBezTo>
                    <a:cubicBezTo>
                      <a:pt x="455" y="1235"/>
                      <a:pt x="455" y="1235"/>
                      <a:pt x="455" y="1235"/>
                    </a:cubicBezTo>
                    <a:moveTo>
                      <a:pt x="470" y="1235"/>
                    </a:moveTo>
                    <a:cubicBezTo>
                      <a:pt x="463" y="1235"/>
                      <a:pt x="463" y="1235"/>
                      <a:pt x="463" y="1235"/>
                    </a:cubicBezTo>
                    <a:cubicBezTo>
                      <a:pt x="463" y="1242"/>
                      <a:pt x="463" y="1242"/>
                      <a:pt x="463" y="1242"/>
                    </a:cubicBezTo>
                    <a:cubicBezTo>
                      <a:pt x="470" y="1242"/>
                      <a:pt x="470" y="1242"/>
                      <a:pt x="470" y="1242"/>
                    </a:cubicBezTo>
                    <a:cubicBezTo>
                      <a:pt x="470" y="1235"/>
                      <a:pt x="470" y="1235"/>
                      <a:pt x="470" y="1235"/>
                    </a:cubicBezTo>
                    <a:moveTo>
                      <a:pt x="485" y="1235"/>
                    </a:moveTo>
                    <a:cubicBezTo>
                      <a:pt x="478" y="1235"/>
                      <a:pt x="478" y="1235"/>
                      <a:pt x="478" y="1235"/>
                    </a:cubicBezTo>
                    <a:cubicBezTo>
                      <a:pt x="478" y="1242"/>
                      <a:pt x="478" y="1242"/>
                      <a:pt x="478" y="1242"/>
                    </a:cubicBezTo>
                    <a:cubicBezTo>
                      <a:pt x="485" y="1242"/>
                      <a:pt x="485" y="1242"/>
                      <a:pt x="485" y="1242"/>
                    </a:cubicBezTo>
                    <a:cubicBezTo>
                      <a:pt x="485" y="1235"/>
                      <a:pt x="485" y="1235"/>
                      <a:pt x="485" y="1235"/>
                    </a:cubicBezTo>
                    <a:moveTo>
                      <a:pt x="499" y="1235"/>
                    </a:moveTo>
                    <a:cubicBezTo>
                      <a:pt x="492" y="1235"/>
                      <a:pt x="492" y="1235"/>
                      <a:pt x="492" y="1235"/>
                    </a:cubicBezTo>
                    <a:cubicBezTo>
                      <a:pt x="492" y="1242"/>
                      <a:pt x="492" y="1242"/>
                      <a:pt x="492" y="1242"/>
                    </a:cubicBezTo>
                    <a:cubicBezTo>
                      <a:pt x="499" y="1242"/>
                      <a:pt x="499" y="1242"/>
                      <a:pt x="499" y="1242"/>
                    </a:cubicBezTo>
                    <a:cubicBezTo>
                      <a:pt x="499" y="1235"/>
                      <a:pt x="499" y="1235"/>
                      <a:pt x="499" y="1235"/>
                    </a:cubicBezTo>
                    <a:moveTo>
                      <a:pt x="514" y="1235"/>
                    </a:moveTo>
                    <a:cubicBezTo>
                      <a:pt x="507" y="1235"/>
                      <a:pt x="507" y="1235"/>
                      <a:pt x="507" y="1235"/>
                    </a:cubicBezTo>
                    <a:cubicBezTo>
                      <a:pt x="507" y="1242"/>
                      <a:pt x="507" y="1242"/>
                      <a:pt x="507" y="1242"/>
                    </a:cubicBezTo>
                    <a:cubicBezTo>
                      <a:pt x="514" y="1242"/>
                      <a:pt x="514" y="1242"/>
                      <a:pt x="514" y="1242"/>
                    </a:cubicBezTo>
                    <a:cubicBezTo>
                      <a:pt x="514" y="1235"/>
                      <a:pt x="514" y="1235"/>
                      <a:pt x="514" y="1235"/>
                    </a:cubicBezTo>
                    <a:moveTo>
                      <a:pt x="529" y="1235"/>
                    </a:moveTo>
                    <a:cubicBezTo>
                      <a:pt x="522" y="1235"/>
                      <a:pt x="522" y="1235"/>
                      <a:pt x="522" y="1235"/>
                    </a:cubicBezTo>
                    <a:cubicBezTo>
                      <a:pt x="522" y="1242"/>
                      <a:pt x="522" y="1242"/>
                      <a:pt x="522" y="1242"/>
                    </a:cubicBezTo>
                    <a:cubicBezTo>
                      <a:pt x="529" y="1242"/>
                      <a:pt x="529" y="1242"/>
                      <a:pt x="529" y="1242"/>
                    </a:cubicBezTo>
                    <a:cubicBezTo>
                      <a:pt x="529" y="1235"/>
                      <a:pt x="529" y="1235"/>
                      <a:pt x="529" y="1235"/>
                    </a:cubicBezTo>
                    <a:moveTo>
                      <a:pt x="544" y="1235"/>
                    </a:moveTo>
                    <a:cubicBezTo>
                      <a:pt x="537" y="1235"/>
                      <a:pt x="537" y="1235"/>
                      <a:pt x="537" y="1235"/>
                    </a:cubicBezTo>
                    <a:cubicBezTo>
                      <a:pt x="537" y="1242"/>
                      <a:pt x="537" y="1242"/>
                      <a:pt x="537" y="1242"/>
                    </a:cubicBezTo>
                    <a:cubicBezTo>
                      <a:pt x="544" y="1242"/>
                      <a:pt x="544" y="1242"/>
                      <a:pt x="544" y="1242"/>
                    </a:cubicBezTo>
                    <a:cubicBezTo>
                      <a:pt x="544" y="1235"/>
                      <a:pt x="544" y="1235"/>
                      <a:pt x="544" y="1235"/>
                    </a:cubicBezTo>
                    <a:moveTo>
                      <a:pt x="558" y="1235"/>
                    </a:moveTo>
                    <a:cubicBezTo>
                      <a:pt x="551" y="1235"/>
                      <a:pt x="551" y="1235"/>
                      <a:pt x="551" y="1235"/>
                    </a:cubicBezTo>
                    <a:cubicBezTo>
                      <a:pt x="551" y="1242"/>
                      <a:pt x="551" y="1242"/>
                      <a:pt x="551" y="1242"/>
                    </a:cubicBezTo>
                    <a:cubicBezTo>
                      <a:pt x="558" y="1242"/>
                      <a:pt x="558" y="1242"/>
                      <a:pt x="558" y="1242"/>
                    </a:cubicBezTo>
                    <a:cubicBezTo>
                      <a:pt x="558" y="1235"/>
                      <a:pt x="558" y="1235"/>
                      <a:pt x="558" y="1235"/>
                    </a:cubicBezTo>
                    <a:moveTo>
                      <a:pt x="190" y="1220"/>
                    </a:moveTo>
                    <a:cubicBezTo>
                      <a:pt x="183" y="1220"/>
                      <a:pt x="183" y="1220"/>
                      <a:pt x="183" y="1220"/>
                    </a:cubicBezTo>
                    <a:cubicBezTo>
                      <a:pt x="183" y="1227"/>
                      <a:pt x="183" y="1227"/>
                      <a:pt x="183" y="1227"/>
                    </a:cubicBezTo>
                    <a:cubicBezTo>
                      <a:pt x="190" y="1227"/>
                      <a:pt x="190" y="1227"/>
                      <a:pt x="190" y="1227"/>
                    </a:cubicBezTo>
                    <a:cubicBezTo>
                      <a:pt x="190" y="1220"/>
                      <a:pt x="190" y="1220"/>
                      <a:pt x="190" y="1220"/>
                    </a:cubicBezTo>
                    <a:moveTo>
                      <a:pt x="204" y="1220"/>
                    </a:moveTo>
                    <a:cubicBezTo>
                      <a:pt x="197" y="1220"/>
                      <a:pt x="197" y="1220"/>
                      <a:pt x="197" y="1220"/>
                    </a:cubicBezTo>
                    <a:cubicBezTo>
                      <a:pt x="197" y="1227"/>
                      <a:pt x="197" y="1227"/>
                      <a:pt x="197" y="1227"/>
                    </a:cubicBezTo>
                    <a:cubicBezTo>
                      <a:pt x="204" y="1227"/>
                      <a:pt x="204" y="1227"/>
                      <a:pt x="204" y="1227"/>
                    </a:cubicBezTo>
                    <a:cubicBezTo>
                      <a:pt x="204" y="1220"/>
                      <a:pt x="204" y="1220"/>
                      <a:pt x="204" y="1220"/>
                    </a:cubicBezTo>
                    <a:moveTo>
                      <a:pt x="219" y="1220"/>
                    </a:moveTo>
                    <a:cubicBezTo>
                      <a:pt x="212" y="1220"/>
                      <a:pt x="212" y="1220"/>
                      <a:pt x="212" y="1220"/>
                    </a:cubicBezTo>
                    <a:cubicBezTo>
                      <a:pt x="212" y="1227"/>
                      <a:pt x="212" y="1227"/>
                      <a:pt x="212" y="1227"/>
                    </a:cubicBezTo>
                    <a:cubicBezTo>
                      <a:pt x="219" y="1227"/>
                      <a:pt x="219" y="1227"/>
                      <a:pt x="219" y="1227"/>
                    </a:cubicBezTo>
                    <a:cubicBezTo>
                      <a:pt x="219" y="1220"/>
                      <a:pt x="219" y="1220"/>
                      <a:pt x="219" y="1220"/>
                    </a:cubicBezTo>
                    <a:moveTo>
                      <a:pt x="234" y="1220"/>
                    </a:moveTo>
                    <a:cubicBezTo>
                      <a:pt x="227" y="1220"/>
                      <a:pt x="227" y="1220"/>
                      <a:pt x="227" y="1220"/>
                    </a:cubicBezTo>
                    <a:cubicBezTo>
                      <a:pt x="227" y="1227"/>
                      <a:pt x="227" y="1227"/>
                      <a:pt x="227" y="1227"/>
                    </a:cubicBezTo>
                    <a:cubicBezTo>
                      <a:pt x="234" y="1227"/>
                      <a:pt x="234" y="1227"/>
                      <a:pt x="234" y="1227"/>
                    </a:cubicBezTo>
                    <a:cubicBezTo>
                      <a:pt x="234" y="1220"/>
                      <a:pt x="234" y="1220"/>
                      <a:pt x="234" y="1220"/>
                    </a:cubicBezTo>
                    <a:moveTo>
                      <a:pt x="249" y="1220"/>
                    </a:moveTo>
                    <a:cubicBezTo>
                      <a:pt x="242" y="1220"/>
                      <a:pt x="242" y="1220"/>
                      <a:pt x="242" y="1220"/>
                    </a:cubicBezTo>
                    <a:cubicBezTo>
                      <a:pt x="242" y="1227"/>
                      <a:pt x="242" y="1227"/>
                      <a:pt x="242" y="1227"/>
                    </a:cubicBezTo>
                    <a:cubicBezTo>
                      <a:pt x="249" y="1227"/>
                      <a:pt x="249" y="1227"/>
                      <a:pt x="249" y="1227"/>
                    </a:cubicBezTo>
                    <a:cubicBezTo>
                      <a:pt x="249" y="1220"/>
                      <a:pt x="249" y="1220"/>
                      <a:pt x="249" y="1220"/>
                    </a:cubicBezTo>
                    <a:moveTo>
                      <a:pt x="263" y="1220"/>
                    </a:moveTo>
                    <a:cubicBezTo>
                      <a:pt x="256" y="1220"/>
                      <a:pt x="256" y="1220"/>
                      <a:pt x="256" y="1220"/>
                    </a:cubicBezTo>
                    <a:cubicBezTo>
                      <a:pt x="256" y="1227"/>
                      <a:pt x="256" y="1227"/>
                      <a:pt x="256" y="1227"/>
                    </a:cubicBezTo>
                    <a:cubicBezTo>
                      <a:pt x="263" y="1227"/>
                      <a:pt x="263" y="1227"/>
                      <a:pt x="263" y="1227"/>
                    </a:cubicBezTo>
                    <a:cubicBezTo>
                      <a:pt x="263" y="1220"/>
                      <a:pt x="263" y="1220"/>
                      <a:pt x="263" y="1220"/>
                    </a:cubicBezTo>
                    <a:moveTo>
                      <a:pt x="278" y="1220"/>
                    </a:moveTo>
                    <a:cubicBezTo>
                      <a:pt x="271" y="1220"/>
                      <a:pt x="271" y="1220"/>
                      <a:pt x="271" y="1220"/>
                    </a:cubicBezTo>
                    <a:cubicBezTo>
                      <a:pt x="271" y="1227"/>
                      <a:pt x="271" y="1227"/>
                      <a:pt x="271" y="1227"/>
                    </a:cubicBezTo>
                    <a:cubicBezTo>
                      <a:pt x="278" y="1227"/>
                      <a:pt x="278" y="1227"/>
                      <a:pt x="278" y="1227"/>
                    </a:cubicBezTo>
                    <a:cubicBezTo>
                      <a:pt x="278" y="1220"/>
                      <a:pt x="278" y="1220"/>
                      <a:pt x="278" y="1220"/>
                    </a:cubicBezTo>
                    <a:moveTo>
                      <a:pt x="293" y="1220"/>
                    </a:moveTo>
                    <a:cubicBezTo>
                      <a:pt x="286" y="1220"/>
                      <a:pt x="286" y="1220"/>
                      <a:pt x="286" y="1220"/>
                    </a:cubicBezTo>
                    <a:cubicBezTo>
                      <a:pt x="286" y="1227"/>
                      <a:pt x="286" y="1227"/>
                      <a:pt x="286" y="1227"/>
                    </a:cubicBezTo>
                    <a:cubicBezTo>
                      <a:pt x="293" y="1227"/>
                      <a:pt x="293" y="1227"/>
                      <a:pt x="293" y="1227"/>
                    </a:cubicBezTo>
                    <a:cubicBezTo>
                      <a:pt x="293" y="1220"/>
                      <a:pt x="293" y="1220"/>
                      <a:pt x="293" y="1220"/>
                    </a:cubicBezTo>
                    <a:moveTo>
                      <a:pt x="308" y="1220"/>
                    </a:moveTo>
                    <a:cubicBezTo>
                      <a:pt x="301" y="1220"/>
                      <a:pt x="301" y="1220"/>
                      <a:pt x="301" y="1220"/>
                    </a:cubicBezTo>
                    <a:cubicBezTo>
                      <a:pt x="301" y="1227"/>
                      <a:pt x="301" y="1227"/>
                      <a:pt x="301" y="1227"/>
                    </a:cubicBezTo>
                    <a:cubicBezTo>
                      <a:pt x="308" y="1227"/>
                      <a:pt x="308" y="1227"/>
                      <a:pt x="308" y="1227"/>
                    </a:cubicBezTo>
                    <a:cubicBezTo>
                      <a:pt x="308" y="1220"/>
                      <a:pt x="308" y="1220"/>
                      <a:pt x="308" y="1220"/>
                    </a:cubicBezTo>
                    <a:moveTo>
                      <a:pt x="322" y="1220"/>
                    </a:moveTo>
                    <a:cubicBezTo>
                      <a:pt x="315" y="1220"/>
                      <a:pt x="315" y="1220"/>
                      <a:pt x="315" y="1220"/>
                    </a:cubicBezTo>
                    <a:cubicBezTo>
                      <a:pt x="315" y="1227"/>
                      <a:pt x="315" y="1227"/>
                      <a:pt x="315" y="1227"/>
                    </a:cubicBezTo>
                    <a:cubicBezTo>
                      <a:pt x="322" y="1227"/>
                      <a:pt x="322" y="1227"/>
                      <a:pt x="322" y="1227"/>
                    </a:cubicBezTo>
                    <a:cubicBezTo>
                      <a:pt x="322" y="1220"/>
                      <a:pt x="322" y="1220"/>
                      <a:pt x="322" y="1220"/>
                    </a:cubicBezTo>
                    <a:moveTo>
                      <a:pt x="337" y="1220"/>
                    </a:moveTo>
                    <a:cubicBezTo>
                      <a:pt x="330" y="1220"/>
                      <a:pt x="330" y="1220"/>
                      <a:pt x="330" y="1220"/>
                    </a:cubicBezTo>
                    <a:cubicBezTo>
                      <a:pt x="330" y="1227"/>
                      <a:pt x="330" y="1227"/>
                      <a:pt x="330" y="1227"/>
                    </a:cubicBezTo>
                    <a:cubicBezTo>
                      <a:pt x="337" y="1227"/>
                      <a:pt x="337" y="1227"/>
                      <a:pt x="337" y="1227"/>
                    </a:cubicBezTo>
                    <a:cubicBezTo>
                      <a:pt x="337" y="1220"/>
                      <a:pt x="337" y="1220"/>
                      <a:pt x="337" y="1220"/>
                    </a:cubicBezTo>
                    <a:moveTo>
                      <a:pt x="352" y="1220"/>
                    </a:moveTo>
                    <a:cubicBezTo>
                      <a:pt x="345" y="1220"/>
                      <a:pt x="345" y="1220"/>
                      <a:pt x="345" y="1220"/>
                    </a:cubicBezTo>
                    <a:cubicBezTo>
                      <a:pt x="345" y="1227"/>
                      <a:pt x="345" y="1227"/>
                      <a:pt x="345" y="1227"/>
                    </a:cubicBezTo>
                    <a:cubicBezTo>
                      <a:pt x="352" y="1227"/>
                      <a:pt x="352" y="1227"/>
                      <a:pt x="352" y="1227"/>
                    </a:cubicBezTo>
                    <a:cubicBezTo>
                      <a:pt x="352" y="1220"/>
                      <a:pt x="352" y="1220"/>
                      <a:pt x="352" y="1220"/>
                    </a:cubicBezTo>
                    <a:moveTo>
                      <a:pt x="367" y="1220"/>
                    </a:moveTo>
                    <a:cubicBezTo>
                      <a:pt x="360" y="1220"/>
                      <a:pt x="360" y="1220"/>
                      <a:pt x="360" y="1220"/>
                    </a:cubicBezTo>
                    <a:cubicBezTo>
                      <a:pt x="360" y="1227"/>
                      <a:pt x="360" y="1227"/>
                      <a:pt x="360" y="1227"/>
                    </a:cubicBezTo>
                    <a:cubicBezTo>
                      <a:pt x="367" y="1227"/>
                      <a:pt x="367" y="1227"/>
                      <a:pt x="367" y="1227"/>
                    </a:cubicBezTo>
                    <a:cubicBezTo>
                      <a:pt x="367" y="1220"/>
                      <a:pt x="367" y="1220"/>
                      <a:pt x="367" y="1220"/>
                    </a:cubicBezTo>
                    <a:moveTo>
                      <a:pt x="381" y="1220"/>
                    </a:moveTo>
                    <a:cubicBezTo>
                      <a:pt x="374" y="1220"/>
                      <a:pt x="374" y="1220"/>
                      <a:pt x="374" y="1220"/>
                    </a:cubicBezTo>
                    <a:cubicBezTo>
                      <a:pt x="374" y="1227"/>
                      <a:pt x="374" y="1227"/>
                      <a:pt x="374" y="1227"/>
                    </a:cubicBezTo>
                    <a:cubicBezTo>
                      <a:pt x="381" y="1227"/>
                      <a:pt x="381" y="1227"/>
                      <a:pt x="381" y="1227"/>
                    </a:cubicBezTo>
                    <a:cubicBezTo>
                      <a:pt x="381" y="1220"/>
                      <a:pt x="381" y="1220"/>
                      <a:pt x="381" y="1220"/>
                    </a:cubicBezTo>
                    <a:moveTo>
                      <a:pt x="396" y="1220"/>
                    </a:moveTo>
                    <a:cubicBezTo>
                      <a:pt x="389" y="1220"/>
                      <a:pt x="389" y="1220"/>
                      <a:pt x="389" y="1220"/>
                    </a:cubicBezTo>
                    <a:cubicBezTo>
                      <a:pt x="389" y="1227"/>
                      <a:pt x="389" y="1227"/>
                      <a:pt x="389" y="1227"/>
                    </a:cubicBezTo>
                    <a:cubicBezTo>
                      <a:pt x="396" y="1227"/>
                      <a:pt x="396" y="1227"/>
                      <a:pt x="396" y="1227"/>
                    </a:cubicBezTo>
                    <a:cubicBezTo>
                      <a:pt x="396" y="1220"/>
                      <a:pt x="396" y="1220"/>
                      <a:pt x="396" y="1220"/>
                    </a:cubicBezTo>
                    <a:moveTo>
                      <a:pt x="411" y="1220"/>
                    </a:moveTo>
                    <a:cubicBezTo>
                      <a:pt x="404" y="1220"/>
                      <a:pt x="404" y="1220"/>
                      <a:pt x="404" y="1220"/>
                    </a:cubicBezTo>
                    <a:cubicBezTo>
                      <a:pt x="404" y="1227"/>
                      <a:pt x="404" y="1227"/>
                      <a:pt x="404" y="1227"/>
                    </a:cubicBezTo>
                    <a:cubicBezTo>
                      <a:pt x="411" y="1227"/>
                      <a:pt x="411" y="1227"/>
                      <a:pt x="411" y="1227"/>
                    </a:cubicBezTo>
                    <a:cubicBezTo>
                      <a:pt x="411" y="1220"/>
                      <a:pt x="411" y="1220"/>
                      <a:pt x="411" y="1220"/>
                    </a:cubicBezTo>
                    <a:moveTo>
                      <a:pt x="426" y="1220"/>
                    </a:moveTo>
                    <a:cubicBezTo>
                      <a:pt x="419" y="1220"/>
                      <a:pt x="419" y="1220"/>
                      <a:pt x="419" y="1220"/>
                    </a:cubicBezTo>
                    <a:cubicBezTo>
                      <a:pt x="419" y="1227"/>
                      <a:pt x="419" y="1227"/>
                      <a:pt x="419" y="1227"/>
                    </a:cubicBezTo>
                    <a:cubicBezTo>
                      <a:pt x="426" y="1227"/>
                      <a:pt x="426" y="1227"/>
                      <a:pt x="426" y="1227"/>
                    </a:cubicBezTo>
                    <a:cubicBezTo>
                      <a:pt x="426" y="1220"/>
                      <a:pt x="426" y="1220"/>
                      <a:pt x="426" y="1220"/>
                    </a:cubicBezTo>
                    <a:moveTo>
                      <a:pt x="440" y="1220"/>
                    </a:moveTo>
                    <a:cubicBezTo>
                      <a:pt x="433" y="1220"/>
                      <a:pt x="433" y="1220"/>
                      <a:pt x="433" y="1220"/>
                    </a:cubicBezTo>
                    <a:cubicBezTo>
                      <a:pt x="433" y="1227"/>
                      <a:pt x="433" y="1227"/>
                      <a:pt x="433" y="1227"/>
                    </a:cubicBezTo>
                    <a:cubicBezTo>
                      <a:pt x="440" y="1227"/>
                      <a:pt x="440" y="1227"/>
                      <a:pt x="440" y="1227"/>
                    </a:cubicBezTo>
                    <a:cubicBezTo>
                      <a:pt x="440" y="1220"/>
                      <a:pt x="440" y="1220"/>
                      <a:pt x="440" y="1220"/>
                    </a:cubicBezTo>
                    <a:moveTo>
                      <a:pt x="455" y="1220"/>
                    </a:moveTo>
                    <a:cubicBezTo>
                      <a:pt x="448" y="1220"/>
                      <a:pt x="448" y="1220"/>
                      <a:pt x="448" y="1220"/>
                    </a:cubicBezTo>
                    <a:cubicBezTo>
                      <a:pt x="448" y="1227"/>
                      <a:pt x="448" y="1227"/>
                      <a:pt x="448" y="1227"/>
                    </a:cubicBezTo>
                    <a:cubicBezTo>
                      <a:pt x="455" y="1227"/>
                      <a:pt x="455" y="1227"/>
                      <a:pt x="455" y="1227"/>
                    </a:cubicBezTo>
                    <a:cubicBezTo>
                      <a:pt x="455" y="1220"/>
                      <a:pt x="455" y="1220"/>
                      <a:pt x="455" y="1220"/>
                    </a:cubicBezTo>
                    <a:moveTo>
                      <a:pt x="470" y="1220"/>
                    </a:moveTo>
                    <a:cubicBezTo>
                      <a:pt x="463" y="1220"/>
                      <a:pt x="463" y="1220"/>
                      <a:pt x="463" y="1220"/>
                    </a:cubicBezTo>
                    <a:cubicBezTo>
                      <a:pt x="463" y="1227"/>
                      <a:pt x="463" y="1227"/>
                      <a:pt x="463" y="1227"/>
                    </a:cubicBezTo>
                    <a:cubicBezTo>
                      <a:pt x="470" y="1227"/>
                      <a:pt x="470" y="1227"/>
                      <a:pt x="470" y="1227"/>
                    </a:cubicBezTo>
                    <a:cubicBezTo>
                      <a:pt x="470" y="1220"/>
                      <a:pt x="470" y="1220"/>
                      <a:pt x="470" y="1220"/>
                    </a:cubicBezTo>
                    <a:moveTo>
                      <a:pt x="485" y="1220"/>
                    </a:moveTo>
                    <a:cubicBezTo>
                      <a:pt x="478" y="1220"/>
                      <a:pt x="478" y="1220"/>
                      <a:pt x="478" y="1220"/>
                    </a:cubicBezTo>
                    <a:cubicBezTo>
                      <a:pt x="478" y="1227"/>
                      <a:pt x="478" y="1227"/>
                      <a:pt x="478" y="1227"/>
                    </a:cubicBezTo>
                    <a:cubicBezTo>
                      <a:pt x="485" y="1227"/>
                      <a:pt x="485" y="1227"/>
                      <a:pt x="485" y="1227"/>
                    </a:cubicBezTo>
                    <a:cubicBezTo>
                      <a:pt x="485" y="1220"/>
                      <a:pt x="485" y="1220"/>
                      <a:pt x="485" y="1220"/>
                    </a:cubicBezTo>
                    <a:moveTo>
                      <a:pt x="499" y="1220"/>
                    </a:moveTo>
                    <a:cubicBezTo>
                      <a:pt x="492" y="1220"/>
                      <a:pt x="492" y="1220"/>
                      <a:pt x="492" y="1220"/>
                    </a:cubicBezTo>
                    <a:cubicBezTo>
                      <a:pt x="492" y="1227"/>
                      <a:pt x="492" y="1227"/>
                      <a:pt x="492" y="1227"/>
                    </a:cubicBezTo>
                    <a:cubicBezTo>
                      <a:pt x="499" y="1227"/>
                      <a:pt x="499" y="1227"/>
                      <a:pt x="499" y="1227"/>
                    </a:cubicBezTo>
                    <a:cubicBezTo>
                      <a:pt x="499" y="1220"/>
                      <a:pt x="499" y="1220"/>
                      <a:pt x="499" y="1220"/>
                    </a:cubicBezTo>
                    <a:moveTo>
                      <a:pt x="514" y="1220"/>
                    </a:moveTo>
                    <a:cubicBezTo>
                      <a:pt x="507" y="1220"/>
                      <a:pt x="507" y="1220"/>
                      <a:pt x="507" y="1220"/>
                    </a:cubicBezTo>
                    <a:cubicBezTo>
                      <a:pt x="507" y="1227"/>
                      <a:pt x="507" y="1227"/>
                      <a:pt x="507" y="1227"/>
                    </a:cubicBezTo>
                    <a:cubicBezTo>
                      <a:pt x="514" y="1227"/>
                      <a:pt x="514" y="1227"/>
                      <a:pt x="514" y="1227"/>
                    </a:cubicBezTo>
                    <a:cubicBezTo>
                      <a:pt x="514" y="1220"/>
                      <a:pt x="514" y="1220"/>
                      <a:pt x="514" y="1220"/>
                    </a:cubicBezTo>
                    <a:moveTo>
                      <a:pt x="529" y="1220"/>
                    </a:moveTo>
                    <a:cubicBezTo>
                      <a:pt x="522" y="1220"/>
                      <a:pt x="522" y="1220"/>
                      <a:pt x="522" y="1220"/>
                    </a:cubicBezTo>
                    <a:cubicBezTo>
                      <a:pt x="522" y="1227"/>
                      <a:pt x="522" y="1227"/>
                      <a:pt x="522" y="1227"/>
                    </a:cubicBezTo>
                    <a:cubicBezTo>
                      <a:pt x="529" y="1227"/>
                      <a:pt x="529" y="1227"/>
                      <a:pt x="529" y="1227"/>
                    </a:cubicBezTo>
                    <a:cubicBezTo>
                      <a:pt x="529" y="1220"/>
                      <a:pt x="529" y="1220"/>
                      <a:pt x="529" y="1220"/>
                    </a:cubicBezTo>
                    <a:moveTo>
                      <a:pt x="544" y="1220"/>
                    </a:moveTo>
                    <a:cubicBezTo>
                      <a:pt x="537" y="1220"/>
                      <a:pt x="537" y="1220"/>
                      <a:pt x="537" y="1220"/>
                    </a:cubicBezTo>
                    <a:cubicBezTo>
                      <a:pt x="537" y="1227"/>
                      <a:pt x="537" y="1227"/>
                      <a:pt x="537" y="1227"/>
                    </a:cubicBezTo>
                    <a:cubicBezTo>
                      <a:pt x="544" y="1227"/>
                      <a:pt x="544" y="1227"/>
                      <a:pt x="544" y="1227"/>
                    </a:cubicBezTo>
                    <a:cubicBezTo>
                      <a:pt x="544" y="1220"/>
                      <a:pt x="544" y="1220"/>
                      <a:pt x="544" y="1220"/>
                    </a:cubicBezTo>
                    <a:moveTo>
                      <a:pt x="558" y="1220"/>
                    </a:moveTo>
                    <a:cubicBezTo>
                      <a:pt x="551" y="1220"/>
                      <a:pt x="551" y="1220"/>
                      <a:pt x="551" y="1220"/>
                    </a:cubicBezTo>
                    <a:cubicBezTo>
                      <a:pt x="551" y="1227"/>
                      <a:pt x="551" y="1227"/>
                      <a:pt x="551" y="1227"/>
                    </a:cubicBezTo>
                    <a:cubicBezTo>
                      <a:pt x="558" y="1227"/>
                      <a:pt x="558" y="1227"/>
                      <a:pt x="558" y="1227"/>
                    </a:cubicBezTo>
                    <a:cubicBezTo>
                      <a:pt x="558" y="1220"/>
                      <a:pt x="558" y="1220"/>
                      <a:pt x="558" y="1220"/>
                    </a:cubicBezTo>
                    <a:moveTo>
                      <a:pt x="190" y="1205"/>
                    </a:moveTo>
                    <a:cubicBezTo>
                      <a:pt x="183" y="1205"/>
                      <a:pt x="183" y="1205"/>
                      <a:pt x="183" y="1205"/>
                    </a:cubicBezTo>
                    <a:cubicBezTo>
                      <a:pt x="183" y="1212"/>
                      <a:pt x="183" y="1212"/>
                      <a:pt x="183" y="1212"/>
                    </a:cubicBezTo>
                    <a:cubicBezTo>
                      <a:pt x="190" y="1212"/>
                      <a:pt x="190" y="1212"/>
                      <a:pt x="190" y="1212"/>
                    </a:cubicBezTo>
                    <a:cubicBezTo>
                      <a:pt x="190" y="1205"/>
                      <a:pt x="190" y="1205"/>
                      <a:pt x="190" y="1205"/>
                    </a:cubicBezTo>
                    <a:moveTo>
                      <a:pt x="204" y="1205"/>
                    </a:moveTo>
                    <a:cubicBezTo>
                      <a:pt x="197" y="1205"/>
                      <a:pt x="197" y="1205"/>
                      <a:pt x="197" y="1205"/>
                    </a:cubicBezTo>
                    <a:cubicBezTo>
                      <a:pt x="197" y="1212"/>
                      <a:pt x="197" y="1212"/>
                      <a:pt x="197" y="1212"/>
                    </a:cubicBezTo>
                    <a:cubicBezTo>
                      <a:pt x="204" y="1212"/>
                      <a:pt x="204" y="1212"/>
                      <a:pt x="204" y="1212"/>
                    </a:cubicBezTo>
                    <a:cubicBezTo>
                      <a:pt x="204" y="1205"/>
                      <a:pt x="204" y="1205"/>
                      <a:pt x="204" y="1205"/>
                    </a:cubicBezTo>
                    <a:moveTo>
                      <a:pt x="219" y="1205"/>
                    </a:moveTo>
                    <a:cubicBezTo>
                      <a:pt x="212" y="1205"/>
                      <a:pt x="212" y="1205"/>
                      <a:pt x="212" y="1205"/>
                    </a:cubicBezTo>
                    <a:cubicBezTo>
                      <a:pt x="212" y="1212"/>
                      <a:pt x="212" y="1212"/>
                      <a:pt x="212" y="1212"/>
                    </a:cubicBezTo>
                    <a:cubicBezTo>
                      <a:pt x="219" y="1212"/>
                      <a:pt x="219" y="1212"/>
                      <a:pt x="219" y="1212"/>
                    </a:cubicBezTo>
                    <a:cubicBezTo>
                      <a:pt x="219" y="1205"/>
                      <a:pt x="219" y="1205"/>
                      <a:pt x="219" y="1205"/>
                    </a:cubicBezTo>
                    <a:moveTo>
                      <a:pt x="234" y="1205"/>
                    </a:moveTo>
                    <a:cubicBezTo>
                      <a:pt x="227" y="1205"/>
                      <a:pt x="227" y="1205"/>
                      <a:pt x="227" y="1205"/>
                    </a:cubicBezTo>
                    <a:cubicBezTo>
                      <a:pt x="227" y="1212"/>
                      <a:pt x="227" y="1212"/>
                      <a:pt x="227" y="1212"/>
                    </a:cubicBezTo>
                    <a:cubicBezTo>
                      <a:pt x="234" y="1212"/>
                      <a:pt x="234" y="1212"/>
                      <a:pt x="234" y="1212"/>
                    </a:cubicBezTo>
                    <a:cubicBezTo>
                      <a:pt x="234" y="1205"/>
                      <a:pt x="234" y="1205"/>
                      <a:pt x="234" y="1205"/>
                    </a:cubicBezTo>
                    <a:moveTo>
                      <a:pt x="249" y="1205"/>
                    </a:moveTo>
                    <a:cubicBezTo>
                      <a:pt x="242" y="1205"/>
                      <a:pt x="242" y="1205"/>
                      <a:pt x="242" y="1205"/>
                    </a:cubicBezTo>
                    <a:cubicBezTo>
                      <a:pt x="242" y="1212"/>
                      <a:pt x="242" y="1212"/>
                      <a:pt x="242" y="1212"/>
                    </a:cubicBezTo>
                    <a:cubicBezTo>
                      <a:pt x="249" y="1212"/>
                      <a:pt x="249" y="1212"/>
                      <a:pt x="249" y="1212"/>
                    </a:cubicBezTo>
                    <a:cubicBezTo>
                      <a:pt x="249" y="1205"/>
                      <a:pt x="249" y="1205"/>
                      <a:pt x="249" y="1205"/>
                    </a:cubicBezTo>
                    <a:moveTo>
                      <a:pt x="263" y="1205"/>
                    </a:moveTo>
                    <a:cubicBezTo>
                      <a:pt x="256" y="1205"/>
                      <a:pt x="256" y="1205"/>
                      <a:pt x="256" y="1205"/>
                    </a:cubicBezTo>
                    <a:cubicBezTo>
                      <a:pt x="256" y="1212"/>
                      <a:pt x="256" y="1212"/>
                      <a:pt x="256" y="1212"/>
                    </a:cubicBezTo>
                    <a:cubicBezTo>
                      <a:pt x="263" y="1212"/>
                      <a:pt x="263" y="1212"/>
                      <a:pt x="263" y="1212"/>
                    </a:cubicBezTo>
                    <a:cubicBezTo>
                      <a:pt x="263" y="1205"/>
                      <a:pt x="263" y="1205"/>
                      <a:pt x="263" y="1205"/>
                    </a:cubicBezTo>
                    <a:moveTo>
                      <a:pt x="278" y="1205"/>
                    </a:moveTo>
                    <a:cubicBezTo>
                      <a:pt x="271" y="1205"/>
                      <a:pt x="271" y="1205"/>
                      <a:pt x="271" y="1205"/>
                    </a:cubicBezTo>
                    <a:cubicBezTo>
                      <a:pt x="271" y="1212"/>
                      <a:pt x="271" y="1212"/>
                      <a:pt x="271" y="1212"/>
                    </a:cubicBezTo>
                    <a:cubicBezTo>
                      <a:pt x="278" y="1212"/>
                      <a:pt x="278" y="1212"/>
                      <a:pt x="278" y="1212"/>
                    </a:cubicBezTo>
                    <a:cubicBezTo>
                      <a:pt x="278" y="1205"/>
                      <a:pt x="278" y="1205"/>
                      <a:pt x="278" y="1205"/>
                    </a:cubicBezTo>
                    <a:moveTo>
                      <a:pt x="293" y="1205"/>
                    </a:moveTo>
                    <a:cubicBezTo>
                      <a:pt x="286" y="1205"/>
                      <a:pt x="286" y="1205"/>
                      <a:pt x="286" y="1205"/>
                    </a:cubicBezTo>
                    <a:cubicBezTo>
                      <a:pt x="286" y="1212"/>
                      <a:pt x="286" y="1212"/>
                      <a:pt x="286" y="1212"/>
                    </a:cubicBezTo>
                    <a:cubicBezTo>
                      <a:pt x="293" y="1212"/>
                      <a:pt x="293" y="1212"/>
                      <a:pt x="293" y="1212"/>
                    </a:cubicBezTo>
                    <a:cubicBezTo>
                      <a:pt x="293" y="1205"/>
                      <a:pt x="293" y="1205"/>
                      <a:pt x="293" y="1205"/>
                    </a:cubicBezTo>
                    <a:moveTo>
                      <a:pt x="308" y="1205"/>
                    </a:moveTo>
                    <a:cubicBezTo>
                      <a:pt x="301" y="1205"/>
                      <a:pt x="301" y="1205"/>
                      <a:pt x="301" y="1205"/>
                    </a:cubicBezTo>
                    <a:cubicBezTo>
                      <a:pt x="301" y="1212"/>
                      <a:pt x="301" y="1212"/>
                      <a:pt x="301" y="1212"/>
                    </a:cubicBezTo>
                    <a:cubicBezTo>
                      <a:pt x="308" y="1212"/>
                      <a:pt x="308" y="1212"/>
                      <a:pt x="308" y="1212"/>
                    </a:cubicBezTo>
                    <a:cubicBezTo>
                      <a:pt x="308" y="1205"/>
                      <a:pt x="308" y="1205"/>
                      <a:pt x="308" y="1205"/>
                    </a:cubicBezTo>
                    <a:moveTo>
                      <a:pt x="322" y="1205"/>
                    </a:moveTo>
                    <a:cubicBezTo>
                      <a:pt x="315" y="1205"/>
                      <a:pt x="315" y="1205"/>
                      <a:pt x="315" y="1205"/>
                    </a:cubicBezTo>
                    <a:cubicBezTo>
                      <a:pt x="315" y="1212"/>
                      <a:pt x="315" y="1212"/>
                      <a:pt x="315" y="1212"/>
                    </a:cubicBezTo>
                    <a:cubicBezTo>
                      <a:pt x="322" y="1212"/>
                      <a:pt x="322" y="1212"/>
                      <a:pt x="322" y="1212"/>
                    </a:cubicBezTo>
                    <a:cubicBezTo>
                      <a:pt x="322" y="1205"/>
                      <a:pt x="322" y="1205"/>
                      <a:pt x="322" y="1205"/>
                    </a:cubicBezTo>
                    <a:moveTo>
                      <a:pt x="337" y="1205"/>
                    </a:moveTo>
                    <a:cubicBezTo>
                      <a:pt x="330" y="1205"/>
                      <a:pt x="330" y="1205"/>
                      <a:pt x="330" y="1205"/>
                    </a:cubicBezTo>
                    <a:cubicBezTo>
                      <a:pt x="330" y="1212"/>
                      <a:pt x="330" y="1212"/>
                      <a:pt x="330" y="1212"/>
                    </a:cubicBezTo>
                    <a:cubicBezTo>
                      <a:pt x="337" y="1212"/>
                      <a:pt x="337" y="1212"/>
                      <a:pt x="337" y="1212"/>
                    </a:cubicBezTo>
                    <a:cubicBezTo>
                      <a:pt x="337" y="1205"/>
                      <a:pt x="337" y="1205"/>
                      <a:pt x="337" y="1205"/>
                    </a:cubicBezTo>
                    <a:moveTo>
                      <a:pt x="352" y="1205"/>
                    </a:moveTo>
                    <a:cubicBezTo>
                      <a:pt x="345" y="1205"/>
                      <a:pt x="345" y="1205"/>
                      <a:pt x="345" y="1205"/>
                    </a:cubicBezTo>
                    <a:cubicBezTo>
                      <a:pt x="345" y="1212"/>
                      <a:pt x="345" y="1212"/>
                      <a:pt x="345" y="1212"/>
                    </a:cubicBezTo>
                    <a:cubicBezTo>
                      <a:pt x="352" y="1212"/>
                      <a:pt x="352" y="1212"/>
                      <a:pt x="352" y="1212"/>
                    </a:cubicBezTo>
                    <a:cubicBezTo>
                      <a:pt x="352" y="1205"/>
                      <a:pt x="352" y="1205"/>
                      <a:pt x="352" y="1205"/>
                    </a:cubicBezTo>
                    <a:moveTo>
                      <a:pt x="367" y="1205"/>
                    </a:moveTo>
                    <a:cubicBezTo>
                      <a:pt x="360" y="1205"/>
                      <a:pt x="360" y="1205"/>
                      <a:pt x="360" y="1205"/>
                    </a:cubicBezTo>
                    <a:cubicBezTo>
                      <a:pt x="360" y="1212"/>
                      <a:pt x="360" y="1212"/>
                      <a:pt x="360" y="1212"/>
                    </a:cubicBezTo>
                    <a:cubicBezTo>
                      <a:pt x="367" y="1212"/>
                      <a:pt x="367" y="1212"/>
                      <a:pt x="367" y="1212"/>
                    </a:cubicBezTo>
                    <a:cubicBezTo>
                      <a:pt x="367" y="1205"/>
                      <a:pt x="367" y="1205"/>
                      <a:pt x="367" y="1205"/>
                    </a:cubicBezTo>
                    <a:moveTo>
                      <a:pt x="381" y="1205"/>
                    </a:moveTo>
                    <a:cubicBezTo>
                      <a:pt x="374" y="1205"/>
                      <a:pt x="374" y="1205"/>
                      <a:pt x="374" y="1205"/>
                    </a:cubicBezTo>
                    <a:cubicBezTo>
                      <a:pt x="374" y="1212"/>
                      <a:pt x="374" y="1212"/>
                      <a:pt x="374" y="1212"/>
                    </a:cubicBezTo>
                    <a:cubicBezTo>
                      <a:pt x="381" y="1212"/>
                      <a:pt x="381" y="1212"/>
                      <a:pt x="381" y="1212"/>
                    </a:cubicBezTo>
                    <a:cubicBezTo>
                      <a:pt x="381" y="1205"/>
                      <a:pt x="381" y="1205"/>
                      <a:pt x="381" y="1205"/>
                    </a:cubicBezTo>
                    <a:moveTo>
                      <a:pt x="396" y="1205"/>
                    </a:moveTo>
                    <a:cubicBezTo>
                      <a:pt x="389" y="1205"/>
                      <a:pt x="389" y="1205"/>
                      <a:pt x="389" y="1205"/>
                    </a:cubicBezTo>
                    <a:cubicBezTo>
                      <a:pt x="389" y="1212"/>
                      <a:pt x="389" y="1212"/>
                      <a:pt x="389" y="1212"/>
                    </a:cubicBezTo>
                    <a:cubicBezTo>
                      <a:pt x="396" y="1212"/>
                      <a:pt x="396" y="1212"/>
                      <a:pt x="396" y="1212"/>
                    </a:cubicBezTo>
                    <a:cubicBezTo>
                      <a:pt x="396" y="1205"/>
                      <a:pt x="396" y="1205"/>
                      <a:pt x="396" y="1205"/>
                    </a:cubicBezTo>
                    <a:moveTo>
                      <a:pt x="411" y="1205"/>
                    </a:moveTo>
                    <a:cubicBezTo>
                      <a:pt x="404" y="1205"/>
                      <a:pt x="404" y="1205"/>
                      <a:pt x="404" y="1205"/>
                    </a:cubicBezTo>
                    <a:cubicBezTo>
                      <a:pt x="404" y="1212"/>
                      <a:pt x="404" y="1212"/>
                      <a:pt x="404" y="1212"/>
                    </a:cubicBezTo>
                    <a:cubicBezTo>
                      <a:pt x="411" y="1212"/>
                      <a:pt x="411" y="1212"/>
                      <a:pt x="411" y="1212"/>
                    </a:cubicBezTo>
                    <a:cubicBezTo>
                      <a:pt x="411" y="1205"/>
                      <a:pt x="411" y="1205"/>
                      <a:pt x="411" y="1205"/>
                    </a:cubicBezTo>
                    <a:moveTo>
                      <a:pt x="426" y="1205"/>
                    </a:moveTo>
                    <a:cubicBezTo>
                      <a:pt x="419" y="1205"/>
                      <a:pt x="419" y="1205"/>
                      <a:pt x="419" y="1205"/>
                    </a:cubicBezTo>
                    <a:cubicBezTo>
                      <a:pt x="419" y="1212"/>
                      <a:pt x="419" y="1212"/>
                      <a:pt x="419" y="1212"/>
                    </a:cubicBezTo>
                    <a:cubicBezTo>
                      <a:pt x="426" y="1212"/>
                      <a:pt x="426" y="1212"/>
                      <a:pt x="426" y="1212"/>
                    </a:cubicBezTo>
                    <a:cubicBezTo>
                      <a:pt x="426" y="1205"/>
                      <a:pt x="426" y="1205"/>
                      <a:pt x="426" y="1205"/>
                    </a:cubicBezTo>
                    <a:moveTo>
                      <a:pt x="440" y="1205"/>
                    </a:moveTo>
                    <a:cubicBezTo>
                      <a:pt x="433" y="1205"/>
                      <a:pt x="433" y="1205"/>
                      <a:pt x="433" y="1205"/>
                    </a:cubicBezTo>
                    <a:cubicBezTo>
                      <a:pt x="433" y="1212"/>
                      <a:pt x="433" y="1212"/>
                      <a:pt x="433" y="1212"/>
                    </a:cubicBezTo>
                    <a:cubicBezTo>
                      <a:pt x="440" y="1212"/>
                      <a:pt x="440" y="1212"/>
                      <a:pt x="440" y="1212"/>
                    </a:cubicBezTo>
                    <a:cubicBezTo>
                      <a:pt x="440" y="1205"/>
                      <a:pt x="440" y="1205"/>
                      <a:pt x="440" y="1205"/>
                    </a:cubicBezTo>
                    <a:moveTo>
                      <a:pt x="455" y="1205"/>
                    </a:moveTo>
                    <a:cubicBezTo>
                      <a:pt x="448" y="1205"/>
                      <a:pt x="448" y="1205"/>
                      <a:pt x="448" y="1205"/>
                    </a:cubicBezTo>
                    <a:cubicBezTo>
                      <a:pt x="448" y="1212"/>
                      <a:pt x="448" y="1212"/>
                      <a:pt x="448" y="1212"/>
                    </a:cubicBezTo>
                    <a:cubicBezTo>
                      <a:pt x="455" y="1212"/>
                      <a:pt x="455" y="1212"/>
                      <a:pt x="455" y="1212"/>
                    </a:cubicBezTo>
                    <a:cubicBezTo>
                      <a:pt x="455" y="1205"/>
                      <a:pt x="455" y="1205"/>
                      <a:pt x="455" y="1205"/>
                    </a:cubicBezTo>
                    <a:moveTo>
                      <a:pt x="470" y="1205"/>
                    </a:moveTo>
                    <a:cubicBezTo>
                      <a:pt x="463" y="1205"/>
                      <a:pt x="463" y="1205"/>
                      <a:pt x="463" y="1205"/>
                    </a:cubicBezTo>
                    <a:cubicBezTo>
                      <a:pt x="463" y="1212"/>
                      <a:pt x="463" y="1212"/>
                      <a:pt x="463" y="1212"/>
                    </a:cubicBezTo>
                    <a:cubicBezTo>
                      <a:pt x="470" y="1212"/>
                      <a:pt x="470" y="1212"/>
                      <a:pt x="470" y="1212"/>
                    </a:cubicBezTo>
                    <a:cubicBezTo>
                      <a:pt x="470" y="1205"/>
                      <a:pt x="470" y="1205"/>
                      <a:pt x="470" y="1205"/>
                    </a:cubicBezTo>
                    <a:moveTo>
                      <a:pt x="485" y="1205"/>
                    </a:moveTo>
                    <a:cubicBezTo>
                      <a:pt x="478" y="1205"/>
                      <a:pt x="478" y="1205"/>
                      <a:pt x="478" y="1205"/>
                    </a:cubicBezTo>
                    <a:cubicBezTo>
                      <a:pt x="478" y="1212"/>
                      <a:pt x="478" y="1212"/>
                      <a:pt x="478" y="1212"/>
                    </a:cubicBezTo>
                    <a:cubicBezTo>
                      <a:pt x="485" y="1212"/>
                      <a:pt x="485" y="1212"/>
                      <a:pt x="485" y="1212"/>
                    </a:cubicBezTo>
                    <a:cubicBezTo>
                      <a:pt x="485" y="1205"/>
                      <a:pt x="485" y="1205"/>
                      <a:pt x="485" y="1205"/>
                    </a:cubicBezTo>
                    <a:moveTo>
                      <a:pt x="499" y="1205"/>
                    </a:moveTo>
                    <a:cubicBezTo>
                      <a:pt x="492" y="1205"/>
                      <a:pt x="492" y="1205"/>
                      <a:pt x="492" y="1205"/>
                    </a:cubicBezTo>
                    <a:cubicBezTo>
                      <a:pt x="492" y="1212"/>
                      <a:pt x="492" y="1212"/>
                      <a:pt x="492" y="1212"/>
                    </a:cubicBezTo>
                    <a:cubicBezTo>
                      <a:pt x="499" y="1212"/>
                      <a:pt x="499" y="1212"/>
                      <a:pt x="499" y="1212"/>
                    </a:cubicBezTo>
                    <a:cubicBezTo>
                      <a:pt x="499" y="1205"/>
                      <a:pt x="499" y="1205"/>
                      <a:pt x="499" y="1205"/>
                    </a:cubicBezTo>
                    <a:moveTo>
                      <a:pt x="514" y="1205"/>
                    </a:moveTo>
                    <a:cubicBezTo>
                      <a:pt x="507" y="1205"/>
                      <a:pt x="507" y="1205"/>
                      <a:pt x="507" y="1205"/>
                    </a:cubicBezTo>
                    <a:cubicBezTo>
                      <a:pt x="507" y="1212"/>
                      <a:pt x="507" y="1212"/>
                      <a:pt x="507" y="1212"/>
                    </a:cubicBezTo>
                    <a:cubicBezTo>
                      <a:pt x="514" y="1212"/>
                      <a:pt x="514" y="1212"/>
                      <a:pt x="514" y="1212"/>
                    </a:cubicBezTo>
                    <a:cubicBezTo>
                      <a:pt x="514" y="1205"/>
                      <a:pt x="514" y="1205"/>
                      <a:pt x="514" y="1205"/>
                    </a:cubicBezTo>
                    <a:moveTo>
                      <a:pt x="529" y="1205"/>
                    </a:moveTo>
                    <a:cubicBezTo>
                      <a:pt x="522" y="1205"/>
                      <a:pt x="522" y="1205"/>
                      <a:pt x="522" y="1205"/>
                    </a:cubicBezTo>
                    <a:cubicBezTo>
                      <a:pt x="522" y="1212"/>
                      <a:pt x="522" y="1212"/>
                      <a:pt x="522" y="1212"/>
                    </a:cubicBezTo>
                    <a:cubicBezTo>
                      <a:pt x="529" y="1212"/>
                      <a:pt x="529" y="1212"/>
                      <a:pt x="529" y="1212"/>
                    </a:cubicBezTo>
                    <a:cubicBezTo>
                      <a:pt x="529" y="1205"/>
                      <a:pt x="529" y="1205"/>
                      <a:pt x="529" y="1205"/>
                    </a:cubicBezTo>
                    <a:moveTo>
                      <a:pt x="544" y="1205"/>
                    </a:moveTo>
                    <a:cubicBezTo>
                      <a:pt x="537" y="1205"/>
                      <a:pt x="537" y="1205"/>
                      <a:pt x="537" y="1205"/>
                    </a:cubicBezTo>
                    <a:cubicBezTo>
                      <a:pt x="537" y="1212"/>
                      <a:pt x="537" y="1212"/>
                      <a:pt x="537" y="1212"/>
                    </a:cubicBezTo>
                    <a:cubicBezTo>
                      <a:pt x="544" y="1212"/>
                      <a:pt x="544" y="1212"/>
                      <a:pt x="544" y="1212"/>
                    </a:cubicBezTo>
                    <a:cubicBezTo>
                      <a:pt x="544" y="1205"/>
                      <a:pt x="544" y="1205"/>
                      <a:pt x="544" y="1205"/>
                    </a:cubicBezTo>
                    <a:moveTo>
                      <a:pt x="558" y="1205"/>
                    </a:moveTo>
                    <a:cubicBezTo>
                      <a:pt x="551" y="1205"/>
                      <a:pt x="551" y="1205"/>
                      <a:pt x="551" y="1205"/>
                    </a:cubicBezTo>
                    <a:cubicBezTo>
                      <a:pt x="551" y="1212"/>
                      <a:pt x="551" y="1212"/>
                      <a:pt x="551" y="1212"/>
                    </a:cubicBezTo>
                    <a:cubicBezTo>
                      <a:pt x="558" y="1212"/>
                      <a:pt x="558" y="1212"/>
                      <a:pt x="558" y="1212"/>
                    </a:cubicBezTo>
                    <a:cubicBezTo>
                      <a:pt x="558" y="1205"/>
                      <a:pt x="558" y="1205"/>
                      <a:pt x="558" y="1205"/>
                    </a:cubicBezTo>
                    <a:moveTo>
                      <a:pt x="190" y="1190"/>
                    </a:moveTo>
                    <a:cubicBezTo>
                      <a:pt x="183" y="1190"/>
                      <a:pt x="183" y="1190"/>
                      <a:pt x="183" y="1190"/>
                    </a:cubicBezTo>
                    <a:cubicBezTo>
                      <a:pt x="183" y="1197"/>
                      <a:pt x="183" y="1197"/>
                      <a:pt x="183" y="1197"/>
                    </a:cubicBezTo>
                    <a:cubicBezTo>
                      <a:pt x="190" y="1197"/>
                      <a:pt x="190" y="1197"/>
                      <a:pt x="190" y="1197"/>
                    </a:cubicBezTo>
                    <a:cubicBezTo>
                      <a:pt x="190" y="1190"/>
                      <a:pt x="190" y="1190"/>
                      <a:pt x="190" y="1190"/>
                    </a:cubicBezTo>
                    <a:moveTo>
                      <a:pt x="204" y="1190"/>
                    </a:moveTo>
                    <a:cubicBezTo>
                      <a:pt x="197" y="1190"/>
                      <a:pt x="197" y="1190"/>
                      <a:pt x="197" y="1190"/>
                    </a:cubicBezTo>
                    <a:cubicBezTo>
                      <a:pt x="197" y="1197"/>
                      <a:pt x="197" y="1197"/>
                      <a:pt x="197" y="1197"/>
                    </a:cubicBezTo>
                    <a:cubicBezTo>
                      <a:pt x="204" y="1197"/>
                      <a:pt x="204" y="1197"/>
                      <a:pt x="204" y="1197"/>
                    </a:cubicBezTo>
                    <a:cubicBezTo>
                      <a:pt x="204" y="1190"/>
                      <a:pt x="204" y="1190"/>
                      <a:pt x="204" y="1190"/>
                    </a:cubicBezTo>
                    <a:moveTo>
                      <a:pt x="219" y="1190"/>
                    </a:moveTo>
                    <a:cubicBezTo>
                      <a:pt x="212" y="1190"/>
                      <a:pt x="212" y="1190"/>
                      <a:pt x="212" y="1190"/>
                    </a:cubicBezTo>
                    <a:cubicBezTo>
                      <a:pt x="212" y="1197"/>
                      <a:pt x="212" y="1197"/>
                      <a:pt x="212" y="1197"/>
                    </a:cubicBezTo>
                    <a:cubicBezTo>
                      <a:pt x="219" y="1197"/>
                      <a:pt x="219" y="1197"/>
                      <a:pt x="219" y="1197"/>
                    </a:cubicBezTo>
                    <a:cubicBezTo>
                      <a:pt x="219" y="1190"/>
                      <a:pt x="219" y="1190"/>
                      <a:pt x="219" y="1190"/>
                    </a:cubicBezTo>
                    <a:moveTo>
                      <a:pt x="234" y="1190"/>
                    </a:moveTo>
                    <a:cubicBezTo>
                      <a:pt x="227" y="1190"/>
                      <a:pt x="227" y="1190"/>
                      <a:pt x="227" y="1190"/>
                    </a:cubicBezTo>
                    <a:cubicBezTo>
                      <a:pt x="227" y="1197"/>
                      <a:pt x="227" y="1197"/>
                      <a:pt x="227" y="1197"/>
                    </a:cubicBezTo>
                    <a:cubicBezTo>
                      <a:pt x="234" y="1197"/>
                      <a:pt x="234" y="1197"/>
                      <a:pt x="234" y="1197"/>
                    </a:cubicBezTo>
                    <a:cubicBezTo>
                      <a:pt x="234" y="1190"/>
                      <a:pt x="234" y="1190"/>
                      <a:pt x="234" y="1190"/>
                    </a:cubicBezTo>
                    <a:moveTo>
                      <a:pt x="249" y="1190"/>
                    </a:moveTo>
                    <a:cubicBezTo>
                      <a:pt x="242" y="1190"/>
                      <a:pt x="242" y="1190"/>
                      <a:pt x="242" y="1190"/>
                    </a:cubicBezTo>
                    <a:cubicBezTo>
                      <a:pt x="242" y="1197"/>
                      <a:pt x="242" y="1197"/>
                      <a:pt x="242" y="1197"/>
                    </a:cubicBezTo>
                    <a:cubicBezTo>
                      <a:pt x="249" y="1197"/>
                      <a:pt x="249" y="1197"/>
                      <a:pt x="249" y="1197"/>
                    </a:cubicBezTo>
                    <a:cubicBezTo>
                      <a:pt x="249" y="1190"/>
                      <a:pt x="249" y="1190"/>
                      <a:pt x="249" y="1190"/>
                    </a:cubicBezTo>
                    <a:moveTo>
                      <a:pt x="263" y="1190"/>
                    </a:moveTo>
                    <a:cubicBezTo>
                      <a:pt x="256" y="1190"/>
                      <a:pt x="256" y="1190"/>
                      <a:pt x="256" y="1190"/>
                    </a:cubicBezTo>
                    <a:cubicBezTo>
                      <a:pt x="256" y="1197"/>
                      <a:pt x="256" y="1197"/>
                      <a:pt x="256" y="1197"/>
                    </a:cubicBezTo>
                    <a:cubicBezTo>
                      <a:pt x="263" y="1197"/>
                      <a:pt x="263" y="1197"/>
                      <a:pt x="263" y="1197"/>
                    </a:cubicBezTo>
                    <a:cubicBezTo>
                      <a:pt x="263" y="1190"/>
                      <a:pt x="263" y="1190"/>
                      <a:pt x="263" y="1190"/>
                    </a:cubicBezTo>
                    <a:moveTo>
                      <a:pt x="278" y="1190"/>
                    </a:moveTo>
                    <a:cubicBezTo>
                      <a:pt x="271" y="1190"/>
                      <a:pt x="271" y="1190"/>
                      <a:pt x="271" y="1190"/>
                    </a:cubicBezTo>
                    <a:cubicBezTo>
                      <a:pt x="271" y="1197"/>
                      <a:pt x="271" y="1197"/>
                      <a:pt x="271" y="1197"/>
                    </a:cubicBezTo>
                    <a:cubicBezTo>
                      <a:pt x="278" y="1197"/>
                      <a:pt x="278" y="1197"/>
                      <a:pt x="278" y="1197"/>
                    </a:cubicBezTo>
                    <a:cubicBezTo>
                      <a:pt x="278" y="1190"/>
                      <a:pt x="278" y="1190"/>
                      <a:pt x="278" y="1190"/>
                    </a:cubicBezTo>
                    <a:moveTo>
                      <a:pt x="293" y="1190"/>
                    </a:moveTo>
                    <a:cubicBezTo>
                      <a:pt x="286" y="1190"/>
                      <a:pt x="286" y="1190"/>
                      <a:pt x="286" y="1190"/>
                    </a:cubicBezTo>
                    <a:cubicBezTo>
                      <a:pt x="286" y="1197"/>
                      <a:pt x="286" y="1197"/>
                      <a:pt x="286" y="1197"/>
                    </a:cubicBezTo>
                    <a:cubicBezTo>
                      <a:pt x="293" y="1197"/>
                      <a:pt x="293" y="1197"/>
                      <a:pt x="293" y="1197"/>
                    </a:cubicBezTo>
                    <a:cubicBezTo>
                      <a:pt x="293" y="1190"/>
                      <a:pt x="293" y="1190"/>
                      <a:pt x="293" y="1190"/>
                    </a:cubicBezTo>
                    <a:moveTo>
                      <a:pt x="308" y="1190"/>
                    </a:moveTo>
                    <a:cubicBezTo>
                      <a:pt x="301" y="1190"/>
                      <a:pt x="301" y="1190"/>
                      <a:pt x="301" y="1190"/>
                    </a:cubicBezTo>
                    <a:cubicBezTo>
                      <a:pt x="301" y="1197"/>
                      <a:pt x="301" y="1197"/>
                      <a:pt x="301" y="1197"/>
                    </a:cubicBezTo>
                    <a:cubicBezTo>
                      <a:pt x="308" y="1197"/>
                      <a:pt x="308" y="1197"/>
                      <a:pt x="308" y="1197"/>
                    </a:cubicBezTo>
                    <a:cubicBezTo>
                      <a:pt x="308" y="1190"/>
                      <a:pt x="308" y="1190"/>
                      <a:pt x="308" y="1190"/>
                    </a:cubicBezTo>
                    <a:moveTo>
                      <a:pt x="322" y="1190"/>
                    </a:moveTo>
                    <a:cubicBezTo>
                      <a:pt x="315" y="1190"/>
                      <a:pt x="315" y="1190"/>
                      <a:pt x="315" y="1190"/>
                    </a:cubicBezTo>
                    <a:cubicBezTo>
                      <a:pt x="315" y="1197"/>
                      <a:pt x="315" y="1197"/>
                      <a:pt x="315" y="1197"/>
                    </a:cubicBezTo>
                    <a:cubicBezTo>
                      <a:pt x="322" y="1197"/>
                      <a:pt x="322" y="1197"/>
                      <a:pt x="322" y="1197"/>
                    </a:cubicBezTo>
                    <a:cubicBezTo>
                      <a:pt x="322" y="1190"/>
                      <a:pt x="322" y="1190"/>
                      <a:pt x="322" y="1190"/>
                    </a:cubicBezTo>
                    <a:moveTo>
                      <a:pt x="337" y="1190"/>
                    </a:moveTo>
                    <a:cubicBezTo>
                      <a:pt x="330" y="1190"/>
                      <a:pt x="330" y="1190"/>
                      <a:pt x="330" y="1190"/>
                    </a:cubicBezTo>
                    <a:cubicBezTo>
                      <a:pt x="330" y="1197"/>
                      <a:pt x="330" y="1197"/>
                      <a:pt x="330" y="1197"/>
                    </a:cubicBezTo>
                    <a:cubicBezTo>
                      <a:pt x="337" y="1197"/>
                      <a:pt x="337" y="1197"/>
                      <a:pt x="337" y="1197"/>
                    </a:cubicBezTo>
                    <a:cubicBezTo>
                      <a:pt x="337" y="1190"/>
                      <a:pt x="337" y="1190"/>
                      <a:pt x="337" y="1190"/>
                    </a:cubicBezTo>
                    <a:moveTo>
                      <a:pt x="352" y="1190"/>
                    </a:moveTo>
                    <a:cubicBezTo>
                      <a:pt x="345" y="1190"/>
                      <a:pt x="345" y="1190"/>
                      <a:pt x="345" y="1190"/>
                    </a:cubicBezTo>
                    <a:cubicBezTo>
                      <a:pt x="345" y="1197"/>
                      <a:pt x="345" y="1197"/>
                      <a:pt x="345" y="1197"/>
                    </a:cubicBezTo>
                    <a:cubicBezTo>
                      <a:pt x="352" y="1197"/>
                      <a:pt x="352" y="1197"/>
                      <a:pt x="352" y="1197"/>
                    </a:cubicBezTo>
                    <a:cubicBezTo>
                      <a:pt x="352" y="1190"/>
                      <a:pt x="352" y="1190"/>
                      <a:pt x="352" y="1190"/>
                    </a:cubicBezTo>
                    <a:moveTo>
                      <a:pt x="367" y="1190"/>
                    </a:moveTo>
                    <a:cubicBezTo>
                      <a:pt x="360" y="1190"/>
                      <a:pt x="360" y="1190"/>
                      <a:pt x="360" y="1190"/>
                    </a:cubicBezTo>
                    <a:cubicBezTo>
                      <a:pt x="360" y="1197"/>
                      <a:pt x="360" y="1197"/>
                      <a:pt x="360" y="1197"/>
                    </a:cubicBezTo>
                    <a:cubicBezTo>
                      <a:pt x="367" y="1197"/>
                      <a:pt x="367" y="1197"/>
                      <a:pt x="367" y="1197"/>
                    </a:cubicBezTo>
                    <a:cubicBezTo>
                      <a:pt x="367" y="1190"/>
                      <a:pt x="367" y="1190"/>
                      <a:pt x="367" y="1190"/>
                    </a:cubicBezTo>
                    <a:moveTo>
                      <a:pt x="381" y="1190"/>
                    </a:moveTo>
                    <a:cubicBezTo>
                      <a:pt x="374" y="1190"/>
                      <a:pt x="374" y="1190"/>
                      <a:pt x="374" y="1190"/>
                    </a:cubicBezTo>
                    <a:cubicBezTo>
                      <a:pt x="374" y="1197"/>
                      <a:pt x="374" y="1197"/>
                      <a:pt x="374" y="1197"/>
                    </a:cubicBezTo>
                    <a:cubicBezTo>
                      <a:pt x="381" y="1197"/>
                      <a:pt x="381" y="1197"/>
                      <a:pt x="381" y="1197"/>
                    </a:cubicBezTo>
                    <a:cubicBezTo>
                      <a:pt x="381" y="1190"/>
                      <a:pt x="381" y="1190"/>
                      <a:pt x="381" y="1190"/>
                    </a:cubicBezTo>
                    <a:moveTo>
                      <a:pt x="396" y="1190"/>
                    </a:moveTo>
                    <a:cubicBezTo>
                      <a:pt x="389" y="1190"/>
                      <a:pt x="389" y="1190"/>
                      <a:pt x="389" y="1190"/>
                    </a:cubicBezTo>
                    <a:cubicBezTo>
                      <a:pt x="389" y="1197"/>
                      <a:pt x="389" y="1197"/>
                      <a:pt x="389" y="1197"/>
                    </a:cubicBezTo>
                    <a:cubicBezTo>
                      <a:pt x="396" y="1197"/>
                      <a:pt x="396" y="1197"/>
                      <a:pt x="396" y="1197"/>
                    </a:cubicBezTo>
                    <a:cubicBezTo>
                      <a:pt x="396" y="1190"/>
                      <a:pt x="396" y="1190"/>
                      <a:pt x="396" y="1190"/>
                    </a:cubicBezTo>
                    <a:moveTo>
                      <a:pt x="411" y="1190"/>
                    </a:moveTo>
                    <a:cubicBezTo>
                      <a:pt x="404" y="1190"/>
                      <a:pt x="404" y="1190"/>
                      <a:pt x="404" y="1190"/>
                    </a:cubicBezTo>
                    <a:cubicBezTo>
                      <a:pt x="404" y="1197"/>
                      <a:pt x="404" y="1197"/>
                      <a:pt x="404" y="1197"/>
                    </a:cubicBezTo>
                    <a:cubicBezTo>
                      <a:pt x="411" y="1197"/>
                      <a:pt x="411" y="1197"/>
                      <a:pt x="411" y="1197"/>
                    </a:cubicBezTo>
                    <a:cubicBezTo>
                      <a:pt x="411" y="1190"/>
                      <a:pt x="411" y="1190"/>
                      <a:pt x="411" y="1190"/>
                    </a:cubicBezTo>
                    <a:moveTo>
                      <a:pt x="426" y="1190"/>
                    </a:moveTo>
                    <a:cubicBezTo>
                      <a:pt x="419" y="1190"/>
                      <a:pt x="419" y="1190"/>
                      <a:pt x="419" y="1190"/>
                    </a:cubicBezTo>
                    <a:cubicBezTo>
                      <a:pt x="419" y="1197"/>
                      <a:pt x="419" y="1197"/>
                      <a:pt x="419" y="1197"/>
                    </a:cubicBezTo>
                    <a:cubicBezTo>
                      <a:pt x="426" y="1197"/>
                      <a:pt x="426" y="1197"/>
                      <a:pt x="426" y="1197"/>
                    </a:cubicBezTo>
                    <a:cubicBezTo>
                      <a:pt x="426" y="1190"/>
                      <a:pt x="426" y="1190"/>
                      <a:pt x="426" y="1190"/>
                    </a:cubicBezTo>
                    <a:moveTo>
                      <a:pt x="440" y="1190"/>
                    </a:moveTo>
                    <a:cubicBezTo>
                      <a:pt x="433" y="1190"/>
                      <a:pt x="433" y="1190"/>
                      <a:pt x="433" y="1190"/>
                    </a:cubicBezTo>
                    <a:cubicBezTo>
                      <a:pt x="433" y="1197"/>
                      <a:pt x="433" y="1197"/>
                      <a:pt x="433" y="1197"/>
                    </a:cubicBezTo>
                    <a:cubicBezTo>
                      <a:pt x="440" y="1197"/>
                      <a:pt x="440" y="1197"/>
                      <a:pt x="440" y="1197"/>
                    </a:cubicBezTo>
                    <a:cubicBezTo>
                      <a:pt x="440" y="1190"/>
                      <a:pt x="440" y="1190"/>
                      <a:pt x="440" y="1190"/>
                    </a:cubicBezTo>
                    <a:moveTo>
                      <a:pt x="455" y="1190"/>
                    </a:moveTo>
                    <a:cubicBezTo>
                      <a:pt x="448" y="1190"/>
                      <a:pt x="448" y="1190"/>
                      <a:pt x="448" y="1190"/>
                    </a:cubicBezTo>
                    <a:cubicBezTo>
                      <a:pt x="448" y="1197"/>
                      <a:pt x="448" y="1197"/>
                      <a:pt x="448" y="1197"/>
                    </a:cubicBezTo>
                    <a:cubicBezTo>
                      <a:pt x="455" y="1197"/>
                      <a:pt x="455" y="1197"/>
                      <a:pt x="455" y="1197"/>
                    </a:cubicBezTo>
                    <a:cubicBezTo>
                      <a:pt x="455" y="1190"/>
                      <a:pt x="455" y="1190"/>
                      <a:pt x="455" y="1190"/>
                    </a:cubicBezTo>
                    <a:moveTo>
                      <a:pt x="470" y="1190"/>
                    </a:moveTo>
                    <a:cubicBezTo>
                      <a:pt x="463" y="1190"/>
                      <a:pt x="463" y="1190"/>
                      <a:pt x="463" y="1190"/>
                    </a:cubicBezTo>
                    <a:cubicBezTo>
                      <a:pt x="463" y="1197"/>
                      <a:pt x="463" y="1197"/>
                      <a:pt x="463" y="1197"/>
                    </a:cubicBezTo>
                    <a:cubicBezTo>
                      <a:pt x="470" y="1197"/>
                      <a:pt x="470" y="1197"/>
                      <a:pt x="470" y="1197"/>
                    </a:cubicBezTo>
                    <a:cubicBezTo>
                      <a:pt x="470" y="1190"/>
                      <a:pt x="470" y="1190"/>
                      <a:pt x="470" y="1190"/>
                    </a:cubicBezTo>
                    <a:moveTo>
                      <a:pt x="485" y="1190"/>
                    </a:moveTo>
                    <a:cubicBezTo>
                      <a:pt x="478" y="1190"/>
                      <a:pt x="478" y="1190"/>
                      <a:pt x="478" y="1190"/>
                    </a:cubicBezTo>
                    <a:cubicBezTo>
                      <a:pt x="478" y="1197"/>
                      <a:pt x="478" y="1197"/>
                      <a:pt x="478" y="1197"/>
                    </a:cubicBezTo>
                    <a:cubicBezTo>
                      <a:pt x="485" y="1197"/>
                      <a:pt x="485" y="1197"/>
                      <a:pt x="485" y="1197"/>
                    </a:cubicBezTo>
                    <a:cubicBezTo>
                      <a:pt x="485" y="1190"/>
                      <a:pt x="485" y="1190"/>
                      <a:pt x="485" y="1190"/>
                    </a:cubicBezTo>
                    <a:moveTo>
                      <a:pt x="499" y="1190"/>
                    </a:moveTo>
                    <a:cubicBezTo>
                      <a:pt x="492" y="1190"/>
                      <a:pt x="492" y="1190"/>
                      <a:pt x="492" y="1190"/>
                    </a:cubicBezTo>
                    <a:cubicBezTo>
                      <a:pt x="492" y="1197"/>
                      <a:pt x="492" y="1197"/>
                      <a:pt x="492" y="1197"/>
                    </a:cubicBezTo>
                    <a:cubicBezTo>
                      <a:pt x="499" y="1197"/>
                      <a:pt x="499" y="1197"/>
                      <a:pt x="499" y="1197"/>
                    </a:cubicBezTo>
                    <a:cubicBezTo>
                      <a:pt x="499" y="1190"/>
                      <a:pt x="499" y="1190"/>
                      <a:pt x="499" y="1190"/>
                    </a:cubicBezTo>
                    <a:moveTo>
                      <a:pt x="514" y="1190"/>
                    </a:moveTo>
                    <a:cubicBezTo>
                      <a:pt x="507" y="1190"/>
                      <a:pt x="507" y="1190"/>
                      <a:pt x="507" y="1190"/>
                    </a:cubicBezTo>
                    <a:cubicBezTo>
                      <a:pt x="507" y="1197"/>
                      <a:pt x="507" y="1197"/>
                      <a:pt x="507" y="1197"/>
                    </a:cubicBezTo>
                    <a:cubicBezTo>
                      <a:pt x="514" y="1197"/>
                      <a:pt x="514" y="1197"/>
                      <a:pt x="514" y="1197"/>
                    </a:cubicBezTo>
                    <a:cubicBezTo>
                      <a:pt x="514" y="1190"/>
                      <a:pt x="514" y="1190"/>
                      <a:pt x="514" y="1190"/>
                    </a:cubicBezTo>
                    <a:moveTo>
                      <a:pt x="529" y="1190"/>
                    </a:moveTo>
                    <a:cubicBezTo>
                      <a:pt x="522" y="1190"/>
                      <a:pt x="522" y="1190"/>
                      <a:pt x="522" y="1190"/>
                    </a:cubicBezTo>
                    <a:cubicBezTo>
                      <a:pt x="522" y="1197"/>
                      <a:pt x="522" y="1197"/>
                      <a:pt x="522" y="1197"/>
                    </a:cubicBezTo>
                    <a:cubicBezTo>
                      <a:pt x="529" y="1197"/>
                      <a:pt x="529" y="1197"/>
                      <a:pt x="529" y="1197"/>
                    </a:cubicBezTo>
                    <a:cubicBezTo>
                      <a:pt x="529" y="1190"/>
                      <a:pt x="529" y="1190"/>
                      <a:pt x="529" y="1190"/>
                    </a:cubicBezTo>
                    <a:moveTo>
                      <a:pt x="544" y="1190"/>
                    </a:moveTo>
                    <a:cubicBezTo>
                      <a:pt x="537" y="1190"/>
                      <a:pt x="537" y="1190"/>
                      <a:pt x="537" y="1190"/>
                    </a:cubicBezTo>
                    <a:cubicBezTo>
                      <a:pt x="537" y="1197"/>
                      <a:pt x="537" y="1197"/>
                      <a:pt x="537" y="1197"/>
                    </a:cubicBezTo>
                    <a:cubicBezTo>
                      <a:pt x="544" y="1197"/>
                      <a:pt x="544" y="1197"/>
                      <a:pt x="544" y="1197"/>
                    </a:cubicBezTo>
                    <a:cubicBezTo>
                      <a:pt x="544" y="1190"/>
                      <a:pt x="544" y="1190"/>
                      <a:pt x="544" y="1190"/>
                    </a:cubicBezTo>
                    <a:moveTo>
                      <a:pt x="558" y="1190"/>
                    </a:moveTo>
                    <a:cubicBezTo>
                      <a:pt x="551" y="1190"/>
                      <a:pt x="551" y="1190"/>
                      <a:pt x="551" y="1190"/>
                    </a:cubicBezTo>
                    <a:cubicBezTo>
                      <a:pt x="551" y="1197"/>
                      <a:pt x="551" y="1197"/>
                      <a:pt x="551" y="1197"/>
                    </a:cubicBezTo>
                    <a:cubicBezTo>
                      <a:pt x="558" y="1197"/>
                      <a:pt x="558" y="1197"/>
                      <a:pt x="558" y="1197"/>
                    </a:cubicBezTo>
                    <a:cubicBezTo>
                      <a:pt x="558" y="1190"/>
                      <a:pt x="558" y="1190"/>
                      <a:pt x="558" y="1190"/>
                    </a:cubicBezTo>
                    <a:moveTo>
                      <a:pt x="190" y="1176"/>
                    </a:moveTo>
                    <a:cubicBezTo>
                      <a:pt x="183" y="1176"/>
                      <a:pt x="183" y="1176"/>
                      <a:pt x="183" y="1176"/>
                    </a:cubicBezTo>
                    <a:cubicBezTo>
                      <a:pt x="183" y="1183"/>
                      <a:pt x="183" y="1183"/>
                      <a:pt x="183" y="1183"/>
                    </a:cubicBezTo>
                    <a:cubicBezTo>
                      <a:pt x="190" y="1183"/>
                      <a:pt x="190" y="1183"/>
                      <a:pt x="190" y="1183"/>
                    </a:cubicBezTo>
                    <a:cubicBezTo>
                      <a:pt x="190" y="1176"/>
                      <a:pt x="190" y="1176"/>
                      <a:pt x="190" y="1176"/>
                    </a:cubicBezTo>
                    <a:moveTo>
                      <a:pt x="204" y="1176"/>
                    </a:moveTo>
                    <a:cubicBezTo>
                      <a:pt x="197" y="1176"/>
                      <a:pt x="197" y="1176"/>
                      <a:pt x="197" y="1176"/>
                    </a:cubicBezTo>
                    <a:cubicBezTo>
                      <a:pt x="197" y="1183"/>
                      <a:pt x="197" y="1183"/>
                      <a:pt x="197" y="1183"/>
                    </a:cubicBezTo>
                    <a:cubicBezTo>
                      <a:pt x="204" y="1183"/>
                      <a:pt x="204" y="1183"/>
                      <a:pt x="204" y="1183"/>
                    </a:cubicBezTo>
                    <a:cubicBezTo>
                      <a:pt x="204" y="1176"/>
                      <a:pt x="204" y="1176"/>
                      <a:pt x="204" y="1176"/>
                    </a:cubicBezTo>
                    <a:moveTo>
                      <a:pt x="219" y="1176"/>
                    </a:moveTo>
                    <a:cubicBezTo>
                      <a:pt x="212" y="1176"/>
                      <a:pt x="212" y="1176"/>
                      <a:pt x="212" y="1176"/>
                    </a:cubicBezTo>
                    <a:cubicBezTo>
                      <a:pt x="212" y="1183"/>
                      <a:pt x="212" y="1183"/>
                      <a:pt x="212" y="1183"/>
                    </a:cubicBezTo>
                    <a:cubicBezTo>
                      <a:pt x="219" y="1183"/>
                      <a:pt x="219" y="1183"/>
                      <a:pt x="219" y="1183"/>
                    </a:cubicBezTo>
                    <a:cubicBezTo>
                      <a:pt x="219" y="1176"/>
                      <a:pt x="219" y="1176"/>
                      <a:pt x="219" y="1176"/>
                    </a:cubicBezTo>
                    <a:moveTo>
                      <a:pt x="234" y="1176"/>
                    </a:moveTo>
                    <a:cubicBezTo>
                      <a:pt x="227" y="1176"/>
                      <a:pt x="227" y="1176"/>
                      <a:pt x="227" y="1176"/>
                    </a:cubicBezTo>
                    <a:cubicBezTo>
                      <a:pt x="227" y="1183"/>
                      <a:pt x="227" y="1183"/>
                      <a:pt x="227" y="1183"/>
                    </a:cubicBezTo>
                    <a:cubicBezTo>
                      <a:pt x="234" y="1183"/>
                      <a:pt x="234" y="1183"/>
                      <a:pt x="234" y="1183"/>
                    </a:cubicBezTo>
                    <a:cubicBezTo>
                      <a:pt x="234" y="1176"/>
                      <a:pt x="234" y="1176"/>
                      <a:pt x="234" y="1176"/>
                    </a:cubicBezTo>
                    <a:moveTo>
                      <a:pt x="249" y="1176"/>
                    </a:moveTo>
                    <a:cubicBezTo>
                      <a:pt x="242" y="1176"/>
                      <a:pt x="242" y="1176"/>
                      <a:pt x="242" y="1176"/>
                    </a:cubicBezTo>
                    <a:cubicBezTo>
                      <a:pt x="242" y="1183"/>
                      <a:pt x="242" y="1183"/>
                      <a:pt x="242" y="1183"/>
                    </a:cubicBezTo>
                    <a:cubicBezTo>
                      <a:pt x="249" y="1183"/>
                      <a:pt x="249" y="1183"/>
                      <a:pt x="249" y="1183"/>
                    </a:cubicBezTo>
                    <a:cubicBezTo>
                      <a:pt x="249" y="1176"/>
                      <a:pt x="249" y="1176"/>
                      <a:pt x="249" y="1176"/>
                    </a:cubicBezTo>
                    <a:moveTo>
                      <a:pt x="263" y="1176"/>
                    </a:moveTo>
                    <a:cubicBezTo>
                      <a:pt x="256" y="1176"/>
                      <a:pt x="256" y="1176"/>
                      <a:pt x="256" y="1176"/>
                    </a:cubicBezTo>
                    <a:cubicBezTo>
                      <a:pt x="256" y="1183"/>
                      <a:pt x="256" y="1183"/>
                      <a:pt x="256" y="1183"/>
                    </a:cubicBezTo>
                    <a:cubicBezTo>
                      <a:pt x="263" y="1183"/>
                      <a:pt x="263" y="1183"/>
                      <a:pt x="263" y="1183"/>
                    </a:cubicBezTo>
                    <a:cubicBezTo>
                      <a:pt x="263" y="1176"/>
                      <a:pt x="263" y="1176"/>
                      <a:pt x="263" y="1176"/>
                    </a:cubicBezTo>
                    <a:moveTo>
                      <a:pt x="278" y="1176"/>
                    </a:moveTo>
                    <a:cubicBezTo>
                      <a:pt x="271" y="1176"/>
                      <a:pt x="271" y="1176"/>
                      <a:pt x="271" y="1176"/>
                    </a:cubicBezTo>
                    <a:cubicBezTo>
                      <a:pt x="271" y="1183"/>
                      <a:pt x="271" y="1183"/>
                      <a:pt x="271" y="1183"/>
                    </a:cubicBezTo>
                    <a:cubicBezTo>
                      <a:pt x="278" y="1183"/>
                      <a:pt x="278" y="1183"/>
                      <a:pt x="278" y="1183"/>
                    </a:cubicBezTo>
                    <a:cubicBezTo>
                      <a:pt x="278" y="1176"/>
                      <a:pt x="278" y="1176"/>
                      <a:pt x="278" y="1176"/>
                    </a:cubicBezTo>
                    <a:moveTo>
                      <a:pt x="293" y="1176"/>
                    </a:moveTo>
                    <a:cubicBezTo>
                      <a:pt x="286" y="1176"/>
                      <a:pt x="286" y="1176"/>
                      <a:pt x="286" y="1176"/>
                    </a:cubicBezTo>
                    <a:cubicBezTo>
                      <a:pt x="286" y="1183"/>
                      <a:pt x="286" y="1183"/>
                      <a:pt x="286" y="1183"/>
                    </a:cubicBezTo>
                    <a:cubicBezTo>
                      <a:pt x="293" y="1183"/>
                      <a:pt x="293" y="1183"/>
                      <a:pt x="293" y="1183"/>
                    </a:cubicBezTo>
                    <a:cubicBezTo>
                      <a:pt x="293" y="1176"/>
                      <a:pt x="293" y="1176"/>
                      <a:pt x="293" y="1176"/>
                    </a:cubicBezTo>
                    <a:moveTo>
                      <a:pt x="308" y="1176"/>
                    </a:moveTo>
                    <a:cubicBezTo>
                      <a:pt x="301" y="1176"/>
                      <a:pt x="301" y="1176"/>
                      <a:pt x="301" y="1176"/>
                    </a:cubicBezTo>
                    <a:cubicBezTo>
                      <a:pt x="301" y="1183"/>
                      <a:pt x="301" y="1183"/>
                      <a:pt x="301" y="1183"/>
                    </a:cubicBezTo>
                    <a:cubicBezTo>
                      <a:pt x="308" y="1183"/>
                      <a:pt x="308" y="1183"/>
                      <a:pt x="308" y="1183"/>
                    </a:cubicBezTo>
                    <a:cubicBezTo>
                      <a:pt x="308" y="1176"/>
                      <a:pt x="308" y="1176"/>
                      <a:pt x="308" y="1176"/>
                    </a:cubicBezTo>
                    <a:moveTo>
                      <a:pt x="322" y="1176"/>
                    </a:moveTo>
                    <a:cubicBezTo>
                      <a:pt x="315" y="1176"/>
                      <a:pt x="315" y="1176"/>
                      <a:pt x="315" y="1176"/>
                    </a:cubicBezTo>
                    <a:cubicBezTo>
                      <a:pt x="315" y="1183"/>
                      <a:pt x="315" y="1183"/>
                      <a:pt x="315" y="1183"/>
                    </a:cubicBezTo>
                    <a:cubicBezTo>
                      <a:pt x="322" y="1183"/>
                      <a:pt x="322" y="1183"/>
                      <a:pt x="322" y="1183"/>
                    </a:cubicBezTo>
                    <a:cubicBezTo>
                      <a:pt x="322" y="1176"/>
                      <a:pt x="322" y="1176"/>
                      <a:pt x="322" y="1176"/>
                    </a:cubicBezTo>
                    <a:moveTo>
                      <a:pt x="337" y="1176"/>
                    </a:moveTo>
                    <a:cubicBezTo>
                      <a:pt x="330" y="1176"/>
                      <a:pt x="330" y="1176"/>
                      <a:pt x="330" y="1176"/>
                    </a:cubicBezTo>
                    <a:cubicBezTo>
                      <a:pt x="330" y="1183"/>
                      <a:pt x="330" y="1183"/>
                      <a:pt x="330" y="1183"/>
                    </a:cubicBezTo>
                    <a:cubicBezTo>
                      <a:pt x="337" y="1183"/>
                      <a:pt x="337" y="1183"/>
                      <a:pt x="337" y="1183"/>
                    </a:cubicBezTo>
                    <a:cubicBezTo>
                      <a:pt x="337" y="1176"/>
                      <a:pt x="337" y="1176"/>
                      <a:pt x="337" y="1176"/>
                    </a:cubicBezTo>
                    <a:moveTo>
                      <a:pt x="352" y="1176"/>
                    </a:moveTo>
                    <a:cubicBezTo>
                      <a:pt x="345" y="1176"/>
                      <a:pt x="345" y="1176"/>
                      <a:pt x="345" y="1176"/>
                    </a:cubicBezTo>
                    <a:cubicBezTo>
                      <a:pt x="345" y="1183"/>
                      <a:pt x="345" y="1183"/>
                      <a:pt x="345" y="1183"/>
                    </a:cubicBezTo>
                    <a:cubicBezTo>
                      <a:pt x="352" y="1183"/>
                      <a:pt x="352" y="1183"/>
                      <a:pt x="352" y="1183"/>
                    </a:cubicBezTo>
                    <a:cubicBezTo>
                      <a:pt x="352" y="1176"/>
                      <a:pt x="352" y="1176"/>
                      <a:pt x="352" y="1176"/>
                    </a:cubicBezTo>
                    <a:moveTo>
                      <a:pt x="367" y="1176"/>
                    </a:moveTo>
                    <a:cubicBezTo>
                      <a:pt x="360" y="1176"/>
                      <a:pt x="360" y="1176"/>
                      <a:pt x="360" y="1176"/>
                    </a:cubicBezTo>
                    <a:cubicBezTo>
                      <a:pt x="360" y="1183"/>
                      <a:pt x="360" y="1183"/>
                      <a:pt x="360" y="1183"/>
                    </a:cubicBezTo>
                    <a:cubicBezTo>
                      <a:pt x="367" y="1183"/>
                      <a:pt x="367" y="1183"/>
                      <a:pt x="367" y="1183"/>
                    </a:cubicBezTo>
                    <a:cubicBezTo>
                      <a:pt x="367" y="1176"/>
                      <a:pt x="367" y="1176"/>
                      <a:pt x="367" y="1176"/>
                    </a:cubicBezTo>
                    <a:moveTo>
                      <a:pt x="381" y="1176"/>
                    </a:moveTo>
                    <a:cubicBezTo>
                      <a:pt x="374" y="1176"/>
                      <a:pt x="374" y="1176"/>
                      <a:pt x="374" y="1176"/>
                    </a:cubicBezTo>
                    <a:cubicBezTo>
                      <a:pt x="374" y="1183"/>
                      <a:pt x="374" y="1183"/>
                      <a:pt x="374" y="1183"/>
                    </a:cubicBezTo>
                    <a:cubicBezTo>
                      <a:pt x="381" y="1183"/>
                      <a:pt x="381" y="1183"/>
                      <a:pt x="381" y="1183"/>
                    </a:cubicBezTo>
                    <a:cubicBezTo>
                      <a:pt x="381" y="1176"/>
                      <a:pt x="381" y="1176"/>
                      <a:pt x="381" y="1176"/>
                    </a:cubicBezTo>
                    <a:moveTo>
                      <a:pt x="396" y="1176"/>
                    </a:moveTo>
                    <a:cubicBezTo>
                      <a:pt x="389" y="1176"/>
                      <a:pt x="389" y="1176"/>
                      <a:pt x="389" y="1176"/>
                    </a:cubicBezTo>
                    <a:cubicBezTo>
                      <a:pt x="389" y="1183"/>
                      <a:pt x="389" y="1183"/>
                      <a:pt x="389" y="1183"/>
                    </a:cubicBezTo>
                    <a:cubicBezTo>
                      <a:pt x="396" y="1183"/>
                      <a:pt x="396" y="1183"/>
                      <a:pt x="396" y="1183"/>
                    </a:cubicBezTo>
                    <a:cubicBezTo>
                      <a:pt x="396" y="1176"/>
                      <a:pt x="396" y="1176"/>
                      <a:pt x="396" y="1176"/>
                    </a:cubicBezTo>
                    <a:moveTo>
                      <a:pt x="411" y="1176"/>
                    </a:moveTo>
                    <a:cubicBezTo>
                      <a:pt x="404" y="1176"/>
                      <a:pt x="404" y="1176"/>
                      <a:pt x="404" y="1176"/>
                    </a:cubicBezTo>
                    <a:cubicBezTo>
                      <a:pt x="404" y="1183"/>
                      <a:pt x="404" y="1183"/>
                      <a:pt x="404" y="1183"/>
                    </a:cubicBezTo>
                    <a:cubicBezTo>
                      <a:pt x="411" y="1183"/>
                      <a:pt x="411" y="1183"/>
                      <a:pt x="411" y="1183"/>
                    </a:cubicBezTo>
                    <a:cubicBezTo>
                      <a:pt x="411" y="1176"/>
                      <a:pt x="411" y="1176"/>
                      <a:pt x="411" y="1176"/>
                    </a:cubicBezTo>
                    <a:moveTo>
                      <a:pt x="426" y="1176"/>
                    </a:moveTo>
                    <a:cubicBezTo>
                      <a:pt x="419" y="1176"/>
                      <a:pt x="419" y="1176"/>
                      <a:pt x="419" y="1176"/>
                    </a:cubicBezTo>
                    <a:cubicBezTo>
                      <a:pt x="419" y="1183"/>
                      <a:pt x="419" y="1183"/>
                      <a:pt x="419" y="1183"/>
                    </a:cubicBezTo>
                    <a:cubicBezTo>
                      <a:pt x="426" y="1183"/>
                      <a:pt x="426" y="1183"/>
                      <a:pt x="426" y="1183"/>
                    </a:cubicBezTo>
                    <a:cubicBezTo>
                      <a:pt x="426" y="1176"/>
                      <a:pt x="426" y="1176"/>
                      <a:pt x="426" y="1176"/>
                    </a:cubicBezTo>
                    <a:moveTo>
                      <a:pt x="440" y="1176"/>
                    </a:moveTo>
                    <a:cubicBezTo>
                      <a:pt x="433" y="1176"/>
                      <a:pt x="433" y="1176"/>
                      <a:pt x="433" y="1176"/>
                    </a:cubicBezTo>
                    <a:cubicBezTo>
                      <a:pt x="433" y="1183"/>
                      <a:pt x="433" y="1183"/>
                      <a:pt x="433" y="1183"/>
                    </a:cubicBezTo>
                    <a:cubicBezTo>
                      <a:pt x="440" y="1183"/>
                      <a:pt x="440" y="1183"/>
                      <a:pt x="440" y="1183"/>
                    </a:cubicBezTo>
                    <a:cubicBezTo>
                      <a:pt x="440" y="1176"/>
                      <a:pt x="440" y="1176"/>
                      <a:pt x="440" y="1176"/>
                    </a:cubicBezTo>
                    <a:moveTo>
                      <a:pt x="455" y="1176"/>
                    </a:moveTo>
                    <a:cubicBezTo>
                      <a:pt x="448" y="1176"/>
                      <a:pt x="448" y="1176"/>
                      <a:pt x="448" y="1176"/>
                    </a:cubicBezTo>
                    <a:cubicBezTo>
                      <a:pt x="448" y="1183"/>
                      <a:pt x="448" y="1183"/>
                      <a:pt x="448" y="1183"/>
                    </a:cubicBezTo>
                    <a:cubicBezTo>
                      <a:pt x="455" y="1183"/>
                      <a:pt x="455" y="1183"/>
                      <a:pt x="455" y="1183"/>
                    </a:cubicBezTo>
                    <a:cubicBezTo>
                      <a:pt x="455" y="1176"/>
                      <a:pt x="455" y="1176"/>
                      <a:pt x="455" y="1176"/>
                    </a:cubicBezTo>
                    <a:moveTo>
                      <a:pt x="470" y="1176"/>
                    </a:moveTo>
                    <a:cubicBezTo>
                      <a:pt x="463" y="1176"/>
                      <a:pt x="463" y="1176"/>
                      <a:pt x="463" y="1176"/>
                    </a:cubicBezTo>
                    <a:cubicBezTo>
                      <a:pt x="463" y="1183"/>
                      <a:pt x="463" y="1183"/>
                      <a:pt x="463" y="1183"/>
                    </a:cubicBezTo>
                    <a:cubicBezTo>
                      <a:pt x="470" y="1183"/>
                      <a:pt x="470" y="1183"/>
                      <a:pt x="470" y="1183"/>
                    </a:cubicBezTo>
                    <a:cubicBezTo>
                      <a:pt x="470" y="1176"/>
                      <a:pt x="470" y="1176"/>
                      <a:pt x="470" y="1176"/>
                    </a:cubicBezTo>
                    <a:moveTo>
                      <a:pt x="485" y="1176"/>
                    </a:moveTo>
                    <a:cubicBezTo>
                      <a:pt x="478" y="1176"/>
                      <a:pt x="478" y="1176"/>
                      <a:pt x="478" y="1176"/>
                    </a:cubicBezTo>
                    <a:cubicBezTo>
                      <a:pt x="478" y="1183"/>
                      <a:pt x="478" y="1183"/>
                      <a:pt x="478" y="1183"/>
                    </a:cubicBezTo>
                    <a:cubicBezTo>
                      <a:pt x="485" y="1183"/>
                      <a:pt x="485" y="1183"/>
                      <a:pt x="485" y="1183"/>
                    </a:cubicBezTo>
                    <a:cubicBezTo>
                      <a:pt x="485" y="1176"/>
                      <a:pt x="485" y="1176"/>
                      <a:pt x="485" y="1176"/>
                    </a:cubicBezTo>
                    <a:moveTo>
                      <a:pt x="499" y="1176"/>
                    </a:moveTo>
                    <a:cubicBezTo>
                      <a:pt x="492" y="1176"/>
                      <a:pt x="492" y="1176"/>
                      <a:pt x="492" y="1176"/>
                    </a:cubicBezTo>
                    <a:cubicBezTo>
                      <a:pt x="492" y="1183"/>
                      <a:pt x="492" y="1183"/>
                      <a:pt x="492" y="1183"/>
                    </a:cubicBezTo>
                    <a:cubicBezTo>
                      <a:pt x="499" y="1183"/>
                      <a:pt x="499" y="1183"/>
                      <a:pt x="499" y="1183"/>
                    </a:cubicBezTo>
                    <a:cubicBezTo>
                      <a:pt x="499" y="1176"/>
                      <a:pt x="499" y="1176"/>
                      <a:pt x="499" y="1176"/>
                    </a:cubicBezTo>
                    <a:moveTo>
                      <a:pt x="514" y="1176"/>
                    </a:moveTo>
                    <a:cubicBezTo>
                      <a:pt x="507" y="1176"/>
                      <a:pt x="507" y="1176"/>
                      <a:pt x="507" y="1176"/>
                    </a:cubicBezTo>
                    <a:cubicBezTo>
                      <a:pt x="507" y="1183"/>
                      <a:pt x="507" y="1183"/>
                      <a:pt x="507" y="1183"/>
                    </a:cubicBezTo>
                    <a:cubicBezTo>
                      <a:pt x="514" y="1183"/>
                      <a:pt x="514" y="1183"/>
                      <a:pt x="514" y="1183"/>
                    </a:cubicBezTo>
                    <a:cubicBezTo>
                      <a:pt x="514" y="1176"/>
                      <a:pt x="514" y="1176"/>
                      <a:pt x="514" y="1176"/>
                    </a:cubicBezTo>
                    <a:moveTo>
                      <a:pt x="529" y="1176"/>
                    </a:moveTo>
                    <a:cubicBezTo>
                      <a:pt x="522" y="1176"/>
                      <a:pt x="522" y="1176"/>
                      <a:pt x="522" y="1176"/>
                    </a:cubicBezTo>
                    <a:cubicBezTo>
                      <a:pt x="522" y="1183"/>
                      <a:pt x="522" y="1183"/>
                      <a:pt x="522" y="1183"/>
                    </a:cubicBezTo>
                    <a:cubicBezTo>
                      <a:pt x="529" y="1183"/>
                      <a:pt x="529" y="1183"/>
                      <a:pt x="529" y="1183"/>
                    </a:cubicBezTo>
                    <a:cubicBezTo>
                      <a:pt x="529" y="1176"/>
                      <a:pt x="529" y="1176"/>
                      <a:pt x="529" y="1176"/>
                    </a:cubicBezTo>
                    <a:moveTo>
                      <a:pt x="544" y="1176"/>
                    </a:moveTo>
                    <a:cubicBezTo>
                      <a:pt x="537" y="1176"/>
                      <a:pt x="537" y="1176"/>
                      <a:pt x="537" y="1176"/>
                    </a:cubicBezTo>
                    <a:cubicBezTo>
                      <a:pt x="537" y="1183"/>
                      <a:pt x="537" y="1183"/>
                      <a:pt x="537" y="1183"/>
                    </a:cubicBezTo>
                    <a:cubicBezTo>
                      <a:pt x="544" y="1183"/>
                      <a:pt x="544" y="1183"/>
                      <a:pt x="544" y="1183"/>
                    </a:cubicBezTo>
                    <a:cubicBezTo>
                      <a:pt x="544" y="1176"/>
                      <a:pt x="544" y="1176"/>
                      <a:pt x="544" y="1176"/>
                    </a:cubicBezTo>
                    <a:moveTo>
                      <a:pt x="558" y="1176"/>
                    </a:moveTo>
                    <a:cubicBezTo>
                      <a:pt x="551" y="1176"/>
                      <a:pt x="551" y="1176"/>
                      <a:pt x="551" y="1176"/>
                    </a:cubicBezTo>
                    <a:cubicBezTo>
                      <a:pt x="551" y="1183"/>
                      <a:pt x="551" y="1183"/>
                      <a:pt x="551" y="1183"/>
                    </a:cubicBezTo>
                    <a:cubicBezTo>
                      <a:pt x="558" y="1183"/>
                      <a:pt x="558" y="1183"/>
                      <a:pt x="558" y="1183"/>
                    </a:cubicBezTo>
                    <a:cubicBezTo>
                      <a:pt x="558" y="1176"/>
                      <a:pt x="558" y="1176"/>
                      <a:pt x="558" y="1176"/>
                    </a:cubicBezTo>
                    <a:moveTo>
                      <a:pt x="204" y="1161"/>
                    </a:moveTo>
                    <a:cubicBezTo>
                      <a:pt x="197" y="1161"/>
                      <a:pt x="197" y="1161"/>
                      <a:pt x="197" y="1161"/>
                    </a:cubicBezTo>
                    <a:cubicBezTo>
                      <a:pt x="197" y="1168"/>
                      <a:pt x="197" y="1168"/>
                      <a:pt x="197" y="1168"/>
                    </a:cubicBezTo>
                    <a:cubicBezTo>
                      <a:pt x="204" y="1168"/>
                      <a:pt x="204" y="1168"/>
                      <a:pt x="204" y="1168"/>
                    </a:cubicBezTo>
                    <a:cubicBezTo>
                      <a:pt x="204" y="1161"/>
                      <a:pt x="204" y="1161"/>
                      <a:pt x="204" y="1161"/>
                    </a:cubicBezTo>
                    <a:moveTo>
                      <a:pt x="219" y="1161"/>
                    </a:moveTo>
                    <a:cubicBezTo>
                      <a:pt x="212" y="1161"/>
                      <a:pt x="212" y="1161"/>
                      <a:pt x="212" y="1161"/>
                    </a:cubicBezTo>
                    <a:cubicBezTo>
                      <a:pt x="212" y="1168"/>
                      <a:pt x="212" y="1168"/>
                      <a:pt x="212" y="1168"/>
                    </a:cubicBezTo>
                    <a:cubicBezTo>
                      <a:pt x="219" y="1168"/>
                      <a:pt x="219" y="1168"/>
                      <a:pt x="219" y="1168"/>
                    </a:cubicBezTo>
                    <a:cubicBezTo>
                      <a:pt x="219" y="1161"/>
                      <a:pt x="219" y="1161"/>
                      <a:pt x="219" y="1161"/>
                    </a:cubicBezTo>
                    <a:moveTo>
                      <a:pt x="234" y="1161"/>
                    </a:moveTo>
                    <a:cubicBezTo>
                      <a:pt x="227" y="1161"/>
                      <a:pt x="227" y="1161"/>
                      <a:pt x="227" y="1161"/>
                    </a:cubicBezTo>
                    <a:cubicBezTo>
                      <a:pt x="227" y="1168"/>
                      <a:pt x="227" y="1168"/>
                      <a:pt x="227" y="1168"/>
                    </a:cubicBezTo>
                    <a:cubicBezTo>
                      <a:pt x="234" y="1168"/>
                      <a:pt x="234" y="1168"/>
                      <a:pt x="234" y="1168"/>
                    </a:cubicBezTo>
                    <a:cubicBezTo>
                      <a:pt x="234" y="1161"/>
                      <a:pt x="234" y="1161"/>
                      <a:pt x="234" y="1161"/>
                    </a:cubicBezTo>
                    <a:moveTo>
                      <a:pt x="249" y="1161"/>
                    </a:moveTo>
                    <a:cubicBezTo>
                      <a:pt x="242" y="1161"/>
                      <a:pt x="242" y="1161"/>
                      <a:pt x="242" y="1161"/>
                    </a:cubicBezTo>
                    <a:cubicBezTo>
                      <a:pt x="242" y="1168"/>
                      <a:pt x="242" y="1168"/>
                      <a:pt x="242" y="1168"/>
                    </a:cubicBezTo>
                    <a:cubicBezTo>
                      <a:pt x="249" y="1168"/>
                      <a:pt x="249" y="1168"/>
                      <a:pt x="249" y="1168"/>
                    </a:cubicBezTo>
                    <a:cubicBezTo>
                      <a:pt x="249" y="1161"/>
                      <a:pt x="249" y="1161"/>
                      <a:pt x="249" y="1161"/>
                    </a:cubicBezTo>
                    <a:moveTo>
                      <a:pt x="263" y="1161"/>
                    </a:moveTo>
                    <a:cubicBezTo>
                      <a:pt x="256" y="1161"/>
                      <a:pt x="256" y="1161"/>
                      <a:pt x="256" y="1161"/>
                    </a:cubicBezTo>
                    <a:cubicBezTo>
                      <a:pt x="256" y="1168"/>
                      <a:pt x="256" y="1168"/>
                      <a:pt x="256" y="1168"/>
                    </a:cubicBezTo>
                    <a:cubicBezTo>
                      <a:pt x="263" y="1168"/>
                      <a:pt x="263" y="1168"/>
                      <a:pt x="263" y="1168"/>
                    </a:cubicBezTo>
                    <a:cubicBezTo>
                      <a:pt x="263" y="1161"/>
                      <a:pt x="263" y="1161"/>
                      <a:pt x="263" y="1161"/>
                    </a:cubicBezTo>
                    <a:moveTo>
                      <a:pt x="278" y="1161"/>
                    </a:moveTo>
                    <a:cubicBezTo>
                      <a:pt x="271" y="1161"/>
                      <a:pt x="271" y="1161"/>
                      <a:pt x="271" y="1161"/>
                    </a:cubicBezTo>
                    <a:cubicBezTo>
                      <a:pt x="271" y="1168"/>
                      <a:pt x="271" y="1168"/>
                      <a:pt x="271" y="1168"/>
                    </a:cubicBezTo>
                    <a:cubicBezTo>
                      <a:pt x="278" y="1168"/>
                      <a:pt x="278" y="1168"/>
                      <a:pt x="278" y="1168"/>
                    </a:cubicBezTo>
                    <a:cubicBezTo>
                      <a:pt x="278" y="1161"/>
                      <a:pt x="278" y="1161"/>
                      <a:pt x="278" y="1161"/>
                    </a:cubicBezTo>
                    <a:moveTo>
                      <a:pt x="293" y="1161"/>
                    </a:moveTo>
                    <a:cubicBezTo>
                      <a:pt x="286" y="1161"/>
                      <a:pt x="286" y="1161"/>
                      <a:pt x="286" y="1161"/>
                    </a:cubicBezTo>
                    <a:cubicBezTo>
                      <a:pt x="286" y="1168"/>
                      <a:pt x="286" y="1168"/>
                      <a:pt x="286" y="1168"/>
                    </a:cubicBezTo>
                    <a:cubicBezTo>
                      <a:pt x="293" y="1168"/>
                      <a:pt x="293" y="1168"/>
                      <a:pt x="293" y="1168"/>
                    </a:cubicBezTo>
                    <a:cubicBezTo>
                      <a:pt x="293" y="1161"/>
                      <a:pt x="293" y="1161"/>
                      <a:pt x="293" y="1161"/>
                    </a:cubicBezTo>
                    <a:moveTo>
                      <a:pt x="308" y="1161"/>
                    </a:moveTo>
                    <a:cubicBezTo>
                      <a:pt x="301" y="1161"/>
                      <a:pt x="301" y="1161"/>
                      <a:pt x="301" y="1161"/>
                    </a:cubicBezTo>
                    <a:cubicBezTo>
                      <a:pt x="301" y="1168"/>
                      <a:pt x="301" y="1168"/>
                      <a:pt x="301" y="1168"/>
                    </a:cubicBezTo>
                    <a:cubicBezTo>
                      <a:pt x="308" y="1168"/>
                      <a:pt x="308" y="1168"/>
                      <a:pt x="308" y="1168"/>
                    </a:cubicBezTo>
                    <a:cubicBezTo>
                      <a:pt x="308" y="1161"/>
                      <a:pt x="308" y="1161"/>
                      <a:pt x="308" y="1161"/>
                    </a:cubicBezTo>
                    <a:moveTo>
                      <a:pt x="322" y="1161"/>
                    </a:moveTo>
                    <a:cubicBezTo>
                      <a:pt x="315" y="1161"/>
                      <a:pt x="315" y="1161"/>
                      <a:pt x="315" y="1161"/>
                    </a:cubicBezTo>
                    <a:cubicBezTo>
                      <a:pt x="315" y="1168"/>
                      <a:pt x="315" y="1168"/>
                      <a:pt x="315" y="1168"/>
                    </a:cubicBezTo>
                    <a:cubicBezTo>
                      <a:pt x="322" y="1168"/>
                      <a:pt x="322" y="1168"/>
                      <a:pt x="322" y="1168"/>
                    </a:cubicBezTo>
                    <a:cubicBezTo>
                      <a:pt x="322" y="1161"/>
                      <a:pt x="322" y="1161"/>
                      <a:pt x="322" y="1161"/>
                    </a:cubicBezTo>
                    <a:moveTo>
                      <a:pt x="337" y="1161"/>
                    </a:moveTo>
                    <a:cubicBezTo>
                      <a:pt x="330" y="1161"/>
                      <a:pt x="330" y="1161"/>
                      <a:pt x="330" y="1161"/>
                    </a:cubicBezTo>
                    <a:cubicBezTo>
                      <a:pt x="330" y="1168"/>
                      <a:pt x="330" y="1168"/>
                      <a:pt x="330" y="1168"/>
                    </a:cubicBezTo>
                    <a:cubicBezTo>
                      <a:pt x="337" y="1168"/>
                      <a:pt x="337" y="1168"/>
                      <a:pt x="337" y="1168"/>
                    </a:cubicBezTo>
                    <a:cubicBezTo>
                      <a:pt x="337" y="1161"/>
                      <a:pt x="337" y="1161"/>
                      <a:pt x="337" y="1161"/>
                    </a:cubicBezTo>
                    <a:moveTo>
                      <a:pt x="352" y="1161"/>
                    </a:moveTo>
                    <a:cubicBezTo>
                      <a:pt x="345" y="1161"/>
                      <a:pt x="345" y="1161"/>
                      <a:pt x="345" y="1161"/>
                    </a:cubicBezTo>
                    <a:cubicBezTo>
                      <a:pt x="345" y="1168"/>
                      <a:pt x="345" y="1168"/>
                      <a:pt x="345" y="1168"/>
                    </a:cubicBezTo>
                    <a:cubicBezTo>
                      <a:pt x="352" y="1168"/>
                      <a:pt x="352" y="1168"/>
                      <a:pt x="352" y="1168"/>
                    </a:cubicBezTo>
                    <a:cubicBezTo>
                      <a:pt x="352" y="1161"/>
                      <a:pt x="352" y="1161"/>
                      <a:pt x="352" y="1161"/>
                    </a:cubicBezTo>
                    <a:moveTo>
                      <a:pt x="367" y="1161"/>
                    </a:moveTo>
                    <a:cubicBezTo>
                      <a:pt x="360" y="1161"/>
                      <a:pt x="360" y="1161"/>
                      <a:pt x="360" y="1161"/>
                    </a:cubicBezTo>
                    <a:cubicBezTo>
                      <a:pt x="360" y="1168"/>
                      <a:pt x="360" y="1168"/>
                      <a:pt x="360" y="1168"/>
                    </a:cubicBezTo>
                    <a:cubicBezTo>
                      <a:pt x="367" y="1168"/>
                      <a:pt x="367" y="1168"/>
                      <a:pt x="367" y="1168"/>
                    </a:cubicBezTo>
                    <a:cubicBezTo>
                      <a:pt x="367" y="1161"/>
                      <a:pt x="367" y="1161"/>
                      <a:pt x="367" y="1161"/>
                    </a:cubicBezTo>
                    <a:moveTo>
                      <a:pt x="381" y="1161"/>
                    </a:moveTo>
                    <a:cubicBezTo>
                      <a:pt x="374" y="1161"/>
                      <a:pt x="374" y="1161"/>
                      <a:pt x="374" y="1161"/>
                    </a:cubicBezTo>
                    <a:cubicBezTo>
                      <a:pt x="374" y="1168"/>
                      <a:pt x="374" y="1168"/>
                      <a:pt x="374" y="1168"/>
                    </a:cubicBezTo>
                    <a:cubicBezTo>
                      <a:pt x="381" y="1168"/>
                      <a:pt x="381" y="1168"/>
                      <a:pt x="381" y="1168"/>
                    </a:cubicBezTo>
                    <a:cubicBezTo>
                      <a:pt x="381" y="1161"/>
                      <a:pt x="381" y="1161"/>
                      <a:pt x="381" y="1161"/>
                    </a:cubicBezTo>
                    <a:moveTo>
                      <a:pt x="396" y="1161"/>
                    </a:moveTo>
                    <a:cubicBezTo>
                      <a:pt x="389" y="1161"/>
                      <a:pt x="389" y="1161"/>
                      <a:pt x="389" y="1161"/>
                    </a:cubicBezTo>
                    <a:cubicBezTo>
                      <a:pt x="389" y="1168"/>
                      <a:pt x="389" y="1168"/>
                      <a:pt x="389" y="1168"/>
                    </a:cubicBezTo>
                    <a:cubicBezTo>
                      <a:pt x="396" y="1168"/>
                      <a:pt x="396" y="1168"/>
                      <a:pt x="396" y="1168"/>
                    </a:cubicBezTo>
                    <a:cubicBezTo>
                      <a:pt x="396" y="1161"/>
                      <a:pt x="396" y="1161"/>
                      <a:pt x="396" y="1161"/>
                    </a:cubicBezTo>
                    <a:moveTo>
                      <a:pt x="411" y="1161"/>
                    </a:moveTo>
                    <a:cubicBezTo>
                      <a:pt x="404" y="1161"/>
                      <a:pt x="404" y="1161"/>
                      <a:pt x="404" y="1161"/>
                    </a:cubicBezTo>
                    <a:cubicBezTo>
                      <a:pt x="404" y="1168"/>
                      <a:pt x="404" y="1168"/>
                      <a:pt x="404" y="1168"/>
                    </a:cubicBezTo>
                    <a:cubicBezTo>
                      <a:pt x="411" y="1168"/>
                      <a:pt x="411" y="1168"/>
                      <a:pt x="411" y="1168"/>
                    </a:cubicBezTo>
                    <a:cubicBezTo>
                      <a:pt x="411" y="1161"/>
                      <a:pt x="411" y="1161"/>
                      <a:pt x="411" y="1161"/>
                    </a:cubicBezTo>
                    <a:moveTo>
                      <a:pt x="426" y="1161"/>
                    </a:moveTo>
                    <a:cubicBezTo>
                      <a:pt x="419" y="1161"/>
                      <a:pt x="419" y="1161"/>
                      <a:pt x="419" y="1161"/>
                    </a:cubicBezTo>
                    <a:cubicBezTo>
                      <a:pt x="419" y="1168"/>
                      <a:pt x="419" y="1168"/>
                      <a:pt x="419" y="1168"/>
                    </a:cubicBezTo>
                    <a:cubicBezTo>
                      <a:pt x="426" y="1168"/>
                      <a:pt x="426" y="1168"/>
                      <a:pt x="426" y="1168"/>
                    </a:cubicBezTo>
                    <a:cubicBezTo>
                      <a:pt x="426" y="1161"/>
                      <a:pt x="426" y="1161"/>
                      <a:pt x="426" y="1161"/>
                    </a:cubicBezTo>
                    <a:moveTo>
                      <a:pt x="440" y="1161"/>
                    </a:moveTo>
                    <a:cubicBezTo>
                      <a:pt x="433" y="1161"/>
                      <a:pt x="433" y="1161"/>
                      <a:pt x="433" y="1161"/>
                    </a:cubicBezTo>
                    <a:cubicBezTo>
                      <a:pt x="433" y="1168"/>
                      <a:pt x="433" y="1168"/>
                      <a:pt x="433" y="1168"/>
                    </a:cubicBezTo>
                    <a:cubicBezTo>
                      <a:pt x="440" y="1168"/>
                      <a:pt x="440" y="1168"/>
                      <a:pt x="440" y="1168"/>
                    </a:cubicBezTo>
                    <a:cubicBezTo>
                      <a:pt x="440" y="1161"/>
                      <a:pt x="440" y="1161"/>
                      <a:pt x="440" y="1161"/>
                    </a:cubicBezTo>
                    <a:moveTo>
                      <a:pt x="455" y="1161"/>
                    </a:moveTo>
                    <a:cubicBezTo>
                      <a:pt x="448" y="1161"/>
                      <a:pt x="448" y="1161"/>
                      <a:pt x="448" y="1161"/>
                    </a:cubicBezTo>
                    <a:cubicBezTo>
                      <a:pt x="448" y="1168"/>
                      <a:pt x="448" y="1168"/>
                      <a:pt x="448" y="1168"/>
                    </a:cubicBezTo>
                    <a:cubicBezTo>
                      <a:pt x="455" y="1168"/>
                      <a:pt x="455" y="1168"/>
                      <a:pt x="455" y="1168"/>
                    </a:cubicBezTo>
                    <a:cubicBezTo>
                      <a:pt x="455" y="1161"/>
                      <a:pt x="455" y="1161"/>
                      <a:pt x="455" y="1161"/>
                    </a:cubicBezTo>
                    <a:moveTo>
                      <a:pt x="470" y="1161"/>
                    </a:moveTo>
                    <a:cubicBezTo>
                      <a:pt x="463" y="1161"/>
                      <a:pt x="463" y="1161"/>
                      <a:pt x="463" y="1161"/>
                    </a:cubicBezTo>
                    <a:cubicBezTo>
                      <a:pt x="463" y="1168"/>
                      <a:pt x="463" y="1168"/>
                      <a:pt x="463" y="1168"/>
                    </a:cubicBezTo>
                    <a:cubicBezTo>
                      <a:pt x="470" y="1168"/>
                      <a:pt x="470" y="1168"/>
                      <a:pt x="470" y="1168"/>
                    </a:cubicBezTo>
                    <a:cubicBezTo>
                      <a:pt x="470" y="1161"/>
                      <a:pt x="470" y="1161"/>
                      <a:pt x="470" y="1161"/>
                    </a:cubicBezTo>
                    <a:moveTo>
                      <a:pt x="485" y="1161"/>
                    </a:moveTo>
                    <a:cubicBezTo>
                      <a:pt x="478" y="1161"/>
                      <a:pt x="478" y="1161"/>
                      <a:pt x="478" y="1161"/>
                    </a:cubicBezTo>
                    <a:cubicBezTo>
                      <a:pt x="478" y="1168"/>
                      <a:pt x="478" y="1168"/>
                      <a:pt x="478" y="1168"/>
                    </a:cubicBezTo>
                    <a:cubicBezTo>
                      <a:pt x="485" y="1168"/>
                      <a:pt x="485" y="1168"/>
                      <a:pt x="485" y="1168"/>
                    </a:cubicBezTo>
                    <a:cubicBezTo>
                      <a:pt x="485" y="1161"/>
                      <a:pt x="485" y="1161"/>
                      <a:pt x="485" y="1161"/>
                    </a:cubicBezTo>
                    <a:moveTo>
                      <a:pt x="499" y="1161"/>
                    </a:moveTo>
                    <a:cubicBezTo>
                      <a:pt x="492" y="1161"/>
                      <a:pt x="492" y="1161"/>
                      <a:pt x="492" y="1161"/>
                    </a:cubicBezTo>
                    <a:cubicBezTo>
                      <a:pt x="492" y="1168"/>
                      <a:pt x="492" y="1168"/>
                      <a:pt x="492" y="1168"/>
                    </a:cubicBezTo>
                    <a:cubicBezTo>
                      <a:pt x="499" y="1168"/>
                      <a:pt x="499" y="1168"/>
                      <a:pt x="499" y="1168"/>
                    </a:cubicBezTo>
                    <a:cubicBezTo>
                      <a:pt x="499" y="1161"/>
                      <a:pt x="499" y="1161"/>
                      <a:pt x="499" y="1161"/>
                    </a:cubicBezTo>
                    <a:moveTo>
                      <a:pt x="514" y="1161"/>
                    </a:moveTo>
                    <a:cubicBezTo>
                      <a:pt x="507" y="1161"/>
                      <a:pt x="507" y="1161"/>
                      <a:pt x="507" y="1161"/>
                    </a:cubicBezTo>
                    <a:cubicBezTo>
                      <a:pt x="507" y="1168"/>
                      <a:pt x="507" y="1168"/>
                      <a:pt x="507" y="1168"/>
                    </a:cubicBezTo>
                    <a:cubicBezTo>
                      <a:pt x="514" y="1168"/>
                      <a:pt x="514" y="1168"/>
                      <a:pt x="514" y="1168"/>
                    </a:cubicBezTo>
                    <a:cubicBezTo>
                      <a:pt x="514" y="1161"/>
                      <a:pt x="514" y="1161"/>
                      <a:pt x="514" y="1161"/>
                    </a:cubicBezTo>
                    <a:moveTo>
                      <a:pt x="529" y="1161"/>
                    </a:moveTo>
                    <a:cubicBezTo>
                      <a:pt x="522" y="1161"/>
                      <a:pt x="522" y="1161"/>
                      <a:pt x="522" y="1161"/>
                    </a:cubicBezTo>
                    <a:cubicBezTo>
                      <a:pt x="522" y="1168"/>
                      <a:pt x="522" y="1168"/>
                      <a:pt x="522" y="1168"/>
                    </a:cubicBezTo>
                    <a:cubicBezTo>
                      <a:pt x="529" y="1168"/>
                      <a:pt x="529" y="1168"/>
                      <a:pt x="529" y="1168"/>
                    </a:cubicBezTo>
                    <a:cubicBezTo>
                      <a:pt x="529" y="1161"/>
                      <a:pt x="529" y="1161"/>
                      <a:pt x="529" y="1161"/>
                    </a:cubicBezTo>
                    <a:moveTo>
                      <a:pt x="544" y="1161"/>
                    </a:moveTo>
                    <a:cubicBezTo>
                      <a:pt x="537" y="1161"/>
                      <a:pt x="537" y="1161"/>
                      <a:pt x="537" y="1161"/>
                    </a:cubicBezTo>
                    <a:cubicBezTo>
                      <a:pt x="537" y="1168"/>
                      <a:pt x="537" y="1168"/>
                      <a:pt x="537" y="1168"/>
                    </a:cubicBezTo>
                    <a:cubicBezTo>
                      <a:pt x="544" y="1168"/>
                      <a:pt x="544" y="1168"/>
                      <a:pt x="544" y="1168"/>
                    </a:cubicBezTo>
                    <a:cubicBezTo>
                      <a:pt x="544" y="1161"/>
                      <a:pt x="544" y="1161"/>
                      <a:pt x="544" y="1161"/>
                    </a:cubicBezTo>
                    <a:moveTo>
                      <a:pt x="204" y="1146"/>
                    </a:moveTo>
                    <a:cubicBezTo>
                      <a:pt x="197" y="1146"/>
                      <a:pt x="197" y="1146"/>
                      <a:pt x="197" y="1146"/>
                    </a:cubicBezTo>
                    <a:cubicBezTo>
                      <a:pt x="197" y="1153"/>
                      <a:pt x="197" y="1153"/>
                      <a:pt x="197" y="1153"/>
                    </a:cubicBezTo>
                    <a:cubicBezTo>
                      <a:pt x="204" y="1153"/>
                      <a:pt x="204" y="1153"/>
                      <a:pt x="204" y="1153"/>
                    </a:cubicBezTo>
                    <a:cubicBezTo>
                      <a:pt x="204" y="1146"/>
                      <a:pt x="204" y="1146"/>
                      <a:pt x="204" y="1146"/>
                    </a:cubicBezTo>
                    <a:moveTo>
                      <a:pt x="219" y="1146"/>
                    </a:moveTo>
                    <a:cubicBezTo>
                      <a:pt x="212" y="1146"/>
                      <a:pt x="212" y="1146"/>
                      <a:pt x="212" y="1146"/>
                    </a:cubicBezTo>
                    <a:cubicBezTo>
                      <a:pt x="212" y="1153"/>
                      <a:pt x="212" y="1153"/>
                      <a:pt x="212" y="1153"/>
                    </a:cubicBezTo>
                    <a:cubicBezTo>
                      <a:pt x="219" y="1153"/>
                      <a:pt x="219" y="1153"/>
                      <a:pt x="219" y="1153"/>
                    </a:cubicBezTo>
                    <a:cubicBezTo>
                      <a:pt x="219" y="1146"/>
                      <a:pt x="219" y="1146"/>
                      <a:pt x="219" y="1146"/>
                    </a:cubicBezTo>
                    <a:moveTo>
                      <a:pt x="234" y="1146"/>
                    </a:moveTo>
                    <a:cubicBezTo>
                      <a:pt x="227" y="1146"/>
                      <a:pt x="227" y="1146"/>
                      <a:pt x="227" y="1146"/>
                    </a:cubicBezTo>
                    <a:cubicBezTo>
                      <a:pt x="227" y="1153"/>
                      <a:pt x="227" y="1153"/>
                      <a:pt x="227" y="1153"/>
                    </a:cubicBezTo>
                    <a:cubicBezTo>
                      <a:pt x="234" y="1153"/>
                      <a:pt x="234" y="1153"/>
                      <a:pt x="234" y="1153"/>
                    </a:cubicBezTo>
                    <a:cubicBezTo>
                      <a:pt x="234" y="1146"/>
                      <a:pt x="234" y="1146"/>
                      <a:pt x="234" y="1146"/>
                    </a:cubicBezTo>
                    <a:moveTo>
                      <a:pt x="249" y="1146"/>
                    </a:moveTo>
                    <a:cubicBezTo>
                      <a:pt x="242" y="1146"/>
                      <a:pt x="242" y="1146"/>
                      <a:pt x="242" y="1146"/>
                    </a:cubicBezTo>
                    <a:cubicBezTo>
                      <a:pt x="242" y="1153"/>
                      <a:pt x="242" y="1153"/>
                      <a:pt x="242" y="1153"/>
                    </a:cubicBezTo>
                    <a:cubicBezTo>
                      <a:pt x="249" y="1153"/>
                      <a:pt x="249" y="1153"/>
                      <a:pt x="249" y="1153"/>
                    </a:cubicBezTo>
                    <a:cubicBezTo>
                      <a:pt x="249" y="1146"/>
                      <a:pt x="249" y="1146"/>
                      <a:pt x="249" y="1146"/>
                    </a:cubicBezTo>
                    <a:moveTo>
                      <a:pt x="263" y="1146"/>
                    </a:moveTo>
                    <a:cubicBezTo>
                      <a:pt x="256" y="1146"/>
                      <a:pt x="256" y="1146"/>
                      <a:pt x="256" y="1146"/>
                    </a:cubicBezTo>
                    <a:cubicBezTo>
                      <a:pt x="256" y="1153"/>
                      <a:pt x="256" y="1153"/>
                      <a:pt x="256" y="1153"/>
                    </a:cubicBezTo>
                    <a:cubicBezTo>
                      <a:pt x="263" y="1153"/>
                      <a:pt x="263" y="1153"/>
                      <a:pt x="263" y="1153"/>
                    </a:cubicBezTo>
                    <a:cubicBezTo>
                      <a:pt x="263" y="1146"/>
                      <a:pt x="263" y="1146"/>
                      <a:pt x="263" y="1146"/>
                    </a:cubicBezTo>
                    <a:moveTo>
                      <a:pt x="278" y="1146"/>
                    </a:moveTo>
                    <a:cubicBezTo>
                      <a:pt x="271" y="1146"/>
                      <a:pt x="271" y="1146"/>
                      <a:pt x="271" y="1146"/>
                    </a:cubicBezTo>
                    <a:cubicBezTo>
                      <a:pt x="271" y="1153"/>
                      <a:pt x="271" y="1153"/>
                      <a:pt x="271" y="1153"/>
                    </a:cubicBezTo>
                    <a:cubicBezTo>
                      <a:pt x="278" y="1153"/>
                      <a:pt x="278" y="1153"/>
                      <a:pt x="278" y="1153"/>
                    </a:cubicBezTo>
                    <a:cubicBezTo>
                      <a:pt x="278" y="1146"/>
                      <a:pt x="278" y="1146"/>
                      <a:pt x="278" y="1146"/>
                    </a:cubicBezTo>
                    <a:moveTo>
                      <a:pt x="293" y="1146"/>
                    </a:moveTo>
                    <a:cubicBezTo>
                      <a:pt x="286" y="1146"/>
                      <a:pt x="286" y="1146"/>
                      <a:pt x="286" y="1146"/>
                    </a:cubicBezTo>
                    <a:cubicBezTo>
                      <a:pt x="286" y="1153"/>
                      <a:pt x="286" y="1153"/>
                      <a:pt x="286" y="1153"/>
                    </a:cubicBezTo>
                    <a:cubicBezTo>
                      <a:pt x="293" y="1153"/>
                      <a:pt x="293" y="1153"/>
                      <a:pt x="293" y="1153"/>
                    </a:cubicBezTo>
                    <a:cubicBezTo>
                      <a:pt x="293" y="1146"/>
                      <a:pt x="293" y="1146"/>
                      <a:pt x="293" y="1146"/>
                    </a:cubicBezTo>
                    <a:moveTo>
                      <a:pt x="308" y="1146"/>
                    </a:moveTo>
                    <a:cubicBezTo>
                      <a:pt x="301" y="1146"/>
                      <a:pt x="301" y="1146"/>
                      <a:pt x="301" y="1146"/>
                    </a:cubicBezTo>
                    <a:cubicBezTo>
                      <a:pt x="301" y="1153"/>
                      <a:pt x="301" y="1153"/>
                      <a:pt x="301" y="1153"/>
                    </a:cubicBezTo>
                    <a:cubicBezTo>
                      <a:pt x="308" y="1153"/>
                      <a:pt x="308" y="1153"/>
                      <a:pt x="308" y="1153"/>
                    </a:cubicBezTo>
                    <a:cubicBezTo>
                      <a:pt x="308" y="1146"/>
                      <a:pt x="308" y="1146"/>
                      <a:pt x="308" y="1146"/>
                    </a:cubicBezTo>
                    <a:moveTo>
                      <a:pt x="322" y="1146"/>
                    </a:moveTo>
                    <a:cubicBezTo>
                      <a:pt x="315" y="1146"/>
                      <a:pt x="315" y="1146"/>
                      <a:pt x="315" y="1146"/>
                    </a:cubicBezTo>
                    <a:cubicBezTo>
                      <a:pt x="315" y="1153"/>
                      <a:pt x="315" y="1153"/>
                      <a:pt x="315" y="1153"/>
                    </a:cubicBezTo>
                    <a:cubicBezTo>
                      <a:pt x="322" y="1153"/>
                      <a:pt x="322" y="1153"/>
                      <a:pt x="322" y="1153"/>
                    </a:cubicBezTo>
                    <a:cubicBezTo>
                      <a:pt x="322" y="1146"/>
                      <a:pt x="322" y="1146"/>
                      <a:pt x="322" y="1146"/>
                    </a:cubicBezTo>
                    <a:moveTo>
                      <a:pt x="337" y="1146"/>
                    </a:moveTo>
                    <a:cubicBezTo>
                      <a:pt x="330" y="1146"/>
                      <a:pt x="330" y="1146"/>
                      <a:pt x="330" y="1146"/>
                    </a:cubicBezTo>
                    <a:cubicBezTo>
                      <a:pt x="330" y="1153"/>
                      <a:pt x="330" y="1153"/>
                      <a:pt x="330" y="1153"/>
                    </a:cubicBezTo>
                    <a:cubicBezTo>
                      <a:pt x="337" y="1153"/>
                      <a:pt x="337" y="1153"/>
                      <a:pt x="337" y="1153"/>
                    </a:cubicBezTo>
                    <a:cubicBezTo>
                      <a:pt x="337" y="1146"/>
                      <a:pt x="337" y="1146"/>
                      <a:pt x="337" y="1146"/>
                    </a:cubicBezTo>
                    <a:moveTo>
                      <a:pt x="352" y="1146"/>
                    </a:moveTo>
                    <a:cubicBezTo>
                      <a:pt x="345" y="1146"/>
                      <a:pt x="345" y="1146"/>
                      <a:pt x="345" y="1146"/>
                    </a:cubicBezTo>
                    <a:cubicBezTo>
                      <a:pt x="345" y="1153"/>
                      <a:pt x="345" y="1153"/>
                      <a:pt x="345" y="1153"/>
                    </a:cubicBezTo>
                    <a:cubicBezTo>
                      <a:pt x="352" y="1153"/>
                      <a:pt x="352" y="1153"/>
                      <a:pt x="352" y="1153"/>
                    </a:cubicBezTo>
                    <a:cubicBezTo>
                      <a:pt x="352" y="1146"/>
                      <a:pt x="352" y="1146"/>
                      <a:pt x="352" y="1146"/>
                    </a:cubicBezTo>
                    <a:moveTo>
                      <a:pt x="367" y="1146"/>
                    </a:moveTo>
                    <a:cubicBezTo>
                      <a:pt x="360" y="1146"/>
                      <a:pt x="360" y="1146"/>
                      <a:pt x="360" y="1146"/>
                    </a:cubicBezTo>
                    <a:cubicBezTo>
                      <a:pt x="360" y="1153"/>
                      <a:pt x="360" y="1153"/>
                      <a:pt x="360" y="1153"/>
                    </a:cubicBezTo>
                    <a:cubicBezTo>
                      <a:pt x="367" y="1153"/>
                      <a:pt x="367" y="1153"/>
                      <a:pt x="367" y="1153"/>
                    </a:cubicBezTo>
                    <a:cubicBezTo>
                      <a:pt x="367" y="1146"/>
                      <a:pt x="367" y="1146"/>
                      <a:pt x="367" y="1146"/>
                    </a:cubicBezTo>
                    <a:moveTo>
                      <a:pt x="381" y="1146"/>
                    </a:moveTo>
                    <a:cubicBezTo>
                      <a:pt x="374" y="1146"/>
                      <a:pt x="374" y="1146"/>
                      <a:pt x="374" y="1146"/>
                    </a:cubicBezTo>
                    <a:cubicBezTo>
                      <a:pt x="374" y="1153"/>
                      <a:pt x="374" y="1153"/>
                      <a:pt x="374" y="1153"/>
                    </a:cubicBezTo>
                    <a:cubicBezTo>
                      <a:pt x="381" y="1153"/>
                      <a:pt x="381" y="1153"/>
                      <a:pt x="381" y="1153"/>
                    </a:cubicBezTo>
                    <a:cubicBezTo>
                      <a:pt x="381" y="1146"/>
                      <a:pt x="381" y="1146"/>
                      <a:pt x="381" y="1146"/>
                    </a:cubicBezTo>
                    <a:moveTo>
                      <a:pt x="396" y="1146"/>
                    </a:moveTo>
                    <a:cubicBezTo>
                      <a:pt x="389" y="1146"/>
                      <a:pt x="389" y="1146"/>
                      <a:pt x="389" y="1146"/>
                    </a:cubicBezTo>
                    <a:cubicBezTo>
                      <a:pt x="389" y="1153"/>
                      <a:pt x="389" y="1153"/>
                      <a:pt x="389" y="1153"/>
                    </a:cubicBezTo>
                    <a:cubicBezTo>
                      <a:pt x="396" y="1153"/>
                      <a:pt x="396" y="1153"/>
                      <a:pt x="396" y="1153"/>
                    </a:cubicBezTo>
                    <a:cubicBezTo>
                      <a:pt x="396" y="1146"/>
                      <a:pt x="396" y="1146"/>
                      <a:pt x="396" y="1146"/>
                    </a:cubicBezTo>
                    <a:moveTo>
                      <a:pt x="411" y="1146"/>
                    </a:moveTo>
                    <a:cubicBezTo>
                      <a:pt x="404" y="1146"/>
                      <a:pt x="404" y="1146"/>
                      <a:pt x="404" y="1146"/>
                    </a:cubicBezTo>
                    <a:cubicBezTo>
                      <a:pt x="404" y="1153"/>
                      <a:pt x="404" y="1153"/>
                      <a:pt x="404" y="1153"/>
                    </a:cubicBezTo>
                    <a:cubicBezTo>
                      <a:pt x="411" y="1153"/>
                      <a:pt x="411" y="1153"/>
                      <a:pt x="411" y="1153"/>
                    </a:cubicBezTo>
                    <a:cubicBezTo>
                      <a:pt x="411" y="1146"/>
                      <a:pt x="411" y="1146"/>
                      <a:pt x="411" y="1146"/>
                    </a:cubicBezTo>
                    <a:moveTo>
                      <a:pt x="426" y="1146"/>
                    </a:moveTo>
                    <a:cubicBezTo>
                      <a:pt x="419" y="1146"/>
                      <a:pt x="419" y="1146"/>
                      <a:pt x="419" y="1146"/>
                    </a:cubicBezTo>
                    <a:cubicBezTo>
                      <a:pt x="419" y="1153"/>
                      <a:pt x="419" y="1153"/>
                      <a:pt x="419" y="1153"/>
                    </a:cubicBezTo>
                    <a:cubicBezTo>
                      <a:pt x="426" y="1153"/>
                      <a:pt x="426" y="1153"/>
                      <a:pt x="426" y="1153"/>
                    </a:cubicBezTo>
                    <a:cubicBezTo>
                      <a:pt x="426" y="1146"/>
                      <a:pt x="426" y="1146"/>
                      <a:pt x="426" y="1146"/>
                    </a:cubicBezTo>
                    <a:moveTo>
                      <a:pt x="440" y="1146"/>
                    </a:moveTo>
                    <a:cubicBezTo>
                      <a:pt x="433" y="1146"/>
                      <a:pt x="433" y="1146"/>
                      <a:pt x="433" y="1146"/>
                    </a:cubicBezTo>
                    <a:cubicBezTo>
                      <a:pt x="433" y="1153"/>
                      <a:pt x="433" y="1153"/>
                      <a:pt x="433" y="1153"/>
                    </a:cubicBezTo>
                    <a:cubicBezTo>
                      <a:pt x="440" y="1153"/>
                      <a:pt x="440" y="1153"/>
                      <a:pt x="440" y="1153"/>
                    </a:cubicBezTo>
                    <a:cubicBezTo>
                      <a:pt x="440" y="1146"/>
                      <a:pt x="440" y="1146"/>
                      <a:pt x="440" y="1146"/>
                    </a:cubicBezTo>
                    <a:moveTo>
                      <a:pt x="455" y="1146"/>
                    </a:moveTo>
                    <a:cubicBezTo>
                      <a:pt x="448" y="1146"/>
                      <a:pt x="448" y="1146"/>
                      <a:pt x="448" y="1146"/>
                    </a:cubicBezTo>
                    <a:cubicBezTo>
                      <a:pt x="448" y="1153"/>
                      <a:pt x="448" y="1153"/>
                      <a:pt x="448" y="1153"/>
                    </a:cubicBezTo>
                    <a:cubicBezTo>
                      <a:pt x="455" y="1153"/>
                      <a:pt x="455" y="1153"/>
                      <a:pt x="455" y="1153"/>
                    </a:cubicBezTo>
                    <a:cubicBezTo>
                      <a:pt x="455" y="1146"/>
                      <a:pt x="455" y="1146"/>
                      <a:pt x="455" y="1146"/>
                    </a:cubicBezTo>
                    <a:moveTo>
                      <a:pt x="470" y="1146"/>
                    </a:moveTo>
                    <a:cubicBezTo>
                      <a:pt x="463" y="1146"/>
                      <a:pt x="463" y="1146"/>
                      <a:pt x="463" y="1146"/>
                    </a:cubicBezTo>
                    <a:cubicBezTo>
                      <a:pt x="463" y="1153"/>
                      <a:pt x="463" y="1153"/>
                      <a:pt x="463" y="1153"/>
                    </a:cubicBezTo>
                    <a:cubicBezTo>
                      <a:pt x="470" y="1153"/>
                      <a:pt x="470" y="1153"/>
                      <a:pt x="470" y="1153"/>
                    </a:cubicBezTo>
                    <a:cubicBezTo>
                      <a:pt x="470" y="1146"/>
                      <a:pt x="470" y="1146"/>
                      <a:pt x="470" y="1146"/>
                    </a:cubicBezTo>
                    <a:moveTo>
                      <a:pt x="485" y="1146"/>
                    </a:moveTo>
                    <a:cubicBezTo>
                      <a:pt x="478" y="1146"/>
                      <a:pt x="478" y="1146"/>
                      <a:pt x="478" y="1146"/>
                    </a:cubicBezTo>
                    <a:cubicBezTo>
                      <a:pt x="478" y="1153"/>
                      <a:pt x="478" y="1153"/>
                      <a:pt x="478" y="1153"/>
                    </a:cubicBezTo>
                    <a:cubicBezTo>
                      <a:pt x="485" y="1153"/>
                      <a:pt x="485" y="1153"/>
                      <a:pt x="485" y="1153"/>
                    </a:cubicBezTo>
                    <a:cubicBezTo>
                      <a:pt x="485" y="1146"/>
                      <a:pt x="485" y="1146"/>
                      <a:pt x="485" y="1146"/>
                    </a:cubicBezTo>
                    <a:moveTo>
                      <a:pt x="499" y="1146"/>
                    </a:moveTo>
                    <a:cubicBezTo>
                      <a:pt x="492" y="1146"/>
                      <a:pt x="492" y="1146"/>
                      <a:pt x="492" y="1146"/>
                    </a:cubicBezTo>
                    <a:cubicBezTo>
                      <a:pt x="492" y="1153"/>
                      <a:pt x="492" y="1153"/>
                      <a:pt x="492" y="1153"/>
                    </a:cubicBezTo>
                    <a:cubicBezTo>
                      <a:pt x="499" y="1153"/>
                      <a:pt x="499" y="1153"/>
                      <a:pt x="499" y="1153"/>
                    </a:cubicBezTo>
                    <a:cubicBezTo>
                      <a:pt x="499" y="1146"/>
                      <a:pt x="499" y="1146"/>
                      <a:pt x="499" y="1146"/>
                    </a:cubicBezTo>
                    <a:moveTo>
                      <a:pt x="514" y="1146"/>
                    </a:moveTo>
                    <a:cubicBezTo>
                      <a:pt x="507" y="1146"/>
                      <a:pt x="507" y="1146"/>
                      <a:pt x="507" y="1146"/>
                    </a:cubicBezTo>
                    <a:cubicBezTo>
                      <a:pt x="507" y="1153"/>
                      <a:pt x="507" y="1153"/>
                      <a:pt x="507" y="1153"/>
                    </a:cubicBezTo>
                    <a:cubicBezTo>
                      <a:pt x="514" y="1153"/>
                      <a:pt x="514" y="1153"/>
                      <a:pt x="514" y="1153"/>
                    </a:cubicBezTo>
                    <a:cubicBezTo>
                      <a:pt x="514" y="1146"/>
                      <a:pt x="514" y="1146"/>
                      <a:pt x="514" y="1146"/>
                    </a:cubicBezTo>
                    <a:moveTo>
                      <a:pt x="529" y="1146"/>
                    </a:moveTo>
                    <a:cubicBezTo>
                      <a:pt x="522" y="1146"/>
                      <a:pt x="522" y="1146"/>
                      <a:pt x="522" y="1146"/>
                    </a:cubicBezTo>
                    <a:cubicBezTo>
                      <a:pt x="522" y="1153"/>
                      <a:pt x="522" y="1153"/>
                      <a:pt x="522" y="1153"/>
                    </a:cubicBezTo>
                    <a:cubicBezTo>
                      <a:pt x="529" y="1153"/>
                      <a:pt x="529" y="1153"/>
                      <a:pt x="529" y="1153"/>
                    </a:cubicBezTo>
                    <a:cubicBezTo>
                      <a:pt x="529" y="1146"/>
                      <a:pt x="529" y="1146"/>
                      <a:pt x="529" y="1146"/>
                    </a:cubicBezTo>
                    <a:moveTo>
                      <a:pt x="544" y="1146"/>
                    </a:moveTo>
                    <a:cubicBezTo>
                      <a:pt x="537" y="1146"/>
                      <a:pt x="537" y="1146"/>
                      <a:pt x="537" y="1146"/>
                    </a:cubicBezTo>
                    <a:cubicBezTo>
                      <a:pt x="537" y="1153"/>
                      <a:pt x="537" y="1153"/>
                      <a:pt x="537" y="1153"/>
                    </a:cubicBezTo>
                    <a:cubicBezTo>
                      <a:pt x="544" y="1153"/>
                      <a:pt x="544" y="1153"/>
                      <a:pt x="544" y="1153"/>
                    </a:cubicBezTo>
                    <a:cubicBezTo>
                      <a:pt x="544" y="1146"/>
                      <a:pt x="544" y="1146"/>
                      <a:pt x="544" y="1146"/>
                    </a:cubicBezTo>
                    <a:moveTo>
                      <a:pt x="204" y="1131"/>
                    </a:moveTo>
                    <a:cubicBezTo>
                      <a:pt x="197" y="1131"/>
                      <a:pt x="197" y="1131"/>
                      <a:pt x="197" y="1131"/>
                    </a:cubicBezTo>
                    <a:cubicBezTo>
                      <a:pt x="197" y="1138"/>
                      <a:pt x="197" y="1138"/>
                      <a:pt x="197" y="1138"/>
                    </a:cubicBezTo>
                    <a:cubicBezTo>
                      <a:pt x="204" y="1138"/>
                      <a:pt x="204" y="1138"/>
                      <a:pt x="204" y="1138"/>
                    </a:cubicBezTo>
                    <a:cubicBezTo>
                      <a:pt x="204" y="1131"/>
                      <a:pt x="204" y="1131"/>
                      <a:pt x="204" y="1131"/>
                    </a:cubicBezTo>
                    <a:moveTo>
                      <a:pt x="219" y="1131"/>
                    </a:moveTo>
                    <a:cubicBezTo>
                      <a:pt x="212" y="1131"/>
                      <a:pt x="212" y="1131"/>
                      <a:pt x="212" y="1131"/>
                    </a:cubicBezTo>
                    <a:cubicBezTo>
                      <a:pt x="212" y="1138"/>
                      <a:pt x="212" y="1138"/>
                      <a:pt x="212" y="1138"/>
                    </a:cubicBezTo>
                    <a:cubicBezTo>
                      <a:pt x="219" y="1138"/>
                      <a:pt x="219" y="1138"/>
                      <a:pt x="219" y="1138"/>
                    </a:cubicBezTo>
                    <a:cubicBezTo>
                      <a:pt x="219" y="1131"/>
                      <a:pt x="219" y="1131"/>
                      <a:pt x="219" y="1131"/>
                    </a:cubicBezTo>
                    <a:moveTo>
                      <a:pt x="234" y="1131"/>
                    </a:moveTo>
                    <a:cubicBezTo>
                      <a:pt x="227" y="1131"/>
                      <a:pt x="227" y="1131"/>
                      <a:pt x="227" y="1131"/>
                    </a:cubicBezTo>
                    <a:cubicBezTo>
                      <a:pt x="227" y="1138"/>
                      <a:pt x="227" y="1138"/>
                      <a:pt x="227" y="1138"/>
                    </a:cubicBezTo>
                    <a:cubicBezTo>
                      <a:pt x="234" y="1138"/>
                      <a:pt x="234" y="1138"/>
                      <a:pt x="234" y="1138"/>
                    </a:cubicBezTo>
                    <a:cubicBezTo>
                      <a:pt x="234" y="1131"/>
                      <a:pt x="234" y="1131"/>
                      <a:pt x="234" y="1131"/>
                    </a:cubicBezTo>
                    <a:moveTo>
                      <a:pt x="249" y="1131"/>
                    </a:moveTo>
                    <a:cubicBezTo>
                      <a:pt x="242" y="1131"/>
                      <a:pt x="242" y="1131"/>
                      <a:pt x="242" y="1131"/>
                    </a:cubicBezTo>
                    <a:cubicBezTo>
                      <a:pt x="242" y="1138"/>
                      <a:pt x="242" y="1138"/>
                      <a:pt x="242" y="1138"/>
                    </a:cubicBezTo>
                    <a:cubicBezTo>
                      <a:pt x="249" y="1138"/>
                      <a:pt x="249" y="1138"/>
                      <a:pt x="249" y="1138"/>
                    </a:cubicBezTo>
                    <a:cubicBezTo>
                      <a:pt x="249" y="1131"/>
                      <a:pt x="249" y="1131"/>
                      <a:pt x="249" y="1131"/>
                    </a:cubicBezTo>
                    <a:moveTo>
                      <a:pt x="263" y="1131"/>
                    </a:moveTo>
                    <a:cubicBezTo>
                      <a:pt x="256" y="1131"/>
                      <a:pt x="256" y="1131"/>
                      <a:pt x="256" y="1131"/>
                    </a:cubicBezTo>
                    <a:cubicBezTo>
                      <a:pt x="256" y="1138"/>
                      <a:pt x="256" y="1138"/>
                      <a:pt x="256" y="1138"/>
                    </a:cubicBezTo>
                    <a:cubicBezTo>
                      <a:pt x="263" y="1138"/>
                      <a:pt x="263" y="1138"/>
                      <a:pt x="263" y="1138"/>
                    </a:cubicBezTo>
                    <a:cubicBezTo>
                      <a:pt x="263" y="1131"/>
                      <a:pt x="263" y="1131"/>
                      <a:pt x="263" y="1131"/>
                    </a:cubicBezTo>
                    <a:moveTo>
                      <a:pt x="278" y="1131"/>
                    </a:moveTo>
                    <a:cubicBezTo>
                      <a:pt x="271" y="1131"/>
                      <a:pt x="271" y="1131"/>
                      <a:pt x="271" y="1131"/>
                    </a:cubicBezTo>
                    <a:cubicBezTo>
                      <a:pt x="271" y="1138"/>
                      <a:pt x="271" y="1138"/>
                      <a:pt x="271" y="1138"/>
                    </a:cubicBezTo>
                    <a:cubicBezTo>
                      <a:pt x="278" y="1138"/>
                      <a:pt x="278" y="1138"/>
                      <a:pt x="278" y="1138"/>
                    </a:cubicBezTo>
                    <a:cubicBezTo>
                      <a:pt x="278" y="1131"/>
                      <a:pt x="278" y="1131"/>
                      <a:pt x="278" y="1131"/>
                    </a:cubicBezTo>
                    <a:moveTo>
                      <a:pt x="293" y="1131"/>
                    </a:moveTo>
                    <a:cubicBezTo>
                      <a:pt x="286" y="1131"/>
                      <a:pt x="286" y="1131"/>
                      <a:pt x="286" y="1131"/>
                    </a:cubicBezTo>
                    <a:cubicBezTo>
                      <a:pt x="286" y="1138"/>
                      <a:pt x="286" y="1138"/>
                      <a:pt x="286" y="1138"/>
                    </a:cubicBezTo>
                    <a:cubicBezTo>
                      <a:pt x="293" y="1138"/>
                      <a:pt x="293" y="1138"/>
                      <a:pt x="293" y="1138"/>
                    </a:cubicBezTo>
                    <a:cubicBezTo>
                      <a:pt x="293" y="1131"/>
                      <a:pt x="293" y="1131"/>
                      <a:pt x="293" y="1131"/>
                    </a:cubicBezTo>
                    <a:moveTo>
                      <a:pt x="308" y="1131"/>
                    </a:moveTo>
                    <a:cubicBezTo>
                      <a:pt x="301" y="1131"/>
                      <a:pt x="301" y="1131"/>
                      <a:pt x="301" y="1131"/>
                    </a:cubicBezTo>
                    <a:cubicBezTo>
                      <a:pt x="301" y="1138"/>
                      <a:pt x="301" y="1138"/>
                      <a:pt x="301" y="1138"/>
                    </a:cubicBezTo>
                    <a:cubicBezTo>
                      <a:pt x="308" y="1138"/>
                      <a:pt x="308" y="1138"/>
                      <a:pt x="308" y="1138"/>
                    </a:cubicBezTo>
                    <a:cubicBezTo>
                      <a:pt x="308" y="1131"/>
                      <a:pt x="308" y="1131"/>
                      <a:pt x="308" y="1131"/>
                    </a:cubicBezTo>
                    <a:moveTo>
                      <a:pt x="322" y="1131"/>
                    </a:moveTo>
                    <a:cubicBezTo>
                      <a:pt x="315" y="1131"/>
                      <a:pt x="315" y="1131"/>
                      <a:pt x="315" y="1131"/>
                    </a:cubicBezTo>
                    <a:cubicBezTo>
                      <a:pt x="315" y="1138"/>
                      <a:pt x="315" y="1138"/>
                      <a:pt x="315" y="1138"/>
                    </a:cubicBezTo>
                    <a:cubicBezTo>
                      <a:pt x="322" y="1138"/>
                      <a:pt x="322" y="1138"/>
                      <a:pt x="322" y="1138"/>
                    </a:cubicBezTo>
                    <a:cubicBezTo>
                      <a:pt x="322" y="1131"/>
                      <a:pt x="322" y="1131"/>
                      <a:pt x="322" y="1131"/>
                    </a:cubicBezTo>
                    <a:moveTo>
                      <a:pt x="337" y="1131"/>
                    </a:moveTo>
                    <a:cubicBezTo>
                      <a:pt x="330" y="1131"/>
                      <a:pt x="330" y="1131"/>
                      <a:pt x="330" y="1131"/>
                    </a:cubicBezTo>
                    <a:cubicBezTo>
                      <a:pt x="330" y="1138"/>
                      <a:pt x="330" y="1138"/>
                      <a:pt x="330" y="1138"/>
                    </a:cubicBezTo>
                    <a:cubicBezTo>
                      <a:pt x="337" y="1138"/>
                      <a:pt x="337" y="1138"/>
                      <a:pt x="337" y="1138"/>
                    </a:cubicBezTo>
                    <a:cubicBezTo>
                      <a:pt x="337" y="1131"/>
                      <a:pt x="337" y="1131"/>
                      <a:pt x="337" y="1131"/>
                    </a:cubicBezTo>
                    <a:moveTo>
                      <a:pt x="352" y="1131"/>
                    </a:moveTo>
                    <a:cubicBezTo>
                      <a:pt x="345" y="1131"/>
                      <a:pt x="345" y="1131"/>
                      <a:pt x="345" y="1131"/>
                    </a:cubicBezTo>
                    <a:cubicBezTo>
                      <a:pt x="345" y="1138"/>
                      <a:pt x="345" y="1138"/>
                      <a:pt x="345" y="1138"/>
                    </a:cubicBezTo>
                    <a:cubicBezTo>
                      <a:pt x="352" y="1138"/>
                      <a:pt x="352" y="1138"/>
                      <a:pt x="352" y="1138"/>
                    </a:cubicBezTo>
                    <a:cubicBezTo>
                      <a:pt x="352" y="1131"/>
                      <a:pt x="352" y="1131"/>
                      <a:pt x="352" y="1131"/>
                    </a:cubicBezTo>
                    <a:moveTo>
                      <a:pt x="367" y="1131"/>
                    </a:moveTo>
                    <a:cubicBezTo>
                      <a:pt x="360" y="1131"/>
                      <a:pt x="360" y="1131"/>
                      <a:pt x="360" y="1131"/>
                    </a:cubicBezTo>
                    <a:cubicBezTo>
                      <a:pt x="360" y="1138"/>
                      <a:pt x="360" y="1138"/>
                      <a:pt x="360" y="1138"/>
                    </a:cubicBezTo>
                    <a:cubicBezTo>
                      <a:pt x="367" y="1138"/>
                      <a:pt x="367" y="1138"/>
                      <a:pt x="367" y="1138"/>
                    </a:cubicBezTo>
                    <a:cubicBezTo>
                      <a:pt x="367" y="1131"/>
                      <a:pt x="367" y="1131"/>
                      <a:pt x="367" y="1131"/>
                    </a:cubicBezTo>
                    <a:moveTo>
                      <a:pt x="381" y="1131"/>
                    </a:moveTo>
                    <a:cubicBezTo>
                      <a:pt x="374" y="1131"/>
                      <a:pt x="374" y="1131"/>
                      <a:pt x="374" y="1131"/>
                    </a:cubicBezTo>
                    <a:cubicBezTo>
                      <a:pt x="374" y="1138"/>
                      <a:pt x="374" y="1138"/>
                      <a:pt x="374" y="1138"/>
                    </a:cubicBezTo>
                    <a:cubicBezTo>
                      <a:pt x="381" y="1138"/>
                      <a:pt x="381" y="1138"/>
                      <a:pt x="381" y="1138"/>
                    </a:cubicBezTo>
                    <a:cubicBezTo>
                      <a:pt x="381" y="1131"/>
                      <a:pt x="381" y="1131"/>
                      <a:pt x="381" y="1131"/>
                    </a:cubicBezTo>
                    <a:moveTo>
                      <a:pt x="396" y="1131"/>
                    </a:moveTo>
                    <a:cubicBezTo>
                      <a:pt x="389" y="1131"/>
                      <a:pt x="389" y="1131"/>
                      <a:pt x="389" y="1131"/>
                    </a:cubicBezTo>
                    <a:cubicBezTo>
                      <a:pt x="389" y="1138"/>
                      <a:pt x="389" y="1138"/>
                      <a:pt x="389" y="1138"/>
                    </a:cubicBezTo>
                    <a:cubicBezTo>
                      <a:pt x="396" y="1138"/>
                      <a:pt x="396" y="1138"/>
                      <a:pt x="396" y="1138"/>
                    </a:cubicBezTo>
                    <a:cubicBezTo>
                      <a:pt x="396" y="1131"/>
                      <a:pt x="396" y="1131"/>
                      <a:pt x="396" y="1131"/>
                    </a:cubicBezTo>
                    <a:moveTo>
                      <a:pt x="411" y="1131"/>
                    </a:moveTo>
                    <a:cubicBezTo>
                      <a:pt x="404" y="1131"/>
                      <a:pt x="404" y="1131"/>
                      <a:pt x="404" y="1131"/>
                    </a:cubicBezTo>
                    <a:cubicBezTo>
                      <a:pt x="404" y="1138"/>
                      <a:pt x="404" y="1138"/>
                      <a:pt x="404" y="1138"/>
                    </a:cubicBezTo>
                    <a:cubicBezTo>
                      <a:pt x="411" y="1138"/>
                      <a:pt x="411" y="1138"/>
                      <a:pt x="411" y="1138"/>
                    </a:cubicBezTo>
                    <a:cubicBezTo>
                      <a:pt x="411" y="1131"/>
                      <a:pt x="411" y="1131"/>
                      <a:pt x="411" y="1131"/>
                    </a:cubicBezTo>
                    <a:moveTo>
                      <a:pt x="426" y="1131"/>
                    </a:moveTo>
                    <a:cubicBezTo>
                      <a:pt x="419" y="1131"/>
                      <a:pt x="419" y="1131"/>
                      <a:pt x="419" y="1131"/>
                    </a:cubicBezTo>
                    <a:cubicBezTo>
                      <a:pt x="419" y="1138"/>
                      <a:pt x="419" y="1138"/>
                      <a:pt x="419" y="1138"/>
                    </a:cubicBezTo>
                    <a:cubicBezTo>
                      <a:pt x="426" y="1138"/>
                      <a:pt x="426" y="1138"/>
                      <a:pt x="426" y="1138"/>
                    </a:cubicBezTo>
                    <a:cubicBezTo>
                      <a:pt x="426" y="1131"/>
                      <a:pt x="426" y="1131"/>
                      <a:pt x="426" y="1131"/>
                    </a:cubicBezTo>
                    <a:moveTo>
                      <a:pt x="440" y="1131"/>
                    </a:moveTo>
                    <a:cubicBezTo>
                      <a:pt x="433" y="1131"/>
                      <a:pt x="433" y="1131"/>
                      <a:pt x="433" y="1131"/>
                    </a:cubicBezTo>
                    <a:cubicBezTo>
                      <a:pt x="433" y="1138"/>
                      <a:pt x="433" y="1138"/>
                      <a:pt x="433" y="1138"/>
                    </a:cubicBezTo>
                    <a:cubicBezTo>
                      <a:pt x="440" y="1138"/>
                      <a:pt x="440" y="1138"/>
                      <a:pt x="440" y="1138"/>
                    </a:cubicBezTo>
                    <a:cubicBezTo>
                      <a:pt x="440" y="1131"/>
                      <a:pt x="440" y="1131"/>
                      <a:pt x="440" y="1131"/>
                    </a:cubicBezTo>
                    <a:moveTo>
                      <a:pt x="455" y="1131"/>
                    </a:moveTo>
                    <a:cubicBezTo>
                      <a:pt x="448" y="1131"/>
                      <a:pt x="448" y="1131"/>
                      <a:pt x="448" y="1131"/>
                    </a:cubicBezTo>
                    <a:cubicBezTo>
                      <a:pt x="448" y="1138"/>
                      <a:pt x="448" y="1138"/>
                      <a:pt x="448" y="1138"/>
                    </a:cubicBezTo>
                    <a:cubicBezTo>
                      <a:pt x="455" y="1138"/>
                      <a:pt x="455" y="1138"/>
                      <a:pt x="455" y="1138"/>
                    </a:cubicBezTo>
                    <a:cubicBezTo>
                      <a:pt x="455" y="1131"/>
                      <a:pt x="455" y="1131"/>
                      <a:pt x="455" y="1131"/>
                    </a:cubicBezTo>
                    <a:moveTo>
                      <a:pt x="470" y="1131"/>
                    </a:moveTo>
                    <a:cubicBezTo>
                      <a:pt x="463" y="1131"/>
                      <a:pt x="463" y="1131"/>
                      <a:pt x="463" y="1131"/>
                    </a:cubicBezTo>
                    <a:cubicBezTo>
                      <a:pt x="463" y="1138"/>
                      <a:pt x="463" y="1138"/>
                      <a:pt x="463" y="1138"/>
                    </a:cubicBezTo>
                    <a:cubicBezTo>
                      <a:pt x="470" y="1138"/>
                      <a:pt x="470" y="1138"/>
                      <a:pt x="470" y="1138"/>
                    </a:cubicBezTo>
                    <a:cubicBezTo>
                      <a:pt x="470" y="1131"/>
                      <a:pt x="470" y="1131"/>
                      <a:pt x="470" y="1131"/>
                    </a:cubicBezTo>
                    <a:moveTo>
                      <a:pt x="485" y="1131"/>
                    </a:moveTo>
                    <a:cubicBezTo>
                      <a:pt x="478" y="1131"/>
                      <a:pt x="478" y="1131"/>
                      <a:pt x="478" y="1131"/>
                    </a:cubicBezTo>
                    <a:cubicBezTo>
                      <a:pt x="478" y="1138"/>
                      <a:pt x="478" y="1138"/>
                      <a:pt x="478" y="1138"/>
                    </a:cubicBezTo>
                    <a:cubicBezTo>
                      <a:pt x="485" y="1138"/>
                      <a:pt x="485" y="1138"/>
                      <a:pt x="485" y="1138"/>
                    </a:cubicBezTo>
                    <a:cubicBezTo>
                      <a:pt x="485" y="1131"/>
                      <a:pt x="485" y="1131"/>
                      <a:pt x="485" y="1131"/>
                    </a:cubicBezTo>
                    <a:moveTo>
                      <a:pt x="499" y="1131"/>
                    </a:moveTo>
                    <a:cubicBezTo>
                      <a:pt x="492" y="1131"/>
                      <a:pt x="492" y="1131"/>
                      <a:pt x="492" y="1131"/>
                    </a:cubicBezTo>
                    <a:cubicBezTo>
                      <a:pt x="492" y="1138"/>
                      <a:pt x="492" y="1138"/>
                      <a:pt x="492" y="1138"/>
                    </a:cubicBezTo>
                    <a:cubicBezTo>
                      <a:pt x="499" y="1138"/>
                      <a:pt x="499" y="1138"/>
                      <a:pt x="499" y="1138"/>
                    </a:cubicBezTo>
                    <a:cubicBezTo>
                      <a:pt x="499" y="1131"/>
                      <a:pt x="499" y="1131"/>
                      <a:pt x="499" y="1131"/>
                    </a:cubicBezTo>
                    <a:moveTo>
                      <a:pt x="514" y="1131"/>
                    </a:moveTo>
                    <a:cubicBezTo>
                      <a:pt x="507" y="1131"/>
                      <a:pt x="507" y="1131"/>
                      <a:pt x="507" y="1131"/>
                    </a:cubicBezTo>
                    <a:cubicBezTo>
                      <a:pt x="507" y="1138"/>
                      <a:pt x="507" y="1138"/>
                      <a:pt x="507" y="1138"/>
                    </a:cubicBezTo>
                    <a:cubicBezTo>
                      <a:pt x="514" y="1138"/>
                      <a:pt x="514" y="1138"/>
                      <a:pt x="514" y="1138"/>
                    </a:cubicBezTo>
                    <a:cubicBezTo>
                      <a:pt x="514" y="1131"/>
                      <a:pt x="514" y="1131"/>
                      <a:pt x="514" y="1131"/>
                    </a:cubicBezTo>
                    <a:moveTo>
                      <a:pt x="529" y="1131"/>
                    </a:moveTo>
                    <a:cubicBezTo>
                      <a:pt x="522" y="1131"/>
                      <a:pt x="522" y="1131"/>
                      <a:pt x="522" y="1131"/>
                    </a:cubicBezTo>
                    <a:cubicBezTo>
                      <a:pt x="522" y="1138"/>
                      <a:pt x="522" y="1138"/>
                      <a:pt x="522" y="1138"/>
                    </a:cubicBezTo>
                    <a:cubicBezTo>
                      <a:pt x="529" y="1138"/>
                      <a:pt x="529" y="1138"/>
                      <a:pt x="529" y="1138"/>
                    </a:cubicBezTo>
                    <a:cubicBezTo>
                      <a:pt x="529" y="1131"/>
                      <a:pt x="529" y="1131"/>
                      <a:pt x="529" y="1131"/>
                    </a:cubicBezTo>
                    <a:moveTo>
                      <a:pt x="544" y="1131"/>
                    </a:moveTo>
                    <a:cubicBezTo>
                      <a:pt x="537" y="1131"/>
                      <a:pt x="537" y="1131"/>
                      <a:pt x="537" y="1131"/>
                    </a:cubicBezTo>
                    <a:cubicBezTo>
                      <a:pt x="537" y="1138"/>
                      <a:pt x="537" y="1138"/>
                      <a:pt x="537" y="1138"/>
                    </a:cubicBezTo>
                    <a:cubicBezTo>
                      <a:pt x="544" y="1138"/>
                      <a:pt x="544" y="1138"/>
                      <a:pt x="544" y="1138"/>
                    </a:cubicBezTo>
                    <a:cubicBezTo>
                      <a:pt x="544" y="1131"/>
                      <a:pt x="544" y="1131"/>
                      <a:pt x="544" y="1131"/>
                    </a:cubicBezTo>
                    <a:moveTo>
                      <a:pt x="219" y="1117"/>
                    </a:moveTo>
                    <a:cubicBezTo>
                      <a:pt x="212" y="1117"/>
                      <a:pt x="212" y="1117"/>
                      <a:pt x="212" y="1117"/>
                    </a:cubicBezTo>
                    <a:cubicBezTo>
                      <a:pt x="212" y="1124"/>
                      <a:pt x="212" y="1124"/>
                      <a:pt x="212" y="1124"/>
                    </a:cubicBezTo>
                    <a:cubicBezTo>
                      <a:pt x="219" y="1124"/>
                      <a:pt x="219" y="1124"/>
                      <a:pt x="219" y="1124"/>
                    </a:cubicBezTo>
                    <a:cubicBezTo>
                      <a:pt x="219" y="1117"/>
                      <a:pt x="219" y="1117"/>
                      <a:pt x="219" y="1117"/>
                    </a:cubicBezTo>
                    <a:moveTo>
                      <a:pt x="234" y="1117"/>
                    </a:moveTo>
                    <a:cubicBezTo>
                      <a:pt x="227" y="1117"/>
                      <a:pt x="227" y="1117"/>
                      <a:pt x="227" y="1117"/>
                    </a:cubicBezTo>
                    <a:cubicBezTo>
                      <a:pt x="227" y="1124"/>
                      <a:pt x="227" y="1124"/>
                      <a:pt x="227" y="1124"/>
                    </a:cubicBezTo>
                    <a:cubicBezTo>
                      <a:pt x="234" y="1124"/>
                      <a:pt x="234" y="1124"/>
                      <a:pt x="234" y="1124"/>
                    </a:cubicBezTo>
                    <a:cubicBezTo>
                      <a:pt x="234" y="1117"/>
                      <a:pt x="234" y="1117"/>
                      <a:pt x="234" y="1117"/>
                    </a:cubicBezTo>
                    <a:moveTo>
                      <a:pt x="249" y="1117"/>
                    </a:moveTo>
                    <a:cubicBezTo>
                      <a:pt x="242" y="1117"/>
                      <a:pt x="242" y="1117"/>
                      <a:pt x="242" y="1117"/>
                    </a:cubicBezTo>
                    <a:cubicBezTo>
                      <a:pt x="242" y="1124"/>
                      <a:pt x="242" y="1124"/>
                      <a:pt x="242" y="1124"/>
                    </a:cubicBezTo>
                    <a:cubicBezTo>
                      <a:pt x="249" y="1124"/>
                      <a:pt x="249" y="1124"/>
                      <a:pt x="249" y="1124"/>
                    </a:cubicBezTo>
                    <a:cubicBezTo>
                      <a:pt x="249" y="1117"/>
                      <a:pt x="249" y="1117"/>
                      <a:pt x="249" y="1117"/>
                    </a:cubicBezTo>
                    <a:moveTo>
                      <a:pt x="263" y="1117"/>
                    </a:moveTo>
                    <a:cubicBezTo>
                      <a:pt x="256" y="1117"/>
                      <a:pt x="256" y="1117"/>
                      <a:pt x="256" y="1117"/>
                    </a:cubicBezTo>
                    <a:cubicBezTo>
                      <a:pt x="256" y="1124"/>
                      <a:pt x="256" y="1124"/>
                      <a:pt x="256" y="1124"/>
                    </a:cubicBezTo>
                    <a:cubicBezTo>
                      <a:pt x="263" y="1124"/>
                      <a:pt x="263" y="1124"/>
                      <a:pt x="263" y="1124"/>
                    </a:cubicBezTo>
                    <a:cubicBezTo>
                      <a:pt x="263" y="1117"/>
                      <a:pt x="263" y="1117"/>
                      <a:pt x="263" y="1117"/>
                    </a:cubicBezTo>
                    <a:moveTo>
                      <a:pt x="278" y="1117"/>
                    </a:moveTo>
                    <a:cubicBezTo>
                      <a:pt x="271" y="1117"/>
                      <a:pt x="271" y="1117"/>
                      <a:pt x="271" y="1117"/>
                    </a:cubicBezTo>
                    <a:cubicBezTo>
                      <a:pt x="271" y="1124"/>
                      <a:pt x="271" y="1124"/>
                      <a:pt x="271" y="1124"/>
                    </a:cubicBezTo>
                    <a:cubicBezTo>
                      <a:pt x="278" y="1124"/>
                      <a:pt x="278" y="1124"/>
                      <a:pt x="278" y="1124"/>
                    </a:cubicBezTo>
                    <a:cubicBezTo>
                      <a:pt x="278" y="1117"/>
                      <a:pt x="278" y="1117"/>
                      <a:pt x="278" y="1117"/>
                    </a:cubicBezTo>
                    <a:moveTo>
                      <a:pt x="293" y="1117"/>
                    </a:moveTo>
                    <a:cubicBezTo>
                      <a:pt x="286" y="1117"/>
                      <a:pt x="286" y="1117"/>
                      <a:pt x="286" y="1117"/>
                    </a:cubicBezTo>
                    <a:cubicBezTo>
                      <a:pt x="286" y="1124"/>
                      <a:pt x="286" y="1124"/>
                      <a:pt x="286" y="1124"/>
                    </a:cubicBezTo>
                    <a:cubicBezTo>
                      <a:pt x="293" y="1124"/>
                      <a:pt x="293" y="1124"/>
                      <a:pt x="293" y="1124"/>
                    </a:cubicBezTo>
                    <a:cubicBezTo>
                      <a:pt x="293" y="1117"/>
                      <a:pt x="293" y="1117"/>
                      <a:pt x="293" y="1117"/>
                    </a:cubicBezTo>
                    <a:moveTo>
                      <a:pt x="308" y="1117"/>
                    </a:moveTo>
                    <a:cubicBezTo>
                      <a:pt x="301" y="1117"/>
                      <a:pt x="301" y="1117"/>
                      <a:pt x="301" y="1117"/>
                    </a:cubicBezTo>
                    <a:cubicBezTo>
                      <a:pt x="301" y="1124"/>
                      <a:pt x="301" y="1124"/>
                      <a:pt x="301" y="1124"/>
                    </a:cubicBezTo>
                    <a:cubicBezTo>
                      <a:pt x="308" y="1124"/>
                      <a:pt x="308" y="1124"/>
                      <a:pt x="308" y="1124"/>
                    </a:cubicBezTo>
                    <a:cubicBezTo>
                      <a:pt x="308" y="1117"/>
                      <a:pt x="308" y="1117"/>
                      <a:pt x="308" y="1117"/>
                    </a:cubicBezTo>
                    <a:moveTo>
                      <a:pt x="322" y="1117"/>
                    </a:moveTo>
                    <a:cubicBezTo>
                      <a:pt x="315" y="1117"/>
                      <a:pt x="315" y="1117"/>
                      <a:pt x="315" y="1117"/>
                    </a:cubicBezTo>
                    <a:cubicBezTo>
                      <a:pt x="315" y="1124"/>
                      <a:pt x="315" y="1124"/>
                      <a:pt x="315" y="1124"/>
                    </a:cubicBezTo>
                    <a:cubicBezTo>
                      <a:pt x="322" y="1124"/>
                      <a:pt x="322" y="1124"/>
                      <a:pt x="322" y="1124"/>
                    </a:cubicBezTo>
                    <a:cubicBezTo>
                      <a:pt x="322" y="1117"/>
                      <a:pt x="322" y="1117"/>
                      <a:pt x="322" y="1117"/>
                    </a:cubicBezTo>
                    <a:moveTo>
                      <a:pt x="337" y="1117"/>
                    </a:moveTo>
                    <a:cubicBezTo>
                      <a:pt x="330" y="1117"/>
                      <a:pt x="330" y="1117"/>
                      <a:pt x="330" y="1117"/>
                    </a:cubicBezTo>
                    <a:cubicBezTo>
                      <a:pt x="330" y="1124"/>
                      <a:pt x="330" y="1124"/>
                      <a:pt x="330" y="1124"/>
                    </a:cubicBezTo>
                    <a:cubicBezTo>
                      <a:pt x="337" y="1124"/>
                      <a:pt x="337" y="1124"/>
                      <a:pt x="337" y="1124"/>
                    </a:cubicBezTo>
                    <a:cubicBezTo>
                      <a:pt x="337" y="1117"/>
                      <a:pt x="337" y="1117"/>
                      <a:pt x="337" y="1117"/>
                    </a:cubicBezTo>
                    <a:moveTo>
                      <a:pt x="352" y="1117"/>
                    </a:moveTo>
                    <a:cubicBezTo>
                      <a:pt x="345" y="1117"/>
                      <a:pt x="345" y="1117"/>
                      <a:pt x="345" y="1117"/>
                    </a:cubicBezTo>
                    <a:cubicBezTo>
                      <a:pt x="345" y="1124"/>
                      <a:pt x="345" y="1124"/>
                      <a:pt x="345" y="1124"/>
                    </a:cubicBezTo>
                    <a:cubicBezTo>
                      <a:pt x="352" y="1124"/>
                      <a:pt x="352" y="1124"/>
                      <a:pt x="352" y="1124"/>
                    </a:cubicBezTo>
                    <a:cubicBezTo>
                      <a:pt x="352" y="1117"/>
                      <a:pt x="352" y="1117"/>
                      <a:pt x="352" y="1117"/>
                    </a:cubicBezTo>
                    <a:moveTo>
                      <a:pt x="367" y="1117"/>
                    </a:moveTo>
                    <a:cubicBezTo>
                      <a:pt x="360" y="1117"/>
                      <a:pt x="360" y="1117"/>
                      <a:pt x="360" y="1117"/>
                    </a:cubicBezTo>
                    <a:cubicBezTo>
                      <a:pt x="360" y="1124"/>
                      <a:pt x="360" y="1124"/>
                      <a:pt x="360" y="1124"/>
                    </a:cubicBezTo>
                    <a:cubicBezTo>
                      <a:pt x="367" y="1124"/>
                      <a:pt x="367" y="1124"/>
                      <a:pt x="367" y="1124"/>
                    </a:cubicBezTo>
                    <a:cubicBezTo>
                      <a:pt x="367" y="1117"/>
                      <a:pt x="367" y="1117"/>
                      <a:pt x="367" y="1117"/>
                    </a:cubicBezTo>
                    <a:moveTo>
                      <a:pt x="381" y="1117"/>
                    </a:moveTo>
                    <a:cubicBezTo>
                      <a:pt x="374" y="1117"/>
                      <a:pt x="374" y="1117"/>
                      <a:pt x="374" y="1117"/>
                    </a:cubicBezTo>
                    <a:cubicBezTo>
                      <a:pt x="374" y="1124"/>
                      <a:pt x="374" y="1124"/>
                      <a:pt x="374" y="1124"/>
                    </a:cubicBezTo>
                    <a:cubicBezTo>
                      <a:pt x="381" y="1124"/>
                      <a:pt x="381" y="1124"/>
                      <a:pt x="381" y="1124"/>
                    </a:cubicBezTo>
                    <a:cubicBezTo>
                      <a:pt x="381" y="1117"/>
                      <a:pt x="381" y="1117"/>
                      <a:pt x="381" y="1117"/>
                    </a:cubicBezTo>
                    <a:moveTo>
                      <a:pt x="396" y="1117"/>
                    </a:moveTo>
                    <a:cubicBezTo>
                      <a:pt x="389" y="1117"/>
                      <a:pt x="389" y="1117"/>
                      <a:pt x="389" y="1117"/>
                    </a:cubicBezTo>
                    <a:cubicBezTo>
                      <a:pt x="389" y="1124"/>
                      <a:pt x="389" y="1124"/>
                      <a:pt x="389" y="1124"/>
                    </a:cubicBezTo>
                    <a:cubicBezTo>
                      <a:pt x="396" y="1124"/>
                      <a:pt x="396" y="1124"/>
                      <a:pt x="396" y="1124"/>
                    </a:cubicBezTo>
                    <a:cubicBezTo>
                      <a:pt x="396" y="1117"/>
                      <a:pt x="396" y="1117"/>
                      <a:pt x="396" y="1117"/>
                    </a:cubicBezTo>
                    <a:moveTo>
                      <a:pt x="411" y="1117"/>
                    </a:moveTo>
                    <a:cubicBezTo>
                      <a:pt x="404" y="1117"/>
                      <a:pt x="404" y="1117"/>
                      <a:pt x="404" y="1117"/>
                    </a:cubicBezTo>
                    <a:cubicBezTo>
                      <a:pt x="404" y="1124"/>
                      <a:pt x="404" y="1124"/>
                      <a:pt x="404" y="1124"/>
                    </a:cubicBezTo>
                    <a:cubicBezTo>
                      <a:pt x="411" y="1124"/>
                      <a:pt x="411" y="1124"/>
                      <a:pt x="411" y="1124"/>
                    </a:cubicBezTo>
                    <a:cubicBezTo>
                      <a:pt x="411" y="1117"/>
                      <a:pt x="411" y="1117"/>
                      <a:pt x="411" y="1117"/>
                    </a:cubicBezTo>
                    <a:moveTo>
                      <a:pt x="426" y="1117"/>
                    </a:moveTo>
                    <a:cubicBezTo>
                      <a:pt x="419" y="1117"/>
                      <a:pt x="419" y="1117"/>
                      <a:pt x="419" y="1117"/>
                    </a:cubicBezTo>
                    <a:cubicBezTo>
                      <a:pt x="419" y="1124"/>
                      <a:pt x="419" y="1124"/>
                      <a:pt x="419" y="1124"/>
                    </a:cubicBezTo>
                    <a:cubicBezTo>
                      <a:pt x="426" y="1124"/>
                      <a:pt x="426" y="1124"/>
                      <a:pt x="426" y="1124"/>
                    </a:cubicBezTo>
                    <a:cubicBezTo>
                      <a:pt x="426" y="1117"/>
                      <a:pt x="426" y="1117"/>
                      <a:pt x="426" y="1117"/>
                    </a:cubicBezTo>
                    <a:moveTo>
                      <a:pt x="440" y="1117"/>
                    </a:moveTo>
                    <a:cubicBezTo>
                      <a:pt x="433" y="1117"/>
                      <a:pt x="433" y="1117"/>
                      <a:pt x="433" y="1117"/>
                    </a:cubicBezTo>
                    <a:cubicBezTo>
                      <a:pt x="433" y="1124"/>
                      <a:pt x="433" y="1124"/>
                      <a:pt x="433" y="1124"/>
                    </a:cubicBezTo>
                    <a:cubicBezTo>
                      <a:pt x="440" y="1124"/>
                      <a:pt x="440" y="1124"/>
                      <a:pt x="440" y="1124"/>
                    </a:cubicBezTo>
                    <a:cubicBezTo>
                      <a:pt x="440" y="1117"/>
                      <a:pt x="440" y="1117"/>
                      <a:pt x="440" y="1117"/>
                    </a:cubicBezTo>
                    <a:moveTo>
                      <a:pt x="455" y="1117"/>
                    </a:moveTo>
                    <a:cubicBezTo>
                      <a:pt x="448" y="1117"/>
                      <a:pt x="448" y="1117"/>
                      <a:pt x="448" y="1117"/>
                    </a:cubicBezTo>
                    <a:cubicBezTo>
                      <a:pt x="448" y="1124"/>
                      <a:pt x="448" y="1124"/>
                      <a:pt x="448" y="1124"/>
                    </a:cubicBezTo>
                    <a:cubicBezTo>
                      <a:pt x="455" y="1124"/>
                      <a:pt x="455" y="1124"/>
                      <a:pt x="455" y="1124"/>
                    </a:cubicBezTo>
                    <a:cubicBezTo>
                      <a:pt x="455" y="1117"/>
                      <a:pt x="455" y="1117"/>
                      <a:pt x="455" y="1117"/>
                    </a:cubicBezTo>
                    <a:moveTo>
                      <a:pt x="470" y="1117"/>
                    </a:moveTo>
                    <a:cubicBezTo>
                      <a:pt x="463" y="1117"/>
                      <a:pt x="463" y="1117"/>
                      <a:pt x="463" y="1117"/>
                    </a:cubicBezTo>
                    <a:cubicBezTo>
                      <a:pt x="463" y="1124"/>
                      <a:pt x="463" y="1124"/>
                      <a:pt x="463" y="1124"/>
                    </a:cubicBezTo>
                    <a:cubicBezTo>
                      <a:pt x="470" y="1124"/>
                      <a:pt x="470" y="1124"/>
                      <a:pt x="470" y="1124"/>
                    </a:cubicBezTo>
                    <a:cubicBezTo>
                      <a:pt x="470" y="1117"/>
                      <a:pt x="470" y="1117"/>
                      <a:pt x="470" y="1117"/>
                    </a:cubicBezTo>
                    <a:moveTo>
                      <a:pt x="485" y="1117"/>
                    </a:moveTo>
                    <a:cubicBezTo>
                      <a:pt x="478" y="1117"/>
                      <a:pt x="478" y="1117"/>
                      <a:pt x="478" y="1117"/>
                    </a:cubicBezTo>
                    <a:cubicBezTo>
                      <a:pt x="478" y="1124"/>
                      <a:pt x="478" y="1124"/>
                      <a:pt x="478" y="1124"/>
                    </a:cubicBezTo>
                    <a:cubicBezTo>
                      <a:pt x="485" y="1124"/>
                      <a:pt x="485" y="1124"/>
                      <a:pt x="485" y="1124"/>
                    </a:cubicBezTo>
                    <a:cubicBezTo>
                      <a:pt x="485" y="1117"/>
                      <a:pt x="485" y="1117"/>
                      <a:pt x="485" y="1117"/>
                    </a:cubicBezTo>
                    <a:moveTo>
                      <a:pt x="499" y="1117"/>
                    </a:moveTo>
                    <a:cubicBezTo>
                      <a:pt x="492" y="1117"/>
                      <a:pt x="492" y="1117"/>
                      <a:pt x="492" y="1117"/>
                    </a:cubicBezTo>
                    <a:cubicBezTo>
                      <a:pt x="492" y="1124"/>
                      <a:pt x="492" y="1124"/>
                      <a:pt x="492" y="1124"/>
                    </a:cubicBezTo>
                    <a:cubicBezTo>
                      <a:pt x="499" y="1124"/>
                      <a:pt x="499" y="1124"/>
                      <a:pt x="499" y="1124"/>
                    </a:cubicBezTo>
                    <a:cubicBezTo>
                      <a:pt x="499" y="1117"/>
                      <a:pt x="499" y="1117"/>
                      <a:pt x="499" y="1117"/>
                    </a:cubicBezTo>
                    <a:moveTo>
                      <a:pt x="514" y="1117"/>
                    </a:moveTo>
                    <a:cubicBezTo>
                      <a:pt x="507" y="1117"/>
                      <a:pt x="507" y="1117"/>
                      <a:pt x="507" y="1117"/>
                    </a:cubicBezTo>
                    <a:cubicBezTo>
                      <a:pt x="507" y="1124"/>
                      <a:pt x="507" y="1124"/>
                      <a:pt x="507" y="1124"/>
                    </a:cubicBezTo>
                    <a:cubicBezTo>
                      <a:pt x="514" y="1124"/>
                      <a:pt x="514" y="1124"/>
                      <a:pt x="514" y="1124"/>
                    </a:cubicBezTo>
                    <a:cubicBezTo>
                      <a:pt x="514" y="1117"/>
                      <a:pt x="514" y="1117"/>
                      <a:pt x="514" y="1117"/>
                    </a:cubicBezTo>
                    <a:moveTo>
                      <a:pt x="529" y="1117"/>
                    </a:moveTo>
                    <a:cubicBezTo>
                      <a:pt x="522" y="1117"/>
                      <a:pt x="522" y="1117"/>
                      <a:pt x="522" y="1117"/>
                    </a:cubicBezTo>
                    <a:cubicBezTo>
                      <a:pt x="522" y="1124"/>
                      <a:pt x="522" y="1124"/>
                      <a:pt x="522" y="1124"/>
                    </a:cubicBezTo>
                    <a:cubicBezTo>
                      <a:pt x="529" y="1124"/>
                      <a:pt x="529" y="1124"/>
                      <a:pt x="529" y="1124"/>
                    </a:cubicBezTo>
                    <a:cubicBezTo>
                      <a:pt x="529" y="1117"/>
                      <a:pt x="529" y="1117"/>
                      <a:pt x="529" y="1117"/>
                    </a:cubicBezTo>
                    <a:moveTo>
                      <a:pt x="219" y="1102"/>
                    </a:moveTo>
                    <a:cubicBezTo>
                      <a:pt x="212" y="1102"/>
                      <a:pt x="212" y="1102"/>
                      <a:pt x="212" y="1102"/>
                    </a:cubicBezTo>
                    <a:cubicBezTo>
                      <a:pt x="212" y="1109"/>
                      <a:pt x="212" y="1109"/>
                      <a:pt x="212" y="1109"/>
                    </a:cubicBezTo>
                    <a:cubicBezTo>
                      <a:pt x="219" y="1109"/>
                      <a:pt x="219" y="1109"/>
                      <a:pt x="219" y="1109"/>
                    </a:cubicBezTo>
                    <a:cubicBezTo>
                      <a:pt x="219" y="1102"/>
                      <a:pt x="219" y="1102"/>
                      <a:pt x="219" y="1102"/>
                    </a:cubicBezTo>
                    <a:moveTo>
                      <a:pt x="234" y="1102"/>
                    </a:moveTo>
                    <a:cubicBezTo>
                      <a:pt x="227" y="1102"/>
                      <a:pt x="227" y="1102"/>
                      <a:pt x="227" y="1102"/>
                    </a:cubicBezTo>
                    <a:cubicBezTo>
                      <a:pt x="227" y="1109"/>
                      <a:pt x="227" y="1109"/>
                      <a:pt x="227" y="1109"/>
                    </a:cubicBezTo>
                    <a:cubicBezTo>
                      <a:pt x="234" y="1109"/>
                      <a:pt x="234" y="1109"/>
                      <a:pt x="234" y="1109"/>
                    </a:cubicBezTo>
                    <a:cubicBezTo>
                      <a:pt x="234" y="1102"/>
                      <a:pt x="234" y="1102"/>
                      <a:pt x="234" y="1102"/>
                    </a:cubicBezTo>
                    <a:moveTo>
                      <a:pt x="249" y="1102"/>
                    </a:moveTo>
                    <a:cubicBezTo>
                      <a:pt x="242" y="1102"/>
                      <a:pt x="242" y="1102"/>
                      <a:pt x="242" y="1102"/>
                    </a:cubicBezTo>
                    <a:cubicBezTo>
                      <a:pt x="242" y="1109"/>
                      <a:pt x="242" y="1109"/>
                      <a:pt x="242" y="1109"/>
                    </a:cubicBezTo>
                    <a:cubicBezTo>
                      <a:pt x="249" y="1109"/>
                      <a:pt x="249" y="1109"/>
                      <a:pt x="249" y="1109"/>
                    </a:cubicBezTo>
                    <a:cubicBezTo>
                      <a:pt x="249" y="1102"/>
                      <a:pt x="249" y="1102"/>
                      <a:pt x="249" y="1102"/>
                    </a:cubicBezTo>
                    <a:moveTo>
                      <a:pt x="263" y="1102"/>
                    </a:moveTo>
                    <a:cubicBezTo>
                      <a:pt x="256" y="1102"/>
                      <a:pt x="256" y="1102"/>
                      <a:pt x="256" y="1102"/>
                    </a:cubicBezTo>
                    <a:cubicBezTo>
                      <a:pt x="256" y="1109"/>
                      <a:pt x="256" y="1109"/>
                      <a:pt x="256" y="1109"/>
                    </a:cubicBezTo>
                    <a:cubicBezTo>
                      <a:pt x="263" y="1109"/>
                      <a:pt x="263" y="1109"/>
                      <a:pt x="263" y="1109"/>
                    </a:cubicBezTo>
                    <a:cubicBezTo>
                      <a:pt x="263" y="1102"/>
                      <a:pt x="263" y="1102"/>
                      <a:pt x="263" y="1102"/>
                    </a:cubicBezTo>
                    <a:moveTo>
                      <a:pt x="278" y="1102"/>
                    </a:moveTo>
                    <a:cubicBezTo>
                      <a:pt x="271" y="1102"/>
                      <a:pt x="271" y="1102"/>
                      <a:pt x="271" y="1102"/>
                    </a:cubicBezTo>
                    <a:cubicBezTo>
                      <a:pt x="271" y="1109"/>
                      <a:pt x="271" y="1109"/>
                      <a:pt x="271" y="1109"/>
                    </a:cubicBezTo>
                    <a:cubicBezTo>
                      <a:pt x="278" y="1109"/>
                      <a:pt x="278" y="1109"/>
                      <a:pt x="278" y="1109"/>
                    </a:cubicBezTo>
                    <a:cubicBezTo>
                      <a:pt x="278" y="1102"/>
                      <a:pt x="278" y="1102"/>
                      <a:pt x="278" y="1102"/>
                    </a:cubicBezTo>
                    <a:moveTo>
                      <a:pt x="293" y="1102"/>
                    </a:moveTo>
                    <a:cubicBezTo>
                      <a:pt x="286" y="1102"/>
                      <a:pt x="286" y="1102"/>
                      <a:pt x="286" y="1102"/>
                    </a:cubicBezTo>
                    <a:cubicBezTo>
                      <a:pt x="286" y="1109"/>
                      <a:pt x="286" y="1109"/>
                      <a:pt x="286" y="1109"/>
                    </a:cubicBezTo>
                    <a:cubicBezTo>
                      <a:pt x="293" y="1109"/>
                      <a:pt x="293" y="1109"/>
                      <a:pt x="293" y="1109"/>
                    </a:cubicBezTo>
                    <a:cubicBezTo>
                      <a:pt x="293" y="1102"/>
                      <a:pt x="293" y="1102"/>
                      <a:pt x="293" y="1102"/>
                    </a:cubicBezTo>
                    <a:moveTo>
                      <a:pt x="308" y="1102"/>
                    </a:moveTo>
                    <a:cubicBezTo>
                      <a:pt x="301" y="1102"/>
                      <a:pt x="301" y="1102"/>
                      <a:pt x="301" y="1102"/>
                    </a:cubicBezTo>
                    <a:cubicBezTo>
                      <a:pt x="301" y="1109"/>
                      <a:pt x="301" y="1109"/>
                      <a:pt x="301" y="1109"/>
                    </a:cubicBezTo>
                    <a:cubicBezTo>
                      <a:pt x="308" y="1109"/>
                      <a:pt x="308" y="1109"/>
                      <a:pt x="308" y="1109"/>
                    </a:cubicBezTo>
                    <a:cubicBezTo>
                      <a:pt x="308" y="1102"/>
                      <a:pt x="308" y="1102"/>
                      <a:pt x="308" y="1102"/>
                    </a:cubicBezTo>
                    <a:moveTo>
                      <a:pt x="322" y="1102"/>
                    </a:moveTo>
                    <a:cubicBezTo>
                      <a:pt x="315" y="1102"/>
                      <a:pt x="315" y="1102"/>
                      <a:pt x="315" y="1102"/>
                    </a:cubicBezTo>
                    <a:cubicBezTo>
                      <a:pt x="315" y="1109"/>
                      <a:pt x="315" y="1109"/>
                      <a:pt x="315" y="1109"/>
                    </a:cubicBezTo>
                    <a:cubicBezTo>
                      <a:pt x="322" y="1109"/>
                      <a:pt x="322" y="1109"/>
                      <a:pt x="322" y="1109"/>
                    </a:cubicBezTo>
                    <a:cubicBezTo>
                      <a:pt x="322" y="1102"/>
                      <a:pt x="322" y="1102"/>
                      <a:pt x="322" y="1102"/>
                    </a:cubicBezTo>
                    <a:moveTo>
                      <a:pt x="337" y="1102"/>
                    </a:moveTo>
                    <a:cubicBezTo>
                      <a:pt x="330" y="1102"/>
                      <a:pt x="330" y="1102"/>
                      <a:pt x="330" y="1102"/>
                    </a:cubicBezTo>
                    <a:cubicBezTo>
                      <a:pt x="330" y="1109"/>
                      <a:pt x="330" y="1109"/>
                      <a:pt x="330" y="1109"/>
                    </a:cubicBezTo>
                    <a:cubicBezTo>
                      <a:pt x="337" y="1109"/>
                      <a:pt x="337" y="1109"/>
                      <a:pt x="337" y="1109"/>
                    </a:cubicBezTo>
                    <a:cubicBezTo>
                      <a:pt x="337" y="1102"/>
                      <a:pt x="337" y="1102"/>
                      <a:pt x="337" y="1102"/>
                    </a:cubicBezTo>
                    <a:moveTo>
                      <a:pt x="352" y="1102"/>
                    </a:moveTo>
                    <a:cubicBezTo>
                      <a:pt x="345" y="1102"/>
                      <a:pt x="345" y="1102"/>
                      <a:pt x="345" y="1102"/>
                    </a:cubicBezTo>
                    <a:cubicBezTo>
                      <a:pt x="345" y="1109"/>
                      <a:pt x="345" y="1109"/>
                      <a:pt x="345" y="1109"/>
                    </a:cubicBezTo>
                    <a:cubicBezTo>
                      <a:pt x="352" y="1109"/>
                      <a:pt x="352" y="1109"/>
                      <a:pt x="352" y="1109"/>
                    </a:cubicBezTo>
                    <a:cubicBezTo>
                      <a:pt x="352" y="1102"/>
                      <a:pt x="352" y="1102"/>
                      <a:pt x="352" y="1102"/>
                    </a:cubicBezTo>
                    <a:moveTo>
                      <a:pt x="367" y="1102"/>
                    </a:moveTo>
                    <a:cubicBezTo>
                      <a:pt x="360" y="1102"/>
                      <a:pt x="360" y="1102"/>
                      <a:pt x="360" y="1102"/>
                    </a:cubicBezTo>
                    <a:cubicBezTo>
                      <a:pt x="360" y="1109"/>
                      <a:pt x="360" y="1109"/>
                      <a:pt x="360" y="1109"/>
                    </a:cubicBezTo>
                    <a:cubicBezTo>
                      <a:pt x="367" y="1109"/>
                      <a:pt x="367" y="1109"/>
                      <a:pt x="367" y="1109"/>
                    </a:cubicBezTo>
                    <a:cubicBezTo>
                      <a:pt x="367" y="1102"/>
                      <a:pt x="367" y="1102"/>
                      <a:pt x="367" y="1102"/>
                    </a:cubicBezTo>
                    <a:moveTo>
                      <a:pt x="381" y="1102"/>
                    </a:moveTo>
                    <a:cubicBezTo>
                      <a:pt x="374" y="1102"/>
                      <a:pt x="374" y="1102"/>
                      <a:pt x="374" y="1102"/>
                    </a:cubicBezTo>
                    <a:cubicBezTo>
                      <a:pt x="374" y="1109"/>
                      <a:pt x="374" y="1109"/>
                      <a:pt x="374" y="1109"/>
                    </a:cubicBezTo>
                    <a:cubicBezTo>
                      <a:pt x="381" y="1109"/>
                      <a:pt x="381" y="1109"/>
                      <a:pt x="381" y="1109"/>
                    </a:cubicBezTo>
                    <a:cubicBezTo>
                      <a:pt x="381" y="1102"/>
                      <a:pt x="381" y="1102"/>
                      <a:pt x="381" y="1102"/>
                    </a:cubicBezTo>
                    <a:moveTo>
                      <a:pt x="396" y="1102"/>
                    </a:moveTo>
                    <a:cubicBezTo>
                      <a:pt x="389" y="1102"/>
                      <a:pt x="389" y="1102"/>
                      <a:pt x="389" y="1102"/>
                    </a:cubicBezTo>
                    <a:cubicBezTo>
                      <a:pt x="389" y="1109"/>
                      <a:pt x="389" y="1109"/>
                      <a:pt x="389" y="1109"/>
                    </a:cubicBezTo>
                    <a:cubicBezTo>
                      <a:pt x="396" y="1109"/>
                      <a:pt x="396" y="1109"/>
                      <a:pt x="396" y="1109"/>
                    </a:cubicBezTo>
                    <a:cubicBezTo>
                      <a:pt x="396" y="1102"/>
                      <a:pt x="396" y="1102"/>
                      <a:pt x="396" y="1102"/>
                    </a:cubicBezTo>
                    <a:moveTo>
                      <a:pt x="411" y="1102"/>
                    </a:moveTo>
                    <a:cubicBezTo>
                      <a:pt x="404" y="1102"/>
                      <a:pt x="404" y="1102"/>
                      <a:pt x="404" y="1102"/>
                    </a:cubicBezTo>
                    <a:cubicBezTo>
                      <a:pt x="404" y="1109"/>
                      <a:pt x="404" y="1109"/>
                      <a:pt x="404" y="1109"/>
                    </a:cubicBezTo>
                    <a:cubicBezTo>
                      <a:pt x="411" y="1109"/>
                      <a:pt x="411" y="1109"/>
                      <a:pt x="411" y="1109"/>
                    </a:cubicBezTo>
                    <a:cubicBezTo>
                      <a:pt x="411" y="1102"/>
                      <a:pt x="411" y="1102"/>
                      <a:pt x="411" y="1102"/>
                    </a:cubicBezTo>
                    <a:moveTo>
                      <a:pt x="426" y="1102"/>
                    </a:moveTo>
                    <a:cubicBezTo>
                      <a:pt x="419" y="1102"/>
                      <a:pt x="419" y="1102"/>
                      <a:pt x="419" y="1102"/>
                    </a:cubicBezTo>
                    <a:cubicBezTo>
                      <a:pt x="419" y="1109"/>
                      <a:pt x="419" y="1109"/>
                      <a:pt x="419" y="1109"/>
                    </a:cubicBezTo>
                    <a:cubicBezTo>
                      <a:pt x="426" y="1109"/>
                      <a:pt x="426" y="1109"/>
                      <a:pt x="426" y="1109"/>
                    </a:cubicBezTo>
                    <a:cubicBezTo>
                      <a:pt x="426" y="1102"/>
                      <a:pt x="426" y="1102"/>
                      <a:pt x="426" y="1102"/>
                    </a:cubicBezTo>
                    <a:moveTo>
                      <a:pt x="440" y="1102"/>
                    </a:moveTo>
                    <a:cubicBezTo>
                      <a:pt x="433" y="1102"/>
                      <a:pt x="433" y="1102"/>
                      <a:pt x="433" y="1102"/>
                    </a:cubicBezTo>
                    <a:cubicBezTo>
                      <a:pt x="433" y="1109"/>
                      <a:pt x="433" y="1109"/>
                      <a:pt x="433" y="1109"/>
                    </a:cubicBezTo>
                    <a:cubicBezTo>
                      <a:pt x="440" y="1109"/>
                      <a:pt x="440" y="1109"/>
                      <a:pt x="440" y="1109"/>
                    </a:cubicBezTo>
                    <a:cubicBezTo>
                      <a:pt x="440" y="1102"/>
                      <a:pt x="440" y="1102"/>
                      <a:pt x="440" y="1102"/>
                    </a:cubicBezTo>
                    <a:moveTo>
                      <a:pt x="455" y="1102"/>
                    </a:moveTo>
                    <a:cubicBezTo>
                      <a:pt x="448" y="1102"/>
                      <a:pt x="448" y="1102"/>
                      <a:pt x="448" y="1102"/>
                    </a:cubicBezTo>
                    <a:cubicBezTo>
                      <a:pt x="448" y="1109"/>
                      <a:pt x="448" y="1109"/>
                      <a:pt x="448" y="1109"/>
                    </a:cubicBezTo>
                    <a:cubicBezTo>
                      <a:pt x="455" y="1109"/>
                      <a:pt x="455" y="1109"/>
                      <a:pt x="455" y="1109"/>
                    </a:cubicBezTo>
                    <a:cubicBezTo>
                      <a:pt x="455" y="1102"/>
                      <a:pt x="455" y="1102"/>
                      <a:pt x="455" y="1102"/>
                    </a:cubicBezTo>
                    <a:moveTo>
                      <a:pt x="470" y="1102"/>
                    </a:moveTo>
                    <a:cubicBezTo>
                      <a:pt x="463" y="1102"/>
                      <a:pt x="463" y="1102"/>
                      <a:pt x="463" y="1102"/>
                    </a:cubicBezTo>
                    <a:cubicBezTo>
                      <a:pt x="463" y="1109"/>
                      <a:pt x="463" y="1109"/>
                      <a:pt x="463" y="1109"/>
                    </a:cubicBezTo>
                    <a:cubicBezTo>
                      <a:pt x="470" y="1109"/>
                      <a:pt x="470" y="1109"/>
                      <a:pt x="470" y="1109"/>
                    </a:cubicBezTo>
                    <a:cubicBezTo>
                      <a:pt x="470" y="1102"/>
                      <a:pt x="470" y="1102"/>
                      <a:pt x="470" y="1102"/>
                    </a:cubicBezTo>
                    <a:moveTo>
                      <a:pt x="485" y="1102"/>
                    </a:moveTo>
                    <a:cubicBezTo>
                      <a:pt x="478" y="1102"/>
                      <a:pt x="478" y="1102"/>
                      <a:pt x="478" y="1102"/>
                    </a:cubicBezTo>
                    <a:cubicBezTo>
                      <a:pt x="478" y="1109"/>
                      <a:pt x="478" y="1109"/>
                      <a:pt x="478" y="1109"/>
                    </a:cubicBezTo>
                    <a:cubicBezTo>
                      <a:pt x="485" y="1109"/>
                      <a:pt x="485" y="1109"/>
                      <a:pt x="485" y="1109"/>
                    </a:cubicBezTo>
                    <a:cubicBezTo>
                      <a:pt x="485" y="1102"/>
                      <a:pt x="485" y="1102"/>
                      <a:pt x="485" y="1102"/>
                    </a:cubicBezTo>
                    <a:moveTo>
                      <a:pt x="499" y="1102"/>
                    </a:moveTo>
                    <a:cubicBezTo>
                      <a:pt x="492" y="1102"/>
                      <a:pt x="492" y="1102"/>
                      <a:pt x="492" y="1102"/>
                    </a:cubicBezTo>
                    <a:cubicBezTo>
                      <a:pt x="492" y="1109"/>
                      <a:pt x="492" y="1109"/>
                      <a:pt x="492" y="1109"/>
                    </a:cubicBezTo>
                    <a:cubicBezTo>
                      <a:pt x="499" y="1109"/>
                      <a:pt x="499" y="1109"/>
                      <a:pt x="499" y="1109"/>
                    </a:cubicBezTo>
                    <a:cubicBezTo>
                      <a:pt x="499" y="1102"/>
                      <a:pt x="499" y="1102"/>
                      <a:pt x="499" y="1102"/>
                    </a:cubicBezTo>
                    <a:moveTo>
                      <a:pt x="514" y="1102"/>
                    </a:moveTo>
                    <a:cubicBezTo>
                      <a:pt x="507" y="1102"/>
                      <a:pt x="507" y="1102"/>
                      <a:pt x="507" y="1102"/>
                    </a:cubicBezTo>
                    <a:cubicBezTo>
                      <a:pt x="507" y="1109"/>
                      <a:pt x="507" y="1109"/>
                      <a:pt x="507" y="1109"/>
                    </a:cubicBezTo>
                    <a:cubicBezTo>
                      <a:pt x="514" y="1109"/>
                      <a:pt x="514" y="1109"/>
                      <a:pt x="514" y="1109"/>
                    </a:cubicBezTo>
                    <a:cubicBezTo>
                      <a:pt x="514" y="1102"/>
                      <a:pt x="514" y="1102"/>
                      <a:pt x="514" y="1102"/>
                    </a:cubicBezTo>
                    <a:moveTo>
                      <a:pt x="529" y="1102"/>
                    </a:moveTo>
                    <a:cubicBezTo>
                      <a:pt x="522" y="1102"/>
                      <a:pt x="522" y="1102"/>
                      <a:pt x="522" y="1102"/>
                    </a:cubicBezTo>
                    <a:cubicBezTo>
                      <a:pt x="522" y="1109"/>
                      <a:pt x="522" y="1109"/>
                      <a:pt x="522" y="1109"/>
                    </a:cubicBezTo>
                    <a:cubicBezTo>
                      <a:pt x="529" y="1109"/>
                      <a:pt x="529" y="1109"/>
                      <a:pt x="529" y="1109"/>
                    </a:cubicBezTo>
                    <a:cubicBezTo>
                      <a:pt x="529" y="1102"/>
                      <a:pt x="529" y="1102"/>
                      <a:pt x="529" y="1102"/>
                    </a:cubicBezTo>
                    <a:moveTo>
                      <a:pt x="234" y="1087"/>
                    </a:moveTo>
                    <a:cubicBezTo>
                      <a:pt x="227" y="1087"/>
                      <a:pt x="227" y="1087"/>
                      <a:pt x="227" y="1087"/>
                    </a:cubicBezTo>
                    <a:cubicBezTo>
                      <a:pt x="227" y="1094"/>
                      <a:pt x="227" y="1094"/>
                      <a:pt x="227" y="1094"/>
                    </a:cubicBezTo>
                    <a:cubicBezTo>
                      <a:pt x="234" y="1094"/>
                      <a:pt x="234" y="1094"/>
                      <a:pt x="234" y="1094"/>
                    </a:cubicBezTo>
                    <a:cubicBezTo>
                      <a:pt x="234" y="1087"/>
                      <a:pt x="234" y="1087"/>
                      <a:pt x="234" y="1087"/>
                    </a:cubicBezTo>
                    <a:moveTo>
                      <a:pt x="249" y="1087"/>
                    </a:moveTo>
                    <a:cubicBezTo>
                      <a:pt x="242" y="1087"/>
                      <a:pt x="242" y="1087"/>
                      <a:pt x="242" y="1087"/>
                    </a:cubicBezTo>
                    <a:cubicBezTo>
                      <a:pt x="242" y="1094"/>
                      <a:pt x="242" y="1094"/>
                      <a:pt x="242" y="1094"/>
                    </a:cubicBezTo>
                    <a:cubicBezTo>
                      <a:pt x="249" y="1094"/>
                      <a:pt x="249" y="1094"/>
                      <a:pt x="249" y="1094"/>
                    </a:cubicBezTo>
                    <a:cubicBezTo>
                      <a:pt x="249" y="1087"/>
                      <a:pt x="249" y="1087"/>
                      <a:pt x="249" y="1087"/>
                    </a:cubicBezTo>
                    <a:moveTo>
                      <a:pt x="263" y="1087"/>
                    </a:moveTo>
                    <a:cubicBezTo>
                      <a:pt x="256" y="1087"/>
                      <a:pt x="256" y="1087"/>
                      <a:pt x="256" y="1087"/>
                    </a:cubicBezTo>
                    <a:cubicBezTo>
                      <a:pt x="256" y="1094"/>
                      <a:pt x="256" y="1094"/>
                      <a:pt x="256" y="1094"/>
                    </a:cubicBezTo>
                    <a:cubicBezTo>
                      <a:pt x="263" y="1094"/>
                      <a:pt x="263" y="1094"/>
                      <a:pt x="263" y="1094"/>
                    </a:cubicBezTo>
                    <a:cubicBezTo>
                      <a:pt x="263" y="1087"/>
                      <a:pt x="263" y="1087"/>
                      <a:pt x="263" y="1087"/>
                    </a:cubicBezTo>
                    <a:moveTo>
                      <a:pt x="278" y="1087"/>
                    </a:moveTo>
                    <a:cubicBezTo>
                      <a:pt x="271" y="1087"/>
                      <a:pt x="271" y="1087"/>
                      <a:pt x="271" y="1087"/>
                    </a:cubicBezTo>
                    <a:cubicBezTo>
                      <a:pt x="271" y="1094"/>
                      <a:pt x="271" y="1094"/>
                      <a:pt x="271" y="1094"/>
                    </a:cubicBezTo>
                    <a:cubicBezTo>
                      <a:pt x="278" y="1094"/>
                      <a:pt x="278" y="1094"/>
                      <a:pt x="278" y="1094"/>
                    </a:cubicBezTo>
                    <a:cubicBezTo>
                      <a:pt x="278" y="1087"/>
                      <a:pt x="278" y="1087"/>
                      <a:pt x="278" y="1087"/>
                    </a:cubicBezTo>
                    <a:moveTo>
                      <a:pt x="293" y="1087"/>
                    </a:moveTo>
                    <a:cubicBezTo>
                      <a:pt x="286" y="1087"/>
                      <a:pt x="286" y="1087"/>
                      <a:pt x="286" y="1087"/>
                    </a:cubicBezTo>
                    <a:cubicBezTo>
                      <a:pt x="286" y="1094"/>
                      <a:pt x="286" y="1094"/>
                      <a:pt x="286" y="1094"/>
                    </a:cubicBezTo>
                    <a:cubicBezTo>
                      <a:pt x="293" y="1094"/>
                      <a:pt x="293" y="1094"/>
                      <a:pt x="293" y="1094"/>
                    </a:cubicBezTo>
                    <a:cubicBezTo>
                      <a:pt x="293" y="1087"/>
                      <a:pt x="293" y="1087"/>
                      <a:pt x="293" y="1087"/>
                    </a:cubicBezTo>
                    <a:moveTo>
                      <a:pt x="308" y="1087"/>
                    </a:moveTo>
                    <a:cubicBezTo>
                      <a:pt x="301" y="1087"/>
                      <a:pt x="301" y="1087"/>
                      <a:pt x="301" y="1087"/>
                    </a:cubicBezTo>
                    <a:cubicBezTo>
                      <a:pt x="301" y="1094"/>
                      <a:pt x="301" y="1094"/>
                      <a:pt x="301" y="1094"/>
                    </a:cubicBezTo>
                    <a:cubicBezTo>
                      <a:pt x="308" y="1094"/>
                      <a:pt x="308" y="1094"/>
                      <a:pt x="308" y="1094"/>
                    </a:cubicBezTo>
                    <a:cubicBezTo>
                      <a:pt x="308" y="1087"/>
                      <a:pt x="308" y="1087"/>
                      <a:pt x="308" y="1087"/>
                    </a:cubicBezTo>
                    <a:moveTo>
                      <a:pt x="322" y="1087"/>
                    </a:moveTo>
                    <a:cubicBezTo>
                      <a:pt x="315" y="1087"/>
                      <a:pt x="315" y="1087"/>
                      <a:pt x="315" y="1087"/>
                    </a:cubicBezTo>
                    <a:cubicBezTo>
                      <a:pt x="315" y="1094"/>
                      <a:pt x="315" y="1094"/>
                      <a:pt x="315" y="1094"/>
                    </a:cubicBezTo>
                    <a:cubicBezTo>
                      <a:pt x="322" y="1094"/>
                      <a:pt x="322" y="1094"/>
                      <a:pt x="322" y="1094"/>
                    </a:cubicBezTo>
                    <a:cubicBezTo>
                      <a:pt x="322" y="1087"/>
                      <a:pt x="322" y="1087"/>
                      <a:pt x="322" y="1087"/>
                    </a:cubicBezTo>
                    <a:moveTo>
                      <a:pt x="337" y="1087"/>
                    </a:moveTo>
                    <a:cubicBezTo>
                      <a:pt x="330" y="1087"/>
                      <a:pt x="330" y="1087"/>
                      <a:pt x="330" y="1087"/>
                    </a:cubicBezTo>
                    <a:cubicBezTo>
                      <a:pt x="330" y="1094"/>
                      <a:pt x="330" y="1094"/>
                      <a:pt x="330" y="1094"/>
                    </a:cubicBezTo>
                    <a:cubicBezTo>
                      <a:pt x="337" y="1094"/>
                      <a:pt x="337" y="1094"/>
                      <a:pt x="337" y="1094"/>
                    </a:cubicBezTo>
                    <a:cubicBezTo>
                      <a:pt x="337" y="1087"/>
                      <a:pt x="337" y="1087"/>
                      <a:pt x="337" y="1087"/>
                    </a:cubicBezTo>
                    <a:moveTo>
                      <a:pt x="352" y="1087"/>
                    </a:moveTo>
                    <a:cubicBezTo>
                      <a:pt x="345" y="1087"/>
                      <a:pt x="345" y="1087"/>
                      <a:pt x="345" y="1087"/>
                    </a:cubicBezTo>
                    <a:cubicBezTo>
                      <a:pt x="345" y="1094"/>
                      <a:pt x="345" y="1094"/>
                      <a:pt x="345" y="1094"/>
                    </a:cubicBezTo>
                    <a:cubicBezTo>
                      <a:pt x="352" y="1094"/>
                      <a:pt x="352" y="1094"/>
                      <a:pt x="352" y="1094"/>
                    </a:cubicBezTo>
                    <a:cubicBezTo>
                      <a:pt x="352" y="1087"/>
                      <a:pt x="352" y="1087"/>
                      <a:pt x="352" y="1087"/>
                    </a:cubicBezTo>
                    <a:moveTo>
                      <a:pt x="367" y="1087"/>
                    </a:moveTo>
                    <a:cubicBezTo>
                      <a:pt x="360" y="1087"/>
                      <a:pt x="360" y="1087"/>
                      <a:pt x="360" y="1087"/>
                    </a:cubicBezTo>
                    <a:cubicBezTo>
                      <a:pt x="360" y="1094"/>
                      <a:pt x="360" y="1094"/>
                      <a:pt x="360" y="1094"/>
                    </a:cubicBezTo>
                    <a:cubicBezTo>
                      <a:pt x="367" y="1094"/>
                      <a:pt x="367" y="1094"/>
                      <a:pt x="367" y="1094"/>
                    </a:cubicBezTo>
                    <a:cubicBezTo>
                      <a:pt x="367" y="1087"/>
                      <a:pt x="367" y="1087"/>
                      <a:pt x="367" y="1087"/>
                    </a:cubicBezTo>
                    <a:moveTo>
                      <a:pt x="381" y="1087"/>
                    </a:moveTo>
                    <a:cubicBezTo>
                      <a:pt x="374" y="1087"/>
                      <a:pt x="374" y="1087"/>
                      <a:pt x="374" y="1087"/>
                    </a:cubicBezTo>
                    <a:cubicBezTo>
                      <a:pt x="374" y="1094"/>
                      <a:pt x="374" y="1094"/>
                      <a:pt x="374" y="1094"/>
                    </a:cubicBezTo>
                    <a:cubicBezTo>
                      <a:pt x="381" y="1094"/>
                      <a:pt x="381" y="1094"/>
                      <a:pt x="381" y="1094"/>
                    </a:cubicBezTo>
                    <a:cubicBezTo>
                      <a:pt x="381" y="1087"/>
                      <a:pt x="381" y="1087"/>
                      <a:pt x="381" y="1087"/>
                    </a:cubicBezTo>
                    <a:moveTo>
                      <a:pt x="396" y="1087"/>
                    </a:moveTo>
                    <a:cubicBezTo>
                      <a:pt x="389" y="1087"/>
                      <a:pt x="389" y="1087"/>
                      <a:pt x="389" y="1087"/>
                    </a:cubicBezTo>
                    <a:cubicBezTo>
                      <a:pt x="389" y="1094"/>
                      <a:pt x="389" y="1094"/>
                      <a:pt x="389" y="1094"/>
                    </a:cubicBezTo>
                    <a:cubicBezTo>
                      <a:pt x="396" y="1094"/>
                      <a:pt x="396" y="1094"/>
                      <a:pt x="396" y="1094"/>
                    </a:cubicBezTo>
                    <a:cubicBezTo>
                      <a:pt x="396" y="1087"/>
                      <a:pt x="396" y="1087"/>
                      <a:pt x="396" y="1087"/>
                    </a:cubicBezTo>
                    <a:moveTo>
                      <a:pt x="411" y="1087"/>
                    </a:moveTo>
                    <a:cubicBezTo>
                      <a:pt x="404" y="1087"/>
                      <a:pt x="404" y="1087"/>
                      <a:pt x="404" y="1087"/>
                    </a:cubicBezTo>
                    <a:cubicBezTo>
                      <a:pt x="404" y="1094"/>
                      <a:pt x="404" y="1094"/>
                      <a:pt x="404" y="1094"/>
                    </a:cubicBezTo>
                    <a:cubicBezTo>
                      <a:pt x="411" y="1094"/>
                      <a:pt x="411" y="1094"/>
                      <a:pt x="411" y="1094"/>
                    </a:cubicBezTo>
                    <a:cubicBezTo>
                      <a:pt x="411" y="1087"/>
                      <a:pt x="411" y="1087"/>
                      <a:pt x="411" y="1087"/>
                    </a:cubicBezTo>
                    <a:moveTo>
                      <a:pt x="426" y="1087"/>
                    </a:moveTo>
                    <a:cubicBezTo>
                      <a:pt x="419" y="1087"/>
                      <a:pt x="419" y="1087"/>
                      <a:pt x="419" y="1087"/>
                    </a:cubicBezTo>
                    <a:cubicBezTo>
                      <a:pt x="419" y="1094"/>
                      <a:pt x="419" y="1094"/>
                      <a:pt x="419" y="1094"/>
                    </a:cubicBezTo>
                    <a:cubicBezTo>
                      <a:pt x="426" y="1094"/>
                      <a:pt x="426" y="1094"/>
                      <a:pt x="426" y="1094"/>
                    </a:cubicBezTo>
                    <a:cubicBezTo>
                      <a:pt x="426" y="1087"/>
                      <a:pt x="426" y="1087"/>
                      <a:pt x="426" y="1087"/>
                    </a:cubicBezTo>
                    <a:moveTo>
                      <a:pt x="440" y="1087"/>
                    </a:moveTo>
                    <a:cubicBezTo>
                      <a:pt x="433" y="1087"/>
                      <a:pt x="433" y="1087"/>
                      <a:pt x="433" y="1087"/>
                    </a:cubicBezTo>
                    <a:cubicBezTo>
                      <a:pt x="433" y="1094"/>
                      <a:pt x="433" y="1094"/>
                      <a:pt x="433" y="1094"/>
                    </a:cubicBezTo>
                    <a:cubicBezTo>
                      <a:pt x="440" y="1094"/>
                      <a:pt x="440" y="1094"/>
                      <a:pt x="440" y="1094"/>
                    </a:cubicBezTo>
                    <a:cubicBezTo>
                      <a:pt x="440" y="1087"/>
                      <a:pt x="440" y="1087"/>
                      <a:pt x="440" y="1087"/>
                    </a:cubicBezTo>
                    <a:moveTo>
                      <a:pt x="455" y="1087"/>
                    </a:moveTo>
                    <a:cubicBezTo>
                      <a:pt x="448" y="1087"/>
                      <a:pt x="448" y="1087"/>
                      <a:pt x="448" y="1087"/>
                    </a:cubicBezTo>
                    <a:cubicBezTo>
                      <a:pt x="448" y="1094"/>
                      <a:pt x="448" y="1094"/>
                      <a:pt x="448" y="1094"/>
                    </a:cubicBezTo>
                    <a:cubicBezTo>
                      <a:pt x="455" y="1094"/>
                      <a:pt x="455" y="1094"/>
                      <a:pt x="455" y="1094"/>
                    </a:cubicBezTo>
                    <a:cubicBezTo>
                      <a:pt x="455" y="1087"/>
                      <a:pt x="455" y="1087"/>
                      <a:pt x="455" y="1087"/>
                    </a:cubicBezTo>
                    <a:moveTo>
                      <a:pt x="470" y="1087"/>
                    </a:moveTo>
                    <a:cubicBezTo>
                      <a:pt x="463" y="1087"/>
                      <a:pt x="463" y="1087"/>
                      <a:pt x="463" y="1087"/>
                    </a:cubicBezTo>
                    <a:cubicBezTo>
                      <a:pt x="463" y="1094"/>
                      <a:pt x="463" y="1094"/>
                      <a:pt x="463" y="1094"/>
                    </a:cubicBezTo>
                    <a:cubicBezTo>
                      <a:pt x="470" y="1094"/>
                      <a:pt x="470" y="1094"/>
                      <a:pt x="470" y="1094"/>
                    </a:cubicBezTo>
                    <a:cubicBezTo>
                      <a:pt x="470" y="1087"/>
                      <a:pt x="470" y="1087"/>
                      <a:pt x="470" y="1087"/>
                    </a:cubicBezTo>
                    <a:moveTo>
                      <a:pt x="485" y="1087"/>
                    </a:moveTo>
                    <a:cubicBezTo>
                      <a:pt x="478" y="1087"/>
                      <a:pt x="478" y="1087"/>
                      <a:pt x="478" y="1087"/>
                    </a:cubicBezTo>
                    <a:cubicBezTo>
                      <a:pt x="478" y="1094"/>
                      <a:pt x="478" y="1094"/>
                      <a:pt x="478" y="1094"/>
                    </a:cubicBezTo>
                    <a:cubicBezTo>
                      <a:pt x="485" y="1094"/>
                      <a:pt x="485" y="1094"/>
                      <a:pt x="485" y="1094"/>
                    </a:cubicBezTo>
                    <a:cubicBezTo>
                      <a:pt x="485" y="1087"/>
                      <a:pt x="485" y="1087"/>
                      <a:pt x="485" y="1087"/>
                    </a:cubicBezTo>
                    <a:moveTo>
                      <a:pt x="499" y="1087"/>
                    </a:moveTo>
                    <a:cubicBezTo>
                      <a:pt x="492" y="1087"/>
                      <a:pt x="492" y="1087"/>
                      <a:pt x="492" y="1087"/>
                    </a:cubicBezTo>
                    <a:cubicBezTo>
                      <a:pt x="492" y="1094"/>
                      <a:pt x="492" y="1094"/>
                      <a:pt x="492" y="1094"/>
                    </a:cubicBezTo>
                    <a:cubicBezTo>
                      <a:pt x="499" y="1094"/>
                      <a:pt x="499" y="1094"/>
                      <a:pt x="499" y="1094"/>
                    </a:cubicBezTo>
                    <a:cubicBezTo>
                      <a:pt x="499" y="1087"/>
                      <a:pt x="499" y="1087"/>
                      <a:pt x="499" y="1087"/>
                    </a:cubicBezTo>
                    <a:moveTo>
                      <a:pt x="514" y="1087"/>
                    </a:moveTo>
                    <a:cubicBezTo>
                      <a:pt x="507" y="1087"/>
                      <a:pt x="507" y="1087"/>
                      <a:pt x="507" y="1087"/>
                    </a:cubicBezTo>
                    <a:cubicBezTo>
                      <a:pt x="507" y="1094"/>
                      <a:pt x="507" y="1094"/>
                      <a:pt x="507" y="1094"/>
                    </a:cubicBezTo>
                    <a:cubicBezTo>
                      <a:pt x="514" y="1094"/>
                      <a:pt x="514" y="1094"/>
                      <a:pt x="514" y="1094"/>
                    </a:cubicBezTo>
                    <a:cubicBezTo>
                      <a:pt x="514" y="1087"/>
                      <a:pt x="514" y="1087"/>
                      <a:pt x="514" y="1087"/>
                    </a:cubicBezTo>
                    <a:moveTo>
                      <a:pt x="249" y="1072"/>
                    </a:moveTo>
                    <a:cubicBezTo>
                      <a:pt x="242" y="1072"/>
                      <a:pt x="242" y="1072"/>
                      <a:pt x="242" y="1072"/>
                    </a:cubicBezTo>
                    <a:cubicBezTo>
                      <a:pt x="242" y="1079"/>
                      <a:pt x="242" y="1079"/>
                      <a:pt x="242" y="1079"/>
                    </a:cubicBezTo>
                    <a:cubicBezTo>
                      <a:pt x="249" y="1079"/>
                      <a:pt x="249" y="1079"/>
                      <a:pt x="249" y="1079"/>
                    </a:cubicBezTo>
                    <a:cubicBezTo>
                      <a:pt x="249" y="1072"/>
                      <a:pt x="249" y="1072"/>
                      <a:pt x="249" y="1072"/>
                    </a:cubicBezTo>
                    <a:moveTo>
                      <a:pt x="263" y="1072"/>
                    </a:moveTo>
                    <a:cubicBezTo>
                      <a:pt x="256" y="1072"/>
                      <a:pt x="256" y="1072"/>
                      <a:pt x="256" y="1072"/>
                    </a:cubicBezTo>
                    <a:cubicBezTo>
                      <a:pt x="256" y="1079"/>
                      <a:pt x="256" y="1079"/>
                      <a:pt x="256" y="1079"/>
                    </a:cubicBezTo>
                    <a:cubicBezTo>
                      <a:pt x="263" y="1079"/>
                      <a:pt x="263" y="1079"/>
                      <a:pt x="263" y="1079"/>
                    </a:cubicBezTo>
                    <a:cubicBezTo>
                      <a:pt x="263" y="1072"/>
                      <a:pt x="263" y="1072"/>
                      <a:pt x="263" y="1072"/>
                    </a:cubicBezTo>
                    <a:moveTo>
                      <a:pt x="278" y="1072"/>
                    </a:moveTo>
                    <a:cubicBezTo>
                      <a:pt x="271" y="1072"/>
                      <a:pt x="271" y="1072"/>
                      <a:pt x="271" y="1072"/>
                    </a:cubicBezTo>
                    <a:cubicBezTo>
                      <a:pt x="271" y="1079"/>
                      <a:pt x="271" y="1079"/>
                      <a:pt x="271" y="1079"/>
                    </a:cubicBezTo>
                    <a:cubicBezTo>
                      <a:pt x="278" y="1079"/>
                      <a:pt x="278" y="1079"/>
                      <a:pt x="278" y="1079"/>
                    </a:cubicBezTo>
                    <a:cubicBezTo>
                      <a:pt x="278" y="1072"/>
                      <a:pt x="278" y="1072"/>
                      <a:pt x="278" y="1072"/>
                    </a:cubicBezTo>
                    <a:moveTo>
                      <a:pt x="293" y="1072"/>
                    </a:moveTo>
                    <a:cubicBezTo>
                      <a:pt x="286" y="1072"/>
                      <a:pt x="286" y="1072"/>
                      <a:pt x="286" y="1072"/>
                    </a:cubicBezTo>
                    <a:cubicBezTo>
                      <a:pt x="286" y="1079"/>
                      <a:pt x="286" y="1079"/>
                      <a:pt x="286" y="1079"/>
                    </a:cubicBezTo>
                    <a:cubicBezTo>
                      <a:pt x="293" y="1079"/>
                      <a:pt x="293" y="1079"/>
                      <a:pt x="293" y="1079"/>
                    </a:cubicBezTo>
                    <a:cubicBezTo>
                      <a:pt x="293" y="1072"/>
                      <a:pt x="293" y="1072"/>
                      <a:pt x="293" y="1072"/>
                    </a:cubicBezTo>
                    <a:moveTo>
                      <a:pt x="308" y="1072"/>
                    </a:moveTo>
                    <a:cubicBezTo>
                      <a:pt x="301" y="1072"/>
                      <a:pt x="301" y="1072"/>
                      <a:pt x="301" y="1072"/>
                    </a:cubicBezTo>
                    <a:cubicBezTo>
                      <a:pt x="301" y="1079"/>
                      <a:pt x="301" y="1079"/>
                      <a:pt x="301" y="1079"/>
                    </a:cubicBezTo>
                    <a:cubicBezTo>
                      <a:pt x="308" y="1079"/>
                      <a:pt x="308" y="1079"/>
                      <a:pt x="308" y="1079"/>
                    </a:cubicBezTo>
                    <a:cubicBezTo>
                      <a:pt x="308" y="1072"/>
                      <a:pt x="308" y="1072"/>
                      <a:pt x="308" y="1072"/>
                    </a:cubicBezTo>
                    <a:moveTo>
                      <a:pt x="322" y="1072"/>
                    </a:moveTo>
                    <a:cubicBezTo>
                      <a:pt x="315" y="1072"/>
                      <a:pt x="315" y="1072"/>
                      <a:pt x="315" y="1072"/>
                    </a:cubicBezTo>
                    <a:cubicBezTo>
                      <a:pt x="315" y="1079"/>
                      <a:pt x="315" y="1079"/>
                      <a:pt x="315" y="1079"/>
                    </a:cubicBezTo>
                    <a:cubicBezTo>
                      <a:pt x="322" y="1079"/>
                      <a:pt x="322" y="1079"/>
                      <a:pt x="322" y="1079"/>
                    </a:cubicBezTo>
                    <a:cubicBezTo>
                      <a:pt x="322" y="1072"/>
                      <a:pt x="322" y="1072"/>
                      <a:pt x="322" y="1072"/>
                    </a:cubicBezTo>
                    <a:moveTo>
                      <a:pt x="337" y="1072"/>
                    </a:moveTo>
                    <a:cubicBezTo>
                      <a:pt x="330" y="1072"/>
                      <a:pt x="330" y="1072"/>
                      <a:pt x="330" y="1072"/>
                    </a:cubicBezTo>
                    <a:cubicBezTo>
                      <a:pt x="330" y="1079"/>
                      <a:pt x="330" y="1079"/>
                      <a:pt x="330" y="1079"/>
                    </a:cubicBezTo>
                    <a:cubicBezTo>
                      <a:pt x="337" y="1079"/>
                      <a:pt x="337" y="1079"/>
                      <a:pt x="337" y="1079"/>
                    </a:cubicBezTo>
                    <a:cubicBezTo>
                      <a:pt x="337" y="1072"/>
                      <a:pt x="337" y="1072"/>
                      <a:pt x="337" y="1072"/>
                    </a:cubicBezTo>
                    <a:moveTo>
                      <a:pt x="352" y="1072"/>
                    </a:moveTo>
                    <a:cubicBezTo>
                      <a:pt x="345" y="1072"/>
                      <a:pt x="345" y="1072"/>
                      <a:pt x="345" y="1072"/>
                    </a:cubicBezTo>
                    <a:cubicBezTo>
                      <a:pt x="345" y="1079"/>
                      <a:pt x="345" y="1079"/>
                      <a:pt x="345" y="1079"/>
                    </a:cubicBezTo>
                    <a:cubicBezTo>
                      <a:pt x="352" y="1079"/>
                      <a:pt x="352" y="1079"/>
                      <a:pt x="352" y="1079"/>
                    </a:cubicBezTo>
                    <a:cubicBezTo>
                      <a:pt x="352" y="1072"/>
                      <a:pt x="352" y="1072"/>
                      <a:pt x="352" y="1072"/>
                    </a:cubicBezTo>
                    <a:moveTo>
                      <a:pt x="367" y="1072"/>
                    </a:moveTo>
                    <a:cubicBezTo>
                      <a:pt x="360" y="1072"/>
                      <a:pt x="360" y="1072"/>
                      <a:pt x="360" y="1072"/>
                    </a:cubicBezTo>
                    <a:cubicBezTo>
                      <a:pt x="360" y="1079"/>
                      <a:pt x="360" y="1079"/>
                      <a:pt x="360" y="1079"/>
                    </a:cubicBezTo>
                    <a:cubicBezTo>
                      <a:pt x="367" y="1079"/>
                      <a:pt x="367" y="1079"/>
                      <a:pt x="367" y="1079"/>
                    </a:cubicBezTo>
                    <a:cubicBezTo>
                      <a:pt x="367" y="1072"/>
                      <a:pt x="367" y="1072"/>
                      <a:pt x="367" y="1072"/>
                    </a:cubicBezTo>
                    <a:moveTo>
                      <a:pt x="381" y="1072"/>
                    </a:moveTo>
                    <a:cubicBezTo>
                      <a:pt x="374" y="1072"/>
                      <a:pt x="374" y="1072"/>
                      <a:pt x="374" y="1072"/>
                    </a:cubicBezTo>
                    <a:cubicBezTo>
                      <a:pt x="374" y="1079"/>
                      <a:pt x="374" y="1079"/>
                      <a:pt x="374" y="1079"/>
                    </a:cubicBezTo>
                    <a:cubicBezTo>
                      <a:pt x="381" y="1079"/>
                      <a:pt x="381" y="1079"/>
                      <a:pt x="381" y="1079"/>
                    </a:cubicBezTo>
                    <a:cubicBezTo>
                      <a:pt x="381" y="1072"/>
                      <a:pt x="381" y="1072"/>
                      <a:pt x="381" y="1072"/>
                    </a:cubicBezTo>
                    <a:moveTo>
                      <a:pt x="396" y="1072"/>
                    </a:moveTo>
                    <a:cubicBezTo>
                      <a:pt x="389" y="1072"/>
                      <a:pt x="389" y="1072"/>
                      <a:pt x="389" y="1072"/>
                    </a:cubicBezTo>
                    <a:cubicBezTo>
                      <a:pt x="389" y="1079"/>
                      <a:pt x="389" y="1079"/>
                      <a:pt x="389" y="1079"/>
                    </a:cubicBezTo>
                    <a:cubicBezTo>
                      <a:pt x="396" y="1079"/>
                      <a:pt x="396" y="1079"/>
                      <a:pt x="396" y="1079"/>
                    </a:cubicBezTo>
                    <a:cubicBezTo>
                      <a:pt x="396" y="1072"/>
                      <a:pt x="396" y="1072"/>
                      <a:pt x="396" y="1072"/>
                    </a:cubicBezTo>
                    <a:moveTo>
                      <a:pt x="411" y="1072"/>
                    </a:moveTo>
                    <a:cubicBezTo>
                      <a:pt x="404" y="1072"/>
                      <a:pt x="404" y="1072"/>
                      <a:pt x="404" y="1072"/>
                    </a:cubicBezTo>
                    <a:cubicBezTo>
                      <a:pt x="404" y="1079"/>
                      <a:pt x="404" y="1079"/>
                      <a:pt x="404" y="1079"/>
                    </a:cubicBezTo>
                    <a:cubicBezTo>
                      <a:pt x="411" y="1079"/>
                      <a:pt x="411" y="1079"/>
                      <a:pt x="411" y="1079"/>
                    </a:cubicBezTo>
                    <a:cubicBezTo>
                      <a:pt x="411" y="1072"/>
                      <a:pt x="411" y="1072"/>
                      <a:pt x="411" y="1072"/>
                    </a:cubicBezTo>
                    <a:moveTo>
                      <a:pt x="426" y="1072"/>
                    </a:moveTo>
                    <a:cubicBezTo>
                      <a:pt x="419" y="1072"/>
                      <a:pt x="419" y="1072"/>
                      <a:pt x="419" y="1072"/>
                    </a:cubicBezTo>
                    <a:cubicBezTo>
                      <a:pt x="419" y="1079"/>
                      <a:pt x="419" y="1079"/>
                      <a:pt x="419" y="1079"/>
                    </a:cubicBezTo>
                    <a:cubicBezTo>
                      <a:pt x="426" y="1079"/>
                      <a:pt x="426" y="1079"/>
                      <a:pt x="426" y="1079"/>
                    </a:cubicBezTo>
                    <a:cubicBezTo>
                      <a:pt x="426" y="1072"/>
                      <a:pt x="426" y="1072"/>
                      <a:pt x="426" y="1072"/>
                    </a:cubicBezTo>
                    <a:moveTo>
                      <a:pt x="440" y="1072"/>
                    </a:moveTo>
                    <a:cubicBezTo>
                      <a:pt x="433" y="1072"/>
                      <a:pt x="433" y="1072"/>
                      <a:pt x="433" y="1072"/>
                    </a:cubicBezTo>
                    <a:cubicBezTo>
                      <a:pt x="433" y="1079"/>
                      <a:pt x="433" y="1079"/>
                      <a:pt x="433" y="1079"/>
                    </a:cubicBezTo>
                    <a:cubicBezTo>
                      <a:pt x="440" y="1079"/>
                      <a:pt x="440" y="1079"/>
                      <a:pt x="440" y="1079"/>
                    </a:cubicBezTo>
                    <a:cubicBezTo>
                      <a:pt x="440" y="1072"/>
                      <a:pt x="440" y="1072"/>
                      <a:pt x="440" y="1072"/>
                    </a:cubicBezTo>
                    <a:moveTo>
                      <a:pt x="455" y="1072"/>
                    </a:moveTo>
                    <a:cubicBezTo>
                      <a:pt x="448" y="1072"/>
                      <a:pt x="448" y="1072"/>
                      <a:pt x="448" y="1072"/>
                    </a:cubicBezTo>
                    <a:cubicBezTo>
                      <a:pt x="448" y="1079"/>
                      <a:pt x="448" y="1079"/>
                      <a:pt x="448" y="1079"/>
                    </a:cubicBezTo>
                    <a:cubicBezTo>
                      <a:pt x="455" y="1079"/>
                      <a:pt x="455" y="1079"/>
                      <a:pt x="455" y="1079"/>
                    </a:cubicBezTo>
                    <a:cubicBezTo>
                      <a:pt x="455" y="1072"/>
                      <a:pt x="455" y="1072"/>
                      <a:pt x="455" y="1072"/>
                    </a:cubicBezTo>
                    <a:moveTo>
                      <a:pt x="470" y="1072"/>
                    </a:moveTo>
                    <a:cubicBezTo>
                      <a:pt x="463" y="1072"/>
                      <a:pt x="463" y="1072"/>
                      <a:pt x="463" y="1072"/>
                    </a:cubicBezTo>
                    <a:cubicBezTo>
                      <a:pt x="463" y="1079"/>
                      <a:pt x="463" y="1079"/>
                      <a:pt x="463" y="1079"/>
                    </a:cubicBezTo>
                    <a:cubicBezTo>
                      <a:pt x="470" y="1079"/>
                      <a:pt x="470" y="1079"/>
                      <a:pt x="470" y="1079"/>
                    </a:cubicBezTo>
                    <a:cubicBezTo>
                      <a:pt x="470" y="1072"/>
                      <a:pt x="470" y="1072"/>
                      <a:pt x="470" y="1072"/>
                    </a:cubicBezTo>
                    <a:moveTo>
                      <a:pt x="485" y="1072"/>
                    </a:moveTo>
                    <a:cubicBezTo>
                      <a:pt x="478" y="1072"/>
                      <a:pt x="478" y="1072"/>
                      <a:pt x="478" y="1072"/>
                    </a:cubicBezTo>
                    <a:cubicBezTo>
                      <a:pt x="478" y="1079"/>
                      <a:pt x="478" y="1079"/>
                      <a:pt x="478" y="1079"/>
                    </a:cubicBezTo>
                    <a:cubicBezTo>
                      <a:pt x="485" y="1079"/>
                      <a:pt x="485" y="1079"/>
                      <a:pt x="485" y="1079"/>
                    </a:cubicBezTo>
                    <a:cubicBezTo>
                      <a:pt x="485" y="1072"/>
                      <a:pt x="485" y="1072"/>
                      <a:pt x="485" y="1072"/>
                    </a:cubicBezTo>
                    <a:moveTo>
                      <a:pt x="499" y="1072"/>
                    </a:moveTo>
                    <a:cubicBezTo>
                      <a:pt x="492" y="1072"/>
                      <a:pt x="492" y="1072"/>
                      <a:pt x="492" y="1072"/>
                    </a:cubicBezTo>
                    <a:cubicBezTo>
                      <a:pt x="492" y="1079"/>
                      <a:pt x="492" y="1079"/>
                      <a:pt x="492" y="1079"/>
                    </a:cubicBezTo>
                    <a:cubicBezTo>
                      <a:pt x="499" y="1079"/>
                      <a:pt x="499" y="1079"/>
                      <a:pt x="499" y="1079"/>
                    </a:cubicBezTo>
                    <a:cubicBezTo>
                      <a:pt x="499" y="1072"/>
                      <a:pt x="499" y="1072"/>
                      <a:pt x="499" y="1072"/>
                    </a:cubicBezTo>
                    <a:moveTo>
                      <a:pt x="263" y="1058"/>
                    </a:moveTo>
                    <a:cubicBezTo>
                      <a:pt x="256" y="1058"/>
                      <a:pt x="256" y="1058"/>
                      <a:pt x="256" y="1058"/>
                    </a:cubicBezTo>
                    <a:cubicBezTo>
                      <a:pt x="256" y="1065"/>
                      <a:pt x="256" y="1065"/>
                      <a:pt x="256" y="1065"/>
                    </a:cubicBezTo>
                    <a:cubicBezTo>
                      <a:pt x="263" y="1065"/>
                      <a:pt x="263" y="1065"/>
                      <a:pt x="263" y="1065"/>
                    </a:cubicBezTo>
                    <a:cubicBezTo>
                      <a:pt x="263" y="1058"/>
                      <a:pt x="263" y="1058"/>
                      <a:pt x="263" y="1058"/>
                    </a:cubicBezTo>
                    <a:moveTo>
                      <a:pt x="278" y="1058"/>
                    </a:moveTo>
                    <a:cubicBezTo>
                      <a:pt x="271" y="1058"/>
                      <a:pt x="271" y="1058"/>
                      <a:pt x="271" y="1058"/>
                    </a:cubicBezTo>
                    <a:cubicBezTo>
                      <a:pt x="271" y="1065"/>
                      <a:pt x="271" y="1065"/>
                      <a:pt x="271" y="1065"/>
                    </a:cubicBezTo>
                    <a:cubicBezTo>
                      <a:pt x="278" y="1065"/>
                      <a:pt x="278" y="1065"/>
                      <a:pt x="278" y="1065"/>
                    </a:cubicBezTo>
                    <a:cubicBezTo>
                      <a:pt x="278" y="1058"/>
                      <a:pt x="278" y="1058"/>
                      <a:pt x="278" y="1058"/>
                    </a:cubicBezTo>
                    <a:moveTo>
                      <a:pt x="293" y="1058"/>
                    </a:moveTo>
                    <a:cubicBezTo>
                      <a:pt x="286" y="1058"/>
                      <a:pt x="286" y="1058"/>
                      <a:pt x="286" y="1058"/>
                    </a:cubicBezTo>
                    <a:cubicBezTo>
                      <a:pt x="286" y="1065"/>
                      <a:pt x="286" y="1065"/>
                      <a:pt x="286" y="1065"/>
                    </a:cubicBezTo>
                    <a:cubicBezTo>
                      <a:pt x="293" y="1065"/>
                      <a:pt x="293" y="1065"/>
                      <a:pt x="293" y="1065"/>
                    </a:cubicBezTo>
                    <a:cubicBezTo>
                      <a:pt x="293" y="1058"/>
                      <a:pt x="293" y="1058"/>
                      <a:pt x="293" y="1058"/>
                    </a:cubicBezTo>
                    <a:moveTo>
                      <a:pt x="308" y="1058"/>
                    </a:moveTo>
                    <a:cubicBezTo>
                      <a:pt x="301" y="1058"/>
                      <a:pt x="301" y="1058"/>
                      <a:pt x="301" y="1058"/>
                    </a:cubicBezTo>
                    <a:cubicBezTo>
                      <a:pt x="301" y="1065"/>
                      <a:pt x="301" y="1065"/>
                      <a:pt x="301" y="1065"/>
                    </a:cubicBezTo>
                    <a:cubicBezTo>
                      <a:pt x="308" y="1065"/>
                      <a:pt x="308" y="1065"/>
                      <a:pt x="308" y="1065"/>
                    </a:cubicBezTo>
                    <a:cubicBezTo>
                      <a:pt x="308" y="1058"/>
                      <a:pt x="308" y="1058"/>
                      <a:pt x="308" y="1058"/>
                    </a:cubicBezTo>
                    <a:moveTo>
                      <a:pt x="322" y="1058"/>
                    </a:moveTo>
                    <a:cubicBezTo>
                      <a:pt x="315" y="1058"/>
                      <a:pt x="315" y="1058"/>
                      <a:pt x="315" y="1058"/>
                    </a:cubicBezTo>
                    <a:cubicBezTo>
                      <a:pt x="315" y="1065"/>
                      <a:pt x="315" y="1065"/>
                      <a:pt x="315" y="1065"/>
                    </a:cubicBezTo>
                    <a:cubicBezTo>
                      <a:pt x="322" y="1065"/>
                      <a:pt x="322" y="1065"/>
                      <a:pt x="322" y="1065"/>
                    </a:cubicBezTo>
                    <a:cubicBezTo>
                      <a:pt x="322" y="1058"/>
                      <a:pt x="322" y="1058"/>
                      <a:pt x="322" y="1058"/>
                    </a:cubicBezTo>
                    <a:moveTo>
                      <a:pt x="337" y="1058"/>
                    </a:moveTo>
                    <a:cubicBezTo>
                      <a:pt x="330" y="1058"/>
                      <a:pt x="330" y="1058"/>
                      <a:pt x="330" y="1058"/>
                    </a:cubicBezTo>
                    <a:cubicBezTo>
                      <a:pt x="330" y="1065"/>
                      <a:pt x="330" y="1065"/>
                      <a:pt x="330" y="1065"/>
                    </a:cubicBezTo>
                    <a:cubicBezTo>
                      <a:pt x="337" y="1065"/>
                      <a:pt x="337" y="1065"/>
                      <a:pt x="337" y="1065"/>
                    </a:cubicBezTo>
                    <a:cubicBezTo>
                      <a:pt x="337" y="1058"/>
                      <a:pt x="337" y="1058"/>
                      <a:pt x="337" y="1058"/>
                    </a:cubicBezTo>
                    <a:moveTo>
                      <a:pt x="352" y="1058"/>
                    </a:moveTo>
                    <a:cubicBezTo>
                      <a:pt x="345" y="1058"/>
                      <a:pt x="345" y="1058"/>
                      <a:pt x="345" y="1058"/>
                    </a:cubicBezTo>
                    <a:cubicBezTo>
                      <a:pt x="345" y="1065"/>
                      <a:pt x="345" y="1065"/>
                      <a:pt x="345" y="1065"/>
                    </a:cubicBezTo>
                    <a:cubicBezTo>
                      <a:pt x="352" y="1065"/>
                      <a:pt x="352" y="1065"/>
                      <a:pt x="352" y="1065"/>
                    </a:cubicBezTo>
                    <a:cubicBezTo>
                      <a:pt x="352" y="1058"/>
                      <a:pt x="352" y="1058"/>
                      <a:pt x="352" y="1058"/>
                    </a:cubicBezTo>
                    <a:moveTo>
                      <a:pt x="367" y="1058"/>
                    </a:moveTo>
                    <a:cubicBezTo>
                      <a:pt x="360" y="1058"/>
                      <a:pt x="360" y="1058"/>
                      <a:pt x="360" y="1058"/>
                    </a:cubicBezTo>
                    <a:cubicBezTo>
                      <a:pt x="360" y="1065"/>
                      <a:pt x="360" y="1065"/>
                      <a:pt x="360" y="1065"/>
                    </a:cubicBezTo>
                    <a:cubicBezTo>
                      <a:pt x="367" y="1065"/>
                      <a:pt x="367" y="1065"/>
                      <a:pt x="367" y="1065"/>
                    </a:cubicBezTo>
                    <a:cubicBezTo>
                      <a:pt x="367" y="1058"/>
                      <a:pt x="367" y="1058"/>
                      <a:pt x="367" y="1058"/>
                    </a:cubicBezTo>
                    <a:moveTo>
                      <a:pt x="381" y="1058"/>
                    </a:moveTo>
                    <a:cubicBezTo>
                      <a:pt x="374" y="1058"/>
                      <a:pt x="374" y="1058"/>
                      <a:pt x="374" y="1058"/>
                    </a:cubicBezTo>
                    <a:cubicBezTo>
                      <a:pt x="374" y="1065"/>
                      <a:pt x="374" y="1065"/>
                      <a:pt x="374" y="1065"/>
                    </a:cubicBezTo>
                    <a:cubicBezTo>
                      <a:pt x="381" y="1065"/>
                      <a:pt x="381" y="1065"/>
                      <a:pt x="381" y="1065"/>
                    </a:cubicBezTo>
                    <a:cubicBezTo>
                      <a:pt x="381" y="1058"/>
                      <a:pt x="381" y="1058"/>
                      <a:pt x="381" y="1058"/>
                    </a:cubicBezTo>
                    <a:moveTo>
                      <a:pt x="396" y="1058"/>
                    </a:moveTo>
                    <a:cubicBezTo>
                      <a:pt x="389" y="1058"/>
                      <a:pt x="389" y="1058"/>
                      <a:pt x="389" y="1058"/>
                    </a:cubicBezTo>
                    <a:cubicBezTo>
                      <a:pt x="389" y="1065"/>
                      <a:pt x="389" y="1065"/>
                      <a:pt x="389" y="1065"/>
                    </a:cubicBezTo>
                    <a:cubicBezTo>
                      <a:pt x="396" y="1065"/>
                      <a:pt x="396" y="1065"/>
                      <a:pt x="396" y="1065"/>
                    </a:cubicBezTo>
                    <a:cubicBezTo>
                      <a:pt x="396" y="1058"/>
                      <a:pt x="396" y="1058"/>
                      <a:pt x="396" y="1058"/>
                    </a:cubicBezTo>
                    <a:moveTo>
                      <a:pt x="411" y="1058"/>
                    </a:moveTo>
                    <a:cubicBezTo>
                      <a:pt x="404" y="1058"/>
                      <a:pt x="404" y="1058"/>
                      <a:pt x="404" y="1058"/>
                    </a:cubicBezTo>
                    <a:cubicBezTo>
                      <a:pt x="404" y="1065"/>
                      <a:pt x="404" y="1065"/>
                      <a:pt x="404" y="1065"/>
                    </a:cubicBezTo>
                    <a:cubicBezTo>
                      <a:pt x="411" y="1065"/>
                      <a:pt x="411" y="1065"/>
                      <a:pt x="411" y="1065"/>
                    </a:cubicBezTo>
                    <a:cubicBezTo>
                      <a:pt x="411" y="1058"/>
                      <a:pt x="411" y="1058"/>
                      <a:pt x="411" y="1058"/>
                    </a:cubicBezTo>
                    <a:moveTo>
                      <a:pt x="426" y="1058"/>
                    </a:moveTo>
                    <a:cubicBezTo>
                      <a:pt x="419" y="1058"/>
                      <a:pt x="419" y="1058"/>
                      <a:pt x="419" y="1058"/>
                    </a:cubicBezTo>
                    <a:cubicBezTo>
                      <a:pt x="419" y="1065"/>
                      <a:pt x="419" y="1065"/>
                      <a:pt x="419" y="1065"/>
                    </a:cubicBezTo>
                    <a:cubicBezTo>
                      <a:pt x="426" y="1065"/>
                      <a:pt x="426" y="1065"/>
                      <a:pt x="426" y="1065"/>
                    </a:cubicBezTo>
                    <a:cubicBezTo>
                      <a:pt x="426" y="1058"/>
                      <a:pt x="426" y="1058"/>
                      <a:pt x="426" y="1058"/>
                    </a:cubicBezTo>
                    <a:moveTo>
                      <a:pt x="440" y="1058"/>
                    </a:moveTo>
                    <a:cubicBezTo>
                      <a:pt x="433" y="1058"/>
                      <a:pt x="433" y="1058"/>
                      <a:pt x="433" y="1058"/>
                    </a:cubicBezTo>
                    <a:cubicBezTo>
                      <a:pt x="433" y="1065"/>
                      <a:pt x="433" y="1065"/>
                      <a:pt x="433" y="1065"/>
                    </a:cubicBezTo>
                    <a:cubicBezTo>
                      <a:pt x="440" y="1065"/>
                      <a:pt x="440" y="1065"/>
                      <a:pt x="440" y="1065"/>
                    </a:cubicBezTo>
                    <a:cubicBezTo>
                      <a:pt x="440" y="1058"/>
                      <a:pt x="440" y="1058"/>
                      <a:pt x="440" y="1058"/>
                    </a:cubicBezTo>
                    <a:moveTo>
                      <a:pt x="455" y="1058"/>
                    </a:moveTo>
                    <a:cubicBezTo>
                      <a:pt x="448" y="1058"/>
                      <a:pt x="448" y="1058"/>
                      <a:pt x="448" y="1058"/>
                    </a:cubicBezTo>
                    <a:cubicBezTo>
                      <a:pt x="448" y="1065"/>
                      <a:pt x="448" y="1065"/>
                      <a:pt x="448" y="1065"/>
                    </a:cubicBezTo>
                    <a:cubicBezTo>
                      <a:pt x="455" y="1065"/>
                      <a:pt x="455" y="1065"/>
                      <a:pt x="455" y="1065"/>
                    </a:cubicBezTo>
                    <a:cubicBezTo>
                      <a:pt x="455" y="1058"/>
                      <a:pt x="455" y="1058"/>
                      <a:pt x="455" y="1058"/>
                    </a:cubicBezTo>
                    <a:moveTo>
                      <a:pt x="470" y="1058"/>
                    </a:moveTo>
                    <a:cubicBezTo>
                      <a:pt x="463" y="1058"/>
                      <a:pt x="463" y="1058"/>
                      <a:pt x="463" y="1058"/>
                    </a:cubicBezTo>
                    <a:cubicBezTo>
                      <a:pt x="463" y="1065"/>
                      <a:pt x="463" y="1065"/>
                      <a:pt x="463" y="1065"/>
                    </a:cubicBezTo>
                    <a:cubicBezTo>
                      <a:pt x="470" y="1065"/>
                      <a:pt x="470" y="1065"/>
                      <a:pt x="470" y="1065"/>
                    </a:cubicBezTo>
                    <a:cubicBezTo>
                      <a:pt x="470" y="1058"/>
                      <a:pt x="470" y="1058"/>
                      <a:pt x="470" y="1058"/>
                    </a:cubicBezTo>
                    <a:moveTo>
                      <a:pt x="485" y="1058"/>
                    </a:moveTo>
                    <a:cubicBezTo>
                      <a:pt x="478" y="1058"/>
                      <a:pt x="478" y="1058"/>
                      <a:pt x="478" y="1058"/>
                    </a:cubicBezTo>
                    <a:cubicBezTo>
                      <a:pt x="478" y="1065"/>
                      <a:pt x="478" y="1065"/>
                      <a:pt x="478" y="1065"/>
                    </a:cubicBezTo>
                    <a:cubicBezTo>
                      <a:pt x="485" y="1065"/>
                      <a:pt x="485" y="1065"/>
                      <a:pt x="485" y="1065"/>
                    </a:cubicBezTo>
                    <a:cubicBezTo>
                      <a:pt x="485" y="1058"/>
                      <a:pt x="485" y="1058"/>
                      <a:pt x="485" y="1058"/>
                    </a:cubicBezTo>
                    <a:moveTo>
                      <a:pt x="293" y="1043"/>
                    </a:moveTo>
                    <a:cubicBezTo>
                      <a:pt x="286" y="1043"/>
                      <a:pt x="286" y="1043"/>
                      <a:pt x="286" y="1043"/>
                    </a:cubicBezTo>
                    <a:cubicBezTo>
                      <a:pt x="286" y="1050"/>
                      <a:pt x="286" y="1050"/>
                      <a:pt x="286" y="1050"/>
                    </a:cubicBezTo>
                    <a:cubicBezTo>
                      <a:pt x="293" y="1050"/>
                      <a:pt x="293" y="1050"/>
                      <a:pt x="293" y="1050"/>
                    </a:cubicBezTo>
                    <a:cubicBezTo>
                      <a:pt x="293" y="1043"/>
                      <a:pt x="293" y="1043"/>
                      <a:pt x="293" y="1043"/>
                    </a:cubicBezTo>
                    <a:moveTo>
                      <a:pt x="308" y="1043"/>
                    </a:moveTo>
                    <a:cubicBezTo>
                      <a:pt x="301" y="1043"/>
                      <a:pt x="301" y="1043"/>
                      <a:pt x="301" y="1043"/>
                    </a:cubicBezTo>
                    <a:cubicBezTo>
                      <a:pt x="301" y="1050"/>
                      <a:pt x="301" y="1050"/>
                      <a:pt x="301" y="1050"/>
                    </a:cubicBezTo>
                    <a:cubicBezTo>
                      <a:pt x="308" y="1050"/>
                      <a:pt x="308" y="1050"/>
                      <a:pt x="308" y="1050"/>
                    </a:cubicBezTo>
                    <a:cubicBezTo>
                      <a:pt x="308" y="1043"/>
                      <a:pt x="308" y="1043"/>
                      <a:pt x="308" y="1043"/>
                    </a:cubicBezTo>
                    <a:moveTo>
                      <a:pt x="322" y="1043"/>
                    </a:moveTo>
                    <a:cubicBezTo>
                      <a:pt x="315" y="1043"/>
                      <a:pt x="315" y="1043"/>
                      <a:pt x="315" y="1043"/>
                    </a:cubicBezTo>
                    <a:cubicBezTo>
                      <a:pt x="315" y="1050"/>
                      <a:pt x="315" y="1050"/>
                      <a:pt x="315" y="1050"/>
                    </a:cubicBezTo>
                    <a:cubicBezTo>
                      <a:pt x="322" y="1050"/>
                      <a:pt x="322" y="1050"/>
                      <a:pt x="322" y="1050"/>
                    </a:cubicBezTo>
                    <a:cubicBezTo>
                      <a:pt x="322" y="1043"/>
                      <a:pt x="322" y="1043"/>
                      <a:pt x="322" y="1043"/>
                    </a:cubicBezTo>
                    <a:moveTo>
                      <a:pt x="337" y="1043"/>
                    </a:moveTo>
                    <a:cubicBezTo>
                      <a:pt x="330" y="1043"/>
                      <a:pt x="330" y="1043"/>
                      <a:pt x="330" y="1043"/>
                    </a:cubicBezTo>
                    <a:cubicBezTo>
                      <a:pt x="330" y="1050"/>
                      <a:pt x="330" y="1050"/>
                      <a:pt x="330" y="1050"/>
                    </a:cubicBezTo>
                    <a:cubicBezTo>
                      <a:pt x="337" y="1050"/>
                      <a:pt x="337" y="1050"/>
                      <a:pt x="337" y="1050"/>
                    </a:cubicBezTo>
                    <a:cubicBezTo>
                      <a:pt x="337" y="1043"/>
                      <a:pt x="337" y="1043"/>
                      <a:pt x="337" y="1043"/>
                    </a:cubicBezTo>
                    <a:moveTo>
                      <a:pt x="352" y="1043"/>
                    </a:moveTo>
                    <a:cubicBezTo>
                      <a:pt x="345" y="1043"/>
                      <a:pt x="345" y="1043"/>
                      <a:pt x="345" y="1043"/>
                    </a:cubicBezTo>
                    <a:cubicBezTo>
                      <a:pt x="345" y="1050"/>
                      <a:pt x="345" y="1050"/>
                      <a:pt x="345" y="1050"/>
                    </a:cubicBezTo>
                    <a:cubicBezTo>
                      <a:pt x="352" y="1050"/>
                      <a:pt x="352" y="1050"/>
                      <a:pt x="352" y="1050"/>
                    </a:cubicBezTo>
                    <a:cubicBezTo>
                      <a:pt x="352" y="1043"/>
                      <a:pt x="352" y="1043"/>
                      <a:pt x="352" y="1043"/>
                    </a:cubicBezTo>
                    <a:moveTo>
                      <a:pt x="367" y="1043"/>
                    </a:moveTo>
                    <a:cubicBezTo>
                      <a:pt x="360" y="1043"/>
                      <a:pt x="360" y="1043"/>
                      <a:pt x="360" y="1043"/>
                    </a:cubicBezTo>
                    <a:cubicBezTo>
                      <a:pt x="360" y="1050"/>
                      <a:pt x="360" y="1050"/>
                      <a:pt x="360" y="1050"/>
                    </a:cubicBezTo>
                    <a:cubicBezTo>
                      <a:pt x="367" y="1050"/>
                      <a:pt x="367" y="1050"/>
                      <a:pt x="367" y="1050"/>
                    </a:cubicBezTo>
                    <a:cubicBezTo>
                      <a:pt x="367" y="1043"/>
                      <a:pt x="367" y="1043"/>
                      <a:pt x="367" y="1043"/>
                    </a:cubicBezTo>
                    <a:moveTo>
                      <a:pt x="381" y="1043"/>
                    </a:moveTo>
                    <a:cubicBezTo>
                      <a:pt x="374" y="1043"/>
                      <a:pt x="374" y="1043"/>
                      <a:pt x="374" y="1043"/>
                    </a:cubicBezTo>
                    <a:cubicBezTo>
                      <a:pt x="374" y="1050"/>
                      <a:pt x="374" y="1050"/>
                      <a:pt x="374" y="1050"/>
                    </a:cubicBezTo>
                    <a:cubicBezTo>
                      <a:pt x="381" y="1050"/>
                      <a:pt x="381" y="1050"/>
                      <a:pt x="381" y="1050"/>
                    </a:cubicBezTo>
                    <a:cubicBezTo>
                      <a:pt x="381" y="1043"/>
                      <a:pt x="381" y="1043"/>
                      <a:pt x="381" y="1043"/>
                    </a:cubicBezTo>
                    <a:moveTo>
                      <a:pt x="396" y="1043"/>
                    </a:moveTo>
                    <a:cubicBezTo>
                      <a:pt x="389" y="1043"/>
                      <a:pt x="389" y="1043"/>
                      <a:pt x="389" y="1043"/>
                    </a:cubicBezTo>
                    <a:cubicBezTo>
                      <a:pt x="389" y="1050"/>
                      <a:pt x="389" y="1050"/>
                      <a:pt x="389" y="1050"/>
                    </a:cubicBezTo>
                    <a:cubicBezTo>
                      <a:pt x="396" y="1050"/>
                      <a:pt x="396" y="1050"/>
                      <a:pt x="396" y="1050"/>
                    </a:cubicBezTo>
                    <a:cubicBezTo>
                      <a:pt x="396" y="1043"/>
                      <a:pt x="396" y="1043"/>
                      <a:pt x="396" y="1043"/>
                    </a:cubicBezTo>
                    <a:moveTo>
                      <a:pt x="411" y="1043"/>
                    </a:moveTo>
                    <a:cubicBezTo>
                      <a:pt x="404" y="1043"/>
                      <a:pt x="404" y="1043"/>
                      <a:pt x="404" y="1043"/>
                    </a:cubicBezTo>
                    <a:cubicBezTo>
                      <a:pt x="404" y="1050"/>
                      <a:pt x="404" y="1050"/>
                      <a:pt x="404" y="1050"/>
                    </a:cubicBezTo>
                    <a:cubicBezTo>
                      <a:pt x="411" y="1050"/>
                      <a:pt x="411" y="1050"/>
                      <a:pt x="411" y="1050"/>
                    </a:cubicBezTo>
                    <a:cubicBezTo>
                      <a:pt x="411" y="1043"/>
                      <a:pt x="411" y="1043"/>
                      <a:pt x="411" y="1043"/>
                    </a:cubicBezTo>
                    <a:moveTo>
                      <a:pt x="426" y="1043"/>
                    </a:moveTo>
                    <a:cubicBezTo>
                      <a:pt x="419" y="1043"/>
                      <a:pt x="419" y="1043"/>
                      <a:pt x="419" y="1043"/>
                    </a:cubicBezTo>
                    <a:cubicBezTo>
                      <a:pt x="419" y="1050"/>
                      <a:pt x="419" y="1050"/>
                      <a:pt x="419" y="1050"/>
                    </a:cubicBezTo>
                    <a:cubicBezTo>
                      <a:pt x="426" y="1050"/>
                      <a:pt x="426" y="1050"/>
                      <a:pt x="426" y="1050"/>
                    </a:cubicBezTo>
                    <a:cubicBezTo>
                      <a:pt x="426" y="1043"/>
                      <a:pt x="426" y="1043"/>
                      <a:pt x="426" y="1043"/>
                    </a:cubicBezTo>
                    <a:moveTo>
                      <a:pt x="440" y="1043"/>
                    </a:moveTo>
                    <a:cubicBezTo>
                      <a:pt x="433" y="1043"/>
                      <a:pt x="433" y="1043"/>
                      <a:pt x="433" y="1043"/>
                    </a:cubicBezTo>
                    <a:cubicBezTo>
                      <a:pt x="433" y="1050"/>
                      <a:pt x="433" y="1050"/>
                      <a:pt x="433" y="1050"/>
                    </a:cubicBezTo>
                    <a:cubicBezTo>
                      <a:pt x="440" y="1050"/>
                      <a:pt x="440" y="1050"/>
                      <a:pt x="440" y="1050"/>
                    </a:cubicBezTo>
                    <a:cubicBezTo>
                      <a:pt x="440" y="1043"/>
                      <a:pt x="440" y="1043"/>
                      <a:pt x="440" y="1043"/>
                    </a:cubicBezTo>
                    <a:moveTo>
                      <a:pt x="455" y="1043"/>
                    </a:moveTo>
                    <a:cubicBezTo>
                      <a:pt x="448" y="1043"/>
                      <a:pt x="448" y="1043"/>
                      <a:pt x="448" y="1043"/>
                    </a:cubicBezTo>
                    <a:cubicBezTo>
                      <a:pt x="448" y="1050"/>
                      <a:pt x="448" y="1050"/>
                      <a:pt x="448" y="1050"/>
                    </a:cubicBezTo>
                    <a:cubicBezTo>
                      <a:pt x="455" y="1050"/>
                      <a:pt x="455" y="1050"/>
                      <a:pt x="455" y="1050"/>
                    </a:cubicBezTo>
                    <a:cubicBezTo>
                      <a:pt x="455" y="1043"/>
                      <a:pt x="455" y="1043"/>
                      <a:pt x="455" y="1043"/>
                    </a:cubicBezTo>
                    <a:moveTo>
                      <a:pt x="337" y="1028"/>
                    </a:moveTo>
                    <a:cubicBezTo>
                      <a:pt x="330" y="1028"/>
                      <a:pt x="330" y="1028"/>
                      <a:pt x="330" y="1028"/>
                    </a:cubicBezTo>
                    <a:cubicBezTo>
                      <a:pt x="330" y="1035"/>
                      <a:pt x="330" y="1035"/>
                      <a:pt x="330" y="1035"/>
                    </a:cubicBezTo>
                    <a:cubicBezTo>
                      <a:pt x="337" y="1035"/>
                      <a:pt x="337" y="1035"/>
                      <a:pt x="337" y="1035"/>
                    </a:cubicBezTo>
                    <a:cubicBezTo>
                      <a:pt x="337" y="1028"/>
                      <a:pt x="337" y="1028"/>
                      <a:pt x="337" y="1028"/>
                    </a:cubicBezTo>
                    <a:moveTo>
                      <a:pt x="352" y="1028"/>
                    </a:moveTo>
                    <a:cubicBezTo>
                      <a:pt x="345" y="1028"/>
                      <a:pt x="345" y="1028"/>
                      <a:pt x="345" y="1028"/>
                    </a:cubicBezTo>
                    <a:cubicBezTo>
                      <a:pt x="345" y="1035"/>
                      <a:pt x="345" y="1035"/>
                      <a:pt x="345" y="1035"/>
                    </a:cubicBezTo>
                    <a:cubicBezTo>
                      <a:pt x="352" y="1035"/>
                      <a:pt x="352" y="1035"/>
                      <a:pt x="352" y="1035"/>
                    </a:cubicBezTo>
                    <a:cubicBezTo>
                      <a:pt x="352" y="1028"/>
                      <a:pt x="352" y="1028"/>
                      <a:pt x="352" y="1028"/>
                    </a:cubicBezTo>
                    <a:moveTo>
                      <a:pt x="367" y="1028"/>
                    </a:moveTo>
                    <a:cubicBezTo>
                      <a:pt x="360" y="1028"/>
                      <a:pt x="360" y="1028"/>
                      <a:pt x="360" y="1028"/>
                    </a:cubicBezTo>
                    <a:cubicBezTo>
                      <a:pt x="360" y="1035"/>
                      <a:pt x="360" y="1035"/>
                      <a:pt x="360" y="1035"/>
                    </a:cubicBezTo>
                    <a:cubicBezTo>
                      <a:pt x="367" y="1035"/>
                      <a:pt x="367" y="1035"/>
                      <a:pt x="367" y="1035"/>
                    </a:cubicBezTo>
                    <a:cubicBezTo>
                      <a:pt x="367" y="1028"/>
                      <a:pt x="367" y="1028"/>
                      <a:pt x="367" y="1028"/>
                    </a:cubicBezTo>
                    <a:moveTo>
                      <a:pt x="381" y="1028"/>
                    </a:moveTo>
                    <a:cubicBezTo>
                      <a:pt x="374" y="1028"/>
                      <a:pt x="374" y="1028"/>
                      <a:pt x="374" y="1028"/>
                    </a:cubicBezTo>
                    <a:cubicBezTo>
                      <a:pt x="374" y="1035"/>
                      <a:pt x="374" y="1035"/>
                      <a:pt x="374" y="1035"/>
                    </a:cubicBezTo>
                    <a:cubicBezTo>
                      <a:pt x="381" y="1035"/>
                      <a:pt x="381" y="1035"/>
                      <a:pt x="381" y="1035"/>
                    </a:cubicBezTo>
                    <a:cubicBezTo>
                      <a:pt x="381" y="1028"/>
                      <a:pt x="381" y="1028"/>
                      <a:pt x="381" y="1028"/>
                    </a:cubicBezTo>
                    <a:moveTo>
                      <a:pt x="396" y="1028"/>
                    </a:moveTo>
                    <a:cubicBezTo>
                      <a:pt x="389" y="1028"/>
                      <a:pt x="389" y="1028"/>
                      <a:pt x="389" y="1028"/>
                    </a:cubicBezTo>
                    <a:cubicBezTo>
                      <a:pt x="389" y="1035"/>
                      <a:pt x="389" y="1035"/>
                      <a:pt x="389" y="1035"/>
                    </a:cubicBezTo>
                    <a:cubicBezTo>
                      <a:pt x="396" y="1035"/>
                      <a:pt x="396" y="1035"/>
                      <a:pt x="396" y="1035"/>
                    </a:cubicBezTo>
                    <a:cubicBezTo>
                      <a:pt x="396" y="1028"/>
                      <a:pt x="396" y="1028"/>
                      <a:pt x="396" y="1028"/>
                    </a:cubicBezTo>
                    <a:moveTo>
                      <a:pt x="411" y="1028"/>
                    </a:moveTo>
                    <a:cubicBezTo>
                      <a:pt x="404" y="1028"/>
                      <a:pt x="404" y="1028"/>
                      <a:pt x="404" y="1028"/>
                    </a:cubicBezTo>
                    <a:cubicBezTo>
                      <a:pt x="404" y="1035"/>
                      <a:pt x="404" y="1035"/>
                      <a:pt x="404" y="1035"/>
                    </a:cubicBezTo>
                    <a:cubicBezTo>
                      <a:pt x="411" y="1035"/>
                      <a:pt x="411" y="1035"/>
                      <a:pt x="411" y="1035"/>
                    </a:cubicBezTo>
                    <a:cubicBezTo>
                      <a:pt x="411" y="1028"/>
                      <a:pt x="411" y="1028"/>
                      <a:pt x="411" y="1028"/>
                    </a:cubicBezTo>
                    <a:moveTo>
                      <a:pt x="109" y="786"/>
                    </a:moveTo>
                    <a:cubicBezTo>
                      <a:pt x="109" y="769"/>
                      <a:pt x="109" y="769"/>
                      <a:pt x="109" y="769"/>
                    </a:cubicBezTo>
                    <a:cubicBezTo>
                      <a:pt x="150" y="769"/>
                      <a:pt x="150" y="769"/>
                      <a:pt x="150" y="769"/>
                    </a:cubicBezTo>
                    <a:cubicBezTo>
                      <a:pt x="150" y="786"/>
                      <a:pt x="150" y="786"/>
                      <a:pt x="150" y="786"/>
                    </a:cubicBezTo>
                    <a:cubicBezTo>
                      <a:pt x="109" y="786"/>
                      <a:pt x="109" y="786"/>
                      <a:pt x="109" y="786"/>
                    </a:cubicBezTo>
                    <a:moveTo>
                      <a:pt x="178" y="786"/>
                    </a:moveTo>
                    <a:cubicBezTo>
                      <a:pt x="174" y="786"/>
                      <a:pt x="170" y="782"/>
                      <a:pt x="170" y="777"/>
                    </a:cubicBezTo>
                    <a:cubicBezTo>
                      <a:pt x="170" y="773"/>
                      <a:pt x="174" y="769"/>
                      <a:pt x="178" y="769"/>
                    </a:cubicBezTo>
                    <a:cubicBezTo>
                      <a:pt x="183" y="769"/>
                      <a:pt x="187" y="773"/>
                      <a:pt x="187" y="777"/>
                    </a:cubicBezTo>
                    <a:cubicBezTo>
                      <a:pt x="187" y="782"/>
                      <a:pt x="183" y="786"/>
                      <a:pt x="178" y="786"/>
                    </a:cubicBezTo>
                    <a:moveTo>
                      <a:pt x="227" y="786"/>
                    </a:moveTo>
                    <a:cubicBezTo>
                      <a:pt x="223" y="786"/>
                      <a:pt x="219" y="782"/>
                      <a:pt x="219" y="777"/>
                    </a:cubicBezTo>
                    <a:cubicBezTo>
                      <a:pt x="219" y="773"/>
                      <a:pt x="223" y="769"/>
                      <a:pt x="227" y="769"/>
                    </a:cubicBezTo>
                    <a:cubicBezTo>
                      <a:pt x="232" y="769"/>
                      <a:pt x="236" y="773"/>
                      <a:pt x="236" y="777"/>
                    </a:cubicBezTo>
                    <a:cubicBezTo>
                      <a:pt x="236" y="782"/>
                      <a:pt x="232" y="786"/>
                      <a:pt x="227" y="786"/>
                    </a:cubicBezTo>
                    <a:moveTo>
                      <a:pt x="256" y="786"/>
                    </a:moveTo>
                    <a:cubicBezTo>
                      <a:pt x="256" y="769"/>
                      <a:pt x="256" y="769"/>
                      <a:pt x="256" y="769"/>
                    </a:cubicBezTo>
                    <a:cubicBezTo>
                      <a:pt x="296" y="769"/>
                      <a:pt x="296" y="769"/>
                      <a:pt x="296" y="769"/>
                    </a:cubicBezTo>
                    <a:cubicBezTo>
                      <a:pt x="296" y="786"/>
                      <a:pt x="296" y="786"/>
                      <a:pt x="296" y="786"/>
                    </a:cubicBezTo>
                    <a:cubicBezTo>
                      <a:pt x="256" y="786"/>
                      <a:pt x="256" y="786"/>
                      <a:pt x="256" y="786"/>
                    </a:cubicBezTo>
                    <a:moveTo>
                      <a:pt x="318" y="802"/>
                    </a:moveTo>
                    <a:cubicBezTo>
                      <a:pt x="318" y="753"/>
                      <a:pt x="318" y="753"/>
                      <a:pt x="318" y="753"/>
                    </a:cubicBezTo>
                    <a:cubicBezTo>
                      <a:pt x="561" y="753"/>
                      <a:pt x="561" y="753"/>
                      <a:pt x="561" y="753"/>
                    </a:cubicBezTo>
                    <a:cubicBezTo>
                      <a:pt x="561" y="802"/>
                      <a:pt x="561" y="802"/>
                      <a:pt x="561" y="802"/>
                    </a:cubicBezTo>
                    <a:cubicBezTo>
                      <a:pt x="318" y="802"/>
                      <a:pt x="318" y="802"/>
                      <a:pt x="318" y="802"/>
                    </a:cubicBezTo>
                    <a:moveTo>
                      <a:pt x="590" y="802"/>
                    </a:moveTo>
                    <a:cubicBezTo>
                      <a:pt x="586" y="802"/>
                      <a:pt x="583" y="798"/>
                      <a:pt x="583" y="794"/>
                    </a:cubicBezTo>
                    <a:cubicBezTo>
                      <a:pt x="583" y="760"/>
                      <a:pt x="583" y="760"/>
                      <a:pt x="583" y="760"/>
                    </a:cubicBezTo>
                    <a:cubicBezTo>
                      <a:pt x="583" y="756"/>
                      <a:pt x="586" y="753"/>
                      <a:pt x="590" y="753"/>
                    </a:cubicBezTo>
                    <a:cubicBezTo>
                      <a:pt x="624" y="753"/>
                      <a:pt x="624" y="753"/>
                      <a:pt x="624" y="753"/>
                    </a:cubicBezTo>
                    <a:cubicBezTo>
                      <a:pt x="628" y="753"/>
                      <a:pt x="632" y="756"/>
                      <a:pt x="632" y="760"/>
                    </a:cubicBezTo>
                    <a:cubicBezTo>
                      <a:pt x="632" y="794"/>
                      <a:pt x="632" y="794"/>
                      <a:pt x="632" y="794"/>
                    </a:cubicBezTo>
                    <a:cubicBezTo>
                      <a:pt x="632" y="798"/>
                      <a:pt x="628" y="802"/>
                      <a:pt x="624" y="802"/>
                    </a:cubicBezTo>
                    <a:cubicBezTo>
                      <a:pt x="590" y="802"/>
                      <a:pt x="590" y="802"/>
                      <a:pt x="590" y="802"/>
                    </a:cubicBezTo>
                    <a:moveTo>
                      <a:pt x="692" y="689"/>
                    </a:moveTo>
                    <a:cubicBezTo>
                      <a:pt x="49" y="689"/>
                      <a:pt x="49" y="689"/>
                      <a:pt x="49" y="689"/>
                    </a:cubicBezTo>
                    <a:cubicBezTo>
                      <a:pt x="49" y="865"/>
                      <a:pt x="49" y="865"/>
                      <a:pt x="49" y="865"/>
                    </a:cubicBezTo>
                    <a:cubicBezTo>
                      <a:pt x="692" y="865"/>
                      <a:pt x="692" y="865"/>
                      <a:pt x="692" y="865"/>
                    </a:cubicBezTo>
                    <a:cubicBezTo>
                      <a:pt x="692" y="689"/>
                      <a:pt x="692" y="689"/>
                      <a:pt x="692" y="689"/>
                    </a:cubicBezTo>
                    <a:moveTo>
                      <a:pt x="316" y="1028"/>
                    </a:moveTo>
                    <a:cubicBezTo>
                      <a:pt x="333" y="1023"/>
                      <a:pt x="352" y="1020"/>
                      <a:pt x="371" y="1020"/>
                    </a:cubicBezTo>
                    <a:cubicBezTo>
                      <a:pt x="389" y="1020"/>
                      <a:pt x="408" y="1023"/>
                      <a:pt x="425" y="1028"/>
                    </a:cubicBezTo>
                    <a:cubicBezTo>
                      <a:pt x="419" y="1028"/>
                      <a:pt x="419" y="1028"/>
                      <a:pt x="419" y="1028"/>
                    </a:cubicBezTo>
                    <a:cubicBezTo>
                      <a:pt x="419" y="1035"/>
                      <a:pt x="419" y="1035"/>
                      <a:pt x="419" y="1035"/>
                    </a:cubicBezTo>
                    <a:cubicBezTo>
                      <a:pt x="426" y="1035"/>
                      <a:pt x="426" y="1035"/>
                      <a:pt x="426" y="1035"/>
                    </a:cubicBezTo>
                    <a:cubicBezTo>
                      <a:pt x="426" y="1028"/>
                      <a:pt x="426" y="1028"/>
                      <a:pt x="426" y="1028"/>
                    </a:cubicBezTo>
                    <a:cubicBezTo>
                      <a:pt x="428" y="1029"/>
                      <a:pt x="431" y="1030"/>
                      <a:pt x="433" y="1031"/>
                    </a:cubicBezTo>
                    <a:cubicBezTo>
                      <a:pt x="433" y="1035"/>
                      <a:pt x="433" y="1035"/>
                      <a:pt x="433" y="1035"/>
                    </a:cubicBezTo>
                    <a:cubicBezTo>
                      <a:pt x="440" y="1035"/>
                      <a:pt x="440" y="1035"/>
                      <a:pt x="440" y="1035"/>
                    </a:cubicBezTo>
                    <a:cubicBezTo>
                      <a:pt x="440" y="1033"/>
                      <a:pt x="440" y="1033"/>
                      <a:pt x="440" y="1033"/>
                    </a:cubicBezTo>
                    <a:cubicBezTo>
                      <a:pt x="448" y="1036"/>
                      <a:pt x="456" y="1040"/>
                      <a:pt x="463" y="1044"/>
                    </a:cubicBezTo>
                    <a:cubicBezTo>
                      <a:pt x="463" y="1050"/>
                      <a:pt x="463" y="1050"/>
                      <a:pt x="463" y="1050"/>
                    </a:cubicBezTo>
                    <a:cubicBezTo>
                      <a:pt x="470" y="1050"/>
                      <a:pt x="470" y="1050"/>
                      <a:pt x="470" y="1050"/>
                    </a:cubicBezTo>
                    <a:cubicBezTo>
                      <a:pt x="470" y="1048"/>
                      <a:pt x="470" y="1048"/>
                      <a:pt x="470" y="1048"/>
                    </a:cubicBezTo>
                    <a:cubicBezTo>
                      <a:pt x="478" y="1052"/>
                      <a:pt x="485" y="1057"/>
                      <a:pt x="492" y="1063"/>
                    </a:cubicBezTo>
                    <a:cubicBezTo>
                      <a:pt x="492" y="1065"/>
                      <a:pt x="492" y="1065"/>
                      <a:pt x="492" y="1065"/>
                    </a:cubicBezTo>
                    <a:cubicBezTo>
                      <a:pt x="494" y="1065"/>
                      <a:pt x="494" y="1065"/>
                      <a:pt x="494" y="1065"/>
                    </a:cubicBezTo>
                    <a:cubicBezTo>
                      <a:pt x="499" y="1068"/>
                      <a:pt x="503" y="1072"/>
                      <a:pt x="507" y="1076"/>
                    </a:cubicBezTo>
                    <a:cubicBezTo>
                      <a:pt x="507" y="1079"/>
                      <a:pt x="507" y="1079"/>
                      <a:pt x="507" y="1079"/>
                    </a:cubicBezTo>
                    <a:cubicBezTo>
                      <a:pt x="511" y="1079"/>
                      <a:pt x="511" y="1079"/>
                      <a:pt x="511" y="1079"/>
                    </a:cubicBezTo>
                    <a:cubicBezTo>
                      <a:pt x="514" y="1083"/>
                      <a:pt x="518" y="1088"/>
                      <a:pt x="522" y="1092"/>
                    </a:cubicBezTo>
                    <a:cubicBezTo>
                      <a:pt x="522" y="1094"/>
                      <a:pt x="522" y="1094"/>
                      <a:pt x="522" y="1094"/>
                    </a:cubicBezTo>
                    <a:cubicBezTo>
                      <a:pt x="524" y="1094"/>
                      <a:pt x="524" y="1094"/>
                      <a:pt x="524" y="1094"/>
                    </a:cubicBezTo>
                    <a:cubicBezTo>
                      <a:pt x="529" y="1101"/>
                      <a:pt x="534" y="1109"/>
                      <a:pt x="539" y="1117"/>
                    </a:cubicBezTo>
                    <a:cubicBezTo>
                      <a:pt x="537" y="1117"/>
                      <a:pt x="537" y="1117"/>
                      <a:pt x="537" y="1117"/>
                    </a:cubicBezTo>
                    <a:cubicBezTo>
                      <a:pt x="537" y="1124"/>
                      <a:pt x="537" y="1124"/>
                      <a:pt x="537" y="1124"/>
                    </a:cubicBezTo>
                    <a:cubicBezTo>
                      <a:pt x="543" y="1124"/>
                      <a:pt x="543" y="1124"/>
                      <a:pt x="543" y="1124"/>
                    </a:cubicBezTo>
                    <a:cubicBezTo>
                      <a:pt x="547" y="1131"/>
                      <a:pt x="550" y="1138"/>
                      <a:pt x="553" y="1146"/>
                    </a:cubicBezTo>
                    <a:cubicBezTo>
                      <a:pt x="551" y="1146"/>
                      <a:pt x="551" y="1146"/>
                      <a:pt x="551" y="1146"/>
                    </a:cubicBezTo>
                    <a:cubicBezTo>
                      <a:pt x="551" y="1153"/>
                      <a:pt x="551" y="1153"/>
                      <a:pt x="551" y="1153"/>
                    </a:cubicBezTo>
                    <a:cubicBezTo>
                      <a:pt x="556" y="1153"/>
                      <a:pt x="556" y="1153"/>
                      <a:pt x="556" y="1153"/>
                    </a:cubicBezTo>
                    <a:cubicBezTo>
                      <a:pt x="557" y="1156"/>
                      <a:pt x="557" y="1158"/>
                      <a:pt x="558" y="1161"/>
                    </a:cubicBezTo>
                    <a:cubicBezTo>
                      <a:pt x="551" y="1161"/>
                      <a:pt x="551" y="1161"/>
                      <a:pt x="551" y="1161"/>
                    </a:cubicBezTo>
                    <a:cubicBezTo>
                      <a:pt x="551" y="1168"/>
                      <a:pt x="551" y="1168"/>
                      <a:pt x="551" y="1168"/>
                    </a:cubicBezTo>
                    <a:cubicBezTo>
                      <a:pt x="558" y="1168"/>
                      <a:pt x="558" y="1168"/>
                      <a:pt x="558" y="1168"/>
                    </a:cubicBezTo>
                    <a:cubicBezTo>
                      <a:pt x="558" y="1161"/>
                      <a:pt x="558" y="1161"/>
                      <a:pt x="558" y="1161"/>
                    </a:cubicBezTo>
                    <a:cubicBezTo>
                      <a:pt x="563" y="1179"/>
                      <a:pt x="566" y="1197"/>
                      <a:pt x="566" y="1216"/>
                    </a:cubicBezTo>
                    <a:cubicBezTo>
                      <a:pt x="566" y="1235"/>
                      <a:pt x="563" y="1253"/>
                      <a:pt x="558" y="1271"/>
                    </a:cubicBezTo>
                    <a:cubicBezTo>
                      <a:pt x="558" y="1264"/>
                      <a:pt x="558" y="1264"/>
                      <a:pt x="558" y="1264"/>
                    </a:cubicBezTo>
                    <a:cubicBezTo>
                      <a:pt x="551" y="1264"/>
                      <a:pt x="551" y="1264"/>
                      <a:pt x="551" y="1264"/>
                    </a:cubicBezTo>
                    <a:cubicBezTo>
                      <a:pt x="551" y="1271"/>
                      <a:pt x="551" y="1271"/>
                      <a:pt x="551" y="1271"/>
                    </a:cubicBezTo>
                    <a:cubicBezTo>
                      <a:pt x="558" y="1271"/>
                      <a:pt x="558" y="1271"/>
                      <a:pt x="558" y="1271"/>
                    </a:cubicBezTo>
                    <a:cubicBezTo>
                      <a:pt x="557" y="1274"/>
                      <a:pt x="557" y="1276"/>
                      <a:pt x="556" y="1279"/>
                    </a:cubicBezTo>
                    <a:cubicBezTo>
                      <a:pt x="551" y="1279"/>
                      <a:pt x="551" y="1279"/>
                      <a:pt x="551" y="1279"/>
                    </a:cubicBezTo>
                    <a:cubicBezTo>
                      <a:pt x="551" y="1286"/>
                      <a:pt x="551" y="1286"/>
                      <a:pt x="551" y="1286"/>
                    </a:cubicBezTo>
                    <a:cubicBezTo>
                      <a:pt x="553" y="1286"/>
                      <a:pt x="553" y="1286"/>
                      <a:pt x="553" y="1286"/>
                    </a:cubicBezTo>
                    <a:cubicBezTo>
                      <a:pt x="550" y="1294"/>
                      <a:pt x="547" y="1301"/>
                      <a:pt x="543" y="1308"/>
                    </a:cubicBezTo>
                    <a:cubicBezTo>
                      <a:pt x="537" y="1308"/>
                      <a:pt x="537" y="1308"/>
                      <a:pt x="537" y="1308"/>
                    </a:cubicBezTo>
                    <a:cubicBezTo>
                      <a:pt x="537" y="1315"/>
                      <a:pt x="537" y="1315"/>
                      <a:pt x="537" y="1315"/>
                    </a:cubicBezTo>
                    <a:cubicBezTo>
                      <a:pt x="539" y="1315"/>
                      <a:pt x="539" y="1315"/>
                      <a:pt x="539" y="1315"/>
                    </a:cubicBezTo>
                    <a:cubicBezTo>
                      <a:pt x="534" y="1323"/>
                      <a:pt x="529" y="1331"/>
                      <a:pt x="524" y="1338"/>
                    </a:cubicBezTo>
                    <a:cubicBezTo>
                      <a:pt x="522" y="1338"/>
                      <a:pt x="522" y="1338"/>
                      <a:pt x="522" y="1338"/>
                    </a:cubicBezTo>
                    <a:cubicBezTo>
                      <a:pt x="522" y="1340"/>
                      <a:pt x="522" y="1340"/>
                      <a:pt x="522" y="1340"/>
                    </a:cubicBezTo>
                    <a:cubicBezTo>
                      <a:pt x="518" y="1344"/>
                      <a:pt x="514" y="1349"/>
                      <a:pt x="511" y="1353"/>
                    </a:cubicBezTo>
                    <a:cubicBezTo>
                      <a:pt x="507" y="1353"/>
                      <a:pt x="507" y="1353"/>
                      <a:pt x="507" y="1353"/>
                    </a:cubicBezTo>
                    <a:cubicBezTo>
                      <a:pt x="507" y="1356"/>
                      <a:pt x="507" y="1356"/>
                      <a:pt x="507" y="1356"/>
                    </a:cubicBezTo>
                    <a:cubicBezTo>
                      <a:pt x="503" y="1360"/>
                      <a:pt x="499" y="1364"/>
                      <a:pt x="494" y="1367"/>
                    </a:cubicBezTo>
                    <a:cubicBezTo>
                      <a:pt x="492" y="1367"/>
                      <a:pt x="492" y="1367"/>
                      <a:pt x="492" y="1367"/>
                    </a:cubicBezTo>
                    <a:cubicBezTo>
                      <a:pt x="492" y="1369"/>
                      <a:pt x="492" y="1369"/>
                      <a:pt x="492" y="1369"/>
                    </a:cubicBezTo>
                    <a:cubicBezTo>
                      <a:pt x="485" y="1375"/>
                      <a:pt x="478" y="1380"/>
                      <a:pt x="470" y="1385"/>
                    </a:cubicBezTo>
                    <a:cubicBezTo>
                      <a:pt x="470" y="1382"/>
                      <a:pt x="470" y="1382"/>
                      <a:pt x="470" y="1382"/>
                    </a:cubicBezTo>
                    <a:cubicBezTo>
                      <a:pt x="463" y="1382"/>
                      <a:pt x="463" y="1382"/>
                      <a:pt x="463" y="1382"/>
                    </a:cubicBezTo>
                    <a:cubicBezTo>
                      <a:pt x="463" y="1388"/>
                      <a:pt x="463" y="1388"/>
                      <a:pt x="463" y="1388"/>
                    </a:cubicBezTo>
                    <a:cubicBezTo>
                      <a:pt x="456" y="1392"/>
                      <a:pt x="448" y="1396"/>
                      <a:pt x="440" y="1399"/>
                    </a:cubicBezTo>
                    <a:cubicBezTo>
                      <a:pt x="440" y="1397"/>
                      <a:pt x="440" y="1397"/>
                      <a:pt x="440" y="1397"/>
                    </a:cubicBezTo>
                    <a:cubicBezTo>
                      <a:pt x="433" y="1397"/>
                      <a:pt x="433" y="1397"/>
                      <a:pt x="433" y="1397"/>
                    </a:cubicBezTo>
                    <a:cubicBezTo>
                      <a:pt x="433" y="1401"/>
                      <a:pt x="433" y="1401"/>
                      <a:pt x="433" y="1401"/>
                    </a:cubicBezTo>
                    <a:cubicBezTo>
                      <a:pt x="431" y="1402"/>
                      <a:pt x="428" y="1403"/>
                      <a:pt x="426" y="1404"/>
                    </a:cubicBezTo>
                    <a:cubicBezTo>
                      <a:pt x="426" y="1397"/>
                      <a:pt x="426" y="1397"/>
                      <a:pt x="426" y="1397"/>
                    </a:cubicBezTo>
                    <a:cubicBezTo>
                      <a:pt x="419" y="1397"/>
                      <a:pt x="419" y="1397"/>
                      <a:pt x="419" y="1397"/>
                    </a:cubicBezTo>
                    <a:cubicBezTo>
                      <a:pt x="419" y="1404"/>
                      <a:pt x="419" y="1404"/>
                      <a:pt x="419" y="1404"/>
                    </a:cubicBezTo>
                    <a:cubicBezTo>
                      <a:pt x="425" y="1404"/>
                      <a:pt x="425" y="1404"/>
                      <a:pt x="425" y="1404"/>
                    </a:cubicBezTo>
                    <a:cubicBezTo>
                      <a:pt x="408" y="1409"/>
                      <a:pt x="390" y="1412"/>
                      <a:pt x="371" y="1412"/>
                    </a:cubicBezTo>
                    <a:cubicBezTo>
                      <a:pt x="352" y="1412"/>
                      <a:pt x="333" y="1409"/>
                      <a:pt x="316" y="1404"/>
                    </a:cubicBezTo>
                    <a:cubicBezTo>
                      <a:pt x="322" y="1404"/>
                      <a:pt x="322" y="1404"/>
                      <a:pt x="322" y="1404"/>
                    </a:cubicBezTo>
                    <a:cubicBezTo>
                      <a:pt x="322" y="1397"/>
                      <a:pt x="322" y="1397"/>
                      <a:pt x="322" y="1397"/>
                    </a:cubicBezTo>
                    <a:cubicBezTo>
                      <a:pt x="315" y="1397"/>
                      <a:pt x="315" y="1397"/>
                      <a:pt x="315" y="1397"/>
                    </a:cubicBezTo>
                    <a:cubicBezTo>
                      <a:pt x="315" y="1404"/>
                      <a:pt x="315" y="1404"/>
                      <a:pt x="315" y="1404"/>
                    </a:cubicBezTo>
                    <a:cubicBezTo>
                      <a:pt x="313" y="1403"/>
                      <a:pt x="310" y="1402"/>
                      <a:pt x="308" y="1401"/>
                    </a:cubicBezTo>
                    <a:cubicBezTo>
                      <a:pt x="308" y="1397"/>
                      <a:pt x="308" y="1397"/>
                      <a:pt x="308" y="1397"/>
                    </a:cubicBezTo>
                    <a:cubicBezTo>
                      <a:pt x="301" y="1397"/>
                      <a:pt x="301" y="1397"/>
                      <a:pt x="301" y="1397"/>
                    </a:cubicBezTo>
                    <a:cubicBezTo>
                      <a:pt x="301" y="1399"/>
                      <a:pt x="301" y="1399"/>
                      <a:pt x="301" y="1399"/>
                    </a:cubicBezTo>
                    <a:cubicBezTo>
                      <a:pt x="293" y="1396"/>
                      <a:pt x="285" y="1392"/>
                      <a:pt x="278" y="1388"/>
                    </a:cubicBezTo>
                    <a:cubicBezTo>
                      <a:pt x="278" y="1382"/>
                      <a:pt x="278" y="1382"/>
                      <a:pt x="278" y="1382"/>
                    </a:cubicBezTo>
                    <a:cubicBezTo>
                      <a:pt x="271" y="1382"/>
                      <a:pt x="271" y="1382"/>
                      <a:pt x="271" y="1382"/>
                    </a:cubicBezTo>
                    <a:cubicBezTo>
                      <a:pt x="271" y="1385"/>
                      <a:pt x="271" y="1385"/>
                      <a:pt x="271" y="1385"/>
                    </a:cubicBezTo>
                    <a:cubicBezTo>
                      <a:pt x="263" y="1380"/>
                      <a:pt x="256" y="1375"/>
                      <a:pt x="249" y="1369"/>
                    </a:cubicBezTo>
                    <a:cubicBezTo>
                      <a:pt x="249" y="1367"/>
                      <a:pt x="249" y="1367"/>
                      <a:pt x="249" y="1367"/>
                    </a:cubicBezTo>
                    <a:cubicBezTo>
                      <a:pt x="247" y="1367"/>
                      <a:pt x="247" y="1367"/>
                      <a:pt x="247" y="1367"/>
                    </a:cubicBezTo>
                    <a:cubicBezTo>
                      <a:pt x="242" y="1364"/>
                      <a:pt x="238" y="1360"/>
                      <a:pt x="234" y="1356"/>
                    </a:cubicBezTo>
                    <a:cubicBezTo>
                      <a:pt x="234" y="1353"/>
                      <a:pt x="234" y="1353"/>
                      <a:pt x="234" y="1353"/>
                    </a:cubicBezTo>
                    <a:cubicBezTo>
                      <a:pt x="231" y="1353"/>
                      <a:pt x="231" y="1353"/>
                      <a:pt x="231" y="1353"/>
                    </a:cubicBezTo>
                    <a:cubicBezTo>
                      <a:pt x="227" y="1349"/>
                      <a:pt x="223" y="1344"/>
                      <a:pt x="219" y="1340"/>
                    </a:cubicBezTo>
                    <a:cubicBezTo>
                      <a:pt x="219" y="1338"/>
                      <a:pt x="219" y="1338"/>
                      <a:pt x="219" y="1338"/>
                    </a:cubicBezTo>
                    <a:cubicBezTo>
                      <a:pt x="218" y="1338"/>
                      <a:pt x="218" y="1338"/>
                      <a:pt x="218" y="1338"/>
                    </a:cubicBezTo>
                    <a:cubicBezTo>
                      <a:pt x="212" y="1331"/>
                      <a:pt x="207" y="1323"/>
                      <a:pt x="202" y="1315"/>
                    </a:cubicBezTo>
                    <a:cubicBezTo>
                      <a:pt x="204" y="1315"/>
                      <a:pt x="204" y="1315"/>
                      <a:pt x="204" y="1315"/>
                    </a:cubicBezTo>
                    <a:cubicBezTo>
                      <a:pt x="204" y="1308"/>
                      <a:pt x="204" y="1308"/>
                      <a:pt x="204" y="1308"/>
                    </a:cubicBezTo>
                    <a:cubicBezTo>
                      <a:pt x="198" y="1308"/>
                      <a:pt x="198" y="1308"/>
                      <a:pt x="198" y="1308"/>
                    </a:cubicBezTo>
                    <a:cubicBezTo>
                      <a:pt x="194" y="1301"/>
                      <a:pt x="191" y="1294"/>
                      <a:pt x="188" y="1286"/>
                    </a:cubicBezTo>
                    <a:cubicBezTo>
                      <a:pt x="190" y="1286"/>
                      <a:pt x="190" y="1286"/>
                      <a:pt x="190" y="1286"/>
                    </a:cubicBezTo>
                    <a:cubicBezTo>
                      <a:pt x="190" y="1279"/>
                      <a:pt x="190" y="1279"/>
                      <a:pt x="190" y="1279"/>
                    </a:cubicBezTo>
                    <a:cubicBezTo>
                      <a:pt x="185" y="1279"/>
                      <a:pt x="185" y="1279"/>
                      <a:pt x="185" y="1279"/>
                    </a:cubicBezTo>
                    <a:cubicBezTo>
                      <a:pt x="184" y="1276"/>
                      <a:pt x="184" y="1274"/>
                      <a:pt x="183" y="1271"/>
                    </a:cubicBezTo>
                    <a:cubicBezTo>
                      <a:pt x="190" y="1271"/>
                      <a:pt x="190" y="1271"/>
                      <a:pt x="190" y="1271"/>
                    </a:cubicBezTo>
                    <a:cubicBezTo>
                      <a:pt x="190" y="1264"/>
                      <a:pt x="190" y="1264"/>
                      <a:pt x="190" y="1264"/>
                    </a:cubicBezTo>
                    <a:cubicBezTo>
                      <a:pt x="183" y="1264"/>
                      <a:pt x="183" y="1264"/>
                      <a:pt x="183" y="1264"/>
                    </a:cubicBezTo>
                    <a:cubicBezTo>
                      <a:pt x="183" y="1271"/>
                      <a:pt x="183" y="1271"/>
                      <a:pt x="183" y="1271"/>
                    </a:cubicBezTo>
                    <a:cubicBezTo>
                      <a:pt x="178" y="1253"/>
                      <a:pt x="175" y="1235"/>
                      <a:pt x="175" y="1216"/>
                    </a:cubicBezTo>
                    <a:cubicBezTo>
                      <a:pt x="175" y="1197"/>
                      <a:pt x="178" y="1179"/>
                      <a:pt x="183" y="1161"/>
                    </a:cubicBezTo>
                    <a:cubicBezTo>
                      <a:pt x="183" y="1168"/>
                      <a:pt x="183" y="1168"/>
                      <a:pt x="183" y="1168"/>
                    </a:cubicBezTo>
                    <a:cubicBezTo>
                      <a:pt x="190" y="1168"/>
                      <a:pt x="190" y="1168"/>
                      <a:pt x="190" y="1168"/>
                    </a:cubicBezTo>
                    <a:cubicBezTo>
                      <a:pt x="190" y="1161"/>
                      <a:pt x="190" y="1161"/>
                      <a:pt x="190" y="1161"/>
                    </a:cubicBezTo>
                    <a:cubicBezTo>
                      <a:pt x="183" y="1161"/>
                      <a:pt x="183" y="1161"/>
                      <a:pt x="183" y="1161"/>
                    </a:cubicBezTo>
                    <a:cubicBezTo>
                      <a:pt x="184" y="1158"/>
                      <a:pt x="184" y="1156"/>
                      <a:pt x="185" y="1153"/>
                    </a:cubicBezTo>
                    <a:cubicBezTo>
                      <a:pt x="190" y="1153"/>
                      <a:pt x="190" y="1153"/>
                      <a:pt x="190" y="1153"/>
                    </a:cubicBezTo>
                    <a:cubicBezTo>
                      <a:pt x="190" y="1146"/>
                      <a:pt x="190" y="1146"/>
                      <a:pt x="190" y="1146"/>
                    </a:cubicBezTo>
                    <a:cubicBezTo>
                      <a:pt x="188" y="1146"/>
                      <a:pt x="188" y="1146"/>
                      <a:pt x="188" y="1146"/>
                    </a:cubicBezTo>
                    <a:cubicBezTo>
                      <a:pt x="191" y="1138"/>
                      <a:pt x="194" y="1131"/>
                      <a:pt x="198" y="1124"/>
                    </a:cubicBezTo>
                    <a:cubicBezTo>
                      <a:pt x="204" y="1124"/>
                      <a:pt x="204" y="1124"/>
                      <a:pt x="204" y="1124"/>
                    </a:cubicBezTo>
                    <a:cubicBezTo>
                      <a:pt x="204" y="1117"/>
                      <a:pt x="204" y="1117"/>
                      <a:pt x="204" y="1117"/>
                    </a:cubicBezTo>
                    <a:cubicBezTo>
                      <a:pt x="202" y="1117"/>
                      <a:pt x="202" y="1117"/>
                      <a:pt x="202" y="1117"/>
                    </a:cubicBezTo>
                    <a:cubicBezTo>
                      <a:pt x="207" y="1109"/>
                      <a:pt x="212" y="1101"/>
                      <a:pt x="218" y="1094"/>
                    </a:cubicBezTo>
                    <a:cubicBezTo>
                      <a:pt x="219" y="1094"/>
                      <a:pt x="219" y="1094"/>
                      <a:pt x="219" y="1094"/>
                    </a:cubicBezTo>
                    <a:cubicBezTo>
                      <a:pt x="219" y="1092"/>
                      <a:pt x="219" y="1092"/>
                      <a:pt x="219" y="1092"/>
                    </a:cubicBezTo>
                    <a:cubicBezTo>
                      <a:pt x="223" y="1088"/>
                      <a:pt x="227" y="1083"/>
                      <a:pt x="231" y="1079"/>
                    </a:cubicBezTo>
                    <a:cubicBezTo>
                      <a:pt x="234" y="1079"/>
                      <a:pt x="234" y="1079"/>
                      <a:pt x="234" y="1079"/>
                    </a:cubicBezTo>
                    <a:cubicBezTo>
                      <a:pt x="234" y="1076"/>
                      <a:pt x="234" y="1076"/>
                      <a:pt x="234" y="1076"/>
                    </a:cubicBezTo>
                    <a:cubicBezTo>
                      <a:pt x="238" y="1072"/>
                      <a:pt x="242" y="1068"/>
                      <a:pt x="247" y="1065"/>
                    </a:cubicBezTo>
                    <a:cubicBezTo>
                      <a:pt x="249" y="1065"/>
                      <a:pt x="249" y="1065"/>
                      <a:pt x="249" y="1065"/>
                    </a:cubicBezTo>
                    <a:cubicBezTo>
                      <a:pt x="249" y="1063"/>
                      <a:pt x="249" y="1063"/>
                      <a:pt x="249" y="1063"/>
                    </a:cubicBezTo>
                    <a:cubicBezTo>
                      <a:pt x="256" y="1057"/>
                      <a:pt x="263" y="1052"/>
                      <a:pt x="271" y="1048"/>
                    </a:cubicBezTo>
                    <a:cubicBezTo>
                      <a:pt x="271" y="1050"/>
                      <a:pt x="271" y="1050"/>
                      <a:pt x="271" y="1050"/>
                    </a:cubicBezTo>
                    <a:cubicBezTo>
                      <a:pt x="278" y="1050"/>
                      <a:pt x="278" y="1050"/>
                      <a:pt x="278" y="1050"/>
                    </a:cubicBezTo>
                    <a:cubicBezTo>
                      <a:pt x="278" y="1044"/>
                      <a:pt x="278" y="1044"/>
                      <a:pt x="278" y="1044"/>
                    </a:cubicBezTo>
                    <a:cubicBezTo>
                      <a:pt x="285" y="1040"/>
                      <a:pt x="293" y="1036"/>
                      <a:pt x="301" y="1033"/>
                    </a:cubicBezTo>
                    <a:cubicBezTo>
                      <a:pt x="301" y="1035"/>
                      <a:pt x="301" y="1035"/>
                      <a:pt x="301" y="1035"/>
                    </a:cubicBezTo>
                    <a:cubicBezTo>
                      <a:pt x="308" y="1035"/>
                      <a:pt x="308" y="1035"/>
                      <a:pt x="308" y="1035"/>
                    </a:cubicBezTo>
                    <a:cubicBezTo>
                      <a:pt x="308" y="1031"/>
                      <a:pt x="308" y="1031"/>
                      <a:pt x="308" y="1031"/>
                    </a:cubicBezTo>
                    <a:cubicBezTo>
                      <a:pt x="310" y="1030"/>
                      <a:pt x="313" y="1029"/>
                      <a:pt x="315" y="1028"/>
                    </a:cubicBezTo>
                    <a:cubicBezTo>
                      <a:pt x="315" y="1035"/>
                      <a:pt x="315" y="1035"/>
                      <a:pt x="315" y="1035"/>
                    </a:cubicBezTo>
                    <a:cubicBezTo>
                      <a:pt x="322" y="1035"/>
                      <a:pt x="322" y="1035"/>
                      <a:pt x="322" y="1035"/>
                    </a:cubicBezTo>
                    <a:cubicBezTo>
                      <a:pt x="322" y="1028"/>
                      <a:pt x="322" y="1028"/>
                      <a:pt x="322" y="1028"/>
                    </a:cubicBezTo>
                    <a:cubicBezTo>
                      <a:pt x="316" y="1028"/>
                      <a:pt x="316" y="1028"/>
                      <a:pt x="316" y="1028"/>
                    </a:cubicBezTo>
                    <a:moveTo>
                      <a:pt x="41" y="873"/>
                    </a:moveTo>
                    <a:cubicBezTo>
                      <a:pt x="41" y="681"/>
                      <a:pt x="41" y="681"/>
                      <a:pt x="41" y="681"/>
                    </a:cubicBezTo>
                    <a:cubicBezTo>
                      <a:pt x="700" y="681"/>
                      <a:pt x="700" y="681"/>
                      <a:pt x="700" y="681"/>
                    </a:cubicBezTo>
                    <a:cubicBezTo>
                      <a:pt x="700" y="869"/>
                      <a:pt x="700" y="869"/>
                      <a:pt x="700" y="869"/>
                    </a:cubicBezTo>
                    <a:cubicBezTo>
                      <a:pt x="700" y="873"/>
                      <a:pt x="700" y="873"/>
                      <a:pt x="700" y="873"/>
                    </a:cubicBezTo>
                    <a:cubicBezTo>
                      <a:pt x="41" y="873"/>
                      <a:pt x="41" y="873"/>
                      <a:pt x="41" y="873"/>
                    </a:cubicBezTo>
                    <a:moveTo>
                      <a:pt x="45" y="525"/>
                    </a:moveTo>
                    <a:cubicBezTo>
                      <a:pt x="45" y="341"/>
                      <a:pt x="45" y="341"/>
                      <a:pt x="45" y="341"/>
                    </a:cubicBezTo>
                    <a:cubicBezTo>
                      <a:pt x="696" y="341"/>
                      <a:pt x="696" y="341"/>
                      <a:pt x="696" y="341"/>
                    </a:cubicBezTo>
                    <a:cubicBezTo>
                      <a:pt x="696" y="525"/>
                      <a:pt x="696" y="525"/>
                      <a:pt x="696" y="525"/>
                    </a:cubicBezTo>
                    <a:cubicBezTo>
                      <a:pt x="45" y="525"/>
                      <a:pt x="45" y="525"/>
                      <a:pt x="45" y="525"/>
                    </a:cubicBezTo>
                    <a:moveTo>
                      <a:pt x="45" y="320"/>
                    </a:moveTo>
                    <a:cubicBezTo>
                      <a:pt x="45" y="136"/>
                      <a:pt x="45" y="136"/>
                      <a:pt x="45" y="136"/>
                    </a:cubicBezTo>
                    <a:cubicBezTo>
                      <a:pt x="696" y="136"/>
                      <a:pt x="696" y="136"/>
                      <a:pt x="696" y="136"/>
                    </a:cubicBezTo>
                    <a:cubicBezTo>
                      <a:pt x="696" y="320"/>
                      <a:pt x="696" y="320"/>
                      <a:pt x="696" y="320"/>
                    </a:cubicBezTo>
                    <a:cubicBezTo>
                      <a:pt x="45" y="320"/>
                      <a:pt x="45" y="320"/>
                      <a:pt x="45" y="320"/>
                    </a:cubicBezTo>
                    <a:moveTo>
                      <a:pt x="678" y="0"/>
                    </a:moveTo>
                    <a:cubicBezTo>
                      <a:pt x="63" y="0"/>
                      <a:pt x="63" y="0"/>
                      <a:pt x="63" y="0"/>
                    </a:cubicBezTo>
                    <a:cubicBezTo>
                      <a:pt x="28" y="0"/>
                      <a:pt x="0" y="28"/>
                      <a:pt x="0" y="62"/>
                    </a:cubicBezTo>
                    <a:cubicBezTo>
                      <a:pt x="0" y="1492"/>
                      <a:pt x="0" y="1492"/>
                      <a:pt x="0" y="1492"/>
                    </a:cubicBezTo>
                    <a:cubicBezTo>
                      <a:pt x="0" y="1527"/>
                      <a:pt x="28" y="1555"/>
                      <a:pt x="63" y="1555"/>
                    </a:cubicBezTo>
                    <a:cubicBezTo>
                      <a:pt x="678" y="1555"/>
                      <a:pt x="678" y="1555"/>
                      <a:pt x="678" y="1555"/>
                    </a:cubicBezTo>
                    <a:cubicBezTo>
                      <a:pt x="713" y="1555"/>
                      <a:pt x="741" y="1527"/>
                      <a:pt x="741" y="1492"/>
                    </a:cubicBezTo>
                    <a:cubicBezTo>
                      <a:pt x="741" y="62"/>
                      <a:pt x="741" y="62"/>
                      <a:pt x="741" y="62"/>
                    </a:cubicBezTo>
                    <a:cubicBezTo>
                      <a:pt x="741" y="28"/>
                      <a:pt x="713" y="0"/>
                      <a:pt x="67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3" name="íSḻïḓé">
                <a:extLst>
                  <a:ext uri="{FF2B5EF4-FFF2-40B4-BE49-F238E27FC236}">
                    <a16:creationId xmlns:a16="http://schemas.microsoft.com/office/drawing/2014/main" id="{D082A700-4288-4DDA-9BAA-0D3DA0110C4E}"/>
                  </a:ext>
                </a:extLst>
              </p:cNvPr>
              <p:cNvSpPr/>
              <p:nvPr/>
            </p:nvSpPr>
            <p:spPr bwMode="auto">
              <a:xfrm>
                <a:off x="6658098" y="1022054"/>
                <a:ext cx="1063228" cy="300038"/>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04" name="î$ḷíḑè">
                <a:extLst>
                  <a:ext uri="{FF2B5EF4-FFF2-40B4-BE49-F238E27FC236}">
                    <a16:creationId xmlns:a16="http://schemas.microsoft.com/office/drawing/2014/main" id="{CFAC7D11-A333-4C57-A293-C791A0EC8CA2}"/>
                  </a:ext>
                </a:extLst>
              </p:cNvPr>
              <p:cNvSpPr/>
              <p:nvPr/>
            </p:nvSpPr>
            <p:spPr bwMode="auto">
              <a:xfrm>
                <a:off x="6658098" y="1022054"/>
                <a:ext cx="1063228"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05" name="ïŝḻïḋe">
                <a:extLst>
                  <a:ext uri="{FF2B5EF4-FFF2-40B4-BE49-F238E27FC236}">
                    <a16:creationId xmlns:a16="http://schemas.microsoft.com/office/drawing/2014/main" id="{DA75262F-0EAD-4B28-841A-9EBCBDDDEC4C}"/>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close/>
                    <a:moveTo>
                      <a:pt x="10" y="252"/>
                    </a:moveTo>
                    <a:lnTo>
                      <a:pt x="10" y="11"/>
                    </a:lnTo>
                    <a:lnTo>
                      <a:pt x="893" y="11"/>
                    </a:lnTo>
                    <a:lnTo>
                      <a:pt x="893" y="252"/>
                    </a:lnTo>
                    <a:lnTo>
                      <a:pt x="10" y="252"/>
                    </a:lnTo>
                    <a:close/>
                    <a:moveTo>
                      <a:pt x="904" y="0"/>
                    </a:moveTo>
                    <a:lnTo>
                      <a:pt x="0" y="0"/>
                    </a:lnTo>
                    <a:lnTo>
                      <a:pt x="0" y="263"/>
                    </a:lnTo>
                    <a:lnTo>
                      <a:pt x="904" y="263"/>
                    </a:lnTo>
                    <a:lnTo>
                      <a:pt x="904" y="257"/>
                    </a:lnTo>
                    <a:lnTo>
                      <a:pt x="90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6" name="ïṩlîḓé">
                <a:extLst>
                  <a:ext uri="{FF2B5EF4-FFF2-40B4-BE49-F238E27FC236}">
                    <a16:creationId xmlns:a16="http://schemas.microsoft.com/office/drawing/2014/main" id="{6133F810-C93A-4F09-AE3B-BDBB96034E91}"/>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moveTo>
                      <a:pt x="10" y="252"/>
                    </a:moveTo>
                    <a:lnTo>
                      <a:pt x="10" y="11"/>
                    </a:lnTo>
                    <a:lnTo>
                      <a:pt x="893" y="11"/>
                    </a:lnTo>
                    <a:lnTo>
                      <a:pt x="893" y="252"/>
                    </a:lnTo>
                    <a:lnTo>
                      <a:pt x="10" y="252"/>
                    </a:lnTo>
                    <a:moveTo>
                      <a:pt x="904" y="0"/>
                    </a:moveTo>
                    <a:lnTo>
                      <a:pt x="0" y="0"/>
                    </a:lnTo>
                    <a:lnTo>
                      <a:pt x="0" y="263"/>
                    </a:lnTo>
                    <a:lnTo>
                      <a:pt x="904" y="263"/>
                    </a:lnTo>
                    <a:lnTo>
                      <a:pt x="904" y="257"/>
                    </a:lnTo>
                    <a:lnTo>
                      <a:pt x="9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7" name="ïṥlîḍê">
                <a:extLst>
                  <a:ext uri="{FF2B5EF4-FFF2-40B4-BE49-F238E27FC236}">
                    <a16:creationId xmlns:a16="http://schemas.microsoft.com/office/drawing/2014/main" id="{B28C0AE5-06F2-412D-89A9-AB26A55EC449}"/>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close/>
                    <a:moveTo>
                      <a:pt x="676" y="153"/>
                    </a:moveTo>
                    <a:lnTo>
                      <a:pt x="676" y="97"/>
                    </a:lnTo>
                    <a:lnTo>
                      <a:pt x="724" y="97"/>
                    </a:lnTo>
                    <a:lnTo>
                      <a:pt x="724" y="153"/>
                    </a:lnTo>
                    <a:lnTo>
                      <a:pt x="676" y="153"/>
                    </a:lnTo>
                    <a:close/>
                    <a:moveTo>
                      <a:pt x="741" y="153"/>
                    </a:moveTo>
                    <a:lnTo>
                      <a:pt x="741" y="97"/>
                    </a:lnTo>
                    <a:lnTo>
                      <a:pt x="789" y="97"/>
                    </a:lnTo>
                    <a:lnTo>
                      <a:pt x="789" y="153"/>
                    </a:lnTo>
                    <a:lnTo>
                      <a:pt x="741" y="153"/>
                    </a:lnTo>
                    <a:close/>
                    <a:moveTo>
                      <a:pt x="804" y="153"/>
                    </a:moveTo>
                    <a:lnTo>
                      <a:pt x="804" y="97"/>
                    </a:lnTo>
                    <a:lnTo>
                      <a:pt x="852" y="97"/>
                    </a:lnTo>
                    <a:lnTo>
                      <a:pt x="852" y="153"/>
                    </a:lnTo>
                    <a:lnTo>
                      <a:pt x="804" y="153"/>
                    </a:lnTo>
                    <a:close/>
                    <a:moveTo>
                      <a:pt x="893" y="0"/>
                    </a:moveTo>
                    <a:lnTo>
                      <a:pt x="0" y="0"/>
                    </a:lnTo>
                    <a:lnTo>
                      <a:pt x="0" y="252"/>
                    </a:lnTo>
                    <a:lnTo>
                      <a:pt x="893" y="252"/>
                    </a:lnTo>
                    <a:lnTo>
                      <a:pt x="893"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8" name="íṩľiďè">
                <a:extLst>
                  <a:ext uri="{FF2B5EF4-FFF2-40B4-BE49-F238E27FC236}">
                    <a16:creationId xmlns:a16="http://schemas.microsoft.com/office/drawing/2014/main" id="{E0946B14-E338-43C4-9FBA-3D367F1B6424}"/>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moveTo>
                      <a:pt x="676" y="153"/>
                    </a:moveTo>
                    <a:lnTo>
                      <a:pt x="676" y="97"/>
                    </a:lnTo>
                    <a:lnTo>
                      <a:pt x="724" y="97"/>
                    </a:lnTo>
                    <a:lnTo>
                      <a:pt x="724" y="153"/>
                    </a:lnTo>
                    <a:lnTo>
                      <a:pt x="676" y="153"/>
                    </a:lnTo>
                    <a:moveTo>
                      <a:pt x="741" y="153"/>
                    </a:moveTo>
                    <a:lnTo>
                      <a:pt x="741" y="97"/>
                    </a:lnTo>
                    <a:lnTo>
                      <a:pt x="789" y="97"/>
                    </a:lnTo>
                    <a:lnTo>
                      <a:pt x="789" y="153"/>
                    </a:lnTo>
                    <a:lnTo>
                      <a:pt x="741" y="153"/>
                    </a:lnTo>
                    <a:moveTo>
                      <a:pt x="804" y="153"/>
                    </a:moveTo>
                    <a:lnTo>
                      <a:pt x="804" y="97"/>
                    </a:lnTo>
                    <a:lnTo>
                      <a:pt x="852" y="97"/>
                    </a:lnTo>
                    <a:lnTo>
                      <a:pt x="852" y="153"/>
                    </a:lnTo>
                    <a:lnTo>
                      <a:pt x="804" y="153"/>
                    </a:lnTo>
                    <a:moveTo>
                      <a:pt x="893" y="0"/>
                    </a:moveTo>
                    <a:lnTo>
                      <a:pt x="0" y="0"/>
                    </a:lnTo>
                    <a:lnTo>
                      <a:pt x="0" y="252"/>
                    </a:lnTo>
                    <a:lnTo>
                      <a:pt x="893" y="252"/>
                    </a:lnTo>
                    <a:lnTo>
                      <a:pt x="8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09" name="í$ļîḋê">
                <a:extLst>
                  <a:ext uri="{FF2B5EF4-FFF2-40B4-BE49-F238E27FC236}">
                    <a16:creationId xmlns:a16="http://schemas.microsoft.com/office/drawing/2014/main" id="{B555D90E-F8BD-47CC-A2CF-ED4EEAE985F4}"/>
                  </a:ext>
                </a:extLst>
              </p:cNvPr>
              <p:cNvSpPr/>
              <p:nvPr/>
            </p:nvSpPr>
            <p:spPr bwMode="auto">
              <a:xfrm>
                <a:off x="6706914" y="1472110"/>
                <a:ext cx="736997"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0" name="is1íḓê">
                <a:extLst>
                  <a:ext uri="{FF2B5EF4-FFF2-40B4-BE49-F238E27FC236}">
                    <a16:creationId xmlns:a16="http://schemas.microsoft.com/office/drawing/2014/main" id="{20AEF9D2-F329-4188-B213-0825CFAF353B}"/>
                  </a:ext>
                </a:extLst>
              </p:cNvPr>
              <p:cNvSpPr/>
              <p:nvPr/>
            </p:nvSpPr>
            <p:spPr bwMode="auto">
              <a:xfrm>
                <a:off x="6706914" y="1472110"/>
                <a:ext cx="736997"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1" name="îšļïḑê">
                <a:extLst>
                  <a:ext uri="{FF2B5EF4-FFF2-40B4-BE49-F238E27FC236}">
                    <a16:creationId xmlns:a16="http://schemas.microsoft.com/office/drawing/2014/main" id="{3CE88636-50C7-465F-ACCB-9BA31A570582}"/>
                  </a:ext>
                </a:extLst>
              </p:cNvPr>
              <p:cNvSpPr/>
              <p:nvPr/>
            </p:nvSpPr>
            <p:spPr bwMode="auto">
              <a:xfrm>
                <a:off x="74629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2" name="ïṧliďè">
                <a:extLst>
                  <a:ext uri="{FF2B5EF4-FFF2-40B4-BE49-F238E27FC236}">
                    <a16:creationId xmlns:a16="http://schemas.microsoft.com/office/drawing/2014/main" id="{F74BD3BD-8862-4D57-A34A-4FE96E56DFD7}"/>
                  </a:ext>
                </a:extLst>
              </p:cNvPr>
              <p:cNvSpPr/>
              <p:nvPr/>
            </p:nvSpPr>
            <p:spPr bwMode="auto">
              <a:xfrm>
                <a:off x="74629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3" name="íSḷïde">
                <a:extLst>
                  <a:ext uri="{FF2B5EF4-FFF2-40B4-BE49-F238E27FC236}">
                    <a16:creationId xmlns:a16="http://schemas.microsoft.com/office/drawing/2014/main" id="{B03AB94C-B1DC-4E63-994D-327A51ABB307}"/>
                  </a:ext>
                </a:extLst>
              </p:cNvPr>
              <p:cNvSpPr/>
              <p:nvPr/>
            </p:nvSpPr>
            <p:spPr bwMode="auto">
              <a:xfrm>
                <a:off x="754035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4" name="ïṧḷíḑe">
                <a:extLst>
                  <a:ext uri="{FF2B5EF4-FFF2-40B4-BE49-F238E27FC236}">
                    <a16:creationId xmlns:a16="http://schemas.microsoft.com/office/drawing/2014/main" id="{9E3D8917-849F-4810-9F8B-F54D3AD603B1}"/>
                  </a:ext>
                </a:extLst>
              </p:cNvPr>
              <p:cNvSpPr/>
              <p:nvPr/>
            </p:nvSpPr>
            <p:spPr bwMode="auto">
              <a:xfrm>
                <a:off x="754035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5" name="îślíḍé">
                <a:extLst>
                  <a:ext uri="{FF2B5EF4-FFF2-40B4-BE49-F238E27FC236}">
                    <a16:creationId xmlns:a16="http://schemas.microsoft.com/office/drawing/2014/main" id="{EBDE4D93-3D49-4ADE-B573-F90C0981F7CE}"/>
                  </a:ext>
                </a:extLst>
              </p:cNvPr>
              <p:cNvSpPr/>
              <p:nvPr/>
            </p:nvSpPr>
            <p:spPr bwMode="auto">
              <a:xfrm>
                <a:off x="76153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6" name="îṩḷídé">
                <a:extLst>
                  <a:ext uri="{FF2B5EF4-FFF2-40B4-BE49-F238E27FC236}">
                    <a16:creationId xmlns:a16="http://schemas.microsoft.com/office/drawing/2014/main" id="{10BE75DF-870C-41B6-925E-700CDDB4DC2E}"/>
                  </a:ext>
                </a:extLst>
              </p:cNvPr>
              <p:cNvSpPr/>
              <p:nvPr/>
            </p:nvSpPr>
            <p:spPr bwMode="auto">
              <a:xfrm>
                <a:off x="76153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7" name="íṥḷîḋe">
                <a:extLst>
                  <a:ext uri="{FF2B5EF4-FFF2-40B4-BE49-F238E27FC236}">
                    <a16:creationId xmlns:a16="http://schemas.microsoft.com/office/drawing/2014/main" id="{42D372FE-8AB9-4643-B6D6-9CA692C98B2E}"/>
                  </a:ext>
                </a:extLst>
              </p:cNvPr>
              <p:cNvSpPr/>
              <p:nvPr/>
            </p:nvSpPr>
            <p:spPr bwMode="auto">
              <a:xfrm>
                <a:off x="6762873" y="2054326"/>
                <a:ext cx="66675"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8" name="iśliḋe">
                <a:extLst>
                  <a:ext uri="{FF2B5EF4-FFF2-40B4-BE49-F238E27FC236}">
                    <a16:creationId xmlns:a16="http://schemas.microsoft.com/office/drawing/2014/main" id="{410E7491-F7DF-4039-9B3A-A81657F2E6E9}"/>
                  </a:ext>
                </a:extLst>
              </p:cNvPr>
              <p:cNvSpPr/>
              <p:nvPr/>
            </p:nvSpPr>
            <p:spPr bwMode="auto">
              <a:xfrm>
                <a:off x="6762873" y="2054326"/>
                <a:ext cx="66675"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19" name="i$1ïḑe">
                <a:extLst>
                  <a:ext uri="{FF2B5EF4-FFF2-40B4-BE49-F238E27FC236}">
                    <a16:creationId xmlns:a16="http://schemas.microsoft.com/office/drawing/2014/main" id="{2D89458D-6A4F-4D5C-AA44-8E485CAE3BF1}"/>
                  </a:ext>
                </a:extLst>
              </p:cNvPr>
              <p:cNvSpPr/>
              <p:nvPr/>
            </p:nvSpPr>
            <p:spPr bwMode="auto">
              <a:xfrm>
                <a:off x="7002189" y="2054326"/>
                <a:ext cx="65484"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0" name="i$ľídè">
                <a:extLst>
                  <a:ext uri="{FF2B5EF4-FFF2-40B4-BE49-F238E27FC236}">
                    <a16:creationId xmlns:a16="http://schemas.microsoft.com/office/drawing/2014/main" id="{A0EA4548-3189-438A-A121-8FE0439F4C37}"/>
                  </a:ext>
                </a:extLst>
              </p:cNvPr>
              <p:cNvSpPr/>
              <p:nvPr/>
            </p:nvSpPr>
            <p:spPr bwMode="auto">
              <a:xfrm>
                <a:off x="7002189" y="2054326"/>
                <a:ext cx="6548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1" name="îṩlîḑè">
                <a:extLst>
                  <a:ext uri="{FF2B5EF4-FFF2-40B4-BE49-F238E27FC236}">
                    <a16:creationId xmlns:a16="http://schemas.microsoft.com/office/drawing/2014/main" id="{D0F0B318-FFEB-4599-991F-0409B4799552}"/>
                  </a:ext>
                </a:extLst>
              </p:cNvPr>
              <p:cNvSpPr/>
              <p:nvPr/>
            </p:nvSpPr>
            <p:spPr bwMode="auto">
              <a:xfrm>
                <a:off x="6861695" y="2054326"/>
                <a:ext cx="28575"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2" name="îSḻíḑè">
                <a:extLst>
                  <a:ext uri="{FF2B5EF4-FFF2-40B4-BE49-F238E27FC236}">
                    <a16:creationId xmlns:a16="http://schemas.microsoft.com/office/drawing/2014/main" id="{44D9483A-DFA5-4AA5-A887-E9DA93853F21}"/>
                  </a:ext>
                </a:extLst>
              </p:cNvPr>
              <p:cNvSpPr/>
              <p:nvPr/>
            </p:nvSpPr>
            <p:spPr bwMode="auto">
              <a:xfrm>
                <a:off x="6942658" y="2054326"/>
                <a:ext cx="27384"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3" name="íśļîḋe">
                <a:extLst>
                  <a:ext uri="{FF2B5EF4-FFF2-40B4-BE49-F238E27FC236}">
                    <a16:creationId xmlns:a16="http://schemas.microsoft.com/office/drawing/2014/main" id="{EE913B67-E8F7-45C6-A63B-700B994DBCE2}"/>
                  </a:ext>
                </a:extLst>
              </p:cNvPr>
              <p:cNvSpPr/>
              <p:nvPr/>
            </p:nvSpPr>
            <p:spPr bwMode="auto">
              <a:xfrm>
                <a:off x="7536780" y="2028132"/>
                <a:ext cx="79772" cy="80963"/>
              </a:xfrm>
              <a:custGeom>
                <a:avLst/>
                <a:gdLst>
                  <a:gd name="T0" fmla="*/ 41 w 49"/>
                  <a:gd name="T1" fmla="*/ 0 h 49"/>
                  <a:gd name="T2" fmla="*/ 7 w 49"/>
                  <a:gd name="T3" fmla="*/ 0 h 49"/>
                  <a:gd name="T4" fmla="*/ 0 w 49"/>
                  <a:gd name="T5" fmla="*/ 7 h 49"/>
                  <a:gd name="T6" fmla="*/ 0 w 49"/>
                  <a:gd name="T7" fmla="*/ 41 h 49"/>
                  <a:gd name="T8" fmla="*/ 7 w 49"/>
                  <a:gd name="T9" fmla="*/ 49 h 49"/>
                  <a:gd name="T10" fmla="*/ 41 w 49"/>
                  <a:gd name="T11" fmla="*/ 49 h 49"/>
                  <a:gd name="T12" fmla="*/ 49 w 49"/>
                  <a:gd name="T13" fmla="*/ 41 h 49"/>
                  <a:gd name="T14" fmla="*/ 49 w 49"/>
                  <a:gd name="T15" fmla="*/ 7 h 49"/>
                  <a:gd name="T16" fmla="*/ 41 w 49"/>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1" y="0"/>
                    </a:moveTo>
                    <a:cubicBezTo>
                      <a:pt x="7" y="0"/>
                      <a:pt x="7" y="0"/>
                      <a:pt x="7" y="0"/>
                    </a:cubicBezTo>
                    <a:cubicBezTo>
                      <a:pt x="3" y="0"/>
                      <a:pt x="0" y="3"/>
                      <a:pt x="0" y="7"/>
                    </a:cubicBezTo>
                    <a:cubicBezTo>
                      <a:pt x="0" y="41"/>
                      <a:pt x="0" y="41"/>
                      <a:pt x="0" y="41"/>
                    </a:cubicBezTo>
                    <a:cubicBezTo>
                      <a:pt x="0" y="45"/>
                      <a:pt x="3" y="49"/>
                      <a:pt x="7" y="49"/>
                    </a:cubicBezTo>
                    <a:cubicBezTo>
                      <a:pt x="41" y="49"/>
                      <a:pt x="41" y="49"/>
                      <a:pt x="41" y="49"/>
                    </a:cubicBezTo>
                    <a:cubicBezTo>
                      <a:pt x="45" y="49"/>
                      <a:pt x="49" y="45"/>
                      <a:pt x="49" y="41"/>
                    </a:cubicBezTo>
                    <a:cubicBezTo>
                      <a:pt x="49" y="7"/>
                      <a:pt x="49" y="7"/>
                      <a:pt x="49" y="7"/>
                    </a:cubicBezTo>
                    <a:cubicBezTo>
                      <a:pt x="49" y="3"/>
                      <a:pt x="45" y="0"/>
                      <a:pt x="4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4" name="ïṥ1ïḍè">
                <a:extLst>
                  <a:ext uri="{FF2B5EF4-FFF2-40B4-BE49-F238E27FC236}">
                    <a16:creationId xmlns:a16="http://schemas.microsoft.com/office/drawing/2014/main" id="{893C7C09-1DE9-4C1A-A33D-88C17AB6C9B3}"/>
                  </a:ext>
                </a:extLst>
              </p:cNvPr>
              <p:cNvSpPr/>
              <p:nvPr/>
            </p:nvSpPr>
            <p:spPr bwMode="auto">
              <a:xfrm>
                <a:off x="7104583" y="2028132"/>
                <a:ext cx="396478" cy="80963"/>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5" name="íŝḻîdê">
                <a:extLst>
                  <a:ext uri="{FF2B5EF4-FFF2-40B4-BE49-F238E27FC236}">
                    <a16:creationId xmlns:a16="http://schemas.microsoft.com/office/drawing/2014/main" id="{4615BF58-92C3-401D-8D9B-AE1960A95257}"/>
                  </a:ext>
                </a:extLst>
              </p:cNvPr>
              <p:cNvSpPr/>
              <p:nvPr/>
            </p:nvSpPr>
            <p:spPr bwMode="auto">
              <a:xfrm>
                <a:off x="7104583" y="2028132"/>
                <a:ext cx="396478" cy="80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6" name="iṧľíďé">
                <a:extLst>
                  <a:ext uri="{FF2B5EF4-FFF2-40B4-BE49-F238E27FC236}">
                    <a16:creationId xmlns:a16="http://schemas.microsoft.com/office/drawing/2014/main" id="{49018C05-1C09-489D-B5F5-DFC8CB130BE3}"/>
                  </a:ext>
                </a:extLst>
              </p:cNvPr>
              <p:cNvSpPr/>
              <p:nvPr/>
            </p:nvSpPr>
            <p:spPr bwMode="auto">
              <a:xfrm>
                <a:off x="6870029" y="2463901"/>
                <a:ext cx="639366" cy="640556"/>
              </a:xfrm>
              <a:custGeom>
                <a:avLst/>
                <a:gdLst>
                  <a:gd name="T0" fmla="*/ 147 w 391"/>
                  <a:gd name="T1" fmla="*/ 369 h 392"/>
                  <a:gd name="T2" fmla="*/ 280 w 391"/>
                  <a:gd name="T3" fmla="*/ 362 h 392"/>
                  <a:gd name="T4" fmla="*/ 199 w 391"/>
                  <a:gd name="T5" fmla="*/ 347 h 392"/>
                  <a:gd name="T6" fmla="*/ 81 w 391"/>
                  <a:gd name="T7" fmla="*/ 340 h 392"/>
                  <a:gd name="T8" fmla="*/ 199 w 391"/>
                  <a:gd name="T9" fmla="*/ 340 h 392"/>
                  <a:gd name="T10" fmla="*/ 59 w 391"/>
                  <a:gd name="T11" fmla="*/ 325 h 392"/>
                  <a:gd name="T12" fmla="*/ 192 w 391"/>
                  <a:gd name="T13" fmla="*/ 318 h 392"/>
                  <a:gd name="T14" fmla="*/ 317 w 391"/>
                  <a:gd name="T15" fmla="*/ 318 h 392"/>
                  <a:gd name="T16" fmla="*/ 140 w 391"/>
                  <a:gd name="T17" fmla="*/ 310 h 392"/>
                  <a:gd name="T18" fmla="*/ 258 w 391"/>
                  <a:gd name="T19" fmla="*/ 310 h 392"/>
                  <a:gd name="T20" fmla="*/ 74 w 391"/>
                  <a:gd name="T21" fmla="*/ 295 h 392"/>
                  <a:gd name="T22" fmla="*/ 206 w 391"/>
                  <a:gd name="T23" fmla="*/ 288 h 392"/>
                  <a:gd name="T24" fmla="*/ 332 w 391"/>
                  <a:gd name="T25" fmla="*/ 288 h 392"/>
                  <a:gd name="T26" fmla="*/ 126 w 391"/>
                  <a:gd name="T27" fmla="*/ 281 h 392"/>
                  <a:gd name="T28" fmla="*/ 244 w 391"/>
                  <a:gd name="T29" fmla="*/ 281 h 392"/>
                  <a:gd name="T30" fmla="*/ 29 w 391"/>
                  <a:gd name="T31" fmla="*/ 266 h 392"/>
                  <a:gd name="T32" fmla="*/ 162 w 391"/>
                  <a:gd name="T33" fmla="*/ 259 h 392"/>
                  <a:gd name="T34" fmla="*/ 288 w 391"/>
                  <a:gd name="T35" fmla="*/ 259 h 392"/>
                  <a:gd name="T36" fmla="*/ 67 w 391"/>
                  <a:gd name="T37" fmla="*/ 251 h 392"/>
                  <a:gd name="T38" fmla="*/ 185 w 391"/>
                  <a:gd name="T39" fmla="*/ 251 h 392"/>
                  <a:gd name="T40" fmla="*/ 324 w 391"/>
                  <a:gd name="T41" fmla="*/ 251 h 392"/>
                  <a:gd name="T42" fmla="*/ 88 w 391"/>
                  <a:gd name="T43" fmla="*/ 229 h 392"/>
                  <a:gd name="T44" fmla="*/ 214 w 391"/>
                  <a:gd name="T45" fmla="*/ 229 h 392"/>
                  <a:gd name="T46" fmla="*/ 347 w 391"/>
                  <a:gd name="T47" fmla="*/ 236 h 392"/>
                  <a:gd name="T48" fmla="*/ 81 w 391"/>
                  <a:gd name="T49" fmla="*/ 222 h 392"/>
                  <a:gd name="T50" fmla="*/ 221 w 391"/>
                  <a:gd name="T51" fmla="*/ 222 h 392"/>
                  <a:gd name="T52" fmla="*/ 354 w 391"/>
                  <a:gd name="T53" fmla="*/ 215 h 392"/>
                  <a:gd name="T54" fmla="*/ 96 w 391"/>
                  <a:gd name="T55" fmla="*/ 200 h 392"/>
                  <a:gd name="T56" fmla="*/ 229 w 391"/>
                  <a:gd name="T57" fmla="*/ 207 h 392"/>
                  <a:gd name="T58" fmla="*/ 347 w 391"/>
                  <a:gd name="T59" fmla="*/ 207 h 392"/>
                  <a:gd name="T60" fmla="*/ 103 w 391"/>
                  <a:gd name="T61" fmla="*/ 192 h 392"/>
                  <a:gd name="T62" fmla="*/ 236 w 391"/>
                  <a:gd name="T63" fmla="*/ 185 h 392"/>
                  <a:gd name="T64" fmla="*/ 362 w 391"/>
                  <a:gd name="T65" fmla="*/ 185 h 392"/>
                  <a:gd name="T66" fmla="*/ 111 w 391"/>
                  <a:gd name="T67" fmla="*/ 177 h 392"/>
                  <a:gd name="T68" fmla="*/ 229 w 391"/>
                  <a:gd name="T69" fmla="*/ 177 h 392"/>
                  <a:gd name="T70" fmla="*/ 369 w 391"/>
                  <a:gd name="T71" fmla="*/ 177 h 392"/>
                  <a:gd name="T72" fmla="*/ 118 w 391"/>
                  <a:gd name="T73" fmla="*/ 156 h 392"/>
                  <a:gd name="T74" fmla="*/ 244 w 391"/>
                  <a:gd name="T75" fmla="*/ 156 h 392"/>
                  <a:gd name="T76" fmla="*/ 376 w 391"/>
                  <a:gd name="T77" fmla="*/ 163 h 392"/>
                  <a:gd name="T78" fmla="*/ 126 w 391"/>
                  <a:gd name="T79" fmla="*/ 148 h 392"/>
                  <a:gd name="T80" fmla="*/ 265 w 391"/>
                  <a:gd name="T81" fmla="*/ 148 h 392"/>
                  <a:gd name="T82" fmla="*/ 44 w 391"/>
                  <a:gd name="T83" fmla="*/ 126 h 392"/>
                  <a:gd name="T84" fmla="*/ 170 w 391"/>
                  <a:gd name="T85" fmla="*/ 126 h 392"/>
                  <a:gd name="T86" fmla="*/ 303 w 391"/>
                  <a:gd name="T87" fmla="*/ 133 h 392"/>
                  <a:gd name="T88" fmla="*/ 67 w 391"/>
                  <a:gd name="T89" fmla="*/ 118 h 392"/>
                  <a:gd name="T90" fmla="*/ 206 w 391"/>
                  <a:gd name="T91" fmla="*/ 118 h 392"/>
                  <a:gd name="T92" fmla="*/ 339 w 391"/>
                  <a:gd name="T93" fmla="*/ 111 h 392"/>
                  <a:gd name="T94" fmla="*/ 126 w 391"/>
                  <a:gd name="T95" fmla="*/ 97 h 392"/>
                  <a:gd name="T96" fmla="*/ 258 w 391"/>
                  <a:gd name="T97" fmla="*/ 104 h 392"/>
                  <a:gd name="T98" fmla="*/ 52 w 391"/>
                  <a:gd name="T99" fmla="*/ 89 h 392"/>
                  <a:gd name="T100" fmla="*/ 192 w 391"/>
                  <a:gd name="T101" fmla="*/ 89 h 392"/>
                  <a:gd name="T102" fmla="*/ 324 w 391"/>
                  <a:gd name="T103" fmla="*/ 82 h 392"/>
                  <a:gd name="T104" fmla="*/ 140 w 391"/>
                  <a:gd name="T105" fmla="*/ 67 h 392"/>
                  <a:gd name="T106" fmla="*/ 273 w 391"/>
                  <a:gd name="T107" fmla="*/ 74 h 392"/>
                  <a:gd name="T108" fmla="*/ 111 w 391"/>
                  <a:gd name="T109" fmla="*/ 59 h 392"/>
                  <a:gd name="T110" fmla="*/ 251 w 391"/>
                  <a:gd name="T111" fmla="*/ 59 h 392"/>
                  <a:gd name="T112" fmla="*/ 133 w 391"/>
                  <a:gd name="T113" fmla="*/ 38 h 392"/>
                  <a:gd name="T114" fmla="*/ 258 w 391"/>
                  <a:gd name="T115" fmla="*/ 38 h 392"/>
                  <a:gd name="T116" fmla="*/ 185 w 391"/>
                  <a:gd name="T117" fmla="*/ 30 h 392"/>
                  <a:gd name="T118" fmla="*/ 170 w 391"/>
                  <a:gd name="T119" fmla="*/ 15 h 392"/>
                  <a:gd name="T120" fmla="*/ 27 w 391"/>
                  <a:gd name="T121" fmla="*/ 97 h 392"/>
                  <a:gd name="T122" fmla="*/ 140 w 391"/>
                  <a:gd name="T123" fmla="*/ 384 h 392"/>
                  <a:gd name="T124" fmla="*/ 376 w 391"/>
                  <a:gd name="T125" fmla="*/ 14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392">
                    <a:moveTo>
                      <a:pt x="155" y="384"/>
                    </a:moveTo>
                    <a:cubicBezTo>
                      <a:pt x="155" y="377"/>
                      <a:pt x="155" y="377"/>
                      <a:pt x="155" y="377"/>
                    </a:cubicBezTo>
                    <a:cubicBezTo>
                      <a:pt x="162" y="377"/>
                      <a:pt x="162" y="377"/>
                      <a:pt x="162" y="377"/>
                    </a:cubicBezTo>
                    <a:cubicBezTo>
                      <a:pt x="162" y="384"/>
                      <a:pt x="162" y="384"/>
                      <a:pt x="162" y="384"/>
                    </a:cubicBezTo>
                    <a:cubicBezTo>
                      <a:pt x="155" y="384"/>
                      <a:pt x="155" y="384"/>
                      <a:pt x="155" y="384"/>
                    </a:cubicBezTo>
                    <a:moveTo>
                      <a:pt x="170" y="384"/>
                    </a:moveTo>
                    <a:cubicBezTo>
                      <a:pt x="170" y="377"/>
                      <a:pt x="170" y="377"/>
                      <a:pt x="170" y="377"/>
                    </a:cubicBezTo>
                    <a:cubicBezTo>
                      <a:pt x="177" y="377"/>
                      <a:pt x="177" y="377"/>
                      <a:pt x="177" y="377"/>
                    </a:cubicBezTo>
                    <a:cubicBezTo>
                      <a:pt x="177" y="384"/>
                      <a:pt x="177" y="384"/>
                      <a:pt x="177" y="384"/>
                    </a:cubicBezTo>
                    <a:cubicBezTo>
                      <a:pt x="170" y="384"/>
                      <a:pt x="170" y="384"/>
                      <a:pt x="170" y="384"/>
                    </a:cubicBezTo>
                    <a:moveTo>
                      <a:pt x="185" y="384"/>
                    </a:moveTo>
                    <a:cubicBezTo>
                      <a:pt x="185" y="377"/>
                      <a:pt x="185" y="377"/>
                      <a:pt x="185" y="377"/>
                    </a:cubicBezTo>
                    <a:cubicBezTo>
                      <a:pt x="192" y="377"/>
                      <a:pt x="192" y="377"/>
                      <a:pt x="192" y="377"/>
                    </a:cubicBezTo>
                    <a:cubicBezTo>
                      <a:pt x="192" y="384"/>
                      <a:pt x="192" y="384"/>
                      <a:pt x="192" y="384"/>
                    </a:cubicBezTo>
                    <a:cubicBezTo>
                      <a:pt x="185" y="384"/>
                      <a:pt x="185" y="384"/>
                      <a:pt x="185" y="384"/>
                    </a:cubicBezTo>
                    <a:moveTo>
                      <a:pt x="199" y="384"/>
                    </a:moveTo>
                    <a:cubicBezTo>
                      <a:pt x="199" y="377"/>
                      <a:pt x="199" y="377"/>
                      <a:pt x="199" y="377"/>
                    </a:cubicBezTo>
                    <a:cubicBezTo>
                      <a:pt x="206" y="377"/>
                      <a:pt x="206" y="377"/>
                      <a:pt x="206" y="377"/>
                    </a:cubicBezTo>
                    <a:cubicBezTo>
                      <a:pt x="206" y="384"/>
                      <a:pt x="206" y="384"/>
                      <a:pt x="206" y="384"/>
                    </a:cubicBezTo>
                    <a:cubicBezTo>
                      <a:pt x="199" y="384"/>
                      <a:pt x="199" y="384"/>
                      <a:pt x="199" y="384"/>
                    </a:cubicBezTo>
                    <a:moveTo>
                      <a:pt x="214" y="384"/>
                    </a:moveTo>
                    <a:cubicBezTo>
                      <a:pt x="214" y="377"/>
                      <a:pt x="214" y="377"/>
                      <a:pt x="214" y="377"/>
                    </a:cubicBezTo>
                    <a:cubicBezTo>
                      <a:pt x="221" y="377"/>
                      <a:pt x="221" y="377"/>
                      <a:pt x="221" y="377"/>
                    </a:cubicBezTo>
                    <a:cubicBezTo>
                      <a:pt x="221" y="384"/>
                      <a:pt x="221" y="384"/>
                      <a:pt x="221" y="384"/>
                    </a:cubicBezTo>
                    <a:cubicBezTo>
                      <a:pt x="214" y="384"/>
                      <a:pt x="214" y="384"/>
                      <a:pt x="214" y="384"/>
                    </a:cubicBezTo>
                    <a:moveTo>
                      <a:pt x="229" y="384"/>
                    </a:moveTo>
                    <a:cubicBezTo>
                      <a:pt x="229" y="377"/>
                      <a:pt x="229" y="377"/>
                      <a:pt x="229" y="377"/>
                    </a:cubicBezTo>
                    <a:cubicBezTo>
                      <a:pt x="236" y="377"/>
                      <a:pt x="236" y="377"/>
                      <a:pt x="236" y="377"/>
                    </a:cubicBezTo>
                    <a:cubicBezTo>
                      <a:pt x="236" y="384"/>
                      <a:pt x="236" y="384"/>
                      <a:pt x="236" y="384"/>
                    </a:cubicBezTo>
                    <a:cubicBezTo>
                      <a:pt x="229" y="384"/>
                      <a:pt x="229" y="384"/>
                      <a:pt x="229" y="384"/>
                    </a:cubicBezTo>
                    <a:moveTo>
                      <a:pt x="111" y="369"/>
                    </a:moveTo>
                    <a:cubicBezTo>
                      <a:pt x="111" y="362"/>
                      <a:pt x="111" y="362"/>
                      <a:pt x="111" y="362"/>
                    </a:cubicBezTo>
                    <a:cubicBezTo>
                      <a:pt x="118" y="362"/>
                      <a:pt x="118" y="362"/>
                      <a:pt x="118" y="362"/>
                    </a:cubicBezTo>
                    <a:cubicBezTo>
                      <a:pt x="118" y="369"/>
                      <a:pt x="118" y="369"/>
                      <a:pt x="118" y="369"/>
                    </a:cubicBezTo>
                    <a:cubicBezTo>
                      <a:pt x="111" y="369"/>
                      <a:pt x="111" y="369"/>
                      <a:pt x="111" y="369"/>
                    </a:cubicBezTo>
                    <a:moveTo>
                      <a:pt x="126" y="369"/>
                    </a:moveTo>
                    <a:cubicBezTo>
                      <a:pt x="126" y="362"/>
                      <a:pt x="126" y="362"/>
                      <a:pt x="126" y="362"/>
                    </a:cubicBezTo>
                    <a:cubicBezTo>
                      <a:pt x="133" y="362"/>
                      <a:pt x="133" y="362"/>
                      <a:pt x="133" y="362"/>
                    </a:cubicBezTo>
                    <a:cubicBezTo>
                      <a:pt x="133" y="369"/>
                      <a:pt x="133" y="369"/>
                      <a:pt x="133" y="369"/>
                    </a:cubicBezTo>
                    <a:cubicBezTo>
                      <a:pt x="126" y="369"/>
                      <a:pt x="126" y="369"/>
                      <a:pt x="126" y="369"/>
                    </a:cubicBezTo>
                    <a:moveTo>
                      <a:pt x="140" y="369"/>
                    </a:moveTo>
                    <a:cubicBezTo>
                      <a:pt x="140" y="362"/>
                      <a:pt x="140" y="362"/>
                      <a:pt x="140" y="362"/>
                    </a:cubicBezTo>
                    <a:cubicBezTo>
                      <a:pt x="147" y="362"/>
                      <a:pt x="147" y="362"/>
                      <a:pt x="147" y="362"/>
                    </a:cubicBezTo>
                    <a:cubicBezTo>
                      <a:pt x="147" y="369"/>
                      <a:pt x="147" y="369"/>
                      <a:pt x="147" y="369"/>
                    </a:cubicBezTo>
                    <a:cubicBezTo>
                      <a:pt x="140" y="369"/>
                      <a:pt x="140" y="369"/>
                      <a:pt x="140" y="369"/>
                    </a:cubicBezTo>
                    <a:moveTo>
                      <a:pt x="155" y="369"/>
                    </a:moveTo>
                    <a:cubicBezTo>
                      <a:pt x="155" y="362"/>
                      <a:pt x="155" y="362"/>
                      <a:pt x="155" y="362"/>
                    </a:cubicBezTo>
                    <a:cubicBezTo>
                      <a:pt x="162" y="362"/>
                      <a:pt x="162" y="362"/>
                      <a:pt x="162" y="362"/>
                    </a:cubicBezTo>
                    <a:cubicBezTo>
                      <a:pt x="162" y="369"/>
                      <a:pt x="162" y="369"/>
                      <a:pt x="162" y="369"/>
                    </a:cubicBezTo>
                    <a:cubicBezTo>
                      <a:pt x="155" y="369"/>
                      <a:pt x="155" y="369"/>
                      <a:pt x="155" y="369"/>
                    </a:cubicBezTo>
                    <a:moveTo>
                      <a:pt x="170" y="369"/>
                    </a:moveTo>
                    <a:cubicBezTo>
                      <a:pt x="170" y="362"/>
                      <a:pt x="170" y="362"/>
                      <a:pt x="170" y="362"/>
                    </a:cubicBezTo>
                    <a:cubicBezTo>
                      <a:pt x="177" y="362"/>
                      <a:pt x="177" y="362"/>
                      <a:pt x="177" y="362"/>
                    </a:cubicBezTo>
                    <a:cubicBezTo>
                      <a:pt x="177" y="369"/>
                      <a:pt x="177" y="369"/>
                      <a:pt x="177" y="369"/>
                    </a:cubicBezTo>
                    <a:cubicBezTo>
                      <a:pt x="170" y="369"/>
                      <a:pt x="170" y="369"/>
                      <a:pt x="170" y="369"/>
                    </a:cubicBezTo>
                    <a:moveTo>
                      <a:pt x="185" y="369"/>
                    </a:moveTo>
                    <a:cubicBezTo>
                      <a:pt x="185" y="362"/>
                      <a:pt x="185" y="362"/>
                      <a:pt x="185" y="362"/>
                    </a:cubicBezTo>
                    <a:cubicBezTo>
                      <a:pt x="192" y="362"/>
                      <a:pt x="192" y="362"/>
                      <a:pt x="192" y="362"/>
                    </a:cubicBezTo>
                    <a:cubicBezTo>
                      <a:pt x="192" y="369"/>
                      <a:pt x="192" y="369"/>
                      <a:pt x="192" y="369"/>
                    </a:cubicBezTo>
                    <a:cubicBezTo>
                      <a:pt x="185" y="369"/>
                      <a:pt x="185" y="369"/>
                      <a:pt x="185" y="369"/>
                    </a:cubicBezTo>
                    <a:moveTo>
                      <a:pt x="199" y="369"/>
                    </a:moveTo>
                    <a:cubicBezTo>
                      <a:pt x="199" y="362"/>
                      <a:pt x="199" y="362"/>
                      <a:pt x="199" y="362"/>
                    </a:cubicBezTo>
                    <a:cubicBezTo>
                      <a:pt x="206" y="362"/>
                      <a:pt x="206" y="362"/>
                      <a:pt x="206" y="362"/>
                    </a:cubicBezTo>
                    <a:cubicBezTo>
                      <a:pt x="206" y="369"/>
                      <a:pt x="206" y="369"/>
                      <a:pt x="206" y="369"/>
                    </a:cubicBezTo>
                    <a:cubicBezTo>
                      <a:pt x="199" y="369"/>
                      <a:pt x="199" y="369"/>
                      <a:pt x="199" y="369"/>
                    </a:cubicBezTo>
                    <a:moveTo>
                      <a:pt x="214" y="369"/>
                    </a:moveTo>
                    <a:cubicBezTo>
                      <a:pt x="214" y="362"/>
                      <a:pt x="214" y="362"/>
                      <a:pt x="214" y="362"/>
                    </a:cubicBezTo>
                    <a:cubicBezTo>
                      <a:pt x="221" y="362"/>
                      <a:pt x="221" y="362"/>
                      <a:pt x="221" y="362"/>
                    </a:cubicBezTo>
                    <a:cubicBezTo>
                      <a:pt x="221" y="369"/>
                      <a:pt x="221" y="369"/>
                      <a:pt x="221" y="369"/>
                    </a:cubicBezTo>
                    <a:cubicBezTo>
                      <a:pt x="214" y="369"/>
                      <a:pt x="214" y="369"/>
                      <a:pt x="214" y="369"/>
                    </a:cubicBezTo>
                    <a:moveTo>
                      <a:pt x="229" y="369"/>
                    </a:moveTo>
                    <a:cubicBezTo>
                      <a:pt x="229" y="362"/>
                      <a:pt x="229" y="362"/>
                      <a:pt x="229" y="362"/>
                    </a:cubicBezTo>
                    <a:cubicBezTo>
                      <a:pt x="236" y="362"/>
                      <a:pt x="236" y="362"/>
                      <a:pt x="236" y="362"/>
                    </a:cubicBezTo>
                    <a:cubicBezTo>
                      <a:pt x="236" y="369"/>
                      <a:pt x="236" y="369"/>
                      <a:pt x="236" y="369"/>
                    </a:cubicBezTo>
                    <a:cubicBezTo>
                      <a:pt x="229" y="369"/>
                      <a:pt x="229" y="369"/>
                      <a:pt x="229" y="369"/>
                    </a:cubicBezTo>
                    <a:moveTo>
                      <a:pt x="244" y="369"/>
                    </a:moveTo>
                    <a:cubicBezTo>
                      <a:pt x="244" y="362"/>
                      <a:pt x="244" y="362"/>
                      <a:pt x="244" y="362"/>
                    </a:cubicBezTo>
                    <a:cubicBezTo>
                      <a:pt x="251" y="362"/>
                      <a:pt x="251" y="362"/>
                      <a:pt x="251" y="362"/>
                    </a:cubicBezTo>
                    <a:cubicBezTo>
                      <a:pt x="251" y="369"/>
                      <a:pt x="251" y="369"/>
                      <a:pt x="251" y="369"/>
                    </a:cubicBezTo>
                    <a:cubicBezTo>
                      <a:pt x="244" y="369"/>
                      <a:pt x="244" y="369"/>
                      <a:pt x="244" y="369"/>
                    </a:cubicBezTo>
                    <a:moveTo>
                      <a:pt x="258" y="369"/>
                    </a:moveTo>
                    <a:cubicBezTo>
                      <a:pt x="258" y="362"/>
                      <a:pt x="258" y="362"/>
                      <a:pt x="258" y="362"/>
                    </a:cubicBezTo>
                    <a:cubicBezTo>
                      <a:pt x="265" y="362"/>
                      <a:pt x="265" y="362"/>
                      <a:pt x="265" y="362"/>
                    </a:cubicBezTo>
                    <a:cubicBezTo>
                      <a:pt x="265" y="369"/>
                      <a:pt x="265" y="369"/>
                      <a:pt x="265" y="369"/>
                    </a:cubicBezTo>
                    <a:cubicBezTo>
                      <a:pt x="258" y="369"/>
                      <a:pt x="258" y="369"/>
                      <a:pt x="258" y="369"/>
                    </a:cubicBezTo>
                    <a:moveTo>
                      <a:pt x="273" y="369"/>
                    </a:moveTo>
                    <a:cubicBezTo>
                      <a:pt x="273" y="362"/>
                      <a:pt x="273" y="362"/>
                      <a:pt x="273" y="362"/>
                    </a:cubicBezTo>
                    <a:cubicBezTo>
                      <a:pt x="280" y="362"/>
                      <a:pt x="280" y="362"/>
                      <a:pt x="280" y="362"/>
                    </a:cubicBezTo>
                    <a:cubicBezTo>
                      <a:pt x="280" y="369"/>
                      <a:pt x="280" y="369"/>
                      <a:pt x="280" y="369"/>
                    </a:cubicBezTo>
                    <a:cubicBezTo>
                      <a:pt x="273" y="369"/>
                      <a:pt x="273" y="369"/>
                      <a:pt x="273" y="369"/>
                    </a:cubicBezTo>
                    <a:moveTo>
                      <a:pt x="81" y="354"/>
                    </a:moveTo>
                    <a:cubicBezTo>
                      <a:pt x="81" y="347"/>
                      <a:pt x="81" y="347"/>
                      <a:pt x="81" y="347"/>
                    </a:cubicBezTo>
                    <a:cubicBezTo>
                      <a:pt x="88" y="347"/>
                      <a:pt x="88" y="347"/>
                      <a:pt x="88" y="347"/>
                    </a:cubicBezTo>
                    <a:cubicBezTo>
                      <a:pt x="88" y="354"/>
                      <a:pt x="88" y="354"/>
                      <a:pt x="88" y="354"/>
                    </a:cubicBezTo>
                    <a:cubicBezTo>
                      <a:pt x="81" y="354"/>
                      <a:pt x="81" y="354"/>
                      <a:pt x="81" y="354"/>
                    </a:cubicBezTo>
                    <a:moveTo>
                      <a:pt x="96" y="354"/>
                    </a:moveTo>
                    <a:cubicBezTo>
                      <a:pt x="96" y="347"/>
                      <a:pt x="96" y="347"/>
                      <a:pt x="96" y="347"/>
                    </a:cubicBezTo>
                    <a:cubicBezTo>
                      <a:pt x="103" y="347"/>
                      <a:pt x="103" y="347"/>
                      <a:pt x="103" y="347"/>
                    </a:cubicBezTo>
                    <a:cubicBezTo>
                      <a:pt x="103" y="354"/>
                      <a:pt x="103" y="354"/>
                      <a:pt x="103" y="354"/>
                    </a:cubicBezTo>
                    <a:cubicBezTo>
                      <a:pt x="96" y="354"/>
                      <a:pt x="96" y="354"/>
                      <a:pt x="96" y="354"/>
                    </a:cubicBezTo>
                    <a:moveTo>
                      <a:pt x="111" y="354"/>
                    </a:moveTo>
                    <a:cubicBezTo>
                      <a:pt x="111" y="347"/>
                      <a:pt x="111" y="347"/>
                      <a:pt x="111" y="347"/>
                    </a:cubicBezTo>
                    <a:cubicBezTo>
                      <a:pt x="118" y="347"/>
                      <a:pt x="118" y="347"/>
                      <a:pt x="118" y="347"/>
                    </a:cubicBezTo>
                    <a:cubicBezTo>
                      <a:pt x="118" y="354"/>
                      <a:pt x="118" y="354"/>
                      <a:pt x="118" y="354"/>
                    </a:cubicBezTo>
                    <a:cubicBezTo>
                      <a:pt x="111" y="354"/>
                      <a:pt x="111" y="354"/>
                      <a:pt x="111" y="354"/>
                    </a:cubicBezTo>
                    <a:moveTo>
                      <a:pt x="126" y="354"/>
                    </a:moveTo>
                    <a:cubicBezTo>
                      <a:pt x="126" y="347"/>
                      <a:pt x="126" y="347"/>
                      <a:pt x="126" y="347"/>
                    </a:cubicBezTo>
                    <a:cubicBezTo>
                      <a:pt x="133" y="347"/>
                      <a:pt x="133" y="347"/>
                      <a:pt x="133" y="347"/>
                    </a:cubicBezTo>
                    <a:cubicBezTo>
                      <a:pt x="133" y="354"/>
                      <a:pt x="133" y="354"/>
                      <a:pt x="133" y="354"/>
                    </a:cubicBezTo>
                    <a:cubicBezTo>
                      <a:pt x="126" y="354"/>
                      <a:pt x="126" y="354"/>
                      <a:pt x="126" y="354"/>
                    </a:cubicBezTo>
                    <a:moveTo>
                      <a:pt x="140" y="354"/>
                    </a:moveTo>
                    <a:cubicBezTo>
                      <a:pt x="140" y="347"/>
                      <a:pt x="140" y="347"/>
                      <a:pt x="140" y="347"/>
                    </a:cubicBezTo>
                    <a:cubicBezTo>
                      <a:pt x="147" y="347"/>
                      <a:pt x="147" y="347"/>
                      <a:pt x="147" y="347"/>
                    </a:cubicBezTo>
                    <a:cubicBezTo>
                      <a:pt x="147" y="354"/>
                      <a:pt x="147" y="354"/>
                      <a:pt x="147" y="354"/>
                    </a:cubicBezTo>
                    <a:cubicBezTo>
                      <a:pt x="140" y="354"/>
                      <a:pt x="140" y="354"/>
                      <a:pt x="140" y="354"/>
                    </a:cubicBezTo>
                    <a:moveTo>
                      <a:pt x="155" y="354"/>
                    </a:moveTo>
                    <a:cubicBezTo>
                      <a:pt x="155" y="347"/>
                      <a:pt x="155" y="347"/>
                      <a:pt x="155" y="347"/>
                    </a:cubicBezTo>
                    <a:cubicBezTo>
                      <a:pt x="162" y="347"/>
                      <a:pt x="162" y="347"/>
                      <a:pt x="162" y="347"/>
                    </a:cubicBezTo>
                    <a:cubicBezTo>
                      <a:pt x="162" y="354"/>
                      <a:pt x="162" y="354"/>
                      <a:pt x="162" y="354"/>
                    </a:cubicBezTo>
                    <a:cubicBezTo>
                      <a:pt x="155" y="354"/>
                      <a:pt x="155" y="354"/>
                      <a:pt x="155" y="354"/>
                    </a:cubicBezTo>
                    <a:moveTo>
                      <a:pt x="170" y="354"/>
                    </a:moveTo>
                    <a:cubicBezTo>
                      <a:pt x="170" y="347"/>
                      <a:pt x="170" y="347"/>
                      <a:pt x="170" y="347"/>
                    </a:cubicBezTo>
                    <a:cubicBezTo>
                      <a:pt x="177" y="347"/>
                      <a:pt x="177" y="347"/>
                      <a:pt x="177" y="347"/>
                    </a:cubicBezTo>
                    <a:cubicBezTo>
                      <a:pt x="177" y="354"/>
                      <a:pt x="177" y="354"/>
                      <a:pt x="177" y="354"/>
                    </a:cubicBezTo>
                    <a:cubicBezTo>
                      <a:pt x="170" y="354"/>
                      <a:pt x="170" y="354"/>
                      <a:pt x="170" y="354"/>
                    </a:cubicBezTo>
                    <a:moveTo>
                      <a:pt x="185" y="354"/>
                    </a:moveTo>
                    <a:cubicBezTo>
                      <a:pt x="185" y="347"/>
                      <a:pt x="185" y="347"/>
                      <a:pt x="185" y="347"/>
                    </a:cubicBezTo>
                    <a:cubicBezTo>
                      <a:pt x="192" y="347"/>
                      <a:pt x="192" y="347"/>
                      <a:pt x="192" y="347"/>
                    </a:cubicBezTo>
                    <a:cubicBezTo>
                      <a:pt x="192" y="354"/>
                      <a:pt x="192" y="354"/>
                      <a:pt x="192" y="354"/>
                    </a:cubicBezTo>
                    <a:cubicBezTo>
                      <a:pt x="185" y="354"/>
                      <a:pt x="185" y="354"/>
                      <a:pt x="185" y="354"/>
                    </a:cubicBezTo>
                    <a:moveTo>
                      <a:pt x="199" y="354"/>
                    </a:moveTo>
                    <a:cubicBezTo>
                      <a:pt x="199" y="347"/>
                      <a:pt x="199" y="347"/>
                      <a:pt x="199" y="347"/>
                    </a:cubicBezTo>
                    <a:cubicBezTo>
                      <a:pt x="206" y="347"/>
                      <a:pt x="206" y="347"/>
                      <a:pt x="206" y="347"/>
                    </a:cubicBezTo>
                    <a:cubicBezTo>
                      <a:pt x="206" y="354"/>
                      <a:pt x="206" y="354"/>
                      <a:pt x="206" y="354"/>
                    </a:cubicBezTo>
                    <a:cubicBezTo>
                      <a:pt x="199" y="354"/>
                      <a:pt x="199" y="354"/>
                      <a:pt x="199" y="354"/>
                    </a:cubicBezTo>
                    <a:moveTo>
                      <a:pt x="214" y="354"/>
                    </a:moveTo>
                    <a:cubicBezTo>
                      <a:pt x="214" y="347"/>
                      <a:pt x="214" y="347"/>
                      <a:pt x="214" y="347"/>
                    </a:cubicBezTo>
                    <a:cubicBezTo>
                      <a:pt x="221" y="347"/>
                      <a:pt x="221" y="347"/>
                      <a:pt x="221" y="347"/>
                    </a:cubicBezTo>
                    <a:cubicBezTo>
                      <a:pt x="221" y="354"/>
                      <a:pt x="221" y="354"/>
                      <a:pt x="221" y="354"/>
                    </a:cubicBezTo>
                    <a:cubicBezTo>
                      <a:pt x="214" y="354"/>
                      <a:pt x="214" y="354"/>
                      <a:pt x="214" y="354"/>
                    </a:cubicBezTo>
                    <a:moveTo>
                      <a:pt x="229" y="354"/>
                    </a:moveTo>
                    <a:cubicBezTo>
                      <a:pt x="229" y="347"/>
                      <a:pt x="229" y="347"/>
                      <a:pt x="229" y="347"/>
                    </a:cubicBezTo>
                    <a:cubicBezTo>
                      <a:pt x="236" y="347"/>
                      <a:pt x="236" y="347"/>
                      <a:pt x="236" y="347"/>
                    </a:cubicBezTo>
                    <a:cubicBezTo>
                      <a:pt x="236" y="354"/>
                      <a:pt x="236" y="354"/>
                      <a:pt x="236" y="354"/>
                    </a:cubicBezTo>
                    <a:cubicBezTo>
                      <a:pt x="229" y="354"/>
                      <a:pt x="229" y="354"/>
                      <a:pt x="229" y="354"/>
                    </a:cubicBezTo>
                    <a:moveTo>
                      <a:pt x="244" y="354"/>
                    </a:moveTo>
                    <a:cubicBezTo>
                      <a:pt x="244" y="347"/>
                      <a:pt x="244" y="347"/>
                      <a:pt x="244" y="347"/>
                    </a:cubicBezTo>
                    <a:cubicBezTo>
                      <a:pt x="251" y="347"/>
                      <a:pt x="251" y="347"/>
                      <a:pt x="251" y="347"/>
                    </a:cubicBezTo>
                    <a:cubicBezTo>
                      <a:pt x="251" y="354"/>
                      <a:pt x="251" y="354"/>
                      <a:pt x="251" y="354"/>
                    </a:cubicBezTo>
                    <a:cubicBezTo>
                      <a:pt x="244" y="354"/>
                      <a:pt x="244" y="354"/>
                      <a:pt x="244" y="354"/>
                    </a:cubicBezTo>
                    <a:moveTo>
                      <a:pt x="258" y="354"/>
                    </a:moveTo>
                    <a:cubicBezTo>
                      <a:pt x="258" y="347"/>
                      <a:pt x="258" y="347"/>
                      <a:pt x="258" y="347"/>
                    </a:cubicBezTo>
                    <a:cubicBezTo>
                      <a:pt x="265" y="347"/>
                      <a:pt x="265" y="347"/>
                      <a:pt x="265" y="347"/>
                    </a:cubicBezTo>
                    <a:cubicBezTo>
                      <a:pt x="265" y="354"/>
                      <a:pt x="265" y="354"/>
                      <a:pt x="265" y="354"/>
                    </a:cubicBezTo>
                    <a:cubicBezTo>
                      <a:pt x="258" y="354"/>
                      <a:pt x="258" y="354"/>
                      <a:pt x="258" y="354"/>
                    </a:cubicBezTo>
                    <a:moveTo>
                      <a:pt x="273" y="354"/>
                    </a:moveTo>
                    <a:cubicBezTo>
                      <a:pt x="273" y="347"/>
                      <a:pt x="273" y="347"/>
                      <a:pt x="273" y="347"/>
                    </a:cubicBezTo>
                    <a:cubicBezTo>
                      <a:pt x="280" y="347"/>
                      <a:pt x="280" y="347"/>
                      <a:pt x="280" y="347"/>
                    </a:cubicBezTo>
                    <a:cubicBezTo>
                      <a:pt x="280" y="354"/>
                      <a:pt x="280" y="354"/>
                      <a:pt x="280" y="354"/>
                    </a:cubicBezTo>
                    <a:cubicBezTo>
                      <a:pt x="273" y="354"/>
                      <a:pt x="273" y="354"/>
                      <a:pt x="273" y="354"/>
                    </a:cubicBezTo>
                    <a:moveTo>
                      <a:pt x="288" y="354"/>
                    </a:moveTo>
                    <a:cubicBezTo>
                      <a:pt x="288" y="347"/>
                      <a:pt x="288" y="347"/>
                      <a:pt x="288" y="347"/>
                    </a:cubicBezTo>
                    <a:cubicBezTo>
                      <a:pt x="295" y="347"/>
                      <a:pt x="295" y="347"/>
                      <a:pt x="295" y="347"/>
                    </a:cubicBezTo>
                    <a:cubicBezTo>
                      <a:pt x="295" y="354"/>
                      <a:pt x="295" y="354"/>
                      <a:pt x="295" y="354"/>
                    </a:cubicBezTo>
                    <a:cubicBezTo>
                      <a:pt x="288" y="354"/>
                      <a:pt x="288" y="354"/>
                      <a:pt x="288" y="354"/>
                    </a:cubicBezTo>
                    <a:moveTo>
                      <a:pt x="303" y="354"/>
                    </a:moveTo>
                    <a:cubicBezTo>
                      <a:pt x="303" y="347"/>
                      <a:pt x="303" y="347"/>
                      <a:pt x="303" y="347"/>
                    </a:cubicBezTo>
                    <a:cubicBezTo>
                      <a:pt x="310" y="347"/>
                      <a:pt x="310" y="347"/>
                      <a:pt x="310" y="347"/>
                    </a:cubicBezTo>
                    <a:cubicBezTo>
                      <a:pt x="310" y="354"/>
                      <a:pt x="310" y="354"/>
                      <a:pt x="310" y="354"/>
                    </a:cubicBezTo>
                    <a:cubicBezTo>
                      <a:pt x="303" y="354"/>
                      <a:pt x="303" y="354"/>
                      <a:pt x="303" y="354"/>
                    </a:cubicBezTo>
                    <a:moveTo>
                      <a:pt x="67" y="340"/>
                    </a:moveTo>
                    <a:cubicBezTo>
                      <a:pt x="67" y="333"/>
                      <a:pt x="67" y="333"/>
                      <a:pt x="67" y="333"/>
                    </a:cubicBezTo>
                    <a:cubicBezTo>
                      <a:pt x="74" y="333"/>
                      <a:pt x="74" y="333"/>
                      <a:pt x="74" y="333"/>
                    </a:cubicBezTo>
                    <a:cubicBezTo>
                      <a:pt x="74" y="340"/>
                      <a:pt x="74" y="340"/>
                      <a:pt x="74" y="340"/>
                    </a:cubicBezTo>
                    <a:cubicBezTo>
                      <a:pt x="67" y="340"/>
                      <a:pt x="67" y="340"/>
                      <a:pt x="67" y="340"/>
                    </a:cubicBezTo>
                    <a:moveTo>
                      <a:pt x="81" y="340"/>
                    </a:moveTo>
                    <a:cubicBezTo>
                      <a:pt x="81" y="333"/>
                      <a:pt x="81" y="333"/>
                      <a:pt x="81" y="333"/>
                    </a:cubicBezTo>
                    <a:cubicBezTo>
                      <a:pt x="88" y="333"/>
                      <a:pt x="88" y="333"/>
                      <a:pt x="88" y="333"/>
                    </a:cubicBezTo>
                    <a:cubicBezTo>
                      <a:pt x="88" y="340"/>
                      <a:pt x="88" y="340"/>
                      <a:pt x="88" y="340"/>
                    </a:cubicBezTo>
                    <a:cubicBezTo>
                      <a:pt x="81" y="340"/>
                      <a:pt x="81" y="340"/>
                      <a:pt x="81" y="340"/>
                    </a:cubicBezTo>
                    <a:moveTo>
                      <a:pt x="96" y="340"/>
                    </a:moveTo>
                    <a:cubicBezTo>
                      <a:pt x="96" y="333"/>
                      <a:pt x="96" y="333"/>
                      <a:pt x="96" y="333"/>
                    </a:cubicBezTo>
                    <a:cubicBezTo>
                      <a:pt x="103" y="333"/>
                      <a:pt x="103" y="333"/>
                      <a:pt x="103" y="333"/>
                    </a:cubicBezTo>
                    <a:cubicBezTo>
                      <a:pt x="103" y="340"/>
                      <a:pt x="103" y="340"/>
                      <a:pt x="103" y="340"/>
                    </a:cubicBezTo>
                    <a:cubicBezTo>
                      <a:pt x="96" y="340"/>
                      <a:pt x="96" y="340"/>
                      <a:pt x="96" y="340"/>
                    </a:cubicBezTo>
                    <a:moveTo>
                      <a:pt x="111" y="340"/>
                    </a:moveTo>
                    <a:cubicBezTo>
                      <a:pt x="111" y="333"/>
                      <a:pt x="111" y="333"/>
                      <a:pt x="111" y="333"/>
                    </a:cubicBezTo>
                    <a:cubicBezTo>
                      <a:pt x="118" y="333"/>
                      <a:pt x="118" y="333"/>
                      <a:pt x="118" y="333"/>
                    </a:cubicBezTo>
                    <a:cubicBezTo>
                      <a:pt x="118" y="340"/>
                      <a:pt x="118" y="340"/>
                      <a:pt x="118" y="340"/>
                    </a:cubicBezTo>
                    <a:cubicBezTo>
                      <a:pt x="111" y="340"/>
                      <a:pt x="111" y="340"/>
                      <a:pt x="111" y="340"/>
                    </a:cubicBezTo>
                    <a:moveTo>
                      <a:pt x="126" y="340"/>
                    </a:moveTo>
                    <a:cubicBezTo>
                      <a:pt x="126" y="333"/>
                      <a:pt x="126" y="333"/>
                      <a:pt x="126" y="333"/>
                    </a:cubicBezTo>
                    <a:cubicBezTo>
                      <a:pt x="133" y="333"/>
                      <a:pt x="133" y="333"/>
                      <a:pt x="133" y="333"/>
                    </a:cubicBezTo>
                    <a:cubicBezTo>
                      <a:pt x="133" y="340"/>
                      <a:pt x="133" y="340"/>
                      <a:pt x="133" y="340"/>
                    </a:cubicBezTo>
                    <a:cubicBezTo>
                      <a:pt x="126" y="340"/>
                      <a:pt x="126" y="340"/>
                      <a:pt x="126" y="340"/>
                    </a:cubicBezTo>
                    <a:moveTo>
                      <a:pt x="140" y="340"/>
                    </a:moveTo>
                    <a:cubicBezTo>
                      <a:pt x="140" y="333"/>
                      <a:pt x="140" y="333"/>
                      <a:pt x="140" y="333"/>
                    </a:cubicBezTo>
                    <a:cubicBezTo>
                      <a:pt x="147" y="333"/>
                      <a:pt x="147" y="333"/>
                      <a:pt x="147" y="333"/>
                    </a:cubicBezTo>
                    <a:cubicBezTo>
                      <a:pt x="147" y="340"/>
                      <a:pt x="147" y="340"/>
                      <a:pt x="147" y="340"/>
                    </a:cubicBezTo>
                    <a:cubicBezTo>
                      <a:pt x="140" y="340"/>
                      <a:pt x="140" y="340"/>
                      <a:pt x="140" y="340"/>
                    </a:cubicBezTo>
                    <a:moveTo>
                      <a:pt x="155" y="340"/>
                    </a:moveTo>
                    <a:cubicBezTo>
                      <a:pt x="155" y="333"/>
                      <a:pt x="155" y="333"/>
                      <a:pt x="155" y="333"/>
                    </a:cubicBezTo>
                    <a:cubicBezTo>
                      <a:pt x="162" y="333"/>
                      <a:pt x="162" y="333"/>
                      <a:pt x="162" y="333"/>
                    </a:cubicBezTo>
                    <a:cubicBezTo>
                      <a:pt x="162" y="340"/>
                      <a:pt x="162" y="340"/>
                      <a:pt x="162" y="340"/>
                    </a:cubicBezTo>
                    <a:cubicBezTo>
                      <a:pt x="155" y="340"/>
                      <a:pt x="155" y="340"/>
                      <a:pt x="155" y="340"/>
                    </a:cubicBezTo>
                    <a:moveTo>
                      <a:pt x="170" y="340"/>
                    </a:moveTo>
                    <a:cubicBezTo>
                      <a:pt x="170" y="333"/>
                      <a:pt x="170" y="333"/>
                      <a:pt x="170" y="333"/>
                    </a:cubicBezTo>
                    <a:cubicBezTo>
                      <a:pt x="177" y="333"/>
                      <a:pt x="177" y="333"/>
                      <a:pt x="177" y="333"/>
                    </a:cubicBezTo>
                    <a:cubicBezTo>
                      <a:pt x="177" y="340"/>
                      <a:pt x="177" y="340"/>
                      <a:pt x="177" y="340"/>
                    </a:cubicBezTo>
                    <a:cubicBezTo>
                      <a:pt x="170" y="340"/>
                      <a:pt x="170" y="340"/>
                      <a:pt x="170" y="340"/>
                    </a:cubicBezTo>
                    <a:moveTo>
                      <a:pt x="185" y="340"/>
                    </a:moveTo>
                    <a:cubicBezTo>
                      <a:pt x="185" y="333"/>
                      <a:pt x="185" y="333"/>
                      <a:pt x="185" y="333"/>
                    </a:cubicBezTo>
                    <a:cubicBezTo>
                      <a:pt x="192" y="333"/>
                      <a:pt x="192" y="333"/>
                      <a:pt x="192" y="333"/>
                    </a:cubicBezTo>
                    <a:cubicBezTo>
                      <a:pt x="192" y="340"/>
                      <a:pt x="192" y="340"/>
                      <a:pt x="192" y="340"/>
                    </a:cubicBezTo>
                    <a:cubicBezTo>
                      <a:pt x="185" y="340"/>
                      <a:pt x="185" y="340"/>
                      <a:pt x="185" y="340"/>
                    </a:cubicBezTo>
                    <a:moveTo>
                      <a:pt x="199" y="340"/>
                    </a:moveTo>
                    <a:cubicBezTo>
                      <a:pt x="199" y="333"/>
                      <a:pt x="199" y="333"/>
                      <a:pt x="199" y="333"/>
                    </a:cubicBezTo>
                    <a:cubicBezTo>
                      <a:pt x="206" y="333"/>
                      <a:pt x="206" y="333"/>
                      <a:pt x="206" y="333"/>
                    </a:cubicBezTo>
                    <a:cubicBezTo>
                      <a:pt x="206" y="340"/>
                      <a:pt x="206" y="340"/>
                      <a:pt x="206" y="340"/>
                    </a:cubicBezTo>
                    <a:cubicBezTo>
                      <a:pt x="199" y="340"/>
                      <a:pt x="199" y="340"/>
                      <a:pt x="199" y="340"/>
                    </a:cubicBezTo>
                    <a:moveTo>
                      <a:pt x="214" y="340"/>
                    </a:moveTo>
                    <a:cubicBezTo>
                      <a:pt x="214" y="333"/>
                      <a:pt x="214" y="333"/>
                      <a:pt x="214" y="333"/>
                    </a:cubicBezTo>
                    <a:cubicBezTo>
                      <a:pt x="221" y="333"/>
                      <a:pt x="221" y="333"/>
                      <a:pt x="221" y="333"/>
                    </a:cubicBezTo>
                    <a:cubicBezTo>
                      <a:pt x="221" y="340"/>
                      <a:pt x="221" y="340"/>
                      <a:pt x="221" y="340"/>
                    </a:cubicBezTo>
                    <a:cubicBezTo>
                      <a:pt x="214" y="340"/>
                      <a:pt x="214" y="340"/>
                      <a:pt x="214" y="340"/>
                    </a:cubicBezTo>
                    <a:moveTo>
                      <a:pt x="229" y="340"/>
                    </a:moveTo>
                    <a:cubicBezTo>
                      <a:pt x="229" y="333"/>
                      <a:pt x="229" y="333"/>
                      <a:pt x="229" y="333"/>
                    </a:cubicBezTo>
                    <a:cubicBezTo>
                      <a:pt x="236" y="333"/>
                      <a:pt x="236" y="333"/>
                      <a:pt x="236" y="333"/>
                    </a:cubicBezTo>
                    <a:cubicBezTo>
                      <a:pt x="236" y="340"/>
                      <a:pt x="236" y="340"/>
                      <a:pt x="236" y="340"/>
                    </a:cubicBezTo>
                    <a:cubicBezTo>
                      <a:pt x="229" y="340"/>
                      <a:pt x="229" y="340"/>
                      <a:pt x="229" y="340"/>
                    </a:cubicBezTo>
                    <a:moveTo>
                      <a:pt x="244" y="340"/>
                    </a:moveTo>
                    <a:cubicBezTo>
                      <a:pt x="244" y="333"/>
                      <a:pt x="244" y="333"/>
                      <a:pt x="244" y="333"/>
                    </a:cubicBezTo>
                    <a:cubicBezTo>
                      <a:pt x="251" y="333"/>
                      <a:pt x="251" y="333"/>
                      <a:pt x="251" y="333"/>
                    </a:cubicBezTo>
                    <a:cubicBezTo>
                      <a:pt x="251" y="340"/>
                      <a:pt x="251" y="340"/>
                      <a:pt x="251" y="340"/>
                    </a:cubicBezTo>
                    <a:cubicBezTo>
                      <a:pt x="244" y="340"/>
                      <a:pt x="244" y="340"/>
                      <a:pt x="244" y="340"/>
                    </a:cubicBezTo>
                    <a:moveTo>
                      <a:pt x="258" y="340"/>
                    </a:moveTo>
                    <a:cubicBezTo>
                      <a:pt x="258" y="333"/>
                      <a:pt x="258" y="333"/>
                      <a:pt x="258" y="333"/>
                    </a:cubicBezTo>
                    <a:cubicBezTo>
                      <a:pt x="265" y="333"/>
                      <a:pt x="265" y="333"/>
                      <a:pt x="265" y="333"/>
                    </a:cubicBezTo>
                    <a:cubicBezTo>
                      <a:pt x="265" y="340"/>
                      <a:pt x="265" y="340"/>
                      <a:pt x="265" y="340"/>
                    </a:cubicBezTo>
                    <a:cubicBezTo>
                      <a:pt x="258" y="340"/>
                      <a:pt x="258" y="340"/>
                      <a:pt x="258" y="340"/>
                    </a:cubicBezTo>
                    <a:moveTo>
                      <a:pt x="273" y="340"/>
                    </a:moveTo>
                    <a:cubicBezTo>
                      <a:pt x="273" y="333"/>
                      <a:pt x="273" y="333"/>
                      <a:pt x="273" y="333"/>
                    </a:cubicBezTo>
                    <a:cubicBezTo>
                      <a:pt x="280" y="333"/>
                      <a:pt x="280" y="333"/>
                      <a:pt x="280" y="333"/>
                    </a:cubicBezTo>
                    <a:cubicBezTo>
                      <a:pt x="280" y="340"/>
                      <a:pt x="280" y="340"/>
                      <a:pt x="280" y="340"/>
                    </a:cubicBezTo>
                    <a:cubicBezTo>
                      <a:pt x="273" y="340"/>
                      <a:pt x="273" y="340"/>
                      <a:pt x="273" y="340"/>
                    </a:cubicBezTo>
                    <a:moveTo>
                      <a:pt x="288" y="340"/>
                    </a:moveTo>
                    <a:cubicBezTo>
                      <a:pt x="288" y="333"/>
                      <a:pt x="288" y="333"/>
                      <a:pt x="288" y="333"/>
                    </a:cubicBezTo>
                    <a:cubicBezTo>
                      <a:pt x="295" y="333"/>
                      <a:pt x="295" y="333"/>
                      <a:pt x="295" y="333"/>
                    </a:cubicBezTo>
                    <a:cubicBezTo>
                      <a:pt x="295" y="340"/>
                      <a:pt x="295" y="340"/>
                      <a:pt x="295" y="340"/>
                    </a:cubicBezTo>
                    <a:cubicBezTo>
                      <a:pt x="288" y="340"/>
                      <a:pt x="288" y="340"/>
                      <a:pt x="288" y="340"/>
                    </a:cubicBezTo>
                    <a:moveTo>
                      <a:pt x="303" y="340"/>
                    </a:moveTo>
                    <a:cubicBezTo>
                      <a:pt x="303" y="333"/>
                      <a:pt x="303" y="333"/>
                      <a:pt x="303" y="333"/>
                    </a:cubicBezTo>
                    <a:cubicBezTo>
                      <a:pt x="310" y="333"/>
                      <a:pt x="310" y="333"/>
                      <a:pt x="310" y="333"/>
                    </a:cubicBezTo>
                    <a:cubicBezTo>
                      <a:pt x="310" y="340"/>
                      <a:pt x="310" y="340"/>
                      <a:pt x="310" y="340"/>
                    </a:cubicBezTo>
                    <a:cubicBezTo>
                      <a:pt x="303" y="340"/>
                      <a:pt x="303" y="340"/>
                      <a:pt x="303" y="340"/>
                    </a:cubicBezTo>
                    <a:moveTo>
                      <a:pt x="317" y="340"/>
                    </a:moveTo>
                    <a:cubicBezTo>
                      <a:pt x="317" y="333"/>
                      <a:pt x="317" y="333"/>
                      <a:pt x="317" y="333"/>
                    </a:cubicBezTo>
                    <a:cubicBezTo>
                      <a:pt x="324" y="333"/>
                      <a:pt x="324" y="333"/>
                      <a:pt x="324" y="333"/>
                    </a:cubicBezTo>
                    <a:cubicBezTo>
                      <a:pt x="324" y="340"/>
                      <a:pt x="324" y="340"/>
                      <a:pt x="324" y="340"/>
                    </a:cubicBezTo>
                    <a:cubicBezTo>
                      <a:pt x="317" y="340"/>
                      <a:pt x="317" y="340"/>
                      <a:pt x="317" y="340"/>
                    </a:cubicBezTo>
                    <a:moveTo>
                      <a:pt x="52" y="325"/>
                    </a:moveTo>
                    <a:cubicBezTo>
                      <a:pt x="52" y="318"/>
                      <a:pt x="52" y="318"/>
                      <a:pt x="52" y="318"/>
                    </a:cubicBezTo>
                    <a:cubicBezTo>
                      <a:pt x="59" y="318"/>
                      <a:pt x="59" y="318"/>
                      <a:pt x="59" y="318"/>
                    </a:cubicBezTo>
                    <a:cubicBezTo>
                      <a:pt x="59" y="325"/>
                      <a:pt x="59" y="325"/>
                      <a:pt x="59" y="325"/>
                    </a:cubicBezTo>
                    <a:cubicBezTo>
                      <a:pt x="52" y="325"/>
                      <a:pt x="52" y="325"/>
                      <a:pt x="52" y="325"/>
                    </a:cubicBezTo>
                    <a:moveTo>
                      <a:pt x="67" y="325"/>
                    </a:moveTo>
                    <a:cubicBezTo>
                      <a:pt x="67" y="318"/>
                      <a:pt x="67" y="318"/>
                      <a:pt x="67" y="318"/>
                    </a:cubicBezTo>
                    <a:cubicBezTo>
                      <a:pt x="74" y="318"/>
                      <a:pt x="74" y="318"/>
                      <a:pt x="74" y="318"/>
                    </a:cubicBezTo>
                    <a:cubicBezTo>
                      <a:pt x="74" y="325"/>
                      <a:pt x="74" y="325"/>
                      <a:pt x="74" y="325"/>
                    </a:cubicBezTo>
                    <a:cubicBezTo>
                      <a:pt x="67" y="325"/>
                      <a:pt x="67" y="325"/>
                      <a:pt x="67" y="325"/>
                    </a:cubicBezTo>
                    <a:moveTo>
                      <a:pt x="81" y="325"/>
                    </a:moveTo>
                    <a:cubicBezTo>
                      <a:pt x="81" y="318"/>
                      <a:pt x="81" y="318"/>
                      <a:pt x="81" y="318"/>
                    </a:cubicBezTo>
                    <a:cubicBezTo>
                      <a:pt x="88" y="318"/>
                      <a:pt x="88" y="318"/>
                      <a:pt x="88" y="318"/>
                    </a:cubicBezTo>
                    <a:cubicBezTo>
                      <a:pt x="88" y="325"/>
                      <a:pt x="88" y="325"/>
                      <a:pt x="88" y="325"/>
                    </a:cubicBezTo>
                    <a:cubicBezTo>
                      <a:pt x="81" y="325"/>
                      <a:pt x="81" y="325"/>
                      <a:pt x="81" y="325"/>
                    </a:cubicBezTo>
                    <a:moveTo>
                      <a:pt x="96" y="325"/>
                    </a:moveTo>
                    <a:cubicBezTo>
                      <a:pt x="96" y="318"/>
                      <a:pt x="96" y="318"/>
                      <a:pt x="96" y="318"/>
                    </a:cubicBezTo>
                    <a:cubicBezTo>
                      <a:pt x="103" y="318"/>
                      <a:pt x="103" y="318"/>
                      <a:pt x="103" y="318"/>
                    </a:cubicBezTo>
                    <a:cubicBezTo>
                      <a:pt x="103" y="325"/>
                      <a:pt x="103" y="325"/>
                      <a:pt x="103" y="325"/>
                    </a:cubicBezTo>
                    <a:cubicBezTo>
                      <a:pt x="96" y="325"/>
                      <a:pt x="96" y="325"/>
                      <a:pt x="96" y="325"/>
                    </a:cubicBezTo>
                    <a:moveTo>
                      <a:pt x="111" y="325"/>
                    </a:moveTo>
                    <a:cubicBezTo>
                      <a:pt x="111" y="318"/>
                      <a:pt x="111" y="318"/>
                      <a:pt x="111" y="318"/>
                    </a:cubicBezTo>
                    <a:cubicBezTo>
                      <a:pt x="118" y="318"/>
                      <a:pt x="118" y="318"/>
                      <a:pt x="118" y="318"/>
                    </a:cubicBezTo>
                    <a:cubicBezTo>
                      <a:pt x="118" y="325"/>
                      <a:pt x="118" y="325"/>
                      <a:pt x="118" y="325"/>
                    </a:cubicBezTo>
                    <a:cubicBezTo>
                      <a:pt x="111" y="325"/>
                      <a:pt x="111" y="325"/>
                      <a:pt x="111" y="325"/>
                    </a:cubicBezTo>
                    <a:moveTo>
                      <a:pt x="126" y="325"/>
                    </a:moveTo>
                    <a:cubicBezTo>
                      <a:pt x="126" y="318"/>
                      <a:pt x="126" y="318"/>
                      <a:pt x="126" y="318"/>
                    </a:cubicBezTo>
                    <a:cubicBezTo>
                      <a:pt x="133" y="318"/>
                      <a:pt x="133" y="318"/>
                      <a:pt x="133" y="318"/>
                    </a:cubicBezTo>
                    <a:cubicBezTo>
                      <a:pt x="133" y="325"/>
                      <a:pt x="133" y="325"/>
                      <a:pt x="133" y="325"/>
                    </a:cubicBezTo>
                    <a:cubicBezTo>
                      <a:pt x="126" y="325"/>
                      <a:pt x="126" y="325"/>
                      <a:pt x="126" y="325"/>
                    </a:cubicBezTo>
                    <a:moveTo>
                      <a:pt x="140" y="325"/>
                    </a:moveTo>
                    <a:cubicBezTo>
                      <a:pt x="140" y="318"/>
                      <a:pt x="140" y="318"/>
                      <a:pt x="140" y="318"/>
                    </a:cubicBezTo>
                    <a:cubicBezTo>
                      <a:pt x="147" y="318"/>
                      <a:pt x="147" y="318"/>
                      <a:pt x="147" y="318"/>
                    </a:cubicBezTo>
                    <a:cubicBezTo>
                      <a:pt x="147" y="325"/>
                      <a:pt x="147" y="325"/>
                      <a:pt x="147" y="325"/>
                    </a:cubicBezTo>
                    <a:cubicBezTo>
                      <a:pt x="140" y="325"/>
                      <a:pt x="140" y="325"/>
                      <a:pt x="140" y="325"/>
                    </a:cubicBezTo>
                    <a:moveTo>
                      <a:pt x="155" y="325"/>
                    </a:moveTo>
                    <a:cubicBezTo>
                      <a:pt x="155" y="318"/>
                      <a:pt x="155" y="318"/>
                      <a:pt x="155" y="318"/>
                    </a:cubicBezTo>
                    <a:cubicBezTo>
                      <a:pt x="162" y="318"/>
                      <a:pt x="162" y="318"/>
                      <a:pt x="162" y="318"/>
                    </a:cubicBezTo>
                    <a:cubicBezTo>
                      <a:pt x="162" y="325"/>
                      <a:pt x="162" y="325"/>
                      <a:pt x="162" y="325"/>
                    </a:cubicBezTo>
                    <a:cubicBezTo>
                      <a:pt x="155" y="325"/>
                      <a:pt x="155" y="325"/>
                      <a:pt x="155" y="325"/>
                    </a:cubicBezTo>
                    <a:moveTo>
                      <a:pt x="170" y="325"/>
                    </a:moveTo>
                    <a:cubicBezTo>
                      <a:pt x="170" y="318"/>
                      <a:pt x="170" y="318"/>
                      <a:pt x="170" y="318"/>
                    </a:cubicBezTo>
                    <a:cubicBezTo>
                      <a:pt x="177" y="318"/>
                      <a:pt x="177" y="318"/>
                      <a:pt x="177" y="318"/>
                    </a:cubicBezTo>
                    <a:cubicBezTo>
                      <a:pt x="177" y="325"/>
                      <a:pt x="177" y="325"/>
                      <a:pt x="177" y="325"/>
                    </a:cubicBezTo>
                    <a:cubicBezTo>
                      <a:pt x="170" y="325"/>
                      <a:pt x="170" y="325"/>
                      <a:pt x="170" y="325"/>
                    </a:cubicBezTo>
                    <a:moveTo>
                      <a:pt x="185" y="325"/>
                    </a:moveTo>
                    <a:cubicBezTo>
                      <a:pt x="185" y="318"/>
                      <a:pt x="185" y="318"/>
                      <a:pt x="185" y="318"/>
                    </a:cubicBezTo>
                    <a:cubicBezTo>
                      <a:pt x="192" y="318"/>
                      <a:pt x="192" y="318"/>
                      <a:pt x="192" y="318"/>
                    </a:cubicBezTo>
                    <a:cubicBezTo>
                      <a:pt x="192" y="325"/>
                      <a:pt x="192" y="325"/>
                      <a:pt x="192" y="325"/>
                    </a:cubicBezTo>
                    <a:cubicBezTo>
                      <a:pt x="185" y="325"/>
                      <a:pt x="185" y="325"/>
                      <a:pt x="185" y="325"/>
                    </a:cubicBezTo>
                    <a:moveTo>
                      <a:pt x="199" y="325"/>
                    </a:moveTo>
                    <a:cubicBezTo>
                      <a:pt x="199" y="318"/>
                      <a:pt x="199" y="318"/>
                      <a:pt x="199" y="318"/>
                    </a:cubicBezTo>
                    <a:cubicBezTo>
                      <a:pt x="206" y="318"/>
                      <a:pt x="206" y="318"/>
                      <a:pt x="206" y="318"/>
                    </a:cubicBezTo>
                    <a:cubicBezTo>
                      <a:pt x="206" y="325"/>
                      <a:pt x="206" y="325"/>
                      <a:pt x="206" y="325"/>
                    </a:cubicBezTo>
                    <a:cubicBezTo>
                      <a:pt x="199" y="325"/>
                      <a:pt x="199" y="325"/>
                      <a:pt x="199" y="325"/>
                    </a:cubicBezTo>
                    <a:moveTo>
                      <a:pt x="214" y="325"/>
                    </a:moveTo>
                    <a:cubicBezTo>
                      <a:pt x="214" y="318"/>
                      <a:pt x="214" y="318"/>
                      <a:pt x="214" y="318"/>
                    </a:cubicBezTo>
                    <a:cubicBezTo>
                      <a:pt x="221" y="318"/>
                      <a:pt x="221" y="318"/>
                      <a:pt x="221" y="318"/>
                    </a:cubicBezTo>
                    <a:cubicBezTo>
                      <a:pt x="221" y="325"/>
                      <a:pt x="221" y="325"/>
                      <a:pt x="221" y="325"/>
                    </a:cubicBezTo>
                    <a:cubicBezTo>
                      <a:pt x="214" y="325"/>
                      <a:pt x="214" y="325"/>
                      <a:pt x="214" y="325"/>
                    </a:cubicBezTo>
                    <a:moveTo>
                      <a:pt x="229" y="325"/>
                    </a:moveTo>
                    <a:cubicBezTo>
                      <a:pt x="229" y="318"/>
                      <a:pt x="229" y="318"/>
                      <a:pt x="229" y="318"/>
                    </a:cubicBezTo>
                    <a:cubicBezTo>
                      <a:pt x="236" y="318"/>
                      <a:pt x="236" y="318"/>
                      <a:pt x="236" y="318"/>
                    </a:cubicBezTo>
                    <a:cubicBezTo>
                      <a:pt x="236" y="325"/>
                      <a:pt x="236" y="325"/>
                      <a:pt x="236" y="325"/>
                    </a:cubicBezTo>
                    <a:cubicBezTo>
                      <a:pt x="229" y="325"/>
                      <a:pt x="229" y="325"/>
                      <a:pt x="229" y="325"/>
                    </a:cubicBezTo>
                    <a:moveTo>
                      <a:pt x="244" y="325"/>
                    </a:moveTo>
                    <a:cubicBezTo>
                      <a:pt x="244" y="318"/>
                      <a:pt x="244" y="318"/>
                      <a:pt x="244" y="318"/>
                    </a:cubicBezTo>
                    <a:cubicBezTo>
                      <a:pt x="251" y="318"/>
                      <a:pt x="251" y="318"/>
                      <a:pt x="251" y="318"/>
                    </a:cubicBezTo>
                    <a:cubicBezTo>
                      <a:pt x="251" y="325"/>
                      <a:pt x="251" y="325"/>
                      <a:pt x="251" y="325"/>
                    </a:cubicBezTo>
                    <a:cubicBezTo>
                      <a:pt x="244" y="325"/>
                      <a:pt x="244" y="325"/>
                      <a:pt x="244" y="325"/>
                    </a:cubicBezTo>
                    <a:moveTo>
                      <a:pt x="258" y="325"/>
                    </a:moveTo>
                    <a:cubicBezTo>
                      <a:pt x="258" y="318"/>
                      <a:pt x="258" y="318"/>
                      <a:pt x="258" y="318"/>
                    </a:cubicBezTo>
                    <a:cubicBezTo>
                      <a:pt x="265" y="318"/>
                      <a:pt x="265" y="318"/>
                      <a:pt x="265" y="318"/>
                    </a:cubicBezTo>
                    <a:cubicBezTo>
                      <a:pt x="265" y="325"/>
                      <a:pt x="265" y="325"/>
                      <a:pt x="265" y="325"/>
                    </a:cubicBezTo>
                    <a:cubicBezTo>
                      <a:pt x="258" y="325"/>
                      <a:pt x="258" y="325"/>
                      <a:pt x="258" y="325"/>
                    </a:cubicBezTo>
                    <a:moveTo>
                      <a:pt x="273" y="325"/>
                    </a:moveTo>
                    <a:cubicBezTo>
                      <a:pt x="273" y="318"/>
                      <a:pt x="273" y="318"/>
                      <a:pt x="273" y="318"/>
                    </a:cubicBezTo>
                    <a:cubicBezTo>
                      <a:pt x="280" y="318"/>
                      <a:pt x="280" y="318"/>
                      <a:pt x="280" y="318"/>
                    </a:cubicBezTo>
                    <a:cubicBezTo>
                      <a:pt x="280" y="325"/>
                      <a:pt x="280" y="325"/>
                      <a:pt x="280" y="325"/>
                    </a:cubicBezTo>
                    <a:cubicBezTo>
                      <a:pt x="273" y="325"/>
                      <a:pt x="273" y="325"/>
                      <a:pt x="273" y="325"/>
                    </a:cubicBezTo>
                    <a:moveTo>
                      <a:pt x="288" y="325"/>
                    </a:moveTo>
                    <a:cubicBezTo>
                      <a:pt x="288" y="318"/>
                      <a:pt x="288" y="318"/>
                      <a:pt x="288" y="318"/>
                    </a:cubicBezTo>
                    <a:cubicBezTo>
                      <a:pt x="295" y="318"/>
                      <a:pt x="295" y="318"/>
                      <a:pt x="295" y="318"/>
                    </a:cubicBezTo>
                    <a:cubicBezTo>
                      <a:pt x="295" y="325"/>
                      <a:pt x="295" y="325"/>
                      <a:pt x="295" y="325"/>
                    </a:cubicBezTo>
                    <a:cubicBezTo>
                      <a:pt x="288" y="325"/>
                      <a:pt x="288" y="325"/>
                      <a:pt x="288" y="325"/>
                    </a:cubicBezTo>
                    <a:moveTo>
                      <a:pt x="303" y="325"/>
                    </a:moveTo>
                    <a:cubicBezTo>
                      <a:pt x="303" y="318"/>
                      <a:pt x="303" y="318"/>
                      <a:pt x="303" y="318"/>
                    </a:cubicBezTo>
                    <a:cubicBezTo>
                      <a:pt x="310" y="318"/>
                      <a:pt x="310" y="318"/>
                      <a:pt x="310" y="318"/>
                    </a:cubicBezTo>
                    <a:cubicBezTo>
                      <a:pt x="310" y="325"/>
                      <a:pt x="310" y="325"/>
                      <a:pt x="310" y="325"/>
                    </a:cubicBezTo>
                    <a:cubicBezTo>
                      <a:pt x="303" y="325"/>
                      <a:pt x="303" y="325"/>
                      <a:pt x="303" y="325"/>
                    </a:cubicBezTo>
                    <a:moveTo>
                      <a:pt x="317" y="325"/>
                    </a:moveTo>
                    <a:cubicBezTo>
                      <a:pt x="317" y="318"/>
                      <a:pt x="317" y="318"/>
                      <a:pt x="317" y="318"/>
                    </a:cubicBezTo>
                    <a:cubicBezTo>
                      <a:pt x="324" y="318"/>
                      <a:pt x="324" y="318"/>
                      <a:pt x="324" y="318"/>
                    </a:cubicBezTo>
                    <a:cubicBezTo>
                      <a:pt x="324" y="325"/>
                      <a:pt x="324" y="325"/>
                      <a:pt x="324" y="325"/>
                    </a:cubicBezTo>
                    <a:cubicBezTo>
                      <a:pt x="317" y="325"/>
                      <a:pt x="317" y="325"/>
                      <a:pt x="317" y="325"/>
                    </a:cubicBezTo>
                    <a:moveTo>
                      <a:pt x="332" y="325"/>
                    </a:moveTo>
                    <a:cubicBezTo>
                      <a:pt x="332" y="318"/>
                      <a:pt x="332" y="318"/>
                      <a:pt x="332" y="318"/>
                    </a:cubicBezTo>
                    <a:cubicBezTo>
                      <a:pt x="339" y="318"/>
                      <a:pt x="339" y="318"/>
                      <a:pt x="339" y="318"/>
                    </a:cubicBezTo>
                    <a:cubicBezTo>
                      <a:pt x="339" y="325"/>
                      <a:pt x="339" y="325"/>
                      <a:pt x="339" y="325"/>
                    </a:cubicBezTo>
                    <a:cubicBezTo>
                      <a:pt x="332" y="325"/>
                      <a:pt x="332" y="325"/>
                      <a:pt x="332" y="325"/>
                    </a:cubicBezTo>
                    <a:moveTo>
                      <a:pt x="37" y="310"/>
                    </a:moveTo>
                    <a:cubicBezTo>
                      <a:pt x="37" y="303"/>
                      <a:pt x="37" y="303"/>
                      <a:pt x="37" y="303"/>
                    </a:cubicBezTo>
                    <a:cubicBezTo>
                      <a:pt x="44" y="303"/>
                      <a:pt x="44" y="303"/>
                      <a:pt x="44" y="303"/>
                    </a:cubicBezTo>
                    <a:cubicBezTo>
                      <a:pt x="44" y="310"/>
                      <a:pt x="44" y="310"/>
                      <a:pt x="44" y="310"/>
                    </a:cubicBezTo>
                    <a:cubicBezTo>
                      <a:pt x="37" y="310"/>
                      <a:pt x="37" y="310"/>
                      <a:pt x="37" y="310"/>
                    </a:cubicBezTo>
                    <a:moveTo>
                      <a:pt x="52" y="310"/>
                    </a:moveTo>
                    <a:cubicBezTo>
                      <a:pt x="52" y="303"/>
                      <a:pt x="52" y="303"/>
                      <a:pt x="52" y="303"/>
                    </a:cubicBezTo>
                    <a:cubicBezTo>
                      <a:pt x="59" y="303"/>
                      <a:pt x="59" y="303"/>
                      <a:pt x="59" y="303"/>
                    </a:cubicBezTo>
                    <a:cubicBezTo>
                      <a:pt x="59" y="310"/>
                      <a:pt x="59" y="310"/>
                      <a:pt x="59" y="310"/>
                    </a:cubicBezTo>
                    <a:cubicBezTo>
                      <a:pt x="52" y="310"/>
                      <a:pt x="52" y="310"/>
                      <a:pt x="52" y="310"/>
                    </a:cubicBezTo>
                    <a:moveTo>
                      <a:pt x="67" y="310"/>
                    </a:moveTo>
                    <a:cubicBezTo>
                      <a:pt x="67" y="303"/>
                      <a:pt x="67" y="303"/>
                      <a:pt x="67" y="303"/>
                    </a:cubicBezTo>
                    <a:cubicBezTo>
                      <a:pt x="74" y="303"/>
                      <a:pt x="74" y="303"/>
                      <a:pt x="74" y="303"/>
                    </a:cubicBezTo>
                    <a:cubicBezTo>
                      <a:pt x="74" y="310"/>
                      <a:pt x="74" y="310"/>
                      <a:pt x="74" y="310"/>
                    </a:cubicBezTo>
                    <a:cubicBezTo>
                      <a:pt x="67" y="310"/>
                      <a:pt x="67" y="310"/>
                      <a:pt x="67" y="310"/>
                    </a:cubicBezTo>
                    <a:moveTo>
                      <a:pt x="81" y="310"/>
                    </a:moveTo>
                    <a:cubicBezTo>
                      <a:pt x="81" y="303"/>
                      <a:pt x="81" y="303"/>
                      <a:pt x="81" y="303"/>
                    </a:cubicBezTo>
                    <a:cubicBezTo>
                      <a:pt x="88" y="303"/>
                      <a:pt x="88" y="303"/>
                      <a:pt x="88" y="303"/>
                    </a:cubicBezTo>
                    <a:cubicBezTo>
                      <a:pt x="88" y="310"/>
                      <a:pt x="88" y="310"/>
                      <a:pt x="88" y="310"/>
                    </a:cubicBezTo>
                    <a:cubicBezTo>
                      <a:pt x="81" y="310"/>
                      <a:pt x="81" y="310"/>
                      <a:pt x="81" y="310"/>
                    </a:cubicBezTo>
                    <a:moveTo>
                      <a:pt x="96" y="310"/>
                    </a:moveTo>
                    <a:cubicBezTo>
                      <a:pt x="96" y="303"/>
                      <a:pt x="96" y="303"/>
                      <a:pt x="96" y="303"/>
                    </a:cubicBezTo>
                    <a:cubicBezTo>
                      <a:pt x="103" y="303"/>
                      <a:pt x="103" y="303"/>
                      <a:pt x="103" y="303"/>
                    </a:cubicBezTo>
                    <a:cubicBezTo>
                      <a:pt x="103" y="310"/>
                      <a:pt x="103" y="310"/>
                      <a:pt x="103" y="310"/>
                    </a:cubicBezTo>
                    <a:cubicBezTo>
                      <a:pt x="96" y="310"/>
                      <a:pt x="96" y="310"/>
                      <a:pt x="96" y="310"/>
                    </a:cubicBezTo>
                    <a:moveTo>
                      <a:pt x="111" y="310"/>
                    </a:moveTo>
                    <a:cubicBezTo>
                      <a:pt x="111" y="303"/>
                      <a:pt x="111" y="303"/>
                      <a:pt x="111" y="303"/>
                    </a:cubicBezTo>
                    <a:cubicBezTo>
                      <a:pt x="118" y="303"/>
                      <a:pt x="118" y="303"/>
                      <a:pt x="118" y="303"/>
                    </a:cubicBezTo>
                    <a:cubicBezTo>
                      <a:pt x="118" y="310"/>
                      <a:pt x="118" y="310"/>
                      <a:pt x="118" y="310"/>
                    </a:cubicBezTo>
                    <a:cubicBezTo>
                      <a:pt x="111" y="310"/>
                      <a:pt x="111" y="310"/>
                      <a:pt x="111" y="310"/>
                    </a:cubicBezTo>
                    <a:moveTo>
                      <a:pt x="126" y="310"/>
                    </a:moveTo>
                    <a:cubicBezTo>
                      <a:pt x="126" y="303"/>
                      <a:pt x="126" y="303"/>
                      <a:pt x="126" y="303"/>
                    </a:cubicBezTo>
                    <a:cubicBezTo>
                      <a:pt x="133" y="303"/>
                      <a:pt x="133" y="303"/>
                      <a:pt x="133" y="303"/>
                    </a:cubicBezTo>
                    <a:cubicBezTo>
                      <a:pt x="133" y="310"/>
                      <a:pt x="133" y="310"/>
                      <a:pt x="133" y="310"/>
                    </a:cubicBezTo>
                    <a:cubicBezTo>
                      <a:pt x="126" y="310"/>
                      <a:pt x="126" y="310"/>
                      <a:pt x="126" y="310"/>
                    </a:cubicBezTo>
                    <a:moveTo>
                      <a:pt x="140" y="310"/>
                    </a:moveTo>
                    <a:cubicBezTo>
                      <a:pt x="140" y="303"/>
                      <a:pt x="140" y="303"/>
                      <a:pt x="140" y="303"/>
                    </a:cubicBezTo>
                    <a:cubicBezTo>
                      <a:pt x="147" y="303"/>
                      <a:pt x="147" y="303"/>
                      <a:pt x="147" y="303"/>
                    </a:cubicBezTo>
                    <a:cubicBezTo>
                      <a:pt x="147" y="310"/>
                      <a:pt x="147" y="310"/>
                      <a:pt x="147" y="310"/>
                    </a:cubicBezTo>
                    <a:cubicBezTo>
                      <a:pt x="140" y="310"/>
                      <a:pt x="140" y="310"/>
                      <a:pt x="140" y="310"/>
                    </a:cubicBezTo>
                    <a:moveTo>
                      <a:pt x="155" y="310"/>
                    </a:moveTo>
                    <a:cubicBezTo>
                      <a:pt x="155" y="303"/>
                      <a:pt x="155" y="303"/>
                      <a:pt x="155" y="303"/>
                    </a:cubicBezTo>
                    <a:cubicBezTo>
                      <a:pt x="162" y="303"/>
                      <a:pt x="162" y="303"/>
                      <a:pt x="162" y="303"/>
                    </a:cubicBezTo>
                    <a:cubicBezTo>
                      <a:pt x="162" y="310"/>
                      <a:pt x="162" y="310"/>
                      <a:pt x="162" y="310"/>
                    </a:cubicBezTo>
                    <a:cubicBezTo>
                      <a:pt x="155" y="310"/>
                      <a:pt x="155" y="310"/>
                      <a:pt x="155" y="310"/>
                    </a:cubicBezTo>
                    <a:moveTo>
                      <a:pt x="170" y="310"/>
                    </a:moveTo>
                    <a:cubicBezTo>
                      <a:pt x="170" y="303"/>
                      <a:pt x="170" y="303"/>
                      <a:pt x="170" y="303"/>
                    </a:cubicBezTo>
                    <a:cubicBezTo>
                      <a:pt x="177" y="303"/>
                      <a:pt x="177" y="303"/>
                      <a:pt x="177" y="303"/>
                    </a:cubicBezTo>
                    <a:cubicBezTo>
                      <a:pt x="177" y="310"/>
                      <a:pt x="177" y="310"/>
                      <a:pt x="177" y="310"/>
                    </a:cubicBezTo>
                    <a:cubicBezTo>
                      <a:pt x="170" y="310"/>
                      <a:pt x="170" y="310"/>
                      <a:pt x="170" y="310"/>
                    </a:cubicBezTo>
                    <a:moveTo>
                      <a:pt x="185" y="310"/>
                    </a:moveTo>
                    <a:cubicBezTo>
                      <a:pt x="185" y="303"/>
                      <a:pt x="185" y="303"/>
                      <a:pt x="185" y="303"/>
                    </a:cubicBezTo>
                    <a:cubicBezTo>
                      <a:pt x="192" y="303"/>
                      <a:pt x="192" y="303"/>
                      <a:pt x="192" y="303"/>
                    </a:cubicBezTo>
                    <a:cubicBezTo>
                      <a:pt x="192" y="310"/>
                      <a:pt x="192" y="310"/>
                      <a:pt x="192" y="310"/>
                    </a:cubicBezTo>
                    <a:cubicBezTo>
                      <a:pt x="185" y="310"/>
                      <a:pt x="185" y="310"/>
                      <a:pt x="185" y="310"/>
                    </a:cubicBezTo>
                    <a:moveTo>
                      <a:pt x="199" y="310"/>
                    </a:moveTo>
                    <a:cubicBezTo>
                      <a:pt x="199" y="303"/>
                      <a:pt x="199" y="303"/>
                      <a:pt x="199" y="303"/>
                    </a:cubicBezTo>
                    <a:cubicBezTo>
                      <a:pt x="206" y="303"/>
                      <a:pt x="206" y="303"/>
                      <a:pt x="206" y="303"/>
                    </a:cubicBezTo>
                    <a:cubicBezTo>
                      <a:pt x="206" y="310"/>
                      <a:pt x="206" y="310"/>
                      <a:pt x="206" y="310"/>
                    </a:cubicBezTo>
                    <a:cubicBezTo>
                      <a:pt x="199" y="310"/>
                      <a:pt x="199" y="310"/>
                      <a:pt x="199" y="310"/>
                    </a:cubicBezTo>
                    <a:moveTo>
                      <a:pt x="214" y="310"/>
                    </a:moveTo>
                    <a:cubicBezTo>
                      <a:pt x="214" y="303"/>
                      <a:pt x="214" y="303"/>
                      <a:pt x="214" y="303"/>
                    </a:cubicBezTo>
                    <a:cubicBezTo>
                      <a:pt x="221" y="303"/>
                      <a:pt x="221" y="303"/>
                      <a:pt x="221" y="303"/>
                    </a:cubicBezTo>
                    <a:cubicBezTo>
                      <a:pt x="221" y="310"/>
                      <a:pt x="221" y="310"/>
                      <a:pt x="221" y="310"/>
                    </a:cubicBezTo>
                    <a:cubicBezTo>
                      <a:pt x="214" y="310"/>
                      <a:pt x="214" y="310"/>
                      <a:pt x="214" y="310"/>
                    </a:cubicBezTo>
                    <a:moveTo>
                      <a:pt x="229" y="310"/>
                    </a:moveTo>
                    <a:cubicBezTo>
                      <a:pt x="229" y="303"/>
                      <a:pt x="229" y="303"/>
                      <a:pt x="229" y="303"/>
                    </a:cubicBezTo>
                    <a:cubicBezTo>
                      <a:pt x="236" y="303"/>
                      <a:pt x="236" y="303"/>
                      <a:pt x="236" y="303"/>
                    </a:cubicBezTo>
                    <a:cubicBezTo>
                      <a:pt x="236" y="310"/>
                      <a:pt x="236" y="310"/>
                      <a:pt x="236" y="310"/>
                    </a:cubicBezTo>
                    <a:cubicBezTo>
                      <a:pt x="229" y="310"/>
                      <a:pt x="229" y="310"/>
                      <a:pt x="229" y="310"/>
                    </a:cubicBezTo>
                    <a:moveTo>
                      <a:pt x="244" y="310"/>
                    </a:moveTo>
                    <a:cubicBezTo>
                      <a:pt x="244" y="303"/>
                      <a:pt x="244" y="303"/>
                      <a:pt x="244" y="303"/>
                    </a:cubicBezTo>
                    <a:cubicBezTo>
                      <a:pt x="251" y="303"/>
                      <a:pt x="251" y="303"/>
                      <a:pt x="251" y="303"/>
                    </a:cubicBezTo>
                    <a:cubicBezTo>
                      <a:pt x="251" y="310"/>
                      <a:pt x="251" y="310"/>
                      <a:pt x="251" y="310"/>
                    </a:cubicBezTo>
                    <a:cubicBezTo>
                      <a:pt x="244" y="310"/>
                      <a:pt x="244" y="310"/>
                      <a:pt x="244" y="310"/>
                    </a:cubicBezTo>
                    <a:moveTo>
                      <a:pt x="258" y="310"/>
                    </a:moveTo>
                    <a:cubicBezTo>
                      <a:pt x="258" y="303"/>
                      <a:pt x="258" y="303"/>
                      <a:pt x="258" y="303"/>
                    </a:cubicBezTo>
                    <a:cubicBezTo>
                      <a:pt x="265" y="303"/>
                      <a:pt x="265" y="303"/>
                      <a:pt x="265" y="303"/>
                    </a:cubicBezTo>
                    <a:cubicBezTo>
                      <a:pt x="265" y="310"/>
                      <a:pt x="265" y="310"/>
                      <a:pt x="265" y="310"/>
                    </a:cubicBezTo>
                    <a:cubicBezTo>
                      <a:pt x="258" y="310"/>
                      <a:pt x="258" y="310"/>
                      <a:pt x="258" y="310"/>
                    </a:cubicBezTo>
                    <a:moveTo>
                      <a:pt x="273" y="310"/>
                    </a:moveTo>
                    <a:cubicBezTo>
                      <a:pt x="273" y="303"/>
                      <a:pt x="273" y="303"/>
                      <a:pt x="273" y="303"/>
                    </a:cubicBezTo>
                    <a:cubicBezTo>
                      <a:pt x="280" y="303"/>
                      <a:pt x="280" y="303"/>
                      <a:pt x="280" y="303"/>
                    </a:cubicBezTo>
                    <a:cubicBezTo>
                      <a:pt x="280" y="310"/>
                      <a:pt x="280" y="310"/>
                      <a:pt x="280" y="310"/>
                    </a:cubicBezTo>
                    <a:cubicBezTo>
                      <a:pt x="273" y="310"/>
                      <a:pt x="273" y="310"/>
                      <a:pt x="273" y="310"/>
                    </a:cubicBezTo>
                    <a:moveTo>
                      <a:pt x="288" y="310"/>
                    </a:moveTo>
                    <a:cubicBezTo>
                      <a:pt x="288" y="303"/>
                      <a:pt x="288" y="303"/>
                      <a:pt x="288" y="303"/>
                    </a:cubicBezTo>
                    <a:cubicBezTo>
                      <a:pt x="295" y="303"/>
                      <a:pt x="295" y="303"/>
                      <a:pt x="295" y="303"/>
                    </a:cubicBezTo>
                    <a:cubicBezTo>
                      <a:pt x="295" y="310"/>
                      <a:pt x="295" y="310"/>
                      <a:pt x="295" y="310"/>
                    </a:cubicBezTo>
                    <a:cubicBezTo>
                      <a:pt x="288" y="310"/>
                      <a:pt x="288" y="310"/>
                      <a:pt x="288" y="310"/>
                    </a:cubicBezTo>
                    <a:moveTo>
                      <a:pt x="303" y="310"/>
                    </a:moveTo>
                    <a:cubicBezTo>
                      <a:pt x="303" y="303"/>
                      <a:pt x="303" y="303"/>
                      <a:pt x="303" y="303"/>
                    </a:cubicBezTo>
                    <a:cubicBezTo>
                      <a:pt x="310" y="303"/>
                      <a:pt x="310" y="303"/>
                      <a:pt x="310" y="303"/>
                    </a:cubicBezTo>
                    <a:cubicBezTo>
                      <a:pt x="310" y="310"/>
                      <a:pt x="310" y="310"/>
                      <a:pt x="310" y="310"/>
                    </a:cubicBezTo>
                    <a:cubicBezTo>
                      <a:pt x="303" y="310"/>
                      <a:pt x="303" y="310"/>
                      <a:pt x="303" y="310"/>
                    </a:cubicBezTo>
                    <a:moveTo>
                      <a:pt x="317" y="310"/>
                    </a:moveTo>
                    <a:cubicBezTo>
                      <a:pt x="317" y="303"/>
                      <a:pt x="317" y="303"/>
                      <a:pt x="317" y="303"/>
                    </a:cubicBezTo>
                    <a:cubicBezTo>
                      <a:pt x="324" y="303"/>
                      <a:pt x="324" y="303"/>
                      <a:pt x="324" y="303"/>
                    </a:cubicBezTo>
                    <a:cubicBezTo>
                      <a:pt x="324" y="310"/>
                      <a:pt x="324" y="310"/>
                      <a:pt x="324" y="310"/>
                    </a:cubicBezTo>
                    <a:cubicBezTo>
                      <a:pt x="317" y="310"/>
                      <a:pt x="317" y="310"/>
                      <a:pt x="317" y="310"/>
                    </a:cubicBezTo>
                    <a:moveTo>
                      <a:pt x="332" y="310"/>
                    </a:moveTo>
                    <a:cubicBezTo>
                      <a:pt x="332" y="303"/>
                      <a:pt x="332" y="303"/>
                      <a:pt x="332" y="303"/>
                    </a:cubicBezTo>
                    <a:cubicBezTo>
                      <a:pt x="339" y="303"/>
                      <a:pt x="339" y="303"/>
                      <a:pt x="339" y="303"/>
                    </a:cubicBezTo>
                    <a:cubicBezTo>
                      <a:pt x="339" y="310"/>
                      <a:pt x="339" y="310"/>
                      <a:pt x="339" y="310"/>
                    </a:cubicBezTo>
                    <a:cubicBezTo>
                      <a:pt x="332" y="310"/>
                      <a:pt x="332" y="310"/>
                      <a:pt x="332" y="310"/>
                    </a:cubicBezTo>
                    <a:moveTo>
                      <a:pt x="347" y="310"/>
                    </a:moveTo>
                    <a:cubicBezTo>
                      <a:pt x="347" y="303"/>
                      <a:pt x="347" y="303"/>
                      <a:pt x="347" y="303"/>
                    </a:cubicBezTo>
                    <a:cubicBezTo>
                      <a:pt x="354" y="303"/>
                      <a:pt x="354" y="303"/>
                      <a:pt x="354" y="303"/>
                    </a:cubicBezTo>
                    <a:cubicBezTo>
                      <a:pt x="354" y="310"/>
                      <a:pt x="354" y="310"/>
                      <a:pt x="354" y="310"/>
                    </a:cubicBezTo>
                    <a:cubicBezTo>
                      <a:pt x="347" y="310"/>
                      <a:pt x="347" y="310"/>
                      <a:pt x="347" y="310"/>
                    </a:cubicBezTo>
                    <a:moveTo>
                      <a:pt x="37" y="295"/>
                    </a:moveTo>
                    <a:cubicBezTo>
                      <a:pt x="37" y="288"/>
                      <a:pt x="37" y="288"/>
                      <a:pt x="37" y="288"/>
                    </a:cubicBezTo>
                    <a:cubicBezTo>
                      <a:pt x="44" y="288"/>
                      <a:pt x="44" y="288"/>
                      <a:pt x="44" y="288"/>
                    </a:cubicBezTo>
                    <a:cubicBezTo>
                      <a:pt x="44" y="295"/>
                      <a:pt x="44" y="295"/>
                      <a:pt x="44" y="295"/>
                    </a:cubicBezTo>
                    <a:cubicBezTo>
                      <a:pt x="37" y="295"/>
                      <a:pt x="37" y="295"/>
                      <a:pt x="37" y="295"/>
                    </a:cubicBezTo>
                    <a:moveTo>
                      <a:pt x="52" y="295"/>
                    </a:moveTo>
                    <a:cubicBezTo>
                      <a:pt x="52" y="288"/>
                      <a:pt x="52" y="288"/>
                      <a:pt x="52" y="288"/>
                    </a:cubicBezTo>
                    <a:cubicBezTo>
                      <a:pt x="59" y="288"/>
                      <a:pt x="59" y="288"/>
                      <a:pt x="59" y="288"/>
                    </a:cubicBezTo>
                    <a:cubicBezTo>
                      <a:pt x="59" y="295"/>
                      <a:pt x="59" y="295"/>
                      <a:pt x="59" y="295"/>
                    </a:cubicBezTo>
                    <a:cubicBezTo>
                      <a:pt x="52" y="295"/>
                      <a:pt x="52" y="295"/>
                      <a:pt x="52" y="295"/>
                    </a:cubicBezTo>
                    <a:moveTo>
                      <a:pt x="67" y="295"/>
                    </a:moveTo>
                    <a:cubicBezTo>
                      <a:pt x="67" y="288"/>
                      <a:pt x="67" y="288"/>
                      <a:pt x="67" y="288"/>
                    </a:cubicBezTo>
                    <a:cubicBezTo>
                      <a:pt x="74" y="288"/>
                      <a:pt x="74" y="288"/>
                      <a:pt x="74" y="288"/>
                    </a:cubicBezTo>
                    <a:cubicBezTo>
                      <a:pt x="74" y="295"/>
                      <a:pt x="74" y="295"/>
                      <a:pt x="74" y="295"/>
                    </a:cubicBezTo>
                    <a:cubicBezTo>
                      <a:pt x="67" y="295"/>
                      <a:pt x="67" y="295"/>
                      <a:pt x="67" y="295"/>
                    </a:cubicBezTo>
                    <a:moveTo>
                      <a:pt x="81" y="295"/>
                    </a:moveTo>
                    <a:cubicBezTo>
                      <a:pt x="81" y="288"/>
                      <a:pt x="81" y="288"/>
                      <a:pt x="81" y="288"/>
                    </a:cubicBezTo>
                    <a:cubicBezTo>
                      <a:pt x="88" y="288"/>
                      <a:pt x="88" y="288"/>
                      <a:pt x="88" y="288"/>
                    </a:cubicBezTo>
                    <a:cubicBezTo>
                      <a:pt x="88" y="295"/>
                      <a:pt x="88" y="295"/>
                      <a:pt x="88" y="295"/>
                    </a:cubicBezTo>
                    <a:cubicBezTo>
                      <a:pt x="81" y="295"/>
                      <a:pt x="81" y="295"/>
                      <a:pt x="81" y="295"/>
                    </a:cubicBezTo>
                    <a:moveTo>
                      <a:pt x="96" y="295"/>
                    </a:moveTo>
                    <a:cubicBezTo>
                      <a:pt x="96" y="288"/>
                      <a:pt x="96" y="288"/>
                      <a:pt x="96" y="288"/>
                    </a:cubicBezTo>
                    <a:cubicBezTo>
                      <a:pt x="103" y="288"/>
                      <a:pt x="103" y="288"/>
                      <a:pt x="103" y="288"/>
                    </a:cubicBezTo>
                    <a:cubicBezTo>
                      <a:pt x="103" y="295"/>
                      <a:pt x="103" y="295"/>
                      <a:pt x="103" y="295"/>
                    </a:cubicBezTo>
                    <a:cubicBezTo>
                      <a:pt x="96" y="295"/>
                      <a:pt x="96" y="295"/>
                      <a:pt x="96" y="295"/>
                    </a:cubicBezTo>
                    <a:moveTo>
                      <a:pt x="111" y="295"/>
                    </a:moveTo>
                    <a:cubicBezTo>
                      <a:pt x="111" y="288"/>
                      <a:pt x="111" y="288"/>
                      <a:pt x="111" y="288"/>
                    </a:cubicBezTo>
                    <a:cubicBezTo>
                      <a:pt x="118" y="288"/>
                      <a:pt x="118" y="288"/>
                      <a:pt x="118" y="288"/>
                    </a:cubicBezTo>
                    <a:cubicBezTo>
                      <a:pt x="118" y="295"/>
                      <a:pt x="118" y="295"/>
                      <a:pt x="118" y="295"/>
                    </a:cubicBezTo>
                    <a:cubicBezTo>
                      <a:pt x="111" y="295"/>
                      <a:pt x="111" y="295"/>
                      <a:pt x="111" y="295"/>
                    </a:cubicBezTo>
                    <a:moveTo>
                      <a:pt x="126" y="295"/>
                    </a:moveTo>
                    <a:cubicBezTo>
                      <a:pt x="126" y="288"/>
                      <a:pt x="126" y="288"/>
                      <a:pt x="126" y="288"/>
                    </a:cubicBezTo>
                    <a:cubicBezTo>
                      <a:pt x="133" y="288"/>
                      <a:pt x="133" y="288"/>
                      <a:pt x="133" y="288"/>
                    </a:cubicBezTo>
                    <a:cubicBezTo>
                      <a:pt x="133" y="295"/>
                      <a:pt x="133" y="295"/>
                      <a:pt x="133" y="295"/>
                    </a:cubicBezTo>
                    <a:cubicBezTo>
                      <a:pt x="126" y="295"/>
                      <a:pt x="126" y="295"/>
                      <a:pt x="126" y="295"/>
                    </a:cubicBezTo>
                    <a:moveTo>
                      <a:pt x="140" y="295"/>
                    </a:moveTo>
                    <a:cubicBezTo>
                      <a:pt x="140" y="288"/>
                      <a:pt x="140" y="288"/>
                      <a:pt x="140" y="288"/>
                    </a:cubicBezTo>
                    <a:cubicBezTo>
                      <a:pt x="147" y="288"/>
                      <a:pt x="147" y="288"/>
                      <a:pt x="147" y="288"/>
                    </a:cubicBezTo>
                    <a:cubicBezTo>
                      <a:pt x="147" y="295"/>
                      <a:pt x="147" y="295"/>
                      <a:pt x="147" y="295"/>
                    </a:cubicBezTo>
                    <a:cubicBezTo>
                      <a:pt x="140" y="295"/>
                      <a:pt x="140" y="295"/>
                      <a:pt x="140" y="295"/>
                    </a:cubicBezTo>
                    <a:moveTo>
                      <a:pt x="155" y="295"/>
                    </a:moveTo>
                    <a:cubicBezTo>
                      <a:pt x="155" y="288"/>
                      <a:pt x="155" y="288"/>
                      <a:pt x="155" y="288"/>
                    </a:cubicBezTo>
                    <a:cubicBezTo>
                      <a:pt x="162" y="288"/>
                      <a:pt x="162" y="288"/>
                      <a:pt x="162" y="288"/>
                    </a:cubicBezTo>
                    <a:cubicBezTo>
                      <a:pt x="162" y="295"/>
                      <a:pt x="162" y="295"/>
                      <a:pt x="162" y="295"/>
                    </a:cubicBezTo>
                    <a:cubicBezTo>
                      <a:pt x="155" y="295"/>
                      <a:pt x="155" y="295"/>
                      <a:pt x="155" y="295"/>
                    </a:cubicBezTo>
                    <a:moveTo>
                      <a:pt x="170" y="295"/>
                    </a:moveTo>
                    <a:cubicBezTo>
                      <a:pt x="170" y="288"/>
                      <a:pt x="170" y="288"/>
                      <a:pt x="170" y="288"/>
                    </a:cubicBezTo>
                    <a:cubicBezTo>
                      <a:pt x="177" y="288"/>
                      <a:pt x="177" y="288"/>
                      <a:pt x="177" y="288"/>
                    </a:cubicBezTo>
                    <a:cubicBezTo>
                      <a:pt x="177" y="295"/>
                      <a:pt x="177" y="295"/>
                      <a:pt x="177" y="295"/>
                    </a:cubicBezTo>
                    <a:cubicBezTo>
                      <a:pt x="170" y="295"/>
                      <a:pt x="170" y="295"/>
                      <a:pt x="170" y="295"/>
                    </a:cubicBezTo>
                    <a:moveTo>
                      <a:pt x="185" y="295"/>
                    </a:moveTo>
                    <a:cubicBezTo>
                      <a:pt x="185" y="288"/>
                      <a:pt x="185" y="288"/>
                      <a:pt x="185" y="288"/>
                    </a:cubicBezTo>
                    <a:cubicBezTo>
                      <a:pt x="192" y="288"/>
                      <a:pt x="192" y="288"/>
                      <a:pt x="192" y="288"/>
                    </a:cubicBezTo>
                    <a:cubicBezTo>
                      <a:pt x="192" y="295"/>
                      <a:pt x="192" y="295"/>
                      <a:pt x="192" y="295"/>
                    </a:cubicBezTo>
                    <a:cubicBezTo>
                      <a:pt x="185" y="295"/>
                      <a:pt x="185" y="295"/>
                      <a:pt x="185" y="295"/>
                    </a:cubicBezTo>
                    <a:moveTo>
                      <a:pt x="199" y="295"/>
                    </a:moveTo>
                    <a:cubicBezTo>
                      <a:pt x="199" y="288"/>
                      <a:pt x="199" y="288"/>
                      <a:pt x="199" y="288"/>
                    </a:cubicBezTo>
                    <a:cubicBezTo>
                      <a:pt x="206" y="288"/>
                      <a:pt x="206" y="288"/>
                      <a:pt x="206" y="288"/>
                    </a:cubicBezTo>
                    <a:cubicBezTo>
                      <a:pt x="206" y="295"/>
                      <a:pt x="206" y="295"/>
                      <a:pt x="206" y="295"/>
                    </a:cubicBezTo>
                    <a:cubicBezTo>
                      <a:pt x="199" y="295"/>
                      <a:pt x="199" y="295"/>
                      <a:pt x="199" y="295"/>
                    </a:cubicBezTo>
                    <a:moveTo>
                      <a:pt x="214" y="295"/>
                    </a:moveTo>
                    <a:cubicBezTo>
                      <a:pt x="214" y="288"/>
                      <a:pt x="214" y="288"/>
                      <a:pt x="214" y="288"/>
                    </a:cubicBezTo>
                    <a:cubicBezTo>
                      <a:pt x="221" y="288"/>
                      <a:pt x="221" y="288"/>
                      <a:pt x="221" y="288"/>
                    </a:cubicBezTo>
                    <a:cubicBezTo>
                      <a:pt x="221" y="295"/>
                      <a:pt x="221" y="295"/>
                      <a:pt x="221" y="295"/>
                    </a:cubicBezTo>
                    <a:cubicBezTo>
                      <a:pt x="214" y="295"/>
                      <a:pt x="214" y="295"/>
                      <a:pt x="214" y="295"/>
                    </a:cubicBezTo>
                    <a:moveTo>
                      <a:pt x="229" y="295"/>
                    </a:moveTo>
                    <a:cubicBezTo>
                      <a:pt x="229" y="288"/>
                      <a:pt x="229" y="288"/>
                      <a:pt x="229" y="288"/>
                    </a:cubicBezTo>
                    <a:cubicBezTo>
                      <a:pt x="236" y="288"/>
                      <a:pt x="236" y="288"/>
                      <a:pt x="236" y="288"/>
                    </a:cubicBezTo>
                    <a:cubicBezTo>
                      <a:pt x="236" y="295"/>
                      <a:pt x="236" y="295"/>
                      <a:pt x="236" y="295"/>
                    </a:cubicBezTo>
                    <a:cubicBezTo>
                      <a:pt x="229" y="295"/>
                      <a:pt x="229" y="295"/>
                      <a:pt x="229" y="295"/>
                    </a:cubicBezTo>
                    <a:moveTo>
                      <a:pt x="244" y="295"/>
                    </a:moveTo>
                    <a:cubicBezTo>
                      <a:pt x="244" y="288"/>
                      <a:pt x="244" y="288"/>
                      <a:pt x="244" y="288"/>
                    </a:cubicBezTo>
                    <a:cubicBezTo>
                      <a:pt x="251" y="288"/>
                      <a:pt x="251" y="288"/>
                      <a:pt x="251" y="288"/>
                    </a:cubicBezTo>
                    <a:cubicBezTo>
                      <a:pt x="251" y="295"/>
                      <a:pt x="251" y="295"/>
                      <a:pt x="251" y="295"/>
                    </a:cubicBezTo>
                    <a:cubicBezTo>
                      <a:pt x="244" y="295"/>
                      <a:pt x="244" y="295"/>
                      <a:pt x="244" y="295"/>
                    </a:cubicBezTo>
                    <a:moveTo>
                      <a:pt x="258" y="295"/>
                    </a:moveTo>
                    <a:cubicBezTo>
                      <a:pt x="258" y="288"/>
                      <a:pt x="258" y="288"/>
                      <a:pt x="258" y="288"/>
                    </a:cubicBezTo>
                    <a:cubicBezTo>
                      <a:pt x="265" y="288"/>
                      <a:pt x="265" y="288"/>
                      <a:pt x="265" y="288"/>
                    </a:cubicBezTo>
                    <a:cubicBezTo>
                      <a:pt x="265" y="295"/>
                      <a:pt x="265" y="295"/>
                      <a:pt x="265" y="295"/>
                    </a:cubicBezTo>
                    <a:cubicBezTo>
                      <a:pt x="258" y="295"/>
                      <a:pt x="258" y="295"/>
                      <a:pt x="258" y="295"/>
                    </a:cubicBezTo>
                    <a:moveTo>
                      <a:pt x="273" y="295"/>
                    </a:moveTo>
                    <a:cubicBezTo>
                      <a:pt x="273" y="288"/>
                      <a:pt x="273" y="288"/>
                      <a:pt x="273" y="288"/>
                    </a:cubicBezTo>
                    <a:cubicBezTo>
                      <a:pt x="280" y="288"/>
                      <a:pt x="280" y="288"/>
                      <a:pt x="280" y="288"/>
                    </a:cubicBezTo>
                    <a:cubicBezTo>
                      <a:pt x="280" y="295"/>
                      <a:pt x="280" y="295"/>
                      <a:pt x="280" y="295"/>
                    </a:cubicBezTo>
                    <a:cubicBezTo>
                      <a:pt x="273" y="295"/>
                      <a:pt x="273" y="295"/>
                      <a:pt x="273" y="295"/>
                    </a:cubicBezTo>
                    <a:moveTo>
                      <a:pt x="288" y="295"/>
                    </a:moveTo>
                    <a:cubicBezTo>
                      <a:pt x="288" y="288"/>
                      <a:pt x="288" y="288"/>
                      <a:pt x="288" y="288"/>
                    </a:cubicBezTo>
                    <a:cubicBezTo>
                      <a:pt x="295" y="288"/>
                      <a:pt x="295" y="288"/>
                      <a:pt x="295" y="288"/>
                    </a:cubicBezTo>
                    <a:cubicBezTo>
                      <a:pt x="295" y="295"/>
                      <a:pt x="295" y="295"/>
                      <a:pt x="295" y="295"/>
                    </a:cubicBezTo>
                    <a:cubicBezTo>
                      <a:pt x="288" y="295"/>
                      <a:pt x="288" y="295"/>
                      <a:pt x="288" y="295"/>
                    </a:cubicBezTo>
                    <a:moveTo>
                      <a:pt x="303" y="295"/>
                    </a:moveTo>
                    <a:cubicBezTo>
                      <a:pt x="303" y="288"/>
                      <a:pt x="303" y="288"/>
                      <a:pt x="303" y="288"/>
                    </a:cubicBezTo>
                    <a:cubicBezTo>
                      <a:pt x="310" y="288"/>
                      <a:pt x="310" y="288"/>
                      <a:pt x="310" y="288"/>
                    </a:cubicBezTo>
                    <a:cubicBezTo>
                      <a:pt x="310" y="295"/>
                      <a:pt x="310" y="295"/>
                      <a:pt x="310" y="295"/>
                    </a:cubicBezTo>
                    <a:cubicBezTo>
                      <a:pt x="303" y="295"/>
                      <a:pt x="303" y="295"/>
                      <a:pt x="303" y="295"/>
                    </a:cubicBezTo>
                    <a:moveTo>
                      <a:pt x="317" y="295"/>
                    </a:moveTo>
                    <a:cubicBezTo>
                      <a:pt x="317" y="288"/>
                      <a:pt x="317" y="288"/>
                      <a:pt x="317" y="288"/>
                    </a:cubicBezTo>
                    <a:cubicBezTo>
                      <a:pt x="324" y="288"/>
                      <a:pt x="324" y="288"/>
                      <a:pt x="324" y="288"/>
                    </a:cubicBezTo>
                    <a:cubicBezTo>
                      <a:pt x="324" y="295"/>
                      <a:pt x="324" y="295"/>
                      <a:pt x="324" y="295"/>
                    </a:cubicBezTo>
                    <a:cubicBezTo>
                      <a:pt x="317" y="295"/>
                      <a:pt x="317" y="295"/>
                      <a:pt x="317" y="295"/>
                    </a:cubicBezTo>
                    <a:moveTo>
                      <a:pt x="332" y="295"/>
                    </a:moveTo>
                    <a:cubicBezTo>
                      <a:pt x="332" y="288"/>
                      <a:pt x="332" y="288"/>
                      <a:pt x="332" y="288"/>
                    </a:cubicBezTo>
                    <a:cubicBezTo>
                      <a:pt x="339" y="288"/>
                      <a:pt x="339" y="288"/>
                      <a:pt x="339" y="288"/>
                    </a:cubicBezTo>
                    <a:cubicBezTo>
                      <a:pt x="339" y="295"/>
                      <a:pt x="339" y="295"/>
                      <a:pt x="339" y="295"/>
                    </a:cubicBezTo>
                    <a:cubicBezTo>
                      <a:pt x="332" y="295"/>
                      <a:pt x="332" y="295"/>
                      <a:pt x="332" y="295"/>
                    </a:cubicBezTo>
                    <a:moveTo>
                      <a:pt x="347" y="295"/>
                    </a:moveTo>
                    <a:cubicBezTo>
                      <a:pt x="347" y="288"/>
                      <a:pt x="347" y="288"/>
                      <a:pt x="347" y="288"/>
                    </a:cubicBezTo>
                    <a:cubicBezTo>
                      <a:pt x="354" y="288"/>
                      <a:pt x="354" y="288"/>
                      <a:pt x="354" y="288"/>
                    </a:cubicBezTo>
                    <a:cubicBezTo>
                      <a:pt x="354" y="295"/>
                      <a:pt x="354" y="295"/>
                      <a:pt x="354" y="295"/>
                    </a:cubicBezTo>
                    <a:cubicBezTo>
                      <a:pt x="347" y="295"/>
                      <a:pt x="347" y="295"/>
                      <a:pt x="347" y="295"/>
                    </a:cubicBezTo>
                    <a:moveTo>
                      <a:pt x="22" y="281"/>
                    </a:moveTo>
                    <a:cubicBezTo>
                      <a:pt x="22" y="274"/>
                      <a:pt x="22" y="274"/>
                      <a:pt x="22" y="274"/>
                    </a:cubicBezTo>
                    <a:cubicBezTo>
                      <a:pt x="29" y="274"/>
                      <a:pt x="29" y="274"/>
                      <a:pt x="29" y="274"/>
                    </a:cubicBezTo>
                    <a:cubicBezTo>
                      <a:pt x="29" y="281"/>
                      <a:pt x="29" y="281"/>
                      <a:pt x="29" y="281"/>
                    </a:cubicBezTo>
                    <a:cubicBezTo>
                      <a:pt x="22" y="281"/>
                      <a:pt x="22" y="281"/>
                      <a:pt x="22" y="281"/>
                    </a:cubicBezTo>
                    <a:moveTo>
                      <a:pt x="37" y="281"/>
                    </a:moveTo>
                    <a:cubicBezTo>
                      <a:pt x="37" y="274"/>
                      <a:pt x="37" y="274"/>
                      <a:pt x="37" y="274"/>
                    </a:cubicBezTo>
                    <a:cubicBezTo>
                      <a:pt x="44" y="274"/>
                      <a:pt x="44" y="274"/>
                      <a:pt x="44" y="274"/>
                    </a:cubicBezTo>
                    <a:cubicBezTo>
                      <a:pt x="44" y="281"/>
                      <a:pt x="44" y="281"/>
                      <a:pt x="44" y="281"/>
                    </a:cubicBezTo>
                    <a:cubicBezTo>
                      <a:pt x="37" y="281"/>
                      <a:pt x="37" y="281"/>
                      <a:pt x="37" y="281"/>
                    </a:cubicBezTo>
                    <a:moveTo>
                      <a:pt x="52" y="281"/>
                    </a:moveTo>
                    <a:cubicBezTo>
                      <a:pt x="52" y="274"/>
                      <a:pt x="52" y="274"/>
                      <a:pt x="52" y="274"/>
                    </a:cubicBezTo>
                    <a:cubicBezTo>
                      <a:pt x="59" y="274"/>
                      <a:pt x="59" y="274"/>
                      <a:pt x="59" y="274"/>
                    </a:cubicBezTo>
                    <a:cubicBezTo>
                      <a:pt x="59" y="281"/>
                      <a:pt x="59" y="281"/>
                      <a:pt x="59" y="281"/>
                    </a:cubicBezTo>
                    <a:cubicBezTo>
                      <a:pt x="52" y="281"/>
                      <a:pt x="52" y="281"/>
                      <a:pt x="52" y="281"/>
                    </a:cubicBezTo>
                    <a:moveTo>
                      <a:pt x="67" y="281"/>
                    </a:moveTo>
                    <a:cubicBezTo>
                      <a:pt x="67" y="274"/>
                      <a:pt x="67" y="274"/>
                      <a:pt x="67" y="274"/>
                    </a:cubicBezTo>
                    <a:cubicBezTo>
                      <a:pt x="74" y="274"/>
                      <a:pt x="74" y="274"/>
                      <a:pt x="74" y="274"/>
                    </a:cubicBezTo>
                    <a:cubicBezTo>
                      <a:pt x="74" y="281"/>
                      <a:pt x="74" y="281"/>
                      <a:pt x="74" y="281"/>
                    </a:cubicBezTo>
                    <a:cubicBezTo>
                      <a:pt x="67" y="281"/>
                      <a:pt x="67" y="281"/>
                      <a:pt x="67" y="281"/>
                    </a:cubicBezTo>
                    <a:moveTo>
                      <a:pt x="81" y="281"/>
                    </a:moveTo>
                    <a:cubicBezTo>
                      <a:pt x="81" y="274"/>
                      <a:pt x="81" y="274"/>
                      <a:pt x="81" y="274"/>
                    </a:cubicBezTo>
                    <a:cubicBezTo>
                      <a:pt x="88" y="274"/>
                      <a:pt x="88" y="274"/>
                      <a:pt x="88" y="274"/>
                    </a:cubicBezTo>
                    <a:cubicBezTo>
                      <a:pt x="88" y="281"/>
                      <a:pt x="88" y="281"/>
                      <a:pt x="88" y="281"/>
                    </a:cubicBezTo>
                    <a:cubicBezTo>
                      <a:pt x="81" y="281"/>
                      <a:pt x="81" y="281"/>
                      <a:pt x="81" y="281"/>
                    </a:cubicBezTo>
                    <a:moveTo>
                      <a:pt x="96" y="281"/>
                    </a:moveTo>
                    <a:cubicBezTo>
                      <a:pt x="96" y="274"/>
                      <a:pt x="96" y="274"/>
                      <a:pt x="96" y="274"/>
                    </a:cubicBezTo>
                    <a:cubicBezTo>
                      <a:pt x="103" y="274"/>
                      <a:pt x="103" y="274"/>
                      <a:pt x="103" y="274"/>
                    </a:cubicBezTo>
                    <a:cubicBezTo>
                      <a:pt x="103" y="281"/>
                      <a:pt x="103" y="281"/>
                      <a:pt x="103" y="281"/>
                    </a:cubicBezTo>
                    <a:cubicBezTo>
                      <a:pt x="96" y="281"/>
                      <a:pt x="96" y="281"/>
                      <a:pt x="96" y="281"/>
                    </a:cubicBezTo>
                    <a:moveTo>
                      <a:pt x="111" y="281"/>
                    </a:moveTo>
                    <a:cubicBezTo>
                      <a:pt x="111" y="274"/>
                      <a:pt x="111" y="274"/>
                      <a:pt x="111" y="274"/>
                    </a:cubicBezTo>
                    <a:cubicBezTo>
                      <a:pt x="118" y="274"/>
                      <a:pt x="118" y="274"/>
                      <a:pt x="118" y="274"/>
                    </a:cubicBezTo>
                    <a:cubicBezTo>
                      <a:pt x="118" y="281"/>
                      <a:pt x="118" y="281"/>
                      <a:pt x="118" y="281"/>
                    </a:cubicBezTo>
                    <a:cubicBezTo>
                      <a:pt x="111" y="281"/>
                      <a:pt x="111" y="281"/>
                      <a:pt x="111" y="281"/>
                    </a:cubicBezTo>
                    <a:moveTo>
                      <a:pt x="126" y="281"/>
                    </a:moveTo>
                    <a:cubicBezTo>
                      <a:pt x="126" y="274"/>
                      <a:pt x="126" y="274"/>
                      <a:pt x="126" y="274"/>
                    </a:cubicBezTo>
                    <a:cubicBezTo>
                      <a:pt x="133" y="274"/>
                      <a:pt x="133" y="274"/>
                      <a:pt x="133" y="274"/>
                    </a:cubicBezTo>
                    <a:cubicBezTo>
                      <a:pt x="133" y="281"/>
                      <a:pt x="133" y="281"/>
                      <a:pt x="133" y="281"/>
                    </a:cubicBezTo>
                    <a:cubicBezTo>
                      <a:pt x="126" y="281"/>
                      <a:pt x="126" y="281"/>
                      <a:pt x="126" y="281"/>
                    </a:cubicBezTo>
                    <a:moveTo>
                      <a:pt x="140" y="281"/>
                    </a:moveTo>
                    <a:cubicBezTo>
                      <a:pt x="140" y="274"/>
                      <a:pt x="140" y="274"/>
                      <a:pt x="140" y="274"/>
                    </a:cubicBezTo>
                    <a:cubicBezTo>
                      <a:pt x="147" y="274"/>
                      <a:pt x="147" y="274"/>
                      <a:pt x="147" y="274"/>
                    </a:cubicBezTo>
                    <a:cubicBezTo>
                      <a:pt x="147" y="281"/>
                      <a:pt x="147" y="281"/>
                      <a:pt x="147" y="281"/>
                    </a:cubicBezTo>
                    <a:cubicBezTo>
                      <a:pt x="140" y="281"/>
                      <a:pt x="140" y="281"/>
                      <a:pt x="140" y="281"/>
                    </a:cubicBezTo>
                    <a:moveTo>
                      <a:pt x="155" y="281"/>
                    </a:moveTo>
                    <a:cubicBezTo>
                      <a:pt x="155" y="274"/>
                      <a:pt x="155" y="274"/>
                      <a:pt x="155" y="274"/>
                    </a:cubicBezTo>
                    <a:cubicBezTo>
                      <a:pt x="162" y="274"/>
                      <a:pt x="162" y="274"/>
                      <a:pt x="162" y="274"/>
                    </a:cubicBezTo>
                    <a:cubicBezTo>
                      <a:pt x="162" y="281"/>
                      <a:pt x="162" y="281"/>
                      <a:pt x="162" y="281"/>
                    </a:cubicBezTo>
                    <a:cubicBezTo>
                      <a:pt x="155" y="281"/>
                      <a:pt x="155" y="281"/>
                      <a:pt x="155" y="281"/>
                    </a:cubicBezTo>
                    <a:moveTo>
                      <a:pt x="170" y="281"/>
                    </a:moveTo>
                    <a:cubicBezTo>
                      <a:pt x="170" y="274"/>
                      <a:pt x="170" y="274"/>
                      <a:pt x="170" y="274"/>
                    </a:cubicBezTo>
                    <a:cubicBezTo>
                      <a:pt x="177" y="274"/>
                      <a:pt x="177" y="274"/>
                      <a:pt x="177" y="274"/>
                    </a:cubicBezTo>
                    <a:cubicBezTo>
                      <a:pt x="177" y="281"/>
                      <a:pt x="177" y="281"/>
                      <a:pt x="177" y="281"/>
                    </a:cubicBezTo>
                    <a:cubicBezTo>
                      <a:pt x="170" y="281"/>
                      <a:pt x="170" y="281"/>
                      <a:pt x="170" y="281"/>
                    </a:cubicBezTo>
                    <a:moveTo>
                      <a:pt x="185" y="281"/>
                    </a:moveTo>
                    <a:cubicBezTo>
                      <a:pt x="185" y="274"/>
                      <a:pt x="185" y="274"/>
                      <a:pt x="185" y="274"/>
                    </a:cubicBezTo>
                    <a:cubicBezTo>
                      <a:pt x="192" y="274"/>
                      <a:pt x="192" y="274"/>
                      <a:pt x="192" y="274"/>
                    </a:cubicBezTo>
                    <a:cubicBezTo>
                      <a:pt x="192" y="281"/>
                      <a:pt x="192" y="281"/>
                      <a:pt x="192" y="281"/>
                    </a:cubicBezTo>
                    <a:cubicBezTo>
                      <a:pt x="185" y="281"/>
                      <a:pt x="185" y="281"/>
                      <a:pt x="185" y="281"/>
                    </a:cubicBezTo>
                    <a:moveTo>
                      <a:pt x="199" y="281"/>
                    </a:moveTo>
                    <a:cubicBezTo>
                      <a:pt x="199" y="274"/>
                      <a:pt x="199" y="274"/>
                      <a:pt x="199" y="274"/>
                    </a:cubicBezTo>
                    <a:cubicBezTo>
                      <a:pt x="206" y="274"/>
                      <a:pt x="206" y="274"/>
                      <a:pt x="206" y="274"/>
                    </a:cubicBezTo>
                    <a:cubicBezTo>
                      <a:pt x="206" y="281"/>
                      <a:pt x="206" y="281"/>
                      <a:pt x="206" y="281"/>
                    </a:cubicBezTo>
                    <a:cubicBezTo>
                      <a:pt x="199" y="281"/>
                      <a:pt x="199" y="281"/>
                      <a:pt x="199" y="281"/>
                    </a:cubicBezTo>
                    <a:moveTo>
                      <a:pt x="214" y="281"/>
                    </a:moveTo>
                    <a:cubicBezTo>
                      <a:pt x="214" y="274"/>
                      <a:pt x="214" y="274"/>
                      <a:pt x="214" y="274"/>
                    </a:cubicBezTo>
                    <a:cubicBezTo>
                      <a:pt x="221" y="274"/>
                      <a:pt x="221" y="274"/>
                      <a:pt x="221" y="274"/>
                    </a:cubicBezTo>
                    <a:cubicBezTo>
                      <a:pt x="221" y="281"/>
                      <a:pt x="221" y="281"/>
                      <a:pt x="221" y="281"/>
                    </a:cubicBezTo>
                    <a:cubicBezTo>
                      <a:pt x="214" y="281"/>
                      <a:pt x="214" y="281"/>
                      <a:pt x="214" y="281"/>
                    </a:cubicBezTo>
                    <a:moveTo>
                      <a:pt x="229" y="281"/>
                    </a:moveTo>
                    <a:cubicBezTo>
                      <a:pt x="229" y="274"/>
                      <a:pt x="229" y="274"/>
                      <a:pt x="229" y="274"/>
                    </a:cubicBezTo>
                    <a:cubicBezTo>
                      <a:pt x="236" y="274"/>
                      <a:pt x="236" y="274"/>
                      <a:pt x="236" y="274"/>
                    </a:cubicBezTo>
                    <a:cubicBezTo>
                      <a:pt x="236" y="281"/>
                      <a:pt x="236" y="281"/>
                      <a:pt x="236" y="281"/>
                    </a:cubicBezTo>
                    <a:cubicBezTo>
                      <a:pt x="229" y="281"/>
                      <a:pt x="229" y="281"/>
                      <a:pt x="229" y="281"/>
                    </a:cubicBezTo>
                    <a:moveTo>
                      <a:pt x="244" y="281"/>
                    </a:moveTo>
                    <a:cubicBezTo>
                      <a:pt x="244" y="274"/>
                      <a:pt x="244" y="274"/>
                      <a:pt x="244" y="274"/>
                    </a:cubicBezTo>
                    <a:cubicBezTo>
                      <a:pt x="251" y="274"/>
                      <a:pt x="251" y="274"/>
                      <a:pt x="251" y="274"/>
                    </a:cubicBezTo>
                    <a:cubicBezTo>
                      <a:pt x="251" y="281"/>
                      <a:pt x="251" y="281"/>
                      <a:pt x="251" y="281"/>
                    </a:cubicBezTo>
                    <a:cubicBezTo>
                      <a:pt x="244" y="281"/>
                      <a:pt x="244" y="281"/>
                      <a:pt x="244" y="281"/>
                    </a:cubicBezTo>
                    <a:moveTo>
                      <a:pt x="258" y="281"/>
                    </a:moveTo>
                    <a:cubicBezTo>
                      <a:pt x="258" y="274"/>
                      <a:pt x="258" y="274"/>
                      <a:pt x="258" y="274"/>
                    </a:cubicBezTo>
                    <a:cubicBezTo>
                      <a:pt x="265" y="274"/>
                      <a:pt x="265" y="274"/>
                      <a:pt x="265" y="274"/>
                    </a:cubicBezTo>
                    <a:cubicBezTo>
                      <a:pt x="265" y="281"/>
                      <a:pt x="265" y="281"/>
                      <a:pt x="265" y="281"/>
                    </a:cubicBezTo>
                    <a:cubicBezTo>
                      <a:pt x="258" y="281"/>
                      <a:pt x="258" y="281"/>
                      <a:pt x="258" y="281"/>
                    </a:cubicBezTo>
                    <a:moveTo>
                      <a:pt x="273" y="281"/>
                    </a:moveTo>
                    <a:cubicBezTo>
                      <a:pt x="273" y="274"/>
                      <a:pt x="273" y="274"/>
                      <a:pt x="273" y="274"/>
                    </a:cubicBezTo>
                    <a:cubicBezTo>
                      <a:pt x="280" y="274"/>
                      <a:pt x="280" y="274"/>
                      <a:pt x="280" y="274"/>
                    </a:cubicBezTo>
                    <a:cubicBezTo>
                      <a:pt x="280" y="281"/>
                      <a:pt x="280" y="281"/>
                      <a:pt x="280" y="281"/>
                    </a:cubicBezTo>
                    <a:cubicBezTo>
                      <a:pt x="273" y="281"/>
                      <a:pt x="273" y="281"/>
                      <a:pt x="273" y="281"/>
                    </a:cubicBezTo>
                    <a:moveTo>
                      <a:pt x="288" y="281"/>
                    </a:moveTo>
                    <a:cubicBezTo>
                      <a:pt x="288" y="274"/>
                      <a:pt x="288" y="274"/>
                      <a:pt x="288" y="274"/>
                    </a:cubicBezTo>
                    <a:cubicBezTo>
                      <a:pt x="295" y="274"/>
                      <a:pt x="295" y="274"/>
                      <a:pt x="295" y="274"/>
                    </a:cubicBezTo>
                    <a:cubicBezTo>
                      <a:pt x="295" y="281"/>
                      <a:pt x="295" y="281"/>
                      <a:pt x="295" y="281"/>
                    </a:cubicBezTo>
                    <a:cubicBezTo>
                      <a:pt x="288" y="281"/>
                      <a:pt x="288" y="281"/>
                      <a:pt x="288" y="281"/>
                    </a:cubicBezTo>
                    <a:moveTo>
                      <a:pt x="303" y="281"/>
                    </a:moveTo>
                    <a:cubicBezTo>
                      <a:pt x="303" y="274"/>
                      <a:pt x="303" y="274"/>
                      <a:pt x="303" y="274"/>
                    </a:cubicBezTo>
                    <a:cubicBezTo>
                      <a:pt x="310" y="274"/>
                      <a:pt x="310" y="274"/>
                      <a:pt x="310" y="274"/>
                    </a:cubicBezTo>
                    <a:cubicBezTo>
                      <a:pt x="310" y="281"/>
                      <a:pt x="310" y="281"/>
                      <a:pt x="310" y="281"/>
                    </a:cubicBezTo>
                    <a:cubicBezTo>
                      <a:pt x="303" y="281"/>
                      <a:pt x="303" y="281"/>
                      <a:pt x="303" y="281"/>
                    </a:cubicBezTo>
                    <a:moveTo>
                      <a:pt x="317" y="281"/>
                    </a:moveTo>
                    <a:cubicBezTo>
                      <a:pt x="317" y="274"/>
                      <a:pt x="317" y="274"/>
                      <a:pt x="317" y="274"/>
                    </a:cubicBezTo>
                    <a:cubicBezTo>
                      <a:pt x="324" y="274"/>
                      <a:pt x="324" y="274"/>
                      <a:pt x="324" y="274"/>
                    </a:cubicBezTo>
                    <a:cubicBezTo>
                      <a:pt x="324" y="281"/>
                      <a:pt x="324" y="281"/>
                      <a:pt x="324" y="281"/>
                    </a:cubicBezTo>
                    <a:cubicBezTo>
                      <a:pt x="317" y="281"/>
                      <a:pt x="317" y="281"/>
                      <a:pt x="317" y="281"/>
                    </a:cubicBezTo>
                    <a:moveTo>
                      <a:pt x="332" y="281"/>
                    </a:moveTo>
                    <a:cubicBezTo>
                      <a:pt x="332" y="274"/>
                      <a:pt x="332" y="274"/>
                      <a:pt x="332" y="274"/>
                    </a:cubicBezTo>
                    <a:cubicBezTo>
                      <a:pt x="339" y="274"/>
                      <a:pt x="339" y="274"/>
                      <a:pt x="339" y="274"/>
                    </a:cubicBezTo>
                    <a:cubicBezTo>
                      <a:pt x="339" y="281"/>
                      <a:pt x="339" y="281"/>
                      <a:pt x="339" y="281"/>
                    </a:cubicBezTo>
                    <a:cubicBezTo>
                      <a:pt x="332" y="281"/>
                      <a:pt x="332" y="281"/>
                      <a:pt x="332" y="281"/>
                    </a:cubicBezTo>
                    <a:moveTo>
                      <a:pt x="347" y="281"/>
                    </a:moveTo>
                    <a:cubicBezTo>
                      <a:pt x="347" y="274"/>
                      <a:pt x="347" y="274"/>
                      <a:pt x="347" y="274"/>
                    </a:cubicBezTo>
                    <a:cubicBezTo>
                      <a:pt x="354" y="274"/>
                      <a:pt x="354" y="274"/>
                      <a:pt x="354" y="274"/>
                    </a:cubicBezTo>
                    <a:cubicBezTo>
                      <a:pt x="354" y="281"/>
                      <a:pt x="354" y="281"/>
                      <a:pt x="354" y="281"/>
                    </a:cubicBezTo>
                    <a:cubicBezTo>
                      <a:pt x="347" y="281"/>
                      <a:pt x="347" y="281"/>
                      <a:pt x="347" y="281"/>
                    </a:cubicBezTo>
                    <a:moveTo>
                      <a:pt x="362" y="281"/>
                    </a:moveTo>
                    <a:cubicBezTo>
                      <a:pt x="362" y="274"/>
                      <a:pt x="362" y="274"/>
                      <a:pt x="362" y="274"/>
                    </a:cubicBezTo>
                    <a:cubicBezTo>
                      <a:pt x="369" y="274"/>
                      <a:pt x="369" y="274"/>
                      <a:pt x="369" y="274"/>
                    </a:cubicBezTo>
                    <a:cubicBezTo>
                      <a:pt x="369" y="281"/>
                      <a:pt x="369" y="281"/>
                      <a:pt x="369" y="281"/>
                    </a:cubicBezTo>
                    <a:cubicBezTo>
                      <a:pt x="362" y="281"/>
                      <a:pt x="362" y="281"/>
                      <a:pt x="362" y="281"/>
                    </a:cubicBezTo>
                    <a:moveTo>
                      <a:pt x="22" y="266"/>
                    </a:moveTo>
                    <a:cubicBezTo>
                      <a:pt x="22" y="259"/>
                      <a:pt x="22" y="259"/>
                      <a:pt x="22" y="259"/>
                    </a:cubicBezTo>
                    <a:cubicBezTo>
                      <a:pt x="29" y="259"/>
                      <a:pt x="29" y="259"/>
                      <a:pt x="29" y="259"/>
                    </a:cubicBezTo>
                    <a:cubicBezTo>
                      <a:pt x="29" y="266"/>
                      <a:pt x="29" y="266"/>
                      <a:pt x="29" y="266"/>
                    </a:cubicBezTo>
                    <a:cubicBezTo>
                      <a:pt x="22" y="266"/>
                      <a:pt x="22" y="266"/>
                      <a:pt x="22" y="266"/>
                    </a:cubicBezTo>
                    <a:moveTo>
                      <a:pt x="37" y="266"/>
                    </a:moveTo>
                    <a:cubicBezTo>
                      <a:pt x="37" y="259"/>
                      <a:pt x="37" y="259"/>
                      <a:pt x="37" y="259"/>
                    </a:cubicBezTo>
                    <a:cubicBezTo>
                      <a:pt x="44" y="259"/>
                      <a:pt x="44" y="259"/>
                      <a:pt x="44" y="259"/>
                    </a:cubicBezTo>
                    <a:cubicBezTo>
                      <a:pt x="44" y="266"/>
                      <a:pt x="44" y="266"/>
                      <a:pt x="44" y="266"/>
                    </a:cubicBezTo>
                    <a:cubicBezTo>
                      <a:pt x="37" y="266"/>
                      <a:pt x="37" y="266"/>
                      <a:pt x="37" y="266"/>
                    </a:cubicBezTo>
                    <a:moveTo>
                      <a:pt x="52" y="266"/>
                    </a:moveTo>
                    <a:cubicBezTo>
                      <a:pt x="52" y="259"/>
                      <a:pt x="52" y="259"/>
                      <a:pt x="52" y="259"/>
                    </a:cubicBezTo>
                    <a:cubicBezTo>
                      <a:pt x="59" y="259"/>
                      <a:pt x="59" y="259"/>
                      <a:pt x="59" y="259"/>
                    </a:cubicBezTo>
                    <a:cubicBezTo>
                      <a:pt x="59" y="266"/>
                      <a:pt x="59" y="266"/>
                      <a:pt x="59" y="266"/>
                    </a:cubicBezTo>
                    <a:cubicBezTo>
                      <a:pt x="52" y="266"/>
                      <a:pt x="52" y="266"/>
                      <a:pt x="52" y="266"/>
                    </a:cubicBezTo>
                    <a:moveTo>
                      <a:pt x="67" y="266"/>
                    </a:moveTo>
                    <a:cubicBezTo>
                      <a:pt x="67" y="259"/>
                      <a:pt x="67" y="259"/>
                      <a:pt x="67" y="259"/>
                    </a:cubicBezTo>
                    <a:cubicBezTo>
                      <a:pt x="74" y="259"/>
                      <a:pt x="74" y="259"/>
                      <a:pt x="74" y="259"/>
                    </a:cubicBezTo>
                    <a:cubicBezTo>
                      <a:pt x="74" y="266"/>
                      <a:pt x="74" y="266"/>
                      <a:pt x="74" y="266"/>
                    </a:cubicBezTo>
                    <a:cubicBezTo>
                      <a:pt x="67" y="266"/>
                      <a:pt x="67" y="266"/>
                      <a:pt x="67" y="266"/>
                    </a:cubicBezTo>
                    <a:moveTo>
                      <a:pt x="81" y="266"/>
                    </a:moveTo>
                    <a:cubicBezTo>
                      <a:pt x="81" y="259"/>
                      <a:pt x="81" y="259"/>
                      <a:pt x="81" y="259"/>
                    </a:cubicBezTo>
                    <a:cubicBezTo>
                      <a:pt x="88" y="259"/>
                      <a:pt x="88" y="259"/>
                      <a:pt x="88" y="259"/>
                    </a:cubicBezTo>
                    <a:cubicBezTo>
                      <a:pt x="88" y="266"/>
                      <a:pt x="88" y="266"/>
                      <a:pt x="88" y="266"/>
                    </a:cubicBezTo>
                    <a:cubicBezTo>
                      <a:pt x="81" y="266"/>
                      <a:pt x="81" y="266"/>
                      <a:pt x="81" y="266"/>
                    </a:cubicBezTo>
                    <a:moveTo>
                      <a:pt x="96" y="266"/>
                    </a:moveTo>
                    <a:cubicBezTo>
                      <a:pt x="96" y="259"/>
                      <a:pt x="96" y="259"/>
                      <a:pt x="96" y="259"/>
                    </a:cubicBezTo>
                    <a:cubicBezTo>
                      <a:pt x="103" y="259"/>
                      <a:pt x="103" y="259"/>
                      <a:pt x="103" y="259"/>
                    </a:cubicBezTo>
                    <a:cubicBezTo>
                      <a:pt x="103" y="266"/>
                      <a:pt x="103" y="266"/>
                      <a:pt x="103" y="266"/>
                    </a:cubicBezTo>
                    <a:cubicBezTo>
                      <a:pt x="96" y="266"/>
                      <a:pt x="96" y="266"/>
                      <a:pt x="96" y="266"/>
                    </a:cubicBezTo>
                    <a:moveTo>
                      <a:pt x="111" y="266"/>
                    </a:moveTo>
                    <a:cubicBezTo>
                      <a:pt x="111" y="259"/>
                      <a:pt x="111" y="259"/>
                      <a:pt x="111" y="259"/>
                    </a:cubicBezTo>
                    <a:cubicBezTo>
                      <a:pt x="118" y="259"/>
                      <a:pt x="118" y="259"/>
                      <a:pt x="118" y="259"/>
                    </a:cubicBezTo>
                    <a:cubicBezTo>
                      <a:pt x="118" y="266"/>
                      <a:pt x="118" y="266"/>
                      <a:pt x="118" y="266"/>
                    </a:cubicBezTo>
                    <a:cubicBezTo>
                      <a:pt x="111" y="266"/>
                      <a:pt x="111" y="266"/>
                      <a:pt x="111" y="266"/>
                    </a:cubicBezTo>
                    <a:moveTo>
                      <a:pt x="126" y="266"/>
                    </a:moveTo>
                    <a:cubicBezTo>
                      <a:pt x="126" y="259"/>
                      <a:pt x="126" y="259"/>
                      <a:pt x="126" y="259"/>
                    </a:cubicBezTo>
                    <a:cubicBezTo>
                      <a:pt x="133" y="259"/>
                      <a:pt x="133" y="259"/>
                      <a:pt x="133" y="259"/>
                    </a:cubicBezTo>
                    <a:cubicBezTo>
                      <a:pt x="133" y="266"/>
                      <a:pt x="133" y="266"/>
                      <a:pt x="133" y="266"/>
                    </a:cubicBezTo>
                    <a:cubicBezTo>
                      <a:pt x="126" y="266"/>
                      <a:pt x="126" y="266"/>
                      <a:pt x="126" y="266"/>
                    </a:cubicBezTo>
                    <a:moveTo>
                      <a:pt x="140" y="266"/>
                    </a:moveTo>
                    <a:cubicBezTo>
                      <a:pt x="140" y="259"/>
                      <a:pt x="140" y="259"/>
                      <a:pt x="140" y="259"/>
                    </a:cubicBezTo>
                    <a:cubicBezTo>
                      <a:pt x="147" y="259"/>
                      <a:pt x="147" y="259"/>
                      <a:pt x="147" y="259"/>
                    </a:cubicBezTo>
                    <a:cubicBezTo>
                      <a:pt x="147" y="266"/>
                      <a:pt x="147" y="266"/>
                      <a:pt x="147" y="266"/>
                    </a:cubicBezTo>
                    <a:cubicBezTo>
                      <a:pt x="140" y="266"/>
                      <a:pt x="140" y="266"/>
                      <a:pt x="140" y="266"/>
                    </a:cubicBezTo>
                    <a:moveTo>
                      <a:pt x="155" y="266"/>
                    </a:moveTo>
                    <a:cubicBezTo>
                      <a:pt x="155" y="259"/>
                      <a:pt x="155" y="259"/>
                      <a:pt x="155" y="259"/>
                    </a:cubicBezTo>
                    <a:cubicBezTo>
                      <a:pt x="162" y="259"/>
                      <a:pt x="162" y="259"/>
                      <a:pt x="162" y="259"/>
                    </a:cubicBezTo>
                    <a:cubicBezTo>
                      <a:pt x="162" y="266"/>
                      <a:pt x="162" y="266"/>
                      <a:pt x="162" y="266"/>
                    </a:cubicBezTo>
                    <a:cubicBezTo>
                      <a:pt x="155" y="266"/>
                      <a:pt x="155" y="266"/>
                      <a:pt x="155" y="266"/>
                    </a:cubicBezTo>
                    <a:moveTo>
                      <a:pt x="170" y="266"/>
                    </a:moveTo>
                    <a:cubicBezTo>
                      <a:pt x="170" y="259"/>
                      <a:pt x="170" y="259"/>
                      <a:pt x="170" y="259"/>
                    </a:cubicBezTo>
                    <a:cubicBezTo>
                      <a:pt x="177" y="259"/>
                      <a:pt x="177" y="259"/>
                      <a:pt x="177" y="259"/>
                    </a:cubicBezTo>
                    <a:cubicBezTo>
                      <a:pt x="177" y="266"/>
                      <a:pt x="177" y="266"/>
                      <a:pt x="177" y="266"/>
                    </a:cubicBezTo>
                    <a:cubicBezTo>
                      <a:pt x="170" y="266"/>
                      <a:pt x="170" y="266"/>
                      <a:pt x="170" y="266"/>
                    </a:cubicBezTo>
                    <a:moveTo>
                      <a:pt x="185" y="266"/>
                    </a:moveTo>
                    <a:cubicBezTo>
                      <a:pt x="185" y="259"/>
                      <a:pt x="185" y="259"/>
                      <a:pt x="185" y="259"/>
                    </a:cubicBezTo>
                    <a:cubicBezTo>
                      <a:pt x="192" y="259"/>
                      <a:pt x="192" y="259"/>
                      <a:pt x="192" y="259"/>
                    </a:cubicBezTo>
                    <a:cubicBezTo>
                      <a:pt x="192" y="266"/>
                      <a:pt x="192" y="266"/>
                      <a:pt x="192" y="266"/>
                    </a:cubicBezTo>
                    <a:cubicBezTo>
                      <a:pt x="185" y="266"/>
                      <a:pt x="185" y="266"/>
                      <a:pt x="185" y="266"/>
                    </a:cubicBezTo>
                    <a:moveTo>
                      <a:pt x="199" y="266"/>
                    </a:moveTo>
                    <a:cubicBezTo>
                      <a:pt x="199" y="259"/>
                      <a:pt x="199" y="259"/>
                      <a:pt x="199" y="259"/>
                    </a:cubicBezTo>
                    <a:cubicBezTo>
                      <a:pt x="206" y="259"/>
                      <a:pt x="206" y="259"/>
                      <a:pt x="206" y="259"/>
                    </a:cubicBezTo>
                    <a:cubicBezTo>
                      <a:pt x="206" y="266"/>
                      <a:pt x="206" y="266"/>
                      <a:pt x="206" y="266"/>
                    </a:cubicBezTo>
                    <a:cubicBezTo>
                      <a:pt x="199" y="266"/>
                      <a:pt x="199" y="266"/>
                      <a:pt x="199" y="266"/>
                    </a:cubicBezTo>
                    <a:moveTo>
                      <a:pt x="214" y="266"/>
                    </a:moveTo>
                    <a:cubicBezTo>
                      <a:pt x="214" y="259"/>
                      <a:pt x="214" y="259"/>
                      <a:pt x="214" y="259"/>
                    </a:cubicBezTo>
                    <a:cubicBezTo>
                      <a:pt x="221" y="259"/>
                      <a:pt x="221" y="259"/>
                      <a:pt x="221" y="259"/>
                    </a:cubicBezTo>
                    <a:cubicBezTo>
                      <a:pt x="221" y="266"/>
                      <a:pt x="221" y="266"/>
                      <a:pt x="221" y="266"/>
                    </a:cubicBezTo>
                    <a:cubicBezTo>
                      <a:pt x="214" y="266"/>
                      <a:pt x="214" y="266"/>
                      <a:pt x="214" y="266"/>
                    </a:cubicBezTo>
                    <a:moveTo>
                      <a:pt x="229" y="266"/>
                    </a:moveTo>
                    <a:cubicBezTo>
                      <a:pt x="229" y="259"/>
                      <a:pt x="229" y="259"/>
                      <a:pt x="229" y="259"/>
                    </a:cubicBezTo>
                    <a:cubicBezTo>
                      <a:pt x="236" y="259"/>
                      <a:pt x="236" y="259"/>
                      <a:pt x="236" y="259"/>
                    </a:cubicBezTo>
                    <a:cubicBezTo>
                      <a:pt x="236" y="266"/>
                      <a:pt x="236" y="266"/>
                      <a:pt x="236" y="266"/>
                    </a:cubicBezTo>
                    <a:cubicBezTo>
                      <a:pt x="229" y="266"/>
                      <a:pt x="229" y="266"/>
                      <a:pt x="229" y="266"/>
                    </a:cubicBezTo>
                    <a:moveTo>
                      <a:pt x="244" y="266"/>
                    </a:moveTo>
                    <a:cubicBezTo>
                      <a:pt x="244" y="259"/>
                      <a:pt x="244" y="259"/>
                      <a:pt x="244" y="259"/>
                    </a:cubicBezTo>
                    <a:cubicBezTo>
                      <a:pt x="251" y="259"/>
                      <a:pt x="251" y="259"/>
                      <a:pt x="251" y="259"/>
                    </a:cubicBezTo>
                    <a:cubicBezTo>
                      <a:pt x="251" y="266"/>
                      <a:pt x="251" y="266"/>
                      <a:pt x="251" y="266"/>
                    </a:cubicBezTo>
                    <a:cubicBezTo>
                      <a:pt x="244" y="266"/>
                      <a:pt x="244" y="266"/>
                      <a:pt x="244" y="266"/>
                    </a:cubicBezTo>
                    <a:moveTo>
                      <a:pt x="258" y="266"/>
                    </a:moveTo>
                    <a:cubicBezTo>
                      <a:pt x="258" y="259"/>
                      <a:pt x="258" y="259"/>
                      <a:pt x="258" y="259"/>
                    </a:cubicBezTo>
                    <a:cubicBezTo>
                      <a:pt x="265" y="259"/>
                      <a:pt x="265" y="259"/>
                      <a:pt x="265" y="259"/>
                    </a:cubicBezTo>
                    <a:cubicBezTo>
                      <a:pt x="265" y="266"/>
                      <a:pt x="265" y="266"/>
                      <a:pt x="265" y="266"/>
                    </a:cubicBezTo>
                    <a:cubicBezTo>
                      <a:pt x="258" y="266"/>
                      <a:pt x="258" y="266"/>
                      <a:pt x="258" y="266"/>
                    </a:cubicBezTo>
                    <a:moveTo>
                      <a:pt x="273" y="266"/>
                    </a:moveTo>
                    <a:cubicBezTo>
                      <a:pt x="273" y="259"/>
                      <a:pt x="273" y="259"/>
                      <a:pt x="273" y="259"/>
                    </a:cubicBezTo>
                    <a:cubicBezTo>
                      <a:pt x="280" y="259"/>
                      <a:pt x="280" y="259"/>
                      <a:pt x="280" y="259"/>
                    </a:cubicBezTo>
                    <a:cubicBezTo>
                      <a:pt x="280" y="266"/>
                      <a:pt x="280" y="266"/>
                      <a:pt x="280" y="266"/>
                    </a:cubicBezTo>
                    <a:cubicBezTo>
                      <a:pt x="273" y="266"/>
                      <a:pt x="273" y="266"/>
                      <a:pt x="273" y="266"/>
                    </a:cubicBezTo>
                    <a:moveTo>
                      <a:pt x="288" y="266"/>
                    </a:moveTo>
                    <a:cubicBezTo>
                      <a:pt x="288" y="259"/>
                      <a:pt x="288" y="259"/>
                      <a:pt x="288" y="259"/>
                    </a:cubicBezTo>
                    <a:cubicBezTo>
                      <a:pt x="295" y="259"/>
                      <a:pt x="295" y="259"/>
                      <a:pt x="295" y="259"/>
                    </a:cubicBezTo>
                    <a:cubicBezTo>
                      <a:pt x="295" y="266"/>
                      <a:pt x="295" y="266"/>
                      <a:pt x="295" y="266"/>
                    </a:cubicBezTo>
                    <a:cubicBezTo>
                      <a:pt x="288" y="266"/>
                      <a:pt x="288" y="266"/>
                      <a:pt x="288" y="266"/>
                    </a:cubicBezTo>
                    <a:moveTo>
                      <a:pt x="303" y="266"/>
                    </a:moveTo>
                    <a:cubicBezTo>
                      <a:pt x="303" y="259"/>
                      <a:pt x="303" y="259"/>
                      <a:pt x="303" y="259"/>
                    </a:cubicBezTo>
                    <a:cubicBezTo>
                      <a:pt x="310" y="259"/>
                      <a:pt x="310" y="259"/>
                      <a:pt x="310" y="259"/>
                    </a:cubicBezTo>
                    <a:cubicBezTo>
                      <a:pt x="310" y="266"/>
                      <a:pt x="310" y="266"/>
                      <a:pt x="310" y="266"/>
                    </a:cubicBezTo>
                    <a:cubicBezTo>
                      <a:pt x="303" y="266"/>
                      <a:pt x="303" y="266"/>
                      <a:pt x="303" y="266"/>
                    </a:cubicBezTo>
                    <a:moveTo>
                      <a:pt x="317" y="266"/>
                    </a:moveTo>
                    <a:cubicBezTo>
                      <a:pt x="317" y="259"/>
                      <a:pt x="317" y="259"/>
                      <a:pt x="317" y="259"/>
                    </a:cubicBezTo>
                    <a:cubicBezTo>
                      <a:pt x="324" y="259"/>
                      <a:pt x="324" y="259"/>
                      <a:pt x="324" y="259"/>
                    </a:cubicBezTo>
                    <a:cubicBezTo>
                      <a:pt x="324" y="266"/>
                      <a:pt x="324" y="266"/>
                      <a:pt x="324" y="266"/>
                    </a:cubicBezTo>
                    <a:cubicBezTo>
                      <a:pt x="317" y="266"/>
                      <a:pt x="317" y="266"/>
                      <a:pt x="317" y="266"/>
                    </a:cubicBezTo>
                    <a:moveTo>
                      <a:pt x="332" y="266"/>
                    </a:moveTo>
                    <a:cubicBezTo>
                      <a:pt x="332" y="259"/>
                      <a:pt x="332" y="259"/>
                      <a:pt x="332" y="259"/>
                    </a:cubicBezTo>
                    <a:cubicBezTo>
                      <a:pt x="339" y="259"/>
                      <a:pt x="339" y="259"/>
                      <a:pt x="339" y="259"/>
                    </a:cubicBezTo>
                    <a:cubicBezTo>
                      <a:pt x="339" y="266"/>
                      <a:pt x="339" y="266"/>
                      <a:pt x="339" y="266"/>
                    </a:cubicBezTo>
                    <a:cubicBezTo>
                      <a:pt x="332" y="266"/>
                      <a:pt x="332" y="266"/>
                      <a:pt x="332" y="266"/>
                    </a:cubicBezTo>
                    <a:moveTo>
                      <a:pt x="347" y="266"/>
                    </a:moveTo>
                    <a:cubicBezTo>
                      <a:pt x="347" y="259"/>
                      <a:pt x="347" y="259"/>
                      <a:pt x="347" y="259"/>
                    </a:cubicBezTo>
                    <a:cubicBezTo>
                      <a:pt x="354" y="259"/>
                      <a:pt x="354" y="259"/>
                      <a:pt x="354" y="259"/>
                    </a:cubicBezTo>
                    <a:cubicBezTo>
                      <a:pt x="354" y="266"/>
                      <a:pt x="354" y="266"/>
                      <a:pt x="354" y="266"/>
                    </a:cubicBezTo>
                    <a:cubicBezTo>
                      <a:pt x="347" y="266"/>
                      <a:pt x="347" y="266"/>
                      <a:pt x="347" y="266"/>
                    </a:cubicBezTo>
                    <a:moveTo>
                      <a:pt x="362" y="266"/>
                    </a:moveTo>
                    <a:cubicBezTo>
                      <a:pt x="362" y="259"/>
                      <a:pt x="362" y="259"/>
                      <a:pt x="362" y="259"/>
                    </a:cubicBezTo>
                    <a:cubicBezTo>
                      <a:pt x="369" y="259"/>
                      <a:pt x="369" y="259"/>
                      <a:pt x="369" y="259"/>
                    </a:cubicBezTo>
                    <a:cubicBezTo>
                      <a:pt x="369" y="266"/>
                      <a:pt x="369" y="266"/>
                      <a:pt x="369" y="266"/>
                    </a:cubicBezTo>
                    <a:cubicBezTo>
                      <a:pt x="362" y="266"/>
                      <a:pt x="362" y="266"/>
                      <a:pt x="362" y="266"/>
                    </a:cubicBezTo>
                    <a:moveTo>
                      <a:pt x="22" y="251"/>
                    </a:moveTo>
                    <a:cubicBezTo>
                      <a:pt x="22" y="244"/>
                      <a:pt x="22" y="244"/>
                      <a:pt x="22" y="244"/>
                    </a:cubicBezTo>
                    <a:cubicBezTo>
                      <a:pt x="29" y="244"/>
                      <a:pt x="29" y="244"/>
                      <a:pt x="29" y="244"/>
                    </a:cubicBezTo>
                    <a:cubicBezTo>
                      <a:pt x="29" y="251"/>
                      <a:pt x="29" y="251"/>
                      <a:pt x="29" y="251"/>
                    </a:cubicBezTo>
                    <a:cubicBezTo>
                      <a:pt x="22" y="251"/>
                      <a:pt x="22" y="251"/>
                      <a:pt x="22" y="251"/>
                    </a:cubicBezTo>
                    <a:moveTo>
                      <a:pt x="37" y="251"/>
                    </a:moveTo>
                    <a:cubicBezTo>
                      <a:pt x="37" y="244"/>
                      <a:pt x="37" y="244"/>
                      <a:pt x="37" y="244"/>
                    </a:cubicBezTo>
                    <a:cubicBezTo>
                      <a:pt x="44" y="244"/>
                      <a:pt x="44" y="244"/>
                      <a:pt x="44" y="244"/>
                    </a:cubicBezTo>
                    <a:cubicBezTo>
                      <a:pt x="44" y="251"/>
                      <a:pt x="44" y="251"/>
                      <a:pt x="44" y="251"/>
                    </a:cubicBezTo>
                    <a:cubicBezTo>
                      <a:pt x="37" y="251"/>
                      <a:pt x="37" y="251"/>
                      <a:pt x="37" y="251"/>
                    </a:cubicBezTo>
                    <a:moveTo>
                      <a:pt x="52" y="251"/>
                    </a:moveTo>
                    <a:cubicBezTo>
                      <a:pt x="52" y="244"/>
                      <a:pt x="52" y="244"/>
                      <a:pt x="52" y="244"/>
                    </a:cubicBezTo>
                    <a:cubicBezTo>
                      <a:pt x="59" y="244"/>
                      <a:pt x="59" y="244"/>
                      <a:pt x="59" y="244"/>
                    </a:cubicBezTo>
                    <a:cubicBezTo>
                      <a:pt x="59" y="251"/>
                      <a:pt x="59" y="251"/>
                      <a:pt x="59" y="251"/>
                    </a:cubicBezTo>
                    <a:cubicBezTo>
                      <a:pt x="52" y="251"/>
                      <a:pt x="52" y="251"/>
                      <a:pt x="52" y="251"/>
                    </a:cubicBezTo>
                    <a:moveTo>
                      <a:pt x="67" y="251"/>
                    </a:moveTo>
                    <a:cubicBezTo>
                      <a:pt x="67" y="244"/>
                      <a:pt x="67" y="244"/>
                      <a:pt x="67" y="244"/>
                    </a:cubicBezTo>
                    <a:cubicBezTo>
                      <a:pt x="74" y="244"/>
                      <a:pt x="74" y="244"/>
                      <a:pt x="74" y="244"/>
                    </a:cubicBezTo>
                    <a:cubicBezTo>
                      <a:pt x="74" y="251"/>
                      <a:pt x="74" y="251"/>
                      <a:pt x="74" y="251"/>
                    </a:cubicBezTo>
                    <a:cubicBezTo>
                      <a:pt x="67" y="251"/>
                      <a:pt x="67" y="251"/>
                      <a:pt x="67" y="251"/>
                    </a:cubicBezTo>
                    <a:moveTo>
                      <a:pt x="81" y="251"/>
                    </a:moveTo>
                    <a:cubicBezTo>
                      <a:pt x="81" y="244"/>
                      <a:pt x="81" y="244"/>
                      <a:pt x="81" y="244"/>
                    </a:cubicBezTo>
                    <a:cubicBezTo>
                      <a:pt x="88" y="244"/>
                      <a:pt x="88" y="244"/>
                      <a:pt x="88" y="244"/>
                    </a:cubicBezTo>
                    <a:cubicBezTo>
                      <a:pt x="88" y="251"/>
                      <a:pt x="88" y="251"/>
                      <a:pt x="88" y="251"/>
                    </a:cubicBezTo>
                    <a:cubicBezTo>
                      <a:pt x="81" y="251"/>
                      <a:pt x="81" y="251"/>
                      <a:pt x="81" y="251"/>
                    </a:cubicBezTo>
                    <a:moveTo>
                      <a:pt x="96" y="251"/>
                    </a:moveTo>
                    <a:cubicBezTo>
                      <a:pt x="96" y="244"/>
                      <a:pt x="96" y="244"/>
                      <a:pt x="96" y="244"/>
                    </a:cubicBezTo>
                    <a:cubicBezTo>
                      <a:pt x="103" y="244"/>
                      <a:pt x="103" y="244"/>
                      <a:pt x="103" y="244"/>
                    </a:cubicBezTo>
                    <a:cubicBezTo>
                      <a:pt x="103" y="251"/>
                      <a:pt x="103" y="251"/>
                      <a:pt x="103" y="251"/>
                    </a:cubicBezTo>
                    <a:cubicBezTo>
                      <a:pt x="96" y="251"/>
                      <a:pt x="96" y="251"/>
                      <a:pt x="96" y="251"/>
                    </a:cubicBezTo>
                    <a:moveTo>
                      <a:pt x="111" y="251"/>
                    </a:moveTo>
                    <a:cubicBezTo>
                      <a:pt x="111" y="244"/>
                      <a:pt x="111" y="244"/>
                      <a:pt x="111" y="244"/>
                    </a:cubicBezTo>
                    <a:cubicBezTo>
                      <a:pt x="118" y="244"/>
                      <a:pt x="118" y="244"/>
                      <a:pt x="118" y="244"/>
                    </a:cubicBezTo>
                    <a:cubicBezTo>
                      <a:pt x="118" y="251"/>
                      <a:pt x="118" y="251"/>
                      <a:pt x="118" y="251"/>
                    </a:cubicBezTo>
                    <a:cubicBezTo>
                      <a:pt x="111" y="251"/>
                      <a:pt x="111" y="251"/>
                      <a:pt x="111" y="251"/>
                    </a:cubicBezTo>
                    <a:moveTo>
                      <a:pt x="126" y="251"/>
                    </a:moveTo>
                    <a:cubicBezTo>
                      <a:pt x="126" y="244"/>
                      <a:pt x="126" y="244"/>
                      <a:pt x="126" y="244"/>
                    </a:cubicBezTo>
                    <a:cubicBezTo>
                      <a:pt x="133" y="244"/>
                      <a:pt x="133" y="244"/>
                      <a:pt x="133" y="244"/>
                    </a:cubicBezTo>
                    <a:cubicBezTo>
                      <a:pt x="133" y="251"/>
                      <a:pt x="133" y="251"/>
                      <a:pt x="133" y="251"/>
                    </a:cubicBezTo>
                    <a:cubicBezTo>
                      <a:pt x="126" y="251"/>
                      <a:pt x="126" y="251"/>
                      <a:pt x="126" y="251"/>
                    </a:cubicBezTo>
                    <a:moveTo>
                      <a:pt x="140" y="251"/>
                    </a:moveTo>
                    <a:cubicBezTo>
                      <a:pt x="140" y="244"/>
                      <a:pt x="140" y="244"/>
                      <a:pt x="140" y="244"/>
                    </a:cubicBezTo>
                    <a:cubicBezTo>
                      <a:pt x="147" y="244"/>
                      <a:pt x="147" y="244"/>
                      <a:pt x="147" y="244"/>
                    </a:cubicBezTo>
                    <a:cubicBezTo>
                      <a:pt x="147" y="251"/>
                      <a:pt x="147" y="251"/>
                      <a:pt x="147" y="251"/>
                    </a:cubicBezTo>
                    <a:cubicBezTo>
                      <a:pt x="140" y="251"/>
                      <a:pt x="140" y="251"/>
                      <a:pt x="140" y="251"/>
                    </a:cubicBezTo>
                    <a:moveTo>
                      <a:pt x="155" y="251"/>
                    </a:moveTo>
                    <a:cubicBezTo>
                      <a:pt x="155" y="244"/>
                      <a:pt x="155" y="244"/>
                      <a:pt x="155" y="244"/>
                    </a:cubicBezTo>
                    <a:cubicBezTo>
                      <a:pt x="162" y="244"/>
                      <a:pt x="162" y="244"/>
                      <a:pt x="162" y="244"/>
                    </a:cubicBezTo>
                    <a:cubicBezTo>
                      <a:pt x="162" y="251"/>
                      <a:pt x="162" y="251"/>
                      <a:pt x="162" y="251"/>
                    </a:cubicBezTo>
                    <a:cubicBezTo>
                      <a:pt x="155" y="251"/>
                      <a:pt x="155" y="251"/>
                      <a:pt x="155" y="251"/>
                    </a:cubicBezTo>
                    <a:moveTo>
                      <a:pt x="170" y="251"/>
                    </a:moveTo>
                    <a:cubicBezTo>
                      <a:pt x="170" y="244"/>
                      <a:pt x="170" y="244"/>
                      <a:pt x="170" y="244"/>
                    </a:cubicBezTo>
                    <a:cubicBezTo>
                      <a:pt x="177" y="244"/>
                      <a:pt x="177" y="244"/>
                      <a:pt x="177" y="244"/>
                    </a:cubicBezTo>
                    <a:cubicBezTo>
                      <a:pt x="177" y="251"/>
                      <a:pt x="177" y="251"/>
                      <a:pt x="177" y="251"/>
                    </a:cubicBezTo>
                    <a:cubicBezTo>
                      <a:pt x="170" y="251"/>
                      <a:pt x="170" y="251"/>
                      <a:pt x="170" y="251"/>
                    </a:cubicBezTo>
                    <a:moveTo>
                      <a:pt x="185" y="251"/>
                    </a:moveTo>
                    <a:cubicBezTo>
                      <a:pt x="185" y="244"/>
                      <a:pt x="185" y="244"/>
                      <a:pt x="185" y="244"/>
                    </a:cubicBezTo>
                    <a:cubicBezTo>
                      <a:pt x="192" y="244"/>
                      <a:pt x="192" y="244"/>
                      <a:pt x="192" y="244"/>
                    </a:cubicBezTo>
                    <a:cubicBezTo>
                      <a:pt x="192" y="251"/>
                      <a:pt x="192" y="251"/>
                      <a:pt x="192" y="251"/>
                    </a:cubicBezTo>
                    <a:cubicBezTo>
                      <a:pt x="185" y="251"/>
                      <a:pt x="185" y="251"/>
                      <a:pt x="185" y="251"/>
                    </a:cubicBezTo>
                    <a:moveTo>
                      <a:pt x="199" y="251"/>
                    </a:moveTo>
                    <a:cubicBezTo>
                      <a:pt x="199" y="244"/>
                      <a:pt x="199" y="244"/>
                      <a:pt x="199" y="244"/>
                    </a:cubicBezTo>
                    <a:cubicBezTo>
                      <a:pt x="206" y="244"/>
                      <a:pt x="206" y="244"/>
                      <a:pt x="206" y="244"/>
                    </a:cubicBezTo>
                    <a:cubicBezTo>
                      <a:pt x="206" y="251"/>
                      <a:pt x="206" y="251"/>
                      <a:pt x="206" y="251"/>
                    </a:cubicBezTo>
                    <a:cubicBezTo>
                      <a:pt x="199" y="251"/>
                      <a:pt x="199" y="251"/>
                      <a:pt x="199" y="251"/>
                    </a:cubicBezTo>
                    <a:moveTo>
                      <a:pt x="214" y="251"/>
                    </a:moveTo>
                    <a:cubicBezTo>
                      <a:pt x="214" y="244"/>
                      <a:pt x="214" y="244"/>
                      <a:pt x="214" y="244"/>
                    </a:cubicBezTo>
                    <a:cubicBezTo>
                      <a:pt x="221" y="244"/>
                      <a:pt x="221" y="244"/>
                      <a:pt x="221" y="244"/>
                    </a:cubicBezTo>
                    <a:cubicBezTo>
                      <a:pt x="221" y="251"/>
                      <a:pt x="221" y="251"/>
                      <a:pt x="221" y="251"/>
                    </a:cubicBezTo>
                    <a:cubicBezTo>
                      <a:pt x="214" y="251"/>
                      <a:pt x="214" y="251"/>
                      <a:pt x="214" y="251"/>
                    </a:cubicBezTo>
                    <a:moveTo>
                      <a:pt x="229" y="251"/>
                    </a:moveTo>
                    <a:cubicBezTo>
                      <a:pt x="229" y="244"/>
                      <a:pt x="229" y="244"/>
                      <a:pt x="229" y="244"/>
                    </a:cubicBezTo>
                    <a:cubicBezTo>
                      <a:pt x="236" y="244"/>
                      <a:pt x="236" y="244"/>
                      <a:pt x="236" y="244"/>
                    </a:cubicBezTo>
                    <a:cubicBezTo>
                      <a:pt x="236" y="251"/>
                      <a:pt x="236" y="251"/>
                      <a:pt x="236" y="251"/>
                    </a:cubicBezTo>
                    <a:cubicBezTo>
                      <a:pt x="229" y="251"/>
                      <a:pt x="229" y="251"/>
                      <a:pt x="229" y="251"/>
                    </a:cubicBezTo>
                    <a:moveTo>
                      <a:pt x="244" y="251"/>
                    </a:moveTo>
                    <a:cubicBezTo>
                      <a:pt x="244" y="244"/>
                      <a:pt x="244" y="244"/>
                      <a:pt x="244" y="244"/>
                    </a:cubicBezTo>
                    <a:cubicBezTo>
                      <a:pt x="251" y="244"/>
                      <a:pt x="251" y="244"/>
                      <a:pt x="251" y="244"/>
                    </a:cubicBezTo>
                    <a:cubicBezTo>
                      <a:pt x="251" y="251"/>
                      <a:pt x="251" y="251"/>
                      <a:pt x="251" y="251"/>
                    </a:cubicBezTo>
                    <a:cubicBezTo>
                      <a:pt x="244" y="251"/>
                      <a:pt x="244" y="251"/>
                      <a:pt x="244" y="251"/>
                    </a:cubicBezTo>
                    <a:moveTo>
                      <a:pt x="258" y="251"/>
                    </a:moveTo>
                    <a:cubicBezTo>
                      <a:pt x="258" y="244"/>
                      <a:pt x="258" y="244"/>
                      <a:pt x="258" y="244"/>
                    </a:cubicBezTo>
                    <a:cubicBezTo>
                      <a:pt x="265" y="244"/>
                      <a:pt x="265" y="244"/>
                      <a:pt x="265" y="244"/>
                    </a:cubicBezTo>
                    <a:cubicBezTo>
                      <a:pt x="265" y="251"/>
                      <a:pt x="265" y="251"/>
                      <a:pt x="265" y="251"/>
                    </a:cubicBezTo>
                    <a:cubicBezTo>
                      <a:pt x="258" y="251"/>
                      <a:pt x="258" y="251"/>
                      <a:pt x="258" y="251"/>
                    </a:cubicBezTo>
                    <a:moveTo>
                      <a:pt x="273" y="251"/>
                    </a:moveTo>
                    <a:cubicBezTo>
                      <a:pt x="273" y="244"/>
                      <a:pt x="273" y="244"/>
                      <a:pt x="273" y="244"/>
                    </a:cubicBezTo>
                    <a:cubicBezTo>
                      <a:pt x="280" y="244"/>
                      <a:pt x="280" y="244"/>
                      <a:pt x="280" y="244"/>
                    </a:cubicBezTo>
                    <a:cubicBezTo>
                      <a:pt x="280" y="251"/>
                      <a:pt x="280" y="251"/>
                      <a:pt x="280" y="251"/>
                    </a:cubicBezTo>
                    <a:cubicBezTo>
                      <a:pt x="273" y="251"/>
                      <a:pt x="273" y="251"/>
                      <a:pt x="273" y="251"/>
                    </a:cubicBezTo>
                    <a:moveTo>
                      <a:pt x="288" y="251"/>
                    </a:moveTo>
                    <a:cubicBezTo>
                      <a:pt x="288" y="244"/>
                      <a:pt x="288" y="244"/>
                      <a:pt x="288" y="244"/>
                    </a:cubicBezTo>
                    <a:cubicBezTo>
                      <a:pt x="295" y="244"/>
                      <a:pt x="295" y="244"/>
                      <a:pt x="295" y="244"/>
                    </a:cubicBezTo>
                    <a:cubicBezTo>
                      <a:pt x="295" y="251"/>
                      <a:pt x="295" y="251"/>
                      <a:pt x="295" y="251"/>
                    </a:cubicBezTo>
                    <a:cubicBezTo>
                      <a:pt x="288" y="251"/>
                      <a:pt x="288" y="251"/>
                      <a:pt x="288" y="251"/>
                    </a:cubicBezTo>
                    <a:moveTo>
                      <a:pt x="303" y="251"/>
                    </a:moveTo>
                    <a:cubicBezTo>
                      <a:pt x="303" y="244"/>
                      <a:pt x="303" y="244"/>
                      <a:pt x="303" y="244"/>
                    </a:cubicBezTo>
                    <a:cubicBezTo>
                      <a:pt x="310" y="244"/>
                      <a:pt x="310" y="244"/>
                      <a:pt x="310" y="244"/>
                    </a:cubicBezTo>
                    <a:cubicBezTo>
                      <a:pt x="310" y="251"/>
                      <a:pt x="310" y="251"/>
                      <a:pt x="310" y="251"/>
                    </a:cubicBezTo>
                    <a:cubicBezTo>
                      <a:pt x="303" y="251"/>
                      <a:pt x="303" y="251"/>
                      <a:pt x="303" y="251"/>
                    </a:cubicBezTo>
                    <a:moveTo>
                      <a:pt x="317" y="251"/>
                    </a:moveTo>
                    <a:cubicBezTo>
                      <a:pt x="317" y="244"/>
                      <a:pt x="317" y="244"/>
                      <a:pt x="317" y="244"/>
                    </a:cubicBezTo>
                    <a:cubicBezTo>
                      <a:pt x="324" y="244"/>
                      <a:pt x="324" y="244"/>
                      <a:pt x="324" y="244"/>
                    </a:cubicBezTo>
                    <a:cubicBezTo>
                      <a:pt x="324" y="251"/>
                      <a:pt x="324" y="251"/>
                      <a:pt x="324" y="251"/>
                    </a:cubicBezTo>
                    <a:cubicBezTo>
                      <a:pt x="317" y="251"/>
                      <a:pt x="317" y="251"/>
                      <a:pt x="317" y="251"/>
                    </a:cubicBezTo>
                    <a:moveTo>
                      <a:pt x="332" y="251"/>
                    </a:moveTo>
                    <a:cubicBezTo>
                      <a:pt x="332" y="244"/>
                      <a:pt x="332" y="244"/>
                      <a:pt x="332" y="244"/>
                    </a:cubicBezTo>
                    <a:cubicBezTo>
                      <a:pt x="339" y="244"/>
                      <a:pt x="339" y="244"/>
                      <a:pt x="339" y="244"/>
                    </a:cubicBezTo>
                    <a:cubicBezTo>
                      <a:pt x="339" y="251"/>
                      <a:pt x="339" y="251"/>
                      <a:pt x="339" y="251"/>
                    </a:cubicBezTo>
                    <a:cubicBezTo>
                      <a:pt x="332" y="251"/>
                      <a:pt x="332" y="251"/>
                      <a:pt x="332" y="251"/>
                    </a:cubicBezTo>
                    <a:moveTo>
                      <a:pt x="347" y="251"/>
                    </a:moveTo>
                    <a:cubicBezTo>
                      <a:pt x="347" y="244"/>
                      <a:pt x="347" y="244"/>
                      <a:pt x="347" y="244"/>
                    </a:cubicBezTo>
                    <a:cubicBezTo>
                      <a:pt x="354" y="244"/>
                      <a:pt x="354" y="244"/>
                      <a:pt x="354" y="244"/>
                    </a:cubicBezTo>
                    <a:cubicBezTo>
                      <a:pt x="354" y="251"/>
                      <a:pt x="354" y="251"/>
                      <a:pt x="354" y="251"/>
                    </a:cubicBezTo>
                    <a:cubicBezTo>
                      <a:pt x="347" y="251"/>
                      <a:pt x="347" y="251"/>
                      <a:pt x="347" y="251"/>
                    </a:cubicBezTo>
                    <a:moveTo>
                      <a:pt x="362" y="251"/>
                    </a:moveTo>
                    <a:cubicBezTo>
                      <a:pt x="362" y="244"/>
                      <a:pt x="362" y="244"/>
                      <a:pt x="362" y="244"/>
                    </a:cubicBezTo>
                    <a:cubicBezTo>
                      <a:pt x="369" y="244"/>
                      <a:pt x="369" y="244"/>
                      <a:pt x="369" y="244"/>
                    </a:cubicBezTo>
                    <a:cubicBezTo>
                      <a:pt x="369" y="251"/>
                      <a:pt x="369" y="251"/>
                      <a:pt x="369" y="251"/>
                    </a:cubicBezTo>
                    <a:cubicBezTo>
                      <a:pt x="362" y="251"/>
                      <a:pt x="362" y="251"/>
                      <a:pt x="362" y="251"/>
                    </a:cubicBezTo>
                    <a:moveTo>
                      <a:pt x="8" y="236"/>
                    </a:moveTo>
                    <a:cubicBezTo>
                      <a:pt x="8" y="229"/>
                      <a:pt x="8" y="229"/>
                      <a:pt x="8" y="229"/>
                    </a:cubicBezTo>
                    <a:cubicBezTo>
                      <a:pt x="15" y="229"/>
                      <a:pt x="15" y="229"/>
                      <a:pt x="15" y="229"/>
                    </a:cubicBezTo>
                    <a:cubicBezTo>
                      <a:pt x="15" y="236"/>
                      <a:pt x="15" y="236"/>
                      <a:pt x="15" y="236"/>
                    </a:cubicBezTo>
                    <a:cubicBezTo>
                      <a:pt x="8" y="236"/>
                      <a:pt x="8" y="236"/>
                      <a:pt x="8" y="236"/>
                    </a:cubicBezTo>
                    <a:moveTo>
                      <a:pt x="22" y="236"/>
                    </a:moveTo>
                    <a:cubicBezTo>
                      <a:pt x="22" y="229"/>
                      <a:pt x="22" y="229"/>
                      <a:pt x="22" y="229"/>
                    </a:cubicBezTo>
                    <a:cubicBezTo>
                      <a:pt x="29" y="229"/>
                      <a:pt x="29" y="229"/>
                      <a:pt x="29" y="229"/>
                    </a:cubicBezTo>
                    <a:cubicBezTo>
                      <a:pt x="29" y="236"/>
                      <a:pt x="29" y="236"/>
                      <a:pt x="29" y="236"/>
                    </a:cubicBezTo>
                    <a:cubicBezTo>
                      <a:pt x="22" y="236"/>
                      <a:pt x="22" y="236"/>
                      <a:pt x="22" y="236"/>
                    </a:cubicBezTo>
                    <a:moveTo>
                      <a:pt x="37" y="236"/>
                    </a:moveTo>
                    <a:cubicBezTo>
                      <a:pt x="37" y="229"/>
                      <a:pt x="37" y="229"/>
                      <a:pt x="37" y="229"/>
                    </a:cubicBezTo>
                    <a:cubicBezTo>
                      <a:pt x="44" y="229"/>
                      <a:pt x="44" y="229"/>
                      <a:pt x="44" y="229"/>
                    </a:cubicBezTo>
                    <a:cubicBezTo>
                      <a:pt x="44" y="236"/>
                      <a:pt x="44" y="236"/>
                      <a:pt x="44" y="236"/>
                    </a:cubicBezTo>
                    <a:cubicBezTo>
                      <a:pt x="37" y="236"/>
                      <a:pt x="37" y="236"/>
                      <a:pt x="37" y="236"/>
                    </a:cubicBezTo>
                    <a:moveTo>
                      <a:pt x="52" y="236"/>
                    </a:moveTo>
                    <a:cubicBezTo>
                      <a:pt x="52" y="229"/>
                      <a:pt x="52" y="229"/>
                      <a:pt x="52" y="229"/>
                    </a:cubicBezTo>
                    <a:cubicBezTo>
                      <a:pt x="59" y="229"/>
                      <a:pt x="59" y="229"/>
                      <a:pt x="59" y="229"/>
                    </a:cubicBezTo>
                    <a:cubicBezTo>
                      <a:pt x="59" y="236"/>
                      <a:pt x="59" y="236"/>
                      <a:pt x="59" y="236"/>
                    </a:cubicBezTo>
                    <a:cubicBezTo>
                      <a:pt x="52" y="236"/>
                      <a:pt x="52" y="236"/>
                      <a:pt x="52" y="236"/>
                    </a:cubicBezTo>
                    <a:moveTo>
                      <a:pt x="67" y="236"/>
                    </a:moveTo>
                    <a:cubicBezTo>
                      <a:pt x="67" y="229"/>
                      <a:pt x="67" y="229"/>
                      <a:pt x="67" y="229"/>
                    </a:cubicBezTo>
                    <a:cubicBezTo>
                      <a:pt x="74" y="229"/>
                      <a:pt x="74" y="229"/>
                      <a:pt x="74" y="229"/>
                    </a:cubicBezTo>
                    <a:cubicBezTo>
                      <a:pt x="74" y="236"/>
                      <a:pt x="74" y="236"/>
                      <a:pt x="74" y="236"/>
                    </a:cubicBezTo>
                    <a:cubicBezTo>
                      <a:pt x="67" y="236"/>
                      <a:pt x="67" y="236"/>
                      <a:pt x="67" y="236"/>
                    </a:cubicBezTo>
                    <a:moveTo>
                      <a:pt x="81" y="236"/>
                    </a:moveTo>
                    <a:cubicBezTo>
                      <a:pt x="81" y="229"/>
                      <a:pt x="81" y="229"/>
                      <a:pt x="81" y="229"/>
                    </a:cubicBezTo>
                    <a:cubicBezTo>
                      <a:pt x="88" y="229"/>
                      <a:pt x="88" y="229"/>
                      <a:pt x="88" y="229"/>
                    </a:cubicBezTo>
                    <a:cubicBezTo>
                      <a:pt x="88" y="236"/>
                      <a:pt x="88" y="236"/>
                      <a:pt x="88" y="236"/>
                    </a:cubicBezTo>
                    <a:cubicBezTo>
                      <a:pt x="81" y="236"/>
                      <a:pt x="81" y="236"/>
                      <a:pt x="81" y="236"/>
                    </a:cubicBezTo>
                    <a:moveTo>
                      <a:pt x="96" y="236"/>
                    </a:moveTo>
                    <a:cubicBezTo>
                      <a:pt x="96" y="229"/>
                      <a:pt x="96" y="229"/>
                      <a:pt x="96" y="229"/>
                    </a:cubicBezTo>
                    <a:cubicBezTo>
                      <a:pt x="103" y="229"/>
                      <a:pt x="103" y="229"/>
                      <a:pt x="103" y="229"/>
                    </a:cubicBezTo>
                    <a:cubicBezTo>
                      <a:pt x="103" y="236"/>
                      <a:pt x="103" y="236"/>
                      <a:pt x="103" y="236"/>
                    </a:cubicBezTo>
                    <a:cubicBezTo>
                      <a:pt x="96" y="236"/>
                      <a:pt x="96" y="236"/>
                      <a:pt x="96" y="236"/>
                    </a:cubicBezTo>
                    <a:moveTo>
                      <a:pt x="111" y="236"/>
                    </a:moveTo>
                    <a:cubicBezTo>
                      <a:pt x="111" y="229"/>
                      <a:pt x="111" y="229"/>
                      <a:pt x="111" y="229"/>
                    </a:cubicBezTo>
                    <a:cubicBezTo>
                      <a:pt x="118" y="229"/>
                      <a:pt x="118" y="229"/>
                      <a:pt x="118" y="229"/>
                    </a:cubicBezTo>
                    <a:cubicBezTo>
                      <a:pt x="118" y="236"/>
                      <a:pt x="118" y="236"/>
                      <a:pt x="118" y="236"/>
                    </a:cubicBezTo>
                    <a:cubicBezTo>
                      <a:pt x="111" y="236"/>
                      <a:pt x="111" y="236"/>
                      <a:pt x="111" y="236"/>
                    </a:cubicBezTo>
                    <a:moveTo>
                      <a:pt x="126" y="236"/>
                    </a:moveTo>
                    <a:cubicBezTo>
                      <a:pt x="126" y="229"/>
                      <a:pt x="126" y="229"/>
                      <a:pt x="126" y="229"/>
                    </a:cubicBezTo>
                    <a:cubicBezTo>
                      <a:pt x="133" y="229"/>
                      <a:pt x="133" y="229"/>
                      <a:pt x="133" y="229"/>
                    </a:cubicBezTo>
                    <a:cubicBezTo>
                      <a:pt x="133" y="236"/>
                      <a:pt x="133" y="236"/>
                      <a:pt x="133" y="236"/>
                    </a:cubicBezTo>
                    <a:cubicBezTo>
                      <a:pt x="126" y="236"/>
                      <a:pt x="126" y="236"/>
                      <a:pt x="126" y="236"/>
                    </a:cubicBezTo>
                    <a:moveTo>
                      <a:pt x="140" y="236"/>
                    </a:moveTo>
                    <a:cubicBezTo>
                      <a:pt x="140" y="229"/>
                      <a:pt x="140" y="229"/>
                      <a:pt x="140" y="229"/>
                    </a:cubicBezTo>
                    <a:cubicBezTo>
                      <a:pt x="147" y="229"/>
                      <a:pt x="147" y="229"/>
                      <a:pt x="147" y="229"/>
                    </a:cubicBezTo>
                    <a:cubicBezTo>
                      <a:pt x="147" y="236"/>
                      <a:pt x="147" y="236"/>
                      <a:pt x="147" y="236"/>
                    </a:cubicBezTo>
                    <a:cubicBezTo>
                      <a:pt x="140" y="236"/>
                      <a:pt x="140" y="236"/>
                      <a:pt x="140" y="236"/>
                    </a:cubicBezTo>
                    <a:moveTo>
                      <a:pt x="155" y="236"/>
                    </a:moveTo>
                    <a:cubicBezTo>
                      <a:pt x="155" y="229"/>
                      <a:pt x="155" y="229"/>
                      <a:pt x="155" y="229"/>
                    </a:cubicBezTo>
                    <a:cubicBezTo>
                      <a:pt x="162" y="229"/>
                      <a:pt x="162" y="229"/>
                      <a:pt x="162" y="229"/>
                    </a:cubicBezTo>
                    <a:cubicBezTo>
                      <a:pt x="162" y="236"/>
                      <a:pt x="162" y="236"/>
                      <a:pt x="162" y="236"/>
                    </a:cubicBezTo>
                    <a:cubicBezTo>
                      <a:pt x="155" y="236"/>
                      <a:pt x="155" y="236"/>
                      <a:pt x="155" y="236"/>
                    </a:cubicBezTo>
                    <a:moveTo>
                      <a:pt x="170" y="236"/>
                    </a:moveTo>
                    <a:cubicBezTo>
                      <a:pt x="170" y="229"/>
                      <a:pt x="170" y="229"/>
                      <a:pt x="170" y="229"/>
                    </a:cubicBezTo>
                    <a:cubicBezTo>
                      <a:pt x="177" y="229"/>
                      <a:pt x="177" y="229"/>
                      <a:pt x="177" y="229"/>
                    </a:cubicBezTo>
                    <a:cubicBezTo>
                      <a:pt x="177" y="236"/>
                      <a:pt x="177" y="236"/>
                      <a:pt x="177" y="236"/>
                    </a:cubicBezTo>
                    <a:cubicBezTo>
                      <a:pt x="170" y="236"/>
                      <a:pt x="170" y="236"/>
                      <a:pt x="170" y="236"/>
                    </a:cubicBezTo>
                    <a:moveTo>
                      <a:pt x="185" y="236"/>
                    </a:moveTo>
                    <a:cubicBezTo>
                      <a:pt x="185" y="229"/>
                      <a:pt x="185" y="229"/>
                      <a:pt x="185" y="229"/>
                    </a:cubicBezTo>
                    <a:cubicBezTo>
                      <a:pt x="192" y="229"/>
                      <a:pt x="192" y="229"/>
                      <a:pt x="192" y="229"/>
                    </a:cubicBezTo>
                    <a:cubicBezTo>
                      <a:pt x="192" y="236"/>
                      <a:pt x="192" y="236"/>
                      <a:pt x="192" y="236"/>
                    </a:cubicBezTo>
                    <a:cubicBezTo>
                      <a:pt x="185" y="236"/>
                      <a:pt x="185" y="236"/>
                      <a:pt x="185" y="236"/>
                    </a:cubicBezTo>
                    <a:moveTo>
                      <a:pt x="199" y="236"/>
                    </a:moveTo>
                    <a:cubicBezTo>
                      <a:pt x="199" y="229"/>
                      <a:pt x="199" y="229"/>
                      <a:pt x="199" y="229"/>
                    </a:cubicBezTo>
                    <a:cubicBezTo>
                      <a:pt x="206" y="229"/>
                      <a:pt x="206" y="229"/>
                      <a:pt x="206" y="229"/>
                    </a:cubicBezTo>
                    <a:cubicBezTo>
                      <a:pt x="206" y="236"/>
                      <a:pt x="206" y="236"/>
                      <a:pt x="206" y="236"/>
                    </a:cubicBezTo>
                    <a:cubicBezTo>
                      <a:pt x="199" y="236"/>
                      <a:pt x="199" y="236"/>
                      <a:pt x="199" y="236"/>
                    </a:cubicBezTo>
                    <a:moveTo>
                      <a:pt x="214" y="236"/>
                    </a:moveTo>
                    <a:cubicBezTo>
                      <a:pt x="214" y="229"/>
                      <a:pt x="214" y="229"/>
                      <a:pt x="214" y="229"/>
                    </a:cubicBezTo>
                    <a:cubicBezTo>
                      <a:pt x="221" y="229"/>
                      <a:pt x="221" y="229"/>
                      <a:pt x="221" y="229"/>
                    </a:cubicBezTo>
                    <a:cubicBezTo>
                      <a:pt x="221" y="236"/>
                      <a:pt x="221" y="236"/>
                      <a:pt x="221" y="236"/>
                    </a:cubicBezTo>
                    <a:cubicBezTo>
                      <a:pt x="214" y="236"/>
                      <a:pt x="214" y="236"/>
                      <a:pt x="214" y="236"/>
                    </a:cubicBezTo>
                    <a:moveTo>
                      <a:pt x="229" y="236"/>
                    </a:moveTo>
                    <a:cubicBezTo>
                      <a:pt x="229" y="229"/>
                      <a:pt x="229" y="229"/>
                      <a:pt x="229" y="229"/>
                    </a:cubicBezTo>
                    <a:cubicBezTo>
                      <a:pt x="236" y="229"/>
                      <a:pt x="236" y="229"/>
                      <a:pt x="236" y="229"/>
                    </a:cubicBezTo>
                    <a:cubicBezTo>
                      <a:pt x="236" y="236"/>
                      <a:pt x="236" y="236"/>
                      <a:pt x="236" y="236"/>
                    </a:cubicBezTo>
                    <a:cubicBezTo>
                      <a:pt x="229" y="236"/>
                      <a:pt x="229" y="236"/>
                      <a:pt x="229" y="236"/>
                    </a:cubicBezTo>
                    <a:moveTo>
                      <a:pt x="244" y="236"/>
                    </a:moveTo>
                    <a:cubicBezTo>
                      <a:pt x="244" y="229"/>
                      <a:pt x="244" y="229"/>
                      <a:pt x="244" y="229"/>
                    </a:cubicBezTo>
                    <a:cubicBezTo>
                      <a:pt x="251" y="229"/>
                      <a:pt x="251" y="229"/>
                      <a:pt x="251" y="229"/>
                    </a:cubicBezTo>
                    <a:cubicBezTo>
                      <a:pt x="251" y="236"/>
                      <a:pt x="251" y="236"/>
                      <a:pt x="251" y="236"/>
                    </a:cubicBezTo>
                    <a:cubicBezTo>
                      <a:pt x="244" y="236"/>
                      <a:pt x="244" y="236"/>
                      <a:pt x="244" y="236"/>
                    </a:cubicBezTo>
                    <a:moveTo>
                      <a:pt x="258" y="236"/>
                    </a:moveTo>
                    <a:cubicBezTo>
                      <a:pt x="258" y="229"/>
                      <a:pt x="258" y="229"/>
                      <a:pt x="258" y="229"/>
                    </a:cubicBezTo>
                    <a:cubicBezTo>
                      <a:pt x="265" y="229"/>
                      <a:pt x="265" y="229"/>
                      <a:pt x="265" y="229"/>
                    </a:cubicBezTo>
                    <a:cubicBezTo>
                      <a:pt x="265" y="236"/>
                      <a:pt x="265" y="236"/>
                      <a:pt x="265" y="236"/>
                    </a:cubicBezTo>
                    <a:cubicBezTo>
                      <a:pt x="258" y="236"/>
                      <a:pt x="258" y="236"/>
                      <a:pt x="258" y="236"/>
                    </a:cubicBezTo>
                    <a:moveTo>
                      <a:pt x="273" y="236"/>
                    </a:moveTo>
                    <a:cubicBezTo>
                      <a:pt x="273" y="229"/>
                      <a:pt x="273" y="229"/>
                      <a:pt x="273" y="229"/>
                    </a:cubicBezTo>
                    <a:cubicBezTo>
                      <a:pt x="280" y="229"/>
                      <a:pt x="280" y="229"/>
                      <a:pt x="280" y="229"/>
                    </a:cubicBezTo>
                    <a:cubicBezTo>
                      <a:pt x="280" y="236"/>
                      <a:pt x="280" y="236"/>
                      <a:pt x="280" y="236"/>
                    </a:cubicBezTo>
                    <a:cubicBezTo>
                      <a:pt x="273" y="236"/>
                      <a:pt x="273" y="236"/>
                      <a:pt x="273" y="236"/>
                    </a:cubicBezTo>
                    <a:moveTo>
                      <a:pt x="288" y="236"/>
                    </a:moveTo>
                    <a:cubicBezTo>
                      <a:pt x="288" y="229"/>
                      <a:pt x="288" y="229"/>
                      <a:pt x="288" y="229"/>
                    </a:cubicBezTo>
                    <a:cubicBezTo>
                      <a:pt x="295" y="229"/>
                      <a:pt x="295" y="229"/>
                      <a:pt x="295" y="229"/>
                    </a:cubicBezTo>
                    <a:cubicBezTo>
                      <a:pt x="295" y="236"/>
                      <a:pt x="295" y="236"/>
                      <a:pt x="295" y="236"/>
                    </a:cubicBezTo>
                    <a:cubicBezTo>
                      <a:pt x="288" y="236"/>
                      <a:pt x="288" y="236"/>
                      <a:pt x="288" y="236"/>
                    </a:cubicBezTo>
                    <a:moveTo>
                      <a:pt x="303" y="236"/>
                    </a:moveTo>
                    <a:cubicBezTo>
                      <a:pt x="303" y="229"/>
                      <a:pt x="303" y="229"/>
                      <a:pt x="303" y="229"/>
                    </a:cubicBezTo>
                    <a:cubicBezTo>
                      <a:pt x="310" y="229"/>
                      <a:pt x="310" y="229"/>
                      <a:pt x="310" y="229"/>
                    </a:cubicBezTo>
                    <a:cubicBezTo>
                      <a:pt x="310" y="236"/>
                      <a:pt x="310" y="236"/>
                      <a:pt x="310" y="236"/>
                    </a:cubicBezTo>
                    <a:cubicBezTo>
                      <a:pt x="303" y="236"/>
                      <a:pt x="303" y="236"/>
                      <a:pt x="303" y="236"/>
                    </a:cubicBezTo>
                    <a:moveTo>
                      <a:pt x="317" y="236"/>
                    </a:moveTo>
                    <a:cubicBezTo>
                      <a:pt x="317" y="229"/>
                      <a:pt x="317" y="229"/>
                      <a:pt x="317" y="229"/>
                    </a:cubicBezTo>
                    <a:cubicBezTo>
                      <a:pt x="324" y="229"/>
                      <a:pt x="324" y="229"/>
                      <a:pt x="324" y="229"/>
                    </a:cubicBezTo>
                    <a:cubicBezTo>
                      <a:pt x="324" y="236"/>
                      <a:pt x="324" y="236"/>
                      <a:pt x="324" y="236"/>
                    </a:cubicBezTo>
                    <a:cubicBezTo>
                      <a:pt x="317" y="236"/>
                      <a:pt x="317" y="236"/>
                      <a:pt x="317" y="236"/>
                    </a:cubicBezTo>
                    <a:moveTo>
                      <a:pt x="332" y="236"/>
                    </a:moveTo>
                    <a:cubicBezTo>
                      <a:pt x="332" y="229"/>
                      <a:pt x="332" y="229"/>
                      <a:pt x="332" y="229"/>
                    </a:cubicBezTo>
                    <a:cubicBezTo>
                      <a:pt x="339" y="229"/>
                      <a:pt x="339" y="229"/>
                      <a:pt x="339" y="229"/>
                    </a:cubicBezTo>
                    <a:cubicBezTo>
                      <a:pt x="339" y="236"/>
                      <a:pt x="339" y="236"/>
                      <a:pt x="339" y="236"/>
                    </a:cubicBezTo>
                    <a:cubicBezTo>
                      <a:pt x="332" y="236"/>
                      <a:pt x="332" y="236"/>
                      <a:pt x="332" y="236"/>
                    </a:cubicBezTo>
                    <a:moveTo>
                      <a:pt x="347" y="236"/>
                    </a:moveTo>
                    <a:cubicBezTo>
                      <a:pt x="347" y="229"/>
                      <a:pt x="347" y="229"/>
                      <a:pt x="347" y="229"/>
                    </a:cubicBezTo>
                    <a:cubicBezTo>
                      <a:pt x="354" y="229"/>
                      <a:pt x="354" y="229"/>
                      <a:pt x="354" y="229"/>
                    </a:cubicBezTo>
                    <a:cubicBezTo>
                      <a:pt x="354" y="236"/>
                      <a:pt x="354" y="236"/>
                      <a:pt x="354" y="236"/>
                    </a:cubicBezTo>
                    <a:cubicBezTo>
                      <a:pt x="347" y="236"/>
                      <a:pt x="347" y="236"/>
                      <a:pt x="347" y="236"/>
                    </a:cubicBezTo>
                    <a:moveTo>
                      <a:pt x="362" y="236"/>
                    </a:moveTo>
                    <a:cubicBezTo>
                      <a:pt x="362" y="229"/>
                      <a:pt x="362" y="229"/>
                      <a:pt x="362" y="229"/>
                    </a:cubicBezTo>
                    <a:cubicBezTo>
                      <a:pt x="369" y="229"/>
                      <a:pt x="369" y="229"/>
                      <a:pt x="369" y="229"/>
                    </a:cubicBezTo>
                    <a:cubicBezTo>
                      <a:pt x="369" y="236"/>
                      <a:pt x="369" y="236"/>
                      <a:pt x="369" y="236"/>
                    </a:cubicBezTo>
                    <a:cubicBezTo>
                      <a:pt x="362" y="236"/>
                      <a:pt x="362" y="236"/>
                      <a:pt x="362" y="236"/>
                    </a:cubicBezTo>
                    <a:moveTo>
                      <a:pt x="376" y="236"/>
                    </a:moveTo>
                    <a:cubicBezTo>
                      <a:pt x="376" y="229"/>
                      <a:pt x="376" y="229"/>
                      <a:pt x="376" y="229"/>
                    </a:cubicBezTo>
                    <a:cubicBezTo>
                      <a:pt x="383" y="229"/>
                      <a:pt x="383" y="229"/>
                      <a:pt x="383" y="229"/>
                    </a:cubicBezTo>
                    <a:cubicBezTo>
                      <a:pt x="383" y="236"/>
                      <a:pt x="383" y="236"/>
                      <a:pt x="383" y="236"/>
                    </a:cubicBezTo>
                    <a:cubicBezTo>
                      <a:pt x="376" y="236"/>
                      <a:pt x="376" y="236"/>
                      <a:pt x="376" y="236"/>
                    </a:cubicBezTo>
                    <a:moveTo>
                      <a:pt x="8" y="222"/>
                    </a:moveTo>
                    <a:cubicBezTo>
                      <a:pt x="8" y="215"/>
                      <a:pt x="8" y="215"/>
                      <a:pt x="8" y="215"/>
                    </a:cubicBezTo>
                    <a:cubicBezTo>
                      <a:pt x="15" y="215"/>
                      <a:pt x="15" y="215"/>
                      <a:pt x="15" y="215"/>
                    </a:cubicBezTo>
                    <a:cubicBezTo>
                      <a:pt x="15" y="222"/>
                      <a:pt x="15" y="222"/>
                      <a:pt x="15" y="222"/>
                    </a:cubicBezTo>
                    <a:cubicBezTo>
                      <a:pt x="8" y="222"/>
                      <a:pt x="8" y="222"/>
                      <a:pt x="8" y="222"/>
                    </a:cubicBezTo>
                    <a:moveTo>
                      <a:pt x="22" y="222"/>
                    </a:moveTo>
                    <a:cubicBezTo>
                      <a:pt x="22" y="215"/>
                      <a:pt x="22" y="215"/>
                      <a:pt x="22" y="215"/>
                    </a:cubicBezTo>
                    <a:cubicBezTo>
                      <a:pt x="29" y="215"/>
                      <a:pt x="29" y="215"/>
                      <a:pt x="29" y="215"/>
                    </a:cubicBezTo>
                    <a:cubicBezTo>
                      <a:pt x="29" y="222"/>
                      <a:pt x="29" y="222"/>
                      <a:pt x="29" y="222"/>
                    </a:cubicBezTo>
                    <a:cubicBezTo>
                      <a:pt x="22" y="222"/>
                      <a:pt x="22" y="222"/>
                      <a:pt x="22" y="222"/>
                    </a:cubicBezTo>
                    <a:moveTo>
                      <a:pt x="37" y="222"/>
                    </a:moveTo>
                    <a:cubicBezTo>
                      <a:pt x="37" y="215"/>
                      <a:pt x="37" y="215"/>
                      <a:pt x="37" y="215"/>
                    </a:cubicBezTo>
                    <a:cubicBezTo>
                      <a:pt x="44" y="215"/>
                      <a:pt x="44" y="215"/>
                      <a:pt x="44" y="215"/>
                    </a:cubicBezTo>
                    <a:cubicBezTo>
                      <a:pt x="44" y="222"/>
                      <a:pt x="44" y="222"/>
                      <a:pt x="44" y="222"/>
                    </a:cubicBezTo>
                    <a:cubicBezTo>
                      <a:pt x="37" y="222"/>
                      <a:pt x="37" y="222"/>
                      <a:pt x="37" y="222"/>
                    </a:cubicBezTo>
                    <a:moveTo>
                      <a:pt x="52" y="222"/>
                    </a:moveTo>
                    <a:cubicBezTo>
                      <a:pt x="52" y="215"/>
                      <a:pt x="52" y="215"/>
                      <a:pt x="52" y="215"/>
                    </a:cubicBezTo>
                    <a:cubicBezTo>
                      <a:pt x="59" y="215"/>
                      <a:pt x="59" y="215"/>
                      <a:pt x="59" y="215"/>
                    </a:cubicBezTo>
                    <a:cubicBezTo>
                      <a:pt x="59" y="222"/>
                      <a:pt x="59" y="222"/>
                      <a:pt x="59" y="222"/>
                    </a:cubicBezTo>
                    <a:cubicBezTo>
                      <a:pt x="52" y="222"/>
                      <a:pt x="52" y="222"/>
                      <a:pt x="52" y="222"/>
                    </a:cubicBezTo>
                    <a:moveTo>
                      <a:pt x="67" y="222"/>
                    </a:moveTo>
                    <a:cubicBezTo>
                      <a:pt x="67" y="215"/>
                      <a:pt x="67" y="215"/>
                      <a:pt x="67" y="215"/>
                    </a:cubicBezTo>
                    <a:cubicBezTo>
                      <a:pt x="74" y="215"/>
                      <a:pt x="74" y="215"/>
                      <a:pt x="74" y="215"/>
                    </a:cubicBezTo>
                    <a:cubicBezTo>
                      <a:pt x="74" y="222"/>
                      <a:pt x="74" y="222"/>
                      <a:pt x="74" y="222"/>
                    </a:cubicBezTo>
                    <a:cubicBezTo>
                      <a:pt x="67" y="222"/>
                      <a:pt x="67" y="222"/>
                      <a:pt x="67" y="222"/>
                    </a:cubicBezTo>
                    <a:moveTo>
                      <a:pt x="81" y="222"/>
                    </a:moveTo>
                    <a:cubicBezTo>
                      <a:pt x="81" y="215"/>
                      <a:pt x="81" y="215"/>
                      <a:pt x="81" y="215"/>
                    </a:cubicBezTo>
                    <a:cubicBezTo>
                      <a:pt x="88" y="215"/>
                      <a:pt x="88" y="215"/>
                      <a:pt x="88" y="215"/>
                    </a:cubicBezTo>
                    <a:cubicBezTo>
                      <a:pt x="88" y="222"/>
                      <a:pt x="88" y="222"/>
                      <a:pt x="88" y="222"/>
                    </a:cubicBezTo>
                    <a:cubicBezTo>
                      <a:pt x="81" y="222"/>
                      <a:pt x="81" y="222"/>
                      <a:pt x="81" y="222"/>
                    </a:cubicBezTo>
                    <a:moveTo>
                      <a:pt x="96" y="222"/>
                    </a:moveTo>
                    <a:cubicBezTo>
                      <a:pt x="96" y="215"/>
                      <a:pt x="96" y="215"/>
                      <a:pt x="96" y="215"/>
                    </a:cubicBezTo>
                    <a:cubicBezTo>
                      <a:pt x="103" y="215"/>
                      <a:pt x="103" y="215"/>
                      <a:pt x="103" y="215"/>
                    </a:cubicBezTo>
                    <a:cubicBezTo>
                      <a:pt x="103" y="222"/>
                      <a:pt x="103" y="222"/>
                      <a:pt x="103" y="222"/>
                    </a:cubicBezTo>
                    <a:cubicBezTo>
                      <a:pt x="96" y="222"/>
                      <a:pt x="96" y="222"/>
                      <a:pt x="96" y="222"/>
                    </a:cubicBezTo>
                    <a:moveTo>
                      <a:pt x="111" y="222"/>
                    </a:moveTo>
                    <a:cubicBezTo>
                      <a:pt x="111" y="215"/>
                      <a:pt x="111" y="215"/>
                      <a:pt x="111" y="215"/>
                    </a:cubicBezTo>
                    <a:cubicBezTo>
                      <a:pt x="118" y="215"/>
                      <a:pt x="118" y="215"/>
                      <a:pt x="118" y="215"/>
                    </a:cubicBezTo>
                    <a:cubicBezTo>
                      <a:pt x="118" y="222"/>
                      <a:pt x="118" y="222"/>
                      <a:pt x="118" y="222"/>
                    </a:cubicBezTo>
                    <a:cubicBezTo>
                      <a:pt x="111" y="222"/>
                      <a:pt x="111" y="222"/>
                      <a:pt x="111" y="222"/>
                    </a:cubicBezTo>
                    <a:moveTo>
                      <a:pt x="126" y="222"/>
                    </a:moveTo>
                    <a:cubicBezTo>
                      <a:pt x="126" y="215"/>
                      <a:pt x="126" y="215"/>
                      <a:pt x="126" y="215"/>
                    </a:cubicBezTo>
                    <a:cubicBezTo>
                      <a:pt x="133" y="215"/>
                      <a:pt x="133" y="215"/>
                      <a:pt x="133" y="215"/>
                    </a:cubicBezTo>
                    <a:cubicBezTo>
                      <a:pt x="133" y="222"/>
                      <a:pt x="133" y="222"/>
                      <a:pt x="133" y="222"/>
                    </a:cubicBezTo>
                    <a:cubicBezTo>
                      <a:pt x="126" y="222"/>
                      <a:pt x="126" y="222"/>
                      <a:pt x="126" y="222"/>
                    </a:cubicBezTo>
                    <a:moveTo>
                      <a:pt x="140" y="222"/>
                    </a:moveTo>
                    <a:cubicBezTo>
                      <a:pt x="140" y="215"/>
                      <a:pt x="140" y="215"/>
                      <a:pt x="140" y="215"/>
                    </a:cubicBezTo>
                    <a:cubicBezTo>
                      <a:pt x="147" y="215"/>
                      <a:pt x="147" y="215"/>
                      <a:pt x="147" y="215"/>
                    </a:cubicBezTo>
                    <a:cubicBezTo>
                      <a:pt x="147" y="222"/>
                      <a:pt x="147" y="222"/>
                      <a:pt x="147" y="222"/>
                    </a:cubicBezTo>
                    <a:cubicBezTo>
                      <a:pt x="140" y="222"/>
                      <a:pt x="140" y="222"/>
                      <a:pt x="140" y="222"/>
                    </a:cubicBezTo>
                    <a:moveTo>
                      <a:pt x="155" y="222"/>
                    </a:moveTo>
                    <a:cubicBezTo>
                      <a:pt x="155" y="215"/>
                      <a:pt x="155" y="215"/>
                      <a:pt x="155" y="215"/>
                    </a:cubicBezTo>
                    <a:cubicBezTo>
                      <a:pt x="162" y="215"/>
                      <a:pt x="162" y="215"/>
                      <a:pt x="162" y="215"/>
                    </a:cubicBezTo>
                    <a:cubicBezTo>
                      <a:pt x="162" y="222"/>
                      <a:pt x="162" y="222"/>
                      <a:pt x="162" y="222"/>
                    </a:cubicBezTo>
                    <a:cubicBezTo>
                      <a:pt x="155" y="222"/>
                      <a:pt x="155" y="222"/>
                      <a:pt x="155" y="222"/>
                    </a:cubicBezTo>
                    <a:moveTo>
                      <a:pt x="170" y="222"/>
                    </a:moveTo>
                    <a:cubicBezTo>
                      <a:pt x="170" y="215"/>
                      <a:pt x="170" y="215"/>
                      <a:pt x="170" y="215"/>
                    </a:cubicBezTo>
                    <a:cubicBezTo>
                      <a:pt x="177" y="215"/>
                      <a:pt x="177" y="215"/>
                      <a:pt x="177" y="215"/>
                    </a:cubicBezTo>
                    <a:cubicBezTo>
                      <a:pt x="177" y="222"/>
                      <a:pt x="177" y="222"/>
                      <a:pt x="177" y="222"/>
                    </a:cubicBezTo>
                    <a:cubicBezTo>
                      <a:pt x="170" y="222"/>
                      <a:pt x="170" y="222"/>
                      <a:pt x="170" y="222"/>
                    </a:cubicBezTo>
                    <a:moveTo>
                      <a:pt x="185" y="222"/>
                    </a:moveTo>
                    <a:cubicBezTo>
                      <a:pt x="185" y="215"/>
                      <a:pt x="185" y="215"/>
                      <a:pt x="185" y="215"/>
                    </a:cubicBezTo>
                    <a:cubicBezTo>
                      <a:pt x="192" y="215"/>
                      <a:pt x="192" y="215"/>
                      <a:pt x="192" y="215"/>
                    </a:cubicBezTo>
                    <a:cubicBezTo>
                      <a:pt x="192" y="222"/>
                      <a:pt x="192" y="222"/>
                      <a:pt x="192" y="222"/>
                    </a:cubicBezTo>
                    <a:cubicBezTo>
                      <a:pt x="185" y="222"/>
                      <a:pt x="185" y="222"/>
                      <a:pt x="185" y="222"/>
                    </a:cubicBezTo>
                    <a:moveTo>
                      <a:pt x="199" y="222"/>
                    </a:moveTo>
                    <a:cubicBezTo>
                      <a:pt x="199" y="215"/>
                      <a:pt x="199" y="215"/>
                      <a:pt x="199" y="215"/>
                    </a:cubicBezTo>
                    <a:cubicBezTo>
                      <a:pt x="206" y="215"/>
                      <a:pt x="206" y="215"/>
                      <a:pt x="206" y="215"/>
                    </a:cubicBezTo>
                    <a:cubicBezTo>
                      <a:pt x="206" y="222"/>
                      <a:pt x="206" y="222"/>
                      <a:pt x="206" y="222"/>
                    </a:cubicBezTo>
                    <a:cubicBezTo>
                      <a:pt x="199" y="222"/>
                      <a:pt x="199" y="222"/>
                      <a:pt x="199" y="222"/>
                    </a:cubicBezTo>
                    <a:moveTo>
                      <a:pt x="214" y="222"/>
                    </a:moveTo>
                    <a:cubicBezTo>
                      <a:pt x="214" y="215"/>
                      <a:pt x="214" y="215"/>
                      <a:pt x="214" y="215"/>
                    </a:cubicBezTo>
                    <a:cubicBezTo>
                      <a:pt x="221" y="215"/>
                      <a:pt x="221" y="215"/>
                      <a:pt x="221" y="215"/>
                    </a:cubicBezTo>
                    <a:cubicBezTo>
                      <a:pt x="221" y="222"/>
                      <a:pt x="221" y="222"/>
                      <a:pt x="221" y="222"/>
                    </a:cubicBezTo>
                    <a:cubicBezTo>
                      <a:pt x="214" y="222"/>
                      <a:pt x="214" y="222"/>
                      <a:pt x="214" y="222"/>
                    </a:cubicBezTo>
                    <a:moveTo>
                      <a:pt x="229" y="222"/>
                    </a:moveTo>
                    <a:cubicBezTo>
                      <a:pt x="229" y="215"/>
                      <a:pt x="229" y="215"/>
                      <a:pt x="229" y="215"/>
                    </a:cubicBezTo>
                    <a:cubicBezTo>
                      <a:pt x="236" y="215"/>
                      <a:pt x="236" y="215"/>
                      <a:pt x="236" y="215"/>
                    </a:cubicBezTo>
                    <a:cubicBezTo>
                      <a:pt x="236" y="222"/>
                      <a:pt x="236" y="222"/>
                      <a:pt x="236" y="222"/>
                    </a:cubicBezTo>
                    <a:cubicBezTo>
                      <a:pt x="229" y="222"/>
                      <a:pt x="229" y="222"/>
                      <a:pt x="229" y="222"/>
                    </a:cubicBezTo>
                    <a:moveTo>
                      <a:pt x="244" y="222"/>
                    </a:moveTo>
                    <a:cubicBezTo>
                      <a:pt x="244" y="215"/>
                      <a:pt x="244" y="215"/>
                      <a:pt x="244" y="215"/>
                    </a:cubicBezTo>
                    <a:cubicBezTo>
                      <a:pt x="251" y="215"/>
                      <a:pt x="251" y="215"/>
                      <a:pt x="251" y="215"/>
                    </a:cubicBezTo>
                    <a:cubicBezTo>
                      <a:pt x="251" y="222"/>
                      <a:pt x="251" y="222"/>
                      <a:pt x="251" y="222"/>
                    </a:cubicBezTo>
                    <a:cubicBezTo>
                      <a:pt x="244" y="222"/>
                      <a:pt x="244" y="222"/>
                      <a:pt x="244" y="222"/>
                    </a:cubicBezTo>
                    <a:moveTo>
                      <a:pt x="258" y="222"/>
                    </a:moveTo>
                    <a:cubicBezTo>
                      <a:pt x="258" y="215"/>
                      <a:pt x="258" y="215"/>
                      <a:pt x="258" y="215"/>
                    </a:cubicBezTo>
                    <a:cubicBezTo>
                      <a:pt x="265" y="215"/>
                      <a:pt x="265" y="215"/>
                      <a:pt x="265" y="215"/>
                    </a:cubicBezTo>
                    <a:cubicBezTo>
                      <a:pt x="265" y="222"/>
                      <a:pt x="265" y="222"/>
                      <a:pt x="265" y="222"/>
                    </a:cubicBezTo>
                    <a:cubicBezTo>
                      <a:pt x="258" y="222"/>
                      <a:pt x="258" y="222"/>
                      <a:pt x="258" y="222"/>
                    </a:cubicBezTo>
                    <a:moveTo>
                      <a:pt x="273" y="222"/>
                    </a:moveTo>
                    <a:cubicBezTo>
                      <a:pt x="273" y="215"/>
                      <a:pt x="273" y="215"/>
                      <a:pt x="273" y="215"/>
                    </a:cubicBezTo>
                    <a:cubicBezTo>
                      <a:pt x="280" y="215"/>
                      <a:pt x="280" y="215"/>
                      <a:pt x="280" y="215"/>
                    </a:cubicBezTo>
                    <a:cubicBezTo>
                      <a:pt x="280" y="222"/>
                      <a:pt x="280" y="222"/>
                      <a:pt x="280" y="222"/>
                    </a:cubicBezTo>
                    <a:cubicBezTo>
                      <a:pt x="273" y="222"/>
                      <a:pt x="273" y="222"/>
                      <a:pt x="273" y="222"/>
                    </a:cubicBezTo>
                    <a:moveTo>
                      <a:pt x="288" y="222"/>
                    </a:moveTo>
                    <a:cubicBezTo>
                      <a:pt x="288" y="215"/>
                      <a:pt x="288" y="215"/>
                      <a:pt x="288" y="215"/>
                    </a:cubicBezTo>
                    <a:cubicBezTo>
                      <a:pt x="295" y="215"/>
                      <a:pt x="295" y="215"/>
                      <a:pt x="295" y="215"/>
                    </a:cubicBezTo>
                    <a:cubicBezTo>
                      <a:pt x="295" y="222"/>
                      <a:pt x="295" y="222"/>
                      <a:pt x="295" y="222"/>
                    </a:cubicBezTo>
                    <a:cubicBezTo>
                      <a:pt x="288" y="222"/>
                      <a:pt x="288" y="222"/>
                      <a:pt x="288" y="222"/>
                    </a:cubicBezTo>
                    <a:moveTo>
                      <a:pt x="303" y="222"/>
                    </a:moveTo>
                    <a:cubicBezTo>
                      <a:pt x="303" y="215"/>
                      <a:pt x="303" y="215"/>
                      <a:pt x="303" y="215"/>
                    </a:cubicBezTo>
                    <a:cubicBezTo>
                      <a:pt x="310" y="215"/>
                      <a:pt x="310" y="215"/>
                      <a:pt x="310" y="215"/>
                    </a:cubicBezTo>
                    <a:cubicBezTo>
                      <a:pt x="310" y="222"/>
                      <a:pt x="310" y="222"/>
                      <a:pt x="310" y="222"/>
                    </a:cubicBezTo>
                    <a:cubicBezTo>
                      <a:pt x="303" y="222"/>
                      <a:pt x="303" y="222"/>
                      <a:pt x="303" y="222"/>
                    </a:cubicBezTo>
                    <a:moveTo>
                      <a:pt x="317" y="222"/>
                    </a:moveTo>
                    <a:cubicBezTo>
                      <a:pt x="317" y="215"/>
                      <a:pt x="317" y="215"/>
                      <a:pt x="317" y="215"/>
                    </a:cubicBezTo>
                    <a:cubicBezTo>
                      <a:pt x="324" y="215"/>
                      <a:pt x="324" y="215"/>
                      <a:pt x="324" y="215"/>
                    </a:cubicBezTo>
                    <a:cubicBezTo>
                      <a:pt x="324" y="222"/>
                      <a:pt x="324" y="222"/>
                      <a:pt x="324" y="222"/>
                    </a:cubicBezTo>
                    <a:cubicBezTo>
                      <a:pt x="317" y="222"/>
                      <a:pt x="317" y="222"/>
                      <a:pt x="317" y="222"/>
                    </a:cubicBezTo>
                    <a:moveTo>
                      <a:pt x="332" y="222"/>
                    </a:moveTo>
                    <a:cubicBezTo>
                      <a:pt x="332" y="215"/>
                      <a:pt x="332" y="215"/>
                      <a:pt x="332" y="215"/>
                    </a:cubicBezTo>
                    <a:cubicBezTo>
                      <a:pt x="339" y="215"/>
                      <a:pt x="339" y="215"/>
                      <a:pt x="339" y="215"/>
                    </a:cubicBezTo>
                    <a:cubicBezTo>
                      <a:pt x="339" y="222"/>
                      <a:pt x="339" y="222"/>
                      <a:pt x="339" y="222"/>
                    </a:cubicBezTo>
                    <a:cubicBezTo>
                      <a:pt x="332" y="222"/>
                      <a:pt x="332" y="222"/>
                      <a:pt x="332" y="222"/>
                    </a:cubicBezTo>
                    <a:moveTo>
                      <a:pt x="347" y="222"/>
                    </a:moveTo>
                    <a:cubicBezTo>
                      <a:pt x="347" y="215"/>
                      <a:pt x="347" y="215"/>
                      <a:pt x="347" y="215"/>
                    </a:cubicBezTo>
                    <a:cubicBezTo>
                      <a:pt x="354" y="215"/>
                      <a:pt x="354" y="215"/>
                      <a:pt x="354" y="215"/>
                    </a:cubicBezTo>
                    <a:cubicBezTo>
                      <a:pt x="354" y="222"/>
                      <a:pt x="354" y="222"/>
                      <a:pt x="354" y="222"/>
                    </a:cubicBezTo>
                    <a:cubicBezTo>
                      <a:pt x="347" y="222"/>
                      <a:pt x="347" y="222"/>
                      <a:pt x="347" y="222"/>
                    </a:cubicBezTo>
                    <a:moveTo>
                      <a:pt x="362" y="222"/>
                    </a:moveTo>
                    <a:cubicBezTo>
                      <a:pt x="362" y="215"/>
                      <a:pt x="362" y="215"/>
                      <a:pt x="362" y="215"/>
                    </a:cubicBezTo>
                    <a:cubicBezTo>
                      <a:pt x="369" y="215"/>
                      <a:pt x="369" y="215"/>
                      <a:pt x="369" y="215"/>
                    </a:cubicBezTo>
                    <a:cubicBezTo>
                      <a:pt x="369" y="222"/>
                      <a:pt x="369" y="222"/>
                      <a:pt x="369" y="222"/>
                    </a:cubicBezTo>
                    <a:cubicBezTo>
                      <a:pt x="362" y="222"/>
                      <a:pt x="362" y="222"/>
                      <a:pt x="362" y="222"/>
                    </a:cubicBezTo>
                    <a:moveTo>
                      <a:pt x="376" y="222"/>
                    </a:moveTo>
                    <a:cubicBezTo>
                      <a:pt x="376" y="215"/>
                      <a:pt x="376" y="215"/>
                      <a:pt x="376" y="215"/>
                    </a:cubicBezTo>
                    <a:cubicBezTo>
                      <a:pt x="383" y="215"/>
                      <a:pt x="383" y="215"/>
                      <a:pt x="383" y="215"/>
                    </a:cubicBezTo>
                    <a:cubicBezTo>
                      <a:pt x="383" y="222"/>
                      <a:pt x="383" y="222"/>
                      <a:pt x="383" y="222"/>
                    </a:cubicBezTo>
                    <a:cubicBezTo>
                      <a:pt x="376" y="222"/>
                      <a:pt x="376" y="222"/>
                      <a:pt x="376" y="222"/>
                    </a:cubicBezTo>
                    <a:moveTo>
                      <a:pt x="8" y="207"/>
                    </a:moveTo>
                    <a:cubicBezTo>
                      <a:pt x="8" y="200"/>
                      <a:pt x="8" y="200"/>
                      <a:pt x="8" y="200"/>
                    </a:cubicBezTo>
                    <a:cubicBezTo>
                      <a:pt x="15" y="200"/>
                      <a:pt x="15" y="200"/>
                      <a:pt x="15" y="200"/>
                    </a:cubicBezTo>
                    <a:cubicBezTo>
                      <a:pt x="15" y="207"/>
                      <a:pt x="15" y="207"/>
                      <a:pt x="15" y="207"/>
                    </a:cubicBezTo>
                    <a:cubicBezTo>
                      <a:pt x="8" y="207"/>
                      <a:pt x="8" y="207"/>
                      <a:pt x="8" y="207"/>
                    </a:cubicBezTo>
                    <a:moveTo>
                      <a:pt x="22" y="207"/>
                    </a:moveTo>
                    <a:cubicBezTo>
                      <a:pt x="22" y="200"/>
                      <a:pt x="22" y="200"/>
                      <a:pt x="22" y="200"/>
                    </a:cubicBezTo>
                    <a:cubicBezTo>
                      <a:pt x="29" y="200"/>
                      <a:pt x="29" y="200"/>
                      <a:pt x="29" y="200"/>
                    </a:cubicBezTo>
                    <a:cubicBezTo>
                      <a:pt x="29" y="207"/>
                      <a:pt x="29" y="207"/>
                      <a:pt x="29" y="207"/>
                    </a:cubicBezTo>
                    <a:cubicBezTo>
                      <a:pt x="22" y="207"/>
                      <a:pt x="22" y="207"/>
                      <a:pt x="22" y="207"/>
                    </a:cubicBezTo>
                    <a:moveTo>
                      <a:pt x="37" y="207"/>
                    </a:moveTo>
                    <a:cubicBezTo>
                      <a:pt x="37" y="200"/>
                      <a:pt x="37" y="200"/>
                      <a:pt x="37" y="200"/>
                    </a:cubicBezTo>
                    <a:cubicBezTo>
                      <a:pt x="44" y="200"/>
                      <a:pt x="44" y="200"/>
                      <a:pt x="44" y="200"/>
                    </a:cubicBezTo>
                    <a:cubicBezTo>
                      <a:pt x="44" y="207"/>
                      <a:pt x="44" y="207"/>
                      <a:pt x="44" y="207"/>
                    </a:cubicBezTo>
                    <a:cubicBezTo>
                      <a:pt x="37" y="207"/>
                      <a:pt x="37" y="207"/>
                      <a:pt x="37" y="207"/>
                    </a:cubicBezTo>
                    <a:moveTo>
                      <a:pt x="52" y="207"/>
                    </a:moveTo>
                    <a:cubicBezTo>
                      <a:pt x="52" y="200"/>
                      <a:pt x="52" y="200"/>
                      <a:pt x="52" y="200"/>
                    </a:cubicBezTo>
                    <a:cubicBezTo>
                      <a:pt x="59" y="200"/>
                      <a:pt x="59" y="200"/>
                      <a:pt x="59" y="200"/>
                    </a:cubicBezTo>
                    <a:cubicBezTo>
                      <a:pt x="59" y="207"/>
                      <a:pt x="59" y="207"/>
                      <a:pt x="59" y="207"/>
                    </a:cubicBezTo>
                    <a:cubicBezTo>
                      <a:pt x="52" y="207"/>
                      <a:pt x="52" y="207"/>
                      <a:pt x="52" y="207"/>
                    </a:cubicBezTo>
                    <a:moveTo>
                      <a:pt x="67" y="207"/>
                    </a:moveTo>
                    <a:cubicBezTo>
                      <a:pt x="67" y="200"/>
                      <a:pt x="67" y="200"/>
                      <a:pt x="67" y="200"/>
                    </a:cubicBezTo>
                    <a:cubicBezTo>
                      <a:pt x="74" y="200"/>
                      <a:pt x="74" y="200"/>
                      <a:pt x="74" y="200"/>
                    </a:cubicBezTo>
                    <a:cubicBezTo>
                      <a:pt x="74" y="207"/>
                      <a:pt x="74" y="207"/>
                      <a:pt x="74" y="207"/>
                    </a:cubicBezTo>
                    <a:cubicBezTo>
                      <a:pt x="67" y="207"/>
                      <a:pt x="67" y="207"/>
                      <a:pt x="67" y="207"/>
                    </a:cubicBezTo>
                    <a:moveTo>
                      <a:pt x="81" y="207"/>
                    </a:moveTo>
                    <a:cubicBezTo>
                      <a:pt x="81" y="200"/>
                      <a:pt x="81" y="200"/>
                      <a:pt x="81" y="200"/>
                    </a:cubicBezTo>
                    <a:cubicBezTo>
                      <a:pt x="88" y="200"/>
                      <a:pt x="88" y="200"/>
                      <a:pt x="88" y="200"/>
                    </a:cubicBezTo>
                    <a:cubicBezTo>
                      <a:pt x="88" y="207"/>
                      <a:pt x="88" y="207"/>
                      <a:pt x="88" y="207"/>
                    </a:cubicBezTo>
                    <a:cubicBezTo>
                      <a:pt x="81" y="207"/>
                      <a:pt x="81" y="207"/>
                      <a:pt x="81" y="207"/>
                    </a:cubicBezTo>
                    <a:moveTo>
                      <a:pt x="96" y="207"/>
                    </a:moveTo>
                    <a:cubicBezTo>
                      <a:pt x="96" y="200"/>
                      <a:pt x="96" y="200"/>
                      <a:pt x="96" y="200"/>
                    </a:cubicBezTo>
                    <a:cubicBezTo>
                      <a:pt x="103" y="200"/>
                      <a:pt x="103" y="200"/>
                      <a:pt x="103" y="200"/>
                    </a:cubicBezTo>
                    <a:cubicBezTo>
                      <a:pt x="103" y="207"/>
                      <a:pt x="103" y="207"/>
                      <a:pt x="103" y="207"/>
                    </a:cubicBezTo>
                    <a:cubicBezTo>
                      <a:pt x="96" y="207"/>
                      <a:pt x="96" y="207"/>
                      <a:pt x="96" y="207"/>
                    </a:cubicBezTo>
                    <a:moveTo>
                      <a:pt x="111" y="207"/>
                    </a:moveTo>
                    <a:cubicBezTo>
                      <a:pt x="111" y="200"/>
                      <a:pt x="111" y="200"/>
                      <a:pt x="111" y="200"/>
                    </a:cubicBezTo>
                    <a:cubicBezTo>
                      <a:pt x="118" y="200"/>
                      <a:pt x="118" y="200"/>
                      <a:pt x="118" y="200"/>
                    </a:cubicBezTo>
                    <a:cubicBezTo>
                      <a:pt x="118" y="207"/>
                      <a:pt x="118" y="207"/>
                      <a:pt x="118" y="207"/>
                    </a:cubicBezTo>
                    <a:cubicBezTo>
                      <a:pt x="111" y="207"/>
                      <a:pt x="111" y="207"/>
                      <a:pt x="111" y="207"/>
                    </a:cubicBezTo>
                    <a:moveTo>
                      <a:pt x="126" y="207"/>
                    </a:moveTo>
                    <a:cubicBezTo>
                      <a:pt x="126" y="200"/>
                      <a:pt x="126" y="200"/>
                      <a:pt x="126" y="200"/>
                    </a:cubicBezTo>
                    <a:cubicBezTo>
                      <a:pt x="133" y="200"/>
                      <a:pt x="133" y="200"/>
                      <a:pt x="133" y="200"/>
                    </a:cubicBezTo>
                    <a:cubicBezTo>
                      <a:pt x="133" y="207"/>
                      <a:pt x="133" y="207"/>
                      <a:pt x="133" y="207"/>
                    </a:cubicBezTo>
                    <a:cubicBezTo>
                      <a:pt x="126" y="207"/>
                      <a:pt x="126" y="207"/>
                      <a:pt x="126" y="207"/>
                    </a:cubicBezTo>
                    <a:moveTo>
                      <a:pt x="140" y="207"/>
                    </a:moveTo>
                    <a:cubicBezTo>
                      <a:pt x="140" y="200"/>
                      <a:pt x="140" y="200"/>
                      <a:pt x="140" y="200"/>
                    </a:cubicBezTo>
                    <a:cubicBezTo>
                      <a:pt x="147" y="200"/>
                      <a:pt x="147" y="200"/>
                      <a:pt x="147" y="200"/>
                    </a:cubicBezTo>
                    <a:cubicBezTo>
                      <a:pt x="147" y="207"/>
                      <a:pt x="147" y="207"/>
                      <a:pt x="147" y="207"/>
                    </a:cubicBezTo>
                    <a:cubicBezTo>
                      <a:pt x="140" y="207"/>
                      <a:pt x="140" y="207"/>
                      <a:pt x="140" y="207"/>
                    </a:cubicBezTo>
                    <a:moveTo>
                      <a:pt x="155" y="207"/>
                    </a:moveTo>
                    <a:cubicBezTo>
                      <a:pt x="155" y="200"/>
                      <a:pt x="155" y="200"/>
                      <a:pt x="155" y="200"/>
                    </a:cubicBezTo>
                    <a:cubicBezTo>
                      <a:pt x="162" y="200"/>
                      <a:pt x="162" y="200"/>
                      <a:pt x="162" y="200"/>
                    </a:cubicBezTo>
                    <a:cubicBezTo>
                      <a:pt x="162" y="207"/>
                      <a:pt x="162" y="207"/>
                      <a:pt x="162" y="207"/>
                    </a:cubicBezTo>
                    <a:cubicBezTo>
                      <a:pt x="155" y="207"/>
                      <a:pt x="155" y="207"/>
                      <a:pt x="155" y="207"/>
                    </a:cubicBezTo>
                    <a:moveTo>
                      <a:pt x="170" y="207"/>
                    </a:moveTo>
                    <a:cubicBezTo>
                      <a:pt x="170" y="200"/>
                      <a:pt x="170" y="200"/>
                      <a:pt x="170" y="200"/>
                    </a:cubicBezTo>
                    <a:cubicBezTo>
                      <a:pt x="177" y="200"/>
                      <a:pt x="177" y="200"/>
                      <a:pt x="177" y="200"/>
                    </a:cubicBezTo>
                    <a:cubicBezTo>
                      <a:pt x="177" y="207"/>
                      <a:pt x="177" y="207"/>
                      <a:pt x="177" y="207"/>
                    </a:cubicBezTo>
                    <a:cubicBezTo>
                      <a:pt x="170" y="207"/>
                      <a:pt x="170" y="207"/>
                      <a:pt x="170" y="207"/>
                    </a:cubicBezTo>
                    <a:moveTo>
                      <a:pt x="185" y="207"/>
                    </a:moveTo>
                    <a:cubicBezTo>
                      <a:pt x="185" y="200"/>
                      <a:pt x="185" y="200"/>
                      <a:pt x="185" y="200"/>
                    </a:cubicBezTo>
                    <a:cubicBezTo>
                      <a:pt x="192" y="200"/>
                      <a:pt x="192" y="200"/>
                      <a:pt x="192" y="200"/>
                    </a:cubicBezTo>
                    <a:cubicBezTo>
                      <a:pt x="192" y="207"/>
                      <a:pt x="192" y="207"/>
                      <a:pt x="192" y="207"/>
                    </a:cubicBezTo>
                    <a:cubicBezTo>
                      <a:pt x="185" y="207"/>
                      <a:pt x="185" y="207"/>
                      <a:pt x="185" y="207"/>
                    </a:cubicBezTo>
                    <a:moveTo>
                      <a:pt x="199" y="207"/>
                    </a:moveTo>
                    <a:cubicBezTo>
                      <a:pt x="199" y="200"/>
                      <a:pt x="199" y="200"/>
                      <a:pt x="199" y="200"/>
                    </a:cubicBezTo>
                    <a:cubicBezTo>
                      <a:pt x="206" y="200"/>
                      <a:pt x="206" y="200"/>
                      <a:pt x="206" y="200"/>
                    </a:cubicBezTo>
                    <a:cubicBezTo>
                      <a:pt x="206" y="207"/>
                      <a:pt x="206" y="207"/>
                      <a:pt x="206" y="207"/>
                    </a:cubicBezTo>
                    <a:cubicBezTo>
                      <a:pt x="199" y="207"/>
                      <a:pt x="199" y="207"/>
                      <a:pt x="199" y="207"/>
                    </a:cubicBezTo>
                    <a:moveTo>
                      <a:pt x="214" y="207"/>
                    </a:moveTo>
                    <a:cubicBezTo>
                      <a:pt x="214" y="200"/>
                      <a:pt x="214" y="200"/>
                      <a:pt x="214" y="200"/>
                    </a:cubicBezTo>
                    <a:cubicBezTo>
                      <a:pt x="221" y="200"/>
                      <a:pt x="221" y="200"/>
                      <a:pt x="221" y="200"/>
                    </a:cubicBezTo>
                    <a:cubicBezTo>
                      <a:pt x="221" y="207"/>
                      <a:pt x="221" y="207"/>
                      <a:pt x="221" y="207"/>
                    </a:cubicBezTo>
                    <a:cubicBezTo>
                      <a:pt x="214" y="207"/>
                      <a:pt x="214" y="207"/>
                      <a:pt x="214" y="207"/>
                    </a:cubicBezTo>
                    <a:moveTo>
                      <a:pt x="229" y="207"/>
                    </a:moveTo>
                    <a:cubicBezTo>
                      <a:pt x="229" y="200"/>
                      <a:pt x="229" y="200"/>
                      <a:pt x="229" y="200"/>
                    </a:cubicBezTo>
                    <a:cubicBezTo>
                      <a:pt x="236" y="200"/>
                      <a:pt x="236" y="200"/>
                      <a:pt x="236" y="200"/>
                    </a:cubicBezTo>
                    <a:cubicBezTo>
                      <a:pt x="236" y="207"/>
                      <a:pt x="236" y="207"/>
                      <a:pt x="236" y="207"/>
                    </a:cubicBezTo>
                    <a:cubicBezTo>
                      <a:pt x="229" y="207"/>
                      <a:pt x="229" y="207"/>
                      <a:pt x="229" y="207"/>
                    </a:cubicBezTo>
                    <a:moveTo>
                      <a:pt x="244" y="207"/>
                    </a:moveTo>
                    <a:cubicBezTo>
                      <a:pt x="244" y="200"/>
                      <a:pt x="244" y="200"/>
                      <a:pt x="244" y="200"/>
                    </a:cubicBezTo>
                    <a:cubicBezTo>
                      <a:pt x="251" y="200"/>
                      <a:pt x="251" y="200"/>
                      <a:pt x="251" y="200"/>
                    </a:cubicBezTo>
                    <a:cubicBezTo>
                      <a:pt x="251" y="207"/>
                      <a:pt x="251" y="207"/>
                      <a:pt x="251" y="207"/>
                    </a:cubicBezTo>
                    <a:cubicBezTo>
                      <a:pt x="244" y="207"/>
                      <a:pt x="244" y="207"/>
                      <a:pt x="244" y="207"/>
                    </a:cubicBezTo>
                    <a:moveTo>
                      <a:pt x="258" y="207"/>
                    </a:moveTo>
                    <a:cubicBezTo>
                      <a:pt x="258" y="200"/>
                      <a:pt x="258" y="200"/>
                      <a:pt x="258" y="200"/>
                    </a:cubicBezTo>
                    <a:cubicBezTo>
                      <a:pt x="265" y="200"/>
                      <a:pt x="265" y="200"/>
                      <a:pt x="265" y="200"/>
                    </a:cubicBezTo>
                    <a:cubicBezTo>
                      <a:pt x="265" y="207"/>
                      <a:pt x="265" y="207"/>
                      <a:pt x="265" y="207"/>
                    </a:cubicBezTo>
                    <a:cubicBezTo>
                      <a:pt x="258" y="207"/>
                      <a:pt x="258" y="207"/>
                      <a:pt x="258" y="207"/>
                    </a:cubicBezTo>
                    <a:moveTo>
                      <a:pt x="273" y="207"/>
                    </a:moveTo>
                    <a:cubicBezTo>
                      <a:pt x="273" y="200"/>
                      <a:pt x="273" y="200"/>
                      <a:pt x="273" y="200"/>
                    </a:cubicBezTo>
                    <a:cubicBezTo>
                      <a:pt x="280" y="200"/>
                      <a:pt x="280" y="200"/>
                      <a:pt x="280" y="200"/>
                    </a:cubicBezTo>
                    <a:cubicBezTo>
                      <a:pt x="280" y="207"/>
                      <a:pt x="280" y="207"/>
                      <a:pt x="280" y="207"/>
                    </a:cubicBezTo>
                    <a:cubicBezTo>
                      <a:pt x="273" y="207"/>
                      <a:pt x="273" y="207"/>
                      <a:pt x="273" y="207"/>
                    </a:cubicBezTo>
                    <a:moveTo>
                      <a:pt x="288" y="207"/>
                    </a:moveTo>
                    <a:cubicBezTo>
                      <a:pt x="288" y="200"/>
                      <a:pt x="288" y="200"/>
                      <a:pt x="288" y="200"/>
                    </a:cubicBezTo>
                    <a:cubicBezTo>
                      <a:pt x="295" y="200"/>
                      <a:pt x="295" y="200"/>
                      <a:pt x="295" y="200"/>
                    </a:cubicBezTo>
                    <a:cubicBezTo>
                      <a:pt x="295" y="207"/>
                      <a:pt x="295" y="207"/>
                      <a:pt x="295" y="207"/>
                    </a:cubicBezTo>
                    <a:cubicBezTo>
                      <a:pt x="288" y="207"/>
                      <a:pt x="288" y="207"/>
                      <a:pt x="288" y="207"/>
                    </a:cubicBezTo>
                    <a:moveTo>
                      <a:pt x="303" y="207"/>
                    </a:moveTo>
                    <a:cubicBezTo>
                      <a:pt x="303" y="200"/>
                      <a:pt x="303" y="200"/>
                      <a:pt x="303" y="200"/>
                    </a:cubicBezTo>
                    <a:cubicBezTo>
                      <a:pt x="310" y="200"/>
                      <a:pt x="310" y="200"/>
                      <a:pt x="310" y="200"/>
                    </a:cubicBezTo>
                    <a:cubicBezTo>
                      <a:pt x="310" y="207"/>
                      <a:pt x="310" y="207"/>
                      <a:pt x="310" y="207"/>
                    </a:cubicBezTo>
                    <a:cubicBezTo>
                      <a:pt x="303" y="207"/>
                      <a:pt x="303" y="207"/>
                      <a:pt x="303" y="207"/>
                    </a:cubicBezTo>
                    <a:moveTo>
                      <a:pt x="317" y="207"/>
                    </a:moveTo>
                    <a:cubicBezTo>
                      <a:pt x="317" y="200"/>
                      <a:pt x="317" y="200"/>
                      <a:pt x="317" y="200"/>
                    </a:cubicBezTo>
                    <a:cubicBezTo>
                      <a:pt x="324" y="200"/>
                      <a:pt x="324" y="200"/>
                      <a:pt x="324" y="200"/>
                    </a:cubicBezTo>
                    <a:cubicBezTo>
                      <a:pt x="324" y="207"/>
                      <a:pt x="324" y="207"/>
                      <a:pt x="324" y="207"/>
                    </a:cubicBezTo>
                    <a:cubicBezTo>
                      <a:pt x="317" y="207"/>
                      <a:pt x="317" y="207"/>
                      <a:pt x="317" y="207"/>
                    </a:cubicBezTo>
                    <a:moveTo>
                      <a:pt x="332" y="207"/>
                    </a:moveTo>
                    <a:cubicBezTo>
                      <a:pt x="332" y="200"/>
                      <a:pt x="332" y="200"/>
                      <a:pt x="332" y="200"/>
                    </a:cubicBezTo>
                    <a:cubicBezTo>
                      <a:pt x="339" y="200"/>
                      <a:pt x="339" y="200"/>
                      <a:pt x="339" y="200"/>
                    </a:cubicBezTo>
                    <a:cubicBezTo>
                      <a:pt x="339" y="207"/>
                      <a:pt x="339" y="207"/>
                      <a:pt x="339" y="207"/>
                    </a:cubicBezTo>
                    <a:cubicBezTo>
                      <a:pt x="332" y="207"/>
                      <a:pt x="332" y="207"/>
                      <a:pt x="332" y="207"/>
                    </a:cubicBezTo>
                    <a:moveTo>
                      <a:pt x="347" y="207"/>
                    </a:moveTo>
                    <a:cubicBezTo>
                      <a:pt x="347" y="200"/>
                      <a:pt x="347" y="200"/>
                      <a:pt x="347" y="200"/>
                    </a:cubicBezTo>
                    <a:cubicBezTo>
                      <a:pt x="354" y="200"/>
                      <a:pt x="354" y="200"/>
                      <a:pt x="354" y="200"/>
                    </a:cubicBezTo>
                    <a:cubicBezTo>
                      <a:pt x="354" y="207"/>
                      <a:pt x="354" y="207"/>
                      <a:pt x="354" y="207"/>
                    </a:cubicBezTo>
                    <a:cubicBezTo>
                      <a:pt x="347" y="207"/>
                      <a:pt x="347" y="207"/>
                      <a:pt x="347" y="207"/>
                    </a:cubicBezTo>
                    <a:moveTo>
                      <a:pt x="362" y="207"/>
                    </a:moveTo>
                    <a:cubicBezTo>
                      <a:pt x="362" y="200"/>
                      <a:pt x="362" y="200"/>
                      <a:pt x="362" y="200"/>
                    </a:cubicBezTo>
                    <a:cubicBezTo>
                      <a:pt x="369" y="200"/>
                      <a:pt x="369" y="200"/>
                      <a:pt x="369" y="200"/>
                    </a:cubicBezTo>
                    <a:cubicBezTo>
                      <a:pt x="369" y="207"/>
                      <a:pt x="369" y="207"/>
                      <a:pt x="369" y="207"/>
                    </a:cubicBezTo>
                    <a:cubicBezTo>
                      <a:pt x="362" y="207"/>
                      <a:pt x="362" y="207"/>
                      <a:pt x="362" y="207"/>
                    </a:cubicBezTo>
                    <a:moveTo>
                      <a:pt x="376" y="207"/>
                    </a:moveTo>
                    <a:cubicBezTo>
                      <a:pt x="376" y="200"/>
                      <a:pt x="376" y="200"/>
                      <a:pt x="376" y="200"/>
                    </a:cubicBezTo>
                    <a:cubicBezTo>
                      <a:pt x="383" y="200"/>
                      <a:pt x="383" y="200"/>
                      <a:pt x="383" y="200"/>
                    </a:cubicBezTo>
                    <a:cubicBezTo>
                      <a:pt x="383" y="207"/>
                      <a:pt x="383" y="207"/>
                      <a:pt x="383" y="207"/>
                    </a:cubicBezTo>
                    <a:cubicBezTo>
                      <a:pt x="376" y="207"/>
                      <a:pt x="376" y="207"/>
                      <a:pt x="376" y="207"/>
                    </a:cubicBezTo>
                    <a:moveTo>
                      <a:pt x="8" y="192"/>
                    </a:moveTo>
                    <a:cubicBezTo>
                      <a:pt x="8" y="185"/>
                      <a:pt x="8" y="185"/>
                      <a:pt x="8" y="185"/>
                    </a:cubicBezTo>
                    <a:cubicBezTo>
                      <a:pt x="15" y="185"/>
                      <a:pt x="15" y="185"/>
                      <a:pt x="15" y="185"/>
                    </a:cubicBezTo>
                    <a:cubicBezTo>
                      <a:pt x="15" y="192"/>
                      <a:pt x="15" y="192"/>
                      <a:pt x="15" y="192"/>
                    </a:cubicBezTo>
                    <a:cubicBezTo>
                      <a:pt x="8" y="192"/>
                      <a:pt x="8" y="192"/>
                      <a:pt x="8" y="192"/>
                    </a:cubicBezTo>
                    <a:moveTo>
                      <a:pt x="22" y="192"/>
                    </a:moveTo>
                    <a:cubicBezTo>
                      <a:pt x="22" y="185"/>
                      <a:pt x="22" y="185"/>
                      <a:pt x="22" y="185"/>
                    </a:cubicBezTo>
                    <a:cubicBezTo>
                      <a:pt x="29" y="185"/>
                      <a:pt x="29" y="185"/>
                      <a:pt x="29" y="185"/>
                    </a:cubicBezTo>
                    <a:cubicBezTo>
                      <a:pt x="29" y="192"/>
                      <a:pt x="29" y="192"/>
                      <a:pt x="29" y="192"/>
                    </a:cubicBezTo>
                    <a:cubicBezTo>
                      <a:pt x="22" y="192"/>
                      <a:pt x="22" y="192"/>
                      <a:pt x="22" y="192"/>
                    </a:cubicBezTo>
                    <a:moveTo>
                      <a:pt x="37" y="192"/>
                    </a:moveTo>
                    <a:cubicBezTo>
                      <a:pt x="37" y="185"/>
                      <a:pt x="37" y="185"/>
                      <a:pt x="37" y="185"/>
                    </a:cubicBezTo>
                    <a:cubicBezTo>
                      <a:pt x="44" y="185"/>
                      <a:pt x="44" y="185"/>
                      <a:pt x="44" y="185"/>
                    </a:cubicBezTo>
                    <a:cubicBezTo>
                      <a:pt x="44" y="192"/>
                      <a:pt x="44" y="192"/>
                      <a:pt x="44" y="192"/>
                    </a:cubicBezTo>
                    <a:cubicBezTo>
                      <a:pt x="37" y="192"/>
                      <a:pt x="37" y="192"/>
                      <a:pt x="37" y="192"/>
                    </a:cubicBezTo>
                    <a:moveTo>
                      <a:pt x="52" y="192"/>
                    </a:moveTo>
                    <a:cubicBezTo>
                      <a:pt x="52" y="185"/>
                      <a:pt x="52" y="185"/>
                      <a:pt x="52" y="185"/>
                    </a:cubicBezTo>
                    <a:cubicBezTo>
                      <a:pt x="59" y="185"/>
                      <a:pt x="59" y="185"/>
                      <a:pt x="59" y="185"/>
                    </a:cubicBezTo>
                    <a:cubicBezTo>
                      <a:pt x="59" y="192"/>
                      <a:pt x="59" y="192"/>
                      <a:pt x="59" y="192"/>
                    </a:cubicBezTo>
                    <a:cubicBezTo>
                      <a:pt x="52" y="192"/>
                      <a:pt x="52" y="192"/>
                      <a:pt x="52" y="192"/>
                    </a:cubicBezTo>
                    <a:moveTo>
                      <a:pt x="67" y="192"/>
                    </a:moveTo>
                    <a:cubicBezTo>
                      <a:pt x="67" y="185"/>
                      <a:pt x="67" y="185"/>
                      <a:pt x="67" y="185"/>
                    </a:cubicBezTo>
                    <a:cubicBezTo>
                      <a:pt x="74" y="185"/>
                      <a:pt x="74" y="185"/>
                      <a:pt x="74" y="185"/>
                    </a:cubicBezTo>
                    <a:cubicBezTo>
                      <a:pt x="74" y="192"/>
                      <a:pt x="74" y="192"/>
                      <a:pt x="74" y="192"/>
                    </a:cubicBezTo>
                    <a:cubicBezTo>
                      <a:pt x="67" y="192"/>
                      <a:pt x="67" y="192"/>
                      <a:pt x="67" y="192"/>
                    </a:cubicBezTo>
                    <a:moveTo>
                      <a:pt x="81" y="192"/>
                    </a:moveTo>
                    <a:cubicBezTo>
                      <a:pt x="81" y="185"/>
                      <a:pt x="81" y="185"/>
                      <a:pt x="81" y="185"/>
                    </a:cubicBezTo>
                    <a:cubicBezTo>
                      <a:pt x="88" y="185"/>
                      <a:pt x="88" y="185"/>
                      <a:pt x="88" y="185"/>
                    </a:cubicBezTo>
                    <a:cubicBezTo>
                      <a:pt x="88" y="192"/>
                      <a:pt x="88" y="192"/>
                      <a:pt x="88" y="192"/>
                    </a:cubicBezTo>
                    <a:cubicBezTo>
                      <a:pt x="81" y="192"/>
                      <a:pt x="81" y="192"/>
                      <a:pt x="81" y="192"/>
                    </a:cubicBezTo>
                    <a:moveTo>
                      <a:pt x="96" y="192"/>
                    </a:moveTo>
                    <a:cubicBezTo>
                      <a:pt x="96" y="185"/>
                      <a:pt x="96" y="185"/>
                      <a:pt x="96" y="185"/>
                    </a:cubicBezTo>
                    <a:cubicBezTo>
                      <a:pt x="103" y="185"/>
                      <a:pt x="103" y="185"/>
                      <a:pt x="103" y="185"/>
                    </a:cubicBezTo>
                    <a:cubicBezTo>
                      <a:pt x="103" y="192"/>
                      <a:pt x="103" y="192"/>
                      <a:pt x="103" y="192"/>
                    </a:cubicBezTo>
                    <a:cubicBezTo>
                      <a:pt x="96" y="192"/>
                      <a:pt x="96" y="192"/>
                      <a:pt x="96" y="192"/>
                    </a:cubicBezTo>
                    <a:moveTo>
                      <a:pt x="111" y="192"/>
                    </a:moveTo>
                    <a:cubicBezTo>
                      <a:pt x="111" y="185"/>
                      <a:pt x="111" y="185"/>
                      <a:pt x="111" y="185"/>
                    </a:cubicBezTo>
                    <a:cubicBezTo>
                      <a:pt x="118" y="185"/>
                      <a:pt x="118" y="185"/>
                      <a:pt x="118" y="185"/>
                    </a:cubicBezTo>
                    <a:cubicBezTo>
                      <a:pt x="118" y="192"/>
                      <a:pt x="118" y="192"/>
                      <a:pt x="118" y="192"/>
                    </a:cubicBezTo>
                    <a:cubicBezTo>
                      <a:pt x="111" y="192"/>
                      <a:pt x="111" y="192"/>
                      <a:pt x="111" y="192"/>
                    </a:cubicBezTo>
                    <a:moveTo>
                      <a:pt x="126" y="192"/>
                    </a:moveTo>
                    <a:cubicBezTo>
                      <a:pt x="126" y="185"/>
                      <a:pt x="126" y="185"/>
                      <a:pt x="126" y="185"/>
                    </a:cubicBezTo>
                    <a:cubicBezTo>
                      <a:pt x="133" y="185"/>
                      <a:pt x="133" y="185"/>
                      <a:pt x="133" y="185"/>
                    </a:cubicBezTo>
                    <a:cubicBezTo>
                      <a:pt x="133" y="192"/>
                      <a:pt x="133" y="192"/>
                      <a:pt x="133" y="192"/>
                    </a:cubicBezTo>
                    <a:cubicBezTo>
                      <a:pt x="126" y="192"/>
                      <a:pt x="126" y="192"/>
                      <a:pt x="126" y="192"/>
                    </a:cubicBezTo>
                    <a:moveTo>
                      <a:pt x="140" y="192"/>
                    </a:moveTo>
                    <a:cubicBezTo>
                      <a:pt x="140" y="185"/>
                      <a:pt x="140" y="185"/>
                      <a:pt x="140" y="185"/>
                    </a:cubicBezTo>
                    <a:cubicBezTo>
                      <a:pt x="147" y="185"/>
                      <a:pt x="147" y="185"/>
                      <a:pt x="147" y="185"/>
                    </a:cubicBezTo>
                    <a:cubicBezTo>
                      <a:pt x="147" y="192"/>
                      <a:pt x="147" y="192"/>
                      <a:pt x="147" y="192"/>
                    </a:cubicBezTo>
                    <a:cubicBezTo>
                      <a:pt x="140" y="192"/>
                      <a:pt x="140" y="192"/>
                      <a:pt x="140" y="192"/>
                    </a:cubicBezTo>
                    <a:moveTo>
                      <a:pt x="155" y="192"/>
                    </a:moveTo>
                    <a:cubicBezTo>
                      <a:pt x="155" y="185"/>
                      <a:pt x="155" y="185"/>
                      <a:pt x="155" y="185"/>
                    </a:cubicBezTo>
                    <a:cubicBezTo>
                      <a:pt x="162" y="185"/>
                      <a:pt x="162" y="185"/>
                      <a:pt x="162" y="185"/>
                    </a:cubicBezTo>
                    <a:cubicBezTo>
                      <a:pt x="162" y="192"/>
                      <a:pt x="162" y="192"/>
                      <a:pt x="162" y="192"/>
                    </a:cubicBezTo>
                    <a:cubicBezTo>
                      <a:pt x="155" y="192"/>
                      <a:pt x="155" y="192"/>
                      <a:pt x="155" y="192"/>
                    </a:cubicBezTo>
                    <a:moveTo>
                      <a:pt x="170" y="192"/>
                    </a:moveTo>
                    <a:cubicBezTo>
                      <a:pt x="170" y="185"/>
                      <a:pt x="170" y="185"/>
                      <a:pt x="170" y="185"/>
                    </a:cubicBezTo>
                    <a:cubicBezTo>
                      <a:pt x="177" y="185"/>
                      <a:pt x="177" y="185"/>
                      <a:pt x="177" y="185"/>
                    </a:cubicBezTo>
                    <a:cubicBezTo>
                      <a:pt x="177" y="192"/>
                      <a:pt x="177" y="192"/>
                      <a:pt x="177" y="192"/>
                    </a:cubicBezTo>
                    <a:cubicBezTo>
                      <a:pt x="170" y="192"/>
                      <a:pt x="170" y="192"/>
                      <a:pt x="170" y="192"/>
                    </a:cubicBezTo>
                    <a:moveTo>
                      <a:pt x="185" y="192"/>
                    </a:moveTo>
                    <a:cubicBezTo>
                      <a:pt x="185" y="185"/>
                      <a:pt x="185" y="185"/>
                      <a:pt x="185" y="185"/>
                    </a:cubicBezTo>
                    <a:cubicBezTo>
                      <a:pt x="192" y="185"/>
                      <a:pt x="192" y="185"/>
                      <a:pt x="192" y="185"/>
                    </a:cubicBezTo>
                    <a:cubicBezTo>
                      <a:pt x="192" y="192"/>
                      <a:pt x="192" y="192"/>
                      <a:pt x="192" y="192"/>
                    </a:cubicBezTo>
                    <a:cubicBezTo>
                      <a:pt x="185" y="192"/>
                      <a:pt x="185" y="192"/>
                      <a:pt x="185" y="192"/>
                    </a:cubicBezTo>
                    <a:moveTo>
                      <a:pt x="199" y="192"/>
                    </a:moveTo>
                    <a:cubicBezTo>
                      <a:pt x="199" y="185"/>
                      <a:pt x="199" y="185"/>
                      <a:pt x="199" y="185"/>
                    </a:cubicBezTo>
                    <a:cubicBezTo>
                      <a:pt x="206" y="185"/>
                      <a:pt x="206" y="185"/>
                      <a:pt x="206" y="185"/>
                    </a:cubicBezTo>
                    <a:cubicBezTo>
                      <a:pt x="206" y="192"/>
                      <a:pt x="206" y="192"/>
                      <a:pt x="206" y="192"/>
                    </a:cubicBezTo>
                    <a:cubicBezTo>
                      <a:pt x="199" y="192"/>
                      <a:pt x="199" y="192"/>
                      <a:pt x="199" y="192"/>
                    </a:cubicBezTo>
                    <a:moveTo>
                      <a:pt x="214" y="192"/>
                    </a:moveTo>
                    <a:cubicBezTo>
                      <a:pt x="214" y="185"/>
                      <a:pt x="214" y="185"/>
                      <a:pt x="214" y="185"/>
                    </a:cubicBezTo>
                    <a:cubicBezTo>
                      <a:pt x="221" y="185"/>
                      <a:pt x="221" y="185"/>
                      <a:pt x="221" y="185"/>
                    </a:cubicBezTo>
                    <a:cubicBezTo>
                      <a:pt x="221" y="192"/>
                      <a:pt x="221" y="192"/>
                      <a:pt x="221" y="192"/>
                    </a:cubicBezTo>
                    <a:cubicBezTo>
                      <a:pt x="214" y="192"/>
                      <a:pt x="214" y="192"/>
                      <a:pt x="214" y="192"/>
                    </a:cubicBezTo>
                    <a:moveTo>
                      <a:pt x="229" y="192"/>
                    </a:moveTo>
                    <a:cubicBezTo>
                      <a:pt x="229" y="185"/>
                      <a:pt x="229" y="185"/>
                      <a:pt x="229" y="185"/>
                    </a:cubicBezTo>
                    <a:cubicBezTo>
                      <a:pt x="236" y="185"/>
                      <a:pt x="236" y="185"/>
                      <a:pt x="236" y="185"/>
                    </a:cubicBezTo>
                    <a:cubicBezTo>
                      <a:pt x="236" y="192"/>
                      <a:pt x="236" y="192"/>
                      <a:pt x="236" y="192"/>
                    </a:cubicBezTo>
                    <a:cubicBezTo>
                      <a:pt x="229" y="192"/>
                      <a:pt x="229" y="192"/>
                      <a:pt x="229" y="192"/>
                    </a:cubicBezTo>
                    <a:moveTo>
                      <a:pt x="244" y="192"/>
                    </a:moveTo>
                    <a:cubicBezTo>
                      <a:pt x="244" y="185"/>
                      <a:pt x="244" y="185"/>
                      <a:pt x="244" y="185"/>
                    </a:cubicBezTo>
                    <a:cubicBezTo>
                      <a:pt x="251" y="185"/>
                      <a:pt x="251" y="185"/>
                      <a:pt x="251" y="185"/>
                    </a:cubicBezTo>
                    <a:cubicBezTo>
                      <a:pt x="251" y="192"/>
                      <a:pt x="251" y="192"/>
                      <a:pt x="251" y="192"/>
                    </a:cubicBezTo>
                    <a:cubicBezTo>
                      <a:pt x="244" y="192"/>
                      <a:pt x="244" y="192"/>
                      <a:pt x="244" y="192"/>
                    </a:cubicBezTo>
                    <a:moveTo>
                      <a:pt x="258" y="192"/>
                    </a:moveTo>
                    <a:cubicBezTo>
                      <a:pt x="258" y="185"/>
                      <a:pt x="258" y="185"/>
                      <a:pt x="258" y="185"/>
                    </a:cubicBezTo>
                    <a:cubicBezTo>
                      <a:pt x="265" y="185"/>
                      <a:pt x="265" y="185"/>
                      <a:pt x="265" y="185"/>
                    </a:cubicBezTo>
                    <a:cubicBezTo>
                      <a:pt x="265" y="192"/>
                      <a:pt x="265" y="192"/>
                      <a:pt x="265" y="192"/>
                    </a:cubicBezTo>
                    <a:cubicBezTo>
                      <a:pt x="258" y="192"/>
                      <a:pt x="258" y="192"/>
                      <a:pt x="258" y="192"/>
                    </a:cubicBezTo>
                    <a:moveTo>
                      <a:pt x="273" y="192"/>
                    </a:moveTo>
                    <a:cubicBezTo>
                      <a:pt x="273" y="185"/>
                      <a:pt x="273" y="185"/>
                      <a:pt x="273" y="185"/>
                    </a:cubicBezTo>
                    <a:cubicBezTo>
                      <a:pt x="280" y="185"/>
                      <a:pt x="280" y="185"/>
                      <a:pt x="280" y="185"/>
                    </a:cubicBezTo>
                    <a:cubicBezTo>
                      <a:pt x="280" y="192"/>
                      <a:pt x="280" y="192"/>
                      <a:pt x="280" y="192"/>
                    </a:cubicBezTo>
                    <a:cubicBezTo>
                      <a:pt x="273" y="192"/>
                      <a:pt x="273" y="192"/>
                      <a:pt x="273" y="192"/>
                    </a:cubicBezTo>
                    <a:moveTo>
                      <a:pt x="288" y="192"/>
                    </a:moveTo>
                    <a:cubicBezTo>
                      <a:pt x="288" y="185"/>
                      <a:pt x="288" y="185"/>
                      <a:pt x="288" y="185"/>
                    </a:cubicBezTo>
                    <a:cubicBezTo>
                      <a:pt x="295" y="185"/>
                      <a:pt x="295" y="185"/>
                      <a:pt x="295" y="185"/>
                    </a:cubicBezTo>
                    <a:cubicBezTo>
                      <a:pt x="295" y="192"/>
                      <a:pt x="295" y="192"/>
                      <a:pt x="295" y="192"/>
                    </a:cubicBezTo>
                    <a:cubicBezTo>
                      <a:pt x="288" y="192"/>
                      <a:pt x="288" y="192"/>
                      <a:pt x="288" y="192"/>
                    </a:cubicBezTo>
                    <a:moveTo>
                      <a:pt x="303" y="192"/>
                    </a:moveTo>
                    <a:cubicBezTo>
                      <a:pt x="303" y="185"/>
                      <a:pt x="303" y="185"/>
                      <a:pt x="303" y="185"/>
                    </a:cubicBezTo>
                    <a:cubicBezTo>
                      <a:pt x="310" y="185"/>
                      <a:pt x="310" y="185"/>
                      <a:pt x="310" y="185"/>
                    </a:cubicBezTo>
                    <a:cubicBezTo>
                      <a:pt x="310" y="192"/>
                      <a:pt x="310" y="192"/>
                      <a:pt x="310" y="192"/>
                    </a:cubicBezTo>
                    <a:cubicBezTo>
                      <a:pt x="303" y="192"/>
                      <a:pt x="303" y="192"/>
                      <a:pt x="303" y="192"/>
                    </a:cubicBezTo>
                    <a:moveTo>
                      <a:pt x="317" y="192"/>
                    </a:moveTo>
                    <a:cubicBezTo>
                      <a:pt x="317" y="185"/>
                      <a:pt x="317" y="185"/>
                      <a:pt x="317" y="185"/>
                    </a:cubicBezTo>
                    <a:cubicBezTo>
                      <a:pt x="324" y="185"/>
                      <a:pt x="324" y="185"/>
                      <a:pt x="324" y="185"/>
                    </a:cubicBezTo>
                    <a:cubicBezTo>
                      <a:pt x="324" y="192"/>
                      <a:pt x="324" y="192"/>
                      <a:pt x="324" y="192"/>
                    </a:cubicBezTo>
                    <a:cubicBezTo>
                      <a:pt x="317" y="192"/>
                      <a:pt x="317" y="192"/>
                      <a:pt x="317" y="192"/>
                    </a:cubicBezTo>
                    <a:moveTo>
                      <a:pt x="332" y="192"/>
                    </a:moveTo>
                    <a:cubicBezTo>
                      <a:pt x="332" y="185"/>
                      <a:pt x="332" y="185"/>
                      <a:pt x="332" y="185"/>
                    </a:cubicBezTo>
                    <a:cubicBezTo>
                      <a:pt x="339" y="185"/>
                      <a:pt x="339" y="185"/>
                      <a:pt x="339" y="185"/>
                    </a:cubicBezTo>
                    <a:cubicBezTo>
                      <a:pt x="339" y="192"/>
                      <a:pt x="339" y="192"/>
                      <a:pt x="339" y="192"/>
                    </a:cubicBezTo>
                    <a:cubicBezTo>
                      <a:pt x="332" y="192"/>
                      <a:pt x="332" y="192"/>
                      <a:pt x="332" y="192"/>
                    </a:cubicBezTo>
                    <a:moveTo>
                      <a:pt x="347" y="192"/>
                    </a:moveTo>
                    <a:cubicBezTo>
                      <a:pt x="347" y="185"/>
                      <a:pt x="347" y="185"/>
                      <a:pt x="347" y="185"/>
                    </a:cubicBezTo>
                    <a:cubicBezTo>
                      <a:pt x="354" y="185"/>
                      <a:pt x="354" y="185"/>
                      <a:pt x="354" y="185"/>
                    </a:cubicBezTo>
                    <a:cubicBezTo>
                      <a:pt x="354" y="192"/>
                      <a:pt x="354" y="192"/>
                      <a:pt x="354" y="192"/>
                    </a:cubicBezTo>
                    <a:cubicBezTo>
                      <a:pt x="347" y="192"/>
                      <a:pt x="347" y="192"/>
                      <a:pt x="347" y="192"/>
                    </a:cubicBezTo>
                    <a:moveTo>
                      <a:pt x="362" y="192"/>
                    </a:moveTo>
                    <a:cubicBezTo>
                      <a:pt x="362" y="185"/>
                      <a:pt x="362" y="185"/>
                      <a:pt x="362" y="185"/>
                    </a:cubicBezTo>
                    <a:cubicBezTo>
                      <a:pt x="369" y="185"/>
                      <a:pt x="369" y="185"/>
                      <a:pt x="369" y="185"/>
                    </a:cubicBezTo>
                    <a:cubicBezTo>
                      <a:pt x="369" y="192"/>
                      <a:pt x="369" y="192"/>
                      <a:pt x="369" y="192"/>
                    </a:cubicBezTo>
                    <a:cubicBezTo>
                      <a:pt x="362" y="192"/>
                      <a:pt x="362" y="192"/>
                      <a:pt x="362" y="192"/>
                    </a:cubicBezTo>
                    <a:moveTo>
                      <a:pt x="376" y="192"/>
                    </a:moveTo>
                    <a:cubicBezTo>
                      <a:pt x="376" y="185"/>
                      <a:pt x="376" y="185"/>
                      <a:pt x="376" y="185"/>
                    </a:cubicBezTo>
                    <a:cubicBezTo>
                      <a:pt x="383" y="185"/>
                      <a:pt x="383" y="185"/>
                      <a:pt x="383" y="185"/>
                    </a:cubicBezTo>
                    <a:cubicBezTo>
                      <a:pt x="383" y="192"/>
                      <a:pt x="383" y="192"/>
                      <a:pt x="383" y="192"/>
                    </a:cubicBezTo>
                    <a:cubicBezTo>
                      <a:pt x="376" y="192"/>
                      <a:pt x="376" y="192"/>
                      <a:pt x="376" y="192"/>
                    </a:cubicBezTo>
                    <a:moveTo>
                      <a:pt x="8" y="177"/>
                    </a:moveTo>
                    <a:cubicBezTo>
                      <a:pt x="8" y="170"/>
                      <a:pt x="8" y="170"/>
                      <a:pt x="8" y="170"/>
                    </a:cubicBezTo>
                    <a:cubicBezTo>
                      <a:pt x="15" y="170"/>
                      <a:pt x="15" y="170"/>
                      <a:pt x="15" y="170"/>
                    </a:cubicBezTo>
                    <a:cubicBezTo>
                      <a:pt x="15" y="177"/>
                      <a:pt x="15" y="177"/>
                      <a:pt x="15" y="177"/>
                    </a:cubicBezTo>
                    <a:cubicBezTo>
                      <a:pt x="8" y="177"/>
                      <a:pt x="8" y="177"/>
                      <a:pt x="8" y="177"/>
                    </a:cubicBezTo>
                    <a:moveTo>
                      <a:pt x="22" y="177"/>
                    </a:moveTo>
                    <a:cubicBezTo>
                      <a:pt x="22" y="170"/>
                      <a:pt x="22" y="170"/>
                      <a:pt x="22" y="170"/>
                    </a:cubicBezTo>
                    <a:cubicBezTo>
                      <a:pt x="29" y="170"/>
                      <a:pt x="29" y="170"/>
                      <a:pt x="29" y="170"/>
                    </a:cubicBezTo>
                    <a:cubicBezTo>
                      <a:pt x="29" y="177"/>
                      <a:pt x="29" y="177"/>
                      <a:pt x="29" y="177"/>
                    </a:cubicBezTo>
                    <a:cubicBezTo>
                      <a:pt x="22" y="177"/>
                      <a:pt x="22" y="177"/>
                      <a:pt x="22" y="177"/>
                    </a:cubicBezTo>
                    <a:moveTo>
                      <a:pt x="37" y="177"/>
                    </a:moveTo>
                    <a:cubicBezTo>
                      <a:pt x="37" y="170"/>
                      <a:pt x="37" y="170"/>
                      <a:pt x="37" y="170"/>
                    </a:cubicBezTo>
                    <a:cubicBezTo>
                      <a:pt x="44" y="170"/>
                      <a:pt x="44" y="170"/>
                      <a:pt x="44" y="170"/>
                    </a:cubicBezTo>
                    <a:cubicBezTo>
                      <a:pt x="44" y="177"/>
                      <a:pt x="44" y="177"/>
                      <a:pt x="44" y="177"/>
                    </a:cubicBezTo>
                    <a:cubicBezTo>
                      <a:pt x="37" y="177"/>
                      <a:pt x="37" y="177"/>
                      <a:pt x="37" y="177"/>
                    </a:cubicBezTo>
                    <a:moveTo>
                      <a:pt x="52" y="177"/>
                    </a:moveTo>
                    <a:cubicBezTo>
                      <a:pt x="52" y="170"/>
                      <a:pt x="52" y="170"/>
                      <a:pt x="52" y="170"/>
                    </a:cubicBezTo>
                    <a:cubicBezTo>
                      <a:pt x="59" y="170"/>
                      <a:pt x="59" y="170"/>
                      <a:pt x="59" y="170"/>
                    </a:cubicBezTo>
                    <a:cubicBezTo>
                      <a:pt x="59" y="177"/>
                      <a:pt x="59" y="177"/>
                      <a:pt x="59" y="177"/>
                    </a:cubicBezTo>
                    <a:cubicBezTo>
                      <a:pt x="52" y="177"/>
                      <a:pt x="52" y="177"/>
                      <a:pt x="52" y="177"/>
                    </a:cubicBezTo>
                    <a:moveTo>
                      <a:pt x="67" y="177"/>
                    </a:moveTo>
                    <a:cubicBezTo>
                      <a:pt x="67" y="170"/>
                      <a:pt x="67" y="170"/>
                      <a:pt x="67" y="170"/>
                    </a:cubicBezTo>
                    <a:cubicBezTo>
                      <a:pt x="74" y="170"/>
                      <a:pt x="74" y="170"/>
                      <a:pt x="74" y="170"/>
                    </a:cubicBezTo>
                    <a:cubicBezTo>
                      <a:pt x="74" y="177"/>
                      <a:pt x="74" y="177"/>
                      <a:pt x="74" y="177"/>
                    </a:cubicBezTo>
                    <a:cubicBezTo>
                      <a:pt x="67" y="177"/>
                      <a:pt x="67" y="177"/>
                      <a:pt x="67" y="177"/>
                    </a:cubicBezTo>
                    <a:moveTo>
                      <a:pt x="81" y="177"/>
                    </a:moveTo>
                    <a:cubicBezTo>
                      <a:pt x="81" y="170"/>
                      <a:pt x="81" y="170"/>
                      <a:pt x="81" y="170"/>
                    </a:cubicBezTo>
                    <a:cubicBezTo>
                      <a:pt x="88" y="170"/>
                      <a:pt x="88" y="170"/>
                      <a:pt x="88" y="170"/>
                    </a:cubicBezTo>
                    <a:cubicBezTo>
                      <a:pt x="88" y="177"/>
                      <a:pt x="88" y="177"/>
                      <a:pt x="88" y="177"/>
                    </a:cubicBezTo>
                    <a:cubicBezTo>
                      <a:pt x="81" y="177"/>
                      <a:pt x="81" y="177"/>
                      <a:pt x="81" y="177"/>
                    </a:cubicBezTo>
                    <a:moveTo>
                      <a:pt x="96" y="177"/>
                    </a:moveTo>
                    <a:cubicBezTo>
                      <a:pt x="96" y="170"/>
                      <a:pt x="96" y="170"/>
                      <a:pt x="96" y="170"/>
                    </a:cubicBezTo>
                    <a:cubicBezTo>
                      <a:pt x="103" y="170"/>
                      <a:pt x="103" y="170"/>
                      <a:pt x="103" y="170"/>
                    </a:cubicBezTo>
                    <a:cubicBezTo>
                      <a:pt x="103" y="177"/>
                      <a:pt x="103" y="177"/>
                      <a:pt x="103" y="177"/>
                    </a:cubicBezTo>
                    <a:cubicBezTo>
                      <a:pt x="96" y="177"/>
                      <a:pt x="96" y="177"/>
                      <a:pt x="96" y="177"/>
                    </a:cubicBezTo>
                    <a:moveTo>
                      <a:pt x="111" y="177"/>
                    </a:moveTo>
                    <a:cubicBezTo>
                      <a:pt x="111" y="170"/>
                      <a:pt x="111" y="170"/>
                      <a:pt x="111" y="170"/>
                    </a:cubicBezTo>
                    <a:cubicBezTo>
                      <a:pt x="118" y="170"/>
                      <a:pt x="118" y="170"/>
                      <a:pt x="118" y="170"/>
                    </a:cubicBezTo>
                    <a:cubicBezTo>
                      <a:pt x="118" y="177"/>
                      <a:pt x="118" y="177"/>
                      <a:pt x="118" y="177"/>
                    </a:cubicBezTo>
                    <a:cubicBezTo>
                      <a:pt x="111" y="177"/>
                      <a:pt x="111" y="177"/>
                      <a:pt x="111" y="177"/>
                    </a:cubicBezTo>
                    <a:moveTo>
                      <a:pt x="126" y="177"/>
                    </a:moveTo>
                    <a:cubicBezTo>
                      <a:pt x="126" y="170"/>
                      <a:pt x="126" y="170"/>
                      <a:pt x="126" y="170"/>
                    </a:cubicBezTo>
                    <a:cubicBezTo>
                      <a:pt x="133" y="170"/>
                      <a:pt x="133" y="170"/>
                      <a:pt x="133" y="170"/>
                    </a:cubicBezTo>
                    <a:cubicBezTo>
                      <a:pt x="133" y="177"/>
                      <a:pt x="133" y="177"/>
                      <a:pt x="133" y="177"/>
                    </a:cubicBezTo>
                    <a:cubicBezTo>
                      <a:pt x="126" y="177"/>
                      <a:pt x="126" y="177"/>
                      <a:pt x="126" y="177"/>
                    </a:cubicBezTo>
                    <a:moveTo>
                      <a:pt x="140" y="177"/>
                    </a:moveTo>
                    <a:cubicBezTo>
                      <a:pt x="140" y="170"/>
                      <a:pt x="140" y="170"/>
                      <a:pt x="140" y="170"/>
                    </a:cubicBezTo>
                    <a:cubicBezTo>
                      <a:pt x="147" y="170"/>
                      <a:pt x="147" y="170"/>
                      <a:pt x="147" y="170"/>
                    </a:cubicBezTo>
                    <a:cubicBezTo>
                      <a:pt x="147" y="177"/>
                      <a:pt x="147" y="177"/>
                      <a:pt x="147" y="177"/>
                    </a:cubicBezTo>
                    <a:cubicBezTo>
                      <a:pt x="140" y="177"/>
                      <a:pt x="140" y="177"/>
                      <a:pt x="140" y="177"/>
                    </a:cubicBezTo>
                    <a:moveTo>
                      <a:pt x="155" y="177"/>
                    </a:moveTo>
                    <a:cubicBezTo>
                      <a:pt x="155" y="170"/>
                      <a:pt x="155" y="170"/>
                      <a:pt x="155" y="170"/>
                    </a:cubicBezTo>
                    <a:cubicBezTo>
                      <a:pt x="162" y="170"/>
                      <a:pt x="162" y="170"/>
                      <a:pt x="162" y="170"/>
                    </a:cubicBezTo>
                    <a:cubicBezTo>
                      <a:pt x="162" y="177"/>
                      <a:pt x="162" y="177"/>
                      <a:pt x="162" y="177"/>
                    </a:cubicBezTo>
                    <a:cubicBezTo>
                      <a:pt x="155" y="177"/>
                      <a:pt x="155" y="177"/>
                      <a:pt x="155" y="177"/>
                    </a:cubicBezTo>
                    <a:moveTo>
                      <a:pt x="170" y="177"/>
                    </a:moveTo>
                    <a:cubicBezTo>
                      <a:pt x="170" y="170"/>
                      <a:pt x="170" y="170"/>
                      <a:pt x="170" y="170"/>
                    </a:cubicBezTo>
                    <a:cubicBezTo>
                      <a:pt x="177" y="170"/>
                      <a:pt x="177" y="170"/>
                      <a:pt x="177" y="170"/>
                    </a:cubicBezTo>
                    <a:cubicBezTo>
                      <a:pt x="177" y="177"/>
                      <a:pt x="177" y="177"/>
                      <a:pt x="177" y="177"/>
                    </a:cubicBezTo>
                    <a:cubicBezTo>
                      <a:pt x="170" y="177"/>
                      <a:pt x="170" y="177"/>
                      <a:pt x="170" y="177"/>
                    </a:cubicBezTo>
                    <a:moveTo>
                      <a:pt x="185" y="177"/>
                    </a:moveTo>
                    <a:cubicBezTo>
                      <a:pt x="185" y="170"/>
                      <a:pt x="185" y="170"/>
                      <a:pt x="185" y="170"/>
                    </a:cubicBezTo>
                    <a:cubicBezTo>
                      <a:pt x="192" y="170"/>
                      <a:pt x="192" y="170"/>
                      <a:pt x="192" y="170"/>
                    </a:cubicBezTo>
                    <a:cubicBezTo>
                      <a:pt x="192" y="177"/>
                      <a:pt x="192" y="177"/>
                      <a:pt x="192" y="177"/>
                    </a:cubicBezTo>
                    <a:cubicBezTo>
                      <a:pt x="185" y="177"/>
                      <a:pt x="185" y="177"/>
                      <a:pt x="185" y="177"/>
                    </a:cubicBezTo>
                    <a:moveTo>
                      <a:pt x="199" y="177"/>
                    </a:moveTo>
                    <a:cubicBezTo>
                      <a:pt x="199" y="170"/>
                      <a:pt x="199" y="170"/>
                      <a:pt x="199" y="170"/>
                    </a:cubicBezTo>
                    <a:cubicBezTo>
                      <a:pt x="206" y="170"/>
                      <a:pt x="206" y="170"/>
                      <a:pt x="206" y="170"/>
                    </a:cubicBezTo>
                    <a:cubicBezTo>
                      <a:pt x="206" y="177"/>
                      <a:pt x="206" y="177"/>
                      <a:pt x="206" y="177"/>
                    </a:cubicBezTo>
                    <a:cubicBezTo>
                      <a:pt x="199" y="177"/>
                      <a:pt x="199" y="177"/>
                      <a:pt x="199" y="177"/>
                    </a:cubicBezTo>
                    <a:moveTo>
                      <a:pt x="214" y="177"/>
                    </a:moveTo>
                    <a:cubicBezTo>
                      <a:pt x="214" y="170"/>
                      <a:pt x="214" y="170"/>
                      <a:pt x="214" y="170"/>
                    </a:cubicBezTo>
                    <a:cubicBezTo>
                      <a:pt x="221" y="170"/>
                      <a:pt x="221" y="170"/>
                      <a:pt x="221" y="170"/>
                    </a:cubicBezTo>
                    <a:cubicBezTo>
                      <a:pt x="221" y="177"/>
                      <a:pt x="221" y="177"/>
                      <a:pt x="221" y="177"/>
                    </a:cubicBezTo>
                    <a:cubicBezTo>
                      <a:pt x="214" y="177"/>
                      <a:pt x="214" y="177"/>
                      <a:pt x="214" y="177"/>
                    </a:cubicBezTo>
                    <a:moveTo>
                      <a:pt x="229" y="177"/>
                    </a:moveTo>
                    <a:cubicBezTo>
                      <a:pt x="229" y="170"/>
                      <a:pt x="229" y="170"/>
                      <a:pt x="229" y="170"/>
                    </a:cubicBezTo>
                    <a:cubicBezTo>
                      <a:pt x="236" y="170"/>
                      <a:pt x="236" y="170"/>
                      <a:pt x="236" y="170"/>
                    </a:cubicBezTo>
                    <a:cubicBezTo>
                      <a:pt x="236" y="177"/>
                      <a:pt x="236" y="177"/>
                      <a:pt x="236" y="177"/>
                    </a:cubicBezTo>
                    <a:cubicBezTo>
                      <a:pt x="229" y="177"/>
                      <a:pt x="229" y="177"/>
                      <a:pt x="229" y="177"/>
                    </a:cubicBezTo>
                    <a:moveTo>
                      <a:pt x="244" y="177"/>
                    </a:moveTo>
                    <a:cubicBezTo>
                      <a:pt x="244" y="170"/>
                      <a:pt x="244" y="170"/>
                      <a:pt x="244" y="170"/>
                    </a:cubicBezTo>
                    <a:cubicBezTo>
                      <a:pt x="251" y="170"/>
                      <a:pt x="251" y="170"/>
                      <a:pt x="251" y="170"/>
                    </a:cubicBezTo>
                    <a:cubicBezTo>
                      <a:pt x="251" y="177"/>
                      <a:pt x="251" y="177"/>
                      <a:pt x="251" y="177"/>
                    </a:cubicBezTo>
                    <a:cubicBezTo>
                      <a:pt x="244" y="177"/>
                      <a:pt x="244" y="177"/>
                      <a:pt x="244" y="177"/>
                    </a:cubicBezTo>
                    <a:moveTo>
                      <a:pt x="258" y="177"/>
                    </a:moveTo>
                    <a:cubicBezTo>
                      <a:pt x="258" y="170"/>
                      <a:pt x="258" y="170"/>
                      <a:pt x="258" y="170"/>
                    </a:cubicBezTo>
                    <a:cubicBezTo>
                      <a:pt x="265" y="170"/>
                      <a:pt x="265" y="170"/>
                      <a:pt x="265" y="170"/>
                    </a:cubicBezTo>
                    <a:cubicBezTo>
                      <a:pt x="265" y="177"/>
                      <a:pt x="265" y="177"/>
                      <a:pt x="265" y="177"/>
                    </a:cubicBezTo>
                    <a:cubicBezTo>
                      <a:pt x="258" y="177"/>
                      <a:pt x="258" y="177"/>
                      <a:pt x="258" y="177"/>
                    </a:cubicBezTo>
                    <a:moveTo>
                      <a:pt x="273" y="177"/>
                    </a:moveTo>
                    <a:cubicBezTo>
                      <a:pt x="273" y="170"/>
                      <a:pt x="273" y="170"/>
                      <a:pt x="273" y="170"/>
                    </a:cubicBezTo>
                    <a:cubicBezTo>
                      <a:pt x="280" y="170"/>
                      <a:pt x="280" y="170"/>
                      <a:pt x="280" y="170"/>
                    </a:cubicBezTo>
                    <a:cubicBezTo>
                      <a:pt x="280" y="177"/>
                      <a:pt x="280" y="177"/>
                      <a:pt x="280" y="177"/>
                    </a:cubicBezTo>
                    <a:cubicBezTo>
                      <a:pt x="273" y="177"/>
                      <a:pt x="273" y="177"/>
                      <a:pt x="273" y="177"/>
                    </a:cubicBezTo>
                    <a:moveTo>
                      <a:pt x="288" y="177"/>
                    </a:moveTo>
                    <a:cubicBezTo>
                      <a:pt x="288" y="170"/>
                      <a:pt x="288" y="170"/>
                      <a:pt x="288" y="170"/>
                    </a:cubicBezTo>
                    <a:cubicBezTo>
                      <a:pt x="295" y="170"/>
                      <a:pt x="295" y="170"/>
                      <a:pt x="295" y="170"/>
                    </a:cubicBezTo>
                    <a:cubicBezTo>
                      <a:pt x="295" y="177"/>
                      <a:pt x="295" y="177"/>
                      <a:pt x="295" y="177"/>
                    </a:cubicBezTo>
                    <a:cubicBezTo>
                      <a:pt x="288" y="177"/>
                      <a:pt x="288" y="177"/>
                      <a:pt x="288" y="177"/>
                    </a:cubicBezTo>
                    <a:moveTo>
                      <a:pt x="303" y="177"/>
                    </a:moveTo>
                    <a:cubicBezTo>
                      <a:pt x="303" y="170"/>
                      <a:pt x="303" y="170"/>
                      <a:pt x="303" y="170"/>
                    </a:cubicBezTo>
                    <a:cubicBezTo>
                      <a:pt x="310" y="170"/>
                      <a:pt x="310" y="170"/>
                      <a:pt x="310" y="170"/>
                    </a:cubicBezTo>
                    <a:cubicBezTo>
                      <a:pt x="310" y="177"/>
                      <a:pt x="310" y="177"/>
                      <a:pt x="310" y="177"/>
                    </a:cubicBezTo>
                    <a:cubicBezTo>
                      <a:pt x="303" y="177"/>
                      <a:pt x="303" y="177"/>
                      <a:pt x="303" y="177"/>
                    </a:cubicBezTo>
                    <a:moveTo>
                      <a:pt x="317" y="177"/>
                    </a:moveTo>
                    <a:cubicBezTo>
                      <a:pt x="317" y="170"/>
                      <a:pt x="317" y="170"/>
                      <a:pt x="317" y="170"/>
                    </a:cubicBezTo>
                    <a:cubicBezTo>
                      <a:pt x="324" y="170"/>
                      <a:pt x="324" y="170"/>
                      <a:pt x="324" y="170"/>
                    </a:cubicBezTo>
                    <a:cubicBezTo>
                      <a:pt x="324" y="177"/>
                      <a:pt x="324" y="177"/>
                      <a:pt x="324" y="177"/>
                    </a:cubicBezTo>
                    <a:cubicBezTo>
                      <a:pt x="317" y="177"/>
                      <a:pt x="317" y="177"/>
                      <a:pt x="317" y="177"/>
                    </a:cubicBezTo>
                    <a:moveTo>
                      <a:pt x="332" y="177"/>
                    </a:moveTo>
                    <a:cubicBezTo>
                      <a:pt x="332" y="170"/>
                      <a:pt x="332" y="170"/>
                      <a:pt x="332" y="170"/>
                    </a:cubicBezTo>
                    <a:cubicBezTo>
                      <a:pt x="339" y="170"/>
                      <a:pt x="339" y="170"/>
                      <a:pt x="339" y="170"/>
                    </a:cubicBezTo>
                    <a:cubicBezTo>
                      <a:pt x="339" y="177"/>
                      <a:pt x="339" y="177"/>
                      <a:pt x="339" y="177"/>
                    </a:cubicBezTo>
                    <a:cubicBezTo>
                      <a:pt x="332" y="177"/>
                      <a:pt x="332" y="177"/>
                      <a:pt x="332" y="177"/>
                    </a:cubicBezTo>
                    <a:moveTo>
                      <a:pt x="347" y="177"/>
                    </a:moveTo>
                    <a:cubicBezTo>
                      <a:pt x="347" y="170"/>
                      <a:pt x="347" y="170"/>
                      <a:pt x="347" y="170"/>
                    </a:cubicBezTo>
                    <a:cubicBezTo>
                      <a:pt x="354" y="170"/>
                      <a:pt x="354" y="170"/>
                      <a:pt x="354" y="170"/>
                    </a:cubicBezTo>
                    <a:cubicBezTo>
                      <a:pt x="354" y="177"/>
                      <a:pt x="354" y="177"/>
                      <a:pt x="354" y="177"/>
                    </a:cubicBezTo>
                    <a:cubicBezTo>
                      <a:pt x="347" y="177"/>
                      <a:pt x="347" y="177"/>
                      <a:pt x="347" y="177"/>
                    </a:cubicBezTo>
                    <a:moveTo>
                      <a:pt x="362" y="177"/>
                    </a:moveTo>
                    <a:cubicBezTo>
                      <a:pt x="362" y="170"/>
                      <a:pt x="362" y="170"/>
                      <a:pt x="362" y="170"/>
                    </a:cubicBezTo>
                    <a:cubicBezTo>
                      <a:pt x="369" y="170"/>
                      <a:pt x="369" y="170"/>
                      <a:pt x="369" y="170"/>
                    </a:cubicBezTo>
                    <a:cubicBezTo>
                      <a:pt x="369" y="177"/>
                      <a:pt x="369" y="177"/>
                      <a:pt x="369" y="177"/>
                    </a:cubicBezTo>
                    <a:cubicBezTo>
                      <a:pt x="362" y="177"/>
                      <a:pt x="362" y="177"/>
                      <a:pt x="362" y="177"/>
                    </a:cubicBezTo>
                    <a:moveTo>
                      <a:pt x="376" y="177"/>
                    </a:moveTo>
                    <a:cubicBezTo>
                      <a:pt x="376" y="170"/>
                      <a:pt x="376" y="170"/>
                      <a:pt x="376" y="170"/>
                    </a:cubicBezTo>
                    <a:cubicBezTo>
                      <a:pt x="383" y="170"/>
                      <a:pt x="383" y="170"/>
                      <a:pt x="383" y="170"/>
                    </a:cubicBezTo>
                    <a:cubicBezTo>
                      <a:pt x="383" y="177"/>
                      <a:pt x="383" y="177"/>
                      <a:pt x="383" y="177"/>
                    </a:cubicBezTo>
                    <a:cubicBezTo>
                      <a:pt x="376" y="177"/>
                      <a:pt x="376" y="177"/>
                      <a:pt x="376" y="177"/>
                    </a:cubicBezTo>
                    <a:moveTo>
                      <a:pt x="8" y="163"/>
                    </a:moveTo>
                    <a:cubicBezTo>
                      <a:pt x="8" y="156"/>
                      <a:pt x="8" y="156"/>
                      <a:pt x="8" y="156"/>
                    </a:cubicBezTo>
                    <a:cubicBezTo>
                      <a:pt x="15" y="156"/>
                      <a:pt x="15" y="156"/>
                      <a:pt x="15" y="156"/>
                    </a:cubicBezTo>
                    <a:cubicBezTo>
                      <a:pt x="15" y="163"/>
                      <a:pt x="15" y="163"/>
                      <a:pt x="15" y="163"/>
                    </a:cubicBezTo>
                    <a:cubicBezTo>
                      <a:pt x="8" y="163"/>
                      <a:pt x="8" y="163"/>
                      <a:pt x="8" y="163"/>
                    </a:cubicBezTo>
                    <a:moveTo>
                      <a:pt x="22" y="163"/>
                    </a:moveTo>
                    <a:cubicBezTo>
                      <a:pt x="22" y="156"/>
                      <a:pt x="22" y="156"/>
                      <a:pt x="22" y="156"/>
                    </a:cubicBezTo>
                    <a:cubicBezTo>
                      <a:pt x="29" y="156"/>
                      <a:pt x="29" y="156"/>
                      <a:pt x="29" y="156"/>
                    </a:cubicBezTo>
                    <a:cubicBezTo>
                      <a:pt x="29" y="163"/>
                      <a:pt x="29" y="163"/>
                      <a:pt x="29" y="163"/>
                    </a:cubicBezTo>
                    <a:cubicBezTo>
                      <a:pt x="22" y="163"/>
                      <a:pt x="22" y="163"/>
                      <a:pt x="22" y="163"/>
                    </a:cubicBezTo>
                    <a:moveTo>
                      <a:pt x="37" y="163"/>
                    </a:moveTo>
                    <a:cubicBezTo>
                      <a:pt x="37" y="156"/>
                      <a:pt x="37" y="156"/>
                      <a:pt x="37" y="156"/>
                    </a:cubicBezTo>
                    <a:cubicBezTo>
                      <a:pt x="44" y="156"/>
                      <a:pt x="44" y="156"/>
                      <a:pt x="44" y="156"/>
                    </a:cubicBezTo>
                    <a:cubicBezTo>
                      <a:pt x="44" y="163"/>
                      <a:pt x="44" y="163"/>
                      <a:pt x="44" y="163"/>
                    </a:cubicBezTo>
                    <a:cubicBezTo>
                      <a:pt x="37" y="163"/>
                      <a:pt x="37" y="163"/>
                      <a:pt x="37" y="163"/>
                    </a:cubicBezTo>
                    <a:moveTo>
                      <a:pt x="52" y="163"/>
                    </a:moveTo>
                    <a:cubicBezTo>
                      <a:pt x="52" y="156"/>
                      <a:pt x="52" y="156"/>
                      <a:pt x="52" y="156"/>
                    </a:cubicBezTo>
                    <a:cubicBezTo>
                      <a:pt x="59" y="156"/>
                      <a:pt x="59" y="156"/>
                      <a:pt x="59" y="156"/>
                    </a:cubicBezTo>
                    <a:cubicBezTo>
                      <a:pt x="59" y="163"/>
                      <a:pt x="59" y="163"/>
                      <a:pt x="59" y="163"/>
                    </a:cubicBezTo>
                    <a:cubicBezTo>
                      <a:pt x="52" y="163"/>
                      <a:pt x="52" y="163"/>
                      <a:pt x="52" y="163"/>
                    </a:cubicBezTo>
                    <a:moveTo>
                      <a:pt x="67" y="163"/>
                    </a:moveTo>
                    <a:cubicBezTo>
                      <a:pt x="67" y="156"/>
                      <a:pt x="67" y="156"/>
                      <a:pt x="67" y="156"/>
                    </a:cubicBezTo>
                    <a:cubicBezTo>
                      <a:pt x="74" y="156"/>
                      <a:pt x="74" y="156"/>
                      <a:pt x="74" y="156"/>
                    </a:cubicBezTo>
                    <a:cubicBezTo>
                      <a:pt x="74" y="163"/>
                      <a:pt x="74" y="163"/>
                      <a:pt x="74" y="163"/>
                    </a:cubicBezTo>
                    <a:cubicBezTo>
                      <a:pt x="67" y="163"/>
                      <a:pt x="67" y="163"/>
                      <a:pt x="67" y="163"/>
                    </a:cubicBezTo>
                    <a:moveTo>
                      <a:pt x="81" y="163"/>
                    </a:moveTo>
                    <a:cubicBezTo>
                      <a:pt x="81" y="156"/>
                      <a:pt x="81" y="156"/>
                      <a:pt x="81" y="156"/>
                    </a:cubicBezTo>
                    <a:cubicBezTo>
                      <a:pt x="88" y="156"/>
                      <a:pt x="88" y="156"/>
                      <a:pt x="88" y="156"/>
                    </a:cubicBezTo>
                    <a:cubicBezTo>
                      <a:pt x="88" y="163"/>
                      <a:pt x="88" y="163"/>
                      <a:pt x="88" y="163"/>
                    </a:cubicBezTo>
                    <a:cubicBezTo>
                      <a:pt x="81" y="163"/>
                      <a:pt x="81" y="163"/>
                      <a:pt x="81" y="163"/>
                    </a:cubicBezTo>
                    <a:moveTo>
                      <a:pt x="96" y="163"/>
                    </a:moveTo>
                    <a:cubicBezTo>
                      <a:pt x="96" y="156"/>
                      <a:pt x="96" y="156"/>
                      <a:pt x="96" y="156"/>
                    </a:cubicBezTo>
                    <a:cubicBezTo>
                      <a:pt x="103" y="156"/>
                      <a:pt x="103" y="156"/>
                      <a:pt x="103" y="156"/>
                    </a:cubicBezTo>
                    <a:cubicBezTo>
                      <a:pt x="103" y="163"/>
                      <a:pt x="103" y="163"/>
                      <a:pt x="103" y="163"/>
                    </a:cubicBezTo>
                    <a:cubicBezTo>
                      <a:pt x="96" y="163"/>
                      <a:pt x="96" y="163"/>
                      <a:pt x="96" y="163"/>
                    </a:cubicBezTo>
                    <a:moveTo>
                      <a:pt x="111" y="163"/>
                    </a:moveTo>
                    <a:cubicBezTo>
                      <a:pt x="111" y="156"/>
                      <a:pt x="111" y="156"/>
                      <a:pt x="111" y="156"/>
                    </a:cubicBezTo>
                    <a:cubicBezTo>
                      <a:pt x="118" y="156"/>
                      <a:pt x="118" y="156"/>
                      <a:pt x="118" y="156"/>
                    </a:cubicBezTo>
                    <a:cubicBezTo>
                      <a:pt x="118" y="163"/>
                      <a:pt x="118" y="163"/>
                      <a:pt x="118" y="163"/>
                    </a:cubicBezTo>
                    <a:cubicBezTo>
                      <a:pt x="111" y="163"/>
                      <a:pt x="111" y="163"/>
                      <a:pt x="111" y="163"/>
                    </a:cubicBezTo>
                    <a:moveTo>
                      <a:pt x="126" y="163"/>
                    </a:moveTo>
                    <a:cubicBezTo>
                      <a:pt x="126" y="156"/>
                      <a:pt x="126" y="156"/>
                      <a:pt x="126" y="156"/>
                    </a:cubicBezTo>
                    <a:cubicBezTo>
                      <a:pt x="133" y="156"/>
                      <a:pt x="133" y="156"/>
                      <a:pt x="133" y="156"/>
                    </a:cubicBezTo>
                    <a:cubicBezTo>
                      <a:pt x="133" y="163"/>
                      <a:pt x="133" y="163"/>
                      <a:pt x="133" y="163"/>
                    </a:cubicBezTo>
                    <a:cubicBezTo>
                      <a:pt x="126" y="163"/>
                      <a:pt x="126" y="163"/>
                      <a:pt x="126" y="163"/>
                    </a:cubicBezTo>
                    <a:moveTo>
                      <a:pt x="140" y="163"/>
                    </a:moveTo>
                    <a:cubicBezTo>
                      <a:pt x="140" y="156"/>
                      <a:pt x="140" y="156"/>
                      <a:pt x="140" y="156"/>
                    </a:cubicBezTo>
                    <a:cubicBezTo>
                      <a:pt x="147" y="156"/>
                      <a:pt x="147" y="156"/>
                      <a:pt x="147" y="156"/>
                    </a:cubicBezTo>
                    <a:cubicBezTo>
                      <a:pt x="147" y="163"/>
                      <a:pt x="147" y="163"/>
                      <a:pt x="147" y="163"/>
                    </a:cubicBezTo>
                    <a:cubicBezTo>
                      <a:pt x="140" y="163"/>
                      <a:pt x="140" y="163"/>
                      <a:pt x="140" y="163"/>
                    </a:cubicBezTo>
                    <a:moveTo>
                      <a:pt x="155" y="163"/>
                    </a:moveTo>
                    <a:cubicBezTo>
                      <a:pt x="155" y="156"/>
                      <a:pt x="155" y="156"/>
                      <a:pt x="155" y="156"/>
                    </a:cubicBezTo>
                    <a:cubicBezTo>
                      <a:pt x="162" y="156"/>
                      <a:pt x="162" y="156"/>
                      <a:pt x="162" y="156"/>
                    </a:cubicBezTo>
                    <a:cubicBezTo>
                      <a:pt x="162" y="163"/>
                      <a:pt x="162" y="163"/>
                      <a:pt x="162" y="163"/>
                    </a:cubicBezTo>
                    <a:cubicBezTo>
                      <a:pt x="155" y="163"/>
                      <a:pt x="155" y="163"/>
                      <a:pt x="155" y="163"/>
                    </a:cubicBezTo>
                    <a:moveTo>
                      <a:pt x="170" y="163"/>
                    </a:moveTo>
                    <a:cubicBezTo>
                      <a:pt x="170" y="156"/>
                      <a:pt x="170" y="156"/>
                      <a:pt x="170" y="156"/>
                    </a:cubicBezTo>
                    <a:cubicBezTo>
                      <a:pt x="177" y="156"/>
                      <a:pt x="177" y="156"/>
                      <a:pt x="177" y="156"/>
                    </a:cubicBezTo>
                    <a:cubicBezTo>
                      <a:pt x="177" y="163"/>
                      <a:pt x="177" y="163"/>
                      <a:pt x="177" y="163"/>
                    </a:cubicBezTo>
                    <a:cubicBezTo>
                      <a:pt x="170" y="163"/>
                      <a:pt x="170" y="163"/>
                      <a:pt x="170" y="163"/>
                    </a:cubicBezTo>
                    <a:moveTo>
                      <a:pt x="185" y="163"/>
                    </a:moveTo>
                    <a:cubicBezTo>
                      <a:pt x="185" y="156"/>
                      <a:pt x="185" y="156"/>
                      <a:pt x="185" y="156"/>
                    </a:cubicBezTo>
                    <a:cubicBezTo>
                      <a:pt x="192" y="156"/>
                      <a:pt x="192" y="156"/>
                      <a:pt x="192" y="156"/>
                    </a:cubicBezTo>
                    <a:cubicBezTo>
                      <a:pt x="192" y="163"/>
                      <a:pt x="192" y="163"/>
                      <a:pt x="192" y="163"/>
                    </a:cubicBezTo>
                    <a:cubicBezTo>
                      <a:pt x="185" y="163"/>
                      <a:pt x="185" y="163"/>
                      <a:pt x="185" y="163"/>
                    </a:cubicBezTo>
                    <a:moveTo>
                      <a:pt x="199" y="163"/>
                    </a:moveTo>
                    <a:cubicBezTo>
                      <a:pt x="199" y="156"/>
                      <a:pt x="199" y="156"/>
                      <a:pt x="199" y="156"/>
                    </a:cubicBezTo>
                    <a:cubicBezTo>
                      <a:pt x="206" y="156"/>
                      <a:pt x="206" y="156"/>
                      <a:pt x="206" y="156"/>
                    </a:cubicBezTo>
                    <a:cubicBezTo>
                      <a:pt x="206" y="163"/>
                      <a:pt x="206" y="163"/>
                      <a:pt x="206" y="163"/>
                    </a:cubicBezTo>
                    <a:cubicBezTo>
                      <a:pt x="199" y="163"/>
                      <a:pt x="199" y="163"/>
                      <a:pt x="199" y="163"/>
                    </a:cubicBezTo>
                    <a:moveTo>
                      <a:pt x="214" y="163"/>
                    </a:moveTo>
                    <a:cubicBezTo>
                      <a:pt x="214" y="156"/>
                      <a:pt x="214" y="156"/>
                      <a:pt x="214" y="156"/>
                    </a:cubicBezTo>
                    <a:cubicBezTo>
                      <a:pt x="221" y="156"/>
                      <a:pt x="221" y="156"/>
                      <a:pt x="221" y="156"/>
                    </a:cubicBezTo>
                    <a:cubicBezTo>
                      <a:pt x="221" y="163"/>
                      <a:pt x="221" y="163"/>
                      <a:pt x="221" y="163"/>
                    </a:cubicBezTo>
                    <a:cubicBezTo>
                      <a:pt x="214" y="163"/>
                      <a:pt x="214" y="163"/>
                      <a:pt x="214" y="163"/>
                    </a:cubicBezTo>
                    <a:moveTo>
                      <a:pt x="229" y="163"/>
                    </a:moveTo>
                    <a:cubicBezTo>
                      <a:pt x="229" y="156"/>
                      <a:pt x="229" y="156"/>
                      <a:pt x="229" y="156"/>
                    </a:cubicBezTo>
                    <a:cubicBezTo>
                      <a:pt x="236" y="156"/>
                      <a:pt x="236" y="156"/>
                      <a:pt x="236" y="156"/>
                    </a:cubicBezTo>
                    <a:cubicBezTo>
                      <a:pt x="236" y="163"/>
                      <a:pt x="236" y="163"/>
                      <a:pt x="236" y="163"/>
                    </a:cubicBezTo>
                    <a:cubicBezTo>
                      <a:pt x="229" y="163"/>
                      <a:pt x="229" y="163"/>
                      <a:pt x="229" y="163"/>
                    </a:cubicBezTo>
                    <a:moveTo>
                      <a:pt x="244" y="163"/>
                    </a:moveTo>
                    <a:cubicBezTo>
                      <a:pt x="244" y="156"/>
                      <a:pt x="244" y="156"/>
                      <a:pt x="244" y="156"/>
                    </a:cubicBezTo>
                    <a:cubicBezTo>
                      <a:pt x="251" y="156"/>
                      <a:pt x="251" y="156"/>
                      <a:pt x="251" y="156"/>
                    </a:cubicBezTo>
                    <a:cubicBezTo>
                      <a:pt x="251" y="163"/>
                      <a:pt x="251" y="163"/>
                      <a:pt x="251" y="163"/>
                    </a:cubicBezTo>
                    <a:cubicBezTo>
                      <a:pt x="244" y="163"/>
                      <a:pt x="244" y="163"/>
                      <a:pt x="244" y="163"/>
                    </a:cubicBezTo>
                    <a:moveTo>
                      <a:pt x="258" y="163"/>
                    </a:moveTo>
                    <a:cubicBezTo>
                      <a:pt x="258" y="156"/>
                      <a:pt x="258" y="156"/>
                      <a:pt x="258" y="156"/>
                    </a:cubicBezTo>
                    <a:cubicBezTo>
                      <a:pt x="265" y="156"/>
                      <a:pt x="265" y="156"/>
                      <a:pt x="265" y="156"/>
                    </a:cubicBezTo>
                    <a:cubicBezTo>
                      <a:pt x="265" y="163"/>
                      <a:pt x="265" y="163"/>
                      <a:pt x="265" y="163"/>
                    </a:cubicBezTo>
                    <a:cubicBezTo>
                      <a:pt x="258" y="163"/>
                      <a:pt x="258" y="163"/>
                      <a:pt x="258" y="163"/>
                    </a:cubicBezTo>
                    <a:moveTo>
                      <a:pt x="273" y="163"/>
                    </a:moveTo>
                    <a:cubicBezTo>
                      <a:pt x="273" y="156"/>
                      <a:pt x="273" y="156"/>
                      <a:pt x="273" y="156"/>
                    </a:cubicBezTo>
                    <a:cubicBezTo>
                      <a:pt x="280" y="156"/>
                      <a:pt x="280" y="156"/>
                      <a:pt x="280" y="156"/>
                    </a:cubicBezTo>
                    <a:cubicBezTo>
                      <a:pt x="280" y="163"/>
                      <a:pt x="280" y="163"/>
                      <a:pt x="280" y="163"/>
                    </a:cubicBezTo>
                    <a:cubicBezTo>
                      <a:pt x="273" y="163"/>
                      <a:pt x="273" y="163"/>
                      <a:pt x="273" y="163"/>
                    </a:cubicBezTo>
                    <a:moveTo>
                      <a:pt x="288" y="163"/>
                    </a:moveTo>
                    <a:cubicBezTo>
                      <a:pt x="288" y="156"/>
                      <a:pt x="288" y="156"/>
                      <a:pt x="288" y="156"/>
                    </a:cubicBezTo>
                    <a:cubicBezTo>
                      <a:pt x="295" y="156"/>
                      <a:pt x="295" y="156"/>
                      <a:pt x="295" y="156"/>
                    </a:cubicBezTo>
                    <a:cubicBezTo>
                      <a:pt x="295" y="163"/>
                      <a:pt x="295" y="163"/>
                      <a:pt x="295" y="163"/>
                    </a:cubicBezTo>
                    <a:cubicBezTo>
                      <a:pt x="288" y="163"/>
                      <a:pt x="288" y="163"/>
                      <a:pt x="288" y="163"/>
                    </a:cubicBezTo>
                    <a:moveTo>
                      <a:pt x="303" y="163"/>
                    </a:moveTo>
                    <a:cubicBezTo>
                      <a:pt x="303" y="156"/>
                      <a:pt x="303" y="156"/>
                      <a:pt x="303" y="156"/>
                    </a:cubicBezTo>
                    <a:cubicBezTo>
                      <a:pt x="310" y="156"/>
                      <a:pt x="310" y="156"/>
                      <a:pt x="310" y="156"/>
                    </a:cubicBezTo>
                    <a:cubicBezTo>
                      <a:pt x="310" y="163"/>
                      <a:pt x="310" y="163"/>
                      <a:pt x="310" y="163"/>
                    </a:cubicBezTo>
                    <a:cubicBezTo>
                      <a:pt x="303" y="163"/>
                      <a:pt x="303" y="163"/>
                      <a:pt x="303" y="163"/>
                    </a:cubicBezTo>
                    <a:moveTo>
                      <a:pt x="317" y="163"/>
                    </a:moveTo>
                    <a:cubicBezTo>
                      <a:pt x="317" y="156"/>
                      <a:pt x="317" y="156"/>
                      <a:pt x="317" y="156"/>
                    </a:cubicBezTo>
                    <a:cubicBezTo>
                      <a:pt x="324" y="156"/>
                      <a:pt x="324" y="156"/>
                      <a:pt x="324" y="156"/>
                    </a:cubicBezTo>
                    <a:cubicBezTo>
                      <a:pt x="324" y="163"/>
                      <a:pt x="324" y="163"/>
                      <a:pt x="324" y="163"/>
                    </a:cubicBezTo>
                    <a:cubicBezTo>
                      <a:pt x="317" y="163"/>
                      <a:pt x="317" y="163"/>
                      <a:pt x="317" y="163"/>
                    </a:cubicBezTo>
                    <a:moveTo>
                      <a:pt x="332" y="163"/>
                    </a:moveTo>
                    <a:cubicBezTo>
                      <a:pt x="332" y="156"/>
                      <a:pt x="332" y="156"/>
                      <a:pt x="332" y="156"/>
                    </a:cubicBezTo>
                    <a:cubicBezTo>
                      <a:pt x="339" y="156"/>
                      <a:pt x="339" y="156"/>
                      <a:pt x="339" y="156"/>
                    </a:cubicBezTo>
                    <a:cubicBezTo>
                      <a:pt x="339" y="163"/>
                      <a:pt x="339" y="163"/>
                      <a:pt x="339" y="163"/>
                    </a:cubicBezTo>
                    <a:cubicBezTo>
                      <a:pt x="332" y="163"/>
                      <a:pt x="332" y="163"/>
                      <a:pt x="332" y="163"/>
                    </a:cubicBezTo>
                    <a:moveTo>
                      <a:pt x="347" y="163"/>
                    </a:moveTo>
                    <a:cubicBezTo>
                      <a:pt x="347" y="156"/>
                      <a:pt x="347" y="156"/>
                      <a:pt x="347" y="156"/>
                    </a:cubicBezTo>
                    <a:cubicBezTo>
                      <a:pt x="354" y="156"/>
                      <a:pt x="354" y="156"/>
                      <a:pt x="354" y="156"/>
                    </a:cubicBezTo>
                    <a:cubicBezTo>
                      <a:pt x="354" y="163"/>
                      <a:pt x="354" y="163"/>
                      <a:pt x="354" y="163"/>
                    </a:cubicBezTo>
                    <a:cubicBezTo>
                      <a:pt x="347" y="163"/>
                      <a:pt x="347" y="163"/>
                      <a:pt x="347" y="163"/>
                    </a:cubicBezTo>
                    <a:moveTo>
                      <a:pt x="362" y="163"/>
                    </a:moveTo>
                    <a:cubicBezTo>
                      <a:pt x="362" y="156"/>
                      <a:pt x="362" y="156"/>
                      <a:pt x="362" y="156"/>
                    </a:cubicBezTo>
                    <a:cubicBezTo>
                      <a:pt x="369" y="156"/>
                      <a:pt x="369" y="156"/>
                      <a:pt x="369" y="156"/>
                    </a:cubicBezTo>
                    <a:cubicBezTo>
                      <a:pt x="369" y="163"/>
                      <a:pt x="369" y="163"/>
                      <a:pt x="369" y="163"/>
                    </a:cubicBezTo>
                    <a:cubicBezTo>
                      <a:pt x="362" y="163"/>
                      <a:pt x="362" y="163"/>
                      <a:pt x="362" y="163"/>
                    </a:cubicBezTo>
                    <a:moveTo>
                      <a:pt x="376" y="163"/>
                    </a:moveTo>
                    <a:cubicBezTo>
                      <a:pt x="376" y="156"/>
                      <a:pt x="376" y="156"/>
                      <a:pt x="376" y="156"/>
                    </a:cubicBezTo>
                    <a:cubicBezTo>
                      <a:pt x="383" y="156"/>
                      <a:pt x="383" y="156"/>
                      <a:pt x="383" y="156"/>
                    </a:cubicBezTo>
                    <a:cubicBezTo>
                      <a:pt x="383" y="163"/>
                      <a:pt x="383" y="163"/>
                      <a:pt x="383" y="163"/>
                    </a:cubicBezTo>
                    <a:cubicBezTo>
                      <a:pt x="376" y="163"/>
                      <a:pt x="376" y="163"/>
                      <a:pt x="376" y="163"/>
                    </a:cubicBezTo>
                    <a:moveTo>
                      <a:pt x="22" y="148"/>
                    </a:moveTo>
                    <a:cubicBezTo>
                      <a:pt x="22" y="141"/>
                      <a:pt x="22" y="141"/>
                      <a:pt x="22" y="141"/>
                    </a:cubicBezTo>
                    <a:cubicBezTo>
                      <a:pt x="29" y="141"/>
                      <a:pt x="29" y="141"/>
                      <a:pt x="29" y="141"/>
                    </a:cubicBezTo>
                    <a:cubicBezTo>
                      <a:pt x="29" y="148"/>
                      <a:pt x="29" y="148"/>
                      <a:pt x="29" y="148"/>
                    </a:cubicBezTo>
                    <a:cubicBezTo>
                      <a:pt x="22" y="148"/>
                      <a:pt x="22" y="148"/>
                      <a:pt x="22" y="148"/>
                    </a:cubicBezTo>
                    <a:moveTo>
                      <a:pt x="37" y="148"/>
                    </a:moveTo>
                    <a:cubicBezTo>
                      <a:pt x="37" y="141"/>
                      <a:pt x="37" y="141"/>
                      <a:pt x="37" y="141"/>
                    </a:cubicBezTo>
                    <a:cubicBezTo>
                      <a:pt x="44" y="141"/>
                      <a:pt x="44" y="141"/>
                      <a:pt x="44" y="141"/>
                    </a:cubicBezTo>
                    <a:cubicBezTo>
                      <a:pt x="44" y="148"/>
                      <a:pt x="44" y="148"/>
                      <a:pt x="44" y="148"/>
                    </a:cubicBezTo>
                    <a:cubicBezTo>
                      <a:pt x="37" y="148"/>
                      <a:pt x="37" y="148"/>
                      <a:pt x="37" y="148"/>
                    </a:cubicBezTo>
                    <a:moveTo>
                      <a:pt x="52" y="148"/>
                    </a:moveTo>
                    <a:cubicBezTo>
                      <a:pt x="52" y="141"/>
                      <a:pt x="52" y="141"/>
                      <a:pt x="52" y="141"/>
                    </a:cubicBezTo>
                    <a:cubicBezTo>
                      <a:pt x="59" y="141"/>
                      <a:pt x="59" y="141"/>
                      <a:pt x="59" y="141"/>
                    </a:cubicBezTo>
                    <a:cubicBezTo>
                      <a:pt x="59" y="148"/>
                      <a:pt x="59" y="148"/>
                      <a:pt x="59" y="148"/>
                    </a:cubicBezTo>
                    <a:cubicBezTo>
                      <a:pt x="52" y="148"/>
                      <a:pt x="52" y="148"/>
                      <a:pt x="52" y="148"/>
                    </a:cubicBezTo>
                    <a:moveTo>
                      <a:pt x="67" y="148"/>
                    </a:moveTo>
                    <a:cubicBezTo>
                      <a:pt x="67" y="141"/>
                      <a:pt x="67" y="141"/>
                      <a:pt x="67" y="141"/>
                    </a:cubicBezTo>
                    <a:cubicBezTo>
                      <a:pt x="74" y="141"/>
                      <a:pt x="74" y="141"/>
                      <a:pt x="74" y="141"/>
                    </a:cubicBezTo>
                    <a:cubicBezTo>
                      <a:pt x="74" y="148"/>
                      <a:pt x="74" y="148"/>
                      <a:pt x="74" y="148"/>
                    </a:cubicBezTo>
                    <a:cubicBezTo>
                      <a:pt x="67" y="148"/>
                      <a:pt x="67" y="148"/>
                      <a:pt x="67" y="148"/>
                    </a:cubicBezTo>
                    <a:moveTo>
                      <a:pt x="81" y="148"/>
                    </a:moveTo>
                    <a:cubicBezTo>
                      <a:pt x="81" y="141"/>
                      <a:pt x="81" y="141"/>
                      <a:pt x="81" y="141"/>
                    </a:cubicBezTo>
                    <a:cubicBezTo>
                      <a:pt x="88" y="141"/>
                      <a:pt x="88" y="141"/>
                      <a:pt x="88" y="141"/>
                    </a:cubicBezTo>
                    <a:cubicBezTo>
                      <a:pt x="88" y="148"/>
                      <a:pt x="88" y="148"/>
                      <a:pt x="88" y="148"/>
                    </a:cubicBezTo>
                    <a:cubicBezTo>
                      <a:pt x="81" y="148"/>
                      <a:pt x="81" y="148"/>
                      <a:pt x="81" y="148"/>
                    </a:cubicBezTo>
                    <a:moveTo>
                      <a:pt x="96" y="148"/>
                    </a:moveTo>
                    <a:cubicBezTo>
                      <a:pt x="96" y="141"/>
                      <a:pt x="96" y="141"/>
                      <a:pt x="96" y="141"/>
                    </a:cubicBezTo>
                    <a:cubicBezTo>
                      <a:pt x="103" y="141"/>
                      <a:pt x="103" y="141"/>
                      <a:pt x="103" y="141"/>
                    </a:cubicBezTo>
                    <a:cubicBezTo>
                      <a:pt x="103" y="148"/>
                      <a:pt x="103" y="148"/>
                      <a:pt x="103" y="148"/>
                    </a:cubicBezTo>
                    <a:cubicBezTo>
                      <a:pt x="96" y="148"/>
                      <a:pt x="96" y="148"/>
                      <a:pt x="96" y="148"/>
                    </a:cubicBezTo>
                    <a:moveTo>
                      <a:pt x="111" y="148"/>
                    </a:moveTo>
                    <a:cubicBezTo>
                      <a:pt x="111" y="141"/>
                      <a:pt x="111" y="141"/>
                      <a:pt x="111" y="141"/>
                    </a:cubicBezTo>
                    <a:cubicBezTo>
                      <a:pt x="118" y="141"/>
                      <a:pt x="118" y="141"/>
                      <a:pt x="118" y="141"/>
                    </a:cubicBezTo>
                    <a:cubicBezTo>
                      <a:pt x="118" y="148"/>
                      <a:pt x="118" y="148"/>
                      <a:pt x="118" y="148"/>
                    </a:cubicBezTo>
                    <a:cubicBezTo>
                      <a:pt x="111" y="148"/>
                      <a:pt x="111" y="148"/>
                      <a:pt x="111" y="148"/>
                    </a:cubicBezTo>
                    <a:moveTo>
                      <a:pt x="126" y="148"/>
                    </a:moveTo>
                    <a:cubicBezTo>
                      <a:pt x="126" y="141"/>
                      <a:pt x="126" y="141"/>
                      <a:pt x="126" y="141"/>
                    </a:cubicBezTo>
                    <a:cubicBezTo>
                      <a:pt x="133" y="141"/>
                      <a:pt x="133" y="141"/>
                      <a:pt x="133" y="141"/>
                    </a:cubicBezTo>
                    <a:cubicBezTo>
                      <a:pt x="133" y="148"/>
                      <a:pt x="133" y="148"/>
                      <a:pt x="133" y="148"/>
                    </a:cubicBezTo>
                    <a:cubicBezTo>
                      <a:pt x="126" y="148"/>
                      <a:pt x="126" y="148"/>
                      <a:pt x="126" y="148"/>
                    </a:cubicBezTo>
                    <a:moveTo>
                      <a:pt x="140" y="148"/>
                    </a:moveTo>
                    <a:cubicBezTo>
                      <a:pt x="140" y="141"/>
                      <a:pt x="140" y="141"/>
                      <a:pt x="140" y="141"/>
                    </a:cubicBezTo>
                    <a:cubicBezTo>
                      <a:pt x="147" y="141"/>
                      <a:pt x="147" y="141"/>
                      <a:pt x="147" y="141"/>
                    </a:cubicBezTo>
                    <a:cubicBezTo>
                      <a:pt x="147" y="148"/>
                      <a:pt x="147" y="148"/>
                      <a:pt x="147" y="148"/>
                    </a:cubicBezTo>
                    <a:cubicBezTo>
                      <a:pt x="140" y="148"/>
                      <a:pt x="140" y="148"/>
                      <a:pt x="140" y="148"/>
                    </a:cubicBezTo>
                    <a:moveTo>
                      <a:pt x="155" y="148"/>
                    </a:moveTo>
                    <a:cubicBezTo>
                      <a:pt x="155" y="141"/>
                      <a:pt x="155" y="141"/>
                      <a:pt x="155" y="141"/>
                    </a:cubicBezTo>
                    <a:cubicBezTo>
                      <a:pt x="162" y="141"/>
                      <a:pt x="162" y="141"/>
                      <a:pt x="162" y="141"/>
                    </a:cubicBezTo>
                    <a:cubicBezTo>
                      <a:pt x="162" y="148"/>
                      <a:pt x="162" y="148"/>
                      <a:pt x="162" y="148"/>
                    </a:cubicBezTo>
                    <a:cubicBezTo>
                      <a:pt x="155" y="148"/>
                      <a:pt x="155" y="148"/>
                      <a:pt x="155" y="148"/>
                    </a:cubicBezTo>
                    <a:moveTo>
                      <a:pt x="170" y="148"/>
                    </a:moveTo>
                    <a:cubicBezTo>
                      <a:pt x="170" y="141"/>
                      <a:pt x="170" y="141"/>
                      <a:pt x="170" y="141"/>
                    </a:cubicBezTo>
                    <a:cubicBezTo>
                      <a:pt x="177" y="141"/>
                      <a:pt x="177" y="141"/>
                      <a:pt x="177" y="141"/>
                    </a:cubicBezTo>
                    <a:cubicBezTo>
                      <a:pt x="177" y="148"/>
                      <a:pt x="177" y="148"/>
                      <a:pt x="177" y="148"/>
                    </a:cubicBezTo>
                    <a:cubicBezTo>
                      <a:pt x="170" y="148"/>
                      <a:pt x="170" y="148"/>
                      <a:pt x="170" y="148"/>
                    </a:cubicBezTo>
                    <a:moveTo>
                      <a:pt x="185" y="148"/>
                    </a:moveTo>
                    <a:cubicBezTo>
                      <a:pt x="185" y="141"/>
                      <a:pt x="185" y="141"/>
                      <a:pt x="185" y="141"/>
                    </a:cubicBezTo>
                    <a:cubicBezTo>
                      <a:pt x="192" y="141"/>
                      <a:pt x="192" y="141"/>
                      <a:pt x="192" y="141"/>
                    </a:cubicBezTo>
                    <a:cubicBezTo>
                      <a:pt x="192" y="148"/>
                      <a:pt x="192" y="148"/>
                      <a:pt x="192" y="148"/>
                    </a:cubicBezTo>
                    <a:cubicBezTo>
                      <a:pt x="185" y="148"/>
                      <a:pt x="185" y="148"/>
                      <a:pt x="185" y="148"/>
                    </a:cubicBezTo>
                    <a:moveTo>
                      <a:pt x="199" y="148"/>
                    </a:moveTo>
                    <a:cubicBezTo>
                      <a:pt x="199" y="141"/>
                      <a:pt x="199" y="141"/>
                      <a:pt x="199" y="141"/>
                    </a:cubicBezTo>
                    <a:cubicBezTo>
                      <a:pt x="206" y="141"/>
                      <a:pt x="206" y="141"/>
                      <a:pt x="206" y="141"/>
                    </a:cubicBezTo>
                    <a:cubicBezTo>
                      <a:pt x="206" y="148"/>
                      <a:pt x="206" y="148"/>
                      <a:pt x="206" y="148"/>
                    </a:cubicBezTo>
                    <a:cubicBezTo>
                      <a:pt x="199" y="148"/>
                      <a:pt x="199" y="148"/>
                      <a:pt x="199" y="148"/>
                    </a:cubicBezTo>
                    <a:moveTo>
                      <a:pt x="214" y="148"/>
                    </a:moveTo>
                    <a:cubicBezTo>
                      <a:pt x="214" y="141"/>
                      <a:pt x="214" y="141"/>
                      <a:pt x="214" y="141"/>
                    </a:cubicBezTo>
                    <a:cubicBezTo>
                      <a:pt x="221" y="141"/>
                      <a:pt x="221" y="141"/>
                      <a:pt x="221" y="141"/>
                    </a:cubicBezTo>
                    <a:cubicBezTo>
                      <a:pt x="221" y="148"/>
                      <a:pt x="221" y="148"/>
                      <a:pt x="221" y="148"/>
                    </a:cubicBezTo>
                    <a:cubicBezTo>
                      <a:pt x="214" y="148"/>
                      <a:pt x="214" y="148"/>
                      <a:pt x="214" y="148"/>
                    </a:cubicBezTo>
                    <a:moveTo>
                      <a:pt x="229" y="148"/>
                    </a:moveTo>
                    <a:cubicBezTo>
                      <a:pt x="229" y="141"/>
                      <a:pt x="229" y="141"/>
                      <a:pt x="229" y="141"/>
                    </a:cubicBezTo>
                    <a:cubicBezTo>
                      <a:pt x="236" y="141"/>
                      <a:pt x="236" y="141"/>
                      <a:pt x="236" y="141"/>
                    </a:cubicBezTo>
                    <a:cubicBezTo>
                      <a:pt x="236" y="148"/>
                      <a:pt x="236" y="148"/>
                      <a:pt x="236" y="148"/>
                    </a:cubicBezTo>
                    <a:cubicBezTo>
                      <a:pt x="229" y="148"/>
                      <a:pt x="229" y="148"/>
                      <a:pt x="229" y="148"/>
                    </a:cubicBezTo>
                    <a:moveTo>
                      <a:pt x="244" y="148"/>
                    </a:moveTo>
                    <a:cubicBezTo>
                      <a:pt x="244" y="141"/>
                      <a:pt x="244" y="141"/>
                      <a:pt x="244" y="141"/>
                    </a:cubicBezTo>
                    <a:cubicBezTo>
                      <a:pt x="251" y="141"/>
                      <a:pt x="251" y="141"/>
                      <a:pt x="251" y="141"/>
                    </a:cubicBezTo>
                    <a:cubicBezTo>
                      <a:pt x="251" y="148"/>
                      <a:pt x="251" y="148"/>
                      <a:pt x="251" y="148"/>
                    </a:cubicBezTo>
                    <a:cubicBezTo>
                      <a:pt x="244" y="148"/>
                      <a:pt x="244" y="148"/>
                      <a:pt x="244" y="148"/>
                    </a:cubicBezTo>
                    <a:moveTo>
                      <a:pt x="258" y="148"/>
                    </a:moveTo>
                    <a:cubicBezTo>
                      <a:pt x="258" y="141"/>
                      <a:pt x="258" y="141"/>
                      <a:pt x="258" y="141"/>
                    </a:cubicBezTo>
                    <a:cubicBezTo>
                      <a:pt x="265" y="141"/>
                      <a:pt x="265" y="141"/>
                      <a:pt x="265" y="141"/>
                    </a:cubicBezTo>
                    <a:cubicBezTo>
                      <a:pt x="265" y="148"/>
                      <a:pt x="265" y="148"/>
                      <a:pt x="265" y="148"/>
                    </a:cubicBezTo>
                    <a:cubicBezTo>
                      <a:pt x="258" y="148"/>
                      <a:pt x="258" y="148"/>
                      <a:pt x="258" y="148"/>
                    </a:cubicBezTo>
                    <a:moveTo>
                      <a:pt x="273" y="148"/>
                    </a:moveTo>
                    <a:cubicBezTo>
                      <a:pt x="273" y="141"/>
                      <a:pt x="273" y="141"/>
                      <a:pt x="273" y="141"/>
                    </a:cubicBezTo>
                    <a:cubicBezTo>
                      <a:pt x="280" y="141"/>
                      <a:pt x="280" y="141"/>
                      <a:pt x="280" y="141"/>
                    </a:cubicBezTo>
                    <a:cubicBezTo>
                      <a:pt x="280" y="148"/>
                      <a:pt x="280" y="148"/>
                      <a:pt x="280" y="148"/>
                    </a:cubicBezTo>
                    <a:cubicBezTo>
                      <a:pt x="273" y="148"/>
                      <a:pt x="273" y="148"/>
                      <a:pt x="273" y="148"/>
                    </a:cubicBezTo>
                    <a:moveTo>
                      <a:pt x="288" y="148"/>
                    </a:moveTo>
                    <a:cubicBezTo>
                      <a:pt x="288" y="141"/>
                      <a:pt x="288" y="141"/>
                      <a:pt x="288" y="141"/>
                    </a:cubicBezTo>
                    <a:cubicBezTo>
                      <a:pt x="295" y="141"/>
                      <a:pt x="295" y="141"/>
                      <a:pt x="295" y="141"/>
                    </a:cubicBezTo>
                    <a:cubicBezTo>
                      <a:pt x="295" y="148"/>
                      <a:pt x="295" y="148"/>
                      <a:pt x="295" y="148"/>
                    </a:cubicBezTo>
                    <a:cubicBezTo>
                      <a:pt x="288" y="148"/>
                      <a:pt x="288" y="148"/>
                      <a:pt x="288" y="148"/>
                    </a:cubicBezTo>
                    <a:moveTo>
                      <a:pt x="303" y="148"/>
                    </a:moveTo>
                    <a:cubicBezTo>
                      <a:pt x="303" y="141"/>
                      <a:pt x="303" y="141"/>
                      <a:pt x="303" y="141"/>
                    </a:cubicBezTo>
                    <a:cubicBezTo>
                      <a:pt x="310" y="141"/>
                      <a:pt x="310" y="141"/>
                      <a:pt x="310" y="141"/>
                    </a:cubicBezTo>
                    <a:cubicBezTo>
                      <a:pt x="310" y="148"/>
                      <a:pt x="310" y="148"/>
                      <a:pt x="310" y="148"/>
                    </a:cubicBezTo>
                    <a:cubicBezTo>
                      <a:pt x="303" y="148"/>
                      <a:pt x="303" y="148"/>
                      <a:pt x="303" y="148"/>
                    </a:cubicBezTo>
                    <a:moveTo>
                      <a:pt x="317" y="148"/>
                    </a:moveTo>
                    <a:cubicBezTo>
                      <a:pt x="317" y="141"/>
                      <a:pt x="317" y="141"/>
                      <a:pt x="317" y="141"/>
                    </a:cubicBezTo>
                    <a:cubicBezTo>
                      <a:pt x="324" y="141"/>
                      <a:pt x="324" y="141"/>
                      <a:pt x="324" y="141"/>
                    </a:cubicBezTo>
                    <a:cubicBezTo>
                      <a:pt x="324" y="148"/>
                      <a:pt x="324" y="148"/>
                      <a:pt x="324" y="148"/>
                    </a:cubicBezTo>
                    <a:cubicBezTo>
                      <a:pt x="317" y="148"/>
                      <a:pt x="317" y="148"/>
                      <a:pt x="317" y="148"/>
                    </a:cubicBezTo>
                    <a:moveTo>
                      <a:pt x="332" y="148"/>
                    </a:moveTo>
                    <a:cubicBezTo>
                      <a:pt x="332" y="141"/>
                      <a:pt x="332" y="141"/>
                      <a:pt x="332" y="141"/>
                    </a:cubicBezTo>
                    <a:cubicBezTo>
                      <a:pt x="339" y="141"/>
                      <a:pt x="339" y="141"/>
                      <a:pt x="339" y="141"/>
                    </a:cubicBezTo>
                    <a:cubicBezTo>
                      <a:pt x="339" y="148"/>
                      <a:pt x="339" y="148"/>
                      <a:pt x="339" y="148"/>
                    </a:cubicBezTo>
                    <a:cubicBezTo>
                      <a:pt x="332" y="148"/>
                      <a:pt x="332" y="148"/>
                      <a:pt x="332" y="148"/>
                    </a:cubicBezTo>
                    <a:moveTo>
                      <a:pt x="347" y="148"/>
                    </a:moveTo>
                    <a:cubicBezTo>
                      <a:pt x="347" y="141"/>
                      <a:pt x="347" y="141"/>
                      <a:pt x="347" y="141"/>
                    </a:cubicBezTo>
                    <a:cubicBezTo>
                      <a:pt x="354" y="141"/>
                      <a:pt x="354" y="141"/>
                      <a:pt x="354" y="141"/>
                    </a:cubicBezTo>
                    <a:cubicBezTo>
                      <a:pt x="354" y="148"/>
                      <a:pt x="354" y="148"/>
                      <a:pt x="354" y="148"/>
                    </a:cubicBezTo>
                    <a:cubicBezTo>
                      <a:pt x="347" y="148"/>
                      <a:pt x="347" y="148"/>
                      <a:pt x="347" y="148"/>
                    </a:cubicBezTo>
                    <a:moveTo>
                      <a:pt x="362" y="148"/>
                    </a:moveTo>
                    <a:cubicBezTo>
                      <a:pt x="362" y="141"/>
                      <a:pt x="362" y="141"/>
                      <a:pt x="362" y="141"/>
                    </a:cubicBezTo>
                    <a:cubicBezTo>
                      <a:pt x="369" y="141"/>
                      <a:pt x="369" y="141"/>
                      <a:pt x="369" y="141"/>
                    </a:cubicBezTo>
                    <a:cubicBezTo>
                      <a:pt x="369" y="148"/>
                      <a:pt x="369" y="148"/>
                      <a:pt x="369" y="148"/>
                    </a:cubicBezTo>
                    <a:cubicBezTo>
                      <a:pt x="362" y="148"/>
                      <a:pt x="362" y="148"/>
                      <a:pt x="362" y="148"/>
                    </a:cubicBezTo>
                    <a:moveTo>
                      <a:pt x="22" y="133"/>
                    </a:moveTo>
                    <a:cubicBezTo>
                      <a:pt x="22" y="126"/>
                      <a:pt x="22" y="126"/>
                      <a:pt x="22" y="126"/>
                    </a:cubicBezTo>
                    <a:cubicBezTo>
                      <a:pt x="29" y="126"/>
                      <a:pt x="29" y="126"/>
                      <a:pt x="29" y="126"/>
                    </a:cubicBezTo>
                    <a:cubicBezTo>
                      <a:pt x="29" y="133"/>
                      <a:pt x="29" y="133"/>
                      <a:pt x="29" y="133"/>
                    </a:cubicBezTo>
                    <a:cubicBezTo>
                      <a:pt x="22" y="133"/>
                      <a:pt x="22" y="133"/>
                      <a:pt x="22" y="133"/>
                    </a:cubicBezTo>
                    <a:moveTo>
                      <a:pt x="37" y="133"/>
                    </a:moveTo>
                    <a:cubicBezTo>
                      <a:pt x="37" y="126"/>
                      <a:pt x="37" y="126"/>
                      <a:pt x="37" y="126"/>
                    </a:cubicBezTo>
                    <a:cubicBezTo>
                      <a:pt x="44" y="126"/>
                      <a:pt x="44" y="126"/>
                      <a:pt x="44" y="126"/>
                    </a:cubicBezTo>
                    <a:cubicBezTo>
                      <a:pt x="44" y="133"/>
                      <a:pt x="44" y="133"/>
                      <a:pt x="44" y="133"/>
                    </a:cubicBezTo>
                    <a:cubicBezTo>
                      <a:pt x="37" y="133"/>
                      <a:pt x="37" y="133"/>
                      <a:pt x="37" y="133"/>
                    </a:cubicBezTo>
                    <a:moveTo>
                      <a:pt x="52" y="133"/>
                    </a:moveTo>
                    <a:cubicBezTo>
                      <a:pt x="52" y="126"/>
                      <a:pt x="52" y="126"/>
                      <a:pt x="52" y="126"/>
                    </a:cubicBezTo>
                    <a:cubicBezTo>
                      <a:pt x="59" y="126"/>
                      <a:pt x="59" y="126"/>
                      <a:pt x="59" y="126"/>
                    </a:cubicBezTo>
                    <a:cubicBezTo>
                      <a:pt x="59" y="133"/>
                      <a:pt x="59" y="133"/>
                      <a:pt x="59" y="133"/>
                    </a:cubicBezTo>
                    <a:cubicBezTo>
                      <a:pt x="52" y="133"/>
                      <a:pt x="52" y="133"/>
                      <a:pt x="52" y="133"/>
                    </a:cubicBezTo>
                    <a:moveTo>
                      <a:pt x="67" y="133"/>
                    </a:moveTo>
                    <a:cubicBezTo>
                      <a:pt x="67" y="126"/>
                      <a:pt x="67" y="126"/>
                      <a:pt x="67" y="126"/>
                    </a:cubicBezTo>
                    <a:cubicBezTo>
                      <a:pt x="74" y="126"/>
                      <a:pt x="74" y="126"/>
                      <a:pt x="74" y="126"/>
                    </a:cubicBezTo>
                    <a:cubicBezTo>
                      <a:pt x="74" y="133"/>
                      <a:pt x="74" y="133"/>
                      <a:pt x="74" y="133"/>
                    </a:cubicBezTo>
                    <a:cubicBezTo>
                      <a:pt x="67" y="133"/>
                      <a:pt x="67" y="133"/>
                      <a:pt x="67" y="133"/>
                    </a:cubicBezTo>
                    <a:moveTo>
                      <a:pt x="81" y="133"/>
                    </a:moveTo>
                    <a:cubicBezTo>
                      <a:pt x="81" y="126"/>
                      <a:pt x="81" y="126"/>
                      <a:pt x="81" y="126"/>
                    </a:cubicBezTo>
                    <a:cubicBezTo>
                      <a:pt x="88" y="126"/>
                      <a:pt x="88" y="126"/>
                      <a:pt x="88" y="126"/>
                    </a:cubicBezTo>
                    <a:cubicBezTo>
                      <a:pt x="88" y="133"/>
                      <a:pt x="88" y="133"/>
                      <a:pt x="88" y="133"/>
                    </a:cubicBezTo>
                    <a:cubicBezTo>
                      <a:pt x="81" y="133"/>
                      <a:pt x="81" y="133"/>
                      <a:pt x="81" y="133"/>
                    </a:cubicBezTo>
                    <a:moveTo>
                      <a:pt x="96" y="133"/>
                    </a:moveTo>
                    <a:cubicBezTo>
                      <a:pt x="96" y="126"/>
                      <a:pt x="96" y="126"/>
                      <a:pt x="96" y="126"/>
                    </a:cubicBezTo>
                    <a:cubicBezTo>
                      <a:pt x="103" y="126"/>
                      <a:pt x="103" y="126"/>
                      <a:pt x="103" y="126"/>
                    </a:cubicBezTo>
                    <a:cubicBezTo>
                      <a:pt x="103" y="133"/>
                      <a:pt x="103" y="133"/>
                      <a:pt x="103" y="133"/>
                    </a:cubicBezTo>
                    <a:cubicBezTo>
                      <a:pt x="96" y="133"/>
                      <a:pt x="96" y="133"/>
                      <a:pt x="96" y="133"/>
                    </a:cubicBezTo>
                    <a:moveTo>
                      <a:pt x="111" y="133"/>
                    </a:moveTo>
                    <a:cubicBezTo>
                      <a:pt x="111" y="126"/>
                      <a:pt x="111" y="126"/>
                      <a:pt x="111" y="126"/>
                    </a:cubicBezTo>
                    <a:cubicBezTo>
                      <a:pt x="118" y="126"/>
                      <a:pt x="118" y="126"/>
                      <a:pt x="118" y="126"/>
                    </a:cubicBezTo>
                    <a:cubicBezTo>
                      <a:pt x="118" y="133"/>
                      <a:pt x="118" y="133"/>
                      <a:pt x="118" y="133"/>
                    </a:cubicBezTo>
                    <a:cubicBezTo>
                      <a:pt x="111" y="133"/>
                      <a:pt x="111" y="133"/>
                      <a:pt x="111" y="133"/>
                    </a:cubicBezTo>
                    <a:moveTo>
                      <a:pt x="126" y="133"/>
                    </a:moveTo>
                    <a:cubicBezTo>
                      <a:pt x="126" y="126"/>
                      <a:pt x="126" y="126"/>
                      <a:pt x="126" y="126"/>
                    </a:cubicBezTo>
                    <a:cubicBezTo>
                      <a:pt x="133" y="126"/>
                      <a:pt x="133" y="126"/>
                      <a:pt x="133" y="126"/>
                    </a:cubicBezTo>
                    <a:cubicBezTo>
                      <a:pt x="133" y="133"/>
                      <a:pt x="133" y="133"/>
                      <a:pt x="133" y="133"/>
                    </a:cubicBezTo>
                    <a:cubicBezTo>
                      <a:pt x="126" y="133"/>
                      <a:pt x="126" y="133"/>
                      <a:pt x="126" y="133"/>
                    </a:cubicBezTo>
                    <a:moveTo>
                      <a:pt x="140" y="133"/>
                    </a:moveTo>
                    <a:cubicBezTo>
                      <a:pt x="140" y="126"/>
                      <a:pt x="140" y="126"/>
                      <a:pt x="140" y="126"/>
                    </a:cubicBezTo>
                    <a:cubicBezTo>
                      <a:pt x="147" y="126"/>
                      <a:pt x="147" y="126"/>
                      <a:pt x="147" y="126"/>
                    </a:cubicBezTo>
                    <a:cubicBezTo>
                      <a:pt x="147" y="133"/>
                      <a:pt x="147" y="133"/>
                      <a:pt x="147" y="133"/>
                    </a:cubicBezTo>
                    <a:cubicBezTo>
                      <a:pt x="140" y="133"/>
                      <a:pt x="140" y="133"/>
                      <a:pt x="140" y="133"/>
                    </a:cubicBezTo>
                    <a:moveTo>
                      <a:pt x="155" y="133"/>
                    </a:moveTo>
                    <a:cubicBezTo>
                      <a:pt x="155" y="126"/>
                      <a:pt x="155" y="126"/>
                      <a:pt x="155" y="126"/>
                    </a:cubicBezTo>
                    <a:cubicBezTo>
                      <a:pt x="162" y="126"/>
                      <a:pt x="162" y="126"/>
                      <a:pt x="162" y="126"/>
                    </a:cubicBezTo>
                    <a:cubicBezTo>
                      <a:pt x="162" y="133"/>
                      <a:pt x="162" y="133"/>
                      <a:pt x="162" y="133"/>
                    </a:cubicBezTo>
                    <a:cubicBezTo>
                      <a:pt x="155" y="133"/>
                      <a:pt x="155" y="133"/>
                      <a:pt x="155" y="133"/>
                    </a:cubicBezTo>
                    <a:moveTo>
                      <a:pt x="170" y="133"/>
                    </a:moveTo>
                    <a:cubicBezTo>
                      <a:pt x="170" y="126"/>
                      <a:pt x="170" y="126"/>
                      <a:pt x="170" y="126"/>
                    </a:cubicBezTo>
                    <a:cubicBezTo>
                      <a:pt x="177" y="126"/>
                      <a:pt x="177" y="126"/>
                      <a:pt x="177" y="126"/>
                    </a:cubicBezTo>
                    <a:cubicBezTo>
                      <a:pt x="177" y="133"/>
                      <a:pt x="177" y="133"/>
                      <a:pt x="177" y="133"/>
                    </a:cubicBezTo>
                    <a:cubicBezTo>
                      <a:pt x="170" y="133"/>
                      <a:pt x="170" y="133"/>
                      <a:pt x="170" y="133"/>
                    </a:cubicBezTo>
                    <a:moveTo>
                      <a:pt x="185" y="133"/>
                    </a:moveTo>
                    <a:cubicBezTo>
                      <a:pt x="185" y="126"/>
                      <a:pt x="185" y="126"/>
                      <a:pt x="185" y="126"/>
                    </a:cubicBezTo>
                    <a:cubicBezTo>
                      <a:pt x="192" y="126"/>
                      <a:pt x="192" y="126"/>
                      <a:pt x="192" y="126"/>
                    </a:cubicBezTo>
                    <a:cubicBezTo>
                      <a:pt x="192" y="133"/>
                      <a:pt x="192" y="133"/>
                      <a:pt x="192" y="133"/>
                    </a:cubicBezTo>
                    <a:cubicBezTo>
                      <a:pt x="185" y="133"/>
                      <a:pt x="185" y="133"/>
                      <a:pt x="185" y="133"/>
                    </a:cubicBezTo>
                    <a:moveTo>
                      <a:pt x="199" y="133"/>
                    </a:moveTo>
                    <a:cubicBezTo>
                      <a:pt x="199" y="126"/>
                      <a:pt x="199" y="126"/>
                      <a:pt x="199" y="126"/>
                    </a:cubicBezTo>
                    <a:cubicBezTo>
                      <a:pt x="206" y="126"/>
                      <a:pt x="206" y="126"/>
                      <a:pt x="206" y="126"/>
                    </a:cubicBezTo>
                    <a:cubicBezTo>
                      <a:pt x="206" y="133"/>
                      <a:pt x="206" y="133"/>
                      <a:pt x="206" y="133"/>
                    </a:cubicBezTo>
                    <a:cubicBezTo>
                      <a:pt x="199" y="133"/>
                      <a:pt x="199" y="133"/>
                      <a:pt x="199" y="133"/>
                    </a:cubicBezTo>
                    <a:moveTo>
                      <a:pt x="214" y="133"/>
                    </a:moveTo>
                    <a:cubicBezTo>
                      <a:pt x="214" y="126"/>
                      <a:pt x="214" y="126"/>
                      <a:pt x="214" y="126"/>
                    </a:cubicBezTo>
                    <a:cubicBezTo>
                      <a:pt x="221" y="126"/>
                      <a:pt x="221" y="126"/>
                      <a:pt x="221" y="126"/>
                    </a:cubicBezTo>
                    <a:cubicBezTo>
                      <a:pt x="221" y="133"/>
                      <a:pt x="221" y="133"/>
                      <a:pt x="221" y="133"/>
                    </a:cubicBezTo>
                    <a:cubicBezTo>
                      <a:pt x="214" y="133"/>
                      <a:pt x="214" y="133"/>
                      <a:pt x="214" y="133"/>
                    </a:cubicBezTo>
                    <a:moveTo>
                      <a:pt x="229" y="133"/>
                    </a:moveTo>
                    <a:cubicBezTo>
                      <a:pt x="229" y="126"/>
                      <a:pt x="229" y="126"/>
                      <a:pt x="229" y="126"/>
                    </a:cubicBezTo>
                    <a:cubicBezTo>
                      <a:pt x="236" y="126"/>
                      <a:pt x="236" y="126"/>
                      <a:pt x="236" y="126"/>
                    </a:cubicBezTo>
                    <a:cubicBezTo>
                      <a:pt x="236" y="133"/>
                      <a:pt x="236" y="133"/>
                      <a:pt x="236" y="133"/>
                    </a:cubicBezTo>
                    <a:cubicBezTo>
                      <a:pt x="229" y="133"/>
                      <a:pt x="229" y="133"/>
                      <a:pt x="229" y="133"/>
                    </a:cubicBezTo>
                    <a:moveTo>
                      <a:pt x="244" y="133"/>
                    </a:moveTo>
                    <a:cubicBezTo>
                      <a:pt x="244" y="126"/>
                      <a:pt x="244" y="126"/>
                      <a:pt x="244" y="126"/>
                    </a:cubicBezTo>
                    <a:cubicBezTo>
                      <a:pt x="251" y="126"/>
                      <a:pt x="251" y="126"/>
                      <a:pt x="251" y="126"/>
                    </a:cubicBezTo>
                    <a:cubicBezTo>
                      <a:pt x="251" y="133"/>
                      <a:pt x="251" y="133"/>
                      <a:pt x="251" y="133"/>
                    </a:cubicBezTo>
                    <a:cubicBezTo>
                      <a:pt x="244" y="133"/>
                      <a:pt x="244" y="133"/>
                      <a:pt x="244" y="133"/>
                    </a:cubicBezTo>
                    <a:moveTo>
                      <a:pt x="258" y="133"/>
                    </a:moveTo>
                    <a:cubicBezTo>
                      <a:pt x="258" y="126"/>
                      <a:pt x="258" y="126"/>
                      <a:pt x="258" y="126"/>
                    </a:cubicBezTo>
                    <a:cubicBezTo>
                      <a:pt x="265" y="126"/>
                      <a:pt x="265" y="126"/>
                      <a:pt x="265" y="126"/>
                    </a:cubicBezTo>
                    <a:cubicBezTo>
                      <a:pt x="265" y="133"/>
                      <a:pt x="265" y="133"/>
                      <a:pt x="265" y="133"/>
                    </a:cubicBezTo>
                    <a:cubicBezTo>
                      <a:pt x="258" y="133"/>
                      <a:pt x="258" y="133"/>
                      <a:pt x="258" y="133"/>
                    </a:cubicBezTo>
                    <a:moveTo>
                      <a:pt x="273" y="133"/>
                    </a:moveTo>
                    <a:cubicBezTo>
                      <a:pt x="273" y="126"/>
                      <a:pt x="273" y="126"/>
                      <a:pt x="273" y="126"/>
                    </a:cubicBezTo>
                    <a:cubicBezTo>
                      <a:pt x="280" y="126"/>
                      <a:pt x="280" y="126"/>
                      <a:pt x="280" y="126"/>
                    </a:cubicBezTo>
                    <a:cubicBezTo>
                      <a:pt x="280" y="133"/>
                      <a:pt x="280" y="133"/>
                      <a:pt x="280" y="133"/>
                    </a:cubicBezTo>
                    <a:cubicBezTo>
                      <a:pt x="273" y="133"/>
                      <a:pt x="273" y="133"/>
                      <a:pt x="273" y="133"/>
                    </a:cubicBezTo>
                    <a:moveTo>
                      <a:pt x="288" y="133"/>
                    </a:moveTo>
                    <a:cubicBezTo>
                      <a:pt x="288" y="126"/>
                      <a:pt x="288" y="126"/>
                      <a:pt x="288" y="126"/>
                    </a:cubicBezTo>
                    <a:cubicBezTo>
                      <a:pt x="295" y="126"/>
                      <a:pt x="295" y="126"/>
                      <a:pt x="295" y="126"/>
                    </a:cubicBezTo>
                    <a:cubicBezTo>
                      <a:pt x="295" y="133"/>
                      <a:pt x="295" y="133"/>
                      <a:pt x="295" y="133"/>
                    </a:cubicBezTo>
                    <a:cubicBezTo>
                      <a:pt x="288" y="133"/>
                      <a:pt x="288" y="133"/>
                      <a:pt x="288" y="133"/>
                    </a:cubicBezTo>
                    <a:moveTo>
                      <a:pt x="303" y="133"/>
                    </a:moveTo>
                    <a:cubicBezTo>
                      <a:pt x="303" y="126"/>
                      <a:pt x="303" y="126"/>
                      <a:pt x="303" y="126"/>
                    </a:cubicBezTo>
                    <a:cubicBezTo>
                      <a:pt x="310" y="126"/>
                      <a:pt x="310" y="126"/>
                      <a:pt x="310" y="126"/>
                    </a:cubicBezTo>
                    <a:cubicBezTo>
                      <a:pt x="310" y="133"/>
                      <a:pt x="310" y="133"/>
                      <a:pt x="310" y="133"/>
                    </a:cubicBezTo>
                    <a:cubicBezTo>
                      <a:pt x="303" y="133"/>
                      <a:pt x="303" y="133"/>
                      <a:pt x="303" y="133"/>
                    </a:cubicBezTo>
                    <a:moveTo>
                      <a:pt x="317" y="133"/>
                    </a:moveTo>
                    <a:cubicBezTo>
                      <a:pt x="317" y="126"/>
                      <a:pt x="317" y="126"/>
                      <a:pt x="317" y="126"/>
                    </a:cubicBezTo>
                    <a:cubicBezTo>
                      <a:pt x="324" y="126"/>
                      <a:pt x="324" y="126"/>
                      <a:pt x="324" y="126"/>
                    </a:cubicBezTo>
                    <a:cubicBezTo>
                      <a:pt x="324" y="133"/>
                      <a:pt x="324" y="133"/>
                      <a:pt x="324" y="133"/>
                    </a:cubicBezTo>
                    <a:cubicBezTo>
                      <a:pt x="317" y="133"/>
                      <a:pt x="317" y="133"/>
                      <a:pt x="317" y="133"/>
                    </a:cubicBezTo>
                    <a:moveTo>
                      <a:pt x="332" y="133"/>
                    </a:moveTo>
                    <a:cubicBezTo>
                      <a:pt x="332" y="126"/>
                      <a:pt x="332" y="126"/>
                      <a:pt x="332" y="126"/>
                    </a:cubicBezTo>
                    <a:cubicBezTo>
                      <a:pt x="339" y="126"/>
                      <a:pt x="339" y="126"/>
                      <a:pt x="339" y="126"/>
                    </a:cubicBezTo>
                    <a:cubicBezTo>
                      <a:pt x="339" y="133"/>
                      <a:pt x="339" y="133"/>
                      <a:pt x="339" y="133"/>
                    </a:cubicBezTo>
                    <a:cubicBezTo>
                      <a:pt x="332" y="133"/>
                      <a:pt x="332" y="133"/>
                      <a:pt x="332" y="133"/>
                    </a:cubicBezTo>
                    <a:moveTo>
                      <a:pt x="347" y="133"/>
                    </a:moveTo>
                    <a:cubicBezTo>
                      <a:pt x="347" y="126"/>
                      <a:pt x="347" y="126"/>
                      <a:pt x="347" y="126"/>
                    </a:cubicBezTo>
                    <a:cubicBezTo>
                      <a:pt x="354" y="126"/>
                      <a:pt x="354" y="126"/>
                      <a:pt x="354" y="126"/>
                    </a:cubicBezTo>
                    <a:cubicBezTo>
                      <a:pt x="354" y="133"/>
                      <a:pt x="354" y="133"/>
                      <a:pt x="354" y="133"/>
                    </a:cubicBezTo>
                    <a:cubicBezTo>
                      <a:pt x="347" y="133"/>
                      <a:pt x="347" y="133"/>
                      <a:pt x="347" y="133"/>
                    </a:cubicBezTo>
                    <a:moveTo>
                      <a:pt x="362" y="133"/>
                    </a:moveTo>
                    <a:cubicBezTo>
                      <a:pt x="362" y="126"/>
                      <a:pt x="362" y="126"/>
                      <a:pt x="362" y="126"/>
                    </a:cubicBezTo>
                    <a:cubicBezTo>
                      <a:pt x="369" y="126"/>
                      <a:pt x="369" y="126"/>
                      <a:pt x="369" y="126"/>
                    </a:cubicBezTo>
                    <a:cubicBezTo>
                      <a:pt x="369" y="133"/>
                      <a:pt x="369" y="133"/>
                      <a:pt x="369" y="133"/>
                    </a:cubicBezTo>
                    <a:cubicBezTo>
                      <a:pt x="362" y="133"/>
                      <a:pt x="362" y="133"/>
                      <a:pt x="362" y="133"/>
                    </a:cubicBezTo>
                    <a:moveTo>
                      <a:pt x="22" y="118"/>
                    </a:moveTo>
                    <a:cubicBezTo>
                      <a:pt x="22" y="111"/>
                      <a:pt x="22" y="111"/>
                      <a:pt x="22" y="111"/>
                    </a:cubicBezTo>
                    <a:cubicBezTo>
                      <a:pt x="29" y="111"/>
                      <a:pt x="29" y="111"/>
                      <a:pt x="29" y="111"/>
                    </a:cubicBezTo>
                    <a:cubicBezTo>
                      <a:pt x="29" y="118"/>
                      <a:pt x="29" y="118"/>
                      <a:pt x="29" y="118"/>
                    </a:cubicBezTo>
                    <a:cubicBezTo>
                      <a:pt x="22" y="118"/>
                      <a:pt x="22" y="118"/>
                      <a:pt x="22" y="118"/>
                    </a:cubicBezTo>
                    <a:moveTo>
                      <a:pt x="37" y="118"/>
                    </a:moveTo>
                    <a:cubicBezTo>
                      <a:pt x="37" y="111"/>
                      <a:pt x="37" y="111"/>
                      <a:pt x="37" y="111"/>
                    </a:cubicBezTo>
                    <a:cubicBezTo>
                      <a:pt x="44" y="111"/>
                      <a:pt x="44" y="111"/>
                      <a:pt x="44" y="111"/>
                    </a:cubicBezTo>
                    <a:cubicBezTo>
                      <a:pt x="44" y="118"/>
                      <a:pt x="44" y="118"/>
                      <a:pt x="44" y="118"/>
                    </a:cubicBezTo>
                    <a:cubicBezTo>
                      <a:pt x="37" y="118"/>
                      <a:pt x="37" y="118"/>
                      <a:pt x="37" y="118"/>
                    </a:cubicBezTo>
                    <a:moveTo>
                      <a:pt x="52" y="118"/>
                    </a:moveTo>
                    <a:cubicBezTo>
                      <a:pt x="52" y="111"/>
                      <a:pt x="52" y="111"/>
                      <a:pt x="52" y="111"/>
                    </a:cubicBezTo>
                    <a:cubicBezTo>
                      <a:pt x="59" y="111"/>
                      <a:pt x="59" y="111"/>
                      <a:pt x="59" y="111"/>
                    </a:cubicBezTo>
                    <a:cubicBezTo>
                      <a:pt x="59" y="118"/>
                      <a:pt x="59" y="118"/>
                      <a:pt x="59" y="118"/>
                    </a:cubicBezTo>
                    <a:cubicBezTo>
                      <a:pt x="52" y="118"/>
                      <a:pt x="52" y="118"/>
                      <a:pt x="52" y="118"/>
                    </a:cubicBezTo>
                    <a:moveTo>
                      <a:pt x="67" y="118"/>
                    </a:moveTo>
                    <a:cubicBezTo>
                      <a:pt x="67" y="111"/>
                      <a:pt x="67" y="111"/>
                      <a:pt x="67" y="111"/>
                    </a:cubicBezTo>
                    <a:cubicBezTo>
                      <a:pt x="74" y="111"/>
                      <a:pt x="74" y="111"/>
                      <a:pt x="74" y="111"/>
                    </a:cubicBezTo>
                    <a:cubicBezTo>
                      <a:pt x="74" y="118"/>
                      <a:pt x="74" y="118"/>
                      <a:pt x="74" y="118"/>
                    </a:cubicBezTo>
                    <a:cubicBezTo>
                      <a:pt x="67" y="118"/>
                      <a:pt x="67" y="118"/>
                      <a:pt x="67" y="118"/>
                    </a:cubicBezTo>
                    <a:moveTo>
                      <a:pt x="81" y="118"/>
                    </a:moveTo>
                    <a:cubicBezTo>
                      <a:pt x="81" y="111"/>
                      <a:pt x="81" y="111"/>
                      <a:pt x="81" y="111"/>
                    </a:cubicBezTo>
                    <a:cubicBezTo>
                      <a:pt x="88" y="111"/>
                      <a:pt x="88" y="111"/>
                      <a:pt x="88" y="111"/>
                    </a:cubicBezTo>
                    <a:cubicBezTo>
                      <a:pt x="88" y="118"/>
                      <a:pt x="88" y="118"/>
                      <a:pt x="88" y="118"/>
                    </a:cubicBezTo>
                    <a:cubicBezTo>
                      <a:pt x="81" y="118"/>
                      <a:pt x="81" y="118"/>
                      <a:pt x="81" y="118"/>
                    </a:cubicBezTo>
                    <a:moveTo>
                      <a:pt x="96" y="118"/>
                    </a:moveTo>
                    <a:cubicBezTo>
                      <a:pt x="96" y="111"/>
                      <a:pt x="96" y="111"/>
                      <a:pt x="96" y="111"/>
                    </a:cubicBezTo>
                    <a:cubicBezTo>
                      <a:pt x="103" y="111"/>
                      <a:pt x="103" y="111"/>
                      <a:pt x="103" y="111"/>
                    </a:cubicBezTo>
                    <a:cubicBezTo>
                      <a:pt x="103" y="118"/>
                      <a:pt x="103" y="118"/>
                      <a:pt x="103" y="118"/>
                    </a:cubicBezTo>
                    <a:cubicBezTo>
                      <a:pt x="96" y="118"/>
                      <a:pt x="96" y="118"/>
                      <a:pt x="96" y="118"/>
                    </a:cubicBezTo>
                    <a:moveTo>
                      <a:pt x="111" y="118"/>
                    </a:moveTo>
                    <a:cubicBezTo>
                      <a:pt x="111" y="111"/>
                      <a:pt x="111" y="111"/>
                      <a:pt x="111" y="111"/>
                    </a:cubicBezTo>
                    <a:cubicBezTo>
                      <a:pt x="118" y="111"/>
                      <a:pt x="118" y="111"/>
                      <a:pt x="118" y="111"/>
                    </a:cubicBezTo>
                    <a:cubicBezTo>
                      <a:pt x="118" y="118"/>
                      <a:pt x="118" y="118"/>
                      <a:pt x="118" y="118"/>
                    </a:cubicBezTo>
                    <a:cubicBezTo>
                      <a:pt x="111" y="118"/>
                      <a:pt x="111" y="118"/>
                      <a:pt x="111" y="118"/>
                    </a:cubicBezTo>
                    <a:moveTo>
                      <a:pt x="126" y="118"/>
                    </a:moveTo>
                    <a:cubicBezTo>
                      <a:pt x="126" y="111"/>
                      <a:pt x="126" y="111"/>
                      <a:pt x="126" y="111"/>
                    </a:cubicBezTo>
                    <a:cubicBezTo>
                      <a:pt x="133" y="111"/>
                      <a:pt x="133" y="111"/>
                      <a:pt x="133" y="111"/>
                    </a:cubicBezTo>
                    <a:cubicBezTo>
                      <a:pt x="133" y="118"/>
                      <a:pt x="133" y="118"/>
                      <a:pt x="133" y="118"/>
                    </a:cubicBezTo>
                    <a:cubicBezTo>
                      <a:pt x="126" y="118"/>
                      <a:pt x="126" y="118"/>
                      <a:pt x="126" y="118"/>
                    </a:cubicBezTo>
                    <a:moveTo>
                      <a:pt x="140" y="118"/>
                    </a:moveTo>
                    <a:cubicBezTo>
                      <a:pt x="140" y="111"/>
                      <a:pt x="140" y="111"/>
                      <a:pt x="140" y="111"/>
                    </a:cubicBezTo>
                    <a:cubicBezTo>
                      <a:pt x="147" y="111"/>
                      <a:pt x="147" y="111"/>
                      <a:pt x="147" y="111"/>
                    </a:cubicBezTo>
                    <a:cubicBezTo>
                      <a:pt x="147" y="118"/>
                      <a:pt x="147" y="118"/>
                      <a:pt x="147" y="118"/>
                    </a:cubicBezTo>
                    <a:cubicBezTo>
                      <a:pt x="140" y="118"/>
                      <a:pt x="140" y="118"/>
                      <a:pt x="140" y="118"/>
                    </a:cubicBezTo>
                    <a:moveTo>
                      <a:pt x="155" y="118"/>
                    </a:moveTo>
                    <a:cubicBezTo>
                      <a:pt x="155" y="111"/>
                      <a:pt x="155" y="111"/>
                      <a:pt x="155" y="111"/>
                    </a:cubicBezTo>
                    <a:cubicBezTo>
                      <a:pt x="162" y="111"/>
                      <a:pt x="162" y="111"/>
                      <a:pt x="162" y="111"/>
                    </a:cubicBezTo>
                    <a:cubicBezTo>
                      <a:pt x="162" y="118"/>
                      <a:pt x="162" y="118"/>
                      <a:pt x="162" y="118"/>
                    </a:cubicBezTo>
                    <a:cubicBezTo>
                      <a:pt x="155" y="118"/>
                      <a:pt x="155" y="118"/>
                      <a:pt x="155" y="118"/>
                    </a:cubicBezTo>
                    <a:moveTo>
                      <a:pt x="170" y="118"/>
                    </a:moveTo>
                    <a:cubicBezTo>
                      <a:pt x="170" y="111"/>
                      <a:pt x="170" y="111"/>
                      <a:pt x="170" y="111"/>
                    </a:cubicBezTo>
                    <a:cubicBezTo>
                      <a:pt x="177" y="111"/>
                      <a:pt x="177" y="111"/>
                      <a:pt x="177" y="111"/>
                    </a:cubicBezTo>
                    <a:cubicBezTo>
                      <a:pt x="177" y="118"/>
                      <a:pt x="177" y="118"/>
                      <a:pt x="177" y="118"/>
                    </a:cubicBezTo>
                    <a:cubicBezTo>
                      <a:pt x="170" y="118"/>
                      <a:pt x="170" y="118"/>
                      <a:pt x="170" y="118"/>
                    </a:cubicBezTo>
                    <a:moveTo>
                      <a:pt x="185" y="118"/>
                    </a:moveTo>
                    <a:cubicBezTo>
                      <a:pt x="185" y="111"/>
                      <a:pt x="185" y="111"/>
                      <a:pt x="185" y="111"/>
                    </a:cubicBezTo>
                    <a:cubicBezTo>
                      <a:pt x="192" y="111"/>
                      <a:pt x="192" y="111"/>
                      <a:pt x="192" y="111"/>
                    </a:cubicBezTo>
                    <a:cubicBezTo>
                      <a:pt x="192" y="118"/>
                      <a:pt x="192" y="118"/>
                      <a:pt x="192" y="118"/>
                    </a:cubicBezTo>
                    <a:cubicBezTo>
                      <a:pt x="185" y="118"/>
                      <a:pt x="185" y="118"/>
                      <a:pt x="185" y="118"/>
                    </a:cubicBezTo>
                    <a:moveTo>
                      <a:pt x="199" y="118"/>
                    </a:moveTo>
                    <a:cubicBezTo>
                      <a:pt x="199" y="111"/>
                      <a:pt x="199" y="111"/>
                      <a:pt x="199" y="111"/>
                    </a:cubicBezTo>
                    <a:cubicBezTo>
                      <a:pt x="206" y="111"/>
                      <a:pt x="206" y="111"/>
                      <a:pt x="206" y="111"/>
                    </a:cubicBezTo>
                    <a:cubicBezTo>
                      <a:pt x="206" y="118"/>
                      <a:pt x="206" y="118"/>
                      <a:pt x="206" y="118"/>
                    </a:cubicBezTo>
                    <a:cubicBezTo>
                      <a:pt x="199" y="118"/>
                      <a:pt x="199" y="118"/>
                      <a:pt x="199" y="118"/>
                    </a:cubicBezTo>
                    <a:moveTo>
                      <a:pt x="214" y="118"/>
                    </a:moveTo>
                    <a:cubicBezTo>
                      <a:pt x="214" y="111"/>
                      <a:pt x="214" y="111"/>
                      <a:pt x="214" y="111"/>
                    </a:cubicBezTo>
                    <a:cubicBezTo>
                      <a:pt x="221" y="111"/>
                      <a:pt x="221" y="111"/>
                      <a:pt x="221" y="111"/>
                    </a:cubicBezTo>
                    <a:cubicBezTo>
                      <a:pt x="221" y="118"/>
                      <a:pt x="221" y="118"/>
                      <a:pt x="221" y="118"/>
                    </a:cubicBezTo>
                    <a:cubicBezTo>
                      <a:pt x="214" y="118"/>
                      <a:pt x="214" y="118"/>
                      <a:pt x="214" y="118"/>
                    </a:cubicBezTo>
                    <a:moveTo>
                      <a:pt x="229" y="118"/>
                    </a:moveTo>
                    <a:cubicBezTo>
                      <a:pt x="229" y="111"/>
                      <a:pt x="229" y="111"/>
                      <a:pt x="229" y="111"/>
                    </a:cubicBezTo>
                    <a:cubicBezTo>
                      <a:pt x="236" y="111"/>
                      <a:pt x="236" y="111"/>
                      <a:pt x="236" y="111"/>
                    </a:cubicBezTo>
                    <a:cubicBezTo>
                      <a:pt x="236" y="118"/>
                      <a:pt x="236" y="118"/>
                      <a:pt x="236" y="118"/>
                    </a:cubicBezTo>
                    <a:cubicBezTo>
                      <a:pt x="229" y="118"/>
                      <a:pt x="229" y="118"/>
                      <a:pt x="229" y="118"/>
                    </a:cubicBezTo>
                    <a:moveTo>
                      <a:pt x="244" y="118"/>
                    </a:moveTo>
                    <a:cubicBezTo>
                      <a:pt x="244" y="111"/>
                      <a:pt x="244" y="111"/>
                      <a:pt x="244" y="111"/>
                    </a:cubicBezTo>
                    <a:cubicBezTo>
                      <a:pt x="251" y="111"/>
                      <a:pt x="251" y="111"/>
                      <a:pt x="251" y="111"/>
                    </a:cubicBezTo>
                    <a:cubicBezTo>
                      <a:pt x="251" y="118"/>
                      <a:pt x="251" y="118"/>
                      <a:pt x="251" y="118"/>
                    </a:cubicBezTo>
                    <a:cubicBezTo>
                      <a:pt x="244" y="118"/>
                      <a:pt x="244" y="118"/>
                      <a:pt x="244" y="118"/>
                    </a:cubicBezTo>
                    <a:moveTo>
                      <a:pt x="258" y="118"/>
                    </a:moveTo>
                    <a:cubicBezTo>
                      <a:pt x="258" y="111"/>
                      <a:pt x="258" y="111"/>
                      <a:pt x="258" y="111"/>
                    </a:cubicBezTo>
                    <a:cubicBezTo>
                      <a:pt x="265" y="111"/>
                      <a:pt x="265" y="111"/>
                      <a:pt x="265" y="111"/>
                    </a:cubicBezTo>
                    <a:cubicBezTo>
                      <a:pt x="265" y="118"/>
                      <a:pt x="265" y="118"/>
                      <a:pt x="265" y="118"/>
                    </a:cubicBezTo>
                    <a:cubicBezTo>
                      <a:pt x="258" y="118"/>
                      <a:pt x="258" y="118"/>
                      <a:pt x="258" y="118"/>
                    </a:cubicBezTo>
                    <a:moveTo>
                      <a:pt x="273" y="118"/>
                    </a:moveTo>
                    <a:cubicBezTo>
                      <a:pt x="273" y="111"/>
                      <a:pt x="273" y="111"/>
                      <a:pt x="273" y="111"/>
                    </a:cubicBezTo>
                    <a:cubicBezTo>
                      <a:pt x="280" y="111"/>
                      <a:pt x="280" y="111"/>
                      <a:pt x="280" y="111"/>
                    </a:cubicBezTo>
                    <a:cubicBezTo>
                      <a:pt x="280" y="118"/>
                      <a:pt x="280" y="118"/>
                      <a:pt x="280" y="118"/>
                    </a:cubicBezTo>
                    <a:cubicBezTo>
                      <a:pt x="273" y="118"/>
                      <a:pt x="273" y="118"/>
                      <a:pt x="273" y="118"/>
                    </a:cubicBezTo>
                    <a:moveTo>
                      <a:pt x="288" y="118"/>
                    </a:moveTo>
                    <a:cubicBezTo>
                      <a:pt x="288" y="111"/>
                      <a:pt x="288" y="111"/>
                      <a:pt x="288" y="111"/>
                    </a:cubicBezTo>
                    <a:cubicBezTo>
                      <a:pt x="295" y="111"/>
                      <a:pt x="295" y="111"/>
                      <a:pt x="295" y="111"/>
                    </a:cubicBezTo>
                    <a:cubicBezTo>
                      <a:pt x="295" y="118"/>
                      <a:pt x="295" y="118"/>
                      <a:pt x="295" y="118"/>
                    </a:cubicBezTo>
                    <a:cubicBezTo>
                      <a:pt x="288" y="118"/>
                      <a:pt x="288" y="118"/>
                      <a:pt x="288" y="118"/>
                    </a:cubicBezTo>
                    <a:moveTo>
                      <a:pt x="303" y="118"/>
                    </a:moveTo>
                    <a:cubicBezTo>
                      <a:pt x="303" y="111"/>
                      <a:pt x="303" y="111"/>
                      <a:pt x="303" y="111"/>
                    </a:cubicBezTo>
                    <a:cubicBezTo>
                      <a:pt x="310" y="111"/>
                      <a:pt x="310" y="111"/>
                      <a:pt x="310" y="111"/>
                    </a:cubicBezTo>
                    <a:cubicBezTo>
                      <a:pt x="310" y="118"/>
                      <a:pt x="310" y="118"/>
                      <a:pt x="310" y="118"/>
                    </a:cubicBezTo>
                    <a:cubicBezTo>
                      <a:pt x="303" y="118"/>
                      <a:pt x="303" y="118"/>
                      <a:pt x="303" y="118"/>
                    </a:cubicBezTo>
                    <a:moveTo>
                      <a:pt x="317" y="118"/>
                    </a:moveTo>
                    <a:cubicBezTo>
                      <a:pt x="317" y="111"/>
                      <a:pt x="317" y="111"/>
                      <a:pt x="317" y="111"/>
                    </a:cubicBezTo>
                    <a:cubicBezTo>
                      <a:pt x="324" y="111"/>
                      <a:pt x="324" y="111"/>
                      <a:pt x="324" y="111"/>
                    </a:cubicBezTo>
                    <a:cubicBezTo>
                      <a:pt x="324" y="118"/>
                      <a:pt x="324" y="118"/>
                      <a:pt x="324" y="118"/>
                    </a:cubicBezTo>
                    <a:cubicBezTo>
                      <a:pt x="317" y="118"/>
                      <a:pt x="317" y="118"/>
                      <a:pt x="317" y="118"/>
                    </a:cubicBezTo>
                    <a:moveTo>
                      <a:pt x="332" y="118"/>
                    </a:moveTo>
                    <a:cubicBezTo>
                      <a:pt x="332" y="111"/>
                      <a:pt x="332" y="111"/>
                      <a:pt x="332" y="111"/>
                    </a:cubicBezTo>
                    <a:cubicBezTo>
                      <a:pt x="339" y="111"/>
                      <a:pt x="339" y="111"/>
                      <a:pt x="339" y="111"/>
                    </a:cubicBezTo>
                    <a:cubicBezTo>
                      <a:pt x="339" y="118"/>
                      <a:pt x="339" y="118"/>
                      <a:pt x="339" y="118"/>
                    </a:cubicBezTo>
                    <a:cubicBezTo>
                      <a:pt x="332" y="118"/>
                      <a:pt x="332" y="118"/>
                      <a:pt x="332" y="118"/>
                    </a:cubicBezTo>
                    <a:moveTo>
                      <a:pt x="347" y="118"/>
                    </a:moveTo>
                    <a:cubicBezTo>
                      <a:pt x="347" y="111"/>
                      <a:pt x="347" y="111"/>
                      <a:pt x="347" y="111"/>
                    </a:cubicBezTo>
                    <a:cubicBezTo>
                      <a:pt x="354" y="111"/>
                      <a:pt x="354" y="111"/>
                      <a:pt x="354" y="111"/>
                    </a:cubicBezTo>
                    <a:cubicBezTo>
                      <a:pt x="354" y="118"/>
                      <a:pt x="354" y="118"/>
                      <a:pt x="354" y="118"/>
                    </a:cubicBezTo>
                    <a:cubicBezTo>
                      <a:pt x="347" y="118"/>
                      <a:pt x="347" y="118"/>
                      <a:pt x="347" y="118"/>
                    </a:cubicBezTo>
                    <a:moveTo>
                      <a:pt x="362" y="118"/>
                    </a:moveTo>
                    <a:cubicBezTo>
                      <a:pt x="362" y="111"/>
                      <a:pt x="362" y="111"/>
                      <a:pt x="362" y="111"/>
                    </a:cubicBezTo>
                    <a:cubicBezTo>
                      <a:pt x="369" y="111"/>
                      <a:pt x="369" y="111"/>
                      <a:pt x="369" y="111"/>
                    </a:cubicBezTo>
                    <a:cubicBezTo>
                      <a:pt x="369" y="118"/>
                      <a:pt x="369" y="118"/>
                      <a:pt x="369" y="118"/>
                    </a:cubicBezTo>
                    <a:cubicBezTo>
                      <a:pt x="362" y="118"/>
                      <a:pt x="362" y="118"/>
                      <a:pt x="362" y="118"/>
                    </a:cubicBezTo>
                    <a:moveTo>
                      <a:pt x="37" y="104"/>
                    </a:moveTo>
                    <a:cubicBezTo>
                      <a:pt x="37" y="97"/>
                      <a:pt x="37" y="97"/>
                      <a:pt x="37" y="97"/>
                    </a:cubicBezTo>
                    <a:cubicBezTo>
                      <a:pt x="44" y="97"/>
                      <a:pt x="44" y="97"/>
                      <a:pt x="44" y="97"/>
                    </a:cubicBezTo>
                    <a:cubicBezTo>
                      <a:pt x="44" y="104"/>
                      <a:pt x="44" y="104"/>
                      <a:pt x="44" y="104"/>
                    </a:cubicBezTo>
                    <a:cubicBezTo>
                      <a:pt x="37" y="104"/>
                      <a:pt x="37" y="104"/>
                      <a:pt x="37" y="104"/>
                    </a:cubicBezTo>
                    <a:moveTo>
                      <a:pt x="52" y="104"/>
                    </a:moveTo>
                    <a:cubicBezTo>
                      <a:pt x="52" y="97"/>
                      <a:pt x="52" y="97"/>
                      <a:pt x="52" y="97"/>
                    </a:cubicBezTo>
                    <a:cubicBezTo>
                      <a:pt x="59" y="97"/>
                      <a:pt x="59" y="97"/>
                      <a:pt x="59" y="97"/>
                    </a:cubicBezTo>
                    <a:cubicBezTo>
                      <a:pt x="59" y="104"/>
                      <a:pt x="59" y="104"/>
                      <a:pt x="59" y="104"/>
                    </a:cubicBezTo>
                    <a:cubicBezTo>
                      <a:pt x="52" y="104"/>
                      <a:pt x="52" y="104"/>
                      <a:pt x="52" y="104"/>
                    </a:cubicBezTo>
                    <a:moveTo>
                      <a:pt x="67" y="104"/>
                    </a:moveTo>
                    <a:cubicBezTo>
                      <a:pt x="67" y="97"/>
                      <a:pt x="67" y="97"/>
                      <a:pt x="67" y="97"/>
                    </a:cubicBezTo>
                    <a:cubicBezTo>
                      <a:pt x="74" y="97"/>
                      <a:pt x="74" y="97"/>
                      <a:pt x="74" y="97"/>
                    </a:cubicBezTo>
                    <a:cubicBezTo>
                      <a:pt x="74" y="104"/>
                      <a:pt x="74" y="104"/>
                      <a:pt x="74" y="104"/>
                    </a:cubicBezTo>
                    <a:cubicBezTo>
                      <a:pt x="67" y="104"/>
                      <a:pt x="67" y="104"/>
                      <a:pt x="67" y="104"/>
                    </a:cubicBezTo>
                    <a:moveTo>
                      <a:pt x="81" y="104"/>
                    </a:moveTo>
                    <a:cubicBezTo>
                      <a:pt x="81" y="97"/>
                      <a:pt x="81" y="97"/>
                      <a:pt x="81" y="97"/>
                    </a:cubicBezTo>
                    <a:cubicBezTo>
                      <a:pt x="88" y="97"/>
                      <a:pt x="88" y="97"/>
                      <a:pt x="88" y="97"/>
                    </a:cubicBezTo>
                    <a:cubicBezTo>
                      <a:pt x="88" y="104"/>
                      <a:pt x="88" y="104"/>
                      <a:pt x="88" y="104"/>
                    </a:cubicBezTo>
                    <a:cubicBezTo>
                      <a:pt x="81" y="104"/>
                      <a:pt x="81" y="104"/>
                      <a:pt x="81" y="104"/>
                    </a:cubicBezTo>
                    <a:moveTo>
                      <a:pt x="96" y="104"/>
                    </a:moveTo>
                    <a:cubicBezTo>
                      <a:pt x="96" y="97"/>
                      <a:pt x="96" y="97"/>
                      <a:pt x="96" y="97"/>
                    </a:cubicBezTo>
                    <a:cubicBezTo>
                      <a:pt x="103" y="97"/>
                      <a:pt x="103" y="97"/>
                      <a:pt x="103" y="97"/>
                    </a:cubicBezTo>
                    <a:cubicBezTo>
                      <a:pt x="103" y="104"/>
                      <a:pt x="103" y="104"/>
                      <a:pt x="103" y="104"/>
                    </a:cubicBezTo>
                    <a:cubicBezTo>
                      <a:pt x="96" y="104"/>
                      <a:pt x="96" y="104"/>
                      <a:pt x="96" y="104"/>
                    </a:cubicBezTo>
                    <a:moveTo>
                      <a:pt x="111" y="104"/>
                    </a:moveTo>
                    <a:cubicBezTo>
                      <a:pt x="111" y="97"/>
                      <a:pt x="111" y="97"/>
                      <a:pt x="111" y="97"/>
                    </a:cubicBezTo>
                    <a:cubicBezTo>
                      <a:pt x="118" y="97"/>
                      <a:pt x="118" y="97"/>
                      <a:pt x="118" y="97"/>
                    </a:cubicBezTo>
                    <a:cubicBezTo>
                      <a:pt x="118" y="104"/>
                      <a:pt x="118" y="104"/>
                      <a:pt x="118" y="104"/>
                    </a:cubicBezTo>
                    <a:cubicBezTo>
                      <a:pt x="111" y="104"/>
                      <a:pt x="111" y="104"/>
                      <a:pt x="111" y="104"/>
                    </a:cubicBezTo>
                    <a:moveTo>
                      <a:pt x="126" y="104"/>
                    </a:moveTo>
                    <a:cubicBezTo>
                      <a:pt x="126" y="97"/>
                      <a:pt x="126" y="97"/>
                      <a:pt x="126" y="97"/>
                    </a:cubicBezTo>
                    <a:cubicBezTo>
                      <a:pt x="133" y="97"/>
                      <a:pt x="133" y="97"/>
                      <a:pt x="133" y="97"/>
                    </a:cubicBezTo>
                    <a:cubicBezTo>
                      <a:pt x="133" y="104"/>
                      <a:pt x="133" y="104"/>
                      <a:pt x="133" y="104"/>
                    </a:cubicBezTo>
                    <a:cubicBezTo>
                      <a:pt x="126" y="104"/>
                      <a:pt x="126" y="104"/>
                      <a:pt x="126" y="104"/>
                    </a:cubicBezTo>
                    <a:moveTo>
                      <a:pt x="140" y="104"/>
                    </a:moveTo>
                    <a:cubicBezTo>
                      <a:pt x="140" y="97"/>
                      <a:pt x="140" y="97"/>
                      <a:pt x="140" y="97"/>
                    </a:cubicBezTo>
                    <a:cubicBezTo>
                      <a:pt x="147" y="97"/>
                      <a:pt x="147" y="97"/>
                      <a:pt x="147" y="97"/>
                    </a:cubicBezTo>
                    <a:cubicBezTo>
                      <a:pt x="147" y="104"/>
                      <a:pt x="147" y="104"/>
                      <a:pt x="147" y="104"/>
                    </a:cubicBezTo>
                    <a:cubicBezTo>
                      <a:pt x="140" y="104"/>
                      <a:pt x="140" y="104"/>
                      <a:pt x="140" y="104"/>
                    </a:cubicBezTo>
                    <a:moveTo>
                      <a:pt x="155" y="104"/>
                    </a:moveTo>
                    <a:cubicBezTo>
                      <a:pt x="155" y="97"/>
                      <a:pt x="155" y="97"/>
                      <a:pt x="155" y="97"/>
                    </a:cubicBezTo>
                    <a:cubicBezTo>
                      <a:pt x="162" y="97"/>
                      <a:pt x="162" y="97"/>
                      <a:pt x="162" y="97"/>
                    </a:cubicBezTo>
                    <a:cubicBezTo>
                      <a:pt x="162" y="104"/>
                      <a:pt x="162" y="104"/>
                      <a:pt x="162" y="104"/>
                    </a:cubicBezTo>
                    <a:cubicBezTo>
                      <a:pt x="155" y="104"/>
                      <a:pt x="155" y="104"/>
                      <a:pt x="155" y="104"/>
                    </a:cubicBezTo>
                    <a:moveTo>
                      <a:pt x="170" y="104"/>
                    </a:moveTo>
                    <a:cubicBezTo>
                      <a:pt x="170" y="97"/>
                      <a:pt x="170" y="97"/>
                      <a:pt x="170" y="97"/>
                    </a:cubicBezTo>
                    <a:cubicBezTo>
                      <a:pt x="177" y="97"/>
                      <a:pt x="177" y="97"/>
                      <a:pt x="177" y="97"/>
                    </a:cubicBezTo>
                    <a:cubicBezTo>
                      <a:pt x="177" y="104"/>
                      <a:pt x="177" y="104"/>
                      <a:pt x="177" y="104"/>
                    </a:cubicBezTo>
                    <a:cubicBezTo>
                      <a:pt x="170" y="104"/>
                      <a:pt x="170" y="104"/>
                      <a:pt x="170" y="104"/>
                    </a:cubicBezTo>
                    <a:moveTo>
                      <a:pt x="185" y="104"/>
                    </a:moveTo>
                    <a:cubicBezTo>
                      <a:pt x="185" y="97"/>
                      <a:pt x="185" y="97"/>
                      <a:pt x="185" y="97"/>
                    </a:cubicBezTo>
                    <a:cubicBezTo>
                      <a:pt x="192" y="97"/>
                      <a:pt x="192" y="97"/>
                      <a:pt x="192" y="97"/>
                    </a:cubicBezTo>
                    <a:cubicBezTo>
                      <a:pt x="192" y="104"/>
                      <a:pt x="192" y="104"/>
                      <a:pt x="192" y="104"/>
                    </a:cubicBezTo>
                    <a:cubicBezTo>
                      <a:pt x="185" y="104"/>
                      <a:pt x="185" y="104"/>
                      <a:pt x="185" y="104"/>
                    </a:cubicBezTo>
                    <a:moveTo>
                      <a:pt x="199" y="104"/>
                    </a:moveTo>
                    <a:cubicBezTo>
                      <a:pt x="199" y="97"/>
                      <a:pt x="199" y="97"/>
                      <a:pt x="199" y="97"/>
                    </a:cubicBezTo>
                    <a:cubicBezTo>
                      <a:pt x="206" y="97"/>
                      <a:pt x="206" y="97"/>
                      <a:pt x="206" y="97"/>
                    </a:cubicBezTo>
                    <a:cubicBezTo>
                      <a:pt x="206" y="104"/>
                      <a:pt x="206" y="104"/>
                      <a:pt x="206" y="104"/>
                    </a:cubicBezTo>
                    <a:cubicBezTo>
                      <a:pt x="199" y="104"/>
                      <a:pt x="199" y="104"/>
                      <a:pt x="199" y="104"/>
                    </a:cubicBezTo>
                    <a:moveTo>
                      <a:pt x="214" y="104"/>
                    </a:moveTo>
                    <a:cubicBezTo>
                      <a:pt x="214" y="97"/>
                      <a:pt x="214" y="97"/>
                      <a:pt x="214" y="97"/>
                    </a:cubicBezTo>
                    <a:cubicBezTo>
                      <a:pt x="221" y="97"/>
                      <a:pt x="221" y="97"/>
                      <a:pt x="221" y="97"/>
                    </a:cubicBezTo>
                    <a:cubicBezTo>
                      <a:pt x="221" y="104"/>
                      <a:pt x="221" y="104"/>
                      <a:pt x="221" y="104"/>
                    </a:cubicBezTo>
                    <a:cubicBezTo>
                      <a:pt x="214" y="104"/>
                      <a:pt x="214" y="104"/>
                      <a:pt x="214" y="104"/>
                    </a:cubicBezTo>
                    <a:moveTo>
                      <a:pt x="229" y="104"/>
                    </a:moveTo>
                    <a:cubicBezTo>
                      <a:pt x="229" y="97"/>
                      <a:pt x="229" y="97"/>
                      <a:pt x="229" y="97"/>
                    </a:cubicBezTo>
                    <a:cubicBezTo>
                      <a:pt x="236" y="97"/>
                      <a:pt x="236" y="97"/>
                      <a:pt x="236" y="97"/>
                    </a:cubicBezTo>
                    <a:cubicBezTo>
                      <a:pt x="236" y="104"/>
                      <a:pt x="236" y="104"/>
                      <a:pt x="236" y="104"/>
                    </a:cubicBezTo>
                    <a:cubicBezTo>
                      <a:pt x="229" y="104"/>
                      <a:pt x="229" y="104"/>
                      <a:pt x="229" y="104"/>
                    </a:cubicBezTo>
                    <a:moveTo>
                      <a:pt x="244" y="104"/>
                    </a:moveTo>
                    <a:cubicBezTo>
                      <a:pt x="244" y="97"/>
                      <a:pt x="244" y="97"/>
                      <a:pt x="244" y="97"/>
                    </a:cubicBezTo>
                    <a:cubicBezTo>
                      <a:pt x="251" y="97"/>
                      <a:pt x="251" y="97"/>
                      <a:pt x="251" y="97"/>
                    </a:cubicBezTo>
                    <a:cubicBezTo>
                      <a:pt x="251" y="104"/>
                      <a:pt x="251" y="104"/>
                      <a:pt x="251" y="104"/>
                    </a:cubicBezTo>
                    <a:cubicBezTo>
                      <a:pt x="244" y="104"/>
                      <a:pt x="244" y="104"/>
                      <a:pt x="244" y="104"/>
                    </a:cubicBezTo>
                    <a:moveTo>
                      <a:pt x="258" y="104"/>
                    </a:moveTo>
                    <a:cubicBezTo>
                      <a:pt x="258" y="97"/>
                      <a:pt x="258" y="97"/>
                      <a:pt x="258" y="97"/>
                    </a:cubicBezTo>
                    <a:cubicBezTo>
                      <a:pt x="265" y="97"/>
                      <a:pt x="265" y="97"/>
                      <a:pt x="265" y="97"/>
                    </a:cubicBezTo>
                    <a:cubicBezTo>
                      <a:pt x="265" y="104"/>
                      <a:pt x="265" y="104"/>
                      <a:pt x="265" y="104"/>
                    </a:cubicBezTo>
                    <a:cubicBezTo>
                      <a:pt x="258" y="104"/>
                      <a:pt x="258" y="104"/>
                      <a:pt x="258" y="104"/>
                    </a:cubicBezTo>
                    <a:moveTo>
                      <a:pt x="273" y="104"/>
                    </a:moveTo>
                    <a:cubicBezTo>
                      <a:pt x="273" y="97"/>
                      <a:pt x="273" y="97"/>
                      <a:pt x="273" y="97"/>
                    </a:cubicBezTo>
                    <a:cubicBezTo>
                      <a:pt x="280" y="97"/>
                      <a:pt x="280" y="97"/>
                      <a:pt x="280" y="97"/>
                    </a:cubicBezTo>
                    <a:cubicBezTo>
                      <a:pt x="280" y="104"/>
                      <a:pt x="280" y="104"/>
                      <a:pt x="280" y="104"/>
                    </a:cubicBezTo>
                    <a:cubicBezTo>
                      <a:pt x="273" y="104"/>
                      <a:pt x="273" y="104"/>
                      <a:pt x="273" y="104"/>
                    </a:cubicBezTo>
                    <a:moveTo>
                      <a:pt x="288" y="104"/>
                    </a:moveTo>
                    <a:cubicBezTo>
                      <a:pt x="288" y="97"/>
                      <a:pt x="288" y="97"/>
                      <a:pt x="288" y="97"/>
                    </a:cubicBezTo>
                    <a:cubicBezTo>
                      <a:pt x="295" y="97"/>
                      <a:pt x="295" y="97"/>
                      <a:pt x="295" y="97"/>
                    </a:cubicBezTo>
                    <a:cubicBezTo>
                      <a:pt x="295" y="104"/>
                      <a:pt x="295" y="104"/>
                      <a:pt x="295" y="104"/>
                    </a:cubicBezTo>
                    <a:cubicBezTo>
                      <a:pt x="288" y="104"/>
                      <a:pt x="288" y="104"/>
                      <a:pt x="288" y="104"/>
                    </a:cubicBezTo>
                    <a:moveTo>
                      <a:pt x="303" y="104"/>
                    </a:moveTo>
                    <a:cubicBezTo>
                      <a:pt x="303" y="97"/>
                      <a:pt x="303" y="97"/>
                      <a:pt x="303" y="97"/>
                    </a:cubicBezTo>
                    <a:cubicBezTo>
                      <a:pt x="310" y="97"/>
                      <a:pt x="310" y="97"/>
                      <a:pt x="310" y="97"/>
                    </a:cubicBezTo>
                    <a:cubicBezTo>
                      <a:pt x="310" y="104"/>
                      <a:pt x="310" y="104"/>
                      <a:pt x="310" y="104"/>
                    </a:cubicBezTo>
                    <a:cubicBezTo>
                      <a:pt x="303" y="104"/>
                      <a:pt x="303" y="104"/>
                      <a:pt x="303" y="104"/>
                    </a:cubicBezTo>
                    <a:moveTo>
                      <a:pt x="317" y="104"/>
                    </a:moveTo>
                    <a:cubicBezTo>
                      <a:pt x="317" y="97"/>
                      <a:pt x="317" y="97"/>
                      <a:pt x="317" y="97"/>
                    </a:cubicBezTo>
                    <a:cubicBezTo>
                      <a:pt x="324" y="97"/>
                      <a:pt x="324" y="97"/>
                      <a:pt x="324" y="97"/>
                    </a:cubicBezTo>
                    <a:cubicBezTo>
                      <a:pt x="324" y="104"/>
                      <a:pt x="324" y="104"/>
                      <a:pt x="324" y="104"/>
                    </a:cubicBezTo>
                    <a:cubicBezTo>
                      <a:pt x="317" y="104"/>
                      <a:pt x="317" y="104"/>
                      <a:pt x="317" y="104"/>
                    </a:cubicBezTo>
                    <a:moveTo>
                      <a:pt x="332" y="104"/>
                    </a:moveTo>
                    <a:cubicBezTo>
                      <a:pt x="332" y="97"/>
                      <a:pt x="332" y="97"/>
                      <a:pt x="332" y="97"/>
                    </a:cubicBezTo>
                    <a:cubicBezTo>
                      <a:pt x="339" y="97"/>
                      <a:pt x="339" y="97"/>
                      <a:pt x="339" y="97"/>
                    </a:cubicBezTo>
                    <a:cubicBezTo>
                      <a:pt x="339" y="104"/>
                      <a:pt x="339" y="104"/>
                      <a:pt x="339" y="104"/>
                    </a:cubicBezTo>
                    <a:cubicBezTo>
                      <a:pt x="332" y="104"/>
                      <a:pt x="332" y="104"/>
                      <a:pt x="332" y="104"/>
                    </a:cubicBezTo>
                    <a:moveTo>
                      <a:pt x="347" y="104"/>
                    </a:moveTo>
                    <a:cubicBezTo>
                      <a:pt x="347" y="97"/>
                      <a:pt x="347" y="97"/>
                      <a:pt x="347" y="97"/>
                    </a:cubicBezTo>
                    <a:cubicBezTo>
                      <a:pt x="354" y="97"/>
                      <a:pt x="354" y="97"/>
                      <a:pt x="354" y="97"/>
                    </a:cubicBezTo>
                    <a:cubicBezTo>
                      <a:pt x="354" y="104"/>
                      <a:pt x="354" y="104"/>
                      <a:pt x="354" y="104"/>
                    </a:cubicBezTo>
                    <a:cubicBezTo>
                      <a:pt x="347" y="104"/>
                      <a:pt x="347" y="104"/>
                      <a:pt x="347" y="104"/>
                    </a:cubicBezTo>
                    <a:moveTo>
                      <a:pt x="37" y="89"/>
                    </a:moveTo>
                    <a:cubicBezTo>
                      <a:pt x="37" y="82"/>
                      <a:pt x="37" y="82"/>
                      <a:pt x="37" y="82"/>
                    </a:cubicBezTo>
                    <a:cubicBezTo>
                      <a:pt x="44" y="82"/>
                      <a:pt x="44" y="82"/>
                      <a:pt x="44" y="82"/>
                    </a:cubicBezTo>
                    <a:cubicBezTo>
                      <a:pt x="44" y="89"/>
                      <a:pt x="44" y="89"/>
                      <a:pt x="44" y="89"/>
                    </a:cubicBezTo>
                    <a:cubicBezTo>
                      <a:pt x="37" y="89"/>
                      <a:pt x="37" y="89"/>
                      <a:pt x="37" y="89"/>
                    </a:cubicBezTo>
                    <a:moveTo>
                      <a:pt x="52" y="89"/>
                    </a:moveTo>
                    <a:cubicBezTo>
                      <a:pt x="52" y="82"/>
                      <a:pt x="52" y="82"/>
                      <a:pt x="52" y="82"/>
                    </a:cubicBezTo>
                    <a:cubicBezTo>
                      <a:pt x="59" y="82"/>
                      <a:pt x="59" y="82"/>
                      <a:pt x="59" y="82"/>
                    </a:cubicBezTo>
                    <a:cubicBezTo>
                      <a:pt x="59" y="89"/>
                      <a:pt x="59" y="89"/>
                      <a:pt x="59" y="89"/>
                    </a:cubicBezTo>
                    <a:cubicBezTo>
                      <a:pt x="52" y="89"/>
                      <a:pt x="52" y="89"/>
                      <a:pt x="52" y="89"/>
                    </a:cubicBezTo>
                    <a:moveTo>
                      <a:pt x="67" y="89"/>
                    </a:moveTo>
                    <a:cubicBezTo>
                      <a:pt x="67" y="82"/>
                      <a:pt x="67" y="82"/>
                      <a:pt x="67" y="82"/>
                    </a:cubicBezTo>
                    <a:cubicBezTo>
                      <a:pt x="74" y="82"/>
                      <a:pt x="74" y="82"/>
                      <a:pt x="74" y="82"/>
                    </a:cubicBezTo>
                    <a:cubicBezTo>
                      <a:pt x="74" y="89"/>
                      <a:pt x="74" y="89"/>
                      <a:pt x="74" y="89"/>
                    </a:cubicBezTo>
                    <a:cubicBezTo>
                      <a:pt x="67" y="89"/>
                      <a:pt x="67" y="89"/>
                      <a:pt x="67" y="89"/>
                    </a:cubicBezTo>
                    <a:moveTo>
                      <a:pt x="81" y="89"/>
                    </a:moveTo>
                    <a:cubicBezTo>
                      <a:pt x="81" y="82"/>
                      <a:pt x="81" y="82"/>
                      <a:pt x="81" y="82"/>
                    </a:cubicBezTo>
                    <a:cubicBezTo>
                      <a:pt x="88" y="82"/>
                      <a:pt x="88" y="82"/>
                      <a:pt x="88" y="82"/>
                    </a:cubicBezTo>
                    <a:cubicBezTo>
                      <a:pt x="88" y="89"/>
                      <a:pt x="88" y="89"/>
                      <a:pt x="88" y="89"/>
                    </a:cubicBezTo>
                    <a:cubicBezTo>
                      <a:pt x="81" y="89"/>
                      <a:pt x="81" y="89"/>
                      <a:pt x="81" y="89"/>
                    </a:cubicBezTo>
                    <a:moveTo>
                      <a:pt x="96" y="89"/>
                    </a:moveTo>
                    <a:cubicBezTo>
                      <a:pt x="96" y="82"/>
                      <a:pt x="96" y="82"/>
                      <a:pt x="96" y="82"/>
                    </a:cubicBezTo>
                    <a:cubicBezTo>
                      <a:pt x="103" y="82"/>
                      <a:pt x="103" y="82"/>
                      <a:pt x="103" y="82"/>
                    </a:cubicBezTo>
                    <a:cubicBezTo>
                      <a:pt x="103" y="89"/>
                      <a:pt x="103" y="89"/>
                      <a:pt x="103" y="89"/>
                    </a:cubicBezTo>
                    <a:cubicBezTo>
                      <a:pt x="96" y="89"/>
                      <a:pt x="96" y="89"/>
                      <a:pt x="96" y="89"/>
                    </a:cubicBezTo>
                    <a:moveTo>
                      <a:pt x="111" y="89"/>
                    </a:moveTo>
                    <a:cubicBezTo>
                      <a:pt x="111" y="82"/>
                      <a:pt x="111" y="82"/>
                      <a:pt x="111" y="82"/>
                    </a:cubicBezTo>
                    <a:cubicBezTo>
                      <a:pt x="118" y="82"/>
                      <a:pt x="118" y="82"/>
                      <a:pt x="118" y="82"/>
                    </a:cubicBezTo>
                    <a:cubicBezTo>
                      <a:pt x="118" y="89"/>
                      <a:pt x="118" y="89"/>
                      <a:pt x="118" y="89"/>
                    </a:cubicBezTo>
                    <a:cubicBezTo>
                      <a:pt x="111" y="89"/>
                      <a:pt x="111" y="89"/>
                      <a:pt x="111" y="89"/>
                    </a:cubicBezTo>
                    <a:moveTo>
                      <a:pt x="126" y="89"/>
                    </a:moveTo>
                    <a:cubicBezTo>
                      <a:pt x="126" y="82"/>
                      <a:pt x="126" y="82"/>
                      <a:pt x="126" y="82"/>
                    </a:cubicBezTo>
                    <a:cubicBezTo>
                      <a:pt x="133" y="82"/>
                      <a:pt x="133" y="82"/>
                      <a:pt x="133" y="82"/>
                    </a:cubicBezTo>
                    <a:cubicBezTo>
                      <a:pt x="133" y="89"/>
                      <a:pt x="133" y="89"/>
                      <a:pt x="133" y="89"/>
                    </a:cubicBezTo>
                    <a:cubicBezTo>
                      <a:pt x="126" y="89"/>
                      <a:pt x="126" y="89"/>
                      <a:pt x="126" y="89"/>
                    </a:cubicBezTo>
                    <a:moveTo>
                      <a:pt x="140" y="89"/>
                    </a:moveTo>
                    <a:cubicBezTo>
                      <a:pt x="140" y="82"/>
                      <a:pt x="140" y="82"/>
                      <a:pt x="140" y="82"/>
                    </a:cubicBezTo>
                    <a:cubicBezTo>
                      <a:pt x="147" y="82"/>
                      <a:pt x="147" y="82"/>
                      <a:pt x="147" y="82"/>
                    </a:cubicBezTo>
                    <a:cubicBezTo>
                      <a:pt x="147" y="89"/>
                      <a:pt x="147" y="89"/>
                      <a:pt x="147" y="89"/>
                    </a:cubicBezTo>
                    <a:cubicBezTo>
                      <a:pt x="140" y="89"/>
                      <a:pt x="140" y="89"/>
                      <a:pt x="140" y="89"/>
                    </a:cubicBezTo>
                    <a:moveTo>
                      <a:pt x="155" y="89"/>
                    </a:moveTo>
                    <a:cubicBezTo>
                      <a:pt x="155" y="82"/>
                      <a:pt x="155" y="82"/>
                      <a:pt x="155" y="82"/>
                    </a:cubicBezTo>
                    <a:cubicBezTo>
                      <a:pt x="162" y="82"/>
                      <a:pt x="162" y="82"/>
                      <a:pt x="162" y="82"/>
                    </a:cubicBezTo>
                    <a:cubicBezTo>
                      <a:pt x="162" y="89"/>
                      <a:pt x="162" y="89"/>
                      <a:pt x="162" y="89"/>
                    </a:cubicBezTo>
                    <a:cubicBezTo>
                      <a:pt x="155" y="89"/>
                      <a:pt x="155" y="89"/>
                      <a:pt x="155" y="89"/>
                    </a:cubicBezTo>
                    <a:moveTo>
                      <a:pt x="170" y="89"/>
                    </a:moveTo>
                    <a:cubicBezTo>
                      <a:pt x="170" y="82"/>
                      <a:pt x="170" y="82"/>
                      <a:pt x="170" y="82"/>
                    </a:cubicBezTo>
                    <a:cubicBezTo>
                      <a:pt x="177" y="82"/>
                      <a:pt x="177" y="82"/>
                      <a:pt x="177" y="82"/>
                    </a:cubicBezTo>
                    <a:cubicBezTo>
                      <a:pt x="177" y="89"/>
                      <a:pt x="177" y="89"/>
                      <a:pt x="177" y="89"/>
                    </a:cubicBezTo>
                    <a:cubicBezTo>
                      <a:pt x="170" y="89"/>
                      <a:pt x="170" y="89"/>
                      <a:pt x="170" y="89"/>
                    </a:cubicBezTo>
                    <a:moveTo>
                      <a:pt x="185" y="89"/>
                    </a:moveTo>
                    <a:cubicBezTo>
                      <a:pt x="185" y="82"/>
                      <a:pt x="185" y="82"/>
                      <a:pt x="185" y="82"/>
                    </a:cubicBezTo>
                    <a:cubicBezTo>
                      <a:pt x="192" y="82"/>
                      <a:pt x="192" y="82"/>
                      <a:pt x="192" y="82"/>
                    </a:cubicBezTo>
                    <a:cubicBezTo>
                      <a:pt x="192" y="89"/>
                      <a:pt x="192" y="89"/>
                      <a:pt x="192" y="89"/>
                    </a:cubicBezTo>
                    <a:cubicBezTo>
                      <a:pt x="185" y="89"/>
                      <a:pt x="185" y="89"/>
                      <a:pt x="185" y="89"/>
                    </a:cubicBezTo>
                    <a:moveTo>
                      <a:pt x="199" y="89"/>
                    </a:moveTo>
                    <a:cubicBezTo>
                      <a:pt x="199" y="82"/>
                      <a:pt x="199" y="82"/>
                      <a:pt x="199" y="82"/>
                    </a:cubicBezTo>
                    <a:cubicBezTo>
                      <a:pt x="206" y="82"/>
                      <a:pt x="206" y="82"/>
                      <a:pt x="206" y="82"/>
                    </a:cubicBezTo>
                    <a:cubicBezTo>
                      <a:pt x="206" y="89"/>
                      <a:pt x="206" y="89"/>
                      <a:pt x="206" y="89"/>
                    </a:cubicBezTo>
                    <a:cubicBezTo>
                      <a:pt x="199" y="89"/>
                      <a:pt x="199" y="89"/>
                      <a:pt x="199" y="89"/>
                    </a:cubicBezTo>
                    <a:moveTo>
                      <a:pt x="214" y="89"/>
                    </a:moveTo>
                    <a:cubicBezTo>
                      <a:pt x="214" y="82"/>
                      <a:pt x="214" y="82"/>
                      <a:pt x="214" y="82"/>
                    </a:cubicBezTo>
                    <a:cubicBezTo>
                      <a:pt x="221" y="82"/>
                      <a:pt x="221" y="82"/>
                      <a:pt x="221" y="82"/>
                    </a:cubicBezTo>
                    <a:cubicBezTo>
                      <a:pt x="221" y="89"/>
                      <a:pt x="221" y="89"/>
                      <a:pt x="221" y="89"/>
                    </a:cubicBezTo>
                    <a:cubicBezTo>
                      <a:pt x="214" y="89"/>
                      <a:pt x="214" y="89"/>
                      <a:pt x="214" y="89"/>
                    </a:cubicBezTo>
                    <a:moveTo>
                      <a:pt x="229" y="89"/>
                    </a:moveTo>
                    <a:cubicBezTo>
                      <a:pt x="229" y="82"/>
                      <a:pt x="229" y="82"/>
                      <a:pt x="229" y="82"/>
                    </a:cubicBezTo>
                    <a:cubicBezTo>
                      <a:pt x="236" y="82"/>
                      <a:pt x="236" y="82"/>
                      <a:pt x="236" y="82"/>
                    </a:cubicBezTo>
                    <a:cubicBezTo>
                      <a:pt x="236" y="89"/>
                      <a:pt x="236" y="89"/>
                      <a:pt x="236" y="89"/>
                    </a:cubicBezTo>
                    <a:cubicBezTo>
                      <a:pt x="229" y="89"/>
                      <a:pt x="229" y="89"/>
                      <a:pt x="229" y="89"/>
                    </a:cubicBezTo>
                    <a:moveTo>
                      <a:pt x="244" y="89"/>
                    </a:moveTo>
                    <a:cubicBezTo>
                      <a:pt x="244" y="82"/>
                      <a:pt x="244" y="82"/>
                      <a:pt x="244" y="82"/>
                    </a:cubicBezTo>
                    <a:cubicBezTo>
                      <a:pt x="251" y="82"/>
                      <a:pt x="251" y="82"/>
                      <a:pt x="251" y="82"/>
                    </a:cubicBezTo>
                    <a:cubicBezTo>
                      <a:pt x="251" y="89"/>
                      <a:pt x="251" y="89"/>
                      <a:pt x="251" y="89"/>
                    </a:cubicBezTo>
                    <a:cubicBezTo>
                      <a:pt x="244" y="89"/>
                      <a:pt x="244" y="89"/>
                      <a:pt x="244" y="89"/>
                    </a:cubicBezTo>
                    <a:moveTo>
                      <a:pt x="258" y="89"/>
                    </a:moveTo>
                    <a:cubicBezTo>
                      <a:pt x="258" y="82"/>
                      <a:pt x="258" y="82"/>
                      <a:pt x="258" y="82"/>
                    </a:cubicBezTo>
                    <a:cubicBezTo>
                      <a:pt x="265" y="82"/>
                      <a:pt x="265" y="82"/>
                      <a:pt x="265" y="82"/>
                    </a:cubicBezTo>
                    <a:cubicBezTo>
                      <a:pt x="265" y="89"/>
                      <a:pt x="265" y="89"/>
                      <a:pt x="265" y="89"/>
                    </a:cubicBezTo>
                    <a:cubicBezTo>
                      <a:pt x="258" y="89"/>
                      <a:pt x="258" y="89"/>
                      <a:pt x="258" y="89"/>
                    </a:cubicBezTo>
                    <a:moveTo>
                      <a:pt x="273" y="89"/>
                    </a:moveTo>
                    <a:cubicBezTo>
                      <a:pt x="273" y="82"/>
                      <a:pt x="273" y="82"/>
                      <a:pt x="273" y="82"/>
                    </a:cubicBezTo>
                    <a:cubicBezTo>
                      <a:pt x="280" y="82"/>
                      <a:pt x="280" y="82"/>
                      <a:pt x="280" y="82"/>
                    </a:cubicBezTo>
                    <a:cubicBezTo>
                      <a:pt x="280" y="89"/>
                      <a:pt x="280" y="89"/>
                      <a:pt x="280" y="89"/>
                    </a:cubicBezTo>
                    <a:cubicBezTo>
                      <a:pt x="273" y="89"/>
                      <a:pt x="273" y="89"/>
                      <a:pt x="273" y="89"/>
                    </a:cubicBezTo>
                    <a:moveTo>
                      <a:pt x="288" y="89"/>
                    </a:moveTo>
                    <a:cubicBezTo>
                      <a:pt x="288" y="82"/>
                      <a:pt x="288" y="82"/>
                      <a:pt x="288" y="82"/>
                    </a:cubicBezTo>
                    <a:cubicBezTo>
                      <a:pt x="295" y="82"/>
                      <a:pt x="295" y="82"/>
                      <a:pt x="295" y="82"/>
                    </a:cubicBezTo>
                    <a:cubicBezTo>
                      <a:pt x="295" y="89"/>
                      <a:pt x="295" y="89"/>
                      <a:pt x="295" y="89"/>
                    </a:cubicBezTo>
                    <a:cubicBezTo>
                      <a:pt x="288" y="89"/>
                      <a:pt x="288" y="89"/>
                      <a:pt x="288" y="89"/>
                    </a:cubicBezTo>
                    <a:moveTo>
                      <a:pt x="303" y="89"/>
                    </a:moveTo>
                    <a:cubicBezTo>
                      <a:pt x="303" y="82"/>
                      <a:pt x="303" y="82"/>
                      <a:pt x="303" y="82"/>
                    </a:cubicBezTo>
                    <a:cubicBezTo>
                      <a:pt x="310" y="82"/>
                      <a:pt x="310" y="82"/>
                      <a:pt x="310" y="82"/>
                    </a:cubicBezTo>
                    <a:cubicBezTo>
                      <a:pt x="310" y="89"/>
                      <a:pt x="310" y="89"/>
                      <a:pt x="310" y="89"/>
                    </a:cubicBezTo>
                    <a:cubicBezTo>
                      <a:pt x="303" y="89"/>
                      <a:pt x="303" y="89"/>
                      <a:pt x="303" y="89"/>
                    </a:cubicBezTo>
                    <a:moveTo>
                      <a:pt x="317" y="89"/>
                    </a:moveTo>
                    <a:cubicBezTo>
                      <a:pt x="317" y="82"/>
                      <a:pt x="317" y="82"/>
                      <a:pt x="317" y="82"/>
                    </a:cubicBezTo>
                    <a:cubicBezTo>
                      <a:pt x="324" y="82"/>
                      <a:pt x="324" y="82"/>
                      <a:pt x="324" y="82"/>
                    </a:cubicBezTo>
                    <a:cubicBezTo>
                      <a:pt x="324" y="89"/>
                      <a:pt x="324" y="89"/>
                      <a:pt x="324" y="89"/>
                    </a:cubicBezTo>
                    <a:cubicBezTo>
                      <a:pt x="317" y="89"/>
                      <a:pt x="317" y="89"/>
                      <a:pt x="317" y="89"/>
                    </a:cubicBezTo>
                    <a:moveTo>
                      <a:pt x="332" y="89"/>
                    </a:moveTo>
                    <a:cubicBezTo>
                      <a:pt x="332" y="82"/>
                      <a:pt x="332" y="82"/>
                      <a:pt x="332" y="82"/>
                    </a:cubicBezTo>
                    <a:cubicBezTo>
                      <a:pt x="339" y="82"/>
                      <a:pt x="339" y="82"/>
                      <a:pt x="339" y="82"/>
                    </a:cubicBezTo>
                    <a:cubicBezTo>
                      <a:pt x="339" y="89"/>
                      <a:pt x="339" y="89"/>
                      <a:pt x="339" y="89"/>
                    </a:cubicBezTo>
                    <a:cubicBezTo>
                      <a:pt x="332" y="89"/>
                      <a:pt x="332" y="89"/>
                      <a:pt x="332" y="89"/>
                    </a:cubicBezTo>
                    <a:moveTo>
                      <a:pt x="347" y="89"/>
                    </a:moveTo>
                    <a:cubicBezTo>
                      <a:pt x="347" y="82"/>
                      <a:pt x="347" y="82"/>
                      <a:pt x="347" y="82"/>
                    </a:cubicBezTo>
                    <a:cubicBezTo>
                      <a:pt x="354" y="82"/>
                      <a:pt x="354" y="82"/>
                      <a:pt x="354" y="82"/>
                    </a:cubicBezTo>
                    <a:cubicBezTo>
                      <a:pt x="354" y="89"/>
                      <a:pt x="354" y="89"/>
                      <a:pt x="354" y="89"/>
                    </a:cubicBezTo>
                    <a:cubicBezTo>
                      <a:pt x="347" y="89"/>
                      <a:pt x="347" y="89"/>
                      <a:pt x="347" y="89"/>
                    </a:cubicBezTo>
                    <a:moveTo>
                      <a:pt x="52" y="74"/>
                    </a:moveTo>
                    <a:cubicBezTo>
                      <a:pt x="52" y="67"/>
                      <a:pt x="52" y="67"/>
                      <a:pt x="52" y="67"/>
                    </a:cubicBezTo>
                    <a:cubicBezTo>
                      <a:pt x="59" y="67"/>
                      <a:pt x="59" y="67"/>
                      <a:pt x="59" y="67"/>
                    </a:cubicBezTo>
                    <a:cubicBezTo>
                      <a:pt x="59" y="74"/>
                      <a:pt x="59" y="74"/>
                      <a:pt x="59" y="74"/>
                    </a:cubicBezTo>
                    <a:cubicBezTo>
                      <a:pt x="52" y="74"/>
                      <a:pt x="52" y="74"/>
                      <a:pt x="52" y="74"/>
                    </a:cubicBezTo>
                    <a:moveTo>
                      <a:pt x="67" y="74"/>
                    </a:moveTo>
                    <a:cubicBezTo>
                      <a:pt x="67" y="67"/>
                      <a:pt x="67" y="67"/>
                      <a:pt x="67" y="67"/>
                    </a:cubicBezTo>
                    <a:cubicBezTo>
                      <a:pt x="74" y="67"/>
                      <a:pt x="74" y="67"/>
                      <a:pt x="74" y="67"/>
                    </a:cubicBezTo>
                    <a:cubicBezTo>
                      <a:pt x="74" y="74"/>
                      <a:pt x="74" y="74"/>
                      <a:pt x="74" y="74"/>
                    </a:cubicBezTo>
                    <a:cubicBezTo>
                      <a:pt x="67" y="74"/>
                      <a:pt x="67" y="74"/>
                      <a:pt x="67" y="74"/>
                    </a:cubicBezTo>
                    <a:moveTo>
                      <a:pt x="81" y="74"/>
                    </a:moveTo>
                    <a:cubicBezTo>
                      <a:pt x="81" y="67"/>
                      <a:pt x="81" y="67"/>
                      <a:pt x="81" y="67"/>
                    </a:cubicBezTo>
                    <a:cubicBezTo>
                      <a:pt x="88" y="67"/>
                      <a:pt x="88" y="67"/>
                      <a:pt x="88" y="67"/>
                    </a:cubicBezTo>
                    <a:cubicBezTo>
                      <a:pt x="88" y="74"/>
                      <a:pt x="88" y="74"/>
                      <a:pt x="88" y="74"/>
                    </a:cubicBezTo>
                    <a:cubicBezTo>
                      <a:pt x="81" y="74"/>
                      <a:pt x="81" y="74"/>
                      <a:pt x="81" y="74"/>
                    </a:cubicBezTo>
                    <a:moveTo>
                      <a:pt x="96" y="74"/>
                    </a:moveTo>
                    <a:cubicBezTo>
                      <a:pt x="96" y="67"/>
                      <a:pt x="96" y="67"/>
                      <a:pt x="96" y="67"/>
                    </a:cubicBezTo>
                    <a:cubicBezTo>
                      <a:pt x="103" y="67"/>
                      <a:pt x="103" y="67"/>
                      <a:pt x="103" y="67"/>
                    </a:cubicBezTo>
                    <a:cubicBezTo>
                      <a:pt x="103" y="74"/>
                      <a:pt x="103" y="74"/>
                      <a:pt x="103" y="74"/>
                    </a:cubicBezTo>
                    <a:cubicBezTo>
                      <a:pt x="96" y="74"/>
                      <a:pt x="96" y="74"/>
                      <a:pt x="96" y="74"/>
                    </a:cubicBezTo>
                    <a:moveTo>
                      <a:pt x="111" y="74"/>
                    </a:moveTo>
                    <a:cubicBezTo>
                      <a:pt x="111" y="67"/>
                      <a:pt x="111" y="67"/>
                      <a:pt x="111" y="67"/>
                    </a:cubicBezTo>
                    <a:cubicBezTo>
                      <a:pt x="118" y="67"/>
                      <a:pt x="118" y="67"/>
                      <a:pt x="118" y="67"/>
                    </a:cubicBezTo>
                    <a:cubicBezTo>
                      <a:pt x="118" y="74"/>
                      <a:pt x="118" y="74"/>
                      <a:pt x="118" y="74"/>
                    </a:cubicBezTo>
                    <a:cubicBezTo>
                      <a:pt x="111" y="74"/>
                      <a:pt x="111" y="74"/>
                      <a:pt x="111" y="74"/>
                    </a:cubicBezTo>
                    <a:moveTo>
                      <a:pt x="126" y="74"/>
                    </a:moveTo>
                    <a:cubicBezTo>
                      <a:pt x="126" y="67"/>
                      <a:pt x="126" y="67"/>
                      <a:pt x="126" y="67"/>
                    </a:cubicBezTo>
                    <a:cubicBezTo>
                      <a:pt x="133" y="67"/>
                      <a:pt x="133" y="67"/>
                      <a:pt x="133" y="67"/>
                    </a:cubicBezTo>
                    <a:cubicBezTo>
                      <a:pt x="133" y="74"/>
                      <a:pt x="133" y="74"/>
                      <a:pt x="133" y="74"/>
                    </a:cubicBezTo>
                    <a:cubicBezTo>
                      <a:pt x="126" y="74"/>
                      <a:pt x="126" y="74"/>
                      <a:pt x="126" y="74"/>
                    </a:cubicBezTo>
                    <a:moveTo>
                      <a:pt x="140" y="74"/>
                    </a:moveTo>
                    <a:cubicBezTo>
                      <a:pt x="140" y="67"/>
                      <a:pt x="140" y="67"/>
                      <a:pt x="140" y="67"/>
                    </a:cubicBezTo>
                    <a:cubicBezTo>
                      <a:pt x="147" y="67"/>
                      <a:pt x="147" y="67"/>
                      <a:pt x="147" y="67"/>
                    </a:cubicBezTo>
                    <a:cubicBezTo>
                      <a:pt x="147" y="74"/>
                      <a:pt x="147" y="74"/>
                      <a:pt x="147" y="74"/>
                    </a:cubicBezTo>
                    <a:cubicBezTo>
                      <a:pt x="140" y="74"/>
                      <a:pt x="140" y="74"/>
                      <a:pt x="140" y="74"/>
                    </a:cubicBezTo>
                    <a:moveTo>
                      <a:pt x="155" y="74"/>
                    </a:moveTo>
                    <a:cubicBezTo>
                      <a:pt x="155" y="67"/>
                      <a:pt x="155" y="67"/>
                      <a:pt x="155" y="67"/>
                    </a:cubicBezTo>
                    <a:cubicBezTo>
                      <a:pt x="162" y="67"/>
                      <a:pt x="162" y="67"/>
                      <a:pt x="162" y="67"/>
                    </a:cubicBezTo>
                    <a:cubicBezTo>
                      <a:pt x="162" y="74"/>
                      <a:pt x="162" y="74"/>
                      <a:pt x="162" y="74"/>
                    </a:cubicBezTo>
                    <a:cubicBezTo>
                      <a:pt x="155" y="74"/>
                      <a:pt x="155" y="74"/>
                      <a:pt x="155" y="74"/>
                    </a:cubicBezTo>
                    <a:moveTo>
                      <a:pt x="170" y="74"/>
                    </a:moveTo>
                    <a:cubicBezTo>
                      <a:pt x="170" y="67"/>
                      <a:pt x="170" y="67"/>
                      <a:pt x="170" y="67"/>
                    </a:cubicBezTo>
                    <a:cubicBezTo>
                      <a:pt x="177" y="67"/>
                      <a:pt x="177" y="67"/>
                      <a:pt x="177" y="67"/>
                    </a:cubicBezTo>
                    <a:cubicBezTo>
                      <a:pt x="177" y="74"/>
                      <a:pt x="177" y="74"/>
                      <a:pt x="177" y="74"/>
                    </a:cubicBezTo>
                    <a:cubicBezTo>
                      <a:pt x="170" y="74"/>
                      <a:pt x="170" y="74"/>
                      <a:pt x="170" y="74"/>
                    </a:cubicBezTo>
                    <a:moveTo>
                      <a:pt x="185" y="74"/>
                    </a:moveTo>
                    <a:cubicBezTo>
                      <a:pt x="185" y="67"/>
                      <a:pt x="185" y="67"/>
                      <a:pt x="185" y="67"/>
                    </a:cubicBezTo>
                    <a:cubicBezTo>
                      <a:pt x="192" y="67"/>
                      <a:pt x="192" y="67"/>
                      <a:pt x="192" y="67"/>
                    </a:cubicBezTo>
                    <a:cubicBezTo>
                      <a:pt x="192" y="74"/>
                      <a:pt x="192" y="74"/>
                      <a:pt x="192" y="74"/>
                    </a:cubicBezTo>
                    <a:cubicBezTo>
                      <a:pt x="185" y="74"/>
                      <a:pt x="185" y="74"/>
                      <a:pt x="185" y="74"/>
                    </a:cubicBezTo>
                    <a:moveTo>
                      <a:pt x="199" y="74"/>
                    </a:moveTo>
                    <a:cubicBezTo>
                      <a:pt x="199" y="67"/>
                      <a:pt x="199" y="67"/>
                      <a:pt x="199" y="67"/>
                    </a:cubicBezTo>
                    <a:cubicBezTo>
                      <a:pt x="206" y="67"/>
                      <a:pt x="206" y="67"/>
                      <a:pt x="206" y="67"/>
                    </a:cubicBezTo>
                    <a:cubicBezTo>
                      <a:pt x="206" y="74"/>
                      <a:pt x="206" y="74"/>
                      <a:pt x="206" y="74"/>
                    </a:cubicBezTo>
                    <a:cubicBezTo>
                      <a:pt x="199" y="74"/>
                      <a:pt x="199" y="74"/>
                      <a:pt x="199" y="74"/>
                    </a:cubicBezTo>
                    <a:moveTo>
                      <a:pt x="214" y="74"/>
                    </a:moveTo>
                    <a:cubicBezTo>
                      <a:pt x="214" y="67"/>
                      <a:pt x="214" y="67"/>
                      <a:pt x="214" y="67"/>
                    </a:cubicBezTo>
                    <a:cubicBezTo>
                      <a:pt x="221" y="67"/>
                      <a:pt x="221" y="67"/>
                      <a:pt x="221" y="67"/>
                    </a:cubicBezTo>
                    <a:cubicBezTo>
                      <a:pt x="221" y="74"/>
                      <a:pt x="221" y="74"/>
                      <a:pt x="221" y="74"/>
                    </a:cubicBezTo>
                    <a:cubicBezTo>
                      <a:pt x="214" y="74"/>
                      <a:pt x="214" y="74"/>
                      <a:pt x="214" y="74"/>
                    </a:cubicBezTo>
                    <a:moveTo>
                      <a:pt x="229" y="74"/>
                    </a:moveTo>
                    <a:cubicBezTo>
                      <a:pt x="229" y="67"/>
                      <a:pt x="229" y="67"/>
                      <a:pt x="229" y="67"/>
                    </a:cubicBezTo>
                    <a:cubicBezTo>
                      <a:pt x="236" y="67"/>
                      <a:pt x="236" y="67"/>
                      <a:pt x="236" y="67"/>
                    </a:cubicBezTo>
                    <a:cubicBezTo>
                      <a:pt x="236" y="74"/>
                      <a:pt x="236" y="74"/>
                      <a:pt x="236" y="74"/>
                    </a:cubicBezTo>
                    <a:cubicBezTo>
                      <a:pt x="229" y="74"/>
                      <a:pt x="229" y="74"/>
                      <a:pt x="229" y="74"/>
                    </a:cubicBezTo>
                    <a:moveTo>
                      <a:pt x="244" y="74"/>
                    </a:moveTo>
                    <a:cubicBezTo>
                      <a:pt x="244" y="67"/>
                      <a:pt x="244" y="67"/>
                      <a:pt x="244" y="67"/>
                    </a:cubicBezTo>
                    <a:cubicBezTo>
                      <a:pt x="251" y="67"/>
                      <a:pt x="251" y="67"/>
                      <a:pt x="251" y="67"/>
                    </a:cubicBezTo>
                    <a:cubicBezTo>
                      <a:pt x="251" y="74"/>
                      <a:pt x="251" y="74"/>
                      <a:pt x="251" y="74"/>
                    </a:cubicBezTo>
                    <a:cubicBezTo>
                      <a:pt x="244" y="74"/>
                      <a:pt x="244" y="74"/>
                      <a:pt x="244" y="74"/>
                    </a:cubicBezTo>
                    <a:moveTo>
                      <a:pt x="258" y="74"/>
                    </a:moveTo>
                    <a:cubicBezTo>
                      <a:pt x="258" y="67"/>
                      <a:pt x="258" y="67"/>
                      <a:pt x="258" y="67"/>
                    </a:cubicBezTo>
                    <a:cubicBezTo>
                      <a:pt x="265" y="67"/>
                      <a:pt x="265" y="67"/>
                      <a:pt x="265" y="67"/>
                    </a:cubicBezTo>
                    <a:cubicBezTo>
                      <a:pt x="265" y="74"/>
                      <a:pt x="265" y="74"/>
                      <a:pt x="265" y="74"/>
                    </a:cubicBezTo>
                    <a:cubicBezTo>
                      <a:pt x="258" y="74"/>
                      <a:pt x="258" y="74"/>
                      <a:pt x="258" y="74"/>
                    </a:cubicBezTo>
                    <a:moveTo>
                      <a:pt x="273" y="74"/>
                    </a:moveTo>
                    <a:cubicBezTo>
                      <a:pt x="273" y="67"/>
                      <a:pt x="273" y="67"/>
                      <a:pt x="273" y="67"/>
                    </a:cubicBezTo>
                    <a:cubicBezTo>
                      <a:pt x="280" y="67"/>
                      <a:pt x="280" y="67"/>
                      <a:pt x="280" y="67"/>
                    </a:cubicBezTo>
                    <a:cubicBezTo>
                      <a:pt x="280" y="74"/>
                      <a:pt x="280" y="74"/>
                      <a:pt x="280" y="74"/>
                    </a:cubicBezTo>
                    <a:cubicBezTo>
                      <a:pt x="273" y="74"/>
                      <a:pt x="273" y="74"/>
                      <a:pt x="273" y="74"/>
                    </a:cubicBezTo>
                    <a:moveTo>
                      <a:pt x="288" y="74"/>
                    </a:moveTo>
                    <a:cubicBezTo>
                      <a:pt x="288" y="67"/>
                      <a:pt x="288" y="67"/>
                      <a:pt x="288" y="67"/>
                    </a:cubicBezTo>
                    <a:cubicBezTo>
                      <a:pt x="295" y="67"/>
                      <a:pt x="295" y="67"/>
                      <a:pt x="295" y="67"/>
                    </a:cubicBezTo>
                    <a:cubicBezTo>
                      <a:pt x="295" y="74"/>
                      <a:pt x="295" y="74"/>
                      <a:pt x="295" y="74"/>
                    </a:cubicBezTo>
                    <a:cubicBezTo>
                      <a:pt x="288" y="74"/>
                      <a:pt x="288" y="74"/>
                      <a:pt x="288" y="74"/>
                    </a:cubicBezTo>
                    <a:moveTo>
                      <a:pt x="303" y="74"/>
                    </a:moveTo>
                    <a:cubicBezTo>
                      <a:pt x="303" y="67"/>
                      <a:pt x="303" y="67"/>
                      <a:pt x="303" y="67"/>
                    </a:cubicBezTo>
                    <a:cubicBezTo>
                      <a:pt x="310" y="67"/>
                      <a:pt x="310" y="67"/>
                      <a:pt x="310" y="67"/>
                    </a:cubicBezTo>
                    <a:cubicBezTo>
                      <a:pt x="310" y="74"/>
                      <a:pt x="310" y="74"/>
                      <a:pt x="310" y="74"/>
                    </a:cubicBezTo>
                    <a:cubicBezTo>
                      <a:pt x="303" y="74"/>
                      <a:pt x="303" y="74"/>
                      <a:pt x="303" y="74"/>
                    </a:cubicBezTo>
                    <a:moveTo>
                      <a:pt x="317" y="74"/>
                    </a:moveTo>
                    <a:cubicBezTo>
                      <a:pt x="317" y="67"/>
                      <a:pt x="317" y="67"/>
                      <a:pt x="317" y="67"/>
                    </a:cubicBezTo>
                    <a:cubicBezTo>
                      <a:pt x="324" y="67"/>
                      <a:pt x="324" y="67"/>
                      <a:pt x="324" y="67"/>
                    </a:cubicBezTo>
                    <a:cubicBezTo>
                      <a:pt x="324" y="74"/>
                      <a:pt x="324" y="74"/>
                      <a:pt x="324" y="74"/>
                    </a:cubicBezTo>
                    <a:cubicBezTo>
                      <a:pt x="317" y="74"/>
                      <a:pt x="317" y="74"/>
                      <a:pt x="317" y="74"/>
                    </a:cubicBezTo>
                    <a:moveTo>
                      <a:pt x="332" y="74"/>
                    </a:moveTo>
                    <a:cubicBezTo>
                      <a:pt x="332" y="67"/>
                      <a:pt x="332" y="67"/>
                      <a:pt x="332" y="67"/>
                    </a:cubicBezTo>
                    <a:cubicBezTo>
                      <a:pt x="339" y="67"/>
                      <a:pt x="339" y="67"/>
                      <a:pt x="339" y="67"/>
                    </a:cubicBezTo>
                    <a:cubicBezTo>
                      <a:pt x="339" y="74"/>
                      <a:pt x="339" y="74"/>
                      <a:pt x="339" y="74"/>
                    </a:cubicBezTo>
                    <a:cubicBezTo>
                      <a:pt x="332" y="74"/>
                      <a:pt x="332" y="74"/>
                      <a:pt x="332" y="74"/>
                    </a:cubicBezTo>
                    <a:moveTo>
                      <a:pt x="67" y="59"/>
                    </a:moveTo>
                    <a:cubicBezTo>
                      <a:pt x="67" y="52"/>
                      <a:pt x="67" y="52"/>
                      <a:pt x="67" y="52"/>
                    </a:cubicBezTo>
                    <a:cubicBezTo>
                      <a:pt x="74" y="52"/>
                      <a:pt x="74" y="52"/>
                      <a:pt x="74" y="52"/>
                    </a:cubicBezTo>
                    <a:cubicBezTo>
                      <a:pt x="74" y="59"/>
                      <a:pt x="74" y="59"/>
                      <a:pt x="74" y="59"/>
                    </a:cubicBezTo>
                    <a:cubicBezTo>
                      <a:pt x="67" y="59"/>
                      <a:pt x="67" y="59"/>
                      <a:pt x="67" y="59"/>
                    </a:cubicBezTo>
                    <a:moveTo>
                      <a:pt x="81" y="59"/>
                    </a:moveTo>
                    <a:cubicBezTo>
                      <a:pt x="81" y="52"/>
                      <a:pt x="81" y="52"/>
                      <a:pt x="81" y="52"/>
                    </a:cubicBezTo>
                    <a:cubicBezTo>
                      <a:pt x="88" y="52"/>
                      <a:pt x="88" y="52"/>
                      <a:pt x="88" y="52"/>
                    </a:cubicBezTo>
                    <a:cubicBezTo>
                      <a:pt x="88" y="59"/>
                      <a:pt x="88" y="59"/>
                      <a:pt x="88" y="59"/>
                    </a:cubicBezTo>
                    <a:cubicBezTo>
                      <a:pt x="81" y="59"/>
                      <a:pt x="81" y="59"/>
                      <a:pt x="81" y="59"/>
                    </a:cubicBezTo>
                    <a:moveTo>
                      <a:pt x="96" y="59"/>
                    </a:moveTo>
                    <a:cubicBezTo>
                      <a:pt x="96" y="52"/>
                      <a:pt x="96" y="52"/>
                      <a:pt x="96" y="52"/>
                    </a:cubicBezTo>
                    <a:cubicBezTo>
                      <a:pt x="103" y="52"/>
                      <a:pt x="103" y="52"/>
                      <a:pt x="103" y="52"/>
                    </a:cubicBezTo>
                    <a:cubicBezTo>
                      <a:pt x="103" y="59"/>
                      <a:pt x="103" y="59"/>
                      <a:pt x="103" y="59"/>
                    </a:cubicBezTo>
                    <a:cubicBezTo>
                      <a:pt x="96" y="59"/>
                      <a:pt x="96" y="59"/>
                      <a:pt x="96" y="59"/>
                    </a:cubicBezTo>
                    <a:moveTo>
                      <a:pt x="111" y="59"/>
                    </a:moveTo>
                    <a:cubicBezTo>
                      <a:pt x="111" y="52"/>
                      <a:pt x="111" y="52"/>
                      <a:pt x="111" y="52"/>
                    </a:cubicBezTo>
                    <a:cubicBezTo>
                      <a:pt x="118" y="52"/>
                      <a:pt x="118" y="52"/>
                      <a:pt x="118" y="52"/>
                    </a:cubicBezTo>
                    <a:cubicBezTo>
                      <a:pt x="118" y="59"/>
                      <a:pt x="118" y="59"/>
                      <a:pt x="118" y="59"/>
                    </a:cubicBezTo>
                    <a:cubicBezTo>
                      <a:pt x="111" y="59"/>
                      <a:pt x="111" y="59"/>
                      <a:pt x="111" y="59"/>
                    </a:cubicBezTo>
                    <a:moveTo>
                      <a:pt x="126" y="59"/>
                    </a:moveTo>
                    <a:cubicBezTo>
                      <a:pt x="126" y="52"/>
                      <a:pt x="126" y="52"/>
                      <a:pt x="126" y="52"/>
                    </a:cubicBezTo>
                    <a:cubicBezTo>
                      <a:pt x="133" y="52"/>
                      <a:pt x="133" y="52"/>
                      <a:pt x="133" y="52"/>
                    </a:cubicBezTo>
                    <a:cubicBezTo>
                      <a:pt x="133" y="59"/>
                      <a:pt x="133" y="59"/>
                      <a:pt x="133" y="59"/>
                    </a:cubicBezTo>
                    <a:cubicBezTo>
                      <a:pt x="126" y="59"/>
                      <a:pt x="126" y="59"/>
                      <a:pt x="126" y="59"/>
                    </a:cubicBezTo>
                    <a:moveTo>
                      <a:pt x="140" y="59"/>
                    </a:moveTo>
                    <a:cubicBezTo>
                      <a:pt x="140" y="52"/>
                      <a:pt x="140" y="52"/>
                      <a:pt x="140" y="52"/>
                    </a:cubicBezTo>
                    <a:cubicBezTo>
                      <a:pt x="147" y="52"/>
                      <a:pt x="147" y="52"/>
                      <a:pt x="147" y="52"/>
                    </a:cubicBezTo>
                    <a:cubicBezTo>
                      <a:pt x="147" y="59"/>
                      <a:pt x="147" y="59"/>
                      <a:pt x="147" y="59"/>
                    </a:cubicBezTo>
                    <a:cubicBezTo>
                      <a:pt x="140" y="59"/>
                      <a:pt x="140" y="59"/>
                      <a:pt x="140" y="59"/>
                    </a:cubicBezTo>
                    <a:moveTo>
                      <a:pt x="155" y="59"/>
                    </a:moveTo>
                    <a:cubicBezTo>
                      <a:pt x="155" y="52"/>
                      <a:pt x="155" y="52"/>
                      <a:pt x="155" y="52"/>
                    </a:cubicBezTo>
                    <a:cubicBezTo>
                      <a:pt x="162" y="52"/>
                      <a:pt x="162" y="52"/>
                      <a:pt x="162" y="52"/>
                    </a:cubicBezTo>
                    <a:cubicBezTo>
                      <a:pt x="162" y="59"/>
                      <a:pt x="162" y="59"/>
                      <a:pt x="162" y="59"/>
                    </a:cubicBezTo>
                    <a:cubicBezTo>
                      <a:pt x="155" y="59"/>
                      <a:pt x="155" y="59"/>
                      <a:pt x="155" y="59"/>
                    </a:cubicBezTo>
                    <a:moveTo>
                      <a:pt x="170" y="59"/>
                    </a:moveTo>
                    <a:cubicBezTo>
                      <a:pt x="170" y="52"/>
                      <a:pt x="170" y="52"/>
                      <a:pt x="170" y="52"/>
                    </a:cubicBezTo>
                    <a:cubicBezTo>
                      <a:pt x="177" y="52"/>
                      <a:pt x="177" y="52"/>
                      <a:pt x="177" y="52"/>
                    </a:cubicBezTo>
                    <a:cubicBezTo>
                      <a:pt x="177" y="59"/>
                      <a:pt x="177" y="59"/>
                      <a:pt x="177" y="59"/>
                    </a:cubicBezTo>
                    <a:cubicBezTo>
                      <a:pt x="170" y="59"/>
                      <a:pt x="170" y="59"/>
                      <a:pt x="170" y="59"/>
                    </a:cubicBezTo>
                    <a:moveTo>
                      <a:pt x="185" y="59"/>
                    </a:moveTo>
                    <a:cubicBezTo>
                      <a:pt x="185" y="52"/>
                      <a:pt x="185" y="52"/>
                      <a:pt x="185" y="52"/>
                    </a:cubicBezTo>
                    <a:cubicBezTo>
                      <a:pt x="192" y="52"/>
                      <a:pt x="192" y="52"/>
                      <a:pt x="192" y="52"/>
                    </a:cubicBezTo>
                    <a:cubicBezTo>
                      <a:pt x="192" y="59"/>
                      <a:pt x="192" y="59"/>
                      <a:pt x="192" y="59"/>
                    </a:cubicBezTo>
                    <a:cubicBezTo>
                      <a:pt x="185" y="59"/>
                      <a:pt x="185" y="59"/>
                      <a:pt x="185" y="59"/>
                    </a:cubicBezTo>
                    <a:moveTo>
                      <a:pt x="199" y="59"/>
                    </a:moveTo>
                    <a:cubicBezTo>
                      <a:pt x="199" y="52"/>
                      <a:pt x="199" y="52"/>
                      <a:pt x="199" y="52"/>
                    </a:cubicBezTo>
                    <a:cubicBezTo>
                      <a:pt x="206" y="52"/>
                      <a:pt x="206" y="52"/>
                      <a:pt x="206" y="52"/>
                    </a:cubicBezTo>
                    <a:cubicBezTo>
                      <a:pt x="206" y="59"/>
                      <a:pt x="206" y="59"/>
                      <a:pt x="206" y="59"/>
                    </a:cubicBezTo>
                    <a:cubicBezTo>
                      <a:pt x="199" y="59"/>
                      <a:pt x="199" y="59"/>
                      <a:pt x="199" y="59"/>
                    </a:cubicBezTo>
                    <a:moveTo>
                      <a:pt x="214" y="59"/>
                    </a:moveTo>
                    <a:cubicBezTo>
                      <a:pt x="214" y="52"/>
                      <a:pt x="214" y="52"/>
                      <a:pt x="214" y="52"/>
                    </a:cubicBezTo>
                    <a:cubicBezTo>
                      <a:pt x="221" y="52"/>
                      <a:pt x="221" y="52"/>
                      <a:pt x="221" y="52"/>
                    </a:cubicBezTo>
                    <a:cubicBezTo>
                      <a:pt x="221" y="59"/>
                      <a:pt x="221" y="59"/>
                      <a:pt x="221" y="59"/>
                    </a:cubicBezTo>
                    <a:cubicBezTo>
                      <a:pt x="214" y="59"/>
                      <a:pt x="214" y="59"/>
                      <a:pt x="214" y="59"/>
                    </a:cubicBezTo>
                    <a:moveTo>
                      <a:pt x="229" y="59"/>
                    </a:moveTo>
                    <a:cubicBezTo>
                      <a:pt x="229" y="52"/>
                      <a:pt x="229" y="52"/>
                      <a:pt x="229" y="52"/>
                    </a:cubicBezTo>
                    <a:cubicBezTo>
                      <a:pt x="236" y="52"/>
                      <a:pt x="236" y="52"/>
                      <a:pt x="236" y="52"/>
                    </a:cubicBezTo>
                    <a:cubicBezTo>
                      <a:pt x="236" y="59"/>
                      <a:pt x="236" y="59"/>
                      <a:pt x="236" y="59"/>
                    </a:cubicBezTo>
                    <a:cubicBezTo>
                      <a:pt x="229" y="59"/>
                      <a:pt x="229" y="59"/>
                      <a:pt x="229" y="59"/>
                    </a:cubicBezTo>
                    <a:moveTo>
                      <a:pt x="244" y="59"/>
                    </a:moveTo>
                    <a:cubicBezTo>
                      <a:pt x="244" y="52"/>
                      <a:pt x="244" y="52"/>
                      <a:pt x="244" y="52"/>
                    </a:cubicBezTo>
                    <a:cubicBezTo>
                      <a:pt x="251" y="52"/>
                      <a:pt x="251" y="52"/>
                      <a:pt x="251" y="52"/>
                    </a:cubicBezTo>
                    <a:cubicBezTo>
                      <a:pt x="251" y="59"/>
                      <a:pt x="251" y="59"/>
                      <a:pt x="251" y="59"/>
                    </a:cubicBezTo>
                    <a:cubicBezTo>
                      <a:pt x="244" y="59"/>
                      <a:pt x="244" y="59"/>
                      <a:pt x="244" y="59"/>
                    </a:cubicBezTo>
                    <a:moveTo>
                      <a:pt x="258" y="59"/>
                    </a:moveTo>
                    <a:cubicBezTo>
                      <a:pt x="258" y="52"/>
                      <a:pt x="258" y="52"/>
                      <a:pt x="258" y="52"/>
                    </a:cubicBezTo>
                    <a:cubicBezTo>
                      <a:pt x="265" y="52"/>
                      <a:pt x="265" y="52"/>
                      <a:pt x="265" y="52"/>
                    </a:cubicBezTo>
                    <a:cubicBezTo>
                      <a:pt x="265" y="59"/>
                      <a:pt x="265" y="59"/>
                      <a:pt x="265" y="59"/>
                    </a:cubicBezTo>
                    <a:cubicBezTo>
                      <a:pt x="258" y="59"/>
                      <a:pt x="258" y="59"/>
                      <a:pt x="258" y="59"/>
                    </a:cubicBezTo>
                    <a:moveTo>
                      <a:pt x="273" y="59"/>
                    </a:moveTo>
                    <a:cubicBezTo>
                      <a:pt x="273" y="52"/>
                      <a:pt x="273" y="52"/>
                      <a:pt x="273" y="52"/>
                    </a:cubicBezTo>
                    <a:cubicBezTo>
                      <a:pt x="280" y="52"/>
                      <a:pt x="280" y="52"/>
                      <a:pt x="280" y="52"/>
                    </a:cubicBezTo>
                    <a:cubicBezTo>
                      <a:pt x="280" y="59"/>
                      <a:pt x="280" y="59"/>
                      <a:pt x="280" y="59"/>
                    </a:cubicBezTo>
                    <a:cubicBezTo>
                      <a:pt x="273" y="59"/>
                      <a:pt x="273" y="59"/>
                      <a:pt x="273" y="59"/>
                    </a:cubicBezTo>
                    <a:moveTo>
                      <a:pt x="288" y="59"/>
                    </a:moveTo>
                    <a:cubicBezTo>
                      <a:pt x="288" y="52"/>
                      <a:pt x="288" y="52"/>
                      <a:pt x="288" y="52"/>
                    </a:cubicBezTo>
                    <a:cubicBezTo>
                      <a:pt x="295" y="52"/>
                      <a:pt x="295" y="52"/>
                      <a:pt x="295" y="52"/>
                    </a:cubicBezTo>
                    <a:cubicBezTo>
                      <a:pt x="295" y="59"/>
                      <a:pt x="295" y="59"/>
                      <a:pt x="295" y="59"/>
                    </a:cubicBezTo>
                    <a:cubicBezTo>
                      <a:pt x="288" y="59"/>
                      <a:pt x="288" y="59"/>
                      <a:pt x="288" y="59"/>
                    </a:cubicBezTo>
                    <a:moveTo>
                      <a:pt x="303" y="59"/>
                    </a:moveTo>
                    <a:cubicBezTo>
                      <a:pt x="303" y="52"/>
                      <a:pt x="303" y="52"/>
                      <a:pt x="303" y="52"/>
                    </a:cubicBezTo>
                    <a:cubicBezTo>
                      <a:pt x="310" y="52"/>
                      <a:pt x="310" y="52"/>
                      <a:pt x="310" y="52"/>
                    </a:cubicBezTo>
                    <a:cubicBezTo>
                      <a:pt x="310" y="59"/>
                      <a:pt x="310" y="59"/>
                      <a:pt x="310" y="59"/>
                    </a:cubicBezTo>
                    <a:cubicBezTo>
                      <a:pt x="303" y="59"/>
                      <a:pt x="303" y="59"/>
                      <a:pt x="303" y="59"/>
                    </a:cubicBezTo>
                    <a:moveTo>
                      <a:pt x="317" y="59"/>
                    </a:moveTo>
                    <a:cubicBezTo>
                      <a:pt x="317" y="52"/>
                      <a:pt x="317" y="52"/>
                      <a:pt x="317" y="52"/>
                    </a:cubicBezTo>
                    <a:cubicBezTo>
                      <a:pt x="324" y="52"/>
                      <a:pt x="324" y="52"/>
                      <a:pt x="324" y="52"/>
                    </a:cubicBezTo>
                    <a:cubicBezTo>
                      <a:pt x="324" y="59"/>
                      <a:pt x="324" y="59"/>
                      <a:pt x="324" y="59"/>
                    </a:cubicBezTo>
                    <a:cubicBezTo>
                      <a:pt x="317" y="59"/>
                      <a:pt x="317" y="59"/>
                      <a:pt x="317" y="59"/>
                    </a:cubicBezTo>
                    <a:moveTo>
                      <a:pt x="81" y="45"/>
                    </a:moveTo>
                    <a:cubicBezTo>
                      <a:pt x="81" y="38"/>
                      <a:pt x="81" y="38"/>
                      <a:pt x="81" y="38"/>
                    </a:cubicBezTo>
                    <a:cubicBezTo>
                      <a:pt x="88" y="38"/>
                      <a:pt x="88" y="38"/>
                      <a:pt x="88" y="38"/>
                    </a:cubicBezTo>
                    <a:cubicBezTo>
                      <a:pt x="88" y="45"/>
                      <a:pt x="88" y="45"/>
                      <a:pt x="88" y="45"/>
                    </a:cubicBezTo>
                    <a:cubicBezTo>
                      <a:pt x="81" y="45"/>
                      <a:pt x="81" y="45"/>
                      <a:pt x="81" y="45"/>
                    </a:cubicBezTo>
                    <a:moveTo>
                      <a:pt x="96" y="45"/>
                    </a:moveTo>
                    <a:cubicBezTo>
                      <a:pt x="96" y="38"/>
                      <a:pt x="96" y="38"/>
                      <a:pt x="96" y="38"/>
                    </a:cubicBezTo>
                    <a:cubicBezTo>
                      <a:pt x="103" y="38"/>
                      <a:pt x="103" y="38"/>
                      <a:pt x="103" y="38"/>
                    </a:cubicBezTo>
                    <a:cubicBezTo>
                      <a:pt x="103" y="45"/>
                      <a:pt x="103" y="45"/>
                      <a:pt x="103" y="45"/>
                    </a:cubicBezTo>
                    <a:cubicBezTo>
                      <a:pt x="96" y="45"/>
                      <a:pt x="96" y="45"/>
                      <a:pt x="96" y="45"/>
                    </a:cubicBezTo>
                    <a:moveTo>
                      <a:pt x="111" y="45"/>
                    </a:moveTo>
                    <a:cubicBezTo>
                      <a:pt x="111" y="38"/>
                      <a:pt x="111" y="38"/>
                      <a:pt x="111" y="38"/>
                    </a:cubicBezTo>
                    <a:cubicBezTo>
                      <a:pt x="118" y="38"/>
                      <a:pt x="118" y="38"/>
                      <a:pt x="118" y="38"/>
                    </a:cubicBezTo>
                    <a:cubicBezTo>
                      <a:pt x="118" y="45"/>
                      <a:pt x="118" y="45"/>
                      <a:pt x="118" y="45"/>
                    </a:cubicBezTo>
                    <a:cubicBezTo>
                      <a:pt x="111" y="45"/>
                      <a:pt x="111" y="45"/>
                      <a:pt x="111" y="45"/>
                    </a:cubicBezTo>
                    <a:moveTo>
                      <a:pt x="126" y="45"/>
                    </a:moveTo>
                    <a:cubicBezTo>
                      <a:pt x="126" y="38"/>
                      <a:pt x="126" y="38"/>
                      <a:pt x="126" y="38"/>
                    </a:cubicBezTo>
                    <a:cubicBezTo>
                      <a:pt x="133" y="38"/>
                      <a:pt x="133" y="38"/>
                      <a:pt x="133" y="38"/>
                    </a:cubicBezTo>
                    <a:cubicBezTo>
                      <a:pt x="133" y="45"/>
                      <a:pt x="133" y="45"/>
                      <a:pt x="133" y="45"/>
                    </a:cubicBezTo>
                    <a:cubicBezTo>
                      <a:pt x="126" y="45"/>
                      <a:pt x="126" y="45"/>
                      <a:pt x="126" y="45"/>
                    </a:cubicBezTo>
                    <a:moveTo>
                      <a:pt x="140" y="45"/>
                    </a:moveTo>
                    <a:cubicBezTo>
                      <a:pt x="140" y="38"/>
                      <a:pt x="140" y="38"/>
                      <a:pt x="140" y="38"/>
                    </a:cubicBezTo>
                    <a:cubicBezTo>
                      <a:pt x="147" y="38"/>
                      <a:pt x="147" y="38"/>
                      <a:pt x="147" y="38"/>
                    </a:cubicBezTo>
                    <a:cubicBezTo>
                      <a:pt x="147" y="45"/>
                      <a:pt x="147" y="45"/>
                      <a:pt x="147" y="45"/>
                    </a:cubicBezTo>
                    <a:cubicBezTo>
                      <a:pt x="140" y="45"/>
                      <a:pt x="140" y="45"/>
                      <a:pt x="140" y="45"/>
                    </a:cubicBezTo>
                    <a:moveTo>
                      <a:pt x="155" y="45"/>
                    </a:moveTo>
                    <a:cubicBezTo>
                      <a:pt x="155" y="38"/>
                      <a:pt x="155" y="38"/>
                      <a:pt x="155" y="38"/>
                    </a:cubicBezTo>
                    <a:cubicBezTo>
                      <a:pt x="162" y="38"/>
                      <a:pt x="162" y="38"/>
                      <a:pt x="162" y="38"/>
                    </a:cubicBezTo>
                    <a:cubicBezTo>
                      <a:pt x="162" y="45"/>
                      <a:pt x="162" y="45"/>
                      <a:pt x="162" y="45"/>
                    </a:cubicBezTo>
                    <a:cubicBezTo>
                      <a:pt x="155" y="45"/>
                      <a:pt x="155" y="45"/>
                      <a:pt x="155" y="45"/>
                    </a:cubicBezTo>
                    <a:moveTo>
                      <a:pt x="170" y="45"/>
                    </a:moveTo>
                    <a:cubicBezTo>
                      <a:pt x="170" y="38"/>
                      <a:pt x="170" y="38"/>
                      <a:pt x="170" y="38"/>
                    </a:cubicBezTo>
                    <a:cubicBezTo>
                      <a:pt x="177" y="38"/>
                      <a:pt x="177" y="38"/>
                      <a:pt x="177" y="38"/>
                    </a:cubicBezTo>
                    <a:cubicBezTo>
                      <a:pt x="177" y="45"/>
                      <a:pt x="177" y="45"/>
                      <a:pt x="177" y="45"/>
                    </a:cubicBezTo>
                    <a:cubicBezTo>
                      <a:pt x="170" y="45"/>
                      <a:pt x="170" y="45"/>
                      <a:pt x="170" y="45"/>
                    </a:cubicBezTo>
                    <a:moveTo>
                      <a:pt x="185" y="45"/>
                    </a:moveTo>
                    <a:cubicBezTo>
                      <a:pt x="185" y="38"/>
                      <a:pt x="185" y="38"/>
                      <a:pt x="185" y="38"/>
                    </a:cubicBezTo>
                    <a:cubicBezTo>
                      <a:pt x="192" y="38"/>
                      <a:pt x="192" y="38"/>
                      <a:pt x="192" y="38"/>
                    </a:cubicBezTo>
                    <a:cubicBezTo>
                      <a:pt x="192" y="45"/>
                      <a:pt x="192" y="45"/>
                      <a:pt x="192" y="45"/>
                    </a:cubicBezTo>
                    <a:cubicBezTo>
                      <a:pt x="185" y="45"/>
                      <a:pt x="185" y="45"/>
                      <a:pt x="185" y="45"/>
                    </a:cubicBezTo>
                    <a:moveTo>
                      <a:pt x="199" y="45"/>
                    </a:moveTo>
                    <a:cubicBezTo>
                      <a:pt x="199" y="38"/>
                      <a:pt x="199" y="38"/>
                      <a:pt x="199" y="38"/>
                    </a:cubicBezTo>
                    <a:cubicBezTo>
                      <a:pt x="206" y="38"/>
                      <a:pt x="206" y="38"/>
                      <a:pt x="206" y="38"/>
                    </a:cubicBezTo>
                    <a:cubicBezTo>
                      <a:pt x="206" y="45"/>
                      <a:pt x="206" y="45"/>
                      <a:pt x="206" y="45"/>
                    </a:cubicBezTo>
                    <a:cubicBezTo>
                      <a:pt x="199" y="45"/>
                      <a:pt x="199" y="45"/>
                      <a:pt x="199" y="45"/>
                    </a:cubicBezTo>
                    <a:moveTo>
                      <a:pt x="214" y="45"/>
                    </a:moveTo>
                    <a:cubicBezTo>
                      <a:pt x="214" y="38"/>
                      <a:pt x="214" y="38"/>
                      <a:pt x="214" y="38"/>
                    </a:cubicBezTo>
                    <a:cubicBezTo>
                      <a:pt x="221" y="38"/>
                      <a:pt x="221" y="38"/>
                      <a:pt x="221" y="38"/>
                    </a:cubicBezTo>
                    <a:cubicBezTo>
                      <a:pt x="221" y="45"/>
                      <a:pt x="221" y="45"/>
                      <a:pt x="221" y="45"/>
                    </a:cubicBezTo>
                    <a:cubicBezTo>
                      <a:pt x="214" y="45"/>
                      <a:pt x="214" y="45"/>
                      <a:pt x="214" y="45"/>
                    </a:cubicBezTo>
                    <a:moveTo>
                      <a:pt x="229" y="45"/>
                    </a:moveTo>
                    <a:cubicBezTo>
                      <a:pt x="229" y="38"/>
                      <a:pt x="229" y="38"/>
                      <a:pt x="229" y="38"/>
                    </a:cubicBezTo>
                    <a:cubicBezTo>
                      <a:pt x="236" y="38"/>
                      <a:pt x="236" y="38"/>
                      <a:pt x="236" y="38"/>
                    </a:cubicBezTo>
                    <a:cubicBezTo>
                      <a:pt x="236" y="45"/>
                      <a:pt x="236" y="45"/>
                      <a:pt x="236" y="45"/>
                    </a:cubicBezTo>
                    <a:cubicBezTo>
                      <a:pt x="229" y="45"/>
                      <a:pt x="229" y="45"/>
                      <a:pt x="229" y="45"/>
                    </a:cubicBezTo>
                    <a:moveTo>
                      <a:pt x="244" y="45"/>
                    </a:moveTo>
                    <a:cubicBezTo>
                      <a:pt x="244" y="38"/>
                      <a:pt x="244" y="38"/>
                      <a:pt x="244" y="38"/>
                    </a:cubicBezTo>
                    <a:cubicBezTo>
                      <a:pt x="251" y="38"/>
                      <a:pt x="251" y="38"/>
                      <a:pt x="251" y="38"/>
                    </a:cubicBezTo>
                    <a:cubicBezTo>
                      <a:pt x="251" y="45"/>
                      <a:pt x="251" y="45"/>
                      <a:pt x="251" y="45"/>
                    </a:cubicBezTo>
                    <a:cubicBezTo>
                      <a:pt x="244" y="45"/>
                      <a:pt x="244" y="45"/>
                      <a:pt x="244" y="45"/>
                    </a:cubicBezTo>
                    <a:moveTo>
                      <a:pt x="258" y="45"/>
                    </a:moveTo>
                    <a:cubicBezTo>
                      <a:pt x="258" y="38"/>
                      <a:pt x="258" y="38"/>
                      <a:pt x="258" y="38"/>
                    </a:cubicBezTo>
                    <a:cubicBezTo>
                      <a:pt x="265" y="38"/>
                      <a:pt x="265" y="38"/>
                      <a:pt x="265" y="38"/>
                    </a:cubicBezTo>
                    <a:cubicBezTo>
                      <a:pt x="265" y="45"/>
                      <a:pt x="265" y="45"/>
                      <a:pt x="265" y="45"/>
                    </a:cubicBezTo>
                    <a:cubicBezTo>
                      <a:pt x="258" y="45"/>
                      <a:pt x="258" y="45"/>
                      <a:pt x="258" y="45"/>
                    </a:cubicBezTo>
                    <a:moveTo>
                      <a:pt x="273" y="45"/>
                    </a:moveTo>
                    <a:cubicBezTo>
                      <a:pt x="273" y="38"/>
                      <a:pt x="273" y="38"/>
                      <a:pt x="273" y="38"/>
                    </a:cubicBezTo>
                    <a:cubicBezTo>
                      <a:pt x="280" y="38"/>
                      <a:pt x="280" y="38"/>
                      <a:pt x="280" y="38"/>
                    </a:cubicBezTo>
                    <a:cubicBezTo>
                      <a:pt x="280" y="45"/>
                      <a:pt x="280" y="45"/>
                      <a:pt x="280" y="45"/>
                    </a:cubicBezTo>
                    <a:cubicBezTo>
                      <a:pt x="273" y="45"/>
                      <a:pt x="273" y="45"/>
                      <a:pt x="273" y="45"/>
                    </a:cubicBezTo>
                    <a:moveTo>
                      <a:pt x="288" y="45"/>
                    </a:moveTo>
                    <a:cubicBezTo>
                      <a:pt x="288" y="38"/>
                      <a:pt x="288" y="38"/>
                      <a:pt x="288" y="38"/>
                    </a:cubicBezTo>
                    <a:cubicBezTo>
                      <a:pt x="295" y="38"/>
                      <a:pt x="295" y="38"/>
                      <a:pt x="295" y="38"/>
                    </a:cubicBezTo>
                    <a:cubicBezTo>
                      <a:pt x="295" y="45"/>
                      <a:pt x="295" y="45"/>
                      <a:pt x="295" y="45"/>
                    </a:cubicBezTo>
                    <a:cubicBezTo>
                      <a:pt x="288" y="45"/>
                      <a:pt x="288" y="45"/>
                      <a:pt x="288" y="45"/>
                    </a:cubicBezTo>
                    <a:moveTo>
                      <a:pt x="303" y="45"/>
                    </a:moveTo>
                    <a:cubicBezTo>
                      <a:pt x="303" y="38"/>
                      <a:pt x="303" y="38"/>
                      <a:pt x="303" y="38"/>
                    </a:cubicBezTo>
                    <a:cubicBezTo>
                      <a:pt x="310" y="38"/>
                      <a:pt x="310" y="38"/>
                      <a:pt x="310" y="38"/>
                    </a:cubicBezTo>
                    <a:cubicBezTo>
                      <a:pt x="310" y="45"/>
                      <a:pt x="310" y="45"/>
                      <a:pt x="310" y="45"/>
                    </a:cubicBezTo>
                    <a:cubicBezTo>
                      <a:pt x="303" y="45"/>
                      <a:pt x="303" y="45"/>
                      <a:pt x="303" y="45"/>
                    </a:cubicBezTo>
                    <a:moveTo>
                      <a:pt x="111" y="30"/>
                    </a:moveTo>
                    <a:cubicBezTo>
                      <a:pt x="111" y="23"/>
                      <a:pt x="111" y="23"/>
                      <a:pt x="111" y="23"/>
                    </a:cubicBezTo>
                    <a:cubicBezTo>
                      <a:pt x="118" y="23"/>
                      <a:pt x="118" y="23"/>
                      <a:pt x="118" y="23"/>
                    </a:cubicBezTo>
                    <a:cubicBezTo>
                      <a:pt x="118" y="30"/>
                      <a:pt x="118" y="30"/>
                      <a:pt x="118" y="30"/>
                    </a:cubicBezTo>
                    <a:cubicBezTo>
                      <a:pt x="111" y="30"/>
                      <a:pt x="111" y="30"/>
                      <a:pt x="111" y="30"/>
                    </a:cubicBezTo>
                    <a:moveTo>
                      <a:pt x="126" y="30"/>
                    </a:moveTo>
                    <a:cubicBezTo>
                      <a:pt x="126" y="23"/>
                      <a:pt x="126" y="23"/>
                      <a:pt x="126" y="23"/>
                    </a:cubicBezTo>
                    <a:cubicBezTo>
                      <a:pt x="133" y="23"/>
                      <a:pt x="133" y="23"/>
                      <a:pt x="133" y="23"/>
                    </a:cubicBezTo>
                    <a:cubicBezTo>
                      <a:pt x="133" y="30"/>
                      <a:pt x="133" y="30"/>
                      <a:pt x="133" y="30"/>
                    </a:cubicBezTo>
                    <a:cubicBezTo>
                      <a:pt x="126" y="30"/>
                      <a:pt x="126" y="30"/>
                      <a:pt x="126" y="30"/>
                    </a:cubicBezTo>
                    <a:moveTo>
                      <a:pt x="140" y="30"/>
                    </a:moveTo>
                    <a:cubicBezTo>
                      <a:pt x="140" y="23"/>
                      <a:pt x="140" y="23"/>
                      <a:pt x="140" y="23"/>
                    </a:cubicBezTo>
                    <a:cubicBezTo>
                      <a:pt x="147" y="23"/>
                      <a:pt x="147" y="23"/>
                      <a:pt x="147" y="23"/>
                    </a:cubicBezTo>
                    <a:cubicBezTo>
                      <a:pt x="147" y="30"/>
                      <a:pt x="147" y="30"/>
                      <a:pt x="147" y="30"/>
                    </a:cubicBezTo>
                    <a:cubicBezTo>
                      <a:pt x="140" y="30"/>
                      <a:pt x="140" y="30"/>
                      <a:pt x="140" y="30"/>
                    </a:cubicBezTo>
                    <a:moveTo>
                      <a:pt x="155" y="30"/>
                    </a:moveTo>
                    <a:cubicBezTo>
                      <a:pt x="155" y="23"/>
                      <a:pt x="155" y="23"/>
                      <a:pt x="155" y="23"/>
                    </a:cubicBezTo>
                    <a:cubicBezTo>
                      <a:pt x="162" y="23"/>
                      <a:pt x="162" y="23"/>
                      <a:pt x="162" y="23"/>
                    </a:cubicBezTo>
                    <a:cubicBezTo>
                      <a:pt x="162" y="30"/>
                      <a:pt x="162" y="30"/>
                      <a:pt x="162" y="30"/>
                    </a:cubicBezTo>
                    <a:cubicBezTo>
                      <a:pt x="155" y="30"/>
                      <a:pt x="155" y="30"/>
                      <a:pt x="155" y="30"/>
                    </a:cubicBezTo>
                    <a:moveTo>
                      <a:pt x="170" y="30"/>
                    </a:moveTo>
                    <a:cubicBezTo>
                      <a:pt x="170" y="23"/>
                      <a:pt x="170" y="23"/>
                      <a:pt x="170" y="23"/>
                    </a:cubicBezTo>
                    <a:cubicBezTo>
                      <a:pt x="177" y="23"/>
                      <a:pt x="177" y="23"/>
                      <a:pt x="177" y="23"/>
                    </a:cubicBezTo>
                    <a:cubicBezTo>
                      <a:pt x="177" y="30"/>
                      <a:pt x="177" y="30"/>
                      <a:pt x="177" y="30"/>
                    </a:cubicBezTo>
                    <a:cubicBezTo>
                      <a:pt x="170" y="30"/>
                      <a:pt x="170" y="30"/>
                      <a:pt x="170" y="30"/>
                    </a:cubicBezTo>
                    <a:moveTo>
                      <a:pt x="185" y="30"/>
                    </a:moveTo>
                    <a:cubicBezTo>
                      <a:pt x="185" y="23"/>
                      <a:pt x="185" y="23"/>
                      <a:pt x="185" y="23"/>
                    </a:cubicBezTo>
                    <a:cubicBezTo>
                      <a:pt x="192" y="23"/>
                      <a:pt x="192" y="23"/>
                      <a:pt x="192" y="23"/>
                    </a:cubicBezTo>
                    <a:cubicBezTo>
                      <a:pt x="192" y="30"/>
                      <a:pt x="192" y="30"/>
                      <a:pt x="192" y="30"/>
                    </a:cubicBezTo>
                    <a:cubicBezTo>
                      <a:pt x="185" y="30"/>
                      <a:pt x="185" y="30"/>
                      <a:pt x="185" y="30"/>
                    </a:cubicBezTo>
                    <a:moveTo>
                      <a:pt x="199" y="30"/>
                    </a:moveTo>
                    <a:cubicBezTo>
                      <a:pt x="199" y="23"/>
                      <a:pt x="199" y="23"/>
                      <a:pt x="199" y="23"/>
                    </a:cubicBezTo>
                    <a:cubicBezTo>
                      <a:pt x="206" y="23"/>
                      <a:pt x="206" y="23"/>
                      <a:pt x="206" y="23"/>
                    </a:cubicBezTo>
                    <a:cubicBezTo>
                      <a:pt x="206" y="30"/>
                      <a:pt x="206" y="30"/>
                      <a:pt x="206" y="30"/>
                    </a:cubicBezTo>
                    <a:cubicBezTo>
                      <a:pt x="199" y="30"/>
                      <a:pt x="199" y="30"/>
                      <a:pt x="199" y="30"/>
                    </a:cubicBezTo>
                    <a:moveTo>
                      <a:pt x="214" y="30"/>
                    </a:moveTo>
                    <a:cubicBezTo>
                      <a:pt x="214" y="23"/>
                      <a:pt x="214" y="23"/>
                      <a:pt x="214" y="23"/>
                    </a:cubicBezTo>
                    <a:cubicBezTo>
                      <a:pt x="221" y="23"/>
                      <a:pt x="221" y="23"/>
                      <a:pt x="221" y="23"/>
                    </a:cubicBezTo>
                    <a:cubicBezTo>
                      <a:pt x="221" y="30"/>
                      <a:pt x="221" y="30"/>
                      <a:pt x="221" y="30"/>
                    </a:cubicBezTo>
                    <a:cubicBezTo>
                      <a:pt x="214" y="30"/>
                      <a:pt x="214" y="30"/>
                      <a:pt x="214" y="30"/>
                    </a:cubicBezTo>
                    <a:moveTo>
                      <a:pt x="229" y="30"/>
                    </a:moveTo>
                    <a:cubicBezTo>
                      <a:pt x="229" y="23"/>
                      <a:pt x="229" y="23"/>
                      <a:pt x="229" y="23"/>
                    </a:cubicBezTo>
                    <a:cubicBezTo>
                      <a:pt x="236" y="23"/>
                      <a:pt x="236" y="23"/>
                      <a:pt x="236" y="23"/>
                    </a:cubicBezTo>
                    <a:cubicBezTo>
                      <a:pt x="236" y="30"/>
                      <a:pt x="236" y="30"/>
                      <a:pt x="236" y="30"/>
                    </a:cubicBezTo>
                    <a:cubicBezTo>
                      <a:pt x="229" y="30"/>
                      <a:pt x="229" y="30"/>
                      <a:pt x="229" y="30"/>
                    </a:cubicBezTo>
                    <a:moveTo>
                      <a:pt x="244" y="30"/>
                    </a:moveTo>
                    <a:cubicBezTo>
                      <a:pt x="244" y="23"/>
                      <a:pt x="244" y="23"/>
                      <a:pt x="244" y="23"/>
                    </a:cubicBezTo>
                    <a:cubicBezTo>
                      <a:pt x="251" y="23"/>
                      <a:pt x="251" y="23"/>
                      <a:pt x="251" y="23"/>
                    </a:cubicBezTo>
                    <a:cubicBezTo>
                      <a:pt x="251" y="30"/>
                      <a:pt x="251" y="30"/>
                      <a:pt x="251" y="30"/>
                    </a:cubicBezTo>
                    <a:cubicBezTo>
                      <a:pt x="244" y="30"/>
                      <a:pt x="244" y="30"/>
                      <a:pt x="244" y="30"/>
                    </a:cubicBezTo>
                    <a:moveTo>
                      <a:pt x="258" y="30"/>
                    </a:moveTo>
                    <a:cubicBezTo>
                      <a:pt x="258" y="23"/>
                      <a:pt x="258" y="23"/>
                      <a:pt x="258" y="23"/>
                    </a:cubicBezTo>
                    <a:cubicBezTo>
                      <a:pt x="265" y="23"/>
                      <a:pt x="265" y="23"/>
                      <a:pt x="265" y="23"/>
                    </a:cubicBezTo>
                    <a:cubicBezTo>
                      <a:pt x="265" y="30"/>
                      <a:pt x="265" y="30"/>
                      <a:pt x="265" y="30"/>
                    </a:cubicBezTo>
                    <a:cubicBezTo>
                      <a:pt x="258" y="30"/>
                      <a:pt x="258" y="30"/>
                      <a:pt x="258" y="30"/>
                    </a:cubicBezTo>
                    <a:moveTo>
                      <a:pt x="273" y="30"/>
                    </a:moveTo>
                    <a:cubicBezTo>
                      <a:pt x="273" y="23"/>
                      <a:pt x="273" y="23"/>
                      <a:pt x="273" y="23"/>
                    </a:cubicBezTo>
                    <a:cubicBezTo>
                      <a:pt x="280" y="23"/>
                      <a:pt x="280" y="23"/>
                      <a:pt x="280" y="23"/>
                    </a:cubicBezTo>
                    <a:cubicBezTo>
                      <a:pt x="280" y="30"/>
                      <a:pt x="280" y="30"/>
                      <a:pt x="280" y="30"/>
                    </a:cubicBezTo>
                    <a:cubicBezTo>
                      <a:pt x="273" y="30"/>
                      <a:pt x="273" y="30"/>
                      <a:pt x="273" y="30"/>
                    </a:cubicBezTo>
                    <a:moveTo>
                      <a:pt x="155" y="15"/>
                    </a:moveTo>
                    <a:cubicBezTo>
                      <a:pt x="155" y="8"/>
                      <a:pt x="155" y="8"/>
                      <a:pt x="155" y="8"/>
                    </a:cubicBezTo>
                    <a:cubicBezTo>
                      <a:pt x="162" y="8"/>
                      <a:pt x="162" y="8"/>
                      <a:pt x="162" y="8"/>
                    </a:cubicBezTo>
                    <a:cubicBezTo>
                      <a:pt x="162" y="15"/>
                      <a:pt x="162" y="15"/>
                      <a:pt x="162" y="15"/>
                    </a:cubicBezTo>
                    <a:cubicBezTo>
                      <a:pt x="155" y="15"/>
                      <a:pt x="155" y="15"/>
                      <a:pt x="155" y="15"/>
                    </a:cubicBezTo>
                    <a:moveTo>
                      <a:pt x="170" y="15"/>
                    </a:moveTo>
                    <a:cubicBezTo>
                      <a:pt x="170" y="8"/>
                      <a:pt x="170" y="8"/>
                      <a:pt x="170" y="8"/>
                    </a:cubicBezTo>
                    <a:cubicBezTo>
                      <a:pt x="177" y="8"/>
                      <a:pt x="177" y="8"/>
                      <a:pt x="177" y="8"/>
                    </a:cubicBezTo>
                    <a:cubicBezTo>
                      <a:pt x="177" y="15"/>
                      <a:pt x="177" y="15"/>
                      <a:pt x="177" y="15"/>
                    </a:cubicBezTo>
                    <a:cubicBezTo>
                      <a:pt x="170" y="15"/>
                      <a:pt x="170" y="15"/>
                      <a:pt x="170" y="15"/>
                    </a:cubicBezTo>
                    <a:moveTo>
                      <a:pt x="185" y="15"/>
                    </a:moveTo>
                    <a:cubicBezTo>
                      <a:pt x="185" y="8"/>
                      <a:pt x="185" y="8"/>
                      <a:pt x="185" y="8"/>
                    </a:cubicBezTo>
                    <a:cubicBezTo>
                      <a:pt x="192" y="8"/>
                      <a:pt x="192" y="8"/>
                      <a:pt x="192" y="8"/>
                    </a:cubicBezTo>
                    <a:cubicBezTo>
                      <a:pt x="192" y="15"/>
                      <a:pt x="192" y="15"/>
                      <a:pt x="192" y="15"/>
                    </a:cubicBezTo>
                    <a:cubicBezTo>
                      <a:pt x="185" y="15"/>
                      <a:pt x="185" y="15"/>
                      <a:pt x="185" y="15"/>
                    </a:cubicBezTo>
                    <a:moveTo>
                      <a:pt x="199" y="15"/>
                    </a:moveTo>
                    <a:cubicBezTo>
                      <a:pt x="199" y="8"/>
                      <a:pt x="199" y="8"/>
                      <a:pt x="199" y="8"/>
                    </a:cubicBezTo>
                    <a:cubicBezTo>
                      <a:pt x="206" y="8"/>
                      <a:pt x="206" y="8"/>
                      <a:pt x="206" y="8"/>
                    </a:cubicBezTo>
                    <a:cubicBezTo>
                      <a:pt x="206" y="15"/>
                      <a:pt x="206" y="15"/>
                      <a:pt x="206" y="15"/>
                    </a:cubicBezTo>
                    <a:cubicBezTo>
                      <a:pt x="199" y="15"/>
                      <a:pt x="199" y="15"/>
                      <a:pt x="199" y="15"/>
                    </a:cubicBezTo>
                    <a:moveTo>
                      <a:pt x="214" y="15"/>
                    </a:moveTo>
                    <a:cubicBezTo>
                      <a:pt x="214" y="8"/>
                      <a:pt x="214" y="8"/>
                      <a:pt x="214" y="8"/>
                    </a:cubicBezTo>
                    <a:cubicBezTo>
                      <a:pt x="221" y="8"/>
                      <a:pt x="221" y="8"/>
                      <a:pt x="221" y="8"/>
                    </a:cubicBezTo>
                    <a:cubicBezTo>
                      <a:pt x="221" y="15"/>
                      <a:pt x="221" y="15"/>
                      <a:pt x="221" y="15"/>
                    </a:cubicBezTo>
                    <a:cubicBezTo>
                      <a:pt x="214" y="15"/>
                      <a:pt x="214" y="15"/>
                      <a:pt x="214" y="15"/>
                    </a:cubicBezTo>
                    <a:moveTo>
                      <a:pt x="229" y="15"/>
                    </a:moveTo>
                    <a:cubicBezTo>
                      <a:pt x="229" y="8"/>
                      <a:pt x="229" y="8"/>
                      <a:pt x="229" y="8"/>
                    </a:cubicBezTo>
                    <a:cubicBezTo>
                      <a:pt x="236" y="8"/>
                      <a:pt x="236" y="8"/>
                      <a:pt x="236" y="8"/>
                    </a:cubicBezTo>
                    <a:cubicBezTo>
                      <a:pt x="236" y="15"/>
                      <a:pt x="236" y="15"/>
                      <a:pt x="236" y="15"/>
                    </a:cubicBezTo>
                    <a:cubicBezTo>
                      <a:pt x="229" y="15"/>
                      <a:pt x="229" y="15"/>
                      <a:pt x="229" y="15"/>
                    </a:cubicBezTo>
                    <a:moveTo>
                      <a:pt x="196" y="0"/>
                    </a:moveTo>
                    <a:cubicBezTo>
                      <a:pt x="177" y="0"/>
                      <a:pt x="158" y="3"/>
                      <a:pt x="141" y="8"/>
                    </a:cubicBezTo>
                    <a:cubicBezTo>
                      <a:pt x="147" y="8"/>
                      <a:pt x="147" y="8"/>
                      <a:pt x="147" y="8"/>
                    </a:cubicBezTo>
                    <a:cubicBezTo>
                      <a:pt x="147" y="15"/>
                      <a:pt x="147" y="15"/>
                      <a:pt x="147" y="15"/>
                    </a:cubicBezTo>
                    <a:cubicBezTo>
                      <a:pt x="140" y="15"/>
                      <a:pt x="140" y="15"/>
                      <a:pt x="140" y="15"/>
                    </a:cubicBezTo>
                    <a:cubicBezTo>
                      <a:pt x="140" y="8"/>
                      <a:pt x="140" y="8"/>
                      <a:pt x="140" y="8"/>
                    </a:cubicBezTo>
                    <a:cubicBezTo>
                      <a:pt x="138" y="9"/>
                      <a:pt x="135" y="10"/>
                      <a:pt x="133" y="11"/>
                    </a:cubicBezTo>
                    <a:cubicBezTo>
                      <a:pt x="133" y="15"/>
                      <a:pt x="133" y="15"/>
                      <a:pt x="133" y="15"/>
                    </a:cubicBezTo>
                    <a:cubicBezTo>
                      <a:pt x="126" y="15"/>
                      <a:pt x="126" y="15"/>
                      <a:pt x="126" y="15"/>
                    </a:cubicBezTo>
                    <a:cubicBezTo>
                      <a:pt x="126" y="13"/>
                      <a:pt x="126" y="13"/>
                      <a:pt x="126" y="13"/>
                    </a:cubicBezTo>
                    <a:cubicBezTo>
                      <a:pt x="118" y="16"/>
                      <a:pt x="110" y="20"/>
                      <a:pt x="103" y="24"/>
                    </a:cubicBezTo>
                    <a:cubicBezTo>
                      <a:pt x="103" y="30"/>
                      <a:pt x="103" y="30"/>
                      <a:pt x="103" y="30"/>
                    </a:cubicBezTo>
                    <a:cubicBezTo>
                      <a:pt x="96" y="30"/>
                      <a:pt x="96" y="30"/>
                      <a:pt x="96" y="30"/>
                    </a:cubicBezTo>
                    <a:cubicBezTo>
                      <a:pt x="96" y="28"/>
                      <a:pt x="96" y="28"/>
                      <a:pt x="96" y="28"/>
                    </a:cubicBezTo>
                    <a:cubicBezTo>
                      <a:pt x="88" y="32"/>
                      <a:pt x="81" y="37"/>
                      <a:pt x="74" y="43"/>
                    </a:cubicBezTo>
                    <a:cubicBezTo>
                      <a:pt x="74" y="45"/>
                      <a:pt x="74" y="45"/>
                      <a:pt x="74" y="45"/>
                    </a:cubicBezTo>
                    <a:cubicBezTo>
                      <a:pt x="72" y="45"/>
                      <a:pt x="72" y="45"/>
                      <a:pt x="72" y="45"/>
                    </a:cubicBezTo>
                    <a:cubicBezTo>
                      <a:pt x="67" y="48"/>
                      <a:pt x="63" y="52"/>
                      <a:pt x="59" y="56"/>
                    </a:cubicBezTo>
                    <a:cubicBezTo>
                      <a:pt x="59" y="59"/>
                      <a:pt x="59" y="59"/>
                      <a:pt x="59" y="59"/>
                    </a:cubicBezTo>
                    <a:cubicBezTo>
                      <a:pt x="56" y="59"/>
                      <a:pt x="56" y="59"/>
                      <a:pt x="56" y="59"/>
                    </a:cubicBezTo>
                    <a:cubicBezTo>
                      <a:pt x="52" y="63"/>
                      <a:pt x="48" y="68"/>
                      <a:pt x="44" y="72"/>
                    </a:cubicBezTo>
                    <a:cubicBezTo>
                      <a:pt x="44" y="74"/>
                      <a:pt x="44" y="74"/>
                      <a:pt x="44" y="74"/>
                    </a:cubicBezTo>
                    <a:cubicBezTo>
                      <a:pt x="43" y="74"/>
                      <a:pt x="43" y="74"/>
                      <a:pt x="43" y="74"/>
                    </a:cubicBezTo>
                    <a:cubicBezTo>
                      <a:pt x="37" y="81"/>
                      <a:pt x="32" y="89"/>
                      <a:pt x="27" y="97"/>
                    </a:cubicBezTo>
                    <a:cubicBezTo>
                      <a:pt x="29" y="97"/>
                      <a:pt x="29" y="97"/>
                      <a:pt x="29" y="97"/>
                    </a:cubicBezTo>
                    <a:cubicBezTo>
                      <a:pt x="29" y="104"/>
                      <a:pt x="29" y="104"/>
                      <a:pt x="29" y="104"/>
                    </a:cubicBezTo>
                    <a:cubicBezTo>
                      <a:pt x="23" y="104"/>
                      <a:pt x="23" y="104"/>
                      <a:pt x="23" y="104"/>
                    </a:cubicBezTo>
                    <a:cubicBezTo>
                      <a:pt x="19" y="111"/>
                      <a:pt x="16" y="118"/>
                      <a:pt x="13" y="126"/>
                    </a:cubicBezTo>
                    <a:cubicBezTo>
                      <a:pt x="15" y="126"/>
                      <a:pt x="15" y="126"/>
                      <a:pt x="15" y="126"/>
                    </a:cubicBezTo>
                    <a:cubicBezTo>
                      <a:pt x="15" y="133"/>
                      <a:pt x="15" y="133"/>
                      <a:pt x="15" y="133"/>
                    </a:cubicBezTo>
                    <a:cubicBezTo>
                      <a:pt x="10" y="133"/>
                      <a:pt x="10" y="133"/>
                      <a:pt x="10" y="133"/>
                    </a:cubicBezTo>
                    <a:cubicBezTo>
                      <a:pt x="9" y="136"/>
                      <a:pt x="9" y="138"/>
                      <a:pt x="8" y="141"/>
                    </a:cubicBezTo>
                    <a:cubicBezTo>
                      <a:pt x="15" y="141"/>
                      <a:pt x="15" y="141"/>
                      <a:pt x="15" y="141"/>
                    </a:cubicBezTo>
                    <a:cubicBezTo>
                      <a:pt x="15" y="148"/>
                      <a:pt x="15" y="148"/>
                      <a:pt x="15" y="148"/>
                    </a:cubicBezTo>
                    <a:cubicBezTo>
                      <a:pt x="8" y="148"/>
                      <a:pt x="8" y="148"/>
                      <a:pt x="8" y="148"/>
                    </a:cubicBezTo>
                    <a:cubicBezTo>
                      <a:pt x="8" y="141"/>
                      <a:pt x="8" y="141"/>
                      <a:pt x="8" y="141"/>
                    </a:cubicBezTo>
                    <a:cubicBezTo>
                      <a:pt x="3" y="159"/>
                      <a:pt x="0" y="177"/>
                      <a:pt x="0" y="196"/>
                    </a:cubicBezTo>
                    <a:cubicBezTo>
                      <a:pt x="0" y="215"/>
                      <a:pt x="3" y="233"/>
                      <a:pt x="8" y="251"/>
                    </a:cubicBezTo>
                    <a:cubicBezTo>
                      <a:pt x="8" y="244"/>
                      <a:pt x="8" y="244"/>
                      <a:pt x="8" y="244"/>
                    </a:cubicBezTo>
                    <a:cubicBezTo>
                      <a:pt x="15" y="244"/>
                      <a:pt x="15" y="244"/>
                      <a:pt x="15" y="244"/>
                    </a:cubicBezTo>
                    <a:cubicBezTo>
                      <a:pt x="15" y="251"/>
                      <a:pt x="15" y="251"/>
                      <a:pt x="15" y="251"/>
                    </a:cubicBezTo>
                    <a:cubicBezTo>
                      <a:pt x="8" y="251"/>
                      <a:pt x="8" y="251"/>
                      <a:pt x="8" y="251"/>
                    </a:cubicBezTo>
                    <a:cubicBezTo>
                      <a:pt x="9" y="254"/>
                      <a:pt x="9" y="256"/>
                      <a:pt x="10" y="259"/>
                    </a:cubicBezTo>
                    <a:cubicBezTo>
                      <a:pt x="15" y="259"/>
                      <a:pt x="15" y="259"/>
                      <a:pt x="15" y="259"/>
                    </a:cubicBezTo>
                    <a:cubicBezTo>
                      <a:pt x="15" y="266"/>
                      <a:pt x="15" y="266"/>
                      <a:pt x="15" y="266"/>
                    </a:cubicBezTo>
                    <a:cubicBezTo>
                      <a:pt x="13" y="266"/>
                      <a:pt x="13" y="266"/>
                      <a:pt x="13" y="266"/>
                    </a:cubicBezTo>
                    <a:cubicBezTo>
                      <a:pt x="16" y="274"/>
                      <a:pt x="19" y="281"/>
                      <a:pt x="23" y="288"/>
                    </a:cubicBezTo>
                    <a:cubicBezTo>
                      <a:pt x="29" y="288"/>
                      <a:pt x="29" y="288"/>
                      <a:pt x="29" y="288"/>
                    </a:cubicBezTo>
                    <a:cubicBezTo>
                      <a:pt x="29" y="295"/>
                      <a:pt x="29" y="295"/>
                      <a:pt x="29" y="295"/>
                    </a:cubicBezTo>
                    <a:cubicBezTo>
                      <a:pt x="27" y="295"/>
                      <a:pt x="27" y="295"/>
                      <a:pt x="27" y="295"/>
                    </a:cubicBezTo>
                    <a:cubicBezTo>
                      <a:pt x="32" y="303"/>
                      <a:pt x="37" y="311"/>
                      <a:pt x="43" y="318"/>
                    </a:cubicBezTo>
                    <a:cubicBezTo>
                      <a:pt x="44" y="318"/>
                      <a:pt x="44" y="318"/>
                      <a:pt x="44" y="318"/>
                    </a:cubicBezTo>
                    <a:cubicBezTo>
                      <a:pt x="44" y="320"/>
                      <a:pt x="44" y="320"/>
                      <a:pt x="44" y="320"/>
                    </a:cubicBezTo>
                    <a:cubicBezTo>
                      <a:pt x="48" y="324"/>
                      <a:pt x="52" y="329"/>
                      <a:pt x="56" y="333"/>
                    </a:cubicBezTo>
                    <a:cubicBezTo>
                      <a:pt x="59" y="333"/>
                      <a:pt x="59" y="333"/>
                      <a:pt x="59" y="333"/>
                    </a:cubicBezTo>
                    <a:cubicBezTo>
                      <a:pt x="59" y="336"/>
                      <a:pt x="59" y="336"/>
                      <a:pt x="59" y="336"/>
                    </a:cubicBezTo>
                    <a:cubicBezTo>
                      <a:pt x="63" y="340"/>
                      <a:pt x="67" y="344"/>
                      <a:pt x="72" y="347"/>
                    </a:cubicBezTo>
                    <a:cubicBezTo>
                      <a:pt x="74" y="347"/>
                      <a:pt x="74" y="347"/>
                      <a:pt x="74" y="347"/>
                    </a:cubicBezTo>
                    <a:cubicBezTo>
                      <a:pt x="74" y="349"/>
                      <a:pt x="74" y="349"/>
                      <a:pt x="74" y="349"/>
                    </a:cubicBezTo>
                    <a:cubicBezTo>
                      <a:pt x="81" y="355"/>
                      <a:pt x="88" y="360"/>
                      <a:pt x="96" y="365"/>
                    </a:cubicBezTo>
                    <a:cubicBezTo>
                      <a:pt x="96" y="362"/>
                      <a:pt x="96" y="362"/>
                      <a:pt x="96" y="362"/>
                    </a:cubicBezTo>
                    <a:cubicBezTo>
                      <a:pt x="103" y="362"/>
                      <a:pt x="103" y="362"/>
                      <a:pt x="103" y="362"/>
                    </a:cubicBezTo>
                    <a:cubicBezTo>
                      <a:pt x="103" y="368"/>
                      <a:pt x="103" y="368"/>
                      <a:pt x="103" y="368"/>
                    </a:cubicBezTo>
                    <a:cubicBezTo>
                      <a:pt x="110" y="372"/>
                      <a:pt x="118" y="376"/>
                      <a:pt x="126" y="379"/>
                    </a:cubicBezTo>
                    <a:cubicBezTo>
                      <a:pt x="126" y="377"/>
                      <a:pt x="126" y="377"/>
                      <a:pt x="126" y="377"/>
                    </a:cubicBezTo>
                    <a:cubicBezTo>
                      <a:pt x="133" y="377"/>
                      <a:pt x="133" y="377"/>
                      <a:pt x="133" y="377"/>
                    </a:cubicBezTo>
                    <a:cubicBezTo>
                      <a:pt x="133" y="381"/>
                      <a:pt x="133" y="381"/>
                      <a:pt x="133" y="381"/>
                    </a:cubicBezTo>
                    <a:cubicBezTo>
                      <a:pt x="135" y="382"/>
                      <a:pt x="138" y="383"/>
                      <a:pt x="140" y="384"/>
                    </a:cubicBezTo>
                    <a:cubicBezTo>
                      <a:pt x="140" y="377"/>
                      <a:pt x="140" y="377"/>
                      <a:pt x="140" y="377"/>
                    </a:cubicBezTo>
                    <a:cubicBezTo>
                      <a:pt x="147" y="377"/>
                      <a:pt x="147" y="377"/>
                      <a:pt x="147" y="377"/>
                    </a:cubicBezTo>
                    <a:cubicBezTo>
                      <a:pt x="147" y="384"/>
                      <a:pt x="147" y="384"/>
                      <a:pt x="147" y="384"/>
                    </a:cubicBezTo>
                    <a:cubicBezTo>
                      <a:pt x="141" y="384"/>
                      <a:pt x="141" y="384"/>
                      <a:pt x="141" y="384"/>
                    </a:cubicBezTo>
                    <a:cubicBezTo>
                      <a:pt x="158" y="389"/>
                      <a:pt x="177" y="392"/>
                      <a:pt x="196" y="392"/>
                    </a:cubicBezTo>
                    <a:cubicBezTo>
                      <a:pt x="215" y="392"/>
                      <a:pt x="233" y="389"/>
                      <a:pt x="250" y="384"/>
                    </a:cubicBezTo>
                    <a:cubicBezTo>
                      <a:pt x="244" y="384"/>
                      <a:pt x="244" y="384"/>
                      <a:pt x="244" y="384"/>
                    </a:cubicBezTo>
                    <a:cubicBezTo>
                      <a:pt x="244" y="377"/>
                      <a:pt x="244" y="377"/>
                      <a:pt x="244" y="377"/>
                    </a:cubicBezTo>
                    <a:cubicBezTo>
                      <a:pt x="251" y="377"/>
                      <a:pt x="251" y="377"/>
                      <a:pt x="251" y="377"/>
                    </a:cubicBezTo>
                    <a:cubicBezTo>
                      <a:pt x="251" y="384"/>
                      <a:pt x="251" y="384"/>
                      <a:pt x="251" y="384"/>
                    </a:cubicBezTo>
                    <a:cubicBezTo>
                      <a:pt x="253" y="383"/>
                      <a:pt x="256" y="382"/>
                      <a:pt x="258" y="381"/>
                    </a:cubicBezTo>
                    <a:cubicBezTo>
                      <a:pt x="258" y="377"/>
                      <a:pt x="258" y="377"/>
                      <a:pt x="258" y="377"/>
                    </a:cubicBezTo>
                    <a:cubicBezTo>
                      <a:pt x="265" y="377"/>
                      <a:pt x="265" y="377"/>
                      <a:pt x="265" y="377"/>
                    </a:cubicBezTo>
                    <a:cubicBezTo>
                      <a:pt x="265" y="379"/>
                      <a:pt x="265" y="379"/>
                      <a:pt x="265" y="379"/>
                    </a:cubicBezTo>
                    <a:cubicBezTo>
                      <a:pt x="273" y="376"/>
                      <a:pt x="281" y="372"/>
                      <a:pt x="288" y="368"/>
                    </a:cubicBezTo>
                    <a:cubicBezTo>
                      <a:pt x="288" y="362"/>
                      <a:pt x="288" y="362"/>
                      <a:pt x="288" y="362"/>
                    </a:cubicBezTo>
                    <a:cubicBezTo>
                      <a:pt x="295" y="362"/>
                      <a:pt x="295" y="362"/>
                      <a:pt x="295" y="362"/>
                    </a:cubicBezTo>
                    <a:cubicBezTo>
                      <a:pt x="295" y="365"/>
                      <a:pt x="295" y="365"/>
                      <a:pt x="295" y="365"/>
                    </a:cubicBezTo>
                    <a:cubicBezTo>
                      <a:pt x="303" y="360"/>
                      <a:pt x="310" y="355"/>
                      <a:pt x="317" y="349"/>
                    </a:cubicBezTo>
                    <a:cubicBezTo>
                      <a:pt x="317" y="347"/>
                      <a:pt x="317" y="347"/>
                      <a:pt x="317" y="347"/>
                    </a:cubicBezTo>
                    <a:cubicBezTo>
                      <a:pt x="319" y="347"/>
                      <a:pt x="319" y="347"/>
                      <a:pt x="319" y="347"/>
                    </a:cubicBezTo>
                    <a:cubicBezTo>
                      <a:pt x="324" y="344"/>
                      <a:pt x="328" y="340"/>
                      <a:pt x="332" y="336"/>
                    </a:cubicBezTo>
                    <a:cubicBezTo>
                      <a:pt x="332" y="333"/>
                      <a:pt x="332" y="333"/>
                      <a:pt x="332" y="333"/>
                    </a:cubicBezTo>
                    <a:cubicBezTo>
                      <a:pt x="336" y="333"/>
                      <a:pt x="336" y="333"/>
                      <a:pt x="336" y="333"/>
                    </a:cubicBezTo>
                    <a:cubicBezTo>
                      <a:pt x="339" y="329"/>
                      <a:pt x="343" y="324"/>
                      <a:pt x="347" y="320"/>
                    </a:cubicBezTo>
                    <a:cubicBezTo>
                      <a:pt x="347" y="318"/>
                      <a:pt x="347" y="318"/>
                      <a:pt x="347" y="318"/>
                    </a:cubicBezTo>
                    <a:cubicBezTo>
                      <a:pt x="349" y="318"/>
                      <a:pt x="349" y="318"/>
                      <a:pt x="349" y="318"/>
                    </a:cubicBezTo>
                    <a:cubicBezTo>
                      <a:pt x="354" y="311"/>
                      <a:pt x="359" y="303"/>
                      <a:pt x="364" y="295"/>
                    </a:cubicBezTo>
                    <a:cubicBezTo>
                      <a:pt x="362" y="295"/>
                      <a:pt x="362" y="295"/>
                      <a:pt x="362" y="295"/>
                    </a:cubicBezTo>
                    <a:cubicBezTo>
                      <a:pt x="362" y="288"/>
                      <a:pt x="362" y="288"/>
                      <a:pt x="362" y="288"/>
                    </a:cubicBezTo>
                    <a:cubicBezTo>
                      <a:pt x="368" y="288"/>
                      <a:pt x="368" y="288"/>
                      <a:pt x="368" y="288"/>
                    </a:cubicBezTo>
                    <a:cubicBezTo>
                      <a:pt x="372" y="281"/>
                      <a:pt x="375" y="274"/>
                      <a:pt x="378" y="266"/>
                    </a:cubicBezTo>
                    <a:cubicBezTo>
                      <a:pt x="376" y="266"/>
                      <a:pt x="376" y="266"/>
                      <a:pt x="376" y="266"/>
                    </a:cubicBezTo>
                    <a:cubicBezTo>
                      <a:pt x="376" y="259"/>
                      <a:pt x="376" y="259"/>
                      <a:pt x="376" y="259"/>
                    </a:cubicBezTo>
                    <a:cubicBezTo>
                      <a:pt x="381" y="259"/>
                      <a:pt x="381" y="259"/>
                      <a:pt x="381" y="259"/>
                    </a:cubicBezTo>
                    <a:cubicBezTo>
                      <a:pt x="382" y="256"/>
                      <a:pt x="382" y="254"/>
                      <a:pt x="383" y="251"/>
                    </a:cubicBezTo>
                    <a:cubicBezTo>
                      <a:pt x="376" y="251"/>
                      <a:pt x="376" y="251"/>
                      <a:pt x="376" y="251"/>
                    </a:cubicBezTo>
                    <a:cubicBezTo>
                      <a:pt x="376" y="244"/>
                      <a:pt x="376" y="244"/>
                      <a:pt x="376" y="244"/>
                    </a:cubicBezTo>
                    <a:cubicBezTo>
                      <a:pt x="383" y="244"/>
                      <a:pt x="383" y="244"/>
                      <a:pt x="383" y="244"/>
                    </a:cubicBezTo>
                    <a:cubicBezTo>
                      <a:pt x="383" y="251"/>
                      <a:pt x="383" y="251"/>
                      <a:pt x="383" y="251"/>
                    </a:cubicBezTo>
                    <a:cubicBezTo>
                      <a:pt x="388" y="233"/>
                      <a:pt x="391" y="215"/>
                      <a:pt x="391" y="196"/>
                    </a:cubicBezTo>
                    <a:cubicBezTo>
                      <a:pt x="391" y="177"/>
                      <a:pt x="388" y="159"/>
                      <a:pt x="383" y="141"/>
                    </a:cubicBezTo>
                    <a:cubicBezTo>
                      <a:pt x="383" y="148"/>
                      <a:pt x="383" y="148"/>
                      <a:pt x="383" y="148"/>
                    </a:cubicBezTo>
                    <a:cubicBezTo>
                      <a:pt x="376" y="148"/>
                      <a:pt x="376" y="148"/>
                      <a:pt x="376" y="148"/>
                    </a:cubicBezTo>
                    <a:cubicBezTo>
                      <a:pt x="376" y="141"/>
                      <a:pt x="376" y="141"/>
                      <a:pt x="376" y="141"/>
                    </a:cubicBezTo>
                    <a:cubicBezTo>
                      <a:pt x="383" y="141"/>
                      <a:pt x="383" y="141"/>
                      <a:pt x="383" y="141"/>
                    </a:cubicBezTo>
                    <a:cubicBezTo>
                      <a:pt x="382" y="138"/>
                      <a:pt x="382" y="136"/>
                      <a:pt x="381" y="133"/>
                    </a:cubicBezTo>
                    <a:cubicBezTo>
                      <a:pt x="376" y="133"/>
                      <a:pt x="376" y="133"/>
                      <a:pt x="376" y="133"/>
                    </a:cubicBezTo>
                    <a:cubicBezTo>
                      <a:pt x="376" y="126"/>
                      <a:pt x="376" y="126"/>
                      <a:pt x="376" y="126"/>
                    </a:cubicBezTo>
                    <a:cubicBezTo>
                      <a:pt x="378" y="126"/>
                      <a:pt x="378" y="126"/>
                      <a:pt x="378" y="126"/>
                    </a:cubicBezTo>
                    <a:cubicBezTo>
                      <a:pt x="375" y="118"/>
                      <a:pt x="372" y="111"/>
                      <a:pt x="368" y="104"/>
                    </a:cubicBezTo>
                    <a:cubicBezTo>
                      <a:pt x="362" y="104"/>
                      <a:pt x="362" y="104"/>
                      <a:pt x="362" y="104"/>
                    </a:cubicBezTo>
                    <a:cubicBezTo>
                      <a:pt x="362" y="97"/>
                      <a:pt x="362" y="97"/>
                      <a:pt x="362" y="97"/>
                    </a:cubicBezTo>
                    <a:cubicBezTo>
                      <a:pt x="364" y="97"/>
                      <a:pt x="364" y="97"/>
                      <a:pt x="364" y="97"/>
                    </a:cubicBezTo>
                    <a:cubicBezTo>
                      <a:pt x="359" y="89"/>
                      <a:pt x="354" y="81"/>
                      <a:pt x="349" y="74"/>
                    </a:cubicBezTo>
                    <a:cubicBezTo>
                      <a:pt x="347" y="74"/>
                      <a:pt x="347" y="74"/>
                      <a:pt x="347" y="74"/>
                    </a:cubicBezTo>
                    <a:cubicBezTo>
                      <a:pt x="347" y="72"/>
                      <a:pt x="347" y="72"/>
                      <a:pt x="347" y="72"/>
                    </a:cubicBezTo>
                    <a:cubicBezTo>
                      <a:pt x="343" y="68"/>
                      <a:pt x="339" y="63"/>
                      <a:pt x="336" y="59"/>
                    </a:cubicBezTo>
                    <a:cubicBezTo>
                      <a:pt x="332" y="59"/>
                      <a:pt x="332" y="59"/>
                      <a:pt x="332" y="59"/>
                    </a:cubicBezTo>
                    <a:cubicBezTo>
                      <a:pt x="332" y="56"/>
                      <a:pt x="332" y="56"/>
                      <a:pt x="332" y="56"/>
                    </a:cubicBezTo>
                    <a:cubicBezTo>
                      <a:pt x="328" y="52"/>
                      <a:pt x="324" y="48"/>
                      <a:pt x="319" y="45"/>
                    </a:cubicBezTo>
                    <a:cubicBezTo>
                      <a:pt x="317" y="45"/>
                      <a:pt x="317" y="45"/>
                      <a:pt x="317" y="45"/>
                    </a:cubicBezTo>
                    <a:cubicBezTo>
                      <a:pt x="317" y="43"/>
                      <a:pt x="317" y="43"/>
                      <a:pt x="317" y="43"/>
                    </a:cubicBezTo>
                    <a:cubicBezTo>
                      <a:pt x="310" y="37"/>
                      <a:pt x="303" y="32"/>
                      <a:pt x="295" y="28"/>
                    </a:cubicBezTo>
                    <a:cubicBezTo>
                      <a:pt x="295" y="30"/>
                      <a:pt x="295" y="30"/>
                      <a:pt x="295" y="30"/>
                    </a:cubicBezTo>
                    <a:cubicBezTo>
                      <a:pt x="288" y="30"/>
                      <a:pt x="288" y="30"/>
                      <a:pt x="288" y="30"/>
                    </a:cubicBezTo>
                    <a:cubicBezTo>
                      <a:pt x="288" y="24"/>
                      <a:pt x="288" y="24"/>
                      <a:pt x="288" y="24"/>
                    </a:cubicBezTo>
                    <a:cubicBezTo>
                      <a:pt x="281" y="20"/>
                      <a:pt x="273" y="16"/>
                      <a:pt x="265" y="13"/>
                    </a:cubicBezTo>
                    <a:cubicBezTo>
                      <a:pt x="265" y="15"/>
                      <a:pt x="265" y="15"/>
                      <a:pt x="265" y="15"/>
                    </a:cubicBezTo>
                    <a:cubicBezTo>
                      <a:pt x="258" y="15"/>
                      <a:pt x="258" y="15"/>
                      <a:pt x="258" y="15"/>
                    </a:cubicBezTo>
                    <a:cubicBezTo>
                      <a:pt x="258" y="11"/>
                      <a:pt x="258" y="11"/>
                      <a:pt x="258" y="11"/>
                    </a:cubicBezTo>
                    <a:cubicBezTo>
                      <a:pt x="256" y="10"/>
                      <a:pt x="253" y="9"/>
                      <a:pt x="251" y="8"/>
                    </a:cubicBezTo>
                    <a:cubicBezTo>
                      <a:pt x="251" y="15"/>
                      <a:pt x="251" y="15"/>
                      <a:pt x="251" y="15"/>
                    </a:cubicBezTo>
                    <a:cubicBezTo>
                      <a:pt x="244" y="15"/>
                      <a:pt x="244" y="15"/>
                      <a:pt x="244" y="15"/>
                    </a:cubicBezTo>
                    <a:cubicBezTo>
                      <a:pt x="244" y="8"/>
                      <a:pt x="244" y="8"/>
                      <a:pt x="244" y="8"/>
                    </a:cubicBezTo>
                    <a:cubicBezTo>
                      <a:pt x="250" y="8"/>
                      <a:pt x="250" y="8"/>
                      <a:pt x="250" y="8"/>
                    </a:cubicBezTo>
                    <a:cubicBezTo>
                      <a:pt x="233" y="3"/>
                      <a:pt x="214" y="0"/>
                      <a:pt x="19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27" name="ïṥḷïḓe">
                <a:extLst>
                  <a:ext uri="{FF2B5EF4-FFF2-40B4-BE49-F238E27FC236}">
                    <a16:creationId xmlns:a16="http://schemas.microsoft.com/office/drawing/2014/main" id="{99A0F47A-EA3F-4E1A-8275-5A1DC2D6931B}"/>
                  </a:ext>
                </a:extLst>
              </p:cNvPr>
              <p:cNvSpPr/>
              <p:nvPr/>
            </p:nvSpPr>
            <p:spPr bwMode="auto">
              <a:xfrm>
                <a:off x="8907189" y="2692501"/>
                <a:ext cx="822722" cy="326231"/>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8" name="íŝḷîḍe">
                <a:extLst>
                  <a:ext uri="{FF2B5EF4-FFF2-40B4-BE49-F238E27FC236}">
                    <a16:creationId xmlns:a16="http://schemas.microsoft.com/office/drawing/2014/main" id="{74B59F59-0700-4739-B401-442EB693E51B}"/>
                  </a:ext>
                </a:extLst>
              </p:cNvPr>
              <p:cNvSpPr/>
              <p:nvPr/>
            </p:nvSpPr>
            <p:spPr bwMode="auto">
              <a:xfrm>
                <a:off x="8907189" y="2692501"/>
                <a:ext cx="822722" cy="326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29" name="íṩḻiḑé">
                <a:extLst>
                  <a:ext uri="{FF2B5EF4-FFF2-40B4-BE49-F238E27FC236}">
                    <a16:creationId xmlns:a16="http://schemas.microsoft.com/office/drawing/2014/main" id="{496E15D5-D108-4E01-A819-3F31F97F3176}"/>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0" name="iṣ1iḋê">
                <a:extLst>
                  <a:ext uri="{FF2B5EF4-FFF2-40B4-BE49-F238E27FC236}">
                    <a16:creationId xmlns:a16="http://schemas.microsoft.com/office/drawing/2014/main" id="{AF079A27-CD2C-4C35-8004-E4B293B7F38C}"/>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1" name="îṧḻidé">
                <a:extLst>
                  <a:ext uri="{FF2B5EF4-FFF2-40B4-BE49-F238E27FC236}">
                    <a16:creationId xmlns:a16="http://schemas.microsoft.com/office/drawing/2014/main" id="{CB046B5E-FC92-4CE5-A8A3-4DB6103A7BAC}"/>
                  </a:ext>
                </a:extLst>
              </p:cNvPr>
              <p:cNvSpPr/>
              <p:nvPr/>
            </p:nvSpPr>
            <p:spPr bwMode="auto">
              <a:xfrm>
                <a:off x="7905873" y="2594870"/>
                <a:ext cx="2828925" cy="97631"/>
              </a:xfrm>
              <a:custGeom>
                <a:avLst/>
                <a:gdLst>
                  <a:gd name="T0" fmla="*/ 1613 w 1732"/>
                  <a:gd name="T1" fmla="*/ 60 h 60"/>
                  <a:gd name="T2" fmla="*/ 1613 w 1732"/>
                  <a:gd name="T3" fmla="*/ 40 h 60"/>
                  <a:gd name="T4" fmla="*/ 1622 w 1732"/>
                  <a:gd name="T5" fmla="*/ 40 h 60"/>
                  <a:gd name="T6" fmla="*/ 1622 w 1732"/>
                  <a:gd name="T7" fmla="*/ 60 h 60"/>
                  <a:gd name="T8" fmla="*/ 1613 w 1732"/>
                  <a:gd name="T9" fmla="*/ 60 h 60"/>
                  <a:gd name="T10" fmla="*/ 1631 w 1732"/>
                  <a:gd name="T11" fmla="*/ 60 h 60"/>
                  <a:gd name="T12" fmla="*/ 1631 w 1732"/>
                  <a:gd name="T13" fmla="*/ 40 h 60"/>
                  <a:gd name="T14" fmla="*/ 1640 w 1732"/>
                  <a:gd name="T15" fmla="*/ 40 h 60"/>
                  <a:gd name="T16" fmla="*/ 1640 w 1732"/>
                  <a:gd name="T17" fmla="*/ 60 h 60"/>
                  <a:gd name="T18" fmla="*/ 1631 w 1732"/>
                  <a:gd name="T19" fmla="*/ 60 h 60"/>
                  <a:gd name="T20" fmla="*/ 1649 w 1732"/>
                  <a:gd name="T21" fmla="*/ 60 h 60"/>
                  <a:gd name="T22" fmla="*/ 1649 w 1732"/>
                  <a:gd name="T23" fmla="*/ 40 h 60"/>
                  <a:gd name="T24" fmla="*/ 1658 w 1732"/>
                  <a:gd name="T25" fmla="*/ 40 h 60"/>
                  <a:gd name="T26" fmla="*/ 1658 w 1732"/>
                  <a:gd name="T27" fmla="*/ 60 h 60"/>
                  <a:gd name="T28" fmla="*/ 1649 w 1732"/>
                  <a:gd name="T29" fmla="*/ 60 h 60"/>
                  <a:gd name="T30" fmla="*/ 1666 w 1732"/>
                  <a:gd name="T31" fmla="*/ 60 h 60"/>
                  <a:gd name="T32" fmla="*/ 1666 w 1732"/>
                  <a:gd name="T33" fmla="*/ 40 h 60"/>
                  <a:gd name="T34" fmla="*/ 1676 w 1732"/>
                  <a:gd name="T35" fmla="*/ 40 h 60"/>
                  <a:gd name="T36" fmla="*/ 1676 w 1732"/>
                  <a:gd name="T37" fmla="*/ 60 h 60"/>
                  <a:gd name="T38" fmla="*/ 1666 w 1732"/>
                  <a:gd name="T39" fmla="*/ 60 h 60"/>
                  <a:gd name="T40" fmla="*/ 1732 w 1732"/>
                  <a:gd name="T41" fmla="*/ 0 h 60"/>
                  <a:gd name="T42" fmla="*/ 1681 w 1732"/>
                  <a:gd name="T43" fmla="*/ 0 h 60"/>
                  <a:gd name="T44" fmla="*/ 1640 w 1732"/>
                  <a:gd name="T45" fmla="*/ 20 h 60"/>
                  <a:gd name="T46" fmla="*/ 10 w 1732"/>
                  <a:gd name="T47" fmla="*/ 20 h 60"/>
                  <a:gd name="T48" fmla="*/ 0 w 1732"/>
                  <a:gd name="T49" fmla="*/ 19 h 60"/>
                  <a:gd name="T50" fmla="*/ 50 w 1732"/>
                  <a:gd name="T51" fmla="*/ 60 h 60"/>
                  <a:gd name="T52" fmla="*/ 613 w 1732"/>
                  <a:gd name="T53" fmla="*/ 60 h 60"/>
                  <a:gd name="T54" fmla="*/ 1117 w 1732"/>
                  <a:gd name="T55" fmla="*/ 60 h 60"/>
                  <a:gd name="T56" fmla="*/ 1680 w 1732"/>
                  <a:gd name="T57" fmla="*/ 60 h 60"/>
                  <a:gd name="T58" fmla="*/ 1732 w 1732"/>
                  <a:gd name="T59" fmla="*/ 9 h 60"/>
                  <a:gd name="T60" fmla="*/ 1732 w 1732"/>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2" h="60">
                    <a:moveTo>
                      <a:pt x="1613" y="60"/>
                    </a:moveTo>
                    <a:cubicBezTo>
                      <a:pt x="1613" y="40"/>
                      <a:pt x="1613" y="40"/>
                      <a:pt x="1613" y="40"/>
                    </a:cubicBezTo>
                    <a:cubicBezTo>
                      <a:pt x="1622" y="40"/>
                      <a:pt x="1622" y="40"/>
                      <a:pt x="1622" y="40"/>
                    </a:cubicBezTo>
                    <a:cubicBezTo>
                      <a:pt x="1622" y="60"/>
                      <a:pt x="1622" y="60"/>
                      <a:pt x="1622" y="60"/>
                    </a:cubicBezTo>
                    <a:cubicBezTo>
                      <a:pt x="1613" y="60"/>
                      <a:pt x="1613" y="60"/>
                      <a:pt x="1613" y="60"/>
                    </a:cubicBezTo>
                    <a:moveTo>
                      <a:pt x="1631" y="60"/>
                    </a:moveTo>
                    <a:cubicBezTo>
                      <a:pt x="1631" y="40"/>
                      <a:pt x="1631" y="40"/>
                      <a:pt x="1631" y="40"/>
                    </a:cubicBezTo>
                    <a:cubicBezTo>
                      <a:pt x="1640" y="40"/>
                      <a:pt x="1640" y="40"/>
                      <a:pt x="1640" y="40"/>
                    </a:cubicBezTo>
                    <a:cubicBezTo>
                      <a:pt x="1640" y="60"/>
                      <a:pt x="1640" y="60"/>
                      <a:pt x="1640" y="60"/>
                    </a:cubicBezTo>
                    <a:cubicBezTo>
                      <a:pt x="1631" y="60"/>
                      <a:pt x="1631" y="60"/>
                      <a:pt x="1631" y="60"/>
                    </a:cubicBezTo>
                    <a:moveTo>
                      <a:pt x="1649" y="60"/>
                    </a:moveTo>
                    <a:cubicBezTo>
                      <a:pt x="1649" y="40"/>
                      <a:pt x="1649" y="40"/>
                      <a:pt x="1649" y="40"/>
                    </a:cubicBezTo>
                    <a:cubicBezTo>
                      <a:pt x="1658" y="40"/>
                      <a:pt x="1658" y="40"/>
                      <a:pt x="1658" y="40"/>
                    </a:cubicBezTo>
                    <a:cubicBezTo>
                      <a:pt x="1658" y="60"/>
                      <a:pt x="1658" y="60"/>
                      <a:pt x="1658" y="60"/>
                    </a:cubicBezTo>
                    <a:cubicBezTo>
                      <a:pt x="1649" y="60"/>
                      <a:pt x="1649" y="60"/>
                      <a:pt x="1649" y="60"/>
                    </a:cubicBezTo>
                    <a:moveTo>
                      <a:pt x="1666" y="60"/>
                    </a:moveTo>
                    <a:cubicBezTo>
                      <a:pt x="1666" y="40"/>
                      <a:pt x="1666" y="40"/>
                      <a:pt x="1666" y="40"/>
                    </a:cubicBezTo>
                    <a:cubicBezTo>
                      <a:pt x="1676" y="40"/>
                      <a:pt x="1676" y="40"/>
                      <a:pt x="1676" y="40"/>
                    </a:cubicBezTo>
                    <a:cubicBezTo>
                      <a:pt x="1676" y="60"/>
                      <a:pt x="1676" y="60"/>
                      <a:pt x="1676" y="60"/>
                    </a:cubicBezTo>
                    <a:cubicBezTo>
                      <a:pt x="1666" y="60"/>
                      <a:pt x="1666" y="60"/>
                      <a:pt x="1666" y="60"/>
                    </a:cubicBezTo>
                    <a:moveTo>
                      <a:pt x="1732" y="0"/>
                    </a:moveTo>
                    <a:cubicBezTo>
                      <a:pt x="1681" y="0"/>
                      <a:pt x="1681" y="0"/>
                      <a:pt x="1681" y="0"/>
                    </a:cubicBezTo>
                    <a:cubicBezTo>
                      <a:pt x="1672" y="12"/>
                      <a:pt x="1657" y="20"/>
                      <a:pt x="1640" y="20"/>
                    </a:cubicBezTo>
                    <a:cubicBezTo>
                      <a:pt x="10" y="20"/>
                      <a:pt x="10" y="20"/>
                      <a:pt x="10" y="20"/>
                    </a:cubicBezTo>
                    <a:cubicBezTo>
                      <a:pt x="7" y="20"/>
                      <a:pt x="3" y="20"/>
                      <a:pt x="0" y="19"/>
                    </a:cubicBezTo>
                    <a:cubicBezTo>
                      <a:pt x="5" y="43"/>
                      <a:pt x="25" y="60"/>
                      <a:pt x="50" y="60"/>
                    </a:cubicBezTo>
                    <a:cubicBezTo>
                      <a:pt x="613" y="60"/>
                      <a:pt x="613" y="60"/>
                      <a:pt x="613" y="60"/>
                    </a:cubicBezTo>
                    <a:cubicBezTo>
                      <a:pt x="1117" y="60"/>
                      <a:pt x="1117" y="60"/>
                      <a:pt x="1117" y="60"/>
                    </a:cubicBezTo>
                    <a:cubicBezTo>
                      <a:pt x="1680" y="60"/>
                      <a:pt x="1680" y="60"/>
                      <a:pt x="1680" y="60"/>
                    </a:cubicBezTo>
                    <a:cubicBezTo>
                      <a:pt x="1709" y="60"/>
                      <a:pt x="1732" y="37"/>
                      <a:pt x="1732" y="9"/>
                    </a:cubicBezTo>
                    <a:cubicBezTo>
                      <a:pt x="1732" y="0"/>
                      <a:pt x="1732" y="0"/>
                      <a:pt x="1732"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2" name="iSľïďé">
                <a:extLst>
                  <a:ext uri="{FF2B5EF4-FFF2-40B4-BE49-F238E27FC236}">
                    <a16:creationId xmlns:a16="http://schemas.microsoft.com/office/drawing/2014/main" id="{75E4D82B-07B5-4BC8-B345-DA93D496D8FC}"/>
                  </a:ext>
                </a:extLst>
              </p:cNvPr>
              <p:cNvSpPr/>
              <p:nvPr/>
            </p:nvSpPr>
            <p:spPr bwMode="auto">
              <a:xfrm>
                <a:off x="10651455" y="801788"/>
                <a:ext cx="83344" cy="1793082"/>
              </a:xfrm>
              <a:custGeom>
                <a:avLst/>
                <a:gdLst>
                  <a:gd name="T0" fmla="*/ 10 w 51"/>
                  <a:gd name="T1" fmla="*/ 0 h 1099"/>
                  <a:gd name="T2" fmla="*/ 11 w 51"/>
                  <a:gd name="T3" fmla="*/ 10 h 1099"/>
                  <a:gd name="T4" fmla="*/ 11 w 51"/>
                  <a:gd name="T5" fmla="*/ 1059 h 1099"/>
                  <a:gd name="T6" fmla="*/ 11 w 51"/>
                  <a:gd name="T7" fmla="*/ 1068 h 1099"/>
                  <a:gd name="T8" fmla="*/ 0 w 51"/>
                  <a:gd name="T9" fmla="*/ 1099 h 1099"/>
                  <a:gd name="T10" fmla="*/ 51 w 51"/>
                  <a:gd name="T11" fmla="*/ 1099 h 1099"/>
                  <a:gd name="T12" fmla="*/ 51 w 51"/>
                  <a:gd name="T13" fmla="*/ 50 h 1099"/>
                  <a:gd name="T14" fmla="*/ 10 w 51"/>
                  <a:gd name="T15" fmla="*/ 0 h 10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099">
                    <a:moveTo>
                      <a:pt x="10" y="0"/>
                    </a:moveTo>
                    <a:cubicBezTo>
                      <a:pt x="11" y="3"/>
                      <a:pt x="11" y="7"/>
                      <a:pt x="11" y="10"/>
                    </a:cubicBezTo>
                    <a:cubicBezTo>
                      <a:pt x="11" y="1059"/>
                      <a:pt x="11" y="1059"/>
                      <a:pt x="11" y="1059"/>
                    </a:cubicBezTo>
                    <a:cubicBezTo>
                      <a:pt x="11" y="1068"/>
                      <a:pt x="11" y="1068"/>
                      <a:pt x="11" y="1068"/>
                    </a:cubicBezTo>
                    <a:cubicBezTo>
                      <a:pt x="11" y="1079"/>
                      <a:pt x="7" y="1090"/>
                      <a:pt x="0" y="1099"/>
                    </a:cubicBezTo>
                    <a:cubicBezTo>
                      <a:pt x="51" y="1099"/>
                      <a:pt x="51" y="1099"/>
                      <a:pt x="51" y="1099"/>
                    </a:cubicBezTo>
                    <a:cubicBezTo>
                      <a:pt x="51" y="50"/>
                      <a:pt x="51" y="50"/>
                      <a:pt x="51" y="50"/>
                    </a:cubicBezTo>
                    <a:cubicBezTo>
                      <a:pt x="51" y="25"/>
                      <a:pt x="33" y="5"/>
                      <a:pt x="10"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3" name="íṧľîde">
                <a:extLst>
                  <a:ext uri="{FF2B5EF4-FFF2-40B4-BE49-F238E27FC236}">
                    <a16:creationId xmlns:a16="http://schemas.microsoft.com/office/drawing/2014/main" id="{4BC21A19-B8A0-4C5C-8642-483520DC6004}"/>
                  </a:ext>
                </a:extLst>
              </p:cNvPr>
              <p:cNvSpPr/>
              <p:nvPr/>
            </p:nvSpPr>
            <p:spPr bwMode="auto">
              <a:xfrm>
                <a:off x="7886823"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4" name="í$lïdè">
                <a:extLst>
                  <a:ext uri="{FF2B5EF4-FFF2-40B4-BE49-F238E27FC236}">
                    <a16:creationId xmlns:a16="http://schemas.microsoft.com/office/drawing/2014/main" id="{91D23938-C418-4772-B4C8-BC123BE30BA6}"/>
                  </a:ext>
                </a:extLst>
              </p:cNvPr>
              <p:cNvSpPr/>
              <p:nvPr/>
            </p:nvSpPr>
            <p:spPr bwMode="auto">
              <a:xfrm>
                <a:off x="7972548"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5" name="íS1ïḍè">
                <a:extLst>
                  <a:ext uri="{FF2B5EF4-FFF2-40B4-BE49-F238E27FC236}">
                    <a16:creationId xmlns:a16="http://schemas.microsoft.com/office/drawing/2014/main" id="{9E7A5FCB-2D78-47AA-9244-23A71DA7B100}"/>
                  </a:ext>
                </a:extLst>
              </p:cNvPr>
              <p:cNvSpPr/>
              <p:nvPr/>
            </p:nvSpPr>
            <p:spPr bwMode="auto">
              <a:xfrm>
                <a:off x="8059464"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6" name="îṧļiḓê">
                <a:extLst>
                  <a:ext uri="{FF2B5EF4-FFF2-40B4-BE49-F238E27FC236}">
                    <a16:creationId xmlns:a16="http://schemas.microsoft.com/office/drawing/2014/main" id="{24C3AD0D-03A2-4255-9D8E-E7F68907829F}"/>
                  </a:ext>
                </a:extLst>
              </p:cNvPr>
              <p:cNvSpPr/>
              <p:nvPr/>
            </p:nvSpPr>
            <p:spPr bwMode="auto">
              <a:xfrm>
                <a:off x="814399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7" name="îšľíḑê">
                <a:extLst>
                  <a:ext uri="{FF2B5EF4-FFF2-40B4-BE49-F238E27FC236}">
                    <a16:creationId xmlns:a16="http://schemas.microsoft.com/office/drawing/2014/main" id="{F9F2C7B1-B41C-4A4E-A9B9-AB664775D672}"/>
                  </a:ext>
                </a:extLst>
              </p:cNvPr>
              <p:cNvSpPr/>
              <p:nvPr/>
            </p:nvSpPr>
            <p:spPr bwMode="auto">
              <a:xfrm>
                <a:off x="82309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8" name="iş1ïďè">
                <a:extLst>
                  <a:ext uri="{FF2B5EF4-FFF2-40B4-BE49-F238E27FC236}">
                    <a16:creationId xmlns:a16="http://schemas.microsoft.com/office/drawing/2014/main" id="{B9947814-FC91-4757-AAF2-2C0F4A108308}"/>
                  </a:ext>
                </a:extLst>
              </p:cNvPr>
              <p:cNvSpPr/>
              <p:nvPr/>
            </p:nvSpPr>
            <p:spPr bwMode="auto">
              <a:xfrm>
                <a:off x="83178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39" name="îšlïḓê">
                <a:extLst>
                  <a:ext uri="{FF2B5EF4-FFF2-40B4-BE49-F238E27FC236}">
                    <a16:creationId xmlns:a16="http://schemas.microsoft.com/office/drawing/2014/main" id="{1DC72AC9-EE85-4C93-BFBF-F0E37519874C}"/>
                  </a:ext>
                </a:extLst>
              </p:cNvPr>
              <p:cNvSpPr/>
              <p:nvPr/>
            </p:nvSpPr>
            <p:spPr bwMode="auto">
              <a:xfrm>
                <a:off x="8403555"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0" name="iṩļîḑé">
                <a:extLst>
                  <a:ext uri="{FF2B5EF4-FFF2-40B4-BE49-F238E27FC236}">
                    <a16:creationId xmlns:a16="http://schemas.microsoft.com/office/drawing/2014/main" id="{2AFDDB18-9C39-4982-B3A1-E08E474F3CED}"/>
                  </a:ext>
                </a:extLst>
              </p:cNvPr>
              <p:cNvSpPr/>
              <p:nvPr/>
            </p:nvSpPr>
            <p:spPr bwMode="auto">
              <a:xfrm>
                <a:off x="84892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3"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3"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1" name="ís1ïde">
                <a:extLst>
                  <a:ext uri="{FF2B5EF4-FFF2-40B4-BE49-F238E27FC236}">
                    <a16:creationId xmlns:a16="http://schemas.microsoft.com/office/drawing/2014/main" id="{FFB977DC-E701-462A-BB33-45ED827DE46F}"/>
                  </a:ext>
                </a:extLst>
              </p:cNvPr>
              <p:cNvSpPr/>
              <p:nvPr/>
            </p:nvSpPr>
            <p:spPr bwMode="auto">
              <a:xfrm>
                <a:off x="8576195"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2" name="is1îďe">
                <a:extLst>
                  <a:ext uri="{FF2B5EF4-FFF2-40B4-BE49-F238E27FC236}">
                    <a16:creationId xmlns:a16="http://schemas.microsoft.com/office/drawing/2014/main" id="{6EB697C9-57FD-44A6-8D84-3A11E7623832}"/>
                  </a:ext>
                </a:extLst>
              </p:cNvPr>
              <p:cNvSpPr/>
              <p:nvPr/>
            </p:nvSpPr>
            <p:spPr bwMode="auto">
              <a:xfrm>
                <a:off x="866192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3" name="îşļíďe">
                <a:extLst>
                  <a:ext uri="{FF2B5EF4-FFF2-40B4-BE49-F238E27FC236}">
                    <a16:creationId xmlns:a16="http://schemas.microsoft.com/office/drawing/2014/main" id="{F4106C58-8E17-48E0-864C-0C89B0AC9953}"/>
                  </a:ext>
                </a:extLst>
              </p:cNvPr>
              <p:cNvSpPr/>
              <p:nvPr/>
            </p:nvSpPr>
            <p:spPr bwMode="auto">
              <a:xfrm>
                <a:off x="8748836"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4" name="iślïḋé">
                <a:extLst>
                  <a:ext uri="{FF2B5EF4-FFF2-40B4-BE49-F238E27FC236}">
                    <a16:creationId xmlns:a16="http://schemas.microsoft.com/office/drawing/2014/main" id="{170DC84D-C8F5-4F68-BC9D-D77131BC9051}"/>
                  </a:ext>
                </a:extLst>
              </p:cNvPr>
              <p:cNvSpPr/>
              <p:nvPr/>
            </p:nvSpPr>
            <p:spPr bwMode="auto">
              <a:xfrm>
                <a:off x="88357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5" name="iš1îdè">
                <a:extLst>
                  <a:ext uri="{FF2B5EF4-FFF2-40B4-BE49-F238E27FC236}">
                    <a16:creationId xmlns:a16="http://schemas.microsoft.com/office/drawing/2014/main" id="{C6E073FB-0896-45D6-B89A-47906B754606}"/>
                  </a:ext>
                </a:extLst>
              </p:cNvPr>
              <p:cNvSpPr/>
              <p:nvPr/>
            </p:nvSpPr>
            <p:spPr bwMode="auto">
              <a:xfrm>
                <a:off x="89202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6" name="íSlîďè">
                <a:extLst>
                  <a:ext uri="{FF2B5EF4-FFF2-40B4-BE49-F238E27FC236}">
                    <a16:creationId xmlns:a16="http://schemas.microsoft.com/office/drawing/2014/main" id="{60289154-28B7-461D-A0DA-B211FE3245E5}"/>
                  </a:ext>
                </a:extLst>
              </p:cNvPr>
              <p:cNvSpPr/>
              <p:nvPr/>
            </p:nvSpPr>
            <p:spPr bwMode="auto">
              <a:xfrm>
                <a:off x="900720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7" name="îśḻiďé">
                <a:extLst>
                  <a:ext uri="{FF2B5EF4-FFF2-40B4-BE49-F238E27FC236}">
                    <a16:creationId xmlns:a16="http://schemas.microsoft.com/office/drawing/2014/main" id="{637E13CF-2BD0-4E33-AB32-C23AADA53D90}"/>
                  </a:ext>
                </a:extLst>
              </p:cNvPr>
              <p:cNvSpPr/>
              <p:nvPr/>
            </p:nvSpPr>
            <p:spPr bwMode="auto">
              <a:xfrm>
                <a:off x="9092927"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8" name="íSḻiḋé">
                <a:extLst>
                  <a:ext uri="{FF2B5EF4-FFF2-40B4-BE49-F238E27FC236}">
                    <a16:creationId xmlns:a16="http://schemas.microsoft.com/office/drawing/2014/main" id="{46C3ED52-AFF0-457C-86FA-C73DCA18642A}"/>
                  </a:ext>
                </a:extLst>
              </p:cNvPr>
              <p:cNvSpPr/>
              <p:nvPr/>
            </p:nvSpPr>
            <p:spPr bwMode="auto">
              <a:xfrm>
                <a:off x="9179842"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49" name="íŝļíḍè">
                <a:extLst>
                  <a:ext uri="{FF2B5EF4-FFF2-40B4-BE49-F238E27FC236}">
                    <a16:creationId xmlns:a16="http://schemas.microsoft.com/office/drawing/2014/main" id="{8BDB0DED-FF3F-44AE-9C39-6B09556A5D34}"/>
                  </a:ext>
                </a:extLst>
              </p:cNvPr>
              <p:cNvSpPr/>
              <p:nvPr/>
            </p:nvSpPr>
            <p:spPr bwMode="auto">
              <a:xfrm>
                <a:off x="9266758"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0" name="îṣḻîḓe">
                <a:extLst>
                  <a:ext uri="{FF2B5EF4-FFF2-40B4-BE49-F238E27FC236}">
                    <a16:creationId xmlns:a16="http://schemas.microsoft.com/office/drawing/2014/main" id="{4AF25DE2-7109-4B85-A740-6A54ABFD191A}"/>
                  </a:ext>
                </a:extLst>
              </p:cNvPr>
              <p:cNvSpPr/>
              <p:nvPr/>
            </p:nvSpPr>
            <p:spPr bwMode="auto">
              <a:xfrm>
                <a:off x="935129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1" name="ïṥ1îdê">
                <a:extLst>
                  <a:ext uri="{FF2B5EF4-FFF2-40B4-BE49-F238E27FC236}">
                    <a16:creationId xmlns:a16="http://schemas.microsoft.com/office/drawing/2014/main" id="{BDB77417-2619-4813-98A8-2EE995B5A1EF}"/>
                  </a:ext>
                </a:extLst>
              </p:cNvPr>
              <p:cNvSpPr/>
              <p:nvPr/>
            </p:nvSpPr>
            <p:spPr bwMode="auto">
              <a:xfrm>
                <a:off x="943820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2" name="ïšḻiḑé">
                <a:extLst>
                  <a:ext uri="{FF2B5EF4-FFF2-40B4-BE49-F238E27FC236}">
                    <a16:creationId xmlns:a16="http://schemas.microsoft.com/office/drawing/2014/main" id="{BCFAD073-CFB3-4FA3-A41E-907D80A88EA5}"/>
                  </a:ext>
                </a:extLst>
              </p:cNvPr>
              <p:cNvSpPr/>
              <p:nvPr/>
            </p:nvSpPr>
            <p:spPr bwMode="auto">
              <a:xfrm>
                <a:off x="9525124"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3" name="í$ľíḑe">
                <a:extLst>
                  <a:ext uri="{FF2B5EF4-FFF2-40B4-BE49-F238E27FC236}">
                    <a16:creationId xmlns:a16="http://schemas.microsoft.com/office/drawing/2014/main" id="{23BCB672-7A76-418D-A4D4-2ED564EDC58E}"/>
                  </a:ext>
                </a:extLst>
              </p:cNvPr>
              <p:cNvSpPr/>
              <p:nvPr/>
            </p:nvSpPr>
            <p:spPr bwMode="auto">
              <a:xfrm>
                <a:off x="9610849"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4" name="îsḷíḋè">
                <a:extLst>
                  <a:ext uri="{FF2B5EF4-FFF2-40B4-BE49-F238E27FC236}">
                    <a16:creationId xmlns:a16="http://schemas.microsoft.com/office/drawing/2014/main" id="{2028892F-847B-4185-A879-E3C424B9A010}"/>
                  </a:ext>
                </a:extLst>
              </p:cNvPr>
              <p:cNvSpPr/>
              <p:nvPr/>
            </p:nvSpPr>
            <p:spPr bwMode="auto">
              <a:xfrm>
                <a:off x="969657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5" name="ïşļïḋè">
                <a:extLst>
                  <a:ext uri="{FF2B5EF4-FFF2-40B4-BE49-F238E27FC236}">
                    <a16:creationId xmlns:a16="http://schemas.microsoft.com/office/drawing/2014/main" id="{009556F5-F850-4C12-9C6C-013A3E198AD9}"/>
                  </a:ext>
                </a:extLst>
              </p:cNvPr>
              <p:cNvSpPr/>
              <p:nvPr/>
            </p:nvSpPr>
            <p:spPr bwMode="auto">
              <a:xfrm>
                <a:off x="9782299"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6" name="îsļîdè">
                <a:extLst>
                  <a:ext uri="{FF2B5EF4-FFF2-40B4-BE49-F238E27FC236}">
                    <a16:creationId xmlns:a16="http://schemas.microsoft.com/office/drawing/2014/main" id="{C88FBCEA-EA58-43AA-B692-074CEF1D15FB}"/>
                  </a:ext>
                </a:extLst>
              </p:cNvPr>
              <p:cNvSpPr/>
              <p:nvPr/>
            </p:nvSpPr>
            <p:spPr bwMode="auto">
              <a:xfrm>
                <a:off x="98692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7" name="îṣḻidè">
                <a:extLst>
                  <a:ext uri="{FF2B5EF4-FFF2-40B4-BE49-F238E27FC236}">
                    <a16:creationId xmlns:a16="http://schemas.microsoft.com/office/drawing/2014/main" id="{A3BF89DD-8493-4943-B6D0-671751ECCBD8}"/>
                  </a:ext>
                </a:extLst>
              </p:cNvPr>
              <p:cNvSpPr/>
              <p:nvPr/>
            </p:nvSpPr>
            <p:spPr bwMode="auto">
              <a:xfrm>
                <a:off x="99561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8" name="ïs1ide">
                <a:extLst>
                  <a:ext uri="{FF2B5EF4-FFF2-40B4-BE49-F238E27FC236}">
                    <a16:creationId xmlns:a16="http://schemas.microsoft.com/office/drawing/2014/main" id="{672095FF-ED3A-40AA-A9CF-E747FE3EA206}"/>
                  </a:ext>
                </a:extLst>
              </p:cNvPr>
              <p:cNvSpPr/>
              <p:nvPr/>
            </p:nvSpPr>
            <p:spPr bwMode="auto">
              <a:xfrm>
                <a:off x="10041855"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59" name="ïs1îdé">
                <a:extLst>
                  <a:ext uri="{FF2B5EF4-FFF2-40B4-BE49-F238E27FC236}">
                    <a16:creationId xmlns:a16="http://schemas.microsoft.com/office/drawing/2014/main" id="{F0A89C11-C6AA-4D2A-AA59-FEBF3CED951E}"/>
                  </a:ext>
                </a:extLst>
              </p:cNvPr>
              <p:cNvSpPr/>
              <p:nvPr/>
            </p:nvSpPr>
            <p:spPr bwMode="auto">
              <a:xfrm>
                <a:off x="101275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0" name="îṥľîďe">
                <a:extLst>
                  <a:ext uri="{FF2B5EF4-FFF2-40B4-BE49-F238E27FC236}">
                    <a16:creationId xmlns:a16="http://schemas.microsoft.com/office/drawing/2014/main" id="{8FD98319-B0C4-48C7-A91F-48420232BE7F}"/>
                  </a:ext>
                </a:extLst>
              </p:cNvPr>
              <p:cNvSpPr/>
              <p:nvPr/>
            </p:nvSpPr>
            <p:spPr bwMode="auto">
              <a:xfrm>
                <a:off x="10213305" y="3149701"/>
                <a:ext cx="76200"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1" name="iSļîḓé">
                <a:extLst>
                  <a:ext uri="{FF2B5EF4-FFF2-40B4-BE49-F238E27FC236}">
                    <a16:creationId xmlns:a16="http://schemas.microsoft.com/office/drawing/2014/main" id="{DE6D289E-1D92-4BDD-BCBD-6D9DB33AD59E}"/>
                  </a:ext>
                </a:extLst>
              </p:cNvPr>
              <p:cNvSpPr/>
              <p:nvPr/>
            </p:nvSpPr>
            <p:spPr bwMode="auto">
              <a:xfrm>
                <a:off x="10300220"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2" name="ïṣ1iḓê">
                <a:extLst>
                  <a:ext uri="{FF2B5EF4-FFF2-40B4-BE49-F238E27FC236}">
                    <a16:creationId xmlns:a16="http://schemas.microsoft.com/office/drawing/2014/main" id="{1F8EF9F2-21EA-45B1-83C1-36F1D40C83FF}"/>
                  </a:ext>
                </a:extLst>
              </p:cNvPr>
              <p:cNvSpPr/>
              <p:nvPr/>
            </p:nvSpPr>
            <p:spPr bwMode="auto">
              <a:xfrm>
                <a:off x="10387136"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3" name="íṥ1íḑe">
                <a:extLst>
                  <a:ext uri="{FF2B5EF4-FFF2-40B4-BE49-F238E27FC236}">
                    <a16:creationId xmlns:a16="http://schemas.microsoft.com/office/drawing/2014/main" id="{2C69F3F0-8974-417F-AD23-1FBAB0610F01}"/>
                  </a:ext>
                </a:extLst>
              </p:cNvPr>
              <p:cNvSpPr/>
              <p:nvPr/>
            </p:nvSpPr>
            <p:spPr bwMode="auto">
              <a:xfrm>
                <a:off x="104740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4" name="iŝḻíde">
                <a:extLst>
                  <a:ext uri="{FF2B5EF4-FFF2-40B4-BE49-F238E27FC236}">
                    <a16:creationId xmlns:a16="http://schemas.microsoft.com/office/drawing/2014/main" id="{BD9E0BB0-F908-487C-9B76-EEE8EF30169C}"/>
                  </a:ext>
                </a:extLst>
              </p:cNvPr>
              <p:cNvSpPr/>
              <p:nvPr/>
            </p:nvSpPr>
            <p:spPr bwMode="auto">
              <a:xfrm>
                <a:off x="105585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5" name="iš1iḋé">
                <a:extLst>
                  <a:ext uri="{FF2B5EF4-FFF2-40B4-BE49-F238E27FC236}">
                    <a16:creationId xmlns:a16="http://schemas.microsoft.com/office/drawing/2014/main" id="{B2811368-CECD-4DAC-8A56-84C2C006CF16}"/>
                  </a:ext>
                </a:extLst>
              </p:cNvPr>
              <p:cNvSpPr/>
              <p:nvPr/>
            </p:nvSpPr>
            <p:spPr bwMode="auto">
              <a:xfrm>
                <a:off x="7778476" y="3175895"/>
                <a:ext cx="2963466" cy="96441"/>
              </a:xfrm>
              <a:custGeom>
                <a:avLst/>
                <a:gdLst>
                  <a:gd name="T0" fmla="*/ 1814 w 1814"/>
                  <a:gd name="T1" fmla="*/ 59 h 59"/>
                  <a:gd name="T2" fmla="*/ 1751 w 1814"/>
                  <a:gd name="T3" fmla="*/ 0 h 59"/>
                  <a:gd name="T4" fmla="*/ 63 w 1814"/>
                  <a:gd name="T5" fmla="*/ 0 h 59"/>
                  <a:gd name="T6" fmla="*/ 0 w 1814"/>
                  <a:gd name="T7" fmla="*/ 59 h 59"/>
                  <a:gd name="T8" fmla="*/ 1814 w 1814"/>
                  <a:gd name="T9" fmla="*/ 59 h 59"/>
                </a:gdLst>
                <a:ahLst/>
                <a:cxnLst>
                  <a:cxn ang="0">
                    <a:pos x="T0" y="T1"/>
                  </a:cxn>
                  <a:cxn ang="0">
                    <a:pos x="T2" y="T3"/>
                  </a:cxn>
                  <a:cxn ang="0">
                    <a:pos x="T4" y="T5"/>
                  </a:cxn>
                  <a:cxn ang="0">
                    <a:pos x="T6" y="T7"/>
                  </a:cxn>
                  <a:cxn ang="0">
                    <a:pos x="T8" y="T9"/>
                  </a:cxn>
                </a:cxnLst>
                <a:rect l="0" t="0" r="r" b="b"/>
                <a:pathLst>
                  <a:path w="1814" h="59">
                    <a:moveTo>
                      <a:pt x="1814" y="59"/>
                    </a:moveTo>
                    <a:cubicBezTo>
                      <a:pt x="1812" y="26"/>
                      <a:pt x="1784" y="0"/>
                      <a:pt x="1751" y="0"/>
                    </a:cubicBezTo>
                    <a:cubicBezTo>
                      <a:pt x="63" y="0"/>
                      <a:pt x="63" y="0"/>
                      <a:pt x="63" y="0"/>
                    </a:cubicBezTo>
                    <a:cubicBezTo>
                      <a:pt x="30" y="0"/>
                      <a:pt x="2" y="26"/>
                      <a:pt x="0" y="59"/>
                    </a:cubicBezTo>
                    <a:lnTo>
                      <a:pt x="1814" y="5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6" name="ïşļîḓe">
                <a:extLst>
                  <a:ext uri="{FF2B5EF4-FFF2-40B4-BE49-F238E27FC236}">
                    <a16:creationId xmlns:a16="http://schemas.microsoft.com/office/drawing/2014/main" id="{165DE478-F8CF-49BE-8BCA-2CC6C3560E02}"/>
                  </a:ext>
                </a:extLst>
              </p:cNvPr>
              <p:cNvSpPr/>
              <p:nvPr/>
            </p:nvSpPr>
            <p:spPr bwMode="auto">
              <a:xfrm>
                <a:off x="10790758" y="2996111"/>
                <a:ext cx="585788" cy="276225"/>
              </a:xfrm>
              <a:custGeom>
                <a:avLst/>
                <a:gdLst>
                  <a:gd name="T0" fmla="*/ 359 w 359"/>
                  <a:gd name="T1" fmla="*/ 169 h 169"/>
                  <a:gd name="T2" fmla="*/ 186 w 359"/>
                  <a:gd name="T3" fmla="*/ 0 h 169"/>
                  <a:gd name="T4" fmla="*/ 173 w 359"/>
                  <a:gd name="T5" fmla="*/ 0 h 169"/>
                  <a:gd name="T6" fmla="*/ 0 w 359"/>
                  <a:gd name="T7" fmla="*/ 169 h 169"/>
                  <a:gd name="T8" fmla="*/ 359 w 359"/>
                  <a:gd name="T9" fmla="*/ 169 h 169"/>
                </a:gdLst>
                <a:ahLst/>
                <a:cxnLst>
                  <a:cxn ang="0">
                    <a:pos x="T0" y="T1"/>
                  </a:cxn>
                  <a:cxn ang="0">
                    <a:pos x="T2" y="T3"/>
                  </a:cxn>
                  <a:cxn ang="0">
                    <a:pos x="T4" y="T5"/>
                  </a:cxn>
                  <a:cxn ang="0">
                    <a:pos x="T6" y="T7"/>
                  </a:cxn>
                  <a:cxn ang="0">
                    <a:pos x="T8" y="T9"/>
                  </a:cxn>
                </a:cxnLst>
                <a:rect l="0" t="0" r="r" b="b"/>
                <a:pathLst>
                  <a:path w="359" h="169">
                    <a:moveTo>
                      <a:pt x="359" y="169"/>
                    </a:moveTo>
                    <a:cubicBezTo>
                      <a:pt x="357" y="75"/>
                      <a:pt x="281" y="0"/>
                      <a:pt x="186" y="0"/>
                    </a:cubicBezTo>
                    <a:cubicBezTo>
                      <a:pt x="173" y="0"/>
                      <a:pt x="173" y="0"/>
                      <a:pt x="173" y="0"/>
                    </a:cubicBezTo>
                    <a:cubicBezTo>
                      <a:pt x="79" y="0"/>
                      <a:pt x="3" y="75"/>
                      <a:pt x="0" y="169"/>
                    </a:cubicBezTo>
                    <a:lnTo>
                      <a:pt x="359" y="16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7" name="îsľîdé">
                <a:extLst>
                  <a:ext uri="{FF2B5EF4-FFF2-40B4-BE49-F238E27FC236}">
                    <a16:creationId xmlns:a16="http://schemas.microsoft.com/office/drawing/2014/main" id="{B691A4F1-E4C1-4F1F-B9D1-876A1E741821}"/>
                  </a:ext>
                </a:extLst>
              </p:cNvPr>
              <p:cNvSpPr/>
              <p:nvPr/>
            </p:nvSpPr>
            <p:spPr bwMode="auto">
              <a:xfrm>
                <a:off x="6518795" y="735113"/>
                <a:ext cx="1210866" cy="2537223"/>
              </a:xfrm>
              <a:custGeom>
                <a:avLst/>
                <a:gdLst>
                  <a:gd name="T0" fmla="*/ 741 w 741"/>
                  <a:gd name="T1" fmla="*/ 1492 h 1555"/>
                  <a:gd name="T2" fmla="*/ 678 w 741"/>
                  <a:gd name="T3" fmla="*/ 1555 h 1555"/>
                  <a:gd name="T4" fmla="*/ 63 w 741"/>
                  <a:gd name="T5" fmla="*/ 1555 h 1555"/>
                  <a:gd name="T6" fmla="*/ 0 w 741"/>
                  <a:gd name="T7" fmla="*/ 1492 h 1555"/>
                  <a:gd name="T8" fmla="*/ 0 w 741"/>
                  <a:gd name="T9" fmla="*/ 62 h 1555"/>
                  <a:gd name="T10" fmla="*/ 63 w 741"/>
                  <a:gd name="T11" fmla="*/ 0 h 1555"/>
                  <a:gd name="T12" fmla="*/ 678 w 741"/>
                  <a:gd name="T13" fmla="*/ 0 h 1555"/>
                  <a:gd name="T14" fmla="*/ 741 w 741"/>
                  <a:gd name="T15" fmla="*/ 62 h 1555"/>
                  <a:gd name="T16" fmla="*/ 741 w 741"/>
                  <a:gd name="T17" fmla="*/ 1492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1" h="1555">
                    <a:moveTo>
                      <a:pt x="741" y="1492"/>
                    </a:moveTo>
                    <a:cubicBezTo>
                      <a:pt x="741" y="1527"/>
                      <a:pt x="713" y="1555"/>
                      <a:pt x="678" y="1555"/>
                    </a:cubicBezTo>
                    <a:cubicBezTo>
                      <a:pt x="63" y="1555"/>
                      <a:pt x="63" y="1555"/>
                      <a:pt x="63" y="1555"/>
                    </a:cubicBezTo>
                    <a:cubicBezTo>
                      <a:pt x="28" y="1555"/>
                      <a:pt x="0" y="1527"/>
                      <a:pt x="0" y="1492"/>
                    </a:cubicBezTo>
                    <a:cubicBezTo>
                      <a:pt x="0" y="62"/>
                      <a:pt x="0" y="62"/>
                      <a:pt x="0" y="62"/>
                    </a:cubicBezTo>
                    <a:cubicBezTo>
                      <a:pt x="0" y="28"/>
                      <a:pt x="28" y="0"/>
                      <a:pt x="63" y="0"/>
                    </a:cubicBezTo>
                    <a:cubicBezTo>
                      <a:pt x="678" y="0"/>
                      <a:pt x="678" y="0"/>
                      <a:pt x="678" y="0"/>
                    </a:cubicBezTo>
                    <a:cubicBezTo>
                      <a:pt x="713" y="0"/>
                      <a:pt x="741" y="28"/>
                      <a:pt x="741" y="62"/>
                    </a:cubicBezTo>
                    <a:lnTo>
                      <a:pt x="741" y="1492"/>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68" name="iṧľiḋè">
                <a:extLst>
                  <a:ext uri="{FF2B5EF4-FFF2-40B4-BE49-F238E27FC236}">
                    <a16:creationId xmlns:a16="http://schemas.microsoft.com/office/drawing/2014/main" id="{73A790F9-7D4E-41BF-8F59-ED1C4C2C70CB}"/>
                  </a:ext>
                </a:extLst>
              </p:cNvPr>
              <p:cNvSpPr/>
              <p:nvPr/>
            </p:nvSpPr>
            <p:spPr bwMode="auto">
              <a:xfrm>
                <a:off x="6592614" y="956569"/>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69" name="î$ḻíḍe">
                <a:extLst>
                  <a:ext uri="{FF2B5EF4-FFF2-40B4-BE49-F238E27FC236}">
                    <a16:creationId xmlns:a16="http://schemas.microsoft.com/office/drawing/2014/main" id="{CC22F8AD-BC7C-4ACF-9F45-35F30629672F}"/>
                  </a:ext>
                </a:extLst>
              </p:cNvPr>
              <p:cNvSpPr/>
              <p:nvPr/>
            </p:nvSpPr>
            <p:spPr bwMode="auto">
              <a:xfrm>
                <a:off x="6586661" y="1845966"/>
                <a:ext cx="1076325" cy="313134"/>
              </a:xfrm>
              <a:custGeom>
                <a:avLst/>
                <a:gdLst>
                  <a:gd name="T0" fmla="*/ 898 w 904"/>
                  <a:gd name="T1" fmla="*/ 258 h 263"/>
                  <a:gd name="T2" fmla="*/ 898 w 904"/>
                  <a:gd name="T3" fmla="*/ 252 h 263"/>
                  <a:gd name="T4" fmla="*/ 11 w 904"/>
                  <a:gd name="T5" fmla="*/ 252 h 263"/>
                  <a:gd name="T6" fmla="*/ 11 w 904"/>
                  <a:gd name="T7" fmla="*/ 11 h 263"/>
                  <a:gd name="T8" fmla="*/ 893 w 904"/>
                  <a:gd name="T9" fmla="*/ 11 h 263"/>
                  <a:gd name="T10" fmla="*/ 893 w 904"/>
                  <a:gd name="T11" fmla="*/ 258 h 263"/>
                  <a:gd name="T12" fmla="*/ 898 w 904"/>
                  <a:gd name="T13" fmla="*/ 258 h 263"/>
                  <a:gd name="T14" fmla="*/ 898 w 904"/>
                  <a:gd name="T15" fmla="*/ 252 h 263"/>
                  <a:gd name="T16" fmla="*/ 898 w 904"/>
                  <a:gd name="T17" fmla="*/ 258 h 263"/>
                  <a:gd name="T18" fmla="*/ 904 w 904"/>
                  <a:gd name="T19" fmla="*/ 258 h 263"/>
                  <a:gd name="T20" fmla="*/ 904 w 904"/>
                  <a:gd name="T21" fmla="*/ 0 h 263"/>
                  <a:gd name="T22" fmla="*/ 0 w 904"/>
                  <a:gd name="T23" fmla="*/ 0 h 263"/>
                  <a:gd name="T24" fmla="*/ 0 w 904"/>
                  <a:gd name="T25" fmla="*/ 263 h 263"/>
                  <a:gd name="T26" fmla="*/ 904 w 904"/>
                  <a:gd name="T27" fmla="*/ 263 h 263"/>
                  <a:gd name="T28" fmla="*/ 904 w 904"/>
                  <a:gd name="T29" fmla="*/ 258 h 263"/>
                  <a:gd name="T30" fmla="*/ 898 w 904"/>
                  <a:gd name="T31" fmla="*/ 25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4" h="263">
                    <a:moveTo>
                      <a:pt x="898" y="258"/>
                    </a:moveTo>
                    <a:lnTo>
                      <a:pt x="898" y="252"/>
                    </a:lnTo>
                    <a:lnTo>
                      <a:pt x="11" y="252"/>
                    </a:lnTo>
                    <a:lnTo>
                      <a:pt x="11" y="11"/>
                    </a:lnTo>
                    <a:lnTo>
                      <a:pt x="893" y="11"/>
                    </a:lnTo>
                    <a:lnTo>
                      <a:pt x="893" y="258"/>
                    </a:lnTo>
                    <a:lnTo>
                      <a:pt x="898" y="258"/>
                    </a:lnTo>
                    <a:lnTo>
                      <a:pt x="898" y="252"/>
                    </a:lnTo>
                    <a:lnTo>
                      <a:pt x="898" y="258"/>
                    </a:lnTo>
                    <a:lnTo>
                      <a:pt x="904" y="258"/>
                    </a:lnTo>
                    <a:lnTo>
                      <a:pt x="904" y="0"/>
                    </a:lnTo>
                    <a:lnTo>
                      <a:pt x="0" y="0"/>
                    </a:lnTo>
                    <a:lnTo>
                      <a:pt x="0" y="263"/>
                    </a:lnTo>
                    <a:lnTo>
                      <a:pt x="904" y="263"/>
                    </a:lnTo>
                    <a:lnTo>
                      <a:pt x="904" y="258"/>
                    </a:lnTo>
                    <a:lnTo>
                      <a:pt x="898" y="25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0" name="íṧ1îḍê">
                <a:extLst>
                  <a:ext uri="{FF2B5EF4-FFF2-40B4-BE49-F238E27FC236}">
                    <a16:creationId xmlns:a16="http://schemas.microsoft.com/office/drawing/2014/main" id="{4F8BFD41-C709-4749-AA27-97E73638B6C6}"/>
                  </a:ext>
                </a:extLst>
              </p:cNvPr>
              <p:cNvSpPr/>
              <p:nvPr/>
            </p:nvSpPr>
            <p:spPr bwMode="auto">
              <a:xfrm>
                <a:off x="6592614" y="1291135"/>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71" name="íšľîdê">
                <a:extLst>
                  <a:ext uri="{FF2B5EF4-FFF2-40B4-BE49-F238E27FC236}">
                    <a16:creationId xmlns:a16="http://schemas.microsoft.com/office/drawing/2014/main" id="{6C95EA9F-7D1D-4DE6-8457-D5FEC9F01248}"/>
                  </a:ext>
                </a:extLst>
              </p:cNvPr>
              <p:cNvSpPr/>
              <p:nvPr/>
            </p:nvSpPr>
            <p:spPr bwMode="auto">
              <a:xfrm>
                <a:off x="6641429" y="1406626"/>
                <a:ext cx="736997"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72" name="íŝḷïḑé">
                <a:extLst>
                  <a:ext uri="{FF2B5EF4-FFF2-40B4-BE49-F238E27FC236}">
                    <a16:creationId xmlns:a16="http://schemas.microsoft.com/office/drawing/2014/main" id="{9EBBDAC3-EB16-424F-829B-937169D07782}"/>
                  </a:ext>
                </a:extLst>
              </p:cNvPr>
              <p:cNvSpPr/>
              <p:nvPr/>
            </p:nvSpPr>
            <p:spPr bwMode="auto">
              <a:xfrm>
                <a:off x="73974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73" name="îŝļíḍe">
                <a:extLst>
                  <a:ext uri="{FF2B5EF4-FFF2-40B4-BE49-F238E27FC236}">
                    <a16:creationId xmlns:a16="http://schemas.microsoft.com/office/drawing/2014/main" id="{6D18CB69-E180-46C6-911C-B6DE1166748B}"/>
                  </a:ext>
                </a:extLst>
              </p:cNvPr>
              <p:cNvSpPr/>
              <p:nvPr/>
            </p:nvSpPr>
            <p:spPr bwMode="auto">
              <a:xfrm>
                <a:off x="7474867"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74" name="îşļîḍê">
                <a:extLst>
                  <a:ext uri="{FF2B5EF4-FFF2-40B4-BE49-F238E27FC236}">
                    <a16:creationId xmlns:a16="http://schemas.microsoft.com/office/drawing/2014/main" id="{3BBB41B7-D4FA-4579-82B8-5B9E452C050B}"/>
                  </a:ext>
                </a:extLst>
              </p:cNvPr>
              <p:cNvSpPr/>
              <p:nvPr/>
            </p:nvSpPr>
            <p:spPr bwMode="auto">
              <a:xfrm>
                <a:off x="75498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75" name="îŝľíḍe">
                <a:extLst>
                  <a:ext uri="{FF2B5EF4-FFF2-40B4-BE49-F238E27FC236}">
                    <a16:creationId xmlns:a16="http://schemas.microsoft.com/office/drawing/2014/main" id="{BA5D4CF3-614C-4E5A-B498-19EDC505165C}"/>
                  </a:ext>
                </a:extLst>
              </p:cNvPr>
              <p:cNvSpPr/>
              <p:nvPr/>
            </p:nvSpPr>
            <p:spPr bwMode="auto">
              <a:xfrm>
                <a:off x="6697389" y="1990032"/>
                <a:ext cx="66675"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76" name="isļîde">
                <a:extLst>
                  <a:ext uri="{FF2B5EF4-FFF2-40B4-BE49-F238E27FC236}">
                    <a16:creationId xmlns:a16="http://schemas.microsoft.com/office/drawing/2014/main" id="{5D1D6A48-AC74-489A-8DE2-01F9995ABFB0}"/>
                  </a:ext>
                </a:extLst>
              </p:cNvPr>
              <p:cNvSpPr/>
              <p:nvPr/>
            </p:nvSpPr>
            <p:spPr bwMode="auto">
              <a:xfrm>
                <a:off x="6937895" y="1990032"/>
                <a:ext cx="64294"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77" name="iṥḷîďé">
                <a:extLst>
                  <a:ext uri="{FF2B5EF4-FFF2-40B4-BE49-F238E27FC236}">
                    <a16:creationId xmlns:a16="http://schemas.microsoft.com/office/drawing/2014/main" id="{C6372A96-94D4-4C77-B38D-F05D886B09A5}"/>
                  </a:ext>
                </a:extLst>
              </p:cNvPr>
              <p:cNvSpPr/>
              <p:nvPr/>
            </p:nvSpPr>
            <p:spPr bwMode="auto">
              <a:xfrm>
                <a:off x="6797401" y="1990032"/>
                <a:ext cx="27384" cy="27384"/>
              </a:xfrm>
              <a:prstGeom prst="ellipse">
                <a:avLst/>
              </a:prstGeom>
              <a:solidFill>
                <a:srgbClr val="FF7B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8" name="ïṣḷíḓê">
                <a:extLst>
                  <a:ext uri="{FF2B5EF4-FFF2-40B4-BE49-F238E27FC236}">
                    <a16:creationId xmlns:a16="http://schemas.microsoft.com/office/drawing/2014/main" id="{B9B1749C-B049-46CA-B889-B62FFD1038E4}"/>
                  </a:ext>
                </a:extLst>
              </p:cNvPr>
              <p:cNvSpPr/>
              <p:nvPr/>
            </p:nvSpPr>
            <p:spPr bwMode="auto">
              <a:xfrm>
                <a:off x="6877173" y="1990032"/>
                <a:ext cx="27384" cy="27384"/>
              </a:xfrm>
              <a:prstGeom prst="ellipse">
                <a:avLst/>
              </a:prstGeom>
              <a:solidFill>
                <a:srgbClr val="8BC5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79" name="îSľïďé">
                <a:extLst>
                  <a:ext uri="{FF2B5EF4-FFF2-40B4-BE49-F238E27FC236}">
                    <a16:creationId xmlns:a16="http://schemas.microsoft.com/office/drawing/2014/main" id="{B300A82F-9777-41FD-95BE-ECA1DF037E4D}"/>
                  </a:ext>
                </a:extLst>
              </p:cNvPr>
              <p:cNvSpPr/>
              <p:nvPr/>
            </p:nvSpPr>
            <p:spPr bwMode="auto">
              <a:xfrm>
                <a:off x="7471295" y="1963838"/>
                <a:ext cx="79772" cy="79772"/>
              </a:xfrm>
              <a:custGeom>
                <a:avLst/>
                <a:gdLst>
                  <a:gd name="T0" fmla="*/ 49 w 49"/>
                  <a:gd name="T1" fmla="*/ 41 h 49"/>
                  <a:gd name="T2" fmla="*/ 41 w 49"/>
                  <a:gd name="T3" fmla="*/ 49 h 49"/>
                  <a:gd name="T4" fmla="*/ 7 w 49"/>
                  <a:gd name="T5" fmla="*/ 49 h 49"/>
                  <a:gd name="T6" fmla="*/ 0 w 49"/>
                  <a:gd name="T7" fmla="*/ 41 h 49"/>
                  <a:gd name="T8" fmla="*/ 0 w 49"/>
                  <a:gd name="T9" fmla="*/ 7 h 49"/>
                  <a:gd name="T10" fmla="*/ 7 w 49"/>
                  <a:gd name="T11" fmla="*/ 0 h 49"/>
                  <a:gd name="T12" fmla="*/ 41 w 49"/>
                  <a:gd name="T13" fmla="*/ 0 h 49"/>
                  <a:gd name="T14" fmla="*/ 49 w 49"/>
                  <a:gd name="T15" fmla="*/ 7 h 49"/>
                  <a:gd name="T16" fmla="*/ 49 w 49"/>
                  <a:gd name="T17"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41"/>
                    </a:moveTo>
                    <a:cubicBezTo>
                      <a:pt x="49" y="45"/>
                      <a:pt x="45" y="49"/>
                      <a:pt x="41" y="49"/>
                    </a:cubicBezTo>
                    <a:cubicBezTo>
                      <a:pt x="7" y="49"/>
                      <a:pt x="7" y="49"/>
                      <a:pt x="7" y="49"/>
                    </a:cubicBezTo>
                    <a:cubicBezTo>
                      <a:pt x="3" y="49"/>
                      <a:pt x="0" y="45"/>
                      <a:pt x="0" y="41"/>
                    </a:cubicBezTo>
                    <a:cubicBezTo>
                      <a:pt x="0" y="7"/>
                      <a:pt x="0" y="7"/>
                      <a:pt x="0" y="7"/>
                    </a:cubicBezTo>
                    <a:cubicBezTo>
                      <a:pt x="0" y="3"/>
                      <a:pt x="3" y="0"/>
                      <a:pt x="7" y="0"/>
                    </a:cubicBezTo>
                    <a:cubicBezTo>
                      <a:pt x="41" y="0"/>
                      <a:pt x="41" y="0"/>
                      <a:pt x="41" y="0"/>
                    </a:cubicBezTo>
                    <a:cubicBezTo>
                      <a:pt x="45" y="0"/>
                      <a:pt x="49" y="3"/>
                      <a:pt x="49" y="7"/>
                    </a:cubicBezTo>
                    <a:lnTo>
                      <a:pt x="49" y="41"/>
                    </a:lnTo>
                    <a:close/>
                  </a:path>
                </a:pathLst>
              </a:custGeom>
              <a:solidFill>
                <a:srgbClr val="0071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0" name="išľíďè">
                <a:extLst>
                  <a:ext uri="{FF2B5EF4-FFF2-40B4-BE49-F238E27FC236}">
                    <a16:creationId xmlns:a16="http://schemas.microsoft.com/office/drawing/2014/main" id="{A36E3EA1-835C-4161-81B6-41D5B197D37A}"/>
                  </a:ext>
                </a:extLst>
              </p:cNvPr>
              <p:cNvSpPr/>
              <p:nvPr/>
            </p:nvSpPr>
            <p:spPr bwMode="auto">
              <a:xfrm>
                <a:off x="7039098" y="1963838"/>
                <a:ext cx="396478" cy="79772"/>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81" name="íṧľîďè">
                <a:extLst>
                  <a:ext uri="{FF2B5EF4-FFF2-40B4-BE49-F238E27FC236}">
                    <a16:creationId xmlns:a16="http://schemas.microsoft.com/office/drawing/2014/main" id="{AEFABAF2-0A48-4167-BC91-4B3ABB787526}"/>
                  </a:ext>
                </a:extLst>
              </p:cNvPr>
              <p:cNvSpPr/>
              <p:nvPr/>
            </p:nvSpPr>
            <p:spPr bwMode="auto">
              <a:xfrm>
                <a:off x="6780733" y="2375795"/>
                <a:ext cx="686991" cy="685800"/>
              </a:xfrm>
              <a:custGeom>
                <a:avLst/>
                <a:gdLst>
                  <a:gd name="T0" fmla="*/ 274 w 577"/>
                  <a:gd name="T1" fmla="*/ 0 h 576"/>
                  <a:gd name="T2" fmla="*/ 0 w 577"/>
                  <a:gd name="T3" fmla="*/ 72 h 576"/>
                  <a:gd name="T4" fmla="*/ 0 w 577"/>
                  <a:gd name="T5" fmla="*/ 375 h 576"/>
                  <a:gd name="T6" fmla="*/ 132 w 577"/>
                  <a:gd name="T7" fmla="*/ 557 h 576"/>
                  <a:gd name="T8" fmla="*/ 436 w 577"/>
                  <a:gd name="T9" fmla="*/ 557 h 576"/>
                  <a:gd name="T10" fmla="*/ 557 w 577"/>
                  <a:gd name="T11" fmla="*/ 375 h 576"/>
                  <a:gd name="T12" fmla="*/ 557 w 577"/>
                  <a:gd name="T13" fmla="*/ 72 h 576"/>
                  <a:gd name="T14" fmla="*/ 536 w 577"/>
                  <a:gd name="T15" fmla="*/ 233 h 576"/>
                  <a:gd name="T16" fmla="*/ 517 w 577"/>
                  <a:gd name="T17" fmla="*/ 51 h 576"/>
                  <a:gd name="T18" fmla="*/ 517 w 577"/>
                  <a:gd name="T19" fmla="*/ 294 h 576"/>
                  <a:gd name="T20" fmla="*/ 132 w 577"/>
                  <a:gd name="T21" fmla="*/ 495 h 576"/>
                  <a:gd name="T22" fmla="*/ 374 w 577"/>
                  <a:gd name="T23" fmla="*/ 495 h 576"/>
                  <a:gd name="T24" fmla="*/ 405 w 577"/>
                  <a:gd name="T25" fmla="*/ 486 h 576"/>
                  <a:gd name="T26" fmla="*/ 162 w 577"/>
                  <a:gd name="T27" fmla="*/ 486 h 576"/>
                  <a:gd name="T28" fmla="*/ 152 w 577"/>
                  <a:gd name="T29" fmla="*/ 516 h 576"/>
                  <a:gd name="T30" fmla="*/ 395 w 577"/>
                  <a:gd name="T31" fmla="*/ 516 h 576"/>
                  <a:gd name="T32" fmla="*/ 496 w 577"/>
                  <a:gd name="T33" fmla="*/ 91 h 576"/>
                  <a:gd name="T34" fmla="*/ 496 w 577"/>
                  <a:gd name="T35" fmla="*/ 333 h 576"/>
                  <a:gd name="T36" fmla="*/ 476 w 577"/>
                  <a:gd name="T37" fmla="*/ 132 h 576"/>
                  <a:gd name="T38" fmla="*/ 476 w 577"/>
                  <a:gd name="T39" fmla="*/ 375 h 576"/>
                  <a:gd name="T40" fmla="*/ 455 w 577"/>
                  <a:gd name="T41" fmla="*/ 172 h 576"/>
                  <a:gd name="T42" fmla="*/ 455 w 577"/>
                  <a:gd name="T43" fmla="*/ 414 h 576"/>
                  <a:gd name="T44" fmla="*/ 436 w 577"/>
                  <a:gd name="T45" fmla="*/ 213 h 576"/>
                  <a:gd name="T46" fmla="*/ 446 w 577"/>
                  <a:gd name="T47" fmla="*/ 455 h 576"/>
                  <a:gd name="T48" fmla="*/ 416 w 577"/>
                  <a:gd name="T49" fmla="*/ 253 h 576"/>
                  <a:gd name="T50" fmla="*/ 395 w 577"/>
                  <a:gd name="T51" fmla="*/ 51 h 576"/>
                  <a:gd name="T52" fmla="*/ 395 w 577"/>
                  <a:gd name="T53" fmla="*/ 294 h 576"/>
                  <a:gd name="T54" fmla="*/ 374 w 577"/>
                  <a:gd name="T55" fmla="*/ 91 h 576"/>
                  <a:gd name="T56" fmla="*/ 374 w 577"/>
                  <a:gd name="T57" fmla="*/ 333 h 576"/>
                  <a:gd name="T58" fmla="*/ 355 w 577"/>
                  <a:gd name="T59" fmla="*/ 132 h 576"/>
                  <a:gd name="T60" fmla="*/ 355 w 577"/>
                  <a:gd name="T61" fmla="*/ 375 h 576"/>
                  <a:gd name="T62" fmla="*/ 335 w 577"/>
                  <a:gd name="T63" fmla="*/ 172 h 576"/>
                  <a:gd name="T64" fmla="*/ 335 w 577"/>
                  <a:gd name="T65" fmla="*/ 414 h 576"/>
                  <a:gd name="T66" fmla="*/ 314 w 577"/>
                  <a:gd name="T67" fmla="*/ 213 h 576"/>
                  <a:gd name="T68" fmla="*/ 324 w 577"/>
                  <a:gd name="T69" fmla="*/ 455 h 576"/>
                  <a:gd name="T70" fmla="*/ 293 w 577"/>
                  <a:gd name="T71" fmla="*/ 253 h 576"/>
                  <a:gd name="T72" fmla="*/ 274 w 577"/>
                  <a:gd name="T73" fmla="*/ 51 h 576"/>
                  <a:gd name="T74" fmla="*/ 274 w 577"/>
                  <a:gd name="T75" fmla="*/ 294 h 576"/>
                  <a:gd name="T76" fmla="*/ 254 w 577"/>
                  <a:gd name="T77" fmla="*/ 91 h 576"/>
                  <a:gd name="T78" fmla="*/ 254 w 577"/>
                  <a:gd name="T79" fmla="*/ 333 h 576"/>
                  <a:gd name="T80" fmla="*/ 233 w 577"/>
                  <a:gd name="T81" fmla="*/ 132 h 576"/>
                  <a:gd name="T82" fmla="*/ 233 w 577"/>
                  <a:gd name="T83" fmla="*/ 375 h 576"/>
                  <a:gd name="T84" fmla="*/ 213 w 577"/>
                  <a:gd name="T85" fmla="*/ 172 h 576"/>
                  <a:gd name="T86" fmla="*/ 213 w 577"/>
                  <a:gd name="T87" fmla="*/ 414 h 576"/>
                  <a:gd name="T88" fmla="*/ 193 w 577"/>
                  <a:gd name="T89" fmla="*/ 213 h 576"/>
                  <a:gd name="T90" fmla="*/ 203 w 577"/>
                  <a:gd name="T91" fmla="*/ 455 h 576"/>
                  <a:gd name="T92" fmla="*/ 173 w 577"/>
                  <a:gd name="T93" fmla="*/ 253 h 576"/>
                  <a:gd name="T94" fmla="*/ 152 w 577"/>
                  <a:gd name="T95" fmla="*/ 51 h 576"/>
                  <a:gd name="T96" fmla="*/ 152 w 577"/>
                  <a:gd name="T97" fmla="*/ 294 h 576"/>
                  <a:gd name="T98" fmla="*/ 132 w 577"/>
                  <a:gd name="T99" fmla="*/ 91 h 576"/>
                  <a:gd name="T100" fmla="*/ 132 w 577"/>
                  <a:gd name="T101" fmla="*/ 333 h 576"/>
                  <a:gd name="T102" fmla="*/ 112 w 577"/>
                  <a:gd name="T103" fmla="*/ 132 h 576"/>
                  <a:gd name="T104" fmla="*/ 112 w 577"/>
                  <a:gd name="T105" fmla="*/ 375 h 576"/>
                  <a:gd name="T106" fmla="*/ 92 w 577"/>
                  <a:gd name="T107" fmla="*/ 172 h 576"/>
                  <a:gd name="T108" fmla="*/ 92 w 577"/>
                  <a:gd name="T109" fmla="*/ 414 h 576"/>
                  <a:gd name="T110" fmla="*/ 71 w 577"/>
                  <a:gd name="T111" fmla="*/ 213 h 576"/>
                  <a:gd name="T112" fmla="*/ 81 w 577"/>
                  <a:gd name="T113" fmla="*/ 455 h 576"/>
                  <a:gd name="T114" fmla="*/ 51 w 577"/>
                  <a:gd name="T115" fmla="*/ 253 h 576"/>
                  <a:gd name="T116" fmla="*/ 31 w 577"/>
                  <a:gd name="T117" fmla="*/ 51 h 576"/>
                  <a:gd name="T118" fmla="*/ 31 w 577"/>
                  <a:gd name="T119" fmla="*/ 294 h 576"/>
                  <a:gd name="T120" fmla="*/ 31 w 577"/>
                  <a:gd name="T121" fmla="*/ 546 h 576"/>
                  <a:gd name="T122" fmla="*/ 274 w 577"/>
                  <a:gd name="T123" fmla="*/ 546 h 576"/>
                  <a:gd name="T124" fmla="*/ 517 w 577"/>
                  <a:gd name="T125" fmla="*/ 546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7" h="576">
                    <a:moveTo>
                      <a:pt x="577" y="30"/>
                    </a:moveTo>
                    <a:lnTo>
                      <a:pt x="577" y="20"/>
                    </a:lnTo>
                    <a:lnTo>
                      <a:pt x="557" y="20"/>
                    </a:lnTo>
                    <a:lnTo>
                      <a:pt x="557" y="0"/>
                    </a:lnTo>
                    <a:lnTo>
                      <a:pt x="546" y="0"/>
                    </a:lnTo>
                    <a:lnTo>
                      <a:pt x="546" y="20"/>
                    </a:lnTo>
                    <a:lnTo>
                      <a:pt x="536" y="20"/>
                    </a:lnTo>
                    <a:lnTo>
                      <a:pt x="536" y="0"/>
                    </a:lnTo>
                    <a:lnTo>
                      <a:pt x="527" y="0"/>
                    </a:lnTo>
                    <a:lnTo>
                      <a:pt x="527" y="20"/>
                    </a:lnTo>
                    <a:lnTo>
                      <a:pt x="517" y="20"/>
                    </a:lnTo>
                    <a:lnTo>
                      <a:pt x="517" y="0"/>
                    </a:lnTo>
                    <a:lnTo>
                      <a:pt x="506" y="0"/>
                    </a:lnTo>
                    <a:lnTo>
                      <a:pt x="506" y="20"/>
                    </a:lnTo>
                    <a:lnTo>
                      <a:pt x="496" y="20"/>
                    </a:lnTo>
                    <a:lnTo>
                      <a:pt x="496" y="0"/>
                    </a:lnTo>
                    <a:lnTo>
                      <a:pt x="486" y="0"/>
                    </a:lnTo>
                    <a:lnTo>
                      <a:pt x="486" y="20"/>
                    </a:lnTo>
                    <a:lnTo>
                      <a:pt x="476" y="20"/>
                    </a:lnTo>
                    <a:lnTo>
                      <a:pt x="476" y="0"/>
                    </a:lnTo>
                    <a:lnTo>
                      <a:pt x="465" y="0"/>
                    </a:lnTo>
                    <a:lnTo>
                      <a:pt x="465" y="20"/>
                    </a:lnTo>
                    <a:lnTo>
                      <a:pt x="455" y="20"/>
                    </a:lnTo>
                    <a:lnTo>
                      <a:pt x="455" y="0"/>
                    </a:lnTo>
                    <a:lnTo>
                      <a:pt x="446" y="0"/>
                    </a:lnTo>
                    <a:lnTo>
                      <a:pt x="446" y="20"/>
                    </a:lnTo>
                    <a:lnTo>
                      <a:pt x="436" y="20"/>
                    </a:lnTo>
                    <a:lnTo>
                      <a:pt x="436" y="0"/>
                    </a:lnTo>
                    <a:lnTo>
                      <a:pt x="425" y="0"/>
                    </a:lnTo>
                    <a:lnTo>
                      <a:pt x="425" y="20"/>
                    </a:lnTo>
                    <a:lnTo>
                      <a:pt x="416" y="20"/>
                    </a:lnTo>
                    <a:lnTo>
                      <a:pt x="416" y="0"/>
                    </a:lnTo>
                    <a:lnTo>
                      <a:pt x="405" y="0"/>
                    </a:lnTo>
                    <a:lnTo>
                      <a:pt x="405" y="20"/>
                    </a:lnTo>
                    <a:lnTo>
                      <a:pt x="395" y="20"/>
                    </a:lnTo>
                    <a:lnTo>
                      <a:pt x="395" y="0"/>
                    </a:lnTo>
                    <a:lnTo>
                      <a:pt x="384" y="0"/>
                    </a:lnTo>
                    <a:lnTo>
                      <a:pt x="384" y="20"/>
                    </a:lnTo>
                    <a:lnTo>
                      <a:pt x="374" y="20"/>
                    </a:lnTo>
                    <a:lnTo>
                      <a:pt x="374" y="0"/>
                    </a:lnTo>
                    <a:lnTo>
                      <a:pt x="365" y="0"/>
                    </a:lnTo>
                    <a:lnTo>
                      <a:pt x="365" y="20"/>
                    </a:lnTo>
                    <a:lnTo>
                      <a:pt x="355" y="20"/>
                    </a:lnTo>
                    <a:lnTo>
                      <a:pt x="355" y="0"/>
                    </a:lnTo>
                    <a:lnTo>
                      <a:pt x="344" y="0"/>
                    </a:lnTo>
                    <a:lnTo>
                      <a:pt x="344" y="20"/>
                    </a:lnTo>
                    <a:lnTo>
                      <a:pt x="335" y="20"/>
                    </a:lnTo>
                    <a:lnTo>
                      <a:pt x="335" y="0"/>
                    </a:lnTo>
                    <a:lnTo>
                      <a:pt x="324" y="0"/>
                    </a:lnTo>
                    <a:lnTo>
                      <a:pt x="324" y="20"/>
                    </a:lnTo>
                    <a:lnTo>
                      <a:pt x="314" y="20"/>
                    </a:lnTo>
                    <a:lnTo>
                      <a:pt x="314" y="0"/>
                    </a:lnTo>
                    <a:lnTo>
                      <a:pt x="303" y="0"/>
                    </a:lnTo>
                    <a:lnTo>
                      <a:pt x="303" y="20"/>
                    </a:lnTo>
                    <a:lnTo>
                      <a:pt x="293" y="20"/>
                    </a:lnTo>
                    <a:lnTo>
                      <a:pt x="293" y="0"/>
                    </a:lnTo>
                    <a:lnTo>
                      <a:pt x="284" y="0"/>
                    </a:lnTo>
                    <a:lnTo>
                      <a:pt x="284" y="20"/>
                    </a:lnTo>
                    <a:lnTo>
                      <a:pt x="274" y="20"/>
                    </a:lnTo>
                    <a:lnTo>
                      <a:pt x="274" y="0"/>
                    </a:lnTo>
                    <a:lnTo>
                      <a:pt x="263" y="0"/>
                    </a:lnTo>
                    <a:lnTo>
                      <a:pt x="263" y="20"/>
                    </a:lnTo>
                    <a:lnTo>
                      <a:pt x="254" y="20"/>
                    </a:lnTo>
                    <a:lnTo>
                      <a:pt x="254" y="0"/>
                    </a:lnTo>
                    <a:lnTo>
                      <a:pt x="243" y="0"/>
                    </a:lnTo>
                    <a:lnTo>
                      <a:pt x="243" y="20"/>
                    </a:lnTo>
                    <a:lnTo>
                      <a:pt x="233" y="20"/>
                    </a:lnTo>
                    <a:lnTo>
                      <a:pt x="233" y="0"/>
                    </a:lnTo>
                    <a:lnTo>
                      <a:pt x="222" y="0"/>
                    </a:lnTo>
                    <a:lnTo>
                      <a:pt x="222" y="20"/>
                    </a:lnTo>
                    <a:lnTo>
                      <a:pt x="213" y="20"/>
                    </a:lnTo>
                    <a:lnTo>
                      <a:pt x="213" y="0"/>
                    </a:lnTo>
                    <a:lnTo>
                      <a:pt x="203" y="0"/>
                    </a:lnTo>
                    <a:lnTo>
                      <a:pt x="203" y="20"/>
                    </a:lnTo>
                    <a:lnTo>
                      <a:pt x="193" y="20"/>
                    </a:lnTo>
                    <a:lnTo>
                      <a:pt x="193" y="0"/>
                    </a:lnTo>
                    <a:lnTo>
                      <a:pt x="182" y="0"/>
                    </a:lnTo>
                    <a:lnTo>
                      <a:pt x="182" y="20"/>
                    </a:lnTo>
                    <a:lnTo>
                      <a:pt x="173" y="20"/>
                    </a:lnTo>
                    <a:lnTo>
                      <a:pt x="173" y="0"/>
                    </a:lnTo>
                    <a:lnTo>
                      <a:pt x="162" y="0"/>
                    </a:lnTo>
                    <a:lnTo>
                      <a:pt x="162" y="20"/>
                    </a:lnTo>
                    <a:lnTo>
                      <a:pt x="152" y="20"/>
                    </a:lnTo>
                    <a:lnTo>
                      <a:pt x="152" y="0"/>
                    </a:lnTo>
                    <a:lnTo>
                      <a:pt x="141" y="0"/>
                    </a:lnTo>
                    <a:lnTo>
                      <a:pt x="141" y="20"/>
                    </a:lnTo>
                    <a:lnTo>
                      <a:pt x="132" y="20"/>
                    </a:lnTo>
                    <a:lnTo>
                      <a:pt x="132" y="0"/>
                    </a:lnTo>
                    <a:lnTo>
                      <a:pt x="122" y="0"/>
                    </a:lnTo>
                    <a:lnTo>
                      <a:pt x="122" y="20"/>
                    </a:lnTo>
                    <a:lnTo>
                      <a:pt x="112" y="20"/>
                    </a:lnTo>
                    <a:lnTo>
                      <a:pt x="112" y="0"/>
                    </a:lnTo>
                    <a:lnTo>
                      <a:pt x="101" y="0"/>
                    </a:lnTo>
                    <a:lnTo>
                      <a:pt x="101" y="20"/>
                    </a:lnTo>
                    <a:lnTo>
                      <a:pt x="92" y="20"/>
                    </a:lnTo>
                    <a:lnTo>
                      <a:pt x="92" y="0"/>
                    </a:lnTo>
                    <a:lnTo>
                      <a:pt x="81" y="0"/>
                    </a:lnTo>
                    <a:lnTo>
                      <a:pt x="81" y="20"/>
                    </a:lnTo>
                    <a:lnTo>
                      <a:pt x="71" y="20"/>
                    </a:lnTo>
                    <a:lnTo>
                      <a:pt x="71" y="0"/>
                    </a:lnTo>
                    <a:lnTo>
                      <a:pt x="60" y="0"/>
                    </a:lnTo>
                    <a:lnTo>
                      <a:pt x="60" y="20"/>
                    </a:lnTo>
                    <a:lnTo>
                      <a:pt x="51" y="20"/>
                    </a:lnTo>
                    <a:lnTo>
                      <a:pt x="51" y="0"/>
                    </a:lnTo>
                    <a:lnTo>
                      <a:pt x="41" y="0"/>
                    </a:lnTo>
                    <a:lnTo>
                      <a:pt x="41" y="20"/>
                    </a:lnTo>
                    <a:lnTo>
                      <a:pt x="31" y="20"/>
                    </a:lnTo>
                    <a:lnTo>
                      <a:pt x="31" y="0"/>
                    </a:lnTo>
                    <a:lnTo>
                      <a:pt x="20" y="0"/>
                    </a:lnTo>
                    <a:lnTo>
                      <a:pt x="20" y="20"/>
                    </a:lnTo>
                    <a:lnTo>
                      <a:pt x="0" y="20"/>
                    </a:lnTo>
                    <a:lnTo>
                      <a:pt x="0" y="30"/>
                    </a:lnTo>
                    <a:lnTo>
                      <a:pt x="20" y="30"/>
                    </a:lnTo>
                    <a:lnTo>
                      <a:pt x="20" y="40"/>
                    </a:lnTo>
                    <a:lnTo>
                      <a:pt x="0" y="40"/>
                    </a:lnTo>
                    <a:lnTo>
                      <a:pt x="0" y="51"/>
                    </a:lnTo>
                    <a:lnTo>
                      <a:pt x="20" y="51"/>
                    </a:lnTo>
                    <a:lnTo>
                      <a:pt x="20" y="61"/>
                    </a:lnTo>
                    <a:lnTo>
                      <a:pt x="0" y="61"/>
                    </a:lnTo>
                    <a:lnTo>
                      <a:pt x="0" y="72"/>
                    </a:lnTo>
                    <a:lnTo>
                      <a:pt x="20" y="72"/>
                    </a:lnTo>
                    <a:lnTo>
                      <a:pt x="20" y="81"/>
                    </a:lnTo>
                    <a:lnTo>
                      <a:pt x="0" y="81"/>
                    </a:lnTo>
                    <a:lnTo>
                      <a:pt x="0" y="91"/>
                    </a:lnTo>
                    <a:lnTo>
                      <a:pt x="20" y="91"/>
                    </a:lnTo>
                    <a:lnTo>
                      <a:pt x="20" y="100"/>
                    </a:lnTo>
                    <a:lnTo>
                      <a:pt x="0" y="100"/>
                    </a:lnTo>
                    <a:lnTo>
                      <a:pt x="0" y="111"/>
                    </a:lnTo>
                    <a:lnTo>
                      <a:pt x="20" y="111"/>
                    </a:lnTo>
                    <a:lnTo>
                      <a:pt x="20" y="121"/>
                    </a:lnTo>
                    <a:lnTo>
                      <a:pt x="0" y="121"/>
                    </a:lnTo>
                    <a:lnTo>
                      <a:pt x="0" y="132"/>
                    </a:lnTo>
                    <a:lnTo>
                      <a:pt x="20" y="132"/>
                    </a:lnTo>
                    <a:lnTo>
                      <a:pt x="20" y="142"/>
                    </a:lnTo>
                    <a:lnTo>
                      <a:pt x="0" y="142"/>
                    </a:lnTo>
                    <a:lnTo>
                      <a:pt x="0" y="152"/>
                    </a:lnTo>
                    <a:lnTo>
                      <a:pt x="20" y="152"/>
                    </a:lnTo>
                    <a:lnTo>
                      <a:pt x="20" y="162"/>
                    </a:lnTo>
                    <a:lnTo>
                      <a:pt x="0" y="162"/>
                    </a:lnTo>
                    <a:lnTo>
                      <a:pt x="0" y="172"/>
                    </a:lnTo>
                    <a:lnTo>
                      <a:pt x="20" y="172"/>
                    </a:lnTo>
                    <a:lnTo>
                      <a:pt x="20" y="181"/>
                    </a:lnTo>
                    <a:lnTo>
                      <a:pt x="0" y="181"/>
                    </a:lnTo>
                    <a:lnTo>
                      <a:pt x="0" y="192"/>
                    </a:lnTo>
                    <a:lnTo>
                      <a:pt x="20" y="192"/>
                    </a:lnTo>
                    <a:lnTo>
                      <a:pt x="20" y="202"/>
                    </a:lnTo>
                    <a:lnTo>
                      <a:pt x="0" y="202"/>
                    </a:lnTo>
                    <a:lnTo>
                      <a:pt x="0" y="213"/>
                    </a:lnTo>
                    <a:lnTo>
                      <a:pt x="20" y="213"/>
                    </a:lnTo>
                    <a:lnTo>
                      <a:pt x="20" y="222"/>
                    </a:lnTo>
                    <a:lnTo>
                      <a:pt x="0" y="222"/>
                    </a:lnTo>
                    <a:lnTo>
                      <a:pt x="0" y="233"/>
                    </a:lnTo>
                    <a:lnTo>
                      <a:pt x="20" y="233"/>
                    </a:lnTo>
                    <a:lnTo>
                      <a:pt x="20" y="243"/>
                    </a:lnTo>
                    <a:lnTo>
                      <a:pt x="0" y="243"/>
                    </a:lnTo>
                    <a:lnTo>
                      <a:pt x="0" y="253"/>
                    </a:lnTo>
                    <a:lnTo>
                      <a:pt x="20" y="253"/>
                    </a:lnTo>
                    <a:lnTo>
                      <a:pt x="20" y="262"/>
                    </a:lnTo>
                    <a:lnTo>
                      <a:pt x="0" y="262"/>
                    </a:lnTo>
                    <a:lnTo>
                      <a:pt x="0" y="273"/>
                    </a:lnTo>
                    <a:lnTo>
                      <a:pt x="20" y="273"/>
                    </a:lnTo>
                    <a:lnTo>
                      <a:pt x="20" y="283"/>
                    </a:lnTo>
                    <a:lnTo>
                      <a:pt x="0" y="283"/>
                    </a:lnTo>
                    <a:lnTo>
                      <a:pt x="0" y="294"/>
                    </a:lnTo>
                    <a:lnTo>
                      <a:pt x="20" y="294"/>
                    </a:lnTo>
                    <a:lnTo>
                      <a:pt x="20" y="303"/>
                    </a:lnTo>
                    <a:lnTo>
                      <a:pt x="0" y="303"/>
                    </a:lnTo>
                    <a:lnTo>
                      <a:pt x="0" y="314"/>
                    </a:lnTo>
                    <a:lnTo>
                      <a:pt x="20" y="314"/>
                    </a:lnTo>
                    <a:lnTo>
                      <a:pt x="20" y="324"/>
                    </a:lnTo>
                    <a:lnTo>
                      <a:pt x="0" y="324"/>
                    </a:lnTo>
                    <a:lnTo>
                      <a:pt x="0" y="333"/>
                    </a:lnTo>
                    <a:lnTo>
                      <a:pt x="20" y="333"/>
                    </a:lnTo>
                    <a:lnTo>
                      <a:pt x="20" y="343"/>
                    </a:lnTo>
                    <a:lnTo>
                      <a:pt x="0" y="343"/>
                    </a:lnTo>
                    <a:lnTo>
                      <a:pt x="0" y="354"/>
                    </a:lnTo>
                    <a:lnTo>
                      <a:pt x="20" y="354"/>
                    </a:lnTo>
                    <a:lnTo>
                      <a:pt x="20" y="364"/>
                    </a:lnTo>
                    <a:lnTo>
                      <a:pt x="0" y="364"/>
                    </a:lnTo>
                    <a:lnTo>
                      <a:pt x="0" y="375"/>
                    </a:lnTo>
                    <a:lnTo>
                      <a:pt x="20" y="375"/>
                    </a:lnTo>
                    <a:lnTo>
                      <a:pt x="20" y="384"/>
                    </a:lnTo>
                    <a:lnTo>
                      <a:pt x="0" y="384"/>
                    </a:lnTo>
                    <a:lnTo>
                      <a:pt x="0" y="395"/>
                    </a:lnTo>
                    <a:lnTo>
                      <a:pt x="20" y="395"/>
                    </a:lnTo>
                    <a:lnTo>
                      <a:pt x="20" y="405"/>
                    </a:lnTo>
                    <a:lnTo>
                      <a:pt x="0" y="405"/>
                    </a:lnTo>
                    <a:lnTo>
                      <a:pt x="0" y="414"/>
                    </a:lnTo>
                    <a:lnTo>
                      <a:pt x="20" y="414"/>
                    </a:lnTo>
                    <a:lnTo>
                      <a:pt x="20" y="424"/>
                    </a:lnTo>
                    <a:lnTo>
                      <a:pt x="0" y="424"/>
                    </a:lnTo>
                    <a:lnTo>
                      <a:pt x="0" y="435"/>
                    </a:lnTo>
                    <a:lnTo>
                      <a:pt x="20" y="435"/>
                    </a:lnTo>
                    <a:lnTo>
                      <a:pt x="20" y="444"/>
                    </a:lnTo>
                    <a:lnTo>
                      <a:pt x="0" y="444"/>
                    </a:lnTo>
                    <a:lnTo>
                      <a:pt x="0" y="455"/>
                    </a:lnTo>
                    <a:lnTo>
                      <a:pt x="20" y="455"/>
                    </a:lnTo>
                    <a:lnTo>
                      <a:pt x="20" y="465"/>
                    </a:lnTo>
                    <a:lnTo>
                      <a:pt x="0" y="465"/>
                    </a:lnTo>
                    <a:lnTo>
                      <a:pt x="0" y="476"/>
                    </a:lnTo>
                    <a:lnTo>
                      <a:pt x="20" y="476"/>
                    </a:lnTo>
                    <a:lnTo>
                      <a:pt x="20" y="486"/>
                    </a:lnTo>
                    <a:lnTo>
                      <a:pt x="0" y="486"/>
                    </a:lnTo>
                    <a:lnTo>
                      <a:pt x="0" y="495"/>
                    </a:lnTo>
                    <a:lnTo>
                      <a:pt x="20" y="495"/>
                    </a:lnTo>
                    <a:lnTo>
                      <a:pt x="20" y="505"/>
                    </a:lnTo>
                    <a:lnTo>
                      <a:pt x="0" y="505"/>
                    </a:lnTo>
                    <a:lnTo>
                      <a:pt x="0" y="516"/>
                    </a:lnTo>
                    <a:lnTo>
                      <a:pt x="20" y="516"/>
                    </a:lnTo>
                    <a:lnTo>
                      <a:pt x="20" y="525"/>
                    </a:lnTo>
                    <a:lnTo>
                      <a:pt x="0" y="525"/>
                    </a:lnTo>
                    <a:lnTo>
                      <a:pt x="0" y="536"/>
                    </a:lnTo>
                    <a:lnTo>
                      <a:pt x="20" y="536"/>
                    </a:lnTo>
                    <a:lnTo>
                      <a:pt x="20" y="546"/>
                    </a:lnTo>
                    <a:lnTo>
                      <a:pt x="0" y="546"/>
                    </a:lnTo>
                    <a:lnTo>
                      <a:pt x="0" y="557"/>
                    </a:lnTo>
                    <a:lnTo>
                      <a:pt x="20" y="557"/>
                    </a:lnTo>
                    <a:lnTo>
                      <a:pt x="20" y="576"/>
                    </a:lnTo>
                    <a:lnTo>
                      <a:pt x="31" y="576"/>
                    </a:lnTo>
                    <a:lnTo>
                      <a:pt x="31" y="557"/>
                    </a:lnTo>
                    <a:lnTo>
                      <a:pt x="41" y="557"/>
                    </a:lnTo>
                    <a:lnTo>
                      <a:pt x="41" y="576"/>
                    </a:lnTo>
                    <a:lnTo>
                      <a:pt x="51" y="576"/>
                    </a:lnTo>
                    <a:lnTo>
                      <a:pt x="51" y="557"/>
                    </a:lnTo>
                    <a:lnTo>
                      <a:pt x="60" y="557"/>
                    </a:lnTo>
                    <a:lnTo>
                      <a:pt x="60" y="576"/>
                    </a:lnTo>
                    <a:lnTo>
                      <a:pt x="71" y="576"/>
                    </a:lnTo>
                    <a:lnTo>
                      <a:pt x="71" y="557"/>
                    </a:lnTo>
                    <a:lnTo>
                      <a:pt x="81" y="557"/>
                    </a:lnTo>
                    <a:lnTo>
                      <a:pt x="81" y="576"/>
                    </a:lnTo>
                    <a:lnTo>
                      <a:pt x="92" y="576"/>
                    </a:lnTo>
                    <a:lnTo>
                      <a:pt x="92" y="557"/>
                    </a:lnTo>
                    <a:lnTo>
                      <a:pt x="101" y="557"/>
                    </a:lnTo>
                    <a:lnTo>
                      <a:pt x="101" y="576"/>
                    </a:lnTo>
                    <a:lnTo>
                      <a:pt x="112" y="576"/>
                    </a:lnTo>
                    <a:lnTo>
                      <a:pt x="112" y="557"/>
                    </a:lnTo>
                    <a:lnTo>
                      <a:pt x="122" y="557"/>
                    </a:lnTo>
                    <a:lnTo>
                      <a:pt x="122" y="576"/>
                    </a:lnTo>
                    <a:lnTo>
                      <a:pt x="132" y="576"/>
                    </a:lnTo>
                    <a:lnTo>
                      <a:pt x="132" y="557"/>
                    </a:lnTo>
                    <a:lnTo>
                      <a:pt x="141" y="557"/>
                    </a:lnTo>
                    <a:lnTo>
                      <a:pt x="141" y="576"/>
                    </a:lnTo>
                    <a:lnTo>
                      <a:pt x="152" y="576"/>
                    </a:lnTo>
                    <a:lnTo>
                      <a:pt x="152" y="557"/>
                    </a:lnTo>
                    <a:lnTo>
                      <a:pt x="162" y="557"/>
                    </a:lnTo>
                    <a:lnTo>
                      <a:pt x="162" y="576"/>
                    </a:lnTo>
                    <a:lnTo>
                      <a:pt x="173" y="576"/>
                    </a:lnTo>
                    <a:lnTo>
                      <a:pt x="173" y="557"/>
                    </a:lnTo>
                    <a:lnTo>
                      <a:pt x="182" y="557"/>
                    </a:lnTo>
                    <a:lnTo>
                      <a:pt x="182" y="576"/>
                    </a:lnTo>
                    <a:lnTo>
                      <a:pt x="193" y="576"/>
                    </a:lnTo>
                    <a:lnTo>
                      <a:pt x="193" y="557"/>
                    </a:lnTo>
                    <a:lnTo>
                      <a:pt x="203" y="557"/>
                    </a:lnTo>
                    <a:lnTo>
                      <a:pt x="203" y="576"/>
                    </a:lnTo>
                    <a:lnTo>
                      <a:pt x="213" y="576"/>
                    </a:lnTo>
                    <a:lnTo>
                      <a:pt x="213" y="557"/>
                    </a:lnTo>
                    <a:lnTo>
                      <a:pt x="222" y="557"/>
                    </a:lnTo>
                    <a:lnTo>
                      <a:pt x="222" y="576"/>
                    </a:lnTo>
                    <a:lnTo>
                      <a:pt x="233" y="576"/>
                    </a:lnTo>
                    <a:lnTo>
                      <a:pt x="233" y="557"/>
                    </a:lnTo>
                    <a:lnTo>
                      <a:pt x="243" y="557"/>
                    </a:lnTo>
                    <a:lnTo>
                      <a:pt x="243" y="576"/>
                    </a:lnTo>
                    <a:lnTo>
                      <a:pt x="254" y="576"/>
                    </a:lnTo>
                    <a:lnTo>
                      <a:pt x="254" y="557"/>
                    </a:lnTo>
                    <a:lnTo>
                      <a:pt x="263" y="557"/>
                    </a:lnTo>
                    <a:lnTo>
                      <a:pt x="263" y="576"/>
                    </a:lnTo>
                    <a:lnTo>
                      <a:pt x="274" y="576"/>
                    </a:lnTo>
                    <a:lnTo>
                      <a:pt x="274" y="557"/>
                    </a:lnTo>
                    <a:lnTo>
                      <a:pt x="284" y="557"/>
                    </a:lnTo>
                    <a:lnTo>
                      <a:pt x="284" y="576"/>
                    </a:lnTo>
                    <a:lnTo>
                      <a:pt x="293" y="576"/>
                    </a:lnTo>
                    <a:lnTo>
                      <a:pt x="293" y="557"/>
                    </a:lnTo>
                    <a:lnTo>
                      <a:pt x="303" y="557"/>
                    </a:lnTo>
                    <a:lnTo>
                      <a:pt x="303" y="576"/>
                    </a:lnTo>
                    <a:lnTo>
                      <a:pt x="314" y="576"/>
                    </a:lnTo>
                    <a:lnTo>
                      <a:pt x="314" y="557"/>
                    </a:lnTo>
                    <a:lnTo>
                      <a:pt x="324" y="557"/>
                    </a:lnTo>
                    <a:lnTo>
                      <a:pt x="324" y="576"/>
                    </a:lnTo>
                    <a:lnTo>
                      <a:pt x="335" y="576"/>
                    </a:lnTo>
                    <a:lnTo>
                      <a:pt x="335" y="557"/>
                    </a:lnTo>
                    <a:lnTo>
                      <a:pt x="344" y="557"/>
                    </a:lnTo>
                    <a:lnTo>
                      <a:pt x="344" y="576"/>
                    </a:lnTo>
                    <a:lnTo>
                      <a:pt x="355" y="576"/>
                    </a:lnTo>
                    <a:lnTo>
                      <a:pt x="355" y="557"/>
                    </a:lnTo>
                    <a:lnTo>
                      <a:pt x="365" y="557"/>
                    </a:lnTo>
                    <a:lnTo>
                      <a:pt x="365" y="576"/>
                    </a:lnTo>
                    <a:lnTo>
                      <a:pt x="374" y="576"/>
                    </a:lnTo>
                    <a:lnTo>
                      <a:pt x="374" y="557"/>
                    </a:lnTo>
                    <a:lnTo>
                      <a:pt x="384" y="557"/>
                    </a:lnTo>
                    <a:lnTo>
                      <a:pt x="384" y="576"/>
                    </a:lnTo>
                    <a:lnTo>
                      <a:pt x="395" y="576"/>
                    </a:lnTo>
                    <a:lnTo>
                      <a:pt x="395" y="557"/>
                    </a:lnTo>
                    <a:lnTo>
                      <a:pt x="405" y="557"/>
                    </a:lnTo>
                    <a:lnTo>
                      <a:pt x="405" y="576"/>
                    </a:lnTo>
                    <a:lnTo>
                      <a:pt x="416" y="576"/>
                    </a:lnTo>
                    <a:lnTo>
                      <a:pt x="416" y="557"/>
                    </a:lnTo>
                    <a:lnTo>
                      <a:pt x="425" y="557"/>
                    </a:lnTo>
                    <a:lnTo>
                      <a:pt x="425" y="576"/>
                    </a:lnTo>
                    <a:lnTo>
                      <a:pt x="436" y="576"/>
                    </a:lnTo>
                    <a:lnTo>
                      <a:pt x="436" y="557"/>
                    </a:lnTo>
                    <a:lnTo>
                      <a:pt x="446" y="557"/>
                    </a:lnTo>
                    <a:lnTo>
                      <a:pt x="446" y="576"/>
                    </a:lnTo>
                    <a:lnTo>
                      <a:pt x="455" y="576"/>
                    </a:lnTo>
                    <a:lnTo>
                      <a:pt x="455" y="557"/>
                    </a:lnTo>
                    <a:lnTo>
                      <a:pt x="465" y="557"/>
                    </a:lnTo>
                    <a:lnTo>
                      <a:pt x="465" y="576"/>
                    </a:lnTo>
                    <a:lnTo>
                      <a:pt x="476" y="576"/>
                    </a:lnTo>
                    <a:lnTo>
                      <a:pt x="476" y="557"/>
                    </a:lnTo>
                    <a:lnTo>
                      <a:pt x="486" y="557"/>
                    </a:lnTo>
                    <a:lnTo>
                      <a:pt x="486" y="576"/>
                    </a:lnTo>
                    <a:lnTo>
                      <a:pt x="496" y="576"/>
                    </a:lnTo>
                    <a:lnTo>
                      <a:pt x="496" y="557"/>
                    </a:lnTo>
                    <a:lnTo>
                      <a:pt x="506" y="557"/>
                    </a:lnTo>
                    <a:lnTo>
                      <a:pt x="506" y="576"/>
                    </a:lnTo>
                    <a:lnTo>
                      <a:pt x="517" y="576"/>
                    </a:lnTo>
                    <a:lnTo>
                      <a:pt x="517" y="557"/>
                    </a:lnTo>
                    <a:lnTo>
                      <a:pt x="527" y="557"/>
                    </a:lnTo>
                    <a:lnTo>
                      <a:pt x="527" y="576"/>
                    </a:lnTo>
                    <a:lnTo>
                      <a:pt x="536" y="576"/>
                    </a:lnTo>
                    <a:lnTo>
                      <a:pt x="536" y="557"/>
                    </a:lnTo>
                    <a:lnTo>
                      <a:pt x="546" y="557"/>
                    </a:lnTo>
                    <a:lnTo>
                      <a:pt x="546" y="576"/>
                    </a:lnTo>
                    <a:lnTo>
                      <a:pt x="557" y="576"/>
                    </a:lnTo>
                    <a:lnTo>
                      <a:pt x="557" y="557"/>
                    </a:lnTo>
                    <a:lnTo>
                      <a:pt x="577" y="557"/>
                    </a:lnTo>
                    <a:lnTo>
                      <a:pt x="577" y="546"/>
                    </a:lnTo>
                    <a:lnTo>
                      <a:pt x="557" y="546"/>
                    </a:lnTo>
                    <a:lnTo>
                      <a:pt x="557" y="536"/>
                    </a:lnTo>
                    <a:lnTo>
                      <a:pt x="577" y="536"/>
                    </a:lnTo>
                    <a:lnTo>
                      <a:pt x="577" y="525"/>
                    </a:lnTo>
                    <a:lnTo>
                      <a:pt x="557" y="525"/>
                    </a:lnTo>
                    <a:lnTo>
                      <a:pt x="557" y="516"/>
                    </a:lnTo>
                    <a:lnTo>
                      <a:pt x="577" y="516"/>
                    </a:lnTo>
                    <a:lnTo>
                      <a:pt x="577" y="505"/>
                    </a:lnTo>
                    <a:lnTo>
                      <a:pt x="557" y="505"/>
                    </a:lnTo>
                    <a:lnTo>
                      <a:pt x="557" y="495"/>
                    </a:lnTo>
                    <a:lnTo>
                      <a:pt x="577" y="495"/>
                    </a:lnTo>
                    <a:lnTo>
                      <a:pt x="577" y="486"/>
                    </a:lnTo>
                    <a:lnTo>
                      <a:pt x="557" y="486"/>
                    </a:lnTo>
                    <a:lnTo>
                      <a:pt x="557" y="476"/>
                    </a:lnTo>
                    <a:lnTo>
                      <a:pt x="577" y="476"/>
                    </a:lnTo>
                    <a:lnTo>
                      <a:pt x="577" y="465"/>
                    </a:lnTo>
                    <a:lnTo>
                      <a:pt x="557" y="465"/>
                    </a:lnTo>
                    <a:lnTo>
                      <a:pt x="557" y="455"/>
                    </a:lnTo>
                    <a:lnTo>
                      <a:pt x="577" y="455"/>
                    </a:lnTo>
                    <a:lnTo>
                      <a:pt x="577" y="444"/>
                    </a:lnTo>
                    <a:lnTo>
                      <a:pt x="557" y="444"/>
                    </a:lnTo>
                    <a:lnTo>
                      <a:pt x="557" y="435"/>
                    </a:lnTo>
                    <a:lnTo>
                      <a:pt x="577" y="435"/>
                    </a:lnTo>
                    <a:lnTo>
                      <a:pt x="577" y="424"/>
                    </a:lnTo>
                    <a:lnTo>
                      <a:pt x="557" y="424"/>
                    </a:lnTo>
                    <a:lnTo>
                      <a:pt x="557" y="414"/>
                    </a:lnTo>
                    <a:lnTo>
                      <a:pt x="577" y="414"/>
                    </a:lnTo>
                    <a:lnTo>
                      <a:pt x="577" y="405"/>
                    </a:lnTo>
                    <a:lnTo>
                      <a:pt x="557" y="405"/>
                    </a:lnTo>
                    <a:lnTo>
                      <a:pt x="557" y="395"/>
                    </a:lnTo>
                    <a:lnTo>
                      <a:pt x="577" y="395"/>
                    </a:lnTo>
                    <a:lnTo>
                      <a:pt x="577" y="384"/>
                    </a:lnTo>
                    <a:lnTo>
                      <a:pt x="557" y="384"/>
                    </a:lnTo>
                    <a:lnTo>
                      <a:pt x="557" y="375"/>
                    </a:lnTo>
                    <a:lnTo>
                      <a:pt x="577" y="375"/>
                    </a:lnTo>
                    <a:lnTo>
                      <a:pt x="577" y="364"/>
                    </a:lnTo>
                    <a:lnTo>
                      <a:pt x="557" y="364"/>
                    </a:lnTo>
                    <a:lnTo>
                      <a:pt x="557" y="354"/>
                    </a:lnTo>
                    <a:lnTo>
                      <a:pt x="577" y="354"/>
                    </a:lnTo>
                    <a:lnTo>
                      <a:pt x="577" y="343"/>
                    </a:lnTo>
                    <a:lnTo>
                      <a:pt x="557" y="343"/>
                    </a:lnTo>
                    <a:lnTo>
                      <a:pt x="557" y="333"/>
                    </a:lnTo>
                    <a:lnTo>
                      <a:pt x="577" y="333"/>
                    </a:lnTo>
                    <a:lnTo>
                      <a:pt x="577" y="324"/>
                    </a:lnTo>
                    <a:lnTo>
                      <a:pt x="557" y="324"/>
                    </a:lnTo>
                    <a:lnTo>
                      <a:pt x="557" y="314"/>
                    </a:lnTo>
                    <a:lnTo>
                      <a:pt x="577" y="314"/>
                    </a:lnTo>
                    <a:lnTo>
                      <a:pt x="577" y="303"/>
                    </a:lnTo>
                    <a:lnTo>
                      <a:pt x="557" y="303"/>
                    </a:lnTo>
                    <a:lnTo>
                      <a:pt x="557" y="294"/>
                    </a:lnTo>
                    <a:lnTo>
                      <a:pt x="577" y="294"/>
                    </a:lnTo>
                    <a:lnTo>
                      <a:pt x="577" y="283"/>
                    </a:lnTo>
                    <a:lnTo>
                      <a:pt x="557" y="283"/>
                    </a:lnTo>
                    <a:lnTo>
                      <a:pt x="557" y="273"/>
                    </a:lnTo>
                    <a:lnTo>
                      <a:pt x="577" y="273"/>
                    </a:lnTo>
                    <a:lnTo>
                      <a:pt x="577" y="262"/>
                    </a:lnTo>
                    <a:lnTo>
                      <a:pt x="557" y="262"/>
                    </a:lnTo>
                    <a:lnTo>
                      <a:pt x="557" y="253"/>
                    </a:lnTo>
                    <a:lnTo>
                      <a:pt x="577" y="253"/>
                    </a:lnTo>
                    <a:lnTo>
                      <a:pt x="577" y="243"/>
                    </a:lnTo>
                    <a:lnTo>
                      <a:pt x="557" y="243"/>
                    </a:lnTo>
                    <a:lnTo>
                      <a:pt x="557" y="233"/>
                    </a:lnTo>
                    <a:lnTo>
                      <a:pt x="577" y="233"/>
                    </a:lnTo>
                    <a:lnTo>
                      <a:pt x="577" y="222"/>
                    </a:lnTo>
                    <a:lnTo>
                      <a:pt x="557" y="222"/>
                    </a:lnTo>
                    <a:lnTo>
                      <a:pt x="557" y="213"/>
                    </a:lnTo>
                    <a:lnTo>
                      <a:pt x="577" y="213"/>
                    </a:lnTo>
                    <a:lnTo>
                      <a:pt x="577" y="202"/>
                    </a:lnTo>
                    <a:lnTo>
                      <a:pt x="557" y="202"/>
                    </a:lnTo>
                    <a:lnTo>
                      <a:pt x="557" y="192"/>
                    </a:lnTo>
                    <a:lnTo>
                      <a:pt x="577" y="192"/>
                    </a:lnTo>
                    <a:lnTo>
                      <a:pt x="577" y="181"/>
                    </a:lnTo>
                    <a:lnTo>
                      <a:pt x="557" y="181"/>
                    </a:lnTo>
                    <a:lnTo>
                      <a:pt x="557" y="172"/>
                    </a:lnTo>
                    <a:lnTo>
                      <a:pt x="577" y="172"/>
                    </a:lnTo>
                    <a:lnTo>
                      <a:pt x="577" y="162"/>
                    </a:lnTo>
                    <a:lnTo>
                      <a:pt x="557" y="162"/>
                    </a:lnTo>
                    <a:lnTo>
                      <a:pt x="557" y="152"/>
                    </a:lnTo>
                    <a:lnTo>
                      <a:pt x="577" y="152"/>
                    </a:lnTo>
                    <a:lnTo>
                      <a:pt x="577" y="142"/>
                    </a:lnTo>
                    <a:lnTo>
                      <a:pt x="557" y="142"/>
                    </a:lnTo>
                    <a:lnTo>
                      <a:pt x="557" y="132"/>
                    </a:lnTo>
                    <a:lnTo>
                      <a:pt x="577" y="132"/>
                    </a:lnTo>
                    <a:lnTo>
                      <a:pt x="577" y="121"/>
                    </a:lnTo>
                    <a:lnTo>
                      <a:pt x="557" y="121"/>
                    </a:lnTo>
                    <a:lnTo>
                      <a:pt x="557" y="111"/>
                    </a:lnTo>
                    <a:lnTo>
                      <a:pt x="577" y="111"/>
                    </a:lnTo>
                    <a:lnTo>
                      <a:pt x="577" y="100"/>
                    </a:lnTo>
                    <a:lnTo>
                      <a:pt x="557" y="100"/>
                    </a:lnTo>
                    <a:lnTo>
                      <a:pt x="557" y="91"/>
                    </a:lnTo>
                    <a:lnTo>
                      <a:pt x="577" y="91"/>
                    </a:lnTo>
                    <a:lnTo>
                      <a:pt x="577" y="81"/>
                    </a:lnTo>
                    <a:lnTo>
                      <a:pt x="557" y="81"/>
                    </a:lnTo>
                    <a:lnTo>
                      <a:pt x="557" y="72"/>
                    </a:lnTo>
                    <a:lnTo>
                      <a:pt x="577" y="72"/>
                    </a:lnTo>
                    <a:lnTo>
                      <a:pt x="577" y="61"/>
                    </a:lnTo>
                    <a:lnTo>
                      <a:pt x="557" y="61"/>
                    </a:lnTo>
                    <a:lnTo>
                      <a:pt x="557" y="51"/>
                    </a:lnTo>
                    <a:lnTo>
                      <a:pt x="577" y="51"/>
                    </a:lnTo>
                    <a:lnTo>
                      <a:pt x="577" y="40"/>
                    </a:lnTo>
                    <a:lnTo>
                      <a:pt x="557" y="40"/>
                    </a:lnTo>
                    <a:lnTo>
                      <a:pt x="557" y="30"/>
                    </a:lnTo>
                    <a:lnTo>
                      <a:pt x="577" y="30"/>
                    </a:lnTo>
                    <a:close/>
                    <a:moveTo>
                      <a:pt x="536" y="30"/>
                    </a:moveTo>
                    <a:lnTo>
                      <a:pt x="546" y="30"/>
                    </a:lnTo>
                    <a:lnTo>
                      <a:pt x="546" y="40"/>
                    </a:lnTo>
                    <a:lnTo>
                      <a:pt x="536" y="40"/>
                    </a:lnTo>
                    <a:lnTo>
                      <a:pt x="536" y="30"/>
                    </a:lnTo>
                    <a:close/>
                    <a:moveTo>
                      <a:pt x="536" y="51"/>
                    </a:moveTo>
                    <a:lnTo>
                      <a:pt x="546" y="51"/>
                    </a:lnTo>
                    <a:lnTo>
                      <a:pt x="546" y="61"/>
                    </a:lnTo>
                    <a:lnTo>
                      <a:pt x="536" y="61"/>
                    </a:lnTo>
                    <a:lnTo>
                      <a:pt x="536" y="51"/>
                    </a:lnTo>
                    <a:close/>
                    <a:moveTo>
                      <a:pt x="536" y="72"/>
                    </a:moveTo>
                    <a:lnTo>
                      <a:pt x="546" y="72"/>
                    </a:lnTo>
                    <a:lnTo>
                      <a:pt x="546" y="81"/>
                    </a:lnTo>
                    <a:lnTo>
                      <a:pt x="536" y="81"/>
                    </a:lnTo>
                    <a:lnTo>
                      <a:pt x="536" y="72"/>
                    </a:lnTo>
                    <a:close/>
                    <a:moveTo>
                      <a:pt x="536" y="91"/>
                    </a:moveTo>
                    <a:lnTo>
                      <a:pt x="546" y="91"/>
                    </a:lnTo>
                    <a:lnTo>
                      <a:pt x="546" y="100"/>
                    </a:lnTo>
                    <a:lnTo>
                      <a:pt x="536" y="100"/>
                    </a:lnTo>
                    <a:lnTo>
                      <a:pt x="536" y="91"/>
                    </a:lnTo>
                    <a:close/>
                    <a:moveTo>
                      <a:pt x="536" y="111"/>
                    </a:moveTo>
                    <a:lnTo>
                      <a:pt x="546" y="111"/>
                    </a:lnTo>
                    <a:lnTo>
                      <a:pt x="546" y="121"/>
                    </a:lnTo>
                    <a:lnTo>
                      <a:pt x="536" y="121"/>
                    </a:lnTo>
                    <a:lnTo>
                      <a:pt x="536" y="111"/>
                    </a:lnTo>
                    <a:close/>
                    <a:moveTo>
                      <a:pt x="536" y="132"/>
                    </a:moveTo>
                    <a:lnTo>
                      <a:pt x="546" y="132"/>
                    </a:lnTo>
                    <a:lnTo>
                      <a:pt x="546" y="142"/>
                    </a:lnTo>
                    <a:lnTo>
                      <a:pt x="536" y="142"/>
                    </a:lnTo>
                    <a:lnTo>
                      <a:pt x="536" y="132"/>
                    </a:lnTo>
                    <a:close/>
                    <a:moveTo>
                      <a:pt x="536" y="152"/>
                    </a:moveTo>
                    <a:lnTo>
                      <a:pt x="546" y="152"/>
                    </a:lnTo>
                    <a:lnTo>
                      <a:pt x="546" y="162"/>
                    </a:lnTo>
                    <a:lnTo>
                      <a:pt x="536" y="162"/>
                    </a:lnTo>
                    <a:lnTo>
                      <a:pt x="536" y="152"/>
                    </a:lnTo>
                    <a:close/>
                    <a:moveTo>
                      <a:pt x="536" y="172"/>
                    </a:moveTo>
                    <a:lnTo>
                      <a:pt x="546" y="172"/>
                    </a:lnTo>
                    <a:lnTo>
                      <a:pt x="546" y="181"/>
                    </a:lnTo>
                    <a:lnTo>
                      <a:pt x="536" y="181"/>
                    </a:lnTo>
                    <a:lnTo>
                      <a:pt x="536" y="172"/>
                    </a:lnTo>
                    <a:close/>
                    <a:moveTo>
                      <a:pt x="536" y="192"/>
                    </a:moveTo>
                    <a:lnTo>
                      <a:pt x="546" y="192"/>
                    </a:lnTo>
                    <a:lnTo>
                      <a:pt x="546" y="202"/>
                    </a:lnTo>
                    <a:lnTo>
                      <a:pt x="536" y="202"/>
                    </a:lnTo>
                    <a:lnTo>
                      <a:pt x="536" y="192"/>
                    </a:lnTo>
                    <a:close/>
                    <a:moveTo>
                      <a:pt x="536" y="213"/>
                    </a:moveTo>
                    <a:lnTo>
                      <a:pt x="546" y="213"/>
                    </a:lnTo>
                    <a:lnTo>
                      <a:pt x="546" y="222"/>
                    </a:lnTo>
                    <a:lnTo>
                      <a:pt x="536" y="222"/>
                    </a:lnTo>
                    <a:lnTo>
                      <a:pt x="536" y="213"/>
                    </a:lnTo>
                    <a:close/>
                    <a:moveTo>
                      <a:pt x="536" y="233"/>
                    </a:moveTo>
                    <a:lnTo>
                      <a:pt x="546" y="233"/>
                    </a:lnTo>
                    <a:lnTo>
                      <a:pt x="546" y="243"/>
                    </a:lnTo>
                    <a:lnTo>
                      <a:pt x="536" y="243"/>
                    </a:lnTo>
                    <a:lnTo>
                      <a:pt x="536" y="233"/>
                    </a:lnTo>
                    <a:close/>
                    <a:moveTo>
                      <a:pt x="536" y="253"/>
                    </a:moveTo>
                    <a:lnTo>
                      <a:pt x="546" y="253"/>
                    </a:lnTo>
                    <a:lnTo>
                      <a:pt x="546" y="262"/>
                    </a:lnTo>
                    <a:lnTo>
                      <a:pt x="536" y="262"/>
                    </a:lnTo>
                    <a:lnTo>
                      <a:pt x="536" y="253"/>
                    </a:lnTo>
                    <a:close/>
                    <a:moveTo>
                      <a:pt x="536" y="273"/>
                    </a:moveTo>
                    <a:lnTo>
                      <a:pt x="546" y="273"/>
                    </a:lnTo>
                    <a:lnTo>
                      <a:pt x="546" y="283"/>
                    </a:lnTo>
                    <a:lnTo>
                      <a:pt x="536" y="283"/>
                    </a:lnTo>
                    <a:lnTo>
                      <a:pt x="536" y="273"/>
                    </a:lnTo>
                    <a:close/>
                    <a:moveTo>
                      <a:pt x="536" y="294"/>
                    </a:moveTo>
                    <a:lnTo>
                      <a:pt x="546" y="294"/>
                    </a:lnTo>
                    <a:lnTo>
                      <a:pt x="546" y="303"/>
                    </a:lnTo>
                    <a:lnTo>
                      <a:pt x="536" y="303"/>
                    </a:lnTo>
                    <a:lnTo>
                      <a:pt x="536" y="294"/>
                    </a:lnTo>
                    <a:close/>
                    <a:moveTo>
                      <a:pt x="536" y="314"/>
                    </a:moveTo>
                    <a:lnTo>
                      <a:pt x="546" y="314"/>
                    </a:lnTo>
                    <a:lnTo>
                      <a:pt x="546" y="324"/>
                    </a:lnTo>
                    <a:lnTo>
                      <a:pt x="536" y="324"/>
                    </a:lnTo>
                    <a:lnTo>
                      <a:pt x="536" y="314"/>
                    </a:lnTo>
                    <a:close/>
                    <a:moveTo>
                      <a:pt x="536" y="333"/>
                    </a:moveTo>
                    <a:lnTo>
                      <a:pt x="546" y="333"/>
                    </a:lnTo>
                    <a:lnTo>
                      <a:pt x="546" y="343"/>
                    </a:lnTo>
                    <a:lnTo>
                      <a:pt x="536" y="343"/>
                    </a:lnTo>
                    <a:lnTo>
                      <a:pt x="536" y="333"/>
                    </a:lnTo>
                    <a:close/>
                    <a:moveTo>
                      <a:pt x="536" y="354"/>
                    </a:moveTo>
                    <a:lnTo>
                      <a:pt x="546" y="354"/>
                    </a:lnTo>
                    <a:lnTo>
                      <a:pt x="546" y="364"/>
                    </a:lnTo>
                    <a:lnTo>
                      <a:pt x="536" y="364"/>
                    </a:lnTo>
                    <a:lnTo>
                      <a:pt x="536" y="354"/>
                    </a:lnTo>
                    <a:close/>
                    <a:moveTo>
                      <a:pt x="536" y="375"/>
                    </a:moveTo>
                    <a:lnTo>
                      <a:pt x="546" y="375"/>
                    </a:lnTo>
                    <a:lnTo>
                      <a:pt x="546" y="384"/>
                    </a:lnTo>
                    <a:lnTo>
                      <a:pt x="536" y="384"/>
                    </a:lnTo>
                    <a:lnTo>
                      <a:pt x="536" y="375"/>
                    </a:lnTo>
                    <a:close/>
                    <a:moveTo>
                      <a:pt x="536" y="395"/>
                    </a:moveTo>
                    <a:lnTo>
                      <a:pt x="546" y="395"/>
                    </a:lnTo>
                    <a:lnTo>
                      <a:pt x="546" y="405"/>
                    </a:lnTo>
                    <a:lnTo>
                      <a:pt x="536" y="405"/>
                    </a:lnTo>
                    <a:lnTo>
                      <a:pt x="536" y="395"/>
                    </a:lnTo>
                    <a:close/>
                    <a:moveTo>
                      <a:pt x="536" y="414"/>
                    </a:moveTo>
                    <a:lnTo>
                      <a:pt x="546" y="414"/>
                    </a:lnTo>
                    <a:lnTo>
                      <a:pt x="546" y="424"/>
                    </a:lnTo>
                    <a:lnTo>
                      <a:pt x="536" y="424"/>
                    </a:lnTo>
                    <a:lnTo>
                      <a:pt x="536" y="414"/>
                    </a:lnTo>
                    <a:close/>
                    <a:moveTo>
                      <a:pt x="536" y="435"/>
                    </a:moveTo>
                    <a:lnTo>
                      <a:pt x="546" y="435"/>
                    </a:lnTo>
                    <a:lnTo>
                      <a:pt x="546" y="444"/>
                    </a:lnTo>
                    <a:lnTo>
                      <a:pt x="536" y="444"/>
                    </a:lnTo>
                    <a:lnTo>
                      <a:pt x="536" y="435"/>
                    </a:lnTo>
                    <a:close/>
                    <a:moveTo>
                      <a:pt x="517" y="30"/>
                    </a:moveTo>
                    <a:lnTo>
                      <a:pt x="527" y="30"/>
                    </a:lnTo>
                    <a:lnTo>
                      <a:pt x="527" y="40"/>
                    </a:lnTo>
                    <a:lnTo>
                      <a:pt x="517" y="40"/>
                    </a:lnTo>
                    <a:lnTo>
                      <a:pt x="517" y="30"/>
                    </a:lnTo>
                    <a:close/>
                    <a:moveTo>
                      <a:pt x="517" y="51"/>
                    </a:moveTo>
                    <a:lnTo>
                      <a:pt x="527" y="51"/>
                    </a:lnTo>
                    <a:lnTo>
                      <a:pt x="527" y="61"/>
                    </a:lnTo>
                    <a:lnTo>
                      <a:pt x="517" y="61"/>
                    </a:lnTo>
                    <a:lnTo>
                      <a:pt x="517" y="51"/>
                    </a:lnTo>
                    <a:close/>
                    <a:moveTo>
                      <a:pt x="517" y="72"/>
                    </a:moveTo>
                    <a:lnTo>
                      <a:pt x="527" y="72"/>
                    </a:lnTo>
                    <a:lnTo>
                      <a:pt x="527" y="81"/>
                    </a:lnTo>
                    <a:lnTo>
                      <a:pt x="517" y="81"/>
                    </a:lnTo>
                    <a:lnTo>
                      <a:pt x="517" y="72"/>
                    </a:lnTo>
                    <a:close/>
                    <a:moveTo>
                      <a:pt x="517" y="91"/>
                    </a:moveTo>
                    <a:lnTo>
                      <a:pt x="527" y="91"/>
                    </a:lnTo>
                    <a:lnTo>
                      <a:pt x="527" y="100"/>
                    </a:lnTo>
                    <a:lnTo>
                      <a:pt x="517" y="100"/>
                    </a:lnTo>
                    <a:lnTo>
                      <a:pt x="517" y="91"/>
                    </a:lnTo>
                    <a:close/>
                    <a:moveTo>
                      <a:pt x="517" y="111"/>
                    </a:moveTo>
                    <a:lnTo>
                      <a:pt x="527" y="111"/>
                    </a:lnTo>
                    <a:lnTo>
                      <a:pt x="527" y="121"/>
                    </a:lnTo>
                    <a:lnTo>
                      <a:pt x="517" y="121"/>
                    </a:lnTo>
                    <a:lnTo>
                      <a:pt x="517" y="111"/>
                    </a:lnTo>
                    <a:close/>
                    <a:moveTo>
                      <a:pt x="517" y="132"/>
                    </a:moveTo>
                    <a:lnTo>
                      <a:pt x="527" y="132"/>
                    </a:lnTo>
                    <a:lnTo>
                      <a:pt x="527" y="142"/>
                    </a:lnTo>
                    <a:lnTo>
                      <a:pt x="517" y="142"/>
                    </a:lnTo>
                    <a:lnTo>
                      <a:pt x="517" y="132"/>
                    </a:lnTo>
                    <a:close/>
                    <a:moveTo>
                      <a:pt x="517" y="152"/>
                    </a:moveTo>
                    <a:lnTo>
                      <a:pt x="527" y="152"/>
                    </a:lnTo>
                    <a:lnTo>
                      <a:pt x="527" y="162"/>
                    </a:lnTo>
                    <a:lnTo>
                      <a:pt x="517" y="162"/>
                    </a:lnTo>
                    <a:lnTo>
                      <a:pt x="517" y="152"/>
                    </a:lnTo>
                    <a:close/>
                    <a:moveTo>
                      <a:pt x="517" y="172"/>
                    </a:moveTo>
                    <a:lnTo>
                      <a:pt x="527" y="172"/>
                    </a:lnTo>
                    <a:lnTo>
                      <a:pt x="527" y="181"/>
                    </a:lnTo>
                    <a:lnTo>
                      <a:pt x="517" y="181"/>
                    </a:lnTo>
                    <a:lnTo>
                      <a:pt x="517" y="172"/>
                    </a:lnTo>
                    <a:close/>
                    <a:moveTo>
                      <a:pt x="517" y="192"/>
                    </a:moveTo>
                    <a:lnTo>
                      <a:pt x="527" y="192"/>
                    </a:lnTo>
                    <a:lnTo>
                      <a:pt x="527" y="202"/>
                    </a:lnTo>
                    <a:lnTo>
                      <a:pt x="517" y="202"/>
                    </a:lnTo>
                    <a:lnTo>
                      <a:pt x="517" y="192"/>
                    </a:lnTo>
                    <a:close/>
                    <a:moveTo>
                      <a:pt x="517" y="213"/>
                    </a:moveTo>
                    <a:lnTo>
                      <a:pt x="527" y="213"/>
                    </a:lnTo>
                    <a:lnTo>
                      <a:pt x="527" y="222"/>
                    </a:lnTo>
                    <a:lnTo>
                      <a:pt x="517" y="222"/>
                    </a:lnTo>
                    <a:lnTo>
                      <a:pt x="517" y="213"/>
                    </a:lnTo>
                    <a:close/>
                    <a:moveTo>
                      <a:pt x="517" y="233"/>
                    </a:moveTo>
                    <a:lnTo>
                      <a:pt x="527" y="233"/>
                    </a:lnTo>
                    <a:lnTo>
                      <a:pt x="527" y="243"/>
                    </a:lnTo>
                    <a:lnTo>
                      <a:pt x="517" y="243"/>
                    </a:lnTo>
                    <a:lnTo>
                      <a:pt x="517" y="233"/>
                    </a:lnTo>
                    <a:close/>
                    <a:moveTo>
                      <a:pt x="517" y="253"/>
                    </a:moveTo>
                    <a:lnTo>
                      <a:pt x="527" y="253"/>
                    </a:lnTo>
                    <a:lnTo>
                      <a:pt x="527" y="262"/>
                    </a:lnTo>
                    <a:lnTo>
                      <a:pt x="517" y="262"/>
                    </a:lnTo>
                    <a:lnTo>
                      <a:pt x="517" y="253"/>
                    </a:lnTo>
                    <a:close/>
                    <a:moveTo>
                      <a:pt x="517" y="273"/>
                    </a:moveTo>
                    <a:lnTo>
                      <a:pt x="527" y="273"/>
                    </a:lnTo>
                    <a:lnTo>
                      <a:pt x="527" y="283"/>
                    </a:lnTo>
                    <a:lnTo>
                      <a:pt x="517" y="283"/>
                    </a:lnTo>
                    <a:lnTo>
                      <a:pt x="517" y="273"/>
                    </a:lnTo>
                    <a:close/>
                    <a:moveTo>
                      <a:pt x="517" y="294"/>
                    </a:moveTo>
                    <a:lnTo>
                      <a:pt x="527" y="294"/>
                    </a:lnTo>
                    <a:lnTo>
                      <a:pt x="527" y="303"/>
                    </a:lnTo>
                    <a:lnTo>
                      <a:pt x="517" y="303"/>
                    </a:lnTo>
                    <a:lnTo>
                      <a:pt x="517" y="294"/>
                    </a:lnTo>
                    <a:close/>
                    <a:moveTo>
                      <a:pt x="517" y="314"/>
                    </a:moveTo>
                    <a:lnTo>
                      <a:pt x="527" y="314"/>
                    </a:lnTo>
                    <a:lnTo>
                      <a:pt x="527" y="324"/>
                    </a:lnTo>
                    <a:lnTo>
                      <a:pt x="517" y="324"/>
                    </a:lnTo>
                    <a:lnTo>
                      <a:pt x="517" y="314"/>
                    </a:lnTo>
                    <a:close/>
                    <a:moveTo>
                      <a:pt x="517" y="333"/>
                    </a:moveTo>
                    <a:lnTo>
                      <a:pt x="527" y="333"/>
                    </a:lnTo>
                    <a:lnTo>
                      <a:pt x="527" y="343"/>
                    </a:lnTo>
                    <a:lnTo>
                      <a:pt x="517" y="343"/>
                    </a:lnTo>
                    <a:lnTo>
                      <a:pt x="517" y="333"/>
                    </a:lnTo>
                    <a:close/>
                    <a:moveTo>
                      <a:pt x="517" y="354"/>
                    </a:moveTo>
                    <a:lnTo>
                      <a:pt x="527" y="354"/>
                    </a:lnTo>
                    <a:lnTo>
                      <a:pt x="527" y="364"/>
                    </a:lnTo>
                    <a:lnTo>
                      <a:pt x="517" y="364"/>
                    </a:lnTo>
                    <a:lnTo>
                      <a:pt x="517" y="354"/>
                    </a:lnTo>
                    <a:close/>
                    <a:moveTo>
                      <a:pt x="517" y="375"/>
                    </a:moveTo>
                    <a:lnTo>
                      <a:pt x="527" y="375"/>
                    </a:lnTo>
                    <a:lnTo>
                      <a:pt x="527" y="384"/>
                    </a:lnTo>
                    <a:lnTo>
                      <a:pt x="517" y="384"/>
                    </a:lnTo>
                    <a:lnTo>
                      <a:pt x="517" y="375"/>
                    </a:lnTo>
                    <a:close/>
                    <a:moveTo>
                      <a:pt x="517" y="395"/>
                    </a:moveTo>
                    <a:lnTo>
                      <a:pt x="527" y="395"/>
                    </a:lnTo>
                    <a:lnTo>
                      <a:pt x="527" y="405"/>
                    </a:lnTo>
                    <a:lnTo>
                      <a:pt x="517" y="405"/>
                    </a:lnTo>
                    <a:lnTo>
                      <a:pt x="517" y="395"/>
                    </a:lnTo>
                    <a:close/>
                    <a:moveTo>
                      <a:pt x="517" y="414"/>
                    </a:moveTo>
                    <a:lnTo>
                      <a:pt x="527" y="414"/>
                    </a:lnTo>
                    <a:lnTo>
                      <a:pt x="527" y="424"/>
                    </a:lnTo>
                    <a:lnTo>
                      <a:pt x="517" y="424"/>
                    </a:lnTo>
                    <a:lnTo>
                      <a:pt x="517" y="414"/>
                    </a:lnTo>
                    <a:close/>
                    <a:moveTo>
                      <a:pt x="517" y="435"/>
                    </a:moveTo>
                    <a:lnTo>
                      <a:pt x="527" y="435"/>
                    </a:lnTo>
                    <a:lnTo>
                      <a:pt x="527" y="444"/>
                    </a:lnTo>
                    <a:lnTo>
                      <a:pt x="517" y="444"/>
                    </a:lnTo>
                    <a:lnTo>
                      <a:pt x="517" y="435"/>
                    </a:lnTo>
                    <a:close/>
                    <a:moveTo>
                      <a:pt x="527" y="455"/>
                    </a:moveTo>
                    <a:lnTo>
                      <a:pt x="527" y="465"/>
                    </a:lnTo>
                    <a:lnTo>
                      <a:pt x="517" y="465"/>
                    </a:lnTo>
                    <a:lnTo>
                      <a:pt x="517" y="455"/>
                    </a:lnTo>
                    <a:lnTo>
                      <a:pt x="527" y="455"/>
                    </a:lnTo>
                    <a:close/>
                    <a:moveTo>
                      <a:pt x="92" y="495"/>
                    </a:moveTo>
                    <a:lnTo>
                      <a:pt x="101" y="495"/>
                    </a:lnTo>
                    <a:lnTo>
                      <a:pt x="101" y="505"/>
                    </a:lnTo>
                    <a:lnTo>
                      <a:pt x="92" y="505"/>
                    </a:lnTo>
                    <a:lnTo>
                      <a:pt x="92" y="495"/>
                    </a:lnTo>
                    <a:close/>
                    <a:moveTo>
                      <a:pt x="81" y="505"/>
                    </a:moveTo>
                    <a:lnTo>
                      <a:pt x="71" y="505"/>
                    </a:lnTo>
                    <a:lnTo>
                      <a:pt x="71" y="495"/>
                    </a:lnTo>
                    <a:lnTo>
                      <a:pt x="81" y="495"/>
                    </a:lnTo>
                    <a:lnTo>
                      <a:pt x="81" y="505"/>
                    </a:lnTo>
                    <a:close/>
                    <a:moveTo>
                      <a:pt x="112" y="495"/>
                    </a:moveTo>
                    <a:lnTo>
                      <a:pt x="122" y="495"/>
                    </a:lnTo>
                    <a:lnTo>
                      <a:pt x="122" y="505"/>
                    </a:lnTo>
                    <a:lnTo>
                      <a:pt x="112" y="505"/>
                    </a:lnTo>
                    <a:lnTo>
                      <a:pt x="112" y="495"/>
                    </a:lnTo>
                    <a:close/>
                    <a:moveTo>
                      <a:pt x="132" y="495"/>
                    </a:moveTo>
                    <a:lnTo>
                      <a:pt x="141" y="495"/>
                    </a:lnTo>
                    <a:lnTo>
                      <a:pt x="141" y="505"/>
                    </a:lnTo>
                    <a:lnTo>
                      <a:pt x="132" y="505"/>
                    </a:lnTo>
                    <a:lnTo>
                      <a:pt x="132" y="495"/>
                    </a:lnTo>
                    <a:close/>
                    <a:moveTo>
                      <a:pt x="152" y="495"/>
                    </a:moveTo>
                    <a:lnTo>
                      <a:pt x="162" y="495"/>
                    </a:lnTo>
                    <a:lnTo>
                      <a:pt x="162" y="505"/>
                    </a:lnTo>
                    <a:lnTo>
                      <a:pt x="152" y="505"/>
                    </a:lnTo>
                    <a:lnTo>
                      <a:pt x="152" y="495"/>
                    </a:lnTo>
                    <a:close/>
                    <a:moveTo>
                      <a:pt x="173" y="495"/>
                    </a:moveTo>
                    <a:lnTo>
                      <a:pt x="182" y="495"/>
                    </a:lnTo>
                    <a:lnTo>
                      <a:pt x="182" y="505"/>
                    </a:lnTo>
                    <a:lnTo>
                      <a:pt x="173" y="505"/>
                    </a:lnTo>
                    <a:lnTo>
                      <a:pt x="173" y="495"/>
                    </a:lnTo>
                    <a:close/>
                    <a:moveTo>
                      <a:pt x="193" y="495"/>
                    </a:moveTo>
                    <a:lnTo>
                      <a:pt x="203" y="495"/>
                    </a:lnTo>
                    <a:lnTo>
                      <a:pt x="203" y="505"/>
                    </a:lnTo>
                    <a:lnTo>
                      <a:pt x="193" y="505"/>
                    </a:lnTo>
                    <a:lnTo>
                      <a:pt x="193" y="495"/>
                    </a:lnTo>
                    <a:close/>
                    <a:moveTo>
                      <a:pt x="213" y="495"/>
                    </a:moveTo>
                    <a:lnTo>
                      <a:pt x="222" y="495"/>
                    </a:lnTo>
                    <a:lnTo>
                      <a:pt x="222" y="505"/>
                    </a:lnTo>
                    <a:lnTo>
                      <a:pt x="213" y="505"/>
                    </a:lnTo>
                    <a:lnTo>
                      <a:pt x="213" y="495"/>
                    </a:lnTo>
                    <a:close/>
                    <a:moveTo>
                      <a:pt x="233" y="495"/>
                    </a:moveTo>
                    <a:lnTo>
                      <a:pt x="243" y="495"/>
                    </a:lnTo>
                    <a:lnTo>
                      <a:pt x="243" y="505"/>
                    </a:lnTo>
                    <a:lnTo>
                      <a:pt x="233" y="505"/>
                    </a:lnTo>
                    <a:lnTo>
                      <a:pt x="233" y="495"/>
                    </a:lnTo>
                    <a:close/>
                    <a:moveTo>
                      <a:pt x="254" y="495"/>
                    </a:moveTo>
                    <a:lnTo>
                      <a:pt x="263" y="495"/>
                    </a:lnTo>
                    <a:lnTo>
                      <a:pt x="263" y="505"/>
                    </a:lnTo>
                    <a:lnTo>
                      <a:pt x="254" y="505"/>
                    </a:lnTo>
                    <a:lnTo>
                      <a:pt x="254" y="495"/>
                    </a:lnTo>
                    <a:close/>
                    <a:moveTo>
                      <a:pt x="274" y="495"/>
                    </a:moveTo>
                    <a:lnTo>
                      <a:pt x="284" y="495"/>
                    </a:lnTo>
                    <a:lnTo>
                      <a:pt x="284" y="505"/>
                    </a:lnTo>
                    <a:lnTo>
                      <a:pt x="274" y="505"/>
                    </a:lnTo>
                    <a:lnTo>
                      <a:pt x="274" y="495"/>
                    </a:lnTo>
                    <a:close/>
                    <a:moveTo>
                      <a:pt x="293" y="495"/>
                    </a:moveTo>
                    <a:lnTo>
                      <a:pt x="303" y="495"/>
                    </a:lnTo>
                    <a:lnTo>
                      <a:pt x="303" y="505"/>
                    </a:lnTo>
                    <a:lnTo>
                      <a:pt x="293" y="505"/>
                    </a:lnTo>
                    <a:lnTo>
                      <a:pt x="293" y="495"/>
                    </a:lnTo>
                    <a:close/>
                    <a:moveTo>
                      <a:pt x="314" y="495"/>
                    </a:moveTo>
                    <a:lnTo>
                      <a:pt x="324" y="495"/>
                    </a:lnTo>
                    <a:lnTo>
                      <a:pt x="324" y="505"/>
                    </a:lnTo>
                    <a:lnTo>
                      <a:pt x="314" y="505"/>
                    </a:lnTo>
                    <a:lnTo>
                      <a:pt x="314" y="495"/>
                    </a:lnTo>
                    <a:close/>
                    <a:moveTo>
                      <a:pt x="335" y="495"/>
                    </a:moveTo>
                    <a:lnTo>
                      <a:pt x="344" y="495"/>
                    </a:lnTo>
                    <a:lnTo>
                      <a:pt x="344" y="505"/>
                    </a:lnTo>
                    <a:lnTo>
                      <a:pt x="335" y="505"/>
                    </a:lnTo>
                    <a:lnTo>
                      <a:pt x="335" y="495"/>
                    </a:lnTo>
                    <a:close/>
                    <a:moveTo>
                      <a:pt x="355" y="495"/>
                    </a:moveTo>
                    <a:lnTo>
                      <a:pt x="365" y="495"/>
                    </a:lnTo>
                    <a:lnTo>
                      <a:pt x="365" y="505"/>
                    </a:lnTo>
                    <a:lnTo>
                      <a:pt x="355" y="505"/>
                    </a:lnTo>
                    <a:lnTo>
                      <a:pt x="355" y="495"/>
                    </a:lnTo>
                    <a:close/>
                    <a:moveTo>
                      <a:pt x="374" y="495"/>
                    </a:moveTo>
                    <a:lnTo>
                      <a:pt x="384" y="495"/>
                    </a:lnTo>
                    <a:lnTo>
                      <a:pt x="384" y="505"/>
                    </a:lnTo>
                    <a:lnTo>
                      <a:pt x="374" y="505"/>
                    </a:lnTo>
                    <a:lnTo>
                      <a:pt x="374" y="495"/>
                    </a:lnTo>
                    <a:close/>
                    <a:moveTo>
                      <a:pt x="395" y="495"/>
                    </a:moveTo>
                    <a:lnTo>
                      <a:pt x="405" y="495"/>
                    </a:lnTo>
                    <a:lnTo>
                      <a:pt x="405" y="505"/>
                    </a:lnTo>
                    <a:lnTo>
                      <a:pt x="395" y="505"/>
                    </a:lnTo>
                    <a:lnTo>
                      <a:pt x="395" y="495"/>
                    </a:lnTo>
                    <a:close/>
                    <a:moveTo>
                      <a:pt x="416" y="495"/>
                    </a:moveTo>
                    <a:lnTo>
                      <a:pt x="425" y="495"/>
                    </a:lnTo>
                    <a:lnTo>
                      <a:pt x="425" y="505"/>
                    </a:lnTo>
                    <a:lnTo>
                      <a:pt x="416" y="505"/>
                    </a:lnTo>
                    <a:lnTo>
                      <a:pt x="416" y="495"/>
                    </a:lnTo>
                    <a:close/>
                    <a:moveTo>
                      <a:pt x="436" y="495"/>
                    </a:moveTo>
                    <a:lnTo>
                      <a:pt x="446" y="495"/>
                    </a:lnTo>
                    <a:lnTo>
                      <a:pt x="446" y="505"/>
                    </a:lnTo>
                    <a:lnTo>
                      <a:pt x="436" y="505"/>
                    </a:lnTo>
                    <a:lnTo>
                      <a:pt x="436" y="495"/>
                    </a:lnTo>
                    <a:close/>
                    <a:moveTo>
                      <a:pt x="455" y="495"/>
                    </a:moveTo>
                    <a:lnTo>
                      <a:pt x="465" y="495"/>
                    </a:lnTo>
                    <a:lnTo>
                      <a:pt x="465" y="505"/>
                    </a:lnTo>
                    <a:lnTo>
                      <a:pt x="455" y="505"/>
                    </a:lnTo>
                    <a:lnTo>
                      <a:pt x="455" y="495"/>
                    </a:lnTo>
                    <a:close/>
                    <a:moveTo>
                      <a:pt x="476" y="495"/>
                    </a:moveTo>
                    <a:lnTo>
                      <a:pt x="486" y="495"/>
                    </a:lnTo>
                    <a:lnTo>
                      <a:pt x="486" y="505"/>
                    </a:lnTo>
                    <a:lnTo>
                      <a:pt x="476" y="505"/>
                    </a:lnTo>
                    <a:lnTo>
                      <a:pt x="476" y="495"/>
                    </a:lnTo>
                    <a:close/>
                    <a:moveTo>
                      <a:pt x="496" y="495"/>
                    </a:moveTo>
                    <a:lnTo>
                      <a:pt x="506" y="495"/>
                    </a:lnTo>
                    <a:lnTo>
                      <a:pt x="506" y="505"/>
                    </a:lnTo>
                    <a:lnTo>
                      <a:pt x="496" y="505"/>
                    </a:lnTo>
                    <a:lnTo>
                      <a:pt x="496" y="495"/>
                    </a:lnTo>
                    <a:close/>
                    <a:moveTo>
                      <a:pt x="496" y="486"/>
                    </a:moveTo>
                    <a:lnTo>
                      <a:pt x="496" y="476"/>
                    </a:lnTo>
                    <a:lnTo>
                      <a:pt x="506" y="476"/>
                    </a:lnTo>
                    <a:lnTo>
                      <a:pt x="506" y="486"/>
                    </a:lnTo>
                    <a:lnTo>
                      <a:pt x="496" y="486"/>
                    </a:lnTo>
                    <a:close/>
                    <a:moveTo>
                      <a:pt x="486" y="486"/>
                    </a:moveTo>
                    <a:lnTo>
                      <a:pt x="476" y="486"/>
                    </a:lnTo>
                    <a:lnTo>
                      <a:pt x="476" y="476"/>
                    </a:lnTo>
                    <a:lnTo>
                      <a:pt x="486" y="476"/>
                    </a:lnTo>
                    <a:lnTo>
                      <a:pt x="486" y="486"/>
                    </a:lnTo>
                    <a:close/>
                    <a:moveTo>
                      <a:pt x="465" y="486"/>
                    </a:moveTo>
                    <a:lnTo>
                      <a:pt x="455" y="486"/>
                    </a:lnTo>
                    <a:lnTo>
                      <a:pt x="455" y="476"/>
                    </a:lnTo>
                    <a:lnTo>
                      <a:pt x="465" y="476"/>
                    </a:lnTo>
                    <a:lnTo>
                      <a:pt x="465" y="486"/>
                    </a:lnTo>
                    <a:close/>
                    <a:moveTo>
                      <a:pt x="446" y="486"/>
                    </a:moveTo>
                    <a:lnTo>
                      <a:pt x="436" y="486"/>
                    </a:lnTo>
                    <a:lnTo>
                      <a:pt x="436" y="476"/>
                    </a:lnTo>
                    <a:lnTo>
                      <a:pt x="446" y="476"/>
                    </a:lnTo>
                    <a:lnTo>
                      <a:pt x="446" y="486"/>
                    </a:lnTo>
                    <a:close/>
                    <a:moveTo>
                      <a:pt x="425" y="486"/>
                    </a:moveTo>
                    <a:lnTo>
                      <a:pt x="416" y="486"/>
                    </a:lnTo>
                    <a:lnTo>
                      <a:pt x="416" y="476"/>
                    </a:lnTo>
                    <a:lnTo>
                      <a:pt x="425" y="476"/>
                    </a:lnTo>
                    <a:lnTo>
                      <a:pt x="425" y="486"/>
                    </a:lnTo>
                    <a:close/>
                    <a:moveTo>
                      <a:pt x="405" y="486"/>
                    </a:moveTo>
                    <a:lnTo>
                      <a:pt x="395" y="486"/>
                    </a:lnTo>
                    <a:lnTo>
                      <a:pt x="395" y="476"/>
                    </a:lnTo>
                    <a:lnTo>
                      <a:pt x="405" y="476"/>
                    </a:lnTo>
                    <a:lnTo>
                      <a:pt x="405" y="486"/>
                    </a:lnTo>
                    <a:close/>
                    <a:moveTo>
                      <a:pt x="384" y="486"/>
                    </a:moveTo>
                    <a:lnTo>
                      <a:pt x="374" y="486"/>
                    </a:lnTo>
                    <a:lnTo>
                      <a:pt x="374" y="476"/>
                    </a:lnTo>
                    <a:lnTo>
                      <a:pt x="384" y="476"/>
                    </a:lnTo>
                    <a:lnTo>
                      <a:pt x="384" y="486"/>
                    </a:lnTo>
                    <a:close/>
                    <a:moveTo>
                      <a:pt x="365" y="486"/>
                    </a:moveTo>
                    <a:lnTo>
                      <a:pt x="355" y="486"/>
                    </a:lnTo>
                    <a:lnTo>
                      <a:pt x="355" y="476"/>
                    </a:lnTo>
                    <a:lnTo>
                      <a:pt x="365" y="476"/>
                    </a:lnTo>
                    <a:lnTo>
                      <a:pt x="365" y="486"/>
                    </a:lnTo>
                    <a:close/>
                    <a:moveTo>
                      <a:pt x="344" y="486"/>
                    </a:moveTo>
                    <a:lnTo>
                      <a:pt x="335" y="486"/>
                    </a:lnTo>
                    <a:lnTo>
                      <a:pt x="335" y="476"/>
                    </a:lnTo>
                    <a:lnTo>
                      <a:pt x="344" y="476"/>
                    </a:lnTo>
                    <a:lnTo>
                      <a:pt x="344" y="486"/>
                    </a:lnTo>
                    <a:close/>
                    <a:moveTo>
                      <a:pt x="324" y="486"/>
                    </a:moveTo>
                    <a:lnTo>
                      <a:pt x="314" y="486"/>
                    </a:lnTo>
                    <a:lnTo>
                      <a:pt x="314" y="476"/>
                    </a:lnTo>
                    <a:lnTo>
                      <a:pt x="324" y="476"/>
                    </a:lnTo>
                    <a:lnTo>
                      <a:pt x="324" y="486"/>
                    </a:lnTo>
                    <a:close/>
                    <a:moveTo>
                      <a:pt x="303" y="486"/>
                    </a:moveTo>
                    <a:lnTo>
                      <a:pt x="293" y="486"/>
                    </a:lnTo>
                    <a:lnTo>
                      <a:pt x="293" y="476"/>
                    </a:lnTo>
                    <a:lnTo>
                      <a:pt x="303" y="476"/>
                    </a:lnTo>
                    <a:lnTo>
                      <a:pt x="303" y="486"/>
                    </a:lnTo>
                    <a:close/>
                    <a:moveTo>
                      <a:pt x="284" y="486"/>
                    </a:moveTo>
                    <a:lnTo>
                      <a:pt x="274" y="486"/>
                    </a:lnTo>
                    <a:lnTo>
                      <a:pt x="274" y="476"/>
                    </a:lnTo>
                    <a:lnTo>
                      <a:pt x="284" y="476"/>
                    </a:lnTo>
                    <a:lnTo>
                      <a:pt x="284" y="486"/>
                    </a:lnTo>
                    <a:close/>
                    <a:moveTo>
                      <a:pt x="263" y="486"/>
                    </a:moveTo>
                    <a:lnTo>
                      <a:pt x="254" y="486"/>
                    </a:lnTo>
                    <a:lnTo>
                      <a:pt x="254" y="476"/>
                    </a:lnTo>
                    <a:lnTo>
                      <a:pt x="263" y="476"/>
                    </a:lnTo>
                    <a:lnTo>
                      <a:pt x="263" y="486"/>
                    </a:lnTo>
                    <a:close/>
                    <a:moveTo>
                      <a:pt x="243" y="486"/>
                    </a:moveTo>
                    <a:lnTo>
                      <a:pt x="233" y="486"/>
                    </a:lnTo>
                    <a:lnTo>
                      <a:pt x="233" y="476"/>
                    </a:lnTo>
                    <a:lnTo>
                      <a:pt x="243" y="476"/>
                    </a:lnTo>
                    <a:lnTo>
                      <a:pt x="243" y="486"/>
                    </a:lnTo>
                    <a:close/>
                    <a:moveTo>
                      <a:pt x="222" y="486"/>
                    </a:moveTo>
                    <a:lnTo>
                      <a:pt x="213" y="486"/>
                    </a:lnTo>
                    <a:lnTo>
                      <a:pt x="213" y="476"/>
                    </a:lnTo>
                    <a:lnTo>
                      <a:pt x="222" y="476"/>
                    </a:lnTo>
                    <a:lnTo>
                      <a:pt x="222" y="486"/>
                    </a:lnTo>
                    <a:close/>
                    <a:moveTo>
                      <a:pt x="203" y="486"/>
                    </a:moveTo>
                    <a:lnTo>
                      <a:pt x="193" y="486"/>
                    </a:lnTo>
                    <a:lnTo>
                      <a:pt x="193" y="476"/>
                    </a:lnTo>
                    <a:lnTo>
                      <a:pt x="203" y="476"/>
                    </a:lnTo>
                    <a:lnTo>
                      <a:pt x="203" y="486"/>
                    </a:lnTo>
                    <a:close/>
                    <a:moveTo>
                      <a:pt x="182" y="486"/>
                    </a:moveTo>
                    <a:lnTo>
                      <a:pt x="173" y="486"/>
                    </a:lnTo>
                    <a:lnTo>
                      <a:pt x="173" y="476"/>
                    </a:lnTo>
                    <a:lnTo>
                      <a:pt x="182" y="476"/>
                    </a:lnTo>
                    <a:lnTo>
                      <a:pt x="182" y="486"/>
                    </a:lnTo>
                    <a:close/>
                    <a:moveTo>
                      <a:pt x="162" y="486"/>
                    </a:moveTo>
                    <a:lnTo>
                      <a:pt x="152" y="486"/>
                    </a:lnTo>
                    <a:lnTo>
                      <a:pt x="152" y="476"/>
                    </a:lnTo>
                    <a:lnTo>
                      <a:pt x="162" y="476"/>
                    </a:lnTo>
                    <a:lnTo>
                      <a:pt x="162" y="486"/>
                    </a:lnTo>
                    <a:close/>
                    <a:moveTo>
                      <a:pt x="141" y="486"/>
                    </a:moveTo>
                    <a:lnTo>
                      <a:pt x="132" y="486"/>
                    </a:lnTo>
                    <a:lnTo>
                      <a:pt x="132" y="476"/>
                    </a:lnTo>
                    <a:lnTo>
                      <a:pt x="141" y="476"/>
                    </a:lnTo>
                    <a:lnTo>
                      <a:pt x="141" y="486"/>
                    </a:lnTo>
                    <a:close/>
                    <a:moveTo>
                      <a:pt x="122" y="486"/>
                    </a:moveTo>
                    <a:lnTo>
                      <a:pt x="112" y="486"/>
                    </a:lnTo>
                    <a:lnTo>
                      <a:pt x="112" y="476"/>
                    </a:lnTo>
                    <a:lnTo>
                      <a:pt x="122" y="476"/>
                    </a:lnTo>
                    <a:lnTo>
                      <a:pt x="122" y="486"/>
                    </a:lnTo>
                    <a:close/>
                    <a:moveTo>
                      <a:pt x="101" y="486"/>
                    </a:moveTo>
                    <a:lnTo>
                      <a:pt x="92" y="486"/>
                    </a:lnTo>
                    <a:lnTo>
                      <a:pt x="92" y="476"/>
                    </a:lnTo>
                    <a:lnTo>
                      <a:pt x="101" y="476"/>
                    </a:lnTo>
                    <a:lnTo>
                      <a:pt x="101" y="486"/>
                    </a:lnTo>
                    <a:close/>
                    <a:moveTo>
                      <a:pt x="81" y="486"/>
                    </a:moveTo>
                    <a:lnTo>
                      <a:pt x="71" y="486"/>
                    </a:lnTo>
                    <a:lnTo>
                      <a:pt x="71" y="476"/>
                    </a:lnTo>
                    <a:lnTo>
                      <a:pt x="81" y="476"/>
                    </a:lnTo>
                    <a:lnTo>
                      <a:pt x="81" y="486"/>
                    </a:lnTo>
                    <a:close/>
                    <a:moveTo>
                      <a:pt x="60" y="486"/>
                    </a:moveTo>
                    <a:lnTo>
                      <a:pt x="51" y="486"/>
                    </a:lnTo>
                    <a:lnTo>
                      <a:pt x="51" y="476"/>
                    </a:lnTo>
                    <a:lnTo>
                      <a:pt x="60" y="476"/>
                    </a:lnTo>
                    <a:lnTo>
                      <a:pt x="60" y="486"/>
                    </a:lnTo>
                    <a:close/>
                    <a:moveTo>
                      <a:pt x="60" y="495"/>
                    </a:moveTo>
                    <a:lnTo>
                      <a:pt x="60" y="505"/>
                    </a:lnTo>
                    <a:lnTo>
                      <a:pt x="51" y="505"/>
                    </a:lnTo>
                    <a:lnTo>
                      <a:pt x="51" y="495"/>
                    </a:lnTo>
                    <a:lnTo>
                      <a:pt x="60" y="495"/>
                    </a:lnTo>
                    <a:close/>
                    <a:moveTo>
                      <a:pt x="60" y="516"/>
                    </a:moveTo>
                    <a:lnTo>
                      <a:pt x="60" y="525"/>
                    </a:lnTo>
                    <a:lnTo>
                      <a:pt x="51" y="525"/>
                    </a:lnTo>
                    <a:lnTo>
                      <a:pt x="51" y="516"/>
                    </a:lnTo>
                    <a:lnTo>
                      <a:pt x="60" y="516"/>
                    </a:lnTo>
                    <a:close/>
                    <a:moveTo>
                      <a:pt x="71" y="516"/>
                    </a:moveTo>
                    <a:lnTo>
                      <a:pt x="81" y="516"/>
                    </a:lnTo>
                    <a:lnTo>
                      <a:pt x="81" y="525"/>
                    </a:lnTo>
                    <a:lnTo>
                      <a:pt x="71" y="525"/>
                    </a:lnTo>
                    <a:lnTo>
                      <a:pt x="71" y="516"/>
                    </a:lnTo>
                    <a:close/>
                    <a:moveTo>
                      <a:pt x="92" y="516"/>
                    </a:moveTo>
                    <a:lnTo>
                      <a:pt x="101" y="516"/>
                    </a:lnTo>
                    <a:lnTo>
                      <a:pt x="101" y="525"/>
                    </a:lnTo>
                    <a:lnTo>
                      <a:pt x="92" y="525"/>
                    </a:lnTo>
                    <a:lnTo>
                      <a:pt x="92" y="516"/>
                    </a:lnTo>
                    <a:close/>
                    <a:moveTo>
                      <a:pt x="112" y="516"/>
                    </a:moveTo>
                    <a:lnTo>
                      <a:pt x="122" y="516"/>
                    </a:lnTo>
                    <a:lnTo>
                      <a:pt x="122" y="525"/>
                    </a:lnTo>
                    <a:lnTo>
                      <a:pt x="112" y="525"/>
                    </a:lnTo>
                    <a:lnTo>
                      <a:pt x="112" y="516"/>
                    </a:lnTo>
                    <a:close/>
                    <a:moveTo>
                      <a:pt x="132" y="516"/>
                    </a:moveTo>
                    <a:lnTo>
                      <a:pt x="141" y="516"/>
                    </a:lnTo>
                    <a:lnTo>
                      <a:pt x="141" y="525"/>
                    </a:lnTo>
                    <a:lnTo>
                      <a:pt x="132" y="525"/>
                    </a:lnTo>
                    <a:lnTo>
                      <a:pt x="132" y="516"/>
                    </a:lnTo>
                    <a:close/>
                    <a:moveTo>
                      <a:pt x="152" y="516"/>
                    </a:moveTo>
                    <a:lnTo>
                      <a:pt x="162" y="516"/>
                    </a:lnTo>
                    <a:lnTo>
                      <a:pt x="162" y="525"/>
                    </a:lnTo>
                    <a:lnTo>
                      <a:pt x="152" y="525"/>
                    </a:lnTo>
                    <a:lnTo>
                      <a:pt x="152" y="516"/>
                    </a:lnTo>
                    <a:close/>
                    <a:moveTo>
                      <a:pt x="173" y="516"/>
                    </a:moveTo>
                    <a:lnTo>
                      <a:pt x="182" y="516"/>
                    </a:lnTo>
                    <a:lnTo>
                      <a:pt x="182" y="525"/>
                    </a:lnTo>
                    <a:lnTo>
                      <a:pt x="173" y="525"/>
                    </a:lnTo>
                    <a:lnTo>
                      <a:pt x="173" y="516"/>
                    </a:lnTo>
                    <a:close/>
                    <a:moveTo>
                      <a:pt x="193" y="516"/>
                    </a:moveTo>
                    <a:lnTo>
                      <a:pt x="203" y="516"/>
                    </a:lnTo>
                    <a:lnTo>
                      <a:pt x="203" y="525"/>
                    </a:lnTo>
                    <a:lnTo>
                      <a:pt x="193" y="525"/>
                    </a:lnTo>
                    <a:lnTo>
                      <a:pt x="193" y="516"/>
                    </a:lnTo>
                    <a:close/>
                    <a:moveTo>
                      <a:pt x="213" y="516"/>
                    </a:moveTo>
                    <a:lnTo>
                      <a:pt x="222" y="516"/>
                    </a:lnTo>
                    <a:lnTo>
                      <a:pt x="222" y="525"/>
                    </a:lnTo>
                    <a:lnTo>
                      <a:pt x="213" y="525"/>
                    </a:lnTo>
                    <a:lnTo>
                      <a:pt x="213" y="516"/>
                    </a:lnTo>
                    <a:close/>
                    <a:moveTo>
                      <a:pt x="233" y="516"/>
                    </a:moveTo>
                    <a:lnTo>
                      <a:pt x="243" y="516"/>
                    </a:lnTo>
                    <a:lnTo>
                      <a:pt x="243" y="525"/>
                    </a:lnTo>
                    <a:lnTo>
                      <a:pt x="233" y="525"/>
                    </a:lnTo>
                    <a:lnTo>
                      <a:pt x="233" y="516"/>
                    </a:lnTo>
                    <a:close/>
                    <a:moveTo>
                      <a:pt x="254" y="516"/>
                    </a:moveTo>
                    <a:lnTo>
                      <a:pt x="263" y="516"/>
                    </a:lnTo>
                    <a:lnTo>
                      <a:pt x="263" y="525"/>
                    </a:lnTo>
                    <a:lnTo>
                      <a:pt x="254" y="525"/>
                    </a:lnTo>
                    <a:lnTo>
                      <a:pt x="254" y="516"/>
                    </a:lnTo>
                    <a:close/>
                    <a:moveTo>
                      <a:pt x="274" y="516"/>
                    </a:moveTo>
                    <a:lnTo>
                      <a:pt x="284" y="516"/>
                    </a:lnTo>
                    <a:lnTo>
                      <a:pt x="284" y="525"/>
                    </a:lnTo>
                    <a:lnTo>
                      <a:pt x="274" y="525"/>
                    </a:lnTo>
                    <a:lnTo>
                      <a:pt x="274" y="516"/>
                    </a:lnTo>
                    <a:close/>
                    <a:moveTo>
                      <a:pt x="293" y="516"/>
                    </a:moveTo>
                    <a:lnTo>
                      <a:pt x="303" y="516"/>
                    </a:lnTo>
                    <a:lnTo>
                      <a:pt x="303" y="525"/>
                    </a:lnTo>
                    <a:lnTo>
                      <a:pt x="293" y="525"/>
                    </a:lnTo>
                    <a:lnTo>
                      <a:pt x="293" y="516"/>
                    </a:lnTo>
                    <a:close/>
                    <a:moveTo>
                      <a:pt x="314" y="516"/>
                    </a:moveTo>
                    <a:lnTo>
                      <a:pt x="324" y="516"/>
                    </a:lnTo>
                    <a:lnTo>
                      <a:pt x="324" y="525"/>
                    </a:lnTo>
                    <a:lnTo>
                      <a:pt x="314" y="525"/>
                    </a:lnTo>
                    <a:lnTo>
                      <a:pt x="314" y="516"/>
                    </a:lnTo>
                    <a:close/>
                    <a:moveTo>
                      <a:pt x="335" y="516"/>
                    </a:moveTo>
                    <a:lnTo>
                      <a:pt x="344" y="516"/>
                    </a:lnTo>
                    <a:lnTo>
                      <a:pt x="344" y="525"/>
                    </a:lnTo>
                    <a:lnTo>
                      <a:pt x="335" y="525"/>
                    </a:lnTo>
                    <a:lnTo>
                      <a:pt x="335" y="516"/>
                    </a:lnTo>
                    <a:close/>
                    <a:moveTo>
                      <a:pt x="355" y="516"/>
                    </a:moveTo>
                    <a:lnTo>
                      <a:pt x="365" y="516"/>
                    </a:lnTo>
                    <a:lnTo>
                      <a:pt x="365" y="525"/>
                    </a:lnTo>
                    <a:lnTo>
                      <a:pt x="355" y="525"/>
                    </a:lnTo>
                    <a:lnTo>
                      <a:pt x="355" y="516"/>
                    </a:lnTo>
                    <a:close/>
                    <a:moveTo>
                      <a:pt x="374" y="516"/>
                    </a:moveTo>
                    <a:lnTo>
                      <a:pt x="384" y="516"/>
                    </a:lnTo>
                    <a:lnTo>
                      <a:pt x="384" y="525"/>
                    </a:lnTo>
                    <a:lnTo>
                      <a:pt x="374" y="525"/>
                    </a:lnTo>
                    <a:lnTo>
                      <a:pt x="374" y="516"/>
                    </a:lnTo>
                    <a:close/>
                    <a:moveTo>
                      <a:pt x="395" y="516"/>
                    </a:moveTo>
                    <a:lnTo>
                      <a:pt x="405" y="516"/>
                    </a:lnTo>
                    <a:lnTo>
                      <a:pt x="405" y="525"/>
                    </a:lnTo>
                    <a:lnTo>
                      <a:pt x="395" y="525"/>
                    </a:lnTo>
                    <a:lnTo>
                      <a:pt x="395" y="516"/>
                    </a:lnTo>
                    <a:close/>
                    <a:moveTo>
                      <a:pt x="416" y="516"/>
                    </a:moveTo>
                    <a:lnTo>
                      <a:pt x="425" y="516"/>
                    </a:lnTo>
                    <a:lnTo>
                      <a:pt x="425" y="525"/>
                    </a:lnTo>
                    <a:lnTo>
                      <a:pt x="416" y="525"/>
                    </a:lnTo>
                    <a:lnTo>
                      <a:pt x="416" y="516"/>
                    </a:lnTo>
                    <a:close/>
                    <a:moveTo>
                      <a:pt x="436" y="516"/>
                    </a:moveTo>
                    <a:lnTo>
                      <a:pt x="446" y="516"/>
                    </a:lnTo>
                    <a:lnTo>
                      <a:pt x="446" y="525"/>
                    </a:lnTo>
                    <a:lnTo>
                      <a:pt x="436" y="525"/>
                    </a:lnTo>
                    <a:lnTo>
                      <a:pt x="436" y="516"/>
                    </a:lnTo>
                    <a:close/>
                    <a:moveTo>
                      <a:pt x="455" y="516"/>
                    </a:moveTo>
                    <a:lnTo>
                      <a:pt x="465" y="516"/>
                    </a:lnTo>
                    <a:lnTo>
                      <a:pt x="465" y="525"/>
                    </a:lnTo>
                    <a:lnTo>
                      <a:pt x="455" y="525"/>
                    </a:lnTo>
                    <a:lnTo>
                      <a:pt x="455" y="516"/>
                    </a:lnTo>
                    <a:close/>
                    <a:moveTo>
                      <a:pt x="476" y="516"/>
                    </a:moveTo>
                    <a:lnTo>
                      <a:pt x="486" y="516"/>
                    </a:lnTo>
                    <a:lnTo>
                      <a:pt x="486" y="525"/>
                    </a:lnTo>
                    <a:lnTo>
                      <a:pt x="476" y="525"/>
                    </a:lnTo>
                    <a:lnTo>
                      <a:pt x="476" y="516"/>
                    </a:lnTo>
                    <a:close/>
                    <a:moveTo>
                      <a:pt x="496" y="516"/>
                    </a:moveTo>
                    <a:lnTo>
                      <a:pt x="506" y="516"/>
                    </a:lnTo>
                    <a:lnTo>
                      <a:pt x="506" y="525"/>
                    </a:lnTo>
                    <a:lnTo>
                      <a:pt x="496" y="525"/>
                    </a:lnTo>
                    <a:lnTo>
                      <a:pt x="496" y="516"/>
                    </a:lnTo>
                    <a:close/>
                    <a:moveTo>
                      <a:pt x="517" y="516"/>
                    </a:moveTo>
                    <a:lnTo>
                      <a:pt x="527" y="516"/>
                    </a:lnTo>
                    <a:lnTo>
                      <a:pt x="527" y="525"/>
                    </a:lnTo>
                    <a:lnTo>
                      <a:pt x="517" y="525"/>
                    </a:lnTo>
                    <a:lnTo>
                      <a:pt x="517" y="516"/>
                    </a:lnTo>
                    <a:close/>
                    <a:moveTo>
                      <a:pt x="517" y="505"/>
                    </a:moveTo>
                    <a:lnTo>
                      <a:pt x="517" y="495"/>
                    </a:lnTo>
                    <a:lnTo>
                      <a:pt x="527" y="495"/>
                    </a:lnTo>
                    <a:lnTo>
                      <a:pt x="527" y="505"/>
                    </a:lnTo>
                    <a:lnTo>
                      <a:pt x="517" y="505"/>
                    </a:lnTo>
                    <a:close/>
                    <a:moveTo>
                      <a:pt x="517" y="486"/>
                    </a:moveTo>
                    <a:lnTo>
                      <a:pt x="517" y="476"/>
                    </a:lnTo>
                    <a:lnTo>
                      <a:pt x="527" y="476"/>
                    </a:lnTo>
                    <a:lnTo>
                      <a:pt x="527" y="486"/>
                    </a:lnTo>
                    <a:lnTo>
                      <a:pt x="517" y="486"/>
                    </a:lnTo>
                    <a:close/>
                    <a:moveTo>
                      <a:pt x="496" y="30"/>
                    </a:moveTo>
                    <a:lnTo>
                      <a:pt x="506" y="30"/>
                    </a:lnTo>
                    <a:lnTo>
                      <a:pt x="506" y="40"/>
                    </a:lnTo>
                    <a:lnTo>
                      <a:pt x="496" y="40"/>
                    </a:lnTo>
                    <a:lnTo>
                      <a:pt x="496" y="30"/>
                    </a:lnTo>
                    <a:close/>
                    <a:moveTo>
                      <a:pt x="496" y="51"/>
                    </a:moveTo>
                    <a:lnTo>
                      <a:pt x="506" y="51"/>
                    </a:lnTo>
                    <a:lnTo>
                      <a:pt x="506" y="61"/>
                    </a:lnTo>
                    <a:lnTo>
                      <a:pt x="496" y="61"/>
                    </a:lnTo>
                    <a:lnTo>
                      <a:pt x="496" y="51"/>
                    </a:lnTo>
                    <a:close/>
                    <a:moveTo>
                      <a:pt x="496" y="72"/>
                    </a:moveTo>
                    <a:lnTo>
                      <a:pt x="506" y="72"/>
                    </a:lnTo>
                    <a:lnTo>
                      <a:pt x="506" y="81"/>
                    </a:lnTo>
                    <a:lnTo>
                      <a:pt x="496" y="81"/>
                    </a:lnTo>
                    <a:lnTo>
                      <a:pt x="496" y="72"/>
                    </a:lnTo>
                    <a:close/>
                    <a:moveTo>
                      <a:pt x="496" y="91"/>
                    </a:moveTo>
                    <a:lnTo>
                      <a:pt x="506" y="91"/>
                    </a:lnTo>
                    <a:lnTo>
                      <a:pt x="506" y="100"/>
                    </a:lnTo>
                    <a:lnTo>
                      <a:pt x="496" y="100"/>
                    </a:lnTo>
                    <a:lnTo>
                      <a:pt x="496" y="91"/>
                    </a:lnTo>
                    <a:close/>
                    <a:moveTo>
                      <a:pt x="496" y="111"/>
                    </a:moveTo>
                    <a:lnTo>
                      <a:pt x="506" y="111"/>
                    </a:lnTo>
                    <a:lnTo>
                      <a:pt x="506" y="121"/>
                    </a:lnTo>
                    <a:lnTo>
                      <a:pt x="496" y="121"/>
                    </a:lnTo>
                    <a:lnTo>
                      <a:pt x="496" y="111"/>
                    </a:lnTo>
                    <a:close/>
                    <a:moveTo>
                      <a:pt x="496" y="132"/>
                    </a:moveTo>
                    <a:lnTo>
                      <a:pt x="506" y="132"/>
                    </a:lnTo>
                    <a:lnTo>
                      <a:pt x="506" y="142"/>
                    </a:lnTo>
                    <a:lnTo>
                      <a:pt x="496" y="142"/>
                    </a:lnTo>
                    <a:lnTo>
                      <a:pt x="496" y="132"/>
                    </a:lnTo>
                    <a:close/>
                    <a:moveTo>
                      <a:pt x="496" y="152"/>
                    </a:moveTo>
                    <a:lnTo>
                      <a:pt x="506" y="152"/>
                    </a:lnTo>
                    <a:lnTo>
                      <a:pt x="506" y="162"/>
                    </a:lnTo>
                    <a:lnTo>
                      <a:pt x="496" y="162"/>
                    </a:lnTo>
                    <a:lnTo>
                      <a:pt x="496" y="152"/>
                    </a:lnTo>
                    <a:close/>
                    <a:moveTo>
                      <a:pt x="496" y="172"/>
                    </a:moveTo>
                    <a:lnTo>
                      <a:pt x="506" y="172"/>
                    </a:lnTo>
                    <a:lnTo>
                      <a:pt x="506" y="181"/>
                    </a:lnTo>
                    <a:lnTo>
                      <a:pt x="496" y="181"/>
                    </a:lnTo>
                    <a:lnTo>
                      <a:pt x="496" y="172"/>
                    </a:lnTo>
                    <a:close/>
                    <a:moveTo>
                      <a:pt x="496" y="192"/>
                    </a:moveTo>
                    <a:lnTo>
                      <a:pt x="506" y="192"/>
                    </a:lnTo>
                    <a:lnTo>
                      <a:pt x="506" y="202"/>
                    </a:lnTo>
                    <a:lnTo>
                      <a:pt x="496" y="202"/>
                    </a:lnTo>
                    <a:lnTo>
                      <a:pt x="496" y="192"/>
                    </a:lnTo>
                    <a:close/>
                    <a:moveTo>
                      <a:pt x="496" y="213"/>
                    </a:moveTo>
                    <a:lnTo>
                      <a:pt x="506" y="213"/>
                    </a:lnTo>
                    <a:lnTo>
                      <a:pt x="506" y="222"/>
                    </a:lnTo>
                    <a:lnTo>
                      <a:pt x="496" y="222"/>
                    </a:lnTo>
                    <a:lnTo>
                      <a:pt x="496" y="213"/>
                    </a:lnTo>
                    <a:close/>
                    <a:moveTo>
                      <a:pt x="496" y="233"/>
                    </a:moveTo>
                    <a:lnTo>
                      <a:pt x="506" y="233"/>
                    </a:lnTo>
                    <a:lnTo>
                      <a:pt x="506" y="243"/>
                    </a:lnTo>
                    <a:lnTo>
                      <a:pt x="496" y="243"/>
                    </a:lnTo>
                    <a:lnTo>
                      <a:pt x="496" y="233"/>
                    </a:lnTo>
                    <a:close/>
                    <a:moveTo>
                      <a:pt x="496" y="253"/>
                    </a:moveTo>
                    <a:lnTo>
                      <a:pt x="506" y="253"/>
                    </a:lnTo>
                    <a:lnTo>
                      <a:pt x="506" y="262"/>
                    </a:lnTo>
                    <a:lnTo>
                      <a:pt x="496" y="262"/>
                    </a:lnTo>
                    <a:lnTo>
                      <a:pt x="496" y="253"/>
                    </a:lnTo>
                    <a:close/>
                    <a:moveTo>
                      <a:pt x="496" y="273"/>
                    </a:moveTo>
                    <a:lnTo>
                      <a:pt x="506" y="273"/>
                    </a:lnTo>
                    <a:lnTo>
                      <a:pt x="506" y="283"/>
                    </a:lnTo>
                    <a:lnTo>
                      <a:pt x="496" y="283"/>
                    </a:lnTo>
                    <a:lnTo>
                      <a:pt x="496" y="273"/>
                    </a:lnTo>
                    <a:close/>
                    <a:moveTo>
                      <a:pt x="496" y="294"/>
                    </a:moveTo>
                    <a:lnTo>
                      <a:pt x="506" y="294"/>
                    </a:lnTo>
                    <a:lnTo>
                      <a:pt x="506" y="303"/>
                    </a:lnTo>
                    <a:lnTo>
                      <a:pt x="496" y="303"/>
                    </a:lnTo>
                    <a:lnTo>
                      <a:pt x="496" y="294"/>
                    </a:lnTo>
                    <a:close/>
                    <a:moveTo>
                      <a:pt x="496" y="314"/>
                    </a:moveTo>
                    <a:lnTo>
                      <a:pt x="506" y="314"/>
                    </a:lnTo>
                    <a:lnTo>
                      <a:pt x="506" y="324"/>
                    </a:lnTo>
                    <a:lnTo>
                      <a:pt x="496" y="324"/>
                    </a:lnTo>
                    <a:lnTo>
                      <a:pt x="496" y="314"/>
                    </a:lnTo>
                    <a:close/>
                    <a:moveTo>
                      <a:pt x="496" y="333"/>
                    </a:moveTo>
                    <a:lnTo>
                      <a:pt x="506" y="333"/>
                    </a:lnTo>
                    <a:lnTo>
                      <a:pt x="506" y="343"/>
                    </a:lnTo>
                    <a:lnTo>
                      <a:pt x="496" y="343"/>
                    </a:lnTo>
                    <a:lnTo>
                      <a:pt x="496" y="333"/>
                    </a:lnTo>
                    <a:close/>
                    <a:moveTo>
                      <a:pt x="496" y="354"/>
                    </a:moveTo>
                    <a:lnTo>
                      <a:pt x="506" y="354"/>
                    </a:lnTo>
                    <a:lnTo>
                      <a:pt x="506" y="364"/>
                    </a:lnTo>
                    <a:lnTo>
                      <a:pt x="496" y="364"/>
                    </a:lnTo>
                    <a:lnTo>
                      <a:pt x="496" y="354"/>
                    </a:lnTo>
                    <a:close/>
                    <a:moveTo>
                      <a:pt x="496" y="375"/>
                    </a:moveTo>
                    <a:lnTo>
                      <a:pt x="506" y="375"/>
                    </a:lnTo>
                    <a:lnTo>
                      <a:pt x="506" y="384"/>
                    </a:lnTo>
                    <a:lnTo>
                      <a:pt x="496" y="384"/>
                    </a:lnTo>
                    <a:lnTo>
                      <a:pt x="496" y="375"/>
                    </a:lnTo>
                    <a:close/>
                    <a:moveTo>
                      <a:pt x="496" y="395"/>
                    </a:moveTo>
                    <a:lnTo>
                      <a:pt x="506" y="395"/>
                    </a:lnTo>
                    <a:lnTo>
                      <a:pt x="506" y="405"/>
                    </a:lnTo>
                    <a:lnTo>
                      <a:pt x="496" y="405"/>
                    </a:lnTo>
                    <a:lnTo>
                      <a:pt x="496" y="395"/>
                    </a:lnTo>
                    <a:close/>
                    <a:moveTo>
                      <a:pt x="496" y="414"/>
                    </a:moveTo>
                    <a:lnTo>
                      <a:pt x="506" y="414"/>
                    </a:lnTo>
                    <a:lnTo>
                      <a:pt x="506" y="424"/>
                    </a:lnTo>
                    <a:lnTo>
                      <a:pt x="496" y="424"/>
                    </a:lnTo>
                    <a:lnTo>
                      <a:pt x="496" y="414"/>
                    </a:lnTo>
                    <a:close/>
                    <a:moveTo>
                      <a:pt x="496" y="435"/>
                    </a:moveTo>
                    <a:lnTo>
                      <a:pt x="506" y="435"/>
                    </a:lnTo>
                    <a:lnTo>
                      <a:pt x="506" y="444"/>
                    </a:lnTo>
                    <a:lnTo>
                      <a:pt x="496" y="444"/>
                    </a:lnTo>
                    <a:lnTo>
                      <a:pt x="496" y="435"/>
                    </a:lnTo>
                    <a:close/>
                    <a:moveTo>
                      <a:pt x="506" y="455"/>
                    </a:moveTo>
                    <a:lnTo>
                      <a:pt x="506" y="465"/>
                    </a:lnTo>
                    <a:lnTo>
                      <a:pt x="496" y="465"/>
                    </a:lnTo>
                    <a:lnTo>
                      <a:pt x="496" y="455"/>
                    </a:lnTo>
                    <a:lnTo>
                      <a:pt x="506" y="455"/>
                    </a:lnTo>
                    <a:close/>
                    <a:moveTo>
                      <a:pt x="476" y="30"/>
                    </a:moveTo>
                    <a:lnTo>
                      <a:pt x="486" y="30"/>
                    </a:lnTo>
                    <a:lnTo>
                      <a:pt x="486" y="40"/>
                    </a:lnTo>
                    <a:lnTo>
                      <a:pt x="476" y="40"/>
                    </a:lnTo>
                    <a:lnTo>
                      <a:pt x="476" y="30"/>
                    </a:lnTo>
                    <a:close/>
                    <a:moveTo>
                      <a:pt x="476" y="51"/>
                    </a:moveTo>
                    <a:lnTo>
                      <a:pt x="486" y="51"/>
                    </a:lnTo>
                    <a:lnTo>
                      <a:pt x="486" y="61"/>
                    </a:lnTo>
                    <a:lnTo>
                      <a:pt x="476" y="61"/>
                    </a:lnTo>
                    <a:lnTo>
                      <a:pt x="476" y="51"/>
                    </a:lnTo>
                    <a:close/>
                    <a:moveTo>
                      <a:pt x="476" y="72"/>
                    </a:moveTo>
                    <a:lnTo>
                      <a:pt x="486" y="72"/>
                    </a:lnTo>
                    <a:lnTo>
                      <a:pt x="486" y="81"/>
                    </a:lnTo>
                    <a:lnTo>
                      <a:pt x="476" y="81"/>
                    </a:lnTo>
                    <a:lnTo>
                      <a:pt x="476" y="72"/>
                    </a:lnTo>
                    <a:close/>
                    <a:moveTo>
                      <a:pt x="476" y="91"/>
                    </a:moveTo>
                    <a:lnTo>
                      <a:pt x="486" y="91"/>
                    </a:lnTo>
                    <a:lnTo>
                      <a:pt x="486" y="100"/>
                    </a:lnTo>
                    <a:lnTo>
                      <a:pt x="476" y="100"/>
                    </a:lnTo>
                    <a:lnTo>
                      <a:pt x="476" y="91"/>
                    </a:lnTo>
                    <a:close/>
                    <a:moveTo>
                      <a:pt x="476" y="111"/>
                    </a:moveTo>
                    <a:lnTo>
                      <a:pt x="486" y="111"/>
                    </a:lnTo>
                    <a:lnTo>
                      <a:pt x="486" y="121"/>
                    </a:lnTo>
                    <a:lnTo>
                      <a:pt x="476" y="121"/>
                    </a:lnTo>
                    <a:lnTo>
                      <a:pt x="476" y="111"/>
                    </a:lnTo>
                    <a:close/>
                    <a:moveTo>
                      <a:pt x="476" y="132"/>
                    </a:moveTo>
                    <a:lnTo>
                      <a:pt x="486" y="132"/>
                    </a:lnTo>
                    <a:lnTo>
                      <a:pt x="486" y="142"/>
                    </a:lnTo>
                    <a:lnTo>
                      <a:pt x="476" y="142"/>
                    </a:lnTo>
                    <a:lnTo>
                      <a:pt x="476" y="132"/>
                    </a:lnTo>
                    <a:close/>
                    <a:moveTo>
                      <a:pt x="476" y="152"/>
                    </a:moveTo>
                    <a:lnTo>
                      <a:pt x="486" y="152"/>
                    </a:lnTo>
                    <a:lnTo>
                      <a:pt x="486" y="162"/>
                    </a:lnTo>
                    <a:lnTo>
                      <a:pt x="476" y="162"/>
                    </a:lnTo>
                    <a:lnTo>
                      <a:pt x="476" y="152"/>
                    </a:lnTo>
                    <a:close/>
                    <a:moveTo>
                      <a:pt x="476" y="172"/>
                    </a:moveTo>
                    <a:lnTo>
                      <a:pt x="486" y="172"/>
                    </a:lnTo>
                    <a:lnTo>
                      <a:pt x="486" y="181"/>
                    </a:lnTo>
                    <a:lnTo>
                      <a:pt x="476" y="181"/>
                    </a:lnTo>
                    <a:lnTo>
                      <a:pt x="476" y="172"/>
                    </a:lnTo>
                    <a:close/>
                    <a:moveTo>
                      <a:pt x="476" y="192"/>
                    </a:moveTo>
                    <a:lnTo>
                      <a:pt x="486" y="192"/>
                    </a:lnTo>
                    <a:lnTo>
                      <a:pt x="486" y="202"/>
                    </a:lnTo>
                    <a:lnTo>
                      <a:pt x="476" y="202"/>
                    </a:lnTo>
                    <a:lnTo>
                      <a:pt x="476" y="192"/>
                    </a:lnTo>
                    <a:close/>
                    <a:moveTo>
                      <a:pt x="476" y="213"/>
                    </a:moveTo>
                    <a:lnTo>
                      <a:pt x="486" y="213"/>
                    </a:lnTo>
                    <a:lnTo>
                      <a:pt x="486" y="222"/>
                    </a:lnTo>
                    <a:lnTo>
                      <a:pt x="476" y="222"/>
                    </a:lnTo>
                    <a:lnTo>
                      <a:pt x="476" y="213"/>
                    </a:lnTo>
                    <a:close/>
                    <a:moveTo>
                      <a:pt x="476" y="233"/>
                    </a:moveTo>
                    <a:lnTo>
                      <a:pt x="486" y="233"/>
                    </a:lnTo>
                    <a:lnTo>
                      <a:pt x="486" y="243"/>
                    </a:lnTo>
                    <a:lnTo>
                      <a:pt x="476" y="243"/>
                    </a:lnTo>
                    <a:lnTo>
                      <a:pt x="476" y="233"/>
                    </a:lnTo>
                    <a:close/>
                    <a:moveTo>
                      <a:pt x="476" y="253"/>
                    </a:moveTo>
                    <a:lnTo>
                      <a:pt x="486" y="253"/>
                    </a:lnTo>
                    <a:lnTo>
                      <a:pt x="486" y="262"/>
                    </a:lnTo>
                    <a:lnTo>
                      <a:pt x="476" y="262"/>
                    </a:lnTo>
                    <a:lnTo>
                      <a:pt x="476" y="253"/>
                    </a:lnTo>
                    <a:close/>
                    <a:moveTo>
                      <a:pt x="476" y="273"/>
                    </a:moveTo>
                    <a:lnTo>
                      <a:pt x="486" y="273"/>
                    </a:lnTo>
                    <a:lnTo>
                      <a:pt x="486" y="283"/>
                    </a:lnTo>
                    <a:lnTo>
                      <a:pt x="476" y="283"/>
                    </a:lnTo>
                    <a:lnTo>
                      <a:pt x="476" y="273"/>
                    </a:lnTo>
                    <a:close/>
                    <a:moveTo>
                      <a:pt x="476" y="294"/>
                    </a:moveTo>
                    <a:lnTo>
                      <a:pt x="486" y="294"/>
                    </a:lnTo>
                    <a:lnTo>
                      <a:pt x="486" y="303"/>
                    </a:lnTo>
                    <a:lnTo>
                      <a:pt x="476" y="303"/>
                    </a:lnTo>
                    <a:lnTo>
                      <a:pt x="476" y="294"/>
                    </a:lnTo>
                    <a:close/>
                    <a:moveTo>
                      <a:pt x="476" y="314"/>
                    </a:moveTo>
                    <a:lnTo>
                      <a:pt x="486" y="314"/>
                    </a:lnTo>
                    <a:lnTo>
                      <a:pt x="486" y="324"/>
                    </a:lnTo>
                    <a:lnTo>
                      <a:pt x="476" y="324"/>
                    </a:lnTo>
                    <a:lnTo>
                      <a:pt x="476" y="314"/>
                    </a:lnTo>
                    <a:close/>
                    <a:moveTo>
                      <a:pt x="476" y="333"/>
                    </a:moveTo>
                    <a:lnTo>
                      <a:pt x="486" y="333"/>
                    </a:lnTo>
                    <a:lnTo>
                      <a:pt x="486" y="343"/>
                    </a:lnTo>
                    <a:lnTo>
                      <a:pt x="476" y="343"/>
                    </a:lnTo>
                    <a:lnTo>
                      <a:pt x="476" y="333"/>
                    </a:lnTo>
                    <a:close/>
                    <a:moveTo>
                      <a:pt x="476" y="354"/>
                    </a:moveTo>
                    <a:lnTo>
                      <a:pt x="486" y="354"/>
                    </a:lnTo>
                    <a:lnTo>
                      <a:pt x="486" y="364"/>
                    </a:lnTo>
                    <a:lnTo>
                      <a:pt x="476" y="364"/>
                    </a:lnTo>
                    <a:lnTo>
                      <a:pt x="476" y="354"/>
                    </a:lnTo>
                    <a:close/>
                    <a:moveTo>
                      <a:pt x="476" y="375"/>
                    </a:moveTo>
                    <a:lnTo>
                      <a:pt x="486" y="375"/>
                    </a:lnTo>
                    <a:lnTo>
                      <a:pt x="486" y="384"/>
                    </a:lnTo>
                    <a:lnTo>
                      <a:pt x="476" y="384"/>
                    </a:lnTo>
                    <a:lnTo>
                      <a:pt x="476" y="375"/>
                    </a:lnTo>
                    <a:close/>
                    <a:moveTo>
                      <a:pt x="476" y="395"/>
                    </a:moveTo>
                    <a:lnTo>
                      <a:pt x="486" y="395"/>
                    </a:lnTo>
                    <a:lnTo>
                      <a:pt x="486" y="405"/>
                    </a:lnTo>
                    <a:lnTo>
                      <a:pt x="476" y="405"/>
                    </a:lnTo>
                    <a:lnTo>
                      <a:pt x="476" y="395"/>
                    </a:lnTo>
                    <a:close/>
                    <a:moveTo>
                      <a:pt x="476" y="414"/>
                    </a:moveTo>
                    <a:lnTo>
                      <a:pt x="486" y="414"/>
                    </a:lnTo>
                    <a:lnTo>
                      <a:pt x="486" y="424"/>
                    </a:lnTo>
                    <a:lnTo>
                      <a:pt x="476" y="424"/>
                    </a:lnTo>
                    <a:lnTo>
                      <a:pt x="476" y="414"/>
                    </a:lnTo>
                    <a:close/>
                    <a:moveTo>
                      <a:pt x="476" y="435"/>
                    </a:moveTo>
                    <a:lnTo>
                      <a:pt x="486" y="435"/>
                    </a:lnTo>
                    <a:lnTo>
                      <a:pt x="486" y="444"/>
                    </a:lnTo>
                    <a:lnTo>
                      <a:pt x="476" y="444"/>
                    </a:lnTo>
                    <a:lnTo>
                      <a:pt x="476" y="435"/>
                    </a:lnTo>
                    <a:close/>
                    <a:moveTo>
                      <a:pt x="486" y="455"/>
                    </a:moveTo>
                    <a:lnTo>
                      <a:pt x="486" y="465"/>
                    </a:lnTo>
                    <a:lnTo>
                      <a:pt x="476" y="465"/>
                    </a:lnTo>
                    <a:lnTo>
                      <a:pt x="476" y="455"/>
                    </a:lnTo>
                    <a:lnTo>
                      <a:pt x="486" y="455"/>
                    </a:lnTo>
                    <a:close/>
                    <a:moveTo>
                      <a:pt x="455" y="30"/>
                    </a:moveTo>
                    <a:lnTo>
                      <a:pt x="465" y="30"/>
                    </a:lnTo>
                    <a:lnTo>
                      <a:pt x="465" y="40"/>
                    </a:lnTo>
                    <a:lnTo>
                      <a:pt x="455" y="40"/>
                    </a:lnTo>
                    <a:lnTo>
                      <a:pt x="455" y="30"/>
                    </a:lnTo>
                    <a:close/>
                    <a:moveTo>
                      <a:pt x="455" y="51"/>
                    </a:moveTo>
                    <a:lnTo>
                      <a:pt x="465" y="51"/>
                    </a:lnTo>
                    <a:lnTo>
                      <a:pt x="465" y="61"/>
                    </a:lnTo>
                    <a:lnTo>
                      <a:pt x="455" y="61"/>
                    </a:lnTo>
                    <a:lnTo>
                      <a:pt x="455" y="51"/>
                    </a:lnTo>
                    <a:close/>
                    <a:moveTo>
                      <a:pt x="455" y="72"/>
                    </a:moveTo>
                    <a:lnTo>
                      <a:pt x="465" y="72"/>
                    </a:lnTo>
                    <a:lnTo>
                      <a:pt x="465" y="81"/>
                    </a:lnTo>
                    <a:lnTo>
                      <a:pt x="455" y="81"/>
                    </a:lnTo>
                    <a:lnTo>
                      <a:pt x="455" y="72"/>
                    </a:lnTo>
                    <a:close/>
                    <a:moveTo>
                      <a:pt x="455" y="91"/>
                    </a:moveTo>
                    <a:lnTo>
                      <a:pt x="465" y="91"/>
                    </a:lnTo>
                    <a:lnTo>
                      <a:pt x="465" y="100"/>
                    </a:lnTo>
                    <a:lnTo>
                      <a:pt x="455" y="100"/>
                    </a:lnTo>
                    <a:lnTo>
                      <a:pt x="455" y="91"/>
                    </a:lnTo>
                    <a:close/>
                    <a:moveTo>
                      <a:pt x="455" y="111"/>
                    </a:moveTo>
                    <a:lnTo>
                      <a:pt x="465" y="111"/>
                    </a:lnTo>
                    <a:lnTo>
                      <a:pt x="465" y="121"/>
                    </a:lnTo>
                    <a:lnTo>
                      <a:pt x="455" y="121"/>
                    </a:lnTo>
                    <a:lnTo>
                      <a:pt x="455" y="111"/>
                    </a:lnTo>
                    <a:close/>
                    <a:moveTo>
                      <a:pt x="455" y="132"/>
                    </a:moveTo>
                    <a:lnTo>
                      <a:pt x="465" y="132"/>
                    </a:lnTo>
                    <a:lnTo>
                      <a:pt x="465" y="142"/>
                    </a:lnTo>
                    <a:lnTo>
                      <a:pt x="455" y="142"/>
                    </a:lnTo>
                    <a:lnTo>
                      <a:pt x="455" y="132"/>
                    </a:lnTo>
                    <a:close/>
                    <a:moveTo>
                      <a:pt x="455" y="152"/>
                    </a:moveTo>
                    <a:lnTo>
                      <a:pt x="465" y="152"/>
                    </a:lnTo>
                    <a:lnTo>
                      <a:pt x="465" y="162"/>
                    </a:lnTo>
                    <a:lnTo>
                      <a:pt x="455" y="162"/>
                    </a:lnTo>
                    <a:lnTo>
                      <a:pt x="455" y="152"/>
                    </a:lnTo>
                    <a:close/>
                    <a:moveTo>
                      <a:pt x="455" y="172"/>
                    </a:moveTo>
                    <a:lnTo>
                      <a:pt x="465" y="172"/>
                    </a:lnTo>
                    <a:lnTo>
                      <a:pt x="465" y="181"/>
                    </a:lnTo>
                    <a:lnTo>
                      <a:pt x="455" y="181"/>
                    </a:lnTo>
                    <a:lnTo>
                      <a:pt x="455" y="172"/>
                    </a:lnTo>
                    <a:close/>
                    <a:moveTo>
                      <a:pt x="455" y="192"/>
                    </a:moveTo>
                    <a:lnTo>
                      <a:pt x="465" y="192"/>
                    </a:lnTo>
                    <a:lnTo>
                      <a:pt x="465" y="202"/>
                    </a:lnTo>
                    <a:lnTo>
                      <a:pt x="455" y="202"/>
                    </a:lnTo>
                    <a:lnTo>
                      <a:pt x="455" y="192"/>
                    </a:lnTo>
                    <a:close/>
                    <a:moveTo>
                      <a:pt x="455" y="213"/>
                    </a:moveTo>
                    <a:lnTo>
                      <a:pt x="465" y="213"/>
                    </a:lnTo>
                    <a:lnTo>
                      <a:pt x="465" y="222"/>
                    </a:lnTo>
                    <a:lnTo>
                      <a:pt x="455" y="222"/>
                    </a:lnTo>
                    <a:lnTo>
                      <a:pt x="455" y="213"/>
                    </a:lnTo>
                    <a:close/>
                    <a:moveTo>
                      <a:pt x="455" y="233"/>
                    </a:moveTo>
                    <a:lnTo>
                      <a:pt x="465" y="233"/>
                    </a:lnTo>
                    <a:lnTo>
                      <a:pt x="465" y="243"/>
                    </a:lnTo>
                    <a:lnTo>
                      <a:pt x="455" y="243"/>
                    </a:lnTo>
                    <a:lnTo>
                      <a:pt x="455" y="233"/>
                    </a:lnTo>
                    <a:close/>
                    <a:moveTo>
                      <a:pt x="455" y="253"/>
                    </a:moveTo>
                    <a:lnTo>
                      <a:pt x="465" y="253"/>
                    </a:lnTo>
                    <a:lnTo>
                      <a:pt x="465" y="262"/>
                    </a:lnTo>
                    <a:lnTo>
                      <a:pt x="455" y="262"/>
                    </a:lnTo>
                    <a:lnTo>
                      <a:pt x="455" y="253"/>
                    </a:lnTo>
                    <a:close/>
                    <a:moveTo>
                      <a:pt x="455" y="273"/>
                    </a:moveTo>
                    <a:lnTo>
                      <a:pt x="465" y="273"/>
                    </a:lnTo>
                    <a:lnTo>
                      <a:pt x="465" y="283"/>
                    </a:lnTo>
                    <a:lnTo>
                      <a:pt x="455" y="283"/>
                    </a:lnTo>
                    <a:lnTo>
                      <a:pt x="455" y="273"/>
                    </a:lnTo>
                    <a:close/>
                    <a:moveTo>
                      <a:pt x="455" y="294"/>
                    </a:moveTo>
                    <a:lnTo>
                      <a:pt x="465" y="294"/>
                    </a:lnTo>
                    <a:lnTo>
                      <a:pt x="465" y="303"/>
                    </a:lnTo>
                    <a:lnTo>
                      <a:pt x="455" y="303"/>
                    </a:lnTo>
                    <a:lnTo>
                      <a:pt x="455" y="294"/>
                    </a:lnTo>
                    <a:close/>
                    <a:moveTo>
                      <a:pt x="455" y="314"/>
                    </a:moveTo>
                    <a:lnTo>
                      <a:pt x="465" y="314"/>
                    </a:lnTo>
                    <a:lnTo>
                      <a:pt x="465" y="324"/>
                    </a:lnTo>
                    <a:lnTo>
                      <a:pt x="455" y="324"/>
                    </a:lnTo>
                    <a:lnTo>
                      <a:pt x="455" y="314"/>
                    </a:lnTo>
                    <a:close/>
                    <a:moveTo>
                      <a:pt x="455" y="333"/>
                    </a:moveTo>
                    <a:lnTo>
                      <a:pt x="465" y="333"/>
                    </a:lnTo>
                    <a:lnTo>
                      <a:pt x="465" y="343"/>
                    </a:lnTo>
                    <a:lnTo>
                      <a:pt x="455" y="343"/>
                    </a:lnTo>
                    <a:lnTo>
                      <a:pt x="455" y="333"/>
                    </a:lnTo>
                    <a:close/>
                    <a:moveTo>
                      <a:pt x="455" y="354"/>
                    </a:moveTo>
                    <a:lnTo>
                      <a:pt x="465" y="354"/>
                    </a:lnTo>
                    <a:lnTo>
                      <a:pt x="465" y="364"/>
                    </a:lnTo>
                    <a:lnTo>
                      <a:pt x="455" y="364"/>
                    </a:lnTo>
                    <a:lnTo>
                      <a:pt x="455" y="354"/>
                    </a:lnTo>
                    <a:close/>
                    <a:moveTo>
                      <a:pt x="455" y="375"/>
                    </a:moveTo>
                    <a:lnTo>
                      <a:pt x="465" y="375"/>
                    </a:lnTo>
                    <a:lnTo>
                      <a:pt x="465" y="384"/>
                    </a:lnTo>
                    <a:lnTo>
                      <a:pt x="455" y="384"/>
                    </a:lnTo>
                    <a:lnTo>
                      <a:pt x="455" y="375"/>
                    </a:lnTo>
                    <a:close/>
                    <a:moveTo>
                      <a:pt x="455" y="395"/>
                    </a:moveTo>
                    <a:lnTo>
                      <a:pt x="465" y="395"/>
                    </a:lnTo>
                    <a:lnTo>
                      <a:pt x="465" y="405"/>
                    </a:lnTo>
                    <a:lnTo>
                      <a:pt x="455" y="405"/>
                    </a:lnTo>
                    <a:lnTo>
                      <a:pt x="455" y="395"/>
                    </a:lnTo>
                    <a:close/>
                    <a:moveTo>
                      <a:pt x="455" y="414"/>
                    </a:moveTo>
                    <a:lnTo>
                      <a:pt x="465" y="414"/>
                    </a:lnTo>
                    <a:lnTo>
                      <a:pt x="465" y="424"/>
                    </a:lnTo>
                    <a:lnTo>
                      <a:pt x="455" y="424"/>
                    </a:lnTo>
                    <a:lnTo>
                      <a:pt x="455" y="414"/>
                    </a:lnTo>
                    <a:close/>
                    <a:moveTo>
                      <a:pt x="455" y="435"/>
                    </a:moveTo>
                    <a:lnTo>
                      <a:pt x="465" y="435"/>
                    </a:lnTo>
                    <a:lnTo>
                      <a:pt x="465" y="444"/>
                    </a:lnTo>
                    <a:lnTo>
                      <a:pt x="455" y="444"/>
                    </a:lnTo>
                    <a:lnTo>
                      <a:pt x="455" y="435"/>
                    </a:lnTo>
                    <a:close/>
                    <a:moveTo>
                      <a:pt x="465" y="455"/>
                    </a:moveTo>
                    <a:lnTo>
                      <a:pt x="465" y="465"/>
                    </a:lnTo>
                    <a:lnTo>
                      <a:pt x="455" y="465"/>
                    </a:lnTo>
                    <a:lnTo>
                      <a:pt x="455" y="455"/>
                    </a:lnTo>
                    <a:lnTo>
                      <a:pt x="465" y="455"/>
                    </a:lnTo>
                    <a:close/>
                    <a:moveTo>
                      <a:pt x="436" y="30"/>
                    </a:moveTo>
                    <a:lnTo>
                      <a:pt x="446" y="30"/>
                    </a:lnTo>
                    <a:lnTo>
                      <a:pt x="446" y="40"/>
                    </a:lnTo>
                    <a:lnTo>
                      <a:pt x="436" y="40"/>
                    </a:lnTo>
                    <a:lnTo>
                      <a:pt x="436" y="30"/>
                    </a:lnTo>
                    <a:close/>
                    <a:moveTo>
                      <a:pt x="436" y="51"/>
                    </a:moveTo>
                    <a:lnTo>
                      <a:pt x="446" y="51"/>
                    </a:lnTo>
                    <a:lnTo>
                      <a:pt x="446" y="61"/>
                    </a:lnTo>
                    <a:lnTo>
                      <a:pt x="436" y="61"/>
                    </a:lnTo>
                    <a:lnTo>
                      <a:pt x="436" y="51"/>
                    </a:lnTo>
                    <a:close/>
                    <a:moveTo>
                      <a:pt x="436" y="72"/>
                    </a:moveTo>
                    <a:lnTo>
                      <a:pt x="446" y="72"/>
                    </a:lnTo>
                    <a:lnTo>
                      <a:pt x="446" y="81"/>
                    </a:lnTo>
                    <a:lnTo>
                      <a:pt x="436" y="81"/>
                    </a:lnTo>
                    <a:lnTo>
                      <a:pt x="436" y="72"/>
                    </a:lnTo>
                    <a:close/>
                    <a:moveTo>
                      <a:pt x="436" y="91"/>
                    </a:moveTo>
                    <a:lnTo>
                      <a:pt x="446" y="91"/>
                    </a:lnTo>
                    <a:lnTo>
                      <a:pt x="446" y="100"/>
                    </a:lnTo>
                    <a:lnTo>
                      <a:pt x="436" y="100"/>
                    </a:lnTo>
                    <a:lnTo>
                      <a:pt x="436" y="91"/>
                    </a:lnTo>
                    <a:close/>
                    <a:moveTo>
                      <a:pt x="436" y="111"/>
                    </a:moveTo>
                    <a:lnTo>
                      <a:pt x="446" y="111"/>
                    </a:lnTo>
                    <a:lnTo>
                      <a:pt x="446" y="121"/>
                    </a:lnTo>
                    <a:lnTo>
                      <a:pt x="436" y="121"/>
                    </a:lnTo>
                    <a:lnTo>
                      <a:pt x="436" y="111"/>
                    </a:lnTo>
                    <a:close/>
                    <a:moveTo>
                      <a:pt x="436" y="132"/>
                    </a:moveTo>
                    <a:lnTo>
                      <a:pt x="446" y="132"/>
                    </a:lnTo>
                    <a:lnTo>
                      <a:pt x="446" y="142"/>
                    </a:lnTo>
                    <a:lnTo>
                      <a:pt x="436" y="142"/>
                    </a:lnTo>
                    <a:lnTo>
                      <a:pt x="436" y="132"/>
                    </a:lnTo>
                    <a:close/>
                    <a:moveTo>
                      <a:pt x="436" y="152"/>
                    </a:moveTo>
                    <a:lnTo>
                      <a:pt x="446" y="152"/>
                    </a:lnTo>
                    <a:lnTo>
                      <a:pt x="446" y="162"/>
                    </a:lnTo>
                    <a:lnTo>
                      <a:pt x="436" y="162"/>
                    </a:lnTo>
                    <a:lnTo>
                      <a:pt x="436" y="152"/>
                    </a:lnTo>
                    <a:close/>
                    <a:moveTo>
                      <a:pt x="436" y="172"/>
                    </a:moveTo>
                    <a:lnTo>
                      <a:pt x="446" y="172"/>
                    </a:lnTo>
                    <a:lnTo>
                      <a:pt x="446" y="181"/>
                    </a:lnTo>
                    <a:lnTo>
                      <a:pt x="436" y="181"/>
                    </a:lnTo>
                    <a:lnTo>
                      <a:pt x="436" y="172"/>
                    </a:lnTo>
                    <a:close/>
                    <a:moveTo>
                      <a:pt x="436" y="192"/>
                    </a:moveTo>
                    <a:lnTo>
                      <a:pt x="446" y="192"/>
                    </a:lnTo>
                    <a:lnTo>
                      <a:pt x="446" y="202"/>
                    </a:lnTo>
                    <a:lnTo>
                      <a:pt x="436" y="202"/>
                    </a:lnTo>
                    <a:lnTo>
                      <a:pt x="436" y="192"/>
                    </a:lnTo>
                    <a:close/>
                    <a:moveTo>
                      <a:pt x="436" y="213"/>
                    </a:moveTo>
                    <a:lnTo>
                      <a:pt x="446" y="213"/>
                    </a:lnTo>
                    <a:lnTo>
                      <a:pt x="446" y="222"/>
                    </a:lnTo>
                    <a:lnTo>
                      <a:pt x="436" y="222"/>
                    </a:lnTo>
                    <a:lnTo>
                      <a:pt x="436" y="213"/>
                    </a:lnTo>
                    <a:close/>
                    <a:moveTo>
                      <a:pt x="436" y="233"/>
                    </a:moveTo>
                    <a:lnTo>
                      <a:pt x="446" y="233"/>
                    </a:lnTo>
                    <a:lnTo>
                      <a:pt x="446" y="243"/>
                    </a:lnTo>
                    <a:lnTo>
                      <a:pt x="436" y="243"/>
                    </a:lnTo>
                    <a:lnTo>
                      <a:pt x="436" y="233"/>
                    </a:lnTo>
                    <a:close/>
                    <a:moveTo>
                      <a:pt x="436" y="253"/>
                    </a:moveTo>
                    <a:lnTo>
                      <a:pt x="446" y="253"/>
                    </a:lnTo>
                    <a:lnTo>
                      <a:pt x="446" y="262"/>
                    </a:lnTo>
                    <a:lnTo>
                      <a:pt x="436" y="262"/>
                    </a:lnTo>
                    <a:lnTo>
                      <a:pt x="436" y="253"/>
                    </a:lnTo>
                    <a:close/>
                    <a:moveTo>
                      <a:pt x="436" y="273"/>
                    </a:moveTo>
                    <a:lnTo>
                      <a:pt x="446" y="273"/>
                    </a:lnTo>
                    <a:lnTo>
                      <a:pt x="446" y="283"/>
                    </a:lnTo>
                    <a:lnTo>
                      <a:pt x="436" y="283"/>
                    </a:lnTo>
                    <a:lnTo>
                      <a:pt x="436" y="273"/>
                    </a:lnTo>
                    <a:close/>
                    <a:moveTo>
                      <a:pt x="436" y="294"/>
                    </a:moveTo>
                    <a:lnTo>
                      <a:pt x="446" y="294"/>
                    </a:lnTo>
                    <a:lnTo>
                      <a:pt x="446" y="303"/>
                    </a:lnTo>
                    <a:lnTo>
                      <a:pt x="436" y="303"/>
                    </a:lnTo>
                    <a:lnTo>
                      <a:pt x="436" y="294"/>
                    </a:lnTo>
                    <a:close/>
                    <a:moveTo>
                      <a:pt x="436" y="314"/>
                    </a:moveTo>
                    <a:lnTo>
                      <a:pt x="446" y="314"/>
                    </a:lnTo>
                    <a:lnTo>
                      <a:pt x="446" y="324"/>
                    </a:lnTo>
                    <a:lnTo>
                      <a:pt x="436" y="324"/>
                    </a:lnTo>
                    <a:lnTo>
                      <a:pt x="436" y="314"/>
                    </a:lnTo>
                    <a:close/>
                    <a:moveTo>
                      <a:pt x="436" y="333"/>
                    </a:moveTo>
                    <a:lnTo>
                      <a:pt x="446" y="333"/>
                    </a:lnTo>
                    <a:lnTo>
                      <a:pt x="446" y="343"/>
                    </a:lnTo>
                    <a:lnTo>
                      <a:pt x="436" y="343"/>
                    </a:lnTo>
                    <a:lnTo>
                      <a:pt x="436" y="333"/>
                    </a:lnTo>
                    <a:close/>
                    <a:moveTo>
                      <a:pt x="436" y="354"/>
                    </a:moveTo>
                    <a:lnTo>
                      <a:pt x="446" y="354"/>
                    </a:lnTo>
                    <a:lnTo>
                      <a:pt x="446" y="364"/>
                    </a:lnTo>
                    <a:lnTo>
                      <a:pt x="436" y="364"/>
                    </a:lnTo>
                    <a:lnTo>
                      <a:pt x="436" y="354"/>
                    </a:lnTo>
                    <a:close/>
                    <a:moveTo>
                      <a:pt x="436" y="375"/>
                    </a:moveTo>
                    <a:lnTo>
                      <a:pt x="446" y="375"/>
                    </a:lnTo>
                    <a:lnTo>
                      <a:pt x="446" y="384"/>
                    </a:lnTo>
                    <a:lnTo>
                      <a:pt x="436" y="384"/>
                    </a:lnTo>
                    <a:lnTo>
                      <a:pt x="436" y="375"/>
                    </a:lnTo>
                    <a:close/>
                    <a:moveTo>
                      <a:pt x="436" y="395"/>
                    </a:moveTo>
                    <a:lnTo>
                      <a:pt x="446" y="395"/>
                    </a:lnTo>
                    <a:lnTo>
                      <a:pt x="446" y="405"/>
                    </a:lnTo>
                    <a:lnTo>
                      <a:pt x="436" y="405"/>
                    </a:lnTo>
                    <a:lnTo>
                      <a:pt x="436" y="395"/>
                    </a:lnTo>
                    <a:close/>
                    <a:moveTo>
                      <a:pt x="436" y="414"/>
                    </a:moveTo>
                    <a:lnTo>
                      <a:pt x="446" y="414"/>
                    </a:lnTo>
                    <a:lnTo>
                      <a:pt x="446" y="424"/>
                    </a:lnTo>
                    <a:lnTo>
                      <a:pt x="436" y="424"/>
                    </a:lnTo>
                    <a:lnTo>
                      <a:pt x="436" y="414"/>
                    </a:lnTo>
                    <a:close/>
                    <a:moveTo>
                      <a:pt x="436" y="435"/>
                    </a:moveTo>
                    <a:lnTo>
                      <a:pt x="446" y="435"/>
                    </a:lnTo>
                    <a:lnTo>
                      <a:pt x="446" y="444"/>
                    </a:lnTo>
                    <a:lnTo>
                      <a:pt x="436" y="444"/>
                    </a:lnTo>
                    <a:lnTo>
                      <a:pt x="436" y="435"/>
                    </a:lnTo>
                    <a:close/>
                    <a:moveTo>
                      <a:pt x="446" y="455"/>
                    </a:moveTo>
                    <a:lnTo>
                      <a:pt x="446" y="465"/>
                    </a:lnTo>
                    <a:lnTo>
                      <a:pt x="436" y="465"/>
                    </a:lnTo>
                    <a:lnTo>
                      <a:pt x="436" y="455"/>
                    </a:lnTo>
                    <a:lnTo>
                      <a:pt x="446" y="455"/>
                    </a:lnTo>
                    <a:close/>
                    <a:moveTo>
                      <a:pt x="416" y="30"/>
                    </a:moveTo>
                    <a:lnTo>
                      <a:pt x="425" y="30"/>
                    </a:lnTo>
                    <a:lnTo>
                      <a:pt x="425" y="40"/>
                    </a:lnTo>
                    <a:lnTo>
                      <a:pt x="416" y="40"/>
                    </a:lnTo>
                    <a:lnTo>
                      <a:pt x="416" y="30"/>
                    </a:lnTo>
                    <a:close/>
                    <a:moveTo>
                      <a:pt x="416" y="51"/>
                    </a:moveTo>
                    <a:lnTo>
                      <a:pt x="425" y="51"/>
                    </a:lnTo>
                    <a:lnTo>
                      <a:pt x="425" y="61"/>
                    </a:lnTo>
                    <a:lnTo>
                      <a:pt x="416" y="61"/>
                    </a:lnTo>
                    <a:lnTo>
                      <a:pt x="416" y="51"/>
                    </a:lnTo>
                    <a:close/>
                    <a:moveTo>
                      <a:pt x="416" y="72"/>
                    </a:moveTo>
                    <a:lnTo>
                      <a:pt x="425" y="72"/>
                    </a:lnTo>
                    <a:lnTo>
                      <a:pt x="425" y="81"/>
                    </a:lnTo>
                    <a:lnTo>
                      <a:pt x="416" y="81"/>
                    </a:lnTo>
                    <a:lnTo>
                      <a:pt x="416" y="72"/>
                    </a:lnTo>
                    <a:close/>
                    <a:moveTo>
                      <a:pt x="416" y="91"/>
                    </a:moveTo>
                    <a:lnTo>
                      <a:pt x="425" y="91"/>
                    </a:lnTo>
                    <a:lnTo>
                      <a:pt x="425" y="100"/>
                    </a:lnTo>
                    <a:lnTo>
                      <a:pt x="416" y="100"/>
                    </a:lnTo>
                    <a:lnTo>
                      <a:pt x="416" y="91"/>
                    </a:lnTo>
                    <a:close/>
                    <a:moveTo>
                      <a:pt x="416" y="111"/>
                    </a:moveTo>
                    <a:lnTo>
                      <a:pt x="425" y="111"/>
                    </a:lnTo>
                    <a:lnTo>
                      <a:pt x="425" y="121"/>
                    </a:lnTo>
                    <a:lnTo>
                      <a:pt x="416" y="121"/>
                    </a:lnTo>
                    <a:lnTo>
                      <a:pt x="416" y="111"/>
                    </a:lnTo>
                    <a:close/>
                    <a:moveTo>
                      <a:pt x="416" y="132"/>
                    </a:moveTo>
                    <a:lnTo>
                      <a:pt x="425" y="132"/>
                    </a:lnTo>
                    <a:lnTo>
                      <a:pt x="425" y="142"/>
                    </a:lnTo>
                    <a:lnTo>
                      <a:pt x="416" y="142"/>
                    </a:lnTo>
                    <a:lnTo>
                      <a:pt x="416" y="132"/>
                    </a:lnTo>
                    <a:close/>
                    <a:moveTo>
                      <a:pt x="416" y="152"/>
                    </a:moveTo>
                    <a:lnTo>
                      <a:pt x="425" y="152"/>
                    </a:lnTo>
                    <a:lnTo>
                      <a:pt x="425" y="162"/>
                    </a:lnTo>
                    <a:lnTo>
                      <a:pt x="416" y="162"/>
                    </a:lnTo>
                    <a:lnTo>
                      <a:pt x="416" y="152"/>
                    </a:lnTo>
                    <a:close/>
                    <a:moveTo>
                      <a:pt x="416" y="172"/>
                    </a:moveTo>
                    <a:lnTo>
                      <a:pt x="425" y="172"/>
                    </a:lnTo>
                    <a:lnTo>
                      <a:pt x="425" y="181"/>
                    </a:lnTo>
                    <a:lnTo>
                      <a:pt x="416" y="181"/>
                    </a:lnTo>
                    <a:lnTo>
                      <a:pt x="416" y="172"/>
                    </a:lnTo>
                    <a:close/>
                    <a:moveTo>
                      <a:pt x="416" y="192"/>
                    </a:moveTo>
                    <a:lnTo>
                      <a:pt x="425" y="192"/>
                    </a:lnTo>
                    <a:lnTo>
                      <a:pt x="425" y="202"/>
                    </a:lnTo>
                    <a:lnTo>
                      <a:pt x="416" y="202"/>
                    </a:lnTo>
                    <a:lnTo>
                      <a:pt x="416" y="192"/>
                    </a:lnTo>
                    <a:close/>
                    <a:moveTo>
                      <a:pt x="416" y="213"/>
                    </a:moveTo>
                    <a:lnTo>
                      <a:pt x="425" y="213"/>
                    </a:lnTo>
                    <a:lnTo>
                      <a:pt x="425" y="222"/>
                    </a:lnTo>
                    <a:lnTo>
                      <a:pt x="416" y="222"/>
                    </a:lnTo>
                    <a:lnTo>
                      <a:pt x="416" y="213"/>
                    </a:lnTo>
                    <a:close/>
                    <a:moveTo>
                      <a:pt x="416" y="233"/>
                    </a:moveTo>
                    <a:lnTo>
                      <a:pt x="425" y="233"/>
                    </a:lnTo>
                    <a:lnTo>
                      <a:pt x="425" y="243"/>
                    </a:lnTo>
                    <a:lnTo>
                      <a:pt x="416" y="243"/>
                    </a:lnTo>
                    <a:lnTo>
                      <a:pt x="416" y="233"/>
                    </a:lnTo>
                    <a:close/>
                    <a:moveTo>
                      <a:pt x="416" y="253"/>
                    </a:moveTo>
                    <a:lnTo>
                      <a:pt x="425" y="253"/>
                    </a:lnTo>
                    <a:lnTo>
                      <a:pt x="425" y="262"/>
                    </a:lnTo>
                    <a:lnTo>
                      <a:pt x="416" y="262"/>
                    </a:lnTo>
                    <a:lnTo>
                      <a:pt x="416" y="253"/>
                    </a:lnTo>
                    <a:close/>
                    <a:moveTo>
                      <a:pt x="416" y="273"/>
                    </a:moveTo>
                    <a:lnTo>
                      <a:pt x="425" y="273"/>
                    </a:lnTo>
                    <a:lnTo>
                      <a:pt x="425" y="283"/>
                    </a:lnTo>
                    <a:lnTo>
                      <a:pt x="416" y="283"/>
                    </a:lnTo>
                    <a:lnTo>
                      <a:pt x="416" y="273"/>
                    </a:lnTo>
                    <a:close/>
                    <a:moveTo>
                      <a:pt x="416" y="294"/>
                    </a:moveTo>
                    <a:lnTo>
                      <a:pt x="425" y="294"/>
                    </a:lnTo>
                    <a:lnTo>
                      <a:pt x="425" y="303"/>
                    </a:lnTo>
                    <a:lnTo>
                      <a:pt x="416" y="303"/>
                    </a:lnTo>
                    <a:lnTo>
                      <a:pt x="416" y="294"/>
                    </a:lnTo>
                    <a:close/>
                    <a:moveTo>
                      <a:pt x="416" y="314"/>
                    </a:moveTo>
                    <a:lnTo>
                      <a:pt x="425" y="314"/>
                    </a:lnTo>
                    <a:lnTo>
                      <a:pt x="425" y="324"/>
                    </a:lnTo>
                    <a:lnTo>
                      <a:pt x="416" y="324"/>
                    </a:lnTo>
                    <a:lnTo>
                      <a:pt x="416" y="314"/>
                    </a:lnTo>
                    <a:close/>
                    <a:moveTo>
                      <a:pt x="416" y="333"/>
                    </a:moveTo>
                    <a:lnTo>
                      <a:pt x="425" y="333"/>
                    </a:lnTo>
                    <a:lnTo>
                      <a:pt x="425" y="343"/>
                    </a:lnTo>
                    <a:lnTo>
                      <a:pt x="416" y="343"/>
                    </a:lnTo>
                    <a:lnTo>
                      <a:pt x="416" y="333"/>
                    </a:lnTo>
                    <a:close/>
                    <a:moveTo>
                      <a:pt x="416" y="354"/>
                    </a:moveTo>
                    <a:lnTo>
                      <a:pt x="425" y="354"/>
                    </a:lnTo>
                    <a:lnTo>
                      <a:pt x="425" y="364"/>
                    </a:lnTo>
                    <a:lnTo>
                      <a:pt x="416" y="364"/>
                    </a:lnTo>
                    <a:lnTo>
                      <a:pt x="416" y="354"/>
                    </a:lnTo>
                    <a:close/>
                    <a:moveTo>
                      <a:pt x="416" y="375"/>
                    </a:moveTo>
                    <a:lnTo>
                      <a:pt x="425" y="375"/>
                    </a:lnTo>
                    <a:lnTo>
                      <a:pt x="425" y="384"/>
                    </a:lnTo>
                    <a:lnTo>
                      <a:pt x="416" y="384"/>
                    </a:lnTo>
                    <a:lnTo>
                      <a:pt x="416" y="375"/>
                    </a:lnTo>
                    <a:close/>
                    <a:moveTo>
                      <a:pt x="416" y="395"/>
                    </a:moveTo>
                    <a:lnTo>
                      <a:pt x="425" y="395"/>
                    </a:lnTo>
                    <a:lnTo>
                      <a:pt x="425" y="405"/>
                    </a:lnTo>
                    <a:lnTo>
                      <a:pt x="416" y="405"/>
                    </a:lnTo>
                    <a:lnTo>
                      <a:pt x="416" y="395"/>
                    </a:lnTo>
                    <a:close/>
                    <a:moveTo>
                      <a:pt x="416" y="414"/>
                    </a:moveTo>
                    <a:lnTo>
                      <a:pt x="425" y="414"/>
                    </a:lnTo>
                    <a:lnTo>
                      <a:pt x="425" y="424"/>
                    </a:lnTo>
                    <a:lnTo>
                      <a:pt x="416" y="424"/>
                    </a:lnTo>
                    <a:lnTo>
                      <a:pt x="416" y="414"/>
                    </a:lnTo>
                    <a:close/>
                    <a:moveTo>
                      <a:pt x="416" y="435"/>
                    </a:moveTo>
                    <a:lnTo>
                      <a:pt x="425" y="435"/>
                    </a:lnTo>
                    <a:lnTo>
                      <a:pt x="425" y="444"/>
                    </a:lnTo>
                    <a:lnTo>
                      <a:pt x="416" y="444"/>
                    </a:lnTo>
                    <a:lnTo>
                      <a:pt x="416" y="435"/>
                    </a:lnTo>
                    <a:close/>
                    <a:moveTo>
                      <a:pt x="425" y="455"/>
                    </a:moveTo>
                    <a:lnTo>
                      <a:pt x="425" y="465"/>
                    </a:lnTo>
                    <a:lnTo>
                      <a:pt x="416" y="465"/>
                    </a:lnTo>
                    <a:lnTo>
                      <a:pt x="416" y="455"/>
                    </a:lnTo>
                    <a:lnTo>
                      <a:pt x="425" y="455"/>
                    </a:lnTo>
                    <a:close/>
                    <a:moveTo>
                      <a:pt x="395" y="30"/>
                    </a:moveTo>
                    <a:lnTo>
                      <a:pt x="405" y="30"/>
                    </a:lnTo>
                    <a:lnTo>
                      <a:pt x="405" y="40"/>
                    </a:lnTo>
                    <a:lnTo>
                      <a:pt x="395" y="40"/>
                    </a:lnTo>
                    <a:lnTo>
                      <a:pt x="395" y="30"/>
                    </a:lnTo>
                    <a:close/>
                    <a:moveTo>
                      <a:pt x="395" y="51"/>
                    </a:moveTo>
                    <a:lnTo>
                      <a:pt x="405" y="51"/>
                    </a:lnTo>
                    <a:lnTo>
                      <a:pt x="405" y="61"/>
                    </a:lnTo>
                    <a:lnTo>
                      <a:pt x="395" y="61"/>
                    </a:lnTo>
                    <a:lnTo>
                      <a:pt x="395" y="51"/>
                    </a:lnTo>
                    <a:close/>
                    <a:moveTo>
                      <a:pt x="395" y="72"/>
                    </a:moveTo>
                    <a:lnTo>
                      <a:pt x="405" y="72"/>
                    </a:lnTo>
                    <a:lnTo>
                      <a:pt x="405" y="81"/>
                    </a:lnTo>
                    <a:lnTo>
                      <a:pt x="395" y="81"/>
                    </a:lnTo>
                    <a:lnTo>
                      <a:pt x="395" y="72"/>
                    </a:lnTo>
                    <a:close/>
                    <a:moveTo>
                      <a:pt x="395" y="91"/>
                    </a:moveTo>
                    <a:lnTo>
                      <a:pt x="405" y="91"/>
                    </a:lnTo>
                    <a:lnTo>
                      <a:pt x="405" y="100"/>
                    </a:lnTo>
                    <a:lnTo>
                      <a:pt x="395" y="100"/>
                    </a:lnTo>
                    <a:lnTo>
                      <a:pt x="395" y="91"/>
                    </a:lnTo>
                    <a:close/>
                    <a:moveTo>
                      <a:pt x="395" y="111"/>
                    </a:moveTo>
                    <a:lnTo>
                      <a:pt x="405" y="111"/>
                    </a:lnTo>
                    <a:lnTo>
                      <a:pt x="405" y="121"/>
                    </a:lnTo>
                    <a:lnTo>
                      <a:pt x="395" y="121"/>
                    </a:lnTo>
                    <a:lnTo>
                      <a:pt x="395" y="111"/>
                    </a:lnTo>
                    <a:close/>
                    <a:moveTo>
                      <a:pt x="395" y="132"/>
                    </a:moveTo>
                    <a:lnTo>
                      <a:pt x="405" y="132"/>
                    </a:lnTo>
                    <a:lnTo>
                      <a:pt x="405" y="142"/>
                    </a:lnTo>
                    <a:lnTo>
                      <a:pt x="395" y="142"/>
                    </a:lnTo>
                    <a:lnTo>
                      <a:pt x="395" y="132"/>
                    </a:lnTo>
                    <a:close/>
                    <a:moveTo>
                      <a:pt x="395" y="152"/>
                    </a:moveTo>
                    <a:lnTo>
                      <a:pt x="405" y="152"/>
                    </a:lnTo>
                    <a:lnTo>
                      <a:pt x="405" y="162"/>
                    </a:lnTo>
                    <a:lnTo>
                      <a:pt x="395" y="162"/>
                    </a:lnTo>
                    <a:lnTo>
                      <a:pt x="395" y="152"/>
                    </a:lnTo>
                    <a:close/>
                    <a:moveTo>
                      <a:pt x="395" y="172"/>
                    </a:moveTo>
                    <a:lnTo>
                      <a:pt x="405" y="172"/>
                    </a:lnTo>
                    <a:lnTo>
                      <a:pt x="405" y="181"/>
                    </a:lnTo>
                    <a:lnTo>
                      <a:pt x="395" y="181"/>
                    </a:lnTo>
                    <a:lnTo>
                      <a:pt x="395" y="172"/>
                    </a:lnTo>
                    <a:close/>
                    <a:moveTo>
                      <a:pt x="395" y="192"/>
                    </a:moveTo>
                    <a:lnTo>
                      <a:pt x="405" y="192"/>
                    </a:lnTo>
                    <a:lnTo>
                      <a:pt x="405" y="202"/>
                    </a:lnTo>
                    <a:lnTo>
                      <a:pt x="395" y="202"/>
                    </a:lnTo>
                    <a:lnTo>
                      <a:pt x="395" y="192"/>
                    </a:lnTo>
                    <a:close/>
                    <a:moveTo>
                      <a:pt x="395" y="213"/>
                    </a:moveTo>
                    <a:lnTo>
                      <a:pt x="405" y="213"/>
                    </a:lnTo>
                    <a:lnTo>
                      <a:pt x="405" y="222"/>
                    </a:lnTo>
                    <a:lnTo>
                      <a:pt x="395" y="222"/>
                    </a:lnTo>
                    <a:lnTo>
                      <a:pt x="395" y="213"/>
                    </a:lnTo>
                    <a:close/>
                    <a:moveTo>
                      <a:pt x="395" y="233"/>
                    </a:moveTo>
                    <a:lnTo>
                      <a:pt x="405" y="233"/>
                    </a:lnTo>
                    <a:lnTo>
                      <a:pt x="405" y="243"/>
                    </a:lnTo>
                    <a:lnTo>
                      <a:pt x="395" y="243"/>
                    </a:lnTo>
                    <a:lnTo>
                      <a:pt x="395" y="233"/>
                    </a:lnTo>
                    <a:close/>
                    <a:moveTo>
                      <a:pt x="395" y="253"/>
                    </a:moveTo>
                    <a:lnTo>
                      <a:pt x="405" y="253"/>
                    </a:lnTo>
                    <a:lnTo>
                      <a:pt x="405" y="262"/>
                    </a:lnTo>
                    <a:lnTo>
                      <a:pt x="395" y="262"/>
                    </a:lnTo>
                    <a:lnTo>
                      <a:pt x="395" y="253"/>
                    </a:lnTo>
                    <a:close/>
                    <a:moveTo>
                      <a:pt x="395" y="273"/>
                    </a:moveTo>
                    <a:lnTo>
                      <a:pt x="405" y="273"/>
                    </a:lnTo>
                    <a:lnTo>
                      <a:pt x="405" y="283"/>
                    </a:lnTo>
                    <a:lnTo>
                      <a:pt x="395" y="283"/>
                    </a:lnTo>
                    <a:lnTo>
                      <a:pt x="395" y="273"/>
                    </a:lnTo>
                    <a:close/>
                    <a:moveTo>
                      <a:pt x="395" y="294"/>
                    </a:moveTo>
                    <a:lnTo>
                      <a:pt x="405" y="294"/>
                    </a:lnTo>
                    <a:lnTo>
                      <a:pt x="405" y="303"/>
                    </a:lnTo>
                    <a:lnTo>
                      <a:pt x="395" y="303"/>
                    </a:lnTo>
                    <a:lnTo>
                      <a:pt x="395" y="294"/>
                    </a:lnTo>
                    <a:close/>
                    <a:moveTo>
                      <a:pt x="395" y="314"/>
                    </a:moveTo>
                    <a:lnTo>
                      <a:pt x="405" y="314"/>
                    </a:lnTo>
                    <a:lnTo>
                      <a:pt x="405" y="324"/>
                    </a:lnTo>
                    <a:lnTo>
                      <a:pt x="395" y="324"/>
                    </a:lnTo>
                    <a:lnTo>
                      <a:pt x="395" y="314"/>
                    </a:lnTo>
                    <a:close/>
                    <a:moveTo>
                      <a:pt x="395" y="333"/>
                    </a:moveTo>
                    <a:lnTo>
                      <a:pt x="405" y="333"/>
                    </a:lnTo>
                    <a:lnTo>
                      <a:pt x="405" y="343"/>
                    </a:lnTo>
                    <a:lnTo>
                      <a:pt x="395" y="343"/>
                    </a:lnTo>
                    <a:lnTo>
                      <a:pt x="395" y="333"/>
                    </a:lnTo>
                    <a:close/>
                    <a:moveTo>
                      <a:pt x="395" y="354"/>
                    </a:moveTo>
                    <a:lnTo>
                      <a:pt x="405" y="354"/>
                    </a:lnTo>
                    <a:lnTo>
                      <a:pt x="405" y="364"/>
                    </a:lnTo>
                    <a:lnTo>
                      <a:pt x="395" y="364"/>
                    </a:lnTo>
                    <a:lnTo>
                      <a:pt x="395" y="354"/>
                    </a:lnTo>
                    <a:close/>
                    <a:moveTo>
                      <a:pt x="395" y="375"/>
                    </a:moveTo>
                    <a:lnTo>
                      <a:pt x="405" y="375"/>
                    </a:lnTo>
                    <a:lnTo>
                      <a:pt x="405" y="384"/>
                    </a:lnTo>
                    <a:lnTo>
                      <a:pt x="395" y="384"/>
                    </a:lnTo>
                    <a:lnTo>
                      <a:pt x="395" y="375"/>
                    </a:lnTo>
                    <a:close/>
                    <a:moveTo>
                      <a:pt x="395" y="395"/>
                    </a:moveTo>
                    <a:lnTo>
                      <a:pt x="405" y="395"/>
                    </a:lnTo>
                    <a:lnTo>
                      <a:pt x="405" y="405"/>
                    </a:lnTo>
                    <a:lnTo>
                      <a:pt x="395" y="405"/>
                    </a:lnTo>
                    <a:lnTo>
                      <a:pt x="395" y="395"/>
                    </a:lnTo>
                    <a:close/>
                    <a:moveTo>
                      <a:pt x="395" y="414"/>
                    </a:moveTo>
                    <a:lnTo>
                      <a:pt x="405" y="414"/>
                    </a:lnTo>
                    <a:lnTo>
                      <a:pt x="405" y="424"/>
                    </a:lnTo>
                    <a:lnTo>
                      <a:pt x="395" y="424"/>
                    </a:lnTo>
                    <a:lnTo>
                      <a:pt x="395" y="414"/>
                    </a:lnTo>
                    <a:close/>
                    <a:moveTo>
                      <a:pt x="395" y="435"/>
                    </a:moveTo>
                    <a:lnTo>
                      <a:pt x="405" y="435"/>
                    </a:lnTo>
                    <a:lnTo>
                      <a:pt x="405" y="444"/>
                    </a:lnTo>
                    <a:lnTo>
                      <a:pt x="395" y="444"/>
                    </a:lnTo>
                    <a:lnTo>
                      <a:pt x="395" y="435"/>
                    </a:lnTo>
                    <a:close/>
                    <a:moveTo>
                      <a:pt x="405" y="455"/>
                    </a:moveTo>
                    <a:lnTo>
                      <a:pt x="405" y="465"/>
                    </a:lnTo>
                    <a:lnTo>
                      <a:pt x="395" y="465"/>
                    </a:lnTo>
                    <a:lnTo>
                      <a:pt x="395" y="455"/>
                    </a:lnTo>
                    <a:lnTo>
                      <a:pt x="405" y="455"/>
                    </a:lnTo>
                    <a:close/>
                    <a:moveTo>
                      <a:pt x="374" y="30"/>
                    </a:moveTo>
                    <a:lnTo>
                      <a:pt x="384" y="30"/>
                    </a:lnTo>
                    <a:lnTo>
                      <a:pt x="384" y="40"/>
                    </a:lnTo>
                    <a:lnTo>
                      <a:pt x="374" y="40"/>
                    </a:lnTo>
                    <a:lnTo>
                      <a:pt x="374" y="30"/>
                    </a:lnTo>
                    <a:close/>
                    <a:moveTo>
                      <a:pt x="374" y="51"/>
                    </a:moveTo>
                    <a:lnTo>
                      <a:pt x="384" y="51"/>
                    </a:lnTo>
                    <a:lnTo>
                      <a:pt x="384" y="61"/>
                    </a:lnTo>
                    <a:lnTo>
                      <a:pt x="374" y="61"/>
                    </a:lnTo>
                    <a:lnTo>
                      <a:pt x="374" y="51"/>
                    </a:lnTo>
                    <a:close/>
                    <a:moveTo>
                      <a:pt x="374" y="72"/>
                    </a:moveTo>
                    <a:lnTo>
                      <a:pt x="384" y="72"/>
                    </a:lnTo>
                    <a:lnTo>
                      <a:pt x="384" y="81"/>
                    </a:lnTo>
                    <a:lnTo>
                      <a:pt x="374" y="81"/>
                    </a:lnTo>
                    <a:lnTo>
                      <a:pt x="374" y="72"/>
                    </a:lnTo>
                    <a:close/>
                    <a:moveTo>
                      <a:pt x="374" y="91"/>
                    </a:moveTo>
                    <a:lnTo>
                      <a:pt x="384" y="91"/>
                    </a:lnTo>
                    <a:lnTo>
                      <a:pt x="384" y="100"/>
                    </a:lnTo>
                    <a:lnTo>
                      <a:pt x="374" y="100"/>
                    </a:lnTo>
                    <a:lnTo>
                      <a:pt x="374" y="91"/>
                    </a:lnTo>
                    <a:close/>
                    <a:moveTo>
                      <a:pt x="374" y="111"/>
                    </a:moveTo>
                    <a:lnTo>
                      <a:pt x="384" y="111"/>
                    </a:lnTo>
                    <a:lnTo>
                      <a:pt x="384" y="121"/>
                    </a:lnTo>
                    <a:lnTo>
                      <a:pt x="374" y="121"/>
                    </a:lnTo>
                    <a:lnTo>
                      <a:pt x="374" y="111"/>
                    </a:lnTo>
                    <a:close/>
                    <a:moveTo>
                      <a:pt x="374" y="132"/>
                    </a:moveTo>
                    <a:lnTo>
                      <a:pt x="384" y="132"/>
                    </a:lnTo>
                    <a:lnTo>
                      <a:pt x="384" y="142"/>
                    </a:lnTo>
                    <a:lnTo>
                      <a:pt x="374" y="142"/>
                    </a:lnTo>
                    <a:lnTo>
                      <a:pt x="374" y="132"/>
                    </a:lnTo>
                    <a:close/>
                    <a:moveTo>
                      <a:pt x="374" y="152"/>
                    </a:moveTo>
                    <a:lnTo>
                      <a:pt x="384" y="152"/>
                    </a:lnTo>
                    <a:lnTo>
                      <a:pt x="384" y="162"/>
                    </a:lnTo>
                    <a:lnTo>
                      <a:pt x="374" y="162"/>
                    </a:lnTo>
                    <a:lnTo>
                      <a:pt x="374" y="152"/>
                    </a:lnTo>
                    <a:close/>
                    <a:moveTo>
                      <a:pt x="374" y="172"/>
                    </a:moveTo>
                    <a:lnTo>
                      <a:pt x="384" y="172"/>
                    </a:lnTo>
                    <a:lnTo>
                      <a:pt x="384" y="181"/>
                    </a:lnTo>
                    <a:lnTo>
                      <a:pt x="374" y="181"/>
                    </a:lnTo>
                    <a:lnTo>
                      <a:pt x="374" y="172"/>
                    </a:lnTo>
                    <a:close/>
                    <a:moveTo>
                      <a:pt x="374" y="192"/>
                    </a:moveTo>
                    <a:lnTo>
                      <a:pt x="384" y="192"/>
                    </a:lnTo>
                    <a:lnTo>
                      <a:pt x="384" y="202"/>
                    </a:lnTo>
                    <a:lnTo>
                      <a:pt x="374" y="202"/>
                    </a:lnTo>
                    <a:lnTo>
                      <a:pt x="374" y="192"/>
                    </a:lnTo>
                    <a:close/>
                    <a:moveTo>
                      <a:pt x="374" y="213"/>
                    </a:moveTo>
                    <a:lnTo>
                      <a:pt x="384" y="213"/>
                    </a:lnTo>
                    <a:lnTo>
                      <a:pt x="384" y="222"/>
                    </a:lnTo>
                    <a:lnTo>
                      <a:pt x="374" y="222"/>
                    </a:lnTo>
                    <a:lnTo>
                      <a:pt x="374" y="213"/>
                    </a:lnTo>
                    <a:close/>
                    <a:moveTo>
                      <a:pt x="374" y="233"/>
                    </a:moveTo>
                    <a:lnTo>
                      <a:pt x="384" y="233"/>
                    </a:lnTo>
                    <a:lnTo>
                      <a:pt x="384" y="243"/>
                    </a:lnTo>
                    <a:lnTo>
                      <a:pt x="374" y="243"/>
                    </a:lnTo>
                    <a:lnTo>
                      <a:pt x="374" y="233"/>
                    </a:lnTo>
                    <a:close/>
                    <a:moveTo>
                      <a:pt x="374" y="253"/>
                    </a:moveTo>
                    <a:lnTo>
                      <a:pt x="384" y="253"/>
                    </a:lnTo>
                    <a:lnTo>
                      <a:pt x="384" y="262"/>
                    </a:lnTo>
                    <a:lnTo>
                      <a:pt x="374" y="262"/>
                    </a:lnTo>
                    <a:lnTo>
                      <a:pt x="374" y="253"/>
                    </a:lnTo>
                    <a:close/>
                    <a:moveTo>
                      <a:pt x="374" y="273"/>
                    </a:moveTo>
                    <a:lnTo>
                      <a:pt x="384" y="273"/>
                    </a:lnTo>
                    <a:lnTo>
                      <a:pt x="384" y="283"/>
                    </a:lnTo>
                    <a:lnTo>
                      <a:pt x="374" y="283"/>
                    </a:lnTo>
                    <a:lnTo>
                      <a:pt x="374" y="273"/>
                    </a:lnTo>
                    <a:close/>
                    <a:moveTo>
                      <a:pt x="374" y="294"/>
                    </a:moveTo>
                    <a:lnTo>
                      <a:pt x="384" y="294"/>
                    </a:lnTo>
                    <a:lnTo>
                      <a:pt x="384" y="303"/>
                    </a:lnTo>
                    <a:lnTo>
                      <a:pt x="374" y="303"/>
                    </a:lnTo>
                    <a:lnTo>
                      <a:pt x="374" y="294"/>
                    </a:lnTo>
                    <a:close/>
                    <a:moveTo>
                      <a:pt x="374" y="314"/>
                    </a:moveTo>
                    <a:lnTo>
                      <a:pt x="384" y="314"/>
                    </a:lnTo>
                    <a:lnTo>
                      <a:pt x="384" y="324"/>
                    </a:lnTo>
                    <a:lnTo>
                      <a:pt x="374" y="324"/>
                    </a:lnTo>
                    <a:lnTo>
                      <a:pt x="374" y="314"/>
                    </a:lnTo>
                    <a:close/>
                    <a:moveTo>
                      <a:pt x="374" y="333"/>
                    </a:moveTo>
                    <a:lnTo>
                      <a:pt x="384" y="333"/>
                    </a:lnTo>
                    <a:lnTo>
                      <a:pt x="384" y="343"/>
                    </a:lnTo>
                    <a:lnTo>
                      <a:pt x="374" y="343"/>
                    </a:lnTo>
                    <a:lnTo>
                      <a:pt x="374" y="333"/>
                    </a:lnTo>
                    <a:close/>
                    <a:moveTo>
                      <a:pt x="374" y="354"/>
                    </a:moveTo>
                    <a:lnTo>
                      <a:pt x="384" y="354"/>
                    </a:lnTo>
                    <a:lnTo>
                      <a:pt x="384" y="364"/>
                    </a:lnTo>
                    <a:lnTo>
                      <a:pt x="374" y="364"/>
                    </a:lnTo>
                    <a:lnTo>
                      <a:pt x="374" y="354"/>
                    </a:lnTo>
                    <a:close/>
                    <a:moveTo>
                      <a:pt x="374" y="375"/>
                    </a:moveTo>
                    <a:lnTo>
                      <a:pt x="384" y="375"/>
                    </a:lnTo>
                    <a:lnTo>
                      <a:pt x="384" y="384"/>
                    </a:lnTo>
                    <a:lnTo>
                      <a:pt x="374" y="384"/>
                    </a:lnTo>
                    <a:lnTo>
                      <a:pt x="374" y="375"/>
                    </a:lnTo>
                    <a:close/>
                    <a:moveTo>
                      <a:pt x="374" y="395"/>
                    </a:moveTo>
                    <a:lnTo>
                      <a:pt x="384" y="395"/>
                    </a:lnTo>
                    <a:lnTo>
                      <a:pt x="384" y="405"/>
                    </a:lnTo>
                    <a:lnTo>
                      <a:pt x="374" y="405"/>
                    </a:lnTo>
                    <a:lnTo>
                      <a:pt x="374" y="395"/>
                    </a:lnTo>
                    <a:close/>
                    <a:moveTo>
                      <a:pt x="374" y="414"/>
                    </a:moveTo>
                    <a:lnTo>
                      <a:pt x="384" y="414"/>
                    </a:lnTo>
                    <a:lnTo>
                      <a:pt x="384" y="424"/>
                    </a:lnTo>
                    <a:lnTo>
                      <a:pt x="374" y="424"/>
                    </a:lnTo>
                    <a:lnTo>
                      <a:pt x="374" y="414"/>
                    </a:lnTo>
                    <a:close/>
                    <a:moveTo>
                      <a:pt x="374" y="435"/>
                    </a:moveTo>
                    <a:lnTo>
                      <a:pt x="384" y="435"/>
                    </a:lnTo>
                    <a:lnTo>
                      <a:pt x="384" y="444"/>
                    </a:lnTo>
                    <a:lnTo>
                      <a:pt x="374" y="444"/>
                    </a:lnTo>
                    <a:lnTo>
                      <a:pt x="374" y="435"/>
                    </a:lnTo>
                    <a:close/>
                    <a:moveTo>
                      <a:pt x="384" y="455"/>
                    </a:moveTo>
                    <a:lnTo>
                      <a:pt x="384" y="465"/>
                    </a:lnTo>
                    <a:lnTo>
                      <a:pt x="374" y="465"/>
                    </a:lnTo>
                    <a:lnTo>
                      <a:pt x="374" y="455"/>
                    </a:lnTo>
                    <a:lnTo>
                      <a:pt x="384" y="455"/>
                    </a:lnTo>
                    <a:close/>
                    <a:moveTo>
                      <a:pt x="355" y="30"/>
                    </a:moveTo>
                    <a:lnTo>
                      <a:pt x="365" y="30"/>
                    </a:lnTo>
                    <a:lnTo>
                      <a:pt x="365" y="40"/>
                    </a:lnTo>
                    <a:lnTo>
                      <a:pt x="355" y="40"/>
                    </a:lnTo>
                    <a:lnTo>
                      <a:pt x="355" y="30"/>
                    </a:lnTo>
                    <a:close/>
                    <a:moveTo>
                      <a:pt x="355" y="51"/>
                    </a:moveTo>
                    <a:lnTo>
                      <a:pt x="365" y="51"/>
                    </a:lnTo>
                    <a:lnTo>
                      <a:pt x="365" y="61"/>
                    </a:lnTo>
                    <a:lnTo>
                      <a:pt x="355" y="61"/>
                    </a:lnTo>
                    <a:lnTo>
                      <a:pt x="355" y="51"/>
                    </a:lnTo>
                    <a:close/>
                    <a:moveTo>
                      <a:pt x="355" y="72"/>
                    </a:moveTo>
                    <a:lnTo>
                      <a:pt x="365" y="72"/>
                    </a:lnTo>
                    <a:lnTo>
                      <a:pt x="365" y="81"/>
                    </a:lnTo>
                    <a:lnTo>
                      <a:pt x="355" y="81"/>
                    </a:lnTo>
                    <a:lnTo>
                      <a:pt x="355" y="72"/>
                    </a:lnTo>
                    <a:close/>
                    <a:moveTo>
                      <a:pt x="355" y="91"/>
                    </a:moveTo>
                    <a:lnTo>
                      <a:pt x="365" y="91"/>
                    </a:lnTo>
                    <a:lnTo>
                      <a:pt x="365" y="100"/>
                    </a:lnTo>
                    <a:lnTo>
                      <a:pt x="355" y="100"/>
                    </a:lnTo>
                    <a:lnTo>
                      <a:pt x="355" y="91"/>
                    </a:lnTo>
                    <a:close/>
                    <a:moveTo>
                      <a:pt x="355" y="111"/>
                    </a:moveTo>
                    <a:lnTo>
                      <a:pt x="365" y="111"/>
                    </a:lnTo>
                    <a:lnTo>
                      <a:pt x="365" y="121"/>
                    </a:lnTo>
                    <a:lnTo>
                      <a:pt x="355" y="121"/>
                    </a:lnTo>
                    <a:lnTo>
                      <a:pt x="355" y="111"/>
                    </a:lnTo>
                    <a:close/>
                    <a:moveTo>
                      <a:pt x="355" y="132"/>
                    </a:moveTo>
                    <a:lnTo>
                      <a:pt x="365" y="132"/>
                    </a:lnTo>
                    <a:lnTo>
                      <a:pt x="365" y="142"/>
                    </a:lnTo>
                    <a:lnTo>
                      <a:pt x="355" y="142"/>
                    </a:lnTo>
                    <a:lnTo>
                      <a:pt x="355" y="132"/>
                    </a:lnTo>
                    <a:close/>
                    <a:moveTo>
                      <a:pt x="355" y="152"/>
                    </a:moveTo>
                    <a:lnTo>
                      <a:pt x="365" y="152"/>
                    </a:lnTo>
                    <a:lnTo>
                      <a:pt x="365" y="162"/>
                    </a:lnTo>
                    <a:lnTo>
                      <a:pt x="355" y="162"/>
                    </a:lnTo>
                    <a:lnTo>
                      <a:pt x="355" y="152"/>
                    </a:lnTo>
                    <a:close/>
                    <a:moveTo>
                      <a:pt x="355" y="172"/>
                    </a:moveTo>
                    <a:lnTo>
                      <a:pt x="365" y="172"/>
                    </a:lnTo>
                    <a:lnTo>
                      <a:pt x="365" y="181"/>
                    </a:lnTo>
                    <a:lnTo>
                      <a:pt x="355" y="181"/>
                    </a:lnTo>
                    <a:lnTo>
                      <a:pt x="355" y="172"/>
                    </a:lnTo>
                    <a:close/>
                    <a:moveTo>
                      <a:pt x="355" y="192"/>
                    </a:moveTo>
                    <a:lnTo>
                      <a:pt x="365" y="192"/>
                    </a:lnTo>
                    <a:lnTo>
                      <a:pt x="365" y="202"/>
                    </a:lnTo>
                    <a:lnTo>
                      <a:pt x="355" y="202"/>
                    </a:lnTo>
                    <a:lnTo>
                      <a:pt x="355" y="192"/>
                    </a:lnTo>
                    <a:close/>
                    <a:moveTo>
                      <a:pt x="355" y="213"/>
                    </a:moveTo>
                    <a:lnTo>
                      <a:pt x="365" y="213"/>
                    </a:lnTo>
                    <a:lnTo>
                      <a:pt x="365" y="222"/>
                    </a:lnTo>
                    <a:lnTo>
                      <a:pt x="355" y="222"/>
                    </a:lnTo>
                    <a:lnTo>
                      <a:pt x="355" y="213"/>
                    </a:lnTo>
                    <a:close/>
                    <a:moveTo>
                      <a:pt x="355" y="233"/>
                    </a:moveTo>
                    <a:lnTo>
                      <a:pt x="365" y="233"/>
                    </a:lnTo>
                    <a:lnTo>
                      <a:pt x="365" y="243"/>
                    </a:lnTo>
                    <a:lnTo>
                      <a:pt x="355" y="243"/>
                    </a:lnTo>
                    <a:lnTo>
                      <a:pt x="355" y="233"/>
                    </a:lnTo>
                    <a:close/>
                    <a:moveTo>
                      <a:pt x="355" y="253"/>
                    </a:moveTo>
                    <a:lnTo>
                      <a:pt x="365" y="253"/>
                    </a:lnTo>
                    <a:lnTo>
                      <a:pt x="365" y="262"/>
                    </a:lnTo>
                    <a:lnTo>
                      <a:pt x="355" y="262"/>
                    </a:lnTo>
                    <a:lnTo>
                      <a:pt x="355" y="253"/>
                    </a:lnTo>
                    <a:close/>
                    <a:moveTo>
                      <a:pt x="355" y="273"/>
                    </a:moveTo>
                    <a:lnTo>
                      <a:pt x="365" y="273"/>
                    </a:lnTo>
                    <a:lnTo>
                      <a:pt x="365" y="283"/>
                    </a:lnTo>
                    <a:lnTo>
                      <a:pt x="355" y="283"/>
                    </a:lnTo>
                    <a:lnTo>
                      <a:pt x="355" y="273"/>
                    </a:lnTo>
                    <a:close/>
                    <a:moveTo>
                      <a:pt x="355" y="294"/>
                    </a:moveTo>
                    <a:lnTo>
                      <a:pt x="365" y="294"/>
                    </a:lnTo>
                    <a:lnTo>
                      <a:pt x="365" y="303"/>
                    </a:lnTo>
                    <a:lnTo>
                      <a:pt x="355" y="303"/>
                    </a:lnTo>
                    <a:lnTo>
                      <a:pt x="355" y="294"/>
                    </a:lnTo>
                    <a:close/>
                    <a:moveTo>
                      <a:pt x="355" y="314"/>
                    </a:moveTo>
                    <a:lnTo>
                      <a:pt x="365" y="314"/>
                    </a:lnTo>
                    <a:lnTo>
                      <a:pt x="365" y="324"/>
                    </a:lnTo>
                    <a:lnTo>
                      <a:pt x="355" y="324"/>
                    </a:lnTo>
                    <a:lnTo>
                      <a:pt x="355" y="314"/>
                    </a:lnTo>
                    <a:close/>
                    <a:moveTo>
                      <a:pt x="355" y="333"/>
                    </a:moveTo>
                    <a:lnTo>
                      <a:pt x="365" y="333"/>
                    </a:lnTo>
                    <a:lnTo>
                      <a:pt x="365" y="343"/>
                    </a:lnTo>
                    <a:lnTo>
                      <a:pt x="355" y="343"/>
                    </a:lnTo>
                    <a:lnTo>
                      <a:pt x="355" y="333"/>
                    </a:lnTo>
                    <a:close/>
                    <a:moveTo>
                      <a:pt x="355" y="354"/>
                    </a:moveTo>
                    <a:lnTo>
                      <a:pt x="365" y="354"/>
                    </a:lnTo>
                    <a:lnTo>
                      <a:pt x="365" y="364"/>
                    </a:lnTo>
                    <a:lnTo>
                      <a:pt x="355" y="364"/>
                    </a:lnTo>
                    <a:lnTo>
                      <a:pt x="355" y="354"/>
                    </a:lnTo>
                    <a:close/>
                    <a:moveTo>
                      <a:pt x="355" y="375"/>
                    </a:moveTo>
                    <a:lnTo>
                      <a:pt x="365" y="375"/>
                    </a:lnTo>
                    <a:lnTo>
                      <a:pt x="365" y="384"/>
                    </a:lnTo>
                    <a:lnTo>
                      <a:pt x="355" y="384"/>
                    </a:lnTo>
                    <a:lnTo>
                      <a:pt x="355" y="375"/>
                    </a:lnTo>
                    <a:close/>
                    <a:moveTo>
                      <a:pt x="355" y="395"/>
                    </a:moveTo>
                    <a:lnTo>
                      <a:pt x="365" y="395"/>
                    </a:lnTo>
                    <a:lnTo>
                      <a:pt x="365" y="405"/>
                    </a:lnTo>
                    <a:lnTo>
                      <a:pt x="355" y="405"/>
                    </a:lnTo>
                    <a:lnTo>
                      <a:pt x="355" y="395"/>
                    </a:lnTo>
                    <a:close/>
                    <a:moveTo>
                      <a:pt x="355" y="414"/>
                    </a:moveTo>
                    <a:lnTo>
                      <a:pt x="365" y="414"/>
                    </a:lnTo>
                    <a:lnTo>
                      <a:pt x="365" y="424"/>
                    </a:lnTo>
                    <a:lnTo>
                      <a:pt x="355" y="424"/>
                    </a:lnTo>
                    <a:lnTo>
                      <a:pt x="355" y="414"/>
                    </a:lnTo>
                    <a:close/>
                    <a:moveTo>
                      <a:pt x="355" y="435"/>
                    </a:moveTo>
                    <a:lnTo>
                      <a:pt x="365" y="435"/>
                    </a:lnTo>
                    <a:lnTo>
                      <a:pt x="365" y="444"/>
                    </a:lnTo>
                    <a:lnTo>
                      <a:pt x="355" y="444"/>
                    </a:lnTo>
                    <a:lnTo>
                      <a:pt x="355" y="435"/>
                    </a:lnTo>
                    <a:close/>
                    <a:moveTo>
                      <a:pt x="365" y="455"/>
                    </a:moveTo>
                    <a:lnTo>
                      <a:pt x="365" y="465"/>
                    </a:lnTo>
                    <a:lnTo>
                      <a:pt x="355" y="465"/>
                    </a:lnTo>
                    <a:lnTo>
                      <a:pt x="355" y="455"/>
                    </a:lnTo>
                    <a:lnTo>
                      <a:pt x="365" y="455"/>
                    </a:lnTo>
                    <a:close/>
                    <a:moveTo>
                      <a:pt x="335" y="30"/>
                    </a:moveTo>
                    <a:lnTo>
                      <a:pt x="344" y="30"/>
                    </a:lnTo>
                    <a:lnTo>
                      <a:pt x="344" y="40"/>
                    </a:lnTo>
                    <a:lnTo>
                      <a:pt x="335" y="40"/>
                    </a:lnTo>
                    <a:lnTo>
                      <a:pt x="335" y="30"/>
                    </a:lnTo>
                    <a:close/>
                    <a:moveTo>
                      <a:pt x="335" y="51"/>
                    </a:moveTo>
                    <a:lnTo>
                      <a:pt x="344" y="51"/>
                    </a:lnTo>
                    <a:lnTo>
                      <a:pt x="344" y="61"/>
                    </a:lnTo>
                    <a:lnTo>
                      <a:pt x="335" y="61"/>
                    </a:lnTo>
                    <a:lnTo>
                      <a:pt x="335" y="51"/>
                    </a:lnTo>
                    <a:close/>
                    <a:moveTo>
                      <a:pt x="335" y="72"/>
                    </a:moveTo>
                    <a:lnTo>
                      <a:pt x="344" y="72"/>
                    </a:lnTo>
                    <a:lnTo>
                      <a:pt x="344" y="81"/>
                    </a:lnTo>
                    <a:lnTo>
                      <a:pt x="335" y="81"/>
                    </a:lnTo>
                    <a:lnTo>
                      <a:pt x="335" y="72"/>
                    </a:lnTo>
                    <a:close/>
                    <a:moveTo>
                      <a:pt x="335" y="91"/>
                    </a:moveTo>
                    <a:lnTo>
                      <a:pt x="344" y="91"/>
                    </a:lnTo>
                    <a:lnTo>
                      <a:pt x="344" y="100"/>
                    </a:lnTo>
                    <a:lnTo>
                      <a:pt x="335" y="100"/>
                    </a:lnTo>
                    <a:lnTo>
                      <a:pt x="335" y="91"/>
                    </a:lnTo>
                    <a:close/>
                    <a:moveTo>
                      <a:pt x="335" y="111"/>
                    </a:moveTo>
                    <a:lnTo>
                      <a:pt x="344" y="111"/>
                    </a:lnTo>
                    <a:lnTo>
                      <a:pt x="344" y="121"/>
                    </a:lnTo>
                    <a:lnTo>
                      <a:pt x="335" y="121"/>
                    </a:lnTo>
                    <a:lnTo>
                      <a:pt x="335" y="111"/>
                    </a:lnTo>
                    <a:close/>
                    <a:moveTo>
                      <a:pt x="335" y="132"/>
                    </a:moveTo>
                    <a:lnTo>
                      <a:pt x="344" y="132"/>
                    </a:lnTo>
                    <a:lnTo>
                      <a:pt x="344" y="142"/>
                    </a:lnTo>
                    <a:lnTo>
                      <a:pt x="335" y="142"/>
                    </a:lnTo>
                    <a:lnTo>
                      <a:pt x="335" y="132"/>
                    </a:lnTo>
                    <a:close/>
                    <a:moveTo>
                      <a:pt x="335" y="152"/>
                    </a:moveTo>
                    <a:lnTo>
                      <a:pt x="344" y="152"/>
                    </a:lnTo>
                    <a:lnTo>
                      <a:pt x="344" y="162"/>
                    </a:lnTo>
                    <a:lnTo>
                      <a:pt x="335" y="162"/>
                    </a:lnTo>
                    <a:lnTo>
                      <a:pt x="335" y="152"/>
                    </a:lnTo>
                    <a:close/>
                    <a:moveTo>
                      <a:pt x="335" y="172"/>
                    </a:moveTo>
                    <a:lnTo>
                      <a:pt x="344" y="172"/>
                    </a:lnTo>
                    <a:lnTo>
                      <a:pt x="344" y="181"/>
                    </a:lnTo>
                    <a:lnTo>
                      <a:pt x="335" y="181"/>
                    </a:lnTo>
                    <a:lnTo>
                      <a:pt x="335" y="172"/>
                    </a:lnTo>
                    <a:close/>
                    <a:moveTo>
                      <a:pt x="335" y="192"/>
                    </a:moveTo>
                    <a:lnTo>
                      <a:pt x="344" y="192"/>
                    </a:lnTo>
                    <a:lnTo>
                      <a:pt x="344" y="202"/>
                    </a:lnTo>
                    <a:lnTo>
                      <a:pt x="335" y="202"/>
                    </a:lnTo>
                    <a:lnTo>
                      <a:pt x="335" y="192"/>
                    </a:lnTo>
                    <a:close/>
                    <a:moveTo>
                      <a:pt x="335" y="213"/>
                    </a:moveTo>
                    <a:lnTo>
                      <a:pt x="344" y="213"/>
                    </a:lnTo>
                    <a:lnTo>
                      <a:pt x="344" y="222"/>
                    </a:lnTo>
                    <a:lnTo>
                      <a:pt x="335" y="222"/>
                    </a:lnTo>
                    <a:lnTo>
                      <a:pt x="335" y="213"/>
                    </a:lnTo>
                    <a:close/>
                    <a:moveTo>
                      <a:pt x="335" y="233"/>
                    </a:moveTo>
                    <a:lnTo>
                      <a:pt x="344" y="233"/>
                    </a:lnTo>
                    <a:lnTo>
                      <a:pt x="344" y="243"/>
                    </a:lnTo>
                    <a:lnTo>
                      <a:pt x="335" y="243"/>
                    </a:lnTo>
                    <a:lnTo>
                      <a:pt x="335" y="233"/>
                    </a:lnTo>
                    <a:close/>
                    <a:moveTo>
                      <a:pt x="335" y="253"/>
                    </a:moveTo>
                    <a:lnTo>
                      <a:pt x="344" y="253"/>
                    </a:lnTo>
                    <a:lnTo>
                      <a:pt x="344" y="262"/>
                    </a:lnTo>
                    <a:lnTo>
                      <a:pt x="335" y="262"/>
                    </a:lnTo>
                    <a:lnTo>
                      <a:pt x="335" y="253"/>
                    </a:lnTo>
                    <a:close/>
                    <a:moveTo>
                      <a:pt x="335" y="273"/>
                    </a:moveTo>
                    <a:lnTo>
                      <a:pt x="344" y="273"/>
                    </a:lnTo>
                    <a:lnTo>
                      <a:pt x="344" y="283"/>
                    </a:lnTo>
                    <a:lnTo>
                      <a:pt x="335" y="283"/>
                    </a:lnTo>
                    <a:lnTo>
                      <a:pt x="335" y="273"/>
                    </a:lnTo>
                    <a:close/>
                    <a:moveTo>
                      <a:pt x="335" y="294"/>
                    </a:moveTo>
                    <a:lnTo>
                      <a:pt x="344" y="294"/>
                    </a:lnTo>
                    <a:lnTo>
                      <a:pt x="344" y="303"/>
                    </a:lnTo>
                    <a:lnTo>
                      <a:pt x="335" y="303"/>
                    </a:lnTo>
                    <a:lnTo>
                      <a:pt x="335" y="294"/>
                    </a:lnTo>
                    <a:close/>
                    <a:moveTo>
                      <a:pt x="335" y="314"/>
                    </a:moveTo>
                    <a:lnTo>
                      <a:pt x="344" y="314"/>
                    </a:lnTo>
                    <a:lnTo>
                      <a:pt x="344" y="324"/>
                    </a:lnTo>
                    <a:lnTo>
                      <a:pt x="335" y="324"/>
                    </a:lnTo>
                    <a:lnTo>
                      <a:pt x="335" y="314"/>
                    </a:lnTo>
                    <a:close/>
                    <a:moveTo>
                      <a:pt x="335" y="333"/>
                    </a:moveTo>
                    <a:lnTo>
                      <a:pt x="344" y="333"/>
                    </a:lnTo>
                    <a:lnTo>
                      <a:pt x="344" y="343"/>
                    </a:lnTo>
                    <a:lnTo>
                      <a:pt x="335" y="343"/>
                    </a:lnTo>
                    <a:lnTo>
                      <a:pt x="335" y="333"/>
                    </a:lnTo>
                    <a:close/>
                    <a:moveTo>
                      <a:pt x="335" y="354"/>
                    </a:moveTo>
                    <a:lnTo>
                      <a:pt x="344" y="354"/>
                    </a:lnTo>
                    <a:lnTo>
                      <a:pt x="344" y="364"/>
                    </a:lnTo>
                    <a:lnTo>
                      <a:pt x="335" y="364"/>
                    </a:lnTo>
                    <a:lnTo>
                      <a:pt x="335" y="354"/>
                    </a:lnTo>
                    <a:close/>
                    <a:moveTo>
                      <a:pt x="335" y="375"/>
                    </a:moveTo>
                    <a:lnTo>
                      <a:pt x="344" y="375"/>
                    </a:lnTo>
                    <a:lnTo>
                      <a:pt x="344" y="384"/>
                    </a:lnTo>
                    <a:lnTo>
                      <a:pt x="335" y="384"/>
                    </a:lnTo>
                    <a:lnTo>
                      <a:pt x="335" y="375"/>
                    </a:lnTo>
                    <a:close/>
                    <a:moveTo>
                      <a:pt x="335" y="395"/>
                    </a:moveTo>
                    <a:lnTo>
                      <a:pt x="344" y="395"/>
                    </a:lnTo>
                    <a:lnTo>
                      <a:pt x="344" y="405"/>
                    </a:lnTo>
                    <a:lnTo>
                      <a:pt x="335" y="405"/>
                    </a:lnTo>
                    <a:lnTo>
                      <a:pt x="335" y="395"/>
                    </a:lnTo>
                    <a:close/>
                    <a:moveTo>
                      <a:pt x="335" y="414"/>
                    </a:moveTo>
                    <a:lnTo>
                      <a:pt x="344" y="414"/>
                    </a:lnTo>
                    <a:lnTo>
                      <a:pt x="344" y="424"/>
                    </a:lnTo>
                    <a:lnTo>
                      <a:pt x="335" y="424"/>
                    </a:lnTo>
                    <a:lnTo>
                      <a:pt x="335" y="414"/>
                    </a:lnTo>
                    <a:close/>
                    <a:moveTo>
                      <a:pt x="335" y="435"/>
                    </a:moveTo>
                    <a:lnTo>
                      <a:pt x="344" y="435"/>
                    </a:lnTo>
                    <a:lnTo>
                      <a:pt x="344" y="444"/>
                    </a:lnTo>
                    <a:lnTo>
                      <a:pt x="335" y="444"/>
                    </a:lnTo>
                    <a:lnTo>
                      <a:pt x="335" y="435"/>
                    </a:lnTo>
                    <a:close/>
                    <a:moveTo>
                      <a:pt x="344" y="455"/>
                    </a:moveTo>
                    <a:lnTo>
                      <a:pt x="344" y="465"/>
                    </a:lnTo>
                    <a:lnTo>
                      <a:pt x="335" y="465"/>
                    </a:lnTo>
                    <a:lnTo>
                      <a:pt x="335" y="455"/>
                    </a:lnTo>
                    <a:lnTo>
                      <a:pt x="344" y="455"/>
                    </a:lnTo>
                    <a:close/>
                    <a:moveTo>
                      <a:pt x="314" y="30"/>
                    </a:moveTo>
                    <a:lnTo>
                      <a:pt x="324" y="30"/>
                    </a:lnTo>
                    <a:lnTo>
                      <a:pt x="324" y="40"/>
                    </a:lnTo>
                    <a:lnTo>
                      <a:pt x="314" y="40"/>
                    </a:lnTo>
                    <a:lnTo>
                      <a:pt x="314" y="30"/>
                    </a:lnTo>
                    <a:close/>
                    <a:moveTo>
                      <a:pt x="314" y="51"/>
                    </a:moveTo>
                    <a:lnTo>
                      <a:pt x="324" y="51"/>
                    </a:lnTo>
                    <a:lnTo>
                      <a:pt x="324" y="61"/>
                    </a:lnTo>
                    <a:lnTo>
                      <a:pt x="314" y="61"/>
                    </a:lnTo>
                    <a:lnTo>
                      <a:pt x="314" y="51"/>
                    </a:lnTo>
                    <a:close/>
                    <a:moveTo>
                      <a:pt x="314" y="72"/>
                    </a:moveTo>
                    <a:lnTo>
                      <a:pt x="324" y="72"/>
                    </a:lnTo>
                    <a:lnTo>
                      <a:pt x="324" y="81"/>
                    </a:lnTo>
                    <a:lnTo>
                      <a:pt x="314" y="81"/>
                    </a:lnTo>
                    <a:lnTo>
                      <a:pt x="314" y="72"/>
                    </a:lnTo>
                    <a:close/>
                    <a:moveTo>
                      <a:pt x="314" y="91"/>
                    </a:moveTo>
                    <a:lnTo>
                      <a:pt x="324" y="91"/>
                    </a:lnTo>
                    <a:lnTo>
                      <a:pt x="324" y="100"/>
                    </a:lnTo>
                    <a:lnTo>
                      <a:pt x="314" y="100"/>
                    </a:lnTo>
                    <a:lnTo>
                      <a:pt x="314" y="91"/>
                    </a:lnTo>
                    <a:close/>
                    <a:moveTo>
                      <a:pt x="314" y="111"/>
                    </a:moveTo>
                    <a:lnTo>
                      <a:pt x="324" y="111"/>
                    </a:lnTo>
                    <a:lnTo>
                      <a:pt x="324" y="121"/>
                    </a:lnTo>
                    <a:lnTo>
                      <a:pt x="314" y="121"/>
                    </a:lnTo>
                    <a:lnTo>
                      <a:pt x="314" y="111"/>
                    </a:lnTo>
                    <a:close/>
                    <a:moveTo>
                      <a:pt x="314" y="132"/>
                    </a:moveTo>
                    <a:lnTo>
                      <a:pt x="324" y="132"/>
                    </a:lnTo>
                    <a:lnTo>
                      <a:pt x="324" y="142"/>
                    </a:lnTo>
                    <a:lnTo>
                      <a:pt x="314" y="142"/>
                    </a:lnTo>
                    <a:lnTo>
                      <a:pt x="314" y="132"/>
                    </a:lnTo>
                    <a:close/>
                    <a:moveTo>
                      <a:pt x="314" y="152"/>
                    </a:moveTo>
                    <a:lnTo>
                      <a:pt x="324" y="152"/>
                    </a:lnTo>
                    <a:lnTo>
                      <a:pt x="324" y="162"/>
                    </a:lnTo>
                    <a:lnTo>
                      <a:pt x="314" y="162"/>
                    </a:lnTo>
                    <a:lnTo>
                      <a:pt x="314" y="152"/>
                    </a:lnTo>
                    <a:close/>
                    <a:moveTo>
                      <a:pt x="314" y="172"/>
                    </a:moveTo>
                    <a:lnTo>
                      <a:pt x="324" y="172"/>
                    </a:lnTo>
                    <a:lnTo>
                      <a:pt x="324" y="181"/>
                    </a:lnTo>
                    <a:lnTo>
                      <a:pt x="314" y="181"/>
                    </a:lnTo>
                    <a:lnTo>
                      <a:pt x="314" y="172"/>
                    </a:lnTo>
                    <a:close/>
                    <a:moveTo>
                      <a:pt x="314" y="192"/>
                    </a:moveTo>
                    <a:lnTo>
                      <a:pt x="324" y="192"/>
                    </a:lnTo>
                    <a:lnTo>
                      <a:pt x="324" y="202"/>
                    </a:lnTo>
                    <a:lnTo>
                      <a:pt x="314" y="202"/>
                    </a:lnTo>
                    <a:lnTo>
                      <a:pt x="314" y="192"/>
                    </a:lnTo>
                    <a:close/>
                    <a:moveTo>
                      <a:pt x="314" y="213"/>
                    </a:moveTo>
                    <a:lnTo>
                      <a:pt x="324" y="213"/>
                    </a:lnTo>
                    <a:lnTo>
                      <a:pt x="324" y="222"/>
                    </a:lnTo>
                    <a:lnTo>
                      <a:pt x="314" y="222"/>
                    </a:lnTo>
                    <a:lnTo>
                      <a:pt x="314" y="213"/>
                    </a:lnTo>
                    <a:close/>
                    <a:moveTo>
                      <a:pt x="314" y="233"/>
                    </a:moveTo>
                    <a:lnTo>
                      <a:pt x="324" y="233"/>
                    </a:lnTo>
                    <a:lnTo>
                      <a:pt x="324" y="243"/>
                    </a:lnTo>
                    <a:lnTo>
                      <a:pt x="314" y="243"/>
                    </a:lnTo>
                    <a:lnTo>
                      <a:pt x="314" y="233"/>
                    </a:lnTo>
                    <a:close/>
                    <a:moveTo>
                      <a:pt x="314" y="253"/>
                    </a:moveTo>
                    <a:lnTo>
                      <a:pt x="324" y="253"/>
                    </a:lnTo>
                    <a:lnTo>
                      <a:pt x="324" y="262"/>
                    </a:lnTo>
                    <a:lnTo>
                      <a:pt x="314" y="262"/>
                    </a:lnTo>
                    <a:lnTo>
                      <a:pt x="314" y="253"/>
                    </a:lnTo>
                    <a:close/>
                    <a:moveTo>
                      <a:pt x="314" y="273"/>
                    </a:moveTo>
                    <a:lnTo>
                      <a:pt x="324" y="273"/>
                    </a:lnTo>
                    <a:lnTo>
                      <a:pt x="324" y="283"/>
                    </a:lnTo>
                    <a:lnTo>
                      <a:pt x="314" y="283"/>
                    </a:lnTo>
                    <a:lnTo>
                      <a:pt x="314" y="273"/>
                    </a:lnTo>
                    <a:close/>
                    <a:moveTo>
                      <a:pt x="314" y="294"/>
                    </a:moveTo>
                    <a:lnTo>
                      <a:pt x="324" y="294"/>
                    </a:lnTo>
                    <a:lnTo>
                      <a:pt x="324" y="303"/>
                    </a:lnTo>
                    <a:lnTo>
                      <a:pt x="314" y="303"/>
                    </a:lnTo>
                    <a:lnTo>
                      <a:pt x="314" y="294"/>
                    </a:lnTo>
                    <a:close/>
                    <a:moveTo>
                      <a:pt x="314" y="314"/>
                    </a:moveTo>
                    <a:lnTo>
                      <a:pt x="324" y="314"/>
                    </a:lnTo>
                    <a:lnTo>
                      <a:pt x="324" y="324"/>
                    </a:lnTo>
                    <a:lnTo>
                      <a:pt x="314" y="324"/>
                    </a:lnTo>
                    <a:lnTo>
                      <a:pt x="314" y="314"/>
                    </a:lnTo>
                    <a:close/>
                    <a:moveTo>
                      <a:pt x="314" y="333"/>
                    </a:moveTo>
                    <a:lnTo>
                      <a:pt x="324" y="333"/>
                    </a:lnTo>
                    <a:lnTo>
                      <a:pt x="324" y="343"/>
                    </a:lnTo>
                    <a:lnTo>
                      <a:pt x="314" y="343"/>
                    </a:lnTo>
                    <a:lnTo>
                      <a:pt x="314" y="333"/>
                    </a:lnTo>
                    <a:close/>
                    <a:moveTo>
                      <a:pt x="314" y="354"/>
                    </a:moveTo>
                    <a:lnTo>
                      <a:pt x="324" y="354"/>
                    </a:lnTo>
                    <a:lnTo>
                      <a:pt x="324" y="364"/>
                    </a:lnTo>
                    <a:lnTo>
                      <a:pt x="314" y="364"/>
                    </a:lnTo>
                    <a:lnTo>
                      <a:pt x="314" y="354"/>
                    </a:lnTo>
                    <a:close/>
                    <a:moveTo>
                      <a:pt x="314" y="375"/>
                    </a:moveTo>
                    <a:lnTo>
                      <a:pt x="324" y="375"/>
                    </a:lnTo>
                    <a:lnTo>
                      <a:pt x="324" y="384"/>
                    </a:lnTo>
                    <a:lnTo>
                      <a:pt x="314" y="384"/>
                    </a:lnTo>
                    <a:lnTo>
                      <a:pt x="314" y="375"/>
                    </a:lnTo>
                    <a:close/>
                    <a:moveTo>
                      <a:pt x="314" y="395"/>
                    </a:moveTo>
                    <a:lnTo>
                      <a:pt x="324" y="395"/>
                    </a:lnTo>
                    <a:lnTo>
                      <a:pt x="324" y="405"/>
                    </a:lnTo>
                    <a:lnTo>
                      <a:pt x="314" y="405"/>
                    </a:lnTo>
                    <a:lnTo>
                      <a:pt x="314" y="395"/>
                    </a:lnTo>
                    <a:close/>
                    <a:moveTo>
                      <a:pt x="314" y="414"/>
                    </a:moveTo>
                    <a:lnTo>
                      <a:pt x="324" y="414"/>
                    </a:lnTo>
                    <a:lnTo>
                      <a:pt x="324" y="424"/>
                    </a:lnTo>
                    <a:lnTo>
                      <a:pt x="314" y="424"/>
                    </a:lnTo>
                    <a:lnTo>
                      <a:pt x="314" y="414"/>
                    </a:lnTo>
                    <a:close/>
                    <a:moveTo>
                      <a:pt x="314" y="435"/>
                    </a:moveTo>
                    <a:lnTo>
                      <a:pt x="324" y="435"/>
                    </a:lnTo>
                    <a:lnTo>
                      <a:pt x="324" y="444"/>
                    </a:lnTo>
                    <a:lnTo>
                      <a:pt x="314" y="444"/>
                    </a:lnTo>
                    <a:lnTo>
                      <a:pt x="314" y="435"/>
                    </a:lnTo>
                    <a:close/>
                    <a:moveTo>
                      <a:pt x="324" y="455"/>
                    </a:moveTo>
                    <a:lnTo>
                      <a:pt x="324" y="465"/>
                    </a:lnTo>
                    <a:lnTo>
                      <a:pt x="314" y="465"/>
                    </a:lnTo>
                    <a:lnTo>
                      <a:pt x="314" y="455"/>
                    </a:lnTo>
                    <a:lnTo>
                      <a:pt x="324" y="455"/>
                    </a:lnTo>
                    <a:close/>
                    <a:moveTo>
                      <a:pt x="293" y="30"/>
                    </a:moveTo>
                    <a:lnTo>
                      <a:pt x="303" y="30"/>
                    </a:lnTo>
                    <a:lnTo>
                      <a:pt x="303" y="40"/>
                    </a:lnTo>
                    <a:lnTo>
                      <a:pt x="293" y="40"/>
                    </a:lnTo>
                    <a:lnTo>
                      <a:pt x="293" y="30"/>
                    </a:lnTo>
                    <a:close/>
                    <a:moveTo>
                      <a:pt x="293" y="51"/>
                    </a:moveTo>
                    <a:lnTo>
                      <a:pt x="303" y="51"/>
                    </a:lnTo>
                    <a:lnTo>
                      <a:pt x="303" y="61"/>
                    </a:lnTo>
                    <a:lnTo>
                      <a:pt x="293" y="61"/>
                    </a:lnTo>
                    <a:lnTo>
                      <a:pt x="293" y="51"/>
                    </a:lnTo>
                    <a:close/>
                    <a:moveTo>
                      <a:pt x="293" y="72"/>
                    </a:moveTo>
                    <a:lnTo>
                      <a:pt x="303" y="72"/>
                    </a:lnTo>
                    <a:lnTo>
                      <a:pt x="303" y="81"/>
                    </a:lnTo>
                    <a:lnTo>
                      <a:pt x="293" y="81"/>
                    </a:lnTo>
                    <a:lnTo>
                      <a:pt x="293" y="72"/>
                    </a:lnTo>
                    <a:close/>
                    <a:moveTo>
                      <a:pt x="293" y="91"/>
                    </a:moveTo>
                    <a:lnTo>
                      <a:pt x="303" y="91"/>
                    </a:lnTo>
                    <a:lnTo>
                      <a:pt x="303" y="100"/>
                    </a:lnTo>
                    <a:lnTo>
                      <a:pt x="293" y="100"/>
                    </a:lnTo>
                    <a:lnTo>
                      <a:pt x="293" y="91"/>
                    </a:lnTo>
                    <a:close/>
                    <a:moveTo>
                      <a:pt x="293" y="111"/>
                    </a:moveTo>
                    <a:lnTo>
                      <a:pt x="303" y="111"/>
                    </a:lnTo>
                    <a:lnTo>
                      <a:pt x="303" y="121"/>
                    </a:lnTo>
                    <a:lnTo>
                      <a:pt x="293" y="121"/>
                    </a:lnTo>
                    <a:lnTo>
                      <a:pt x="293" y="111"/>
                    </a:lnTo>
                    <a:close/>
                    <a:moveTo>
                      <a:pt x="293" y="132"/>
                    </a:moveTo>
                    <a:lnTo>
                      <a:pt x="303" y="132"/>
                    </a:lnTo>
                    <a:lnTo>
                      <a:pt x="303" y="142"/>
                    </a:lnTo>
                    <a:lnTo>
                      <a:pt x="293" y="142"/>
                    </a:lnTo>
                    <a:lnTo>
                      <a:pt x="293" y="132"/>
                    </a:lnTo>
                    <a:close/>
                    <a:moveTo>
                      <a:pt x="293" y="152"/>
                    </a:moveTo>
                    <a:lnTo>
                      <a:pt x="303" y="152"/>
                    </a:lnTo>
                    <a:lnTo>
                      <a:pt x="303" y="162"/>
                    </a:lnTo>
                    <a:lnTo>
                      <a:pt x="293" y="162"/>
                    </a:lnTo>
                    <a:lnTo>
                      <a:pt x="293" y="152"/>
                    </a:lnTo>
                    <a:close/>
                    <a:moveTo>
                      <a:pt x="293" y="172"/>
                    </a:moveTo>
                    <a:lnTo>
                      <a:pt x="303" y="172"/>
                    </a:lnTo>
                    <a:lnTo>
                      <a:pt x="303" y="181"/>
                    </a:lnTo>
                    <a:lnTo>
                      <a:pt x="293" y="181"/>
                    </a:lnTo>
                    <a:lnTo>
                      <a:pt x="293" y="172"/>
                    </a:lnTo>
                    <a:close/>
                    <a:moveTo>
                      <a:pt x="293" y="192"/>
                    </a:moveTo>
                    <a:lnTo>
                      <a:pt x="303" y="192"/>
                    </a:lnTo>
                    <a:lnTo>
                      <a:pt x="303" y="202"/>
                    </a:lnTo>
                    <a:lnTo>
                      <a:pt x="293" y="202"/>
                    </a:lnTo>
                    <a:lnTo>
                      <a:pt x="293" y="192"/>
                    </a:lnTo>
                    <a:close/>
                    <a:moveTo>
                      <a:pt x="293" y="213"/>
                    </a:moveTo>
                    <a:lnTo>
                      <a:pt x="303" y="213"/>
                    </a:lnTo>
                    <a:lnTo>
                      <a:pt x="303" y="222"/>
                    </a:lnTo>
                    <a:lnTo>
                      <a:pt x="293" y="222"/>
                    </a:lnTo>
                    <a:lnTo>
                      <a:pt x="293" y="213"/>
                    </a:lnTo>
                    <a:close/>
                    <a:moveTo>
                      <a:pt x="293" y="233"/>
                    </a:moveTo>
                    <a:lnTo>
                      <a:pt x="303" y="233"/>
                    </a:lnTo>
                    <a:lnTo>
                      <a:pt x="303" y="243"/>
                    </a:lnTo>
                    <a:lnTo>
                      <a:pt x="293" y="243"/>
                    </a:lnTo>
                    <a:lnTo>
                      <a:pt x="293" y="233"/>
                    </a:lnTo>
                    <a:close/>
                    <a:moveTo>
                      <a:pt x="293" y="253"/>
                    </a:moveTo>
                    <a:lnTo>
                      <a:pt x="303" y="253"/>
                    </a:lnTo>
                    <a:lnTo>
                      <a:pt x="303" y="262"/>
                    </a:lnTo>
                    <a:lnTo>
                      <a:pt x="293" y="262"/>
                    </a:lnTo>
                    <a:lnTo>
                      <a:pt x="293" y="253"/>
                    </a:lnTo>
                    <a:close/>
                    <a:moveTo>
                      <a:pt x="293" y="273"/>
                    </a:moveTo>
                    <a:lnTo>
                      <a:pt x="303" y="273"/>
                    </a:lnTo>
                    <a:lnTo>
                      <a:pt x="303" y="283"/>
                    </a:lnTo>
                    <a:lnTo>
                      <a:pt x="293" y="283"/>
                    </a:lnTo>
                    <a:lnTo>
                      <a:pt x="293" y="273"/>
                    </a:lnTo>
                    <a:close/>
                    <a:moveTo>
                      <a:pt x="293" y="294"/>
                    </a:moveTo>
                    <a:lnTo>
                      <a:pt x="303" y="294"/>
                    </a:lnTo>
                    <a:lnTo>
                      <a:pt x="303" y="303"/>
                    </a:lnTo>
                    <a:lnTo>
                      <a:pt x="293" y="303"/>
                    </a:lnTo>
                    <a:lnTo>
                      <a:pt x="293" y="294"/>
                    </a:lnTo>
                    <a:close/>
                    <a:moveTo>
                      <a:pt x="293" y="314"/>
                    </a:moveTo>
                    <a:lnTo>
                      <a:pt x="303" y="314"/>
                    </a:lnTo>
                    <a:lnTo>
                      <a:pt x="303" y="324"/>
                    </a:lnTo>
                    <a:lnTo>
                      <a:pt x="293" y="324"/>
                    </a:lnTo>
                    <a:lnTo>
                      <a:pt x="293" y="314"/>
                    </a:lnTo>
                    <a:close/>
                    <a:moveTo>
                      <a:pt x="293" y="333"/>
                    </a:moveTo>
                    <a:lnTo>
                      <a:pt x="303" y="333"/>
                    </a:lnTo>
                    <a:lnTo>
                      <a:pt x="303" y="343"/>
                    </a:lnTo>
                    <a:lnTo>
                      <a:pt x="293" y="343"/>
                    </a:lnTo>
                    <a:lnTo>
                      <a:pt x="293" y="333"/>
                    </a:lnTo>
                    <a:close/>
                    <a:moveTo>
                      <a:pt x="293" y="354"/>
                    </a:moveTo>
                    <a:lnTo>
                      <a:pt x="303" y="354"/>
                    </a:lnTo>
                    <a:lnTo>
                      <a:pt x="303" y="364"/>
                    </a:lnTo>
                    <a:lnTo>
                      <a:pt x="293" y="364"/>
                    </a:lnTo>
                    <a:lnTo>
                      <a:pt x="293" y="354"/>
                    </a:lnTo>
                    <a:close/>
                    <a:moveTo>
                      <a:pt x="293" y="375"/>
                    </a:moveTo>
                    <a:lnTo>
                      <a:pt x="303" y="375"/>
                    </a:lnTo>
                    <a:lnTo>
                      <a:pt x="303" y="384"/>
                    </a:lnTo>
                    <a:lnTo>
                      <a:pt x="293" y="384"/>
                    </a:lnTo>
                    <a:lnTo>
                      <a:pt x="293" y="375"/>
                    </a:lnTo>
                    <a:close/>
                    <a:moveTo>
                      <a:pt x="293" y="395"/>
                    </a:moveTo>
                    <a:lnTo>
                      <a:pt x="303" y="395"/>
                    </a:lnTo>
                    <a:lnTo>
                      <a:pt x="303" y="405"/>
                    </a:lnTo>
                    <a:lnTo>
                      <a:pt x="293" y="405"/>
                    </a:lnTo>
                    <a:lnTo>
                      <a:pt x="293" y="395"/>
                    </a:lnTo>
                    <a:close/>
                    <a:moveTo>
                      <a:pt x="293" y="414"/>
                    </a:moveTo>
                    <a:lnTo>
                      <a:pt x="303" y="414"/>
                    </a:lnTo>
                    <a:lnTo>
                      <a:pt x="303" y="424"/>
                    </a:lnTo>
                    <a:lnTo>
                      <a:pt x="293" y="424"/>
                    </a:lnTo>
                    <a:lnTo>
                      <a:pt x="293" y="414"/>
                    </a:lnTo>
                    <a:close/>
                    <a:moveTo>
                      <a:pt x="293" y="435"/>
                    </a:moveTo>
                    <a:lnTo>
                      <a:pt x="303" y="435"/>
                    </a:lnTo>
                    <a:lnTo>
                      <a:pt x="303" y="444"/>
                    </a:lnTo>
                    <a:lnTo>
                      <a:pt x="293" y="444"/>
                    </a:lnTo>
                    <a:lnTo>
                      <a:pt x="293" y="435"/>
                    </a:lnTo>
                    <a:close/>
                    <a:moveTo>
                      <a:pt x="303" y="455"/>
                    </a:moveTo>
                    <a:lnTo>
                      <a:pt x="303" y="465"/>
                    </a:lnTo>
                    <a:lnTo>
                      <a:pt x="293" y="465"/>
                    </a:lnTo>
                    <a:lnTo>
                      <a:pt x="293" y="455"/>
                    </a:lnTo>
                    <a:lnTo>
                      <a:pt x="303" y="455"/>
                    </a:lnTo>
                    <a:close/>
                    <a:moveTo>
                      <a:pt x="274" y="30"/>
                    </a:moveTo>
                    <a:lnTo>
                      <a:pt x="284" y="30"/>
                    </a:lnTo>
                    <a:lnTo>
                      <a:pt x="284" y="40"/>
                    </a:lnTo>
                    <a:lnTo>
                      <a:pt x="274" y="40"/>
                    </a:lnTo>
                    <a:lnTo>
                      <a:pt x="274" y="30"/>
                    </a:lnTo>
                    <a:close/>
                    <a:moveTo>
                      <a:pt x="274" y="51"/>
                    </a:moveTo>
                    <a:lnTo>
                      <a:pt x="284" y="51"/>
                    </a:lnTo>
                    <a:lnTo>
                      <a:pt x="284" y="61"/>
                    </a:lnTo>
                    <a:lnTo>
                      <a:pt x="274" y="61"/>
                    </a:lnTo>
                    <a:lnTo>
                      <a:pt x="274" y="51"/>
                    </a:lnTo>
                    <a:close/>
                    <a:moveTo>
                      <a:pt x="274" y="72"/>
                    </a:moveTo>
                    <a:lnTo>
                      <a:pt x="284" y="72"/>
                    </a:lnTo>
                    <a:lnTo>
                      <a:pt x="284" y="81"/>
                    </a:lnTo>
                    <a:lnTo>
                      <a:pt x="274" y="81"/>
                    </a:lnTo>
                    <a:lnTo>
                      <a:pt x="274" y="72"/>
                    </a:lnTo>
                    <a:close/>
                    <a:moveTo>
                      <a:pt x="274" y="91"/>
                    </a:moveTo>
                    <a:lnTo>
                      <a:pt x="284" y="91"/>
                    </a:lnTo>
                    <a:lnTo>
                      <a:pt x="284" y="100"/>
                    </a:lnTo>
                    <a:lnTo>
                      <a:pt x="274" y="100"/>
                    </a:lnTo>
                    <a:lnTo>
                      <a:pt x="274" y="91"/>
                    </a:lnTo>
                    <a:close/>
                    <a:moveTo>
                      <a:pt x="274" y="111"/>
                    </a:moveTo>
                    <a:lnTo>
                      <a:pt x="284" y="111"/>
                    </a:lnTo>
                    <a:lnTo>
                      <a:pt x="284" y="121"/>
                    </a:lnTo>
                    <a:lnTo>
                      <a:pt x="274" y="121"/>
                    </a:lnTo>
                    <a:lnTo>
                      <a:pt x="274" y="111"/>
                    </a:lnTo>
                    <a:close/>
                    <a:moveTo>
                      <a:pt x="274" y="132"/>
                    </a:moveTo>
                    <a:lnTo>
                      <a:pt x="284" y="132"/>
                    </a:lnTo>
                    <a:lnTo>
                      <a:pt x="284" y="142"/>
                    </a:lnTo>
                    <a:lnTo>
                      <a:pt x="274" y="142"/>
                    </a:lnTo>
                    <a:lnTo>
                      <a:pt x="274" y="132"/>
                    </a:lnTo>
                    <a:close/>
                    <a:moveTo>
                      <a:pt x="274" y="152"/>
                    </a:moveTo>
                    <a:lnTo>
                      <a:pt x="284" y="152"/>
                    </a:lnTo>
                    <a:lnTo>
                      <a:pt x="284" y="162"/>
                    </a:lnTo>
                    <a:lnTo>
                      <a:pt x="274" y="162"/>
                    </a:lnTo>
                    <a:lnTo>
                      <a:pt x="274" y="152"/>
                    </a:lnTo>
                    <a:close/>
                    <a:moveTo>
                      <a:pt x="274" y="172"/>
                    </a:moveTo>
                    <a:lnTo>
                      <a:pt x="284" y="172"/>
                    </a:lnTo>
                    <a:lnTo>
                      <a:pt x="284" y="181"/>
                    </a:lnTo>
                    <a:lnTo>
                      <a:pt x="274" y="181"/>
                    </a:lnTo>
                    <a:lnTo>
                      <a:pt x="274" y="172"/>
                    </a:lnTo>
                    <a:close/>
                    <a:moveTo>
                      <a:pt x="274" y="192"/>
                    </a:moveTo>
                    <a:lnTo>
                      <a:pt x="284" y="192"/>
                    </a:lnTo>
                    <a:lnTo>
                      <a:pt x="284" y="202"/>
                    </a:lnTo>
                    <a:lnTo>
                      <a:pt x="274" y="202"/>
                    </a:lnTo>
                    <a:lnTo>
                      <a:pt x="274" y="192"/>
                    </a:lnTo>
                    <a:close/>
                    <a:moveTo>
                      <a:pt x="274" y="213"/>
                    </a:moveTo>
                    <a:lnTo>
                      <a:pt x="284" y="213"/>
                    </a:lnTo>
                    <a:lnTo>
                      <a:pt x="284" y="222"/>
                    </a:lnTo>
                    <a:lnTo>
                      <a:pt x="274" y="222"/>
                    </a:lnTo>
                    <a:lnTo>
                      <a:pt x="274" y="213"/>
                    </a:lnTo>
                    <a:close/>
                    <a:moveTo>
                      <a:pt x="274" y="233"/>
                    </a:moveTo>
                    <a:lnTo>
                      <a:pt x="284" y="233"/>
                    </a:lnTo>
                    <a:lnTo>
                      <a:pt x="284" y="243"/>
                    </a:lnTo>
                    <a:lnTo>
                      <a:pt x="274" y="243"/>
                    </a:lnTo>
                    <a:lnTo>
                      <a:pt x="274" y="233"/>
                    </a:lnTo>
                    <a:close/>
                    <a:moveTo>
                      <a:pt x="274" y="253"/>
                    </a:moveTo>
                    <a:lnTo>
                      <a:pt x="284" y="253"/>
                    </a:lnTo>
                    <a:lnTo>
                      <a:pt x="284" y="262"/>
                    </a:lnTo>
                    <a:lnTo>
                      <a:pt x="274" y="262"/>
                    </a:lnTo>
                    <a:lnTo>
                      <a:pt x="274" y="253"/>
                    </a:lnTo>
                    <a:close/>
                    <a:moveTo>
                      <a:pt x="274" y="273"/>
                    </a:moveTo>
                    <a:lnTo>
                      <a:pt x="284" y="273"/>
                    </a:lnTo>
                    <a:lnTo>
                      <a:pt x="284" y="283"/>
                    </a:lnTo>
                    <a:lnTo>
                      <a:pt x="274" y="283"/>
                    </a:lnTo>
                    <a:lnTo>
                      <a:pt x="274" y="273"/>
                    </a:lnTo>
                    <a:close/>
                    <a:moveTo>
                      <a:pt x="274" y="294"/>
                    </a:moveTo>
                    <a:lnTo>
                      <a:pt x="284" y="294"/>
                    </a:lnTo>
                    <a:lnTo>
                      <a:pt x="284" y="303"/>
                    </a:lnTo>
                    <a:lnTo>
                      <a:pt x="274" y="303"/>
                    </a:lnTo>
                    <a:lnTo>
                      <a:pt x="274" y="294"/>
                    </a:lnTo>
                    <a:close/>
                    <a:moveTo>
                      <a:pt x="274" y="314"/>
                    </a:moveTo>
                    <a:lnTo>
                      <a:pt x="284" y="314"/>
                    </a:lnTo>
                    <a:lnTo>
                      <a:pt x="284" y="324"/>
                    </a:lnTo>
                    <a:lnTo>
                      <a:pt x="274" y="324"/>
                    </a:lnTo>
                    <a:lnTo>
                      <a:pt x="274" y="314"/>
                    </a:lnTo>
                    <a:close/>
                    <a:moveTo>
                      <a:pt x="274" y="333"/>
                    </a:moveTo>
                    <a:lnTo>
                      <a:pt x="284" y="333"/>
                    </a:lnTo>
                    <a:lnTo>
                      <a:pt x="284" y="343"/>
                    </a:lnTo>
                    <a:lnTo>
                      <a:pt x="274" y="343"/>
                    </a:lnTo>
                    <a:lnTo>
                      <a:pt x="274" y="333"/>
                    </a:lnTo>
                    <a:close/>
                    <a:moveTo>
                      <a:pt x="274" y="354"/>
                    </a:moveTo>
                    <a:lnTo>
                      <a:pt x="284" y="354"/>
                    </a:lnTo>
                    <a:lnTo>
                      <a:pt x="284" y="364"/>
                    </a:lnTo>
                    <a:lnTo>
                      <a:pt x="274" y="364"/>
                    </a:lnTo>
                    <a:lnTo>
                      <a:pt x="274" y="354"/>
                    </a:lnTo>
                    <a:close/>
                    <a:moveTo>
                      <a:pt x="274" y="375"/>
                    </a:moveTo>
                    <a:lnTo>
                      <a:pt x="284" y="375"/>
                    </a:lnTo>
                    <a:lnTo>
                      <a:pt x="284" y="384"/>
                    </a:lnTo>
                    <a:lnTo>
                      <a:pt x="274" y="384"/>
                    </a:lnTo>
                    <a:lnTo>
                      <a:pt x="274" y="375"/>
                    </a:lnTo>
                    <a:close/>
                    <a:moveTo>
                      <a:pt x="274" y="395"/>
                    </a:moveTo>
                    <a:lnTo>
                      <a:pt x="284" y="395"/>
                    </a:lnTo>
                    <a:lnTo>
                      <a:pt x="284" y="405"/>
                    </a:lnTo>
                    <a:lnTo>
                      <a:pt x="274" y="405"/>
                    </a:lnTo>
                    <a:lnTo>
                      <a:pt x="274" y="395"/>
                    </a:lnTo>
                    <a:close/>
                    <a:moveTo>
                      <a:pt x="274" y="414"/>
                    </a:moveTo>
                    <a:lnTo>
                      <a:pt x="284" y="414"/>
                    </a:lnTo>
                    <a:lnTo>
                      <a:pt x="284" y="424"/>
                    </a:lnTo>
                    <a:lnTo>
                      <a:pt x="274" y="424"/>
                    </a:lnTo>
                    <a:lnTo>
                      <a:pt x="274" y="414"/>
                    </a:lnTo>
                    <a:close/>
                    <a:moveTo>
                      <a:pt x="274" y="435"/>
                    </a:moveTo>
                    <a:lnTo>
                      <a:pt x="284" y="435"/>
                    </a:lnTo>
                    <a:lnTo>
                      <a:pt x="284" y="444"/>
                    </a:lnTo>
                    <a:lnTo>
                      <a:pt x="274" y="444"/>
                    </a:lnTo>
                    <a:lnTo>
                      <a:pt x="274" y="435"/>
                    </a:lnTo>
                    <a:close/>
                    <a:moveTo>
                      <a:pt x="284" y="455"/>
                    </a:moveTo>
                    <a:lnTo>
                      <a:pt x="284" y="465"/>
                    </a:lnTo>
                    <a:lnTo>
                      <a:pt x="274" y="465"/>
                    </a:lnTo>
                    <a:lnTo>
                      <a:pt x="274" y="455"/>
                    </a:lnTo>
                    <a:lnTo>
                      <a:pt x="284" y="455"/>
                    </a:lnTo>
                    <a:close/>
                    <a:moveTo>
                      <a:pt x="254" y="30"/>
                    </a:moveTo>
                    <a:lnTo>
                      <a:pt x="263" y="30"/>
                    </a:lnTo>
                    <a:lnTo>
                      <a:pt x="263" y="40"/>
                    </a:lnTo>
                    <a:lnTo>
                      <a:pt x="254" y="40"/>
                    </a:lnTo>
                    <a:lnTo>
                      <a:pt x="254" y="30"/>
                    </a:lnTo>
                    <a:close/>
                    <a:moveTo>
                      <a:pt x="254" y="51"/>
                    </a:moveTo>
                    <a:lnTo>
                      <a:pt x="263" y="51"/>
                    </a:lnTo>
                    <a:lnTo>
                      <a:pt x="263" y="61"/>
                    </a:lnTo>
                    <a:lnTo>
                      <a:pt x="254" y="61"/>
                    </a:lnTo>
                    <a:lnTo>
                      <a:pt x="254" y="51"/>
                    </a:lnTo>
                    <a:close/>
                    <a:moveTo>
                      <a:pt x="254" y="72"/>
                    </a:moveTo>
                    <a:lnTo>
                      <a:pt x="263" y="72"/>
                    </a:lnTo>
                    <a:lnTo>
                      <a:pt x="263" y="81"/>
                    </a:lnTo>
                    <a:lnTo>
                      <a:pt x="254" y="81"/>
                    </a:lnTo>
                    <a:lnTo>
                      <a:pt x="254" y="72"/>
                    </a:lnTo>
                    <a:close/>
                    <a:moveTo>
                      <a:pt x="254" y="91"/>
                    </a:moveTo>
                    <a:lnTo>
                      <a:pt x="263" y="91"/>
                    </a:lnTo>
                    <a:lnTo>
                      <a:pt x="263" y="100"/>
                    </a:lnTo>
                    <a:lnTo>
                      <a:pt x="254" y="100"/>
                    </a:lnTo>
                    <a:lnTo>
                      <a:pt x="254" y="91"/>
                    </a:lnTo>
                    <a:close/>
                    <a:moveTo>
                      <a:pt x="254" y="111"/>
                    </a:moveTo>
                    <a:lnTo>
                      <a:pt x="263" y="111"/>
                    </a:lnTo>
                    <a:lnTo>
                      <a:pt x="263" y="121"/>
                    </a:lnTo>
                    <a:lnTo>
                      <a:pt x="254" y="121"/>
                    </a:lnTo>
                    <a:lnTo>
                      <a:pt x="254" y="111"/>
                    </a:lnTo>
                    <a:close/>
                    <a:moveTo>
                      <a:pt x="254" y="132"/>
                    </a:moveTo>
                    <a:lnTo>
                      <a:pt x="263" y="132"/>
                    </a:lnTo>
                    <a:lnTo>
                      <a:pt x="263" y="142"/>
                    </a:lnTo>
                    <a:lnTo>
                      <a:pt x="254" y="142"/>
                    </a:lnTo>
                    <a:lnTo>
                      <a:pt x="254" y="132"/>
                    </a:lnTo>
                    <a:close/>
                    <a:moveTo>
                      <a:pt x="254" y="152"/>
                    </a:moveTo>
                    <a:lnTo>
                      <a:pt x="263" y="152"/>
                    </a:lnTo>
                    <a:lnTo>
                      <a:pt x="263" y="162"/>
                    </a:lnTo>
                    <a:lnTo>
                      <a:pt x="254" y="162"/>
                    </a:lnTo>
                    <a:lnTo>
                      <a:pt x="254" y="152"/>
                    </a:lnTo>
                    <a:close/>
                    <a:moveTo>
                      <a:pt x="254" y="172"/>
                    </a:moveTo>
                    <a:lnTo>
                      <a:pt x="263" y="172"/>
                    </a:lnTo>
                    <a:lnTo>
                      <a:pt x="263" y="181"/>
                    </a:lnTo>
                    <a:lnTo>
                      <a:pt x="254" y="181"/>
                    </a:lnTo>
                    <a:lnTo>
                      <a:pt x="254" y="172"/>
                    </a:lnTo>
                    <a:close/>
                    <a:moveTo>
                      <a:pt x="254" y="192"/>
                    </a:moveTo>
                    <a:lnTo>
                      <a:pt x="263" y="192"/>
                    </a:lnTo>
                    <a:lnTo>
                      <a:pt x="263" y="202"/>
                    </a:lnTo>
                    <a:lnTo>
                      <a:pt x="254" y="202"/>
                    </a:lnTo>
                    <a:lnTo>
                      <a:pt x="254" y="192"/>
                    </a:lnTo>
                    <a:close/>
                    <a:moveTo>
                      <a:pt x="254" y="213"/>
                    </a:moveTo>
                    <a:lnTo>
                      <a:pt x="263" y="213"/>
                    </a:lnTo>
                    <a:lnTo>
                      <a:pt x="263" y="222"/>
                    </a:lnTo>
                    <a:lnTo>
                      <a:pt x="254" y="222"/>
                    </a:lnTo>
                    <a:lnTo>
                      <a:pt x="254" y="213"/>
                    </a:lnTo>
                    <a:close/>
                    <a:moveTo>
                      <a:pt x="254" y="233"/>
                    </a:moveTo>
                    <a:lnTo>
                      <a:pt x="263" y="233"/>
                    </a:lnTo>
                    <a:lnTo>
                      <a:pt x="263" y="243"/>
                    </a:lnTo>
                    <a:lnTo>
                      <a:pt x="254" y="243"/>
                    </a:lnTo>
                    <a:lnTo>
                      <a:pt x="254" y="233"/>
                    </a:lnTo>
                    <a:close/>
                    <a:moveTo>
                      <a:pt x="254" y="253"/>
                    </a:moveTo>
                    <a:lnTo>
                      <a:pt x="263" y="253"/>
                    </a:lnTo>
                    <a:lnTo>
                      <a:pt x="263" y="262"/>
                    </a:lnTo>
                    <a:lnTo>
                      <a:pt x="254" y="262"/>
                    </a:lnTo>
                    <a:lnTo>
                      <a:pt x="254" y="253"/>
                    </a:lnTo>
                    <a:close/>
                    <a:moveTo>
                      <a:pt x="254" y="273"/>
                    </a:moveTo>
                    <a:lnTo>
                      <a:pt x="263" y="273"/>
                    </a:lnTo>
                    <a:lnTo>
                      <a:pt x="263" y="283"/>
                    </a:lnTo>
                    <a:lnTo>
                      <a:pt x="254" y="283"/>
                    </a:lnTo>
                    <a:lnTo>
                      <a:pt x="254" y="273"/>
                    </a:lnTo>
                    <a:close/>
                    <a:moveTo>
                      <a:pt x="254" y="294"/>
                    </a:moveTo>
                    <a:lnTo>
                      <a:pt x="263" y="294"/>
                    </a:lnTo>
                    <a:lnTo>
                      <a:pt x="263" y="303"/>
                    </a:lnTo>
                    <a:lnTo>
                      <a:pt x="254" y="303"/>
                    </a:lnTo>
                    <a:lnTo>
                      <a:pt x="254" y="294"/>
                    </a:lnTo>
                    <a:close/>
                    <a:moveTo>
                      <a:pt x="254" y="314"/>
                    </a:moveTo>
                    <a:lnTo>
                      <a:pt x="263" y="314"/>
                    </a:lnTo>
                    <a:lnTo>
                      <a:pt x="263" y="324"/>
                    </a:lnTo>
                    <a:lnTo>
                      <a:pt x="254" y="324"/>
                    </a:lnTo>
                    <a:lnTo>
                      <a:pt x="254" y="314"/>
                    </a:lnTo>
                    <a:close/>
                    <a:moveTo>
                      <a:pt x="254" y="333"/>
                    </a:moveTo>
                    <a:lnTo>
                      <a:pt x="263" y="333"/>
                    </a:lnTo>
                    <a:lnTo>
                      <a:pt x="263" y="343"/>
                    </a:lnTo>
                    <a:lnTo>
                      <a:pt x="254" y="343"/>
                    </a:lnTo>
                    <a:lnTo>
                      <a:pt x="254" y="333"/>
                    </a:lnTo>
                    <a:close/>
                    <a:moveTo>
                      <a:pt x="254" y="354"/>
                    </a:moveTo>
                    <a:lnTo>
                      <a:pt x="263" y="354"/>
                    </a:lnTo>
                    <a:lnTo>
                      <a:pt x="263" y="364"/>
                    </a:lnTo>
                    <a:lnTo>
                      <a:pt x="254" y="364"/>
                    </a:lnTo>
                    <a:lnTo>
                      <a:pt x="254" y="354"/>
                    </a:lnTo>
                    <a:close/>
                    <a:moveTo>
                      <a:pt x="254" y="375"/>
                    </a:moveTo>
                    <a:lnTo>
                      <a:pt x="263" y="375"/>
                    </a:lnTo>
                    <a:lnTo>
                      <a:pt x="263" y="384"/>
                    </a:lnTo>
                    <a:lnTo>
                      <a:pt x="254" y="384"/>
                    </a:lnTo>
                    <a:lnTo>
                      <a:pt x="254" y="375"/>
                    </a:lnTo>
                    <a:close/>
                    <a:moveTo>
                      <a:pt x="254" y="395"/>
                    </a:moveTo>
                    <a:lnTo>
                      <a:pt x="263" y="395"/>
                    </a:lnTo>
                    <a:lnTo>
                      <a:pt x="263" y="405"/>
                    </a:lnTo>
                    <a:lnTo>
                      <a:pt x="254" y="405"/>
                    </a:lnTo>
                    <a:lnTo>
                      <a:pt x="254" y="395"/>
                    </a:lnTo>
                    <a:close/>
                    <a:moveTo>
                      <a:pt x="254" y="414"/>
                    </a:moveTo>
                    <a:lnTo>
                      <a:pt x="263" y="414"/>
                    </a:lnTo>
                    <a:lnTo>
                      <a:pt x="263" y="424"/>
                    </a:lnTo>
                    <a:lnTo>
                      <a:pt x="254" y="424"/>
                    </a:lnTo>
                    <a:lnTo>
                      <a:pt x="254" y="414"/>
                    </a:lnTo>
                    <a:close/>
                    <a:moveTo>
                      <a:pt x="254" y="435"/>
                    </a:moveTo>
                    <a:lnTo>
                      <a:pt x="263" y="435"/>
                    </a:lnTo>
                    <a:lnTo>
                      <a:pt x="263" y="444"/>
                    </a:lnTo>
                    <a:lnTo>
                      <a:pt x="254" y="444"/>
                    </a:lnTo>
                    <a:lnTo>
                      <a:pt x="254" y="435"/>
                    </a:lnTo>
                    <a:close/>
                    <a:moveTo>
                      <a:pt x="263" y="455"/>
                    </a:moveTo>
                    <a:lnTo>
                      <a:pt x="263" y="465"/>
                    </a:lnTo>
                    <a:lnTo>
                      <a:pt x="254" y="465"/>
                    </a:lnTo>
                    <a:lnTo>
                      <a:pt x="254" y="455"/>
                    </a:lnTo>
                    <a:lnTo>
                      <a:pt x="263" y="455"/>
                    </a:lnTo>
                    <a:close/>
                    <a:moveTo>
                      <a:pt x="233" y="30"/>
                    </a:moveTo>
                    <a:lnTo>
                      <a:pt x="243" y="30"/>
                    </a:lnTo>
                    <a:lnTo>
                      <a:pt x="243" y="40"/>
                    </a:lnTo>
                    <a:lnTo>
                      <a:pt x="233" y="40"/>
                    </a:lnTo>
                    <a:lnTo>
                      <a:pt x="233" y="30"/>
                    </a:lnTo>
                    <a:close/>
                    <a:moveTo>
                      <a:pt x="233" y="51"/>
                    </a:moveTo>
                    <a:lnTo>
                      <a:pt x="243" y="51"/>
                    </a:lnTo>
                    <a:lnTo>
                      <a:pt x="243" y="61"/>
                    </a:lnTo>
                    <a:lnTo>
                      <a:pt x="233" y="61"/>
                    </a:lnTo>
                    <a:lnTo>
                      <a:pt x="233" y="51"/>
                    </a:lnTo>
                    <a:close/>
                    <a:moveTo>
                      <a:pt x="233" y="72"/>
                    </a:moveTo>
                    <a:lnTo>
                      <a:pt x="243" y="72"/>
                    </a:lnTo>
                    <a:lnTo>
                      <a:pt x="243" y="81"/>
                    </a:lnTo>
                    <a:lnTo>
                      <a:pt x="233" y="81"/>
                    </a:lnTo>
                    <a:lnTo>
                      <a:pt x="233" y="72"/>
                    </a:lnTo>
                    <a:close/>
                    <a:moveTo>
                      <a:pt x="233" y="91"/>
                    </a:moveTo>
                    <a:lnTo>
                      <a:pt x="243" y="91"/>
                    </a:lnTo>
                    <a:lnTo>
                      <a:pt x="243" y="100"/>
                    </a:lnTo>
                    <a:lnTo>
                      <a:pt x="233" y="100"/>
                    </a:lnTo>
                    <a:lnTo>
                      <a:pt x="233" y="91"/>
                    </a:lnTo>
                    <a:close/>
                    <a:moveTo>
                      <a:pt x="233" y="111"/>
                    </a:moveTo>
                    <a:lnTo>
                      <a:pt x="243" y="111"/>
                    </a:lnTo>
                    <a:lnTo>
                      <a:pt x="243" y="121"/>
                    </a:lnTo>
                    <a:lnTo>
                      <a:pt x="233" y="121"/>
                    </a:lnTo>
                    <a:lnTo>
                      <a:pt x="233" y="111"/>
                    </a:lnTo>
                    <a:close/>
                    <a:moveTo>
                      <a:pt x="233" y="132"/>
                    </a:moveTo>
                    <a:lnTo>
                      <a:pt x="243" y="132"/>
                    </a:lnTo>
                    <a:lnTo>
                      <a:pt x="243" y="142"/>
                    </a:lnTo>
                    <a:lnTo>
                      <a:pt x="233" y="142"/>
                    </a:lnTo>
                    <a:lnTo>
                      <a:pt x="233" y="132"/>
                    </a:lnTo>
                    <a:close/>
                    <a:moveTo>
                      <a:pt x="233" y="152"/>
                    </a:moveTo>
                    <a:lnTo>
                      <a:pt x="243" y="152"/>
                    </a:lnTo>
                    <a:lnTo>
                      <a:pt x="243" y="162"/>
                    </a:lnTo>
                    <a:lnTo>
                      <a:pt x="233" y="162"/>
                    </a:lnTo>
                    <a:lnTo>
                      <a:pt x="233" y="152"/>
                    </a:lnTo>
                    <a:close/>
                    <a:moveTo>
                      <a:pt x="233" y="172"/>
                    </a:moveTo>
                    <a:lnTo>
                      <a:pt x="243" y="172"/>
                    </a:lnTo>
                    <a:lnTo>
                      <a:pt x="243" y="181"/>
                    </a:lnTo>
                    <a:lnTo>
                      <a:pt x="233" y="181"/>
                    </a:lnTo>
                    <a:lnTo>
                      <a:pt x="233" y="172"/>
                    </a:lnTo>
                    <a:close/>
                    <a:moveTo>
                      <a:pt x="233" y="192"/>
                    </a:moveTo>
                    <a:lnTo>
                      <a:pt x="243" y="192"/>
                    </a:lnTo>
                    <a:lnTo>
                      <a:pt x="243" y="202"/>
                    </a:lnTo>
                    <a:lnTo>
                      <a:pt x="233" y="202"/>
                    </a:lnTo>
                    <a:lnTo>
                      <a:pt x="233" y="192"/>
                    </a:lnTo>
                    <a:close/>
                    <a:moveTo>
                      <a:pt x="233" y="213"/>
                    </a:moveTo>
                    <a:lnTo>
                      <a:pt x="243" y="213"/>
                    </a:lnTo>
                    <a:lnTo>
                      <a:pt x="243" y="222"/>
                    </a:lnTo>
                    <a:lnTo>
                      <a:pt x="233" y="222"/>
                    </a:lnTo>
                    <a:lnTo>
                      <a:pt x="233" y="213"/>
                    </a:lnTo>
                    <a:close/>
                    <a:moveTo>
                      <a:pt x="233" y="233"/>
                    </a:moveTo>
                    <a:lnTo>
                      <a:pt x="243" y="233"/>
                    </a:lnTo>
                    <a:lnTo>
                      <a:pt x="243" y="243"/>
                    </a:lnTo>
                    <a:lnTo>
                      <a:pt x="233" y="243"/>
                    </a:lnTo>
                    <a:lnTo>
                      <a:pt x="233" y="233"/>
                    </a:lnTo>
                    <a:close/>
                    <a:moveTo>
                      <a:pt x="233" y="253"/>
                    </a:moveTo>
                    <a:lnTo>
                      <a:pt x="243" y="253"/>
                    </a:lnTo>
                    <a:lnTo>
                      <a:pt x="243" y="262"/>
                    </a:lnTo>
                    <a:lnTo>
                      <a:pt x="233" y="262"/>
                    </a:lnTo>
                    <a:lnTo>
                      <a:pt x="233" y="253"/>
                    </a:lnTo>
                    <a:close/>
                    <a:moveTo>
                      <a:pt x="233" y="273"/>
                    </a:moveTo>
                    <a:lnTo>
                      <a:pt x="243" y="273"/>
                    </a:lnTo>
                    <a:lnTo>
                      <a:pt x="243" y="283"/>
                    </a:lnTo>
                    <a:lnTo>
                      <a:pt x="233" y="283"/>
                    </a:lnTo>
                    <a:lnTo>
                      <a:pt x="233" y="273"/>
                    </a:lnTo>
                    <a:close/>
                    <a:moveTo>
                      <a:pt x="233" y="294"/>
                    </a:moveTo>
                    <a:lnTo>
                      <a:pt x="243" y="294"/>
                    </a:lnTo>
                    <a:lnTo>
                      <a:pt x="243" y="303"/>
                    </a:lnTo>
                    <a:lnTo>
                      <a:pt x="233" y="303"/>
                    </a:lnTo>
                    <a:lnTo>
                      <a:pt x="233" y="294"/>
                    </a:lnTo>
                    <a:close/>
                    <a:moveTo>
                      <a:pt x="233" y="314"/>
                    </a:moveTo>
                    <a:lnTo>
                      <a:pt x="243" y="314"/>
                    </a:lnTo>
                    <a:lnTo>
                      <a:pt x="243" y="324"/>
                    </a:lnTo>
                    <a:lnTo>
                      <a:pt x="233" y="324"/>
                    </a:lnTo>
                    <a:lnTo>
                      <a:pt x="233" y="314"/>
                    </a:lnTo>
                    <a:close/>
                    <a:moveTo>
                      <a:pt x="233" y="333"/>
                    </a:moveTo>
                    <a:lnTo>
                      <a:pt x="243" y="333"/>
                    </a:lnTo>
                    <a:lnTo>
                      <a:pt x="243" y="343"/>
                    </a:lnTo>
                    <a:lnTo>
                      <a:pt x="233" y="343"/>
                    </a:lnTo>
                    <a:lnTo>
                      <a:pt x="233" y="333"/>
                    </a:lnTo>
                    <a:close/>
                    <a:moveTo>
                      <a:pt x="233" y="354"/>
                    </a:moveTo>
                    <a:lnTo>
                      <a:pt x="243" y="354"/>
                    </a:lnTo>
                    <a:lnTo>
                      <a:pt x="243" y="364"/>
                    </a:lnTo>
                    <a:lnTo>
                      <a:pt x="233" y="364"/>
                    </a:lnTo>
                    <a:lnTo>
                      <a:pt x="233" y="354"/>
                    </a:lnTo>
                    <a:close/>
                    <a:moveTo>
                      <a:pt x="233" y="375"/>
                    </a:moveTo>
                    <a:lnTo>
                      <a:pt x="243" y="375"/>
                    </a:lnTo>
                    <a:lnTo>
                      <a:pt x="243" y="384"/>
                    </a:lnTo>
                    <a:lnTo>
                      <a:pt x="233" y="384"/>
                    </a:lnTo>
                    <a:lnTo>
                      <a:pt x="233" y="375"/>
                    </a:lnTo>
                    <a:close/>
                    <a:moveTo>
                      <a:pt x="233" y="395"/>
                    </a:moveTo>
                    <a:lnTo>
                      <a:pt x="243" y="395"/>
                    </a:lnTo>
                    <a:lnTo>
                      <a:pt x="243" y="405"/>
                    </a:lnTo>
                    <a:lnTo>
                      <a:pt x="233" y="405"/>
                    </a:lnTo>
                    <a:lnTo>
                      <a:pt x="233" y="395"/>
                    </a:lnTo>
                    <a:close/>
                    <a:moveTo>
                      <a:pt x="233" y="414"/>
                    </a:moveTo>
                    <a:lnTo>
                      <a:pt x="243" y="414"/>
                    </a:lnTo>
                    <a:lnTo>
                      <a:pt x="243" y="424"/>
                    </a:lnTo>
                    <a:lnTo>
                      <a:pt x="233" y="424"/>
                    </a:lnTo>
                    <a:lnTo>
                      <a:pt x="233" y="414"/>
                    </a:lnTo>
                    <a:close/>
                    <a:moveTo>
                      <a:pt x="233" y="435"/>
                    </a:moveTo>
                    <a:lnTo>
                      <a:pt x="243" y="435"/>
                    </a:lnTo>
                    <a:lnTo>
                      <a:pt x="243" y="444"/>
                    </a:lnTo>
                    <a:lnTo>
                      <a:pt x="233" y="444"/>
                    </a:lnTo>
                    <a:lnTo>
                      <a:pt x="233" y="435"/>
                    </a:lnTo>
                    <a:close/>
                    <a:moveTo>
                      <a:pt x="243" y="455"/>
                    </a:moveTo>
                    <a:lnTo>
                      <a:pt x="243" y="465"/>
                    </a:lnTo>
                    <a:lnTo>
                      <a:pt x="233" y="465"/>
                    </a:lnTo>
                    <a:lnTo>
                      <a:pt x="233" y="455"/>
                    </a:lnTo>
                    <a:lnTo>
                      <a:pt x="243" y="455"/>
                    </a:lnTo>
                    <a:close/>
                    <a:moveTo>
                      <a:pt x="213" y="30"/>
                    </a:moveTo>
                    <a:lnTo>
                      <a:pt x="222" y="30"/>
                    </a:lnTo>
                    <a:lnTo>
                      <a:pt x="222" y="40"/>
                    </a:lnTo>
                    <a:lnTo>
                      <a:pt x="213" y="40"/>
                    </a:lnTo>
                    <a:lnTo>
                      <a:pt x="213" y="30"/>
                    </a:lnTo>
                    <a:close/>
                    <a:moveTo>
                      <a:pt x="213" y="51"/>
                    </a:moveTo>
                    <a:lnTo>
                      <a:pt x="222" y="51"/>
                    </a:lnTo>
                    <a:lnTo>
                      <a:pt x="222" y="61"/>
                    </a:lnTo>
                    <a:lnTo>
                      <a:pt x="213" y="61"/>
                    </a:lnTo>
                    <a:lnTo>
                      <a:pt x="213" y="51"/>
                    </a:lnTo>
                    <a:close/>
                    <a:moveTo>
                      <a:pt x="213" y="72"/>
                    </a:moveTo>
                    <a:lnTo>
                      <a:pt x="222" y="72"/>
                    </a:lnTo>
                    <a:lnTo>
                      <a:pt x="222" y="81"/>
                    </a:lnTo>
                    <a:lnTo>
                      <a:pt x="213" y="81"/>
                    </a:lnTo>
                    <a:lnTo>
                      <a:pt x="213" y="72"/>
                    </a:lnTo>
                    <a:close/>
                    <a:moveTo>
                      <a:pt x="213" y="91"/>
                    </a:moveTo>
                    <a:lnTo>
                      <a:pt x="222" y="91"/>
                    </a:lnTo>
                    <a:lnTo>
                      <a:pt x="222" y="100"/>
                    </a:lnTo>
                    <a:lnTo>
                      <a:pt x="213" y="100"/>
                    </a:lnTo>
                    <a:lnTo>
                      <a:pt x="213" y="91"/>
                    </a:lnTo>
                    <a:close/>
                    <a:moveTo>
                      <a:pt x="213" y="111"/>
                    </a:moveTo>
                    <a:lnTo>
                      <a:pt x="222" y="111"/>
                    </a:lnTo>
                    <a:lnTo>
                      <a:pt x="222" y="121"/>
                    </a:lnTo>
                    <a:lnTo>
                      <a:pt x="213" y="121"/>
                    </a:lnTo>
                    <a:lnTo>
                      <a:pt x="213" y="111"/>
                    </a:lnTo>
                    <a:close/>
                    <a:moveTo>
                      <a:pt x="213" y="132"/>
                    </a:moveTo>
                    <a:lnTo>
                      <a:pt x="222" y="132"/>
                    </a:lnTo>
                    <a:lnTo>
                      <a:pt x="222" y="142"/>
                    </a:lnTo>
                    <a:lnTo>
                      <a:pt x="213" y="142"/>
                    </a:lnTo>
                    <a:lnTo>
                      <a:pt x="213" y="132"/>
                    </a:lnTo>
                    <a:close/>
                    <a:moveTo>
                      <a:pt x="213" y="152"/>
                    </a:moveTo>
                    <a:lnTo>
                      <a:pt x="222" y="152"/>
                    </a:lnTo>
                    <a:lnTo>
                      <a:pt x="222" y="162"/>
                    </a:lnTo>
                    <a:lnTo>
                      <a:pt x="213" y="162"/>
                    </a:lnTo>
                    <a:lnTo>
                      <a:pt x="213" y="152"/>
                    </a:lnTo>
                    <a:close/>
                    <a:moveTo>
                      <a:pt x="213" y="172"/>
                    </a:moveTo>
                    <a:lnTo>
                      <a:pt x="222" y="172"/>
                    </a:lnTo>
                    <a:lnTo>
                      <a:pt x="222" y="181"/>
                    </a:lnTo>
                    <a:lnTo>
                      <a:pt x="213" y="181"/>
                    </a:lnTo>
                    <a:lnTo>
                      <a:pt x="213" y="172"/>
                    </a:lnTo>
                    <a:close/>
                    <a:moveTo>
                      <a:pt x="213" y="192"/>
                    </a:moveTo>
                    <a:lnTo>
                      <a:pt x="222" y="192"/>
                    </a:lnTo>
                    <a:lnTo>
                      <a:pt x="222" y="202"/>
                    </a:lnTo>
                    <a:lnTo>
                      <a:pt x="213" y="202"/>
                    </a:lnTo>
                    <a:lnTo>
                      <a:pt x="213" y="192"/>
                    </a:lnTo>
                    <a:close/>
                    <a:moveTo>
                      <a:pt x="213" y="213"/>
                    </a:moveTo>
                    <a:lnTo>
                      <a:pt x="222" y="213"/>
                    </a:lnTo>
                    <a:lnTo>
                      <a:pt x="222" y="222"/>
                    </a:lnTo>
                    <a:lnTo>
                      <a:pt x="213" y="222"/>
                    </a:lnTo>
                    <a:lnTo>
                      <a:pt x="213" y="213"/>
                    </a:lnTo>
                    <a:close/>
                    <a:moveTo>
                      <a:pt x="213" y="233"/>
                    </a:moveTo>
                    <a:lnTo>
                      <a:pt x="222" y="233"/>
                    </a:lnTo>
                    <a:lnTo>
                      <a:pt x="222" y="243"/>
                    </a:lnTo>
                    <a:lnTo>
                      <a:pt x="213" y="243"/>
                    </a:lnTo>
                    <a:lnTo>
                      <a:pt x="213" y="233"/>
                    </a:lnTo>
                    <a:close/>
                    <a:moveTo>
                      <a:pt x="213" y="253"/>
                    </a:moveTo>
                    <a:lnTo>
                      <a:pt x="222" y="253"/>
                    </a:lnTo>
                    <a:lnTo>
                      <a:pt x="222" y="262"/>
                    </a:lnTo>
                    <a:lnTo>
                      <a:pt x="213" y="262"/>
                    </a:lnTo>
                    <a:lnTo>
                      <a:pt x="213" y="253"/>
                    </a:lnTo>
                    <a:close/>
                    <a:moveTo>
                      <a:pt x="213" y="273"/>
                    </a:moveTo>
                    <a:lnTo>
                      <a:pt x="222" y="273"/>
                    </a:lnTo>
                    <a:lnTo>
                      <a:pt x="222" y="283"/>
                    </a:lnTo>
                    <a:lnTo>
                      <a:pt x="213" y="283"/>
                    </a:lnTo>
                    <a:lnTo>
                      <a:pt x="213" y="273"/>
                    </a:lnTo>
                    <a:close/>
                    <a:moveTo>
                      <a:pt x="213" y="294"/>
                    </a:moveTo>
                    <a:lnTo>
                      <a:pt x="222" y="294"/>
                    </a:lnTo>
                    <a:lnTo>
                      <a:pt x="222" y="303"/>
                    </a:lnTo>
                    <a:lnTo>
                      <a:pt x="213" y="303"/>
                    </a:lnTo>
                    <a:lnTo>
                      <a:pt x="213" y="294"/>
                    </a:lnTo>
                    <a:close/>
                    <a:moveTo>
                      <a:pt x="213" y="314"/>
                    </a:moveTo>
                    <a:lnTo>
                      <a:pt x="222" y="314"/>
                    </a:lnTo>
                    <a:lnTo>
                      <a:pt x="222" y="324"/>
                    </a:lnTo>
                    <a:lnTo>
                      <a:pt x="213" y="324"/>
                    </a:lnTo>
                    <a:lnTo>
                      <a:pt x="213" y="314"/>
                    </a:lnTo>
                    <a:close/>
                    <a:moveTo>
                      <a:pt x="213" y="333"/>
                    </a:moveTo>
                    <a:lnTo>
                      <a:pt x="222" y="333"/>
                    </a:lnTo>
                    <a:lnTo>
                      <a:pt x="222" y="343"/>
                    </a:lnTo>
                    <a:lnTo>
                      <a:pt x="213" y="343"/>
                    </a:lnTo>
                    <a:lnTo>
                      <a:pt x="213" y="333"/>
                    </a:lnTo>
                    <a:close/>
                    <a:moveTo>
                      <a:pt x="213" y="354"/>
                    </a:moveTo>
                    <a:lnTo>
                      <a:pt x="222" y="354"/>
                    </a:lnTo>
                    <a:lnTo>
                      <a:pt x="222" y="364"/>
                    </a:lnTo>
                    <a:lnTo>
                      <a:pt x="213" y="364"/>
                    </a:lnTo>
                    <a:lnTo>
                      <a:pt x="213" y="354"/>
                    </a:lnTo>
                    <a:close/>
                    <a:moveTo>
                      <a:pt x="213" y="375"/>
                    </a:moveTo>
                    <a:lnTo>
                      <a:pt x="222" y="375"/>
                    </a:lnTo>
                    <a:lnTo>
                      <a:pt x="222" y="384"/>
                    </a:lnTo>
                    <a:lnTo>
                      <a:pt x="213" y="384"/>
                    </a:lnTo>
                    <a:lnTo>
                      <a:pt x="213" y="375"/>
                    </a:lnTo>
                    <a:close/>
                    <a:moveTo>
                      <a:pt x="213" y="395"/>
                    </a:moveTo>
                    <a:lnTo>
                      <a:pt x="222" y="395"/>
                    </a:lnTo>
                    <a:lnTo>
                      <a:pt x="222" y="405"/>
                    </a:lnTo>
                    <a:lnTo>
                      <a:pt x="213" y="405"/>
                    </a:lnTo>
                    <a:lnTo>
                      <a:pt x="213" y="395"/>
                    </a:lnTo>
                    <a:close/>
                    <a:moveTo>
                      <a:pt x="213" y="414"/>
                    </a:moveTo>
                    <a:lnTo>
                      <a:pt x="222" y="414"/>
                    </a:lnTo>
                    <a:lnTo>
                      <a:pt x="222" y="424"/>
                    </a:lnTo>
                    <a:lnTo>
                      <a:pt x="213" y="424"/>
                    </a:lnTo>
                    <a:lnTo>
                      <a:pt x="213" y="414"/>
                    </a:lnTo>
                    <a:close/>
                    <a:moveTo>
                      <a:pt x="213" y="435"/>
                    </a:moveTo>
                    <a:lnTo>
                      <a:pt x="222" y="435"/>
                    </a:lnTo>
                    <a:lnTo>
                      <a:pt x="222" y="444"/>
                    </a:lnTo>
                    <a:lnTo>
                      <a:pt x="213" y="444"/>
                    </a:lnTo>
                    <a:lnTo>
                      <a:pt x="213" y="435"/>
                    </a:lnTo>
                    <a:close/>
                    <a:moveTo>
                      <a:pt x="222" y="455"/>
                    </a:moveTo>
                    <a:lnTo>
                      <a:pt x="222" y="465"/>
                    </a:lnTo>
                    <a:lnTo>
                      <a:pt x="213" y="465"/>
                    </a:lnTo>
                    <a:lnTo>
                      <a:pt x="213" y="455"/>
                    </a:lnTo>
                    <a:lnTo>
                      <a:pt x="222" y="455"/>
                    </a:lnTo>
                    <a:close/>
                    <a:moveTo>
                      <a:pt x="193" y="30"/>
                    </a:moveTo>
                    <a:lnTo>
                      <a:pt x="203" y="30"/>
                    </a:lnTo>
                    <a:lnTo>
                      <a:pt x="203" y="40"/>
                    </a:lnTo>
                    <a:lnTo>
                      <a:pt x="193" y="40"/>
                    </a:lnTo>
                    <a:lnTo>
                      <a:pt x="193" y="30"/>
                    </a:lnTo>
                    <a:close/>
                    <a:moveTo>
                      <a:pt x="193" y="51"/>
                    </a:moveTo>
                    <a:lnTo>
                      <a:pt x="203" y="51"/>
                    </a:lnTo>
                    <a:lnTo>
                      <a:pt x="203" y="61"/>
                    </a:lnTo>
                    <a:lnTo>
                      <a:pt x="193" y="61"/>
                    </a:lnTo>
                    <a:lnTo>
                      <a:pt x="193" y="51"/>
                    </a:lnTo>
                    <a:close/>
                    <a:moveTo>
                      <a:pt x="193" y="72"/>
                    </a:moveTo>
                    <a:lnTo>
                      <a:pt x="203" y="72"/>
                    </a:lnTo>
                    <a:lnTo>
                      <a:pt x="203" y="81"/>
                    </a:lnTo>
                    <a:lnTo>
                      <a:pt x="193" y="81"/>
                    </a:lnTo>
                    <a:lnTo>
                      <a:pt x="193" y="72"/>
                    </a:lnTo>
                    <a:close/>
                    <a:moveTo>
                      <a:pt x="193" y="91"/>
                    </a:moveTo>
                    <a:lnTo>
                      <a:pt x="203" y="91"/>
                    </a:lnTo>
                    <a:lnTo>
                      <a:pt x="203" y="100"/>
                    </a:lnTo>
                    <a:lnTo>
                      <a:pt x="193" y="100"/>
                    </a:lnTo>
                    <a:lnTo>
                      <a:pt x="193" y="91"/>
                    </a:lnTo>
                    <a:close/>
                    <a:moveTo>
                      <a:pt x="193" y="111"/>
                    </a:moveTo>
                    <a:lnTo>
                      <a:pt x="203" y="111"/>
                    </a:lnTo>
                    <a:lnTo>
                      <a:pt x="203" y="121"/>
                    </a:lnTo>
                    <a:lnTo>
                      <a:pt x="193" y="121"/>
                    </a:lnTo>
                    <a:lnTo>
                      <a:pt x="193" y="111"/>
                    </a:lnTo>
                    <a:close/>
                    <a:moveTo>
                      <a:pt x="193" y="132"/>
                    </a:moveTo>
                    <a:lnTo>
                      <a:pt x="203" y="132"/>
                    </a:lnTo>
                    <a:lnTo>
                      <a:pt x="203" y="142"/>
                    </a:lnTo>
                    <a:lnTo>
                      <a:pt x="193" y="142"/>
                    </a:lnTo>
                    <a:lnTo>
                      <a:pt x="193" y="132"/>
                    </a:lnTo>
                    <a:close/>
                    <a:moveTo>
                      <a:pt x="193" y="152"/>
                    </a:moveTo>
                    <a:lnTo>
                      <a:pt x="203" y="152"/>
                    </a:lnTo>
                    <a:lnTo>
                      <a:pt x="203" y="162"/>
                    </a:lnTo>
                    <a:lnTo>
                      <a:pt x="193" y="162"/>
                    </a:lnTo>
                    <a:lnTo>
                      <a:pt x="193" y="152"/>
                    </a:lnTo>
                    <a:close/>
                    <a:moveTo>
                      <a:pt x="193" y="172"/>
                    </a:moveTo>
                    <a:lnTo>
                      <a:pt x="203" y="172"/>
                    </a:lnTo>
                    <a:lnTo>
                      <a:pt x="203" y="181"/>
                    </a:lnTo>
                    <a:lnTo>
                      <a:pt x="193" y="181"/>
                    </a:lnTo>
                    <a:lnTo>
                      <a:pt x="193" y="172"/>
                    </a:lnTo>
                    <a:close/>
                    <a:moveTo>
                      <a:pt x="193" y="192"/>
                    </a:moveTo>
                    <a:lnTo>
                      <a:pt x="203" y="192"/>
                    </a:lnTo>
                    <a:lnTo>
                      <a:pt x="203" y="202"/>
                    </a:lnTo>
                    <a:lnTo>
                      <a:pt x="193" y="202"/>
                    </a:lnTo>
                    <a:lnTo>
                      <a:pt x="193" y="192"/>
                    </a:lnTo>
                    <a:close/>
                    <a:moveTo>
                      <a:pt x="193" y="213"/>
                    </a:moveTo>
                    <a:lnTo>
                      <a:pt x="203" y="213"/>
                    </a:lnTo>
                    <a:lnTo>
                      <a:pt x="203" y="222"/>
                    </a:lnTo>
                    <a:lnTo>
                      <a:pt x="193" y="222"/>
                    </a:lnTo>
                    <a:lnTo>
                      <a:pt x="193" y="213"/>
                    </a:lnTo>
                    <a:close/>
                    <a:moveTo>
                      <a:pt x="193" y="233"/>
                    </a:moveTo>
                    <a:lnTo>
                      <a:pt x="203" y="233"/>
                    </a:lnTo>
                    <a:lnTo>
                      <a:pt x="203" y="243"/>
                    </a:lnTo>
                    <a:lnTo>
                      <a:pt x="193" y="243"/>
                    </a:lnTo>
                    <a:lnTo>
                      <a:pt x="193" y="233"/>
                    </a:lnTo>
                    <a:close/>
                    <a:moveTo>
                      <a:pt x="193" y="253"/>
                    </a:moveTo>
                    <a:lnTo>
                      <a:pt x="203" y="253"/>
                    </a:lnTo>
                    <a:lnTo>
                      <a:pt x="203" y="262"/>
                    </a:lnTo>
                    <a:lnTo>
                      <a:pt x="193" y="262"/>
                    </a:lnTo>
                    <a:lnTo>
                      <a:pt x="193" y="253"/>
                    </a:lnTo>
                    <a:close/>
                    <a:moveTo>
                      <a:pt x="193" y="273"/>
                    </a:moveTo>
                    <a:lnTo>
                      <a:pt x="203" y="273"/>
                    </a:lnTo>
                    <a:lnTo>
                      <a:pt x="203" y="283"/>
                    </a:lnTo>
                    <a:lnTo>
                      <a:pt x="193" y="283"/>
                    </a:lnTo>
                    <a:lnTo>
                      <a:pt x="193" y="273"/>
                    </a:lnTo>
                    <a:close/>
                    <a:moveTo>
                      <a:pt x="193" y="294"/>
                    </a:moveTo>
                    <a:lnTo>
                      <a:pt x="203" y="294"/>
                    </a:lnTo>
                    <a:lnTo>
                      <a:pt x="203" y="303"/>
                    </a:lnTo>
                    <a:lnTo>
                      <a:pt x="193" y="303"/>
                    </a:lnTo>
                    <a:lnTo>
                      <a:pt x="193" y="294"/>
                    </a:lnTo>
                    <a:close/>
                    <a:moveTo>
                      <a:pt x="193" y="314"/>
                    </a:moveTo>
                    <a:lnTo>
                      <a:pt x="203" y="314"/>
                    </a:lnTo>
                    <a:lnTo>
                      <a:pt x="203" y="324"/>
                    </a:lnTo>
                    <a:lnTo>
                      <a:pt x="193" y="324"/>
                    </a:lnTo>
                    <a:lnTo>
                      <a:pt x="193" y="314"/>
                    </a:lnTo>
                    <a:close/>
                    <a:moveTo>
                      <a:pt x="193" y="333"/>
                    </a:moveTo>
                    <a:lnTo>
                      <a:pt x="203" y="333"/>
                    </a:lnTo>
                    <a:lnTo>
                      <a:pt x="203" y="343"/>
                    </a:lnTo>
                    <a:lnTo>
                      <a:pt x="193" y="343"/>
                    </a:lnTo>
                    <a:lnTo>
                      <a:pt x="193" y="333"/>
                    </a:lnTo>
                    <a:close/>
                    <a:moveTo>
                      <a:pt x="193" y="354"/>
                    </a:moveTo>
                    <a:lnTo>
                      <a:pt x="203" y="354"/>
                    </a:lnTo>
                    <a:lnTo>
                      <a:pt x="203" y="364"/>
                    </a:lnTo>
                    <a:lnTo>
                      <a:pt x="193" y="364"/>
                    </a:lnTo>
                    <a:lnTo>
                      <a:pt x="193" y="354"/>
                    </a:lnTo>
                    <a:close/>
                    <a:moveTo>
                      <a:pt x="193" y="375"/>
                    </a:moveTo>
                    <a:lnTo>
                      <a:pt x="203" y="375"/>
                    </a:lnTo>
                    <a:lnTo>
                      <a:pt x="203" y="384"/>
                    </a:lnTo>
                    <a:lnTo>
                      <a:pt x="193" y="384"/>
                    </a:lnTo>
                    <a:lnTo>
                      <a:pt x="193" y="375"/>
                    </a:lnTo>
                    <a:close/>
                    <a:moveTo>
                      <a:pt x="193" y="395"/>
                    </a:moveTo>
                    <a:lnTo>
                      <a:pt x="203" y="395"/>
                    </a:lnTo>
                    <a:lnTo>
                      <a:pt x="203" y="405"/>
                    </a:lnTo>
                    <a:lnTo>
                      <a:pt x="193" y="405"/>
                    </a:lnTo>
                    <a:lnTo>
                      <a:pt x="193" y="395"/>
                    </a:lnTo>
                    <a:close/>
                    <a:moveTo>
                      <a:pt x="193" y="414"/>
                    </a:moveTo>
                    <a:lnTo>
                      <a:pt x="203" y="414"/>
                    </a:lnTo>
                    <a:lnTo>
                      <a:pt x="203" y="424"/>
                    </a:lnTo>
                    <a:lnTo>
                      <a:pt x="193" y="424"/>
                    </a:lnTo>
                    <a:lnTo>
                      <a:pt x="193" y="414"/>
                    </a:lnTo>
                    <a:close/>
                    <a:moveTo>
                      <a:pt x="193" y="435"/>
                    </a:moveTo>
                    <a:lnTo>
                      <a:pt x="203" y="435"/>
                    </a:lnTo>
                    <a:lnTo>
                      <a:pt x="203" y="444"/>
                    </a:lnTo>
                    <a:lnTo>
                      <a:pt x="193" y="444"/>
                    </a:lnTo>
                    <a:lnTo>
                      <a:pt x="193" y="435"/>
                    </a:lnTo>
                    <a:close/>
                    <a:moveTo>
                      <a:pt x="203" y="455"/>
                    </a:moveTo>
                    <a:lnTo>
                      <a:pt x="203" y="465"/>
                    </a:lnTo>
                    <a:lnTo>
                      <a:pt x="193" y="465"/>
                    </a:lnTo>
                    <a:lnTo>
                      <a:pt x="193" y="455"/>
                    </a:lnTo>
                    <a:lnTo>
                      <a:pt x="203" y="455"/>
                    </a:lnTo>
                    <a:close/>
                    <a:moveTo>
                      <a:pt x="173" y="30"/>
                    </a:moveTo>
                    <a:lnTo>
                      <a:pt x="182" y="30"/>
                    </a:lnTo>
                    <a:lnTo>
                      <a:pt x="182" y="40"/>
                    </a:lnTo>
                    <a:lnTo>
                      <a:pt x="173" y="40"/>
                    </a:lnTo>
                    <a:lnTo>
                      <a:pt x="173" y="30"/>
                    </a:lnTo>
                    <a:close/>
                    <a:moveTo>
                      <a:pt x="173" y="51"/>
                    </a:moveTo>
                    <a:lnTo>
                      <a:pt x="182" y="51"/>
                    </a:lnTo>
                    <a:lnTo>
                      <a:pt x="182" y="61"/>
                    </a:lnTo>
                    <a:lnTo>
                      <a:pt x="173" y="61"/>
                    </a:lnTo>
                    <a:lnTo>
                      <a:pt x="173" y="51"/>
                    </a:lnTo>
                    <a:close/>
                    <a:moveTo>
                      <a:pt x="173" y="72"/>
                    </a:moveTo>
                    <a:lnTo>
                      <a:pt x="182" y="72"/>
                    </a:lnTo>
                    <a:lnTo>
                      <a:pt x="182" y="81"/>
                    </a:lnTo>
                    <a:lnTo>
                      <a:pt x="173" y="81"/>
                    </a:lnTo>
                    <a:lnTo>
                      <a:pt x="173" y="72"/>
                    </a:lnTo>
                    <a:close/>
                    <a:moveTo>
                      <a:pt x="173" y="91"/>
                    </a:moveTo>
                    <a:lnTo>
                      <a:pt x="182" y="91"/>
                    </a:lnTo>
                    <a:lnTo>
                      <a:pt x="182" y="100"/>
                    </a:lnTo>
                    <a:lnTo>
                      <a:pt x="173" y="100"/>
                    </a:lnTo>
                    <a:lnTo>
                      <a:pt x="173" y="91"/>
                    </a:lnTo>
                    <a:close/>
                    <a:moveTo>
                      <a:pt x="173" y="111"/>
                    </a:moveTo>
                    <a:lnTo>
                      <a:pt x="182" y="111"/>
                    </a:lnTo>
                    <a:lnTo>
                      <a:pt x="182" y="121"/>
                    </a:lnTo>
                    <a:lnTo>
                      <a:pt x="173" y="121"/>
                    </a:lnTo>
                    <a:lnTo>
                      <a:pt x="173" y="111"/>
                    </a:lnTo>
                    <a:close/>
                    <a:moveTo>
                      <a:pt x="173" y="132"/>
                    </a:moveTo>
                    <a:lnTo>
                      <a:pt x="182" y="132"/>
                    </a:lnTo>
                    <a:lnTo>
                      <a:pt x="182" y="142"/>
                    </a:lnTo>
                    <a:lnTo>
                      <a:pt x="173" y="142"/>
                    </a:lnTo>
                    <a:lnTo>
                      <a:pt x="173" y="132"/>
                    </a:lnTo>
                    <a:close/>
                    <a:moveTo>
                      <a:pt x="173" y="152"/>
                    </a:moveTo>
                    <a:lnTo>
                      <a:pt x="182" y="152"/>
                    </a:lnTo>
                    <a:lnTo>
                      <a:pt x="182" y="162"/>
                    </a:lnTo>
                    <a:lnTo>
                      <a:pt x="173" y="162"/>
                    </a:lnTo>
                    <a:lnTo>
                      <a:pt x="173" y="152"/>
                    </a:lnTo>
                    <a:close/>
                    <a:moveTo>
                      <a:pt x="173" y="172"/>
                    </a:moveTo>
                    <a:lnTo>
                      <a:pt x="182" y="172"/>
                    </a:lnTo>
                    <a:lnTo>
                      <a:pt x="182" y="181"/>
                    </a:lnTo>
                    <a:lnTo>
                      <a:pt x="173" y="181"/>
                    </a:lnTo>
                    <a:lnTo>
                      <a:pt x="173" y="172"/>
                    </a:lnTo>
                    <a:close/>
                    <a:moveTo>
                      <a:pt x="173" y="192"/>
                    </a:moveTo>
                    <a:lnTo>
                      <a:pt x="182" y="192"/>
                    </a:lnTo>
                    <a:lnTo>
                      <a:pt x="182" y="202"/>
                    </a:lnTo>
                    <a:lnTo>
                      <a:pt x="173" y="202"/>
                    </a:lnTo>
                    <a:lnTo>
                      <a:pt x="173" y="192"/>
                    </a:lnTo>
                    <a:close/>
                    <a:moveTo>
                      <a:pt x="173" y="213"/>
                    </a:moveTo>
                    <a:lnTo>
                      <a:pt x="182" y="213"/>
                    </a:lnTo>
                    <a:lnTo>
                      <a:pt x="182" y="222"/>
                    </a:lnTo>
                    <a:lnTo>
                      <a:pt x="173" y="222"/>
                    </a:lnTo>
                    <a:lnTo>
                      <a:pt x="173" y="213"/>
                    </a:lnTo>
                    <a:close/>
                    <a:moveTo>
                      <a:pt x="173" y="233"/>
                    </a:moveTo>
                    <a:lnTo>
                      <a:pt x="182" y="233"/>
                    </a:lnTo>
                    <a:lnTo>
                      <a:pt x="182" y="243"/>
                    </a:lnTo>
                    <a:lnTo>
                      <a:pt x="173" y="243"/>
                    </a:lnTo>
                    <a:lnTo>
                      <a:pt x="173" y="233"/>
                    </a:lnTo>
                    <a:close/>
                    <a:moveTo>
                      <a:pt x="173" y="253"/>
                    </a:moveTo>
                    <a:lnTo>
                      <a:pt x="182" y="253"/>
                    </a:lnTo>
                    <a:lnTo>
                      <a:pt x="182" y="262"/>
                    </a:lnTo>
                    <a:lnTo>
                      <a:pt x="173" y="262"/>
                    </a:lnTo>
                    <a:lnTo>
                      <a:pt x="173" y="253"/>
                    </a:lnTo>
                    <a:close/>
                    <a:moveTo>
                      <a:pt x="173" y="273"/>
                    </a:moveTo>
                    <a:lnTo>
                      <a:pt x="182" y="273"/>
                    </a:lnTo>
                    <a:lnTo>
                      <a:pt x="182" y="283"/>
                    </a:lnTo>
                    <a:lnTo>
                      <a:pt x="173" y="283"/>
                    </a:lnTo>
                    <a:lnTo>
                      <a:pt x="173" y="273"/>
                    </a:lnTo>
                    <a:close/>
                    <a:moveTo>
                      <a:pt x="173" y="294"/>
                    </a:moveTo>
                    <a:lnTo>
                      <a:pt x="182" y="294"/>
                    </a:lnTo>
                    <a:lnTo>
                      <a:pt x="182" y="303"/>
                    </a:lnTo>
                    <a:lnTo>
                      <a:pt x="173" y="303"/>
                    </a:lnTo>
                    <a:lnTo>
                      <a:pt x="173" y="294"/>
                    </a:lnTo>
                    <a:close/>
                    <a:moveTo>
                      <a:pt x="173" y="314"/>
                    </a:moveTo>
                    <a:lnTo>
                      <a:pt x="182" y="314"/>
                    </a:lnTo>
                    <a:lnTo>
                      <a:pt x="182" y="324"/>
                    </a:lnTo>
                    <a:lnTo>
                      <a:pt x="173" y="324"/>
                    </a:lnTo>
                    <a:lnTo>
                      <a:pt x="173" y="314"/>
                    </a:lnTo>
                    <a:close/>
                    <a:moveTo>
                      <a:pt x="173" y="333"/>
                    </a:moveTo>
                    <a:lnTo>
                      <a:pt x="182" y="333"/>
                    </a:lnTo>
                    <a:lnTo>
                      <a:pt x="182" y="343"/>
                    </a:lnTo>
                    <a:lnTo>
                      <a:pt x="173" y="343"/>
                    </a:lnTo>
                    <a:lnTo>
                      <a:pt x="173" y="333"/>
                    </a:lnTo>
                    <a:close/>
                    <a:moveTo>
                      <a:pt x="173" y="354"/>
                    </a:moveTo>
                    <a:lnTo>
                      <a:pt x="182" y="354"/>
                    </a:lnTo>
                    <a:lnTo>
                      <a:pt x="182" y="364"/>
                    </a:lnTo>
                    <a:lnTo>
                      <a:pt x="173" y="364"/>
                    </a:lnTo>
                    <a:lnTo>
                      <a:pt x="173" y="354"/>
                    </a:lnTo>
                    <a:close/>
                    <a:moveTo>
                      <a:pt x="173" y="375"/>
                    </a:moveTo>
                    <a:lnTo>
                      <a:pt x="182" y="375"/>
                    </a:lnTo>
                    <a:lnTo>
                      <a:pt x="182" y="384"/>
                    </a:lnTo>
                    <a:lnTo>
                      <a:pt x="173" y="384"/>
                    </a:lnTo>
                    <a:lnTo>
                      <a:pt x="173" y="375"/>
                    </a:lnTo>
                    <a:close/>
                    <a:moveTo>
                      <a:pt x="173" y="395"/>
                    </a:moveTo>
                    <a:lnTo>
                      <a:pt x="182" y="395"/>
                    </a:lnTo>
                    <a:lnTo>
                      <a:pt x="182" y="405"/>
                    </a:lnTo>
                    <a:lnTo>
                      <a:pt x="173" y="405"/>
                    </a:lnTo>
                    <a:lnTo>
                      <a:pt x="173" y="395"/>
                    </a:lnTo>
                    <a:close/>
                    <a:moveTo>
                      <a:pt x="173" y="414"/>
                    </a:moveTo>
                    <a:lnTo>
                      <a:pt x="182" y="414"/>
                    </a:lnTo>
                    <a:lnTo>
                      <a:pt x="182" y="424"/>
                    </a:lnTo>
                    <a:lnTo>
                      <a:pt x="173" y="424"/>
                    </a:lnTo>
                    <a:lnTo>
                      <a:pt x="173" y="414"/>
                    </a:lnTo>
                    <a:close/>
                    <a:moveTo>
                      <a:pt x="173" y="435"/>
                    </a:moveTo>
                    <a:lnTo>
                      <a:pt x="182" y="435"/>
                    </a:lnTo>
                    <a:lnTo>
                      <a:pt x="182" y="444"/>
                    </a:lnTo>
                    <a:lnTo>
                      <a:pt x="173" y="444"/>
                    </a:lnTo>
                    <a:lnTo>
                      <a:pt x="173" y="435"/>
                    </a:lnTo>
                    <a:close/>
                    <a:moveTo>
                      <a:pt x="182" y="455"/>
                    </a:moveTo>
                    <a:lnTo>
                      <a:pt x="182" y="465"/>
                    </a:lnTo>
                    <a:lnTo>
                      <a:pt x="173" y="465"/>
                    </a:lnTo>
                    <a:lnTo>
                      <a:pt x="173" y="455"/>
                    </a:lnTo>
                    <a:lnTo>
                      <a:pt x="182" y="455"/>
                    </a:lnTo>
                    <a:close/>
                    <a:moveTo>
                      <a:pt x="152" y="30"/>
                    </a:moveTo>
                    <a:lnTo>
                      <a:pt x="162" y="30"/>
                    </a:lnTo>
                    <a:lnTo>
                      <a:pt x="162" y="40"/>
                    </a:lnTo>
                    <a:lnTo>
                      <a:pt x="152" y="40"/>
                    </a:lnTo>
                    <a:lnTo>
                      <a:pt x="152" y="30"/>
                    </a:lnTo>
                    <a:close/>
                    <a:moveTo>
                      <a:pt x="152" y="51"/>
                    </a:moveTo>
                    <a:lnTo>
                      <a:pt x="162" y="51"/>
                    </a:lnTo>
                    <a:lnTo>
                      <a:pt x="162" y="61"/>
                    </a:lnTo>
                    <a:lnTo>
                      <a:pt x="152" y="61"/>
                    </a:lnTo>
                    <a:lnTo>
                      <a:pt x="152" y="51"/>
                    </a:lnTo>
                    <a:close/>
                    <a:moveTo>
                      <a:pt x="152" y="72"/>
                    </a:moveTo>
                    <a:lnTo>
                      <a:pt x="162" y="72"/>
                    </a:lnTo>
                    <a:lnTo>
                      <a:pt x="162" y="81"/>
                    </a:lnTo>
                    <a:lnTo>
                      <a:pt x="152" y="81"/>
                    </a:lnTo>
                    <a:lnTo>
                      <a:pt x="152" y="72"/>
                    </a:lnTo>
                    <a:close/>
                    <a:moveTo>
                      <a:pt x="152" y="91"/>
                    </a:moveTo>
                    <a:lnTo>
                      <a:pt x="162" y="91"/>
                    </a:lnTo>
                    <a:lnTo>
                      <a:pt x="162" y="100"/>
                    </a:lnTo>
                    <a:lnTo>
                      <a:pt x="152" y="100"/>
                    </a:lnTo>
                    <a:lnTo>
                      <a:pt x="152" y="91"/>
                    </a:lnTo>
                    <a:close/>
                    <a:moveTo>
                      <a:pt x="152" y="111"/>
                    </a:moveTo>
                    <a:lnTo>
                      <a:pt x="162" y="111"/>
                    </a:lnTo>
                    <a:lnTo>
                      <a:pt x="162" y="121"/>
                    </a:lnTo>
                    <a:lnTo>
                      <a:pt x="152" y="121"/>
                    </a:lnTo>
                    <a:lnTo>
                      <a:pt x="152" y="111"/>
                    </a:lnTo>
                    <a:close/>
                    <a:moveTo>
                      <a:pt x="152" y="132"/>
                    </a:moveTo>
                    <a:lnTo>
                      <a:pt x="162" y="132"/>
                    </a:lnTo>
                    <a:lnTo>
                      <a:pt x="162" y="142"/>
                    </a:lnTo>
                    <a:lnTo>
                      <a:pt x="152" y="142"/>
                    </a:lnTo>
                    <a:lnTo>
                      <a:pt x="152" y="132"/>
                    </a:lnTo>
                    <a:close/>
                    <a:moveTo>
                      <a:pt x="152" y="152"/>
                    </a:moveTo>
                    <a:lnTo>
                      <a:pt x="162" y="152"/>
                    </a:lnTo>
                    <a:lnTo>
                      <a:pt x="162" y="162"/>
                    </a:lnTo>
                    <a:lnTo>
                      <a:pt x="152" y="162"/>
                    </a:lnTo>
                    <a:lnTo>
                      <a:pt x="152" y="152"/>
                    </a:lnTo>
                    <a:close/>
                    <a:moveTo>
                      <a:pt x="152" y="172"/>
                    </a:moveTo>
                    <a:lnTo>
                      <a:pt x="162" y="172"/>
                    </a:lnTo>
                    <a:lnTo>
                      <a:pt x="162" y="181"/>
                    </a:lnTo>
                    <a:lnTo>
                      <a:pt x="152" y="181"/>
                    </a:lnTo>
                    <a:lnTo>
                      <a:pt x="152" y="172"/>
                    </a:lnTo>
                    <a:close/>
                    <a:moveTo>
                      <a:pt x="152" y="192"/>
                    </a:moveTo>
                    <a:lnTo>
                      <a:pt x="162" y="192"/>
                    </a:lnTo>
                    <a:lnTo>
                      <a:pt x="162" y="202"/>
                    </a:lnTo>
                    <a:lnTo>
                      <a:pt x="152" y="202"/>
                    </a:lnTo>
                    <a:lnTo>
                      <a:pt x="152" y="192"/>
                    </a:lnTo>
                    <a:close/>
                    <a:moveTo>
                      <a:pt x="152" y="213"/>
                    </a:moveTo>
                    <a:lnTo>
                      <a:pt x="162" y="213"/>
                    </a:lnTo>
                    <a:lnTo>
                      <a:pt x="162" y="222"/>
                    </a:lnTo>
                    <a:lnTo>
                      <a:pt x="152" y="222"/>
                    </a:lnTo>
                    <a:lnTo>
                      <a:pt x="152" y="213"/>
                    </a:lnTo>
                    <a:close/>
                    <a:moveTo>
                      <a:pt x="152" y="233"/>
                    </a:moveTo>
                    <a:lnTo>
                      <a:pt x="162" y="233"/>
                    </a:lnTo>
                    <a:lnTo>
                      <a:pt x="162" y="243"/>
                    </a:lnTo>
                    <a:lnTo>
                      <a:pt x="152" y="243"/>
                    </a:lnTo>
                    <a:lnTo>
                      <a:pt x="152" y="233"/>
                    </a:lnTo>
                    <a:close/>
                    <a:moveTo>
                      <a:pt x="152" y="253"/>
                    </a:moveTo>
                    <a:lnTo>
                      <a:pt x="162" y="253"/>
                    </a:lnTo>
                    <a:lnTo>
                      <a:pt x="162" y="262"/>
                    </a:lnTo>
                    <a:lnTo>
                      <a:pt x="152" y="262"/>
                    </a:lnTo>
                    <a:lnTo>
                      <a:pt x="152" y="253"/>
                    </a:lnTo>
                    <a:close/>
                    <a:moveTo>
                      <a:pt x="152" y="273"/>
                    </a:moveTo>
                    <a:lnTo>
                      <a:pt x="162" y="273"/>
                    </a:lnTo>
                    <a:lnTo>
                      <a:pt x="162" y="283"/>
                    </a:lnTo>
                    <a:lnTo>
                      <a:pt x="152" y="283"/>
                    </a:lnTo>
                    <a:lnTo>
                      <a:pt x="152" y="273"/>
                    </a:lnTo>
                    <a:close/>
                    <a:moveTo>
                      <a:pt x="152" y="294"/>
                    </a:moveTo>
                    <a:lnTo>
                      <a:pt x="162" y="294"/>
                    </a:lnTo>
                    <a:lnTo>
                      <a:pt x="162" y="303"/>
                    </a:lnTo>
                    <a:lnTo>
                      <a:pt x="152" y="303"/>
                    </a:lnTo>
                    <a:lnTo>
                      <a:pt x="152" y="294"/>
                    </a:lnTo>
                    <a:close/>
                    <a:moveTo>
                      <a:pt x="152" y="314"/>
                    </a:moveTo>
                    <a:lnTo>
                      <a:pt x="162" y="314"/>
                    </a:lnTo>
                    <a:lnTo>
                      <a:pt x="162" y="324"/>
                    </a:lnTo>
                    <a:lnTo>
                      <a:pt x="152" y="324"/>
                    </a:lnTo>
                    <a:lnTo>
                      <a:pt x="152" y="314"/>
                    </a:lnTo>
                    <a:close/>
                    <a:moveTo>
                      <a:pt x="152" y="333"/>
                    </a:moveTo>
                    <a:lnTo>
                      <a:pt x="162" y="333"/>
                    </a:lnTo>
                    <a:lnTo>
                      <a:pt x="162" y="343"/>
                    </a:lnTo>
                    <a:lnTo>
                      <a:pt x="152" y="343"/>
                    </a:lnTo>
                    <a:lnTo>
                      <a:pt x="152" y="333"/>
                    </a:lnTo>
                    <a:close/>
                    <a:moveTo>
                      <a:pt x="152" y="354"/>
                    </a:moveTo>
                    <a:lnTo>
                      <a:pt x="162" y="354"/>
                    </a:lnTo>
                    <a:lnTo>
                      <a:pt x="162" y="364"/>
                    </a:lnTo>
                    <a:lnTo>
                      <a:pt x="152" y="364"/>
                    </a:lnTo>
                    <a:lnTo>
                      <a:pt x="152" y="354"/>
                    </a:lnTo>
                    <a:close/>
                    <a:moveTo>
                      <a:pt x="152" y="375"/>
                    </a:moveTo>
                    <a:lnTo>
                      <a:pt x="162" y="375"/>
                    </a:lnTo>
                    <a:lnTo>
                      <a:pt x="162" y="384"/>
                    </a:lnTo>
                    <a:lnTo>
                      <a:pt x="152" y="384"/>
                    </a:lnTo>
                    <a:lnTo>
                      <a:pt x="152" y="375"/>
                    </a:lnTo>
                    <a:close/>
                    <a:moveTo>
                      <a:pt x="152" y="395"/>
                    </a:moveTo>
                    <a:lnTo>
                      <a:pt x="162" y="395"/>
                    </a:lnTo>
                    <a:lnTo>
                      <a:pt x="162" y="405"/>
                    </a:lnTo>
                    <a:lnTo>
                      <a:pt x="152" y="405"/>
                    </a:lnTo>
                    <a:lnTo>
                      <a:pt x="152" y="395"/>
                    </a:lnTo>
                    <a:close/>
                    <a:moveTo>
                      <a:pt x="152" y="414"/>
                    </a:moveTo>
                    <a:lnTo>
                      <a:pt x="162" y="414"/>
                    </a:lnTo>
                    <a:lnTo>
                      <a:pt x="162" y="424"/>
                    </a:lnTo>
                    <a:lnTo>
                      <a:pt x="152" y="424"/>
                    </a:lnTo>
                    <a:lnTo>
                      <a:pt x="152" y="414"/>
                    </a:lnTo>
                    <a:close/>
                    <a:moveTo>
                      <a:pt x="152" y="435"/>
                    </a:moveTo>
                    <a:lnTo>
                      <a:pt x="162" y="435"/>
                    </a:lnTo>
                    <a:lnTo>
                      <a:pt x="162" y="444"/>
                    </a:lnTo>
                    <a:lnTo>
                      <a:pt x="152" y="444"/>
                    </a:lnTo>
                    <a:lnTo>
                      <a:pt x="152" y="435"/>
                    </a:lnTo>
                    <a:close/>
                    <a:moveTo>
                      <a:pt x="162" y="455"/>
                    </a:moveTo>
                    <a:lnTo>
                      <a:pt x="162" y="465"/>
                    </a:lnTo>
                    <a:lnTo>
                      <a:pt x="152" y="465"/>
                    </a:lnTo>
                    <a:lnTo>
                      <a:pt x="152" y="455"/>
                    </a:lnTo>
                    <a:lnTo>
                      <a:pt x="162" y="455"/>
                    </a:lnTo>
                    <a:close/>
                    <a:moveTo>
                      <a:pt x="132" y="30"/>
                    </a:moveTo>
                    <a:lnTo>
                      <a:pt x="141" y="30"/>
                    </a:lnTo>
                    <a:lnTo>
                      <a:pt x="141" y="40"/>
                    </a:lnTo>
                    <a:lnTo>
                      <a:pt x="132" y="40"/>
                    </a:lnTo>
                    <a:lnTo>
                      <a:pt x="132" y="30"/>
                    </a:lnTo>
                    <a:close/>
                    <a:moveTo>
                      <a:pt x="132" y="51"/>
                    </a:moveTo>
                    <a:lnTo>
                      <a:pt x="141" y="51"/>
                    </a:lnTo>
                    <a:lnTo>
                      <a:pt x="141" y="61"/>
                    </a:lnTo>
                    <a:lnTo>
                      <a:pt x="132" y="61"/>
                    </a:lnTo>
                    <a:lnTo>
                      <a:pt x="132" y="51"/>
                    </a:lnTo>
                    <a:close/>
                    <a:moveTo>
                      <a:pt x="132" y="72"/>
                    </a:moveTo>
                    <a:lnTo>
                      <a:pt x="141" y="72"/>
                    </a:lnTo>
                    <a:lnTo>
                      <a:pt x="141" y="81"/>
                    </a:lnTo>
                    <a:lnTo>
                      <a:pt x="132" y="81"/>
                    </a:lnTo>
                    <a:lnTo>
                      <a:pt x="132" y="72"/>
                    </a:lnTo>
                    <a:close/>
                    <a:moveTo>
                      <a:pt x="132" y="91"/>
                    </a:moveTo>
                    <a:lnTo>
                      <a:pt x="141" y="91"/>
                    </a:lnTo>
                    <a:lnTo>
                      <a:pt x="141" y="100"/>
                    </a:lnTo>
                    <a:lnTo>
                      <a:pt x="132" y="100"/>
                    </a:lnTo>
                    <a:lnTo>
                      <a:pt x="132" y="91"/>
                    </a:lnTo>
                    <a:close/>
                    <a:moveTo>
                      <a:pt x="132" y="111"/>
                    </a:moveTo>
                    <a:lnTo>
                      <a:pt x="141" y="111"/>
                    </a:lnTo>
                    <a:lnTo>
                      <a:pt x="141" y="121"/>
                    </a:lnTo>
                    <a:lnTo>
                      <a:pt x="132" y="121"/>
                    </a:lnTo>
                    <a:lnTo>
                      <a:pt x="132" y="111"/>
                    </a:lnTo>
                    <a:close/>
                    <a:moveTo>
                      <a:pt x="132" y="132"/>
                    </a:moveTo>
                    <a:lnTo>
                      <a:pt x="141" y="132"/>
                    </a:lnTo>
                    <a:lnTo>
                      <a:pt x="141" y="142"/>
                    </a:lnTo>
                    <a:lnTo>
                      <a:pt x="132" y="142"/>
                    </a:lnTo>
                    <a:lnTo>
                      <a:pt x="132" y="132"/>
                    </a:lnTo>
                    <a:close/>
                    <a:moveTo>
                      <a:pt x="132" y="152"/>
                    </a:moveTo>
                    <a:lnTo>
                      <a:pt x="141" y="152"/>
                    </a:lnTo>
                    <a:lnTo>
                      <a:pt x="141" y="162"/>
                    </a:lnTo>
                    <a:lnTo>
                      <a:pt x="132" y="162"/>
                    </a:lnTo>
                    <a:lnTo>
                      <a:pt x="132" y="152"/>
                    </a:lnTo>
                    <a:close/>
                    <a:moveTo>
                      <a:pt x="132" y="172"/>
                    </a:moveTo>
                    <a:lnTo>
                      <a:pt x="141" y="172"/>
                    </a:lnTo>
                    <a:lnTo>
                      <a:pt x="141" y="181"/>
                    </a:lnTo>
                    <a:lnTo>
                      <a:pt x="132" y="181"/>
                    </a:lnTo>
                    <a:lnTo>
                      <a:pt x="132" y="172"/>
                    </a:lnTo>
                    <a:close/>
                    <a:moveTo>
                      <a:pt x="132" y="192"/>
                    </a:moveTo>
                    <a:lnTo>
                      <a:pt x="141" y="192"/>
                    </a:lnTo>
                    <a:lnTo>
                      <a:pt x="141" y="202"/>
                    </a:lnTo>
                    <a:lnTo>
                      <a:pt x="132" y="202"/>
                    </a:lnTo>
                    <a:lnTo>
                      <a:pt x="132" y="192"/>
                    </a:lnTo>
                    <a:close/>
                    <a:moveTo>
                      <a:pt x="132" y="213"/>
                    </a:moveTo>
                    <a:lnTo>
                      <a:pt x="141" y="213"/>
                    </a:lnTo>
                    <a:lnTo>
                      <a:pt x="141" y="222"/>
                    </a:lnTo>
                    <a:lnTo>
                      <a:pt x="132" y="222"/>
                    </a:lnTo>
                    <a:lnTo>
                      <a:pt x="132" y="213"/>
                    </a:lnTo>
                    <a:close/>
                    <a:moveTo>
                      <a:pt x="132" y="233"/>
                    </a:moveTo>
                    <a:lnTo>
                      <a:pt x="141" y="233"/>
                    </a:lnTo>
                    <a:lnTo>
                      <a:pt x="141" y="243"/>
                    </a:lnTo>
                    <a:lnTo>
                      <a:pt x="132" y="243"/>
                    </a:lnTo>
                    <a:lnTo>
                      <a:pt x="132" y="233"/>
                    </a:lnTo>
                    <a:close/>
                    <a:moveTo>
                      <a:pt x="132" y="253"/>
                    </a:moveTo>
                    <a:lnTo>
                      <a:pt x="141" y="253"/>
                    </a:lnTo>
                    <a:lnTo>
                      <a:pt x="141" y="262"/>
                    </a:lnTo>
                    <a:lnTo>
                      <a:pt x="132" y="262"/>
                    </a:lnTo>
                    <a:lnTo>
                      <a:pt x="132" y="253"/>
                    </a:lnTo>
                    <a:close/>
                    <a:moveTo>
                      <a:pt x="132" y="273"/>
                    </a:moveTo>
                    <a:lnTo>
                      <a:pt x="141" y="273"/>
                    </a:lnTo>
                    <a:lnTo>
                      <a:pt x="141" y="283"/>
                    </a:lnTo>
                    <a:lnTo>
                      <a:pt x="132" y="283"/>
                    </a:lnTo>
                    <a:lnTo>
                      <a:pt x="132" y="273"/>
                    </a:lnTo>
                    <a:close/>
                    <a:moveTo>
                      <a:pt x="132" y="294"/>
                    </a:moveTo>
                    <a:lnTo>
                      <a:pt x="141" y="294"/>
                    </a:lnTo>
                    <a:lnTo>
                      <a:pt x="141" y="303"/>
                    </a:lnTo>
                    <a:lnTo>
                      <a:pt x="132" y="303"/>
                    </a:lnTo>
                    <a:lnTo>
                      <a:pt x="132" y="294"/>
                    </a:lnTo>
                    <a:close/>
                    <a:moveTo>
                      <a:pt x="132" y="314"/>
                    </a:moveTo>
                    <a:lnTo>
                      <a:pt x="141" y="314"/>
                    </a:lnTo>
                    <a:lnTo>
                      <a:pt x="141" y="324"/>
                    </a:lnTo>
                    <a:lnTo>
                      <a:pt x="132" y="324"/>
                    </a:lnTo>
                    <a:lnTo>
                      <a:pt x="132" y="314"/>
                    </a:lnTo>
                    <a:close/>
                    <a:moveTo>
                      <a:pt x="132" y="333"/>
                    </a:moveTo>
                    <a:lnTo>
                      <a:pt x="141" y="333"/>
                    </a:lnTo>
                    <a:lnTo>
                      <a:pt x="141" y="343"/>
                    </a:lnTo>
                    <a:lnTo>
                      <a:pt x="132" y="343"/>
                    </a:lnTo>
                    <a:lnTo>
                      <a:pt x="132" y="333"/>
                    </a:lnTo>
                    <a:close/>
                    <a:moveTo>
                      <a:pt x="132" y="354"/>
                    </a:moveTo>
                    <a:lnTo>
                      <a:pt x="141" y="354"/>
                    </a:lnTo>
                    <a:lnTo>
                      <a:pt x="141" y="364"/>
                    </a:lnTo>
                    <a:lnTo>
                      <a:pt x="132" y="364"/>
                    </a:lnTo>
                    <a:lnTo>
                      <a:pt x="132" y="354"/>
                    </a:lnTo>
                    <a:close/>
                    <a:moveTo>
                      <a:pt x="132" y="375"/>
                    </a:moveTo>
                    <a:lnTo>
                      <a:pt x="141" y="375"/>
                    </a:lnTo>
                    <a:lnTo>
                      <a:pt x="141" y="384"/>
                    </a:lnTo>
                    <a:lnTo>
                      <a:pt x="132" y="384"/>
                    </a:lnTo>
                    <a:lnTo>
                      <a:pt x="132" y="375"/>
                    </a:lnTo>
                    <a:close/>
                    <a:moveTo>
                      <a:pt x="132" y="395"/>
                    </a:moveTo>
                    <a:lnTo>
                      <a:pt x="141" y="395"/>
                    </a:lnTo>
                    <a:lnTo>
                      <a:pt x="141" y="405"/>
                    </a:lnTo>
                    <a:lnTo>
                      <a:pt x="132" y="405"/>
                    </a:lnTo>
                    <a:lnTo>
                      <a:pt x="132" y="395"/>
                    </a:lnTo>
                    <a:close/>
                    <a:moveTo>
                      <a:pt x="132" y="414"/>
                    </a:moveTo>
                    <a:lnTo>
                      <a:pt x="141" y="414"/>
                    </a:lnTo>
                    <a:lnTo>
                      <a:pt x="141" y="424"/>
                    </a:lnTo>
                    <a:lnTo>
                      <a:pt x="132" y="424"/>
                    </a:lnTo>
                    <a:lnTo>
                      <a:pt x="132" y="414"/>
                    </a:lnTo>
                    <a:close/>
                    <a:moveTo>
                      <a:pt x="132" y="435"/>
                    </a:moveTo>
                    <a:lnTo>
                      <a:pt x="141" y="435"/>
                    </a:lnTo>
                    <a:lnTo>
                      <a:pt x="141" y="444"/>
                    </a:lnTo>
                    <a:lnTo>
                      <a:pt x="132" y="444"/>
                    </a:lnTo>
                    <a:lnTo>
                      <a:pt x="132" y="435"/>
                    </a:lnTo>
                    <a:close/>
                    <a:moveTo>
                      <a:pt x="141" y="455"/>
                    </a:moveTo>
                    <a:lnTo>
                      <a:pt x="141" y="465"/>
                    </a:lnTo>
                    <a:lnTo>
                      <a:pt x="132" y="465"/>
                    </a:lnTo>
                    <a:lnTo>
                      <a:pt x="132" y="455"/>
                    </a:lnTo>
                    <a:lnTo>
                      <a:pt x="141" y="455"/>
                    </a:lnTo>
                    <a:close/>
                    <a:moveTo>
                      <a:pt x="112" y="30"/>
                    </a:moveTo>
                    <a:lnTo>
                      <a:pt x="122" y="30"/>
                    </a:lnTo>
                    <a:lnTo>
                      <a:pt x="122" y="40"/>
                    </a:lnTo>
                    <a:lnTo>
                      <a:pt x="112" y="40"/>
                    </a:lnTo>
                    <a:lnTo>
                      <a:pt x="112" y="30"/>
                    </a:lnTo>
                    <a:close/>
                    <a:moveTo>
                      <a:pt x="112" y="51"/>
                    </a:moveTo>
                    <a:lnTo>
                      <a:pt x="122" y="51"/>
                    </a:lnTo>
                    <a:lnTo>
                      <a:pt x="122" y="61"/>
                    </a:lnTo>
                    <a:lnTo>
                      <a:pt x="112" y="61"/>
                    </a:lnTo>
                    <a:lnTo>
                      <a:pt x="112" y="51"/>
                    </a:lnTo>
                    <a:close/>
                    <a:moveTo>
                      <a:pt x="112" y="72"/>
                    </a:moveTo>
                    <a:lnTo>
                      <a:pt x="122" y="72"/>
                    </a:lnTo>
                    <a:lnTo>
                      <a:pt x="122" y="81"/>
                    </a:lnTo>
                    <a:lnTo>
                      <a:pt x="112" y="81"/>
                    </a:lnTo>
                    <a:lnTo>
                      <a:pt x="112" y="72"/>
                    </a:lnTo>
                    <a:close/>
                    <a:moveTo>
                      <a:pt x="112" y="91"/>
                    </a:moveTo>
                    <a:lnTo>
                      <a:pt x="122" y="91"/>
                    </a:lnTo>
                    <a:lnTo>
                      <a:pt x="122" y="100"/>
                    </a:lnTo>
                    <a:lnTo>
                      <a:pt x="112" y="100"/>
                    </a:lnTo>
                    <a:lnTo>
                      <a:pt x="112" y="91"/>
                    </a:lnTo>
                    <a:close/>
                    <a:moveTo>
                      <a:pt x="112" y="111"/>
                    </a:moveTo>
                    <a:lnTo>
                      <a:pt x="122" y="111"/>
                    </a:lnTo>
                    <a:lnTo>
                      <a:pt x="122" y="121"/>
                    </a:lnTo>
                    <a:lnTo>
                      <a:pt x="112" y="121"/>
                    </a:lnTo>
                    <a:lnTo>
                      <a:pt x="112" y="111"/>
                    </a:lnTo>
                    <a:close/>
                    <a:moveTo>
                      <a:pt x="112" y="132"/>
                    </a:moveTo>
                    <a:lnTo>
                      <a:pt x="122" y="132"/>
                    </a:lnTo>
                    <a:lnTo>
                      <a:pt x="122" y="142"/>
                    </a:lnTo>
                    <a:lnTo>
                      <a:pt x="112" y="142"/>
                    </a:lnTo>
                    <a:lnTo>
                      <a:pt x="112" y="132"/>
                    </a:lnTo>
                    <a:close/>
                    <a:moveTo>
                      <a:pt x="112" y="152"/>
                    </a:moveTo>
                    <a:lnTo>
                      <a:pt x="122" y="152"/>
                    </a:lnTo>
                    <a:lnTo>
                      <a:pt x="122" y="162"/>
                    </a:lnTo>
                    <a:lnTo>
                      <a:pt x="112" y="162"/>
                    </a:lnTo>
                    <a:lnTo>
                      <a:pt x="112" y="152"/>
                    </a:lnTo>
                    <a:close/>
                    <a:moveTo>
                      <a:pt x="112" y="172"/>
                    </a:moveTo>
                    <a:lnTo>
                      <a:pt x="122" y="172"/>
                    </a:lnTo>
                    <a:lnTo>
                      <a:pt x="122" y="181"/>
                    </a:lnTo>
                    <a:lnTo>
                      <a:pt x="112" y="181"/>
                    </a:lnTo>
                    <a:lnTo>
                      <a:pt x="112" y="172"/>
                    </a:lnTo>
                    <a:close/>
                    <a:moveTo>
                      <a:pt x="112" y="192"/>
                    </a:moveTo>
                    <a:lnTo>
                      <a:pt x="122" y="192"/>
                    </a:lnTo>
                    <a:lnTo>
                      <a:pt x="122" y="202"/>
                    </a:lnTo>
                    <a:lnTo>
                      <a:pt x="112" y="202"/>
                    </a:lnTo>
                    <a:lnTo>
                      <a:pt x="112" y="192"/>
                    </a:lnTo>
                    <a:close/>
                    <a:moveTo>
                      <a:pt x="112" y="213"/>
                    </a:moveTo>
                    <a:lnTo>
                      <a:pt x="122" y="213"/>
                    </a:lnTo>
                    <a:lnTo>
                      <a:pt x="122" y="222"/>
                    </a:lnTo>
                    <a:lnTo>
                      <a:pt x="112" y="222"/>
                    </a:lnTo>
                    <a:lnTo>
                      <a:pt x="112" y="213"/>
                    </a:lnTo>
                    <a:close/>
                    <a:moveTo>
                      <a:pt x="112" y="233"/>
                    </a:moveTo>
                    <a:lnTo>
                      <a:pt x="122" y="233"/>
                    </a:lnTo>
                    <a:lnTo>
                      <a:pt x="122" y="243"/>
                    </a:lnTo>
                    <a:lnTo>
                      <a:pt x="112" y="243"/>
                    </a:lnTo>
                    <a:lnTo>
                      <a:pt x="112" y="233"/>
                    </a:lnTo>
                    <a:close/>
                    <a:moveTo>
                      <a:pt x="112" y="253"/>
                    </a:moveTo>
                    <a:lnTo>
                      <a:pt x="122" y="253"/>
                    </a:lnTo>
                    <a:lnTo>
                      <a:pt x="122" y="262"/>
                    </a:lnTo>
                    <a:lnTo>
                      <a:pt x="112" y="262"/>
                    </a:lnTo>
                    <a:lnTo>
                      <a:pt x="112" y="253"/>
                    </a:lnTo>
                    <a:close/>
                    <a:moveTo>
                      <a:pt x="112" y="273"/>
                    </a:moveTo>
                    <a:lnTo>
                      <a:pt x="122" y="273"/>
                    </a:lnTo>
                    <a:lnTo>
                      <a:pt x="122" y="283"/>
                    </a:lnTo>
                    <a:lnTo>
                      <a:pt x="112" y="283"/>
                    </a:lnTo>
                    <a:lnTo>
                      <a:pt x="112" y="273"/>
                    </a:lnTo>
                    <a:close/>
                    <a:moveTo>
                      <a:pt x="112" y="294"/>
                    </a:moveTo>
                    <a:lnTo>
                      <a:pt x="122" y="294"/>
                    </a:lnTo>
                    <a:lnTo>
                      <a:pt x="122" y="303"/>
                    </a:lnTo>
                    <a:lnTo>
                      <a:pt x="112" y="303"/>
                    </a:lnTo>
                    <a:lnTo>
                      <a:pt x="112" y="294"/>
                    </a:lnTo>
                    <a:close/>
                    <a:moveTo>
                      <a:pt x="112" y="314"/>
                    </a:moveTo>
                    <a:lnTo>
                      <a:pt x="122" y="314"/>
                    </a:lnTo>
                    <a:lnTo>
                      <a:pt x="122" y="324"/>
                    </a:lnTo>
                    <a:lnTo>
                      <a:pt x="112" y="324"/>
                    </a:lnTo>
                    <a:lnTo>
                      <a:pt x="112" y="314"/>
                    </a:lnTo>
                    <a:close/>
                    <a:moveTo>
                      <a:pt x="112" y="333"/>
                    </a:moveTo>
                    <a:lnTo>
                      <a:pt x="122" y="333"/>
                    </a:lnTo>
                    <a:lnTo>
                      <a:pt x="122" y="343"/>
                    </a:lnTo>
                    <a:lnTo>
                      <a:pt x="112" y="343"/>
                    </a:lnTo>
                    <a:lnTo>
                      <a:pt x="112" y="333"/>
                    </a:lnTo>
                    <a:close/>
                    <a:moveTo>
                      <a:pt x="112" y="354"/>
                    </a:moveTo>
                    <a:lnTo>
                      <a:pt x="122" y="354"/>
                    </a:lnTo>
                    <a:lnTo>
                      <a:pt x="122" y="364"/>
                    </a:lnTo>
                    <a:lnTo>
                      <a:pt x="112" y="364"/>
                    </a:lnTo>
                    <a:lnTo>
                      <a:pt x="112" y="354"/>
                    </a:lnTo>
                    <a:close/>
                    <a:moveTo>
                      <a:pt x="112" y="375"/>
                    </a:moveTo>
                    <a:lnTo>
                      <a:pt x="122" y="375"/>
                    </a:lnTo>
                    <a:lnTo>
                      <a:pt x="122" y="384"/>
                    </a:lnTo>
                    <a:lnTo>
                      <a:pt x="112" y="384"/>
                    </a:lnTo>
                    <a:lnTo>
                      <a:pt x="112" y="375"/>
                    </a:lnTo>
                    <a:close/>
                    <a:moveTo>
                      <a:pt x="112" y="395"/>
                    </a:moveTo>
                    <a:lnTo>
                      <a:pt x="122" y="395"/>
                    </a:lnTo>
                    <a:lnTo>
                      <a:pt x="122" y="405"/>
                    </a:lnTo>
                    <a:lnTo>
                      <a:pt x="112" y="405"/>
                    </a:lnTo>
                    <a:lnTo>
                      <a:pt x="112" y="395"/>
                    </a:lnTo>
                    <a:close/>
                    <a:moveTo>
                      <a:pt x="112" y="414"/>
                    </a:moveTo>
                    <a:lnTo>
                      <a:pt x="122" y="414"/>
                    </a:lnTo>
                    <a:lnTo>
                      <a:pt x="122" y="424"/>
                    </a:lnTo>
                    <a:lnTo>
                      <a:pt x="112" y="424"/>
                    </a:lnTo>
                    <a:lnTo>
                      <a:pt x="112" y="414"/>
                    </a:lnTo>
                    <a:close/>
                    <a:moveTo>
                      <a:pt x="112" y="435"/>
                    </a:moveTo>
                    <a:lnTo>
                      <a:pt x="122" y="435"/>
                    </a:lnTo>
                    <a:lnTo>
                      <a:pt x="122" y="444"/>
                    </a:lnTo>
                    <a:lnTo>
                      <a:pt x="112" y="444"/>
                    </a:lnTo>
                    <a:lnTo>
                      <a:pt x="112" y="435"/>
                    </a:lnTo>
                    <a:close/>
                    <a:moveTo>
                      <a:pt x="122" y="455"/>
                    </a:moveTo>
                    <a:lnTo>
                      <a:pt x="122" y="465"/>
                    </a:lnTo>
                    <a:lnTo>
                      <a:pt x="112" y="465"/>
                    </a:lnTo>
                    <a:lnTo>
                      <a:pt x="112" y="455"/>
                    </a:lnTo>
                    <a:lnTo>
                      <a:pt x="122" y="455"/>
                    </a:lnTo>
                    <a:close/>
                    <a:moveTo>
                      <a:pt x="92" y="30"/>
                    </a:moveTo>
                    <a:lnTo>
                      <a:pt x="101" y="30"/>
                    </a:lnTo>
                    <a:lnTo>
                      <a:pt x="101" y="40"/>
                    </a:lnTo>
                    <a:lnTo>
                      <a:pt x="92" y="40"/>
                    </a:lnTo>
                    <a:lnTo>
                      <a:pt x="92" y="30"/>
                    </a:lnTo>
                    <a:close/>
                    <a:moveTo>
                      <a:pt x="92" y="51"/>
                    </a:moveTo>
                    <a:lnTo>
                      <a:pt x="101" y="51"/>
                    </a:lnTo>
                    <a:lnTo>
                      <a:pt x="101" y="61"/>
                    </a:lnTo>
                    <a:lnTo>
                      <a:pt x="92" y="61"/>
                    </a:lnTo>
                    <a:lnTo>
                      <a:pt x="92" y="51"/>
                    </a:lnTo>
                    <a:close/>
                    <a:moveTo>
                      <a:pt x="92" y="72"/>
                    </a:moveTo>
                    <a:lnTo>
                      <a:pt x="101" y="72"/>
                    </a:lnTo>
                    <a:lnTo>
                      <a:pt x="101" y="81"/>
                    </a:lnTo>
                    <a:lnTo>
                      <a:pt x="92" y="81"/>
                    </a:lnTo>
                    <a:lnTo>
                      <a:pt x="92" y="72"/>
                    </a:lnTo>
                    <a:close/>
                    <a:moveTo>
                      <a:pt x="92" y="91"/>
                    </a:moveTo>
                    <a:lnTo>
                      <a:pt x="101" y="91"/>
                    </a:lnTo>
                    <a:lnTo>
                      <a:pt x="101" y="100"/>
                    </a:lnTo>
                    <a:lnTo>
                      <a:pt x="92" y="100"/>
                    </a:lnTo>
                    <a:lnTo>
                      <a:pt x="92" y="91"/>
                    </a:lnTo>
                    <a:close/>
                    <a:moveTo>
                      <a:pt x="92" y="111"/>
                    </a:moveTo>
                    <a:lnTo>
                      <a:pt x="101" y="111"/>
                    </a:lnTo>
                    <a:lnTo>
                      <a:pt x="101" y="121"/>
                    </a:lnTo>
                    <a:lnTo>
                      <a:pt x="92" y="121"/>
                    </a:lnTo>
                    <a:lnTo>
                      <a:pt x="92" y="111"/>
                    </a:lnTo>
                    <a:close/>
                    <a:moveTo>
                      <a:pt x="92" y="132"/>
                    </a:moveTo>
                    <a:lnTo>
                      <a:pt x="101" y="132"/>
                    </a:lnTo>
                    <a:lnTo>
                      <a:pt x="101" y="142"/>
                    </a:lnTo>
                    <a:lnTo>
                      <a:pt x="92" y="142"/>
                    </a:lnTo>
                    <a:lnTo>
                      <a:pt x="92" y="132"/>
                    </a:lnTo>
                    <a:close/>
                    <a:moveTo>
                      <a:pt x="92" y="152"/>
                    </a:moveTo>
                    <a:lnTo>
                      <a:pt x="101" y="152"/>
                    </a:lnTo>
                    <a:lnTo>
                      <a:pt x="101" y="162"/>
                    </a:lnTo>
                    <a:lnTo>
                      <a:pt x="92" y="162"/>
                    </a:lnTo>
                    <a:lnTo>
                      <a:pt x="92" y="152"/>
                    </a:lnTo>
                    <a:close/>
                    <a:moveTo>
                      <a:pt x="92" y="172"/>
                    </a:moveTo>
                    <a:lnTo>
                      <a:pt x="101" y="172"/>
                    </a:lnTo>
                    <a:lnTo>
                      <a:pt x="101" y="181"/>
                    </a:lnTo>
                    <a:lnTo>
                      <a:pt x="92" y="181"/>
                    </a:lnTo>
                    <a:lnTo>
                      <a:pt x="92" y="172"/>
                    </a:lnTo>
                    <a:close/>
                    <a:moveTo>
                      <a:pt x="92" y="192"/>
                    </a:moveTo>
                    <a:lnTo>
                      <a:pt x="101" y="192"/>
                    </a:lnTo>
                    <a:lnTo>
                      <a:pt x="101" y="202"/>
                    </a:lnTo>
                    <a:lnTo>
                      <a:pt x="92" y="202"/>
                    </a:lnTo>
                    <a:lnTo>
                      <a:pt x="92" y="192"/>
                    </a:lnTo>
                    <a:close/>
                    <a:moveTo>
                      <a:pt x="92" y="213"/>
                    </a:moveTo>
                    <a:lnTo>
                      <a:pt x="101" y="213"/>
                    </a:lnTo>
                    <a:lnTo>
                      <a:pt x="101" y="222"/>
                    </a:lnTo>
                    <a:lnTo>
                      <a:pt x="92" y="222"/>
                    </a:lnTo>
                    <a:lnTo>
                      <a:pt x="92" y="213"/>
                    </a:lnTo>
                    <a:close/>
                    <a:moveTo>
                      <a:pt x="92" y="233"/>
                    </a:moveTo>
                    <a:lnTo>
                      <a:pt x="101" y="233"/>
                    </a:lnTo>
                    <a:lnTo>
                      <a:pt x="101" y="243"/>
                    </a:lnTo>
                    <a:lnTo>
                      <a:pt x="92" y="243"/>
                    </a:lnTo>
                    <a:lnTo>
                      <a:pt x="92" y="233"/>
                    </a:lnTo>
                    <a:close/>
                    <a:moveTo>
                      <a:pt x="92" y="253"/>
                    </a:moveTo>
                    <a:lnTo>
                      <a:pt x="101" y="253"/>
                    </a:lnTo>
                    <a:lnTo>
                      <a:pt x="101" y="262"/>
                    </a:lnTo>
                    <a:lnTo>
                      <a:pt x="92" y="262"/>
                    </a:lnTo>
                    <a:lnTo>
                      <a:pt x="92" y="253"/>
                    </a:lnTo>
                    <a:close/>
                    <a:moveTo>
                      <a:pt x="92" y="273"/>
                    </a:moveTo>
                    <a:lnTo>
                      <a:pt x="101" y="273"/>
                    </a:lnTo>
                    <a:lnTo>
                      <a:pt x="101" y="283"/>
                    </a:lnTo>
                    <a:lnTo>
                      <a:pt x="92" y="283"/>
                    </a:lnTo>
                    <a:lnTo>
                      <a:pt x="92" y="273"/>
                    </a:lnTo>
                    <a:close/>
                    <a:moveTo>
                      <a:pt x="92" y="294"/>
                    </a:moveTo>
                    <a:lnTo>
                      <a:pt x="101" y="294"/>
                    </a:lnTo>
                    <a:lnTo>
                      <a:pt x="101" y="303"/>
                    </a:lnTo>
                    <a:lnTo>
                      <a:pt x="92" y="303"/>
                    </a:lnTo>
                    <a:lnTo>
                      <a:pt x="92" y="294"/>
                    </a:lnTo>
                    <a:close/>
                    <a:moveTo>
                      <a:pt x="92" y="314"/>
                    </a:moveTo>
                    <a:lnTo>
                      <a:pt x="101" y="314"/>
                    </a:lnTo>
                    <a:lnTo>
                      <a:pt x="101" y="324"/>
                    </a:lnTo>
                    <a:lnTo>
                      <a:pt x="92" y="324"/>
                    </a:lnTo>
                    <a:lnTo>
                      <a:pt x="92" y="314"/>
                    </a:lnTo>
                    <a:close/>
                    <a:moveTo>
                      <a:pt x="92" y="333"/>
                    </a:moveTo>
                    <a:lnTo>
                      <a:pt x="101" y="333"/>
                    </a:lnTo>
                    <a:lnTo>
                      <a:pt x="101" y="343"/>
                    </a:lnTo>
                    <a:lnTo>
                      <a:pt x="92" y="343"/>
                    </a:lnTo>
                    <a:lnTo>
                      <a:pt x="92" y="333"/>
                    </a:lnTo>
                    <a:close/>
                    <a:moveTo>
                      <a:pt x="92" y="354"/>
                    </a:moveTo>
                    <a:lnTo>
                      <a:pt x="101" y="354"/>
                    </a:lnTo>
                    <a:lnTo>
                      <a:pt x="101" y="364"/>
                    </a:lnTo>
                    <a:lnTo>
                      <a:pt x="92" y="364"/>
                    </a:lnTo>
                    <a:lnTo>
                      <a:pt x="92" y="354"/>
                    </a:lnTo>
                    <a:close/>
                    <a:moveTo>
                      <a:pt x="92" y="375"/>
                    </a:moveTo>
                    <a:lnTo>
                      <a:pt x="101" y="375"/>
                    </a:lnTo>
                    <a:lnTo>
                      <a:pt x="101" y="384"/>
                    </a:lnTo>
                    <a:lnTo>
                      <a:pt x="92" y="384"/>
                    </a:lnTo>
                    <a:lnTo>
                      <a:pt x="92" y="375"/>
                    </a:lnTo>
                    <a:close/>
                    <a:moveTo>
                      <a:pt x="92" y="395"/>
                    </a:moveTo>
                    <a:lnTo>
                      <a:pt x="101" y="395"/>
                    </a:lnTo>
                    <a:lnTo>
                      <a:pt x="101" y="405"/>
                    </a:lnTo>
                    <a:lnTo>
                      <a:pt x="92" y="405"/>
                    </a:lnTo>
                    <a:lnTo>
                      <a:pt x="92" y="395"/>
                    </a:lnTo>
                    <a:close/>
                    <a:moveTo>
                      <a:pt x="92" y="414"/>
                    </a:moveTo>
                    <a:lnTo>
                      <a:pt x="101" y="414"/>
                    </a:lnTo>
                    <a:lnTo>
                      <a:pt x="101" y="424"/>
                    </a:lnTo>
                    <a:lnTo>
                      <a:pt x="92" y="424"/>
                    </a:lnTo>
                    <a:lnTo>
                      <a:pt x="92" y="414"/>
                    </a:lnTo>
                    <a:close/>
                    <a:moveTo>
                      <a:pt x="92" y="435"/>
                    </a:moveTo>
                    <a:lnTo>
                      <a:pt x="101" y="435"/>
                    </a:lnTo>
                    <a:lnTo>
                      <a:pt x="101" y="444"/>
                    </a:lnTo>
                    <a:lnTo>
                      <a:pt x="92" y="444"/>
                    </a:lnTo>
                    <a:lnTo>
                      <a:pt x="92" y="435"/>
                    </a:lnTo>
                    <a:close/>
                    <a:moveTo>
                      <a:pt x="101" y="455"/>
                    </a:moveTo>
                    <a:lnTo>
                      <a:pt x="101" y="465"/>
                    </a:lnTo>
                    <a:lnTo>
                      <a:pt x="92" y="465"/>
                    </a:lnTo>
                    <a:lnTo>
                      <a:pt x="92" y="455"/>
                    </a:lnTo>
                    <a:lnTo>
                      <a:pt x="101" y="455"/>
                    </a:lnTo>
                    <a:close/>
                    <a:moveTo>
                      <a:pt x="71" y="30"/>
                    </a:moveTo>
                    <a:lnTo>
                      <a:pt x="81" y="30"/>
                    </a:lnTo>
                    <a:lnTo>
                      <a:pt x="81" y="40"/>
                    </a:lnTo>
                    <a:lnTo>
                      <a:pt x="71" y="40"/>
                    </a:lnTo>
                    <a:lnTo>
                      <a:pt x="71" y="30"/>
                    </a:lnTo>
                    <a:close/>
                    <a:moveTo>
                      <a:pt x="71" y="51"/>
                    </a:moveTo>
                    <a:lnTo>
                      <a:pt x="81" y="51"/>
                    </a:lnTo>
                    <a:lnTo>
                      <a:pt x="81" y="61"/>
                    </a:lnTo>
                    <a:lnTo>
                      <a:pt x="71" y="61"/>
                    </a:lnTo>
                    <a:lnTo>
                      <a:pt x="71" y="51"/>
                    </a:lnTo>
                    <a:close/>
                    <a:moveTo>
                      <a:pt x="71" y="72"/>
                    </a:moveTo>
                    <a:lnTo>
                      <a:pt x="81" y="72"/>
                    </a:lnTo>
                    <a:lnTo>
                      <a:pt x="81" y="81"/>
                    </a:lnTo>
                    <a:lnTo>
                      <a:pt x="71" y="81"/>
                    </a:lnTo>
                    <a:lnTo>
                      <a:pt x="71" y="72"/>
                    </a:lnTo>
                    <a:close/>
                    <a:moveTo>
                      <a:pt x="71" y="91"/>
                    </a:moveTo>
                    <a:lnTo>
                      <a:pt x="81" y="91"/>
                    </a:lnTo>
                    <a:lnTo>
                      <a:pt x="81" y="100"/>
                    </a:lnTo>
                    <a:lnTo>
                      <a:pt x="71" y="100"/>
                    </a:lnTo>
                    <a:lnTo>
                      <a:pt x="71" y="91"/>
                    </a:lnTo>
                    <a:close/>
                    <a:moveTo>
                      <a:pt x="71" y="111"/>
                    </a:moveTo>
                    <a:lnTo>
                      <a:pt x="81" y="111"/>
                    </a:lnTo>
                    <a:lnTo>
                      <a:pt x="81" y="121"/>
                    </a:lnTo>
                    <a:lnTo>
                      <a:pt x="71" y="121"/>
                    </a:lnTo>
                    <a:lnTo>
                      <a:pt x="71" y="111"/>
                    </a:lnTo>
                    <a:close/>
                    <a:moveTo>
                      <a:pt x="71" y="132"/>
                    </a:moveTo>
                    <a:lnTo>
                      <a:pt x="81" y="132"/>
                    </a:lnTo>
                    <a:lnTo>
                      <a:pt x="81" y="142"/>
                    </a:lnTo>
                    <a:lnTo>
                      <a:pt x="71" y="142"/>
                    </a:lnTo>
                    <a:lnTo>
                      <a:pt x="71" y="132"/>
                    </a:lnTo>
                    <a:close/>
                    <a:moveTo>
                      <a:pt x="71" y="152"/>
                    </a:moveTo>
                    <a:lnTo>
                      <a:pt x="81" y="152"/>
                    </a:lnTo>
                    <a:lnTo>
                      <a:pt x="81" y="162"/>
                    </a:lnTo>
                    <a:lnTo>
                      <a:pt x="71" y="162"/>
                    </a:lnTo>
                    <a:lnTo>
                      <a:pt x="71" y="152"/>
                    </a:lnTo>
                    <a:close/>
                    <a:moveTo>
                      <a:pt x="71" y="172"/>
                    </a:moveTo>
                    <a:lnTo>
                      <a:pt x="81" y="172"/>
                    </a:lnTo>
                    <a:lnTo>
                      <a:pt x="81" y="181"/>
                    </a:lnTo>
                    <a:lnTo>
                      <a:pt x="71" y="181"/>
                    </a:lnTo>
                    <a:lnTo>
                      <a:pt x="71" y="172"/>
                    </a:lnTo>
                    <a:close/>
                    <a:moveTo>
                      <a:pt x="71" y="192"/>
                    </a:moveTo>
                    <a:lnTo>
                      <a:pt x="81" y="192"/>
                    </a:lnTo>
                    <a:lnTo>
                      <a:pt x="81" y="202"/>
                    </a:lnTo>
                    <a:lnTo>
                      <a:pt x="71" y="202"/>
                    </a:lnTo>
                    <a:lnTo>
                      <a:pt x="71" y="192"/>
                    </a:lnTo>
                    <a:close/>
                    <a:moveTo>
                      <a:pt x="71" y="213"/>
                    </a:moveTo>
                    <a:lnTo>
                      <a:pt x="81" y="213"/>
                    </a:lnTo>
                    <a:lnTo>
                      <a:pt x="81" y="222"/>
                    </a:lnTo>
                    <a:lnTo>
                      <a:pt x="71" y="222"/>
                    </a:lnTo>
                    <a:lnTo>
                      <a:pt x="71" y="213"/>
                    </a:lnTo>
                    <a:close/>
                    <a:moveTo>
                      <a:pt x="71" y="233"/>
                    </a:moveTo>
                    <a:lnTo>
                      <a:pt x="81" y="233"/>
                    </a:lnTo>
                    <a:lnTo>
                      <a:pt x="81" y="243"/>
                    </a:lnTo>
                    <a:lnTo>
                      <a:pt x="71" y="243"/>
                    </a:lnTo>
                    <a:lnTo>
                      <a:pt x="71" y="233"/>
                    </a:lnTo>
                    <a:close/>
                    <a:moveTo>
                      <a:pt x="71" y="253"/>
                    </a:moveTo>
                    <a:lnTo>
                      <a:pt x="81" y="253"/>
                    </a:lnTo>
                    <a:lnTo>
                      <a:pt x="81" y="262"/>
                    </a:lnTo>
                    <a:lnTo>
                      <a:pt x="71" y="262"/>
                    </a:lnTo>
                    <a:lnTo>
                      <a:pt x="71" y="253"/>
                    </a:lnTo>
                    <a:close/>
                    <a:moveTo>
                      <a:pt x="71" y="273"/>
                    </a:moveTo>
                    <a:lnTo>
                      <a:pt x="81" y="273"/>
                    </a:lnTo>
                    <a:lnTo>
                      <a:pt x="81" y="283"/>
                    </a:lnTo>
                    <a:lnTo>
                      <a:pt x="71" y="283"/>
                    </a:lnTo>
                    <a:lnTo>
                      <a:pt x="71" y="273"/>
                    </a:lnTo>
                    <a:close/>
                    <a:moveTo>
                      <a:pt x="71" y="294"/>
                    </a:moveTo>
                    <a:lnTo>
                      <a:pt x="81" y="294"/>
                    </a:lnTo>
                    <a:lnTo>
                      <a:pt x="81" y="303"/>
                    </a:lnTo>
                    <a:lnTo>
                      <a:pt x="71" y="303"/>
                    </a:lnTo>
                    <a:lnTo>
                      <a:pt x="71" y="294"/>
                    </a:lnTo>
                    <a:close/>
                    <a:moveTo>
                      <a:pt x="71" y="314"/>
                    </a:moveTo>
                    <a:lnTo>
                      <a:pt x="81" y="314"/>
                    </a:lnTo>
                    <a:lnTo>
                      <a:pt x="81" y="324"/>
                    </a:lnTo>
                    <a:lnTo>
                      <a:pt x="71" y="324"/>
                    </a:lnTo>
                    <a:lnTo>
                      <a:pt x="71" y="314"/>
                    </a:lnTo>
                    <a:close/>
                    <a:moveTo>
                      <a:pt x="71" y="333"/>
                    </a:moveTo>
                    <a:lnTo>
                      <a:pt x="81" y="333"/>
                    </a:lnTo>
                    <a:lnTo>
                      <a:pt x="81" y="343"/>
                    </a:lnTo>
                    <a:lnTo>
                      <a:pt x="71" y="343"/>
                    </a:lnTo>
                    <a:lnTo>
                      <a:pt x="71" y="333"/>
                    </a:lnTo>
                    <a:close/>
                    <a:moveTo>
                      <a:pt x="71" y="354"/>
                    </a:moveTo>
                    <a:lnTo>
                      <a:pt x="81" y="354"/>
                    </a:lnTo>
                    <a:lnTo>
                      <a:pt x="81" y="364"/>
                    </a:lnTo>
                    <a:lnTo>
                      <a:pt x="71" y="364"/>
                    </a:lnTo>
                    <a:lnTo>
                      <a:pt x="71" y="354"/>
                    </a:lnTo>
                    <a:close/>
                    <a:moveTo>
                      <a:pt x="71" y="375"/>
                    </a:moveTo>
                    <a:lnTo>
                      <a:pt x="81" y="375"/>
                    </a:lnTo>
                    <a:lnTo>
                      <a:pt x="81" y="384"/>
                    </a:lnTo>
                    <a:lnTo>
                      <a:pt x="71" y="384"/>
                    </a:lnTo>
                    <a:lnTo>
                      <a:pt x="71" y="375"/>
                    </a:lnTo>
                    <a:close/>
                    <a:moveTo>
                      <a:pt x="71" y="395"/>
                    </a:moveTo>
                    <a:lnTo>
                      <a:pt x="81" y="395"/>
                    </a:lnTo>
                    <a:lnTo>
                      <a:pt x="81" y="405"/>
                    </a:lnTo>
                    <a:lnTo>
                      <a:pt x="71" y="405"/>
                    </a:lnTo>
                    <a:lnTo>
                      <a:pt x="71" y="395"/>
                    </a:lnTo>
                    <a:close/>
                    <a:moveTo>
                      <a:pt x="71" y="414"/>
                    </a:moveTo>
                    <a:lnTo>
                      <a:pt x="81" y="414"/>
                    </a:lnTo>
                    <a:lnTo>
                      <a:pt x="81" y="424"/>
                    </a:lnTo>
                    <a:lnTo>
                      <a:pt x="71" y="424"/>
                    </a:lnTo>
                    <a:lnTo>
                      <a:pt x="71" y="414"/>
                    </a:lnTo>
                    <a:close/>
                    <a:moveTo>
                      <a:pt x="71" y="435"/>
                    </a:moveTo>
                    <a:lnTo>
                      <a:pt x="81" y="435"/>
                    </a:lnTo>
                    <a:lnTo>
                      <a:pt x="81" y="444"/>
                    </a:lnTo>
                    <a:lnTo>
                      <a:pt x="71" y="444"/>
                    </a:lnTo>
                    <a:lnTo>
                      <a:pt x="71" y="435"/>
                    </a:lnTo>
                    <a:close/>
                    <a:moveTo>
                      <a:pt x="81" y="455"/>
                    </a:moveTo>
                    <a:lnTo>
                      <a:pt x="81" y="465"/>
                    </a:lnTo>
                    <a:lnTo>
                      <a:pt x="71" y="465"/>
                    </a:lnTo>
                    <a:lnTo>
                      <a:pt x="71" y="455"/>
                    </a:lnTo>
                    <a:lnTo>
                      <a:pt x="81" y="455"/>
                    </a:lnTo>
                    <a:close/>
                    <a:moveTo>
                      <a:pt x="51" y="30"/>
                    </a:moveTo>
                    <a:lnTo>
                      <a:pt x="60" y="30"/>
                    </a:lnTo>
                    <a:lnTo>
                      <a:pt x="60" y="40"/>
                    </a:lnTo>
                    <a:lnTo>
                      <a:pt x="51" y="40"/>
                    </a:lnTo>
                    <a:lnTo>
                      <a:pt x="51" y="30"/>
                    </a:lnTo>
                    <a:close/>
                    <a:moveTo>
                      <a:pt x="51" y="51"/>
                    </a:moveTo>
                    <a:lnTo>
                      <a:pt x="60" y="51"/>
                    </a:lnTo>
                    <a:lnTo>
                      <a:pt x="60" y="61"/>
                    </a:lnTo>
                    <a:lnTo>
                      <a:pt x="51" y="61"/>
                    </a:lnTo>
                    <a:lnTo>
                      <a:pt x="51" y="51"/>
                    </a:lnTo>
                    <a:close/>
                    <a:moveTo>
                      <a:pt x="51" y="72"/>
                    </a:moveTo>
                    <a:lnTo>
                      <a:pt x="60" y="72"/>
                    </a:lnTo>
                    <a:lnTo>
                      <a:pt x="60" y="81"/>
                    </a:lnTo>
                    <a:lnTo>
                      <a:pt x="51" y="81"/>
                    </a:lnTo>
                    <a:lnTo>
                      <a:pt x="51" y="72"/>
                    </a:lnTo>
                    <a:close/>
                    <a:moveTo>
                      <a:pt x="51" y="91"/>
                    </a:moveTo>
                    <a:lnTo>
                      <a:pt x="60" y="91"/>
                    </a:lnTo>
                    <a:lnTo>
                      <a:pt x="60" y="100"/>
                    </a:lnTo>
                    <a:lnTo>
                      <a:pt x="51" y="100"/>
                    </a:lnTo>
                    <a:lnTo>
                      <a:pt x="51" y="91"/>
                    </a:lnTo>
                    <a:close/>
                    <a:moveTo>
                      <a:pt x="51" y="111"/>
                    </a:moveTo>
                    <a:lnTo>
                      <a:pt x="60" y="111"/>
                    </a:lnTo>
                    <a:lnTo>
                      <a:pt x="60" y="121"/>
                    </a:lnTo>
                    <a:lnTo>
                      <a:pt x="51" y="121"/>
                    </a:lnTo>
                    <a:lnTo>
                      <a:pt x="51" y="111"/>
                    </a:lnTo>
                    <a:close/>
                    <a:moveTo>
                      <a:pt x="51" y="132"/>
                    </a:moveTo>
                    <a:lnTo>
                      <a:pt x="60" y="132"/>
                    </a:lnTo>
                    <a:lnTo>
                      <a:pt x="60" y="142"/>
                    </a:lnTo>
                    <a:lnTo>
                      <a:pt x="51" y="142"/>
                    </a:lnTo>
                    <a:lnTo>
                      <a:pt x="51" y="132"/>
                    </a:lnTo>
                    <a:close/>
                    <a:moveTo>
                      <a:pt x="51" y="152"/>
                    </a:moveTo>
                    <a:lnTo>
                      <a:pt x="60" y="152"/>
                    </a:lnTo>
                    <a:lnTo>
                      <a:pt x="60" y="162"/>
                    </a:lnTo>
                    <a:lnTo>
                      <a:pt x="51" y="162"/>
                    </a:lnTo>
                    <a:lnTo>
                      <a:pt x="51" y="152"/>
                    </a:lnTo>
                    <a:close/>
                    <a:moveTo>
                      <a:pt x="51" y="172"/>
                    </a:moveTo>
                    <a:lnTo>
                      <a:pt x="60" y="172"/>
                    </a:lnTo>
                    <a:lnTo>
                      <a:pt x="60" y="181"/>
                    </a:lnTo>
                    <a:lnTo>
                      <a:pt x="51" y="181"/>
                    </a:lnTo>
                    <a:lnTo>
                      <a:pt x="51" y="172"/>
                    </a:lnTo>
                    <a:close/>
                    <a:moveTo>
                      <a:pt x="51" y="192"/>
                    </a:moveTo>
                    <a:lnTo>
                      <a:pt x="60" y="192"/>
                    </a:lnTo>
                    <a:lnTo>
                      <a:pt x="60" y="202"/>
                    </a:lnTo>
                    <a:lnTo>
                      <a:pt x="51" y="202"/>
                    </a:lnTo>
                    <a:lnTo>
                      <a:pt x="51" y="192"/>
                    </a:lnTo>
                    <a:close/>
                    <a:moveTo>
                      <a:pt x="51" y="213"/>
                    </a:moveTo>
                    <a:lnTo>
                      <a:pt x="60" y="213"/>
                    </a:lnTo>
                    <a:lnTo>
                      <a:pt x="60" y="222"/>
                    </a:lnTo>
                    <a:lnTo>
                      <a:pt x="51" y="222"/>
                    </a:lnTo>
                    <a:lnTo>
                      <a:pt x="51" y="213"/>
                    </a:lnTo>
                    <a:close/>
                    <a:moveTo>
                      <a:pt x="51" y="233"/>
                    </a:moveTo>
                    <a:lnTo>
                      <a:pt x="60" y="233"/>
                    </a:lnTo>
                    <a:lnTo>
                      <a:pt x="60" y="243"/>
                    </a:lnTo>
                    <a:lnTo>
                      <a:pt x="51" y="243"/>
                    </a:lnTo>
                    <a:lnTo>
                      <a:pt x="51" y="233"/>
                    </a:lnTo>
                    <a:close/>
                    <a:moveTo>
                      <a:pt x="51" y="253"/>
                    </a:moveTo>
                    <a:lnTo>
                      <a:pt x="60" y="253"/>
                    </a:lnTo>
                    <a:lnTo>
                      <a:pt x="60" y="262"/>
                    </a:lnTo>
                    <a:lnTo>
                      <a:pt x="51" y="262"/>
                    </a:lnTo>
                    <a:lnTo>
                      <a:pt x="51" y="253"/>
                    </a:lnTo>
                    <a:close/>
                    <a:moveTo>
                      <a:pt x="51" y="273"/>
                    </a:moveTo>
                    <a:lnTo>
                      <a:pt x="60" y="273"/>
                    </a:lnTo>
                    <a:lnTo>
                      <a:pt x="60" y="283"/>
                    </a:lnTo>
                    <a:lnTo>
                      <a:pt x="51" y="283"/>
                    </a:lnTo>
                    <a:lnTo>
                      <a:pt x="51" y="273"/>
                    </a:lnTo>
                    <a:close/>
                    <a:moveTo>
                      <a:pt x="51" y="294"/>
                    </a:moveTo>
                    <a:lnTo>
                      <a:pt x="60" y="294"/>
                    </a:lnTo>
                    <a:lnTo>
                      <a:pt x="60" y="303"/>
                    </a:lnTo>
                    <a:lnTo>
                      <a:pt x="51" y="303"/>
                    </a:lnTo>
                    <a:lnTo>
                      <a:pt x="51" y="294"/>
                    </a:lnTo>
                    <a:close/>
                    <a:moveTo>
                      <a:pt x="51" y="314"/>
                    </a:moveTo>
                    <a:lnTo>
                      <a:pt x="60" y="314"/>
                    </a:lnTo>
                    <a:lnTo>
                      <a:pt x="60" y="324"/>
                    </a:lnTo>
                    <a:lnTo>
                      <a:pt x="51" y="324"/>
                    </a:lnTo>
                    <a:lnTo>
                      <a:pt x="51" y="314"/>
                    </a:lnTo>
                    <a:close/>
                    <a:moveTo>
                      <a:pt x="51" y="333"/>
                    </a:moveTo>
                    <a:lnTo>
                      <a:pt x="60" y="333"/>
                    </a:lnTo>
                    <a:lnTo>
                      <a:pt x="60" y="343"/>
                    </a:lnTo>
                    <a:lnTo>
                      <a:pt x="51" y="343"/>
                    </a:lnTo>
                    <a:lnTo>
                      <a:pt x="51" y="333"/>
                    </a:lnTo>
                    <a:close/>
                    <a:moveTo>
                      <a:pt x="51" y="354"/>
                    </a:moveTo>
                    <a:lnTo>
                      <a:pt x="60" y="354"/>
                    </a:lnTo>
                    <a:lnTo>
                      <a:pt x="60" y="364"/>
                    </a:lnTo>
                    <a:lnTo>
                      <a:pt x="51" y="364"/>
                    </a:lnTo>
                    <a:lnTo>
                      <a:pt x="51" y="354"/>
                    </a:lnTo>
                    <a:close/>
                    <a:moveTo>
                      <a:pt x="51" y="375"/>
                    </a:moveTo>
                    <a:lnTo>
                      <a:pt x="60" y="375"/>
                    </a:lnTo>
                    <a:lnTo>
                      <a:pt x="60" y="384"/>
                    </a:lnTo>
                    <a:lnTo>
                      <a:pt x="51" y="384"/>
                    </a:lnTo>
                    <a:lnTo>
                      <a:pt x="51" y="375"/>
                    </a:lnTo>
                    <a:close/>
                    <a:moveTo>
                      <a:pt x="51" y="395"/>
                    </a:moveTo>
                    <a:lnTo>
                      <a:pt x="60" y="395"/>
                    </a:lnTo>
                    <a:lnTo>
                      <a:pt x="60" y="405"/>
                    </a:lnTo>
                    <a:lnTo>
                      <a:pt x="51" y="405"/>
                    </a:lnTo>
                    <a:lnTo>
                      <a:pt x="51" y="395"/>
                    </a:lnTo>
                    <a:close/>
                    <a:moveTo>
                      <a:pt x="51" y="414"/>
                    </a:moveTo>
                    <a:lnTo>
                      <a:pt x="60" y="414"/>
                    </a:lnTo>
                    <a:lnTo>
                      <a:pt x="60" y="424"/>
                    </a:lnTo>
                    <a:lnTo>
                      <a:pt x="51" y="424"/>
                    </a:lnTo>
                    <a:lnTo>
                      <a:pt x="51" y="414"/>
                    </a:lnTo>
                    <a:close/>
                    <a:moveTo>
                      <a:pt x="51" y="435"/>
                    </a:moveTo>
                    <a:lnTo>
                      <a:pt x="60" y="435"/>
                    </a:lnTo>
                    <a:lnTo>
                      <a:pt x="60" y="444"/>
                    </a:lnTo>
                    <a:lnTo>
                      <a:pt x="51" y="444"/>
                    </a:lnTo>
                    <a:lnTo>
                      <a:pt x="51" y="435"/>
                    </a:lnTo>
                    <a:close/>
                    <a:moveTo>
                      <a:pt x="60" y="455"/>
                    </a:moveTo>
                    <a:lnTo>
                      <a:pt x="60" y="465"/>
                    </a:lnTo>
                    <a:lnTo>
                      <a:pt x="51" y="465"/>
                    </a:lnTo>
                    <a:lnTo>
                      <a:pt x="51" y="455"/>
                    </a:lnTo>
                    <a:lnTo>
                      <a:pt x="60" y="455"/>
                    </a:lnTo>
                    <a:close/>
                    <a:moveTo>
                      <a:pt x="31" y="30"/>
                    </a:moveTo>
                    <a:lnTo>
                      <a:pt x="41" y="30"/>
                    </a:lnTo>
                    <a:lnTo>
                      <a:pt x="41" y="40"/>
                    </a:lnTo>
                    <a:lnTo>
                      <a:pt x="31" y="40"/>
                    </a:lnTo>
                    <a:lnTo>
                      <a:pt x="31" y="30"/>
                    </a:lnTo>
                    <a:close/>
                    <a:moveTo>
                      <a:pt x="31" y="51"/>
                    </a:moveTo>
                    <a:lnTo>
                      <a:pt x="41" y="51"/>
                    </a:lnTo>
                    <a:lnTo>
                      <a:pt x="41" y="61"/>
                    </a:lnTo>
                    <a:lnTo>
                      <a:pt x="31" y="61"/>
                    </a:lnTo>
                    <a:lnTo>
                      <a:pt x="31" y="51"/>
                    </a:lnTo>
                    <a:close/>
                    <a:moveTo>
                      <a:pt x="31" y="72"/>
                    </a:moveTo>
                    <a:lnTo>
                      <a:pt x="41" y="72"/>
                    </a:lnTo>
                    <a:lnTo>
                      <a:pt x="41" y="81"/>
                    </a:lnTo>
                    <a:lnTo>
                      <a:pt x="31" y="81"/>
                    </a:lnTo>
                    <a:lnTo>
                      <a:pt x="31" y="72"/>
                    </a:lnTo>
                    <a:close/>
                    <a:moveTo>
                      <a:pt x="31" y="91"/>
                    </a:moveTo>
                    <a:lnTo>
                      <a:pt x="41" y="91"/>
                    </a:lnTo>
                    <a:lnTo>
                      <a:pt x="41" y="100"/>
                    </a:lnTo>
                    <a:lnTo>
                      <a:pt x="31" y="100"/>
                    </a:lnTo>
                    <a:lnTo>
                      <a:pt x="31" y="91"/>
                    </a:lnTo>
                    <a:close/>
                    <a:moveTo>
                      <a:pt x="31" y="111"/>
                    </a:moveTo>
                    <a:lnTo>
                      <a:pt x="41" y="111"/>
                    </a:lnTo>
                    <a:lnTo>
                      <a:pt x="41" y="121"/>
                    </a:lnTo>
                    <a:lnTo>
                      <a:pt x="31" y="121"/>
                    </a:lnTo>
                    <a:lnTo>
                      <a:pt x="31" y="111"/>
                    </a:lnTo>
                    <a:close/>
                    <a:moveTo>
                      <a:pt x="31" y="132"/>
                    </a:moveTo>
                    <a:lnTo>
                      <a:pt x="41" y="132"/>
                    </a:lnTo>
                    <a:lnTo>
                      <a:pt x="41" y="142"/>
                    </a:lnTo>
                    <a:lnTo>
                      <a:pt x="31" y="142"/>
                    </a:lnTo>
                    <a:lnTo>
                      <a:pt x="31" y="132"/>
                    </a:lnTo>
                    <a:close/>
                    <a:moveTo>
                      <a:pt x="31" y="152"/>
                    </a:moveTo>
                    <a:lnTo>
                      <a:pt x="41" y="152"/>
                    </a:lnTo>
                    <a:lnTo>
                      <a:pt x="41" y="162"/>
                    </a:lnTo>
                    <a:lnTo>
                      <a:pt x="31" y="162"/>
                    </a:lnTo>
                    <a:lnTo>
                      <a:pt x="31" y="152"/>
                    </a:lnTo>
                    <a:close/>
                    <a:moveTo>
                      <a:pt x="31" y="172"/>
                    </a:moveTo>
                    <a:lnTo>
                      <a:pt x="41" y="172"/>
                    </a:lnTo>
                    <a:lnTo>
                      <a:pt x="41" y="181"/>
                    </a:lnTo>
                    <a:lnTo>
                      <a:pt x="31" y="181"/>
                    </a:lnTo>
                    <a:lnTo>
                      <a:pt x="31" y="172"/>
                    </a:lnTo>
                    <a:close/>
                    <a:moveTo>
                      <a:pt x="31" y="192"/>
                    </a:moveTo>
                    <a:lnTo>
                      <a:pt x="41" y="192"/>
                    </a:lnTo>
                    <a:lnTo>
                      <a:pt x="41" y="202"/>
                    </a:lnTo>
                    <a:lnTo>
                      <a:pt x="31" y="202"/>
                    </a:lnTo>
                    <a:lnTo>
                      <a:pt x="31" y="192"/>
                    </a:lnTo>
                    <a:close/>
                    <a:moveTo>
                      <a:pt x="31" y="213"/>
                    </a:moveTo>
                    <a:lnTo>
                      <a:pt x="41" y="213"/>
                    </a:lnTo>
                    <a:lnTo>
                      <a:pt x="41" y="222"/>
                    </a:lnTo>
                    <a:lnTo>
                      <a:pt x="31" y="222"/>
                    </a:lnTo>
                    <a:lnTo>
                      <a:pt x="31" y="213"/>
                    </a:lnTo>
                    <a:close/>
                    <a:moveTo>
                      <a:pt x="31" y="233"/>
                    </a:moveTo>
                    <a:lnTo>
                      <a:pt x="41" y="233"/>
                    </a:lnTo>
                    <a:lnTo>
                      <a:pt x="41" y="243"/>
                    </a:lnTo>
                    <a:lnTo>
                      <a:pt x="31" y="243"/>
                    </a:lnTo>
                    <a:lnTo>
                      <a:pt x="31" y="233"/>
                    </a:lnTo>
                    <a:close/>
                    <a:moveTo>
                      <a:pt x="31" y="253"/>
                    </a:moveTo>
                    <a:lnTo>
                      <a:pt x="41" y="253"/>
                    </a:lnTo>
                    <a:lnTo>
                      <a:pt x="41" y="262"/>
                    </a:lnTo>
                    <a:lnTo>
                      <a:pt x="31" y="262"/>
                    </a:lnTo>
                    <a:lnTo>
                      <a:pt x="31" y="253"/>
                    </a:lnTo>
                    <a:close/>
                    <a:moveTo>
                      <a:pt x="31" y="273"/>
                    </a:moveTo>
                    <a:lnTo>
                      <a:pt x="41" y="273"/>
                    </a:lnTo>
                    <a:lnTo>
                      <a:pt x="41" y="283"/>
                    </a:lnTo>
                    <a:lnTo>
                      <a:pt x="31" y="283"/>
                    </a:lnTo>
                    <a:lnTo>
                      <a:pt x="31" y="273"/>
                    </a:lnTo>
                    <a:close/>
                    <a:moveTo>
                      <a:pt x="31" y="294"/>
                    </a:moveTo>
                    <a:lnTo>
                      <a:pt x="41" y="294"/>
                    </a:lnTo>
                    <a:lnTo>
                      <a:pt x="41" y="303"/>
                    </a:lnTo>
                    <a:lnTo>
                      <a:pt x="31" y="303"/>
                    </a:lnTo>
                    <a:lnTo>
                      <a:pt x="31" y="294"/>
                    </a:lnTo>
                    <a:close/>
                    <a:moveTo>
                      <a:pt x="31" y="314"/>
                    </a:moveTo>
                    <a:lnTo>
                      <a:pt x="41" y="314"/>
                    </a:lnTo>
                    <a:lnTo>
                      <a:pt x="41" y="324"/>
                    </a:lnTo>
                    <a:lnTo>
                      <a:pt x="31" y="324"/>
                    </a:lnTo>
                    <a:lnTo>
                      <a:pt x="31" y="314"/>
                    </a:lnTo>
                    <a:close/>
                    <a:moveTo>
                      <a:pt x="31" y="333"/>
                    </a:moveTo>
                    <a:lnTo>
                      <a:pt x="41" y="333"/>
                    </a:lnTo>
                    <a:lnTo>
                      <a:pt x="41" y="343"/>
                    </a:lnTo>
                    <a:lnTo>
                      <a:pt x="31" y="343"/>
                    </a:lnTo>
                    <a:lnTo>
                      <a:pt x="31" y="333"/>
                    </a:lnTo>
                    <a:close/>
                    <a:moveTo>
                      <a:pt x="31" y="354"/>
                    </a:moveTo>
                    <a:lnTo>
                      <a:pt x="41" y="354"/>
                    </a:lnTo>
                    <a:lnTo>
                      <a:pt x="41" y="364"/>
                    </a:lnTo>
                    <a:lnTo>
                      <a:pt x="31" y="364"/>
                    </a:lnTo>
                    <a:lnTo>
                      <a:pt x="31" y="354"/>
                    </a:lnTo>
                    <a:close/>
                    <a:moveTo>
                      <a:pt x="31" y="375"/>
                    </a:moveTo>
                    <a:lnTo>
                      <a:pt x="41" y="375"/>
                    </a:lnTo>
                    <a:lnTo>
                      <a:pt x="41" y="384"/>
                    </a:lnTo>
                    <a:lnTo>
                      <a:pt x="31" y="384"/>
                    </a:lnTo>
                    <a:lnTo>
                      <a:pt x="31" y="375"/>
                    </a:lnTo>
                    <a:close/>
                    <a:moveTo>
                      <a:pt x="31" y="395"/>
                    </a:moveTo>
                    <a:lnTo>
                      <a:pt x="41" y="395"/>
                    </a:lnTo>
                    <a:lnTo>
                      <a:pt x="41" y="405"/>
                    </a:lnTo>
                    <a:lnTo>
                      <a:pt x="31" y="405"/>
                    </a:lnTo>
                    <a:lnTo>
                      <a:pt x="31" y="395"/>
                    </a:lnTo>
                    <a:close/>
                    <a:moveTo>
                      <a:pt x="31" y="414"/>
                    </a:moveTo>
                    <a:lnTo>
                      <a:pt x="41" y="414"/>
                    </a:lnTo>
                    <a:lnTo>
                      <a:pt x="41" y="424"/>
                    </a:lnTo>
                    <a:lnTo>
                      <a:pt x="31" y="424"/>
                    </a:lnTo>
                    <a:lnTo>
                      <a:pt x="31" y="414"/>
                    </a:lnTo>
                    <a:close/>
                    <a:moveTo>
                      <a:pt x="31" y="435"/>
                    </a:moveTo>
                    <a:lnTo>
                      <a:pt x="41" y="435"/>
                    </a:lnTo>
                    <a:lnTo>
                      <a:pt x="41" y="444"/>
                    </a:lnTo>
                    <a:lnTo>
                      <a:pt x="31" y="444"/>
                    </a:lnTo>
                    <a:lnTo>
                      <a:pt x="31" y="435"/>
                    </a:lnTo>
                    <a:close/>
                    <a:moveTo>
                      <a:pt x="31" y="455"/>
                    </a:moveTo>
                    <a:lnTo>
                      <a:pt x="41" y="455"/>
                    </a:lnTo>
                    <a:lnTo>
                      <a:pt x="41" y="465"/>
                    </a:lnTo>
                    <a:lnTo>
                      <a:pt x="31" y="465"/>
                    </a:lnTo>
                    <a:lnTo>
                      <a:pt x="31" y="455"/>
                    </a:lnTo>
                    <a:close/>
                    <a:moveTo>
                      <a:pt x="31" y="476"/>
                    </a:moveTo>
                    <a:lnTo>
                      <a:pt x="41" y="476"/>
                    </a:lnTo>
                    <a:lnTo>
                      <a:pt x="41" y="486"/>
                    </a:lnTo>
                    <a:lnTo>
                      <a:pt x="31" y="486"/>
                    </a:lnTo>
                    <a:lnTo>
                      <a:pt x="31" y="476"/>
                    </a:lnTo>
                    <a:close/>
                    <a:moveTo>
                      <a:pt x="31" y="495"/>
                    </a:moveTo>
                    <a:lnTo>
                      <a:pt x="41" y="495"/>
                    </a:lnTo>
                    <a:lnTo>
                      <a:pt x="41" y="505"/>
                    </a:lnTo>
                    <a:lnTo>
                      <a:pt x="31" y="505"/>
                    </a:lnTo>
                    <a:lnTo>
                      <a:pt x="31" y="495"/>
                    </a:lnTo>
                    <a:close/>
                    <a:moveTo>
                      <a:pt x="31" y="516"/>
                    </a:moveTo>
                    <a:lnTo>
                      <a:pt x="41" y="516"/>
                    </a:lnTo>
                    <a:lnTo>
                      <a:pt x="41" y="525"/>
                    </a:lnTo>
                    <a:lnTo>
                      <a:pt x="31" y="525"/>
                    </a:lnTo>
                    <a:lnTo>
                      <a:pt x="31" y="516"/>
                    </a:lnTo>
                    <a:close/>
                    <a:moveTo>
                      <a:pt x="31" y="546"/>
                    </a:moveTo>
                    <a:lnTo>
                      <a:pt x="31" y="536"/>
                    </a:lnTo>
                    <a:lnTo>
                      <a:pt x="41" y="536"/>
                    </a:lnTo>
                    <a:lnTo>
                      <a:pt x="41" y="546"/>
                    </a:lnTo>
                    <a:lnTo>
                      <a:pt x="31" y="546"/>
                    </a:lnTo>
                    <a:close/>
                    <a:moveTo>
                      <a:pt x="51" y="546"/>
                    </a:moveTo>
                    <a:lnTo>
                      <a:pt x="51" y="536"/>
                    </a:lnTo>
                    <a:lnTo>
                      <a:pt x="60" y="536"/>
                    </a:lnTo>
                    <a:lnTo>
                      <a:pt x="60" y="546"/>
                    </a:lnTo>
                    <a:lnTo>
                      <a:pt x="51" y="546"/>
                    </a:lnTo>
                    <a:close/>
                    <a:moveTo>
                      <a:pt x="71" y="546"/>
                    </a:moveTo>
                    <a:lnTo>
                      <a:pt x="71" y="536"/>
                    </a:lnTo>
                    <a:lnTo>
                      <a:pt x="81" y="536"/>
                    </a:lnTo>
                    <a:lnTo>
                      <a:pt x="81" y="546"/>
                    </a:lnTo>
                    <a:lnTo>
                      <a:pt x="71" y="546"/>
                    </a:lnTo>
                    <a:close/>
                    <a:moveTo>
                      <a:pt x="92" y="546"/>
                    </a:moveTo>
                    <a:lnTo>
                      <a:pt x="92" y="536"/>
                    </a:lnTo>
                    <a:lnTo>
                      <a:pt x="101" y="536"/>
                    </a:lnTo>
                    <a:lnTo>
                      <a:pt x="101" y="546"/>
                    </a:lnTo>
                    <a:lnTo>
                      <a:pt x="92" y="546"/>
                    </a:lnTo>
                    <a:close/>
                    <a:moveTo>
                      <a:pt x="112" y="546"/>
                    </a:moveTo>
                    <a:lnTo>
                      <a:pt x="112" y="536"/>
                    </a:lnTo>
                    <a:lnTo>
                      <a:pt x="122" y="536"/>
                    </a:lnTo>
                    <a:lnTo>
                      <a:pt x="122" y="546"/>
                    </a:lnTo>
                    <a:lnTo>
                      <a:pt x="112" y="546"/>
                    </a:lnTo>
                    <a:close/>
                    <a:moveTo>
                      <a:pt x="132" y="546"/>
                    </a:moveTo>
                    <a:lnTo>
                      <a:pt x="132" y="536"/>
                    </a:lnTo>
                    <a:lnTo>
                      <a:pt x="141" y="536"/>
                    </a:lnTo>
                    <a:lnTo>
                      <a:pt x="141" y="546"/>
                    </a:lnTo>
                    <a:lnTo>
                      <a:pt x="132" y="546"/>
                    </a:lnTo>
                    <a:close/>
                    <a:moveTo>
                      <a:pt x="152" y="546"/>
                    </a:moveTo>
                    <a:lnTo>
                      <a:pt x="152" y="536"/>
                    </a:lnTo>
                    <a:lnTo>
                      <a:pt x="162" y="536"/>
                    </a:lnTo>
                    <a:lnTo>
                      <a:pt x="162" y="546"/>
                    </a:lnTo>
                    <a:lnTo>
                      <a:pt x="152" y="546"/>
                    </a:lnTo>
                    <a:close/>
                    <a:moveTo>
                      <a:pt x="173" y="546"/>
                    </a:moveTo>
                    <a:lnTo>
                      <a:pt x="173" y="536"/>
                    </a:lnTo>
                    <a:lnTo>
                      <a:pt x="182" y="536"/>
                    </a:lnTo>
                    <a:lnTo>
                      <a:pt x="182" y="546"/>
                    </a:lnTo>
                    <a:lnTo>
                      <a:pt x="173" y="546"/>
                    </a:lnTo>
                    <a:close/>
                    <a:moveTo>
                      <a:pt x="193" y="546"/>
                    </a:moveTo>
                    <a:lnTo>
                      <a:pt x="193" y="536"/>
                    </a:lnTo>
                    <a:lnTo>
                      <a:pt x="203" y="536"/>
                    </a:lnTo>
                    <a:lnTo>
                      <a:pt x="203" y="546"/>
                    </a:lnTo>
                    <a:lnTo>
                      <a:pt x="193" y="546"/>
                    </a:lnTo>
                    <a:close/>
                    <a:moveTo>
                      <a:pt x="213" y="546"/>
                    </a:moveTo>
                    <a:lnTo>
                      <a:pt x="213" y="536"/>
                    </a:lnTo>
                    <a:lnTo>
                      <a:pt x="222" y="536"/>
                    </a:lnTo>
                    <a:lnTo>
                      <a:pt x="222" y="546"/>
                    </a:lnTo>
                    <a:lnTo>
                      <a:pt x="213" y="546"/>
                    </a:lnTo>
                    <a:close/>
                    <a:moveTo>
                      <a:pt x="233" y="546"/>
                    </a:moveTo>
                    <a:lnTo>
                      <a:pt x="233" y="536"/>
                    </a:lnTo>
                    <a:lnTo>
                      <a:pt x="243" y="536"/>
                    </a:lnTo>
                    <a:lnTo>
                      <a:pt x="243" y="546"/>
                    </a:lnTo>
                    <a:lnTo>
                      <a:pt x="233" y="546"/>
                    </a:lnTo>
                    <a:close/>
                    <a:moveTo>
                      <a:pt x="254" y="546"/>
                    </a:moveTo>
                    <a:lnTo>
                      <a:pt x="254" y="536"/>
                    </a:lnTo>
                    <a:lnTo>
                      <a:pt x="263" y="536"/>
                    </a:lnTo>
                    <a:lnTo>
                      <a:pt x="263" y="546"/>
                    </a:lnTo>
                    <a:lnTo>
                      <a:pt x="254" y="546"/>
                    </a:lnTo>
                    <a:close/>
                    <a:moveTo>
                      <a:pt x="274" y="546"/>
                    </a:moveTo>
                    <a:lnTo>
                      <a:pt x="274" y="536"/>
                    </a:lnTo>
                    <a:lnTo>
                      <a:pt x="284" y="536"/>
                    </a:lnTo>
                    <a:lnTo>
                      <a:pt x="284" y="546"/>
                    </a:lnTo>
                    <a:lnTo>
                      <a:pt x="274" y="546"/>
                    </a:lnTo>
                    <a:close/>
                    <a:moveTo>
                      <a:pt x="293" y="546"/>
                    </a:moveTo>
                    <a:lnTo>
                      <a:pt x="293" y="536"/>
                    </a:lnTo>
                    <a:lnTo>
                      <a:pt x="303" y="536"/>
                    </a:lnTo>
                    <a:lnTo>
                      <a:pt x="303" y="546"/>
                    </a:lnTo>
                    <a:lnTo>
                      <a:pt x="293" y="546"/>
                    </a:lnTo>
                    <a:close/>
                    <a:moveTo>
                      <a:pt x="314" y="546"/>
                    </a:moveTo>
                    <a:lnTo>
                      <a:pt x="314" y="536"/>
                    </a:lnTo>
                    <a:lnTo>
                      <a:pt x="324" y="536"/>
                    </a:lnTo>
                    <a:lnTo>
                      <a:pt x="324" y="546"/>
                    </a:lnTo>
                    <a:lnTo>
                      <a:pt x="314" y="546"/>
                    </a:lnTo>
                    <a:close/>
                    <a:moveTo>
                      <a:pt x="335" y="546"/>
                    </a:moveTo>
                    <a:lnTo>
                      <a:pt x="335" y="536"/>
                    </a:lnTo>
                    <a:lnTo>
                      <a:pt x="344" y="536"/>
                    </a:lnTo>
                    <a:lnTo>
                      <a:pt x="344" y="546"/>
                    </a:lnTo>
                    <a:lnTo>
                      <a:pt x="335" y="546"/>
                    </a:lnTo>
                    <a:close/>
                    <a:moveTo>
                      <a:pt x="355" y="546"/>
                    </a:moveTo>
                    <a:lnTo>
                      <a:pt x="355" y="536"/>
                    </a:lnTo>
                    <a:lnTo>
                      <a:pt x="365" y="536"/>
                    </a:lnTo>
                    <a:lnTo>
                      <a:pt x="365" y="546"/>
                    </a:lnTo>
                    <a:lnTo>
                      <a:pt x="355" y="546"/>
                    </a:lnTo>
                    <a:close/>
                    <a:moveTo>
                      <a:pt x="374" y="546"/>
                    </a:moveTo>
                    <a:lnTo>
                      <a:pt x="374" y="536"/>
                    </a:lnTo>
                    <a:lnTo>
                      <a:pt x="384" y="536"/>
                    </a:lnTo>
                    <a:lnTo>
                      <a:pt x="384" y="546"/>
                    </a:lnTo>
                    <a:lnTo>
                      <a:pt x="374" y="546"/>
                    </a:lnTo>
                    <a:close/>
                    <a:moveTo>
                      <a:pt x="395" y="546"/>
                    </a:moveTo>
                    <a:lnTo>
                      <a:pt x="395" y="536"/>
                    </a:lnTo>
                    <a:lnTo>
                      <a:pt x="405" y="536"/>
                    </a:lnTo>
                    <a:lnTo>
                      <a:pt x="405" y="546"/>
                    </a:lnTo>
                    <a:lnTo>
                      <a:pt x="395" y="546"/>
                    </a:lnTo>
                    <a:close/>
                    <a:moveTo>
                      <a:pt x="416" y="546"/>
                    </a:moveTo>
                    <a:lnTo>
                      <a:pt x="416" y="536"/>
                    </a:lnTo>
                    <a:lnTo>
                      <a:pt x="425" y="536"/>
                    </a:lnTo>
                    <a:lnTo>
                      <a:pt x="425" y="546"/>
                    </a:lnTo>
                    <a:lnTo>
                      <a:pt x="416" y="546"/>
                    </a:lnTo>
                    <a:close/>
                    <a:moveTo>
                      <a:pt x="436" y="546"/>
                    </a:moveTo>
                    <a:lnTo>
                      <a:pt x="436" y="536"/>
                    </a:lnTo>
                    <a:lnTo>
                      <a:pt x="446" y="536"/>
                    </a:lnTo>
                    <a:lnTo>
                      <a:pt x="446" y="546"/>
                    </a:lnTo>
                    <a:lnTo>
                      <a:pt x="436" y="546"/>
                    </a:lnTo>
                    <a:close/>
                    <a:moveTo>
                      <a:pt x="455" y="546"/>
                    </a:moveTo>
                    <a:lnTo>
                      <a:pt x="455" y="536"/>
                    </a:lnTo>
                    <a:lnTo>
                      <a:pt x="465" y="536"/>
                    </a:lnTo>
                    <a:lnTo>
                      <a:pt x="465" y="546"/>
                    </a:lnTo>
                    <a:lnTo>
                      <a:pt x="455" y="546"/>
                    </a:lnTo>
                    <a:close/>
                    <a:moveTo>
                      <a:pt x="476" y="546"/>
                    </a:moveTo>
                    <a:lnTo>
                      <a:pt x="476" y="536"/>
                    </a:lnTo>
                    <a:lnTo>
                      <a:pt x="486" y="536"/>
                    </a:lnTo>
                    <a:lnTo>
                      <a:pt x="486" y="546"/>
                    </a:lnTo>
                    <a:lnTo>
                      <a:pt x="476" y="546"/>
                    </a:lnTo>
                    <a:close/>
                    <a:moveTo>
                      <a:pt x="496" y="546"/>
                    </a:moveTo>
                    <a:lnTo>
                      <a:pt x="496" y="536"/>
                    </a:lnTo>
                    <a:lnTo>
                      <a:pt x="506" y="536"/>
                    </a:lnTo>
                    <a:lnTo>
                      <a:pt x="506" y="546"/>
                    </a:lnTo>
                    <a:lnTo>
                      <a:pt x="496" y="546"/>
                    </a:lnTo>
                    <a:close/>
                    <a:moveTo>
                      <a:pt x="517" y="546"/>
                    </a:moveTo>
                    <a:lnTo>
                      <a:pt x="517" y="536"/>
                    </a:lnTo>
                    <a:lnTo>
                      <a:pt x="527" y="536"/>
                    </a:lnTo>
                    <a:lnTo>
                      <a:pt x="527" y="546"/>
                    </a:lnTo>
                    <a:lnTo>
                      <a:pt x="517" y="546"/>
                    </a:lnTo>
                    <a:close/>
                    <a:moveTo>
                      <a:pt x="546" y="546"/>
                    </a:moveTo>
                    <a:lnTo>
                      <a:pt x="536" y="546"/>
                    </a:lnTo>
                    <a:lnTo>
                      <a:pt x="536" y="536"/>
                    </a:lnTo>
                    <a:lnTo>
                      <a:pt x="546" y="536"/>
                    </a:lnTo>
                    <a:lnTo>
                      <a:pt x="546" y="546"/>
                    </a:lnTo>
                    <a:close/>
                    <a:moveTo>
                      <a:pt x="546" y="525"/>
                    </a:moveTo>
                    <a:lnTo>
                      <a:pt x="536" y="525"/>
                    </a:lnTo>
                    <a:lnTo>
                      <a:pt x="536" y="516"/>
                    </a:lnTo>
                    <a:lnTo>
                      <a:pt x="546" y="516"/>
                    </a:lnTo>
                    <a:lnTo>
                      <a:pt x="546" y="525"/>
                    </a:lnTo>
                    <a:close/>
                    <a:moveTo>
                      <a:pt x="546" y="505"/>
                    </a:moveTo>
                    <a:lnTo>
                      <a:pt x="536" y="505"/>
                    </a:lnTo>
                    <a:lnTo>
                      <a:pt x="536" y="495"/>
                    </a:lnTo>
                    <a:lnTo>
                      <a:pt x="546" y="495"/>
                    </a:lnTo>
                    <a:lnTo>
                      <a:pt x="546" y="505"/>
                    </a:lnTo>
                    <a:close/>
                    <a:moveTo>
                      <a:pt x="546" y="486"/>
                    </a:moveTo>
                    <a:lnTo>
                      <a:pt x="536" y="486"/>
                    </a:lnTo>
                    <a:lnTo>
                      <a:pt x="536" y="476"/>
                    </a:lnTo>
                    <a:lnTo>
                      <a:pt x="546" y="476"/>
                    </a:lnTo>
                    <a:lnTo>
                      <a:pt x="546" y="486"/>
                    </a:lnTo>
                    <a:close/>
                    <a:moveTo>
                      <a:pt x="536" y="465"/>
                    </a:moveTo>
                    <a:lnTo>
                      <a:pt x="536" y="455"/>
                    </a:lnTo>
                    <a:lnTo>
                      <a:pt x="546" y="455"/>
                    </a:lnTo>
                    <a:lnTo>
                      <a:pt x="546" y="465"/>
                    </a:lnTo>
                    <a:lnTo>
                      <a:pt x="536" y="46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2" name="ïşļíḋê">
                <a:extLst>
                  <a:ext uri="{FF2B5EF4-FFF2-40B4-BE49-F238E27FC236}">
                    <a16:creationId xmlns:a16="http://schemas.microsoft.com/office/drawing/2014/main" id="{17026F46-9F5B-4B2C-B128-62403A27214A}"/>
                  </a:ext>
                </a:extLst>
              </p:cNvPr>
              <p:cNvSpPr/>
              <p:nvPr/>
            </p:nvSpPr>
            <p:spPr bwMode="auto">
              <a:xfrm>
                <a:off x="8841705" y="2563914"/>
                <a:ext cx="823913" cy="47506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83" name="î$ḻiḓê">
                <a:extLst>
                  <a:ext uri="{FF2B5EF4-FFF2-40B4-BE49-F238E27FC236}">
                    <a16:creationId xmlns:a16="http://schemas.microsoft.com/office/drawing/2014/main" id="{7A148716-1752-4914-B573-43054D7DBB54}"/>
                  </a:ext>
                </a:extLst>
              </p:cNvPr>
              <p:cNvSpPr/>
              <p:nvPr/>
            </p:nvSpPr>
            <p:spPr bwMode="auto">
              <a:xfrm>
                <a:off x="8736930" y="2954439"/>
                <a:ext cx="1034653" cy="8453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384" name="í$1îďè">
                <a:extLst>
                  <a:ext uri="{FF2B5EF4-FFF2-40B4-BE49-F238E27FC236}">
                    <a16:creationId xmlns:a16="http://schemas.microsoft.com/office/drawing/2014/main" id="{CA3EB3A5-9BD8-4F67-9872-455D0DFCF342}"/>
                  </a:ext>
                </a:extLst>
              </p:cNvPr>
              <p:cNvSpPr/>
              <p:nvPr/>
            </p:nvSpPr>
            <p:spPr bwMode="auto">
              <a:xfrm>
                <a:off x="7839198" y="735113"/>
                <a:ext cx="2830116" cy="1891904"/>
              </a:xfrm>
              <a:custGeom>
                <a:avLst/>
                <a:gdLst>
                  <a:gd name="T0" fmla="*/ 1733 w 1733"/>
                  <a:gd name="T1" fmla="*/ 1109 h 1160"/>
                  <a:gd name="T2" fmla="*/ 1681 w 1733"/>
                  <a:gd name="T3" fmla="*/ 1160 h 1160"/>
                  <a:gd name="T4" fmla="*/ 51 w 1733"/>
                  <a:gd name="T5" fmla="*/ 1160 h 1160"/>
                  <a:gd name="T6" fmla="*/ 0 w 1733"/>
                  <a:gd name="T7" fmla="*/ 1109 h 1160"/>
                  <a:gd name="T8" fmla="*/ 0 w 1733"/>
                  <a:gd name="T9" fmla="*/ 51 h 1160"/>
                  <a:gd name="T10" fmla="*/ 51 w 1733"/>
                  <a:gd name="T11" fmla="*/ 0 h 1160"/>
                  <a:gd name="T12" fmla="*/ 1681 w 1733"/>
                  <a:gd name="T13" fmla="*/ 0 h 1160"/>
                  <a:gd name="T14" fmla="*/ 1733 w 1733"/>
                  <a:gd name="T15" fmla="*/ 51 h 1160"/>
                  <a:gd name="T16" fmla="*/ 1733 w 1733"/>
                  <a:gd name="T17" fmla="*/ 1109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3" h="1160">
                    <a:moveTo>
                      <a:pt x="1733" y="1109"/>
                    </a:moveTo>
                    <a:cubicBezTo>
                      <a:pt x="1733" y="1137"/>
                      <a:pt x="1710" y="1160"/>
                      <a:pt x="1681" y="1160"/>
                    </a:cubicBezTo>
                    <a:cubicBezTo>
                      <a:pt x="51" y="1160"/>
                      <a:pt x="51" y="1160"/>
                      <a:pt x="51" y="1160"/>
                    </a:cubicBezTo>
                    <a:cubicBezTo>
                      <a:pt x="23" y="1160"/>
                      <a:pt x="0" y="1137"/>
                      <a:pt x="0" y="1109"/>
                    </a:cubicBezTo>
                    <a:cubicBezTo>
                      <a:pt x="0" y="51"/>
                      <a:pt x="0" y="51"/>
                      <a:pt x="0" y="51"/>
                    </a:cubicBezTo>
                    <a:cubicBezTo>
                      <a:pt x="0" y="23"/>
                      <a:pt x="23" y="0"/>
                      <a:pt x="51" y="0"/>
                    </a:cubicBezTo>
                    <a:cubicBezTo>
                      <a:pt x="1681" y="0"/>
                      <a:pt x="1681" y="0"/>
                      <a:pt x="1681" y="0"/>
                    </a:cubicBezTo>
                    <a:cubicBezTo>
                      <a:pt x="1710" y="0"/>
                      <a:pt x="1733" y="23"/>
                      <a:pt x="1733" y="51"/>
                    </a:cubicBezTo>
                    <a:cubicBezTo>
                      <a:pt x="1733" y="1109"/>
                      <a:pt x="1733" y="1109"/>
                      <a:pt x="1733" y="1109"/>
                    </a:cubicBezTo>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5" name="îśliḍe">
                <a:extLst>
                  <a:ext uri="{FF2B5EF4-FFF2-40B4-BE49-F238E27FC236}">
                    <a16:creationId xmlns:a16="http://schemas.microsoft.com/office/drawing/2014/main" id="{0D7A07D3-0282-46FE-AFFB-620B920F1552}"/>
                  </a:ext>
                </a:extLst>
              </p:cNvPr>
              <p:cNvSpPr/>
              <p:nvPr/>
            </p:nvSpPr>
            <p:spPr bwMode="auto">
              <a:xfrm>
                <a:off x="7839198" y="735113"/>
                <a:ext cx="2830115" cy="1794272"/>
              </a:xfrm>
              <a:custGeom>
                <a:avLst/>
                <a:gdLst>
                  <a:gd name="T0" fmla="*/ 1733 w 1733"/>
                  <a:gd name="T1" fmla="*/ 1100 h 1100"/>
                  <a:gd name="T2" fmla="*/ 1733 w 1733"/>
                  <a:gd name="T3" fmla="*/ 51 h 1100"/>
                  <a:gd name="T4" fmla="*/ 1681 w 1733"/>
                  <a:gd name="T5" fmla="*/ 0 h 1100"/>
                  <a:gd name="T6" fmla="*/ 51 w 1733"/>
                  <a:gd name="T7" fmla="*/ 0 h 1100"/>
                  <a:gd name="T8" fmla="*/ 0 w 1733"/>
                  <a:gd name="T9" fmla="*/ 51 h 1100"/>
                  <a:gd name="T10" fmla="*/ 0 w 1733"/>
                  <a:gd name="T11" fmla="*/ 1100 h 1100"/>
                  <a:gd name="T12" fmla="*/ 1733 w 1733"/>
                  <a:gd name="T13" fmla="*/ 1100 h 1100"/>
                </a:gdLst>
                <a:ahLst/>
                <a:cxnLst>
                  <a:cxn ang="0">
                    <a:pos x="T0" y="T1"/>
                  </a:cxn>
                  <a:cxn ang="0">
                    <a:pos x="T2" y="T3"/>
                  </a:cxn>
                  <a:cxn ang="0">
                    <a:pos x="T4" y="T5"/>
                  </a:cxn>
                  <a:cxn ang="0">
                    <a:pos x="T6" y="T7"/>
                  </a:cxn>
                  <a:cxn ang="0">
                    <a:pos x="T8" y="T9"/>
                  </a:cxn>
                  <a:cxn ang="0">
                    <a:pos x="T10" y="T11"/>
                  </a:cxn>
                  <a:cxn ang="0">
                    <a:pos x="T12" y="T13"/>
                  </a:cxn>
                </a:cxnLst>
                <a:rect l="0" t="0" r="r" b="b"/>
                <a:pathLst>
                  <a:path w="1733" h="1100">
                    <a:moveTo>
                      <a:pt x="1733" y="1100"/>
                    </a:moveTo>
                    <a:cubicBezTo>
                      <a:pt x="1733" y="51"/>
                      <a:pt x="1733" y="51"/>
                      <a:pt x="1733" y="51"/>
                    </a:cubicBezTo>
                    <a:cubicBezTo>
                      <a:pt x="1733" y="23"/>
                      <a:pt x="1710" y="0"/>
                      <a:pt x="1681" y="0"/>
                    </a:cubicBezTo>
                    <a:cubicBezTo>
                      <a:pt x="51" y="0"/>
                      <a:pt x="51" y="0"/>
                      <a:pt x="51" y="0"/>
                    </a:cubicBezTo>
                    <a:cubicBezTo>
                      <a:pt x="23" y="0"/>
                      <a:pt x="0" y="23"/>
                      <a:pt x="0" y="51"/>
                    </a:cubicBezTo>
                    <a:cubicBezTo>
                      <a:pt x="0" y="1100"/>
                      <a:pt x="0" y="1100"/>
                      <a:pt x="0" y="1100"/>
                    </a:cubicBezTo>
                    <a:cubicBezTo>
                      <a:pt x="1733" y="1100"/>
                      <a:pt x="1733" y="1100"/>
                      <a:pt x="1733" y="110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6" name="ïŝļíḋe">
                <a:extLst>
                  <a:ext uri="{FF2B5EF4-FFF2-40B4-BE49-F238E27FC236}">
                    <a16:creationId xmlns:a16="http://schemas.microsoft.com/office/drawing/2014/main" id="{C80C31CC-2354-4B1A-9795-369A6FC37DE2}"/>
                  </a:ext>
                </a:extLst>
              </p:cNvPr>
              <p:cNvSpPr/>
              <p:nvPr/>
            </p:nvSpPr>
            <p:spPr bwMode="auto">
              <a:xfrm>
                <a:off x="7958262" y="836049"/>
                <a:ext cx="2590801"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87" name="isḷíḑé">
                <a:extLst>
                  <a:ext uri="{FF2B5EF4-FFF2-40B4-BE49-F238E27FC236}">
                    <a16:creationId xmlns:a16="http://schemas.microsoft.com/office/drawing/2014/main" id="{5D5A47FA-9775-4CEC-9F1F-64E396253E36}"/>
                  </a:ext>
                </a:extLst>
              </p:cNvPr>
              <p:cNvSpPr/>
              <p:nvPr/>
            </p:nvSpPr>
            <p:spPr bwMode="auto">
              <a:xfrm>
                <a:off x="7958261" y="854175"/>
                <a:ext cx="2590800"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grpSp>
          <p:nvGrpSpPr>
            <p:cNvPr id="388" name="组合 387"/>
            <p:cNvGrpSpPr/>
            <p:nvPr/>
          </p:nvGrpSpPr>
          <p:grpSpPr>
            <a:xfrm>
              <a:off x="7479191" y="3421602"/>
              <a:ext cx="504056" cy="298024"/>
              <a:chOff x="6518795" y="735113"/>
              <a:chExt cx="4923235" cy="2602707"/>
            </a:xfrm>
          </p:grpSpPr>
          <p:sp>
            <p:nvSpPr>
              <p:cNvPr id="389" name="íṩ1ïḋè">
                <a:extLst>
                  <a:ext uri="{FF2B5EF4-FFF2-40B4-BE49-F238E27FC236}">
                    <a16:creationId xmlns:a16="http://schemas.microsoft.com/office/drawing/2014/main" id="{E4566EC9-A991-4253-AD93-8E9B49D5E50D}"/>
                  </a:ext>
                </a:extLst>
              </p:cNvPr>
              <p:cNvSpPr/>
              <p:nvPr/>
            </p:nvSpPr>
            <p:spPr bwMode="auto">
              <a:xfrm>
                <a:off x="795111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0" name="îSľiḑé">
                <a:extLst>
                  <a:ext uri="{FF2B5EF4-FFF2-40B4-BE49-F238E27FC236}">
                    <a16:creationId xmlns:a16="http://schemas.microsoft.com/office/drawing/2014/main" id="{54D91752-6162-47D2-947A-B9800DB165FC}"/>
                  </a:ext>
                </a:extLst>
              </p:cNvPr>
              <p:cNvSpPr/>
              <p:nvPr/>
            </p:nvSpPr>
            <p:spPr bwMode="auto">
              <a:xfrm>
                <a:off x="8038033"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1" name="ïŝľîďê">
                <a:extLst>
                  <a:ext uri="{FF2B5EF4-FFF2-40B4-BE49-F238E27FC236}">
                    <a16:creationId xmlns:a16="http://schemas.microsoft.com/office/drawing/2014/main" id="{9891474D-4B0D-4B15-9326-5CDDF0FB4174}"/>
                  </a:ext>
                </a:extLst>
              </p:cNvPr>
              <p:cNvSpPr/>
              <p:nvPr/>
            </p:nvSpPr>
            <p:spPr bwMode="auto">
              <a:xfrm>
                <a:off x="8124948"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2" name="îšľîḋé">
                <a:extLst>
                  <a:ext uri="{FF2B5EF4-FFF2-40B4-BE49-F238E27FC236}">
                    <a16:creationId xmlns:a16="http://schemas.microsoft.com/office/drawing/2014/main" id="{74E035EE-7A36-404D-A7F4-CE306EAD6441}"/>
                  </a:ext>
                </a:extLst>
              </p:cNvPr>
              <p:cNvSpPr/>
              <p:nvPr/>
            </p:nvSpPr>
            <p:spPr bwMode="auto">
              <a:xfrm>
                <a:off x="82094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3" name="ïṥlíḑè">
                <a:extLst>
                  <a:ext uri="{FF2B5EF4-FFF2-40B4-BE49-F238E27FC236}">
                    <a16:creationId xmlns:a16="http://schemas.microsoft.com/office/drawing/2014/main" id="{101FD4EC-6CA1-4704-9A2B-406764E8469D}"/>
                  </a:ext>
                </a:extLst>
              </p:cNvPr>
              <p:cNvSpPr/>
              <p:nvPr/>
            </p:nvSpPr>
            <p:spPr bwMode="auto">
              <a:xfrm>
                <a:off x="8296398"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4" name="íṡľïḓê">
                <a:extLst>
                  <a:ext uri="{FF2B5EF4-FFF2-40B4-BE49-F238E27FC236}">
                    <a16:creationId xmlns:a16="http://schemas.microsoft.com/office/drawing/2014/main" id="{7882AF53-A44A-4637-8647-3EBF1DBAD516}"/>
                  </a:ext>
                </a:extLst>
              </p:cNvPr>
              <p:cNvSpPr/>
              <p:nvPr/>
            </p:nvSpPr>
            <p:spPr bwMode="auto">
              <a:xfrm>
                <a:off x="83833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5" name="iŝ1îḍê">
                <a:extLst>
                  <a:ext uri="{FF2B5EF4-FFF2-40B4-BE49-F238E27FC236}">
                    <a16:creationId xmlns:a16="http://schemas.microsoft.com/office/drawing/2014/main" id="{0692A6DD-9AF8-4EA8-A102-F5D13563411C}"/>
                  </a:ext>
                </a:extLst>
              </p:cNvPr>
              <p:cNvSpPr/>
              <p:nvPr/>
            </p:nvSpPr>
            <p:spPr bwMode="auto">
              <a:xfrm>
                <a:off x="8469039"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6" name="iṧlíḍe">
                <a:extLst>
                  <a:ext uri="{FF2B5EF4-FFF2-40B4-BE49-F238E27FC236}">
                    <a16:creationId xmlns:a16="http://schemas.microsoft.com/office/drawing/2014/main" id="{9693B49F-2E41-4D0C-9F14-B55D0C6A1B35}"/>
                  </a:ext>
                </a:extLst>
              </p:cNvPr>
              <p:cNvSpPr/>
              <p:nvPr/>
            </p:nvSpPr>
            <p:spPr bwMode="auto">
              <a:xfrm>
                <a:off x="85547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7" name="iṧľiďe">
                <a:extLst>
                  <a:ext uri="{FF2B5EF4-FFF2-40B4-BE49-F238E27FC236}">
                    <a16:creationId xmlns:a16="http://schemas.microsoft.com/office/drawing/2014/main" id="{857998B6-C51A-4158-8808-7108A2D3D889}"/>
                  </a:ext>
                </a:extLst>
              </p:cNvPr>
              <p:cNvSpPr/>
              <p:nvPr/>
            </p:nvSpPr>
            <p:spPr bwMode="auto">
              <a:xfrm>
                <a:off x="86404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8" name="íṥ1îḋé">
                <a:extLst>
                  <a:ext uri="{FF2B5EF4-FFF2-40B4-BE49-F238E27FC236}">
                    <a16:creationId xmlns:a16="http://schemas.microsoft.com/office/drawing/2014/main" id="{64568A80-3D71-4742-839C-C5CEEA925D40}"/>
                  </a:ext>
                </a:extLst>
              </p:cNvPr>
              <p:cNvSpPr/>
              <p:nvPr/>
            </p:nvSpPr>
            <p:spPr bwMode="auto">
              <a:xfrm>
                <a:off x="872740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399" name="i$ļïḓe">
                <a:extLst>
                  <a:ext uri="{FF2B5EF4-FFF2-40B4-BE49-F238E27FC236}">
                    <a16:creationId xmlns:a16="http://schemas.microsoft.com/office/drawing/2014/main" id="{EAA5FB07-814D-436E-A4A2-9B370356363D}"/>
                  </a:ext>
                </a:extLst>
              </p:cNvPr>
              <p:cNvSpPr/>
              <p:nvPr/>
            </p:nvSpPr>
            <p:spPr bwMode="auto">
              <a:xfrm>
                <a:off x="8814320"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0" name="is1îḋe">
                <a:extLst>
                  <a:ext uri="{FF2B5EF4-FFF2-40B4-BE49-F238E27FC236}">
                    <a16:creationId xmlns:a16="http://schemas.microsoft.com/office/drawing/2014/main" id="{A4D4C92A-079F-4B00-AAAE-92AEFABBFD10}"/>
                  </a:ext>
                </a:extLst>
              </p:cNvPr>
              <p:cNvSpPr/>
              <p:nvPr/>
            </p:nvSpPr>
            <p:spPr bwMode="auto">
              <a:xfrm>
                <a:off x="8901236"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1" name="ïşľîḑé">
                <a:extLst>
                  <a:ext uri="{FF2B5EF4-FFF2-40B4-BE49-F238E27FC236}">
                    <a16:creationId xmlns:a16="http://schemas.microsoft.com/office/drawing/2014/main" id="{9FEC3DDF-03B0-448C-9215-AC9B6AA2E61A}"/>
                  </a:ext>
                </a:extLst>
              </p:cNvPr>
              <p:cNvSpPr/>
              <p:nvPr/>
            </p:nvSpPr>
            <p:spPr bwMode="auto">
              <a:xfrm>
                <a:off x="8985770"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2" name="íṡliḋé">
                <a:extLst>
                  <a:ext uri="{FF2B5EF4-FFF2-40B4-BE49-F238E27FC236}">
                    <a16:creationId xmlns:a16="http://schemas.microsoft.com/office/drawing/2014/main" id="{C989D94E-AD4C-4D12-BEB6-B400F9DF40F0}"/>
                  </a:ext>
                </a:extLst>
              </p:cNvPr>
              <p:cNvSpPr/>
              <p:nvPr/>
            </p:nvSpPr>
            <p:spPr bwMode="auto">
              <a:xfrm>
                <a:off x="9072686"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3" name="iśľíḍe">
                <a:extLst>
                  <a:ext uri="{FF2B5EF4-FFF2-40B4-BE49-F238E27FC236}">
                    <a16:creationId xmlns:a16="http://schemas.microsoft.com/office/drawing/2014/main" id="{D30019E5-4ADD-4C75-9051-9714CC23B920}"/>
                  </a:ext>
                </a:extLst>
              </p:cNvPr>
              <p:cNvSpPr/>
              <p:nvPr/>
            </p:nvSpPr>
            <p:spPr bwMode="auto">
              <a:xfrm>
                <a:off x="915841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3"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4" name="îŝļíḍè">
                <a:extLst>
                  <a:ext uri="{FF2B5EF4-FFF2-40B4-BE49-F238E27FC236}">
                    <a16:creationId xmlns:a16="http://schemas.microsoft.com/office/drawing/2014/main" id="{7721DE2A-F8B4-4534-A60E-9A99DF277C97}"/>
                  </a:ext>
                </a:extLst>
              </p:cNvPr>
              <p:cNvSpPr/>
              <p:nvPr/>
            </p:nvSpPr>
            <p:spPr bwMode="auto">
              <a:xfrm>
                <a:off x="9245327"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5" name="íś1iḍe">
                <a:extLst>
                  <a:ext uri="{FF2B5EF4-FFF2-40B4-BE49-F238E27FC236}">
                    <a16:creationId xmlns:a16="http://schemas.microsoft.com/office/drawing/2014/main" id="{2FF14899-E48C-4147-80A0-9D088EAE7972}"/>
                  </a:ext>
                </a:extLst>
              </p:cNvPr>
              <p:cNvSpPr/>
              <p:nvPr/>
            </p:nvSpPr>
            <p:spPr bwMode="auto">
              <a:xfrm>
                <a:off x="9332242"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6" name="iṥļíḋê">
                <a:extLst>
                  <a:ext uri="{FF2B5EF4-FFF2-40B4-BE49-F238E27FC236}">
                    <a16:creationId xmlns:a16="http://schemas.microsoft.com/office/drawing/2014/main" id="{E93DA862-8836-46F3-92F2-EADA04A02C5B}"/>
                  </a:ext>
                </a:extLst>
              </p:cNvPr>
              <p:cNvSpPr/>
              <p:nvPr/>
            </p:nvSpPr>
            <p:spPr bwMode="auto">
              <a:xfrm>
                <a:off x="9416777"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7" name="ïşḻîḋê">
                <a:extLst>
                  <a:ext uri="{FF2B5EF4-FFF2-40B4-BE49-F238E27FC236}">
                    <a16:creationId xmlns:a16="http://schemas.microsoft.com/office/drawing/2014/main" id="{02278A18-F097-4CD7-96F4-E17810C19907}"/>
                  </a:ext>
                </a:extLst>
              </p:cNvPr>
              <p:cNvSpPr/>
              <p:nvPr/>
            </p:nvSpPr>
            <p:spPr bwMode="auto">
              <a:xfrm>
                <a:off x="9503692"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8" name="í$ḻïḓè">
                <a:extLst>
                  <a:ext uri="{FF2B5EF4-FFF2-40B4-BE49-F238E27FC236}">
                    <a16:creationId xmlns:a16="http://schemas.microsoft.com/office/drawing/2014/main" id="{422A471D-320E-4E77-B208-9229CF00124B}"/>
                  </a:ext>
                </a:extLst>
              </p:cNvPr>
              <p:cNvSpPr/>
              <p:nvPr/>
            </p:nvSpPr>
            <p:spPr bwMode="auto">
              <a:xfrm>
                <a:off x="9589417"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09" name="îṧḷïďé">
                <a:extLst>
                  <a:ext uri="{FF2B5EF4-FFF2-40B4-BE49-F238E27FC236}">
                    <a16:creationId xmlns:a16="http://schemas.microsoft.com/office/drawing/2014/main" id="{A2B64A6D-D3CC-4B76-A52C-6D9FFEBF9252}"/>
                  </a:ext>
                </a:extLst>
              </p:cNvPr>
              <p:cNvSpPr/>
              <p:nvPr/>
            </p:nvSpPr>
            <p:spPr bwMode="auto">
              <a:xfrm>
                <a:off x="9676333"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0" name="îśľidè">
                <a:extLst>
                  <a:ext uri="{FF2B5EF4-FFF2-40B4-BE49-F238E27FC236}">
                    <a16:creationId xmlns:a16="http://schemas.microsoft.com/office/drawing/2014/main" id="{D87256A9-96A6-4E28-9D87-54C6BAF0B764}"/>
                  </a:ext>
                </a:extLst>
              </p:cNvPr>
              <p:cNvSpPr/>
              <p:nvPr/>
            </p:nvSpPr>
            <p:spPr bwMode="auto">
              <a:xfrm>
                <a:off x="976086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1" name="íṡḻïḓé">
                <a:extLst>
                  <a:ext uri="{FF2B5EF4-FFF2-40B4-BE49-F238E27FC236}">
                    <a16:creationId xmlns:a16="http://schemas.microsoft.com/office/drawing/2014/main" id="{9E0598FB-214F-4170-BD6E-91A12C0E4298}"/>
                  </a:ext>
                </a:extLst>
              </p:cNvPr>
              <p:cNvSpPr/>
              <p:nvPr/>
            </p:nvSpPr>
            <p:spPr bwMode="auto">
              <a:xfrm>
                <a:off x="98477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2" name="iṧḻîḍè">
                <a:extLst>
                  <a:ext uri="{FF2B5EF4-FFF2-40B4-BE49-F238E27FC236}">
                    <a16:creationId xmlns:a16="http://schemas.microsoft.com/office/drawing/2014/main" id="{740008A6-5409-471A-A490-311CB6A5695C}"/>
                  </a:ext>
                </a:extLst>
              </p:cNvPr>
              <p:cNvSpPr/>
              <p:nvPr/>
            </p:nvSpPr>
            <p:spPr bwMode="auto">
              <a:xfrm>
                <a:off x="993469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3" name="íSľîde">
                <a:extLst>
                  <a:ext uri="{FF2B5EF4-FFF2-40B4-BE49-F238E27FC236}">
                    <a16:creationId xmlns:a16="http://schemas.microsoft.com/office/drawing/2014/main" id="{EF36B23E-C0A5-4445-AFAD-1C2584532BEA}"/>
                  </a:ext>
                </a:extLst>
              </p:cNvPr>
              <p:cNvSpPr/>
              <p:nvPr/>
            </p:nvSpPr>
            <p:spPr bwMode="auto">
              <a:xfrm>
                <a:off x="100216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4" name="íṣľîḋé">
                <a:extLst>
                  <a:ext uri="{FF2B5EF4-FFF2-40B4-BE49-F238E27FC236}">
                    <a16:creationId xmlns:a16="http://schemas.microsoft.com/office/drawing/2014/main" id="{65CA2271-4C1E-44ED-A7AD-3BBD0D48E009}"/>
                  </a:ext>
                </a:extLst>
              </p:cNvPr>
              <p:cNvSpPr/>
              <p:nvPr/>
            </p:nvSpPr>
            <p:spPr bwMode="auto">
              <a:xfrm>
                <a:off x="10107339"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5" name="íṡļïḑe">
                <a:extLst>
                  <a:ext uri="{FF2B5EF4-FFF2-40B4-BE49-F238E27FC236}">
                    <a16:creationId xmlns:a16="http://schemas.microsoft.com/office/drawing/2014/main" id="{C05E2E34-F03B-474A-ACD5-6D2F048D3CD4}"/>
                  </a:ext>
                </a:extLst>
              </p:cNvPr>
              <p:cNvSpPr/>
              <p:nvPr/>
            </p:nvSpPr>
            <p:spPr bwMode="auto">
              <a:xfrm>
                <a:off x="101930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6" name="íṣḻîḋê">
                <a:extLst>
                  <a:ext uri="{FF2B5EF4-FFF2-40B4-BE49-F238E27FC236}">
                    <a16:creationId xmlns:a16="http://schemas.microsoft.com/office/drawing/2014/main" id="{8FC43A35-8AD7-489B-AEBA-A9A0985B8D75}"/>
                  </a:ext>
                </a:extLst>
              </p:cNvPr>
              <p:cNvSpPr/>
              <p:nvPr/>
            </p:nvSpPr>
            <p:spPr bwMode="auto">
              <a:xfrm>
                <a:off x="102787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7" name="ïṩľíḑê">
                <a:extLst>
                  <a:ext uri="{FF2B5EF4-FFF2-40B4-BE49-F238E27FC236}">
                    <a16:creationId xmlns:a16="http://schemas.microsoft.com/office/drawing/2014/main" id="{D10BF03D-6877-4192-AA51-B6BFC8EC83F2}"/>
                  </a:ext>
                </a:extLst>
              </p:cNvPr>
              <p:cNvSpPr/>
              <p:nvPr/>
            </p:nvSpPr>
            <p:spPr bwMode="auto">
              <a:xfrm>
                <a:off x="10365705"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8" name="í$líḍê">
                <a:extLst>
                  <a:ext uri="{FF2B5EF4-FFF2-40B4-BE49-F238E27FC236}">
                    <a16:creationId xmlns:a16="http://schemas.microsoft.com/office/drawing/2014/main" id="{461BFF95-5C2B-4824-B45F-EDABD2EA5EEE}"/>
                  </a:ext>
                </a:extLst>
              </p:cNvPr>
              <p:cNvSpPr/>
              <p:nvPr/>
            </p:nvSpPr>
            <p:spPr bwMode="auto">
              <a:xfrm>
                <a:off x="10452620" y="3215186"/>
                <a:ext cx="72628"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19" name="işliďè">
                <a:extLst>
                  <a:ext uri="{FF2B5EF4-FFF2-40B4-BE49-F238E27FC236}">
                    <a16:creationId xmlns:a16="http://schemas.microsoft.com/office/drawing/2014/main" id="{E1375F45-7B4E-4C27-82CE-52BFB2EF013F}"/>
                  </a:ext>
                </a:extLst>
              </p:cNvPr>
              <p:cNvSpPr/>
              <p:nvPr/>
            </p:nvSpPr>
            <p:spPr bwMode="auto">
              <a:xfrm>
                <a:off x="1053715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0" name="ïṧ1iḑè">
                <a:extLst>
                  <a:ext uri="{FF2B5EF4-FFF2-40B4-BE49-F238E27FC236}">
                    <a16:creationId xmlns:a16="http://schemas.microsoft.com/office/drawing/2014/main" id="{D65DB0A4-D87E-4FEC-BB42-A1FAA5C9E214}"/>
                  </a:ext>
                </a:extLst>
              </p:cNvPr>
              <p:cNvSpPr/>
              <p:nvPr/>
            </p:nvSpPr>
            <p:spPr bwMode="auto">
              <a:xfrm>
                <a:off x="1062407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1" name="iś1ïdê">
                <a:extLst>
                  <a:ext uri="{FF2B5EF4-FFF2-40B4-BE49-F238E27FC236}">
                    <a16:creationId xmlns:a16="http://schemas.microsoft.com/office/drawing/2014/main" id="{B31B860B-D3B3-47E2-94D6-89C3490AF134}"/>
                  </a:ext>
                </a:extLst>
              </p:cNvPr>
              <p:cNvSpPr/>
              <p:nvPr/>
            </p:nvSpPr>
            <p:spPr bwMode="auto">
              <a:xfrm>
                <a:off x="7843961" y="3241379"/>
                <a:ext cx="2962275" cy="96441"/>
              </a:xfrm>
              <a:custGeom>
                <a:avLst/>
                <a:gdLst>
                  <a:gd name="T0" fmla="*/ 1748 w 1814"/>
                  <a:gd name="T1" fmla="*/ 0 h 59"/>
                  <a:gd name="T2" fmla="*/ 1695 w 1814"/>
                  <a:gd name="T3" fmla="*/ 0 h 59"/>
                  <a:gd name="T4" fmla="*/ 1642 w 1814"/>
                  <a:gd name="T5" fmla="*/ 0 h 59"/>
                  <a:gd name="T6" fmla="*/ 1589 w 1814"/>
                  <a:gd name="T7" fmla="*/ 0 h 59"/>
                  <a:gd name="T8" fmla="*/ 1537 w 1814"/>
                  <a:gd name="T9" fmla="*/ 0 h 59"/>
                  <a:gd name="T10" fmla="*/ 1484 w 1814"/>
                  <a:gd name="T11" fmla="*/ 0 h 59"/>
                  <a:gd name="T12" fmla="*/ 1431 w 1814"/>
                  <a:gd name="T13" fmla="*/ 0 h 59"/>
                  <a:gd name="T14" fmla="*/ 1378 w 1814"/>
                  <a:gd name="T15" fmla="*/ 0 h 59"/>
                  <a:gd name="T16" fmla="*/ 1326 w 1814"/>
                  <a:gd name="T17" fmla="*/ 0 h 59"/>
                  <a:gd name="T18" fmla="*/ 1273 w 1814"/>
                  <a:gd name="T19" fmla="*/ 0 h 59"/>
                  <a:gd name="T20" fmla="*/ 1220 w 1814"/>
                  <a:gd name="T21" fmla="*/ 0 h 59"/>
                  <a:gd name="T22" fmla="*/ 1167 w 1814"/>
                  <a:gd name="T23" fmla="*/ 0 h 59"/>
                  <a:gd name="T24" fmla="*/ 1114 w 1814"/>
                  <a:gd name="T25" fmla="*/ 0 h 59"/>
                  <a:gd name="T26" fmla="*/ 1062 w 1814"/>
                  <a:gd name="T27" fmla="*/ 0 h 59"/>
                  <a:gd name="T28" fmla="*/ 1009 w 1814"/>
                  <a:gd name="T29" fmla="*/ 0 h 59"/>
                  <a:gd name="T30" fmla="*/ 956 w 1814"/>
                  <a:gd name="T31" fmla="*/ 0 h 59"/>
                  <a:gd name="T32" fmla="*/ 903 w 1814"/>
                  <a:gd name="T33" fmla="*/ 0 h 59"/>
                  <a:gd name="T34" fmla="*/ 851 w 1814"/>
                  <a:gd name="T35" fmla="*/ 0 h 59"/>
                  <a:gd name="T36" fmla="*/ 798 w 1814"/>
                  <a:gd name="T37" fmla="*/ 0 h 59"/>
                  <a:gd name="T38" fmla="*/ 745 w 1814"/>
                  <a:gd name="T39" fmla="*/ 0 h 59"/>
                  <a:gd name="T40" fmla="*/ 692 w 1814"/>
                  <a:gd name="T41" fmla="*/ 0 h 59"/>
                  <a:gd name="T42" fmla="*/ 639 w 1814"/>
                  <a:gd name="T43" fmla="*/ 0 h 59"/>
                  <a:gd name="T44" fmla="*/ 587 w 1814"/>
                  <a:gd name="T45" fmla="*/ 0 h 59"/>
                  <a:gd name="T46" fmla="*/ 534 w 1814"/>
                  <a:gd name="T47" fmla="*/ 0 h 59"/>
                  <a:gd name="T48" fmla="*/ 481 w 1814"/>
                  <a:gd name="T49" fmla="*/ 0 h 59"/>
                  <a:gd name="T50" fmla="*/ 428 w 1814"/>
                  <a:gd name="T51" fmla="*/ 0 h 59"/>
                  <a:gd name="T52" fmla="*/ 375 w 1814"/>
                  <a:gd name="T53" fmla="*/ 0 h 59"/>
                  <a:gd name="T54" fmla="*/ 323 w 1814"/>
                  <a:gd name="T55" fmla="*/ 0 h 59"/>
                  <a:gd name="T56" fmla="*/ 270 w 1814"/>
                  <a:gd name="T57" fmla="*/ 0 h 59"/>
                  <a:gd name="T58" fmla="*/ 217 w 1814"/>
                  <a:gd name="T59" fmla="*/ 0 h 59"/>
                  <a:gd name="T60" fmla="*/ 164 w 1814"/>
                  <a:gd name="T61" fmla="*/ 0 h 59"/>
                  <a:gd name="T62" fmla="*/ 112 w 1814"/>
                  <a:gd name="T63" fmla="*/ 0 h 59"/>
                  <a:gd name="T64" fmla="*/ 63 w 1814"/>
                  <a:gd name="T65" fmla="*/ 0 h 59"/>
                  <a:gd name="T66" fmla="*/ 1814 w 1814"/>
                  <a:gd name="T6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4" h="59">
                    <a:moveTo>
                      <a:pt x="1751" y="0"/>
                    </a:moveTo>
                    <a:cubicBezTo>
                      <a:pt x="1748" y="0"/>
                      <a:pt x="1748" y="0"/>
                      <a:pt x="1748" y="0"/>
                    </a:cubicBezTo>
                    <a:cubicBezTo>
                      <a:pt x="1702" y="0"/>
                      <a:pt x="1702" y="0"/>
                      <a:pt x="1702" y="0"/>
                    </a:cubicBezTo>
                    <a:cubicBezTo>
                      <a:pt x="1695" y="0"/>
                      <a:pt x="1695" y="0"/>
                      <a:pt x="1695" y="0"/>
                    </a:cubicBezTo>
                    <a:cubicBezTo>
                      <a:pt x="1649" y="0"/>
                      <a:pt x="1649" y="0"/>
                      <a:pt x="1649" y="0"/>
                    </a:cubicBezTo>
                    <a:cubicBezTo>
                      <a:pt x="1642" y="0"/>
                      <a:pt x="1642" y="0"/>
                      <a:pt x="1642" y="0"/>
                    </a:cubicBezTo>
                    <a:cubicBezTo>
                      <a:pt x="1597" y="0"/>
                      <a:pt x="1597" y="0"/>
                      <a:pt x="1597" y="0"/>
                    </a:cubicBezTo>
                    <a:cubicBezTo>
                      <a:pt x="1589" y="0"/>
                      <a:pt x="1589" y="0"/>
                      <a:pt x="1589" y="0"/>
                    </a:cubicBezTo>
                    <a:cubicBezTo>
                      <a:pt x="1544" y="0"/>
                      <a:pt x="1544" y="0"/>
                      <a:pt x="1544" y="0"/>
                    </a:cubicBezTo>
                    <a:cubicBezTo>
                      <a:pt x="1537" y="0"/>
                      <a:pt x="1537" y="0"/>
                      <a:pt x="1537" y="0"/>
                    </a:cubicBezTo>
                    <a:cubicBezTo>
                      <a:pt x="1491" y="0"/>
                      <a:pt x="1491" y="0"/>
                      <a:pt x="1491" y="0"/>
                    </a:cubicBezTo>
                    <a:cubicBezTo>
                      <a:pt x="1484" y="0"/>
                      <a:pt x="1484" y="0"/>
                      <a:pt x="1484" y="0"/>
                    </a:cubicBezTo>
                    <a:cubicBezTo>
                      <a:pt x="1438" y="0"/>
                      <a:pt x="1438" y="0"/>
                      <a:pt x="1438" y="0"/>
                    </a:cubicBezTo>
                    <a:cubicBezTo>
                      <a:pt x="1431" y="0"/>
                      <a:pt x="1431" y="0"/>
                      <a:pt x="1431" y="0"/>
                    </a:cubicBezTo>
                    <a:cubicBezTo>
                      <a:pt x="1386" y="0"/>
                      <a:pt x="1386" y="0"/>
                      <a:pt x="1386" y="0"/>
                    </a:cubicBezTo>
                    <a:cubicBezTo>
                      <a:pt x="1378" y="0"/>
                      <a:pt x="1378" y="0"/>
                      <a:pt x="1378" y="0"/>
                    </a:cubicBezTo>
                    <a:cubicBezTo>
                      <a:pt x="1333" y="0"/>
                      <a:pt x="1333" y="0"/>
                      <a:pt x="1333" y="0"/>
                    </a:cubicBezTo>
                    <a:cubicBezTo>
                      <a:pt x="1326" y="0"/>
                      <a:pt x="1326" y="0"/>
                      <a:pt x="1326" y="0"/>
                    </a:cubicBezTo>
                    <a:cubicBezTo>
                      <a:pt x="1280" y="0"/>
                      <a:pt x="1280" y="0"/>
                      <a:pt x="1280" y="0"/>
                    </a:cubicBezTo>
                    <a:cubicBezTo>
                      <a:pt x="1273" y="0"/>
                      <a:pt x="1273" y="0"/>
                      <a:pt x="1273" y="0"/>
                    </a:cubicBezTo>
                    <a:cubicBezTo>
                      <a:pt x="1227" y="0"/>
                      <a:pt x="1227" y="0"/>
                      <a:pt x="1227" y="0"/>
                    </a:cubicBezTo>
                    <a:cubicBezTo>
                      <a:pt x="1220" y="0"/>
                      <a:pt x="1220" y="0"/>
                      <a:pt x="1220" y="0"/>
                    </a:cubicBezTo>
                    <a:cubicBezTo>
                      <a:pt x="1174" y="0"/>
                      <a:pt x="1174" y="0"/>
                      <a:pt x="1174" y="0"/>
                    </a:cubicBezTo>
                    <a:cubicBezTo>
                      <a:pt x="1167" y="0"/>
                      <a:pt x="1167" y="0"/>
                      <a:pt x="1167" y="0"/>
                    </a:cubicBezTo>
                    <a:cubicBezTo>
                      <a:pt x="1122" y="0"/>
                      <a:pt x="1122" y="0"/>
                      <a:pt x="1122" y="0"/>
                    </a:cubicBezTo>
                    <a:cubicBezTo>
                      <a:pt x="1114" y="0"/>
                      <a:pt x="1114" y="0"/>
                      <a:pt x="1114" y="0"/>
                    </a:cubicBezTo>
                    <a:cubicBezTo>
                      <a:pt x="1069" y="0"/>
                      <a:pt x="1069" y="0"/>
                      <a:pt x="1069" y="0"/>
                    </a:cubicBezTo>
                    <a:cubicBezTo>
                      <a:pt x="1062" y="0"/>
                      <a:pt x="1062" y="0"/>
                      <a:pt x="1062" y="0"/>
                    </a:cubicBezTo>
                    <a:cubicBezTo>
                      <a:pt x="1016" y="0"/>
                      <a:pt x="1016" y="0"/>
                      <a:pt x="1016" y="0"/>
                    </a:cubicBezTo>
                    <a:cubicBezTo>
                      <a:pt x="1009" y="0"/>
                      <a:pt x="1009" y="0"/>
                      <a:pt x="1009" y="0"/>
                    </a:cubicBezTo>
                    <a:cubicBezTo>
                      <a:pt x="963" y="0"/>
                      <a:pt x="963" y="0"/>
                      <a:pt x="963" y="0"/>
                    </a:cubicBezTo>
                    <a:cubicBezTo>
                      <a:pt x="956" y="0"/>
                      <a:pt x="956" y="0"/>
                      <a:pt x="956" y="0"/>
                    </a:cubicBezTo>
                    <a:cubicBezTo>
                      <a:pt x="911" y="0"/>
                      <a:pt x="911" y="0"/>
                      <a:pt x="911" y="0"/>
                    </a:cubicBezTo>
                    <a:cubicBezTo>
                      <a:pt x="903" y="0"/>
                      <a:pt x="903" y="0"/>
                      <a:pt x="903" y="0"/>
                    </a:cubicBezTo>
                    <a:cubicBezTo>
                      <a:pt x="858" y="0"/>
                      <a:pt x="858" y="0"/>
                      <a:pt x="858" y="0"/>
                    </a:cubicBezTo>
                    <a:cubicBezTo>
                      <a:pt x="851" y="0"/>
                      <a:pt x="851" y="0"/>
                      <a:pt x="851" y="0"/>
                    </a:cubicBezTo>
                    <a:cubicBezTo>
                      <a:pt x="805" y="0"/>
                      <a:pt x="805" y="0"/>
                      <a:pt x="805" y="0"/>
                    </a:cubicBezTo>
                    <a:cubicBezTo>
                      <a:pt x="798" y="0"/>
                      <a:pt x="798" y="0"/>
                      <a:pt x="798" y="0"/>
                    </a:cubicBezTo>
                    <a:cubicBezTo>
                      <a:pt x="752" y="0"/>
                      <a:pt x="752" y="0"/>
                      <a:pt x="752" y="0"/>
                    </a:cubicBezTo>
                    <a:cubicBezTo>
                      <a:pt x="745" y="0"/>
                      <a:pt x="745" y="0"/>
                      <a:pt x="745" y="0"/>
                    </a:cubicBezTo>
                    <a:cubicBezTo>
                      <a:pt x="699" y="0"/>
                      <a:pt x="699" y="0"/>
                      <a:pt x="699" y="0"/>
                    </a:cubicBezTo>
                    <a:cubicBezTo>
                      <a:pt x="692" y="0"/>
                      <a:pt x="692" y="0"/>
                      <a:pt x="692" y="0"/>
                    </a:cubicBezTo>
                    <a:cubicBezTo>
                      <a:pt x="647" y="0"/>
                      <a:pt x="647" y="0"/>
                      <a:pt x="647" y="0"/>
                    </a:cubicBezTo>
                    <a:cubicBezTo>
                      <a:pt x="639" y="0"/>
                      <a:pt x="639" y="0"/>
                      <a:pt x="639" y="0"/>
                    </a:cubicBezTo>
                    <a:cubicBezTo>
                      <a:pt x="594" y="0"/>
                      <a:pt x="594" y="0"/>
                      <a:pt x="594" y="0"/>
                    </a:cubicBezTo>
                    <a:cubicBezTo>
                      <a:pt x="587" y="0"/>
                      <a:pt x="587" y="0"/>
                      <a:pt x="587" y="0"/>
                    </a:cubicBezTo>
                    <a:cubicBezTo>
                      <a:pt x="541" y="0"/>
                      <a:pt x="541" y="0"/>
                      <a:pt x="541" y="0"/>
                    </a:cubicBezTo>
                    <a:cubicBezTo>
                      <a:pt x="534" y="0"/>
                      <a:pt x="534" y="0"/>
                      <a:pt x="534" y="0"/>
                    </a:cubicBezTo>
                    <a:cubicBezTo>
                      <a:pt x="488" y="0"/>
                      <a:pt x="488" y="0"/>
                      <a:pt x="488" y="0"/>
                    </a:cubicBezTo>
                    <a:cubicBezTo>
                      <a:pt x="481" y="0"/>
                      <a:pt x="481" y="0"/>
                      <a:pt x="481" y="0"/>
                    </a:cubicBezTo>
                    <a:cubicBezTo>
                      <a:pt x="435" y="0"/>
                      <a:pt x="435" y="0"/>
                      <a:pt x="435" y="0"/>
                    </a:cubicBezTo>
                    <a:cubicBezTo>
                      <a:pt x="428" y="0"/>
                      <a:pt x="428" y="0"/>
                      <a:pt x="428" y="0"/>
                    </a:cubicBezTo>
                    <a:cubicBezTo>
                      <a:pt x="383" y="0"/>
                      <a:pt x="383" y="0"/>
                      <a:pt x="383" y="0"/>
                    </a:cubicBezTo>
                    <a:cubicBezTo>
                      <a:pt x="375" y="0"/>
                      <a:pt x="375" y="0"/>
                      <a:pt x="375" y="0"/>
                    </a:cubicBezTo>
                    <a:cubicBezTo>
                      <a:pt x="330" y="0"/>
                      <a:pt x="330" y="0"/>
                      <a:pt x="330" y="0"/>
                    </a:cubicBezTo>
                    <a:cubicBezTo>
                      <a:pt x="323" y="0"/>
                      <a:pt x="323" y="0"/>
                      <a:pt x="323" y="0"/>
                    </a:cubicBezTo>
                    <a:cubicBezTo>
                      <a:pt x="277" y="0"/>
                      <a:pt x="277" y="0"/>
                      <a:pt x="277" y="0"/>
                    </a:cubicBezTo>
                    <a:cubicBezTo>
                      <a:pt x="270" y="0"/>
                      <a:pt x="270" y="0"/>
                      <a:pt x="270" y="0"/>
                    </a:cubicBezTo>
                    <a:cubicBezTo>
                      <a:pt x="224" y="0"/>
                      <a:pt x="224" y="0"/>
                      <a:pt x="224" y="0"/>
                    </a:cubicBezTo>
                    <a:cubicBezTo>
                      <a:pt x="217" y="0"/>
                      <a:pt x="217" y="0"/>
                      <a:pt x="217" y="0"/>
                    </a:cubicBezTo>
                    <a:cubicBezTo>
                      <a:pt x="172" y="0"/>
                      <a:pt x="172" y="0"/>
                      <a:pt x="172" y="0"/>
                    </a:cubicBezTo>
                    <a:cubicBezTo>
                      <a:pt x="164" y="0"/>
                      <a:pt x="164" y="0"/>
                      <a:pt x="164" y="0"/>
                    </a:cubicBezTo>
                    <a:cubicBezTo>
                      <a:pt x="119" y="0"/>
                      <a:pt x="119" y="0"/>
                      <a:pt x="119" y="0"/>
                    </a:cubicBezTo>
                    <a:cubicBezTo>
                      <a:pt x="112" y="0"/>
                      <a:pt x="112" y="0"/>
                      <a:pt x="112" y="0"/>
                    </a:cubicBezTo>
                    <a:cubicBezTo>
                      <a:pt x="66" y="0"/>
                      <a:pt x="66" y="0"/>
                      <a:pt x="66" y="0"/>
                    </a:cubicBezTo>
                    <a:cubicBezTo>
                      <a:pt x="63" y="0"/>
                      <a:pt x="63" y="0"/>
                      <a:pt x="63" y="0"/>
                    </a:cubicBezTo>
                    <a:cubicBezTo>
                      <a:pt x="30" y="0"/>
                      <a:pt x="2" y="26"/>
                      <a:pt x="0" y="59"/>
                    </a:cubicBezTo>
                    <a:cubicBezTo>
                      <a:pt x="1814" y="59"/>
                      <a:pt x="1814" y="59"/>
                      <a:pt x="1814" y="59"/>
                    </a:cubicBezTo>
                    <a:cubicBezTo>
                      <a:pt x="1812" y="26"/>
                      <a:pt x="1784" y="0"/>
                      <a:pt x="175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2" name="îṧḻîḓé">
                <a:extLst>
                  <a:ext uri="{FF2B5EF4-FFF2-40B4-BE49-F238E27FC236}">
                    <a16:creationId xmlns:a16="http://schemas.microsoft.com/office/drawing/2014/main" id="{DD07D8EA-CF55-4802-A1F8-A8F80EF2E249}"/>
                  </a:ext>
                </a:extLst>
              </p:cNvPr>
              <p:cNvSpPr/>
              <p:nvPr/>
            </p:nvSpPr>
            <p:spPr bwMode="auto">
              <a:xfrm>
                <a:off x="10856242" y="3061595"/>
                <a:ext cx="585788" cy="276225"/>
              </a:xfrm>
              <a:custGeom>
                <a:avLst/>
                <a:gdLst>
                  <a:gd name="T0" fmla="*/ 186 w 359"/>
                  <a:gd name="T1" fmla="*/ 0 h 169"/>
                  <a:gd name="T2" fmla="*/ 173 w 359"/>
                  <a:gd name="T3" fmla="*/ 0 h 169"/>
                  <a:gd name="T4" fmla="*/ 0 w 359"/>
                  <a:gd name="T5" fmla="*/ 169 h 169"/>
                  <a:gd name="T6" fmla="*/ 359 w 359"/>
                  <a:gd name="T7" fmla="*/ 169 h 169"/>
                  <a:gd name="T8" fmla="*/ 186 w 359"/>
                  <a:gd name="T9" fmla="*/ 0 h 169"/>
                </a:gdLst>
                <a:ahLst/>
                <a:cxnLst>
                  <a:cxn ang="0">
                    <a:pos x="T0" y="T1"/>
                  </a:cxn>
                  <a:cxn ang="0">
                    <a:pos x="T2" y="T3"/>
                  </a:cxn>
                  <a:cxn ang="0">
                    <a:pos x="T4" y="T5"/>
                  </a:cxn>
                  <a:cxn ang="0">
                    <a:pos x="T6" y="T7"/>
                  </a:cxn>
                  <a:cxn ang="0">
                    <a:pos x="T8" y="T9"/>
                  </a:cxn>
                </a:cxnLst>
                <a:rect l="0" t="0" r="r" b="b"/>
                <a:pathLst>
                  <a:path w="359" h="169">
                    <a:moveTo>
                      <a:pt x="186" y="0"/>
                    </a:moveTo>
                    <a:cubicBezTo>
                      <a:pt x="173" y="0"/>
                      <a:pt x="173" y="0"/>
                      <a:pt x="173" y="0"/>
                    </a:cubicBezTo>
                    <a:cubicBezTo>
                      <a:pt x="79" y="0"/>
                      <a:pt x="3" y="75"/>
                      <a:pt x="0" y="169"/>
                    </a:cubicBezTo>
                    <a:cubicBezTo>
                      <a:pt x="359" y="169"/>
                      <a:pt x="359" y="169"/>
                      <a:pt x="359" y="169"/>
                    </a:cubicBezTo>
                    <a:cubicBezTo>
                      <a:pt x="357" y="75"/>
                      <a:pt x="281" y="0"/>
                      <a:pt x="18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3" name="ïş1íḋe">
                <a:extLst>
                  <a:ext uri="{FF2B5EF4-FFF2-40B4-BE49-F238E27FC236}">
                    <a16:creationId xmlns:a16="http://schemas.microsoft.com/office/drawing/2014/main" id="{57E54B90-6D8A-40BE-A3FC-ABC536353ACF}"/>
                  </a:ext>
                </a:extLst>
              </p:cNvPr>
              <p:cNvSpPr/>
              <p:nvPr/>
            </p:nvSpPr>
            <p:spPr bwMode="auto">
              <a:xfrm>
                <a:off x="6584279" y="799407"/>
                <a:ext cx="1210866" cy="2538413"/>
              </a:xfrm>
              <a:custGeom>
                <a:avLst/>
                <a:gdLst>
                  <a:gd name="T0" fmla="*/ 322 w 741"/>
                  <a:gd name="T1" fmla="*/ 1382 h 1555"/>
                  <a:gd name="T2" fmla="*/ 455 w 741"/>
                  <a:gd name="T3" fmla="*/ 1382 h 1555"/>
                  <a:gd name="T4" fmla="*/ 381 w 741"/>
                  <a:gd name="T5" fmla="*/ 1367 h 1555"/>
                  <a:gd name="T6" fmla="*/ 263 w 741"/>
                  <a:gd name="T7" fmla="*/ 1353 h 1555"/>
                  <a:gd name="T8" fmla="*/ 396 w 741"/>
                  <a:gd name="T9" fmla="*/ 1353 h 1555"/>
                  <a:gd name="T10" fmla="*/ 249 w 741"/>
                  <a:gd name="T11" fmla="*/ 1338 h 1555"/>
                  <a:gd name="T12" fmla="*/ 381 w 741"/>
                  <a:gd name="T13" fmla="*/ 1338 h 1555"/>
                  <a:gd name="T14" fmla="*/ 514 w 741"/>
                  <a:gd name="T15" fmla="*/ 1338 h 1555"/>
                  <a:gd name="T16" fmla="*/ 337 w 741"/>
                  <a:gd name="T17" fmla="*/ 1323 h 1555"/>
                  <a:gd name="T18" fmla="*/ 470 w 741"/>
                  <a:gd name="T19" fmla="*/ 1323 h 1555"/>
                  <a:gd name="T20" fmla="*/ 278 w 741"/>
                  <a:gd name="T21" fmla="*/ 1308 h 1555"/>
                  <a:gd name="T22" fmla="*/ 411 w 741"/>
                  <a:gd name="T23" fmla="*/ 1308 h 1555"/>
                  <a:gd name="T24" fmla="*/ 204 w 741"/>
                  <a:gd name="T25" fmla="*/ 1294 h 1555"/>
                  <a:gd name="T26" fmla="*/ 337 w 741"/>
                  <a:gd name="T27" fmla="*/ 1294 h 1555"/>
                  <a:gd name="T28" fmla="*/ 470 w 741"/>
                  <a:gd name="T29" fmla="*/ 1294 h 1555"/>
                  <a:gd name="T30" fmla="*/ 249 w 741"/>
                  <a:gd name="T31" fmla="*/ 1279 h 1555"/>
                  <a:gd name="T32" fmla="*/ 381 w 741"/>
                  <a:gd name="T33" fmla="*/ 1279 h 1555"/>
                  <a:gd name="T34" fmla="*/ 514 w 741"/>
                  <a:gd name="T35" fmla="*/ 1279 h 1555"/>
                  <a:gd name="T36" fmla="*/ 293 w 741"/>
                  <a:gd name="T37" fmla="*/ 1264 h 1555"/>
                  <a:gd name="T38" fmla="*/ 426 w 741"/>
                  <a:gd name="T39" fmla="*/ 1264 h 1555"/>
                  <a:gd name="T40" fmla="*/ 190 w 741"/>
                  <a:gd name="T41" fmla="*/ 1249 h 1555"/>
                  <a:gd name="T42" fmla="*/ 322 w 741"/>
                  <a:gd name="T43" fmla="*/ 1249 h 1555"/>
                  <a:gd name="T44" fmla="*/ 455 w 741"/>
                  <a:gd name="T45" fmla="*/ 1249 h 1555"/>
                  <a:gd name="T46" fmla="*/ 204 w 741"/>
                  <a:gd name="T47" fmla="*/ 1235 h 1555"/>
                  <a:gd name="T48" fmla="*/ 337 w 741"/>
                  <a:gd name="T49" fmla="*/ 1235 h 1555"/>
                  <a:gd name="T50" fmla="*/ 470 w 741"/>
                  <a:gd name="T51" fmla="*/ 1235 h 1555"/>
                  <a:gd name="T52" fmla="*/ 219 w 741"/>
                  <a:gd name="T53" fmla="*/ 1220 h 1555"/>
                  <a:gd name="T54" fmla="*/ 352 w 741"/>
                  <a:gd name="T55" fmla="*/ 1220 h 1555"/>
                  <a:gd name="T56" fmla="*/ 485 w 741"/>
                  <a:gd name="T57" fmla="*/ 1220 h 1555"/>
                  <a:gd name="T58" fmla="*/ 234 w 741"/>
                  <a:gd name="T59" fmla="*/ 1205 h 1555"/>
                  <a:gd name="T60" fmla="*/ 367 w 741"/>
                  <a:gd name="T61" fmla="*/ 1205 h 1555"/>
                  <a:gd name="T62" fmla="*/ 499 w 741"/>
                  <a:gd name="T63" fmla="*/ 1205 h 1555"/>
                  <a:gd name="T64" fmla="*/ 249 w 741"/>
                  <a:gd name="T65" fmla="*/ 1190 h 1555"/>
                  <a:gd name="T66" fmla="*/ 381 w 741"/>
                  <a:gd name="T67" fmla="*/ 1190 h 1555"/>
                  <a:gd name="T68" fmla="*/ 514 w 741"/>
                  <a:gd name="T69" fmla="*/ 1190 h 1555"/>
                  <a:gd name="T70" fmla="*/ 263 w 741"/>
                  <a:gd name="T71" fmla="*/ 1176 h 1555"/>
                  <a:gd name="T72" fmla="*/ 396 w 741"/>
                  <a:gd name="T73" fmla="*/ 1176 h 1555"/>
                  <a:gd name="T74" fmla="*/ 529 w 741"/>
                  <a:gd name="T75" fmla="*/ 1176 h 1555"/>
                  <a:gd name="T76" fmla="*/ 293 w 741"/>
                  <a:gd name="T77" fmla="*/ 1161 h 1555"/>
                  <a:gd name="T78" fmla="*/ 426 w 741"/>
                  <a:gd name="T79" fmla="*/ 1161 h 1555"/>
                  <a:gd name="T80" fmla="*/ 204 w 741"/>
                  <a:gd name="T81" fmla="*/ 1146 h 1555"/>
                  <a:gd name="T82" fmla="*/ 337 w 741"/>
                  <a:gd name="T83" fmla="*/ 1146 h 1555"/>
                  <a:gd name="T84" fmla="*/ 470 w 741"/>
                  <a:gd name="T85" fmla="*/ 1146 h 1555"/>
                  <a:gd name="T86" fmla="*/ 249 w 741"/>
                  <a:gd name="T87" fmla="*/ 1131 h 1555"/>
                  <a:gd name="T88" fmla="*/ 381 w 741"/>
                  <a:gd name="T89" fmla="*/ 1131 h 1555"/>
                  <a:gd name="T90" fmla="*/ 514 w 741"/>
                  <a:gd name="T91" fmla="*/ 1131 h 1555"/>
                  <a:gd name="T92" fmla="*/ 308 w 741"/>
                  <a:gd name="T93" fmla="*/ 1117 h 1555"/>
                  <a:gd name="T94" fmla="*/ 440 w 741"/>
                  <a:gd name="T95" fmla="*/ 1117 h 1555"/>
                  <a:gd name="T96" fmla="*/ 249 w 741"/>
                  <a:gd name="T97" fmla="*/ 1102 h 1555"/>
                  <a:gd name="T98" fmla="*/ 381 w 741"/>
                  <a:gd name="T99" fmla="*/ 1102 h 1555"/>
                  <a:gd name="T100" fmla="*/ 514 w 741"/>
                  <a:gd name="T101" fmla="*/ 1102 h 1555"/>
                  <a:gd name="T102" fmla="*/ 337 w 741"/>
                  <a:gd name="T103" fmla="*/ 1087 h 1555"/>
                  <a:gd name="T104" fmla="*/ 470 w 741"/>
                  <a:gd name="T105" fmla="*/ 1087 h 1555"/>
                  <a:gd name="T106" fmla="*/ 322 w 741"/>
                  <a:gd name="T107" fmla="*/ 1072 h 1555"/>
                  <a:gd name="T108" fmla="*/ 455 w 741"/>
                  <a:gd name="T109" fmla="*/ 1072 h 1555"/>
                  <a:gd name="T110" fmla="*/ 337 w 741"/>
                  <a:gd name="T111" fmla="*/ 1058 h 1555"/>
                  <a:gd name="T112" fmla="*/ 470 w 741"/>
                  <a:gd name="T113" fmla="*/ 1058 h 1555"/>
                  <a:gd name="T114" fmla="*/ 396 w 741"/>
                  <a:gd name="T115" fmla="*/ 1043 h 1555"/>
                  <a:gd name="T116" fmla="*/ 396 w 741"/>
                  <a:gd name="T117" fmla="*/ 1028 h 1555"/>
                  <a:gd name="T118" fmla="*/ 316 w 741"/>
                  <a:gd name="T119" fmla="*/ 1028 h 1555"/>
                  <a:gd name="T120" fmla="*/ 551 w 741"/>
                  <a:gd name="T121" fmla="*/ 1286 h 1555"/>
                  <a:gd name="T122" fmla="*/ 234 w 741"/>
                  <a:gd name="T123" fmla="*/ 1356 h 1555"/>
                  <a:gd name="T124" fmla="*/ 278 w 741"/>
                  <a:gd name="T125" fmla="*/ 1044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1" h="1555">
                    <a:moveTo>
                      <a:pt x="337" y="1397"/>
                    </a:moveTo>
                    <a:cubicBezTo>
                      <a:pt x="330" y="1397"/>
                      <a:pt x="330" y="1397"/>
                      <a:pt x="330" y="1397"/>
                    </a:cubicBezTo>
                    <a:cubicBezTo>
                      <a:pt x="330" y="1404"/>
                      <a:pt x="330" y="1404"/>
                      <a:pt x="330" y="1404"/>
                    </a:cubicBezTo>
                    <a:cubicBezTo>
                      <a:pt x="337" y="1404"/>
                      <a:pt x="337" y="1404"/>
                      <a:pt x="337" y="1404"/>
                    </a:cubicBezTo>
                    <a:cubicBezTo>
                      <a:pt x="337" y="1397"/>
                      <a:pt x="337" y="1397"/>
                      <a:pt x="337" y="1397"/>
                    </a:cubicBezTo>
                    <a:moveTo>
                      <a:pt x="352" y="1397"/>
                    </a:moveTo>
                    <a:cubicBezTo>
                      <a:pt x="345" y="1397"/>
                      <a:pt x="345" y="1397"/>
                      <a:pt x="345" y="1397"/>
                    </a:cubicBezTo>
                    <a:cubicBezTo>
                      <a:pt x="345" y="1404"/>
                      <a:pt x="345" y="1404"/>
                      <a:pt x="345" y="1404"/>
                    </a:cubicBezTo>
                    <a:cubicBezTo>
                      <a:pt x="352" y="1404"/>
                      <a:pt x="352" y="1404"/>
                      <a:pt x="352" y="1404"/>
                    </a:cubicBezTo>
                    <a:cubicBezTo>
                      <a:pt x="352" y="1397"/>
                      <a:pt x="352" y="1397"/>
                      <a:pt x="352" y="1397"/>
                    </a:cubicBezTo>
                    <a:moveTo>
                      <a:pt x="367" y="1397"/>
                    </a:moveTo>
                    <a:cubicBezTo>
                      <a:pt x="360" y="1397"/>
                      <a:pt x="360" y="1397"/>
                      <a:pt x="360" y="1397"/>
                    </a:cubicBezTo>
                    <a:cubicBezTo>
                      <a:pt x="360" y="1404"/>
                      <a:pt x="360" y="1404"/>
                      <a:pt x="360" y="1404"/>
                    </a:cubicBezTo>
                    <a:cubicBezTo>
                      <a:pt x="367" y="1404"/>
                      <a:pt x="367" y="1404"/>
                      <a:pt x="367" y="1404"/>
                    </a:cubicBezTo>
                    <a:cubicBezTo>
                      <a:pt x="367" y="1397"/>
                      <a:pt x="367" y="1397"/>
                      <a:pt x="367" y="1397"/>
                    </a:cubicBezTo>
                    <a:moveTo>
                      <a:pt x="381" y="1397"/>
                    </a:moveTo>
                    <a:cubicBezTo>
                      <a:pt x="374" y="1397"/>
                      <a:pt x="374" y="1397"/>
                      <a:pt x="374" y="1397"/>
                    </a:cubicBezTo>
                    <a:cubicBezTo>
                      <a:pt x="374" y="1404"/>
                      <a:pt x="374" y="1404"/>
                      <a:pt x="374" y="1404"/>
                    </a:cubicBezTo>
                    <a:cubicBezTo>
                      <a:pt x="381" y="1404"/>
                      <a:pt x="381" y="1404"/>
                      <a:pt x="381" y="1404"/>
                    </a:cubicBezTo>
                    <a:cubicBezTo>
                      <a:pt x="381" y="1397"/>
                      <a:pt x="381" y="1397"/>
                      <a:pt x="381" y="1397"/>
                    </a:cubicBezTo>
                    <a:moveTo>
                      <a:pt x="396" y="1397"/>
                    </a:moveTo>
                    <a:cubicBezTo>
                      <a:pt x="389" y="1397"/>
                      <a:pt x="389" y="1397"/>
                      <a:pt x="389" y="1397"/>
                    </a:cubicBezTo>
                    <a:cubicBezTo>
                      <a:pt x="389" y="1404"/>
                      <a:pt x="389" y="1404"/>
                      <a:pt x="389" y="1404"/>
                    </a:cubicBezTo>
                    <a:cubicBezTo>
                      <a:pt x="396" y="1404"/>
                      <a:pt x="396" y="1404"/>
                      <a:pt x="396" y="1404"/>
                    </a:cubicBezTo>
                    <a:cubicBezTo>
                      <a:pt x="396" y="1397"/>
                      <a:pt x="396" y="1397"/>
                      <a:pt x="396" y="1397"/>
                    </a:cubicBezTo>
                    <a:moveTo>
                      <a:pt x="411" y="1397"/>
                    </a:moveTo>
                    <a:cubicBezTo>
                      <a:pt x="404" y="1397"/>
                      <a:pt x="404" y="1397"/>
                      <a:pt x="404" y="1397"/>
                    </a:cubicBezTo>
                    <a:cubicBezTo>
                      <a:pt x="404" y="1404"/>
                      <a:pt x="404" y="1404"/>
                      <a:pt x="404" y="1404"/>
                    </a:cubicBezTo>
                    <a:cubicBezTo>
                      <a:pt x="411" y="1404"/>
                      <a:pt x="411" y="1404"/>
                      <a:pt x="411" y="1404"/>
                    </a:cubicBezTo>
                    <a:cubicBezTo>
                      <a:pt x="411" y="1397"/>
                      <a:pt x="411" y="1397"/>
                      <a:pt x="411" y="1397"/>
                    </a:cubicBezTo>
                    <a:moveTo>
                      <a:pt x="293" y="1382"/>
                    </a:moveTo>
                    <a:cubicBezTo>
                      <a:pt x="286" y="1382"/>
                      <a:pt x="286" y="1382"/>
                      <a:pt x="286" y="1382"/>
                    </a:cubicBezTo>
                    <a:cubicBezTo>
                      <a:pt x="286" y="1389"/>
                      <a:pt x="286" y="1389"/>
                      <a:pt x="286" y="1389"/>
                    </a:cubicBezTo>
                    <a:cubicBezTo>
                      <a:pt x="293" y="1389"/>
                      <a:pt x="293" y="1389"/>
                      <a:pt x="293" y="1389"/>
                    </a:cubicBezTo>
                    <a:cubicBezTo>
                      <a:pt x="293" y="1382"/>
                      <a:pt x="293" y="1382"/>
                      <a:pt x="293" y="1382"/>
                    </a:cubicBezTo>
                    <a:moveTo>
                      <a:pt x="308" y="1382"/>
                    </a:moveTo>
                    <a:cubicBezTo>
                      <a:pt x="301" y="1382"/>
                      <a:pt x="301" y="1382"/>
                      <a:pt x="301" y="1382"/>
                    </a:cubicBezTo>
                    <a:cubicBezTo>
                      <a:pt x="301" y="1389"/>
                      <a:pt x="301" y="1389"/>
                      <a:pt x="301" y="1389"/>
                    </a:cubicBezTo>
                    <a:cubicBezTo>
                      <a:pt x="308" y="1389"/>
                      <a:pt x="308" y="1389"/>
                      <a:pt x="308" y="1389"/>
                    </a:cubicBezTo>
                    <a:cubicBezTo>
                      <a:pt x="308" y="1382"/>
                      <a:pt x="308" y="1382"/>
                      <a:pt x="308" y="1382"/>
                    </a:cubicBezTo>
                    <a:moveTo>
                      <a:pt x="322" y="1382"/>
                    </a:moveTo>
                    <a:cubicBezTo>
                      <a:pt x="315" y="1382"/>
                      <a:pt x="315" y="1382"/>
                      <a:pt x="315" y="1382"/>
                    </a:cubicBezTo>
                    <a:cubicBezTo>
                      <a:pt x="315" y="1389"/>
                      <a:pt x="315" y="1389"/>
                      <a:pt x="315" y="1389"/>
                    </a:cubicBezTo>
                    <a:cubicBezTo>
                      <a:pt x="322" y="1389"/>
                      <a:pt x="322" y="1389"/>
                      <a:pt x="322" y="1389"/>
                    </a:cubicBezTo>
                    <a:cubicBezTo>
                      <a:pt x="322" y="1382"/>
                      <a:pt x="322" y="1382"/>
                      <a:pt x="322" y="1382"/>
                    </a:cubicBezTo>
                    <a:moveTo>
                      <a:pt x="337" y="1382"/>
                    </a:moveTo>
                    <a:cubicBezTo>
                      <a:pt x="330" y="1382"/>
                      <a:pt x="330" y="1382"/>
                      <a:pt x="330" y="1382"/>
                    </a:cubicBezTo>
                    <a:cubicBezTo>
                      <a:pt x="330" y="1389"/>
                      <a:pt x="330" y="1389"/>
                      <a:pt x="330" y="1389"/>
                    </a:cubicBezTo>
                    <a:cubicBezTo>
                      <a:pt x="337" y="1389"/>
                      <a:pt x="337" y="1389"/>
                      <a:pt x="337" y="1389"/>
                    </a:cubicBezTo>
                    <a:cubicBezTo>
                      <a:pt x="337" y="1382"/>
                      <a:pt x="337" y="1382"/>
                      <a:pt x="337" y="1382"/>
                    </a:cubicBezTo>
                    <a:moveTo>
                      <a:pt x="352" y="1382"/>
                    </a:moveTo>
                    <a:cubicBezTo>
                      <a:pt x="345" y="1382"/>
                      <a:pt x="345" y="1382"/>
                      <a:pt x="345" y="1382"/>
                    </a:cubicBezTo>
                    <a:cubicBezTo>
                      <a:pt x="345" y="1389"/>
                      <a:pt x="345" y="1389"/>
                      <a:pt x="345" y="1389"/>
                    </a:cubicBezTo>
                    <a:cubicBezTo>
                      <a:pt x="352" y="1389"/>
                      <a:pt x="352" y="1389"/>
                      <a:pt x="352" y="1389"/>
                    </a:cubicBezTo>
                    <a:cubicBezTo>
                      <a:pt x="352" y="1382"/>
                      <a:pt x="352" y="1382"/>
                      <a:pt x="352" y="1382"/>
                    </a:cubicBezTo>
                    <a:moveTo>
                      <a:pt x="367" y="1382"/>
                    </a:moveTo>
                    <a:cubicBezTo>
                      <a:pt x="360" y="1382"/>
                      <a:pt x="360" y="1382"/>
                      <a:pt x="360" y="1382"/>
                    </a:cubicBezTo>
                    <a:cubicBezTo>
                      <a:pt x="360" y="1389"/>
                      <a:pt x="360" y="1389"/>
                      <a:pt x="360" y="1389"/>
                    </a:cubicBezTo>
                    <a:cubicBezTo>
                      <a:pt x="367" y="1389"/>
                      <a:pt x="367" y="1389"/>
                      <a:pt x="367" y="1389"/>
                    </a:cubicBezTo>
                    <a:cubicBezTo>
                      <a:pt x="367" y="1382"/>
                      <a:pt x="367" y="1382"/>
                      <a:pt x="367" y="1382"/>
                    </a:cubicBezTo>
                    <a:moveTo>
                      <a:pt x="381" y="1382"/>
                    </a:moveTo>
                    <a:cubicBezTo>
                      <a:pt x="374" y="1382"/>
                      <a:pt x="374" y="1382"/>
                      <a:pt x="374" y="1382"/>
                    </a:cubicBezTo>
                    <a:cubicBezTo>
                      <a:pt x="374" y="1389"/>
                      <a:pt x="374" y="1389"/>
                      <a:pt x="374" y="1389"/>
                    </a:cubicBezTo>
                    <a:cubicBezTo>
                      <a:pt x="381" y="1389"/>
                      <a:pt x="381" y="1389"/>
                      <a:pt x="381" y="1389"/>
                    </a:cubicBezTo>
                    <a:cubicBezTo>
                      <a:pt x="381" y="1382"/>
                      <a:pt x="381" y="1382"/>
                      <a:pt x="381" y="1382"/>
                    </a:cubicBezTo>
                    <a:moveTo>
                      <a:pt x="396" y="1382"/>
                    </a:moveTo>
                    <a:cubicBezTo>
                      <a:pt x="389" y="1382"/>
                      <a:pt x="389" y="1382"/>
                      <a:pt x="389" y="1382"/>
                    </a:cubicBezTo>
                    <a:cubicBezTo>
                      <a:pt x="389" y="1389"/>
                      <a:pt x="389" y="1389"/>
                      <a:pt x="389" y="1389"/>
                    </a:cubicBezTo>
                    <a:cubicBezTo>
                      <a:pt x="396" y="1389"/>
                      <a:pt x="396" y="1389"/>
                      <a:pt x="396" y="1389"/>
                    </a:cubicBezTo>
                    <a:cubicBezTo>
                      <a:pt x="396" y="1382"/>
                      <a:pt x="396" y="1382"/>
                      <a:pt x="396" y="1382"/>
                    </a:cubicBezTo>
                    <a:moveTo>
                      <a:pt x="411" y="1382"/>
                    </a:moveTo>
                    <a:cubicBezTo>
                      <a:pt x="404" y="1382"/>
                      <a:pt x="404" y="1382"/>
                      <a:pt x="404" y="1382"/>
                    </a:cubicBezTo>
                    <a:cubicBezTo>
                      <a:pt x="404" y="1389"/>
                      <a:pt x="404" y="1389"/>
                      <a:pt x="404" y="1389"/>
                    </a:cubicBezTo>
                    <a:cubicBezTo>
                      <a:pt x="411" y="1389"/>
                      <a:pt x="411" y="1389"/>
                      <a:pt x="411" y="1389"/>
                    </a:cubicBezTo>
                    <a:cubicBezTo>
                      <a:pt x="411" y="1382"/>
                      <a:pt x="411" y="1382"/>
                      <a:pt x="411" y="1382"/>
                    </a:cubicBezTo>
                    <a:moveTo>
                      <a:pt x="426" y="1382"/>
                    </a:moveTo>
                    <a:cubicBezTo>
                      <a:pt x="419" y="1382"/>
                      <a:pt x="419" y="1382"/>
                      <a:pt x="419" y="1382"/>
                    </a:cubicBezTo>
                    <a:cubicBezTo>
                      <a:pt x="419" y="1389"/>
                      <a:pt x="419" y="1389"/>
                      <a:pt x="419" y="1389"/>
                    </a:cubicBezTo>
                    <a:cubicBezTo>
                      <a:pt x="426" y="1389"/>
                      <a:pt x="426" y="1389"/>
                      <a:pt x="426" y="1389"/>
                    </a:cubicBezTo>
                    <a:cubicBezTo>
                      <a:pt x="426" y="1382"/>
                      <a:pt x="426" y="1382"/>
                      <a:pt x="426" y="1382"/>
                    </a:cubicBezTo>
                    <a:moveTo>
                      <a:pt x="440" y="1382"/>
                    </a:moveTo>
                    <a:cubicBezTo>
                      <a:pt x="433" y="1382"/>
                      <a:pt x="433" y="1382"/>
                      <a:pt x="433" y="1382"/>
                    </a:cubicBezTo>
                    <a:cubicBezTo>
                      <a:pt x="433" y="1389"/>
                      <a:pt x="433" y="1389"/>
                      <a:pt x="433" y="1389"/>
                    </a:cubicBezTo>
                    <a:cubicBezTo>
                      <a:pt x="440" y="1389"/>
                      <a:pt x="440" y="1389"/>
                      <a:pt x="440" y="1389"/>
                    </a:cubicBezTo>
                    <a:cubicBezTo>
                      <a:pt x="440" y="1382"/>
                      <a:pt x="440" y="1382"/>
                      <a:pt x="440" y="1382"/>
                    </a:cubicBezTo>
                    <a:moveTo>
                      <a:pt x="455" y="1382"/>
                    </a:moveTo>
                    <a:cubicBezTo>
                      <a:pt x="448" y="1382"/>
                      <a:pt x="448" y="1382"/>
                      <a:pt x="448" y="1382"/>
                    </a:cubicBezTo>
                    <a:cubicBezTo>
                      <a:pt x="448" y="1389"/>
                      <a:pt x="448" y="1389"/>
                      <a:pt x="448" y="1389"/>
                    </a:cubicBezTo>
                    <a:cubicBezTo>
                      <a:pt x="455" y="1389"/>
                      <a:pt x="455" y="1389"/>
                      <a:pt x="455" y="1389"/>
                    </a:cubicBezTo>
                    <a:cubicBezTo>
                      <a:pt x="455" y="1382"/>
                      <a:pt x="455" y="1382"/>
                      <a:pt x="455" y="1382"/>
                    </a:cubicBezTo>
                    <a:moveTo>
                      <a:pt x="263" y="1367"/>
                    </a:moveTo>
                    <a:cubicBezTo>
                      <a:pt x="256" y="1367"/>
                      <a:pt x="256" y="1367"/>
                      <a:pt x="256" y="1367"/>
                    </a:cubicBezTo>
                    <a:cubicBezTo>
                      <a:pt x="256" y="1374"/>
                      <a:pt x="256" y="1374"/>
                      <a:pt x="256" y="1374"/>
                    </a:cubicBezTo>
                    <a:cubicBezTo>
                      <a:pt x="263" y="1374"/>
                      <a:pt x="263" y="1374"/>
                      <a:pt x="263" y="1374"/>
                    </a:cubicBezTo>
                    <a:cubicBezTo>
                      <a:pt x="263" y="1367"/>
                      <a:pt x="263" y="1367"/>
                      <a:pt x="263" y="1367"/>
                    </a:cubicBezTo>
                    <a:moveTo>
                      <a:pt x="278" y="1367"/>
                    </a:moveTo>
                    <a:cubicBezTo>
                      <a:pt x="271" y="1367"/>
                      <a:pt x="271" y="1367"/>
                      <a:pt x="271" y="1367"/>
                    </a:cubicBezTo>
                    <a:cubicBezTo>
                      <a:pt x="271" y="1374"/>
                      <a:pt x="271" y="1374"/>
                      <a:pt x="271" y="1374"/>
                    </a:cubicBezTo>
                    <a:cubicBezTo>
                      <a:pt x="278" y="1374"/>
                      <a:pt x="278" y="1374"/>
                      <a:pt x="278" y="1374"/>
                    </a:cubicBezTo>
                    <a:cubicBezTo>
                      <a:pt x="278" y="1367"/>
                      <a:pt x="278" y="1367"/>
                      <a:pt x="278" y="1367"/>
                    </a:cubicBezTo>
                    <a:moveTo>
                      <a:pt x="293" y="1367"/>
                    </a:moveTo>
                    <a:cubicBezTo>
                      <a:pt x="286" y="1367"/>
                      <a:pt x="286" y="1367"/>
                      <a:pt x="286" y="1367"/>
                    </a:cubicBezTo>
                    <a:cubicBezTo>
                      <a:pt x="286" y="1374"/>
                      <a:pt x="286" y="1374"/>
                      <a:pt x="286" y="1374"/>
                    </a:cubicBezTo>
                    <a:cubicBezTo>
                      <a:pt x="293" y="1374"/>
                      <a:pt x="293" y="1374"/>
                      <a:pt x="293" y="1374"/>
                    </a:cubicBezTo>
                    <a:cubicBezTo>
                      <a:pt x="293" y="1367"/>
                      <a:pt x="293" y="1367"/>
                      <a:pt x="293" y="1367"/>
                    </a:cubicBezTo>
                    <a:moveTo>
                      <a:pt x="308" y="1367"/>
                    </a:moveTo>
                    <a:cubicBezTo>
                      <a:pt x="301" y="1367"/>
                      <a:pt x="301" y="1367"/>
                      <a:pt x="301" y="1367"/>
                    </a:cubicBezTo>
                    <a:cubicBezTo>
                      <a:pt x="301" y="1374"/>
                      <a:pt x="301" y="1374"/>
                      <a:pt x="301" y="1374"/>
                    </a:cubicBezTo>
                    <a:cubicBezTo>
                      <a:pt x="308" y="1374"/>
                      <a:pt x="308" y="1374"/>
                      <a:pt x="308" y="1374"/>
                    </a:cubicBezTo>
                    <a:cubicBezTo>
                      <a:pt x="308" y="1367"/>
                      <a:pt x="308" y="1367"/>
                      <a:pt x="308" y="1367"/>
                    </a:cubicBezTo>
                    <a:moveTo>
                      <a:pt x="322" y="1367"/>
                    </a:moveTo>
                    <a:cubicBezTo>
                      <a:pt x="315" y="1367"/>
                      <a:pt x="315" y="1367"/>
                      <a:pt x="315" y="1367"/>
                    </a:cubicBezTo>
                    <a:cubicBezTo>
                      <a:pt x="315" y="1374"/>
                      <a:pt x="315" y="1374"/>
                      <a:pt x="315" y="1374"/>
                    </a:cubicBezTo>
                    <a:cubicBezTo>
                      <a:pt x="322" y="1374"/>
                      <a:pt x="322" y="1374"/>
                      <a:pt x="322" y="1374"/>
                    </a:cubicBezTo>
                    <a:cubicBezTo>
                      <a:pt x="322" y="1367"/>
                      <a:pt x="322" y="1367"/>
                      <a:pt x="322" y="1367"/>
                    </a:cubicBezTo>
                    <a:moveTo>
                      <a:pt x="337" y="1367"/>
                    </a:moveTo>
                    <a:cubicBezTo>
                      <a:pt x="330" y="1367"/>
                      <a:pt x="330" y="1367"/>
                      <a:pt x="330" y="1367"/>
                    </a:cubicBezTo>
                    <a:cubicBezTo>
                      <a:pt x="330" y="1374"/>
                      <a:pt x="330" y="1374"/>
                      <a:pt x="330" y="1374"/>
                    </a:cubicBezTo>
                    <a:cubicBezTo>
                      <a:pt x="337" y="1374"/>
                      <a:pt x="337" y="1374"/>
                      <a:pt x="337" y="1374"/>
                    </a:cubicBezTo>
                    <a:cubicBezTo>
                      <a:pt x="337" y="1367"/>
                      <a:pt x="337" y="1367"/>
                      <a:pt x="337" y="1367"/>
                    </a:cubicBezTo>
                    <a:moveTo>
                      <a:pt x="352" y="1367"/>
                    </a:moveTo>
                    <a:cubicBezTo>
                      <a:pt x="345" y="1367"/>
                      <a:pt x="345" y="1367"/>
                      <a:pt x="345" y="1367"/>
                    </a:cubicBezTo>
                    <a:cubicBezTo>
                      <a:pt x="345" y="1374"/>
                      <a:pt x="345" y="1374"/>
                      <a:pt x="345" y="1374"/>
                    </a:cubicBezTo>
                    <a:cubicBezTo>
                      <a:pt x="352" y="1374"/>
                      <a:pt x="352" y="1374"/>
                      <a:pt x="352" y="1374"/>
                    </a:cubicBezTo>
                    <a:cubicBezTo>
                      <a:pt x="352" y="1367"/>
                      <a:pt x="352" y="1367"/>
                      <a:pt x="352" y="1367"/>
                    </a:cubicBezTo>
                    <a:moveTo>
                      <a:pt x="367" y="1367"/>
                    </a:moveTo>
                    <a:cubicBezTo>
                      <a:pt x="360" y="1367"/>
                      <a:pt x="360" y="1367"/>
                      <a:pt x="360" y="1367"/>
                    </a:cubicBezTo>
                    <a:cubicBezTo>
                      <a:pt x="360" y="1374"/>
                      <a:pt x="360" y="1374"/>
                      <a:pt x="360" y="1374"/>
                    </a:cubicBezTo>
                    <a:cubicBezTo>
                      <a:pt x="367" y="1374"/>
                      <a:pt x="367" y="1374"/>
                      <a:pt x="367" y="1374"/>
                    </a:cubicBezTo>
                    <a:cubicBezTo>
                      <a:pt x="367" y="1367"/>
                      <a:pt x="367" y="1367"/>
                      <a:pt x="367" y="1367"/>
                    </a:cubicBezTo>
                    <a:moveTo>
                      <a:pt x="381" y="1367"/>
                    </a:moveTo>
                    <a:cubicBezTo>
                      <a:pt x="374" y="1367"/>
                      <a:pt x="374" y="1367"/>
                      <a:pt x="374" y="1367"/>
                    </a:cubicBezTo>
                    <a:cubicBezTo>
                      <a:pt x="374" y="1374"/>
                      <a:pt x="374" y="1374"/>
                      <a:pt x="374" y="1374"/>
                    </a:cubicBezTo>
                    <a:cubicBezTo>
                      <a:pt x="381" y="1374"/>
                      <a:pt x="381" y="1374"/>
                      <a:pt x="381" y="1374"/>
                    </a:cubicBezTo>
                    <a:cubicBezTo>
                      <a:pt x="381" y="1367"/>
                      <a:pt x="381" y="1367"/>
                      <a:pt x="381" y="1367"/>
                    </a:cubicBezTo>
                    <a:moveTo>
                      <a:pt x="396" y="1367"/>
                    </a:moveTo>
                    <a:cubicBezTo>
                      <a:pt x="389" y="1367"/>
                      <a:pt x="389" y="1367"/>
                      <a:pt x="389" y="1367"/>
                    </a:cubicBezTo>
                    <a:cubicBezTo>
                      <a:pt x="389" y="1374"/>
                      <a:pt x="389" y="1374"/>
                      <a:pt x="389" y="1374"/>
                    </a:cubicBezTo>
                    <a:cubicBezTo>
                      <a:pt x="396" y="1374"/>
                      <a:pt x="396" y="1374"/>
                      <a:pt x="396" y="1374"/>
                    </a:cubicBezTo>
                    <a:cubicBezTo>
                      <a:pt x="396" y="1367"/>
                      <a:pt x="396" y="1367"/>
                      <a:pt x="396" y="1367"/>
                    </a:cubicBezTo>
                    <a:moveTo>
                      <a:pt x="411" y="1367"/>
                    </a:moveTo>
                    <a:cubicBezTo>
                      <a:pt x="404" y="1367"/>
                      <a:pt x="404" y="1367"/>
                      <a:pt x="404" y="1367"/>
                    </a:cubicBezTo>
                    <a:cubicBezTo>
                      <a:pt x="404" y="1374"/>
                      <a:pt x="404" y="1374"/>
                      <a:pt x="404" y="1374"/>
                    </a:cubicBezTo>
                    <a:cubicBezTo>
                      <a:pt x="411" y="1374"/>
                      <a:pt x="411" y="1374"/>
                      <a:pt x="411" y="1374"/>
                    </a:cubicBezTo>
                    <a:cubicBezTo>
                      <a:pt x="411" y="1367"/>
                      <a:pt x="411" y="1367"/>
                      <a:pt x="411" y="1367"/>
                    </a:cubicBezTo>
                    <a:moveTo>
                      <a:pt x="426" y="1367"/>
                    </a:moveTo>
                    <a:cubicBezTo>
                      <a:pt x="419" y="1367"/>
                      <a:pt x="419" y="1367"/>
                      <a:pt x="419" y="1367"/>
                    </a:cubicBezTo>
                    <a:cubicBezTo>
                      <a:pt x="419" y="1374"/>
                      <a:pt x="419" y="1374"/>
                      <a:pt x="419" y="1374"/>
                    </a:cubicBezTo>
                    <a:cubicBezTo>
                      <a:pt x="426" y="1374"/>
                      <a:pt x="426" y="1374"/>
                      <a:pt x="426" y="1374"/>
                    </a:cubicBezTo>
                    <a:cubicBezTo>
                      <a:pt x="426" y="1367"/>
                      <a:pt x="426" y="1367"/>
                      <a:pt x="426" y="1367"/>
                    </a:cubicBezTo>
                    <a:moveTo>
                      <a:pt x="440" y="1367"/>
                    </a:moveTo>
                    <a:cubicBezTo>
                      <a:pt x="433" y="1367"/>
                      <a:pt x="433" y="1367"/>
                      <a:pt x="433" y="1367"/>
                    </a:cubicBezTo>
                    <a:cubicBezTo>
                      <a:pt x="433" y="1374"/>
                      <a:pt x="433" y="1374"/>
                      <a:pt x="433" y="1374"/>
                    </a:cubicBezTo>
                    <a:cubicBezTo>
                      <a:pt x="440" y="1374"/>
                      <a:pt x="440" y="1374"/>
                      <a:pt x="440" y="1374"/>
                    </a:cubicBezTo>
                    <a:cubicBezTo>
                      <a:pt x="440" y="1367"/>
                      <a:pt x="440" y="1367"/>
                      <a:pt x="440" y="1367"/>
                    </a:cubicBezTo>
                    <a:moveTo>
                      <a:pt x="455" y="1367"/>
                    </a:moveTo>
                    <a:cubicBezTo>
                      <a:pt x="448" y="1367"/>
                      <a:pt x="448" y="1367"/>
                      <a:pt x="448" y="1367"/>
                    </a:cubicBezTo>
                    <a:cubicBezTo>
                      <a:pt x="448" y="1374"/>
                      <a:pt x="448" y="1374"/>
                      <a:pt x="448" y="1374"/>
                    </a:cubicBezTo>
                    <a:cubicBezTo>
                      <a:pt x="455" y="1374"/>
                      <a:pt x="455" y="1374"/>
                      <a:pt x="455" y="1374"/>
                    </a:cubicBezTo>
                    <a:cubicBezTo>
                      <a:pt x="455" y="1367"/>
                      <a:pt x="455" y="1367"/>
                      <a:pt x="455" y="1367"/>
                    </a:cubicBezTo>
                    <a:moveTo>
                      <a:pt x="470" y="1367"/>
                    </a:moveTo>
                    <a:cubicBezTo>
                      <a:pt x="463" y="1367"/>
                      <a:pt x="463" y="1367"/>
                      <a:pt x="463" y="1367"/>
                    </a:cubicBezTo>
                    <a:cubicBezTo>
                      <a:pt x="463" y="1374"/>
                      <a:pt x="463" y="1374"/>
                      <a:pt x="463" y="1374"/>
                    </a:cubicBezTo>
                    <a:cubicBezTo>
                      <a:pt x="470" y="1374"/>
                      <a:pt x="470" y="1374"/>
                      <a:pt x="470" y="1374"/>
                    </a:cubicBezTo>
                    <a:cubicBezTo>
                      <a:pt x="470" y="1367"/>
                      <a:pt x="470" y="1367"/>
                      <a:pt x="470" y="1367"/>
                    </a:cubicBezTo>
                    <a:moveTo>
                      <a:pt x="485" y="1367"/>
                    </a:moveTo>
                    <a:cubicBezTo>
                      <a:pt x="478" y="1367"/>
                      <a:pt x="478" y="1367"/>
                      <a:pt x="478" y="1367"/>
                    </a:cubicBezTo>
                    <a:cubicBezTo>
                      <a:pt x="478" y="1374"/>
                      <a:pt x="478" y="1374"/>
                      <a:pt x="478" y="1374"/>
                    </a:cubicBezTo>
                    <a:cubicBezTo>
                      <a:pt x="485" y="1374"/>
                      <a:pt x="485" y="1374"/>
                      <a:pt x="485" y="1374"/>
                    </a:cubicBezTo>
                    <a:cubicBezTo>
                      <a:pt x="485" y="1367"/>
                      <a:pt x="485" y="1367"/>
                      <a:pt x="485" y="1367"/>
                    </a:cubicBezTo>
                    <a:moveTo>
                      <a:pt x="249" y="1353"/>
                    </a:moveTo>
                    <a:cubicBezTo>
                      <a:pt x="242" y="1353"/>
                      <a:pt x="242" y="1353"/>
                      <a:pt x="242" y="1353"/>
                    </a:cubicBezTo>
                    <a:cubicBezTo>
                      <a:pt x="242" y="1360"/>
                      <a:pt x="242" y="1360"/>
                      <a:pt x="242" y="1360"/>
                    </a:cubicBezTo>
                    <a:cubicBezTo>
                      <a:pt x="249" y="1360"/>
                      <a:pt x="249" y="1360"/>
                      <a:pt x="249" y="1360"/>
                    </a:cubicBezTo>
                    <a:cubicBezTo>
                      <a:pt x="249" y="1353"/>
                      <a:pt x="249" y="1353"/>
                      <a:pt x="249" y="1353"/>
                    </a:cubicBezTo>
                    <a:moveTo>
                      <a:pt x="263" y="1353"/>
                    </a:moveTo>
                    <a:cubicBezTo>
                      <a:pt x="256" y="1353"/>
                      <a:pt x="256" y="1353"/>
                      <a:pt x="256" y="1353"/>
                    </a:cubicBezTo>
                    <a:cubicBezTo>
                      <a:pt x="256" y="1360"/>
                      <a:pt x="256" y="1360"/>
                      <a:pt x="256" y="1360"/>
                    </a:cubicBezTo>
                    <a:cubicBezTo>
                      <a:pt x="263" y="1360"/>
                      <a:pt x="263" y="1360"/>
                      <a:pt x="263" y="1360"/>
                    </a:cubicBezTo>
                    <a:cubicBezTo>
                      <a:pt x="263" y="1353"/>
                      <a:pt x="263" y="1353"/>
                      <a:pt x="263" y="1353"/>
                    </a:cubicBezTo>
                    <a:moveTo>
                      <a:pt x="278" y="1353"/>
                    </a:moveTo>
                    <a:cubicBezTo>
                      <a:pt x="271" y="1353"/>
                      <a:pt x="271" y="1353"/>
                      <a:pt x="271" y="1353"/>
                    </a:cubicBezTo>
                    <a:cubicBezTo>
                      <a:pt x="271" y="1360"/>
                      <a:pt x="271" y="1360"/>
                      <a:pt x="271" y="1360"/>
                    </a:cubicBezTo>
                    <a:cubicBezTo>
                      <a:pt x="278" y="1360"/>
                      <a:pt x="278" y="1360"/>
                      <a:pt x="278" y="1360"/>
                    </a:cubicBezTo>
                    <a:cubicBezTo>
                      <a:pt x="278" y="1353"/>
                      <a:pt x="278" y="1353"/>
                      <a:pt x="278" y="1353"/>
                    </a:cubicBezTo>
                    <a:moveTo>
                      <a:pt x="293" y="1353"/>
                    </a:moveTo>
                    <a:cubicBezTo>
                      <a:pt x="286" y="1353"/>
                      <a:pt x="286" y="1353"/>
                      <a:pt x="286" y="1353"/>
                    </a:cubicBezTo>
                    <a:cubicBezTo>
                      <a:pt x="286" y="1360"/>
                      <a:pt x="286" y="1360"/>
                      <a:pt x="286" y="1360"/>
                    </a:cubicBezTo>
                    <a:cubicBezTo>
                      <a:pt x="293" y="1360"/>
                      <a:pt x="293" y="1360"/>
                      <a:pt x="293" y="1360"/>
                    </a:cubicBezTo>
                    <a:cubicBezTo>
                      <a:pt x="293" y="1353"/>
                      <a:pt x="293" y="1353"/>
                      <a:pt x="293" y="1353"/>
                    </a:cubicBezTo>
                    <a:moveTo>
                      <a:pt x="308" y="1353"/>
                    </a:moveTo>
                    <a:cubicBezTo>
                      <a:pt x="301" y="1353"/>
                      <a:pt x="301" y="1353"/>
                      <a:pt x="301" y="1353"/>
                    </a:cubicBezTo>
                    <a:cubicBezTo>
                      <a:pt x="301" y="1360"/>
                      <a:pt x="301" y="1360"/>
                      <a:pt x="301" y="1360"/>
                    </a:cubicBezTo>
                    <a:cubicBezTo>
                      <a:pt x="308" y="1360"/>
                      <a:pt x="308" y="1360"/>
                      <a:pt x="308" y="1360"/>
                    </a:cubicBezTo>
                    <a:cubicBezTo>
                      <a:pt x="308" y="1353"/>
                      <a:pt x="308" y="1353"/>
                      <a:pt x="308" y="1353"/>
                    </a:cubicBezTo>
                    <a:moveTo>
                      <a:pt x="322" y="1353"/>
                    </a:moveTo>
                    <a:cubicBezTo>
                      <a:pt x="315" y="1353"/>
                      <a:pt x="315" y="1353"/>
                      <a:pt x="315" y="1353"/>
                    </a:cubicBezTo>
                    <a:cubicBezTo>
                      <a:pt x="315" y="1360"/>
                      <a:pt x="315" y="1360"/>
                      <a:pt x="315" y="1360"/>
                    </a:cubicBezTo>
                    <a:cubicBezTo>
                      <a:pt x="322" y="1360"/>
                      <a:pt x="322" y="1360"/>
                      <a:pt x="322" y="1360"/>
                    </a:cubicBezTo>
                    <a:cubicBezTo>
                      <a:pt x="322" y="1353"/>
                      <a:pt x="322" y="1353"/>
                      <a:pt x="322" y="1353"/>
                    </a:cubicBezTo>
                    <a:moveTo>
                      <a:pt x="337" y="1353"/>
                    </a:moveTo>
                    <a:cubicBezTo>
                      <a:pt x="330" y="1353"/>
                      <a:pt x="330" y="1353"/>
                      <a:pt x="330" y="1353"/>
                    </a:cubicBezTo>
                    <a:cubicBezTo>
                      <a:pt x="330" y="1360"/>
                      <a:pt x="330" y="1360"/>
                      <a:pt x="330" y="1360"/>
                    </a:cubicBezTo>
                    <a:cubicBezTo>
                      <a:pt x="337" y="1360"/>
                      <a:pt x="337" y="1360"/>
                      <a:pt x="337" y="1360"/>
                    </a:cubicBezTo>
                    <a:cubicBezTo>
                      <a:pt x="337" y="1353"/>
                      <a:pt x="337" y="1353"/>
                      <a:pt x="337" y="1353"/>
                    </a:cubicBezTo>
                    <a:moveTo>
                      <a:pt x="352" y="1353"/>
                    </a:moveTo>
                    <a:cubicBezTo>
                      <a:pt x="345" y="1353"/>
                      <a:pt x="345" y="1353"/>
                      <a:pt x="345" y="1353"/>
                    </a:cubicBezTo>
                    <a:cubicBezTo>
                      <a:pt x="345" y="1360"/>
                      <a:pt x="345" y="1360"/>
                      <a:pt x="345" y="1360"/>
                    </a:cubicBezTo>
                    <a:cubicBezTo>
                      <a:pt x="352" y="1360"/>
                      <a:pt x="352" y="1360"/>
                      <a:pt x="352" y="1360"/>
                    </a:cubicBezTo>
                    <a:cubicBezTo>
                      <a:pt x="352" y="1353"/>
                      <a:pt x="352" y="1353"/>
                      <a:pt x="352" y="1353"/>
                    </a:cubicBezTo>
                    <a:moveTo>
                      <a:pt x="367" y="1353"/>
                    </a:moveTo>
                    <a:cubicBezTo>
                      <a:pt x="360" y="1353"/>
                      <a:pt x="360" y="1353"/>
                      <a:pt x="360" y="1353"/>
                    </a:cubicBezTo>
                    <a:cubicBezTo>
                      <a:pt x="360" y="1360"/>
                      <a:pt x="360" y="1360"/>
                      <a:pt x="360" y="1360"/>
                    </a:cubicBezTo>
                    <a:cubicBezTo>
                      <a:pt x="367" y="1360"/>
                      <a:pt x="367" y="1360"/>
                      <a:pt x="367" y="1360"/>
                    </a:cubicBezTo>
                    <a:cubicBezTo>
                      <a:pt x="367" y="1353"/>
                      <a:pt x="367" y="1353"/>
                      <a:pt x="367" y="1353"/>
                    </a:cubicBezTo>
                    <a:moveTo>
                      <a:pt x="381" y="1353"/>
                    </a:moveTo>
                    <a:cubicBezTo>
                      <a:pt x="374" y="1353"/>
                      <a:pt x="374" y="1353"/>
                      <a:pt x="374" y="1353"/>
                    </a:cubicBezTo>
                    <a:cubicBezTo>
                      <a:pt x="374" y="1360"/>
                      <a:pt x="374" y="1360"/>
                      <a:pt x="374" y="1360"/>
                    </a:cubicBezTo>
                    <a:cubicBezTo>
                      <a:pt x="381" y="1360"/>
                      <a:pt x="381" y="1360"/>
                      <a:pt x="381" y="1360"/>
                    </a:cubicBezTo>
                    <a:cubicBezTo>
                      <a:pt x="381" y="1353"/>
                      <a:pt x="381" y="1353"/>
                      <a:pt x="381" y="1353"/>
                    </a:cubicBezTo>
                    <a:moveTo>
                      <a:pt x="396" y="1353"/>
                    </a:moveTo>
                    <a:cubicBezTo>
                      <a:pt x="389" y="1353"/>
                      <a:pt x="389" y="1353"/>
                      <a:pt x="389" y="1353"/>
                    </a:cubicBezTo>
                    <a:cubicBezTo>
                      <a:pt x="389" y="1360"/>
                      <a:pt x="389" y="1360"/>
                      <a:pt x="389" y="1360"/>
                    </a:cubicBezTo>
                    <a:cubicBezTo>
                      <a:pt x="396" y="1360"/>
                      <a:pt x="396" y="1360"/>
                      <a:pt x="396" y="1360"/>
                    </a:cubicBezTo>
                    <a:cubicBezTo>
                      <a:pt x="396" y="1353"/>
                      <a:pt x="396" y="1353"/>
                      <a:pt x="396" y="1353"/>
                    </a:cubicBezTo>
                    <a:moveTo>
                      <a:pt x="411" y="1353"/>
                    </a:moveTo>
                    <a:cubicBezTo>
                      <a:pt x="404" y="1353"/>
                      <a:pt x="404" y="1353"/>
                      <a:pt x="404" y="1353"/>
                    </a:cubicBezTo>
                    <a:cubicBezTo>
                      <a:pt x="404" y="1360"/>
                      <a:pt x="404" y="1360"/>
                      <a:pt x="404" y="1360"/>
                    </a:cubicBezTo>
                    <a:cubicBezTo>
                      <a:pt x="411" y="1360"/>
                      <a:pt x="411" y="1360"/>
                      <a:pt x="411" y="1360"/>
                    </a:cubicBezTo>
                    <a:cubicBezTo>
                      <a:pt x="411" y="1353"/>
                      <a:pt x="411" y="1353"/>
                      <a:pt x="411" y="1353"/>
                    </a:cubicBezTo>
                    <a:moveTo>
                      <a:pt x="426" y="1353"/>
                    </a:moveTo>
                    <a:cubicBezTo>
                      <a:pt x="419" y="1353"/>
                      <a:pt x="419" y="1353"/>
                      <a:pt x="419" y="1353"/>
                    </a:cubicBezTo>
                    <a:cubicBezTo>
                      <a:pt x="419" y="1360"/>
                      <a:pt x="419" y="1360"/>
                      <a:pt x="419" y="1360"/>
                    </a:cubicBezTo>
                    <a:cubicBezTo>
                      <a:pt x="426" y="1360"/>
                      <a:pt x="426" y="1360"/>
                      <a:pt x="426" y="1360"/>
                    </a:cubicBezTo>
                    <a:cubicBezTo>
                      <a:pt x="426" y="1353"/>
                      <a:pt x="426" y="1353"/>
                      <a:pt x="426" y="1353"/>
                    </a:cubicBezTo>
                    <a:moveTo>
                      <a:pt x="440" y="1353"/>
                    </a:moveTo>
                    <a:cubicBezTo>
                      <a:pt x="433" y="1353"/>
                      <a:pt x="433" y="1353"/>
                      <a:pt x="433" y="1353"/>
                    </a:cubicBezTo>
                    <a:cubicBezTo>
                      <a:pt x="433" y="1360"/>
                      <a:pt x="433" y="1360"/>
                      <a:pt x="433" y="1360"/>
                    </a:cubicBezTo>
                    <a:cubicBezTo>
                      <a:pt x="440" y="1360"/>
                      <a:pt x="440" y="1360"/>
                      <a:pt x="440" y="1360"/>
                    </a:cubicBezTo>
                    <a:cubicBezTo>
                      <a:pt x="440" y="1353"/>
                      <a:pt x="440" y="1353"/>
                      <a:pt x="440" y="1353"/>
                    </a:cubicBezTo>
                    <a:moveTo>
                      <a:pt x="455" y="1353"/>
                    </a:moveTo>
                    <a:cubicBezTo>
                      <a:pt x="448" y="1353"/>
                      <a:pt x="448" y="1353"/>
                      <a:pt x="448" y="1353"/>
                    </a:cubicBezTo>
                    <a:cubicBezTo>
                      <a:pt x="448" y="1360"/>
                      <a:pt x="448" y="1360"/>
                      <a:pt x="448" y="1360"/>
                    </a:cubicBezTo>
                    <a:cubicBezTo>
                      <a:pt x="455" y="1360"/>
                      <a:pt x="455" y="1360"/>
                      <a:pt x="455" y="1360"/>
                    </a:cubicBezTo>
                    <a:cubicBezTo>
                      <a:pt x="455" y="1353"/>
                      <a:pt x="455" y="1353"/>
                      <a:pt x="455" y="1353"/>
                    </a:cubicBezTo>
                    <a:moveTo>
                      <a:pt x="470" y="1353"/>
                    </a:moveTo>
                    <a:cubicBezTo>
                      <a:pt x="463" y="1353"/>
                      <a:pt x="463" y="1353"/>
                      <a:pt x="463" y="1353"/>
                    </a:cubicBezTo>
                    <a:cubicBezTo>
                      <a:pt x="463" y="1360"/>
                      <a:pt x="463" y="1360"/>
                      <a:pt x="463" y="1360"/>
                    </a:cubicBezTo>
                    <a:cubicBezTo>
                      <a:pt x="470" y="1360"/>
                      <a:pt x="470" y="1360"/>
                      <a:pt x="470" y="1360"/>
                    </a:cubicBezTo>
                    <a:cubicBezTo>
                      <a:pt x="470" y="1353"/>
                      <a:pt x="470" y="1353"/>
                      <a:pt x="470" y="1353"/>
                    </a:cubicBezTo>
                    <a:moveTo>
                      <a:pt x="485" y="1353"/>
                    </a:moveTo>
                    <a:cubicBezTo>
                      <a:pt x="478" y="1353"/>
                      <a:pt x="478" y="1353"/>
                      <a:pt x="478" y="1353"/>
                    </a:cubicBezTo>
                    <a:cubicBezTo>
                      <a:pt x="478" y="1360"/>
                      <a:pt x="478" y="1360"/>
                      <a:pt x="478" y="1360"/>
                    </a:cubicBezTo>
                    <a:cubicBezTo>
                      <a:pt x="485" y="1360"/>
                      <a:pt x="485" y="1360"/>
                      <a:pt x="485" y="1360"/>
                    </a:cubicBezTo>
                    <a:cubicBezTo>
                      <a:pt x="485" y="1353"/>
                      <a:pt x="485" y="1353"/>
                      <a:pt x="485" y="1353"/>
                    </a:cubicBezTo>
                    <a:moveTo>
                      <a:pt x="499" y="1353"/>
                    </a:moveTo>
                    <a:cubicBezTo>
                      <a:pt x="492" y="1353"/>
                      <a:pt x="492" y="1353"/>
                      <a:pt x="492" y="1353"/>
                    </a:cubicBezTo>
                    <a:cubicBezTo>
                      <a:pt x="492" y="1360"/>
                      <a:pt x="492" y="1360"/>
                      <a:pt x="492" y="1360"/>
                    </a:cubicBezTo>
                    <a:cubicBezTo>
                      <a:pt x="499" y="1360"/>
                      <a:pt x="499" y="1360"/>
                      <a:pt x="499" y="1360"/>
                    </a:cubicBezTo>
                    <a:cubicBezTo>
                      <a:pt x="499" y="1353"/>
                      <a:pt x="499" y="1353"/>
                      <a:pt x="499" y="1353"/>
                    </a:cubicBezTo>
                    <a:moveTo>
                      <a:pt x="234" y="1338"/>
                    </a:moveTo>
                    <a:cubicBezTo>
                      <a:pt x="227" y="1338"/>
                      <a:pt x="227" y="1338"/>
                      <a:pt x="227" y="1338"/>
                    </a:cubicBezTo>
                    <a:cubicBezTo>
                      <a:pt x="227" y="1345"/>
                      <a:pt x="227" y="1345"/>
                      <a:pt x="227" y="1345"/>
                    </a:cubicBezTo>
                    <a:cubicBezTo>
                      <a:pt x="234" y="1345"/>
                      <a:pt x="234" y="1345"/>
                      <a:pt x="234" y="1345"/>
                    </a:cubicBezTo>
                    <a:cubicBezTo>
                      <a:pt x="234" y="1338"/>
                      <a:pt x="234" y="1338"/>
                      <a:pt x="234" y="1338"/>
                    </a:cubicBezTo>
                    <a:moveTo>
                      <a:pt x="249" y="1338"/>
                    </a:moveTo>
                    <a:cubicBezTo>
                      <a:pt x="242" y="1338"/>
                      <a:pt x="242" y="1338"/>
                      <a:pt x="242" y="1338"/>
                    </a:cubicBezTo>
                    <a:cubicBezTo>
                      <a:pt x="242" y="1345"/>
                      <a:pt x="242" y="1345"/>
                      <a:pt x="242" y="1345"/>
                    </a:cubicBezTo>
                    <a:cubicBezTo>
                      <a:pt x="249" y="1345"/>
                      <a:pt x="249" y="1345"/>
                      <a:pt x="249" y="1345"/>
                    </a:cubicBezTo>
                    <a:cubicBezTo>
                      <a:pt x="249" y="1338"/>
                      <a:pt x="249" y="1338"/>
                      <a:pt x="249" y="1338"/>
                    </a:cubicBezTo>
                    <a:moveTo>
                      <a:pt x="263" y="1338"/>
                    </a:moveTo>
                    <a:cubicBezTo>
                      <a:pt x="256" y="1338"/>
                      <a:pt x="256" y="1338"/>
                      <a:pt x="256" y="1338"/>
                    </a:cubicBezTo>
                    <a:cubicBezTo>
                      <a:pt x="256" y="1345"/>
                      <a:pt x="256" y="1345"/>
                      <a:pt x="256" y="1345"/>
                    </a:cubicBezTo>
                    <a:cubicBezTo>
                      <a:pt x="263" y="1345"/>
                      <a:pt x="263" y="1345"/>
                      <a:pt x="263" y="1345"/>
                    </a:cubicBezTo>
                    <a:cubicBezTo>
                      <a:pt x="263" y="1338"/>
                      <a:pt x="263" y="1338"/>
                      <a:pt x="263" y="1338"/>
                    </a:cubicBezTo>
                    <a:moveTo>
                      <a:pt x="278" y="1338"/>
                    </a:moveTo>
                    <a:cubicBezTo>
                      <a:pt x="271" y="1338"/>
                      <a:pt x="271" y="1338"/>
                      <a:pt x="271" y="1338"/>
                    </a:cubicBezTo>
                    <a:cubicBezTo>
                      <a:pt x="271" y="1345"/>
                      <a:pt x="271" y="1345"/>
                      <a:pt x="271" y="1345"/>
                    </a:cubicBezTo>
                    <a:cubicBezTo>
                      <a:pt x="278" y="1345"/>
                      <a:pt x="278" y="1345"/>
                      <a:pt x="278" y="1345"/>
                    </a:cubicBezTo>
                    <a:cubicBezTo>
                      <a:pt x="278" y="1338"/>
                      <a:pt x="278" y="1338"/>
                      <a:pt x="278" y="1338"/>
                    </a:cubicBezTo>
                    <a:moveTo>
                      <a:pt x="293" y="1338"/>
                    </a:moveTo>
                    <a:cubicBezTo>
                      <a:pt x="286" y="1338"/>
                      <a:pt x="286" y="1338"/>
                      <a:pt x="286" y="1338"/>
                    </a:cubicBezTo>
                    <a:cubicBezTo>
                      <a:pt x="286" y="1345"/>
                      <a:pt x="286" y="1345"/>
                      <a:pt x="286" y="1345"/>
                    </a:cubicBezTo>
                    <a:cubicBezTo>
                      <a:pt x="293" y="1345"/>
                      <a:pt x="293" y="1345"/>
                      <a:pt x="293" y="1345"/>
                    </a:cubicBezTo>
                    <a:cubicBezTo>
                      <a:pt x="293" y="1338"/>
                      <a:pt x="293" y="1338"/>
                      <a:pt x="293" y="1338"/>
                    </a:cubicBezTo>
                    <a:moveTo>
                      <a:pt x="308" y="1338"/>
                    </a:moveTo>
                    <a:cubicBezTo>
                      <a:pt x="301" y="1338"/>
                      <a:pt x="301" y="1338"/>
                      <a:pt x="301" y="1338"/>
                    </a:cubicBezTo>
                    <a:cubicBezTo>
                      <a:pt x="301" y="1345"/>
                      <a:pt x="301" y="1345"/>
                      <a:pt x="301" y="1345"/>
                    </a:cubicBezTo>
                    <a:cubicBezTo>
                      <a:pt x="308" y="1345"/>
                      <a:pt x="308" y="1345"/>
                      <a:pt x="308" y="1345"/>
                    </a:cubicBezTo>
                    <a:cubicBezTo>
                      <a:pt x="308" y="1338"/>
                      <a:pt x="308" y="1338"/>
                      <a:pt x="308" y="1338"/>
                    </a:cubicBezTo>
                    <a:moveTo>
                      <a:pt x="322" y="1338"/>
                    </a:moveTo>
                    <a:cubicBezTo>
                      <a:pt x="315" y="1338"/>
                      <a:pt x="315" y="1338"/>
                      <a:pt x="315" y="1338"/>
                    </a:cubicBezTo>
                    <a:cubicBezTo>
                      <a:pt x="315" y="1345"/>
                      <a:pt x="315" y="1345"/>
                      <a:pt x="315" y="1345"/>
                    </a:cubicBezTo>
                    <a:cubicBezTo>
                      <a:pt x="322" y="1345"/>
                      <a:pt x="322" y="1345"/>
                      <a:pt x="322" y="1345"/>
                    </a:cubicBezTo>
                    <a:cubicBezTo>
                      <a:pt x="322" y="1338"/>
                      <a:pt x="322" y="1338"/>
                      <a:pt x="322" y="1338"/>
                    </a:cubicBezTo>
                    <a:moveTo>
                      <a:pt x="337" y="1338"/>
                    </a:moveTo>
                    <a:cubicBezTo>
                      <a:pt x="330" y="1338"/>
                      <a:pt x="330" y="1338"/>
                      <a:pt x="330" y="1338"/>
                    </a:cubicBezTo>
                    <a:cubicBezTo>
                      <a:pt x="330" y="1345"/>
                      <a:pt x="330" y="1345"/>
                      <a:pt x="330" y="1345"/>
                    </a:cubicBezTo>
                    <a:cubicBezTo>
                      <a:pt x="337" y="1345"/>
                      <a:pt x="337" y="1345"/>
                      <a:pt x="337" y="1345"/>
                    </a:cubicBezTo>
                    <a:cubicBezTo>
                      <a:pt x="337" y="1338"/>
                      <a:pt x="337" y="1338"/>
                      <a:pt x="337" y="1338"/>
                    </a:cubicBezTo>
                    <a:moveTo>
                      <a:pt x="352" y="1338"/>
                    </a:moveTo>
                    <a:cubicBezTo>
                      <a:pt x="345" y="1338"/>
                      <a:pt x="345" y="1338"/>
                      <a:pt x="345" y="1338"/>
                    </a:cubicBezTo>
                    <a:cubicBezTo>
                      <a:pt x="345" y="1345"/>
                      <a:pt x="345" y="1345"/>
                      <a:pt x="345" y="1345"/>
                    </a:cubicBezTo>
                    <a:cubicBezTo>
                      <a:pt x="352" y="1345"/>
                      <a:pt x="352" y="1345"/>
                      <a:pt x="352" y="1345"/>
                    </a:cubicBezTo>
                    <a:cubicBezTo>
                      <a:pt x="352" y="1338"/>
                      <a:pt x="352" y="1338"/>
                      <a:pt x="352" y="1338"/>
                    </a:cubicBezTo>
                    <a:moveTo>
                      <a:pt x="367" y="1338"/>
                    </a:moveTo>
                    <a:cubicBezTo>
                      <a:pt x="360" y="1338"/>
                      <a:pt x="360" y="1338"/>
                      <a:pt x="360" y="1338"/>
                    </a:cubicBezTo>
                    <a:cubicBezTo>
                      <a:pt x="360" y="1345"/>
                      <a:pt x="360" y="1345"/>
                      <a:pt x="360" y="1345"/>
                    </a:cubicBezTo>
                    <a:cubicBezTo>
                      <a:pt x="367" y="1345"/>
                      <a:pt x="367" y="1345"/>
                      <a:pt x="367" y="1345"/>
                    </a:cubicBezTo>
                    <a:cubicBezTo>
                      <a:pt x="367" y="1338"/>
                      <a:pt x="367" y="1338"/>
                      <a:pt x="367" y="1338"/>
                    </a:cubicBezTo>
                    <a:moveTo>
                      <a:pt x="381" y="1338"/>
                    </a:moveTo>
                    <a:cubicBezTo>
                      <a:pt x="374" y="1338"/>
                      <a:pt x="374" y="1338"/>
                      <a:pt x="374" y="1338"/>
                    </a:cubicBezTo>
                    <a:cubicBezTo>
                      <a:pt x="374" y="1345"/>
                      <a:pt x="374" y="1345"/>
                      <a:pt x="374" y="1345"/>
                    </a:cubicBezTo>
                    <a:cubicBezTo>
                      <a:pt x="381" y="1345"/>
                      <a:pt x="381" y="1345"/>
                      <a:pt x="381" y="1345"/>
                    </a:cubicBezTo>
                    <a:cubicBezTo>
                      <a:pt x="381" y="1338"/>
                      <a:pt x="381" y="1338"/>
                      <a:pt x="381" y="1338"/>
                    </a:cubicBezTo>
                    <a:moveTo>
                      <a:pt x="396" y="1338"/>
                    </a:moveTo>
                    <a:cubicBezTo>
                      <a:pt x="389" y="1338"/>
                      <a:pt x="389" y="1338"/>
                      <a:pt x="389" y="1338"/>
                    </a:cubicBezTo>
                    <a:cubicBezTo>
                      <a:pt x="389" y="1345"/>
                      <a:pt x="389" y="1345"/>
                      <a:pt x="389" y="1345"/>
                    </a:cubicBezTo>
                    <a:cubicBezTo>
                      <a:pt x="396" y="1345"/>
                      <a:pt x="396" y="1345"/>
                      <a:pt x="396" y="1345"/>
                    </a:cubicBezTo>
                    <a:cubicBezTo>
                      <a:pt x="396" y="1338"/>
                      <a:pt x="396" y="1338"/>
                      <a:pt x="396" y="1338"/>
                    </a:cubicBezTo>
                    <a:moveTo>
                      <a:pt x="411" y="1338"/>
                    </a:moveTo>
                    <a:cubicBezTo>
                      <a:pt x="404" y="1338"/>
                      <a:pt x="404" y="1338"/>
                      <a:pt x="404" y="1338"/>
                    </a:cubicBezTo>
                    <a:cubicBezTo>
                      <a:pt x="404" y="1345"/>
                      <a:pt x="404" y="1345"/>
                      <a:pt x="404" y="1345"/>
                    </a:cubicBezTo>
                    <a:cubicBezTo>
                      <a:pt x="411" y="1345"/>
                      <a:pt x="411" y="1345"/>
                      <a:pt x="411" y="1345"/>
                    </a:cubicBezTo>
                    <a:cubicBezTo>
                      <a:pt x="411" y="1338"/>
                      <a:pt x="411" y="1338"/>
                      <a:pt x="411" y="1338"/>
                    </a:cubicBezTo>
                    <a:moveTo>
                      <a:pt x="426" y="1338"/>
                    </a:moveTo>
                    <a:cubicBezTo>
                      <a:pt x="419" y="1338"/>
                      <a:pt x="419" y="1338"/>
                      <a:pt x="419" y="1338"/>
                    </a:cubicBezTo>
                    <a:cubicBezTo>
                      <a:pt x="419" y="1345"/>
                      <a:pt x="419" y="1345"/>
                      <a:pt x="419" y="1345"/>
                    </a:cubicBezTo>
                    <a:cubicBezTo>
                      <a:pt x="426" y="1345"/>
                      <a:pt x="426" y="1345"/>
                      <a:pt x="426" y="1345"/>
                    </a:cubicBezTo>
                    <a:cubicBezTo>
                      <a:pt x="426" y="1338"/>
                      <a:pt x="426" y="1338"/>
                      <a:pt x="426" y="1338"/>
                    </a:cubicBezTo>
                    <a:moveTo>
                      <a:pt x="440" y="1338"/>
                    </a:moveTo>
                    <a:cubicBezTo>
                      <a:pt x="433" y="1338"/>
                      <a:pt x="433" y="1338"/>
                      <a:pt x="433" y="1338"/>
                    </a:cubicBezTo>
                    <a:cubicBezTo>
                      <a:pt x="433" y="1345"/>
                      <a:pt x="433" y="1345"/>
                      <a:pt x="433" y="1345"/>
                    </a:cubicBezTo>
                    <a:cubicBezTo>
                      <a:pt x="440" y="1345"/>
                      <a:pt x="440" y="1345"/>
                      <a:pt x="440" y="1345"/>
                    </a:cubicBezTo>
                    <a:cubicBezTo>
                      <a:pt x="440" y="1338"/>
                      <a:pt x="440" y="1338"/>
                      <a:pt x="440" y="1338"/>
                    </a:cubicBezTo>
                    <a:moveTo>
                      <a:pt x="455" y="1338"/>
                    </a:moveTo>
                    <a:cubicBezTo>
                      <a:pt x="448" y="1338"/>
                      <a:pt x="448" y="1338"/>
                      <a:pt x="448" y="1338"/>
                    </a:cubicBezTo>
                    <a:cubicBezTo>
                      <a:pt x="448" y="1345"/>
                      <a:pt x="448" y="1345"/>
                      <a:pt x="448" y="1345"/>
                    </a:cubicBezTo>
                    <a:cubicBezTo>
                      <a:pt x="455" y="1345"/>
                      <a:pt x="455" y="1345"/>
                      <a:pt x="455" y="1345"/>
                    </a:cubicBezTo>
                    <a:cubicBezTo>
                      <a:pt x="455" y="1338"/>
                      <a:pt x="455" y="1338"/>
                      <a:pt x="455" y="1338"/>
                    </a:cubicBezTo>
                    <a:moveTo>
                      <a:pt x="470" y="1338"/>
                    </a:moveTo>
                    <a:cubicBezTo>
                      <a:pt x="463" y="1338"/>
                      <a:pt x="463" y="1338"/>
                      <a:pt x="463" y="1338"/>
                    </a:cubicBezTo>
                    <a:cubicBezTo>
                      <a:pt x="463" y="1345"/>
                      <a:pt x="463" y="1345"/>
                      <a:pt x="463" y="1345"/>
                    </a:cubicBezTo>
                    <a:cubicBezTo>
                      <a:pt x="470" y="1345"/>
                      <a:pt x="470" y="1345"/>
                      <a:pt x="470" y="1345"/>
                    </a:cubicBezTo>
                    <a:cubicBezTo>
                      <a:pt x="470" y="1338"/>
                      <a:pt x="470" y="1338"/>
                      <a:pt x="470" y="1338"/>
                    </a:cubicBezTo>
                    <a:moveTo>
                      <a:pt x="485" y="1338"/>
                    </a:moveTo>
                    <a:cubicBezTo>
                      <a:pt x="478" y="1338"/>
                      <a:pt x="478" y="1338"/>
                      <a:pt x="478" y="1338"/>
                    </a:cubicBezTo>
                    <a:cubicBezTo>
                      <a:pt x="478" y="1345"/>
                      <a:pt x="478" y="1345"/>
                      <a:pt x="478" y="1345"/>
                    </a:cubicBezTo>
                    <a:cubicBezTo>
                      <a:pt x="485" y="1345"/>
                      <a:pt x="485" y="1345"/>
                      <a:pt x="485" y="1345"/>
                    </a:cubicBezTo>
                    <a:cubicBezTo>
                      <a:pt x="485" y="1338"/>
                      <a:pt x="485" y="1338"/>
                      <a:pt x="485" y="1338"/>
                    </a:cubicBezTo>
                    <a:moveTo>
                      <a:pt x="499" y="1338"/>
                    </a:moveTo>
                    <a:cubicBezTo>
                      <a:pt x="492" y="1338"/>
                      <a:pt x="492" y="1338"/>
                      <a:pt x="492" y="1338"/>
                    </a:cubicBezTo>
                    <a:cubicBezTo>
                      <a:pt x="492" y="1345"/>
                      <a:pt x="492" y="1345"/>
                      <a:pt x="492" y="1345"/>
                    </a:cubicBezTo>
                    <a:cubicBezTo>
                      <a:pt x="499" y="1345"/>
                      <a:pt x="499" y="1345"/>
                      <a:pt x="499" y="1345"/>
                    </a:cubicBezTo>
                    <a:cubicBezTo>
                      <a:pt x="499" y="1338"/>
                      <a:pt x="499" y="1338"/>
                      <a:pt x="499" y="1338"/>
                    </a:cubicBezTo>
                    <a:moveTo>
                      <a:pt x="514" y="1338"/>
                    </a:moveTo>
                    <a:cubicBezTo>
                      <a:pt x="507" y="1338"/>
                      <a:pt x="507" y="1338"/>
                      <a:pt x="507" y="1338"/>
                    </a:cubicBezTo>
                    <a:cubicBezTo>
                      <a:pt x="507" y="1345"/>
                      <a:pt x="507" y="1345"/>
                      <a:pt x="507" y="1345"/>
                    </a:cubicBezTo>
                    <a:cubicBezTo>
                      <a:pt x="514" y="1345"/>
                      <a:pt x="514" y="1345"/>
                      <a:pt x="514" y="1345"/>
                    </a:cubicBezTo>
                    <a:cubicBezTo>
                      <a:pt x="514" y="1338"/>
                      <a:pt x="514" y="1338"/>
                      <a:pt x="514" y="1338"/>
                    </a:cubicBezTo>
                    <a:moveTo>
                      <a:pt x="219" y="1323"/>
                    </a:moveTo>
                    <a:cubicBezTo>
                      <a:pt x="212" y="1323"/>
                      <a:pt x="212" y="1323"/>
                      <a:pt x="212" y="1323"/>
                    </a:cubicBezTo>
                    <a:cubicBezTo>
                      <a:pt x="212" y="1330"/>
                      <a:pt x="212" y="1330"/>
                      <a:pt x="212" y="1330"/>
                    </a:cubicBezTo>
                    <a:cubicBezTo>
                      <a:pt x="219" y="1330"/>
                      <a:pt x="219" y="1330"/>
                      <a:pt x="219" y="1330"/>
                    </a:cubicBezTo>
                    <a:cubicBezTo>
                      <a:pt x="219" y="1323"/>
                      <a:pt x="219" y="1323"/>
                      <a:pt x="219" y="1323"/>
                    </a:cubicBezTo>
                    <a:moveTo>
                      <a:pt x="234" y="1323"/>
                    </a:moveTo>
                    <a:cubicBezTo>
                      <a:pt x="227" y="1323"/>
                      <a:pt x="227" y="1323"/>
                      <a:pt x="227" y="1323"/>
                    </a:cubicBezTo>
                    <a:cubicBezTo>
                      <a:pt x="227" y="1330"/>
                      <a:pt x="227" y="1330"/>
                      <a:pt x="227" y="1330"/>
                    </a:cubicBezTo>
                    <a:cubicBezTo>
                      <a:pt x="234" y="1330"/>
                      <a:pt x="234" y="1330"/>
                      <a:pt x="234" y="1330"/>
                    </a:cubicBezTo>
                    <a:cubicBezTo>
                      <a:pt x="234" y="1323"/>
                      <a:pt x="234" y="1323"/>
                      <a:pt x="234" y="1323"/>
                    </a:cubicBezTo>
                    <a:moveTo>
                      <a:pt x="249" y="1323"/>
                    </a:moveTo>
                    <a:cubicBezTo>
                      <a:pt x="242" y="1323"/>
                      <a:pt x="242" y="1323"/>
                      <a:pt x="242" y="1323"/>
                    </a:cubicBezTo>
                    <a:cubicBezTo>
                      <a:pt x="242" y="1330"/>
                      <a:pt x="242" y="1330"/>
                      <a:pt x="242" y="1330"/>
                    </a:cubicBezTo>
                    <a:cubicBezTo>
                      <a:pt x="249" y="1330"/>
                      <a:pt x="249" y="1330"/>
                      <a:pt x="249" y="1330"/>
                    </a:cubicBezTo>
                    <a:cubicBezTo>
                      <a:pt x="249" y="1323"/>
                      <a:pt x="249" y="1323"/>
                      <a:pt x="249" y="1323"/>
                    </a:cubicBezTo>
                    <a:moveTo>
                      <a:pt x="263" y="1323"/>
                    </a:moveTo>
                    <a:cubicBezTo>
                      <a:pt x="256" y="1323"/>
                      <a:pt x="256" y="1323"/>
                      <a:pt x="256" y="1323"/>
                    </a:cubicBezTo>
                    <a:cubicBezTo>
                      <a:pt x="256" y="1330"/>
                      <a:pt x="256" y="1330"/>
                      <a:pt x="256" y="1330"/>
                    </a:cubicBezTo>
                    <a:cubicBezTo>
                      <a:pt x="263" y="1330"/>
                      <a:pt x="263" y="1330"/>
                      <a:pt x="263" y="1330"/>
                    </a:cubicBezTo>
                    <a:cubicBezTo>
                      <a:pt x="263" y="1323"/>
                      <a:pt x="263" y="1323"/>
                      <a:pt x="263" y="1323"/>
                    </a:cubicBezTo>
                    <a:moveTo>
                      <a:pt x="278" y="1323"/>
                    </a:moveTo>
                    <a:cubicBezTo>
                      <a:pt x="271" y="1323"/>
                      <a:pt x="271" y="1323"/>
                      <a:pt x="271" y="1323"/>
                    </a:cubicBezTo>
                    <a:cubicBezTo>
                      <a:pt x="271" y="1330"/>
                      <a:pt x="271" y="1330"/>
                      <a:pt x="271" y="1330"/>
                    </a:cubicBezTo>
                    <a:cubicBezTo>
                      <a:pt x="278" y="1330"/>
                      <a:pt x="278" y="1330"/>
                      <a:pt x="278" y="1330"/>
                    </a:cubicBezTo>
                    <a:cubicBezTo>
                      <a:pt x="278" y="1323"/>
                      <a:pt x="278" y="1323"/>
                      <a:pt x="278" y="1323"/>
                    </a:cubicBezTo>
                    <a:moveTo>
                      <a:pt x="293" y="1323"/>
                    </a:moveTo>
                    <a:cubicBezTo>
                      <a:pt x="286" y="1323"/>
                      <a:pt x="286" y="1323"/>
                      <a:pt x="286" y="1323"/>
                    </a:cubicBezTo>
                    <a:cubicBezTo>
                      <a:pt x="286" y="1330"/>
                      <a:pt x="286" y="1330"/>
                      <a:pt x="286" y="1330"/>
                    </a:cubicBezTo>
                    <a:cubicBezTo>
                      <a:pt x="293" y="1330"/>
                      <a:pt x="293" y="1330"/>
                      <a:pt x="293" y="1330"/>
                    </a:cubicBezTo>
                    <a:cubicBezTo>
                      <a:pt x="293" y="1323"/>
                      <a:pt x="293" y="1323"/>
                      <a:pt x="293" y="1323"/>
                    </a:cubicBezTo>
                    <a:moveTo>
                      <a:pt x="308" y="1323"/>
                    </a:moveTo>
                    <a:cubicBezTo>
                      <a:pt x="301" y="1323"/>
                      <a:pt x="301" y="1323"/>
                      <a:pt x="301" y="1323"/>
                    </a:cubicBezTo>
                    <a:cubicBezTo>
                      <a:pt x="301" y="1330"/>
                      <a:pt x="301" y="1330"/>
                      <a:pt x="301" y="1330"/>
                    </a:cubicBezTo>
                    <a:cubicBezTo>
                      <a:pt x="308" y="1330"/>
                      <a:pt x="308" y="1330"/>
                      <a:pt x="308" y="1330"/>
                    </a:cubicBezTo>
                    <a:cubicBezTo>
                      <a:pt x="308" y="1323"/>
                      <a:pt x="308" y="1323"/>
                      <a:pt x="308" y="1323"/>
                    </a:cubicBezTo>
                    <a:moveTo>
                      <a:pt x="322" y="1323"/>
                    </a:moveTo>
                    <a:cubicBezTo>
                      <a:pt x="315" y="1323"/>
                      <a:pt x="315" y="1323"/>
                      <a:pt x="315" y="1323"/>
                    </a:cubicBezTo>
                    <a:cubicBezTo>
                      <a:pt x="315" y="1330"/>
                      <a:pt x="315" y="1330"/>
                      <a:pt x="315" y="1330"/>
                    </a:cubicBezTo>
                    <a:cubicBezTo>
                      <a:pt x="322" y="1330"/>
                      <a:pt x="322" y="1330"/>
                      <a:pt x="322" y="1330"/>
                    </a:cubicBezTo>
                    <a:cubicBezTo>
                      <a:pt x="322" y="1323"/>
                      <a:pt x="322" y="1323"/>
                      <a:pt x="322" y="1323"/>
                    </a:cubicBezTo>
                    <a:moveTo>
                      <a:pt x="337" y="1323"/>
                    </a:moveTo>
                    <a:cubicBezTo>
                      <a:pt x="330" y="1323"/>
                      <a:pt x="330" y="1323"/>
                      <a:pt x="330" y="1323"/>
                    </a:cubicBezTo>
                    <a:cubicBezTo>
                      <a:pt x="330" y="1330"/>
                      <a:pt x="330" y="1330"/>
                      <a:pt x="330" y="1330"/>
                    </a:cubicBezTo>
                    <a:cubicBezTo>
                      <a:pt x="337" y="1330"/>
                      <a:pt x="337" y="1330"/>
                      <a:pt x="337" y="1330"/>
                    </a:cubicBezTo>
                    <a:cubicBezTo>
                      <a:pt x="337" y="1323"/>
                      <a:pt x="337" y="1323"/>
                      <a:pt x="337" y="1323"/>
                    </a:cubicBezTo>
                    <a:moveTo>
                      <a:pt x="352" y="1323"/>
                    </a:moveTo>
                    <a:cubicBezTo>
                      <a:pt x="345" y="1323"/>
                      <a:pt x="345" y="1323"/>
                      <a:pt x="345" y="1323"/>
                    </a:cubicBezTo>
                    <a:cubicBezTo>
                      <a:pt x="345" y="1330"/>
                      <a:pt x="345" y="1330"/>
                      <a:pt x="345" y="1330"/>
                    </a:cubicBezTo>
                    <a:cubicBezTo>
                      <a:pt x="352" y="1330"/>
                      <a:pt x="352" y="1330"/>
                      <a:pt x="352" y="1330"/>
                    </a:cubicBezTo>
                    <a:cubicBezTo>
                      <a:pt x="352" y="1323"/>
                      <a:pt x="352" y="1323"/>
                      <a:pt x="352" y="1323"/>
                    </a:cubicBezTo>
                    <a:moveTo>
                      <a:pt x="367" y="1323"/>
                    </a:moveTo>
                    <a:cubicBezTo>
                      <a:pt x="360" y="1323"/>
                      <a:pt x="360" y="1323"/>
                      <a:pt x="360" y="1323"/>
                    </a:cubicBezTo>
                    <a:cubicBezTo>
                      <a:pt x="360" y="1330"/>
                      <a:pt x="360" y="1330"/>
                      <a:pt x="360" y="1330"/>
                    </a:cubicBezTo>
                    <a:cubicBezTo>
                      <a:pt x="367" y="1330"/>
                      <a:pt x="367" y="1330"/>
                      <a:pt x="367" y="1330"/>
                    </a:cubicBezTo>
                    <a:cubicBezTo>
                      <a:pt x="367" y="1323"/>
                      <a:pt x="367" y="1323"/>
                      <a:pt x="367" y="1323"/>
                    </a:cubicBezTo>
                    <a:moveTo>
                      <a:pt x="381" y="1323"/>
                    </a:moveTo>
                    <a:cubicBezTo>
                      <a:pt x="374" y="1323"/>
                      <a:pt x="374" y="1323"/>
                      <a:pt x="374" y="1323"/>
                    </a:cubicBezTo>
                    <a:cubicBezTo>
                      <a:pt x="374" y="1330"/>
                      <a:pt x="374" y="1330"/>
                      <a:pt x="374" y="1330"/>
                    </a:cubicBezTo>
                    <a:cubicBezTo>
                      <a:pt x="381" y="1330"/>
                      <a:pt x="381" y="1330"/>
                      <a:pt x="381" y="1330"/>
                    </a:cubicBezTo>
                    <a:cubicBezTo>
                      <a:pt x="381" y="1323"/>
                      <a:pt x="381" y="1323"/>
                      <a:pt x="381" y="1323"/>
                    </a:cubicBezTo>
                    <a:moveTo>
                      <a:pt x="396" y="1323"/>
                    </a:moveTo>
                    <a:cubicBezTo>
                      <a:pt x="389" y="1323"/>
                      <a:pt x="389" y="1323"/>
                      <a:pt x="389" y="1323"/>
                    </a:cubicBezTo>
                    <a:cubicBezTo>
                      <a:pt x="389" y="1330"/>
                      <a:pt x="389" y="1330"/>
                      <a:pt x="389" y="1330"/>
                    </a:cubicBezTo>
                    <a:cubicBezTo>
                      <a:pt x="396" y="1330"/>
                      <a:pt x="396" y="1330"/>
                      <a:pt x="396" y="1330"/>
                    </a:cubicBezTo>
                    <a:cubicBezTo>
                      <a:pt x="396" y="1323"/>
                      <a:pt x="396" y="1323"/>
                      <a:pt x="396" y="1323"/>
                    </a:cubicBezTo>
                    <a:moveTo>
                      <a:pt x="411" y="1323"/>
                    </a:moveTo>
                    <a:cubicBezTo>
                      <a:pt x="404" y="1323"/>
                      <a:pt x="404" y="1323"/>
                      <a:pt x="404" y="1323"/>
                    </a:cubicBezTo>
                    <a:cubicBezTo>
                      <a:pt x="404" y="1330"/>
                      <a:pt x="404" y="1330"/>
                      <a:pt x="404" y="1330"/>
                    </a:cubicBezTo>
                    <a:cubicBezTo>
                      <a:pt x="411" y="1330"/>
                      <a:pt x="411" y="1330"/>
                      <a:pt x="411" y="1330"/>
                    </a:cubicBezTo>
                    <a:cubicBezTo>
                      <a:pt x="411" y="1323"/>
                      <a:pt x="411" y="1323"/>
                      <a:pt x="411" y="1323"/>
                    </a:cubicBezTo>
                    <a:moveTo>
                      <a:pt x="426" y="1323"/>
                    </a:moveTo>
                    <a:cubicBezTo>
                      <a:pt x="419" y="1323"/>
                      <a:pt x="419" y="1323"/>
                      <a:pt x="419" y="1323"/>
                    </a:cubicBezTo>
                    <a:cubicBezTo>
                      <a:pt x="419" y="1330"/>
                      <a:pt x="419" y="1330"/>
                      <a:pt x="419" y="1330"/>
                    </a:cubicBezTo>
                    <a:cubicBezTo>
                      <a:pt x="426" y="1330"/>
                      <a:pt x="426" y="1330"/>
                      <a:pt x="426" y="1330"/>
                    </a:cubicBezTo>
                    <a:cubicBezTo>
                      <a:pt x="426" y="1323"/>
                      <a:pt x="426" y="1323"/>
                      <a:pt x="426" y="1323"/>
                    </a:cubicBezTo>
                    <a:moveTo>
                      <a:pt x="440" y="1323"/>
                    </a:moveTo>
                    <a:cubicBezTo>
                      <a:pt x="433" y="1323"/>
                      <a:pt x="433" y="1323"/>
                      <a:pt x="433" y="1323"/>
                    </a:cubicBezTo>
                    <a:cubicBezTo>
                      <a:pt x="433" y="1330"/>
                      <a:pt x="433" y="1330"/>
                      <a:pt x="433" y="1330"/>
                    </a:cubicBezTo>
                    <a:cubicBezTo>
                      <a:pt x="440" y="1330"/>
                      <a:pt x="440" y="1330"/>
                      <a:pt x="440" y="1330"/>
                    </a:cubicBezTo>
                    <a:cubicBezTo>
                      <a:pt x="440" y="1323"/>
                      <a:pt x="440" y="1323"/>
                      <a:pt x="440" y="1323"/>
                    </a:cubicBezTo>
                    <a:moveTo>
                      <a:pt x="455" y="1323"/>
                    </a:moveTo>
                    <a:cubicBezTo>
                      <a:pt x="448" y="1323"/>
                      <a:pt x="448" y="1323"/>
                      <a:pt x="448" y="1323"/>
                    </a:cubicBezTo>
                    <a:cubicBezTo>
                      <a:pt x="448" y="1330"/>
                      <a:pt x="448" y="1330"/>
                      <a:pt x="448" y="1330"/>
                    </a:cubicBezTo>
                    <a:cubicBezTo>
                      <a:pt x="455" y="1330"/>
                      <a:pt x="455" y="1330"/>
                      <a:pt x="455" y="1330"/>
                    </a:cubicBezTo>
                    <a:cubicBezTo>
                      <a:pt x="455" y="1323"/>
                      <a:pt x="455" y="1323"/>
                      <a:pt x="455" y="1323"/>
                    </a:cubicBezTo>
                    <a:moveTo>
                      <a:pt x="470" y="1323"/>
                    </a:moveTo>
                    <a:cubicBezTo>
                      <a:pt x="463" y="1323"/>
                      <a:pt x="463" y="1323"/>
                      <a:pt x="463" y="1323"/>
                    </a:cubicBezTo>
                    <a:cubicBezTo>
                      <a:pt x="463" y="1330"/>
                      <a:pt x="463" y="1330"/>
                      <a:pt x="463" y="1330"/>
                    </a:cubicBezTo>
                    <a:cubicBezTo>
                      <a:pt x="470" y="1330"/>
                      <a:pt x="470" y="1330"/>
                      <a:pt x="470" y="1330"/>
                    </a:cubicBezTo>
                    <a:cubicBezTo>
                      <a:pt x="470" y="1323"/>
                      <a:pt x="470" y="1323"/>
                      <a:pt x="470" y="1323"/>
                    </a:cubicBezTo>
                    <a:moveTo>
                      <a:pt x="485" y="1323"/>
                    </a:moveTo>
                    <a:cubicBezTo>
                      <a:pt x="478" y="1323"/>
                      <a:pt x="478" y="1323"/>
                      <a:pt x="478" y="1323"/>
                    </a:cubicBezTo>
                    <a:cubicBezTo>
                      <a:pt x="478" y="1330"/>
                      <a:pt x="478" y="1330"/>
                      <a:pt x="478" y="1330"/>
                    </a:cubicBezTo>
                    <a:cubicBezTo>
                      <a:pt x="485" y="1330"/>
                      <a:pt x="485" y="1330"/>
                      <a:pt x="485" y="1330"/>
                    </a:cubicBezTo>
                    <a:cubicBezTo>
                      <a:pt x="485" y="1323"/>
                      <a:pt x="485" y="1323"/>
                      <a:pt x="485" y="1323"/>
                    </a:cubicBezTo>
                    <a:moveTo>
                      <a:pt x="499" y="1323"/>
                    </a:moveTo>
                    <a:cubicBezTo>
                      <a:pt x="492" y="1323"/>
                      <a:pt x="492" y="1323"/>
                      <a:pt x="492" y="1323"/>
                    </a:cubicBezTo>
                    <a:cubicBezTo>
                      <a:pt x="492" y="1330"/>
                      <a:pt x="492" y="1330"/>
                      <a:pt x="492" y="1330"/>
                    </a:cubicBezTo>
                    <a:cubicBezTo>
                      <a:pt x="499" y="1330"/>
                      <a:pt x="499" y="1330"/>
                      <a:pt x="499" y="1330"/>
                    </a:cubicBezTo>
                    <a:cubicBezTo>
                      <a:pt x="499" y="1323"/>
                      <a:pt x="499" y="1323"/>
                      <a:pt x="499" y="1323"/>
                    </a:cubicBezTo>
                    <a:moveTo>
                      <a:pt x="514" y="1323"/>
                    </a:moveTo>
                    <a:cubicBezTo>
                      <a:pt x="507" y="1323"/>
                      <a:pt x="507" y="1323"/>
                      <a:pt x="507" y="1323"/>
                    </a:cubicBezTo>
                    <a:cubicBezTo>
                      <a:pt x="507" y="1330"/>
                      <a:pt x="507" y="1330"/>
                      <a:pt x="507" y="1330"/>
                    </a:cubicBezTo>
                    <a:cubicBezTo>
                      <a:pt x="514" y="1330"/>
                      <a:pt x="514" y="1330"/>
                      <a:pt x="514" y="1330"/>
                    </a:cubicBezTo>
                    <a:cubicBezTo>
                      <a:pt x="514" y="1323"/>
                      <a:pt x="514" y="1323"/>
                      <a:pt x="514" y="1323"/>
                    </a:cubicBezTo>
                    <a:moveTo>
                      <a:pt x="529" y="1323"/>
                    </a:moveTo>
                    <a:cubicBezTo>
                      <a:pt x="522" y="1323"/>
                      <a:pt x="522" y="1323"/>
                      <a:pt x="522" y="1323"/>
                    </a:cubicBezTo>
                    <a:cubicBezTo>
                      <a:pt x="522" y="1330"/>
                      <a:pt x="522" y="1330"/>
                      <a:pt x="522" y="1330"/>
                    </a:cubicBezTo>
                    <a:cubicBezTo>
                      <a:pt x="529" y="1330"/>
                      <a:pt x="529" y="1330"/>
                      <a:pt x="529" y="1330"/>
                    </a:cubicBezTo>
                    <a:cubicBezTo>
                      <a:pt x="529" y="1323"/>
                      <a:pt x="529" y="1323"/>
                      <a:pt x="529" y="1323"/>
                    </a:cubicBezTo>
                    <a:moveTo>
                      <a:pt x="219" y="1308"/>
                    </a:moveTo>
                    <a:cubicBezTo>
                      <a:pt x="212" y="1308"/>
                      <a:pt x="212" y="1308"/>
                      <a:pt x="212" y="1308"/>
                    </a:cubicBezTo>
                    <a:cubicBezTo>
                      <a:pt x="212" y="1315"/>
                      <a:pt x="212" y="1315"/>
                      <a:pt x="212" y="1315"/>
                    </a:cubicBezTo>
                    <a:cubicBezTo>
                      <a:pt x="219" y="1315"/>
                      <a:pt x="219" y="1315"/>
                      <a:pt x="219" y="1315"/>
                    </a:cubicBezTo>
                    <a:cubicBezTo>
                      <a:pt x="219" y="1308"/>
                      <a:pt x="219" y="1308"/>
                      <a:pt x="219" y="1308"/>
                    </a:cubicBezTo>
                    <a:moveTo>
                      <a:pt x="234" y="1308"/>
                    </a:moveTo>
                    <a:cubicBezTo>
                      <a:pt x="227" y="1308"/>
                      <a:pt x="227" y="1308"/>
                      <a:pt x="227" y="1308"/>
                    </a:cubicBezTo>
                    <a:cubicBezTo>
                      <a:pt x="227" y="1315"/>
                      <a:pt x="227" y="1315"/>
                      <a:pt x="227" y="1315"/>
                    </a:cubicBezTo>
                    <a:cubicBezTo>
                      <a:pt x="234" y="1315"/>
                      <a:pt x="234" y="1315"/>
                      <a:pt x="234" y="1315"/>
                    </a:cubicBezTo>
                    <a:cubicBezTo>
                      <a:pt x="234" y="1308"/>
                      <a:pt x="234" y="1308"/>
                      <a:pt x="234" y="1308"/>
                    </a:cubicBezTo>
                    <a:moveTo>
                      <a:pt x="249" y="1308"/>
                    </a:moveTo>
                    <a:cubicBezTo>
                      <a:pt x="242" y="1308"/>
                      <a:pt x="242" y="1308"/>
                      <a:pt x="242" y="1308"/>
                    </a:cubicBezTo>
                    <a:cubicBezTo>
                      <a:pt x="242" y="1315"/>
                      <a:pt x="242" y="1315"/>
                      <a:pt x="242" y="1315"/>
                    </a:cubicBezTo>
                    <a:cubicBezTo>
                      <a:pt x="249" y="1315"/>
                      <a:pt x="249" y="1315"/>
                      <a:pt x="249" y="1315"/>
                    </a:cubicBezTo>
                    <a:cubicBezTo>
                      <a:pt x="249" y="1308"/>
                      <a:pt x="249" y="1308"/>
                      <a:pt x="249" y="1308"/>
                    </a:cubicBezTo>
                    <a:moveTo>
                      <a:pt x="263" y="1308"/>
                    </a:moveTo>
                    <a:cubicBezTo>
                      <a:pt x="256" y="1308"/>
                      <a:pt x="256" y="1308"/>
                      <a:pt x="256" y="1308"/>
                    </a:cubicBezTo>
                    <a:cubicBezTo>
                      <a:pt x="256" y="1315"/>
                      <a:pt x="256" y="1315"/>
                      <a:pt x="256" y="1315"/>
                    </a:cubicBezTo>
                    <a:cubicBezTo>
                      <a:pt x="263" y="1315"/>
                      <a:pt x="263" y="1315"/>
                      <a:pt x="263" y="1315"/>
                    </a:cubicBezTo>
                    <a:cubicBezTo>
                      <a:pt x="263" y="1308"/>
                      <a:pt x="263" y="1308"/>
                      <a:pt x="263" y="1308"/>
                    </a:cubicBezTo>
                    <a:moveTo>
                      <a:pt x="278" y="1308"/>
                    </a:moveTo>
                    <a:cubicBezTo>
                      <a:pt x="271" y="1308"/>
                      <a:pt x="271" y="1308"/>
                      <a:pt x="271" y="1308"/>
                    </a:cubicBezTo>
                    <a:cubicBezTo>
                      <a:pt x="271" y="1315"/>
                      <a:pt x="271" y="1315"/>
                      <a:pt x="271" y="1315"/>
                    </a:cubicBezTo>
                    <a:cubicBezTo>
                      <a:pt x="278" y="1315"/>
                      <a:pt x="278" y="1315"/>
                      <a:pt x="278" y="1315"/>
                    </a:cubicBezTo>
                    <a:cubicBezTo>
                      <a:pt x="278" y="1308"/>
                      <a:pt x="278" y="1308"/>
                      <a:pt x="278" y="1308"/>
                    </a:cubicBezTo>
                    <a:moveTo>
                      <a:pt x="293" y="1308"/>
                    </a:moveTo>
                    <a:cubicBezTo>
                      <a:pt x="286" y="1308"/>
                      <a:pt x="286" y="1308"/>
                      <a:pt x="286" y="1308"/>
                    </a:cubicBezTo>
                    <a:cubicBezTo>
                      <a:pt x="286" y="1315"/>
                      <a:pt x="286" y="1315"/>
                      <a:pt x="286" y="1315"/>
                    </a:cubicBezTo>
                    <a:cubicBezTo>
                      <a:pt x="293" y="1315"/>
                      <a:pt x="293" y="1315"/>
                      <a:pt x="293" y="1315"/>
                    </a:cubicBezTo>
                    <a:cubicBezTo>
                      <a:pt x="293" y="1308"/>
                      <a:pt x="293" y="1308"/>
                      <a:pt x="293" y="1308"/>
                    </a:cubicBezTo>
                    <a:moveTo>
                      <a:pt x="308" y="1308"/>
                    </a:moveTo>
                    <a:cubicBezTo>
                      <a:pt x="301" y="1308"/>
                      <a:pt x="301" y="1308"/>
                      <a:pt x="301" y="1308"/>
                    </a:cubicBezTo>
                    <a:cubicBezTo>
                      <a:pt x="301" y="1315"/>
                      <a:pt x="301" y="1315"/>
                      <a:pt x="301" y="1315"/>
                    </a:cubicBezTo>
                    <a:cubicBezTo>
                      <a:pt x="308" y="1315"/>
                      <a:pt x="308" y="1315"/>
                      <a:pt x="308" y="1315"/>
                    </a:cubicBezTo>
                    <a:cubicBezTo>
                      <a:pt x="308" y="1308"/>
                      <a:pt x="308" y="1308"/>
                      <a:pt x="308" y="1308"/>
                    </a:cubicBezTo>
                    <a:moveTo>
                      <a:pt x="322" y="1308"/>
                    </a:moveTo>
                    <a:cubicBezTo>
                      <a:pt x="315" y="1308"/>
                      <a:pt x="315" y="1308"/>
                      <a:pt x="315" y="1308"/>
                    </a:cubicBezTo>
                    <a:cubicBezTo>
                      <a:pt x="315" y="1315"/>
                      <a:pt x="315" y="1315"/>
                      <a:pt x="315" y="1315"/>
                    </a:cubicBezTo>
                    <a:cubicBezTo>
                      <a:pt x="322" y="1315"/>
                      <a:pt x="322" y="1315"/>
                      <a:pt x="322" y="1315"/>
                    </a:cubicBezTo>
                    <a:cubicBezTo>
                      <a:pt x="322" y="1308"/>
                      <a:pt x="322" y="1308"/>
                      <a:pt x="322" y="1308"/>
                    </a:cubicBezTo>
                    <a:moveTo>
                      <a:pt x="337" y="1308"/>
                    </a:moveTo>
                    <a:cubicBezTo>
                      <a:pt x="330" y="1308"/>
                      <a:pt x="330" y="1308"/>
                      <a:pt x="330" y="1308"/>
                    </a:cubicBezTo>
                    <a:cubicBezTo>
                      <a:pt x="330" y="1315"/>
                      <a:pt x="330" y="1315"/>
                      <a:pt x="330" y="1315"/>
                    </a:cubicBezTo>
                    <a:cubicBezTo>
                      <a:pt x="337" y="1315"/>
                      <a:pt x="337" y="1315"/>
                      <a:pt x="337" y="1315"/>
                    </a:cubicBezTo>
                    <a:cubicBezTo>
                      <a:pt x="337" y="1308"/>
                      <a:pt x="337" y="1308"/>
                      <a:pt x="337" y="1308"/>
                    </a:cubicBezTo>
                    <a:moveTo>
                      <a:pt x="352" y="1308"/>
                    </a:moveTo>
                    <a:cubicBezTo>
                      <a:pt x="345" y="1308"/>
                      <a:pt x="345" y="1308"/>
                      <a:pt x="345" y="1308"/>
                    </a:cubicBezTo>
                    <a:cubicBezTo>
                      <a:pt x="345" y="1315"/>
                      <a:pt x="345" y="1315"/>
                      <a:pt x="345" y="1315"/>
                    </a:cubicBezTo>
                    <a:cubicBezTo>
                      <a:pt x="352" y="1315"/>
                      <a:pt x="352" y="1315"/>
                      <a:pt x="352" y="1315"/>
                    </a:cubicBezTo>
                    <a:cubicBezTo>
                      <a:pt x="352" y="1308"/>
                      <a:pt x="352" y="1308"/>
                      <a:pt x="352" y="1308"/>
                    </a:cubicBezTo>
                    <a:moveTo>
                      <a:pt x="367" y="1308"/>
                    </a:moveTo>
                    <a:cubicBezTo>
                      <a:pt x="360" y="1308"/>
                      <a:pt x="360" y="1308"/>
                      <a:pt x="360" y="1308"/>
                    </a:cubicBezTo>
                    <a:cubicBezTo>
                      <a:pt x="360" y="1315"/>
                      <a:pt x="360" y="1315"/>
                      <a:pt x="360" y="1315"/>
                    </a:cubicBezTo>
                    <a:cubicBezTo>
                      <a:pt x="367" y="1315"/>
                      <a:pt x="367" y="1315"/>
                      <a:pt x="367" y="1315"/>
                    </a:cubicBezTo>
                    <a:cubicBezTo>
                      <a:pt x="367" y="1308"/>
                      <a:pt x="367" y="1308"/>
                      <a:pt x="367" y="1308"/>
                    </a:cubicBezTo>
                    <a:moveTo>
                      <a:pt x="381" y="1308"/>
                    </a:moveTo>
                    <a:cubicBezTo>
                      <a:pt x="374" y="1308"/>
                      <a:pt x="374" y="1308"/>
                      <a:pt x="374" y="1308"/>
                    </a:cubicBezTo>
                    <a:cubicBezTo>
                      <a:pt x="374" y="1315"/>
                      <a:pt x="374" y="1315"/>
                      <a:pt x="374" y="1315"/>
                    </a:cubicBezTo>
                    <a:cubicBezTo>
                      <a:pt x="381" y="1315"/>
                      <a:pt x="381" y="1315"/>
                      <a:pt x="381" y="1315"/>
                    </a:cubicBezTo>
                    <a:cubicBezTo>
                      <a:pt x="381" y="1308"/>
                      <a:pt x="381" y="1308"/>
                      <a:pt x="381" y="1308"/>
                    </a:cubicBezTo>
                    <a:moveTo>
                      <a:pt x="396" y="1308"/>
                    </a:moveTo>
                    <a:cubicBezTo>
                      <a:pt x="389" y="1308"/>
                      <a:pt x="389" y="1308"/>
                      <a:pt x="389" y="1308"/>
                    </a:cubicBezTo>
                    <a:cubicBezTo>
                      <a:pt x="389" y="1315"/>
                      <a:pt x="389" y="1315"/>
                      <a:pt x="389" y="1315"/>
                    </a:cubicBezTo>
                    <a:cubicBezTo>
                      <a:pt x="396" y="1315"/>
                      <a:pt x="396" y="1315"/>
                      <a:pt x="396" y="1315"/>
                    </a:cubicBezTo>
                    <a:cubicBezTo>
                      <a:pt x="396" y="1308"/>
                      <a:pt x="396" y="1308"/>
                      <a:pt x="396" y="1308"/>
                    </a:cubicBezTo>
                    <a:moveTo>
                      <a:pt x="411" y="1308"/>
                    </a:moveTo>
                    <a:cubicBezTo>
                      <a:pt x="404" y="1308"/>
                      <a:pt x="404" y="1308"/>
                      <a:pt x="404" y="1308"/>
                    </a:cubicBezTo>
                    <a:cubicBezTo>
                      <a:pt x="404" y="1315"/>
                      <a:pt x="404" y="1315"/>
                      <a:pt x="404" y="1315"/>
                    </a:cubicBezTo>
                    <a:cubicBezTo>
                      <a:pt x="411" y="1315"/>
                      <a:pt x="411" y="1315"/>
                      <a:pt x="411" y="1315"/>
                    </a:cubicBezTo>
                    <a:cubicBezTo>
                      <a:pt x="411" y="1308"/>
                      <a:pt x="411" y="1308"/>
                      <a:pt x="411" y="1308"/>
                    </a:cubicBezTo>
                    <a:moveTo>
                      <a:pt x="426" y="1308"/>
                    </a:moveTo>
                    <a:cubicBezTo>
                      <a:pt x="419" y="1308"/>
                      <a:pt x="419" y="1308"/>
                      <a:pt x="419" y="1308"/>
                    </a:cubicBezTo>
                    <a:cubicBezTo>
                      <a:pt x="419" y="1315"/>
                      <a:pt x="419" y="1315"/>
                      <a:pt x="419" y="1315"/>
                    </a:cubicBezTo>
                    <a:cubicBezTo>
                      <a:pt x="426" y="1315"/>
                      <a:pt x="426" y="1315"/>
                      <a:pt x="426" y="1315"/>
                    </a:cubicBezTo>
                    <a:cubicBezTo>
                      <a:pt x="426" y="1308"/>
                      <a:pt x="426" y="1308"/>
                      <a:pt x="426" y="1308"/>
                    </a:cubicBezTo>
                    <a:moveTo>
                      <a:pt x="440" y="1308"/>
                    </a:moveTo>
                    <a:cubicBezTo>
                      <a:pt x="433" y="1308"/>
                      <a:pt x="433" y="1308"/>
                      <a:pt x="433" y="1308"/>
                    </a:cubicBezTo>
                    <a:cubicBezTo>
                      <a:pt x="433" y="1315"/>
                      <a:pt x="433" y="1315"/>
                      <a:pt x="433" y="1315"/>
                    </a:cubicBezTo>
                    <a:cubicBezTo>
                      <a:pt x="440" y="1315"/>
                      <a:pt x="440" y="1315"/>
                      <a:pt x="440" y="1315"/>
                    </a:cubicBezTo>
                    <a:cubicBezTo>
                      <a:pt x="440" y="1308"/>
                      <a:pt x="440" y="1308"/>
                      <a:pt x="440" y="1308"/>
                    </a:cubicBezTo>
                    <a:moveTo>
                      <a:pt x="455" y="1308"/>
                    </a:moveTo>
                    <a:cubicBezTo>
                      <a:pt x="448" y="1308"/>
                      <a:pt x="448" y="1308"/>
                      <a:pt x="448" y="1308"/>
                    </a:cubicBezTo>
                    <a:cubicBezTo>
                      <a:pt x="448" y="1315"/>
                      <a:pt x="448" y="1315"/>
                      <a:pt x="448" y="1315"/>
                    </a:cubicBezTo>
                    <a:cubicBezTo>
                      <a:pt x="455" y="1315"/>
                      <a:pt x="455" y="1315"/>
                      <a:pt x="455" y="1315"/>
                    </a:cubicBezTo>
                    <a:cubicBezTo>
                      <a:pt x="455" y="1308"/>
                      <a:pt x="455" y="1308"/>
                      <a:pt x="455" y="1308"/>
                    </a:cubicBezTo>
                    <a:moveTo>
                      <a:pt x="470" y="1308"/>
                    </a:moveTo>
                    <a:cubicBezTo>
                      <a:pt x="463" y="1308"/>
                      <a:pt x="463" y="1308"/>
                      <a:pt x="463" y="1308"/>
                    </a:cubicBezTo>
                    <a:cubicBezTo>
                      <a:pt x="463" y="1315"/>
                      <a:pt x="463" y="1315"/>
                      <a:pt x="463" y="1315"/>
                    </a:cubicBezTo>
                    <a:cubicBezTo>
                      <a:pt x="470" y="1315"/>
                      <a:pt x="470" y="1315"/>
                      <a:pt x="470" y="1315"/>
                    </a:cubicBezTo>
                    <a:cubicBezTo>
                      <a:pt x="470" y="1308"/>
                      <a:pt x="470" y="1308"/>
                      <a:pt x="470" y="1308"/>
                    </a:cubicBezTo>
                    <a:moveTo>
                      <a:pt x="485" y="1308"/>
                    </a:moveTo>
                    <a:cubicBezTo>
                      <a:pt x="478" y="1308"/>
                      <a:pt x="478" y="1308"/>
                      <a:pt x="478" y="1308"/>
                    </a:cubicBezTo>
                    <a:cubicBezTo>
                      <a:pt x="478" y="1315"/>
                      <a:pt x="478" y="1315"/>
                      <a:pt x="478" y="1315"/>
                    </a:cubicBezTo>
                    <a:cubicBezTo>
                      <a:pt x="485" y="1315"/>
                      <a:pt x="485" y="1315"/>
                      <a:pt x="485" y="1315"/>
                    </a:cubicBezTo>
                    <a:cubicBezTo>
                      <a:pt x="485" y="1308"/>
                      <a:pt x="485" y="1308"/>
                      <a:pt x="485" y="1308"/>
                    </a:cubicBezTo>
                    <a:moveTo>
                      <a:pt x="499" y="1308"/>
                    </a:moveTo>
                    <a:cubicBezTo>
                      <a:pt x="492" y="1308"/>
                      <a:pt x="492" y="1308"/>
                      <a:pt x="492" y="1308"/>
                    </a:cubicBezTo>
                    <a:cubicBezTo>
                      <a:pt x="492" y="1315"/>
                      <a:pt x="492" y="1315"/>
                      <a:pt x="492" y="1315"/>
                    </a:cubicBezTo>
                    <a:cubicBezTo>
                      <a:pt x="499" y="1315"/>
                      <a:pt x="499" y="1315"/>
                      <a:pt x="499" y="1315"/>
                    </a:cubicBezTo>
                    <a:cubicBezTo>
                      <a:pt x="499" y="1308"/>
                      <a:pt x="499" y="1308"/>
                      <a:pt x="499" y="1308"/>
                    </a:cubicBezTo>
                    <a:moveTo>
                      <a:pt x="514" y="1308"/>
                    </a:moveTo>
                    <a:cubicBezTo>
                      <a:pt x="507" y="1308"/>
                      <a:pt x="507" y="1308"/>
                      <a:pt x="507" y="1308"/>
                    </a:cubicBezTo>
                    <a:cubicBezTo>
                      <a:pt x="507" y="1315"/>
                      <a:pt x="507" y="1315"/>
                      <a:pt x="507" y="1315"/>
                    </a:cubicBezTo>
                    <a:cubicBezTo>
                      <a:pt x="514" y="1315"/>
                      <a:pt x="514" y="1315"/>
                      <a:pt x="514" y="1315"/>
                    </a:cubicBezTo>
                    <a:cubicBezTo>
                      <a:pt x="514" y="1308"/>
                      <a:pt x="514" y="1308"/>
                      <a:pt x="514" y="1308"/>
                    </a:cubicBezTo>
                    <a:moveTo>
                      <a:pt x="529" y="1308"/>
                    </a:moveTo>
                    <a:cubicBezTo>
                      <a:pt x="522" y="1308"/>
                      <a:pt x="522" y="1308"/>
                      <a:pt x="522" y="1308"/>
                    </a:cubicBezTo>
                    <a:cubicBezTo>
                      <a:pt x="522" y="1315"/>
                      <a:pt x="522" y="1315"/>
                      <a:pt x="522" y="1315"/>
                    </a:cubicBezTo>
                    <a:cubicBezTo>
                      <a:pt x="529" y="1315"/>
                      <a:pt x="529" y="1315"/>
                      <a:pt x="529" y="1315"/>
                    </a:cubicBezTo>
                    <a:cubicBezTo>
                      <a:pt x="529" y="1308"/>
                      <a:pt x="529" y="1308"/>
                      <a:pt x="529" y="1308"/>
                    </a:cubicBezTo>
                    <a:moveTo>
                      <a:pt x="204" y="1294"/>
                    </a:moveTo>
                    <a:cubicBezTo>
                      <a:pt x="197" y="1294"/>
                      <a:pt x="197" y="1294"/>
                      <a:pt x="197" y="1294"/>
                    </a:cubicBezTo>
                    <a:cubicBezTo>
                      <a:pt x="197" y="1301"/>
                      <a:pt x="197" y="1301"/>
                      <a:pt x="197" y="1301"/>
                    </a:cubicBezTo>
                    <a:cubicBezTo>
                      <a:pt x="204" y="1301"/>
                      <a:pt x="204" y="1301"/>
                      <a:pt x="204" y="1301"/>
                    </a:cubicBezTo>
                    <a:cubicBezTo>
                      <a:pt x="204" y="1294"/>
                      <a:pt x="204" y="1294"/>
                      <a:pt x="204" y="1294"/>
                    </a:cubicBezTo>
                    <a:moveTo>
                      <a:pt x="219" y="1294"/>
                    </a:moveTo>
                    <a:cubicBezTo>
                      <a:pt x="212" y="1294"/>
                      <a:pt x="212" y="1294"/>
                      <a:pt x="212" y="1294"/>
                    </a:cubicBezTo>
                    <a:cubicBezTo>
                      <a:pt x="212" y="1301"/>
                      <a:pt x="212" y="1301"/>
                      <a:pt x="212" y="1301"/>
                    </a:cubicBezTo>
                    <a:cubicBezTo>
                      <a:pt x="219" y="1301"/>
                      <a:pt x="219" y="1301"/>
                      <a:pt x="219" y="1301"/>
                    </a:cubicBezTo>
                    <a:cubicBezTo>
                      <a:pt x="219" y="1294"/>
                      <a:pt x="219" y="1294"/>
                      <a:pt x="219" y="1294"/>
                    </a:cubicBezTo>
                    <a:moveTo>
                      <a:pt x="234" y="1294"/>
                    </a:moveTo>
                    <a:cubicBezTo>
                      <a:pt x="227" y="1294"/>
                      <a:pt x="227" y="1294"/>
                      <a:pt x="227" y="1294"/>
                    </a:cubicBezTo>
                    <a:cubicBezTo>
                      <a:pt x="227" y="1301"/>
                      <a:pt x="227" y="1301"/>
                      <a:pt x="227" y="1301"/>
                    </a:cubicBezTo>
                    <a:cubicBezTo>
                      <a:pt x="234" y="1301"/>
                      <a:pt x="234" y="1301"/>
                      <a:pt x="234" y="1301"/>
                    </a:cubicBezTo>
                    <a:cubicBezTo>
                      <a:pt x="234" y="1294"/>
                      <a:pt x="234" y="1294"/>
                      <a:pt x="234" y="1294"/>
                    </a:cubicBezTo>
                    <a:moveTo>
                      <a:pt x="249" y="1294"/>
                    </a:moveTo>
                    <a:cubicBezTo>
                      <a:pt x="242" y="1294"/>
                      <a:pt x="242" y="1294"/>
                      <a:pt x="242" y="1294"/>
                    </a:cubicBezTo>
                    <a:cubicBezTo>
                      <a:pt x="242" y="1301"/>
                      <a:pt x="242" y="1301"/>
                      <a:pt x="242" y="1301"/>
                    </a:cubicBezTo>
                    <a:cubicBezTo>
                      <a:pt x="249" y="1301"/>
                      <a:pt x="249" y="1301"/>
                      <a:pt x="249" y="1301"/>
                    </a:cubicBezTo>
                    <a:cubicBezTo>
                      <a:pt x="249" y="1294"/>
                      <a:pt x="249" y="1294"/>
                      <a:pt x="249" y="1294"/>
                    </a:cubicBezTo>
                    <a:moveTo>
                      <a:pt x="263" y="1294"/>
                    </a:moveTo>
                    <a:cubicBezTo>
                      <a:pt x="256" y="1294"/>
                      <a:pt x="256" y="1294"/>
                      <a:pt x="256" y="1294"/>
                    </a:cubicBezTo>
                    <a:cubicBezTo>
                      <a:pt x="256" y="1301"/>
                      <a:pt x="256" y="1301"/>
                      <a:pt x="256" y="1301"/>
                    </a:cubicBezTo>
                    <a:cubicBezTo>
                      <a:pt x="263" y="1301"/>
                      <a:pt x="263" y="1301"/>
                      <a:pt x="263" y="1301"/>
                    </a:cubicBezTo>
                    <a:cubicBezTo>
                      <a:pt x="263" y="1294"/>
                      <a:pt x="263" y="1294"/>
                      <a:pt x="263" y="1294"/>
                    </a:cubicBezTo>
                    <a:moveTo>
                      <a:pt x="278" y="1294"/>
                    </a:moveTo>
                    <a:cubicBezTo>
                      <a:pt x="271" y="1294"/>
                      <a:pt x="271" y="1294"/>
                      <a:pt x="271" y="1294"/>
                    </a:cubicBezTo>
                    <a:cubicBezTo>
                      <a:pt x="271" y="1301"/>
                      <a:pt x="271" y="1301"/>
                      <a:pt x="271" y="1301"/>
                    </a:cubicBezTo>
                    <a:cubicBezTo>
                      <a:pt x="278" y="1301"/>
                      <a:pt x="278" y="1301"/>
                      <a:pt x="278" y="1301"/>
                    </a:cubicBezTo>
                    <a:cubicBezTo>
                      <a:pt x="278" y="1294"/>
                      <a:pt x="278" y="1294"/>
                      <a:pt x="278" y="1294"/>
                    </a:cubicBezTo>
                    <a:moveTo>
                      <a:pt x="293" y="1294"/>
                    </a:moveTo>
                    <a:cubicBezTo>
                      <a:pt x="286" y="1294"/>
                      <a:pt x="286" y="1294"/>
                      <a:pt x="286" y="1294"/>
                    </a:cubicBezTo>
                    <a:cubicBezTo>
                      <a:pt x="286" y="1301"/>
                      <a:pt x="286" y="1301"/>
                      <a:pt x="286" y="1301"/>
                    </a:cubicBezTo>
                    <a:cubicBezTo>
                      <a:pt x="293" y="1301"/>
                      <a:pt x="293" y="1301"/>
                      <a:pt x="293" y="1301"/>
                    </a:cubicBezTo>
                    <a:cubicBezTo>
                      <a:pt x="293" y="1294"/>
                      <a:pt x="293" y="1294"/>
                      <a:pt x="293" y="1294"/>
                    </a:cubicBezTo>
                    <a:moveTo>
                      <a:pt x="308" y="1294"/>
                    </a:moveTo>
                    <a:cubicBezTo>
                      <a:pt x="301" y="1294"/>
                      <a:pt x="301" y="1294"/>
                      <a:pt x="301" y="1294"/>
                    </a:cubicBezTo>
                    <a:cubicBezTo>
                      <a:pt x="301" y="1301"/>
                      <a:pt x="301" y="1301"/>
                      <a:pt x="301" y="1301"/>
                    </a:cubicBezTo>
                    <a:cubicBezTo>
                      <a:pt x="308" y="1301"/>
                      <a:pt x="308" y="1301"/>
                      <a:pt x="308" y="1301"/>
                    </a:cubicBezTo>
                    <a:cubicBezTo>
                      <a:pt x="308" y="1294"/>
                      <a:pt x="308" y="1294"/>
                      <a:pt x="308" y="1294"/>
                    </a:cubicBezTo>
                    <a:moveTo>
                      <a:pt x="322" y="1294"/>
                    </a:moveTo>
                    <a:cubicBezTo>
                      <a:pt x="315" y="1294"/>
                      <a:pt x="315" y="1294"/>
                      <a:pt x="315" y="1294"/>
                    </a:cubicBezTo>
                    <a:cubicBezTo>
                      <a:pt x="315" y="1301"/>
                      <a:pt x="315" y="1301"/>
                      <a:pt x="315" y="1301"/>
                    </a:cubicBezTo>
                    <a:cubicBezTo>
                      <a:pt x="322" y="1301"/>
                      <a:pt x="322" y="1301"/>
                      <a:pt x="322" y="1301"/>
                    </a:cubicBezTo>
                    <a:cubicBezTo>
                      <a:pt x="322" y="1294"/>
                      <a:pt x="322" y="1294"/>
                      <a:pt x="322" y="1294"/>
                    </a:cubicBezTo>
                    <a:moveTo>
                      <a:pt x="337" y="1294"/>
                    </a:moveTo>
                    <a:cubicBezTo>
                      <a:pt x="330" y="1294"/>
                      <a:pt x="330" y="1294"/>
                      <a:pt x="330" y="1294"/>
                    </a:cubicBezTo>
                    <a:cubicBezTo>
                      <a:pt x="330" y="1301"/>
                      <a:pt x="330" y="1301"/>
                      <a:pt x="330" y="1301"/>
                    </a:cubicBezTo>
                    <a:cubicBezTo>
                      <a:pt x="337" y="1301"/>
                      <a:pt x="337" y="1301"/>
                      <a:pt x="337" y="1301"/>
                    </a:cubicBezTo>
                    <a:cubicBezTo>
                      <a:pt x="337" y="1294"/>
                      <a:pt x="337" y="1294"/>
                      <a:pt x="337" y="1294"/>
                    </a:cubicBezTo>
                    <a:moveTo>
                      <a:pt x="352" y="1294"/>
                    </a:moveTo>
                    <a:cubicBezTo>
                      <a:pt x="345" y="1294"/>
                      <a:pt x="345" y="1294"/>
                      <a:pt x="345" y="1294"/>
                    </a:cubicBezTo>
                    <a:cubicBezTo>
                      <a:pt x="345" y="1301"/>
                      <a:pt x="345" y="1301"/>
                      <a:pt x="345" y="1301"/>
                    </a:cubicBezTo>
                    <a:cubicBezTo>
                      <a:pt x="352" y="1301"/>
                      <a:pt x="352" y="1301"/>
                      <a:pt x="352" y="1301"/>
                    </a:cubicBezTo>
                    <a:cubicBezTo>
                      <a:pt x="352" y="1294"/>
                      <a:pt x="352" y="1294"/>
                      <a:pt x="352" y="1294"/>
                    </a:cubicBezTo>
                    <a:moveTo>
                      <a:pt x="367" y="1294"/>
                    </a:moveTo>
                    <a:cubicBezTo>
                      <a:pt x="360" y="1294"/>
                      <a:pt x="360" y="1294"/>
                      <a:pt x="360" y="1294"/>
                    </a:cubicBezTo>
                    <a:cubicBezTo>
                      <a:pt x="360" y="1301"/>
                      <a:pt x="360" y="1301"/>
                      <a:pt x="360" y="1301"/>
                    </a:cubicBezTo>
                    <a:cubicBezTo>
                      <a:pt x="367" y="1301"/>
                      <a:pt x="367" y="1301"/>
                      <a:pt x="367" y="1301"/>
                    </a:cubicBezTo>
                    <a:cubicBezTo>
                      <a:pt x="367" y="1294"/>
                      <a:pt x="367" y="1294"/>
                      <a:pt x="367" y="1294"/>
                    </a:cubicBezTo>
                    <a:moveTo>
                      <a:pt x="381" y="1294"/>
                    </a:moveTo>
                    <a:cubicBezTo>
                      <a:pt x="374" y="1294"/>
                      <a:pt x="374" y="1294"/>
                      <a:pt x="374" y="1294"/>
                    </a:cubicBezTo>
                    <a:cubicBezTo>
                      <a:pt x="374" y="1301"/>
                      <a:pt x="374" y="1301"/>
                      <a:pt x="374" y="1301"/>
                    </a:cubicBezTo>
                    <a:cubicBezTo>
                      <a:pt x="381" y="1301"/>
                      <a:pt x="381" y="1301"/>
                      <a:pt x="381" y="1301"/>
                    </a:cubicBezTo>
                    <a:cubicBezTo>
                      <a:pt x="381" y="1294"/>
                      <a:pt x="381" y="1294"/>
                      <a:pt x="381" y="1294"/>
                    </a:cubicBezTo>
                    <a:moveTo>
                      <a:pt x="396" y="1294"/>
                    </a:moveTo>
                    <a:cubicBezTo>
                      <a:pt x="389" y="1294"/>
                      <a:pt x="389" y="1294"/>
                      <a:pt x="389" y="1294"/>
                    </a:cubicBezTo>
                    <a:cubicBezTo>
                      <a:pt x="389" y="1301"/>
                      <a:pt x="389" y="1301"/>
                      <a:pt x="389" y="1301"/>
                    </a:cubicBezTo>
                    <a:cubicBezTo>
                      <a:pt x="396" y="1301"/>
                      <a:pt x="396" y="1301"/>
                      <a:pt x="396" y="1301"/>
                    </a:cubicBezTo>
                    <a:cubicBezTo>
                      <a:pt x="396" y="1294"/>
                      <a:pt x="396" y="1294"/>
                      <a:pt x="396" y="1294"/>
                    </a:cubicBezTo>
                    <a:moveTo>
                      <a:pt x="411" y="1294"/>
                    </a:moveTo>
                    <a:cubicBezTo>
                      <a:pt x="404" y="1294"/>
                      <a:pt x="404" y="1294"/>
                      <a:pt x="404" y="1294"/>
                    </a:cubicBezTo>
                    <a:cubicBezTo>
                      <a:pt x="404" y="1301"/>
                      <a:pt x="404" y="1301"/>
                      <a:pt x="404" y="1301"/>
                    </a:cubicBezTo>
                    <a:cubicBezTo>
                      <a:pt x="411" y="1301"/>
                      <a:pt x="411" y="1301"/>
                      <a:pt x="411" y="1301"/>
                    </a:cubicBezTo>
                    <a:cubicBezTo>
                      <a:pt x="411" y="1294"/>
                      <a:pt x="411" y="1294"/>
                      <a:pt x="411" y="1294"/>
                    </a:cubicBezTo>
                    <a:moveTo>
                      <a:pt x="426" y="1294"/>
                    </a:moveTo>
                    <a:cubicBezTo>
                      <a:pt x="419" y="1294"/>
                      <a:pt x="419" y="1294"/>
                      <a:pt x="419" y="1294"/>
                    </a:cubicBezTo>
                    <a:cubicBezTo>
                      <a:pt x="419" y="1301"/>
                      <a:pt x="419" y="1301"/>
                      <a:pt x="419" y="1301"/>
                    </a:cubicBezTo>
                    <a:cubicBezTo>
                      <a:pt x="426" y="1301"/>
                      <a:pt x="426" y="1301"/>
                      <a:pt x="426" y="1301"/>
                    </a:cubicBezTo>
                    <a:cubicBezTo>
                      <a:pt x="426" y="1294"/>
                      <a:pt x="426" y="1294"/>
                      <a:pt x="426" y="1294"/>
                    </a:cubicBezTo>
                    <a:moveTo>
                      <a:pt x="440" y="1294"/>
                    </a:moveTo>
                    <a:cubicBezTo>
                      <a:pt x="433" y="1294"/>
                      <a:pt x="433" y="1294"/>
                      <a:pt x="433" y="1294"/>
                    </a:cubicBezTo>
                    <a:cubicBezTo>
                      <a:pt x="433" y="1301"/>
                      <a:pt x="433" y="1301"/>
                      <a:pt x="433" y="1301"/>
                    </a:cubicBezTo>
                    <a:cubicBezTo>
                      <a:pt x="440" y="1301"/>
                      <a:pt x="440" y="1301"/>
                      <a:pt x="440" y="1301"/>
                    </a:cubicBezTo>
                    <a:cubicBezTo>
                      <a:pt x="440" y="1294"/>
                      <a:pt x="440" y="1294"/>
                      <a:pt x="440" y="1294"/>
                    </a:cubicBezTo>
                    <a:moveTo>
                      <a:pt x="455" y="1294"/>
                    </a:moveTo>
                    <a:cubicBezTo>
                      <a:pt x="448" y="1294"/>
                      <a:pt x="448" y="1294"/>
                      <a:pt x="448" y="1294"/>
                    </a:cubicBezTo>
                    <a:cubicBezTo>
                      <a:pt x="448" y="1301"/>
                      <a:pt x="448" y="1301"/>
                      <a:pt x="448" y="1301"/>
                    </a:cubicBezTo>
                    <a:cubicBezTo>
                      <a:pt x="455" y="1301"/>
                      <a:pt x="455" y="1301"/>
                      <a:pt x="455" y="1301"/>
                    </a:cubicBezTo>
                    <a:cubicBezTo>
                      <a:pt x="455" y="1294"/>
                      <a:pt x="455" y="1294"/>
                      <a:pt x="455" y="1294"/>
                    </a:cubicBezTo>
                    <a:moveTo>
                      <a:pt x="470" y="1294"/>
                    </a:moveTo>
                    <a:cubicBezTo>
                      <a:pt x="463" y="1294"/>
                      <a:pt x="463" y="1294"/>
                      <a:pt x="463" y="1294"/>
                    </a:cubicBezTo>
                    <a:cubicBezTo>
                      <a:pt x="463" y="1301"/>
                      <a:pt x="463" y="1301"/>
                      <a:pt x="463" y="1301"/>
                    </a:cubicBezTo>
                    <a:cubicBezTo>
                      <a:pt x="470" y="1301"/>
                      <a:pt x="470" y="1301"/>
                      <a:pt x="470" y="1301"/>
                    </a:cubicBezTo>
                    <a:cubicBezTo>
                      <a:pt x="470" y="1294"/>
                      <a:pt x="470" y="1294"/>
                      <a:pt x="470" y="1294"/>
                    </a:cubicBezTo>
                    <a:moveTo>
                      <a:pt x="485" y="1294"/>
                    </a:moveTo>
                    <a:cubicBezTo>
                      <a:pt x="478" y="1294"/>
                      <a:pt x="478" y="1294"/>
                      <a:pt x="478" y="1294"/>
                    </a:cubicBezTo>
                    <a:cubicBezTo>
                      <a:pt x="478" y="1301"/>
                      <a:pt x="478" y="1301"/>
                      <a:pt x="478" y="1301"/>
                    </a:cubicBezTo>
                    <a:cubicBezTo>
                      <a:pt x="485" y="1301"/>
                      <a:pt x="485" y="1301"/>
                      <a:pt x="485" y="1301"/>
                    </a:cubicBezTo>
                    <a:cubicBezTo>
                      <a:pt x="485" y="1294"/>
                      <a:pt x="485" y="1294"/>
                      <a:pt x="485" y="1294"/>
                    </a:cubicBezTo>
                    <a:moveTo>
                      <a:pt x="499" y="1294"/>
                    </a:moveTo>
                    <a:cubicBezTo>
                      <a:pt x="492" y="1294"/>
                      <a:pt x="492" y="1294"/>
                      <a:pt x="492" y="1294"/>
                    </a:cubicBezTo>
                    <a:cubicBezTo>
                      <a:pt x="492" y="1301"/>
                      <a:pt x="492" y="1301"/>
                      <a:pt x="492" y="1301"/>
                    </a:cubicBezTo>
                    <a:cubicBezTo>
                      <a:pt x="499" y="1301"/>
                      <a:pt x="499" y="1301"/>
                      <a:pt x="499" y="1301"/>
                    </a:cubicBezTo>
                    <a:cubicBezTo>
                      <a:pt x="499" y="1294"/>
                      <a:pt x="499" y="1294"/>
                      <a:pt x="499" y="1294"/>
                    </a:cubicBezTo>
                    <a:moveTo>
                      <a:pt x="514" y="1294"/>
                    </a:moveTo>
                    <a:cubicBezTo>
                      <a:pt x="507" y="1294"/>
                      <a:pt x="507" y="1294"/>
                      <a:pt x="507" y="1294"/>
                    </a:cubicBezTo>
                    <a:cubicBezTo>
                      <a:pt x="507" y="1301"/>
                      <a:pt x="507" y="1301"/>
                      <a:pt x="507" y="1301"/>
                    </a:cubicBezTo>
                    <a:cubicBezTo>
                      <a:pt x="514" y="1301"/>
                      <a:pt x="514" y="1301"/>
                      <a:pt x="514" y="1301"/>
                    </a:cubicBezTo>
                    <a:cubicBezTo>
                      <a:pt x="514" y="1294"/>
                      <a:pt x="514" y="1294"/>
                      <a:pt x="514" y="1294"/>
                    </a:cubicBezTo>
                    <a:moveTo>
                      <a:pt x="529" y="1294"/>
                    </a:moveTo>
                    <a:cubicBezTo>
                      <a:pt x="522" y="1294"/>
                      <a:pt x="522" y="1294"/>
                      <a:pt x="522" y="1294"/>
                    </a:cubicBezTo>
                    <a:cubicBezTo>
                      <a:pt x="522" y="1301"/>
                      <a:pt x="522" y="1301"/>
                      <a:pt x="522" y="1301"/>
                    </a:cubicBezTo>
                    <a:cubicBezTo>
                      <a:pt x="529" y="1301"/>
                      <a:pt x="529" y="1301"/>
                      <a:pt x="529" y="1301"/>
                    </a:cubicBezTo>
                    <a:cubicBezTo>
                      <a:pt x="529" y="1294"/>
                      <a:pt x="529" y="1294"/>
                      <a:pt x="529" y="1294"/>
                    </a:cubicBezTo>
                    <a:moveTo>
                      <a:pt x="544" y="1294"/>
                    </a:moveTo>
                    <a:cubicBezTo>
                      <a:pt x="537" y="1294"/>
                      <a:pt x="537" y="1294"/>
                      <a:pt x="537" y="1294"/>
                    </a:cubicBezTo>
                    <a:cubicBezTo>
                      <a:pt x="537" y="1301"/>
                      <a:pt x="537" y="1301"/>
                      <a:pt x="537" y="1301"/>
                    </a:cubicBezTo>
                    <a:cubicBezTo>
                      <a:pt x="544" y="1301"/>
                      <a:pt x="544" y="1301"/>
                      <a:pt x="544" y="1301"/>
                    </a:cubicBezTo>
                    <a:cubicBezTo>
                      <a:pt x="544" y="1294"/>
                      <a:pt x="544" y="1294"/>
                      <a:pt x="544" y="1294"/>
                    </a:cubicBezTo>
                    <a:moveTo>
                      <a:pt x="204" y="1279"/>
                    </a:moveTo>
                    <a:cubicBezTo>
                      <a:pt x="197" y="1279"/>
                      <a:pt x="197" y="1279"/>
                      <a:pt x="197" y="1279"/>
                    </a:cubicBezTo>
                    <a:cubicBezTo>
                      <a:pt x="197" y="1286"/>
                      <a:pt x="197" y="1286"/>
                      <a:pt x="197" y="1286"/>
                    </a:cubicBezTo>
                    <a:cubicBezTo>
                      <a:pt x="204" y="1286"/>
                      <a:pt x="204" y="1286"/>
                      <a:pt x="204" y="1286"/>
                    </a:cubicBezTo>
                    <a:cubicBezTo>
                      <a:pt x="204" y="1279"/>
                      <a:pt x="204" y="1279"/>
                      <a:pt x="204" y="1279"/>
                    </a:cubicBezTo>
                    <a:moveTo>
                      <a:pt x="219" y="1279"/>
                    </a:moveTo>
                    <a:cubicBezTo>
                      <a:pt x="212" y="1279"/>
                      <a:pt x="212" y="1279"/>
                      <a:pt x="212" y="1279"/>
                    </a:cubicBezTo>
                    <a:cubicBezTo>
                      <a:pt x="212" y="1286"/>
                      <a:pt x="212" y="1286"/>
                      <a:pt x="212" y="1286"/>
                    </a:cubicBezTo>
                    <a:cubicBezTo>
                      <a:pt x="219" y="1286"/>
                      <a:pt x="219" y="1286"/>
                      <a:pt x="219" y="1286"/>
                    </a:cubicBezTo>
                    <a:cubicBezTo>
                      <a:pt x="219" y="1279"/>
                      <a:pt x="219" y="1279"/>
                      <a:pt x="219" y="1279"/>
                    </a:cubicBezTo>
                    <a:moveTo>
                      <a:pt x="234" y="1279"/>
                    </a:moveTo>
                    <a:cubicBezTo>
                      <a:pt x="227" y="1279"/>
                      <a:pt x="227" y="1279"/>
                      <a:pt x="227" y="1279"/>
                    </a:cubicBezTo>
                    <a:cubicBezTo>
                      <a:pt x="227" y="1286"/>
                      <a:pt x="227" y="1286"/>
                      <a:pt x="227" y="1286"/>
                    </a:cubicBezTo>
                    <a:cubicBezTo>
                      <a:pt x="234" y="1286"/>
                      <a:pt x="234" y="1286"/>
                      <a:pt x="234" y="1286"/>
                    </a:cubicBezTo>
                    <a:cubicBezTo>
                      <a:pt x="234" y="1279"/>
                      <a:pt x="234" y="1279"/>
                      <a:pt x="234" y="1279"/>
                    </a:cubicBezTo>
                    <a:moveTo>
                      <a:pt x="249" y="1279"/>
                    </a:moveTo>
                    <a:cubicBezTo>
                      <a:pt x="242" y="1279"/>
                      <a:pt x="242" y="1279"/>
                      <a:pt x="242" y="1279"/>
                    </a:cubicBezTo>
                    <a:cubicBezTo>
                      <a:pt x="242" y="1286"/>
                      <a:pt x="242" y="1286"/>
                      <a:pt x="242" y="1286"/>
                    </a:cubicBezTo>
                    <a:cubicBezTo>
                      <a:pt x="249" y="1286"/>
                      <a:pt x="249" y="1286"/>
                      <a:pt x="249" y="1286"/>
                    </a:cubicBezTo>
                    <a:cubicBezTo>
                      <a:pt x="249" y="1279"/>
                      <a:pt x="249" y="1279"/>
                      <a:pt x="249" y="1279"/>
                    </a:cubicBezTo>
                    <a:moveTo>
                      <a:pt x="263" y="1279"/>
                    </a:moveTo>
                    <a:cubicBezTo>
                      <a:pt x="256" y="1279"/>
                      <a:pt x="256" y="1279"/>
                      <a:pt x="256" y="1279"/>
                    </a:cubicBezTo>
                    <a:cubicBezTo>
                      <a:pt x="256" y="1286"/>
                      <a:pt x="256" y="1286"/>
                      <a:pt x="256" y="1286"/>
                    </a:cubicBezTo>
                    <a:cubicBezTo>
                      <a:pt x="263" y="1286"/>
                      <a:pt x="263" y="1286"/>
                      <a:pt x="263" y="1286"/>
                    </a:cubicBezTo>
                    <a:cubicBezTo>
                      <a:pt x="263" y="1279"/>
                      <a:pt x="263" y="1279"/>
                      <a:pt x="263" y="1279"/>
                    </a:cubicBezTo>
                    <a:moveTo>
                      <a:pt x="278" y="1279"/>
                    </a:moveTo>
                    <a:cubicBezTo>
                      <a:pt x="271" y="1279"/>
                      <a:pt x="271" y="1279"/>
                      <a:pt x="271" y="1279"/>
                    </a:cubicBezTo>
                    <a:cubicBezTo>
                      <a:pt x="271" y="1286"/>
                      <a:pt x="271" y="1286"/>
                      <a:pt x="271" y="1286"/>
                    </a:cubicBezTo>
                    <a:cubicBezTo>
                      <a:pt x="278" y="1286"/>
                      <a:pt x="278" y="1286"/>
                      <a:pt x="278" y="1286"/>
                    </a:cubicBezTo>
                    <a:cubicBezTo>
                      <a:pt x="278" y="1279"/>
                      <a:pt x="278" y="1279"/>
                      <a:pt x="278" y="1279"/>
                    </a:cubicBezTo>
                    <a:moveTo>
                      <a:pt x="293" y="1279"/>
                    </a:moveTo>
                    <a:cubicBezTo>
                      <a:pt x="286" y="1279"/>
                      <a:pt x="286" y="1279"/>
                      <a:pt x="286" y="1279"/>
                    </a:cubicBezTo>
                    <a:cubicBezTo>
                      <a:pt x="286" y="1286"/>
                      <a:pt x="286" y="1286"/>
                      <a:pt x="286" y="1286"/>
                    </a:cubicBezTo>
                    <a:cubicBezTo>
                      <a:pt x="293" y="1286"/>
                      <a:pt x="293" y="1286"/>
                      <a:pt x="293" y="1286"/>
                    </a:cubicBezTo>
                    <a:cubicBezTo>
                      <a:pt x="293" y="1279"/>
                      <a:pt x="293" y="1279"/>
                      <a:pt x="293" y="1279"/>
                    </a:cubicBezTo>
                    <a:moveTo>
                      <a:pt x="308" y="1279"/>
                    </a:moveTo>
                    <a:cubicBezTo>
                      <a:pt x="301" y="1279"/>
                      <a:pt x="301" y="1279"/>
                      <a:pt x="301" y="1279"/>
                    </a:cubicBezTo>
                    <a:cubicBezTo>
                      <a:pt x="301" y="1286"/>
                      <a:pt x="301" y="1286"/>
                      <a:pt x="301" y="1286"/>
                    </a:cubicBezTo>
                    <a:cubicBezTo>
                      <a:pt x="308" y="1286"/>
                      <a:pt x="308" y="1286"/>
                      <a:pt x="308" y="1286"/>
                    </a:cubicBezTo>
                    <a:cubicBezTo>
                      <a:pt x="308" y="1279"/>
                      <a:pt x="308" y="1279"/>
                      <a:pt x="308" y="1279"/>
                    </a:cubicBezTo>
                    <a:moveTo>
                      <a:pt x="322" y="1279"/>
                    </a:moveTo>
                    <a:cubicBezTo>
                      <a:pt x="315" y="1279"/>
                      <a:pt x="315" y="1279"/>
                      <a:pt x="315" y="1279"/>
                    </a:cubicBezTo>
                    <a:cubicBezTo>
                      <a:pt x="315" y="1286"/>
                      <a:pt x="315" y="1286"/>
                      <a:pt x="315" y="1286"/>
                    </a:cubicBezTo>
                    <a:cubicBezTo>
                      <a:pt x="322" y="1286"/>
                      <a:pt x="322" y="1286"/>
                      <a:pt x="322" y="1286"/>
                    </a:cubicBezTo>
                    <a:cubicBezTo>
                      <a:pt x="322" y="1279"/>
                      <a:pt x="322" y="1279"/>
                      <a:pt x="322" y="1279"/>
                    </a:cubicBezTo>
                    <a:moveTo>
                      <a:pt x="337" y="1279"/>
                    </a:moveTo>
                    <a:cubicBezTo>
                      <a:pt x="330" y="1279"/>
                      <a:pt x="330" y="1279"/>
                      <a:pt x="330" y="1279"/>
                    </a:cubicBezTo>
                    <a:cubicBezTo>
                      <a:pt x="330" y="1286"/>
                      <a:pt x="330" y="1286"/>
                      <a:pt x="330" y="1286"/>
                    </a:cubicBezTo>
                    <a:cubicBezTo>
                      <a:pt x="337" y="1286"/>
                      <a:pt x="337" y="1286"/>
                      <a:pt x="337" y="1286"/>
                    </a:cubicBezTo>
                    <a:cubicBezTo>
                      <a:pt x="337" y="1279"/>
                      <a:pt x="337" y="1279"/>
                      <a:pt x="337" y="1279"/>
                    </a:cubicBezTo>
                    <a:moveTo>
                      <a:pt x="352" y="1279"/>
                    </a:moveTo>
                    <a:cubicBezTo>
                      <a:pt x="345" y="1279"/>
                      <a:pt x="345" y="1279"/>
                      <a:pt x="345" y="1279"/>
                    </a:cubicBezTo>
                    <a:cubicBezTo>
                      <a:pt x="345" y="1286"/>
                      <a:pt x="345" y="1286"/>
                      <a:pt x="345" y="1286"/>
                    </a:cubicBezTo>
                    <a:cubicBezTo>
                      <a:pt x="352" y="1286"/>
                      <a:pt x="352" y="1286"/>
                      <a:pt x="352" y="1286"/>
                    </a:cubicBezTo>
                    <a:cubicBezTo>
                      <a:pt x="352" y="1279"/>
                      <a:pt x="352" y="1279"/>
                      <a:pt x="352" y="1279"/>
                    </a:cubicBezTo>
                    <a:moveTo>
                      <a:pt x="367" y="1279"/>
                    </a:moveTo>
                    <a:cubicBezTo>
                      <a:pt x="360" y="1279"/>
                      <a:pt x="360" y="1279"/>
                      <a:pt x="360" y="1279"/>
                    </a:cubicBezTo>
                    <a:cubicBezTo>
                      <a:pt x="360" y="1286"/>
                      <a:pt x="360" y="1286"/>
                      <a:pt x="360" y="1286"/>
                    </a:cubicBezTo>
                    <a:cubicBezTo>
                      <a:pt x="367" y="1286"/>
                      <a:pt x="367" y="1286"/>
                      <a:pt x="367" y="1286"/>
                    </a:cubicBezTo>
                    <a:cubicBezTo>
                      <a:pt x="367" y="1279"/>
                      <a:pt x="367" y="1279"/>
                      <a:pt x="367" y="1279"/>
                    </a:cubicBezTo>
                    <a:moveTo>
                      <a:pt x="381" y="1279"/>
                    </a:moveTo>
                    <a:cubicBezTo>
                      <a:pt x="374" y="1279"/>
                      <a:pt x="374" y="1279"/>
                      <a:pt x="374" y="1279"/>
                    </a:cubicBezTo>
                    <a:cubicBezTo>
                      <a:pt x="374" y="1286"/>
                      <a:pt x="374" y="1286"/>
                      <a:pt x="374" y="1286"/>
                    </a:cubicBezTo>
                    <a:cubicBezTo>
                      <a:pt x="381" y="1286"/>
                      <a:pt x="381" y="1286"/>
                      <a:pt x="381" y="1286"/>
                    </a:cubicBezTo>
                    <a:cubicBezTo>
                      <a:pt x="381" y="1279"/>
                      <a:pt x="381" y="1279"/>
                      <a:pt x="381" y="1279"/>
                    </a:cubicBezTo>
                    <a:moveTo>
                      <a:pt x="396" y="1279"/>
                    </a:moveTo>
                    <a:cubicBezTo>
                      <a:pt x="389" y="1279"/>
                      <a:pt x="389" y="1279"/>
                      <a:pt x="389" y="1279"/>
                    </a:cubicBezTo>
                    <a:cubicBezTo>
                      <a:pt x="389" y="1286"/>
                      <a:pt x="389" y="1286"/>
                      <a:pt x="389" y="1286"/>
                    </a:cubicBezTo>
                    <a:cubicBezTo>
                      <a:pt x="396" y="1286"/>
                      <a:pt x="396" y="1286"/>
                      <a:pt x="396" y="1286"/>
                    </a:cubicBezTo>
                    <a:cubicBezTo>
                      <a:pt x="396" y="1279"/>
                      <a:pt x="396" y="1279"/>
                      <a:pt x="396" y="1279"/>
                    </a:cubicBezTo>
                    <a:moveTo>
                      <a:pt x="411" y="1279"/>
                    </a:moveTo>
                    <a:cubicBezTo>
                      <a:pt x="404" y="1279"/>
                      <a:pt x="404" y="1279"/>
                      <a:pt x="404" y="1279"/>
                    </a:cubicBezTo>
                    <a:cubicBezTo>
                      <a:pt x="404" y="1286"/>
                      <a:pt x="404" y="1286"/>
                      <a:pt x="404" y="1286"/>
                    </a:cubicBezTo>
                    <a:cubicBezTo>
                      <a:pt x="411" y="1286"/>
                      <a:pt x="411" y="1286"/>
                      <a:pt x="411" y="1286"/>
                    </a:cubicBezTo>
                    <a:cubicBezTo>
                      <a:pt x="411" y="1279"/>
                      <a:pt x="411" y="1279"/>
                      <a:pt x="411" y="1279"/>
                    </a:cubicBezTo>
                    <a:moveTo>
                      <a:pt x="426" y="1279"/>
                    </a:moveTo>
                    <a:cubicBezTo>
                      <a:pt x="419" y="1279"/>
                      <a:pt x="419" y="1279"/>
                      <a:pt x="419" y="1279"/>
                    </a:cubicBezTo>
                    <a:cubicBezTo>
                      <a:pt x="419" y="1286"/>
                      <a:pt x="419" y="1286"/>
                      <a:pt x="419" y="1286"/>
                    </a:cubicBezTo>
                    <a:cubicBezTo>
                      <a:pt x="426" y="1286"/>
                      <a:pt x="426" y="1286"/>
                      <a:pt x="426" y="1286"/>
                    </a:cubicBezTo>
                    <a:cubicBezTo>
                      <a:pt x="426" y="1279"/>
                      <a:pt x="426" y="1279"/>
                      <a:pt x="426" y="1279"/>
                    </a:cubicBezTo>
                    <a:moveTo>
                      <a:pt x="440" y="1279"/>
                    </a:moveTo>
                    <a:cubicBezTo>
                      <a:pt x="433" y="1279"/>
                      <a:pt x="433" y="1279"/>
                      <a:pt x="433" y="1279"/>
                    </a:cubicBezTo>
                    <a:cubicBezTo>
                      <a:pt x="433" y="1286"/>
                      <a:pt x="433" y="1286"/>
                      <a:pt x="433" y="1286"/>
                    </a:cubicBezTo>
                    <a:cubicBezTo>
                      <a:pt x="440" y="1286"/>
                      <a:pt x="440" y="1286"/>
                      <a:pt x="440" y="1286"/>
                    </a:cubicBezTo>
                    <a:cubicBezTo>
                      <a:pt x="440" y="1279"/>
                      <a:pt x="440" y="1279"/>
                      <a:pt x="440" y="1279"/>
                    </a:cubicBezTo>
                    <a:moveTo>
                      <a:pt x="455" y="1279"/>
                    </a:moveTo>
                    <a:cubicBezTo>
                      <a:pt x="448" y="1279"/>
                      <a:pt x="448" y="1279"/>
                      <a:pt x="448" y="1279"/>
                    </a:cubicBezTo>
                    <a:cubicBezTo>
                      <a:pt x="448" y="1286"/>
                      <a:pt x="448" y="1286"/>
                      <a:pt x="448" y="1286"/>
                    </a:cubicBezTo>
                    <a:cubicBezTo>
                      <a:pt x="455" y="1286"/>
                      <a:pt x="455" y="1286"/>
                      <a:pt x="455" y="1286"/>
                    </a:cubicBezTo>
                    <a:cubicBezTo>
                      <a:pt x="455" y="1279"/>
                      <a:pt x="455" y="1279"/>
                      <a:pt x="455" y="1279"/>
                    </a:cubicBezTo>
                    <a:moveTo>
                      <a:pt x="470" y="1279"/>
                    </a:moveTo>
                    <a:cubicBezTo>
                      <a:pt x="463" y="1279"/>
                      <a:pt x="463" y="1279"/>
                      <a:pt x="463" y="1279"/>
                    </a:cubicBezTo>
                    <a:cubicBezTo>
                      <a:pt x="463" y="1286"/>
                      <a:pt x="463" y="1286"/>
                      <a:pt x="463" y="1286"/>
                    </a:cubicBezTo>
                    <a:cubicBezTo>
                      <a:pt x="470" y="1286"/>
                      <a:pt x="470" y="1286"/>
                      <a:pt x="470" y="1286"/>
                    </a:cubicBezTo>
                    <a:cubicBezTo>
                      <a:pt x="470" y="1279"/>
                      <a:pt x="470" y="1279"/>
                      <a:pt x="470" y="1279"/>
                    </a:cubicBezTo>
                    <a:moveTo>
                      <a:pt x="485" y="1279"/>
                    </a:moveTo>
                    <a:cubicBezTo>
                      <a:pt x="478" y="1279"/>
                      <a:pt x="478" y="1279"/>
                      <a:pt x="478" y="1279"/>
                    </a:cubicBezTo>
                    <a:cubicBezTo>
                      <a:pt x="478" y="1286"/>
                      <a:pt x="478" y="1286"/>
                      <a:pt x="478" y="1286"/>
                    </a:cubicBezTo>
                    <a:cubicBezTo>
                      <a:pt x="485" y="1286"/>
                      <a:pt x="485" y="1286"/>
                      <a:pt x="485" y="1286"/>
                    </a:cubicBezTo>
                    <a:cubicBezTo>
                      <a:pt x="485" y="1279"/>
                      <a:pt x="485" y="1279"/>
                      <a:pt x="485" y="1279"/>
                    </a:cubicBezTo>
                    <a:moveTo>
                      <a:pt x="499" y="1279"/>
                    </a:moveTo>
                    <a:cubicBezTo>
                      <a:pt x="492" y="1279"/>
                      <a:pt x="492" y="1279"/>
                      <a:pt x="492" y="1279"/>
                    </a:cubicBezTo>
                    <a:cubicBezTo>
                      <a:pt x="492" y="1286"/>
                      <a:pt x="492" y="1286"/>
                      <a:pt x="492" y="1286"/>
                    </a:cubicBezTo>
                    <a:cubicBezTo>
                      <a:pt x="499" y="1286"/>
                      <a:pt x="499" y="1286"/>
                      <a:pt x="499" y="1286"/>
                    </a:cubicBezTo>
                    <a:cubicBezTo>
                      <a:pt x="499" y="1279"/>
                      <a:pt x="499" y="1279"/>
                      <a:pt x="499" y="1279"/>
                    </a:cubicBezTo>
                    <a:moveTo>
                      <a:pt x="514" y="1279"/>
                    </a:moveTo>
                    <a:cubicBezTo>
                      <a:pt x="507" y="1279"/>
                      <a:pt x="507" y="1279"/>
                      <a:pt x="507" y="1279"/>
                    </a:cubicBezTo>
                    <a:cubicBezTo>
                      <a:pt x="507" y="1286"/>
                      <a:pt x="507" y="1286"/>
                      <a:pt x="507" y="1286"/>
                    </a:cubicBezTo>
                    <a:cubicBezTo>
                      <a:pt x="514" y="1286"/>
                      <a:pt x="514" y="1286"/>
                      <a:pt x="514" y="1286"/>
                    </a:cubicBezTo>
                    <a:cubicBezTo>
                      <a:pt x="514" y="1279"/>
                      <a:pt x="514" y="1279"/>
                      <a:pt x="514" y="1279"/>
                    </a:cubicBezTo>
                    <a:moveTo>
                      <a:pt x="529" y="1279"/>
                    </a:moveTo>
                    <a:cubicBezTo>
                      <a:pt x="522" y="1279"/>
                      <a:pt x="522" y="1279"/>
                      <a:pt x="522" y="1279"/>
                    </a:cubicBezTo>
                    <a:cubicBezTo>
                      <a:pt x="522" y="1286"/>
                      <a:pt x="522" y="1286"/>
                      <a:pt x="522" y="1286"/>
                    </a:cubicBezTo>
                    <a:cubicBezTo>
                      <a:pt x="529" y="1286"/>
                      <a:pt x="529" y="1286"/>
                      <a:pt x="529" y="1286"/>
                    </a:cubicBezTo>
                    <a:cubicBezTo>
                      <a:pt x="529" y="1279"/>
                      <a:pt x="529" y="1279"/>
                      <a:pt x="529" y="1279"/>
                    </a:cubicBezTo>
                    <a:moveTo>
                      <a:pt x="544" y="1279"/>
                    </a:moveTo>
                    <a:cubicBezTo>
                      <a:pt x="537" y="1279"/>
                      <a:pt x="537" y="1279"/>
                      <a:pt x="537" y="1279"/>
                    </a:cubicBezTo>
                    <a:cubicBezTo>
                      <a:pt x="537" y="1286"/>
                      <a:pt x="537" y="1286"/>
                      <a:pt x="537" y="1286"/>
                    </a:cubicBezTo>
                    <a:cubicBezTo>
                      <a:pt x="544" y="1286"/>
                      <a:pt x="544" y="1286"/>
                      <a:pt x="544" y="1286"/>
                    </a:cubicBezTo>
                    <a:cubicBezTo>
                      <a:pt x="544" y="1279"/>
                      <a:pt x="544" y="1279"/>
                      <a:pt x="544" y="1279"/>
                    </a:cubicBezTo>
                    <a:moveTo>
                      <a:pt x="204" y="1264"/>
                    </a:moveTo>
                    <a:cubicBezTo>
                      <a:pt x="197" y="1264"/>
                      <a:pt x="197" y="1264"/>
                      <a:pt x="197" y="1264"/>
                    </a:cubicBezTo>
                    <a:cubicBezTo>
                      <a:pt x="197" y="1271"/>
                      <a:pt x="197" y="1271"/>
                      <a:pt x="197" y="1271"/>
                    </a:cubicBezTo>
                    <a:cubicBezTo>
                      <a:pt x="204" y="1271"/>
                      <a:pt x="204" y="1271"/>
                      <a:pt x="204" y="1271"/>
                    </a:cubicBezTo>
                    <a:cubicBezTo>
                      <a:pt x="204" y="1264"/>
                      <a:pt x="204" y="1264"/>
                      <a:pt x="204" y="1264"/>
                    </a:cubicBezTo>
                    <a:moveTo>
                      <a:pt x="219" y="1264"/>
                    </a:moveTo>
                    <a:cubicBezTo>
                      <a:pt x="212" y="1264"/>
                      <a:pt x="212" y="1264"/>
                      <a:pt x="212" y="1264"/>
                    </a:cubicBezTo>
                    <a:cubicBezTo>
                      <a:pt x="212" y="1271"/>
                      <a:pt x="212" y="1271"/>
                      <a:pt x="212" y="1271"/>
                    </a:cubicBezTo>
                    <a:cubicBezTo>
                      <a:pt x="219" y="1271"/>
                      <a:pt x="219" y="1271"/>
                      <a:pt x="219" y="1271"/>
                    </a:cubicBezTo>
                    <a:cubicBezTo>
                      <a:pt x="219" y="1264"/>
                      <a:pt x="219" y="1264"/>
                      <a:pt x="219" y="1264"/>
                    </a:cubicBezTo>
                    <a:moveTo>
                      <a:pt x="234" y="1264"/>
                    </a:moveTo>
                    <a:cubicBezTo>
                      <a:pt x="227" y="1264"/>
                      <a:pt x="227" y="1264"/>
                      <a:pt x="227" y="1264"/>
                    </a:cubicBezTo>
                    <a:cubicBezTo>
                      <a:pt x="227" y="1271"/>
                      <a:pt x="227" y="1271"/>
                      <a:pt x="227" y="1271"/>
                    </a:cubicBezTo>
                    <a:cubicBezTo>
                      <a:pt x="234" y="1271"/>
                      <a:pt x="234" y="1271"/>
                      <a:pt x="234" y="1271"/>
                    </a:cubicBezTo>
                    <a:cubicBezTo>
                      <a:pt x="234" y="1264"/>
                      <a:pt x="234" y="1264"/>
                      <a:pt x="234" y="1264"/>
                    </a:cubicBezTo>
                    <a:moveTo>
                      <a:pt x="249" y="1264"/>
                    </a:moveTo>
                    <a:cubicBezTo>
                      <a:pt x="242" y="1264"/>
                      <a:pt x="242" y="1264"/>
                      <a:pt x="242" y="1264"/>
                    </a:cubicBezTo>
                    <a:cubicBezTo>
                      <a:pt x="242" y="1271"/>
                      <a:pt x="242" y="1271"/>
                      <a:pt x="242" y="1271"/>
                    </a:cubicBezTo>
                    <a:cubicBezTo>
                      <a:pt x="249" y="1271"/>
                      <a:pt x="249" y="1271"/>
                      <a:pt x="249" y="1271"/>
                    </a:cubicBezTo>
                    <a:cubicBezTo>
                      <a:pt x="249" y="1264"/>
                      <a:pt x="249" y="1264"/>
                      <a:pt x="249" y="1264"/>
                    </a:cubicBezTo>
                    <a:moveTo>
                      <a:pt x="263" y="1264"/>
                    </a:moveTo>
                    <a:cubicBezTo>
                      <a:pt x="256" y="1264"/>
                      <a:pt x="256" y="1264"/>
                      <a:pt x="256" y="1264"/>
                    </a:cubicBezTo>
                    <a:cubicBezTo>
                      <a:pt x="256" y="1271"/>
                      <a:pt x="256" y="1271"/>
                      <a:pt x="256" y="1271"/>
                    </a:cubicBezTo>
                    <a:cubicBezTo>
                      <a:pt x="263" y="1271"/>
                      <a:pt x="263" y="1271"/>
                      <a:pt x="263" y="1271"/>
                    </a:cubicBezTo>
                    <a:cubicBezTo>
                      <a:pt x="263" y="1264"/>
                      <a:pt x="263" y="1264"/>
                      <a:pt x="263" y="1264"/>
                    </a:cubicBezTo>
                    <a:moveTo>
                      <a:pt x="278" y="1264"/>
                    </a:moveTo>
                    <a:cubicBezTo>
                      <a:pt x="271" y="1264"/>
                      <a:pt x="271" y="1264"/>
                      <a:pt x="271" y="1264"/>
                    </a:cubicBezTo>
                    <a:cubicBezTo>
                      <a:pt x="271" y="1271"/>
                      <a:pt x="271" y="1271"/>
                      <a:pt x="271" y="1271"/>
                    </a:cubicBezTo>
                    <a:cubicBezTo>
                      <a:pt x="278" y="1271"/>
                      <a:pt x="278" y="1271"/>
                      <a:pt x="278" y="1271"/>
                    </a:cubicBezTo>
                    <a:cubicBezTo>
                      <a:pt x="278" y="1264"/>
                      <a:pt x="278" y="1264"/>
                      <a:pt x="278" y="1264"/>
                    </a:cubicBezTo>
                    <a:moveTo>
                      <a:pt x="293" y="1264"/>
                    </a:moveTo>
                    <a:cubicBezTo>
                      <a:pt x="286" y="1264"/>
                      <a:pt x="286" y="1264"/>
                      <a:pt x="286" y="1264"/>
                    </a:cubicBezTo>
                    <a:cubicBezTo>
                      <a:pt x="286" y="1271"/>
                      <a:pt x="286" y="1271"/>
                      <a:pt x="286" y="1271"/>
                    </a:cubicBezTo>
                    <a:cubicBezTo>
                      <a:pt x="293" y="1271"/>
                      <a:pt x="293" y="1271"/>
                      <a:pt x="293" y="1271"/>
                    </a:cubicBezTo>
                    <a:cubicBezTo>
                      <a:pt x="293" y="1264"/>
                      <a:pt x="293" y="1264"/>
                      <a:pt x="293" y="1264"/>
                    </a:cubicBezTo>
                    <a:moveTo>
                      <a:pt x="308" y="1264"/>
                    </a:moveTo>
                    <a:cubicBezTo>
                      <a:pt x="301" y="1264"/>
                      <a:pt x="301" y="1264"/>
                      <a:pt x="301" y="1264"/>
                    </a:cubicBezTo>
                    <a:cubicBezTo>
                      <a:pt x="301" y="1271"/>
                      <a:pt x="301" y="1271"/>
                      <a:pt x="301" y="1271"/>
                    </a:cubicBezTo>
                    <a:cubicBezTo>
                      <a:pt x="308" y="1271"/>
                      <a:pt x="308" y="1271"/>
                      <a:pt x="308" y="1271"/>
                    </a:cubicBezTo>
                    <a:cubicBezTo>
                      <a:pt x="308" y="1264"/>
                      <a:pt x="308" y="1264"/>
                      <a:pt x="308" y="1264"/>
                    </a:cubicBezTo>
                    <a:moveTo>
                      <a:pt x="322" y="1264"/>
                    </a:moveTo>
                    <a:cubicBezTo>
                      <a:pt x="315" y="1264"/>
                      <a:pt x="315" y="1264"/>
                      <a:pt x="315" y="1264"/>
                    </a:cubicBezTo>
                    <a:cubicBezTo>
                      <a:pt x="315" y="1271"/>
                      <a:pt x="315" y="1271"/>
                      <a:pt x="315" y="1271"/>
                    </a:cubicBezTo>
                    <a:cubicBezTo>
                      <a:pt x="322" y="1271"/>
                      <a:pt x="322" y="1271"/>
                      <a:pt x="322" y="1271"/>
                    </a:cubicBezTo>
                    <a:cubicBezTo>
                      <a:pt x="322" y="1264"/>
                      <a:pt x="322" y="1264"/>
                      <a:pt x="322" y="1264"/>
                    </a:cubicBezTo>
                    <a:moveTo>
                      <a:pt x="337" y="1264"/>
                    </a:moveTo>
                    <a:cubicBezTo>
                      <a:pt x="330" y="1264"/>
                      <a:pt x="330" y="1264"/>
                      <a:pt x="330" y="1264"/>
                    </a:cubicBezTo>
                    <a:cubicBezTo>
                      <a:pt x="330" y="1271"/>
                      <a:pt x="330" y="1271"/>
                      <a:pt x="330" y="1271"/>
                    </a:cubicBezTo>
                    <a:cubicBezTo>
                      <a:pt x="337" y="1271"/>
                      <a:pt x="337" y="1271"/>
                      <a:pt x="337" y="1271"/>
                    </a:cubicBezTo>
                    <a:cubicBezTo>
                      <a:pt x="337" y="1264"/>
                      <a:pt x="337" y="1264"/>
                      <a:pt x="337" y="1264"/>
                    </a:cubicBezTo>
                    <a:moveTo>
                      <a:pt x="352" y="1264"/>
                    </a:moveTo>
                    <a:cubicBezTo>
                      <a:pt x="345" y="1264"/>
                      <a:pt x="345" y="1264"/>
                      <a:pt x="345" y="1264"/>
                    </a:cubicBezTo>
                    <a:cubicBezTo>
                      <a:pt x="345" y="1271"/>
                      <a:pt x="345" y="1271"/>
                      <a:pt x="345" y="1271"/>
                    </a:cubicBezTo>
                    <a:cubicBezTo>
                      <a:pt x="352" y="1271"/>
                      <a:pt x="352" y="1271"/>
                      <a:pt x="352" y="1271"/>
                    </a:cubicBezTo>
                    <a:cubicBezTo>
                      <a:pt x="352" y="1264"/>
                      <a:pt x="352" y="1264"/>
                      <a:pt x="352" y="1264"/>
                    </a:cubicBezTo>
                    <a:moveTo>
                      <a:pt x="367" y="1264"/>
                    </a:moveTo>
                    <a:cubicBezTo>
                      <a:pt x="360" y="1264"/>
                      <a:pt x="360" y="1264"/>
                      <a:pt x="360" y="1264"/>
                    </a:cubicBezTo>
                    <a:cubicBezTo>
                      <a:pt x="360" y="1271"/>
                      <a:pt x="360" y="1271"/>
                      <a:pt x="360" y="1271"/>
                    </a:cubicBezTo>
                    <a:cubicBezTo>
                      <a:pt x="367" y="1271"/>
                      <a:pt x="367" y="1271"/>
                      <a:pt x="367" y="1271"/>
                    </a:cubicBezTo>
                    <a:cubicBezTo>
                      <a:pt x="367" y="1264"/>
                      <a:pt x="367" y="1264"/>
                      <a:pt x="367" y="1264"/>
                    </a:cubicBezTo>
                    <a:moveTo>
                      <a:pt x="381" y="1264"/>
                    </a:moveTo>
                    <a:cubicBezTo>
                      <a:pt x="374" y="1264"/>
                      <a:pt x="374" y="1264"/>
                      <a:pt x="374" y="1264"/>
                    </a:cubicBezTo>
                    <a:cubicBezTo>
                      <a:pt x="374" y="1271"/>
                      <a:pt x="374" y="1271"/>
                      <a:pt x="374" y="1271"/>
                    </a:cubicBezTo>
                    <a:cubicBezTo>
                      <a:pt x="381" y="1271"/>
                      <a:pt x="381" y="1271"/>
                      <a:pt x="381" y="1271"/>
                    </a:cubicBezTo>
                    <a:cubicBezTo>
                      <a:pt x="381" y="1264"/>
                      <a:pt x="381" y="1264"/>
                      <a:pt x="381" y="1264"/>
                    </a:cubicBezTo>
                    <a:moveTo>
                      <a:pt x="396" y="1264"/>
                    </a:moveTo>
                    <a:cubicBezTo>
                      <a:pt x="389" y="1264"/>
                      <a:pt x="389" y="1264"/>
                      <a:pt x="389" y="1264"/>
                    </a:cubicBezTo>
                    <a:cubicBezTo>
                      <a:pt x="389" y="1271"/>
                      <a:pt x="389" y="1271"/>
                      <a:pt x="389" y="1271"/>
                    </a:cubicBezTo>
                    <a:cubicBezTo>
                      <a:pt x="396" y="1271"/>
                      <a:pt x="396" y="1271"/>
                      <a:pt x="396" y="1271"/>
                    </a:cubicBezTo>
                    <a:cubicBezTo>
                      <a:pt x="396" y="1264"/>
                      <a:pt x="396" y="1264"/>
                      <a:pt x="396" y="1264"/>
                    </a:cubicBezTo>
                    <a:moveTo>
                      <a:pt x="411" y="1264"/>
                    </a:moveTo>
                    <a:cubicBezTo>
                      <a:pt x="404" y="1264"/>
                      <a:pt x="404" y="1264"/>
                      <a:pt x="404" y="1264"/>
                    </a:cubicBezTo>
                    <a:cubicBezTo>
                      <a:pt x="404" y="1271"/>
                      <a:pt x="404" y="1271"/>
                      <a:pt x="404" y="1271"/>
                    </a:cubicBezTo>
                    <a:cubicBezTo>
                      <a:pt x="411" y="1271"/>
                      <a:pt x="411" y="1271"/>
                      <a:pt x="411" y="1271"/>
                    </a:cubicBezTo>
                    <a:cubicBezTo>
                      <a:pt x="411" y="1264"/>
                      <a:pt x="411" y="1264"/>
                      <a:pt x="411" y="1264"/>
                    </a:cubicBezTo>
                    <a:moveTo>
                      <a:pt x="426" y="1264"/>
                    </a:moveTo>
                    <a:cubicBezTo>
                      <a:pt x="419" y="1264"/>
                      <a:pt x="419" y="1264"/>
                      <a:pt x="419" y="1264"/>
                    </a:cubicBezTo>
                    <a:cubicBezTo>
                      <a:pt x="419" y="1271"/>
                      <a:pt x="419" y="1271"/>
                      <a:pt x="419" y="1271"/>
                    </a:cubicBezTo>
                    <a:cubicBezTo>
                      <a:pt x="426" y="1271"/>
                      <a:pt x="426" y="1271"/>
                      <a:pt x="426" y="1271"/>
                    </a:cubicBezTo>
                    <a:cubicBezTo>
                      <a:pt x="426" y="1264"/>
                      <a:pt x="426" y="1264"/>
                      <a:pt x="426" y="1264"/>
                    </a:cubicBezTo>
                    <a:moveTo>
                      <a:pt x="440" y="1264"/>
                    </a:moveTo>
                    <a:cubicBezTo>
                      <a:pt x="433" y="1264"/>
                      <a:pt x="433" y="1264"/>
                      <a:pt x="433" y="1264"/>
                    </a:cubicBezTo>
                    <a:cubicBezTo>
                      <a:pt x="433" y="1271"/>
                      <a:pt x="433" y="1271"/>
                      <a:pt x="433" y="1271"/>
                    </a:cubicBezTo>
                    <a:cubicBezTo>
                      <a:pt x="440" y="1271"/>
                      <a:pt x="440" y="1271"/>
                      <a:pt x="440" y="1271"/>
                    </a:cubicBezTo>
                    <a:cubicBezTo>
                      <a:pt x="440" y="1264"/>
                      <a:pt x="440" y="1264"/>
                      <a:pt x="440" y="1264"/>
                    </a:cubicBezTo>
                    <a:moveTo>
                      <a:pt x="455" y="1264"/>
                    </a:moveTo>
                    <a:cubicBezTo>
                      <a:pt x="448" y="1264"/>
                      <a:pt x="448" y="1264"/>
                      <a:pt x="448" y="1264"/>
                    </a:cubicBezTo>
                    <a:cubicBezTo>
                      <a:pt x="448" y="1271"/>
                      <a:pt x="448" y="1271"/>
                      <a:pt x="448" y="1271"/>
                    </a:cubicBezTo>
                    <a:cubicBezTo>
                      <a:pt x="455" y="1271"/>
                      <a:pt x="455" y="1271"/>
                      <a:pt x="455" y="1271"/>
                    </a:cubicBezTo>
                    <a:cubicBezTo>
                      <a:pt x="455" y="1264"/>
                      <a:pt x="455" y="1264"/>
                      <a:pt x="455" y="1264"/>
                    </a:cubicBezTo>
                    <a:moveTo>
                      <a:pt x="470" y="1264"/>
                    </a:moveTo>
                    <a:cubicBezTo>
                      <a:pt x="463" y="1264"/>
                      <a:pt x="463" y="1264"/>
                      <a:pt x="463" y="1264"/>
                    </a:cubicBezTo>
                    <a:cubicBezTo>
                      <a:pt x="463" y="1271"/>
                      <a:pt x="463" y="1271"/>
                      <a:pt x="463" y="1271"/>
                    </a:cubicBezTo>
                    <a:cubicBezTo>
                      <a:pt x="470" y="1271"/>
                      <a:pt x="470" y="1271"/>
                      <a:pt x="470" y="1271"/>
                    </a:cubicBezTo>
                    <a:cubicBezTo>
                      <a:pt x="470" y="1264"/>
                      <a:pt x="470" y="1264"/>
                      <a:pt x="470" y="1264"/>
                    </a:cubicBezTo>
                    <a:moveTo>
                      <a:pt x="485" y="1264"/>
                    </a:moveTo>
                    <a:cubicBezTo>
                      <a:pt x="478" y="1264"/>
                      <a:pt x="478" y="1264"/>
                      <a:pt x="478" y="1264"/>
                    </a:cubicBezTo>
                    <a:cubicBezTo>
                      <a:pt x="478" y="1271"/>
                      <a:pt x="478" y="1271"/>
                      <a:pt x="478" y="1271"/>
                    </a:cubicBezTo>
                    <a:cubicBezTo>
                      <a:pt x="485" y="1271"/>
                      <a:pt x="485" y="1271"/>
                      <a:pt x="485" y="1271"/>
                    </a:cubicBezTo>
                    <a:cubicBezTo>
                      <a:pt x="485" y="1264"/>
                      <a:pt x="485" y="1264"/>
                      <a:pt x="485" y="1264"/>
                    </a:cubicBezTo>
                    <a:moveTo>
                      <a:pt x="499" y="1264"/>
                    </a:moveTo>
                    <a:cubicBezTo>
                      <a:pt x="492" y="1264"/>
                      <a:pt x="492" y="1264"/>
                      <a:pt x="492" y="1264"/>
                    </a:cubicBezTo>
                    <a:cubicBezTo>
                      <a:pt x="492" y="1271"/>
                      <a:pt x="492" y="1271"/>
                      <a:pt x="492" y="1271"/>
                    </a:cubicBezTo>
                    <a:cubicBezTo>
                      <a:pt x="499" y="1271"/>
                      <a:pt x="499" y="1271"/>
                      <a:pt x="499" y="1271"/>
                    </a:cubicBezTo>
                    <a:cubicBezTo>
                      <a:pt x="499" y="1264"/>
                      <a:pt x="499" y="1264"/>
                      <a:pt x="499" y="1264"/>
                    </a:cubicBezTo>
                    <a:moveTo>
                      <a:pt x="514" y="1264"/>
                    </a:moveTo>
                    <a:cubicBezTo>
                      <a:pt x="507" y="1264"/>
                      <a:pt x="507" y="1264"/>
                      <a:pt x="507" y="1264"/>
                    </a:cubicBezTo>
                    <a:cubicBezTo>
                      <a:pt x="507" y="1271"/>
                      <a:pt x="507" y="1271"/>
                      <a:pt x="507" y="1271"/>
                    </a:cubicBezTo>
                    <a:cubicBezTo>
                      <a:pt x="514" y="1271"/>
                      <a:pt x="514" y="1271"/>
                      <a:pt x="514" y="1271"/>
                    </a:cubicBezTo>
                    <a:cubicBezTo>
                      <a:pt x="514" y="1264"/>
                      <a:pt x="514" y="1264"/>
                      <a:pt x="514" y="1264"/>
                    </a:cubicBezTo>
                    <a:moveTo>
                      <a:pt x="529" y="1264"/>
                    </a:moveTo>
                    <a:cubicBezTo>
                      <a:pt x="522" y="1264"/>
                      <a:pt x="522" y="1264"/>
                      <a:pt x="522" y="1264"/>
                    </a:cubicBezTo>
                    <a:cubicBezTo>
                      <a:pt x="522" y="1271"/>
                      <a:pt x="522" y="1271"/>
                      <a:pt x="522" y="1271"/>
                    </a:cubicBezTo>
                    <a:cubicBezTo>
                      <a:pt x="529" y="1271"/>
                      <a:pt x="529" y="1271"/>
                      <a:pt x="529" y="1271"/>
                    </a:cubicBezTo>
                    <a:cubicBezTo>
                      <a:pt x="529" y="1264"/>
                      <a:pt x="529" y="1264"/>
                      <a:pt x="529" y="1264"/>
                    </a:cubicBezTo>
                    <a:moveTo>
                      <a:pt x="544" y="1264"/>
                    </a:moveTo>
                    <a:cubicBezTo>
                      <a:pt x="537" y="1264"/>
                      <a:pt x="537" y="1264"/>
                      <a:pt x="537" y="1264"/>
                    </a:cubicBezTo>
                    <a:cubicBezTo>
                      <a:pt x="537" y="1271"/>
                      <a:pt x="537" y="1271"/>
                      <a:pt x="537" y="1271"/>
                    </a:cubicBezTo>
                    <a:cubicBezTo>
                      <a:pt x="544" y="1271"/>
                      <a:pt x="544" y="1271"/>
                      <a:pt x="544" y="1271"/>
                    </a:cubicBezTo>
                    <a:cubicBezTo>
                      <a:pt x="544" y="1264"/>
                      <a:pt x="544" y="1264"/>
                      <a:pt x="544" y="1264"/>
                    </a:cubicBezTo>
                    <a:moveTo>
                      <a:pt x="190" y="1249"/>
                    </a:moveTo>
                    <a:cubicBezTo>
                      <a:pt x="183" y="1249"/>
                      <a:pt x="183" y="1249"/>
                      <a:pt x="183" y="1249"/>
                    </a:cubicBezTo>
                    <a:cubicBezTo>
                      <a:pt x="183" y="1256"/>
                      <a:pt x="183" y="1256"/>
                      <a:pt x="183" y="1256"/>
                    </a:cubicBezTo>
                    <a:cubicBezTo>
                      <a:pt x="190" y="1256"/>
                      <a:pt x="190" y="1256"/>
                      <a:pt x="190" y="1256"/>
                    </a:cubicBezTo>
                    <a:cubicBezTo>
                      <a:pt x="190" y="1249"/>
                      <a:pt x="190" y="1249"/>
                      <a:pt x="190" y="1249"/>
                    </a:cubicBezTo>
                    <a:moveTo>
                      <a:pt x="204" y="1249"/>
                    </a:moveTo>
                    <a:cubicBezTo>
                      <a:pt x="197" y="1249"/>
                      <a:pt x="197" y="1249"/>
                      <a:pt x="197" y="1249"/>
                    </a:cubicBezTo>
                    <a:cubicBezTo>
                      <a:pt x="197" y="1256"/>
                      <a:pt x="197" y="1256"/>
                      <a:pt x="197" y="1256"/>
                    </a:cubicBezTo>
                    <a:cubicBezTo>
                      <a:pt x="204" y="1256"/>
                      <a:pt x="204" y="1256"/>
                      <a:pt x="204" y="1256"/>
                    </a:cubicBezTo>
                    <a:cubicBezTo>
                      <a:pt x="204" y="1249"/>
                      <a:pt x="204" y="1249"/>
                      <a:pt x="204" y="1249"/>
                    </a:cubicBezTo>
                    <a:moveTo>
                      <a:pt x="219" y="1249"/>
                    </a:moveTo>
                    <a:cubicBezTo>
                      <a:pt x="212" y="1249"/>
                      <a:pt x="212" y="1249"/>
                      <a:pt x="212" y="1249"/>
                    </a:cubicBezTo>
                    <a:cubicBezTo>
                      <a:pt x="212" y="1256"/>
                      <a:pt x="212" y="1256"/>
                      <a:pt x="212" y="1256"/>
                    </a:cubicBezTo>
                    <a:cubicBezTo>
                      <a:pt x="219" y="1256"/>
                      <a:pt x="219" y="1256"/>
                      <a:pt x="219" y="1256"/>
                    </a:cubicBezTo>
                    <a:cubicBezTo>
                      <a:pt x="219" y="1249"/>
                      <a:pt x="219" y="1249"/>
                      <a:pt x="219" y="1249"/>
                    </a:cubicBezTo>
                    <a:moveTo>
                      <a:pt x="234" y="1249"/>
                    </a:moveTo>
                    <a:cubicBezTo>
                      <a:pt x="227" y="1249"/>
                      <a:pt x="227" y="1249"/>
                      <a:pt x="227" y="1249"/>
                    </a:cubicBezTo>
                    <a:cubicBezTo>
                      <a:pt x="227" y="1256"/>
                      <a:pt x="227" y="1256"/>
                      <a:pt x="227" y="1256"/>
                    </a:cubicBezTo>
                    <a:cubicBezTo>
                      <a:pt x="234" y="1256"/>
                      <a:pt x="234" y="1256"/>
                      <a:pt x="234" y="1256"/>
                    </a:cubicBezTo>
                    <a:cubicBezTo>
                      <a:pt x="234" y="1249"/>
                      <a:pt x="234" y="1249"/>
                      <a:pt x="234" y="1249"/>
                    </a:cubicBezTo>
                    <a:moveTo>
                      <a:pt x="249" y="1249"/>
                    </a:moveTo>
                    <a:cubicBezTo>
                      <a:pt x="242" y="1249"/>
                      <a:pt x="242" y="1249"/>
                      <a:pt x="242" y="1249"/>
                    </a:cubicBezTo>
                    <a:cubicBezTo>
                      <a:pt x="242" y="1256"/>
                      <a:pt x="242" y="1256"/>
                      <a:pt x="242" y="1256"/>
                    </a:cubicBezTo>
                    <a:cubicBezTo>
                      <a:pt x="249" y="1256"/>
                      <a:pt x="249" y="1256"/>
                      <a:pt x="249" y="1256"/>
                    </a:cubicBezTo>
                    <a:cubicBezTo>
                      <a:pt x="249" y="1249"/>
                      <a:pt x="249" y="1249"/>
                      <a:pt x="249" y="1249"/>
                    </a:cubicBezTo>
                    <a:moveTo>
                      <a:pt x="263" y="1249"/>
                    </a:moveTo>
                    <a:cubicBezTo>
                      <a:pt x="256" y="1249"/>
                      <a:pt x="256" y="1249"/>
                      <a:pt x="256" y="1249"/>
                    </a:cubicBezTo>
                    <a:cubicBezTo>
                      <a:pt x="256" y="1256"/>
                      <a:pt x="256" y="1256"/>
                      <a:pt x="256" y="1256"/>
                    </a:cubicBezTo>
                    <a:cubicBezTo>
                      <a:pt x="263" y="1256"/>
                      <a:pt x="263" y="1256"/>
                      <a:pt x="263" y="1256"/>
                    </a:cubicBezTo>
                    <a:cubicBezTo>
                      <a:pt x="263" y="1249"/>
                      <a:pt x="263" y="1249"/>
                      <a:pt x="263" y="1249"/>
                    </a:cubicBezTo>
                    <a:moveTo>
                      <a:pt x="278" y="1249"/>
                    </a:moveTo>
                    <a:cubicBezTo>
                      <a:pt x="271" y="1249"/>
                      <a:pt x="271" y="1249"/>
                      <a:pt x="271" y="1249"/>
                    </a:cubicBezTo>
                    <a:cubicBezTo>
                      <a:pt x="271" y="1256"/>
                      <a:pt x="271" y="1256"/>
                      <a:pt x="271" y="1256"/>
                    </a:cubicBezTo>
                    <a:cubicBezTo>
                      <a:pt x="278" y="1256"/>
                      <a:pt x="278" y="1256"/>
                      <a:pt x="278" y="1256"/>
                    </a:cubicBezTo>
                    <a:cubicBezTo>
                      <a:pt x="278" y="1249"/>
                      <a:pt x="278" y="1249"/>
                      <a:pt x="278" y="1249"/>
                    </a:cubicBezTo>
                    <a:moveTo>
                      <a:pt x="293" y="1249"/>
                    </a:moveTo>
                    <a:cubicBezTo>
                      <a:pt x="286" y="1249"/>
                      <a:pt x="286" y="1249"/>
                      <a:pt x="286" y="1249"/>
                    </a:cubicBezTo>
                    <a:cubicBezTo>
                      <a:pt x="286" y="1256"/>
                      <a:pt x="286" y="1256"/>
                      <a:pt x="286" y="1256"/>
                    </a:cubicBezTo>
                    <a:cubicBezTo>
                      <a:pt x="293" y="1256"/>
                      <a:pt x="293" y="1256"/>
                      <a:pt x="293" y="1256"/>
                    </a:cubicBezTo>
                    <a:cubicBezTo>
                      <a:pt x="293" y="1249"/>
                      <a:pt x="293" y="1249"/>
                      <a:pt x="293" y="1249"/>
                    </a:cubicBezTo>
                    <a:moveTo>
                      <a:pt x="308" y="1249"/>
                    </a:moveTo>
                    <a:cubicBezTo>
                      <a:pt x="301" y="1249"/>
                      <a:pt x="301" y="1249"/>
                      <a:pt x="301" y="1249"/>
                    </a:cubicBezTo>
                    <a:cubicBezTo>
                      <a:pt x="301" y="1256"/>
                      <a:pt x="301" y="1256"/>
                      <a:pt x="301" y="1256"/>
                    </a:cubicBezTo>
                    <a:cubicBezTo>
                      <a:pt x="308" y="1256"/>
                      <a:pt x="308" y="1256"/>
                      <a:pt x="308" y="1256"/>
                    </a:cubicBezTo>
                    <a:cubicBezTo>
                      <a:pt x="308" y="1249"/>
                      <a:pt x="308" y="1249"/>
                      <a:pt x="308" y="1249"/>
                    </a:cubicBezTo>
                    <a:moveTo>
                      <a:pt x="322" y="1249"/>
                    </a:moveTo>
                    <a:cubicBezTo>
                      <a:pt x="315" y="1249"/>
                      <a:pt x="315" y="1249"/>
                      <a:pt x="315" y="1249"/>
                    </a:cubicBezTo>
                    <a:cubicBezTo>
                      <a:pt x="315" y="1256"/>
                      <a:pt x="315" y="1256"/>
                      <a:pt x="315" y="1256"/>
                    </a:cubicBezTo>
                    <a:cubicBezTo>
                      <a:pt x="322" y="1256"/>
                      <a:pt x="322" y="1256"/>
                      <a:pt x="322" y="1256"/>
                    </a:cubicBezTo>
                    <a:cubicBezTo>
                      <a:pt x="322" y="1249"/>
                      <a:pt x="322" y="1249"/>
                      <a:pt x="322" y="1249"/>
                    </a:cubicBezTo>
                    <a:moveTo>
                      <a:pt x="337" y="1249"/>
                    </a:moveTo>
                    <a:cubicBezTo>
                      <a:pt x="330" y="1249"/>
                      <a:pt x="330" y="1249"/>
                      <a:pt x="330" y="1249"/>
                    </a:cubicBezTo>
                    <a:cubicBezTo>
                      <a:pt x="330" y="1256"/>
                      <a:pt x="330" y="1256"/>
                      <a:pt x="330" y="1256"/>
                    </a:cubicBezTo>
                    <a:cubicBezTo>
                      <a:pt x="337" y="1256"/>
                      <a:pt x="337" y="1256"/>
                      <a:pt x="337" y="1256"/>
                    </a:cubicBezTo>
                    <a:cubicBezTo>
                      <a:pt x="337" y="1249"/>
                      <a:pt x="337" y="1249"/>
                      <a:pt x="337" y="1249"/>
                    </a:cubicBezTo>
                    <a:moveTo>
                      <a:pt x="352" y="1249"/>
                    </a:moveTo>
                    <a:cubicBezTo>
                      <a:pt x="345" y="1249"/>
                      <a:pt x="345" y="1249"/>
                      <a:pt x="345" y="1249"/>
                    </a:cubicBezTo>
                    <a:cubicBezTo>
                      <a:pt x="345" y="1256"/>
                      <a:pt x="345" y="1256"/>
                      <a:pt x="345" y="1256"/>
                    </a:cubicBezTo>
                    <a:cubicBezTo>
                      <a:pt x="352" y="1256"/>
                      <a:pt x="352" y="1256"/>
                      <a:pt x="352" y="1256"/>
                    </a:cubicBezTo>
                    <a:cubicBezTo>
                      <a:pt x="352" y="1249"/>
                      <a:pt x="352" y="1249"/>
                      <a:pt x="352" y="1249"/>
                    </a:cubicBezTo>
                    <a:moveTo>
                      <a:pt x="367" y="1249"/>
                    </a:moveTo>
                    <a:cubicBezTo>
                      <a:pt x="360" y="1249"/>
                      <a:pt x="360" y="1249"/>
                      <a:pt x="360" y="1249"/>
                    </a:cubicBezTo>
                    <a:cubicBezTo>
                      <a:pt x="360" y="1256"/>
                      <a:pt x="360" y="1256"/>
                      <a:pt x="360" y="1256"/>
                    </a:cubicBezTo>
                    <a:cubicBezTo>
                      <a:pt x="367" y="1256"/>
                      <a:pt x="367" y="1256"/>
                      <a:pt x="367" y="1256"/>
                    </a:cubicBezTo>
                    <a:cubicBezTo>
                      <a:pt x="367" y="1249"/>
                      <a:pt x="367" y="1249"/>
                      <a:pt x="367" y="1249"/>
                    </a:cubicBezTo>
                    <a:moveTo>
                      <a:pt x="381" y="1249"/>
                    </a:moveTo>
                    <a:cubicBezTo>
                      <a:pt x="374" y="1249"/>
                      <a:pt x="374" y="1249"/>
                      <a:pt x="374" y="1249"/>
                    </a:cubicBezTo>
                    <a:cubicBezTo>
                      <a:pt x="374" y="1256"/>
                      <a:pt x="374" y="1256"/>
                      <a:pt x="374" y="1256"/>
                    </a:cubicBezTo>
                    <a:cubicBezTo>
                      <a:pt x="381" y="1256"/>
                      <a:pt x="381" y="1256"/>
                      <a:pt x="381" y="1256"/>
                    </a:cubicBezTo>
                    <a:cubicBezTo>
                      <a:pt x="381" y="1249"/>
                      <a:pt x="381" y="1249"/>
                      <a:pt x="381" y="1249"/>
                    </a:cubicBezTo>
                    <a:moveTo>
                      <a:pt x="396" y="1249"/>
                    </a:moveTo>
                    <a:cubicBezTo>
                      <a:pt x="389" y="1249"/>
                      <a:pt x="389" y="1249"/>
                      <a:pt x="389" y="1249"/>
                    </a:cubicBezTo>
                    <a:cubicBezTo>
                      <a:pt x="389" y="1256"/>
                      <a:pt x="389" y="1256"/>
                      <a:pt x="389" y="1256"/>
                    </a:cubicBezTo>
                    <a:cubicBezTo>
                      <a:pt x="396" y="1256"/>
                      <a:pt x="396" y="1256"/>
                      <a:pt x="396" y="1256"/>
                    </a:cubicBezTo>
                    <a:cubicBezTo>
                      <a:pt x="396" y="1249"/>
                      <a:pt x="396" y="1249"/>
                      <a:pt x="396" y="1249"/>
                    </a:cubicBezTo>
                    <a:moveTo>
                      <a:pt x="411" y="1249"/>
                    </a:moveTo>
                    <a:cubicBezTo>
                      <a:pt x="404" y="1249"/>
                      <a:pt x="404" y="1249"/>
                      <a:pt x="404" y="1249"/>
                    </a:cubicBezTo>
                    <a:cubicBezTo>
                      <a:pt x="404" y="1256"/>
                      <a:pt x="404" y="1256"/>
                      <a:pt x="404" y="1256"/>
                    </a:cubicBezTo>
                    <a:cubicBezTo>
                      <a:pt x="411" y="1256"/>
                      <a:pt x="411" y="1256"/>
                      <a:pt x="411" y="1256"/>
                    </a:cubicBezTo>
                    <a:cubicBezTo>
                      <a:pt x="411" y="1249"/>
                      <a:pt x="411" y="1249"/>
                      <a:pt x="411" y="1249"/>
                    </a:cubicBezTo>
                    <a:moveTo>
                      <a:pt x="426" y="1249"/>
                    </a:moveTo>
                    <a:cubicBezTo>
                      <a:pt x="419" y="1249"/>
                      <a:pt x="419" y="1249"/>
                      <a:pt x="419" y="1249"/>
                    </a:cubicBezTo>
                    <a:cubicBezTo>
                      <a:pt x="419" y="1256"/>
                      <a:pt x="419" y="1256"/>
                      <a:pt x="419" y="1256"/>
                    </a:cubicBezTo>
                    <a:cubicBezTo>
                      <a:pt x="426" y="1256"/>
                      <a:pt x="426" y="1256"/>
                      <a:pt x="426" y="1256"/>
                    </a:cubicBezTo>
                    <a:cubicBezTo>
                      <a:pt x="426" y="1249"/>
                      <a:pt x="426" y="1249"/>
                      <a:pt x="426" y="1249"/>
                    </a:cubicBezTo>
                    <a:moveTo>
                      <a:pt x="440" y="1249"/>
                    </a:moveTo>
                    <a:cubicBezTo>
                      <a:pt x="433" y="1249"/>
                      <a:pt x="433" y="1249"/>
                      <a:pt x="433" y="1249"/>
                    </a:cubicBezTo>
                    <a:cubicBezTo>
                      <a:pt x="433" y="1256"/>
                      <a:pt x="433" y="1256"/>
                      <a:pt x="433" y="1256"/>
                    </a:cubicBezTo>
                    <a:cubicBezTo>
                      <a:pt x="440" y="1256"/>
                      <a:pt x="440" y="1256"/>
                      <a:pt x="440" y="1256"/>
                    </a:cubicBezTo>
                    <a:cubicBezTo>
                      <a:pt x="440" y="1249"/>
                      <a:pt x="440" y="1249"/>
                      <a:pt x="440" y="1249"/>
                    </a:cubicBezTo>
                    <a:moveTo>
                      <a:pt x="455" y="1249"/>
                    </a:moveTo>
                    <a:cubicBezTo>
                      <a:pt x="448" y="1249"/>
                      <a:pt x="448" y="1249"/>
                      <a:pt x="448" y="1249"/>
                    </a:cubicBezTo>
                    <a:cubicBezTo>
                      <a:pt x="448" y="1256"/>
                      <a:pt x="448" y="1256"/>
                      <a:pt x="448" y="1256"/>
                    </a:cubicBezTo>
                    <a:cubicBezTo>
                      <a:pt x="455" y="1256"/>
                      <a:pt x="455" y="1256"/>
                      <a:pt x="455" y="1256"/>
                    </a:cubicBezTo>
                    <a:cubicBezTo>
                      <a:pt x="455" y="1249"/>
                      <a:pt x="455" y="1249"/>
                      <a:pt x="455" y="1249"/>
                    </a:cubicBezTo>
                    <a:moveTo>
                      <a:pt x="470" y="1249"/>
                    </a:moveTo>
                    <a:cubicBezTo>
                      <a:pt x="463" y="1249"/>
                      <a:pt x="463" y="1249"/>
                      <a:pt x="463" y="1249"/>
                    </a:cubicBezTo>
                    <a:cubicBezTo>
                      <a:pt x="463" y="1256"/>
                      <a:pt x="463" y="1256"/>
                      <a:pt x="463" y="1256"/>
                    </a:cubicBezTo>
                    <a:cubicBezTo>
                      <a:pt x="470" y="1256"/>
                      <a:pt x="470" y="1256"/>
                      <a:pt x="470" y="1256"/>
                    </a:cubicBezTo>
                    <a:cubicBezTo>
                      <a:pt x="470" y="1249"/>
                      <a:pt x="470" y="1249"/>
                      <a:pt x="470" y="1249"/>
                    </a:cubicBezTo>
                    <a:moveTo>
                      <a:pt x="485" y="1249"/>
                    </a:moveTo>
                    <a:cubicBezTo>
                      <a:pt x="478" y="1249"/>
                      <a:pt x="478" y="1249"/>
                      <a:pt x="478" y="1249"/>
                    </a:cubicBezTo>
                    <a:cubicBezTo>
                      <a:pt x="478" y="1256"/>
                      <a:pt x="478" y="1256"/>
                      <a:pt x="478" y="1256"/>
                    </a:cubicBezTo>
                    <a:cubicBezTo>
                      <a:pt x="485" y="1256"/>
                      <a:pt x="485" y="1256"/>
                      <a:pt x="485" y="1256"/>
                    </a:cubicBezTo>
                    <a:cubicBezTo>
                      <a:pt x="485" y="1249"/>
                      <a:pt x="485" y="1249"/>
                      <a:pt x="485" y="1249"/>
                    </a:cubicBezTo>
                    <a:moveTo>
                      <a:pt x="499" y="1249"/>
                    </a:moveTo>
                    <a:cubicBezTo>
                      <a:pt x="492" y="1249"/>
                      <a:pt x="492" y="1249"/>
                      <a:pt x="492" y="1249"/>
                    </a:cubicBezTo>
                    <a:cubicBezTo>
                      <a:pt x="492" y="1256"/>
                      <a:pt x="492" y="1256"/>
                      <a:pt x="492" y="1256"/>
                    </a:cubicBezTo>
                    <a:cubicBezTo>
                      <a:pt x="499" y="1256"/>
                      <a:pt x="499" y="1256"/>
                      <a:pt x="499" y="1256"/>
                    </a:cubicBezTo>
                    <a:cubicBezTo>
                      <a:pt x="499" y="1249"/>
                      <a:pt x="499" y="1249"/>
                      <a:pt x="499" y="1249"/>
                    </a:cubicBezTo>
                    <a:moveTo>
                      <a:pt x="514" y="1249"/>
                    </a:moveTo>
                    <a:cubicBezTo>
                      <a:pt x="507" y="1249"/>
                      <a:pt x="507" y="1249"/>
                      <a:pt x="507" y="1249"/>
                    </a:cubicBezTo>
                    <a:cubicBezTo>
                      <a:pt x="507" y="1256"/>
                      <a:pt x="507" y="1256"/>
                      <a:pt x="507" y="1256"/>
                    </a:cubicBezTo>
                    <a:cubicBezTo>
                      <a:pt x="514" y="1256"/>
                      <a:pt x="514" y="1256"/>
                      <a:pt x="514" y="1256"/>
                    </a:cubicBezTo>
                    <a:cubicBezTo>
                      <a:pt x="514" y="1249"/>
                      <a:pt x="514" y="1249"/>
                      <a:pt x="514" y="1249"/>
                    </a:cubicBezTo>
                    <a:moveTo>
                      <a:pt x="529" y="1249"/>
                    </a:moveTo>
                    <a:cubicBezTo>
                      <a:pt x="522" y="1249"/>
                      <a:pt x="522" y="1249"/>
                      <a:pt x="522" y="1249"/>
                    </a:cubicBezTo>
                    <a:cubicBezTo>
                      <a:pt x="522" y="1256"/>
                      <a:pt x="522" y="1256"/>
                      <a:pt x="522" y="1256"/>
                    </a:cubicBezTo>
                    <a:cubicBezTo>
                      <a:pt x="529" y="1256"/>
                      <a:pt x="529" y="1256"/>
                      <a:pt x="529" y="1256"/>
                    </a:cubicBezTo>
                    <a:cubicBezTo>
                      <a:pt x="529" y="1249"/>
                      <a:pt x="529" y="1249"/>
                      <a:pt x="529" y="1249"/>
                    </a:cubicBezTo>
                    <a:moveTo>
                      <a:pt x="544" y="1249"/>
                    </a:moveTo>
                    <a:cubicBezTo>
                      <a:pt x="537" y="1249"/>
                      <a:pt x="537" y="1249"/>
                      <a:pt x="537" y="1249"/>
                    </a:cubicBezTo>
                    <a:cubicBezTo>
                      <a:pt x="537" y="1256"/>
                      <a:pt x="537" y="1256"/>
                      <a:pt x="537" y="1256"/>
                    </a:cubicBezTo>
                    <a:cubicBezTo>
                      <a:pt x="544" y="1256"/>
                      <a:pt x="544" y="1256"/>
                      <a:pt x="544" y="1256"/>
                    </a:cubicBezTo>
                    <a:cubicBezTo>
                      <a:pt x="544" y="1249"/>
                      <a:pt x="544" y="1249"/>
                      <a:pt x="544" y="1249"/>
                    </a:cubicBezTo>
                    <a:moveTo>
                      <a:pt x="558" y="1249"/>
                    </a:moveTo>
                    <a:cubicBezTo>
                      <a:pt x="551" y="1249"/>
                      <a:pt x="551" y="1249"/>
                      <a:pt x="551" y="1249"/>
                    </a:cubicBezTo>
                    <a:cubicBezTo>
                      <a:pt x="551" y="1256"/>
                      <a:pt x="551" y="1256"/>
                      <a:pt x="551" y="1256"/>
                    </a:cubicBezTo>
                    <a:cubicBezTo>
                      <a:pt x="558" y="1256"/>
                      <a:pt x="558" y="1256"/>
                      <a:pt x="558" y="1256"/>
                    </a:cubicBezTo>
                    <a:cubicBezTo>
                      <a:pt x="558" y="1249"/>
                      <a:pt x="558" y="1249"/>
                      <a:pt x="558" y="1249"/>
                    </a:cubicBezTo>
                    <a:moveTo>
                      <a:pt x="190" y="1235"/>
                    </a:moveTo>
                    <a:cubicBezTo>
                      <a:pt x="183" y="1235"/>
                      <a:pt x="183" y="1235"/>
                      <a:pt x="183" y="1235"/>
                    </a:cubicBezTo>
                    <a:cubicBezTo>
                      <a:pt x="183" y="1242"/>
                      <a:pt x="183" y="1242"/>
                      <a:pt x="183" y="1242"/>
                    </a:cubicBezTo>
                    <a:cubicBezTo>
                      <a:pt x="190" y="1242"/>
                      <a:pt x="190" y="1242"/>
                      <a:pt x="190" y="1242"/>
                    </a:cubicBezTo>
                    <a:cubicBezTo>
                      <a:pt x="190" y="1235"/>
                      <a:pt x="190" y="1235"/>
                      <a:pt x="190" y="1235"/>
                    </a:cubicBezTo>
                    <a:moveTo>
                      <a:pt x="204" y="1235"/>
                    </a:moveTo>
                    <a:cubicBezTo>
                      <a:pt x="197" y="1235"/>
                      <a:pt x="197" y="1235"/>
                      <a:pt x="197" y="1235"/>
                    </a:cubicBezTo>
                    <a:cubicBezTo>
                      <a:pt x="197" y="1242"/>
                      <a:pt x="197" y="1242"/>
                      <a:pt x="197" y="1242"/>
                    </a:cubicBezTo>
                    <a:cubicBezTo>
                      <a:pt x="204" y="1242"/>
                      <a:pt x="204" y="1242"/>
                      <a:pt x="204" y="1242"/>
                    </a:cubicBezTo>
                    <a:cubicBezTo>
                      <a:pt x="204" y="1235"/>
                      <a:pt x="204" y="1235"/>
                      <a:pt x="204" y="1235"/>
                    </a:cubicBezTo>
                    <a:moveTo>
                      <a:pt x="219" y="1235"/>
                    </a:moveTo>
                    <a:cubicBezTo>
                      <a:pt x="212" y="1235"/>
                      <a:pt x="212" y="1235"/>
                      <a:pt x="212" y="1235"/>
                    </a:cubicBezTo>
                    <a:cubicBezTo>
                      <a:pt x="212" y="1242"/>
                      <a:pt x="212" y="1242"/>
                      <a:pt x="212" y="1242"/>
                    </a:cubicBezTo>
                    <a:cubicBezTo>
                      <a:pt x="219" y="1242"/>
                      <a:pt x="219" y="1242"/>
                      <a:pt x="219" y="1242"/>
                    </a:cubicBezTo>
                    <a:cubicBezTo>
                      <a:pt x="219" y="1235"/>
                      <a:pt x="219" y="1235"/>
                      <a:pt x="219" y="1235"/>
                    </a:cubicBezTo>
                    <a:moveTo>
                      <a:pt x="234" y="1235"/>
                    </a:moveTo>
                    <a:cubicBezTo>
                      <a:pt x="227" y="1235"/>
                      <a:pt x="227" y="1235"/>
                      <a:pt x="227" y="1235"/>
                    </a:cubicBezTo>
                    <a:cubicBezTo>
                      <a:pt x="227" y="1242"/>
                      <a:pt x="227" y="1242"/>
                      <a:pt x="227" y="1242"/>
                    </a:cubicBezTo>
                    <a:cubicBezTo>
                      <a:pt x="234" y="1242"/>
                      <a:pt x="234" y="1242"/>
                      <a:pt x="234" y="1242"/>
                    </a:cubicBezTo>
                    <a:cubicBezTo>
                      <a:pt x="234" y="1235"/>
                      <a:pt x="234" y="1235"/>
                      <a:pt x="234" y="1235"/>
                    </a:cubicBezTo>
                    <a:moveTo>
                      <a:pt x="249" y="1235"/>
                    </a:moveTo>
                    <a:cubicBezTo>
                      <a:pt x="242" y="1235"/>
                      <a:pt x="242" y="1235"/>
                      <a:pt x="242" y="1235"/>
                    </a:cubicBezTo>
                    <a:cubicBezTo>
                      <a:pt x="242" y="1242"/>
                      <a:pt x="242" y="1242"/>
                      <a:pt x="242" y="1242"/>
                    </a:cubicBezTo>
                    <a:cubicBezTo>
                      <a:pt x="249" y="1242"/>
                      <a:pt x="249" y="1242"/>
                      <a:pt x="249" y="1242"/>
                    </a:cubicBezTo>
                    <a:cubicBezTo>
                      <a:pt x="249" y="1235"/>
                      <a:pt x="249" y="1235"/>
                      <a:pt x="249" y="1235"/>
                    </a:cubicBezTo>
                    <a:moveTo>
                      <a:pt x="263" y="1235"/>
                    </a:moveTo>
                    <a:cubicBezTo>
                      <a:pt x="256" y="1235"/>
                      <a:pt x="256" y="1235"/>
                      <a:pt x="256" y="1235"/>
                    </a:cubicBezTo>
                    <a:cubicBezTo>
                      <a:pt x="256" y="1242"/>
                      <a:pt x="256" y="1242"/>
                      <a:pt x="256" y="1242"/>
                    </a:cubicBezTo>
                    <a:cubicBezTo>
                      <a:pt x="263" y="1242"/>
                      <a:pt x="263" y="1242"/>
                      <a:pt x="263" y="1242"/>
                    </a:cubicBezTo>
                    <a:cubicBezTo>
                      <a:pt x="263" y="1235"/>
                      <a:pt x="263" y="1235"/>
                      <a:pt x="263" y="1235"/>
                    </a:cubicBezTo>
                    <a:moveTo>
                      <a:pt x="278" y="1235"/>
                    </a:moveTo>
                    <a:cubicBezTo>
                      <a:pt x="271" y="1235"/>
                      <a:pt x="271" y="1235"/>
                      <a:pt x="271" y="1235"/>
                    </a:cubicBezTo>
                    <a:cubicBezTo>
                      <a:pt x="271" y="1242"/>
                      <a:pt x="271" y="1242"/>
                      <a:pt x="271" y="1242"/>
                    </a:cubicBezTo>
                    <a:cubicBezTo>
                      <a:pt x="278" y="1242"/>
                      <a:pt x="278" y="1242"/>
                      <a:pt x="278" y="1242"/>
                    </a:cubicBezTo>
                    <a:cubicBezTo>
                      <a:pt x="278" y="1235"/>
                      <a:pt x="278" y="1235"/>
                      <a:pt x="278" y="1235"/>
                    </a:cubicBezTo>
                    <a:moveTo>
                      <a:pt x="293" y="1235"/>
                    </a:moveTo>
                    <a:cubicBezTo>
                      <a:pt x="286" y="1235"/>
                      <a:pt x="286" y="1235"/>
                      <a:pt x="286" y="1235"/>
                    </a:cubicBezTo>
                    <a:cubicBezTo>
                      <a:pt x="286" y="1242"/>
                      <a:pt x="286" y="1242"/>
                      <a:pt x="286" y="1242"/>
                    </a:cubicBezTo>
                    <a:cubicBezTo>
                      <a:pt x="293" y="1242"/>
                      <a:pt x="293" y="1242"/>
                      <a:pt x="293" y="1242"/>
                    </a:cubicBezTo>
                    <a:cubicBezTo>
                      <a:pt x="293" y="1235"/>
                      <a:pt x="293" y="1235"/>
                      <a:pt x="293" y="1235"/>
                    </a:cubicBezTo>
                    <a:moveTo>
                      <a:pt x="308" y="1235"/>
                    </a:moveTo>
                    <a:cubicBezTo>
                      <a:pt x="301" y="1235"/>
                      <a:pt x="301" y="1235"/>
                      <a:pt x="301" y="1235"/>
                    </a:cubicBezTo>
                    <a:cubicBezTo>
                      <a:pt x="301" y="1242"/>
                      <a:pt x="301" y="1242"/>
                      <a:pt x="301" y="1242"/>
                    </a:cubicBezTo>
                    <a:cubicBezTo>
                      <a:pt x="308" y="1242"/>
                      <a:pt x="308" y="1242"/>
                      <a:pt x="308" y="1242"/>
                    </a:cubicBezTo>
                    <a:cubicBezTo>
                      <a:pt x="308" y="1235"/>
                      <a:pt x="308" y="1235"/>
                      <a:pt x="308" y="1235"/>
                    </a:cubicBezTo>
                    <a:moveTo>
                      <a:pt x="322" y="1235"/>
                    </a:moveTo>
                    <a:cubicBezTo>
                      <a:pt x="315" y="1235"/>
                      <a:pt x="315" y="1235"/>
                      <a:pt x="315" y="1235"/>
                    </a:cubicBezTo>
                    <a:cubicBezTo>
                      <a:pt x="315" y="1242"/>
                      <a:pt x="315" y="1242"/>
                      <a:pt x="315" y="1242"/>
                    </a:cubicBezTo>
                    <a:cubicBezTo>
                      <a:pt x="322" y="1242"/>
                      <a:pt x="322" y="1242"/>
                      <a:pt x="322" y="1242"/>
                    </a:cubicBezTo>
                    <a:cubicBezTo>
                      <a:pt x="322" y="1235"/>
                      <a:pt x="322" y="1235"/>
                      <a:pt x="322" y="1235"/>
                    </a:cubicBezTo>
                    <a:moveTo>
                      <a:pt x="337" y="1235"/>
                    </a:moveTo>
                    <a:cubicBezTo>
                      <a:pt x="330" y="1235"/>
                      <a:pt x="330" y="1235"/>
                      <a:pt x="330" y="1235"/>
                    </a:cubicBezTo>
                    <a:cubicBezTo>
                      <a:pt x="330" y="1242"/>
                      <a:pt x="330" y="1242"/>
                      <a:pt x="330" y="1242"/>
                    </a:cubicBezTo>
                    <a:cubicBezTo>
                      <a:pt x="337" y="1242"/>
                      <a:pt x="337" y="1242"/>
                      <a:pt x="337" y="1242"/>
                    </a:cubicBezTo>
                    <a:cubicBezTo>
                      <a:pt x="337" y="1235"/>
                      <a:pt x="337" y="1235"/>
                      <a:pt x="337" y="1235"/>
                    </a:cubicBezTo>
                    <a:moveTo>
                      <a:pt x="352" y="1235"/>
                    </a:moveTo>
                    <a:cubicBezTo>
                      <a:pt x="345" y="1235"/>
                      <a:pt x="345" y="1235"/>
                      <a:pt x="345" y="1235"/>
                    </a:cubicBezTo>
                    <a:cubicBezTo>
                      <a:pt x="345" y="1242"/>
                      <a:pt x="345" y="1242"/>
                      <a:pt x="345" y="1242"/>
                    </a:cubicBezTo>
                    <a:cubicBezTo>
                      <a:pt x="352" y="1242"/>
                      <a:pt x="352" y="1242"/>
                      <a:pt x="352" y="1242"/>
                    </a:cubicBezTo>
                    <a:cubicBezTo>
                      <a:pt x="352" y="1235"/>
                      <a:pt x="352" y="1235"/>
                      <a:pt x="352" y="1235"/>
                    </a:cubicBezTo>
                    <a:moveTo>
                      <a:pt x="367" y="1235"/>
                    </a:moveTo>
                    <a:cubicBezTo>
                      <a:pt x="360" y="1235"/>
                      <a:pt x="360" y="1235"/>
                      <a:pt x="360" y="1235"/>
                    </a:cubicBezTo>
                    <a:cubicBezTo>
                      <a:pt x="360" y="1242"/>
                      <a:pt x="360" y="1242"/>
                      <a:pt x="360" y="1242"/>
                    </a:cubicBezTo>
                    <a:cubicBezTo>
                      <a:pt x="367" y="1242"/>
                      <a:pt x="367" y="1242"/>
                      <a:pt x="367" y="1242"/>
                    </a:cubicBezTo>
                    <a:cubicBezTo>
                      <a:pt x="367" y="1235"/>
                      <a:pt x="367" y="1235"/>
                      <a:pt x="367" y="1235"/>
                    </a:cubicBezTo>
                    <a:moveTo>
                      <a:pt x="381" y="1235"/>
                    </a:moveTo>
                    <a:cubicBezTo>
                      <a:pt x="374" y="1235"/>
                      <a:pt x="374" y="1235"/>
                      <a:pt x="374" y="1235"/>
                    </a:cubicBezTo>
                    <a:cubicBezTo>
                      <a:pt x="374" y="1242"/>
                      <a:pt x="374" y="1242"/>
                      <a:pt x="374" y="1242"/>
                    </a:cubicBezTo>
                    <a:cubicBezTo>
                      <a:pt x="381" y="1242"/>
                      <a:pt x="381" y="1242"/>
                      <a:pt x="381" y="1242"/>
                    </a:cubicBezTo>
                    <a:cubicBezTo>
                      <a:pt x="381" y="1235"/>
                      <a:pt x="381" y="1235"/>
                      <a:pt x="381" y="1235"/>
                    </a:cubicBezTo>
                    <a:moveTo>
                      <a:pt x="396" y="1235"/>
                    </a:moveTo>
                    <a:cubicBezTo>
                      <a:pt x="389" y="1235"/>
                      <a:pt x="389" y="1235"/>
                      <a:pt x="389" y="1235"/>
                    </a:cubicBezTo>
                    <a:cubicBezTo>
                      <a:pt x="389" y="1242"/>
                      <a:pt x="389" y="1242"/>
                      <a:pt x="389" y="1242"/>
                    </a:cubicBezTo>
                    <a:cubicBezTo>
                      <a:pt x="396" y="1242"/>
                      <a:pt x="396" y="1242"/>
                      <a:pt x="396" y="1242"/>
                    </a:cubicBezTo>
                    <a:cubicBezTo>
                      <a:pt x="396" y="1235"/>
                      <a:pt x="396" y="1235"/>
                      <a:pt x="396" y="1235"/>
                    </a:cubicBezTo>
                    <a:moveTo>
                      <a:pt x="411" y="1235"/>
                    </a:moveTo>
                    <a:cubicBezTo>
                      <a:pt x="404" y="1235"/>
                      <a:pt x="404" y="1235"/>
                      <a:pt x="404" y="1235"/>
                    </a:cubicBezTo>
                    <a:cubicBezTo>
                      <a:pt x="404" y="1242"/>
                      <a:pt x="404" y="1242"/>
                      <a:pt x="404" y="1242"/>
                    </a:cubicBezTo>
                    <a:cubicBezTo>
                      <a:pt x="411" y="1242"/>
                      <a:pt x="411" y="1242"/>
                      <a:pt x="411" y="1242"/>
                    </a:cubicBezTo>
                    <a:cubicBezTo>
                      <a:pt x="411" y="1235"/>
                      <a:pt x="411" y="1235"/>
                      <a:pt x="411" y="1235"/>
                    </a:cubicBezTo>
                    <a:moveTo>
                      <a:pt x="426" y="1235"/>
                    </a:moveTo>
                    <a:cubicBezTo>
                      <a:pt x="419" y="1235"/>
                      <a:pt x="419" y="1235"/>
                      <a:pt x="419" y="1235"/>
                    </a:cubicBezTo>
                    <a:cubicBezTo>
                      <a:pt x="419" y="1242"/>
                      <a:pt x="419" y="1242"/>
                      <a:pt x="419" y="1242"/>
                    </a:cubicBezTo>
                    <a:cubicBezTo>
                      <a:pt x="426" y="1242"/>
                      <a:pt x="426" y="1242"/>
                      <a:pt x="426" y="1242"/>
                    </a:cubicBezTo>
                    <a:cubicBezTo>
                      <a:pt x="426" y="1235"/>
                      <a:pt x="426" y="1235"/>
                      <a:pt x="426" y="1235"/>
                    </a:cubicBezTo>
                    <a:moveTo>
                      <a:pt x="440" y="1235"/>
                    </a:moveTo>
                    <a:cubicBezTo>
                      <a:pt x="433" y="1235"/>
                      <a:pt x="433" y="1235"/>
                      <a:pt x="433" y="1235"/>
                    </a:cubicBezTo>
                    <a:cubicBezTo>
                      <a:pt x="433" y="1242"/>
                      <a:pt x="433" y="1242"/>
                      <a:pt x="433" y="1242"/>
                    </a:cubicBezTo>
                    <a:cubicBezTo>
                      <a:pt x="440" y="1242"/>
                      <a:pt x="440" y="1242"/>
                      <a:pt x="440" y="1242"/>
                    </a:cubicBezTo>
                    <a:cubicBezTo>
                      <a:pt x="440" y="1235"/>
                      <a:pt x="440" y="1235"/>
                      <a:pt x="440" y="1235"/>
                    </a:cubicBezTo>
                    <a:moveTo>
                      <a:pt x="455" y="1235"/>
                    </a:moveTo>
                    <a:cubicBezTo>
                      <a:pt x="448" y="1235"/>
                      <a:pt x="448" y="1235"/>
                      <a:pt x="448" y="1235"/>
                    </a:cubicBezTo>
                    <a:cubicBezTo>
                      <a:pt x="448" y="1242"/>
                      <a:pt x="448" y="1242"/>
                      <a:pt x="448" y="1242"/>
                    </a:cubicBezTo>
                    <a:cubicBezTo>
                      <a:pt x="455" y="1242"/>
                      <a:pt x="455" y="1242"/>
                      <a:pt x="455" y="1242"/>
                    </a:cubicBezTo>
                    <a:cubicBezTo>
                      <a:pt x="455" y="1235"/>
                      <a:pt x="455" y="1235"/>
                      <a:pt x="455" y="1235"/>
                    </a:cubicBezTo>
                    <a:moveTo>
                      <a:pt x="470" y="1235"/>
                    </a:moveTo>
                    <a:cubicBezTo>
                      <a:pt x="463" y="1235"/>
                      <a:pt x="463" y="1235"/>
                      <a:pt x="463" y="1235"/>
                    </a:cubicBezTo>
                    <a:cubicBezTo>
                      <a:pt x="463" y="1242"/>
                      <a:pt x="463" y="1242"/>
                      <a:pt x="463" y="1242"/>
                    </a:cubicBezTo>
                    <a:cubicBezTo>
                      <a:pt x="470" y="1242"/>
                      <a:pt x="470" y="1242"/>
                      <a:pt x="470" y="1242"/>
                    </a:cubicBezTo>
                    <a:cubicBezTo>
                      <a:pt x="470" y="1235"/>
                      <a:pt x="470" y="1235"/>
                      <a:pt x="470" y="1235"/>
                    </a:cubicBezTo>
                    <a:moveTo>
                      <a:pt x="485" y="1235"/>
                    </a:moveTo>
                    <a:cubicBezTo>
                      <a:pt x="478" y="1235"/>
                      <a:pt x="478" y="1235"/>
                      <a:pt x="478" y="1235"/>
                    </a:cubicBezTo>
                    <a:cubicBezTo>
                      <a:pt x="478" y="1242"/>
                      <a:pt x="478" y="1242"/>
                      <a:pt x="478" y="1242"/>
                    </a:cubicBezTo>
                    <a:cubicBezTo>
                      <a:pt x="485" y="1242"/>
                      <a:pt x="485" y="1242"/>
                      <a:pt x="485" y="1242"/>
                    </a:cubicBezTo>
                    <a:cubicBezTo>
                      <a:pt x="485" y="1235"/>
                      <a:pt x="485" y="1235"/>
                      <a:pt x="485" y="1235"/>
                    </a:cubicBezTo>
                    <a:moveTo>
                      <a:pt x="499" y="1235"/>
                    </a:moveTo>
                    <a:cubicBezTo>
                      <a:pt x="492" y="1235"/>
                      <a:pt x="492" y="1235"/>
                      <a:pt x="492" y="1235"/>
                    </a:cubicBezTo>
                    <a:cubicBezTo>
                      <a:pt x="492" y="1242"/>
                      <a:pt x="492" y="1242"/>
                      <a:pt x="492" y="1242"/>
                    </a:cubicBezTo>
                    <a:cubicBezTo>
                      <a:pt x="499" y="1242"/>
                      <a:pt x="499" y="1242"/>
                      <a:pt x="499" y="1242"/>
                    </a:cubicBezTo>
                    <a:cubicBezTo>
                      <a:pt x="499" y="1235"/>
                      <a:pt x="499" y="1235"/>
                      <a:pt x="499" y="1235"/>
                    </a:cubicBezTo>
                    <a:moveTo>
                      <a:pt x="514" y="1235"/>
                    </a:moveTo>
                    <a:cubicBezTo>
                      <a:pt x="507" y="1235"/>
                      <a:pt x="507" y="1235"/>
                      <a:pt x="507" y="1235"/>
                    </a:cubicBezTo>
                    <a:cubicBezTo>
                      <a:pt x="507" y="1242"/>
                      <a:pt x="507" y="1242"/>
                      <a:pt x="507" y="1242"/>
                    </a:cubicBezTo>
                    <a:cubicBezTo>
                      <a:pt x="514" y="1242"/>
                      <a:pt x="514" y="1242"/>
                      <a:pt x="514" y="1242"/>
                    </a:cubicBezTo>
                    <a:cubicBezTo>
                      <a:pt x="514" y="1235"/>
                      <a:pt x="514" y="1235"/>
                      <a:pt x="514" y="1235"/>
                    </a:cubicBezTo>
                    <a:moveTo>
                      <a:pt x="529" y="1235"/>
                    </a:moveTo>
                    <a:cubicBezTo>
                      <a:pt x="522" y="1235"/>
                      <a:pt x="522" y="1235"/>
                      <a:pt x="522" y="1235"/>
                    </a:cubicBezTo>
                    <a:cubicBezTo>
                      <a:pt x="522" y="1242"/>
                      <a:pt x="522" y="1242"/>
                      <a:pt x="522" y="1242"/>
                    </a:cubicBezTo>
                    <a:cubicBezTo>
                      <a:pt x="529" y="1242"/>
                      <a:pt x="529" y="1242"/>
                      <a:pt x="529" y="1242"/>
                    </a:cubicBezTo>
                    <a:cubicBezTo>
                      <a:pt x="529" y="1235"/>
                      <a:pt x="529" y="1235"/>
                      <a:pt x="529" y="1235"/>
                    </a:cubicBezTo>
                    <a:moveTo>
                      <a:pt x="544" y="1235"/>
                    </a:moveTo>
                    <a:cubicBezTo>
                      <a:pt x="537" y="1235"/>
                      <a:pt x="537" y="1235"/>
                      <a:pt x="537" y="1235"/>
                    </a:cubicBezTo>
                    <a:cubicBezTo>
                      <a:pt x="537" y="1242"/>
                      <a:pt x="537" y="1242"/>
                      <a:pt x="537" y="1242"/>
                    </a:cubicBezTo>
                    <a:cubicBezTo>
                      <a:pt x="544" y="1242"/>
                      <a:pt x="544" y="1242"/>
                      <a:pt x="544" y="1242"/>
                    </a:cubicBezTo>
                    <a:cubicBezTo>
                      <a:pt x="544" y="1235"/>
                      <a:pt x="544" y="1235"/>
                      <a:pt x="544" y="1235"/>
                    </a:cubicBezTo>
                    <a:moveTo>
                      <a:pt x="558" y="1235"/>
                    </a:moveTo>
                    <a:cubicBezTo>
                      <a:pt x="551" y="1235"/>
                      <a:pt x="551" y="1235"/>
                      <a:pt x="551" y="1235"/>
                    </a:cubicBezTo>
                    <a:cubicBezTo>
                      <a:pt x="551" y="1242"/>
                      <a:pt x="551" y="1242"/>
                      <a:pt x="551" y="1242"/>
                    </a:cubicBezTo>
                    <a:cubicBezTo>
                      <a:pt x="558" y="1242"/>
                      <a:pt x="558" y="1242"/>
                      <a:pt x="558" y="1242"/>
                    </a:cubicBezTo>
                    <a:cubicBezTo>
                      <a:pt x="558" y="1235"/>
                      <a:pt x="558" y="1235"/>
                      <a:pt x="558" y="1235"/>
                    </a:cubicBezTo>
                    <a:moveTo>
                      <a:pt x="190" y="1220"/>
                    </a:moveTo>
                    <a:cubicBezTo>
                      <a:pt x="183" y="1220"/>
                      <a:pt x="183" y="1220"/>
                      <a:pt x="183" y="1220"/>
                    </a:cubicBezTo>
                    <a:cubicBezTo>
                      <a:pt x="183" y="1227"/>
                      <a:pt x="183" y="1227"/>
                      <a:pt x="183" y="1227"/>
                    </a:cubicBezTo>
                    <a:cubicBezTo>
                      <a:pt x="190" y="1227"/>
                      <a:pt x="190" y="1227"/>
                      <a:pt x="190" y="1227"/>
                    </a:cubicBezTo>
                    <a:cubicBezTo>
                      <a:pt x="190" y="1220"/>
                      <a:pt x="190" y="1220"/>
                      <a:pt x="190" y="1220"/>
                    </a:cubicBezTo>
                    <a:moveTo>
                      <a:pt x="204" y="1220"/>
                    </a:moveTo>
                    <a:cubicBezTo>
                      <a:pt x="197" y="1220"/>
                      <a:pt x="197" y="1220"/>
                      <a:pt x="197" y="1220"/>
                    </a:cubicBezTo>
                    <a:cubicBezTo>
                      <a:pt x="197" y="1227"/>
                      <a:pt x="197" y="1227"/>
                      <a:pt x="197" y="1227"/>
                    </a:cubicBezTo>
                    <a:cubicBezTo>
                      <a:pt x="204" y="1227"/>
                      <a:pt x="204" y="1227"/>
                      <a:pt x="204" y="1227"/>
                    </a:cubicBezTo>
                    <a:cubicBezTo>
                      <a:pt x="204" y="1220"/>
                      <a:pt x="204" y="1220"/>
                      <a:pt x="204" y="1220"/>
                    </a:cubicBezTo>
                    <a:moveTo>
                      <a:pt x="219" y="1220"/>
                    </a:moveTo>
                    <a:cubicBezTo>
                      <a:pt x="212" y="1220"/>
                      <a:pt x="212" y="1220"/>
                      <a:pt x="212" y="1220"/>
                    </a:cubicBezTo>
                    <a:cubicBezTo>
                      <a:pt x="212" y="1227"/>
                      <a:pt x="212" y="1227"/>
                      <a:pt x="212" y="1227"/>
                    </a:cubicBezTo>
                    <a:cubicBezTo>
                      <a:pt x="219" y="1227"/>
                      <a:pt x="219" y="1227"/>
                      <a:pt x="219" y="1227"/>
                    </a:cubicBezTo>
                    <a:cubicBezTo>
                      <a:pt x="219" y="1220"/>
                      <a:pt x="219" y="1220"/>
                      <a:pt x="219" y="1220"/>
                    </a:cubicBezTo>
                    <a:moveTo>
                      <a:pt x="234" y="1220"/>
                    </a:moveTo>
                    <a:cubicBezTo>
                      <a:pt x="227" y="1220"/>
                      <a:pt x="227" y="1220"/>
                      <a:pt x="227" y="1220"/>
                    </a:cubicBezTo>
                    <a:cubicBezTo>
                      <a:pt x="227" y="1227"/>
                      <a:pt x="227" y="1227"/>
                      <a:pt x="227" y="1227"/>
                    </a:cubicBezTo>
                    <a:cubicBezTo>
                      <a:pt x="234" y="1227"/>
                      <a:pt x="234" y="1227"/>
                      <a:pt x="234" y="1227"/>
                    </a:cubicBezTo>
                    <a:cubicBezTo>
                      <a:pt x="234" y="1220"/>
                      <a:pt x="234" y="1220"/>
                      <a:pt x="234" y="1220"/>
                    </a:cubicBezTo>
                    <a:moveTo>
                      <a:pt x="249" y="1220"/>
                    </a:moveTo>
                    <a:cubicBezTo>
                      <a:pt x="242" y="1220"/>
                      <a:pt x="242" y="1220"/>
                      <a:pt x="242" y="1220"/>
                    </a:cubicBezTo>
                    <a:cubicBezTo>
                      <a:pt x="242" y="1227"/>
                      <a:pt x="242" y="1227"/>
                      <a:pt x="242" y="1227"/>
                    </a:cubicBezTo>
                    <a:cubicBezTo>
                      <a:pt x="249" y="1227"/>
                      <a:pt x="249" y="1227"/>
                      <a:pt x="249" y="1227"/>
                    </a:cubicBezTo>
                    <a:cubicBezTo>
                      <a:pt x="249" y="1220"/>
                      <a:pt x="249" y="1220"/>
                      <a:pt x="249" y="1220"/>
                    </a:cubicBezTo>
                    <a:moveTo>
                      <a:pt x="263" y="1220"/>
                    </a:moveTo>
                    <a:cubicBezTo>
                      <a:pt x="256" y="1220"/>
                      <a:pt x="256" y="1220"/>
                      <a:pt x="256" y="1220"/>
                    </a:cubicBezTo>
                    <a:cubicBezTo>
                      <a:pt x="256" y="1227"/>
                      <a:pt x="256" y="1227"/>
                      <a:pt x="256" y="1227"/>
                    </a:cubicBezTo>
                    <a:cubicBezTo>
                      <a:pt x="263" y="1227"/>
                      <a:pt x="263" y="1227"/>
                      <a:pt x="263" y="1227"/>
                    </a:cubicBezTo>
                    <a:cubicBezTo>
                      <a:pt x="263" y="1220"/>
                      <a:pt x="263" y="1220"/>
                      <a:pt x="263" y="1220"/>
                    </a:cubicBezTo>
                    <a:moveTo>
                      <a:pt x="278" y="1220"/>
                    </a:moveTo>
                    <a:cubicBezTo>
                      <a:pt x="271" y="1220"/>
                      <a:pt x="271" y="1220"/>
                      <a:pt x="271" y="1220"/>
                    </a:cubicBezTo>
                    <a:cubicBezTo>
                      <a:pt x="271" y="1227"/>
                      <a:pt x="271" y="1227"/>
                      <a:pt x="271" y="1227"/>
                    </a:cubicBezTo>
                    <a:cubicBezTo>
                      <a:pt x="278" y="1227"/>
                      <a:pt x="278" y="1227"/>
                      <a:pt x="278" y="1227"/>
                    </a:cubicBezTo>
                    <a:cubicBezTo>
                      <a:pt x="278" y="1220"/>
                      <a:pt x="278" y="1220"/>
                      <a:pt x="278" y="1220"/>
                    </a:cubicBezTo>
                    <a:moveTo>
                      <a:pt x="293" y="1220"/>
                    </a:moveTo>
                    <a:cubicBezTo>
                      <a:pt x="286" y="1220"/>
                      <a:pt x="286" y="1220"/>
                      <a:pt x="286" y="1220"/>
                    </a:cubicBezTo>
                    <a:cubicBezTo>
                      <a:pt x="286" y="1227"/>
                      <a:pt x="286" y="1227"/>
                      <a:pt x="286" y="1227"/>
                    </a:cubicBezTo>
                    <a:cubicBezTo>
                      <a:pt x="293" y="1227"/>
                      <a:pt x="293" y="1227"/>
                      <a:pt x="293" y="1227"/>
                    </a:cubicBezTo>
                    <a:cubicBezTo>
                      <a:pt x="293" y="1220"/>
                      <a:pt x="293" y="1220"/>
                      <a:pt x="293" y="1220"/>
                    </a:cubicBezTo>
                    <a:moveTo>
                      <a:pt x="308" y="1220"/>
                    </a:moveTo>
                    <a:cubicBezTo>
                      <a:pt x="301" y="1220"/>
                      <a:pt x="301" y="1220"/>
                      <a:pt x="301" y="1220"/>
                    </a:cubicBezTo>
                    <a:cubicBezTo>
                      <a:pt x="301" y="1227"/>
                      <a:pt x="301" y="1227"/>
                      <a:pt x="301" y="1227"/>
                    </a:cubicBezTo>
                    <a:cubicBezTo>
                      <a:pt x="308" y="1227"/>
                      <a:pt x="308" y="1227"/>
                      <a:pt x="308" y="1227"/>
                    </a:cubicBezTo>
                    <a:cubicBezTo>
                      <a:pt x="308" y="1220"/>
                      <a:pt x="308" y="1220"/>
                      <a:pt x="308" y="1220"/>
                    </a:cubicBezTo>
                    <a:moveTo>
                      <a:pt x="322" y="1220"/>
                    </a:moveTo>
                    <a:cubicBezTo>
                      <a:pt x="315" y="1220"/>
                      <a:pt x="315" y="1220"/>
                      <a:pt x="315" y="1220"/>
                    </a:cubicBezTo>
                    <a:cubicBezTo>
                      <a:pt x="315" y="1227"/>
                      <a:pt x="315" y="1227"/>
                      <a:pt x="315" y="1227"/>
                    </a:cubicBezTo>
                    <a:cubicBezTo>
                      <a:pt x="322" y="1227"/>
                      <a:pt x="322" y="1227"/>
                      <a:pt x="322" y="1227"/>
                    </a:cubicBezTo>
                    <a:cubicBezTo>
                      <a:pt x="322" y="1220"/>
                      <a:pt x="322" y="1220"/>
                      <a:pt x="322" y="1220"/>
                    </a:cubicBezTo>
                    <a:moveTo>
                      <a:pt x="337" y="1220"/>
                    </a:moveTo>
                    <a:cubicBezTo>
                      <a:pt x="330" y="1220"/>
                      <a:pt x="330" y="1220"/>
                      <a:pt x="330" y="1220"/>
                    </a:cubicBezTo>
                    <a:cubicBezTo>
                      <a:pt x="330" y="1227"/>
                      <a:pt x="330" y="1227"/>
                      <a:pt x="330" y="1227"/>
                    </a:cubicBezTo>
                    <a:cubicBezTo>
                      <a:pt x="337" y="1227"/>
                      <a:pt x="337" y="1227"/>
                      <a:pt x="337" y="1227"/>
                    </a:cubicBezTo>
                    <a:cubicBezTo>
                      <a:pt x="337" y="1220"/>
                      <a:pt x="337" y="1220"/>
                      <a:pt x="337" y="1220"/>
                    </a:cubicBezTo>
                    <a:moveTo>
                      <a:pt x="352" y="1220"/>
                    </a:moveTo>
                    <a:cubicBezTo>
                      <a:pt x="345" y="1220"/>
                      <a:pt x="345" y="1220"/>
                      <a:pt x="345" y="1220"/>
                    </a:cubicBezTo>
                    <a:cubicBezTo>
                      <a:pt x="345" y="1227"/>
                      <a:pt x="345" y="1227"/>
                      <a:pt x="345" y="1227"/>
                    </a:cubicBezTo>
                    <a:cubicBezTo>
                      <a:pt x="352" y="1227"/>
                      <a:pt x="352" y="1227"/>
                      <a:pt x="352" y="1227"/>
                    </a:cubicBezTo>
                    <a:cubicBezTo>
                      <a:pt x="352" y="1220"/>
                      <a:pt x="352" y="1220"/>
                      <a:pt x="352" y="1220"/>
                    </a:cubicBezTo>
                    <a:moveTo>
                      <a:pt x="367" y="1220"/>
                    </a:moveTo>
                    <a:cubicBezTo>
                      <a:pt x="360" y="1220"/>
                      <a:pt x="360" y="1220"/>
                      <a:pt x="360" y="1220"/>
                    </a:cubicBezTo>
                    <a:cubicBezTo>
                      <a:pt x="360" y="1227"/>
                      <a:pt x="360" y="1227"/>
                      <a:pt x="360" y="1227"/>
                    </a:cubicBezTo>
                    <a:cubicBezTo>
                      <a:pt x="367" y="1227"/>
                      <a:pt x="367" y="1227"/>
                      <a:pt x="367" y="1227"/>
                    </a:cubicBezTo>
                    <a:cubicBezTo>
                      <a:pt x="367" y="1220"/>
                      <a:pt x="367" y="1220"/>
                      <a:pt x="367" y="1220"/>
                    </a:cubicBezTo>
                    <a:moveTo>
                      <a:pt x="381" y="1220"/>
                    </a:moveTo>
                    <a:cubicBezTo>
                      <a:pt x="374" y="1220"/>
                      <a:pt x="374" y="1220"/>
                      <a:pt x="374" y="1220"/>
                    </a:cubicBezTo>
                    <a:cubicBezTo>
                      <a:pt x="374" y="1227"/>
                      <a:pt x="374" y="1227"/>
                      <a:pt x="374" y="1227"/>
                    </a:cubicBezTo>
                    <a:cubicBezTo>
                      <a:pt x="381" y="1227"/>
                      <a:pt x="381" y="1227"/>
                      <a:pt x="381" y="1227"/>
                    </a:cubicBezTo>
                    <a:cubicBezTo>
                      <a:pt x="381" y="1220"/>
                      <a:pt x="381" y="1220"/>
                      <a:pt x="381" y="1220"/>
                    </a:cubicBezTo>
                    <a:moveTo>
                      <a:pt x="396" y="1220"/>
                    </a:moveTo>
                    <a:cubicBezTo>
                      <a:pt x="389" y="1220"/>
                      <a:pt x="389" y="1220"/>
                      <a:pt x="389" y="1220"/>
                    </a:cubicBezTo>
                    <a:cubicBezTo>
                      <a:pt x="389" y="1227"/>
                      <a:pt x="389" y="1227"/>
                      <a:pt x="389" y="1227"/>
                    </a:cubicBezTo>
                    <a:cubicBezTo>
                      <a:pt x="396" y="1227"/>
                      <a:pt x="396" y="1227"/>
                      <a:pt x="396" y="1227"/>
                    </a:cubicBezTo>
                    <a:cubicBezTo>
                      <a:pt x="396" y="1220"/>
                      <a:pt x="396" y="1220"/>
                      <a:pt x="396" y="1220"/>
                    </a:cubicBezTo>
                    <a:moveTo>
                      <a:pt x="411" y="1220"/>
                    </a:moveTo>
                    <a:cubicBezTo>
                      <a:pt x="404" y="1220"/>
                      <a:pt x="404" y="1220"/>
                      <a:pt x="404" y="1220"/>
                    </a:cubicBezTo>
                    <a:cubicBezTo>
                      <a:pt x="404" y="1227"/>
                      <a:pt x="404" y="1227"/>
                      <a:pt x="404" y="1227"/>
                    </a:cubicBezTo>
                    <a:cubicBezTo>
                      <a:pt x="411" y="1227"/>
                      <a:pt x="411" y="1227"/>
                      <a:pt x="411" y="1227"/>
                    </a:cubicBezTo>
                    <a:cubicBezTo>
                      <a:pt x="411" y="1220"/>
                      <a:pt x="411" y="1220"/>
                      <a:pt x="411" y="1220"/>
                    </a:cubicBezTo>
                    <a:moveTo>
                      <a:pt x="426" y="1220"/>
                    </a:moveTo>
                    <a:cubicBezTo>
                      <a:pt x="419" y="1220"/>
                      <a:pt x="419" y="1220"/>
                      <a:pt x="419" y="1220"/>
                    </a:cubicBezTo>
                    <a:cubicBezTo>
                      <a:pt x="419" y="1227"/>
                      <a:pt x="419" y="1227"/>
                      <a:pt x="419" y="1227"/>
                    </a:cubicBezTo>
                    <a:cubicBezTo>
                      <a:pt x="426" y="1227"/>
                      <a:pt x="426" y="1227"/>
                      <a:pt x="426" y="1227"/>
                    </a:cubicBezTo>
                    <a:cubicBezTo>
                      <a:pt x="426" y="1220"/>
                      <a:pt x="426" y="1220"/>
                      <a:pt x="426" y="1220"/>
                    </a:cubicBezTo>
                    <a:moveTo>
                      <a:pt x="440" y="1220"/>
                    </a:moveTo>
                    <a:cubicBezTo>
                      <a:pt x="433" y="1220"/>
                      <a:pt x="433" y="1220"/>
                      <a:pt x="433" y="1220"/>
                    </a:cubicBezTo>
                    <a:cubicBezTo>
                      <a:pt x="433" y="1227"/>
                      <a:pt x="433" y="1227"/>
                      <a:pt x="433" y="1227"/>
                    </a:cubicBezTo>
                    <a:cubicBezTo>
                      <a:pt x="440" y="1227"/>
                      <a:pt x="440" y="1227"/>
                      <a:pt x="440" y="1227"/>
                    </a:cubicBezTo>
                    <a:cubicBezTo>
                      <a:pt x="440" y="1220"/>
                      <a:pt x="440" y="1220"/>
                      <a:pt x="440" y="1220"/>
                    </a:cubicBezTo>
                    <a:moveTo>
                      <a:pt x="455" y="1220"/>
                    </a:moveTo>
                    <a:cubicBezTo>
                      <a:pt x="448" y="1220"/>
                      <a:pt x="448" y="1220"/>
                      <a:pt x="448" y="1220"/>
                    </a:cubicBezTo>
                    <a:cubicBezTo>
                      <a:pt x="448" y="1227"/>
                      <a:pt x="448" y="1227"/>
                      <a:pt x="448" y="1227"/>
                    </a:cubicBezTo>
                    <a:cubicBezTo>
                      <a:pt x="455" y="1227"/>
                      <a:pt x="455" y="1227"/>
                      <a:pt x="455" y="1227"/>
                    </a:cubicBezTo>
                    <a:cubicBezTo>
                      <a:pt x="455" y="1220"/>
                      <a:pt x="455" y="1220"/>
                      <a:pt x="455" y="1220"/>
                    </a:cubicBezTo>
                    <a:moveTo>
                      <a:pt x="470" y="1220"/>
                    </a:moveTo>
                    <a:cubicBezTo>
                      <a:pt x="463" y="1220"/>
                      <a:pt x="463" y="1220"/>
                      <a:pt x="463" y="1220"/>
                    </a:cubicBezTo>
                    <a:cubicBezTo>
                      <a:pt x="463" y="1227"/>
                      <a:pt x="463" y="1227"/>
                      <a:pt x="463" y="1227"/>
                    </a:cubicBezTo>
                    <a:cubicBezTo>
                      <a:pt x="470" y="1227"/>
                      <a:pt x="470" y="1227"/>
                      <a:pt x="470" y="1227"/>
                    </a:cubicBezTo>
                    <a:cubicBezTo>
                      <a:pt x="470" y="1220"/>
                      <a:pt x="470" y="1220"/>
                      <a:pt x="470" y="1220"/>
                    </a:cubicBezTo>
                    <a:moveTo>
                      <a:pt x="485" y="1220"/>
                    </a:moveTo>
                    <a:cubicBezTo>
                      <a:pt x="478" y="1220"/>
                      <a:pt x="478" y="1220"/>
                      <a:pt x="478" y="1220"/>
                    </a:cubicBezTo>
                    <a:cubicBezTo>
                      <a:pt x="478" y="1227"/>
                      <a:pt x="478" y="1227"/>
                      <a:pt x="478" y="1227"/>
                    </a:cubicBezTo>
                    <a:cubicBezTo>
                      <a:pt x="485" y="1227"/>
                      <a:pt x="485" y="1227"/>
                      <a:pt x="485" y="1227"/>
                    </a:cubicBezTo>
                    <a:cubicBezTo>
                      <a:pt x="485" y="1220"/>
                      <a:pt x="485" y="1220"/>
                      <a:pt x="485" y="1220"/>
                    </a:cubicBezTo>
                    <a:moveTo>
                      <a:pt x="499" y="1220"/>
                    </a:moveTo>
                    <a:cubicBezTo>
                      <a:pt x="492" y="1220"/>
                      <a:pt x="492" y="1220"/>
                      <a:pt x="492" y="1220"/>
                    </a:cubicBezTo>
                    <a:cubicBezTo>
                      <a:pt x="492" y="1227"/>
                      <a:pt x="492" y="1227"/>
                      <a:pt x="492" y="1227"/>
                    </a:cubicBezTo>
                    <a:cubicBezTo>
                      <a:pt x="499" y="1227"/>
                      <a:pt x="499" y="1227"/>
                      <a:pt x="499" y="1227"/>
                    </a:cubicBezTo>
                    <a:cubicBezTo>
                      <a:pt x="499" y="1220"/>
                      <a:pt x="499" y="1220"/>
                      <a:pt x="499" y="1220"/>
                    </a:cubicBezTo>
                    <a:moveTo>
                      <a:pt x="514" y="1220"/>
                    </a:moveTo>
                    <a:cubicBezTo>
                      <a:pt x="507" y="1220"/>
                      <a:pt x="507" y="1220"/>
                      <a:pt x="507" y="1220"/>
                    </a:cubicBezTo>
                    <a:cubicBezTo>
                      <a:pt x="507" y="1227"/>
                      <a:pt x="507" y="1227"/>
                      <a:pt x="507" y="1227"/>
                    </a:cubicBezTo>
                    <a:cubicBezTo>
                      <a:pt x="514" y="1227"/>
                      <a:pt x="514" y="1227"/>
                      <a:pt x="514" y="1227"/>
                    </a:cubicBezTo>
                    <a:cubicBezTo>
                      <a:pt x="514" y="1220"/>
                      <a:pt x="514" y="1220"/>
                      <a:pt x="514" y="1220"/>
                    </a:cubicBezTo>
                    <a:moveTo>
                      <a:pt x="529" y="1220"/>
                    </a:moveTo>
                    <a:cubicBezTo>
                      <a:pt x="522" y="1220"/>
                      <a:pt x="522" y="1220"/>
                      <a:pt x="522" y="1220"/>
                    </a:cubicBezTo>
                    <a:cubicBezTo>
                      <a:pt x="522" y="1227"/>
                      <a:pt x="522" y="1227"/>
                      <a:pt x="522" y="1227"/>
                    </a:cubicBezTo>
                    <a:cubicBezTo>
                      <a:pt x="529" y="1227"/>
                      <a:pt x="529" y="1227"/>
                      <a:pt x="529" y="1227"/>
                    </a:cubicBezTo>
                    <a:cubicBezTo>
                      <a:pt x="529" y="1220"/>
                      <a:pt x="529" y="1220"/>
                      <a:pt x="529" y="1220"/>
                    </a:cubicBezTo>
                    <a:moveTo>
                      <a:pt x="544" y="1220"/>
                    </a:moveTo>
                    <a:cubicBezTo>
                      <a:pt x="537" y="1220"/>
                      <a:pt x="537" y="1220"/>
                      <a:pt x="537" y="1220"/>
                    </a:cubicBezTo>
                    <a:cubicBezTo>
                      <a:pt x="537" y="1227"/>
                      <a:pt x="537" y="1227"/>
                      <a:pt x="537" y="1227"/>
                    </a:cubicBezTo>
                    <a:cubicBezTo>
                      <a:pt x="544" y="1227"/>
                      <a:pt x="544" y="1227"/>
                      <a:pt x="544" y="1227"/>
                    </a:cubicBezTo>
                    <a:cubicBezTo>
                      <a:pt x="544" y="1220"/>
                      <a:pt x="544" y="1220"/>
                      <a:pt x="544" y="1220"/>
                    </a:cubicBezTo>
                    <a:moveTo>
                      <a:pt x="558" y="1220"/>
                    </a:moveTo>
                    <a:cubicBezTo>
                      <a:pt x="551" y="1220"/>
                      <a:pt x="551" y="1220"/>
                      <a:pt x="551" y="1220"/>
                    </a:cubicBezTo>
                    <a:cubicBezTo>
                      <a:pt x="551" y="1227"/>
                      <a:pt x="551" y="1227"/>
                      <a:pt x="551" y="1227"/>
                    </a:cubicBezTo>
                    <a:cubicBezTo>
                      <a:pt x="558" y="1227"/>
                      <a:pt x="558" y="1227"/>
                      <a:pt x="558" y="1227"/>
                    </a:cubicBezTo>
                    <a:cubicBezTo>
                      <a:pt x="558" y="1220"/>
                      <a:pt x="558" y="1220"/>
                      <a:pt x="558" y="1220"/>
                    </a:cubicBezTo>
                    <a:moveTo>
                      <a:pt x="190" y="1205"/>
                    </a:moveTo>
                    <a:cubicBezTo>
                      <a:pt x="183" y="1205"/>
                      <a:pt x="183" y="1205"/>
                      <a:pt x="183" y="1205"/>
                    </a:cubicBezTo>
                    <a:cubicBezTo>
                      <a:pt x="183" y="1212"/>
                      <a:pt x="183" y="1212"/>
                      <a:pt x="183" y="1212"/>
                    </a:cubicBezTo>
                    <a:cubicBezTo>
                      <a:pt x="190" y="1212"/>
                      <a:pt x="190" y="1212"/>
                      <a:pt x="190" y="1212"/>
                    </a:cubicBezTo>
                    <a:cubicBezTo>
                      <a:pt x="190" y="1205"/>
                      <a:pt x="190" y="1205"/>
                      <a:pt x="190" y="1205"/>
                    </a:cubicBezTo>
                    <a:moveTo>
                      <a:pt x="204" y="1205"/>
                    </a:moveTo>
                    <a:cubicBezTo>
                      <a:pt x="197" y="1205"/>
                      <a:pt x="197" y="1205"/>
                      <a:pt x="197" y="1205"/>
                    </a:cubicBezTo>
                    <a:cubicBezTo>
                      <a:pt x="197" y="1212"/>
                      <a:pt x="197" y="1212"/>
                      <a:pt x="197" y="1212"/>
                    </a:cubicBezTo>
                    <a:cubicBezTo>
                      <a:pt x="204" y="1212"/>
                      <a:pt x="204" y="1212"/>
                      <a:pt x="204" y="1212"/>
                    </a:cubicBezTo>
                    <a:cubicBezTo>
                      <a:pt x="204" y="1205"/>
                      <a:pt x="204" y="1205"/>
                      <a:pt x="204" y="1205"/>
                    </a:cubicBezTo>
                    <a:moveTo>
                      <a:pt x="219" y="1205"/>
                    </a:moveTo>
                    <a:cubicBezTo>
                      <a:pt x="212" y="1205"/>
                      <a:pt x="212" y="1205"/>
                      <a:pt x="212" y="1205"/>
                    </a:cubicBezTo>
                    <a:cubicBezTo>
                      <a:pt x="212" y="1212"/>
                      <a:pt x="212" y="1212"/>
                      <a:pt x="212" y="1212"/>
                    </a:cubicBezTo>
                    <a:cubicBezTo>
                      <a:pt x="219" y="1212"/>
                      <a:pt x="219" y="1212"/>
                      <a:pt x="219" y="1212"/>
                    </a:cubicBezTo>
                    <a:cubicBezTo>
                      <a:pt x="219" y="1205"/>
                      <a:pt x="219" y="1205"/>
                      <a:pt x="219" y="1205"/>
                    </a:cubicBezTo>
                    <a:moveTo>
                      <a:pt x="234" y="1205"/>
                    </a:moveTo>
                    <a:cubicBezTo>
                      <a:pt x="227" y="1205"/>
                      <a:pt x="227" y="1205"/>
                      <a:pt x="227" y="1205"/>
                    </a:cubicBezTo>
                    <a:cubicBezTo>
                      <a:pt x="227" y="1212"/>
                      <a:pt x="227" y="1212"/>
                      <a:pt x="227" y="1212"/>
                    </a:cubicBezTo>
                    <a:cubicBezTo>
                      <a:pt x="234" y="1212"/>
                      <a:pt x="234" y="1212"/>
                      <a:pt x="234" y="1212"/>
                    </a:cubicBezTo>
                    <a:cubicBezTo>
                      <a:pt x="234" y="1205"/>
                      <a:pt x="234" y="1205"/>
                      <a:pt x="234" y="1205"/>
                    </a:cubicBezTo>
                    <a:moveTo>
                      <a:pt x="249" y="1205"/>
                    </a:moveTo>
                    <a:cubicBezTo>
                      <a:pt x="242" y="1205"/>
                      <a:pt x="242" y="1205"/>
                      <a:pt x="242" y="1205"/>
                    </a:cubicBezTo>
                    <a:cubicBezTo>
                      <a:pt x="242" y="1212"/>
                      <a:pt x="242" y="1212"/>
                      <a:pt x="242" y="1212"/>
                    </a:cubicBezTo>
                    <a:cubicBezTo>
                      <a:pt x="249" y="1212"/>
                      <a:pt x="249" y="1212"/>
                      <a:pt x="249" y="1212"/>
                    </a:cubicBezTo>
                    <a:cubicBezTo>
                      <a:pt x="249" y="1205"/>
                      <a:pt x="249" y="1205"/>
                      <a:pt x="249" y="1205"/>
                    </a:cubicBezTo>
                    <a:moveTo>
                      <a:pt x="263" y="1205"/>
                    </a:moveTo>
                    <a:cubicBezTo>
                      <a:pt x="256" y="1205"/>
                      <a:pt x="256" y="1205"/>
                      <a:pt x="256" y="1205"/>
                    </a:cubicBezTo>
                    <a:cubicBezTo>
                      <a:pt x="256" y="1212"/>
                      <a:pt x="256" y="1212"/>
                      <a:pt x="256" y="1212"/>
                    </a:cubicBezTo>
                    <a:cubicBezTo>
                      <a:pt x="263" y="1212"/>
                      <a:pt x="263" y="1212"/>
                      <a:pt x="263" y="1212"/>
                    </a:cubicBezTo>
                    <a:cubicBezTo>
                      <a:pt x="263" y="1205"/>
                      <a:pt x="263" y="1205"/>
                      <a:pt x="263" y="1205"/>
                    </a:cubicBezTo>
                    <a:moveTo>
                      <a:pt x="278" y="1205"/>
                    </a:moveTo>
                    <a:cubicBezTo>
                      <a:pt x="271" y="1205"/>
                      <a:pt x="271" y="1205"/>
                      <a:pt x="271" y="1205"/>
                    </a:cubicBezTo>
                    <a:cubicBezTo>
                      <a:pt x="271" y="1212"/>
                      <a:pt x="271" y="1212"/>
                      <a:pt x="271" y="1212"/>
                    </a:cubicBezTo>
                    <a:cubicBezTo>
                      <a:pt x="278" y="1212"/>
                      <a:pt x="278" y="1212"/>
                      <a:pt x="278" y="1212"/>
                    </a:cubicBezTo>
                    <a:cubicBezTo>
                      <a:pt x="278" y="1205"/>
                      <a:pt x="278" y="1205"/>
                      <a:pt x="278" y="1205"/>
                    </a:cubicBezTo>
                    <a:moveTo>
                      <a:pt x="293" y="1205"/>
                    </a:moveTo>
                    <a:cubicBezTo>
                      <a:pt x="286" y="1205"/>
                      <a:pt x="286" y="1205"/>
                      <a:pt x="286" y="1205"/>
                    </a:cubicBezTo>
                    <a:cubicBezTo>
                      <a:pt x="286" y="1212"/>
                      <a:pt x="286" y="1212"/>
                      <a:pt x="286" y="1212"/>
                    </a:cubicBezTo>
                    <a:cubicBezTo>
                      <a:pt x="293" y="1212"/>
                      <a:pt x="293" y="1212"/>
                      <a:pt x="293" y="1212"/>
                    </a:cubicBezTo>
                    <a:cubicBezTo>
                      <a:pt x="293" y="1205"/>
                      <a:pt x="293" y="1205"/>
                      <a:pt x="293" y="1205"/>
                    </a:cubicBezTo>
                    <a:moveTo>
                      <a:pt x="308" y="1205"/>
                    </a:moveTo>
                    <a:cubicBezTo>
                      <a:pt x="301" y="1205"/>
                      <a:pt x="301" y="1205"/>
                      <a:pt x="301" y="1205"/>
                    </a:cubicBezTo>
                    <a:cubicBezTo>
                      <a:pt x="301" y="1212"/>
                      <a:pt x="301" y="1212"/>
                      <a:pt x="301" y="1212"/>
                    </a:cubicBezTo>
                    <a:cubicBezTo>
                      <a:pt x="308" y="1212"/>
                      <a:pt x="308" y="1212"/>
                      <a:pt x="308" y="1212"/>
                    </a:cubicBezTo>
                    <a:cubicBezTo>
                      <a:pt x="308" y="1205"/>
                      <a:pt x="308" y="1205"/>
                      <a:pt x="308" y="1205"/>
                    </a:cubicBezTo>
                    <a:moveTo>
                      <a:pt x="322" y="1205"/>
                    </a:moveTo>
                    <a:cubicBezTo>
                      <a:pt x="315" y="1205"/>
                      <a:pt x="315" y="1205"/>
                      <a:pt x="315" y="1205"/>
                    </a:cubicBezTo>
                    <a:cubicBezTo>
                      <a:pt x="315" y="1212"/>
                      <a:pt x="315" y="1212"/>
                      <a:pt x="315" y="1212"/>
                    </a:cubicBezTo>
                    <a:cubicBezTo>
                      <a:pt x="322" y="1212"/>
                      <a:pt x="322" y="1212"/>
                      <a:pt x="322" y="1212"/>
                    </a:cubicBezTo>
                    <a:cubicBezTo>
                      <a:pt x="322" y="1205"/>
                      <a:pt x="322" y="1205"/>
                      <a:pt x="322" y="1205"/>
                    </a:cubicBezTo>
                    <a:moveTo>
                      <a:pt x="337" y="1205"/>
                    </a:moveTo>
                    <a:cubicBezTo>
                      <a:pt x="330" y="1205"/>
                      <a:pt x="330" y="1205"/>
                      <a:pt x="330" y="1205"/>
                    </a:cubicBezTo>
                    <a:cubicBezTo>
                      <a:pt x="330" y="1212"/>
                      <a:pt x="330" y="1212"/>
                      <a:pt x="330" y="1212"/>
                    </a:cubicBezTo>
                    <a:cubicBezTo>
                      <a:pt x="337" y="1212"/>
                      <a:pt x="337" y="1212"/>
                      <a:pt x="337" y="1212"/>
                    </a:cubicBezTo>
                    <a:cubicBezTo>
                      <a:pt x="337" y="1205"/>
                      <a:pt x="337" y="1205"/>
                      <a:pt x="337" y="1205"/>
                    </a:cubicBezTo>
                    <a:moveTo>
                      <a:pt x="352" y="1205"/>
                    </a:moveTo>
                    <a:cubicBezTo>
                      <a:pt x="345" y="1205"/>
                      <a:pt x="345" y="1205"/>
                      <a:pt x="345" y="1205"/>
                    </a:cubicBezTo>
                    <a:cubicBezTo>
                      <a:pt x="345" y="1212"/>
                      <a:pt x="345" y="1212"/>
                      <a:pt x="345" y="1212"/>
                    </a:cubicBezTo>
                    <a:cubicBezTo>
                      <a:pt x="352" y="1212"/>
                      <a:pt x="352" y="1212"/>
                      <a:pt x="352" y="1212"/>
                    </a:cubicBezTo>
                    <a:cubicBezTo>
                      <a:pt x="352" y="1205"/>
                      <a:pt x="352" y="1205"/>
                      <a:pt x="352" y="1205"/>
                    </a:cubicBezTo>
                    <a:moveTo>
                      <a:pt x="367" y="1205"/>
                    </a:moveTo>
                    <a:cubicBezTo>
                      <a:pt x="360" y="1205"/>
                      <a:pt x="360" y="1205"/>
                      <a:pt x="360" y="1205"/>
                    </a:cubicBezTo>
                    <a:cubicBezTo>
                      <a:pt x="360" y="1212"/>
                      <a:pt x="360" y="1212"/>
                      <a:pt x="360" y="1212"/>
                    </a:cubicBezTo>
                    <a:cubicBezTo>
                      <a:pt x="367" y="1212"/>
                      <a:pt x="367" y="1212"/>
                      <a:pt x="367" y="1212"/>
                    </a:cubicBezTo>
                    <a:cubicBezTo>
                      <a:pt x="367" y="1205"/>
                      <a:pt x="367" y="1205"/>
                      <a:pt x="367" y="1205"/>
                    </a:cubicBezTo>
                    <a:moveTo>
                      <a:pt x="381" y="1205"/>
                    </a:moveTo>
                    <a:cubicBezTo>
                      <a:pt x="374" y="1205"/>
                      <a:pt x="374" y="1205"/>
                      <a:pt x="374" y="1205"/>
                    </a:cubicBezTo>
                    <a:cubicBezTo>
                      <a:pt x="374" y="1212"/>
                      <a:pt x="374" y="1212"/>
                      <a:pt x="374" y="1212"/>
                    </a:cubicBezTo>
                    <a:cubicBezTo>
                      <a:pt x="381" y="1212"/>
                      <a:pt x="381" y="1212"/>
                      <a:pt x="381" y="1212"/>
                    </a:cubicBezTo>
                    <a:cubicBezTo>
                      <a:pt x="381" y="1205"/>
                      <a:pt x="381" y="1205"/>
                      <a:pt x="381" y="1205"/>
                    </a:cubicBezTo>
                    <a:moveTo>
                      <a:pt x="396" y="1205"/>
                    </a:moveTo>
                    <a:cubicBezTo>
                      <a:pt x="389" y="1205"/>
                      <a:pt x="389" y="1205"/>
                      <a:pt x="389" y="1205"/>
                    </a:cubicBezTo>
                    <a:cubicBezTo>
                      <a:pt x="389" y="1212"/>
                      <a:pt x="389" y="1212"/>
                      <a:pt x="389" y="1212"/>
                    </a:cubicBezTo>
                    <a:cubicBezTo>
                      <a:pt x="396" y="1212"/>
                      <a:pt x="396" y="1212"/>
                      <a:pt x="396" y="1212"/>
                    </a:cubicBezTo>
                    <a:cubicBezTo>
                      <a:pt x="396" y="1205"/>
                      <a:pt x="396" y="1205"/>
                      <a:pt x="396" y="1205"/>
                    </a:cubicBezTo>
                    <a:moveTo>
                      <a:pt x="411" y="1205"/>
                    </a:moveTo>
                    <a:cubicBezTo>
                      <a:pt x="404" y="1205"/>
                      <a:pt x="404" y="1205"/>
                      <a:pt x="404" y="1205"/>
                    </a:cubicBezTo>
                    <a:cubicBezTo>
                      <a:pt x="404" y="1212"/>
                      <a:pt x="404" y="1212"/>
                      <a:pt x="404" y="1212"/>
                    </a:cubicBezTo>
                    <a:cubicBezTo>
                      <a:pt x="411" y="1212"/>
                      <a:pt x="411" y="1212"/>
                      <a:pt x="411" y="1212"/>
                    </a:cubicBezTo>
                    <a:cubicBezTo>
                      <a:pt x="411" y="1205"/>
                      <a:pt x="411" y="1205"/>
                      <a:pt x="411" y="1205"/>
                    </a:cubicBezTo>
                    <a:moveTo>
                      <a:pt x="426" y="1205"/>
                    </a:moveTo>
                    <a:cubicBezTo>
                      <a:pt x="419" y="1205"/>
                      <a:pt x="419" y="1205"/>
                      <a:pt x="419" y="1205"/>
                    </a:cubicBezTo>
                    <a:cubicBezTo>
                      <a:pt x="419" y="1212"/>
                      <a:pt x="419" y="1212"/>
                      <a:pt x="419" y="1212"/>
                    </a:cubicBezTo>
                    <a:cubicBezTo>
                      <a:pt x="426" y="1212"/>
                      <a:pt x="426" y="1212"/>
                      <a:pt x="426" y="1212"/>
                    </a:cubicBezTo>
                    <a:cubicBezTo>
                      <a:pt x="426" y="1205"/>
                      <a:pt x="426" y="1205"/>
                      <a:pt x="426" y="1205"/>
                    </a:cubicBezTo>
                    <a:moveTo>
                      <a:pt x="440" y="1205"/>
                    </a:moveTo>
                    <a:cubicBezTo>
                      <a:pt x="433" y="1205"/>
                      <a:pt x="433" y="1205"/>
                      <a:pt x="433" y="1205"/>
                    </a:cubicBezTo>
                    <a:cubicBezTo>
                      <a:pt x="433" y="1212"/>
                      <a:pt x="433" y="1212"/>
                      <a:pt x="433" y="1212"/>
                    </a:cubicBezTo>
                    <a:cubicBezTo>
                      <a:pt x="440" y="1212"/>
                      <a:pt x="440" y="1212"/>
                      <a:pt x="440" y="1212"/>
                    </a:cubicBezTo>
                    <a:cubicBezTo>
                      <a:pt x="440" y="1205"/>
                      <a:pt x="440" y="1205"/>
                      <a:pt x="440" y="1205"/>
                    </a:cubicBezTo>
                    <a:moveTo>
                      <a:pt x="455" y="1205"/>
                    </a:moveTo>
                    <a:cubicBezTo>
                      <a:pt x="448" y="1205"/>
                      <a:pt x="448" y="1205"/>
                      <a:pt x="448" y="1205"/>
                    </a:cubicBezTo>
                    <a:cubicBezTo>
                      <a:pt x="448" y="1212"/>
                      <a:pt x="448" y="1212"/>
                      <a:pt x="448" y="1212"/>
                    </a:cubicBezTo>
                    <a:cubicBezTo>
                      <a:pt x="455" y="1212"/>
                      <a:pt x="455" y="1212"/>
                      <a:pt x="455" y="1212"/>
                    </a:cubicBezTo>
                    <a:cubicBezTo>
                      <a:pt x="455" y="1205"/>
                      <a:pt x="455" y="1205"/>
                      <a:pt x="455" y="1205"/>
                    </a:cubicBezTo>
                    <a:moveTo>
                      <a:pt x="470" y="1205"/>
                    </a:moveTo>
                    <a:cubicBezTo>
                      <a:pt x="463" y="1205"/>
                      <a:pt x="463" y="1205"/>
                      <a:pt x="463" y="1205"/>
                    </a:cubicBezTo>
                    <a:cubicBezTo>
                      <a:pt x="463" y="1212"/>
                      <a:pt x="463" y="1212"/>
                      <a:pt x="463" y="1212"/>
                    </a:cubicBezTo>
                    <a:cubicBezTo>
                      <a:pt x="470" y="1212"/>
                      <a:pt x="470" y="1212"/>
                      <a:pt x="470" y="1212"/>
                    </a:cubicBezTo>
                    <a:cubicBezTo>
                      <a:pt x="470" y="1205"/>
                      <a:pt x="470" y="1205"/>
                      <a:pt x="470" y="1205"/>
                    </a:cubicBezTo>
                    <a:moveTo>
                      <a:pt x="485" y="1205"/>
                    </a:moveTo>
                    <a:cubicBezTo>
                      <a:pt x="478" y="1205"/>
                      <a:pt x="478" y="1205"/>
                      <a:pt x="478" y="1205"/>
                    </a:cubicBezTo>
                    <a:cubicBezTo>
                      <a:pt x="478" y="1212"/>
                      <a:pt x="478" y="1212"/>
                      <a:pt x="478" y="1212"/>
                    </a:cubicBezTo>
                    <a:cubicBezTo>
                      <a:pt x="485" y="1212"/>
                      <a:pt x="485" y="1212"/>
                      <a:pt x="485" y="1212"/>
                    </a:cubicBezTo>
                    <a:cubicBezTo>
                      <a:pt x="485" y="1205"/>
                      <a:pt x="485" y="1205"/>
                      <a:pt x="485" y="1205"/>
                    </a:cubicBezTo>
                    <a:moveTo>
                      <a:pt x="499" y="1205"/>
                    </a:moveTo>
                    <a:cubicBezTo>
                      <a:pt x="492" y="1205"/>
                      <a:pt x="492" y="1205"/>
                      <a:pt x="492" y="1205"/>
                    </a:cubicBezTo>
                    <a:cubicBezTo>
                      <a:pt x="492" y="1212"/>
                      <a:pt x="492" y="1212"/>
                      <a:pt x="492" y="1212"/>
                    </a:cubicBezTo>
                    <a:cubicBezTo>
                      <a:pt x="499" y="1212"/>
                      <a:pt x="499" y="1212"/>
                      <a:pt x="499" y="1212"/>
                    </a:cubicBezTo>
                    <a:cubicBezTo>
                      <a:pt x="499" y="1205"/>
                      <a:pt x="499" y="1205"/>
                      <a:pt x="499" y="1205"/>
                    </a:cubicBezTo>
                    <a:moveTo>
                      <a:pt x="514" y="1205"/>
                    </a:moveTo>
                    <a:cubicBezTo>
                      <a:pt x="507" y="1205"/>
                      <a:pt x="507" y="1205"/>
                      <a:pt x="507" y="1205"/>
                    </a:cubicBezTo>
                    <a:cubicBezTo>
                      <a:pt x="507" y="1212"/>
                      <a:pt x="507" y="1212"/>
                      <a:pt x="507" y="1212"/>
                    </a:cubicBezTo>
                    <a:cubicBezTo>
                      <a:pt x="514" y="1212"/>
                      <a:pt x="514" y="1212"/>
                      <a:pt x="514" y="1212"/>
                    </a:cubicBezTo>
                    <a:cubicBezTo>
                      <a:pt x="514" y="1205"/>
                      <a:pt x="514" y="1205"/>
                      <a:pt x="514" y="1205"/>
                    </a:cubicBezTo>
                    <a:moveTo>
                      <a:pt x="529" y="1205"/>
                    </a:moveTo>
                    <a:cubicBezTo>
                      <a:pt x="522" y="1205"/>
                      <a:pt x="522" y="1205"/>
                      <a:pt x="522" y="1205"/>
                    </a:cubicBezTo>
                    <a:cubicBezTo>
                      <a:pt x="522" y="1212"/>
                      <a:pt x="522" y="1212"/>
                      <a:pt x="522" y="1212"/>
                    </a:cubicBezTo>
                    <a:cubicBezTo>
                      <a:pt x="529" y="1212"/>
                      <a:pt x="529" y="1212"/>
                      <a:pt x="529" y="1212"/>
                    </a:cubicBezTo>
                    <a:cubicBezTo>
                      <a:pt x="529" y="1205"/>
                      <a:pt x="529" y="1205"/>
                      <a:pt x="529" y="1205"/>
                    </a:cubicBezTo>
                    <a:moveTo>
                      <a:pt x="544" y="1205"/>
                    </a:moveTo>
                    <a:cubicBezTo>
                      <a:pt x="537" y="1205"/>
                      <a:pt x="537" y="1205"/>
                      <a:pt x="537" y="1205"/>
                    </a:cubicBezTo>
                    <a:cubicBezTo>
                      <a:pt x="537" y="1212"/>
                      <a:pt x="537" y="1212"/>
                      <a:pt x="537" y="1212"/>
                    </a:cubicBezTo>
                    <a:cubicBezTo>
                      <a:pt x="544" y="1212"/>
                      <a:pt x="544" y="1212"/>
                      <a:pt x="544" y="1212"/>
                    </a:cubicBezTo>
                    <a:cubicBezTo>
                      <a:pt x="544" y="1205"/>
                      <a:pt x="544" y="1205"/>
                      <a:pt x="544" y="1205"/>
                    </a:cubicBezTo>
                    <a:moveTo>
                      <a:pt x="558" y="1205"/>
                    </a:moveTo>
                    <a:cubicBezTo>
                      <a:pt x="551" y="1205"/>
                      <a:pt x="551" y="1205"/>
                      <a:pt x="551" y="1205"/>
                    </a:cubicBezTo>
                    <a:cubicBezTo>
                      <a:pt x="551" y="1212"/>
                      <a:pt x="551" y="1212"/>
                      <a:pt x="551" y="1212"/>
                    </a:cubicBezTo>
                    <a:cubicBezTo>
                      <a:pt x="558" y="1212"/>
                      <a:pt x="558" y="1212"/>
                      <a:pt x="558" y="1212"/>
                    </a:cubicBezTo>
                    <a:cubicBezTo>
                      <a:pt x="558" y="1205"/>
                      <a:pt x="558" y="1205"/>
                      <a:pt x="558" y="1205"/>
                    </a:cubicBezTo>
                    <a:moveTo>
                      <a:pt x="190" y="1190"/>
                    </a:moveTo>
                    <a:cubicBezTo>
                      <a:pt x="183" y="1190"/>
                      <a:pt x="183" y="1190"/>
                      <a:pt x="183" y="1190"/>
                    </a:cubicBezTo>
                    <a:cubicBezTo>
                      <a:pt x="183" y="1197"/>
                      <a:pt x="183" y="1197"/>
                      <a:pt x="183" y="1197"/>
                    </a:cubicBezTo>
                    <a:cubicBezTo>
                      <a:pt x="190" y="1197"/>
                      <a:pt x="190" y="1197"/>
                      <a:pt x="190" y="1197"/>
                    </a:cubicBezTo>
                    <a:cubicBezTo>
                      <a:pt x="190" y="1190"/>
                      <a:pt x="190" y="1190"/>
                      <a:pt x="190" y="1190"/>
                    </a:cubicBezTo>
                    <a:moveTo>
                      <a:pt x="204" y="1190"/>
                    </a:moveTo>
                    <a:cubicBezTo>
                      <a:pt x="197" y="1190"/>
                      <a:pt x="197" y="1190"/>
                      <a:pt x="197" y="1190"/>
                    </a:cubicBezTo>
                    <a:cubicBezTo>
                      <a:pt x="197" y="1197"/>
                      <a:pt x="197" y="1197"/>
                      <a:pt x="197" y="1197"/>
                    </a:cubicBezTo>
                    <a:cubicBezTo>
                      <a:pt x="204" y="1197"/>
                      <a:pt x="204" y="1197"/>
                      <a:pt x="204" y="1197"/>
                    </a:cubicBezTo>
                    <a:cubicBezTo>
                      <a:pt x="204" y="1190"/>
                      <a:pt x="204" y="1190"/>
                      <a:pt x="204" y="1190"/>
                    </a:cubicBezTo>
                    <a:moveTo>
                      <a:pt x="219" y="1190"/>
                    </a:moveTo>
                    <a:cubicBezTo>
                      <a:pt x="212" y="1190"/>
                      <a:pt x="212" y="1190"/>
                      <a:pt x="212" y="1190"/>
                    </a:cubicBezTo>
                    <a:cubicBezTo>
                      <a:pt x="212" y="1197"/>
                      <a:pt x="212" y="1197"/>
                      <a:pt x="212" y="1197"/>
                    </a:cubicBezTo>
                    <a:cubicBezTo>
                      <a:pt x="219" y="1197"/>
                      <a:pt x="219" y="1197"/>
                      <a:pt x="219" y="1197"/>
                    </a:cubicBezTo>
                    <a:cubicBezTo>
                      <a:pt x="219" y="1190"/>
                      <a:pt x="219" y="1190"/>
                      <a:pt x="219" y="1190"/>
                    </a:cubicBezTo>
                    <a:moveTo>
                      <a:pt x="234" y="1190"/>
                    </a:moveTo>
                    <a:cubicBezTo>
                      <a:pt x="227" y="1190"/>
                      <a:pt x="227" y="1190"/>
                      <a:pt x="227" y="1190"/>
                    </a:cubicBezTo>
                    <a:cubicBezTo>
                      <a:pt x="227" y="1197"/>
                      <a:pt x="227" y="1197"/>
                      <a:pt x="227" y="1197"/>
                    </a:cubicBezTo>
                    <a:cubicBezTo>
                      <a:pt x="234" y="1197"/>
                      <a:pt x="234" y="1197"/>
                      <a:pt x="234" y="1197"/>
                    </a:cubicBezTo>
                    <a:cubicBezTo>
                      <a:pt x="234" y="1190"/>
                      <a:pt x="234" y="1190"/>
                      <a:pt x="234" y="1190"/>
                    </a:cubicBezTo>
                    <a:moveTo>
                      <a:pt x="249" y="1190"/>
                    </a:moveTo>
                    <a:cubicBezTo>
                      <a:pt x="242" y="1190"/>
                      <a:pt x="242" y="1190"/>
                      <a:pt x="242" y="1190"/>
                    </a:cubicBezTo>
                    <a:cubicBezTo>
                      <a:pt x="242" y="1197"/>
                      <a:pt x="242" y="1197"/>
                      <a:pt x="242" y="1197"/>
                    </a:cubicBezTo>
                    <a:cubicBezTo>
                      <a:pt x="249" y="1197"/>
                      <a:pt x="249" y="1197"/>
                      <a:pt x="249" y="1197"/>
                    </a:cubicBezTo>
                    <a:cubicBezTo>
                      <a:pt x="249" y="1190"/>
                      <a:pt x="249" y="1190"/>
                      <a:pt x="249" y="1190"/>
                    </a:cubicBezTo>
                    <a:moveTo>
                      <a:pt x="263" y="1190"/>
                    </a:moveTo>
                    <a:cubicBezTo>
                      <a:pt x="256" y="1190"/>
                      <a:pt x="256" y="1190"/>
                      <a:pt x="256" y="1190"/>
                    </a:cubicBezTo>
                    <a:cubicBezTo>
                      <a:pt x="256" y="1197"/>
                      <a:pt x="256" y="1197"/>
                      <a:pt x="256" y="1197"/>
                    </a:cubicBezTo>
                    <a:cubicBezTo>
                      <a:pt x="263" y="1197"/>
                      <a:pt x="263" y="1197"/>
                      <a:pt x="263" y="1197"/>
                    </a:cubicBezTo>
                    <a:cubicBezTo>
                      <a:pt x="263" y="1190"/>
                      <a:pt x="263" y="1190"/>
                      <a:pt x="263" y="1190"/>
                    </a:cubicBezTo>
                    <a:moveTo>
                      <a:pt x="278" y="1190"/>
                    </a:moveTo>
                    <a:cubicBezTo>
                      <a:pt x="271" y="1190"/>
                      <a:pt x="271" y="1190"/>
                      <a:pt x="271" y="1190"/>
                    </a:cubicBezTo>
                    <a:cubicBezTo>
                      <a:pt x="271" y="1197"/>
                      <a:pt x="271" y="1197"/>
                      <a:pt x="271" y="1197"/>
                    </a:cubicBezTo>
                    <a:cubicBezTo>
                      <a:pt x="278" y="1197"/>
                      <a:pt x="278" y="1197"/>
                      <a:pt x="278" y="1197"/>
                    </a:cubicBezTo>
                    <a:cubicBezTo>
                      <a:pt x="278" y="1190"/>
                      <a:pt x="278" y="1190"/>
                      <a:pt x="278" y="1190"/>
                    </a:cubicBezTo>
                    <a:moveTo>
                      <a:pt x="293" y="1190"/>
                    </a:moveTo>
                    <a:cubicBezTo>
                      <a:pt x="286" y="1190"/>
                      <a:pt x="286" y="1190"/>
                      <a:pt x="286" y="1190"/>
                    </a:cubicBezTo>
                    <a:cubicBezTo>
                      <a:pt x="286" y="1197"/>
                      <a:pt x="286" y="1197"/>
                      <a:pt x="286" y="1197"/>
                    </a:cubicBezTo>
                    <a:cubicBezTo>
                      <a:pt x="293" y="1197"/>
                      <a:pt x="293" y="1197"/>
                      <a:pt x="293" y="1197"/>
                    </a:cubicBezTo>
                    <a:cubicBezTo>
                      <a:pt x="293" y="1190"/>
                      <a:pt x="293" y="1190"/>
                      <a:pt x="293" y="1190"/>
                    </a:cubicBezTo>
                    <a:moveTo>
                      <a:pt x="308" y="1190"/>
                    </a:moveTo>
                    <a:cubicBezTo>
                      <a:pt x="301" y="1190"/>
                      <a:pt x="301" y="1190"/>
                      <a:pt x="301" y="1190"/>
                    </a:cubicBezTo>
                    <a:cubicBezTo>
                      <a:pt x="301" y="1197"/>
                      <a:pt x="301" y="1197"/>
                      <a:pt x="301" y="1197"/>
                    </a:cubicBezTo>
                    <a:cubicBezTo>
                      <a:pt x="308" y="1197"/>
                      <a:pt x="308" y="1197"/>
                      <a:pt x="308" y="1197"/>
                    </a:cubicBezTo>
                    <a:cubicBezTo>
                      <a:pt x="308" y="1190"/>
                      <a:pt x="308" y="1190"/>
                      <a:pt x="308" y="1190"/>
                    </a:cubicBezTo>
                    <a:moveTo>
                      <a:pt x="322" y="1190"/>
                    </a:moveTo>
                    <a:cubicBezTo>
                      <a:pt x="315" y="1190"/>
                      <a:pt x="315" y="1190"/>
                      <a:pt x="315" y="1190"/>
                    </a:cubicBezTo>
                    <a:cubicBezTo>
                      <a:pt x="315" y="1197"/>
                      <a:pt x="315" y="1197"/>
                      <a:pt x="315" y="1197"/>
                    </a:cubicBezTo>
                    <a:cubicBezTo>
                      <a:pt x="322" y="1197"/>
                      <a:pt x="322" y="1197"/>
                      <a:pt x="322" y="1197"/>
                    </a:cubicBezTo>
                    <a:cubicBezTo>
                      <a:pt x="322" y="1190"/>
                      <a:pt x="322" y="1190"/>
                      <a:pt x="322" y="1190"/>
                    </a:cubicBezTo>
                    <a:moveTo>
                      <a:pt x="337" y="1190"/>
                    </a:moveTo>
                    <a:cubicBezTo>
                      <a:pt x="330" y="1190"/>
                      <a:pt x="330" y="1190"/>
                      <a:pt x="330" y="1190"/>
                    </a:cubicBezTo>
                    <a:cubicBezTo>
                      <a:pt x="330" y="1197"/>
                      <a:pt x="330" y="1197"/>
                      <a:pt x="330" y="1197"/>
                    </a:cubicBezTo>
                    <a:cubicBezTo>
                      <a:pt x="337" y="1197"/>
                      <a:pt x="337" y="1197"/>
                      <a:pt x="337" y="1197"/>
                    </a:cubicBezTo>
                    <a:cubicBezTo>
                      <a:pt x="337" y="1190"/>
                      <a:pt x="337" y="1190"/>
                      <a:pt x="337" y="1190"/>
                    </a:cubicBezTo>
                    <a:moveTo>
                      <a:pt x="352" y="1190"/>
                    </a:moveTo>
                    <a:cubicBezTo>
                      <a:pt x="345" y="1190"/>
                      <a:pt x="345" y="1190"/>
                      <a:pt x="345" y="1190"/>
                    </a:cubicBezTo>
                    <a:cubicBezTo>
                      <a:pt x="345" y="1197"/>
                      <a:pt x="345" y="1197"/>
                      <a:pt x="345" y="1197"/>
                    </a:cubicBezTo>
                    <a:cubicBezTo>
                      <a:pt x="352" y="1197"/>
                      <a:pt x="352" y="1197"/>
                      <a:pt x="352" y="1197"/>
                    </a:cubicBezTo>
                    <a:cubicBezTo>
                      <a:pt x="352" y="1190"/>
                      <a:pt x="352" y="1190"/>
                      <a:pt x="352" y="1190"/>
                    </a:cubicBezTo>
                    <a:moveTo>
                      <a:pt x="367" y="1190"/>
                    </a:moveTo>
                    <a:cubicBezTo>
                      <a:pt x="360" y="1190"/>
                      <a:pt x="360" y="1190"/>
                      <a:pt x="360" y="1190"/>
                    </a:cubicBezTo>
                    <a:cubicBezTo>
                      <a:pt x="360" y="1197"/>
                      <a:pt x="360" y="1197"/>
                      <a:pt x="360" y="1197"/>
                    </a:cubicBezTo>
                    <a:cubicBezTo>
                      <a:pt x="367" y="1197"/>
                      <a:pt x="367" y="1197"/>
                      <a:pt x="367" y="1197"/>
                    </a:cubicBezTo>
                    <a:cubicBezTo>
                      <a:pt x="367" y="1190"/>
                      <a:pt x="367" y="1190"/>
                      <a:pt x="367" y="1190"/>
                    </a:cubicBezTo>
                    <a:moveTo>
                      <a:pt x="381" y="1190"/>
                    </a:moveTo>
                    <a:cubicBezTo>
                      <a:pt x="374" y="1190"/>
                      <a:pt x="374" y="1190"/>
                      <a:pt x="374" y="1190"/>
                    </a:cubicBezTo>
                    <a:cubicBezTo>
                      <a:pt x="374" y="1197"/>
                      <a:pt x="374" y="1197"/>
                      <a:pt x="374" y="1197"/>
                    </a:cubicBezTo>
                    <a:cubicBezTo>
                      <a:pt x="381" y="1197"/>
                      <a:pt x="381" y="1197"/>
                      <a:pt x="381" y="1197"/>
                    </a:cubicBezTo>
                    <a:cubicBezTo>
                      <a:pt x="381" y="1190"/>
                      <a:pt x="381" y="1190"/>
                      <a:pt x="381" y="1190"/>
                    </a:cubicBezTo>
                    <a:moveTo>
                      <a:pt x="396" y="1190"/>
                    </a:moveTo>
                    <a:cubicBezTo>
                      <a:pt x="389" y="1190"/>
                      <a:pt x="389" y="1190"/>
                      <a:pt x="389" y="1190"/>
                    </a:cubicBezTo>
                    <a:cubicBezTo>
                      <a:pt x="389" y="1197"/>
                      <a:pt x="389" y="1197"/>
                      <a:pt x="389" y="1197"/>
                    </a:cubicBezTo>
                    <a:cubicBezTo>
                      <a:pt x="396" y="1197"/>
                      <a:pt x="396" y="1197"/>
                      <a:pt x="396" y="1197"/>
                    </a:cubicBezTo>
                    <a:cubicBezTo>
                      <a:pt x="396" y="1190"/>
                      <a:pt x="396" y="1190"/>
                      <a:pt x="396" y="1190"/>
                    </a:cubicBezTo>
                    <a:moveTo>
                      <a:pt x="411" y="1190"/>
                    </a:moveTo>
                    <a:cubicBezTo>
                      <a:pt x="404" y="1190"/>
                      <a:pt x="404" y="1190"/>
                      <a:pt x="404" y="1190"/>
                    </a:cubicBezTo>
                    <a:cubicBezTo>
                      <a:pt x="404" y="1197"/>
                      <a:pt x="404" y="1197"/>
                      <a:pt x="404" y="1197"/>
                    </a:cubicBezTo>
                    <a:cubicBezTo>
                      <a:pt x="411" y="1197"/>
                      <a:pt x="411" y="1197"/>
                      <a:pt x="411" y="1197"/>
                    </a:cubicBezTo>
                    <a:cubicBezTo>
                      <a:pt x="411" y="1190"/>
                      <a:pt x="411" y="1190"/>
                      <a:pt x="411" y="1190"/>
                    </a:cubicBezTo>
                    <a:moveTo>
                      <a:pt x="426" y="1190"/>
                    </a:moveTo>
                    <a:cubicBezTo>
                      <a:pt x="419" y="1190"/>
                      <a:pt x="419" y="1190"/>
                      <a:pt x="419" y="1190"/>
                    </a:cubicBezTo>
                    <a:cubicBezTo>
                      <a:pt x="419" y="1197"/>
                      <a:pt x="419" y="1197"/>
                      <a:pt x="419" y="1197"/>
                    </a:cubicBezTo>
                    <a:cubicBezTo>
                      <a:pt x="426" y="1197"/>
                      <a:pt x="426" y="1197"/>
                      <a:pt x="426" y="1197"/>
                    </a:cubicBezTo>
                    <a:cubicBezTo>
                      <a:pt x="426" y="1190"/>
                      <a:pt x="426" y="1190"/>
                      <a:pt x="426" y="1190"/>
                    </a:cubicBezTo>
                    <a:moveTo>
                      <a:pt x="440" y="1190"/>
                    </a:moveTo>
                    <a:cubicBezTo>
                      <a:pt x="433" y="1190"/>
                      <a:pt x="433" y="1190"/>
                      <a:pt x="433" y="1190"/>
                    </a:cubicBezTo>
                    <a:cubicBezTo>
                      <a:pt x="433" y="1197"/>
                      <a:pt x="433" y="1197"/>
                      <a:pt x="433" y="1197"/>
                    </a:cubicBezTo>
                    <a:cubicBezTo>
                      <a:pt x="440" y="1197"/>
                      <a:pt x="440" y="1197"/>
                      <a:pt x="440" y="1197"/>
                    </a:cubicBezTo>
                    <a:cubicBezTo>
                      <a:pt x="440" y="1190"/>
                      <a:pt x="440" y="1190"/>
                      <a:pt x="440" y="1190"/>
                    </a:cubicBezTo>
                    <a:moveTo>
                      <a:pt x="455" y="1190"/>
                    </a:moveTo>
                    <a:cubicBezTo>
                      <a:pt x="448" y="1190"/>
                      <a:pt x="448" y="1190"/>
                      <a:pt x="448" y="1190"/>
                    </a:cubicBezTo>
                    <a:cubicBezTo>
                      <a:pt x="448" y="1197"/>
                      <a:pt x="448" y="1197"/>
                      <a:pt x="448" y="1197"/>
                    </a:cubicBezTo>
                    <a:cubicBezTo>
                      <a:pt x="455" y="1197"/>
                      <a:pt x="455" y="1197"/>
                      <a:pt x="455" y="1197"/>
                    </a:cubicBezTo>
                    <a:cubicBezTo>
                      <a:pt x="455" y="1190"/>
                      <a:pt x="455" y="1190"/>
                      <a:pt x="455" y="1190"/>
                    </a:cubicBezTo>
                    <a:moveTo>
                      <a:pt x="470" y="1190"/>
                    </a:moveTo>
                    <a:cubicBezTo>
                      <a:pt x="463" y="1190"/>
                      <a:pt x="463" y="1190"/>
                      <a:pt x="463" y="1190"/>
                    </a:cubicBezTo>
                    <a:cubicBezTo>
                      <a:pt x="463" y="1197"/>
                      <a:pt x="463" y="1197"/>
                      <a:pt x="463" y="1197"/>
                    </a:cubicBezTo>
                    <a:cubicBezTo>
                      <a:pt x="470" y="1197"/>
                      <a:pt x="470" y="1197"/>
                      <a:pt x="470" y="1197"/>
                    </a:cubicBezTo>
                    <a:cubicBezTo>
                      <a:pt x="470" y="1190"/>
                      <a:pt x="470" y="1190"/>
                      <a:pt x="470" y="1190"/>
                    </a:cubicBezTo>
                    <a:moveTo>
                      <a:pt x="485" y="1190"/>
                    </a:moveTo>
                    <a:cubicBezTo>
                      <a:pt x="478" y="1190"/>
                      <a:pt x="478" y="1190"/>
                      <a:pt x="478" y="1190"/>
                    </a:cubicBezTo>
                    <a:cubicBezTo>
                      <a:pt x="478" y="1197"/>
                      <a:pt x="478" y="1197"/>
                      <a:pt x="478" y="1197"/>
                    </a:cubicBezTo>
                    <a:cubicBezTo>
                      <a:pt x="485" y="1197"/>
                      <a:pt x="485" y="1197"/>
                      <a:pt x="485" y="1197"/>
                    </a:cubicBezTo>
                    <a:cubicBezTo>
                      <a:pt x="485" y="1190"/>
                      <a:pt x="485" y="1190"/>
                      <a:pt x="485" y="1190"/>
                    </a:cubicBezTo>
                    <a:moveTo>
                      <a:pt x="499" y="1190"/>
                    </a:moveTo>
                    <a:cubicBezTo>
                      <a:pt x="492" y="1190"/>
                      <a:pt x="492" y="1190"/>
                      <a:pt x="492" y="1190"/>
                    </a:cubicBezTo>
                    <a:cubicBezTo>
                      <a:pt x="492" y="1197"/>
                      <a:pt x="492" y="1197"/>
                      <a:pt x="492" y="1197"/>
                    </a:cubicBezTo>
                    <a:cubicBezTo>
                      <a:pt x="499" y="1197"/>
                      <a:pt x="499" y="1197"/>
                      <a:pt x="499" y="1197"/>
                    </a:cubicBezTo>
                    <a:cubicBezTo>
                      <a:pt x="499" y="1190"/>
                      <a:pt x="499" y="1190"/>
                      <a:pt x="499" y="1190"/>
                    </a:cubicBezTo>
                    <a:moveTo>
                      <a:pt x="514" y="1190"/>
                    </a:moveTo>
                    <a:cubicBezTo>
                      <a:pt x="507" y="1190"/>
                      <a:pt x="507" y="1190"/>
                      <a:pt x="507" y="1190"/>
                    </a:cubicBezTo>
                    <a:cubicBezTo>
                      <a:pt x="507" y="1197"/>
                      <a:pt x="507" y="1197"/>
                      <a:pt x="507" y="1197"/>
                    </a:cubicBezTo>
                    <a:cubicBezTo>
                      <a:pt x="514" y="1197"/>
                      <a:pt x="514" y="1197"/>
                      <a:pt x="514" y="1197"/>
                    </a:cubicBezTo>
                    <a:cubicBezTo>
                      <a:pt x="514" y="1190"/>
                      <a:pt x="514" y="1190"/>
                      <a:pt x="514" y="1190"/>
                    </a:cubicBezTo>
                    <a:moveTo>
                      <a:pt x="529" y="1190"/>
                    </a:moveTo>
                    <a:cubicBezTo>
                      <a:pt x="522" y="1190"/>
                      <a:pt x="522" y="1190"/>
                      <a:pt x="522" y="1190"/>
                    </a:cubicBezTo>
                    <a:cubicBezTo>
                      <a:pt x="522" y="1197"/>
                      <a:pt x="522" y="1197"/>
                      <a:pt x="522" y="1197"/>
                    </a:cubicBezTo>
                    <a:cubicBezTo>
                      <a:pt x="529" y="1197"/>
                      <a:pt x="529" y="1197"/>
                      <a:pt x="529" y="1197"/>
                    </a:cubicBezTo>
                    <a:cubicBezTo>
                      <a:pt x="529" y="1190"/>
                      <a:pt x="529" y="1190"/>
                      <a:pt x="529" y="1190"/>
                    </a:cubicBezTo>
                    <a:moveTo>
                      <a:pt x="544" y="1190"/>
                    </a:moveTo>
                    <a:cubicBezTo>
                      <a:pt x="537" y="1190"/>
                      <a:pt x="537" y="1190"/>
                      <a:pt x="537" y="1190"/>
                    </a:cubicBezTo>
                    <a:cubicBezTo>
                      <a:pt x="537" y="1197"/>
                      <a:pt x="537" y="1197"/>
                      <a:pt x="537" y="1197"/>
                    </a:cubicBezTo>
                    <a:cubicBezTo>
                      <a:pt x="544" y="1197"/>
                      <a:pt x="544" y="1197"/>
                      <a:pt x="544" y="1197"/>
                    </a:cubicBezTo>
                    <a:cubicBezTo>
                      <a:pt x="544" y="1190"/>
                      <a:pt x="544" y="1190"/>
                      <a:pt x="544" y="1190"/>
                    </a:cubicBezTo>
                    <a:moveTo>
                      <a:pt x="558" y="1190"/>
                    </a:moveTo>
                    <a:cubicBezTo>
                      <a:pt x="551" y="1190"/>
                      <a:pt x="551" y="1190"/>
                      <a:pt x="551" y="1190"/>
                    </a:cubicBezTo>
                    <a:cubicBezTo>
                      <a:pt x="551" y="1197"/>
                      <a:pt x="551" y="1197"/>
                      <a:pt x="551" y="1197"/>
                    </a:cubicBezTo>
                    <a:cubicBezTo>
                      <a:pt x="558" y="1197"/>
                      <a:pt x="558" y="1197"/>
                      <a:pt x="558" y="1197"/>
                    </a:cubicBezTo>
                    <a:cubicBezTo>
                      <a:pt x="558" y="1190"/>
                      <a:pt x="558" y="1190"/>
                      <a:pt x="558" y="1190"/>
                    </a:cubicBezTo>
                    <a:moveTo>
                      <a:pt x="190" y="1176"/>
                    </a:moveTo>
                    <a:cubicBezTo>
                      <a:pt x="183" y="1176"/>
                      <a:pt x="183" y="1176"/>
                      <a:pt x="183" y="1176"/>
                    </a:cubicBezTo>
                    <a:cubicBezTo>
                      <a:pt x="183" y="1183"/>
                      <a:pt x="183" y="1183"/>
                      <a:pt x="183" y="1183"/>
                    </a:cubicBezTo>
                    <a:cubicBezTo>
                      <a:pt x="190" y="1183"/>
                      <a:pt x="190" y="1183"/>
                      <a:pt x="190" y="1183"/>
                    </a:cubicBezTo>
                    <a:cubicBezTo>
                      <a:pt x="190" y="1176"/>
                      <a:pt x="190" y="1176"/>
                      <a:pt x="190" y="1176"/>
                    </a:cubicBezTo>
                    <a:moveTo>
                      <a:pt x="204" y="1176"/>
                    </a:moveTo>
                    <a:cubicBezTo>
                      <a:pt x="197" y="1176"/>
                      <a:pt x="197" y="1176"/>
                      <a:pt x="197" y="1176"/>
                    </a:cubicBezTo>
                    <a:cubicBezTo>
                      <a:pt x="197" y="1183"/>
                      <a:pt x="197" y="1183"/>
                      <a:pt x="197" y="1183"/>
                    </a:cubicBezTo>
                    <a:cubicBezTo>
                      <a:pt x="204" y="1183"/>
                      <a:pt x="204" y="1183"/>
                      <a:pt x="204" y="1183"/>
                    </a:cubicBezTo>
                    <a:cubicBezTo>
                      <a:pt x="204" y="1176"/>
                      <a:pt x="204" y="1176"/>
                      <a:pt x="204" y="1176"/>
                    </a:cubicBezTo>
                    <a:moveTo>
                      <a:pt x="219" y="1176"/>
                    </a:moveTo>
                    <a:cubicBezTo>
                      <a:pt x="212" y="1176"/>
                      <a:pt x="212" y="1176"/>
                      <a:pt x="212" y="1176"/>
                    </a:cubicBezTo>
                    <a:cubicBezTo>
                      <a:pt x="212" y="1183"/>
                      <a:pt x="212" y="1183"/>
                      <a:pt x="212" y="1183"/>
                    </a:cubicBezTo>
                    <a:cubicBezTo>
                      <a:pt x="219" y="1183"/>
                      <a:pt x="219" y="1183"/>
                      <a:pt x="219" y="1183"/>
                    </a:cubicBezTo>
                    <a:cubicBezTo>
                      <a:pt x="219" y="1176"/>
                      <a:pt x="219" y="1176"/>
                      <a:pt x="219" y="1176"/>
                    </a:cubicBezTo>
                    <a:moveTo>
                      <a:pt x="234" y="1176"/>
                    </a:moveTo>
                    <a:cubicBezTo>
                      <a:pt x="227" y="1176"/>
                      <a:pt x="227" y="1176"/>
                      <a:pt x="227" y="1176"/>
                    </a:cubicBezTo>
                    <a:cubicBezTo>
                      <a:pt x="227" y="1183"/>
                      <a:pt x="227" y="1183"/>
                      <a:pt x="227" y="1183"/>
                    </a:cubicBezTo>
                    <a:cubicBezTo>
                      <a:pt x="234" y="1183"/>
                      <a:pt x="234" y="1183"/>
                      <a:pt x="234" y="1183"/>
                    </a:cubicBezTo>
                    <a:cubicBezTo>
                      <a:pt x="234" y="1176"/>
                      <a:pt x="234" y="1176"/>
                      <a:pt x="234" y="1176"/>
                    </a:cubicBezTo>
                    <a:moveTo>
                      <a:pt x="249" y="1176"/>
                    </a:moveTo>
                    <a:cubicBezTo>
                      <a:pt x="242" y="1176"/>
                      <a:pt x="242" y="1176"/>
                      <a:pt x="242" y="1176"/>
                    </a:cubicBezTo>
                    <a:cubicBezTo>
                      <a:pt x="242" y="1183"/>
                      <a:pt x="242" y="1183"/>
                      <a:pt x="242" y="1183"/>
                    </a:cubicBezTo>
                    <a:cubicBezTo>
                      <a:pt x="249" y="1183"/>
                      <a:pt x="249" y="1183"/>
                      <a:pt x="249" y="1183"/>
                    </a:cubicBezTo>
                    <a:cubicBezTo>
                      <a:pt x="249" y="1176"/>
                      <a:pt x="249" y="1176"/>
                      <a:pt x="249" y="1176"/>
                    </a:cubicBezTo>
                    <a:moveTo>
                      <a:pt x="263" y="1176"/>
                    </a:moveTo>
                    <a:cubicBezTo>
                      <a:pt x="256" y="1176"/>
                      <a:pt x="256" y="1176"/>
                      <a:pt x="256" y="1176"/>
                    </a:cubicBezTo>
                    <a:cubicBezTo>
                      <a:pt x="256" y="1183"/>
                      <a:pt x="256" y="1183"/>
                      <a:pt x="256" y="1183"/>
                    </a:cubicBezTo>
                    <a:cubicBezTo>
                      <a:pt x="263" y="1183"/>
                      <a:pt x="263" y="1183"/>
                      <a:pt x="263" y="1183"/>
                    </a:cubicBezTo>
                    <a:cubicBezTo>
                      <a:pt x="263" y="1176"/>
                      <a:pt x="263" y="1176"/>
                      <a:pt x="263" y="1176"/>
                    </a:cubicBezTo>
                    <a:moveTo>
                      <a:pt x="278" y="1176"/>
                    </a:moveTo>
                    <a:cubicBezTo>
                      <a:pt x="271" y="1176"/>
                      <a:pt x="271" y="1176"/>
                      <a:pt x="271" y="1176"/>
                    </a:cubicBezTo>
                    <a:cubicBezTo>
                      <a:pt x="271" y="1183"/>
                      <a:pt x="271" y="1183"/>
                      <a:pt x="271" y="1183"/>
                    </a:cubicBezTo>
                    <a:cubicBezTo>
                      <a:pt x="278" y="1183"/>
                      <a:pt x="278" y="1183"/>
                      <a:pt x="278" y="1183"/>
                    </a:cubicBezTo>
                    <a:cubicBezTo>
                      <a:pt x="278" y="1176"/>
                      <a:pt x="278" y="1176"/>
                      <a:pt x="278" y="1176"/>
                    </a:cubicBezTo>
                    <a:moveTo>
                      <a:pt x="293" y="1176"/>
                    </a:moveTo>
                    <a:cubicBezTo>
                      <a:pt x="286" y="1176"/>
                      <a:pt x="286" y="1176"/>
                      <a:pt x="286" y="1176"/>
                    </a:cubicBezTo>
                    <a:cubicBezTo>
                      <a:pt x="286" y="1183"/>
                      <a:pt x="286" y="1183"/>
                      <a:pt x="286" y="1183"/>
                    </a:cubicBezTo>
                    <a:cubicBezTo>
                      <a:pt x="293" y="1183"/>
                      <a:pt x="293" y="1183"/>
                      <a:pt x="293" y="1183"/>
                    </a:cubicBezTo>
                    <a:cubicBezTo>
                      <a:pt x="293" y="1176"/>
                      <a:pt x="293" y="1176"/>
                      <a:pt x="293" y="1176"/>
                    </a:cubicBezTo>
                    <a:moveTo>
                      <a:pt x="308" y="1176"/>
                    </a:moveTo>
                    <a:cubicBezTo>
                      <a:pt x="301" y="1176"/>
                      <a:pt x="301" y="1176"/>
                      <a:pt x="301" y="1176"/>
                    </a:cubicBezTo>
                    <a:cubicBezTo>
                      <a:pt x="301" y="1183"/>
                      <a:pt x="301" y="1183"/>
                      <a:pt x="301" y="1183"/>
                    </a:cubicBezTo>
                    <a:cubicBezTo>
                      <a:pt x="308" y="1183"/>
                      <a:pt x="308" y="1183"/>
                      <a:pt x="308" y="1183"/>
                    </a:cubicBezTo>
                    <a:cubicBezTo>
                      <a:pt x="308" y="1176"/>
                      <a:pt x="308" y="1176"/>
                      <a:pt x="308" y="1176"/>
                    </a:cubicBezTo>
                    <a:moveTo>
                      <a:pt x="322" y="1176"/>
                    </a:moveTo>
                    <a:cubicBezTo>
                      <a:pt x="315" y="1176"/>
                      <a:pt x="315" y="1176"/>
                      <a:pt x="315" y="1176"/>
                    </a:cubicBezTo>
                    <a:cubicBezTo>
                      <a:pt x="315" y="1183"/>
                      <a:pt x="315" y="1183"/>
                      <a:pt x="315" y="1183"/>
                    </a:cubicBezTo>
                    <a:cubicBezTo>
                      <a:pt x="322" y="1183"/>
                      <a:pt x="322" y="1183"/>
                      <a:pt x="322" y="1183"/>
                    </a:cubicBezTo>
                    <a:cubicBezTo>
                      <a:pt x="322" y="1176"/>
                      <a:pt x="322" y="1176"/>
                      <a:pt x="322" y="1176"/>
                    </a:cubicBezTo>
                    <a:moveTo>
                      <a:pt x="337" y="1176"/>
                    </a:moveTo>
                    <a:cubicBezTo>
                      <a:pt x="330" y="1176"/>
                      <a:pt x="330" y="1176"/>
                      <a:pt x="330" y="1176"/>
                    </a:cubicBezTo>
                    <a:cubicBezTo>
                      <a:pt x="330" y="1183"/>
                      <a:pt x="330" y="1183"/>
                      <a:pt x="330" y="1183"/>
                    </a:cubicBezTo>
                    <a:cubicBezTo>
                      <a:pt x="337" y="1183"/>
                      <a:pt x="337" y="1183"/>
                      <a:pt x="337" y="1183"/>
                    </a:cubicBezTo>
                    <a:cubicBezTo>
                      <a:pt x="337" y="1176"/>
                      <a:pt x="337" y="1176"/>
                      <a:pt x="337" y="1176"/>
                    </a:cubicBezTo>
                    <a:moveTo>
                      <a:pt x="352" y="1176"/>
                    </a:moveTo>
                    <a:cubicBezTo>
                      <a:pt x="345" y="1176"/>
                      <a:pt x="345" y="1176"/>
                      <a:pt x="345" y="1176"/>
                    </a:cubicBezTo>
                    <a:cubicBezTo>
                      <a:pt x="345" y="1183"/>
                      <a:pt x="345" y="1183"/>
                      <a:pt x="345" y="1183"/>
                    </a:cubicBezTo>
                    <a:cubicBezTo>
                      <a:pt x="352" y="1183"/>
                      <a:pt x="352" y="1183"/>
                      <a:pt x="352" y="1183"/>
                    </a:cubicBezTo>
                    <a:cubicBezTo>
                      <a:pt x="352" y="1176"/>
                      <a:pt x="352" y="1176"/>
                      <a:pt x="352" y="1176"/>
                    </a:cubicBezTo>
                    <a:moveTo>
                      <a:pt x="367" y="1176"/>
                    </a:moveTo>
                    <a:cubicBezTo>
                      <a:pt x="360" y="1176"/>
                      <a:pt x="360" y="1176"/>
                      <a:pt x="360" y="1176"/>
                    </a:cubicBezTo>
                    <a:cubicBezTo>
                      <a:pt x="360" y="1183"/>
                      <a:pt x="360" y="1183"/>
                      <a:pt x="360" y="1183"/>
                    </a:cubicBezTo>
                    <a:cubicBezTo>
                      <a:pt x="367" y="1183"/>
                      <a:pt x="367" y="1183"/>
                      <a:pt x="367" y="1183"/>
                    </a:cubicBezTo>
                    <a:cubicBezTo>
                      <a:pt x="367" y="1176"/>
                      <a:pt x="367" y="1176"/>
                      <a:pt x="367" y="1176"/>
                    </a:cubicBezTo>
                    <a:moveTo>
                      <a:pt x="381" y="1176"/>
                    </a:moveTo>
                    <a:cubicBezTo>
                      <a:pt x="374" y="1176"/>
                      <a:pt x="374" y="1176"/>
                      <a:pt x="374" y="1176"/>
                    </a:cubicBezTo>
                    <a:cubicBezTo>
                      <a:pt x="374" y="1183"/>
                      <a:pt x="374" y="1183"/>
                      <a:pt x="374" y="1183"/>
                    </a:cubicBezTo>
                    <a:cubicBezTo>
                      <a:pt x="381" y="1183"/>
                      <a:pt x="381" y="1183"/>
                      <a:pt x="381" y="1183"/>
                    </a:cubicBezTo>
                    <a:cubicBezTo>
                      <a:pt x="381" y="1176"/>
                      <a:pt x="381" y="1176"/>
                      <a:pt x="381" y="1176"/>
                    </a:cubicBezTo>
                    <a:moveTo>
                      <a:pt x="396" y="1176"/>
                    </a:moveTo>
                    <a:cubicBezTo>
                      <a:pt x="389" y="1176"/>
                      <a:pt x="389" y="1176"/>
                      <a:pt x="389" y="1176"/>
                    </a:cubicBezTo>
                    <a:cubicBezTo>
                      <a:pt x="389" y="1183"/>
                      <a:pt x="389" y="1183"/>
                      <a:pt x="389" y="1183"/>
                    </a:cubicBezTo>
                    <a:cubicBezTo>
                      <a:pt x="396" y="1183"/>
                      <a:pt x="396" y="1183"/>
                      <a:pt x="396" y="1183"/>
                    </a:cubicBezTo>
                    <a:cubicBezTo>
                      <a:pt x="396" y="1176"/>
                      <a:pt x="396" y="1176"/>
                      <a:pt x="396" y="1176"/>
                    </a:cubicBezTo>
                    <a:moveTo>
                      <a:pt x="411" y="1176"/>
                    </a:moveTo>
                    <a:cubicBezTo>
                      <a:pt x="404" y="1176"/>
                      <a:pt x="404" y="1176"/>
                      <a:pt x="404" y="1176"/>
                    </a:cubicBezTo>
                    <a:cubicBezTo>
                      <a:pt x="404" y="1183"/>
                      <a:pt x="404" y="1183"/>
                      <a:pt x="404" y="1183"/>
                    </a:cubicBezTo>
                    <a:cubicBezTo>
                      <a:pt x="411" y="1183"/>
                      <a:pt x="411" y="1183"/>
                      <a:pt x="411" y="1183"/>
                    </a:cubicBezTo>
                    <a:cubicBezTo>
                      <a:pt x="411" y="1176"/>
                      <a:pt x="411" y="1176"/>
                      <a:pt x="411" y="1176"/>
                    </a:cubicBezTo>
                    <a:moveTo>
                      <a:pt x="426" y="1176"/>
                    </a:moveTo>
                    <a:cubicBezTo>
                      <a:pt x="419" y="1176"/>
                      <a:pt x="419" y="1176"/>
                      <a:pt x="419" y="1176"/>
                    </a:cubicBezTo>
                    <a:cubicBezTo>
                      <a:pt x="419" y="1183"/>
                      <a:pt x="419" y="1183"/>
                      <a:pt x="419" y="1183"/>
                    </a:cubicBezTo>
                    <a:cubicBezTo>
                      <a:pt x="426" y="1183"/>
                      <a:pt x="426" y="1183"/>
                      <a:pt x="426" y="1183"/>
                    </a:cubicBezTo>
                    <a:cubicBezTo>
                      <a:pt x="426" y="1176"/>
                      <a:pt x="426" y="1176"/>
                      <a:pt x="426" y="1176"/>
                    </a:cubicBezTo>
                    <a:moveTo>
                      <a:pt x="440" y="1176"/>
                    </a:moveTo>
                    <a:cubicBezTo>
                      <a:pt x="433" y="1176"/>
                      <a:pt x="433" y="1176"/>
                      <a:pt x="433" y="1176"/>
                    </a:cubicBezTo>
                    <a:cubicBezTo>
                      <a:pt x="433" y="1183"/>
                      <a:pt x="433" y="1183"/>
                      <a:pt x="433" y="1183"/>
                    </a:cubicBezTo>
                    <a:cubicBezTo>
                      <a:pt x="440" y="1183"/>
                      <a:pt x="440" y="1183"/>
                      <a:pt x="440" y="1183"/>
                    </a:cubicBezTo>
                    <a:cubicBezTo>
                      <a:pt x="440" y="1176"/>
                      <a:pt x="440" y="1176"/>
                      <a:pt x="440" y="1176"/>
                    </a:cubicBezTo>
                    <a:moveTo>
                      <a:pt x="455" y="1176"/>
                    </a:moveTo>
                    <a:cubicBezTo>
                      <a:pt x="448" y="1176"/>
                      <a:pt x="448" y="1176"/>
                      <a:pt x="448" y="1176"/>
                    </a:cubicBezTo>
                    <a:cubicBezTo>
                      <a:pt x="448" y="1183"/>
                      <a:pt x="448" y="1183"/>
                      <a:pt x="448" y="1183"/>
                    </a:cubicBezTo>
                    <a:cubicBezTo>
                      <a:pt x="455" y="1183"/>
                      <a:pt x="455" y="1183"/>
                      <a:pt x="455" y="1183"/>
                    </a:cubicBezTo>
                    <a:cubicBezTo>
                      <a:pt x="455" y="1176"/>
                      <a:pt x="455" y="1176"/>
                      <a:pt x="455" y="1176"/>
                    </a:cubicBezTo>
                    <a:moveTo>
                      <a:pt x="470" y="1176"/>
                    </a:moveTo>
                    <a:cubicBezTo>
                      <a:pt x="463" y="1176"/>
                      <a:pt x="463" y="1176"/>
                      <a:pt x="463" y="1176"/>
                    </a:cubicBezTo>
                    <a:cubicBezTo>
                      <a:pt x="463" y="1183"/>
                      <a:pt x="463" y="1183"/>
                      <a:pt x="463" y="1183"/>
                    </a:cubicBezTo>
                    <a:cubicBezTo>
                      <a:pt x="470" y="1183"/>
                      <a:pt x="470" y="1183"/>
                      <a:pt x="470" y="1183"/>
                    </a:cubicBezTo>
                    <a:cubicBezTo>
                      <a:pt x="470" y="1176"/>
                      <a:pt x="470" y="1176"/>
                      <a:pt x="470" y="1176"/>
                    </a:cubicBezTo>
                    <a:moveTo>
                      <a:pt x="485" y="1176"/>
                    </a:moveTo>
                    <a:cubicBezTo>
                      <a:pt x="478" y="1176"/>
                      <a:pt x="478" y="1176"/>
                      <a:pt x="478" y="1176"/>
                    </a:cubicBezTo>
                    <a:cubicBezTo>
                      <a:pt x="478" y="1183"/>
                      <a:pt x="478" y="1183"/>
                      <a:pt x="478" y="1183"/>
                    </a:cubicBezTo>
                    <a:cubicBezTo>
                      <a:pt x="485" y="1183"/>
                      <a:pt x="485" y="1183"/>
                      <a:pt x="485" y="1183"/>
                    </a:cubicBezTo>
                    <a:cubicBezTo>
                      <a:pt x="485" y="1176"/>
                      <a:pt x="485" y="1176"/>
                      <a:pt x="485" y="1176"/>
                    </a:cubicBezTo>
                    <a:moveTo>
                      <a:pt x="499" y="1176"/>
                    </a:moveTo>
                    <a:cubicBezTo>
                      <a:pt x="492" y="1176"/>
                      <a:pt x="492" y="1176"/>
                      <a:pt x="492" y="1176"/>
                    </a:cubicBezTo>
                    <a:cubicBezTo>
                      <a:pt x="492" y="1183"/>
                      <a:pt x="492" y="1183"/>
                      <a:pt x="492" y="1183"/>
                    </a:cubicBezTo>
                    <a:cubicBezTo>
                      <a:pt x="499" y="1183"/>
                      <a:pt x="499" y="1183"/>
                      <a:pt x="499" y="1183"/>
                    </a:cubicBezTo>
                    <a:cubicBezTo>
                      <a:pt x="499" y="1176"/>
                      <a:pt x="499" y="1176"/>
                      <a:pt x="499" y="1176"/>
                    </a:cubicBezTo>
                    <a:moveTo>
                      <a:pt x="514" y="1176"/>
                    </a:moveTo>
                    <a:cubicBezTo>
                      <a:pt x="507" y="1176"/>
                      <a:pt x="507" y="1176"/>
                      <a:pt x="507" y="1176"/>
                    </a:cubicBezTo>
                    <a:cubicBezTo>
                      <a:pt x="507" y="1183"/>
                      <a:pt x="507" y="1183"/>
                      <a:pt x="507" y="1183"/>
                    </a:cubicBezTo>
                    <a:cubicBezTo>
                      <a:pt x="514" y="1183"/>
                      <a:pt x="514" y="1183"/>
                      <a:pt x="514" y="1183"/>
                    </a:cubicBezTo>
                    <a:cubicBezTo>
                      <a:pt x="514" y="1176"/>
                      <a:pt x="514" y="1176"/>
                      <a:pt x="514" y="1176"/>
                    </a:cubicBezTo>
                    <a:moveTo>
                      <a:pt x="529" y="1176"/>
                    </a:moveTo>
                    <a:cubicBezTo>
                      <a:pt x="522" y="1176"/>
                      <a:pt x="522" y="1176"/>
                      <a:pt x="522" y="1176"/>
                    </a:cubicBezTo>
                    <a:cubicBezTo>
                      <a:pt x="522" y="1183"/>
                      <a:pt x="522" y="1183"/>
                      <a:pt x="522" y="1183"/>
                    </a:cubicBezTo>
                    <a:cubicBezTo>
                      <a:pt x="529" y="1183"/>
                      <a:pt x="529" y="1183"/>
                      <a:pt x="529" y="1183"/>
                    </a:cubicBezTo>
                    <a:cubicBezTo>
                      <a:pt x="529" y="1176"/>
                      <a:pt x="529" y="1176"/>
                      <a:pt x="529" y="1176"/>
                    </a:cubicBezTo>
                    <a:moveTo>
                      <a:pt x="544" y="1176"/>
                    </a:moveTo>
                    <a:cubicBezTo>
                      <a:pt x="537" y="1176"/>
                      <a:pt x="537" y="1176"/>
                      <a:pt x="537" y="1176"/>
                    </a:cubicBezTo>
                    <a:cubicBezTo>
                      <a:pt x="537" y="1183"/>
                      <a:pt x="537" y="1183"/>
                      <a:pt x="537" y="1183"/>
                    </a:cubicBezTo>
                    <a:cubicBezTo>
                      <a:pt x="544" y="1183"/>
                      <a:pt x="544" y="1183"/>
                      <a:pt x="544" y="1183"/>
                    </a:cubicBezTo>
                    <a:cubicBezTo>
                      <a:pt x="544" y="1176"/>
                      <a:pt x="544" y="1176"/>
                      <a:pt x="544" y="1176"/>
                    </a:cubicBezTo>
                    <a:moveTo>
                      <a:pt x="558" y="1176"/>
                    </a:moveTo>
                    <a:cubicBezTo>
                      <a:pt x="551" y="1176"/>
                      <a:pt x="551" y="1176"/>
                      <a:pt x="551" y="1176"/>
                    </a:cubicBezTo>
                    <a:cubicBezTo>
                      <a:pt x="551" y="1183"/>
                      <a:pt x="551" y="1183"/>
                      <a:pt x="551" y="1183"/>
                    </a:cubicBezTo>
                    <a:cubicBezTo>
                      <a:pt x="558" y="1183"/>
                      <a:pt x="558" y="1183"/>
                      <a:pt x="558" y="1183"/>
                    </a:cubicBezTo>
                    <a:cubicBezTo>
                      <a:pt x="558" y="1176"/>
                      <a:pt x="558" y="1176"/>
                      <a:pt x="558" y="1176"/>
                    </a:cubicBezTo>
                    <a:moveTo>
                      <a:pt x="204" y="1161"/>
                    </a:moveTo>
                    <a:cubicBezTo>
                      <a:pt x="197" y="1161"/>
                      <a:pt x="197" y="1161"/>
                      <a:pt x="197" y="1161"/>
                    </a:cubicBezTo>
                    <a:cubicBezTo>
                      <a:pt x="197" y="1168"/>
                      <a:pt x="197" y="1168"/>
                      <a:pt x="197" y="1168"/>
                    </a:cubicBezTo>
                    <a:cubicBezTo>
                      <a:pt x="204" y="1168"/>
                      <a:pt x="204" y="1168"/>
                      <a:pt x="204" y="1168"/>
                    </a:cubicBezTo>
                    <a:cubicBezTo>
                      <a:pt x="204" y="1161"/>
                      <a:pt x="204" y="1161"/>
                      <a:pt x="204" y="1161"/>
                    </a:cubicBezTo>
                    <a:moveTo>
                      <a:pt x="219" y="1161"/>
                    </a:moveTo>
                    <a:cubicBezTo>
                      <a:pt x="212" y="1161"/>
                      <a:pt x="212" y="1161"/>
                      <a:pt x="212" y="1161"/>
                    </a:cubicBezTo>
                    <a:cubicBezTo>
                      <a:pt x="212" y="1168"/>
                      <a:pt x="212" y="1168"/>
                      <a:pt x="212" y="1168"/>
                    </a:cubicBezTo>
                    <a:cubicBezTo>
                      <a:pt x="219" y="1168"/>
                      <a:pt x="219" y="1168"/>
                      <a:pt x="219" y="1168"/>
                    </a:cubicBezTo>
                    <a:cubicBezTo>
                      <a:pt x="219" y="1161"/>
                      <a:pt x="219" y="1161"/>
                      <a:pt x="219" y="1161"/>
                    </a:cubicBezTo>
                    <a:moveTo>
                      <a:pt x="234" y="1161"/>
                    </a:moveTo>
                    <a:cubicBezTo>
                      <a:pt x="227" y="1161"/>
                      <a:pt x="227" y="1161"/>
                      <a:pt x="227" y="1161"/>
                    </a:cubicBezTo>
                    <a:cubicBezTo>
                      <a:pt x="227" y="1168"/>
                      <a:pt x="227" y="1168"/>
                      <a:pt x="227" y="1168"/>
                    </a:cubicBezTo>
                    <a:cubicBezTo>
                      <a:pt x="234" y="1168"/>
                      <a:pt x="234" y="1168"/>
                      <a:pt x="234" y="1168"/>
                    </a:cubicBezTo>
                    <a:cubicBezTo>
                      <a:pt x="234" y="1161"/>
                      <a:pt x="234" y="1161"/>
                      <a:pt x="234" y="1161"/>
                    </a:cubicBezTo>
                    <a:moveTo>
                      <a:pt x="249" y="1161"/>
                    </a:moveTo>
                    <a:cubicBezTo>
                      <a:pt x="242" y="1161"/>
                      <a:pt x="242" y="1161"/>
                      <a:pt x="242" y="1161"/>
                    </a:cubicBezTo>
                    <a:cubicBezTo>
                      <a:pt x="242" y="1168"/>
                      <a:pt x="242" y="1168"/>
                      <a:pt x="242" y="1168"/>
                    </a:cubicBezTo>
                    <a:cubicBezTo>
                      <a:pt x="249" y="1168"/>
                      <a:pt x="249" y="1168"/>
                      <a:pt x="249" y="1168"/>
                    </a:cubicBezTo>
                    <a:cubicBezTo>
                      <a:pt x="249" y="1161"/>
                      <a:pt x="249" y="1161"/>
                      <a:pt x="249" y="1161"/>
                    </a:cubicBezTo>
                    <a:moveTo>
                      <a:pt x="263" y="1161"/>
                    </a:moveTo>
                    <a:cubicBezTo>
                      <a:pt x="256" y="1161"/>
                      <a:pt x="256" y="1161"/>
                      <a:pt x="256" y="1161"/>
                    </a:cubicBezTo>
                    <a:cubicBezTo>
                      <a:pt x="256" y="1168"/>
                      <a:pt x="256" y="1168"/>
                      <a:pt x="256" y="1168"/>
                    </a:cubicBezTo>
                    <a:cubicBezTo>
                      <a:pt x="263" y="1168"/>
                      <a:pt x="263" y="1168"/>
                      <a:pt x="263" y="1168"/>
                    </a:cubicBezTo>
                    <a:cubicBezTo>
                      <a:pt x="263" y="1161"/>
                      <a:pt x="263" y="1161"/>
                      <a:pt x="263" y="1161"/>
                    </a:cubicBezTo>
                    <a:moveTo>
                      <a:pt x="278" y="1161"/>
                    </a:moveTo>
                    <a:cubicBezTo>
                      <a:pt x="271" y="1161"/>
                      <a:pt x="271" y="1161"/>
                      <a:pt x="271" y="1161"/>
                    </a:cubicBezTo>
                    <a:cubicBezTo>
                      <a:pt x="271" y="1168"/>
                      <a:pt x="271" y="1168"/>
                      <a:pt x="271" y="1168"/>
                    </a:cubicBezTo>
                    <a:cubicBezTo>
                      <a:pt x="278" y="1168"/>
                      <a:pt x="278" y="1168"/>
                      <a:pt x="278" y="1168"/>
                    </a:cubicBezTo>
                    <a:cubicBezTo>
                      <a:pt x="278" y="1161"/>
                      <a:pt x="278" y="1161"/>
                      <a:pt x="278" y="1161"/>
                    </a:cubicBezTo>
                    <a:moveTo>
                      <a:pt x="293" y="1161"/>
                    </a:moveTo>
                    <a:cubicBezTo>
                      <a:pt x="286" y="1161"/>
                      <a:pt x="286" y="1161"/>
                      <a:pt x="286" y="1161"/>
                    </a:cubicBezTo>
                    <a:cubicBezTo>
                      <a:pt x="286" y="1168"/>
                      <a:pt x="286" y="1168"/>
                      <a:pt x="286" y="1168"/>
                    </a:cubicBezTo>
                    <a:cubicBezTo>
                      <a:pt x="293" y="1168"/>
                      <a:pt x="293" y="1168"/>
                      <a:pt x="293" y="1168"/>
                    </a:cubicBezTo>
                    <a:cubicBezTo>
                      <a:pt x="293" y="1161"/>
                      <a:pt x="293" y="1161"/>
                      <a:pt x="293" y="1161"/>
                    </a:cubicBezTo>
                    <a:moveTo>
                      <a:pt x="308" y="1161"/>
                    </a:moveTo>
                    <a:cubicBezTo>
                      <a:pt x="301" y="1161"/>
                      <a:pt x="301" y="1161"/>
                      <a:pt x="301" y="1161"/>
                    </a:cubicBezTo>
                    <a:cubicBezTo>
                      <a:pt x="301" y="1168"/>
                      <a:pt x="301" y="1168"/>
                      <a:pt x="301" y="1168"/>
                    </a:cubicBezTo>
                    <a:cubicBezTo>
                      <a:pt x="308" y="1168"/>
                      <a:pt x="308" y="1168"/>
                      <a:pt x="308" y="1168"/>
                    </a:cubicBezTo>
                    <a:cubicBezTo>
                      <a:pt x="308" y="1161"/>
                      <a:pt x="308" y="1161"/>
                      <a:pt x="308" y="1161"/>
                    </a:cubicBezTo>
                    <a:moveTo>
                      <a:pt x="322" y="1161"/>
                    </a:moveTo>
                    <a:cubicBezTo>
                      <a:pt x="315" y="1161"/>
                      <a:pt x="315" y="1161"/>
                      <a:pt x="315" y="1161"/>
                    </a:cubicBezTo>
                    <a:cubicBezTo>
                      <a:pt x="315" y="1168"/>
                      <a:pt x="315" y="1168"/>
                      <a:pt x="315" y="1168"/>
                    </a:cubicBezTo>
                    <a:cubicBezTo>
                      <a:pt x="322" y="1168"/>
                      <a:pt x="322" y="1168"/>
                      <a:pt x="322" y="1168"/>
                    </a:cubicBezTo>
                    <a:cubicBezTo>
                      <a:pt x="322" y="1161"/>
                      <a:pt x="322" y="1161"/>
                      <a:pt x="322" y="1161"/>
                    </a:cubicBezTo>
                    <a:moveTo>
                      <a:pt x="337" y="1161"/>
                    </a:moveTo>
                    <a:cubicBezTo>
                      <a:pt x="330" y="1161"/>
                      <a:pt x="330" y="1161"/>
                      <a:pt x="330" y="1161"/>
                    </a:cubicBezTo>
                    <a:cubicBezTo>
                      <a:pt x="330" y="1168"/>
                      <a:pt x="330" y="1168"/>
                      <a:pt x="330" y="1168"/>
                    </a:cubicBezTo>
                    <a:cubicBezTo>
                      <a:pt x="337" y="1168"/>
                      <a:pt x="337" y="1168"/>
                      <a:pt x="337" y="1168"/>
                    </a:cubicBezTo>
                    <a:cubicBezTo>
                      <a:pt x="337" y="1161"/>
                      <a:pt x="337" y="1161"/>
                      <a:pt x="337" y="1161"/>
                    </a:cubicBezTo>
                    <a:moveTo>
                      <a:pt x="352" y="1161"/>
                    </a:moveTo>
                    <a:cubicBezTo>
                      <a:pt x="345" y="1161"/>
                      <a:pt x="345" y="1161"/>
                      <a:pt x="345" y="1161"/>
                    </a:cubicBezTo>
                    <a:cubicBezTo>
                      <a:pt x="345" y="1168"/>
                      <a:pt x="345" y="1168"/>
                      <a:pt x="345" y="1168"/>
                    </a:cubicBezTo>
                    <a:cubicBezTo>
                      <a:pt x="352" y="1168"/>
                      <a:pt x="352" y="1168"/>
                      <a:pt x="352" y="1168"/>
                    </a:cubicBezTo>
                    <a:cubicBezTo>
                      <a:pt x="352" y="1161"/>
                      <a:pt x="352" y="1161"/>
                      <a:pt x="352" y="1161"/>
                    </a:cubicBezTo>
                    <a:moveTo>
                      <a:pt x="367" y="1161"/>
                    </a:moveTo>
                    <a:cubicBezTo>
                      <a:pt x="360" y="1161"/>
                      <a:pt x="360" y="1161"/>
                      <a:pt x="360" y="1161"/>
                    </a:cubicBezTo>
                    <a:cubicBezTo>
                      <a:pt x="360" y="1168"/>
                      <a:pt x="360" y="1168"/>
                      <a:pt x="360" y="1168"/>
                    </a:cubicBezTo>
                    <a:cubicBezTo>
                      <a:pt x="367" y="1168"/>
                      <a:pt x="367" y="1168"/>
                      <a:pt x="367" y="1168"/>
                    </a:cubicBezTo>
                    <a:cubicBezTo>
                      <a:pt x="367" y="1161"/>
                      <a:pt x="367" y="1161"/>
                      <a:pt x="367" y="1161"/>
                    </a:cubicBezTo>
                    <a:moveTo>
                      <a:pt x="381" y="1161"/>
                    </a:moveTo>
                    <a:cubicBezTo>
                      <a:pt x="374" y="1161"/>
                      <a:pt x="374" y="1161"/>
                      <a:pt x="374" y="1161"/>
                    </a:cubicBezTo>
                    <a:cubicBezTo>
                      <a:pt x="374" y="1168"/>
                      <a:pt x="374" y="1168"/>
                      <a:pt x="374" y="1168"/>
                    </a:cubicBezTo>
                    <a:cubicBezTo>
                      <a:pt x="381" y="1168"/>
                      <a:pt x="381" y="1168"/>
                      <a:pt x="381" y="1168"/>
                    </a:cubicBezTo>
                    <a:cubicBezTo>
                      <a:pt x="381" y="1161"/>
                      <a:pt x="381" y="1161"/>
                      <a:pt x="381" y="1161"/>
                    </a:cubicBezTo>
                    <a:moveTo>
                      <a:pt x="396" y="1161"/>
                    </a:moveTo>
                    <a:cubicBezTo>
                      <a:pt x="389" y="1161"/>
                      <a:pt x="389" y="1161"/>
                      <a:pt x="389" y="1161"/>
                    </a:cubicBezTo>
                    <a:cubicBezTo>
                      <a:pt x="389" y="1168"/>
                      <a:pt x="389" y="1168"/>
                      <a:pt x="389" y="1168"/>
                    </a:cubicBezTo>
                    <a:cubicBezTo>
                      <a:pt x="396" y="1168"/>
                      <a:pt x="396" y="1168"/>
                      <a:pt x="396" y="1168"/>
                    </a:cubicBezTo>
                    <a:cubicBezTo>
                      <a:pt x="396" y="1161"/>
                      <a:pt x="396" y="1161"/>
                      <a:pt x="396" y="1161"/>
                    </a:cubicBezTo>
                    <a:moveTo>
                      <a:pt x="411" y="1161"/>
                    </a:moveTo>
                    <a:cubicBezTo>
                      <a:pt x="404" y="1161"/>
                      <a:pt x="404" y="1161"/>
                      <a:pt x="404" y="1161"/>
                    </a:cubicBezTo>
                    <a:cubicBezTo>
                      <a:pt x="404" y="1168"/>
                      <a:pt x="404" y="1168"/>
                      <a:pt x="404" y="1168"/>
                    </a:cubicBezTo>
                    <a:cubicBezTo>
                      <a:pt x="411" y="1168"/>
                      <a:pt x="411" y="1168"/>
                      <a:pt x="411" y="1168"/>
                    </a:cubicBezTo>
                    <a:cubicBezTo>
                      <a:pt x="411" y="1161"/>
                      <a:pt x="411" y="1161"/>
                      <a:pt x="411" y="1161"/>
                    </a:cubicBezTo>
                    <a:moveTo>
                      <a:pt x="426" y="1161"/>
                    </a:moveTo>
                    <a:cubicBezTo>
                      <a:pt x="419" y="1161"/>
                      <a:pt x="419" y="1161"/>
                      <a:pt x="419" y="1161"/>
                    </a:cubicBezTo>
                    <a:cubicBezTo>
                      <a:pt x="419" y="1168"/>
                      <a:pt x="419" y="1168"/>
                      <a:pt x="419" y="1168"/>
                    </a:cubicBezTo>
                    <a:cubicBezTo>
                      <a:pt x="426" y="1168"/>
                      <a:pt x="426" y="1168"/>
                      <a:pt x="426" y="1168"/>
                    </a:cubicBezTo>
                    <a:cubicBezTo>
                      <a:pt x="426" y="1161"/>
                      <a:pt x="426" y="1161"/>
                      <a:pt x="426" y="1161"/>
                    </a:cubicBezTo>
                    <a:moveTo>
                      <a:pt x="440" y="1161"/>
                    </a:moveTo>
                    <a:cubicBezTo>
                      <a:pt x="433" y="1161"/>
                      <a:pt x="433" y="1161"/>
                      <a:pt x="433" y="1161"/>
                    </a:cubicBezTo>
                    <a:cubicBezTo>
                      <a:pt x="433" y="1168"/>
                      <a:pt x="433" y="1168"/>
                      <a:pt x="433" y="1168"/>
                    </a:cubicBezTo>
                    <a:cubicBezTo>
                      <a:pt x="440" y="1168"/>
                      <a:pt x="440" y="1168"/>
                      <a:pt x="440" y="1168"/>
                    </a:cubicBezTo>
                    <a:cubicBezTo>
                      <a:pt x="440" y="1161"/>
                      <a:pt x="440" y="1161"/>
                      <a:pt x="440" y="1161"/>
                    </a:cubicBezTo>
                    <a:moveTo>
                      <a:pt x="455" y="1161"/>
                    </a:moveTo>
                    <a:cubicBezTo>
                      <a:pt x="448" y="1161"/>
                      <a:pt x="448" y="1161"/>
                      <a:pt x="448" y="1161"/>
                    </a:cubicBezTo>
                    <a:cubicBezTo>
                      <a:pt x="448" y="1168"/>
                      <a:pt x="448" y="1168"/>
                      <a:pt x="448" y="1168"/>
                    </a:cubicBezTo>
                    <a:cubicBezTo>
                      <a:pt x="455" y="1168"/>
                      <a:pt x="455" y="1168"/>
                      <a:pt x="455" y="1168"/>
                    </a:cubicBezTo>
                    <a:cubicBezTo>
                      <a:pt x="455" y="1161"/>
                      <a:pt x="455" y="1161"/>
                      <a:pt x="455" y="1161"/>
                    </a:cubicBezTo>
                    <a:moveTo>
                      <a:pt x="470" y="1161"/>
                    </a:moveTo>
                    <a:cubicBezTo>
                      <a:pt x="463" y="1161"/>
                      <a:pt x="463" y="1161"/>
                      <a:pt x="463" y="1161"/>
                    </a:cubicBezTo>
                    <a:cubicBezTo>
                      <a:pt x="463" y="1168"/>
                      <a:pt x="463" y="1168"/>
                      <a:pt x="463" y="1168"/>
                    </a:cubicBezTo>
                    <a:cubicBezTo>
                      <a:pt x="470" y="1168"/>
                      <a:pt x="470" y="1168"/>
                      <a:pt x="470" y="1168"/>
                    </a:cubicBezTo>
                    <a:cubicBezTo>
                      <a:pt x="470" y="1161"/>
                      <a:pt x="470" y="1161"/>
                      <a:pt x="470" y="1161"/>
                    </a:cubicBezTo>
                    <a:moveTo>
                      <a:pt x="485" y="1161"/>
                    </a:moveTo>
                    <a:cubicBezTo>
                      <a:pt x="478" y="1161"/>
                      <a:pt x="478" y="1161"/>
                      <a:pt x="478" y="1161"/>
                    </a:cubicBezTo>
                    <a:cubicBezTo>
                      <a:pt x="478" y="1168"/>
                      <a:pt x="478" y="1168"/>
                      <a:pt x="478" y="1168"/>
                    </a:cubicBezTo>
                    <a:cubicBezTo>
                      <a:pt x="485" y="1168"/>
                      <a:pt x="485" y="1168"/>
                      <a:pt x="485" y="1168"/>
                    </a:cubicBezTo>
                    <a:cubicBezTo>
                      <a:pt x="485" y="1161"/>
                      <a:pt x="485" y="1161"/>
                      <a:pt x="485" y="1161"/>
                    </a:cubicBezTo>
                    <a:moveTo>
                      <a:pt x="499" y="1161"/>
                    </a:moveTo>
                    <a:cubicBezTo>
                      <a:pt x="492" y="1161"/>
                      <a:pt x="492" y="1161"/>
                      <a:pt x="492" y="1161"/>
                    </a:cubicBezTo>
                    <a:cubicBezTo>
                      <a:pt x="492" y="1168"/>
                      <a:pt x="492" y="1168"/>
                      <a:pt x="492" y="1168"/>
                    </a:cubicBezTo>
                    <a:cubicBezTo>
                      <a:pt x="499" y="1168"/>
                      <a:pt x="499" y="1168"/>
                      <a:pt x="499" y="1168"/>
                    </a:cubicBezTo>
                    <a:cubicBezTo>
                      <a:pt x="499" y="1161"/>
                      <a:pt x="499" y="1161"/>
                      <a:pt x="499" y="1161"/>
                    </a:cubicBezTo>
                    <a:moveTo>
                      <a:pt x="514" y="1161"/>
                    </a:moveTo>
                    <a:cubicBezTo>
                      <a:pt x="507" y="1161"/>
                      <a:pt x="507" y="1161"/>
                      <a:pt x="507" y="1161"/>
                    </a:cubicBezTo>
                    <a:cubicBezTo>
                      <a:pt x="507" y="1168"/>
                      <a:pt x="507" y="1168"/>
                      <a:pt x="507" y="1168"/>
                    </a:cubicBezTo>
                    <a:cubicBezTo>
                      <a:pt x="514" y="1168"/>
                      <a:pt x="514" y="1168"/>
                      <a:pt x="514" y="1168"/>
                    </a:cubicBezTo>
                    <a:cubicBezTo>
                      <a:pt x="514" y="1161"/>
                      <a:pt x="514" y="1161"/>
                      <a:pt x="514" y="1161"/>
                    </a:cubicBezTo>
                    <a:moveTo>
                      <a:pt x="529" y="1161"/>
                    </a:moveTo>
                    <a:cubicBezTo>
                      <a:pt x="522" y="1161"/>
                      <a:pt x="522" y="1161"/>
                      <a:pt x="522" y="1161"/>
                    </a:cubicBezTo>
                    <a:cubicBezTo>
                      <a:pt x="522" y="1168"/>
                      <a:pt x="522" y="1168"/>
                      <a:pt x="522" y="1168"/>
                    </a:cubicBezTo>
                    <a:cubicBezTo>
                      <a:pt x="529" y="1168"/>
                      <a:pt x="529" y="1168"/>
                      <a:pt x="529" y="1168"/>
                    </a:cubicBezTo>
                    <a:cubicBezTo>
                      <a:pt x="529" y="1161"/>
                      <a:pt x="529" y="1161"/>
                      <a:pt x="529" y="1161"/>
                    </a:cubicBezTo>
                    <a:moveTo>
                      <a:pt x="544" y="1161"/>
                    </a:moveTo>
                    <a:cubicBezTo>
                      <a:pt x="537" y="1161"/>
                      <a:pt x="537" y="1161"/>
                      <a:pt x="537" y="1161"/>
                    </a:cubicBezTo>
                    <a:cubicBezTo>
                      <a:pt x="537" y="1168"/>
                      <a:pt x="537" y="1168"/>
                      <a:pt x="537" y="1168"/>
                    </a:cubicBezTo>
                    <a:cubicBezTo>
                      <a:pt x="544" y="1168"/>
                      <a:pt x="544" y="1168"/>
                      <a:pt x="544" y="1168"/>
                    </a:cubicBezTo>
                    <a:cubicBezTo>
                      <a:pt x="544" y="1161"/>
                      <a:pt x="544" y="1161"/>
                      <a:pt x="544" y="1161"/>
                    </a:cubicBezTo>
                    <a:moveTo>
                      <a:pt x="204" y="1146"/>
                    </a:moveTo>
                    <a:cubicBezTo>
                      <a:pt x="197" y="1146"/>
                      <a:pt x="197" y="1146"/>
                      <a:pt x="197" y="1146"/>
                    </a:cubicBezTo>
                    <a:cubicBezTo>
                      <a:pt x="197" y="1153"/>
                      <a:pt x="197" y="1153"/>
                      <a:pt x="197" y="1153"/>
                    </a:cubicBezTo>
                    <a:cubicBezTo>
                      <a:pt x="204" y="1153"/>
                      <a:pt x="204" y="1153"/>
                      <a:pt x="204" y="1153"/>
                    </a:cubicBezTo>
                    <a:cubicBezTo>
                      <a:pt x="204" y="1146"/>
                      <a:pt x="204" y="1146"/>
                      <a:pt x="204" y="1146"/>
                    </a:cubicBezTo>
                    <a:moveTo>
                      <a:pt x="219" y="1146"/>
                    </a:moveTo>
                    <a:cubicBezTo>
                      <a:pt x="212" y="1146"/>
                      <a:pt x="212" y="1146"/>
                      <a:pt x="212" y="1146"/>
                    </a:cubicBezTo>
                    <a:cubicBezTo>
                      <a:pt x="212" y="1153"/>
                      <a:pt x="212" y="1153"/>
                      <a:pt x="212" y="1153"/>
                    </a:cubicBezTo>
                    <a:cubicBezTo>
                      <a:pt x="219" y="1153"/>
                      <a:pt x="219" y="1153"/>
                      <a:pt x="219" y="1153"/>
                    </a:cubicBezTo>
                    <a:cubicBezTo>
                      <a:pt x="219" y="1146"/>
                      <a:pt x="219" y="1146"/>
                      <a:pt x="219" y="1146"/>
                    </a:cubicBezTo>
                    <a:moveTo>
                      <a:pt x="234" y="1146"/>
                    </a:moveTo>
                    <a:cubicBezTo>
                      <a:pt x="227" y="1146"/>
                      <a:pt x="227" y="1146"/>
                      <a:pt x="227" y="1146"/>
                    </a:cubicBezTo>
                    <a:cubicBezTo>
                      <a:pt x="227" y="1153"/>
                      <a:pt x="227" y="1153"/>
                      <a:pt x="227" y="1153"/>
                    </a:cubicBezTo>
                    <a:cubicBezTo>
                      <a:pt x="234" y="1153"/>
                      <a:pt x="234" y="1153"/>
                      <a:pt x="234" y="1153"/>
                    </a:cubicBezTo>
                    <a:cubicBezTo>
                      <a:pt x="234" y="1146"/>
                      <a:pt x="234" y="1146"/>
                      <a:pt x="234" y="1146"/>
                    </a:cubicBezTo>
                    <a:moveTo>
                      <a:pt x="249" y="1146"/>
                    </a:moveTo>
                    <a:cubicBezTo>
                      <a:pt x="242" y="1146"/>
                      <a:pt x="242" y="1146"/>
                      <a:pt x="242" y="1146"/>
                    </a:cubicBezTo>
                    <a:cubicBezTo>
                      <a:pt x="242" y="1153"/>
                      <a:pt x="242" y="1153"/>
                      <a:pt x="242" y="1153"/>
                    </a:cubicBezTo>
                    <a:cubicBezTo>
                      <a:pt x="249" y="1153"/>
                      <a:pt x="249" y="1153"/>
                      <a:pt x="249" y="1153"/>
                    </a:cubicBezTo>
                    <a:cubicBezTo>
                      <a:pt x="249" y="1146"/>
                      <a:pt x="249" y="1146"/>
                      <a:pt x="249" y="1146"/>
                    </a:cubicBezTo>
                    <a:moveTo>
                      <a:pt x="263" y="1146"/>
                    </a:moveTo>
                    <a:cubicBezTo>
                      <a:pt x="256" y="1146"/>
                      <a:pt x="256" y="1146"/>
                      <a:pt x="256" y="1146"/>
                    </a:cubicBezTo>
                    <a:cubicBezTo>
                      <a:pt x="256" y="1153"/>
                      <a:pt x="256" y="1153"/>
                      <a:pt x="256" y="1153"/>
                    </a:cubicBezTo>
                    <a:cubicBezTo>
                      <a:pt x="263" y="1153"/>
                      <a:pt x="263" y="1153"/>
                      <a:pt x="263" y="1153"/>
                    </a:cubicBezTo>
                    <a:cubicBezTo>
                      <a:pt x="263" y="1146"/>
                      <a:pt x="263" y="1146"/>
                      <a:pt x="263" y="1146"/>
                    </a:cubicBezTo>
                    <a:moveTo>
                      <a:pt x="278" y="1146"/>
                    </a:moveTo>
                    <a:cubicBezTo>
                      <a:pt x="271" y="1146"/>
                      <a:pt x="271" y="1146"/>
                      <a:pt x="271" y="1146"/>
                    </a:cubicBezTo>
                    <a:cubicBezTo>
                      <a:pt x="271" y="1153"/>
                      <a:pt x="271" y="1153"/>
                      <a:pt x="271" y="1153"/>
                    </a:cubicBezTo>
                    <a:cubicBezTo>
                      <a:pt x="278" y="1153"/>
                      <a:pt x="278" y="1153"/>
                      <a:pt x="278" y="1153"/>
                    </a:cubicBezTo>
                    <a:cubicBezTo>
                      <a:pt x="278" y="1146"/>
                      <a:pt x="278" y="1146"/>
                      <a:pt x="278" y="1146"/>
                    </a:cubicBezTo>
                    <a:moveTo>
                      <a:pt x="293" y="1146"/>
                    </a:moveTo>
                    <a:cubicBezTo>
                      <a:pt x="286" y="1146"/>
                      <a:pt x="286" y="1146"/>
                      <a:pt x="286" y="1146"/>
                    </a:cubicBezTo>
                    <a:cubicBezTo>
                      <a:pt x="286" y="1153"/>
                      <a:pt x="286" y="1153"/>
                      <a:pt x="286" y="1153"/>
                    </a:cubicBezTo>
                    <a:cubicBezTo>
                      <a:pt x="293" y="1153"/>
                      <a:pt x="293" y="1153"/>
                      <a:pt x="293" y="1153"/>
                    </a:cubicBezTo>
                    <a:cubicBezTo>
                      <a:pt x="293" y="1146"/>
                      <a:pt x="293" y="1146"/>
                      <a:pt x="293" y="1146"/>
                    </a:cubicBezTo>
                    <a:moveTo>
                      <a:pt x="308" y="1146"/>
                    </a:moveTo>
                    <a:cubicBezTo>
                      <a:pt x="301" y="1146"/>
                      <a:pt x="301" y="1146"/>
                      <a:pt x="301" y="1146"/>
                    </a:cubicBezTo>
                    <a:cubicBezTo>
                      <a:pt x="301" y="1153"/>
                      <a:pt x="301" y="1153"/>
                      <a:pt x="301" y="1153"/>
                    </a:cubicBezTo>
                    <a:cubicBezTo>
                      <a:pt x="308" y="1153"/>
                      <a:pt x="308" y="1153"/>
                      <a:pt x="308" y="1153"/>
                    </a:cubicBezTo>
                    <a:cubicBezTo>
                      <a:pt x="308" y="1146"/>
                      <a:pt x="308" y="1146"/>
                      <a:pt x="308" y="1146"/>
                    </a:cubicBezTo>
                    <a:moveTo>
                      <a:pt x="322" y="1146"/>
                    </a:moveTo>
                    <a:cubicBezTo>
                      <a:pt x="315" y="1146"/>
                      <a:pt x="315" y="1146"/>
                      <a:pt x="315" y="1146"/>
                    </a:cubicBezTo>
                    <a:cubicBezTo>
                      <a:pt x="315" y="1153"/>
                      <a:pt x="315" y="1153"/>
                      <a:pt x="315" y="1153"/>
                    </a:cubicBezTo>
                    <a:cubicBezTo>
                      <a:pt x="322" y="1153"/>
                      <a:pt x="322" y="1153"/>
                      <a:pt x="322" y="1153"/>
                    </a:cubicBezTo>
                    <a:cubicBezTo>
                      <a:pt x="322" y="1146"/>
                      <a:pt x="322" y="1146"/>
                      <a:pt x="322" y="1146"/>
                    </a:cubicBezTo>
                    <a:moveTo>
                      <a:pt x="337" y="1146"/>
                    </a:moveTo>
                    <a:cubicBezTo>
                      <a:pt x="330" y="1146"/>
                      <a:pt x="330" y="1146"/>
                      <a:pt x="330" y="1146"/>
                    </a:cubicBezTo>
                    <a:cubicBezTo>
                      <a:pt x="330" y="1153"/>
                      <a:pt x="330" y="1153"/>
                      <a:pt x="330" y="1153"/>
                    </a:cubicBezTo>
                    <a:cubicBezTo>
                      <a:pt x="337" y="1153"/>
                      <a:pt x="337" y="1153"/>
                      <a:pt x="337" y="1153"/>
                    </a:cubicBezTo>
                    <a:cubicBezTo>
                      <a:pt x="337" y="1146"/>
                      <a:pt x="337" y="1146"/>
                      <a:pt x="337" y="1146"/>
                    </a:cubicBezTo>
                    <a:moveTo>
                      <a:pt x="352" y="1146"/>
                    </a:moveTo>
                    <a:cubicBezTo>
                      <a:pt x="345" y="1146"/>
                      <a:pt x="345" y="1146"/>
                      <a:pt x="345" y="1146"/>
                    </a:cubicBezTo>
                    <a:cubicBezTo>
                      <a:pt x="345" y="1153"/>
                      <a:pt x="345" y="1153"/>
                      <a:pt x="345" y="1153"/>
                    </a:cubicBezTo>
                    <a:cubicBezTo>
                      <a:pt x="352" y="1153"/>
                      <a:pt x="352" y="1153"/>
                      <a:pt x="352" y="1153"/>
                    </a:cubicBezTo>
                    <a:cubicBezTo>
                      <a:pt x="352" y="1146"/>
                      <a:pt x="352" y="1146"/>
                      <a:pt x="352" y="1146"/>
                    </a:cubicBezTo>
                    <a:moveTo>
                      <a:pt x="367" y="1146"/>
                    </a:moveTo>
                    <a:cubicBezTo>
                      <a:pt x="360" y="1146"/>
                      <a:pt x="360" y="1146"/>
                      <a:pt x="360" y="1146"/>
                    </a:cubicBezTo>
                    <a:cubicBezTo>
                      <a:pt x="360" y="1153"/>
                      <a:pt x="360" y="1153"/>
                      <a:pt x="360" y="1153"/>
                    </a:cubicBezTo>
                    <a:cubicBezTo>
                      <a:pt x="367" y="1153"/>
                      <a:pt x="367" y="1153"/>
                      <a:pt x="367" y="1153"/>
                    </a:cubicBezTo>
                    <a:cubicBezTo>
                      <a:pt x="367" y="1146"/>
                      <a:pt x="367" y="1146"/>
                      <a:pt x="367" y="1146"/>
                    </a:cubicBezTo>
                    <a:moveTo>
                      <a:pt x="381" y="1146"/>
                    </a:moveTo>
                    <a:cubicBezTo>
                      <a:pt x="374" y="1146"/>
                      <a:pt x="374" y="1146"/>
                      <a:pt x="374" y="1146"/>
                    </a:cubicBezTo>
                    <a:cubicBezTo>
                      <a:pt x="374" y="1153"/>
                      <a:pt x="374" y="1153"/>
                      <a:pt x="374" y="1153"/>
                    </a:cubicBezTo>
                    <a:cubicBezTo>
                      <a:pt x="381" y="1153"/>
                      <a:pt x="381" y="1153"/>
                      <a:pt x="381" y="1153"/>
                    </a:cubicBezTo>
                    <a:cubicBezTo>
                      <a:pt x="381" y="1146"/>
                      <a:pt x="381" y="1146"/>
                      <a:pt x="381" y="1146"/>
                    </a:cubicBezTo>
                    <a:moveTo>
                      <a:pt x="396" y="1146"/>
                    </a:moveTo>
                    <a:cubicBezTo>
                      <a:pt x="389" y="1146"/>
                      <a:pt x="389" y="1146"/>
                      <a:pt x="389" y="1146"/>
                    </a:cubicBezTo>
                    <a:cubicBezTo>
                      <a:pt x="389" y="1153"/>
                      <a:pt x="389" y="1153"/>
                      <a:pt x="389" y="1153"/>
                    </a:cubicBezTo>
                    <a:cubicBezTo>
                      <a:pt x="396" y="1153"/>
                      <a:pt x="396" y="1153"/>
                      <a:pt x="396" y="1153"/>
                    </a:cubicBezTo>
                    <a:cubicBezTo>
                      <a:pt x="396" y="1146"/>
                      <a:pt x="396" y="1146"/>
                      <a:pt x="396" y="1146"/>
                    </a:cubicBezTo>
                    <a:moveTo>
                      <a:pt x="411" y="1146"/>
                    </a:moveTo>
                    <a:cubicBezTo>
                      <a:pt x="404" y="1146"/>
                      <a:pt x="404" y="1146"/>
                      <a:pt x="404" y="1146"/>
                    </a:cubicBezTo>
                    <a:cubicBezTo>
                      <a:pt x="404" y="1153"/>
                      <a:pt x="404" y="1153"/>
                      <a:pt x="404" y="1153"/>
                    </a:cubicBezTo>
                    <a:cubicBezTo>
                      <a:pt x="411" y="1153"/>
                      <a:pt x="411" y="1153"/>
                      <a:pt x="411" y="1153"/>
                    </a:cubicBezTo>
                    <a:cubicBezTo>
                      <a:pt x="411" y="1146"/>
                      <a:pt x="411" y="1146"/>
                      <a:pt x="411" y="1146"/>
                    </a:cubicBezTo>
                    <a:moveTo>
                      <a:pt x="426" y="1146"/>
                    </a:moveTo>
                    <a:cubicBezTo>
                      <a:pt x="419" y="1146"/>
                      <a:pt x="419" y="1146"/>
                      <a:pt x="419" y="1146"/>
                    </a:cubicBezTo>
                    <a:cubicBezTo>
                      <a:pt x="419" y="1153"/>
                      <a:pt x="419" y="1153"/>
                      <a:pt x="419" y="1153"/>
                    </a:cubicBezTo>
                    <a:cubicBezTo>
                      <a:pt x="426" y="1153"/>
                      <a:pt x="426" y="1153"/>
                      <a:pt x="426" y="1153"/>
                    </a:cubicBezTo>
                    <a:cubicBezTo>
                      <a:pt x="426" y="1146"/>
                      <a:pt x="426" y="1146"/>
                      <a:pt x="426" y="1146"/>
                    </a:cubicBezTo>
                    <a:moveTo>
                      <a:pt x="440" y="1146"/>
                    </a:moveTo>
                    <a:cubicBezTo>
                      <a:pt x="433" y="1146"/>
                      <a:pt x="433" y="1146"/>
                      <a:pt x="433" y="1146"/>
                    </a:cubicBezTo>
                    <a:cubicBezTo>
                      <a:pt x="433" y="1153"/>
                      <a:pt x="433" y="1153"/>
                      <a:pt x="433" y="1153"/>
                    </a:cubicBezTo>
                    <a:cubicBezTo>
                      <a:pt x="440" y="1153"/>
                      <a:pt x="440" y="1153"/>
                      <a:pt x="440" y="1153"/>
                    </a:cubicBezTo>
                    <a:cubicBezTo>
                      <a:pt x="440" y="1146"/>
                      <a:pt x="440" y="1146"/>
                      <a:pt x="440" y="1146"/>
                    </a:cubicBezTo>
                    <a:moveTo>
                      <a:pt x="455" y="1146"/>
                    </a:moveTo>
                    <a:cubicBezTo>
                      <a:pt x="448" y="1146"/>
                      <a:pt x="448" y="1146"/>
                      <a:pt x="448" y="1146"/>
                    </a:cubicBezTo>
                    <a:cubicBezTo>
                      <a:pt x="448" y="1153"/>
                      <a:pt x="448" y="1153"/>
                      <a:pt x="448" y="1153"/>
                    </a:cubicBezTo>
                    <a:cubicBezTo>
                      <a:pt x="455" y="1153"/>
                      <a:pt x="455" y="1153"/>
                      <a:pt x="455" y="1153"/>
                    </a:cubicBezTo>
                    <a:cubicBezTo>
                      <a:pt x="455" y="1146"/>
                      <a:pt x="455" y="1146"/>
                      <a:pt x="455" y="1146"/>
                    </a:cubicBezTo>
                    <a:moveTo>
                      <a:pt x="470" y="1146"/>
                    </a:moveTo>
                    <a:cubicBezTo>
                      <a:pt x="463" y="1146"/>
                      <a:pt x="463" y="1146"/>
                      <a:pt x="463" y="1146"/>
                    </a:cubicBezTo>
                    <a:cubicBezTo>
                      <a:pt x="463" y="1153"/>
                      <a:pt x="463" y="1153"/>
                      <a:pt x="463" y="1153"/>
                    </a:cubicBezTo>
                    <a:cubicBezTo>
                      <a:pt x="470" y="1153"/>
                      <a:pt x="470" y="1153"/>
                      <a:pt x="470" y="1153"/>
                    </a:cubicBezTo>
                    <a:cubicBezTo>
                      <a:pt x="470" y="1146"/>
                      <a:pt x="470" y="1146"/>
                      <a:pt x="470" y="1146"/>
                    </a:cubicBezTo>
                    <a:moveTo>
                      <a:pt x="485" y="1146"/>
                    </a:moveTo>
                    <a:cubicBezTo>
                      <a:pt x="478" y="1146"/>
                      <a:pt x="478" y="1146"/>
                      <a:pt x="478" y="1146"/>
                    </a:cubicBezTo>
                    <a:cubicBezTo>
                      <a:pt x="478" y="1153"/>
                      <a:pt x="478" y="1153"/>
                      <a:pt x="478" y="1153"/>
                    </a:cubicBezTo>
                    <a:cubicBezTo>
                      <a:pt x="485" y="1153"/>
                      <a:pt x="485" y="1153"/>
                      <a:pt x="485" y="1153"/>
                    </a:cubicBezTo>
                    <a:cubicBezTo>
                      <a:pt x="485" y="1146"/>
                      <a:pt x="485" y="1146"/>
                      <a:pt x="485" y="1146"/>
                    </a:cubicBezTo>
                    <a:moveTo>
                      <a:pt x="499" y="1146"/>
                    </a:moveTo>
                    <a:cubicBezTo>
                      <a:pt x="492" y="1146"/>
                      <a:pt x="492" y="1146"/>
                      <a:pt x="492" y="1146"/>
                    </a:cubicBezTo>
                    <a:cubicBezTo>
                      <a:pt x="492" y="1153"/>
                      <a:pt x="492" y="1153"/>
                      <a:pt x="492" y="1153"/>
                    </a:cubicBezTo>
                    <a:cubicBezTo>
                      <a:pt x="499" y="1153"/>
                      <a:pt x="499" y="1153"/>
                      <a:pt x="499" y="1153"/>
                    </a:cubicBezTo>
                    <a:cubicBezTo>
                      <a:pt x="499" y="1146"/>
                      <a:pt x="499" y="1146"/>
                      <a:pt x="499" y="1146"/>
                    </a:cubicBezTo>
                    <a:moveTo>
                      <a:pt x="514" y="1146"/>
                    </a:moveTo>
                    <a:cubicBezTo>
                      <a:pt x="507" y="1146"/>
                      <a:pt x="507" y="1146"/>
                      <a:pt x="507" y="1146"/>
                    </a:cubicBezTo>
                    <a:cubicBezTo>
                      <a:pt x="507" y="1153"/>
                      <a:pt x="507" y="1153"/>
                      <a:pt x="507" y="1153"/>
                    </a:cubicBezTo>
                    <a:cubicBezTo>
                      <a:pt x="514" y="1153"/>
                      <a:pt x="514" y="1153"/>
                      <a:pt x="514" y="1153"/>
                    </a:cubicBezTo>
                    <a:cubicBezTo>
                      <a:pt x="514" y="1146"/>
                      <a:pt x="514" y="1146"/>
                      <a:pt x="514" y="1146"/>
                    </a:cubicBezTo>
                    <a:moveTo>
                      <a:pt x="529" y="1146"/>
                    </a:moveTo>
                    <a:cubicBezTo>
                      <a:pt x="522" y="1146"/>
                      <a:pt x="522" y="1146"/>
                      <a:pt x="522" y="1146"/>
                    </a:cubicBezTo>
                    <a:cubicBezTo>
                      <a:pt x="522" y="1153"/>
                      <a:pt x="522" y="1153"/>
                      <a:pt x="522" y="1153"/>
                    </a:cubicBezTo>
                    <a:cubicBezTo>
                      <a:pt x="529" y="1153"/>
                      <a:pt x="529" y="1153"/>
                      <a:pt x="529" y="1153"/>
                    </a:cubicBezTo>
                    <a:cubicBezTo>
                      <a:pt x="529" y="1146"/>
                      <a:pt x="529" y="1146"/>
                      <a:pt x="529" y="1146"/>
                    </a:cubicBezTo>
                    <a:moveTo>
                      <a:pt x="544" y="1146"/>
                    </a:moveTo>
                    <a:cubicBezTo>
                      <a:pt x="537" y="1146"/>
                      <a:pt x="537" y="1146"/>
                      <a:pt x="537" y="1146"/>
                    </a:cubicBezTo>
                    <a:cubicBezTo>
                      <a:pt x="537" y="1153"/>
                      <a:pt x="537" y="1153"/>
                      <a:pt x="537" y="1153"/>
                    </a:cubicBezTo>
                    <a:cubicBezTo>
                      <a:pt x="544" y="1153"/>
                      <a:pt x="544" y="1153"/>
                      <a:pt x="544" y="1153"/>
                    </a:cubicBezTo>
                    <a:cubicBezTo>
                      <a:pt x="544" y="1146"/>
                      <a:pt x="544" y="1146"/>
                      <a:pt x="544" y="1146"/>
                    </a:cubicBezTo>
                    <a:moveTo>
                      <a:pt x="204" y="1131"/>
                    </a:moveTo>
                    <a:cubicBezTo>
                      <a:pt x="197" y="1131"/>
                      <a:pt x="197" y="1131"/>
                      <a:pt x="197" y="1131"/>
                    </a:cubicBezTo>
                    <a:cubicBezTo>
                      <a:pt x="197" y="1138"/>
                      <a:pt x="197" y="1138"/>
                      <a:pt x="197" y="1138"/>
                    </a:cubicBezTo>
                    <a:cubicBezTo>
                      <a:pt x="204" y="1138"/>
                      <a:pt x="204" y="1138"/>
                      <a:pt x="204" y="1138"/>
                    </a:cubicBezTo>
                    <a:cubicBezTo>
                      <a:pt x="204" y="1131"/>
                      <a:pt x="204" y="1131"/>
                      <a:pt x="204" y="1131"/>
                    </a:cubicBezTo>
                    <a:moveTo>
                      <a:pt x="219" y="1131"/>
                    </a:moveTo>
                    <a:cubicBezTo>
                      <a:pt x="212" y="1131"/>
                      <a:pt x="212" y="1131"/>
                      <a:pt x="212" y="1131"/>
                    </a:cubicBezTo>
                    <a:cubicBezTo>
                      <a:pt x="212" y="1138"/>
                      <a:pt x="212" y="1138"/>
                      <a:pt x="212" y="1138"/>
                    </a:cubicBezTo>
                    <a:cubicBezTo>
                      <a:pt x="219" y="1138"/>
                      <a:pt x="219" y="1138"/>
                      <a:pt x="219" y="1138"/>
                    </a:cubicBezTo>
                    <a:cubicBezTo>
                      <a:pt x="219" y="1131"/>
                      <a:pt x="219" y="1131"/>
                      <a:pt x="219" y="1131"/>
                    </a:cubicBezTo>
                    <a:moveTo>
                      <a:pt x="234" y="1131"/>
                    </a:moveTo>
                    <a:cubicBezTo>
                      <a:pt x="227" y="1131"/>
                      <a:pt x="227" y="1131"/>
                      <a:pt x="227" y="1131"/>
                    </a:cubicBezTo>
                    <a:cubicBezTo>
                      <a:pt x="227" y="1138"/>
                      <a:pt x="227" y="1138"/>
                      <a:pt x="227" y="1138"/>
                    </a:cubicBezTo>
                    <a:cubicBezTo>
                      <a:pt x="234" y="1138"/>
                      <a:pt x="234" y="1138"/>
                      <a:pt x="234" y="1138"/>
                    </a:cubicBezTo>
                    <a:cubicBezTo>
                      <a:pt x="234" y="1131"/>
                      <a:pt x="234" y="1131"/>
                      <a:pt x="234" y="1131"/>
                    </a:cubicBezTo>
                    <a:moveTo>
                      <a:pt x="249" y="1131"/>
                    </a:moveTo>
                    <a:cubicBezTo>
                      <a:pt x="242" y="1131"/>
                      <a:pt x="242" y="1131"/>
                      <a:pt x="242" y="1131"/>
                    </a:cubicBezTo>
                    <a:cubicBezTo>
                      <a:pt x="242" y="1138"/>
                      <a:pt x="242" y="1138"/>
                      <a:pt x="242" y="1138"/>
                    </a:cubicBezTo>
                    <a:cubicBezTo>
                      <a:pt x="249" y="1138"/>
                      <a:pt x="249" y="1138"/>
                      <a:pt x="249" y="1138"/>
                    </a:cubicBezTo>
                    <a:cubicBezTo>
                      <a:pt x="249" y="1131"/>
                      <a:pt x="249" y="1131"/>
                      <a:pt x="249" y="1131"/>
                    </a:cubicBezTo>
                    <a:moveTo>
                      <a:pt x="263" y="1131"/>
                    </a:moveTo>
                    <a:cubicBezTo>
                      <a:pt x="256" y="1131"/>
                      <a:pt x="256" y="1131"/>
                      <a:pt x="256" y="1131"/>
                    </a:cubicBezTo>
                    <a:cubicBezTo>
                      <a:pt x="256" y="1138"/>
                      <a:pt x="256" y="1138"/>
                      <a:pt x="256" y="1138"/>
                    </a:cubicBezTo>
                    <a:cubicBezTo>
                      <a:pt x="263" y="1138"/>
                      <a:pt x="263" y="1138"/>
                      <a:pt x="263" y="1138"/>
                    </a:cubicBezTo>
                    <a:cubicBezTo>
                      <a:pt x="263" y="1131"/>
                      <a:pt x="263" y="1131"/>
                      <a:pt x="263" y="1131"/>
                    </a:cubicBezTo>
                    <a:moveTo>
                      <a:pt x="278" y="1131"/>
                    </a:moveTo>
                    <a:cubicBezTo>
                      <a:pt x="271" y="1131"/>
                      <a:pt x="271" y="1131"/>
                      <a:pt x="271" y="1131"/>
                    </a:cubicBezTo>
                    <a:cubicBezTo>
                      <a:pt x="271" y="1138"/>
                      <a:pt x="271" y="1138"/>
                      <a:pt x="271" y="1138"/>
                    </a:cubicBezTo>
                    <a:cubicBezTo>
                      <a:pt x="278" y="1138"/>
                      <a:pt x="278" y="1138"/>
                      <a:pt x="278" y="1138"/>
                    </a:cubicBezTo>
                    <a:cubicBezTo>
                      <a:pt x="278" y="1131"/>
                      <a:pt x="278" y="1131"/>
                      <a:pt x="278" y="1131"/>
                    </a:cubicBezTo>
                    <a:moveTo>
                      <a:pt x="293" y="1131"/>
                    </a:moveTo>
                    <a:cubicBezTo>
                      <a:pt x="286" y="1131"/>
                      <a:pt x="286" y="1131"/>
                      <a:pt x="286" y="1131"/>
                    </a:cubicBezTo>
                    <a:cubicBezTo>
                      <a:pt x="286" y="1138"/>
                      <a:pt x="286" y="1138"/>
                      <a:pt x="286" y="1138"/>
                    </a:cubicBezTo>
                    <a:cubicBezTo>
                      <a:pt x="293" y="1138"/>
                      <a:pt x="293" y="1138"/>
                      <a:pt x="293" y="1138"/>
                    </a:cubicBezTo>
                    <a:cubicBezTo>
                      <a:pt x="293" y="1131"/>
                      <a:pt x="293" y="1131"/>
                      <a:pt x="293" y="1131"/>
                    </a:cubicBezTo>
                    <a:moveTo>
                      <a:pt x="308" y="1131"/>
                    </a:moveTo>
                    <a:cubicBezTo>
                      <a:pt x="301" y="1131"/>
                      <a:pt x="301" y="1131"/>
                      <a:pt x="301" y="1131"/>
                    </a:cubicBezTo>
                    <a:cubicBezTo>
                      <a:pt x="301" y="1138"/>
                      <a:pt x="301" y="1138"/>
                      <a:pt x="301" y="1138"/>
                    </a:cubicBezTo>
                    <a:cubicBezTo>
                      <a:pt x="308" y="1138"/>
                      <a:pt x="308" y="1138"/>
                      <a:pt x="308" y="1138"/>
                    </a:cubicBezTo>
                    <a:cubicBezTo>
                      <a:pt x="308" y="1131"/>
                      <a:pt x="308" y="1131"/>
                      <a:pt x="308" y="1131"/>
                    </a:cubicBezTo>
                    <a:moveTo>
                      <a:pt x="322" y="1131"/>
                    </a:moveTo>
                    <a:cubicBezTo>
                      <a:pt x="315" y="1131"/>
                      <a:pt x="315" y="1131"/>
                      <a:pt x="315" y="1131"/>
                    </a:cubicBezTo>
                    <a:cubicBezTo>
                      <a:pt x="315" y="1138"/>
                      <a:pt x="315" y="1138"/>
                      <a:pt x="315" y="1138"/>
                    </a:cubicBezTo>
                    <a:cubicBezTo>
                      <a:pt x="322" y="1138"/>
                      <a:pt x="322" y="1138"/>
                      <a:pt x="322" y="1138"/>
                    </a:cubicBezTo>
                    <a:cubicBezTo>
                      <a:pt x="322" y="1131"/>
                      <a:pt x="322" y="1131"/>
                      <a:pt x="322" y="1131"/>
                    </a:cubicBezTo>
                    <a:moveTo>
                      <a:pt x="337" y="1131"/>
                    </a:moveTo>
                    <a:cubicBezTo>
                      <a:pt x="330" y="1131"/>
                      <a:pt x="330" y="1131"/>
                      <a:pt x="330" y="1131"/>
                    </a:cubicBezTo>
                    <a:cubicBezTo>
                      <a:pt x="330" y="1138"/>
                      <a:pt x="330" y="1138"/>
                      <a:pt x="330" y="1138"/>
                    </a:cubicBezTo>
                    <a:cubicBezTo>
                      <a:pt x="337" y="1138"/>
                      <a:pt x="337" y="1138"/>
                      <a:pt x="337" y="1138"/>
                    </a:cubicBezTo>
                    <a:cubicBezTo>
                      <a:pt x="337" y="1131"/>
                      <a:pt x="337" y="1131"/>
                      <a:pt x="337" y="1131"/>
                    </a:cubicBezTo>
                    <a:moveTo>
                      <a:pt x="352" y="1131"/>
                    </a:moveTo>
                    <a:cubicBezTo>
                      <a:pt x="345" y="1131"/>
                      <a:pt x="345" y="1131"/>
                      <a:pt x="345" y="1131"/>
                    </a:cubicBezTo>
                    <a:cubicBezTo>
                      <a:pt x="345" y="1138"/>
                      <a:pt x="345" y="1138"/>
                      <a:pt x="345" y="1138"/>
                    </a:cubicBezTo>
                    <a:cubicBezTo>
                      <a:pt x="352" y="1138"/>
                      <a:pt x="352" y="1138"/>
                      <a:pt x="352" y="1138"/>
                    </a:cubicBezTo>
                    <a:cubicBezTo>
                      <a:pt x="352" y="1131"/>
                      <a:pt x="352" y="1131"/>
                      <a:pt x="352" y="1131"/>
                    </a:cubicBezTo>
                    <a:moveTo>
                      <a:pt x="367" y="1131"/>
                    </a:moveTo>
                    <a:cubicBezTo>
                      <a:pt x="360" y="1131"/>
                      <a:pt x="360" y="1131"/>
                      <a:pt x="360" y="1131"/>
                    </a:cubicBezTo>
                    <a:cubicBezTo>
                      <a:pt x="360" y="1138"/>
                      <a:pt x="360" y="1138"/>
                      <a:pt x="360" y="1138"/>
                    </a:cubicBezTo>
                    <a:cubicBezTo>
                      <a:pt x="367" y="1138"/>
                      <a:pt x="367" y="1138"/>
                      <a:pt x="367" y="1138"/>
                    </a:cubicBezTo>
                    <a:cubicBezTo>
                      <a:pt x="367" y="1131"/>
                      <a:pt x="367" y="1131"/>
                      <a:pt x="367" y="1131"/>
                    </a:cubicBezTo>
                    <a:moveTo>
                      <a:pt x="381" y="1131"/>
                    </a:moveTo>
                    <a:cubicBezTo>
                      <a:pt x="374" y="1131"/>
                      <a:pt x="374" y="1131"/>
                      <a:pt x="374" y="1131"/>
                    </a:cubicBezTo>
                    <a:cubicBezTo>
                      <a:pt x="374" y="1138"/>
                      <a:pt x="374" y="1138"/>
                      <a:pt x="374" y="1138"/>
                    </a:cubicBezTo>
                    <a:cubicBezTo>
                      <a:pt x="381" y="1138"/>
                      <a:pt x="381" y="1138"/>
                      <a:pt x="381" y="1138"/>
                    </a:cubicBezTo>
                    <a:cubicBezTo>
                      <a:pt x="381" y="1131"/>
                      <a:pt x="381" y="1131"/>
                      <a:pt x="381" y="1131"/>
                    </a:cubicBezTo>
                    <a:moveTo>
                      <a:pt x="396" y="1131"/>
                    </a:moveTo>
                    <a:cubicBezTo>
                      <a:pt x="389" y="1131"/>
                      <a:pt x="389" y="1131"/>
                      <a:pt x="389" y="1131"/>
                    </a:cubicBezTo>
                    <a:cubicBezTo>
                      <a:pt x="389" y="1138"/>
                      <a:pt x="389" y="1138"/>
                      <a:pt x="389" y="1138"/>
                    </a:cubicBezTo>
                    <a:cubicBezTo>
                      <a:pt x="396" y="1138"/>
                      <a:pt x="396" y="1138"/>
                      <a:pt x="396" y="1138"/>
                    </a:cubicBezTo>
                    <a:cubicBezTo>
                      <a:pt x="396" y="1131"/>
                      <a:pt x="396" y="1131"/>
                      <a:pt x="396" y="1131"/>
                    </a:cubicBezTo>
                    <a:moveTo>
                      <a:pt x="411" y="1131"/>
                    </a:moveTo>
                    <a:cubicBezTo>
                      <a:pt x="404" y="1131"/>
                      <a:pt x="404" y="1131"/>
                      <a:pt x="404" y="1131"/>
                    </a:cubicBezTo>
                    <a:cubicBezTo>
                      <a:pt x="404" y="1138"/>
                      <a:pt x="404" y="1138"/>
                      <a:pt x="404" y="1138"/>
                    </a:cubicBezTo>
                    <a:cubicBezTo>
                      <a:pt x="411" y="1138"/>
                      <a:pt x="411" y="1138"/>
                      <a:pt x="411" y="1138"/>
                    </a:cubicBezTo>
                    <a:cubicBezTo>
                      <a:pt x="411" y="1131"/>
                      <a:pt x="411" y="1131"/>
                      <a:pt x="411" y="1131"/>
                    </a:cubicBezTo>
                    <a:moveTo>
                      <a:pt x="426" y="1131"/>
                    </a:moveTo>
                    <a:cubicBezTo>
                      <a:pt x="419" y="1131"/>
                      <a:pt x="419" y="1131"/>
                      <a:pt x="419" y="1131"/>
                    </a:cubicBezTo>
                    <a:cubicBezTo>
                      <a:pt x="419" y="1138"/>
                      <a:pt x="419" y="1138"/>
                      <a:pt x="419" y="1138"/>
                    </a:cubicBezTo>
                    <a:cubicBezTo>
                      <a:pt x="426" y="1138"/>
                      <a:pt x="426" y="1138"/>
                      <a:pt x="426" y="1138"/>
                    </a:cubicBezTo>
                    <a:cubicBezTo>
                      <a:pt x="426" y="1131"/>
                      <a:pt x="426" y="1131"/>
                      <a:pt x="426" y="1131"/>
                    </a:cubicBezTo>
                    <a:moveTo>
                      <a:pt x="440" y="1131"/>
                    </a:moveTo>
                    <a:cubicBezTo>
                      <a:pt x="433" y="1131"/>
                      <a:pt x="433" y="1131"/>
                      <a:pt x="433" y="1131"/>
                    </a:cubicBezTo>
                    <a:cubicBezTo>
                      <a:pt x="433" y="1138"/>
                      <a:pt x="433" y="1138"/>
                      <a:pt x="433" y="1138"/>
                    </a:cubicBezTo>
                    <a:cubicBezTo>
                      <a:pt x="440" y="1138"/>
                      <a:pt x="440" y="1138"/>
                      <a:pt x="440" y="1138"/>
                    </a:cubicBezTo>
                    <a:cubicBezTo>
                      <a:pt x="440" y="1131"/>
                      <a:pt x="440" y="1131"/>
                      <a:pt x="440" y="1131"/>
                    </a:cubicBezTo>
                    <a:moveTo>
                      <a:pt x="455" y="1131"/>
                    </a:moveTo>
                    <a:cubicBezTo>
                      <a:pt x="448" y="1131"/>
                      <a:pt x="448" y="1131"/>
                      <a:pt x="448" y="1131"/>
                    </a:cubicBezTo>
                    <a:cubicBezTo>
                      <a:pt x="448" y="1138"/>
                      <a:pt x="448" y="1138"/>
                      <a:pt x="448" y="1138"/>
                    </a:cubicBezTo>
                    <a:cubicBezTo>
                      <a:pt x="455" y="1138"/>
                      <a:pt x="455" y="1138"/>
                      <a:pt x="455" y="1138"/>
                    </a:cubicBezTo>
                    <a:cubicBezTo>
                      <a:pt x="455" y="1131"/>
                      <a:pt x="455" y="1131"/>
                      <a:pt x="455" y="1131"/>
                    </a:cubicBezTo>
                    <a:moveTo>
                      <a:pt x="470" y="1131"/>
                    </a:moveTo>
                    <a:cubicBezTo>
                      <a:pt x="463" y="1131"/>
                      <a:pt x="463" y="1131"/>
                      <a:pt x="463" y="1131"/>
                    </a:cubicBezTo>
                    <a:cubicBezTo>
                      <a:pt x="463" y="1138"/>
                      <a:pt x="463" y="1138"/>
                      <a:pt x="463" y="1138"/>
                    </a:cubicBezTo>
                    <a:cubicBezTo>
                      <a:pt x="470" y="1138"/>
                      <a:pt x="470" y="1138"/>
                      <a:pt x="470" y="1138"/>
                    </a:cubicBezTo>
                    <a:cubicBezTo>
                      <a:pt x="470" y="1131"/>
                      <a:pt x="470" y="1131"/>
                      <a:pt x="470" y="1131"/>
                    </a:cubicBezTo>
                    <a:moveTo>
                      <a:pt x="485" y="1131"/>
                    </a:moveTo>
                    <a:cubicBezTo>
                      <a:pt x="478" y="1131"/>
                      <a:pt x="478" y="1131"/>
                      <a:pt x="478" y="1131"/>
                    </a:cubicBezTo>
                    <a:cubicBezTo>
                      <a:pt x="478" y="1138"/>
                      <a:pt x="478" y="1138"/>
                      <a:pt x="478" y="1138"/>
                    </a:cubicBezTo>
                    <a:cubicBezTo>
                      <a:pt x="485" y="1138"/>
                      <a:pt x="485" y="1138"/>
                      <a:pt x="485" y="1138"/>
                    </a:cubicBezTo>
                    <a:cubicBezTo>
                      <a:pt x="485" y="1131"/>
                      <a:pt x="485" y="1131"/>
                      <a:pt x="485" y="1131"/>
                    </a:cubicBezTo>
                    <a:moveTo>
                      <a:pt x="499" y="1131"/>
                    </a:moveTo>
                    <a:cubicBezTo>
                      <a:pt x="492" y="1131"/>
                      <a:pt x="492" y="1131"/>
                      <a:pt x="492" y="1131"/>
                    </a:cubicBezTo>
                    <a:cubicBezTo>
                      <a:pt x="492" y="1138"/>
                      <a:pt x="492" y="1138"/>
                      <a:pt x="492" y="1138"/>
                    </a:cubicBezTo>
                    <a:cubicBezTo>
                      <a:pt x="499" y="1138"/>
                      <a:pt x="499" y="1138"/>
                      <a:pt x="499" y="1138"/>
                    </a:cubicBezTo>
                    <a:cubicBezTo>
                      <a:pt x="499" y="1131"/>
                      <a:pt x="499" y="1131"/>
                      <a:pt x="499" y="1131"/>
                    </a:cubicBezTo>
                    <a:moveTo>
                      <a:pt x="514" y="1131"/>
                    </a:moveTo>
                    <a:cubicBezTo>
                      <a:pt x="507" y="1131"/>
                      <a:pt x="507" y="1131"/>
                      <a:pt x="507" y="1131"/>
                    </a:cubicBezTo>
                    <a:cubicBezTo>
                      <a:pt x="507" y="1138"/>
                      <a:pt x="507" y="1138"/>
                      <a:pt x="507" y="1138"/>
                    </a:cubicBezTo>
                    <a:cubicBezTo>
                      <a:pt x="514" y="1138"/>
                      <a:pt x="514" y="1138"/>
                      <a:pt x="514" y="1138"/>
                    </a:cubicBezTo>
                    <a:cubicBezTo>
                      <a:pt x="514" y="1131"/>
                      <a:pt x="514" y="1131"/>
                      <a:pt x="514" y="1131"/>
                    </a:cubicBezTo>
                    <a:moveTo>
                      <a:pt x="529" y="1131"/>
                    </a:moveTo>
                    <a:cubicBezTo>
                      <a:pt x="522" y="1131"/>
                      <a:pt x="522" y="1131"/>
                      <a:pt x="522" y="1131"/>
                    </a:cubicBezTo>
                    <a:cubicBezTo>
                      <a:pt x="522" y="1138"/>
                      <a:pt x="522" y="1138"/>
                      <a:pt x="522" y="1138"/>
                    </a:cubicBezTo>
                    <a:cubicBezTo>
                      <a:pt x="529" y="1138"/>
                      <a:pt x="529" y="1138"/>
                      <a:pt x="529" y="1138"/>
                    </a:cubicBezTo>
                    <a:cubicBezTo>
                      <a:pt x="529" y="1131"/>
                      <a:pt x="529" y="1131"/>
                      <a:pt x="529" y="1131"/>
                    </a:cubicBezTo>
                    <a:moveTo>
                      <a:pt x="544" y="1131"/>
                    </a:moveTo>
                    <a:cubicBezTo>
                      <a:pt x="537" y="1131"/>
                      <a:pt x="537" y="1131"/>
                      <a:pt x="537" y="1131"/>
                    </a:cubicBezTo>
                    <a:cubicBezTo>
                      <a:pt x="537" y="1138"/>
                      <a:pt x="537" y="1138"/>
                      <a:pt x="537" y="1138"/>
                    </a:cubicBezTo>
                    <a:cubicBezTo>
                      <a:pt x="544" y="1138"/>
                      <a:pt x="544" y="1138"/>
                      <a:pt x="544" y="1138"/>
                    </a:cubicBezTo>
                    <a:cubicBezTo>
                      <a:pt x="544" y="1131"/>
                      <a:pt x="544" y="1131"/>
                      <a:pt x="544" y="1131"/>
                    </a:cubicBezTo>
                    <a:moveTo>
                      <a:pt x="219" y="1117"/>
                    </a:moveTo>
                    <a:cubicBezTo>
                      <a:pt x="212" y="1117"/>
                      <a:pt x="212" y="1117"/>
                      <a:pt x="212" y="1117"/>
                    </a:cubicBezTo>
                    <a:cubicBezTo>
                      <a:pt x="212" y="1124"/>
                      <a:pt x="212" y="1124"/>
                      <a:pt x="212" y="1124"/>
                    </a:cubicBezTo>
                    <a:cubicBezTo>
                      <a:pt x="219" y="1124"/>
                      <a:pt x="219" y="1124"/>
                      <a:pt x="219" y="1124"/>
                    </a:cubicBezTo>
                    <a:cubicBezTo>
                      <a:pt x="219" y="1117"/>
                      <a:pt x="219" y="1117"/>
                      <a:pt x="219" y="1117"/>
                    </a:cubicBezTo>
                    <a:moveTo>
                      <a:pt x="234" y="1117"/>
                    </a:moveTo>
                    <a:cubicBezTo>
                      <a:pt x="227" y="1117"/>
                      <a:pt x="227" y="1117"/>
                      <a:pt x="227" y="1117"/>
                    </a:cubicBezTo>
                    <a:cubicBezTo>
                      <a:pt x="227" y="1124"/>
                      <a:pt x="227" y="1124"/>
                      <a:pt x="227" y="1124"/>
                    </a:cubicBezTo>
                    <a:cubicBezTo>
                      <a:pt x="234" y="1124"/>
                      <a:pt x="234" y="1124"/>
                      <a:pt x="234" y="1124"/>
                    </a:cubicBezTo>
                    <a:cubicBezTo>
                      <a:pt x="234" y="1117"/>
                      <a:pt x="234" y="1117"/>
                      <a:pt x="234" y="1117"/>
                    </a:cubicBezTo>
                    <a:moveTo>
                      <a:pt x="249" y="1117"/>
                    </a:moveTo>
                    <a:cubicBezTo>
                      <a:pt x="242" y="1117"/>
                      <a:pt x="242" y="1117"/>
                      <a:pt x="242" y="1117"/>
                    </a:cubicBezTo>
                    <a:cubicBezTo>
                      <a:pt x="242" y="1124"/>
                      <a:pt x="242" y="1124"/>
                      <a:pt x="242" y="1124"/>
                    </a:cubicBezTo>
                    <a:cubicBezTo>
                      <a:pt x="249" y="1124"/>
                      <a:pt x="249" y="1124"/>
                      <a:pt x="249" y="1124"/>
                    </a:cubicBezTo>
                    <a:cubicBezTo>
                      <a:pt x="249" y="1117"/>
                      <a:pt x="249" y="1117"/>
                      <a:pt x="249" y="1117"/>
                    </a:cubicBezTo>
                    <a:moveTo>
                      <a:pt x="263" y="1117"/>
                    </a:moveTo>
                    <a:cubicBezTo>
                      <a:pt x="256" y="1117"/>
                      <a:pt x="256" y="1117"/>
                      <a:pt x="256" y="1117"/>
                    </a:cubicBezTo>
                    <a:cubicBezTo>
                      <a:pt x="256" y="1124"/>
                      <a:pt x="256" y="1124"/>
                      <a:pt x="256" y="1124"/>
                    </a:cubicBezTo>
                    <a:cubicBezTo>
                      <a:pt x="263" y="1124"/>
                      <a:pt x="263" y="1124"/>
                      <a:pt x="263" y="1124"/>
                    </a:cubicBezTo>
                    <a:cubicBezTo>
                      <a:pt x="263" y="1117"/>
                      <a:pt x="263" y="1117"/>
                      <a:pt x="263" y="1117"/>
                    </a:cubicBezTo>
                    <a:moveTo>
                      <a:pt x="278" y="1117"/>
                    </a:moveTo>
                    <a:cubicBezTo>
                      <a:pt x="271" y="1117"/>
                      <a:pt x="271" y="1117"/>
                      <a:pt x="271" y="1117"/>
                    </a:cubicBezTo>
                    <a:cubicBezTo>
                      <a:pt x="271" y="1124"/>
                      <a:pt x="271" y="1124"/>
                      <a:pt x="271" y="1124"/>
                    </a:cubicBezTo>
                    <a:cubicBezTo>
                      <a:pt x="278" y="1124"/>
                      <a:pt x="278" y="1124"/>
                      <a:pt x="278" y="1124"/>
                    </a:cubicBezTo>
                    <a:cubicBezTo>
                      <a:pt x="278" y="1117"/>
                      <a:pt x="278" y="1117"/>
                      <a:pt x="278" y="1117"/>
                    </a:cubicBezTo>
                    <a:moveTo>
                      <a:pt x="293" y="1117"/>
                    </a:moveTo>
                    <a:cubicBezTo>
                      <a:pt x="286" y="1117"/>
                      <a:pt x="286" y="1117"/>
                      <a:pt x="286" y="1117"/>
                    </a:cubicBezTo>
                    <a:cubicBezTo>
                      <a:pt x="286" y="1124"/>
                      <a:pt x="286" y="1124"/>
                      <a:pt x="286" y="1124"/>
                    </a:cubicBezTo>
                    <a:cubicBezTo>
                      <a:pt x="293" y="1124"/>
                      <a:pt x="293" y="1124"/>
                      <a:pt x="293" y="1124"/>
                    </a:cubicBezTo>
                    <a:cubicBezTo>
                      <a:pt x="293" y="1117"/>
                      <a:pt x="293" y="1117"/>
                      <a:pt x="293" y="1117"/>
                    </a:cubicBezTo>
                    <a:moveTo>
                      <a:pt x="308" y="1117"/>
                    </a:moveTo>
                    <a:cubicBezTo>
                      <a:pt x="301" y="1117"/>
                      <a:pt x="301" y="1117"/>
                      <a:pt x="301" y="1117"/>
                    </a:cubicBezTo>
                    <a:cubicBezTo>
                      <a:pt x="301" y="1124"/>
                      <a:pt x="301" y="1124"/>
                      <a:pt x="301" y="1124"/>
                    </a:cubicBezTo>
                    <a:cubicBezTo>
                      <a:pt x="308" y="1124"/>
                      <a:pt x="308" y="1124"/>
                      <a:pt x="308" y="1124"/>
                    </a:cubicBezTo>
                    <a:cubicBezTo>
                      <a:pt x="308" y="1117"/>
                      <a:pt x="308" y="1117"/>
                      <a:pt x="308" y="1117"/>
                    </a:cubicBezTo>
                    <a:moveTo>
                      <a:pt x="322" y="1117"/>
                    </a:moveTo>
                    <a:cubicBezTo>
                      <a:pt x="315" y="1117"/>
                      <a:pt x="315" y="1117"/>
                      <a:pt x="315" y="1117"/>
                    </a:cubicBezTo>
                    <a:cubicBezTo>
                      <a:pt x="315" y="1124"/>
                      <a:pt x="315" y="1124"/>
                      <a:pt x="315" y="1124"/>
                    </a:cubicBezTo>
                    <a:cubicBezTo>
                      <a:pt x="322" y="1124"/>
                      <a:pt x="322" y="1124"/>
                      <a:pt x="322" y="1124"/>
                    </a:cubicBezTo>
                    <a:cubicBezTo>
                      <a:pt x="322" y="1117"/>
                      <a:pt x="322" y="1117"/>
                      <a:pt x="322" y="1117"/>
                    </a:cubicBezTo>
                    <a:moveTo>
                      <a:pt x="337" y="1117"/>
                    </a:moveTo>
                    <a:cubicBezTo>
                      <a:pt x="330" y="1117"/>
                      <a:pt x="330" y="1117"/>
                      <a:pt x="330" y="1117"/>
                    </a:cubicBezTo>
                    <a:cubicBezTo>
                      <a:pt x="330" y="1124"/>
                      <a:pt x="330" y="1124"/>
                      <a:pt x="330" y="1124"/>
                    </a:cubicBezTo>
                    <a:cubicBezTo>
                      <a:pt x="337" y="1124"/>
                      <a:pt x="337" y="1124"/>
                      <a:pt x="337" y="1124"/>
                    </a:cubicBezTo>
                    <a:cubicBezTo>
                      <a:pt x="337" y="1117"/>
                      <a:pt x="337" y="1117"/>
                      <a:pt x="337" y="1117"/>
                    </a:cubicBezTo>
                    <a:moveTo>
                      <a:pt x="352" y="1117"/>
                    </a:moveTo>
                    <a:cubicBezTo>
                      <a:pt x="345" y="1117"/>
                      <a:pt x="345" y="1117"/>
                      <a:pt x="345" y="1117"/>
                    </a:cubicBezTo>
                    <a:cubicBezTo>
                      <a:pt x="345" y="1124"/>
                      <a:pt x="345" y="1124"/>
                      <a:pt x="345" y="1124"/>
                    </a:cubicBezTo>
                    <a:cubicBezTo>
                      <a:pt x="352" y="1124"/>
                      <a:pt x="352" y="1124"/>
                      <a:pt x="352" y="1124"/>
                    </a:cubicBezTo>
                    <a:cubicBezTo>
                      <a:pt x="352" y="1117"/>
                      <a:pt x="352" y="1117"/>
                      <a:pt x="352" y="1117"/>
                    </a:cubicBezTo>
                    <a:moveTo>
                      <a:pt x="367" y="1117"/>
                    </a:moveTo>
                    <a:cubicBezTo>
                      <a:pt x="360" y="1117"/>
                      <a:pt x="360" y="1117"/>
                      <a:pt x="360" y="1117"/>
                    </a:cubicBezTo>
                    <a:cubicBezTo>
                      <a:pt x="360" y="1124"/>
                      <a:pt x="360" y="1124"/>
                      <a:pt x="360" y="1124"/>
                    </a:cubicBezTo>
                    <a:cubicBezTo>
                      <a:pt x="367" y="1124"/>
                      <a:pt x="367" y="1124"/>
                      <a:pt x="367" y="1124"/>
                    </a:cubicBezTo>
                    <a:cubicBezTo>
                      <a:pt x="367" y="1117"/>
                      <a:pt x="367" y="1117"/>
                      <a:pt x="367" y="1117"/>
                    </a:cubicBezTo>
                    <a:moveTo>
                      <a:pt x="381" y="1117"/>
                    </a:moveTo>
                    <a:cubicBezTo>
                      <a:pt x="374" y="1117"/>
                      <a:pt x="374" y="1117"/>
                      <a:pt x="374" y="1117"/>
                    </a:cubicBezTo>
                    <a:cubicBezTo>
                      <a:pt x="374" y="1124"/>
                      <a:pt x="374" y="1124"/>
                      <a:pt x="374" y="1124"/>
                    </a:cubicBezTo>
                    <a:cubicBezTo>
                      <a:pt x="381" y="1124"/>
                      <a:pt x="381" y="1124"/>
                      <a:pt x="381" y="1124"/>
                    </a:cubicBezTo>
                    <a:cubicBezTo>
                      <a:pt x="381" y="1117"/>
                      <a:pt x="381" y="1117"/>
                      <a:pt x="381" y="1117"/>
                    </a:cubicBezTo>
                    <a:moveTo>
                      <a:pt x="396" y="1117"/>
                    </a:moveTo>
                    <a:cubicBezTo>
                      <a:pt x="389" y="1117"/>
                      <a:pt x="389" y="1117"/>
                      <a:pt x="389" y="1117"/>
                    </a:cubicBezTo>
                    <a:cubicBezTo>
                      <a:pt x="389" y="1124"/>
                      <a:pt x="389" y="1124"/>
                      <a:pt x="389" y="1124"/>
                    </a:cubicBezTo>
                    <a:cubicBezTo>
                      <a:pt x="396" y="1124"/>
                      <a:pt x="396" y="1124"/>
                      <a:pt x="396" y="1124"/>
                    </a:cubicBezTo>
                    <a:cubicBezTo>
                      <a:pt x="396" y="1117"/>
                      <a:pt x="396" y="1117"/>
                      <a:pt x="396" y="1117"/>
                    </a:cubicBezTo>
                    <a:moveTo>
                      <a:pt x="411" y="1117"/>
                    </a:moveTo>
                    <a:cubicBezTo>
                      <a:pt x="404" y="1117"/>
                      <a:pt x="404" y="1117"/>
                      <a:pt x="404" y="1117"/>
                    </a:cubicBezTo>
                    <a:cubicBezTo>
                      <a:pt x="404" y="1124"/>
                      <a:pt x="404" y="1124"/>
                      <a:pt x="404" y="1124"/>
                    </a:cubicBezTo>
                    <a:cubicBezTo>
                      <a:pt x="411" y="1124"/>
                      <a:pt x="411" y="1124"/>
                      <a:pt x="411" y="1124"/>
                    </a:cubicBezTo>
                    <a:cubicBezTo>
                      <a:pt x="411" y="1117"/>
                      <a:pt x="411" y="1117"/>
                      <a:pt x="411" y="1117"/>
                    </a:cubicBezTo>
                    <a:moveTo>
                      <a:pt x="426" y="1117"/>
                    </a:moveTo>
                    <a:cubicBezTo>
                      <a:pt x="419" y="1117"/>
                      <a:pt x="419" y="1117"/>
                      <a:pt x="419" y="1117"/>
                    </a:cubicBezTo>
                    <a:cubicBezTo>
                      <a:pt x="419" y="1124"/>
                      <a:pt x="419" y="1124"/>
                      <a:pt x="419" y="1124"/>
                    </a:cubicBezTo>
                    <a:cubicBezTo>
                      <a:pt x="426" y="1124"/>
                      <a:pt x="426" y="1124"/>
                      <a:pt x="426" y="1124"/>
                    </a:cubicBezTo>
                    <a:cubicBezTo>
                      <a:pt x="426" y="1117"/>
                      <a:pt x="426" y="1117"/>
                      <a:pt x="426" y="1117"/>
                    </a:cubicBezTo>
                    <a:moveTo>
                      <a:pt x="440" y="1117"/>
                    </a:moveTo>
                    <a:cubicBezTo>
                      <a:pt x="433" y="1117"/>
                      <a:pt x="433" y="1117"/>
                      <a:pt x="433" y="1117"/>
                    </a:cubicBezTo>
                    <a:cubicBezTo>
                      <a:pt x="433" y="1124"/>
                      <a:pt x="433" y="1124"/>
                      <a:pt x="433" y="1124"/>
                    </a:cubicBezTo>
                    <a:cubicBezTo>
                      <a:pt x="440" y="1124"/>
                      <a:pt x="440" y="1124"/>
                      <a:pt x="440" y="1124"/>
                    </a:cubicBezTo>
                    <a:cubicBezTo>
                      <a:pt x="440" y="1117"/>
                      <a:pt x="440" y="1117"/>
                      <a:pt x="440" y="1117"/>
                    </a:cubicBezTo>
                    <a:moveTo>
                      <a:pt x="455" y="1117"/>
                    </a:moveTo>
                    <a:cubicBezTo>
                      <a:pt x="448" y="1117"/>
                      <a:pt x="448" y="1117"/>
                      <a:pt x="448" y="1117"/>
                    </a:cubicBezTo>
                    <a:cubicBezTo>
                      <a:pt x="448" y="1124"/>
                      <a:pt x="448" y="1124"/>
                      <a:pt x="448" y="1124"/>
                    </a:cubicBezTo>
                    <a:cubicBezTo>
                      <a:pt x="455" y="1124"/>
                      <a:pt x="455" y="1124"/>
                      <a:pt x="455" y="1124"/>
                    </a:cubicBezTo>
                    <a:cubicBezTo>
                      <a:pt x="455" y="1117"/>
                      <a:pt x="455" y="1117"/>
                      <a:pt x="455" y="1117"/>
                    </a:cubicBezTo>
                    <a:moveTo>
                      <a:pt x="470" y="1117"/>
                    </a:moveTo>
                    <a:cubicBezTo>
                      <a:pt x="463" y="1117"/>
                      <a:pt x="463" y="1117"/>
                      <a:pt x="463" y="1117"/>
                    </a:cubicBezTo>
                    <a:cubicBezTo>
                      <a:pt x="463" y="1124"/>
                      <a:pt x="463" y="1124"/>
                      <a:pt x="463" y="1124"/>
                    </a:cubicBezTo>
                    <a:cubicBezTo>
                      <a:pt x="470" y="1124"/>
                      <a:pt x="470" y="1124"/>
                      <a:pt x="470" y="1124"/>
                    </a:cubicBezTo>
                    <a:cubicBezTo>
                      <a:pt x="470" y="1117"/>
                      <a:pt x="470" y="1117"/>
                      <a:pt x="470" y="1117"/>
                    </a:cubicBezTo>
                    <a:moveTo>
                      <a:pt x="485" y="1117"/>
                    </a:moveTo>
                    <a:cubicBezTo>
                      <a:pt x="478" y="1117"/>
                      <a:pt x="478" y="1117"/>
                      <a:pt x="478" y="1117"/>
                    </a:cubicBezTo>
                    <a:cubicBezTo>
                      <a:pt x="478" y="1124"/>
                      <a:pt x="478" y="1124"/>
                      <a:pt x="478" y="1124"/>
                    </a:cubicBezTo>
                    <a:cubicBezTo>
                      <a:pt x="485" y="1124"/>
                      <a:pt x="485" y="1124"/>
                      <a:pt x="485" y="1124"/>
                    </a:cubicBezTo>
                    <a:cubicBezTo>
                      <a:pt x="485" y="1117"/>
                      <a:pt x="485" y="1117"/>
                      <a:pt x="485" y="1117"/>
                    </a:cubicBezTo>
                    <a:moveTo>
                      <a:pt x="499" y="1117"/>
                    </a:moveTo>
                    <a:cubicBezTo>
                      <a:pt x="492" y="1117"/>
                      <a:pt x="492" y="1117"/>
                      <a:pt x="492" y="1117"/>
                    </a:cubicBezTo>
                    <a:cubicBezTo>
                      <a:pt x="492" y="1124"/>
                      <a:pt x="492" y="1124"/>
                      <a:pt x="492" y="1124"/>
                    </a:cubicBezTo>
                    <a:cubicBezTo>
                      <a:pt x="499" y="1124"/>
                      <a:pt x="499" y="1124"/>
                      <a:pt x="499" y="1124"/>
                    </a:cubicBezTo>
                    <a:cubicBezTo>
                      <a:pt x="499" y="1117"/>
                      <a:pt x="499" y="1117"/>
                      <a:pt x="499" y="1117"/>
                    </a:cubicBezTo>
                    <a:moveTo>
                      <a:pt x="514" y="1117"/>
                    </a:moveTo>
                    <a:cubicBezTo>
                      <a:pt x="507" y="1117"/>
                      <a:pt x="507" y="1117"/>
                      <a:pt x="507" y="1117"/>
                    </a:cubicBezTo>
                    <a:cubicBezTo>
                      <a:pt x="507" y="1124"/>
                      <a:pt x="507" y="1124"/>
                      <a:pt x="507" y="1124"/>
                    </a:cubicBezTo>
                    <a:cubicBezTo>
                      <a:pt x="514" y="1124"/>
                      <a:pt x="514" y="1124"/>
                      <a:pt x="514" y="1124"/>
                    </a:cubicBezTo>
                    <a:cubicBezTo>
                      <a:pt x="514" y="1117"/>
                      <a:pt x="514" y="1117"/>
                      <a:pt x="514" y="1117"/>
                    </a:cubicBezTo>
                    <a:moveTo>
                      <a:pt x="529" y="1117"/>
                    </a:moveTo>
                    <a:cubicBezTo>
                      <a:pt x="522" y="1117"/>
                      <a:pt x="522" y="1117"/>
                      <a:pt x="522" y="1117"/>
                    </a:cubicBezTo>
                    <a:cubicBezTo>
                      <a:pt x="522" y="1124"/>
                      <a:pt x="522" y="1124"/>
                      <a:pt x="522" y="1124"/>
                    </a:cubicBezTo>
                    <a:cubicBezTo>
                      <a:pt x="529" y="1124"/>
                      <a:pt x="529" y="1124"/>
                      <a:pt x="529" y="1124"/>
                    </a:cubicBezTo>
                    <a:cubicBezTo>
                      <a:pt x="529" y="1117"/>
                      <a:pt x="529" y="1117"/>
                      <a:pt x="529" y="1117"/>
                    </a:cubicBezTo>
                    <a:moveTo>
                      <a:pt x="219" y="1102"/>
                    </a:moveTo>
                    <a:cubicBezTo>
                      <a:pt x="212" y="1102"/>
                      <a:pt x="212" y="1102"/>
                      <a:pt x="212" y="1102"/>
                    </a:cubicBezTo>
                    <a:cubicBezTo>
                      <a:pt x="212" y="1109"/>
                      <a:pt x="212" y="1109"/>
                      <a:pt x="212" y="1109"/>
                    </a:cubicBezTo>
                    <a:cubicBezTo>
                      <a:pt x="219" y="1109"/>
                      <a:pt x="219" y="1109"/>
                      <a:pt x="219" y="1109"/>
                    </a:cubicBezTo>
                    <a:cubicBezTo>
                      <a:pt x="219" y="1102"/>
                      <a:pt x="219" y="1102"/>
                      <a:pt x="219" y="1102"/>
                    </a:cubicBezTo>
                    <a:moveTo>
                      <a:pt x="234" y="1102"/>
                    </a:moveTo>
                    <a:cubicBezTo>
                      <a:pt x="227" y="1102"/>
                      <a:pt x="227" y="1102"/>
                      <a:pt x="227" y="1102"/>
                    </a:cubicBezTo>
                    <a:cubicBezTo>
                      <a:pt x="227" y="1109"/>
                      <a:pt x="227" y="1109"/>
                      <a:pt x="227" y="1109"/>
                    </a:cubicBezTo>
                    <a:cubicBezTo>
                      <a:pt x="234" y="1109"/>
                      <a:pt x="234" y="1109"/>
                      <a:pt x="234" y="1109"/>
                    </a:cubicBezTo>
                    <a:cubicBezTo>
                      <a:pt x="234" y="1102"/>
                      <a:pt x="234" y="1102"/>
                      <a:pt x="234" y="1102"/>
                    </a:cubicBezTo>
                    <a:moveTo>
                      <a:pt x="249" y="1102"/>
                    </a:moveTo>
                    <a:cubicBezTo>
                      <a:pt x="242" y="1102"/>
                      <a:pt x="242" y="1102"/>
                      <a:pt x="242" y="1102"/>
                    </a:cubicBezTo>
                    <a:cubicBezTo>
                      <a:pt x="242" y="1109"/>
                      <a:pt x="242" y="1109"/>
                      <a:pt x="242" y="1109"/>
                    </a:cubicBezTo>
                    <a:cubicBezTo>
                      <a:pt x="249" y="1109"/>
                      <a:pt x="249" y="1109"/>
                      <a:pt x="249" y="1109"/>
                    </a:cubicBezTo>
                    <a:cubicBezTo>
                      <a:pt x="249" y="1102"/>
                      <a:pt x="249" y="1102"/>
                      <a:pt x="249" y="1102"/>
                    </a:cubicBezTo>
                    <a:moveTo>
                      <a:pt x="263" y="1102"/>
                    </a:moveTo>
                    <a:cubicBezTo>
                      <a:pt x="256" y="1102"/>
                      <a:pt x="256" y="1102"/>
                      <a:pt x="256" y="1102"/>
                    </a:cubicBezTo>
                    <a:cubicBezTo>
                      <a:pt x="256" y="1109"/>
                      <a:pt x="256" y="1109"/>
                      <a:pt x="256" y="1109"/>
                    </a:cubicBezTo>
                    <a:cubicBezTo>
                      <a:pt x="263" y="1109"/>
                      <a:pt x="263" y="1109"/>
                      <a:pt x="263" y="1109"/>
                    </a:cubicBezTo>
                    <a:cubicBezTo>
                      <a:pt x="263" y="1102"/>
                      <a:pt x="263" y="1102"/>
                      <a:pt x="263" y="1102"/>
                    </a:cubicBezTo>
                    <a:moveTo>
                      <a:pt x="278" y="1102"/>
                    </a:moveTo>
                    <a:cubicBezTo>
                      <a:pt x="271" y="1102"/>
                      <a:pt x="271" y="1102"/>
                      <a:pt x="271" y="1102"/>
                    </a:cubicBezTo>
                    <a:cubicBezTo>
                      <a:pt x="271" y="1109"/>
                      <a:pt x="271" y="1109"/>
                      <a:pt x="271" y="1109"/>
                    </a:cubicBezTo>
                    <a:cubicBezTo>
                      <a:pt x="278" y="1109"/>
                      <a:pt x="278" y="1109"/>
                      <a:pt x="278" y="1109"/>
                    </a:cubicBezTo>
                    <a:cubicBezTo>
                      <a:pt x="278" y="1102"/>
                      <a:pt x="278" y="1102"/>
                      <a:pt x="278" y="1102"/>
                    </a:cubicBezTo>
                    <a:moveTo>
                      <a:pt x="293" y="1102"/>
                    </a:moveTo>
                    <a:cubicBezTo>
                      <a:pt x="286" y="1102"/>
                      <a:pt x="286" y="1102"/>
                      <a:pt x="286" y="1102"/>
                    </a:cubicBezTo>
                    <a:cubicBezTo>
                      <a:pt x="286" y="1109"/>
                      <a:pt x="286" y="1109"/>
                      <a:pt x="286" y="1109"/>
                    </a:cubicBezTo>
                    <a:cubicBezTo>
                      <a:pt x="293" y="1109"/>
                      <a:pt x="293" y="1109"/>
                      <a:pt x="293" y="1109"/>
                    </a:cubicBezTo>
                    <a:cubicBezTo>
                      <a:pt x="293" y="1102"/>
                      <a:pt x="293" y="1102"/>
                      <a:pt x="293" y="1102"/>
                    </a:cubicBezTo>
                    <a:moveTo>
                      <a:pt x="308" y="1102"/>
                    </a:moveTo>
                    <a:cubicBezTo>
                      <a:pt x="301" y="1102"/>
                      <a:pt x="301" y="1102"/>
                      <a:pt x="301" y="1102"/>
                    </a:cubicBezTo>
                    <a:cubicBezTo>
                      <a:pt x="301" y="1109"/>
                      <a:pt x="301" y="1109"/>
                      <a:pt x="301" y="1109"/>
                    </a:cubicBezTo>
                    <a:cubicBezTo>
                      <a:pt x="308" y="1109"/>
                      <a:pt x="308" y="1109"/>
                      <a:pt x="308" y="1109"/>
                    </a:cubicBezTo>
                    <a:cubicBezTo>
                      <a:pt x="308" y="1102"/>
                      <a:pt x="308" y="1102"/>
                      <a:pt x="308" y="1102"/>
                    </a:cubicBezTo>
                    <a:moveTo>
                      <a:pt x="322" y="1102"/>
                    </a:moveTo>
                    <a:cubicBezTo>
                      <a:pt x="315" y="1102"/>
                      <a:pt x="315" y="1102"/>
                      <a:pt x="315" y="1102"/>
                    </a:cubicBezTo>
                    <a:cubicBezTo>
                      <a:pt x="315" y="1109"/>
                      <a:pt x="315" y="1109"/>
                      <a:pt x="315" y="1109"/>
                    </a:cubicBezTo>
                    <a:cubicBezTo>
                      <a:pt x="322" y="1109"/>
                      <a:pt x="322" y="1109"/>
                      <a:pt x="322" y="1109"/>
                    </a:cubicBezTo>
                    <a:cubicBezTo>
                      <a:pt x="322" y="1102"/>
                      <a:pt x="322" y="1102"/>
                      <a:pt x="322" y="1102"/>
                    </a:cubicBezTo>
                    <a:moveTo>
                      <a:pt x="337" y="1102"/>
                    </a:moveTo>
                    <a:cubicBezTo>
                      <a:pt x="330" y="1102"/>
                      <a:pt x="330" y="1102"/>
                      <a:pt x="330" y="1102"/>
                    </a:cubicBezTo>
                    <a:cubicBezTo>
                      <a:pt x="330" y="1109"/>
                      <a:pt x="330" y="1109"/>
                      <a:pt x="330" y="1109"/>
                    </a:cubicBezTo>
                    <a:cubicBezTo>
                      <a:pt x="337" y="1109"/>
                      <a:pt x="337" y="1109"/>
                      <a:pt x="337" y="1109"/>
                    </a:cubicBezTo>
                    <a:cubicBezTo>
                      <a:pt x="337" y="1102"/>
                      <a:pt x="337" y="1102"/>
                      <a:pt x="337" y="1102"/>
                    </a:cubicBezTo>
                    <a:moveTo>
                      <a:pt x="352" y="1102"/>
                    </a:moveTo>
                    <a:cubicBezTo>
                      <a:pt x="345" y="1102"/>
                      <a:pt x="345" y="1102"/>
                      <a:pt x="345" y="1102"/>
                    </a:cubicBezTo>
                    <a:cubicBezTo>
                      <a:pt x="345" y="1109"/>
                      <a:pt x="345" y="1109"/>
                      <a:pt x="345" y="1109"/>
                    </a:cubicBezTo>
                    <a:cubicBezTo>
                      <a:pt x="352" y="1109"/>
                      <a:pt x="352" y="1109"/>
                      <a:pt x="352" y="1109"/>
                    </a:cubicBezTo>
                    <a:cubicBezTo>
                      <a:pt x="352" y="1102"/>
                      <a:pt x="352" y="1102"/>
                      <a:pt x="352" y="1102"/>
                    </a:cubicBezTo>
                    <a:moveTo>
                      <a:pt x="367" y="1102"/>
                    </a:moveTo>
                    <a:cubicBezTo>
                      <a:pt x="360" y="1102"/>
                      <a:pt x="360" y="1102"/>
                      <a:pt x="360" y="1102"/>
                    </a:cubicBezTo>
                    <a:cubicBezTo>
                      <a:pt x="360" y="1109"/>
                      <a:pt x="360" y="1109"/>
                      <a:pt x="360" y="1109"/>
                    </a:cubicBezTo>
                    <a:cubicBezTo>
                      <a:pt x="367" y="1109"/>
                      <a:pt x="367" y="1109"/>
                      <a:pt x="367" y="1109"/>
                    </a:cubicBezTo>
                    <a:cubicBezTo>
                      <a:pt x="367" y="1102"/>
                      <a:pt x="367" y="1102"/>
                      <a:pt x="367" y="1102"/>
                    </a:cubicBezTo>
                    <a:moveTo>
                      <a:pt x="381" y="1102"/>
                    </a:moveTo>
                    <a:cubicBezTo>
                      <a:pt x="374" y="1102"/>
                      <a:pt x="374" y="1102"/>
                      <a:pt x="374" y="1102"/>
                    </a:cubicBezTo>
                    <a:cubicBezTo>
                      <a:pt x="374" y="1109"/>
                      <a:pt x="374" y="1109"/>
                      <a:pt x="374" y="1109"/>
                    </a:cubicBezTo>
                    <a:cubicBezTo>
                      <a:pt x="381" y="1109"/>
                      <a:pt x="381" y="1109"/>
                      <a:pt x="381" y="1109"/>
                    </a:cubicBezTo>
                    <a:cubicBezTo>
                      <a:pt x="381" y="1102"/>
                      <a:pt x="381" y="1102"/>
                      <a:pt x="381" y="1102"/>
                    </a:cubicBezTo>
                    <a:moveTo>
                      <a:pt x="396" y="1102"/>
                    </a:moveTo>
                    <a:cubicBezTo>
                      <a:pt x="389" y="1102"/>
                      <a:pt x="389" y="1102"/>
                      <a:pt x="389" y="1102"/>
                    </a:cubicBezTo>
                    <a:cubicBezTo>
                      <a:pt x="389" y="1109"/>
                      <a:pt x="389" y="1109"/>
                      <a:pt x="389" y="1109"/>
                    </a:cubicBezTo>
                    <a:cubicBezTo>
                      <a:pt x="396" y="1109"/>
                      <a:pt x="396" y="1109"/>
                      <a:pt x="396" y="1109"/>
                    </a:cubicBezTo>
                    <a:cubicBezTo>
                      <a:pt x="396" y="1102"/>
                      <a:pt x="396" y="1102"/>
                      <a:pt x="396" y="1102"/>
                    </a:cubicBezTo>
                    <a:moveTo>
                      <a:pt x="411" y="1102"/>
                    </a:moveTo>
                    <a:cubicBezTo>
                      <a:pt x="404" y="1102"/>
                      <a:pt x="404" y="1102"/>
                      <a:pt x="404" y="1102"/>
                    </a:cubicBezTo>
                    <a:cubicBezTo>
                      <a:pt x="404" y="1109"/>
                      <a:pt x="404" y="1109"/>
                      <a:pt x="404" y="1109"/>
                    </a:cubicBezTo>
                    <a:cubicBezTo>
                      <a:pt x="411" y="1109"/>
                      <a:pt x="411" y="1109"/>
                      <a:pt x="411" y="1109"/>
                    </a:cubicBezTo>
                    <a:cubicBezTo>
                      <a:pt x="411" y="1102"/>
                      <a:pt x="411" y="1102"/>
                      <a:pt x="411" y="1102"/>
                    </a:cubicBezTo>
                    <a:moveTo>
                      <a:pt x="426" y="1102"/>
                    </a:moveTo>
                    <a:cubicBezTo>
                      <a:pt x="419" y="1102"/>
                      <a:pt x="419" y="1102"/>
                      <a:pt x="419" y="1102"/>
                    </a:cubicBezTo>
                    <a:cubicBezTo>
                      <a:pt x="419" y="1109"/>
                      <a:pt x="419" y="1109"/>
                      <a:pt x="419" y="1109"/>
                    </a:cubicBezTo>
                    <a:cubicBezTo>
                      <a:pt x="426" y="1109"/>
                      <a:pt x="426" y="1109"/>
                      <a:pt x="426" y="1109"/>
                    </a:cubicBezTo>
                    <a:cubicBezTo>
                      <a:pt x="426" y="1102"/>
                      <a:pt x="426" y="1102"/>
                      <a:pt x="426" y="1102"/>
                    </a:cubicBezTo>
                    <a:moveTo>
                      <a:pt x="440" y="1102"/>
                    </a:moveTo>
                    <a:cubicBezTo>
                      <a:pt x="433" y="1102"/>
                      <a:pt x="433" y="1102"/>
                      <a:pt x="433" y="1102"/>
                    </a:cubicBezTo>
                    <a:cubicBezTo>
                      <a:pt x="433" y="1109"/>
                      <a:pt x="433" y="1109"/>
                      <a:pt x="433" y="1109"/>
                    </a:cubicBezTo>
                    <a:cubicBezTo>
                      <a:pt x="440" y="1109"/>
                      <a:pt x="440" y="1109"/>
                      <a:pt x="440" y="1109"/>
                    </a:cubicBezTo>
                    <a:cubicBezTo>
                      <a:pt x="440" y="1102"/>
                      <a:pt x="440" y="1102"/>
                      <a:pt x="440" y="1102"/>
                    </a:cubicBezTo>
                    <a:moveTo>
                      <a:pt x="455" y="1102"/>
                    </a:moveTo>
                    <a:cubicBezTo>
                      <a:pt x="448" y="1102"/>
                      <a:pt x="448" y="1102"/>
                      <a:pt x="448" y="1102"/>
                    </a:cubicBezTo>
                    <a:cubicBezTo>
                      <a:pt x="448" y="1109"/>
                      <a:pt x="448" y="1109"/>
                      <a:pt x="448" y="1109"/>
                    </a:cubicBezTo>
                    <a:cubicBezTo>
                      <a:pt x="455" y="1109"/>
                      <a:pt x="455" y="1109"/>
                      <a:pt x="455" y="1109"/>
                    </a:cubicBezTo>
                    <a:cubicBezTo>
                      <a:pt x="455" y="1102"/>
                      <a:pt x="455" y="1102"/>
                      <a:pt x="455" y="1102"/>
                    </a:cubicBezTo>
                    <a:moveTo>
                      <a:pt x="470" y="1102"/>
                    </a:moveTo>
                    <a:cubicBezTo>
                      <a:pt x="463" y="1102"/>
                      <a:pt x="463" y="1102"/>
                      <a:pt x="463" y="1102"/>
                    </a:cubicBezTo>
                    <a:cubicBezTo>
                      <a:pt x="463" y="1109"/>
                      <a:pt x="463" y="1109"/>
                      <a:pt x="463" y="1109"/>
                    </a:cubicBezTo>
                    <a:cubicBezTo>
                      <a:pt x="470" y="1109"/>
                      <a:pt x="470" y="1109"/>
                      <a:pt x="470" y="1109"/>
                    </a:cubicBezTo>
                    <a:cubicBezTo>
                      <a:pt x="470" y="1102"/>
                      <a:pt x="470" y="1102"/>
                      <a:pt x="470" y="1102"/>
                    </a:cubicBezTo>
                    <a:moveTo>
                      <a:pt x="485" y="1102"/>
                    </a:moveTo>
                    <a:cubicBezTo>
                      <a:pt x="478" y="1102"/>
                      <a:pt x="478" y="1102"/>
                      <a:pt x="478" y="1102"/>
                    </a:cubicBezTo>
                    <a:cubicBezTo>
                      <a:pt x="478" y="1109"/>
                      <a:pt x="478" y="1109"/>
                      <a:pt x="478" y="1109"/>
                    </a:cubicBezTo>
                    <a:cubicBezTo>
                      <a:pt x="485" y="1109"/>
                      <a:pt x="485" y="1109"/>
                      <a:pt x="485" y="1109"/>
                    </a:cubicBezTo>
                    <a:cubicBezTo>
                      <a:pt x="485" y="1102"/>
                      <a:pt x="485" y="1102"/>
                      <a:pt x="485" y="1102"/>
                    </a:cubicBezTo>
                    <a:moveTo>
                      <a:pt x="499" y="1102"/>
                    </a:moveTo>
                    <a:cubicBezTo>
                      <a:pt x="492" y="1102"/>
                      <a:pt x="492" y="1102"/>
                      <a:pt x="492" y="1102"/>
                    </a:cubicBezTo>
                    <a:cubicBezTo>
                      <a:pt x="492" y="1109"/>
                      <a:pt x="492" y="1109"/>
                      <a:pt x="492" y="1109"/>
                    </a:cubicBezTo>
                    <a:cubicBezTo>
                      <a:pt x="499" y="1109"/>
                      <a:pt x="499" y="1109"/>
                      <a:pt x="499" y="1109"/>
                    </a:cubicBezTo>
                    <a:cubicBezTo>
                      <a:pt x="499" y="1102"/>
                      <a:pt x="499" y="1102"/>
                      <a:pt x="499" y="1102"/>
                    </a:cubicBezTo>
                    <a:moveTo>
                      <a:pt x="514" y="1102"/>
                    </a:moveTo>
                    <a:cubicBezTo>
                      <a:pt x="507" y="1102"/>
                      <a:pt x="507" y="1102"/>
                      <a:pt x="507" y="1102"/>
                    </a:cubicBezTo>
                    <a:cubicBezTo>
                      <a:pt x="507" y="1109"/>
                      <a:pt x="507" y="1109"/>
                      <a:pt x="507" y="1109"/>
                    </a:cubicBezTo>
                    <a:cubicBezTo>
                      <a:pt x="514" y="1109"/>
                      <a:pt x="514" y="1109"/>
                      <a:pt x="514" y="1109"/>
                    </a:cubicBezTo>
                    <a:cubicBezTo>
                      <a:pt x="514" y="1102"/>
                      <a:pt x="514" y="1102"/>
                      <a:pt x="514" y="1102"/>
                    </a:cubicBezTo>
                    <a:moveTo>
                      <a:pt x="529" y="1102"/>
                    </a:moveTo>
                    <a:cubicBezTo>
                      <a:pt x="522" y="1102"/>
                      <a:pt x="522" y="1102"/>
                      <a:pt x="522" y="1102"/>
                    </a:cubicBezTo>
                    <a:cubicBezTo>
                      <a:pt x="522" y="1109"/>
                      <a:pt x="522" y="1109"/>
                      <a:pt x="522" y="1109"/>
                    </a:cubicBezTo>
                    <a:cubicBezTo>
                      <a:pt x="529" y="1109"/>
                      <a:pt x="529" y="1109"/>
                      <a:pt x="529" y="1109"/>
                    </a:cubicBezTo>
                    <a:cubicBezTo>
                      <a:pt x="529" y="1102"/>
                      <a:pt x="529" y="1102"/>
                      <a:pt x="529" y="1102"/>
                    </a:cubicBezTo>
                    <a:moveTo>
                      <a:pt x="234" y="1087"/>
                    </a:moveTo>
                    <a:cubicBezTo>
                      <a:pt x="227" y="1087"/>
                      <a:pt x="227" y="1087"/>
                      <a:pt x="227" y="1087"/>
                    </a:cubicBezTo>
                    <a:cubicBezTo>
                      <a:pt x="227" y="1094"/>
                      <a:pt x="227" y="1094"/>
                      <a:pt x="227" y="1094"/>
                    </a:cubicBezTo>
                    <a:cubicBezTo>
                      <a:pt x="234" y="1094"/>
                      <a:pt x="234" y="1094"/>
                      <a:pt x="234" y="1094"/>
                    </a:cubicBezTo>
                    <a:cubicBezTo>
                      <a:pt x="234" y="1087"/>
                      <a:pt x="234" y="1087"/>
                      <a:pt x="234" y="1087"/>
                    </a:cubicBezTo>
                    <a:moveTo>
                      <a:pt x="249" y="1087"/>
                    </a:moveTo>
                    <a:cubicBezTo>
                      <a:pt x="242" y="1087"/>
                      <a:pt x="242" y="1087"/>
                      <a:pt x="242" y="1087"/>
                    </a:cubicBezTo>
                    <a:cubicBezTo>
                      <a:pt x="242" y="1094"/>
                      <a:pt x="242" y="1094"/>
                      <a:pt x="242" y="1094"/>
                    </a:cubicBezTo>
                    <a:cubicBezTo>
                      <a:pt x="249" y="1094"/>
                      <a:pt x="249" y="1094"/>
                      <a:pt x="249" y="1094"/>
                    </a:cubicBezTo>
                    <a:cubicBezTo>
                      <a:pt x="249" y="1087"/>
                      <a:pt x="249" y="1087"/>
                      <a:pt x="249" y="1087"/>
                    </a:cubicBezTo>
                    <a:moveTo>
                      <a:pt x="263" y="1087"/>
                    </a:moveTo>
                    <a:cubicBezTo>
                      <a:pt x="256" y="1087"/>
                      <a:pt x="256" y="1087"/>
                      <a:pt x="256" y="1087"/>
                    </a:cubicBezTo>
                    <a:cubicBezTo>
                      <a:pt x="256" y="1094"/>
                      <a:pt x="256" y="1094"/>
                      <a:pt x="256" y="1094"/>
                    </a:cubicBezTo>
                    <a:cubicBezTo>
                      <a:pt x="263" y="1094"/>
                      <a:pt x="263" y="1094"/>
                      <a:pt x="263" y="1094"/>
                    </a:cubicBezTo>
                    <a:cubicBezTo>
                      <a:pt x="263" y="1087"/>
                      <a:pt x="263" y="1087"/>
                      <a:pt x="263" y="1087"/>
                    </a:cubicBezTo>
                    <a:moveTo>
                      <a:pt x="278" y="1087"/>
                    </a:moveTo>
                    <a:cubicBezTo>
                      <a:pt x="271" y="1087"/>
                      <a:pt x="271" y="1087"/>
                      <a:pt x="271" y="1087"/>
                    </a:cubicBezTo>
                    <a:cubicBezTo>
                      <a:pt x="271" y="1094"/>
                      <a:pt x="271" y="1094"/>
                      <a:pt x="271" y="1094"/>
                    </a:cubicBezTo>
                    <a:cubicBezTo>
                      <a:pt x="278" y="1094"/>
                      <a:pt x="278" y="1094"/>
                      <a:pt x="278" y="1094"/>
                    </a:cubicBezTo>
                    <a:cubicBezTo>
                      <a:pt x="278" y="1087"/>
                      <a:pt x="278" y="1087"/>
                      <a:pt x="278" y="1087"/>
                    </a:cubicBezTo>
                    <a:moveTo>
                      <a:pt x="293" y="1087"/>
                    </a:moveTo>
                    <a:cubicBezTo>
                      <a:pt x="286" y="1087"/>
                      <a:pt x="286" y="1087"/>
                      <a:pt x="286" y="1087"/>
                    </a:cubicBezTo>
                    <a:cubicBezTo>
                      <a:pt x="286" y="1094"/>
                      <a:pt x="286" y="1094"/>
                      <a:pt x="286" y="1094"/>
                    </a:cubicBezTo>
                    <a:cubicBezTo>
                      <a:pt x="293" y="1094"/>
                      <a:pt x="293" y="1094"/>
                      <a:pt x="293" y="1094"/>
                    </a:cubicBezTo>
                    <a:cubicBezTo>
                      <a:pt x="293" y="1087"/>
                      <a:pt x="293" y="1087"/>
                      <a:pt x="293" y="1087"/>
                    </a:cubicBezTo>
                    <a:moveTo>
                      <a:pt x="308" y="1087"/>
                    </a:moveTo>
                    <a:cubicBezTo>
                      <a:pt x="301" y="1087"/>
                      <a:pt x="301" y="1087"/>
                      <a:pt x="301" y="1087"/>
                    </a:cubicBezTo>
                    <a:cubicBezTo>
                      <a:pt x="301" y="1094"/>
                      <a:pt x="301" y="1094"/>
                      <a:pt x="301" y="1094"/>
                    </a:cubicBezTo>
                    <a:cubicBezTo>
                      <a:pt x="308" y="1094"/>
                      <a:pt x="308" y="1094"/>
                      <a:pt x="308" y="1094"/>
                    </a:cubicBezTo>
                    <a:cubicBezTo>
                      <a:pt x="308" y="1087"/>
                      <a:pt x="308" y="1087"/>
                      <a:pt x="308" y="1087"/>
                    </a:cubicBezTo>
                    <a:moveTo>
                      <a:pt x="322" y="1087"/>
                    </a:moveTo>
                    <a:cubicBezTo>
                      <a:pt x="315" y="1087"/>
                      <a:pt x="315" y="1087"/>
                      <a:pt x="315" y="1087"/>
                    </a:cubicBezTo>
                    <a:cubicBezTo>
                      <a:pt x="315" y="1094"/>
                      <a:pt x="315" y="1094"/>
                      <a:pt x="315" y="1094"/>
                    </a:cubicBezTo>
                    <a:cubicBezTo>
                      <a:pt x="322" y="1094"/>
                      <a:pt x="322" y="1094"/>
                      <a:pt x="322" y="1094"/>
                    </a:cubicBezTo>
                    <a:cubicBezTo>
                      <a:pt x="322" y="1087"/>
                      <a:pt x="322" y="1087"/>
                      <a:pt x="322" y="1087"/>
                    </a:cubicBezTo>
                    <a:moveTo>
                      <a:pt x="337" y="1087"/>
                    </a:moveTo>
                    <a:cubicBezTo>
                      <a:pt x="330" y="1087"/>
                      <a:pt x="330" y="1087"/>
                      <a:pt x="330" y="1087"/>
                    </a:cubicBezTo>
                    <a:cubicBezTo>
                      <a:pt x="330" y="1094"/>
                      <a:pt x="330" y="1094"/>
                      <a:pt x="330" y="1094"/>
                    </a:cubicBezTo>
                    <a:cubicBezTo>
                      <a:pt x="337" y="1094"/>
                      <a:pt x="337" y="1094"/>
                      <a:pt x="337" y="1094"/>
                    </a:cubicBezTo>
                    <a:cubicBezTo>
                      <a:pt x="337" y="1087"/>
                      <a:pt x="337" y="1087"/>
                      <a:pt x="337" y="1087"/>
                    </a:cubicBezTo>
                    <a:moveTo>
                      <a:pt x="352" y="1087"/>
                    </a:moveTo>
                    <a:cubicBezTo>
                      <a:pt x="345" y="1087"/>
                      <a:pt x="345" y="1087"/>
                      <a:pt x="345" y="1087"/>
                    </a:cubicBezTo>
                    <a:cubicBezTo>
                      <a:pt x="345" y="1094"/>
                      <a:pt x="345" y="1094"/>
                      <a:pt x="345" y="1094"/>
                    </a:cubicBezTo>
                    <a:cubicBezTo>
                      <a:pt x="352" y="1094"/>
                      <a:pt x="352" y="1094"/>
                      <a:pt x="352" y="1094"/>
                    </a:cubicBezTo>
                    <a:cubicBezTo>
                      <a:pt x="352" y="1087"/>
                      <a:pt x="352" y="1087"/>
                      <a:pt x="352" y="1087"/>
                    </a:cubicBezTo>
                    <a:moveTo>
                      <a:pt x="367" y="1087"/>
                    </a:moveTo>
                    <a:cubicBezTo>
                      <a:pt x="360" y="1087"/>
                      <a:pt x="360" y="1087"/>
                      <a:pt x="360" y="1087"/>
                    </a:cubicBezTo>
                    <a:cubicBezTo>
                      <a:pt x="360" y="1094"/>
                      <a:pt x="360" y="1094"/>
                      <a:pt x="360" y="1094"/>
                    </a:cubicBezTo>
                    <a:cubicBezTo>
                      <a:pt x="367" y="1094"/>
                      <a:pt x="367" y="1094"/>
                      <a:pt x="367" y="1094"/>
                    </a:cubicBezTo>
                    <a:cubicBezTo>
                      <a:pt x="367" y="1087"/>
                      <a:pt x="367" y="1087"/>
                      <a:pt x="367" y="1087"/>
                    </a:cubicBezTo>
                    <a:moveTo>
                      <a:pt x="381" y="1087"/>
                    </a:moveTo>
                    <a:cubicBezTo>
                      <a:pt x="374" y="1087"/>
                      <a:pt x="374" y="1087"/>
                      <a:pt x="374" y="1087"/>
                    </a:cubicBezTo>
                    <a:cubicBezTo>
                      <a:pt x="374" y="1094"/>
                      <a:pt x="374" y="1094"/>
                      <a:pt x="374" y="1094"/>
                    </a:cubicBezTo>
                    <a:cubicBezTo>
                      <a:pt x="381" y="1094"/>
                      <a:pt x="381" y="1094"/>
                      <a:pt x="381" y="1094"/>
                    </a:cubicBezTo>
                    <a:cubicBezTo>
                      <a:pt x="381" y="1087"/>
                      <a:pt x="381" y="1087"/>
                      <a:pt x="381" y="1087"/>
                    </a:cubicBezTo>
                    <a:moveTo>
                      <a:pt x="396" y="1087"/>
                    </a:moveTo>
                    <a:cubicBezTo>
                      <a:pt x="389" y="1087"/>
                      <a:pt x="389" y="1087"/>
                      <a:pt x="389" y="1087"/>
                    </a:cubicBezTo>
                    <a:cubicBezTo>
                      <a:pt x="389" y="1094"/>
                      <a:pt x="389" y="1094"/>
                      <a:pt x="389" y="1094"/>
                    </a:cubicBezTo>
                    <a:cubicBezTo>
                      <a:pt x="396" y="1094"/>
                      <a:pt x="396" y="1094"/>
                      <a:pt x="396" y="1094"/>
                    </a:cubicBezTo>
                    <a:cubicBezTo>
                      <a:pt x="396" y="1087"/>
                      <a:pt x="396" y="1087"/>
                      <a:pt x="396" y="1087"/>
                    </a:cubicBezTo>
                    <a:moveTo>
                      <a:pt x="411" y="1087"/>
                    </a:moveTo>
                    <a:cubicBezTo>
                      <a:pt x="404" y="1087"/>
                      <a:pt x="404" y="1087"/>
                      <a:pt x="404" y="1087"/>
                    </a:cubicBezTo>
                    <a:cubicBezTo>
                      <a:pt x="404" y="1094"/>
                      <a:pt x="404" y="1094"/>
                      <a:pt x="404" y="1094"/>
                    </a:cubicBezTo>
                    <a:cubicBezTo>
                      <a:pt x="411" y="1094"/>
                      <a:pt x="411" y="1094"/>
                      <a:pt x="411" y="1094"/>
                    </a:cubicBezTo>
                    <a:cubicBezTo>
                      <a:pt x="411" y="1087"/>
                      <a:pt x="411" y="1087"/>
                      <a:pt x="411" y="1087"/>
                    </a:cubicBezTo>
                    <a:moveTo>
                      <a:pt x="426" y="1087"/>
                    </a:moveTo>
                    <a:cubicBezTo>
                      <a:pt x="419" y="1087"/>
                      <a:pt x="419" y="1087"/>
                      <a:pt x="419" y="1087"/>
                    </a:cubicBezTo>
                    <a:cubicBezTo>
                      <a:pt x="419" y="1094"/>
                      <a:pt x="419" y="1094"/>
                      <a:pt x="419" y="1094"/>
                    </a:cubicBezTo>
                    <a:cubicBezTo>
                      <a:pt x="426" y="1094"/>
                      <a:pt x="426" y="1094"/>
                      <a:pt x="426" y="1094"/>
                    </a:cubicBezTo>
                    <a:cubicBezTo>
                      <a:pt x="426" y="1087"/>
                      <a:pt x="426" y="1087"/>
                      <a:pt x="426" y="1087"/>
                    </a:cubicBezTo>
                    <a:moveTo>
                      <a:pt x="440" y="1087"/>
                    </a:moveTo>
                    <a:cubicBezTo>
                      <a:pt x="433" y="1087"/>
                      <a:pt x="433" y="1087"/>
                      <a:pt x="433" y="1087"/>
                    </a:cubicBezTo>
                    <a:cubicBezTo>
                      <a:pt x="433" y="1094"/>
                      <a:pt x="433" y="1094"/>
                      <a:pt x="433" y="1094"/>
                    </a:cubicBezTo>
                    <a:cubicBezTo>
                      <a:pt x="440" y="1094"/>
                      <a:pt x="440" y="1094"/>
                      <a:pt x="440" y="1094"/>
                    </a:cubicBezTo>
                    <a:cubicBezTo>
                      <a:pt x="440" y="1087"/>
                      <a:pt x="440" y="1087"/>
                      <a:pt x="440" y="1087"/>
                    </a:cubicBezTo>
                    <a:moveTo>
                      <a:pt x="455" y="1087"/>
                    </a:moveTo>
                    <a:cubicBezTo>
                      <a:pt x="448" y="1087"/>
                      <a:pt x="448" y="1087"/>
                      <a:pt x="448" y="1087"/>
                    </a:cubicBezTo>
                    <a:cubicBezTo>
                      <a:pt x="448" y="1094"/>
                      <a:pt x="448" y="1094"/>
                      <a:pt x="448" y="1094"/>
                    </a:cubicBezTo>
                    <a:cubicBezTo>
                      <a:pt x="455" y="1094"/>
                      <a:pt x="455" y="1094"/>
                      <a:pt x="455" y="1094"/>
                    </a:cubicBezTo>
                    <a:cubicBezTo>
                      <a:pt x="455" y="1087"/>
                      <a:pt x="455" y="1087"/>
                      <a:pt x="455" y="1087"/>
                    </a:cubicBezTo>
                    <a:moveTo>
                      <a:pt x="470" y="1087"/>
                    </a:moveTo>
                    <a:cubicBezTo>
                      <a:pt x="463" y="1087"/>
                      <a:pt x="463" y="1087"/>
                      <a:pt x="463" y="1087"/>
                    </a:cubicBezTo>
                    <a:cubicBezTo>
                      <a:pt x="463" y="1094"/>
                      <a:pt x="463" y="1094"/>
                      <a:pt x="463" y="1094"/>
                    </a:cubicBezTo>
                    <a:cubicBezTo>
                      <a:pt x="470" y="1094"/>
                      <a:pt x="470" y="1094"/>
                      <a:pt x="470" y="1094"/>
                    </a:cubicBezTo>
                    <a:cubicBezTo>
                      <a:pt x="470" y="1087"/>
                      <a:pt x="470" y="1087"/>
                      <a:pt x="470" y="1087"/>
                    </a:cubicBezTo>
                    <a:moveTo>
                      <a:pt x="485" y="1087"/>
                    </a:moveTo>
                    <a:cubicBezTo>
                      <a:pt x="478" y="1087"/>
                      <a:pt x="478" y="1087"/>
                      <a:pt x="478" y="1087"/>
                    </a:cubicBezTo>
                    <a:cubicBezTo>
                      <a:pt x="478" y="1094"/>
                      <a:pt x="478" y="1094"/>
                      <a:pt x="478" y="1094"/>
                    </a:cubicBezTo>
                    <a:cubicBezTo>
                      <a:pt x="485" y="1094"/>
                      <a:pt x="485" y="1094"/>
                      <a:pt x="485" y="1094"/>
                    </a:cubicBezTo>
                    <a:cubicBezTo>
                      <a:pt x="485" y="1087"/>
                      <a:pt x="485" y="1087"/>
                      <a:pt x="485" y="1087"/>
                    </a:cubicBezTo>
                    <a:moveTo>
                      <a:pt x="499" y="1087"/>
                    </a:moveTo>
                    <a:cubicBezTo>
                      <a:pt x="492" y="1087"/>
                      <a:pt x="492" y="1087"/>
                      <a:pt x="492" y="1087"/>
                    </a:cubicBezTo>
                    <a:cubicBezTo>
                      <a:pt x="492" y="1094"/>
                      <a:pt x="492" y="1094"/>
                      <a:pt x="492" y="1094"/>
                    </a:cubicBezTo>
                    <a:cubicBezTo>
                      <a:pt x="499" y="1094"/>
                      <a:pt x="499" y="1094"/>
                      <a:pt x="499" y="1094"/>
                    </a:cubicBezTo>
                    <a:cubicBezTo>
                      <a:pt x="499" y="1087"/>
                      <a:pt x="499" y="1087"/>
                      <a:pt x="499" y="1087"/>
                    </a:cubicBezTo>
                    <a:moveTo>
                      <a:pt x="514" y="1087"/>
                    </a:moveTo>
                    <a:cubicBezTo>
                      <a:pt x="507" y="1087"/>
                      <a:pt x="507" y="1087"/>
                      <a:pt x="507" y="1087"/>
                    </a:cubicBezTo>
                    <a:cubicBezTo>
                      <a:pt x="507" y="1094"/>
                      <a:pt x="507" y="1094"/>
                      <a:pt x="507" y="1094"/>
                    </a:cubicBezTo>
                    <a:cubicBezTo>
                      <a:pt x="514" y="1094"/>
                      <a:pt x="514" y="1094"/>
                      <a:pt x="514" y="1094"/>
                    </a:cubicBezTo>
                    <a:cubicBezTo>
                      <a:pt x="514" y="1087"/>
                      <a:pt x="514" y="1087"/>
                      <a:pt x="514" y="1087"/>
                    </a:cubicBezTo>
                    <a:moveTo>
                      <a:pt x="249" y="1072"/>
                    </a:moveTo>
                    <a:cubicBezTo>
                      <a:pt x="242" y="1072"/>
                      <a:pt x="242" y="1072"/>
                      <a:pt x="242" y="1072"/>
                    </a:cubicBezTo>
                    <a:cubicBezTo>
                      <a:pt x="242" y="1079"/>
                      <a:pt x="242" y="1079"/>
                      <a:pt x="242" y="1079"/>
                    </a:cubicBezTo>
                    <a:cubicBezTo>
                      <a:pt x="249" y="1079"/>
                      <a:pt x="249" y="1079"/>
                      <a:pt x="249" y="1079"/>
                    </a:cubicBezTo>
                    <a:cubicBezTo>
                      <a:pt x="249" y="1072"/>
                      <a:pt x="249" y="1072"/>
                      <a:pt x="249" y="1072"/>
                    </a:cubicBezTo>
                    <a:moveTo>
                      <a:pt x="263" y="1072"/>
                    </a:moveTo>
                    <a:cubicBezTo>
                      <a:pt x="256" y="1072"/>
                      <a:pt x="256" y="1072"/>
                      <a:pt x="256" y="1072"/>
                    </a:cubicBezTo>
                    <a:cubicBezTo>
                      <a:pt x="256" y="1079"/>
                      <a:pt x="256" y="1079"/>
                      <a:pt x="256" y="1079"/>
                    </a:cubicBezTo>
                    <a:cubicBezTo>
                      <a:pt x="263" y="1079"/>
                      <a:pt x="263" y="1079"/>
                      <a:pt x="263" y="1079"/>
                    </a:cubicBezTo>
                    <a:cubicBezTo>
                      <a:pt x="263" y="1072"/>
                      <a:pt x="263" y="1072"/>
                      <a:pt x="263" y="1072"/>
                    </a:cubicBezTo>
                    <a:moveTo>
                      <a:pt x="278" y="1072"/>
                    </a:moveTo>
                    <a:cubicBezTo>
                      <a:pt x="271" y="1072"/>
                      <a:pt x="271" y="1072"/>
                      <a:pt x="271" y="1072"/>
                    </a:cubicBezTo>
                    <a:cubicBezTo>
                      <a:pt x="271" y="1079"/>
                      <a:pt x="271" y="1079"/>
                      <a:pt x="271" y="1079"/>
                    </a:cubicBezTo>
                    <a:cubicBezTo>
                      <a:pt x="278" y="1079"/>
                      <a:pt x="278" y="1079"/>
                      <a:pt x="278" y="1079"/>
                    </a:cubicBezTo>
                    <a:cubicBezTo>
                      <a:pt x="278" y="1072"/>
                      <a:pt x="278" y="1072"/>
                      <a:pt x="278" y="1072"/>
                    </a:cubicBezTo>
                    <a:moveTo>
                      <a:pt x="293" y="1072"/>
                    </a:moveTo>
                    <a:cubicBezTo>
                      <a:pt x="286" y="1072"/>
                      <a:pt x="286" y="1072"/>
                      <a:pt x="286" y="1072"/>
                    </a:cubicBezTo>
                    <a:cubicBezTo>
                      <a:pt x="286" y="1079"/>
                      <a:pt x="286" y="1079"/>
                      <a:pt x="286" y="1079"/>
                    </a:cubicBezTo>
                    <a:cubicBezTo>
                      <a:pt x="293" y="1079"/>
                      <a:pt x="293" y="1079"/>
                      <a:pt x="293" y="1079"/>
                    </a:cubicBezTo>
                    <a:cubicBezTo>
                      <a:pt x="293" y="1072"/>
                      <a:pt x="293" y="1072"/>
                      <a:pt x="293" y="1072"/>
                    </a:cubicBezTo>
                    <a:moveTo>
                      <a:pt x="308" y="1072"/>
                    </a:moveTo>
                    <a:cubicBezTo>
                      <a:pt x="301" y="1072"/>
                      <a:pt x="301" y="1072"/>
                      <a:pt x="301" y="1072"/>
                    </a:cubicBezTo>
                    <a:cubicBezTo>
                      <a:pt x="301" y="1079"/>
                      <a:pt x="301" y="1079"/>
                      <a:pt x="301" y="1079"/>
                    </a:cubicBezTo>
                    <a:cubicBezTo>
                      <a:pt x="308" y="1079"/>
                      <a:pt x="308" y="1079"/>
                      <a:pt x="308" y="1079"/>
                    </a:cubicBezTo>
                    <a:cubicBezTo>
                      <a:pt x="308" y="1072"/>
                      <a:pt x="308" y="1072"/>
                      <a:pt x="308" y="1072"/>
                    </a:cubicBezTo>
                    <a:moveTo>
                      <a:pt x="322" y="1072"/>
                    </a:moveTo>
                    <a:cubicBezTo>
                      <a:pt x="315" y="1072"/>
                      <a:pt x="315" y="1072"/>
                      <a:pt x="315" y="1072"/>
                    </a:cubicBezTo>
                    <a:cubicBezTo>
                      <a:pt x="315" y="1079"/>
                      <a:pt x="315" y="1079"/>
                      <a:pt x="315" y="1079"/>
                    </a:cubicBezTo>
                    <a:cubicBezTo>
                      <a:pt x="322" y="1079"/>
                      <a:pt x="322" y="1079"/>
                      <a:pt x="322" y="1079"/>
                    </a:cubicBezTo>
                    <a:cubicBezTo>
                      <a:pt x="322" y="1072"/>
                      <a:pt x="322" y="1072"/>
                      <a:pt x="322" y="1072"/>
                    </a:cubicBezTo>
                    <a:moveTo>
                      <a:pt x="337" y="1072"/>
                    </a:moveTo>
                    <a:cubicBezTo>
                      <a:pt x="330" y="1072"/>
                      <a:pt x="330" y="1072"/>
                      <a:pt x="330" y="1072"/>
                    </a:cubicBezTo>
                    <a:cubicBezTo>
                      <a:pt x="330" y="1079"/>
                      <a:pt x="330" y="1079"/>
                      <a:pt x="330" y="1079"/>
                    </a:cubicBezTo>
                    <a:cubicBezTo>
                      <a:pt x="337" y="1079"/>
                      <a:pt x="337" y="1079"/>
                      <a:pt x="337" y="1079"/>
                    </a:cubicBezTo>
                    <a:cubicBezTo>
                      <a:pt x="337" y="1072"/>
                      <a:pt x="337" y="1072"/>
                      <a:pt x="337" y="1072"/>
                    </a:cubicBezTo>
                    <a:moveTo>
                      <a:pt x="352" y="1072"/>
                    </a:moveTo>
                    <a:cubicBezTo>
                      <a:pt x="345" y="1072"/>
                      <a:pt x="345" y="1072"/>
                      <a:pt x="345" y="1072"/>
                    </a:cubicBezTo>
                    <a:cubicBezTo>
                      <a:pt x="345" y="1079"/>
                      <a:pt x="345" y="1079"/>
                      <a:pt x="345" y="1079"/>
                    </a:cubicBezTo>
                    <a:cubicBezTo>
                      <a:pt x="352" y="1079"/>
                      <a:pt x="352" y="1079"/>
                      <a:pt x="352" y="1079"/>
                    </a:cubicBezTo>
                    <a:cubicBezTo>
                      <a:pt x="352" y="1072"/>
                      <a:pt x="352" y="1072"/>
                      <a:pt x="352" y="1072"/>
                    </a:cubicBezTo>
                    <a:moveTo>
                      <a:pt x="367" y="1072"/>
                    </a:moveTo>
                    <a:cubicBezTo>
                      <a:pt x="360" y="1072"/>
                      <a:pt x="360" y="1072"/>
                      <a:pt x="360" y="1072"/>
                    </a:cubicBezTo>
                    <a:cubicBezTo>
                      <a:pt x="360" y="1079"/>
                      <a:pt x="360" y="1079"/>
                      <a:pt x="360" y="1079"/>
                    </a:cubicBezTo>
                    <a:cubicBezTo>
                      <a:pt x="367" y="1079"/>
                      <a:pt x="367" y="1079"/>
                      <a:pt x="367" y="1079"/>
                    </a:cubicBezTo>
                    <a:cubicBezTo>
                      <a:pt x="367" y="1072"/>
                      <a:pt x="367" y="1072"/>
                      <a:pt x="367" y="1072"/>
                    </a:cubicBezTo>
                    <a:moveTo>
                      <a:pt x="381" y="1072"/>
                    </a:moveTo>
                    <a:cubicBezTo>
                      <a:pt x="374" y="1072"/>
                      <a:pt x="374" y="1072"/>
                      <a:pt x="374" y="1072"/>
                    </a:cubicBezTo>
                    <a:cubicBezTo>
                      <a:pt x="374" y="1079"/>
                      <a:pt x="374" y="1079"/>
                      <a:pt x="374" y="1079"/>
                    </a:cubicBezTo>
                    <a:cubicBezTo>
                      <a:pt x="381" y="1079"/>
                      <a:pt x="381" y="1079"/>
                      <a:pt x="381" y="1079"/>
                    </a:cubicBezTo>
                    <a:cubicBezTo>
                      <a:pt x="381" y="1072"/>
                      <a:pt x="381" y="1072"/>
                      <a:pt x="381" y="1072"/>
                    </a:cubicBezTo>
                    <a:moveTo>
                      <a:pt x="396" y="1072"/>
                    </a:moveTo>
                    <a:cubicBezTo>
                      <a:pt x="389" y="1072"/>
                      <a:pt x="389" y="1072"/>
                      <a:pt x="389" y="1072"/>
                    </a:cubicBezTo>
                    <a:cubicBezTo>
                      <a:pt x="389" y="1079"/>
                      <a:pt x="389" y="1079"/>
                      <a:pt x="389" y="1079"/>
                    </a:cubicBezTo>
                    <a:cubicBezTo>
                      <a:pt x="396" y="1079"/>
                      <a:pt x="396" y="1079"/>
                      <a:pt x="396" y="1079"/>
                    </a:cubicBezTo>
                    <a:cubicBezTo>
                      <a:pt x="396" y="1072"/>
                      <a:pt x="396" y="1072"/>
                      <a:pt x="396" y="1072"/>
                    </a:cubicBezTo>
                    <a:moveTo>
                      <a:pt x="411" y="1072"/>
                    </a:moveTo>
                    <a:cubicBezTo>
                      <a:pt x="404" y="1072"/>
                      <a:pt x="404" y="1072"/>
                      <a:pt x="404" y="1072"/>
                    </a:cubicBezTo>
                    <a:cubicBezTo>
                      <a:pt x="404" y="1079"/>
                      <a:pt x="404" y="1079"/>
                      <a:pt x="404" y="1079"/>
                    </a:cubicBezTo>
                    <a:cubicBezTo>
                      <a:pt x="411" y="1079"/>
                      <a:pt x="411" y="1079"/>
                      <a:pt x="411" y="1079"/>
                    </a:cubicBezTo>
                    <a:cubicBezTo>
                      <a:pt x="411" y="1072"/>
                      <a:pt x="411" y="1072"/>
                      <a:pt x="411" y="1072"/>
                    </a:cubicBezTo>
                    <a:moveTo>
                      <a:pt x="426" y="1072"/>
                    </a:moveTo>
                    <a:cubicBezTo>
                      <a:pt x="419" y="1072"/>
                      <a:pt x="419" y="1072"/>
                      <a:pt x="419" y="1072"/>
                    </a:cubicBezTo>
                    <a:cubicBezTo>
                      <a:pt x="419" y="1079"/>
                      <a:pt x="419" y="1079"/>
                      <a:pt x="419" y="1079"/>
                    </a:cubicBezTo>
                    <a:cubicBezTo>
                      <a:pt x="426" y="1079"/>
                      <a:pt x="426" y="1079"/>
                      <a:pt x="426" y="1079"/>
                    </a:cubicBezTo>
                    <a:cubicBezTo>
                      <a:pt x="426" y="1072"/>
                      <a:pt x="426" y="1072"/>
                      <a:pt x="426" y="1072"/>
                    </a:cubicBezTo>
                    <a:moveTo>
                      <a:pt x="440" y="1072"/>
                    </a:moveTo>
                    <a:cubicBezTo>
                      <a:pt x="433" y="1072"/>
                      <a:pt x="433" y="1072"/>
                      <a:pt x="433" y="1072"/>
                    </a:cubicBezTo>
                    <a:cubicBezTo>
                      <a:pt x="433" y="1079"/>
                      <a:pt x="433" y="1079"/>
                      <a:pt x="433" y="1079"/>
                    </a:cubicBezTo>
                    <a:cubicBezTo>
                      <a:pt x="440" y="1079"/>
                      <a:pt x="440" y="1079"/>
                      <a:pt x="440" y="1079"/>
                    </a:cubicBezTo>
                    <a:cubicBezTo>
                      <a:pt x="440" y="1072"/>
                      <a:pt x="440" y="1072"/>
                      <a:pt x="440" y="1072"/>
                    </a:cubicBezTo>
                    <a:moveTo>
                      <a:pt x="455" y="1072"/>
                    </a:moveTo>
                    <a:cubicBezTo>
                      <a:pt x="448" y="1072"/>
                      <a:pt x="448" y="1072"/>
                      <a:pt x="448" y="1072"/>
                    </a:cubicBezTo>
                    <a:cubicBezTo>
                      <a:pt x="448" y="1079"/>
                      <a:pt x="448" y="1079"/>
                      <a:pt x="448" y="1079"/>
                    </a:cubicBezTo>
                    <a:cubicBezTo>
                      <a:pt x="455" y="1079"/>
                      <a:pt x="455" y="1079"/>
                      <a:pt x="455" y="1079"/>
                    </a:cubicBezTo>
                    <a:cubicBezTo>
                      <a:pt x="455" y="1072"/>
                      <a:pt x="455" y="1072"/>
                      <a:pt x="455" y="1072"/>
                    </a:cubicBezTo>
                    <a:moveTo>
                      <a:pt x="470" y="1072"/>
                    </a:moveTo>
                    <a:cubicBezTo>
                      <a:pt x="463" y="1072"/>
                      <a:pt x="463" y="1072"/>
                      <a:pt x="463" y="1072"/>
                    </a:cubicBezTo>
                    <a:cubicBezTo>
                      <a:pt x="463" y="1079"/>
                      <a:pt x="463" y="1079"/>
                      <a:pt x="463" y="1079"/>
                    </a:cubicBezTo>
                    <a:cubicBezTo>
                      <a:pt x="470" y="1079"/>
                      <a:pt x="470" y="1079"/>
                      <a:pt x="470" y="1079"/>
                    </a:cubicBezTo>
                    <a:cubicBezTo>
                      <a:pt x="470" y="1072"/>
                      <a:pt x="470" y="1072"/>
                      <a:pt x="470" y="1072"/>
                    </a:cubicBezTo>
                    <a:moveTo>
                      <a:pt x="485" y="1072"/>
                    </a:moveTo>
                    <a:cubicBezTo>
                      <a:pt x="478" y="1072"/>
                      <a:pt x="478" y="1072"/>
                      <a:pt x="478" y="1072"/>
                    </a:cubicBezTo>
                    <a:cubicBezTo>
                      <a:pt x="478" y="1079"/>
                      <a:pt x="478" y="1079"/>
                      <a:pt x="478" y="1079"/>
                    </a:cubicBezTo>
                    <a:cubicBezTo>
                      <a:pt x="485" y="1079"/>
                      <a:pt x="485" y="1079"/>
                      <a:pt x="485" y="1079"/>
                    </a:cubicBezTo>
                    <a:cubicBezTo>
                      <a:pt x="485" y="1072"/>
                      <a:pt x="485" y="1072"/>
                      <a:pt x="485" y="1072"/>
                    </a:cubicBezTo>
                    <a:moveTo>
                      <a:pt x="499" y="1072"/>
                    </a:moveTo>
                    <a:cubicBezTo>
                      <a:pt x="492" y="1072"/>
                      <a:pt x="492" y="1072"/>
                      <a:pt x="492" y="1072"/>
                    </a:cubicBezTo>
                    <a:cubicBezTo>
                      <a:pt x="492" y="1079"/>
                      <a:pt x="492" y="1079"/>
                      <a:pt x="492" y="1079"/>
                    </a:cubicBezTo>
                    <a:cubicBezTo>
                      <a:pt x="499" y="1079"/>
                      <a:pt x="499" y="1079"/>
                      <a:pt x="499" y="1079"/>
                    </a:cubicBezTo>
                    <a:cubicBezTo>
                      <a:pt x="499" y="1072"/>
                      <a:pt x="499" y="1072"/>
                      <a:pt x="499" y="1072"/>
                    </a:cubicBezTo>
                    <a:moveTo>
                      <a:pt x="263" y="1058"/>
                    </a:moveTo>
                    <a:cubicBezTo>
                      <a:pt x="256" y="1058"/>
                      <a:pt x="256" y="1058"/>
                      <a:pt x="256" y="1058"/>
                    </a:cubicBezTo>
                    <a:cubicBezTo>
                      <a:pt x="256" y="1065"/>
                      <a:pt x="256" y="1065"/>
                      <a:pt x="256" y="1065"/>
                    </a:cubicBezTo>
                    <a:cubicBezTo>
                      <a:pt x="263" y="1065"/>
                      <a:pt x="263" y="1065"/>
                      <a:pt x="263" y="1065"/>
                    </a:cubicBezTo>
                    <a:cubicBezTo>
                      <a:pt x="263" y="1058"/>
                      <a:pt x="263" y="1058"/>
                      <a:pt x="263" y="1058"/>
                    </a:cubicBezTo>
                    <a:moveTo>
                      <a:pt x="278" y="1058"/>
                    </a:moveTo>
                    <a:cubicBezTo>
                      <a:pt x="271" y="1058"/>
                      <a:pt x="271" y="1058"/>
                      <a:pt x="271" y="1058"/>
                    </a:cubicBezTo>
                    <a:cubicBezTo>
                      <a:pt x="271" y="1065"/>
                      <a:pt x="271" y="1065"/>
                      <a:pt x="271" y="1065"/>
                    </a:cubicBezTo>
                    <a:cubicBezTo>
                      <a:pt x="278" y="1065"/>
                      <a:pt x="278" y="1065"/>
                      <a:pt x="278" y="1065"/>
                    </a:cubicBezTo>
                    <a:cubicBezTo>
                      <a:pt x="278" y="1058"/>
                      <a:pt x="278" y="1058"/>
                      <a:pt x="278" y="1058"/>
                    </a:cubicBezTo>
                    <a:moveTo>
                      <a:pt x="293" y="1058"/>
                    </a:moveTo>
                    <a:cubicBezTo>
                      <a:pt x="286" y="1058"/>
                      <a:pt x="286" y="1058"/>
                      <a:pt x="286" y="1058"/>
                    </a:cubicBezTo>
                    <a:cubicBezTo>
                      <a:pt x="286" y="1065"/>
                      <a:pt x="286" y="1065"/>
                      <a:pt x="286" y="1065"/>
                    </a:cubicBezTo>
                    <a:cubicBezTo>
                      <a:pt x="293" y="1065"/>
                      <a:pt x="293" y="1065"/>
                      <a:pt x="293" y="1065"/>
                    </a:cubicBezTo>
                    <a:cubicBezTo>
                      <a:pt x="293" y="1058"/>
                      <a:pt x="293" y="1058"/>
                      <a:pt x="293" y="1058"/>
                    </a:cubicBezTo>
                    <a:moveTo>
                      <a:pt x="308" y="1058"/>
                    </a:moveTo>
                    <a:cubicBezTo>
                      <a:pt x="301" y="1058"/>
                      <a:pt x="301" y="1058"/>
                      <a:pt x="301" y="1058"/>
                    </a:cubicBezTo>
                    <a:cubicBezTo>
                      <a:pt x="301" y="1065"/>
                      <a:pt x="301" y="1065"/>
                      <a:pt x="301" y="1065"/>
                    </a:cubicBezTo>
                    <a:cubicBezTo>
                      <a:pt x="308" y="1065"/>
                      <a:pt x="308" y="1065"/>
                      <a:pt x="308" y="1065"/>
                    </a:cubicBezTo>
                    <a:cubicBezTo>
                      <a:pt x="308" y="1058"/>
                      <a:pt x="308" y="1058"/>
                      <a:pt x="308" y="1058"/>
                    </a:cubicBezTo>
                    <a:moveTo>
                      <a:pt x="322" y="1058"/>
                    </a:moveTo>
                    <a:cubicBezTo>
                      <a:pt x="315" y="1058"/>
                      <a:pt x="315" y="1058"/>
                      <a:pt x="315" y="1058"/>
                    </a:cubicBezTo>
                    <a:cubicBezTo>
                      <a:pt x="315" y="1065"/>
                      <a:pt x="315" y="1065"/>
                      <a:pt x="315" y="1065"/>
                    </a:cubicBezTo>
                    <a:cubicBezTo>
                      <a:pt x="322" y="1065"/>
                      <a:pt x="322" y="1065"/>
                      <a:pt x="322" y="1065"/>
                    </a:cubicBezTo>
                    <a:cubicBezTo>
                      <a:pt x="322" y="1058"/>
                      <a:pt x="322" y="1058"/>
                      <a:pt x="322" y="1058"/>
                    </a:cubicBezTo>
                    <a:moveTo>
                      <a:pt x="337" y="1058"/>
                    </a:moveTo>
                    <a:cubicBezTo>
                      <a:pt x="330" y="1058"/>
                      <a:pt x="330" y="1058"/>
                      <a:pt x="330" y="1058"/>
                    </a:cubicBezTo>
                    <a:cubicBezTo>
                      <a:pt x="330" y="1065"/>
                      <a:pt x="330" y="1065"/>
                      <a:pt x="330" y="1065"/>
                    </a:cubicBezTo>
                    <a:cubicBezTo>
                      <a:pt x="337" y="1065"/>
                      <a:pt x="337" y="1065"/>
                      <a:pt x="337" y="1065"/>
                    </a:cubicBezTo>
                    <a:cubicBezTo>
                      <a:pt x="337" y="1058"/>
                      <a:pt x="337" y="1058"/>
                      <a:pt x="337" y="1058"/>
                    </a:cubicBezTo>
                    <a:moveTo>
                      <a:pt x="352" y="1058"/>
                    </a:moveTo>
                    <a:cubicBezTo>
                      <a:pt x="345" y="1058"/>
                      <a:pt x="345" y="1058"/>
                      <a:pt x="345" y="1058"/>
                    </a:cubicBezTo>
                    <a:cubicBezTo>
                      <a:pt x="345" y="1065"/>
                      <a:pt x="345" y="1065"/>
                      <a:pt x="345" y="1065"/>
                    </a:cubicBezTo>
                    <a:cubicBezTo>
                      <a:pt x="352" y="1065"/>
                      <a:pt x="352" y="1065"/>
                      <a:pt x="352" y="1065"/>
                    </a:cubicBezTo>
                    <a:cubicBezTo>
                      <a:pt x="352" y="1058"/>
                      <a:pt x="352" y="1058"/>
                      <a:pt x="352" y="1058"/>
                    </a:cubicBezTo>
                    <a:moveTo>
                      <a:pt x="367" y="1058"/>
                    </a:moveTo>
                    <a:cubicBezTo>
                      <a:pt x="360" y="1058"/>
                      <a:pt x="360" y="1058"/>
                      <a:pt x="360" y="1058"/>
                    </a:cubicBezTo>
                    <a:cubicBezTo>
                      <a:pt x="360" y="1065"/>
                      <a:pt x="360" y="1065"/>
                      <a:pt x="360" y="1065"/>
                    </a:cubicBezTo>
                    <a:cubicBezTo>
                      <a:pt x="367" y="1065"/>
                      <a:pt x="367" y="1065"/>
                      <a:pt x="367" y="1065"/>
                    </a:cubicBezTo>
                    <a:cubicBezTo>
                      <a:pt x="367" y="1058"/>
                      <a:pt x="367" y="1058"/>
                      <a:pt x="367" y="1058"/>
                    </a:cubicBezTo>
                    <a:moveTo>
                      <a:pt x="381" y="1058"/>
                    </a:moveTo>
                    <a:cubicBezTo>
                      <a:pt x="374" y="1058"/>
                      <a:pt x="374" y="1058"/>
                      <a:pt x="374" y="1058"/>
                    </a:cubicBezTo>
                    <a:cubicBezTo>
                      <a:pt x="374" y="1065"/>
                      <a:pt x="374" y="1065"/>
                      <a:pt x="374" y="1065"/>
                    </a:cubicBezTo>
                    <a:cubicBezTo>
                      <a:pt x="381" y="1065"/>
                      <a:pt x="381" y="1065"/>
                      <a:pt x="381" y="1065"/>
                    </a:cubicBezTo>
                    <a:cubicBezTo>
                      <a:pt x="381" y="1058"/>
                      <a:pt x="381" y="1058"/>
                      <a:pt x="381" y="1058"/>
                    </a:cubicBezTo>
                    <a:moveTo>
                      <a:pt x="396" y="1058"/>
                    </a:moveTo>
                    <a:cubicBezTo>
                      <a:pt x="389" y="1058"/>
                      <a:pt x="389" y="1058"/>
                      <a:pt x="389" y="1058"/>
                    </a:cubicBezTo>
                    <a:cubicBezTo>
                      <a:pt x="389" y="1065"/>
                      <a:pt x="389" y="1065"/>
                      <a:pt x="389" y="1065"/>
                    </a:cubicBezTo>
                    <a:cubicBezTo>
                      <a:pt x="396" y="1065"/>
                      <a:pt x="396" y="1065"/>
                      <a:pt x="396" y="1065"/>
                    </a:cubicBezTo>
                    <a:cubicBezTo>
                      <a:pt x="396" y="1058"/>
                      <a:pt x="396" y="1058"/>
                      <a:pt x="396" y="1058"/>
                    </a:cubicBezTo>
                    <a:moveTo>
                      <a:pt x="411" y="1058"/>
                    </a:moveTo>
                    <a:cubicBezTo>
                      <a:pt x="404" y="1058"/>
                      <a:pt x="404" y="1058"/>
                      <a:pt x="404" y="1058"/>
                    </a:cubicBezTo>
                    <a:cubicBezTo>
                      <a:pt x="404" y="1065"/>
                      <a:pt x="404" y="1065"/>
                      <a:pt x="404" y="1065"/>
                    </a:cubicBezTo>
                    <a:cubicBezTo>
                      <a:pt x="411" y="1065"/>
                      <a:pt x="411" y="1065"/>
                      <a:pt x="411" y="1065"/>
                    </a:cubicBezTo>
                    <a:cubicBezTo>
                      <a:pt x="411" y="1058"/>
                      <a:pt x="411" y="1058"/>
                      <a:pt x="411" y="1058"/>
                    </a:cubicBezTo>
                    <a:moveTo>
                      <a:pt x="426" y="1058"/>
                    </a:moveTo>
                    <a:cubicBezTo>
                      <a:pt x="419" y="1058"/>
                      <a:pt x="419" y="1058"/>
                      <a:pt x="419" y="1058"/>
                    </a:cubicBezTo>
                    <a:cubicBezTo>
                      <a:pt x="419" y="1065"/>
                      <a:pt x="419" y="1065"/>
                      <a:pt x="419" y="1065"/>
                    </a:cubicBezTo>
                    <a:cubicBezTo>
                      <a:pt x="426" y="1065"/>
                      <a:pt x="426" y="1065"/>
                      <a:pt x="426" y="1065"/>
                    </a:cubicBezTo>
                    <a:cubicBezTo>
                      <a:pt x="426" y="1058"/>
                      <a:pt x="426" y="1058"/>
                      <a:pt x="426" y="1058"/>
                    </a:cubicBezTo>
                    <a:moveTo>
                      <a:pt x="440" y="1058"/>
                    </a:moveTo>
                    <a:cubicBezTo>
                      <a:pt x="433" y="1058"/>
                      <a:pt x="433" y="1058"/>
                      <a:pt x="433" y="1058"/>
                    </a:cubicBezTo>
                    <a:cubicBezTo>
                      <a:pt x="433" y="1065"/>
                      <a:pt x="433" y="1065"/>
                      <a:pt x="433" y="1065"/>
                    </a:cubicBezTo>
                    <a:cubicBezTo>
                      <a:pt x="440" y="1065"/>
                      <a:pt x="440" y="1065"/>
                      <a:pt x="440" y="1065"/>
                    </a:cubicBezTo>
                    <a:cubicBezTo>
                      <a:pt x="440" y="1058"/>
                      <a:pt x="440" y="1058"/>
                      <a:pt x="440" y="1058"/>
                    </a:cubicBezTo>
                    <a:moveTo>
                      <a:pt x="455" y="1058"/>
                    </a:moveTo>
                    <a:cubicBezTo>
                      <a:pt x="448" y="1058"/>
                      <a:pt x="448" y="1058"/>
                      <a:pt x="448" y="1058"/>
                    </a:cubicBezTo>
                    <a:cubicBezTo>
                      <a:pt x="448" y="1065"/>
                      <a:pt x="448" y="1065"/>
                      <a:pt x="448" y="1065"/>
                    </a:cubicBezTo>
                    <a:cubicBezTo>
                      <a:pt x="455" y="1065"/>
                      <a:pt x="455" y="1065"/>
                      <a:pt x="455" y="1065"/>
                    </a:cubicBezTo>
                    <a:cubicBezTo>
                      <a:pt x="455" y="1058"/>
                      <a:pt x="455" y="1058"/>
                      <a:pt x="455" y="1058"/>
                    </a:cubicBezTo>
                    <a:moveTo>
                      <a:pt x="470" y="1058"/>
                    </a:moveTo>
                    <a:cubicBezTo>
                      <a:pt x="463" y="1058"/>
                      <a:pt x="463" y="1058"/>
                      <a:pt x="463" y="1058"/>
                    </a:cubicBezTo>
                    <a:cubicBezTo>
                      <a:pt x="463" y="1065"/>
                      <a:pt x="463" y="1065"/>
                      <a:pt x="463" y="1065"/>
                    </a:cubicBezTo>
                    <a:cubicBezTo>
                      <a:pt x="470" y="1065"/>
                      <a:pt x="470" y="1065"/>
                      <a:pt x="470" y="1065"/>
                    </a:cubicBezTo>
                    <a:cubicBezTo>
                      <a:pt x="470" y="1058"/>
                      <a:pt x="470" y="1058"/>
                      <a:pt x="470" y="1058"/>
                    </a:cubicBezTo>
                    <a:moveTo>
                      <a:pt x="485" y="1058"/>
                    </a:moveTo>
                    <a:cubicBezTo>
                      <a:pt x="478" y="1058"/>
                      <a:pt x="478" y="1058"/>
                      <a:pt x="478" y="1058"/>
                    </a:cubicBezTo>
                    <a:cubicBezTo>
                      <a:pt x="478" y="1065"/>
                      <a:pt x="478" y="1065"/>
                      <a:pt x="478" y="1065"/>
                    </a:cubicBezTo>
                    <a:cubicBezTo>
                      <a:pt x="485" y="1065"/>
                      <a:pt x="485" y="1065"/>
                      <a:pt x="485" y="1065"/>
                    </a:cubicBezTo>
                    <a:cubicBezTo>
                      <a:pt x="485" y="1058"/>
                      <a:pt x="485" y="1058"/>
                      <a:pt x="485" y="1058"/>
                    </a:cubicBezTo>
                    <a:moveTo>
                      <a:pt x="293" y="1043"/>
                    </a:moveTo>
                    <a:cubicBezTo>
                      <a:pt x="286" y="1043"/>
                      <a:pt x="286" y="1043"/>
                      <a:pt x="286" y="1043"/>
                    </a:cubicBezTo>
                    <a:cubicBezTo>
                      <a:pt x="286" y="1050"/>
                      <a:pt x="286" y="1050"/>
                      <a:pt x="286" y="1050"/>
                    </a:cubicBezTo>
                    <a:cubicBezTo>
                      <a:pt x="293" y="1050"/>
                      <a:pt x="293" y="1050"/>
                      <a:pt x="293" y="1050"/>
                    </a:cubicBezTo>
                    <a:cubicBezTo>
                      <a:pt x="293" y="1043"/>
                      <a:pt x="293" y="1043"/>
                      <a:pt x="293" y="1043"/>
                    </a:cubicBezTo>
                    <a:moveTo>
                      <a:pt x="308" y="1043"/>
                    </a:moveTo>
                    <a:cubicBezTo>
                      <a:pt x="301" y="1043"/>
                      <a:pt x="301" y="1043"/>
                      <a:pt x="301" y="1043"/>
                    </a:cubicBezTo>
                    <a:cubicBezTo>
                      <a:pt x="301" y="1050"/>
                      <a:pt x="301" y="1050"/>
                      <a:pt x="301" y="1050"/>
                    </a:cubicBezTo>
                    <a:cubicBezTo>
                      <a:pt x="308" y="1050"/>
                      <a:pt x="308" y="1050"/>
                      <a:pt x="308" y="1050"/>
                    </a:cubicBezTo>
                    <a:cubicBezTo>
                      <a:pt x="308" y="1043"/>
                      <a:pt x="308" y="1043"/>
                      <a:pt x="308" y="1043"/>
                    </a:cubicBezTo>
                    <a:moveTo>
                      <a:pt x="322" y="1043"/>
                    </a:moveTo>
                    <a:cubicBezTo>
                      <a:pt x="315" y="1043"/>
                      <a:pt x="315" y="1043"/>
                      <a:pt x="315" y="1043"/>
                    </a:cubicBezTo>
                    <a:cubicBezTo>
                      <a:pt x="315" y="1050"/>
                      <a:pt x="315" y="1050"/>
                      <a:pt x="315" y="1050"/>
                    </a:cubicBezTo>
                    <a:cubicBezTo>
                      <a:pt x="322" y="1050"/>
                      <a:pt x="322" y="1050"/>
                      <a:pt x="322" y="1050"/>
                    </a:cubicBezTo>
                    <a:cubicBezTo>
                      <a:pt x="322" y="1043"/>
                      <a:pt x="322" y="1043"/>
                      <a:pt x="322" y="1043"/>
                    </a:cubicBezTo>
                    <a:moveTo>
                      <a:pt x="337" y="1043"/>
                    </a:moveTo>
                    <a:cubicBezTo>
                      <a:pt x="330" y="1043"/>
                      <a:pt x="330" y="1043"/>
                      <a:pt x="330" y="1043"/>
                    </a:cubicBezTo>
                    <a:cubicBezTo>
                      <a:pt x="330" y="1050"/>
                      <a:pt x="330" y="1050"/>
                      <a:pt x="330" y="1050"/>
                    </a:cubicBezTo>
                    <a:cubicBezTo>
                      <a:pt x="337" y="1050"/>
                      <a:pt x="337" y="1050"/>
                      <a:pt x="337" y="1050"/>
                    </a:cubicBezTo>
                    <a:cubicBezTo>
                      <a:pt x="337" y="1043"/>
                      <a:pt x="337" y="1043"/>
                      <a:pt x="337" y="1043"/>
                    </a:cubicBezTo>
                    <a:moveTo>
                      <a:pt x="352" y="1043"/>
                    </a:moveTo>
                    <a:cubicBezTo>
                      <a:pt x="345" y="1043"/>
                      <a:pt x="345" y="1043"/>
                      <a:pt x="345" y="1043"/>
                    </a:cubicBezTo>
                    <a:cubicBezTo>
                      <a:pt x="345" y="1050"/>
                      <a:pt x="345" y="1050"/>
                      <a:pt x="345" y="1050"/>
                    </a:cubicBezTo>
                    <a:cubicBezTo>
                      <a:pt x="352" y="1050"/>
                      <a:pt x="352" y="1050"/>
                      <a:pt x="352" y="1050"/>
                    </a:cubicBezTo>
                    <a:cubicBezTo>
                      <a:pt x="352" y="1043"/>
                      <a:pt x="352" y="1043"/>
                      <a:pt x="352" y="1043"/>
                    </a:cubicBezTo>
                    <a:moveTo>
                      <a:pt x="367" y="1043"/>
                    </a:moveTo>
                    <a:cubicBezTo>
                      <a:pt x="360" y="1043"/>
                      <a:pt x="360" y="1043"/>
                      <a:pt x="360" y="1043"/>
                    </a:cubicBezTo>
                    <a:cubicBezTo>
                      <a:pt x="360" y="1050"/>
                      <a:pt x="360" y="1050"/>
                      <a:pt x="360" y="1050"/>
                    </a:cubicBezTo>
                    <a:cubicBezTo>
                      <a:pt x="367" y="1050"/>
                      <a:pt x="367" y="1050"/>
                      <a:pt x="367" y="1050"/>
                    </a:cubicBezTo>
                    <a:cubicBezTo>
                      <a:pt x="367" y="1043"/>
                      <a:pt x="367" y="1043"/>
                      <a:pt x="367" y="1043"/>
                    </a:cubicBezTo>
                    <a:moveTo>
                      <a:pt x="381" y="1043"/>
                    </a:moveTo>
                    <a:cubicBezTo>
                      <a:pt x="374" y="1043"/>
                      <a:pt x="374" y="1043"/>
                      <a:pt x="374" y="1043"/>
                    </a:cubicBezTo>
                    <a:cubicBezTo>
                      <a:pt x="374" y="1050"/>
                      <a:pt x="374" y="1050"/>
                      <a:pt x="374" y="1050"/>
                    </a:cubicBezTo>
                    <a:cubicBezTo>
                      <a:pt x="381" y="1050"/>
                      <a:pt x="381" y="1050"/>
                      <a:pt x="381" y="1050"/>
                    </a:cubicBezTo>
                    <a:cubicBezTo>
                      <a:pt x="381" y="1043"/>
                      <a:pt x="381" y="1043"/>
                      <a:pt x="381" y="1043"/>
                    </a:cubicBezTo>
                    <a:moveTo>
                      <a:pt x="396" y="1043"/>
                    </a:moveTo>
                    <a:cubicBezTo>
                      <a:pt x="389" y="1043"/>
                      <a:pt x="389" y="1043"/>
                      <a:pt x="389" y="1043"/>
                    </a:cubicBezTo>
                    <a:cubicBezTo>
                      <a:pt x="389" y="1050"/>
                      <a:pt x="389" y="1050"/>
                      <a:pt x="389" y="1050"/>
                    </a:cubicBezTo>
                    <a:cubicBezTo>
                      <a:pt x="396" y="1050"/>
                      <a:pt x="396" y="1050"/>
                      <a:pt x="396" y="1050"/>
                    </a:cubicBezTo>
                    <a:cubicBezTo>
                      <a:pt x="396" y="1043"/>
                      <a:pt x="396" y="1043"/>
                      <a:pt x="396" y="1043"/>
                    </a:cubicBezTo>
                    <a:moveTo>
                      <a:pt x="411" y="1043"/>
                    </a:moveTo>
                    <a:cubicBezTo>
                      <a:pt x="404" y="1043"/>
                      <a:pt x="404" y="1043"/>
                      <a:pt x="404" y="1043"/>
                    </a:cubicBezTo>
                    <a:cubicBezTo>
                      <a:pt x="404" y="1050"/>
                      <a:pt x="404" y="1050"/>
                      <a:pt x="404" y="1050"/>
                    </a:cubicBezTo>
                    <a:cubicBezTo>
                      <a:pt x="411" y="1050"/>
                      <a:pt x="411" y="1050"/>
                      <a:pt x="411" y="1050"/>
                    </a:cubicBezTo>
                    <a:cubicBezTo>
                      <a:pt x="411" y="1043"/>
                      <a:pt x="411" y="1043"/>
                      <a:pt x="411" y="1043"/>
                    </a:cubicBezTo>
                    <a:moveTo>
                      <a:pt x="426" y="1043"/>
                    </a:moveTo>
                    <a:cubicBezTo>
                      <a:pt x="419" y="1043"/>
                      <a:pt x="419" y="1043"/>
                      <a:pt x="419" y="1043"/>
                    </a:cubicBezTo>
                    <a:cubicBezTo>
                      <a:pt x="419" y="1050"/>
                      <a:pt x="419" y="1050"/>
                      <a:pt x="419" y="1050"/>
                    </a:cubicBezTo>
                    <a:cubicBezTo>
                      <a:pt x="426" y="1050"/>
                      <a:pt x="426" y="1050"/>
                      <a:pt x="426" y="1050"/>
                    </a:cubicBezTo>
                    <a:cubicBezTo>
                      <a:pt x="426" y="1043"/>
                      <a:pt x="426" y="1043"/>
                      <a:pt x="426" y="1043"/>
                    </a:cubicBezTo>
                    <a:moveTo>
                      <a:pt x="440" y="1043"/>
                    </a:moveTo>
                    <a:cubicBezTo>
                      <a:pt x="433" y="1043"/>
                      <a:pt x="433" y="1043"/>
                      <a:pt x="433" y="1043"/>
                    </a:cubicBezTo>
                    <a:cubicBezTo>
                      <a:pt x="433" y="1050"/>
                      <a:pt x="433" y="1050"/>
                      <a:pt x="433" y="1050"/>
                    </a:cubicBezTo>
                    <a:cubicBezTo>
                      <a:pt x="440" y="1050"/>
                      <a:pt x="440" y="1050"/>
                      <a:pt x="440" y="1050"/>
                    </a:cubicBezTo>
                    <a:cubicBezTo>
                      <a:pt x="440" y="1043"/>
                      <a:pt x="440" y="1043"/>
                      <a:pt x="440" y="1043"/>
                    </a:cubicBezTo>
                    <a:moveTo>
                      <a:pt x="455" y="1043"/>
                    </a:moveTo>
                    <a:cubicBezTo>
                      <a:pt x="448" y="1043"/>
                      <a:pt x="448" y="1043"/>
                      <a:pt x="448" y="1043"/>
                    </a:cubicBezTo>
                    <a:cubicBezTo>
                      <a:pt x="448" y="1050"/>
                      <a:pt x="448" y="1050"/>
                      <a:pt x="448" y="1050"/>
                    </a:cubicBezTo>
                    <a:cubicBezTo>
                      <a:pt x="455" y="1050"/>
                      <a:pt x="455" y="1050"/>
                      <a:pt x="455" y="1050"/>
                    </a:cubicBezTo>
                    <a:cubicBezTo>
                      <a:pt x="455" y="1043"/>
                      <a:pt x="455" y="1043"/>
                      <a:pt x="455" y="1043"/>
                    </a:cubicBezTo>
                    <a:moveTo>
                      <a:pt x="337" y="1028"/>
                    </a:moveTo>
                    <a:cubicBezTo>
                      <a:pt x="330" y="1028"/>
                      <a:pt x="330" y="1028"/>
                      <a:pt x="330" y="1028"/>
                    </a:cubicBezTo>
                    <a:cubicBezTo>
                      <a:pt x="330" y="1035"/>
                      <a:pt x="330" y="1035"/>
                      <a:pt x="330" y="1035"/>
                    </a:cubicBezTo>
                    <a:cubicBezTo>
                      <a:pt x="337" y="1035"/>
                      <a:pt x="337" y="1035"/>
                      <a:pt x="337" y="1035"/>
                    </a:cubicBezTo>
                    <a:cubicBezTo>
                      <a:pt x="337" y="1028"/>
                      <a:pt x="337" y="1028"/>
                      <a:pt x="337" y="1028"/>
                    </a:cubicBezTo>
                    <a:moveTo>
                      <a:pt x="352" y="1028"/>
                    </a:moveTo>
                    <a:cubicBezTo>
                      <a:pt x="345" y="1028"/>
                      <a:pt x="345" y="1028"/>
                      <a:pt x="345" y="1028"/>
                    </a:cubicBezTo>
                    <a:cubicBezTo>
                      <a:pt x="345" y="1035"/>
                      <a:pt x="345" y="1035"/>
                      <a:pt x="345" y="1035"/>
                    </a:cubicBezTo>
                    <a:cubicBezTo>
                      <a:pt x="352" y="1035"/>
                      <a:pt x="352" y="1035"/>
                      <a:pt x="352" y="1035"/>
                    </a:cubicBezTo>
                    <a:cubicBezTo>
                      <a:pt x="352" y="1028"/>
                      <a:pt x="352" y="1028"/>
                      <a:pt x="352" y="1028"/>
                    </a:cubicBezTo>
                    <a:moveTo>
                      <a:pt x="367" y="1028"/>
                    </a:moveTo>
                    <a:cubicBezTo>
                      <a:pt x="360" y="1028"/>
                      <a:pt x="360" y="1028"/>
                      <a:pt x="360" y="1028"/>
                    </a:cubicBezTo>
                    <a:cubicBezTo>
                      <a:pt x="360" y="1035"/>
                      <a:pt x="360" y="1035"/>
                      <a:pt x="360" y="1035"/>
                    </a:cubicBezTo>
                    <a:cubicBezTo>
                      <a:pt x="367" y="1035"/>
                      <a:pt x="367" y="1035"/>
                      <a:pt x="367" y="1035"/>
                    </a:cubicBezTo>
                    <a:cubicBezTo>
                      <a:pt x="367" y="1028"/>
                      <a:pt x="367" y="1028"/>
                      <a:pt x="367" y="1028"/>
                    </a:cubicBezTo>
                    <a:moveTo>
                      <a:pt x="381" y="1028"/>
                    </a:moveTo>
                    <a:cubicBezTo>
                      <a:pt x="374" y="1028"/>
                      <a:pt x="374" y="1028"/>
                      <a:pt x="374" y="1028"/>
                    </a:cubicBezTo>
                    <a:cubicBezTo>
                      <a:pt x="374" y="1035"/>
                      <a:pt x="374" y="1035"/>
                      <a:pt x="374" y="1035"/>
                    </a:cubicBezTo>
                    <a:cubicBezTo>
                      <a:pt x="381" y="1035"/>
                      <a:pt x="381" y="1035"/>
                      <a:pt x="381" y="1035"/>
                    </a:cubicBezTo>
                    <a:cubicBezTo>
                      <a:pt x="381" y="1028"/>
                      <a:pt x="381" y="1028"/>
                      <a:pt x="381" y="1028"/>
                    </a:cubicBezTo>
                    <a:moveTo>
                      <a:pt x="396" y="1028"/>
                    </a:moveTo>
                    <a:cubicBezTo>
                      <a:pt x="389" y="1028"/>
                      <a:pt x="389" y="1028"/>
                      <a:pt x="389" y="1028"/>
                    </a:cubicBezTo>
                    <a:cubicBezTo>
                      <a:pt x="389" y="1035"/>
                      <a:pt x="389" y="1035"/>
                      <a:pt x="389" y="1035"/>
                    </a:cubicBezTo>
                    <a:cubicBezTo>
                      <a:pt x="396" y="1035"/>
                      <a:pt x="396" y="1035"/>
                      <a:pt x="396" y="1035"/>
                    </a:cubicBezTo>
                    <a:cubicBezTo>
                      <a:pt x="396" y="1028"/>
                      <a:pt x="396" y="1028"/>
                      <a:pt x="396" y="1028"/>
                    </a:cubicBezTo>
                    <a:moveTo>
                      <a:pt x="411" y="1028"/>
                    </a:moveTo>
                    <a:cubicBezTo>
                      <a:pt x="404" y="1028"/>
                      <a:pt x="404" y="1028"/>
                      <a:pt x="404" y="1028"/>
                    </a:cubicBezTo>
                    <a:cubicBezTo>
                      <a:pt x="404" y="1035"/>
                      <a:pt x="404" y="1035"/>
                      <a:pt x="404" y="1035"/>
                    </a:cubicBezTo>
                    <a:cubicBezTo>
                      <a:pt x="411" y="1035"/>
                      <a:pt x="411" y="1035"/>
                      <a:pt x="411" y="1035"/>
                    </a:cubicBezTo>
                    <a:cubicBezTo>
                      <a:pt x="411" y="1028"/>
                      <a:pt x="411" y="1028"/>
                      <a:pt x="411" y="1028"/>
                    </a:cubicBezTo>
                    <a:moveTo>
                      <a:pt x="109" y="786"/>
                    </a:moveTo>
                    <a:cubicBezTo>
                      <a:pt x="109" y="769"/>
                      <a:pt x="109" y="769"/>
                      <a:pt x="109" y="769"/>
                    </a:cubicBezTo>
                    <a:cubicBezTo>
                      <a:pt x="150" y="769"/>
                      <a:pt x="150" y="769"/>
                      <a:pt x="150" y="769"/>
                    </a:cubicBezTo>
                    <a:cubicBezTo>
                      <a:pt x="150" y="786"/>
                      <a:pt x="150" y="786"/>
                      <a:pt x="150" y="786"/>
                    </a:cubicBezTo>
                    <a:cubicBezTo>
                      <a:pt x="109" y="786"/>
                      <a:pt x="109" y="786"/>
                      <a:pt x="109" y="786"/>
                    </a:cubicBezTo>
                    <a:moveTo>
                      <a:pt x="178" y="786"/>
                    </a:moveTo>
                    <a:cubicBezTo>
                      <a:pt x="174" y="786"/>
                      <a:pt x="170" y="782"/>
                      <a:pt x="170" y="777"/>
                    </a:cubicBezTo>
                    <a:cubicBezTo>
                      <a:pt x="170" y="773"/>
                      <a:pt x="174" y="769"/>
                      <a:pt x="178" y="769"/>
                    </a:cubicBezTo>
                    <a:cubicBezTo>
                      <a:pt x="183" y="769"/>
                      <a:pt x="187" y="773"/>
                      <a:pt x="187" y="777"/>
                    </a:cubicBezTo>
                    <a:cubicBezTo>
                      <a:pt x="187" y="782"/>
                      <a:pt x="183" y="786"/>
                      <a:pt x="178" y="786"/>
                    </a:cubicBezTo>
                    <a:moveTo>
                      <a:pt x="227" y="786"/>
                    </a:moveTo>
                    <a:cubicBezTo>
                      <a:pt x="223" y="786"/>
                      <a:pt x="219" y="782"/>
                      <a:pt x="219" y="777"/>
                    </a:cubicBezTo>
                    <a:cubicBezTo>
                      <a:pt x="219" y="773"/>
                      <a:pt x="223" y="769"/>
                      <a:pt x="227" y="769"/>
                    </a:cubicBezTo>
                    <a:cubicBezTo>
                      <a:pt x="232" y="769"/>
                      <a:pt x="236" y="773"/>
                      <a:pt x="236" y="777"/>
                    </a:cubicBezTo>
                    <a:cubicBezTo>
                      <a:pt x="236" y="782"/>
                      <a:pt x="232" y="786"/>
                      <a:pt x="227" y="786"/>
                    </a:cubicBezTo>
                    <a:moveTo>
                      <a:pt x="256" y="786"/>
                    </a:moveTo>
                    <a:cubicBezTo>
                      <a:pt x="256" y="769"/>
                      <a:pt x="256" y="769"/>
                      <a:pt x="256" y="769"/>
                    </a:cubicBezTo>
                    <a:cubicBezTo>
                      <a:pt x="296" y="769"/>
                      <a:pt x="296" y="769"/>
                      <a:pt x="296" y="769"/>
                    </a:cubicBezTo>
                    <a:cubicBezTo>
                      <a:pt x="296" y="786"/>
                      <a:pt x="296" y="786"/>
                      <a:pt x="296" y="786"/>
                    </a:cubicBezTo>
                    <a:cubicBezTo>
                      <a:pt x="256" y="786"/>
                      <a:pt x="256" y="786"/>
                      <a:pt x="256" y="786"/>
                    </a:cubicBezTo>
                    <a:moveTo>
                      <a:pt x="318" y="802"/>
                    </a:moveTo>
                    <a:cubicBezTo>
                      <a:pt x="318" y="753"/>
                      <a:pt x="318" y="753"/>
                      <a:pt x="318" y="753"/>
                    </a:cubicBezTo>
                    <a:cubicBezTo>
                      <a:pt x="561" y="753"/>
                      <a:pt x="561" y="753"/>
                      <a:pt x="561" y="753"/>
                    </a:cubicBezTo>
                    <a:cubicBezTo>
                      <a:pt x="561" y="802"/>
                      <a:pt x="561" y="802"/>
                      <a:pt x="561" y="802"/>
                    </a:cubicBezTo>
                    <a:cubicBezTo>
                      <a:pt x="318" y="802"/>
                      <a:pt x="318" y="802"/>
                      <a:pt x="318" y="802"/>
                    </a:cubicBezTo>
                    <a:moveTo>
                      <a:pt x="590" y="802"/>
                    </a:moveTo>
                    <a:cubicBezTo>
                      <a:pt x="586" y="802"/>
                      <a:pt x="583" y="798"/>
                      <a:pt x="583" y="794"/>
                    </a:cubicBezTo>
                    <a:cubicBezTo>
                      <a:pt x="583" y="760"/>
                      <a:pt x="583" y="760"/>
                      <a:pt x="583" y="760"/>
                    </a:cubicBezTo>
                    <a:cubicBezTo>
                      <a:pt x="583" y="756"/>
                      <a:pt x="586" y="753"/>
                      <a:pt x="590" y="753"/>
                    </a:cubicBezTo>
                    <a:cubicBezTo>
                      <a:pt x="624" y="753"/>
                      <a:pt x="624" y="753"/>
                      <a:pt x="624" y="753"/>
                    </a:cubicBezTo>
                    <a:cubicBezTo>
                      <a:pt x="628" y="753"/>
                      <a:pt x="632" y="756"/>
                      <a:pt x="632" y="760"/>
                    </a:cubicBezTo>
                    <a:cubicBezTo>
                      <a:pt x="632" y="794"/>
                      <a:pt x="632" y="794"/>
                      <a:pt x="632" y="794"/>
                    </a:cubicBezTo>
                    <a:cubicBezTo>
                      <a:pt x="632" y="798"/>
                      <a:pt x="628" y="802"/>
                      <a:pt x="624" y="802"/>
                    </a:cubicBezTo>
                    <a:cubicBezTo>
                      <a:pt x="590" y="802"/>
                      <a:pt x="590" y="802"/>
                      <a:pt x="590" y="802"/>
                    </a:cubicBezTo>
                    <a:moveTo>
                      <a:pt x="692" y="689"/>
                    </a:moveTo>
                    <a:cubicBezTo>
                      <a:pt x="49" y="689"/>
                      <a:pt x="49" y="689"/>
                      <a:pt x="49" y="689"/>
                    </a:cubicBezTo>
                    <a:cubicBezTo>
                      <a:pt x="49" y="865"/>
                      <a:pt x="49" y="865"/>
                      <a:pt x="49" y="865"/>
                    </a:cubicBezTo>
                    <a:cubicBezTo>
                      <a:pt x="692" y="865"/>
                      <a:pt x="692" y="865"/>
                      <a:pt x="692" y="865"/>
                    </a:cubicBezTo>
                    <a:cubicBezTo>
                      <a:pt x="692" y="689"/>
                      <a:pt x="692" y="689"/>
                      <a:pt x="692" y="689"/>
                    </a:cubicBezTo>
                    <a:moveTo>
                      <a:pt x="316" y="1028"/>
                    </a:moveTo>
                    <a:cubicBezTo>
                      <a:pt x="333" y="1023"/>
                      <a:pt x="352" y="1020"/>
                      <a:pt x="371" y="1020"/>
                    </a:cubicBezTo>
                    <a:cubicBezTo>
                      <a:pt x="389" y="1020"/>
                      <a:pt x="408" y="1023"/>
                      <a:pt x="425" y="1028"/>
                    </a:cubicBezTo>
                    <a:cubicBezTo>
                      <a:pt x="419" y="1028"/>
                      <a:pt x="419" y="1028"/>
                      <a:pt x="419" y="1028"/>
                    </a:cubicBezTo>
                    <a:cubicBezTo>
                      <a:pt x="419" y="1035"/>
                      <a:pt x="419" y="1035"/>
                      <a:pt x="419" y="1035"/>
                    </a:cubicBezTo>
                    <a:cubicBezTo>
                      <a:pt x="426" y="1035"/>
                      <a:pt x="426" y="1035"/>
                      <a:pt x="426" y="1035"/>
                    </a:cubicBezTo>
                    <a:cubicBezTo>
                      <a:pt x="426" y="1028"/>
                      <a:pt x="426" y="1028"/>
                      <a:pt x="426" y="1028"/>
                    </a:cubicBezTo>
                    <a:cubicBezTo>
                      <a:pt x="428" y="1029"/>
                      <a:pt x="431" y="1030"/>
                      <a:pt x="433" y="1031"/>
                    </a:cubicBezTo>
                    <a:cubicBezTo>
                      <a:pt x="433" y="1035"/>
                      <a:pt x="433" y="1035"/>
                      <a:pt x="433" y="1035"/>
                    </a:cubicBezTo>
                    <a:cubicBezTo>
                      <a:pt x="440" y="1035"/>
                      <a:pt x="440" y="1035"/>
                      <a:pt x="440" y="1035"/>
                    </a:cubicBezTo>
                    <a:cubicBezTo>
                      <a:pt x="440" y="1033"/>
                      <a:pt x="440" y="1033"/>
                      <a:pt x="440" y="1033"/>
                    </a:cubicBezTo>
                    <a:cubicBezTo>
                      <a:pt x="448" y="1036"/>
                      <a:pt x="456" y="1040"/>
                      <a:pt x="463" y="1044"/>
                    </a:cubicBezTo>
                    <a:cubicBezTo>
                      <a:pt x="463" y="1050"/>
                      <a:pt x="463" y="1050"/>
                      <a:pt x="463" y="1050"/>
                    </a:cubicBezTo>
                    <a:cubicBezTo>
                      <a:pt x="470" y="1050"/>
                      <a:pt x="470" y="1050"/>
                      <a:pt x="470" y="1050"/>
                    </a:cubicBezTo>
                    <a:cubicBezTo>
                      <a:pt x="470" y="1048"/>
                      <a:pt x="470" y="1048"/>
                      <a:pt x="470" y="1048"/>
                    </a:cubicBezTo>
                    <a:cubicBezTo>
                      <a:pt x="478" y="1052"/>
                      <a:pt x="485" y="1057"/>
                      <a:pt x="492" y="1063"/>
                    </a:cubicBezTo>
                    <a:cubicBezTo>
                      <a:pt x="492" y="1065"/>
                      <a:pt x="492" y="1065"/>
                      <a:pt x="492" y="1065"/>
                    </a:cubicBezTo>
                    <a:cubicBezTo>
                      <a:pt x="494" y="1065"/>
                      <a:pt x="494" y="1065"/>
                      <a:pt x="494" y="1065"/>
                    </a:cubicBezTo>
                    <a:cubicBezTo>
                      <a:pt x="499" y="1068"/>
                      <a:pt x="503" y="1072"/>
                      <a:pt x="507" y="1076"/>
                    </a:cubicBezTo>
                    <a:cubicBezTo>
                      <a:pt x="507" y="1079"/>
                      <a:pt x="507" y="1079"/>
                      <a:pt x="507" y="1079"/>
                    </a:cubicBezTo>
                    <a:cubicBezTo>
                      <a:pt x="511" y="1079"/>
                      <a:pt x="511" y="1079"/>
                      <a:pt x="511" y="1079"/>
                    </a:cubicBezTo>
                    <a:cubicBezTo>
                      <a:pt x="514" y="1083"/>
                      <a:pt x="518" y="1088"/>
                      <a:pt x="522" y="1092"/>
                    </a:cubicBezTo>
                    <a:cubicBezTo>
                      <a:pt x="522" y="1094"/>
                      <a:pt x="522" y="1094"/>
                      <a:pt x="522" y="1094"/>
                    </a:cubicBezTo>
                    <a:cubicBezTo>
                      <a:pt x="524" y="1094"/>
                      <a:pt x="524" y="1094"/>
                      <a:pt x="524" y="1094"/>
                    </a:cubicBezTo>
                    <a:cubicBezTo>
                      <a:pt x="529" y="1101"/>
                      <a:pt x="534" y="1109"/>
                      <a:pt x="539" y="1117"/>
                    </a:cubicBezTo>
                    <a:cubicBezTo>
                      <a:pt x="537" y="1117"/>
                      <a:pt x="537" y="1117"/>
                      <a:pt x="537" y="1117"/>
                    </a:cubicBezTo>
                    <a:cubicBezTo>
                      <a:pt x="537" y="1124"/>
                      <a:pt x="537" y="1124"/>
                      <a:pt x="537" y="1124"/>
                    </a:cubicBezTo>
                    <a:cubicBezTo>
                      <a:pt x="543" y="1124"/>
                      <a:pt x="543" y="1124"/>
                      <a:pt x="543" y="1124"/>
                    </a:cubicBezTo>
                    <a:cubicBezTo>
                      <a:pt x="547" y="1131"/>
                      <a:pt x="550" y="1138"/>
                      <a:pt x="553" y="1146"/>
                    </a:cubicBezTo>
                    <a:cubicBezTo>
                      <a:pt x="551" y="1146"/>
                      <a:pt x="551" y="1146"/>
                      <a:pt x="551" y="1146"/>
                    </a:cubicBezTo>
                    <a:cubicBezTo>
                      <a:pt x="551" y="1153"/>
                      <a:pt x="551" y="1153"/>
                      <a:pt x="551" y="1153"/>
                    </a:cubicBezTo>
                    <a:cubicBezTo>
                      <a:pt x="556" y="1153"/>
                      <a:pt x="556" y="1153"/>
                      <a:pt x="556" y="1153"/>
                    </a:cubicBezTo>
                    <a:cubicBezTo>
                      <a:pt x="557" y="1156"/>
                      <a:pt x="557" y="1158"/>
                      <a:pt x="558" y="1161"/>
                    </a:cubicBezTo>
                    <a:cubicBezTo>
                      <a:pt x="551" y="1161"/>
                      <a:pt x="551" y="1161"/>
                      <a:pt x="551" y="1161"/>
                    </a:cubicBezTo>
                    <a:cubicBezTo>
                      <a:pt x="551" y="1168"/>
                      <a:pt x="551" y="1168"/>
                      <a:pt x="551" y="1168"/>
                    </a:cubicBezTo>
                    <a:cubicBezTo>
                      <a:pt x="558" y="1168"/>
                      <a:pt x="558" y="1168"/>
                      <a:pt x="558" y="1168"/>
                    </a:cubicBezTo>
                    <a:cubicBezTo>
                      <a:pt x="558" y="1161"/>
                      <a:pt x="558" y="1161"/>
                      <a:pt x="558" y="1161"/>
                    </a:cubicBezTo>
                    <a:cubicBezTo>
                      <a:pt x="563" y="1179"/>
                      <a:pt x="566" y="1197"/>
                      <a:pt x="566" y="1216"/>
                    </a:cubicBezTo>
                    <a:cubicBezTo>
                      <a:pt x="566" y="1235"/>
                      <a:pt x="563" y="1253"/>
                      <a:pt x="558" y="1271"/>
                    </a:cubicBezTo>
                    <a:cubicBezTo>
                      <a:pt x="558" y="1264"/>
                      <a:pt x="558" y="1264"/>
                      <a:pt x="558" y="1264"/>
                    </a:cubicBezTo>
                    <a:cubicBezTo>
                      <a:pt x="551" y="1264"/>
                      <a:pt x="551" y="1264"/>
                      <a:pt x="551" y="1264"/>
                    </a:cubicBezTo>
                    <a:cubicBezTo>
                      <a:pt x="551" y="1271"/>
                      <a:pt x="551" y="1271"/>
                      <a:pt x="551" y="1271"/>
                    </a:cubicBezTo>
                    <a:cubicBezTo>
                      <a:pt x="558" y="1271"/>
                      <a:pt x="558" y="1271"/>
                      <a:pt x="558" y="1271"/>
                    </a:cubicBezTo>
                    <a:cubicBezTo>
                      <a:pt x="557" y="1274"/>
                      <a:pt x="557" y="1276"/>
                      <a:pt x="556" y="1279"/>
                    </a:cubicBezTo>
                    <a:cubicBezTo>
                      <a:pt x="551" y="1279"/>
                      <a:pt x="551" y="1279"/>
                      <a:pt x="551" y="1279"/>
                    </a:cubicBezTo>
                    <a:cubicBezTo>
                      <a:pt x="551" y="1286"/>
                      <a:pt x="551" y="1286"/>
                      <a:pt x="551" y="1286"/>
                    </a:cubicBezTo>
                    <a:cubicBezTo>
                      <a:pt x="553" y="1286"/>
                      <a:pt x="553" y="1286"/>
                      <a:pt x="553" y="1286"/>
                    </a:cubicBezTo>
                    <a:cubicBezTo>
                      <a:pt x="550" y="1294"/>
                      <a:pt x="547" y="1301"/>
                      <a:pt x="543" y="1308"/>
                    </a:cubicBezTo>
                    <a:cubicBezTo>
                      <a:pt x="537" y="1308"/>
                      <a:pt x="537" y="1308"/>
                      <a:pt x="537" y="1308"/>
                    </a:cubicBezTo>
                    <a:cubicBezTo>
                      <a:pt x="537" y="1315"/>
                      <a:pt x="537" y="1315"/>
                      <a:pt x="537" y="1315"/>
                    </a:cubicBezTo>
                    <a:cubicBezTo>
                      <a:pt x="539" y="1315"/>
                      <a:pt x="539" y="1315"/>
                      <a:pt x="539" y="1315"/>
                    </a:cubicBezTo>
                    <a:cubicBezTo>
                      <a:pt x="534" y="1323"/>
                      <a:pt x="529" y="1331"/>
                      <a:pt x="524" y="1338"/>
                    </a:cubicBezTo>
                    <a:cubicBezTo>
                      <a:pt x="522" y="1338"/>
                      <a:pt x="522" y="1338"/>
                      <a:pt x="522" y="1338"/>
                    </a:cubicBezTo>
                    <a:cubicBezTo>
                      <a:pt x="522" y="1340"/>
                      <a:pt x="522" y="1340"/>
                      <a:pt x="522" y="1340"/>
                    </a:cubicBezTo>
                    <a:cubicBezTo>
                      <a:pt x="518" y="1344"/>
                      <a:pt x="514" y="1349"/>
                      <a:pt x="511" y="1353"/>
                    </a:cubicBezTo>
                    <a:cubicBezTo>
                      <a:pt x="507" y="1353"/>
                      <a:pt x="507" y="1353"/>
                      <a:pt x="507" y="1353"/>
                    </a:cubicBezTo>
                    <a:cubicBezTo>
                      <a:pt x="507" y="1356"/>
                      <a:pt x="507" y="1356"/>
                      <a:pt x="507" y="1356"/>
                    </a:cubicBezTo>
                    <a:cubicBezTo>
                      <a:pt x="503" y="1360"/>
                      <a:pt x="499" y="1364"/>
                      <a:pt x="494" y="1367"/>
                    </a:cubicBezTo>
                    <a:cubicBezTo>
                      <a:pt x="492" y="1367"/>
                      <a:pt x="492" y="1367"/>
                      <a:pt x="492" y="1367"/>
                    </a:cubicBezTo>
                    <a:cubicBezTo>
                      <a:pt x="492" y="1369"/>
                      <a:pt x="492" y="1369"/>
                      <a:pt x="492" y="1369"/>
                    </a:cubicBezTo>
                    <a:cubicBezTo>
                      <a:pt x="485" y="1375"/>
                      <a:pt x="478" y="1380"/>
                      <a:pt x="470" y="1385"/>
                    </a:cubicBezTo>
                    <a:cubicBezTo>
                      <a:pt x="470" y="1382"/>
                      <a:pt x="470" y="1382"/>
                      <a:pt x="470" y="1382"/>
                    </a:cubicBezTo>
                    <a:cubicBezTo>
                      <a:pt x="463" y="1382"/>
                      <a:pt x="463" y="1382"/>
                      <a:pt x="463" y="1382"/>
                    </a:cubicBezTo>
                    <a:cubicBezTo>
                      <a:pt x="463" y="1388"/>
                      <a:pt x="463" y="1388"/>
                      <a:pt x="463" y="1388"/>
                    </a:cubicBezTo>
                    <a:cubicBezTo>
                      <a:pt x="456" y="1392"/>
                      <a:pt x="448" y="1396"/>
                      <a:pt x="440" y="1399"/>
                    </a:cubicBezTo>
                    <a:cubicBezTo>
                      <a:pt x="440" y="1397"/>
                      <a:pt x="440" y="1397"/>
                      <a:pt x="440" y="1397"/>
                    </a:cubicBezTo>
                    <a:cubicBezTo>
                      <a:pt x="433" y="1397"/>
                      <a:pt x="433" y="1397"/>
                      <a:pt x="433" y="1397"/>
                    </a:cubicBezTo>
                    <a:cubicBezTo>
                      <a:pt x="433" y="1401"/>
                      <a:pt x="433" y="1401"/>
                      <a:pt x="433" y="1401"/>
                    </a:cubicBezTo>
                    <a:cubicBezTo>
                      <a:pt x="431" y="1402"/>
                      <a:pt x="428" y="1403"/>
                      <a:pt x="426" y="1404"/>
                    </a:cubicBezTo>
                    <a:cubicBezTo>
                      <a:pt x="426" y="1397"/>
                      <a:pt x="426" y="1397"/>
                      <a:pt x="426" y="1397"/>
                    </a:cubicBezTo>
                    <a:cubicBezTo>
                      <a:pt x="419" y="1397"/>
                      <a:pt x="419" y="1397"/>
                      <a:pt x="419" y="1397"/>
                    </a:cubicBezTo>
                    <a:cubicBezTo>
                      <a:pt x="419" y="1404"/>
                      <a:pt x="419" y="1404"/>
                      <a:pt x="419" y="1404"/>
                    </a:cubicBezTo>
                    <a:cubicBezTo>
                      <a:pt x="425" y="1404"/>
                      <a:pt x="425" y="1404"/>
                      <a:pt x="425" y="1404"/>
                    </a:cubicBezTo>
                    <a:cubicBezTo>
                      <a:pt x="408" y="1409"/>
                      <a:pt x="390" y="1412"/>
                      <a:pt x="371" y="1412"/>
                    </a:cubicBezTo>
                    <a:cubicBezTo>
                      <a:pt x="352" y="1412"/>
                      <a:pt x="333" y="1409"/>
                      <a:pt x="316" y="1404"/>
                    </a:cubicBezTo>
                    <a:cubicBezTo>
                      <a:pt x="322" y="1404"/>
                      <a:pt x="322" y="1404"/>
                      <a:pt x="322" y="1404"/>
                    </a:cubicBezTo>
                    <a:cubicBezTo>
                      <a:pt x="322" y="1397"/>
                      <a:pt x="322" y="1397"/>
                      <a:pt x="322" y="1397"/>
                    </a:cubicBezTo>
                    <a:cubicBezTo>
                      <a:pt x="315" y="1397"/>
                      <a:pt x="315" y="1397"/>
                      <a:pt x="315" y="1397"/>
                    </a:cubicBezTo>
                    <a:cubicBezTo>
                      <a:pt x="315" y="1404"/>
                      <a:pt x="315" y="1404"/>
                      <a:pt x="315" y="1404"/>
                    </a:cubicBezTo>
                    <a:cubicBezTo>
                      <a:pt x="313" y="1403"/>
                      <a:pt x="310" y="1402"/>
                      <a:pt x="308" y="1401"/>
                    </a:cubicBezTo>
                    <a:cubicBezTo>
                      <a:pt x="308" y="1397"/>
                      <a:pt x="308" y="1397"/>
                      <a:pt x="308" y="1397"/>
                    </a:cubicBezTo>
                    <a:cubicBezTo>
                      <a:pt x="301" y="1397"/>
                      <a:pt x="301" y="1397"/>
                      <a:pt x="301" y="1397"/>
                    </a:cubicBezTo>
                    <a:cubicBezTo>
                      <a:pt x="301" y="1399"/>
                      <a:pt x="301" y="1399"/>
                      <a:pt x="301" y="1399"/>
                    </a:cubicBezTo>
                    <a:cubicBezTo>
                      <a:pt x="293" y="1396"/>
                      <a:pt x="285" y="1392"/>
                      <a:pt x="278" y="1388"/>
                    </a:cubicBezTo>
                    <a:cubicBezTo>
                      <a:pt x="278" y="1382"/>
                      <a:pt x="278" y="1382"/>
                      <a:pt x="278" y="1382"/>
                    </a:cubicBezTo>
                    <a:cubicBezTo>
                      <a:pt x="271" y="1382"/>
                      <a:pt x="271" y="1382"/>
                      <a:pt x="271" y="1382"/>
                    </a:cubicBezTo>
                    <a:cubicBezTo>
                      <a:pt x="271" y="1385"/>
                      <a:pt x="271" y="1385"/>
                      <a:pt x="271" y="1385"/>
                    </a:cubicBezTo>
                    <a:cubicBezTo>
                      <a:pt x="263" y="1380"/>
                      <a:pt x="256" y="1375"/>
                      <a:pt x="249" y="1369"/>
                    </a:cubicBezTo>
                    <a:cubicBezTo>
                      <a:pt x="249" y="1367"/>
                      <a:pt x="249" y="1367"/>
                      <a:pt x="249" y="1367"/>
                    </a:cubicBezTo>
                    <a:cubicBezTo>
                      <a:pt x="247" y="1367"/>
                      <a:pt x="247" y="1367"/>
                      <a:pt x="247" y="1367"/>
                    </a:cubicBezTo>
                    <a:cubicBezTo>
                      <a:pt x="242" y="1364"/>
                      <a:pt x="238" y="1360"/>
                      <a:pt x="234" y="1356"/>
                    </a:cubicBezTo>
                    <a:cubicBezTo>
                      <a:pt x="234" y="1353"/>
                      <a:pt x="234" y="1353"/>
                      <a:pt x="234" y="1353"/>
                    </a:cubicBezTo>
                    <a:cubicBezTo>
                      <a:pt x="231" y="1353"/>
                      <a:pt x="231" y="1353"/>
                      <a:pt x="231" y="1353"/>
                    </a:cubicBezTo>
                    <a:cubicBezTo>
                      <a:pt x="227" y="1349"/>
                      <a:pt x="223" y="1344"/>
                      <a:pt x="219" y="1340"/>
                    </a:cubicBezTo>
                    <a:cubicBezTo>
                      <a:pt x="219" y="1338"/>
                      <a:pt x="219" y="1338"/>
                      <a:pt x="219" y="1338"/>
                    </a:cubicBezTo>
                    <a:cubicBezTo>
                      <a:pt x="218" y="1338"/>
                      <a:pt x="218" y="1338"/>
                      <a:pt x="218" y="1338"/>
                    </a:cubicBezTo>
                    <a:cubicBezTo>
                      <a:pt x="212" y="1331"/>
                      <a:pt x="207" y="1323"/>
                      <a:pt x="202" y="1315"/>
                    </a:cubicBezTo>
                    <a:cubicBezTo>
                      <a:pt x="204" y="1315"/>
                      <a:pt x="204" y="1315"/>
                      <a:pt x="204" y="1315"/>
                    </a:cubicBezTo>
                    <a:cubicBezTo>
                      <a:pt x="204" y="1308"/>
                      <a:pt x="204" y="1308"/>
                      <a:pt x="204" y="1308"/>
                    </a:cubicBezTo>
                    <a:cubicBezTo>
                      <a:pt x="198" y="1308"/>
                      <a:pt x="198" y="1308"/>
                      <a:pt x="198" y="1308"/>
                    </a:cubicBezTo>
                    <a:cubicBezTo>
                      <a:pt x="194" y="1301"/>
                      <a:pt x="191" y="1294"/>
                      <a:pt x="188" y="1286"/>
                    </a:cubicBezTo>
                    <a:cubicBezTo>
                      <a:pt x="190" y="1286"/>
                      <a:pt x="190" y="1286"/>
                      <a:pt x="190" y="1286"/>
                    </a:cubicBezTo>
                    <a:cubicBezTo>
                      <a:pt x="190" y="1279"/>
                      <a:pt x="190" y="1279"/>
                      <a:pt x="190" y="1279"/>
                    </a:cubicBezTo>
                    <a:cubicBezTo>
                      <a:pt x="185" y="1279"/>
                      <a:pt x="185" y="1279"/>
                      <a:pt x="185" y="1279"/>
                    </a:cubicBezTo>
                    <a:cubicBezTo>
                      <a:pt x="184" y="1276"/>
                      <a:pt x="184" y="1274"/>
                      <a:pt x="183" y="1271"/>
                    </a:cubicBezTo>
                    <a:cubicBezTo>
                      <a:pt x="190" y="1271"/>
                      <a:pt x="190" y="1271"/>
                      <a:pt x="190" y="1271"/>
                    </a:cubicBezTo>
                    <a:cubicBezTo>
                      <a:pt x="190" y="1264"/>
                      <a:pt x="190" y="1264"/>
                      <a:pt x="190" y="1264"/>
                    </a:cubicBezTo>
                    <a:cubicBezTo>
                      <a:pt x="183" y="1264"/>
                      <a:pt x="183" y="1264"/>
                      <a:pt x="183" y="1264"/>
                    </a:cubicBezTo>
                    <a:cubicBezTo>
                      <a:pt x="183" y="1271"/>
                      <a:pt x="183" y="1271"/>
                      <a:pt x="183" y="1271"/>
                    </a:cubicBezTo>
                    <a:cubicBezTo>
                      <a:pt x="178" y="1253"/>
                      <a:pt x="175" y="1235"/>
                      <a:pt x="175" y="1216"/>
                    </a:cubicBezTo>
                    <a:cubicBezTo>
                      <a:pt x="175" y="1197"/>
                      <a:pt x="178" y="1179"/>
                      <a:pt x="183" y="1161"/>
                    </a:cubicBezTo>
                    <a:cubicBezTo>
                      <a:pt x="183" y="1168"/>
                      <a:pt x="183" y="1168"/>
                      <a:pt x="183" y="1168"/>
                    </a:cubicBezTo>
                    <a:cubicBezTo>
                      <a:pt x="190" y="1168"/>
                      <a:pt x="190" y="1168"/>
                      <a:pt x="190" y="1168"/>
                    </a:cubicBezTo>
                    <a:cubicBezTo>
                      <a:pt x="190" y="1161"/>
                      <a:pt x="190" y="1161"/>
                      <a:pt x="190" y="1161"/>
                    </a:cubicBezTo>
                    <a:cubicBezTo>
                      <a:pt x="183" y="1161"/>
                      <a:pt x="183" y="1161"/>
                      <a:pt x="183" y="1161"/>
                    </a:cubicBezTo>
                    <a:cubicBezTo>
                      <a:pt x="184" y="1158"/>
                      <a:pt x="184" y="1156"/>
                      <a:pt x="185" y="1153"/>
                    </a:cubicBezTo>
                    <a:cubicBezTo>
                      <a:pt x="190" y="1153"/>
                      <a:pt x="190" y="1153"/>
                      <a:pt x="190" y="1153"/>
                    </a:cubicBezTo>
                    <a:cubicBezTo>
                      <a:pt x="190" y="1146"/>
                      <a:pt x="190" y="1146"/>
                      <a:pt x="190" y="1146"/>
                    </a:cubicBezTo>
                    <a:cubicBezTo>
                      <a:pt x="188" y="1146"/>
                      <a:pt x="188" y="1146"/>
                      <a:pt x="188" y="1146"/>
                    </a:cubicBezTo>
                    <a:cubicBezTo>
                      <a:pt x="191" y="1138"/>
                      <a:pt x="194" y="1131"/>
                      <a:pt x="198" y="1124"/>
                    </a:cubicBezTo>
                    <a:cubicBezTo>
                      <a:pt x="204" y="1124"/>
                      <a:pt x="204" y="1124"/>
                      <a:pt x="204" y="1124"/>
                    </a:cubicBezTo>
                    <a:cubicBezTo>
                      <a:pt x="204" y="1117"/>
                      <a:pt x="204" y="1117"/>
                      <a:pt x="204" y="1117"/>
                    </a:cubicBezTo>
                    <a:cubicBezTo>
                      <a:pt x="202" y="1117"/>
                      <a:pt x="202" y="1117"/>
                      <a:pt x="202" y="1117"/>
                    </a:cubicBezTo>
                    <a:cubicBezTo>
                      <a:pt x="207" y="1109"/>
                      <a:pt x="212" y="1101"/>
                      <a:pt x="218" y="1094"/>
                    </a:cubicBezTo>
                    <a:cubicBezTo>
                      <a:pt x="219" y="1094"/>
                      <a:pt x="219" y="1094"/>
                      <a:pt x="219" y="1094"/>
                    </a:cubicBezTo>
                    <a:cubicBezTo>
                      <a:pt x="219" y="1092"/>
                      <a:pt x="219" y="1092"/>
                      <a:pt x="219" y="1092"/>
                    </a:cubicBezTo>
                    <a:cubicBezTo>
                      <a:pt x="223" y="1088"/>
                      <a:pt x="227" y="1083"/>
                      <a:pt x="231" y="1079"/>
                    </a:cubicBezTo>
                    <a:cubicBezTo>
                      <a:pt x="234" y="1079"/>
                      <a:pt x="234" y="1079"/>
                      <a:pt x="234" y="1079"/>
                    </a:cubicBezTo>
                    <a:cubicBezTo>
                      <a:pt x="234" y="1076"/>
                      <a:pt x="234" y="1076"/>
                      <a:pt x="234" y="1076"/>
                    </a:cubicBezTo>
                    <a:cubicBezTo>
                      <a:pt x="238" y="1072"/>
                      <a:pt x="242" y="1068"/>
                      <a:pt x="247" y="1065"/>
                    </a:cubicBezTo>
                    <a:cubicBezTo>
                      <a:pt x="249" y="1065"/>
                      <a:pt x="249" y="1065"/>
                      <a:pt x="249" y="1065"/>
                    </a:cubicBezTo>
                    <a:cubicBezTo>
                      <a:pt x="249" y="1063"/>
                      <a:pt x="249" y="1063"/>
                      <a:pt x="249" y="1063"/>
                    </a:cubicBezTo>
                    <a:cubicBezTo>
                      <a:pt x="256" y="1057"/>
                      <a:pt x="263" y="1052"/>
                      <a:pt x="271" y="1048"/>
                    </a:cubicBezTo>
                    <a:cubicBezTo>
                      <a:pt x="271" y="1050"/>
                      <a:pt x="271" y="1050"/>
                      <a:pt x="271" y="1050"/>
                    </a:cubicBezTo>
                    <a:cubicBezTo>
                      <a:pt x="278" y="1050"/>
                      <a:pt x="278" y="1050"/>
                      <a:pt x="278" y="1050"/>
                    </a:cubicBezTo>
                    <a:cubicBezTo>
                      <a:pt x="278" y="1044"/>
                      <a:pt x="278" y="1044"/>
                      <a:pt x="278" y="1044"/>
                    </a:cubicBezTo>
                    <a:cubicBezTo>
                      <a:pt x="285" y="1040"/>
                      <a:pt x="293" y="1036"/>
                      <a:pt x="301" y="1033"/>
                    </a:cubicBezTo>
                    <a:cubicBezTo>
                      <a:pt x="301" y="1035"/>
                      <a:pt x="301" y="1035"/>
                      <a:pt x="301" y="1035"/>
                    </a:cubicBezTo>
                    <a:cubicBezTo>
                      <a:pt x="308" y="1035"/>
                      <a:pt x="308" y="1035"/>
                      <a:pt x="308" y="1035"/>
                    </a:cubicBezTo>
                    <a:cubicBezTo>
                      <a:pt x="308" y="1031"/>
                      <a:pt x="308" y="1031"/>
                      <a:pt x="308" y="1031"/>
                    </a:cubicBezTo>
                    <a:cubicBezTo>
                      <a:pt x="310" y="1030"/>
                      <a:pt x="313" y="1029"/>
                      <a:pt x="315" y="1028"/>
                    </a:cubicBezTo>
                    <a:cubicBezTo>
                      <a:pt x="315" y="1035"/>
                      <a:pt x="315" y="1035"/>
                      <a:pt x="315" y="1035"/>
                    </a:cubicBezTo>
                    <a:cubicBezTo>
                      <a:pt x="322" y="1035"/>
                      <a:pt x="322" y="1035"/>
                      <a:pt x="322" y="1035"/>
                    </a:cubicBezTo>
                    <a:cubicBezTo>
                      <a:pt x="322" y="1028"/>
                      <a:pt x="322" y="1028"/>
                      <a:pt x="322" y="1028"/>
                    </a:cubicBezTo>
                    <a:cubicBezTo>
                      <a:pt x="316" y="1028"/>
                      <a:pt x="316" y="1028"/>
                      <a:pt x="316" y="1028"/>
                    </a:cubicBezTo>
                    <a:moveTo>
                      <a:pt x="41" y="873"/>
                    </a:moveTo>
                    <a:cubicBezTo>
                      <a:pt x="41" y="681"/>
                      <a:pt x="41" y="681"/>
                      <a:pt x="41" y="681"/>
                    </a:cubicBezTo>
                    <a:cubicBezTo>
                      <a:pt x="700" y="681"/>
                      <a:pt x="700" y="681"/>
                      <a:pt x="700" y="681"/>
                    </a:cubicBezTo>
                    <a:cubicBezTo>
                      <a:pt x="700" y="869"/>
                      <a:pt x="700" y="869"/>
                      <a:pt x="700" y="869"/>
                    </a:cubicBezTo>
                    <a:cubicBezTo>
                      <a:pt x="700" y="873"/>
                      <a:pt x="700" y="873"/>
                      <a:pt x="700" y="873"/>
                    </a:cubicBezTo>
                    <a:cubicBezTo>
                      <a:pt x="41" y="873"/>
                      <a:pt x="41" y="873"/>
                      <a:pt x="41" y="873"/>
                    </a:cubicBezTo>
                    <a:moveTo>
                      <a:pt x="45" y="525"/>
                    </a:moveTo>
                    <a:cubicBezTo>
                      <a:pt x="45" y="341"/>
                      <a:pt x="45" y="341"/>
                      <a:pt x="45" y="341"/>
                    </a:cubicBezTo>
                    <a:cubicBezTo>
                      <a:pt x="696" y="341"/>
                      <a:pt x="696" y="341"/>
                      <a:pt x="696" y="341"/>
                    </a:cubicBezTo>
                    <a:cubicBezTo>
                      <a:pt x="696" y="525"/>
                      <a:pt x="696" y="525"/>
                      <a:pt x="696" y="525"/>
                    </a:cubicBezTo>
                    <a:cubicBezTo>
                      <a:pt x="45" y="525"/>
                      <a:pt x="45" y="525"/>
                      <a:pt x="45" y="525"/>
                    </a:cubicBezTo>
                    <a:moveTo>
                      <a:pt x="45" y="320"/>
                    </a:moveTo>
                    <a:cubicBezTo>
                      <a:pt x="45" y="136"/>
                      <a:pt x="45" y="136"/>
                      <a:pt x="45" y="136"/>
                    </a:cubicBezTo>
                    <a:cubicBezTo>
                      <a:pt x="696" y="136"/>
                      <a:pt x="696" y="136"/>
                      <a:pt x="696" y="136"/>
                    </a:cubicBezTo>
                    <a:cubicBezTo>
                      <a:pt x="696" y="320"/>
                      <a:pt x="696" y="320"/>
                      <a:pt x="696" y="320"/>
                    </a:cubicBezTo>
                    <a:cubicBezTo>
                      <a:pt x="45" y="320"/>
                      <a:pt x="45" y="320"/>
                      <a:pt x="45" y="320"/>
                    </a:cubicBezTo>
                    <a:moveTo>
                      <a:pt x="678" y="0"/>
                    </a:moveTo>
                    <a:cubicBezTo>
                      <a:pt x="63" y="0"/>
                      <a:pt x="63" y="0"/>
                      <a:pt x="63" y="0"/>
                    </a:cubicBezTo>
                    <a:cubicBezTo>
                      <a:pt x="28" y="0"/>
                      <a:pt x="0" y="28"/>
                      <a:pt x="0" y="62"/>
                    </a:cubicBezTo>
                    <a:cubicBezTo>
                      <a:pt x="0" y="1492"/>
                      <a:pt x="0" y="1492"/>
                      <a:pt x="0" y="1492"/>
                    </a:cubicBezTo>
                    <a:cubicBezTo>
                      <a:pt x="0" y="1527"/>
                      <a:pt x="28" y="1555"/>
                      <a:pt x="63" y="1555"/>
                    </a:cubicBezTo>
                    <a:cubicBezTo>
                      <a:pt x="678" y="1555"/>
                      <a:pt x="678" y="1555"/>
                      <a:pt x="678" y="1555"/>
                    </a:cubicBezTo>
                    <a:cubicBezTo>
                      <a:pt x="713" y="1555"/>
                      <a:pt x="741" y="1527"/>
                      <a:pt x="741" y="1492"/>
                    </a:cubicBezTo>
                    <a:cubicBezTo>
                      <a:pt x="741" y="62"/>
                      <a:pt x="741" y="62"/>
                      <a:pt x="741" y="62"/>
                    </a:cubicBezTo>
                    <a:cubicBezTo>
                      <a:pt x="741" y="28"/>
                      <a:pt x="713" y="0"/>
                      <a:pt x="67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4" name="íSḻïḓé">
                <a:extLst>
                  <a:ext uri="{FF2B5EF4-FFF2-40B4-BE49-F238E27FC236}">
                    <a16:creationId xmlns:a16="http://schemas.microsoft.com/office/drawing/2014/main" id="{D082A700-4288-4DDA-9BAA-0D3DA0110C4E}"/>
                  </a:ext>
                </a:extLst>
              </p:cNvPr>
              <p:cNvSpPr/>
              <p:nvPr/>
            </p:nvSpPr>
            <p:spPr bwMode="auto">
              <a:xfrm>
                <a:off x="6658098" y="1022054"/>
                <a:ext cx="1063228" cy="300038"/>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25" name="î$ḷíḑè">
                <a:extLst>
                  <a:ext uri="{FF2B5EF4-FFF2-40B4-BE49-F238E27FC236}">
                    <a16:creationId xmlns:a16="http://schemas.microsoft.com/office/drawing/2014/main" id="{CFAC7D11-A333-4C57-A293-C791A0EC8CA2}"/>
                  </a:ext>
                </a:extLst>
              </p:cNvPr>
              <p:cNvSpPr/>
              <p:nvPr/>
            </p:nvSpPr>
            <p:spPr bwMode="auto">
              <a:xfrm>
                <a:off x="6658098" y="1022054"/>
                <a:ext cx="1063228"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26" name="ïŝḻïḋe">
                <a:extLst>
                  <a:ext uri="{FF2B5EF4-FFF2-40B4-BE49-F238E27FC236}">
                    <a16:creationId xmlns:a16="http://schemas.microsoft.com/office/drawing/2014/main" id="{DA75262F-0EAD-4B28-841A-9EBCBDDDEC4C}"/>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close/>
                    <a:moveTo>
                      <a:pt x="10" y="252"/>
                    </a:moveTo>
                    <a:lnTo>
                      <a:pt x="10" y="11"/>
                    </a:lnTo>
                    <a:lnTo>
                      <a:pt x="893" y="11"/>
                    </a:lnTo>
                    <a:lnTo>
                      <a:pt x="893" y="252"/>
                    </a:lnTo>
                    <a:lnTo>
                      <a:pt x="10" y="252"/>
                    </a:lnTo>
                    <a:close/>
                    <a:moveTo>
                      <a:pt x="904" y="0"/>
                    </a:moveTo>
                    <a:lnTo>
                      <a:pt x="0" y="0"/>
                    </a:lnTo>
                    <a:lnTo>
                      <a:pt x="0" y="263"/>
                    </a:lnTo>
                    <a:lnTo>
                      <a:pt x="904" y="263"/>
                    </a:lnTo>
                    <a:lnTo>
                      <a:pt x="904" y="257"/>
                    </a:lnTo>
                    <a:lnTo>
                      <a:pt x="90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7" name="ïṩlîḓé">
                <a:extLst>
                  <a:ext uri="{FF2B5EF4-FFF2-40B4-BE49-F238E27FC236}">
                    <a16:creationId xmlns:a16="http://schemas.microsoft.com/office/drawing/2014/main" id="{6133F810-C93A-4F09-AE3B-BDBB96034E91}"/>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moveTo>
                      <a:pt x="10" y="252"/>
                    </a:moveTo>
                    <a:lnTo>
                      <a:pt x="10" y="11"/>
                    </a:lnTo>
                    <a:lnTo>
                      <a:pt x="893" y="11"/>
                    </a:lnTo>
                    <a:lnTo>
                      <a:pt x="893" y="252"/>
                    </a:lnTo>
                    <a:lnTo>
                      <a:pt x="10" y="252"/>
                    </a:lnTo>
                    <a:moveTo>
                      <a:pt x="904" y="0"/>
                    </a:moveTo>
                    <a:lnTo>
                      <a:pt x="0" y="0"/>
                    </a:lnTo>
                    <a:lnTo>
                      <a:pt x="0" y="263"/>
                    </a:lnTo>
                    <a:lnTo>
                      <a:pt x="904" y="263"/>
                    </a:lnTo>
                    <a:lnTo>
                      <a:pt x="904" y="257"/>
                    </a:lnTo>
                    <a:lnTo>
                      <a:pt x="9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8" name="ïṥlîḍê">
                <a:extLst>
                  <a:ext uri="{FF2B5EF4-FFF2-40B4-BE49-F238E27FC236}">
                    <a16:creationId xmlns:a16="http://schemas.microsoft.com/office/drawing/2014/main" id="{B28C0AE5-06F2-412D-89A9-AB26A55EC449}"/>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close/>
                    <a:moveTo>
                      <a:pt x="676" y="153"/>
                    </a:moveTo>
                    <a:lnTo>
                      <a:pt x="676" y="97"/>
                    </a:lnTo>
                    <a:lnTo>
                      <a:pt x="724" y="97"/>
                    </a:lnTo>
                    <a:lnTo>
                      <a:pt x="724" y="153"/>
                    </a:lnTo>
                    <a:lnTo>
                      <a:pt x="676" y="153"/>
                    </a:lnTo>
                    <a:close/>
                    <a:moveTo>
                      <a:pt x="741" y="153"/>
                    </a:moveTo>
                    <a:lnTo>
                      <a:pt x="741" y="97"/>
                    </a:lnTo>
                    <a:lnTo>
                      <a:pt x="789" y="97"/>
                    </a:lnTo>
                    <a:lnTo>
                      <a:pt x="789" y="153"/>
                    </a:lnTo>
                    <a:lnTo>
                      <a:pt x="741" y="153"/>
                    </a:lnTo>
                    <a:close/>
                    <a:moveTo>
                      <a:pt x="804" y="153"/>
                    </a:moveTo>
                    <a:lnTo>
                      <a:pt x="804" y="97"/>
                    </a:lnTo>
                    <a:lnTo>
                      <a:pt x="852" y="97"/>
                    </a:lnTo>
                    <a:lnTo>
                      <a:pt x="852" y="153"/>
                    </a:lnTo>
                    <a:lnTo>
                      <a:pt x="804" y="153"/>
                    </a:lnTo>
                    <a:close/>
                    <a:moveTo>
                      <a:pt x="893" y="0"/>
                    </a:moveTo>
                    <a:lnTo>
                      <a:pt x="0" y="0"/>
                    </a:lnTo>
                    <a:lnTo>
                      <a:pt x="0" y="252"/>
                    </a:lnTo>
                    <a:lnTo>
                      <a:pt x="893" y="252"/>
                    </a:lnTo>
                    <a:lnTo>
                      <a:pt x="893"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29" name="íṩľiďè">
                <a:extLst>
                  <a:ext uri="{FF2B5EF4-FFF2-40B4-BE49-F238E27FC236}">
                    <a16:creationId xmlns:a16="http://schemas.microsoft.com/office/drawing/2014/main" id="{E0946B14-E338-43C4-9FBA-3D367F1B6424}"/>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moveTo>
                      <a:pt x="676" y="153"/>
                    </a:moveTo>
                    <a:lnTo>
                      <a:pt x="676" y="97"/>
                    </a:lnTo>
                    <a:lnTo>
                      <a:pt x="724" y="97"/>
                    </a:lnTo>
                    <a:lnTo>
                      <a:pt x="724" y="153"/>
                    </a:lnTo>
                    <a:lnTo>
                      <a:pt x="676" y="153"/>
                    </a:lnTo>
                    <a:moveTo>
                      <a:pt x="741" y="153"/>
                    </a:moveTo>
                    <a:lnTo>
                      <a:pt x="741" y="97"/>
                    </a:lnTo>
                    <a:lnTo>
                      <a:pt x="789" y="97"/>
                    </a:lnTo>
                    <a:lnTo>
                      <a:pt x="789" y="153"/>
                    </a:lnTo>
                    <a:lnTo>
                      <a:pt x="741" y="153"/>
                    </a:lnTo>
                    <a:moveTo>
                      <a:pt x="804" y="153"/>
                    </a:moveTo>
                    <a:lnTo>
                      <a:pt x="804" y="97"/>
                    </a:lnTo>
                    <a:lnTo>
                      <a:pt x="852" y="97"/>
                    </a:lnTo>
                    <a:lnTo>
                      <a:pt x="852" y="153"/>
                    </a:lnTo>
                    <a:lnTo>
                      <a:pt x="804" y="153"/>
                    </a:lnTo>
                    <a:moveTo>
                      <a:pt x="893" y="0"/>
                    </a:moveTo>
                    <a:lnTo>
                      <a:pt x="0" y="0"/>
                    </a:lnTo>
                    <a:lnTo>
                      <a:pt x="0" y="252"/>
                    </a:lnTo>
                    <a:lnTo>
                      <a:pt x="893" y="252"/>
                    </a:lnTo>
                    <a:lnTo>
                      <a:pt x="8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30" name="í$ļîḋê">
                <a:extLst>
                  <a:ext uri="{FF2B5EF4-FFF2-40B4-BE49-F238E27FC236}">
                    <a16:creationId xmlns:a16="http://schemas.microsoft.com/office/drawing/2014/main" id="{B555D90E-F8BD-47CC-A2CF-ED4EEAE985F4}"/>
                  </a:ext>
                </a:extLst>
              </p:cNvPr>
              <p:cNvSpPr/>
              <p:nvPr/>
            </p:nvSpPr>
            <p:spPr bwMode="auto">
              <a:xfrm>
                <a:off x="6706914" y="1472110"/>
                <a:ext cx="736997"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31" name="is1íḓê">
                <a:extLst>
                  <a:ext uri="{FF2B5EF4-FFF2-40B4-BE49-F238E27FC236}">
                    <a16:creationId xmlns:a16="http://schemas.microsoft.com/office/drawing/2014/main" id="{20AEF9D2-F329-4188-B213-0825CFAF353B}"/>
                  </a:ext>
                </a:extLst>
              </p:cNvPr>
              <p:cNvSpPr/>
              <p:nvPr/>
            </p:nvSpPr>
            <p:spPr bwMode="auto">
              <a:xfrm>
                <a:off x="6706914" y="1472110"/>
                <a:ext cx="736997"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32" name="îšļïḑê">
                <a:extLst>
                  <a:ext uri="{FF2B5EF4-FFF2-40B4-BE49-F238E27FC236}">
                    <a16:creationId xmlns:a16="http://schemas.microsoft.com/office/drawing/2014/main" id="{3CE88636-50C7-465F-ACCB-9BA31A570582}"/>
                  </a:ext>
                </a:extLst>
              </p:cNvPr>
              <p:cNvSpPr/>
              <p:nvPr/>
            </p:nvSpPr>
            <p:spPr bwMode="auto">
              <a:xfrm>
                <a:off x="74629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33" name="ïṧliďè">
                <a:extLst>
                  <a:ext uri="{FF2B5EF4-FFF2-40B4-BE49-F238E27FC236}">
                    <a16:creationId xmlns:a16="http://schemas.microsoft.com/office/drawing/2014/main" id="{F74BD3BD-8862-4D57-A34A-4FE96E56DFD7}"/>
                  </a:ext>
                </a:extLst>
              </p:cNvPr>
              <p:cNvSpPr/>
              <p:nvPr/>
            </p:nvSpPr>
            <p:spPr bwMode="auto">
              <a:xfrm>
                <a:off x="74629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34" name="íSḷïde">
                <a:extLst>
                  <a:ext uri="{FF2B5EF4-FFF2-40B4-BE49-F238E27FC236}">
                    <a16:creationId xmlns:a16="http://schemas.microsoft.com/office/drawing/2014/main" id="{B03AB94C-B1DC-4E63-994D-327A51ABB307}"/>
                  </a:ext>
                </a:extLst>
              </p:cNvPr>
              <p:cNvSpPr/>
              <p:nvPr/>
            </p:nvSpPr>
            <p:spPr bwMode="auto">
              <a:xfrm>
                <a:off x="754035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35" name="ïṧḷíḑe">
                <a:extLst>
                  <a:ext uri="{FF2B5EF4-FFF2-40B4-BE49-F238E27FC236}">
                    <a16:creationId xmlns:a16="http://schemas.microsoft.com/office/drawing/2014/main" id="{9E3D8917-849F-4810-9F8B-F54D3AD603B1}"/>
                  </a:ext>
                </a:extLst>
              </p:cNvPr>
              <p:cNvSpPr/>
              <p:nvPr/>
            </p:nvSpPr>
            <p:spPr bwMode="auto">
              <a:xfrm>
                <a:off x="754035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36" name="îślíḍé">
                <a:extLst>
                  <a:ext uri="{FF2B5EF4-FFF2-40B4-BE49-F238E27FC236}">
                    <a16:creationId xmlns:a16="http://schemas.microsoft.com/office/drawing/2014/main" id="{EBDE4D93-3D49-4ADE-B573-F90C0981F7CE}"/>
                  </a:ext>
                </a:extLst>
              </p:cNvPr>
              <p:cNvSpPr/>
              <p:nvPr/>
            </p:nvSpPr>
            <p:spPr bwMode="auto">
              <a:xfrm>
                <a:off x="76153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37" name="îṩḷídé">
                <a:extLst>
                  <a:ext uri="{FF2B5EF4-FFF2-40B4-BE49-F238E27FC236}">
                    <a16:creationId xmlns:a16="http://schemas.microsoft.com/office/drawing/2014/main" id="{10BE75DF-870C-41B6-925E-700CDDB4DC2E}"/>
                  </a:ext>
                </a:extLst>
              </p:cNvPr>
              <p:cNvSpPr/>
              <p:nvPr/>
            </p:nvSpPr>
            <p:spPr bwMode="auto">
              <a:xfrm>
                <a:off x="76153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38" name="íṥḷîḋe">
                <a:extLst>
                  <a:ext uri="{FF2B5EF4-FFF2-40B4-BE49-F238E27FC236}">
                    <a16:creationId xmlns:a16="http://schemas.microsoft.com/office/drawing/2014/main" id="{42D372FE-8AB9-4643-B6D6-9CA692C98B2E}"/>
                  </a:ext>
                </a:extLst>
              </p:cNvPr>
              <p:cNvSpPr/>
              <p:nvPr/>
            </p:nvSpPr>
            <p:spPr bwMode="auto">
              <a:xfrm>
                <a:off x="6762873" y="2054326"/>
                <a:ext cx="66675"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39" name="iśliḋe">
                <a:extLst>
                  <a:ext uri="{FF2B5EF4-FFF2-40B4-BE49-F238E27FC236}">
                    <a16:creationId xmlns:a16="http://schemas.microsoft.com/office/drawing/2014/main" id="{410E7491-F7DF-4039-9B3A-A81657F2E6E9}"/>
                  </a:ext>
                </a:extLst>
              </p:cNvPr>
              <p:cNvSpPr/>
              <p:nvPr/>
            </p:nvSpPr>
            <p:spPr bwMode="auto">
              <a:xfrm>
                <a:off x="6762873" y="2054326"/>
                <a:ext cx="66675"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40" name="i$1ïḑe">
                <a:extLst>
                  <a:ext uri="{FF2B5EF4-FFF2-40B4-BE49-F238E27FC236}">
                    <a16:creationId xmlns:a16="http://schemas.microsoft.com/office/drawing/2014/main" id="{2D89458D-6A4F-4D5C-AA44-8E485CAE3BF1}"/>
                  </a:ext>
                </a:extLst>
              </p:cNvPr>
              <p:cNvSpPr/>
              <p:nvPr/>
            </p:nvSpPr>
            <p:spPr bwMode="auto">
              <a:xfrm>
                <a:off x="7002189" y="2054326"/>
                <a:ext cx="65484"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41" name="i$ľídè">
                <a:extLst>
                  <a:ext uri="{FF2B5EF4-FFF2-40B4-BE49-F238E27FC236}">
                    <a16:creationId xmlns:a16="http://schemas.microsoft.com/office/drawing/2014/main" id="{A0EA4548-3189-438A-A121-8FE0439F4C37}"/>
                  </a:ext>
                </a:extLst>
              </p:cNvPr>
              <p:cNvSpPr/>
              <p:nvPr/>
            </p:nvSpPr>
            <p:spPr bwMode="auto">
              <a:xfrm>
                <a:off x="7002189" y="2054326"/>
                <a:ext cx="6548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42" name="îṩlîḑè">
                <a:extLst>
                  <a:ext uri="{FF2B5EF4-FFF2-40B4-BE49-F238E27FC236}">
                    <a16:creationId xmlns:a16="http://schemas.microsoft.com/office/drawing/2014/main" id="{D0F0B318-FFEB-4599-991F-0409B4799552}"/>
                  </a:ext>
                </a:extLst>
              </p:cNvPr>
              <p:cNvSpPr/>
              <p:nvPr/>
            </p:nvSpPr>
            <p:spPr bwMode="auto">
              <a:xfrm>
                <a:off x="6861695" y="2054326"/>
                <a:ext cx="28575"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3" name="îSḻíḑè">
                <a:extLst>
                  <a:ext uri="{FF2B5EF4-FFF2-40B4-BE49-F238E27FC236}">
                    <a16:creationId xmlns:a16="http://schemas.microsoft.com/office/drawing/2014/main" id="{44D9483A-DFA5-4AA5-A887-E9DA93853F21}"/>
                  </a:ext>
                </a:extLst>
              </p:cNvPr>
              <p:cNvSpPr/>
              <p:nvPr/>
            </p:nvSpPr>
            <p:spPr bwMode="auto">
              <a:xfrm>
                <a:off x="6942658" y="2054326"/>
                <a:ext cx="27384"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4" name="íśļîḋe">
                <a:extLst>
                  <a:ext uri="{FF2B5EF4-FFF2-40B4-BE49-F238E27FC236}">
                    <a16:creationId xmlns:a16="http://schemas.microsoft.com/office/drawing/2014/main" id="{EE913B67-E8F7-45C6-A63B-700B994DBCE2}"/>
                  </a:ext>
                </a:extLst>
              </p:cNvPr>
              <p:cNvSpPr/>
              <p:nvPr/>
            </p:nvSpPr>
            <p:spPr bwMode="auto">
              <a:xfrm>
                <a:off x="7536780" y="2028132"/>
                <a:ext cx="79772" cy="80963"/>
              </a:xfrm>
              <a:custGeom>
                <a:avLst/>
                <a:gdLst>
                  <a:gd name="T0" fmla="*/ 41 w 49"/>
                  <a:gd name="T1" fmla="*/ 0 h 49"/>
                  <a:gd name="T2" fmla="*/ 7 w 49"/>
                  <a:gd name="T3" fmla="*/ 0 h 49"/>
                  <a:gd name="T4" fmla="*/ 0 w 49"/>
                  <a:gd name="T5" fmla="*/ 7 h 49"/>
                  <a:gd name="T6" fmla="*/ 0 w 49"/>
                  <a:gd name="T7" fmla="*/ 41 h 49"/>
                  <a:gd name="T8" fmla="*/ 7 w 49"/>
                  <a:gd name="T9" fmla="*/ 49 h 49"/>
                  <a:gd name="T10" fmla="*/ 41 w 49"/>
                  <a:gd name="T11" fmla="*/ 49 h 49"/>
                  <a:gd name="T12" fmla="*/ 49 w 49"/>
                  <a:gd name="T13" fmla="*/ 41 h 49"/>
                  <a:gd name="T14" fmla="*/ 49 w 49"/>
                  <a:gd name="T15" fmla="*/ 7 h 49"/>
                  <a:gd name="T16" fmla="*/ 41 w 49"/>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1" y="0"/>
                    </a:moveTo>
                    <a:cubicBezTo>
                      <a:pt x="7" y="0"/>
                      <a:pt x="7" y="0"/>
                      <a:pt x="7" y="0"/>
                    </a:cubicBezTo>
                    <a:cubicBezTo>
                      <a:pt x="3" y="0"/>
                      <a:pt x="0" y="3"/>
                      <a:pt x="0" y="7"/>
                    </a:cubicBezTo>
                    <a:cubicBezTo>
                      <a:pt x="0" y="41"/>
                      <a:pt x="0" y="41"/>
                      <a:pt x="0" y="41"/>
                    </a:cubicBezTo>
                    <a:cubicBezTo>
                      <a:pt x="0" y="45"/>
                      <a:pt x="3" y="49"/>
                      <a:pt x="7" y="49"/>
                    </a:cubicBezTo>
                    <a:cubicBezTo>
                      <a:pt x="41" y="49"/>
                      <a:pt x="41" y="49"/>
                      <a:pt x="41" y="49"/>
                    </a:cubicBezTo>
                    <a:cubicBezTo>
                      <a:pt x="45" y="49"/>
                      <a:pt x="49" y="45"/>
                      <a:pt x="49" y="41"/>
                    </a:cubicBezTo>
                    <a:cubicBezTo>
                      <a:pt x="49" y="7"/>
                      <a:pt x="49" y="7"/>
                      <a:pt x="49" y="7"/>
                    </a:cubicBezTo>
                    <a:cubicBezTo>
                      <a:pt x="49" y="3"/>
                      <a:pt x="45" y="0"/>
                      <a:pt x="4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5" name="ïṥ1ïḍè">
                <a:extLst>
                  <a:ext uri="{FF2B5EF4-FFF2-40B4-BE49-F238E27FC236}">
                    <a16:creationId xmlns:a16="http://schemas.microsoft.com/office/drawing/2014/main" id="{893C7C09-1DE9-4C1A-A33D-88C17AB6C9B3}"/>
                  </a:ext>
                </a:extLst>
              </p:cNvPr>
              <p:cNvSpPr/>
              <p:nvPr/>
            </p:nvSpPr>
            <p:spPr bwMode="auto">
              <a:xfrm>
                <a:off x="7104583" y="2028132"/>
                <a:ext cx="396478" cy="80963"/>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46" name="íŝḻîdê">
                <a:extLst>
                  <a:ext uri="{FF2B5EF4-FFF2-40B4-BE49-F238E27FC236}">
                    <a16:creationId xmlns:a16="http://schemas.microsoft.com/office/drawing/2014/main" id="{4615BF58-92C3-401D-8D9B-AE1960A95257}"/>
                  </a:ext>
                </a:extLst>
              </p:cNvPr>
              <p:cNvSpPr/>
              <p:nvPr/>
            </p:nvSpPr>
            <p:spPr bwMode="auto">
              <a:xfrm>
                <a:off x="7104583" y="2028132"/>
                <a:ext cx="396478" cy="80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47" name="iṧľíďé">
                <a:extLst>
                  <a:ext uri="{FF2B5EF4-FFF2-40B4-BE49-F238E27FC236}">
                    <a16:creationId xmlns:a16="http://schemas.microsoft.com/office/drawing/2014/main" id="{49018C05-1C09-489D-B5F5-DFC8CB130BE3}"/>
                  </a:ext>
                </a:extLst>
              </p:cNvPr>
              <p:cNvSpPr/>
              <p:nvPr/>
            </p:nvSpPr>
            <p:spPr bwMode="auto">
              <a:xfrm>
                <a:off x="6870029" y="2463901"/>
                <a:ext cx="639366" cy="640556"/>
              </a:xfrm>
              <a:custGeom>
                <a:avLst/>
                <a:gdLst>
                  <a:gd name="T0" fmla="*/ 147 w 391"/>
                  <a:gd name="T1" fmla="*/ 369 h 392"/>
                  <a:gd name="T2" fmla="*/ 280 w 391"/>
                  <a:gd name="T3" fmla="*/ 362 h 392"/>
                  <a:gd name="T4" fmla="*/ 199 w 391"/>
                  <a:gd name="T5" fmla="*/ 347 h 392"/>
                  <a:gd name="T6" fmla="*/ 81 w 391"/>
                  <a:gd name="T7" fmla="*/ 340 h 392"/>
                  <a:gd name="T8" fmla="*/ 199 w 391"/>
                  <a:gd name="T9" fmla="*/ 340 h 392"/>
                  <a:gd name="T10" fmla="*/ 59 w 391"/>
                  <a:gd name="T11" fmla="*/ 325 h 392"/>
                  <a:gd name="T12" fmla="*/ 192 w 391"/>
                  <a:gd name="T13" fmla="*/ 318 h 392"/>
                  <a:gd name="T14" fmla="*/ 317 w 391"/>
                  <a:gd name="T15" fmla="*/ 318 h 392"/>
                  <a:gd name="T16" fmla="*/ 140 w 391"/>
                  <a:gd name="T17" fmla="*/ 310 h 392"/>
                  <a:gd name="T18" fmla="*/ 258 w 391"/>
                  <a:gd name="T19" fmla="*/ 310 h 392"/>
                  <a:gd name="T20" fmla="*/ 74 w 391"/>
                  <a:gd name="T21" fmla="*/ 295 h 392"/>
                  <a:gd name="T22" fmla="*/ 206 w 391"/>
                  <a:gd name="T23" fmla="*/ 288 h 392"/>
                  <a:gd name="T24" fmla="*/ 332 w 391"/>
                  <a:gd name="T25" fmla="*/ 288 h 392"/>
                  <a:gd name="T26" fmla="*/ 126 w 391"/>
                  <a:gd name="T27" fmla="*/ 281 h 392"/>
                  <a:gd name="T28" fmla="*/ 244 w 391"/>
                  <a:gd name="T29" fmla="*/ 281 h 392"/>
                  <a:gd name="T30" fmla="*/ 29 w 391"/>
                  <a:gd name="T31" fmla="*/ 266 h 392"/>
                  <a:gd name="T32" fmla="*/ 162 w 391"/>
                  <a:gd name="T33" fmla="*/ 259 h 392"/>
                  <a:gd name="T34" fmla="*/ 288 w 391"/>
                  <a:gd name="T35" fmla="*/ 259 h 392"/>
                  <a:gd name="T36" fmla="*/ 67 w 391"/>
                  <a:gd name="T37" fmla="*/ 251 h 392"/>
                  <a:gd name="T38" fmla="*/ 185 w 391"/>
                  <a:gd name="T39" fmla="*/ 251 h 392"/>
                  <a:gd name="T40" fmla="*/ 324 w 391"/>
                  <a:gd name="T41" fmla="*/ 251 h 392"/>
                  <a:gd name="T42" fmla="*/ 88 w 391"/>
                  <a:gd name="T43" fmla="*/ 229 h 392"/>
                  <a:gd name="T44" fmla="*/ 214 w 391"/>
                  <a:gd name="T45" fmla="*/ 229 h 392"/>
                  <a:gd name="T46" fmla="*/ 347 w 391"/>
                  <a:gd name="T47" fmla="*/ 236 h 392"/>
                  <a:gd name="T48" fmla="*/ 81 w 391"/>
                  <a:gd name="T49" fmla="*/ 222 h 392"/>
                  <a:gd name="T50" fmla="*/ 221 w 391"/>
                  <a:gd name="T51" fmla="*/ 222 h 392"/>
                  <a:gd name="T52" fmla="*/ 354 w 391"/>
                  <a:gd name="T53" fmla="*/ 215 h 392"/>
                  <a:gd name="T54" fmla="*/ 96 w 391"/>
                  <a:gd name="T55" fmla="*/ 200 h 392"/>
                  <a:gd name="T56" fmla="*/ 229 w 391"/>
                  <a:gd name="T57" fmla="*/ 207 h 392"/>
                  <a:gd name="T58" fmla="*/ 347 w 391"/>
                  <a:gd name="T59" fmla="*/ 207 h 392"/>
                  <a:gd name="T60" fmla="*/ 103 w 391"/>
                  <a:gd name="T61" fmla="*/ 192 h 392"/>
                  <a:gd name="T62" fmla="*/ 236 w 391"/>
                  <a:gd name="T63" fmla="*/ 185 h 392"/>
                  <a:gd name="T64" fmla="*/ 362 w 391"/>
                  <a:gd name="T65" fmla="*/ 185 h 392"/>
                  <a:gd name="T66" fmla="*/ 111 w 391"/>
                  <a:gd name="T67" fmla="*/ 177 h 392"/>
                  <a:gd name="T68" fmla="*/ 229 w 391"/>
                  <a:gd name="T69" fmla="*/ 177 h 392"/>
                  <a:gd name="T70" fmla="*/ 369 w 391"/>
                  <a:gd name="T71" fmla="*/ 177 h 392"/>
                  <a:gd name="T72" fmla="*/ 118 w 391"/>
                  <a:gd name="T73" fmla="*/ 156 h 392"/>
                  <a:gd name="T74" fmla="*/ 244 w 391"/>
                  <a:gd name="T75" fmla="*/ 156 h 392"/>
                  <a:gd name="T76" fmla="*/ 376 w 391"/>
                  <a:gd name="T77" fmla="*/ 163 h 392"/>
                  <a:gd name="T78" fmla="*/ 126 w 391"/>
                  <a:gd name="T79" fmla="*/ 148 h 392"/>
                  <a:gd name="T80" fmla="*/ 265 w 391"/>
                  <a:gd name="T81" fmla="*/ 148 h 392"/>
                  <a:gd name="T82" fmla="*/ 44 w 391"/>
                  <a:gd name="T83" fmla="*/ 126 h 392"/>
                  <a:gd name="T84" fmla="*/ 170 w 391"/>
                  <a:gd name="T85" fmla="*/ 126 h 392"/>
                  <a:gd name="T86" fmla="*/ 303 w 391"/>
                  <a:gd name="T87" fmla="*/ 133 h 392"/>
                  <a:gd name="T88" fmla="*/ 67 w 391"/>
                  <a:gd name="T89" fmla="*/ 118 h 392"/>
                  <a:gd name="T90" fmla="*/ 206 w 391"/>
                  <a:gd name="T91" fmla="*/ 118 h 392"/>
                  <a:gd name="T92" fmla="*/ 339 w 391"/>
                  <a:gd name="T93" fmla="*/ 111 h 392"/>
                  <a:gd name="T94" fmla="*/ 126 w 391"/>
                  <a:gd name="T95" fmla="*/ 97 h 392"/>
                  <a:gd name="T96" fmla="*/ 258 w 391"/>
                  <a:gd name="T97" fmla="*/ 104 h 392"/>
                  <a:gd name="T98" fmla="*/ 52 w 391"/>
                  <a:gd name="T99" fmla="*/ 89 h 392"/>
                  <a:gd name="T100" fmla="*/ 192 w 391"/>
                  <a:gd name="T101" fmla="*/ 89 h 392"/>
                  <a:gd name="T102" fmla="*/ 324 w 391"/>
                  <a:gd name="T103" fmla="*/ 82 h 392"/>
                  <a:gd name="T104" fmla="*/ 140 w 391"/>
                  <a:gd name="T105" fmla="*/ 67 h 392"/>
                  <a:gd name="T106" fmla="*/ 273 w 391"/>
                  <a:gd name="T107" fmla="*/ 74 h 392"/>
                  <a:gd name="T108" fmla="*/ 111 w 391"/>
                  <a:gd name="T109" fmla="*/ 59 h 392"/>
                  <a:gd name="T110" fmla="*/ 251 w 391"/>
                  <a:gd name="T111" fmla="*/ 59 h 392"/>
                  <a:gd name="T112" fmla="*/ 133 w 391"/>
                  <a:gd name="T113" fmla="*/ 38 h 392"/>
                  <a:gd name="T114" fmla="*/ 258 w 391"/>
                  <a:gd name="T115" fmla="*/ 38 h 392"/>
                  <a:gd name="T116" fmla="*/ 185 w 391"/>
                  <a:gd name="T117" fmla="*/ 30 h 392"/>
                  <a:gd name="T118" fmla="*/ 170 w 391"/>
                  <a:gd name="T119" fmla="*/ 15 h 392"/>
                  <a:gd name="T120" fmla="*/ 27 w 391"/>
                  <a:gd name="T121" fmla="*/ 97 h 392"/>
                  <a:gd name="T122" fmla="*/ 140 w 391"/>
                  <a:gd name="T123" fmla="*/ 384 h 392"/>
                  <a:gd name="T124" fmla="*/ 376 w 391"/>
                  <a:gd name="T125" fmla="*/ 14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392">
                    <a:moveTo>
                      <a:pt x="155" y="384"/>
                    </a:moveTo>
                    <a:cubicBezTo>
                      <a:pt x="155" y="377"/>
                      <a:pt x="155" y="377"/>
                      <a:pt x="155" y="377"/>
                    </a:cubicBezTo>
                    <a:cubicBezTo>
                      <a:pt x="162" y="377"/>
                      <a:pt x="162" y="377"/>
                      <a:pt x="162" y="377"/>
                    </a:cubicBezTo>
                    <a:cubicBezTo>
                      <a:pt x="162" y="384"/>
                      <a:pt x="162" y="384"/>
                      <a:pt x="162" y="384"/>
                    </a:cubicBezTo>
                    <a:cubicBezTo>
                      <a:pt x="155" y="384"/>
                      <a:pt x="155" y="384"/>
                      <a:pt x="155" y="384"/>
                    </a:cubicBezTo>
                    <a:moveTo>
                      <a:pt x="170" y="384"/>
                    </a:moveTo>
                    <a:cubicBezTo>
                      <a:pt x="170" y="377"/>
                      <a:pt x="170" y="377"/>
                      <a:pt x="170" y="377"/>
                    </a:cubicBezTo>
                    <a:cubicBezTo>
                      <a:pt x="177" y="377"/>
                      <a:pt x="177" y="377"/>
                      <a:pt x="177" y="377"/>
                    </a:cubicBezTo>
                    <a:cubicBezTo>
                      <a:pt x="177" y="384"/>
                      <a:pt x="177" y="384"/>
                      <a:pt x="177" y="384"/>
                    </a:cubicBezTo>
                    <a:cubicBezTo>
                      <a:pt x="170" y="384"/>
                      <a:pt x="170" y="384"/>
                      <a:pt x="170" y="384"/>
                    </a:cubicBezTo>
                    <a:moveTo>
                      <a:pt x="185" y="384"/>
                    </a:moveTo>
                    <a:cubicBezTo>
                      <a:pt x="185" y="377"/>
                      <a:pt x="185" y="377"/>
                      <a:pt x="185" y="377"/>
                    </a:cubicBezTo>
                    <a:cubicBezTo>
                      <a:pt x="192" y="377"/>
                      <a:pt x="192" y="377"/>
                      <a:pt x="192" y="377"/>
                    </a:cubicBezTo>
                    <a:cubicBezTo>
                      <a:pt x="192" y="384"/>
                      <a:pt x="192" y="384"/>
                      <a:pt x="192" y="384"/>
                    </a:cubicBezTo>
                    <a:cubicBezTo>
                      <a:pt x="185" y="384"/>
                      <a:pt x="185" y="384"/>
                      <a:pt x="185" y="384"/>
                    </a:cubicBezTo>
                    <a:moveTo>
                      <a:pt x="199" y="384"/>
                    </a:moveTo>
                    <a:cubicBezTo>
                      <a:pt x="199" y="377"/>
                      <a:pt x="199" y="377"/>
                      <a:pt x="199" y="377"/>
                    </a:cubicBezTo>
                    <a:cubicBezTo>
                      <a:pt x="206" y="377"/>
                      <a:pt x="206" y="377"/>
                      <a:pt x="206" y="377"/>
                    </a:cubicBezTo>
                    <a:cubicBezTo>
                      <a:pt x="206" y="384"/>
                      <a:pt x="206" y="384"/>
                      <a:pt x="206" y="384"/>
                    </a:cubicBezTo>
                    <a:cubicBezTo>
                      <a:pt x="199" y="384"/>
                      <a:pt x="199" y="384"/>
                      <a:pt x="199" y="384"/>
                    </a:cubicBezTo>
                    <a:moveTo>
                      <a:pt x="214" y="384"/>
                    </a:moveTo>
                    <a:cubicBezTo>
                      <a:pt x="214" y="377"/>
                      <a:pt x="214" y="377"/>
                      <a:pt x="214" y="377"/>
                    </a:cubicBezTo>
                    <a:cubicBezTo>
                      <a:pt x="221" y="377"/>
                      <a:pt x="221" y="377"/>
                      <a:pt x="221" y="377"/>
                    </a:cubicBezTo>
                    <a:cubicBezTo>
                      <a:pt x="221" y="384"/>
                      <a:pt x="221" y="384"/>
                      <a:pt x="221" y="384"/>
                    </a:cubicBezTo>
                    <a:cubicBezTo>
                      <a:pt x="214" y="384"/>
                      <a:pt x="214" y="384"/>
                      <a:pt x="214" y="384"/>
                    </a:cubicBezTo>
                    <a:moveTo>
                      <a:pt x="229" y="384"/>
                    </a:moveTo>
                    <a:cubicBezTo>
                      <a:pt x="229" y="377"/>
                      <a:pt x="229" y="377"/>
                      <a:pt x="229" y="377"/>
                    </a:cubicBezTo>
                    <a:cubicBezTo>
                      <a:pt x="236" y="377"/>
                      <a:pt x="236" y="377"/>
                      <a:pt x="236" y="377"/>
                    </a:cubicBezTo>
                    <a:cubicBezTo>
                      <a:pt x="236" y="384"/>
                      <a:pt x="236" y="384"/>
                      <a:pt x="236" y="384"/>
                    </a:cubicBezTo>
                    <a:cubicBezTo>
                      <a:pt x="229" y="384"/>
                      <a:pt x="229" y="384"/>
                      <a:pt x="229" y="384"/>
                    </a:cubicBezTo>
                    <a:moveTo>
                      <a:pt x="111" y="369"/>
                    </a:moveTo>
                    <a:cubicBezTo>
                      <a:pt x="111" y="362"/>
                      <a:pt x="111" y="362"/>
                      <a:pt x="111" y="362"/>
                    </a:cubicBezTo>
                    <a:cubicBezTo>
                      <a:pt x="118" y="362"/>
                      <a:pt x="118" y="362"/>
                      <a:pt x="118" y="362"/>
                    </a:cubicBezTo>
                    <a:cubicBezTo>
                      <a:pt x="118" y="369"/>
                      <a:pt x="118" y="369"/>
                      <a:pt x="118" y="369"/>
                    </a:cubicBezTo>
                    <a:cubicBezTo>
                      <a:pt x="111" y="369"/>
                      <a:pt x="111" y="369"/>
                      <a:pt x="111" y="369"/>
                    </a:cubicBezTo>
                    <a:moveTo>
                      <a:pt x="126" y="369"/>
                    </a:moveTo>
                    <a:cubicBezTo>
                      <a:pt x="126" y="362"/>
                      <a:pt x="126" y="362"/>
                      <a:pt x="126" y="362"/>
                    </a:cubicBezTo>
                    <a:cubicBezTo>
                      <a:pt x="133" y="362"/>
                      <a:pt x="133" y="362"/>
                      <a:pt x="133" y="362"/>
                    </a:cubicBezTo>
                    <a:cubicBezTo>
                      <a:pt x="133" y="369"/>
                      <a:pt x="133" y="369"/>
                      <a:pt x="133" y="369"/>
                    </a:cubicBezTo>
                    <a:cubicBezTo>
                      <a:pt x="126" y="369"/>
                      <a:pt x="126" y="369"/>
                      <a:pt x="126" y="369"/>
                    </a:cubicBezTo>
                    <a:moveTo>
                      <a:pt x="140" y="369"/>
                    </a:moveTo>
                    <a:cubicBezTo>
                      <a:pt x="140" y="362"/>
                      <a:pt x="140" y="362"/>
                      <a:pt x="140" y="362"/>
                    </a:cubicBezTo>
                    <a:cubicBezTo>
                      <a:pt x="147" y="362"/>
                      <a:pt x="147" y="362"/>
                      <a:pt x="147" y="362"/>
                    </a:cubicBezTo>
                    <a:cubicBezTo>
                      <a:pt x="147" y="369"/>
                      <a:pt x="147" y="369"/>
                      <a:pt x="147" y="369"/>
                    </a:cubicBezTo>
                    <a:cubicBezTo>
                      <a:pt x="140" y="369"/>
                      <a:pt x="140" y="369"/>
                      <a:pt x="140" y="369"/>
                    </a:cubicBezTo>
                    <a:moveTo>
                      <a:pt x="155" y="369"/>
                    </a:moveTo>
                    <a:cubicBezTo>
                      <a:pt x="155" y="362"/>
                      <a:pt x="155" y="362"/>
                      <a:pt x="155" y="362"/>
                    </a:cubicBezTo>
                    <a:cubicBezTo>
                      <a:pt x="162" y="362"/>
                      <a:pt x="162" y="362"/>
                      <a:pt x="162" y="362"/>
                    </a:cubicBezTo>
                    <a:cubicBezTo>
                      <a:pt x="162" y="369"/>
                      <a:pt x="162" y="369"/>
                      <a:pt x="162" y="369"/>
                    </a:cubicBezTo>
                    <a:cubicBezTo>
                      <a:pt x="155" y="369"/>
                      <a:pt x="155" y="369"/>
                      <a:pt x="155" y="369"/>
                    </a:cubicBezTo>
                    <a:moveTo>
                      <a:pt x="170" y="369"/>
                    </a:moveTo>
                    <a:cubicBezTo>
                      <a:pt x="170" y="362"/>
                      <a:pt x="170" y="362"/>
                      <a:pt x="170" y="362"/>
                    </a:cubicBezTo>
                    <a:cubicBezTo>
                      <a:pt x="177" y="362"/>
                      <a:pt x="177" y="362"/>
                      <a:pt x="177" y="362"/>
                    </a:cubicBezTo>
                    <a:cubicBezTo>
                      <a:pt x="177" y="369"/>
                      <a:pt x="177" y="369"/>
                      <a:pt x="177" y="369"/>
                    </a:cubicBezTo>
                    <a:cubicBezTo>
                      <a:pt x="170" y="369"/>
                      <a:pt x="170" y="369"/>
                      <a:pt x="170" y="369"/>
                    </a:cubicBezTo>
                    <a:moveTo>
                      <a:pt x="185" y="369"/>
                    </a:moveTo>
                    <a:cubicBezTo>
                      <a:pt x="185" y="362"/>
                      <a:pt x="185" y="362"/>
                      <a:pt x="185" y="362"/>
                    </a:cubicBezTo>
                    <a:cubicBezTo>
                      <a:pt x="192" y="362"/>
                      <a:pt x="192" y="362"/>
                      <a:pt x="192" y="362"/>
                    </a:cubicBezTo>
                    <a:cubicBezTo>
                      <a:pt x="192" y="369"/>
                      <a:pt x="192" y="369"/>
                      <a:pt x="192" y="369"/>
                    </a:cubicBezTo>
                    <a:cubicBezTo>
                      <a:pt x="185" y="369"/>
                      <a:pt x="185" y="369"/>
                      <a:pt x="185" y="369"/>
                    </a:cubicBezTo>
                    <a:moveTo>
                      <a:pt x="199" y="369"/>
                    </a:moveTo>
                    <a:cubicBezTo>
                      <a:pt x="199" y="362"/>
                      <a:pt x="199" y="362"/>
                      <a:pt x="199" y="362"/>
                    </a:cubicBezTo>
                    <a:cubicBezTo>
                      <a:pt x="206" y="362"/>
                      <a:pt x="206" y="362"/>
                      <a:pt x="206" y="362"/>
                    </a:cubicBezTo>
                    <a:cubicBezTo>
                      <a:pt x="206" y="369"/>
                      <a:pt x="206" y="369"/>
                      <a:pt x="206" y="369"/>
                    </a:cubicBezTo>
                    <a:cubicBezTo>
                      <a:pt x="199" y="369"/>
                      <a:pt x="199" y="369"/>
                      <a:pt x="199" y="369"/>
                    </a:cubicBezTo>
                    <a:moveTo>
                      <a:pt x="214" y="369"/>
                    </a:moveTo>
                    <a:cubicBezTo>
                      <a:pt x="214" y="362"/>
                      <a:pt x="214" y="362"/>
                      <a:pt x="214" y="362"/>
                    </a:cubicBezTo>
                    <a:cubicBezTo>
                      <a:pt x="221" y="362"/>
                      <a:pt x="221" y="362"/>
                      <a:pt x="221" y="362"/>
                    </a:cubicBezTo>
                    <a:cubicBezTo>
                      <a:pt x="221" y="369"/>
                      <a:pt x="221" y="369"/>
                      <a:pt x="221" y="369"/>
                    </a:cubicBezTo>
                    <a:cubicBezTo>
                      <a:pt x="214" y="369"/>
                      <a:pt x="214" y="369"/>
                      <a:pt x="214" y="369"/>
                    </a:cubicBezTo>
                    <a:moveTo>
                      <a:pt x="229" y="369"/>
                    </a:moveTo>
                    <a:cubicBezTo>
                      <a:pt x="229" y="362"/>
                      <a:pt x="229" y="362"/>
                      <a:pt x="229" y="362"/>
                    </a:cubicBezTo>
                    <a:cubicBezTo>
                      <a:pt x="236" y="362"/>
                      <a:pt x="236" y="362"/>
                      <a:pt x="236" y="362"/>
                    </a:cubicBezTo>
                    <a:cubicBezTo>
                      <a:pt x="236" y="369"/>
                      <a:pt x="236" y="369"/>
                      <a:pt x="236" y="369"/>
                    </a:cubicBezTo>
                    <a:cubicBezTo>
                      <a:pt x="229" y="369"/>
                      <a:pt x="229" y="369"/>
                      <a:pt x="229" y="369"/>
                    </a:cubicBezTo>
                    <a:moveTo>
                      <a:pt x="244" y="369"/>
                    </a:moveTo>
                    <a:cubicBezTo>
                      <a:pt x="244" y="362"/>
                      <a:pt x="244" y="362"/>
                      <a:pt x="244" y="362"/>
                    </a:cubicBezTo>
                    <a:cubicBezTo>
                      <a:pt x="251" y="362"/>
                      <a:pt x="251" y="362"/>
                      <a:pt x="251" y="362"/>
                    </a:cubicBezTo>
                    <a:cubicBezTo>
                      <a:pt x="251" y="369"/>
                      <a:pt x="251" y="369"/>
                      <a:pt x="251" y="369"/>
                    </a:cubicBezTo>
                    <a:cubicBezTo>
                      <a:pt x="244" y="369"/>
                      <a:pt x="244" y="369"/>
                      <a:pt x="244" y="369"/>
                    </a:cubicBezTo>
                    <a:moveTo>
                      <a:pt x="258" y="369"/>
                    </a:moveTo>
                    <a:cubicBezTo>
                      <a:pt x="258" y="362"/>
                      <a:pt x="258" y="362"/>
                      <a:pt x="258" y="362"/>
                    </a:cubicBezTo>
                    <a:cubicBezTo>
                      <a:pt x="265" y="362"/>
                      <a:pt x="265" y="362"/>
                      <a:pt x="265" y="362"/>
                    </a:cubicBezTo>
                    <a:cubicBezTo>
                      <a:pt x="265" y="369"/>
                      <a:pt x="265" y="369"/>
                      <a:pt x="265" y="369"/>
                    </a:cubicBezTo>
                    <a:cubicBezTo>
                      <a:pt x="258" y="369"/>
                      <a:pt x="258" y="369"/>
                      <a:pt x="258" y="369"/>
                    </a:cubicBezTo>
                    <a:moveTo>
                      <a:pt x="273" y="369"/>
                    </a:moveTo>
                    <a:cubicBezTo>
                      <a:pt x="273" y="362"/>
                      <a:pt x="273" y="362"/>
                      <a:pt x="273" y="362"/>
                    </a:cubicBezTo>
                    <a:cubicBezTo>
                      <a:pt x="280" y="362"/>
                      <a:pt x="280" y="362"/>
                      <a:pt x="280" y="362"/>
                    </a:cubicBezTo>
                    <a:cubicBezTo>
                      <a:pt x="280" y="369"/>
                      <a:pt x="280" y="369"/>
                      <a:pt x="280" y="369"/>
                    </a:cubicBezTo>
                    <a:cubicBezTo>
                      <a:pt x="273" y="369"/>
                      <a:pt x="273" y="369"/>
                      <a:pt x="273" y="369"/>
                    </a:cubicBezTo>
                    <a:moveTo>
                      <a:pt x="81" y="354"/>
                    </a:moveTo>
                    <a:cubicBezTo>
                      <a:pt x="81" y="347"/>
                      <a:pt x="81" y="347"/>
                      <a:pt x="81" y="347"/>
                    </a:cubicBezTo>
                    <a:cubicBezTo>
                      <a:pt x="88" y="347"/>
                      <a:pt x="88" y="347"/>
                      <a:pt x="88" y="347"/>
                    </a:cubicBezTo>
                    <a:cubicBezTo>
                      <a:pt x="88" y="354"/>
                      <a:pt x="88" y="354"/>
                      <a:pt x="88" y="354"/>
                    </a:cubicBezTo>
                    <a:cubicBezTo>
                      <a:pt x="81" y="354"/>
                      <a:pt x="81" y="354"/>
                      <a:pt x="81" y="354"/>
                    </a:cubicBezTo>
                    <a:moveTo>
                      <a:pt x="96" y="354"/>
                    </a:moveTo>
                    <a:cubicBezTo>
                      <a:pt x="96" y="347"/>
                      <a:pt x="96" y="347"/>
                      <a:pt x="96" y="347"/>
                    </a:cubicBezTo>
                    <a:cubicBezTo>
                      <a:pt x="103" y="347"/>
                      <a:pt x="103" y="347"/>
                      <a:pt x="103" y="347"/>
                    </a:cubicBezTo>
                    <a:cubicBezTo>
                      <a:pt x="103" y="354"/>
                      <a:pt x="103" y="354"/>
                      <a:pt x="103" y="354"/>
                    </a:cubicBezTo>
                    <a:cubicBezTo>
                      <a:pt x="96" y="354"/>
                      <a:pt x="96" y="354"/>
                      <a:pt x="96" y="354"/>
                    </a:cubicBezTo>
                    <a:moveTo>
                      <a:pt x="111" y="354"/>
                    </a:moveTo>
                    <a:cubicBezTo>
                      <a:pt x="111" y="347"/>
                      <a:pt x="111" y="347"/>
                      <a:pt x="111" y="347"/>
                    </a:cubicBezTo>
                    <a:cubicBezTo>
                      <a:pt x="118" y="347"/>
                      <a:pt x="118" y="347"/>
                      <a:pt x="118" y="347"/>
                    </a:cubicBezTo>
                    <a:cubicBezTo>
                      <a:pt x="118" y="354"/>
                      <a:pt x="118" y="354"/>
                      <a:pt x="118" y="354"/>
                    </a:cubicBezTo>
                    <a:cubicBezTo>
                      <a:pt x="111" y="354"/>
                      <a:pt x="111" y="354"/>
                      <a:pt x="111" y="354"/>
                    </a:cubicBezTo>
                    <a:moveTo>
                      <a:pt x="126" y="354"/>
                    </a:moveTo>
                    <a:cubicBezTo>
                      <a:pt x="126" y="347"/>
                      <a:pt x="126" y="347"/>
                      <a:pt x="126" y="347"/>
                    </a:cubicBezTo>
                    <a:cubicBezTo>
                      <a:pt x="133" y="347"/>
                      <a:pt x="133" y="347"/>
                      <a:pt x="133" y="347"/>
                    </a:cubicBezTo>
                    <a:cubicBezTo>
                      <a:pt x="133" y="354"/>
                      <a:pt x="133" y="354"/>
                      <a:pt x="133" y="354"/>
                    </a:cubicBezTo>
                    <a:cubicBezTo>
                      <a:pt x="126" y="354"/>
                      <a:pt x="126" y="354"/>
                      <a:pt x="126" y="354"/>
                    </a:cubicBezTo>
                    <a:moveTo>
                      <a:pt x="140" y="354"/>
                    </a:moveTo>
                    <a:cubicBezTo>
                      <a:pt x="140" y="347"/>
                      <a:pt x="140" y="347"/>
                      <a:pt x="140" y="347"/>
                    </a:cubicBezTo>
                    <a:cubicBezTo>
                      <a:pt x="147" y="347"/>
                      <a:pt x="147" y="347"/>
                      <a:pt x="147" y="347"/>
                    </a:cubicBezTo>
                    <a:cubicBezTo>
                      <a:pt x="147" y="354"/>
                      <a:pt x="147" y="354"/>
                      <a:pt x="147" y="354"/>
                    </a:cubicBezTo>
                    <a:cubicBezTo>
                      <a:pt x="140" y="354"/>
                      <a:pt x="140" y="354"/>
                      <a:pt x="140" y="354"/>
                    </a:cubicBezTo>
                    <a:moveTo>
                      <a:pt x="155" y="354"/>
                    </a:moveTo>
                    <a:cubicBezTo>
                      <a:pt x="155" y="347"/>
                      <a:pt x="155" y="347"/>
                      <a:pt x="155" y="347"/>
                    </a:cubicBezTo>
                    <a:cubicBezTo>
                      <a:pt x="162" y="347"/>
                      <a:pt x="162" y="347"/>
                      <a:pt x="162" y="347"/>
                    </a:cubicBezTo>
                    <a:cubicBezTo>
                      <a:pt x="162" y="354"/>
                      <a:pt x="162" y="354"/>
                      <a:pt x="162" y="354"/>
                    </a:cubicBezTo>
                    <a:cubicBezTo>
                      <a:pt x="155" y="354"/>
                      <a:pt x="155" y="354"/>
                      <a:pt x="155" y="354"/>
                    </a:cubicBezTo>
                    <a:moveTo>
                      <a:pt x="170" y="354"/>
                    </a:moveTo>
                    <a:cubicBezTo>
                      <a:pt x="170" y="347"/>
                      <a:pt x="170" y="347"/>
                      <a:pt x="170" y="347"/>
                    </a:cubicBezTo>
                    <a:cubicBezTo>
                      <a:pt x="177" y="347"/>
                      <a:pt x="177" y="347"/>
                      <a:pt x="177" y="347"/>
                    </a:cubicBezTo>
                    <a:cubicBezTo>
                      <a:pt x="177" y="354"/>
                      <a:pt x="177" y="354"/>
                      <a:pt x="177" y="354"/>
                    </a:cubicBezTo>
                    <a:cubicBezTo>
                      <a:pt x="170" y="354"/>
                      <a:pt x="170" y="354"/>
                      <a:pt x="170" y="354"/>
                    </a:cubicBezTo>
                    <a:moveTo>
                      <a:pt x="185" y="354"/>
                    </a:moveTo>
                    <a:cubicBezTo>
                      <a:pt x="185" y="347"/>
                      <a:pt x="185" y="347"/>
                      <a:pt x="185" y="347"/>
                    </a:cubicBezTo>
                    <a:cubicBezTo>
                      <a:pt x="192" y="347"/>
                      <a:pt x="192" y="347"/>
                      <a:pt x="192" y="347"/>
                    </a:cubicBezTo>
                    <a:cubicBezTo>
                      <a:pt x="192" y="354"/>
                      <a:pt x="192" y="354"/>
                      <a:pt x="192" y="354"/>
                    </a:cubicBezTo>
                    <a:cubicBezTo>
                      <a:pt x="185" y="354"/>
                      <a:pt x="185" y="354"/>
                      <a:pt x="185" y="354"/>
                    </a:cubicBezTo>
                    <a:moveTo>
                      <a:pt x="199" y="354"/>
                    </a:moveTo>
                    <a:cubicBezTo>
                      <a:pt x="199" y="347"/>
                      <a:pt x="199" y="347"/>
                      <a:pt x="199" y="347"/>
                    </a:cubicBezTo>
                    <a:cubicBezTo>
                      <a:pt x="206" y="347"/>
                      <a:pt x="206" y="347"/>
                      <a:pt x="206" y="347"/>
                    </a:cubicBezTo>
                    <a:cubicBezTo>
                      <a:pt x="206" y="354"/>
                      <a:pt x="206" y="354"/>
                      <a:pt x="206" y="354"/>
                    </a:cubicBezTo>
                    <a:cubicBezTo>
                      <a:pt x="199" y="354"/>
                      <a:pt x="199" y="354"/>
                      <a:pt x="199" y="354"/>
                    </a:cubicBezTo>
                    <a:moveTo>
                      <a:pt x="214" y="354"/>
                    </a:moveTo>
                    <a:cubicBezTo>
                      <a:pt x="214" y="347"/>
                      <a:pt x="214" y="347"/>
                      <a:pt x="214" y="347"/>
                    </a:cubicBezTo>
                    <a:cubicBezTo>
                      <a:pt x="221" y="347"/>
                      <a:pt x="221" y="347"/>
                      <a:pt x="221" y="347"/>
                    </a:cubicBezTo>
                    <a:cubicBezTo>
                      <a:pt x="221" y="354"/>
                      <a:pt x="221" y="354"/>
                      <a:pt x="221" y="354"/>
                    </a:cubicBezTo>
                    <a:cubicBezTo>
                      <a:pt x="214" y="354"/>
                      <a:pt x="214" y="354"/>
                      <a:pt x="214" y="354"/>
                    </a:cubicBezTo>
                    <a:moveTo>
                      <a:pt x="229" y="354"/>
                    </a:moveTo>
                    <a:cubicBezTo>
                      <a:pt x="229" y="347"/>
                      <a:pt x="229" y="347"/>
                      <a:pt x="229" y="347"/>
                    </a:cubicBezTo>
                    <a:cubicBezTo>
                      <a:pt x="236" y="347"/>
                      <a:pt x="236" y="347"/>
                      <a:pt x="236" y="347"/>
                    </a:cubicBezTo>
                    <a:cubicBezTo>
                      <a:pt x="236" y="354"/>
                      <a:pt x="236" y="354"/>
                      <a:pt x="236" y="354"/>
                    </a:cubicBezTo>
                    <a:cubicBezTo>
                      <a:pt x="229" y="354"/>
                      <a:pt x="229" y="354"/>
                      <a:pt x="229" y="354"/>
                    </a:cubicBezTo>
                    <a:moveTo>
                      <a:pt x="244" y="354"/>
                    </a:moveTo>
                    <a:cubicBezTo>
                      <a:pt x="244" y="347"/>
                      <a:pt x="244" y="347"/>
                      <a:pt x="244" y="347"/>
                    </a:cubicBezTo>
                    <a:cubicBezTo>
                      <a:pt x="251" y="347"/>
                      <a:pt x="251" y="347"/>
                      <a:pt x="251" y="347"/>
                    </a:cubicBezTo>
                    <a:cubicBezTo>
                      <a:pt x="251" y="354"/>
                      <a:pt x="251" y="354"/>
                      <a:pt x="251" y="354"/>
                    </a:cubicBezTo>
                    <a:cubicBezTo>
                      <a:pt x="244" y="354"/>
                      <a:pt x="244" y="354"/>
                      <a:pt x="244" y="354"/>
                    </a:cubicBezTo>
                    <a:moveTo>
                      <a:pt x="258" y="354"/>
                    </a:moveTo>
                    <a:cubicBezTo>
                      <a:pt x="258" y="347"/>
                      <a:pt x="258" y="347"/>
                      <a:pt x="258" y="347"/>
                    </a:cubicBezTo>
                    <a:cubicBezTo>
                      <a:pt x="265" y="347"/>
                      <a:pt x="265" y="347"/>
                      <a:pt x="265" y="347"/>
                    </a:cubicBezTo>
                    <a:cubicBezTo>
                      <a:pt x="265" y="354"/>
                      <a:pt x="265" y="354"/>
                      <a:pt x="265" y="354"/>
                    </a:cubicBezTo>
                    <a:cubicBezTo>
                      <a:pt x="258" y="354"/>
                      <a:pt x="258" y="354"/>
                      <a:pt x="258" y="354"/>
                    </a:cubicBezTo>
                    <a:moveTo>
                      <a:pt x="273" y="354"/>
                    </a:moveTo>
                    <a:cubicBezTo>
                      <a:pt x="273" y="347"/>
                      <a:pt x="273" y="347"/>
                      <a:pt x="273" y="347"/>
                    </a:cubicBezTo>
                    <a:cubicBezTo>
                      <a:pt x="280" y="347"/>
                      <a:pt x="280" y="347"/>
                      <a:pt x="280" y="347"/>
                    </a:cubicBezTo>
                    <a:cubicBezTo>
                      <a:pt x="280" y="354"/>
                      <a:pt x="280" y="354"/>
                      <a:pt x="280" y="354"/>
                    </a:cubicBezTo>
                    <a:cubicBezTo>
                      <a:pt x="273" y="354"/>
                      <a:pt x="273" y="354"/>
                      <a:pt x="273" y="354"/>
                    </a:cubicBezTo>
                    <a:moveTo>
                      <a:pt x="288" y="354"/>
                    </a:moveTo>
                    <a:cubicBezTo>
                      <a:pt x="288" y="347"/>
                      <a:pt x="288" y="347"/>
                      <a:pt x="288" y="347"/>
                    </a:cubicBezTo>
                    <a:cubicBezTo>
                      <a:pt x="295" y="347"/>
                      <a:pt x="295" y="347"/>
                      <a:pt x="295" y="347"/>
                    </a:cubicBezTo>
                    <a:cubicBezTo>
                      <a:pt x="295" y="354"/>
                      <a:pt x="295" y="354"/>
                      <a:pt x="295" y="354"/>
                    </a:cubicBezTo>
                    <a:cubicBezTo>
                      <a:pt x="288" y="354"/>
                      <a:pt x="288" y="354"/>
                      <a:pt x="288" y="354"/>
                    </a:cubicBezTo>
                    <a:moveTo>
                      <a:pt x="303" y="354"/>
                    </a:moveTo>
                    <a:cubicBezTo>
                      <a:pt x="303" y="347"/>
                      <a:pt x="303" y="347"/>
                      <a:pt x="303" y="347"/>
                    </a:cubicBezTo>
                    <a:cubicBezTo>
                      <a:pt x="310" y="347"/>
                      <a:pt x="310" y="347"/>
                      <a:pt x="310" y="347"/>
                    </a:cubicBezTo>
                    <a:cubicBezTo>
                      <a:pt x="310" y="354"/>
                      <a:pt x="310" y="354"/>
                      <a:pt x="310" y="354"/>
                    </a:cubicBezTo>
                    <a:cubicBezTo>
                      <a:pt x="303" y="354"/>
                      <a:pt x="303" y="354"/>
                      <a:pt x="303" y="354"/>
                    </a:cubicBezTo>
                    <a:moveTo>
                      <a:pt x="67" y="340"/>
                    </a:moveTo>
                    <a:cubicBezTo>
                      <a:pt x="67" y="333"/>
                      <a:pt x="67" y="333"/>
                      <a:pt x="67" y="333"/>
                    </a:cubicBezTo>
                    <a:cubicBezTo>
                      <a:pt x="74" y="333"/>
                      <a:pt x="74" y="333"/>
                      <a:pt x="74" y="333"/>
                    </a:cubicBezTo>
                    <a:cubicBezTo>
                      <a:pt x="74" y="340"/>
                      <a:pt x="74" y="340"/>
                      <a:pt x="74" y="340"/>
                    </a:cubicBezTo>
                    <a:cubicBezTo>
                      <a:pt x="67" y="340"/>
                      <a:pt x="67" y="340"/>
                      <a:pt x="67" y="340"/>
                    </a:cubicBezTo>
                    <a:moveTo>
                      <a:pt x="81" y="340"/>
                    </a:moveTo>
                    <a:cubicBezTo>
                      <a:pt x="81" y="333"/>
                      <a:pt x="81" y="333"/>
                      <a:pt x="81" y="333"/>
                    </a:cubicBezTo>
                    <a:cubicBezTo>
                      <a:pt x="88" y="333"/>
                      <a:pt x="88" y="333"/>
                      <a:pt x="88" y="333"/>
                    </a:cubicBezTo>
                    <a:cubicBezTo>
                      <a:pt x="88" y="340"/>
                      <a:pt x="88" y="340"/>
                      <a:pt x="88" y="340"/>
                    </a:cubicBezTo>
                    <a:cubicBezTo>
                      <a:pt x="81" y="340"/>
                      <a:pt x="81" y="340"/>
                      <a:pt x="81" y="340"/>
                    </a:cubicBezTo>
                    <a:moveTo>
                      <a:pt x="96" y="340"/>
                    </a:moveTo>
                    <a:cubicBezTo>
                      <a:pt x="96" y="333"/>
                      <a:pt x="96" y="333"/>
                      <a:pt x="96" y="333"/>
                    </a:cubicBezTo>
                    <a:cubicBezTo>
                      <a:pt x="103" y="333"/>
                      <a:pt x="103" y="333"/>
                      <a:pt x="103" y="333"/>
                    </a:cubicBezTo>
                    <a:cubicBezTo>
                      <a:pt x="103" y="340"/>
                      <a:pt x="103" y="340"/>
                      <a:pt x="103" y="340"/>
                    </a:cubicBezTo>
                    <a:cubicBezTo>
                      <a:pt x="96" y="340"/>
                      <a:pt x="96" y="340"/>
                      <a:pt x="96" y="340"/>
                    </a:cubicBezTo>
                    <a:moveTo>
                      <a:pt x="111" y="340"/>
                    </a:moveTo>
                    <a:cubicBezTo>
                      <a:pt x="111" y="333"/>
                      <a:pt x="111" y="333"/>
                      <a:pt x="111" y="333"/>
                    </a:cubicBezTo>
                    <a:cubicBezTo>
                      <a:pt x="118" y="333"/>
                      <a:pt x="118" y="333"/>
                      <a:pt x="118" y="333"/>
                    </a:cubicBezTo>
                    <a:cubicBezTo>
                      <a:pt x="118" y="340"/>
                      <a:pt x="118" y="340"/>
                      <a:pt x="118" y="340"/>
                    </a:cubicBezTo>
                    <a:cubicBezTo>
                      <a:pt x="111" y="340"/>
                      <a:pt x="111" y="340"/>
                      <a:pt x="111" y="340"/>
                    </a:cubicBezTo>
                    <a:moveTo>
                      <a:pt x="126" y="340"/>
                    </a:moveTo>
                    <a:cubicBezTo>
                      <a:pt x="126" y="333"/>
                      <a:pt x="126" y="333"/>
                      <a:pt x="126" y="333"/>
                    </a:cubicBezTo>
                    <a:cubicBezTo>
                      <a:pt x="133" y="333"/>
                      <a:pt x="133" y="333"/>
                      <a:pt x="133" y="333"/>
                    </a:cubicBezTo>
                    <a:cubicBezTo>
                      <a:pt x="133" y="340"/>
                      <a:pt x="133" y="340"/>
                      <a:pt x="133" y="340"/>
                    </a:cubicBezTo>
                    <a:cubicBezTo>
                      <a:pt x="126" y="340"/>
                      <a:pt x="126" y="340"/>
                      <a:pt x="126" y="340"/>
                    </a:cubicBezTo>
                    <a:moveTo>
                      <a:pt x="140" y="340"/>
                    </a:moveTo>
                    <a:cubicBezTo>
                      <a:pt x="140" y="333"/>
                      <a:pt x="140" y="333"/>
                      <a:pt x="140" y="333"/>
                    </a:cubicBezTo>
                    <a:cubicBezTo>
                      <a:pt x="147" y="333"/>
                      <a:pt x="147" y="333"/>
                      <a:pt x="147" y="333"/>
                    </a:cubicBezTo>
                    <a:cubicBezTo>
                      <a:pt x="147" y="340"/>
                      <a:pt x="147" y="340"/>
                      <a:pt x="147" y="340"/>
                    </a:cubicBezTo>
                    <a:cubicBezTo>
                      <a:pt x="140" y="340"/>
                      <a:pt x="140" y="340"/>
                      <a:pt x="140" y="340"/>
                    </a:cubicBezTo>
                    <a:moveTo>
                      <a:pt x="155" y="340"/>
                    </a:moveTo>
                    <a:cubicBezTo>
                      <a:pt x="155" y="333"/>
                      <a:pt x="155" y="333"/>
                      <a:pt x="155" y="333"/>
                    </a:cubicBezTo>
                    <a:cubicBezTo>
                      <a:pt x="162" y="333"/>
                      <a:pt x="162" y="333"/>
                      <a:pt x="162" y="333"/>
                    </a:cubicBezTo>
                    <a:cubicBezTo>
                      <a:pt x="162" y="340"/>
                      <a:pt x="162" y="340"/>
                      <a:pt x="162" y="340"/>
                    </a:cubicBezTo>
                    <a:cubicBezTo>
                      <a:pt x="155" y="340"/>
                      <a:pt x="155" y="340"/>
                      <a:pt x="155" y="340"/>
                    </a:cubicBezTo>
                    <a:moveTo>
                      <a:pt x="170" y="340"/>
                    </a:moveTo>
                    <a:cubicBezTo>
                      <a:pt x="170" y="333"/>
                      <a:pt x="170" y="333"/>
                      <a:pt x="170" y="333"/>
                    </a:cubicBezTo>
                    <a:cubicBezTo>
                      <a:pt x="177" y="333"/>
                      <a:pt x="177" y="333"/>
                      <a:pt x="177" y="333"/>
                    </a:cubicBezTo>
                    <a:cubicBezTo>
                      <a:pt x="177" y="340"/>
                      <a:pt x="177" y="340"/>
                      <a:pt x="177" y="340"/>
                    </a:cubicBezTo>
                    <a:cubicBezTo>
                      <a:pt x="170" y="340"/>
                      <a:pt x="170" y="340"/>
                      <a:pt x="170" y="340"/>
                    </a:cubicBezTo>
                    <a:moveTo>
                      <a:pt x="185" y="340"/>
                    </a:moveTo>
                    <a:cubicBezTo>
                      <a:pt x="185" y="333"/>
                      <a:pt x="185" y="333"/>
                      <a:pt x="185" y="333"/>
                    </a:cubicBezTo>
                    <a:cubicBezTo>
                      <a:pt x="192" y="333"/>
                      <a:pt x="192" y="333"/>
                      <a:pt x="192" y="333"/>
                    </a:cubicBezTo>
                    <a:cubicBezTo>
                      <a:pt x="192" y="340"/>
                      <a:pt x="192" y="340"/>
                      <a:pt x="192" y="340"/>
                    </a:cubicBezTo>
                    <a:cubicBezTo>
                      <a:pt x="185" y="340"/>
                      <a:pt x="185" y="340"/>
                      <a:pt x="185" y="340"/>
                    </a:cubicBezTo>
                    <a:moveTo>
                      <a:pt x="199" y="340"/>
                    </a:moveTo>
                    <a:cubicBezTo>
                      <a:pt x="199" y="333"/>
                      <a:pt x="199" y="333"/>
                      <a:pt x="199" y="333"/>
                    </a:cubicBezTo>
                    <a:cubicBezTo>
                      <a:pt x="206" y="333"/>
                      <a:pt x="206" y="333"/>
                      <a:pt x="206" y="333"/>
                    </a:cubicBezTo>
                    <a:cubicBezTo>
                      <a:pt x="206" y="340"/>
                      <a:pt x="206" y="340"/>
                      <a:pt x="206" y="340"/>
                    </a:cubicBezTo>
                    <a:cubicBezTo>
                      <a:pt x="199" y="340"/>
                      <a:pt x="199" y="340"/>
                      <a:pt x="199" y="340"/>
                    </a:cubicBezTo>
                    <a:moveTo>
                      <a:pt x="214" y="340"/>
                    </a:moveTo>
                    <a:cubicBezTo>
                      <a:pt x="214" y="333"/>
                      <a:pt x="214" y="333"/>
                      <a:pt x="214" y="333"/>
                    </a:cubicBezTo>
                    <a:cubicBezTo>
                      <a:pt x="221" y="333"/>
                      <a:pt x="221" y="333"/>
                      <a:pt x="221" y="333"/>
                    </a:cubicBezTo>
                    <a:cubicBezTo>
                      <a:pt x="221" y="340"/>
                      <a:pt x="221" y="340"/>
                      <a:pt x="221" y="340"/>
                    </a:cubicBezTo>
                    <a:cubicBezTo>
                      <a:pt x="214" y="340"/>
                      <a:pt x="214" y="340"/>
                      <a:pt x="214" y="340"/>
                    </a:cubicBezTo>
                    <a:moveTo>
                      <a:pt x="229" y="340"/>
                    </a:moveTo>
                    <a:cubicBezTo>
                      <a:pt x="229" y="333"/>
                      <a:pt x="229" y="333"/>
                      <a:pt x="229" y="333"/>
                    </a:cubicBezTo>
                    <a:cubicBezTo>
                      <a:pt x="236" y="333"/>
                      <a:pt x="236" y="333"/>
                      <a:pt x="236" y="333"/>
                    </a:cubicBezTo>
                    <a:cubicBezTo>
                      <a:pt x="236" y="340"/>
                      <a:pt x="236" y="340"/>
                      <a:pt x="236" y="340"/>
                    </a:cubicBezTo>
                    <a:cubicBezTo>
                      <a:pt x="229" y="340"/>
                      <a:pt x="229" y="340"/>
                      <a:pt x="229" y="340"/>
                    </a:cubicBezTo>
                    <a:moveTo>
                      <a:pt x="244" y="340"/>
                    </a:moveTo>
                    <a:cubicBezTo>
                      <a:pt x="244" y="333"/>
                      <a:pt x="244" y="333"/>
                      <a:pt x="244" y="333"/>
                    </a:cubicBezTo>
                    <a:cubicBezTo>
                      <a:pt x="251" y="333"/>
                      <a:pt x="251" y="333"/>
                      <a:pt x="251" y="333"/>
                    </a:cubicBezTo>
                    <a:cubicBezTo>
                      <a:pt x="251" y="340"/>
                      <a:pt x="251" y="340"/>
                      <a:pt x="251" y="340"/>
                    </a:cubicBezTo>
                    <a:cubicBezTo>
                      <a:pt x="244" y="340"/>
                      <a:pt x="244" y="340"/>
                      <a:pt x="244" y="340"/>
                    </a:cubicBezTo>
                    <a:moveTo>
                      <a:pt x="258" y="340"/>
                    </a:moveTo>
                    <a:cubicBezTo>
                      <a:pt x="258" y="333"/>
                      <a:pt x="258" y="333"/>
                      <a:pt x="258" y="333"/>
                    </a:cubicBezTo>
                    <a:cubicBezTo>
                      <a:pt x="265" y="333"/>
                      <a:pt x="265" y="333"/>
                      <a:pt x="265" y="333"/>
                    </a:cubicBezTo>
                    <a:cubicBezTo>
                      <a:pt x="265" y="340"/>
                      <a:pt x="265" y="340"/>
                      <a:pt x="265" y="340"/>
                    </a:cubicBezTo>
                    <a:cubicBezTo>
                      <a:pt x="258" y="340"/>
                      <a:pt x="258" y="340"/>
                      <a:pt x="258" y="340"/>
                    </a:cubicBezTo>
                    <a:moveTo>
                      <a:pt x="273" y="340"/>
                    </a:moveTo>
                    <a:cubicBezTo>
                      <a:pt x="273" y="333"/>
                      <a:pt x="273" y="333"/>
                      <a:pt x="273" y="333"/>
                    </a:cubicBezTo>
                    <a:cubicBezTo>
                      <a:pt x="280" y="333"/>
                      <a:pt x="280" y="333"/>
                      <a:pt x="280" y="333"/>
                    </a:cubicBezTo>
                    <a:cubicBezTo>
                      <a:pt x="280" y="340"/>
                      <a:pt x="280" y="340"/>
                      <a:pt x="280" y="340"/>
                    </a:cubicBezTo>
                    <a:cubicBezTo>
                      <a:pt x="273" y="340"/>
                      <a:pt x="273" y="340"/>
                      <a:pt x="273" y="340"/>
                    </a:cubicBezTo>
                    <a:moveTo>
                      <a:pt x="288" y="340"/>
                    </a:moveTo>
                    <a:cubicBezTo>
                      <a:pt x="288" y="333"/>
                      <a:pt x="288" y="333"/>
                      <a:pt x="288" y="333"/>
                    </a:cubicBezTo>
                    <a:cubicBezTo>
                      <a:pt x="295" y="333"/>
                      <a:pt x="295" y="333"/>
                      <a:pt x="295" y="333"/>
                    </a:cubicBezTo>
                    <a:cubicBezTo>
                      <a:pt x="295" y="340"/>
                      <a:pt x="295" y="340"/>
                      <a:pt x="295" y="340"/>
                    </a:cubicBezTo>
                    <a:cubicBezTo>
                      <a:pt x="288" y="340"/>
                      <a:pt x="288" y="340"/>
                      <a:pt x="288" y="340"/>
                    </a:cubicBezTo>
                    <a:moveTo>
                      <a:pt x="303" y="340"/>
                    </a:moveTo>
                    <a:cubicBezTo>
                      <a:pt x="303" y="333"/>
                      <a:pt x="303" y="333"/>
                      <a:pt x="303" y="333"/>
                    </a:cubicBezTo>
                    <a:cubicBezTo>
                      <a:pt x="310" y="333"/>
                      <a:pt x="310" y="333"/>
                      <a:pt x="310" y="333"/>
                    </a:cubicBezTo>
                    <a:cubicBezTo>
                      <a:pt x="310" y="340"/>
                      <a:pt x="310" y="340"/>
                      <a:pt x="310" y="340"/>
                    </a:cubicBezTo>
                    <a:cubicBezTo>
                      <a:pt x="303" y="340"/>
                      <a:pt x="303" y="340"/>
                      <a:pt x="303" y="340"/>
                    </a:cubicBezTo>
                    <a:moveTo>
                      <a:pt x="317" y="340"/>
                    </a:moveTo>
                    <a:cubicBezTo>
                      <a:pt x="317" y="333"/>
                      <a:pt x="317" y="333"/>
                      <a:pt x="317" y="333"/>
                    </a:cubicBezTo>
                    <a:cubicBezTo>
                      <a:pt x="324" y="333"/>
                      <a:pt x="324" y="333"/>
                      <a:pt x="324" y="333"/>
                    </a:cubicBezTo>
                    <a:cubicBezTo>
                      <a:pt x="324" y="340"/>
                      <a:pt x="324" y="340"/>
                      <a:pt x="324" y="340"/>
                    </a:cubicBezTo>
                    <a:cubicBezTo>
                      <a:pt x="317" y="340"/>
                      <a:pt x="317" y="340"/>
                      <a:pt x="317" y="340"/>
                    </a:cubicBezTo>
                    <a:moveTo>
                      <a:pt x="52" y="325"/>
                    </a:moveTo>
                    <a:cubicBezTo>
                      <a:pt x="52" y="318"/>
                      <a:pt x="52" y="318"/>
                      <a:pt x="52" y="318"/>
                    </a:cubicBezTo>
                    <a:cubicBezTo>
                      <a:pt x="59" y="318"/>
                      <a:pt x="59" y="318"/>
                      <a:pt x="59" y="318"/>
                    </a:cubicBezTo>
                    <a:cubicBezTo>
                      <a:pt x="59" y="325"/>
                      <a:pt x="59" y="325"/>
                      <a:pt x="59" y="325"/>
                    </a:cubicBezTo>
                    <a:cubicBezTo>
                      <a:pt x="52" y="325"/>
                      <a:pt x="52" y="325"/>
                      <a:pt x="52" y="325"/>
                    </a:cubicBezTo>
                    <a:moveTo>
                      <a:pt x="67" y="325"/>
                    </a:moveTo>
                    <a:cubicBezTo>
                      <a:pt x="67" y="318"/>
                      <a:pt x="67" y="318"/>
                      <a:pt x="67" y="318"/>
                    </a:cubicBezTo>
                    <a:cubicBezTo>
                      <a:pt x="74" y="318"/>
                      <a:pt x="74" y="318"/>
                      <a:pt x="74" y="318"/>
                    </a:cubicBezTo>
                    <a:cubicBezTo>
                      <a:pt x="74" y="325"/>
                      <a:pt x="74" y="325"/>
                      <a:pt x="74" y="325"/>
                    </a:cubicBezTo>
                    <a:cubicBezTo>
                      <a:pt x="67" y="325"/>
                      <a:pt x="67" y="325"/>
                      <a:pt x="67" y="325"/>
                    </a:cubicBezTo>
                    <a:moveTo>
                      <a:pt x="81" y="325"/>
                    </a:moveTo>
                    <a:cubicBezTo>
                      <a:pt x="81" y="318"/>
                      <a:pt x="81" y="318"/>
                      <a:pt x="81" y="318"/>
                    </a:cubicBezTo>
                    <a:cubicBezTo>
                      <a:pt x="88" y="318"/>
                      <a:pt x="88" y="318"/>
                      <a:pt x="88" y="318"/>
                    </a:cubicBezTo>
                    <a:cubicBezTo>
                      <a:pt x="88" y="325"/>
                      <a:pt x="88" y="325"/>
                      <a:pt x="88" y="325"/>
                    </a:cubicBezTo>
                    <a:cubicBezTo>
                      <a:pt x="81" y="325"/>
                      <a:pt x="81" y="325"/>
                      <a:pt x="81" y="325"/>
                    </a:cubicBezTo>
                    <a:moveTo>
                      <a:pt x="96" y="325"/>
                    </a:moveTo>
                    <a:cubicBezTo>
                      <a:pt x="96" y="318"/>
                      <a:pt x="96" y="318"/>
                      <a:pt x="96" y="318"/>
                    </a:cubicBezTo>
                    <a:cubicBezTo>
                      <a:pt x="103" y="318"/>
                      <a:pt x="103" y="318"/>
                      <a:pt x="103" y="318"/>
                    </a:cubicBezTo>
                    <a:cubicBezTo>
                      <a:pt x="103" y="325"/>
                      <a:pt x="103" y="325"/>
                      <a:pt x="103" y="325"/>
                    </a:cubicBezTo>
                    <a:cubicBezTo>
                      <a:pt x="96" y="325"/>
                      <a:pt x="96" y="325"/>
                      <a:pt x="96" y="325"/>
                    </a:cubicBezTo>
                    <a:moveTo>
                      <a:pt x="111" y="325"/>
                    </a:moveTo>
                    <a:cubicBezTo>
                      <a:pt x="111" y="318"/>
                      <a:pt x="111" y="318"/>
                      <a:pt x="111" y="318"/>
                    </a:cubicBezTo>
                    <a:cubicBezTo>
                      <a:pt x="118" y="318"/>
                      <a:pt x="118" y="318"/>
                      <a:pt x="118" y="318"/>
                    </a:cubicBezTo>
                    <a:cubicBezTo>
                      <a:pt x="118" y="325"/>
                      <a:pt x="118" y="325"/>
                      <a:pt x="118" y="325"/>
                    </a:cubicBezTo>
                    <a:cubicBezTo>
                      <a:pt x="111" y="325"/>
                      <a:pt x="111" y="325"/>
                      <a:pt x="111" y="325"/>
                    </a:cubicBezTo>
                    <a:moveTo>
                      <a:pt x="126" y="325"/>
                    </a:moveTo>
                    <a:cubicBezTo>
                      <a:pt x="126" y="318"/>
                      <a:pt x="126" y="318"/>
                      <a:pt x="126" y="318"/>
                    </a:cubicBezTo>
                    <a:cubicBezTo>
                      <a:pt x="133" y="318"/>
                      <a:pt x="133" y="318"/>
                      <a:pt x="133" y="318"/>
                    </a:cubicBezTo>
                    <a:cubicBezTo>
                      <a:pt x="133" y="325"/>
                      <a:pt x="133" y="325"/>
                      <a:pt x="133" y="325"/>
                    </a:cubicBezTo>
                    <a:cubicBezTo>
                      <a:pt x="126" y="325"/>
                      <a:pt x="126" y="325"/>
                      <a:pt x="126" y="325"/>
                    </a:cubicBezTo>
                    <a:moveTo>
                      <a:pt x="140" y="325"/>
                    </a:moveTo>
                    <a:cubicBezTo>
                      <a:pt x="140" y="318"/>
                      <a:pt x="140" y="318"/>
                      <a:pt x="140" y="318"/>
                    </a:cubicBezTo>
                    <a:cubicBezTo>
                      <a:pt x="147" y="318"/>
                      <a:pt x="147" y="318"/>
                      <a:pt x="147" y="318"/>
                    </a:cubicBezTo>
                    <a:cubicBezTo>
                      <a:pt x="147" y="325"/>
                      <a:pt x="147" y="325"/>
                      <a:pt x="147" y="325"/>
                    </a:cubicBezTo>
                    <a:cubicBezTo>
                      <a:pt x="140" y="325"/>
                      <a:pt x="140" y="325"/>
                      <a:pt x="140" y="325"/>
                    </a:cubicBezTo>
                    <a:moveTo>
                      <a:pt x="155" y="325"/>
                    </a:moveTo>
                    <a:cubicBezTo>
                      <a:pt x="155" y="318"/>
                      <a:pt x="155" y="318"/>
                      <a:pt x="155" y="318"/>
                    </a:cubicBezTo>
                    <a:cubicBezTo>
                      <a:pt x="162" y="318"/>
                      <a:pt x="162" y="318"/>
                      <a:pt x="162" y="318"/>
                    </a:cubicBezTo>
                    <a:cubicBezTo>
                      <a:pt x="162" y="325"/>
                      <a:pt x="162" y="325"/>
                      <a:pt x="162" y="325"/>
                    </a:cubicBezTo>
                    <a:cubicBezTo>
                      <a:pt x="155" y="325"/>
                      <a:pt x="155" y="325"/>
                      <a:pt x="155" y="325"/>
                    </a:cubicBezTo>
                    <a:moveTo>
                      <a:pt x="170" y="325"/>
                    </a:moveTo>
                    <a:cubicBezTo>
                      <a:pt x="170" y="318"/>
                      <a:pt x="170" y="318"/>
                      <a:pt x="170" y="318"/>
                    </a:cubicBezTo>
                    <a:cubicBezTo>
                      <a:pt x="177" y="318"/>
                      <a:pt x="177" y="318"/>
                      <a:pt x="177" y="318"/>
                    </a:cubicBezTo>
                    <a:cubicBezTo>
                      <a:pt x="177" y="325"/>
                      <a:pt x="177" y="325"/>
                      <a:pt x="177" y="325"/>
                    </a:cubicBezTo>
                    <a:cubicBezTo>
                      <a:pt x="170" y="325"/>
                      <a:pt x="170" y="325"/>
                      <a:pt x="170" y="325"/>
                    </a:cubicBezTo>
                    <a:moveTo>
                      <a:pt x="185" y="325"/>
                    </a:moveTo>
                    <a:cubicBezTo>
                      <a:pt x="185" y="318"/>
                      <a:pt x="185" y="318"/>
                      <a:pt x="185" y="318"/>
                    </a:cubicBezTo>
                    <a:cubicBezTo>
                      <a:pt x="192" y="318"/>
                      <a:pt x="192" y="318"/>
                      <a:pt x="192" y="318"/>
                    </a:cubicBezTo>
                    <a:cubicBezTo>
                      <a:pt x="192" y="325"/>
                      <a:pt x="192" y="325"/>
                      <a:pt x="192" y="325"/>
                    </a:cubicBezTo>
                    <a:cubicBezTo>
                      <a:pt x="185" y="325"/>
                      <a:pt x="185" y="325"/>
                      <a:pt x="185" y="325"/>
                    </a:cubicBezTo>
                    <a:moveTo>
                      <a:pt x="199" y="325"/>
                    </a:moveTo>
                    <a:cubicBezTo>
                      <a:pt x="199" y="318"/>
                      <a:pt x="199" y="318"/>
                      <a:pt x="199" y="318"/>
                    </a:cubicBezTo>
                    <a:cubicBezTo>
                      <a:pt x="206" y="318"/>
                      <a:pt x="206" y="318"/>
                      <a:pt x="206" y="318"/>
                    </a:cubicBezTo>
                    <a:cubicBezTo>
                      <a:pt x="206" y="325"/>
                      <a:pt x="206" y="325"/>
                      <a:pt x="206" y="325"/>
                    </a:cubicBezTo>
                    <a:cubicBezTo>
                      <a:pt x="199" y="325"/>
                      <a:pt x="199" y="325"/>
                      <a:pt x="199" y="325"/>
                    </a:cubicBezTo>
                    <a:moveTo>
                      <a:pt x="214" y="325"/>
                    </a:moveTo>
                    <a:cubicBezTo>
                      <a:pt x="214" y="318"/>
                      <a:pt x="214" y="318"/>
                      <a:pt x="214" y="318"/>
                    </a:cubicBezTo>
                    <a:cubicBezTo>
                      <a:pt x="221" y="318"/>
                      <a:pt x="221" y="318"/>
                      <a:pt x="221" y="318"/>
                    </a:cubicBezTo>
                    <a:cubicBezTo>
                      <a:pt x="221" y="325"/>
                      <a:pt x="221" y="325"/>
                      <a:pt x="221" y="325"/>
                    </a:cubicBezTo>
                    <a:cubicBezTo>
                      <a:pt x="214" y="325"/>
                      <a:pt x="214" y="325"/>
                      <a:pt x="214" y="325"/>
                    </a:cubicBezTo>
                    <a:moveTo>
                      <a:pt x="229" y="325"/>
                    </a:moveTo>
                    <a:cubicBezTo>
                      <a:pt x="229" y="318"/>
                      <a:pt x="229" y="318"/>
                      <a:pt x="229" y="318"/>
                    </a:cubicBezTo>
                    <a:cubicBezTo>
                      <a:pt x="236" y="318"/>
                      <a:pt x="236" y="318"/>
                      <a:pt x="236" y="318"/>
                    </a:cubicBezTo>
                    <a:cubicBezTo>
                      <a:pt x="236" y="325"/>
                      <a:pt x="236" y="325"/>
                      <a:pt x="236" y="325"/>
                    </a:cubicBezTo>
                    <a:cubicBezTo>
                      <a:pt x="229" y="325"/>
                      <a:pt x="229" y="325"/>
                      <a:pt x="229" y="325"/>
                    </a:cubicBezTo>
                    <a:moveTo>
                      <a:pt x="244" y="325"/>
                    </a:moveTo>
                    <a:cubicBezTo>
                      <a:pt x="244" y="318"/>
                      <a:pt x="244" y="318"/>
                      <a:pt x="244" y="318"/>
                    </a:cubicBezTo>
                    <a:cubicBezTo>
                      <a:pt x="251" y="318"/>
                      <a:pt x="251" y="318"/>
                      <a:pt x="251" y="318"/>
                    </a:cubicBezTo>
                    <a:cubicBezTo>
                      <a:pt x="251" y="325"/>
                      <a:pt x="251" y="325"/>
                      <a:pt x="251" y="325"/>
                    </a:cubicBezTo>
                    <a:cubicBezTo>
                      <a:pt x="244" y="325"/>
                      <a:pt x="244" y="325"/>
                      <a:pt x="244" y="325"/>
                    </a:cubicBezTo>
                    <a:moveTo>
                      <a:pt x="258" y="325"/>
                    </a:moveTo>
                    <a:cubicBezTo>
                      <a:pt x="258" y="318"/>
                      <a:pt x="258" y="318"/>
                      <a:pt x="258" y="318"/>
                    </a:cubicBezTo>
                    <a:cubicBezTo>
                      <a:pt x="265" y="318"/>
                      <a:pt x="265" y="318"/>
                      <a:pt x="265" y="318"/>
                    </a:cubicBezTo>
                    <a:cubicBezTo>
                      <a:pt x="265" y="325"/>
                      <a:pt x="265" y="325"/>
                      <a:pt x="265" y="325"/>
                    </a:cubicBezTo>
                    <a:cubicBezTo>
                      <a:pt x="258" y="325"/>
                      <a:pt x="258" y="325"/>
                      <a:pt x="258" y="325"/>
                    </a:cubicBezTo>
                    <a:moveTo>
                      <a:pt x="273" y="325"/>
                    </a:moveTo>
                    <a:cubicBezTo>
                      <a:pt x="273" y="318"/>
                      <a:pt x="273" y="318"/>
                      <a:pt x="273" y="318"/>
                    </a:cubicBezTo>
                    <a:cubicBezTo>
                      <a:pt x="280" y="318"/>
                      <a:pt x="280" y="318"/>
                      <a:pt x="280" y="318"/>
                    </a:cubicBezTo>
                    <a:cubicBezTo>
                      <a:pt x="280" y="325"/>
                      <a:pt x="280" y="325"/>
                      <a:pt x="280" y="325"/>
                    </a:cubicBezTo>
                    <a:cubicBezTo>
                      <a:pt x="273" y="325"/>
                      <a:pt x="273" y="325"/>
                      <a:pt x="273" y="325"/>
                    </a:cubicBezTo>
                    <a:moveTo>
                      <a:pt x="288" y="325"/>
                    </a:moveTo>
                    <a:cubicBezTo>
                      <a:pt x="288" y="318"/>
                      <a:pt x="288" y="318"/>
                      <a:pt x="288" y="318"/>
                    </a:cubicBezTo>
                    <a:cubicBezTo>
                      <a:pt x="295" y="318"/>
                      <a:pt x="295" y="318"/>
                      <a:pt x="295" y="318"/>
                    </a:cubicBezTo>
                    <a:cubicBezTo>
                      <a:pt x="295" y="325"/>
                      <a:pt x="295" y="325"/>
                      <a:pt x="295" y="325"/>
                    </a:cubicBezTo>
                    <a:cubicBezTo>
                      <a:pt x="288" y="325"/>
                      <a:pt x="288" y="325"/>
                      <a:pt x="288" y="325"/>
                    </a:cubicBezTo>
                    <a:moveTo>
                      <a:pt x="303" y="325"/>
                    </a:moveTo>
                    <a:cubicBezTo>
                      <a:pt x="303" y="318"/>
                      <a:pt x="303" y="318"/>
                      <a:pt x="303" y="318"/>
                    </a:cubicBezTo>
                    <a:cubicBezTo>
                      <a:pt x="310" y="318"/>
                      <a:pt x="310" y="318"/>
                      <a:pt x="310" y="318"/>
                    </a:cubicBezTo>
                    <a:cubicBezTo>
                      <a:pt x="310" y="325"/>
                      <a:pt x="310" y="325"/>
                      <a:pt x="310" y="325"/>
                    </a:cubicBezTo>
                    <a:cubicBezTo>
                      <a:pt x="303" y="325"/>
                      <a:pt x="303" y="325"/>
                      <a:pt x="303" y="325"/>
                    </a:cubicBezTo>
                    <a:moveTo>
                      <a:pt x="317" y="325"/>
                    </a:moveTo>
                    <a:cubicBezTo>
                      <a:pt x="317" y="318"/>
                      <a:pt x="317" y="318"/>
                      <a:pt x="317" y="318"/>
                    </a:cubicBezTo>
                    <a:cubicBezTo>
                      <a:pt x="324" y="318"/>
                      <a:pt x="324" y="318"/>
                      <a:pt x="324" y="318"/>
                    </a:cubicBezTo>
                    <a:cubicBezTo>
                      <a:pt x="324" y="325"/>
                      <a:pt x="324" y="325"/>
                      <a:pt x="324" y="325"/>
                    </a:cubicBezTo>
                    <a:cubicBezTo>
                      <a:pt x="317" y="325"/>
                      <a:pt x="317" y="325"/>
                      <a:pt x="317" y="325"/>
                    </a:cubicBezTo>
                    <a:moveTo>
                      <a:pt x="332" y="325"/>
                    </a:moveTo>
                    <a:cubicBezTo>
                      <a:pt x="332" y="318"/>
                      <a:pt x="332" y="318"/>
                      <a:pt x="332" y="318"/>
                    </a:cubicBezTo>
                    <a:cubicBezTo>
                      <a:pt x="339" y="318"/>
                      <a:pt x="339" y="318"/>
                      <a:pt x="339" y="318"/>
                    </a:cubicBezTo>
                    <a:cubicBezTo>
                      <a:pt x="339" y="325"/>
                      <a:pt x="339" y="325"/>
                      <a:pt x="339" y="325"/>
                    </a:cubicBezTo>
                    <a:cubicBezTo>
                      <a:pt x="332" y="325"/>
                      <a:pt x="332" y="325"/>
                      <a:pt x="332" y="325"/>
                    </a:cubicBezTo>
                    <a:moveTo>
                      <a:pt x="37" y="310"/>
                    </a:moveTo>
                    <a:cubicBezTo>
                      <a:pt x="37" y="303"/>
                      <a:pt x="37" y="303"/>
                      <a:pt x="37" y="303"/>
                    </a:cubicBezTo>
                    <a:cubicBezTo>
                      <a:pt x="44" y="303"/>
                      <a:pt x="44" y="303"/>
                      <a:pt x="44" y="303"/>
                    </a:cubicBezTo>
                    <a:cubicBezTo>
                      <a:pt x="44" y="310"/>
                      <a:pt x="44" y="310"/>
                      <a:pt x="44" y="310"/>
                    </a:cubicBezTo>
                    <a:cubicBezTo>
                      <a:pt x="37" y="310"/>
                      <a:pt x="37" y="310"/>
                      <a:pt x="37" y="310"/>
                    </a:cubicBezTo>
                    <a:moveTo>
                      <a:pt x="52" y="310"/>
                    </a:moveTo>
                    <a:cubicBezTo>
                      <a:pt x="52" y="303"/>
                      <a:pt x="52" y="303"/>
                      <a:pt x="52" y="303"/>
                    </a:cubicBezTo>
                    <a:cubicBezTo>
                      <a:pt x="59" y="303"/>
                      <a:pt x="59" y="303"/>
                      <a:pt x="59" y="303"/>
                    </a:cubicBezTo>
                    <a:cubicBezTo>
                      <a:pt x="59" y="310"/>
                      <a:pt x="59" y="310"/>
                      <a:pt x="59" y="310"/>
                    </a:cubicBezTo>
                    <a:cubicBezTo>
                      <a:pt x="52" y="310"/>
                      <a:pt x="52" y="310"/>
                      <a:pt x="52" y="310"/>
                    </a:cubicBezTo>
                    <a:moveTo>
                      <a:pt x="67" y="310"/>
                    </a:moveTo>
                    <a:cubicBezTo>
                      <a:pt x="67" y="303"/>
                      <a:pt x="67" y="303"/>
                      <a:pt x="67" y="303"/>
                    </a:cubicBezTo>
                    <a:cubicBezTo>
                      <a:pt x="74" y="303"/>
                      <a:pt x="74" y="303"/>
                      <a:pt x="74" y="303"/>
                    </a:cubicBezTo>
                    <a:cubicBezTo>
                      <a:pt x="74" y="310"/>
                      <a:pt x="74" y="310"/>
                      <a:pt x="74" y="310"/>
                    </a:cubicBezTo>
                    <a:cubicBezTo>
                      <a:pt x="67" y="310"/>
                      <a:pt x="67" y="310"/>
                      <a:pt x="67" y="310"/>
                    </a:cubicBezTo>
                    <a:moveTo>
                      <a:pt x="81" y="310"/>
                    </a:moveTo>
                    <a:cubicBezTo>
                      <a:pt x="81" y="303"/>
                      <a:pt x="81" y="303"/>
                      <a:pt x="81" y="303"/>
                    </a:cubicBezTo>
                    <a:cubicBezTo>
                      <a:pt x="88" y="303"/>
                      <a:pt x="88" y="303"/>
                      <a:pt x="88" y="303"/>
                    </a:cubicBezTo>
                    <a:cubicBezTo>
                      <a:pt x="88" y="310"/>
                      <a:pt x="88" y="310"/>
                      <a:pt x="88" y="310"/>
                    </a:cubicBezTo>
                    <a:cubicBezTo>
                      <a:pt x="81" y="310"/>
                      <a:pt x="81" y="310"/>
                      <a:pt x="81" y="310"/>
                    </a:cubicBezTo>
                    <a:moveTo>
                      <a:pt x="96" y="310"/>
                    </a:moveTo>
                    <a:cubicBezTo>
                      <a:pt x="96" y="303"/>
                      <a:pt x="96" y="303"/>
                      <a:pt x="96" y="303"/>
                    </a:cubicBezTo>
                    <a:cubicBezTo>
                      <a:pt x="103" y="303"/>
                      <a:pt x="103" y="303"/>
                      <a:pt x="103" y="303"/>
                    </a:cubicBezTo>
                    <a:cubicBezTo>
                      <a:pt x="103" y="310"/>
                      <a:pt x="103" y="310"/>
                      <a:pt x="103" y="310"/>
                    </a:cubicBezTo>
                    <a:cubicBezTo>
                      <a:pt x="96" y="310"/>
                      <a:pt x="96" y="310"/>
                      <a:pt x="96" y="310"/>
                    </a:cubicBezTo>
                    <a:moveTo>
                      <a:pt x="111" y="310"/>
                    </a:moveTo>
                    <a:cubicBezTo>
                      <a:pt x="111" y="303"/>
                      <a:pt x="111" y="303"/>
                      <a:pt x="111" y="303"/>
                    </a:cubicBezTo>
                    <a:cubicBezTo>
                      <a:pt x="118" y="303"/>
                      <a:pt x="118" y="303"/>
                      <a:pt x="118" y="303"/>
                    </a:cubicBezTo>
                    <a:cubicBezTo>
                      <a:pt x="118" y="310"/>
                      <a:pt x="118" y="310"/>
                      <a:pt x="118" y="310"/>
                    </a:cubicBezTo>
                    <a:cubicBezTo>
                      <a:pt x="111" y="310"/>
                      <a:pt x="111" y="310"/>
                      <a:pt x="111" y="310"/>
                    </a:cubicBezTo>
                    <a:moveTo>
                      <a:pt x="126" y="310"/>
                    </a:moveTo>
                    <a:cubicBezTo>
                      <a:pt x="126" y="303"/>
                      <a:pt x="126" y="303"/>
                      <a:pt x="126" y="303"/>
                    </a:cubicBezTo>
                    <a:cubicBezTo>
                      <a:pt x="133" y="303"/>
                      <a:pt x="133" y="303"/>
                      <a:pt x="133" y="303"/>
                    </a:cubicBezTo>
                    <a:cubicBezTo>
                      <a:pt x="133" y="310"/>
                      <a:pt x="133" y="310"/>
                      <a:pt x="133" y="310"/>
                    </a:cubicBezTo>
                    <a:cubicBezTo>
                      <a:pt x="126" y="310"/>
                      <a:pt x="126" y="310"/>
                      <a:pt x="126" y="310"/>
                    </a:cubicBezTo>
                    <a:moveTo>
                      <a:pt x="140" y="310"/>
                    </a:moveTo>
                    <a:cubicBezTo>
                      <a:pt x="140" y="303"/>
                      <a:pt x="140" y="303"/>
                      <a:pt x="140" y="303"/>
                    </a:cubicBezTo>
                    <a:cubicBezTo>
                      <a:pt x="147" y="303"/>
                      <a:pt x="147" y="303"/>
                      <a:pt x="147" y="303"/>
                    </a:cubicBezTo>
                    <a:cubicBezTo>
                      <a:pt x="147" y="310"/>
                      <a:pt x="147" y="310"/>
                      <a:pt x="147" y="310"/>
                    </a:cubicBezTo>
                    <a:cubicBezTo>
                      <a:pt x="140" y="310"/>
                      <a:pt x="140" y="310"/>
                      <a:pt x="140" y="310"/>
                    </a:cubicBezTo>
                    <a:moveTo>
                      <a:pt x="155" y="310"/>
                    </a:moveTo>
                    <a:cubicBezTo>
                      <a:pt x="155" y="303"/>
                      <a:pt x="155" y="303"/>
                      <a:pt x="155" y="303"/>
                    </a:cubicBezTo>
                    <a:cubicBezTo>
                      <a:pt x="162" y="303"/>
                      <a:pt x="162" y="303"/>
                      <a:pt x="162" y="303"/>
                    </a:cubicBezTo>
                    <a:cubicBezTo>
                      <a:pt x="162" y="310"/>
                      <a:pt x="162" y="310"/>
                      <a:pt x="162" y="310"/>
                    </a:cubicBezTo>
                    <a:cubicBezTo>
                      <a:pt x="155" y="310"/>
                      <a:pt x="155" y="310"/>
                      <a:pt x="155" y="310"/>
                    </a:cubicBezTo>
                    <a:moveTo>
                      <a:pt x="170" y="310"/>
                    </a:moveTo>
                    <a:cubicBezTo>
                      <a:pt x="170" y="303"/>
                      <a:pt x="170" y="303"/>
                      <a:pt x="170" y="303"/>
                    </a:cubicBezTo>
                    <a:cubicBezTo>
                      <a:pt x="177" y="303"/>
                      <a:pt x="177" y="303"/>
                      <a:pt x="177" y="303"/>
                    </a:cubicBezTo>
                    <a:cubicBezTo>
                      <a:pt x="177" y="310"/>
                      <a:pt x="177" y="310"/>
                      <a:pt x="177" y="310"/>
                    </a:cubicBezTo>
                    <a:cubicBezTo>
                      <a:pt x="170" y="310"/>
                      <a:pt x="170" y="310"/>
                      <a:pt x="170" y="310"/>
                    </a:cubicBezTo>
                    <a:moveTo>
                      <a:pt x="185" y="310"/>
                    </a:moveTo>
                    <a:cubicBezTo>
                      <a:pt x="185" y="303"/>
                      <a:pt x="185" y="303"/>
                      <a:pt x="185" y="303"/>
                    </a:cubicBezTo>
                    <a:cubicBezTo>
                      <a:pt x="192" y="303"/>
                      <a:pt x="192" y="303"/>
                      <a:pt x="192" y="303"/>
                    </a:cubicBezTo>
                    <a:cubicBezTo>
                      <a:pt x="192" y="310"/>
                      <a:pt x="192" y="310"/>
                      <a:pt x="192" y="310"/>
                    </a:cubicBezTo>
                    <a:cubicBezTo>
                      <a:pt x="185" y="310"/>
                      <a:pt x="185" y="310"/>
                      <a:pt x="185" y="310"/>
                    </a:cubicBezTo>
                    <a:moveTo>
                      <a:pt x="199" y="310"/>
                    </a:moveTo>
                    <a:cubicBezTo>
                      <a:pt x="199" y="303"/>
                      <a:pt x="199" y="303"/>
                      <a:pt x="199" y="303"/>
                    </a:cubicBezTo>
                    <a:cubicBezTo>
                      <a:pt x="206" y="303"/>
                      <a:pt x="206" y="303"/>
                      <a:pt x="206" y="303"/>
                    </a:cubicBezTo>
                    <a:cubicBezTo>
                      <a:pt x="206" y="310"/>
                      <a:pt x="206" y="310"/>
                      <a:pt x="206" y="310"/>
                    </a:cubicBezTo>
                    <a:cubicBezTo>
                      <a:pt x="199" y="310"/>
                      <a:pt x="199" y="310"/>
                      <a:pt x="199" y="310"/>
                    </a:cubicBezTo>
                    <a:moveTo>
                      <a:pt x="214" y="310"/>
                    </a:moveTo>
                    <a:cubicBezTo>
                      <a:pt x="214" y="303"/>
                      <a:pt x="214" y="303"/>
                      <a:pt x="214" y="303"/>
                    </a:cubicBezTo>
                    <a:cubicBezTo>
                      <a:pt x="221" y="303"/>
                      <a:pt x="221" y="303"/>
                      <a:pt x="221" y="303"/>
                    </a:cubicBezTo>
                    <a:cubicBezTo>
                      <a:pt x="221" y="310"/>
                      <a:pt x="221" y="310"/>
                      <a:pt x="221" y="310"/>
                    </a:cubicBezTo>
                    <a:cubicBezTo>
                      <a:pt x="214" y="310"/>
                      <a:pt x="214" y="310"/>
                      <a:pt x="214" y="310"/>
                    </a:cubicBezTo>
                    <a:moveTo>
                      <a:pt x="229" y="310"/>
                    </a:moveTo>
                    <a:cubicBezTo>
                      <a:pt x="229" y="303"/>
                      <a:pt x="229" y="303"/>
                      <a:pt x="229" y="303"/>
                    </a:cubicBezTo>
                    <a:cubicBezTo>
                      <a:pt x="236" y="303"/>
                      <a:pt x="236" y="303"/>
                      <a:pt x="236" y="303"/>
                    </a:cubicBezTo>
                    <a:cubicBezTo>
                      <a:pt x="236" y="310"/>
                      <a:pt x="236" y="310"/>
                      <a:pt x="236" y="310"/>
                    </a:cubicBezTo>
                    <a:cubicBezTo>
                      <a:pt x="229" y="310"/>
                      <a:pt x="229" y="310"/>
                      <a:pt x="229" y="310"/>
                    </a:cubicBezTo>
                    <a:moveTo>
                      <a:pt x="244" y="310"/>
                    </a:moveTo>
                    <a:cubicBezTo>
                      <a:pt x="244" y="303"/>
                      <a:pt x="244" y="303"/>
                      <a:pt x="244" y="303"/>
                    </a:cubicBezTo>
                    <a:cubicBezTo>
                      <a:pt x="251" y="303"/>
                      <a:pt x="251" y="303"/>
                      <a:pt x="251" y="303"/>
                    </a:cubicBezTo>
                    <a:cubicBezTo>
                      <a:pt x="251" y="310"/>
                      <a:pt x="251" y="310"/>
                      <a:pt x="251" y="310"/>
                    </a:cubicBezTo>
                    <a:cubicBezTo>
                      <a:pt x="244" y="310"/>
                      <a:pt x="244" y="310"/>
                      <a:pt x="244" y="310"/>
                    </a:cubicBezTo>
                    <a:moveTo>
                      <a:pt x="258" y="310"/>
                    </a:moveTo>
                    <a:cubicBezTo>
                      <a:pt x="258" y="303"/>
                      <a:pt x="258" y="303"/>
                      <a:pt x="258" y="303"/>
                    </a:cubicBezTo>
                    <a:cubicBezTo>
                      <a:pt x="265" y="303"/>
                      <a:pt x="265" y="303"/>
                      <a:pt x="265" y="303"/>
                    </a:cubicBezTo>
                    <a:cubicBezTo>
                      <a:pt x="265" y="310"/>
                      <a:pt x="265" y="310"/>
                      <a:pt x="265" y="310"/>
                    </a:cubicBezTo>
                    <a:cubicBezTo>
                      <a:pt x="258" y="310"/>
                      <a:pt x="258" y="310"/>
                      <a:pt x="258" y="310"/>
                    </a:cubicBezTo>
                    <a:moveTo>
                      <a:pt x="273" y="310"/>
                    </a:moveTo>
                    <a:cubicBezTo>
                      <a:pt x="273" y="303"/>
                      <a:pt x="273" y="303"/>
                      <a:pt x="273" y="303"/>
                    </a:cubicBezTo>
                    <a:cubicBezTo>
                      <a:pt x="280" y="303"/>
                      <a:pt x="280" y="303"/>
                      <a:pt x="280" y="303"/>
                    </a:cubicBezTo>
                    <a:cubicBezTo>
                      <a:pt x="280" y="310"/>
                      <a:pt x="280" y="310"/>
                      <a:pt x="280" y="310"/>
                    </a:cubicBezTo>
                    <a:cubicBezTo>
                      <a:pt x="273" y="310"/>
                      <a:pt x="273" y="310"/>
                      <a:pt x="273" y="310"/>
                    </a:cubicBezTo>
                    <a:moveTo>
                      <a:pt x="288" y="310"/>
                    </a:moveTo>
                    <a:cubicBezTo>
                      <a:pt x="288" y="303"/>
                      <a:pt x="288" y="303"/>
                      <a:pt x="288" y="303"/>
                    </a:cubicBezTo>
                    <a:cubicBezTo>
                      <a:pt x="295" y="303"/>
                      <a:pt x="295" y="303"/>
                      <a:pt x="295" y="303"/>
                    </a:cubicBezTo>
                    <a:cubicBezTo>
                      <a:pt x="295" y="310"/>
                      <a:pt x="295" y="310"/>
                      <a:pt x="295" y="310"/>
                    </a:cubicBezTo>
                    <a:cubicBezTo>
                      <a:pt x="288" y="310"/>
                      <a:pt x="288" y="310"/>
                      <a:pt x="288" y="310"/>
                    </a:cubicBezTo>
                    <a:moveTo>
                      <a:pt x="303" y="310"/>
                    </a:moveTo>
                    <a:cubicBezTo>
                      <a:pt x="303" y="303"/>
                      <a:pt x="303" y="303"/>
                      <a:pt x="303" y="303"/>
                    </a:cubicBezTo>
                    <a:cubicBezTo>
                      <a:pt x="310" y="303"/>
                      <a:pt x="310" y="303"/>
                      <a:pt x="310" y="303"/>
                    </a:cubicBezTo>
                    <a:cubicBezTo>
                      <a:pt x="310" y="310"/>
                      <a:pt x="310" y="310"/>
                      <a:pt x="310" y="310"/>
                    </a:cubicBezTo>
                    <a:cubicBezTo>
                      <a:pt x="303" y="310"/>
                      <a:pt x="303" y="310"/>
                      <a:pt x="303" y="310"/>
                    </a:cubicBezTo>
                    <a:moveTo>
                      <a:pt x="317" y="310"/>
                    </a:moveTo>
                    <a:cubicBezTo>
                      <a:pt x="317" y="303"/>
                      <a:pt x="317" y="303"/>
                      <a:pt x="317" y="303"/>
                    </a:cubicBezTo>
                    <a:cubicBezTo>
                      <a:pt x="324" y="303"/>
                      <a:pt x="324" y="303"/>
                      <a:pt x="324" y="303"/>
                    </a:cubicBezTo>
                    <a:cubicBezTo>
                      <a:pt x="324" y="310"/>
                      <a:pt x="324" y="310"/>
                      <a:pt x="324" y="310"/>
                    </a:cubicBezTo>
                    <a:cubicBezTo>
                      <a:pt x="317" y="310"/>
                      <a:pt x="317" y="310"/>
                      <a:pt x="317" y="310"/>
                    </a:cubicBezTo>
                    <a:moveTo>
                      <a:pt x="332" y="310"/>
                    </a:moveTo>
                    <a:cubicBezTo>
                      <a:pt x="332" y="303"/>
                      <a:pt x="332" y="303"/>
                      <a:pt x="332" y="303"/>
                    </a:cubicBezTo>
                    <a:cubicBezTo>
                      <a:pt x="339" y="303"/>
                      <a:pt x="339" y="303"/>
                      <a:pt x="339" y="303"/>
                    </a:cubicBezTo>
                    <a:cubicBezTo>
                      <a:pt x="339" y="310"/>
                      <a:pt x="339" y="310"/>
                      <a:pt x="339" y="310"/>
                    </a:cubicBezTo>
                    <a:cubicBezTo>
                      <a:pt x="332" y="310"/>
                      <a:pt x="332" y="310"/>
                      <a:pt x="332" y="310"/>
                    </a:cubicBezTo>
                    <a:moveTo>
                      <a:pt x="347" y="310"/>
                    </a:moveTo>
                    <a:cubicBezTo>
                      <a:pt x="347" y="303"/>
                      <a:pt x="347" y="303"/>
                      <a:pt x="347" y="303"/>
                    </a:cubicBezTo>
                    <a:cubicBezTo>
                      <a:pt x="354" y="303"/>
                      <a:pt x="354" y="303"/>
                      <a:pt x="354" y="303"/>
                    </a:cubicBezTo>
                    <a:cubicBezTo>
                      <a:pt x="354" y="310"/>
                      <a:pt x="354" y="310"/>
                      <a:pt x="354" y="310"/>
                    </a:cubicBezTo>
                    <a:cubicBezTo>
                      <a:pt x="347" y="310"/>
                      <a:pt x="347" y="310"/>
                      <a:pt x="347" y="310"/>
                    </a:cubicBezTo>
                    <a:moveTo>
                      <a:pt x="37" y="295"/>
                    </a:moveTo>
                    <a:cubicBezTo>
                      <a:pt x="37" y="288"/>
                      <a:pt x="37" y="288"/>
                      <a:pt x="37" y="288"/>
                    </a:cubicBezTo>
                    <a:cubicBezTo>
                      <a:pt x="44" y="288"/>
                      <a:pt x="44" y="288"/>
                      <a:pt x="44" y="288"/>
                    </a:cubicBezTo>
                    <a:cubicBezTo>
                      <a:pt x="44" y="295"/>
                      <a:pt x="44" y="295"/>
                      <a:pt x="44" y="295"/>
                    </a:cubicBezTo>
                    <a:cubicBezTo>
                      <a:pt x="37" y="295"/>
                      <a:pt x="37" y="295"/>
                      <a:pt x="37" y="295"/>
                    </a:cubicBezTo>
                    <a:moveTo>
                      <a:pt x="52" y="295"/>
                    </a:moveTo>
                    <a:cubicBezTo>
                      <a:pt x="52" y="288"/>
                      <a:pt x="52" y="288"/>
                      <a:pt x="52" y="288"/>
                    </a:cubicBezTo>
                    <a:cubicBezTo>
                      <a:pt x="59" y="288"/>
                      <a:pt x="59" y="288"/>
                      <a:pt x="59" y="288"/>
                    </a:cubicBezTo>
                    <a:cubicBezTo>
                      <a:pt x="59" y="295"/>
                      <a:pt x="59" y="295"/>
                      <a:pt x="59" y="295"/>
                    </a:cubicBezTo>
                    <a:cubicBezTo>
                      <a:pt x="52" y="295"/>
                      <a:pt x="52" y="295"/>
                      <a:pt x="52" y="295"/>
                    </a:cubicBezTo>
                    <a:moveTo>
                      <a:pt x="67" y="295"/>
                    </a:moveTo>
                    <a:cubicBezTo>
                      <a:pt x="67" y="288"/>
                      <a:pt x="67" y="288"/>
                      <a:pt x="67" y="288"/>
                    </a:cubicBezTo>
                    <a:cubicBezTo>
                      <a:pt x="74" y="288"/>
                      <a:pt x="74" y="288"/>
                      <a:pt x="74" y="288"/>
                    </a:cubicBezTo>
                    <a:cubicBezTo>
                      <a:pt x="74" y="295"/>
                      <a:pt x="74" y="295"/>
                      <a:pt x="74" y="295"/>
                    </a:cubicBezTo>
                    <a:cubicBezTo>
                      <a:pt x="67" y="295"/>
                      <a:pt x="67" y="295"/>
                      <a:pt x="67" y="295"/>
                    </a:cubicBezTo>
                    <a:moveTo>
                      <a:pt x="81" y="295"/>
                    </a:moveTo>
                    <a:cubicBezTo>
                      <a:pt x="81" y="288"/>
                      <a:pt x="81" y="288"/>
                      <a:pt x="81" y="288"/>
                    </a:cubicBezTo>
                    <a:cubicBezTo>
                      <a:pt x="88" y="288"/>
                      <a:pt x="88" y="288"/>
                      <a:pt x="88" y="288"/>
                    </a:cubicBezTo>
                    <a:cubicBezTo>
                      <a:pt x="88" y="295"/>
                      <a:pt x="88" y="295"/>
                      <a:pt x="88" y="295"/>
                    </a:cubicBezTo>
                    <a:cubicBezTo>
                      <a:pt x="81" y="295"/>
                      <a:pt x="81" y="295"/>
                      <a:pt x="81" y="295"/>
                    </a:cubicBezTo>
                    <a:moveTo>
                      <a:pt x="96" y="295"/>
                    </a:moveTo>
                    <a:cubicBezTo>
                      <a:pt x="96" y="288"/>
                      <a:pt x="96" y="288"/>
                      <a:pt x="96" y="288"/>
                    </a:cubicBezTo>
                    <a:cubicBezTo>
                      <a:pt x="103" y="288"/>
                      <a:pt x="103" y="288"/>
                      <a:pt x="103" y="288"/>
                    </a:cubicBezTo>
                    <a:cubicBezTo>
                      <a:pt x="103" y="295"/>
                      <a:pt x="103" y="295"/>
                      <a:pt x="103" y="295"/>
                    </a:cubicBezTo>
                    <a:cubicBezTo>
                      <a:pt x="96" y="295"/>
                      <a:pt x="96" y="295"/>
                      <a:pt x="96" y="295"/>
                    </a:cubicBezTo>
                    <a:moveTo>
                      <a:pt x="111" y="295"/>
                    </a:moveTo>
                    <a:cubicBezTo>
                      <a:pt x="111" y="288"/>
                      <a:pt x="111" y="288"/>
                      <a:pt x="111" y="288"/>
                    </a:cubicBezTo>
                    <a:cubicBezTo>
                      <a:pt x="118" y="288"/>
                      <a:pt x="118" y="288"/>
                      <a:pt x="118" y="288"/>
                    </a:cubicBezTo>
                    <a:cubicBezTo>
                      <a:pt x="118" y="295"/>
                      <a:pt x="118" y="295"/>
                      <a:pt x="118" y="295"/>
                    </a:cubicBezTo>
                    <a:cubicBezTo>
                      <a:pt x="111" y="295"/>
                      <a:pt x="111" y="295"/>
                      <a:pt x="111" y="295"/>
                    </a:cubicBezTo>
                    <a:moveTo>
                      <a:pt x="126" y="295"/>
                    </a:moveTo>
                    <a:cubicBezTo>
                      <a:pt x="126" y="288"/>
                      <a:pt x="126" y="288"/>
                      <a:pt x="126" y="288"/>
                    </a:cubicBezTo>
                    <a:cubicBezTo>
                      <a:pt x="133" y="288"/>
                      <a:pt x="133" y="288"/>
                      <a:pt x="133" y="288"/>
                    </a:cubicBezTo>
                    <a:cubicBezTo>
                      <a:pt x="133" y="295"/>
                      <a:pt x="133" y="295"/>
                      <a:pt x="133" y="295"/>
                    </a:cubicBezTo>
                    <a:cubicBezTo>
                      <a:pt x="126" y="295"/>
                      <a:pt x="126" y="295"/>
                      <a:pt x="126" y="295"/>
                    </a:cubicBezTo>
                    <a:moveTo>
                      <a:pt x="140" y="295"/>
                    </a:moveTo>
                    <a:cubicBezTo>
                      <a:pt x="140" y="288"/>
                      <a:pt x="140" y="288"/>
                      <a:pt x="140" y="288"/>
                    </a:cubicBezTo>
                    <a:cubicBezTo>
                      <a:pt x="147" y="288"/>
                      <a:pt x="147" y="288"/>
                      <a:pt x="147" y="288"/>
                    </a:cubicBezTo>
                    <a:cubicBezTo>
                      <a:pt x="147" y="295"/>
                      <a:pt x="147" y="295"/>
                      <a:pt x="147" y="295"/>
                    </a:cubicBezTo>
                    <a:cubicBezTo>
                      <a:pt x="140" y="295"/>
                      <a:pt x="140" y="295"/>
                      <a:pt x="140" y="295"/>
                    </a:cubicBezTo>
                    <a:moveTo>
                      <a:pt x="155" y="295"/>
                    </a:moveTo>
                    <a:cubicBezTo>
                      <a:pt x="155" y="288"/>
                      <a:pt x="155" y="288"/>
                      <a:pt x="155" y="288"/>
                    </a:cubicBezTo>
                    <a:cubicBezTo>
                      <a:pt x="162" y="288"/>
                      <a:pt x="162" y="288"/>
                      <a:pt x="162" y="288"/>
                    </a:cubicBezTo>
                    <a:cubicBezTo>
                      <a:pt x="162" y="295"/>
                      <a:pt x="162" y="295"/>
                      <a:pt x="162" y="295"/>
                    </a:cubicBezTo>
                    <a:cubicBezTo>
                      <a:pt x="155" y="295"/>
                      <a:pt x="155" y="295"/>
                      <a:pt x="155" y="295"/>
                    </a:cubicBezTo>
                    <a:moveTo>
                      <a:pt x="170" y="295"/>
                    </a:moveTo>
                    <a:cubicBezTo>
                      <a:pt x="170" y="288"/>
                      <a:pt x="170" y="288"/>
                      <a:pt x="170" y="288"/>
                    </a:cubicBezTo>
                    <a:cubicBezTo>
                      <a:pt x="177" y="288"/>
                      <a:pt x="177" y="288"/>
                      <a:pt x="177" y="288"/>
                    </a:cubicBezTo>
                    <a:cubicBezTo>
                      <a:pt x="177" y="295"/>
                      <a:pt x="177" y="295"/>
                      <a:pt x="177" y="295"/>
                    </a:cubicBezTo>
                    <a:cubicBezTo>
                      <a:pt x="170" y="295"/>
                      <a:pt x="170" y="295"/>
                      <a:pt x="170" y="295"/>
                    </a:cubicBezTo>
                    <a:moveTo>
                      <a:pt x="185" y="295"/>
                    </a:moveTo>
                    <a:cubicBezTo>
                      <a:pt x="185" y="288"/>
                      <a:pt x="185" y="288"/>
                      <a:pt x="185" y="288"/>
                    </a:cubicBezTo>
                    <a:cubicBezTo>
                      <a:pt x="192" y="288"/>
                      <a:pt x="192" y="288"/>
                      <a:pt x="192" y="288"/>
                    </a:cubicBezTo>
                    <a:cubicBezTo>
                      <a:pt x="192" y="295"/>
                      <a:pt x="192" y="295"/>
                      <a:pt x="192" y="295"/>
                    </a:cubicBezTo>
                    <a:cubicBezTo>
                      <a:pt x="185" y="295"/>
                      <a:pt x="185" y="295"/>
                      <a:pt x="185" y="295"/>
                    </a:cubicBezTo>
                    <a:moveTo>
                      <a:pt x="199" y="295"/>
                    </a:moveTo>
                    <a:cubicBezTo>
                      <a:pt x="199" y="288"/>
                      <a:pt x="199" y="288"/>
                      <a:pt x="199" y="288"/>
                    </a:cubicBezTo>
                    <a:cubicBezTo>
                      <a:pt x="206" y="288"/>
                      <a:pt x="206" y="288"/>
                      <a:pt x="206" y="288"/>
                    </a:cubicBezTo>
                    <a:cubicBezTo>
                      <a:pt x="206" y="295"/>
                      <a:pt x="206" y="295"/>
                      <a:pt x="206" y="295"/>
                    </a:cubicBezTo>
                    <a:cubicBezTo>
                      <a:pt x="199" y="295"/>
                      <a:pt x="199" y="295"/>
                      <a:pt x="199" y="295"/>
                    </a:cubicBezTo>
                    <a:moveTo>
                      <a:pt x="214" y="295"/>
                    </a:moveTo>
                    <a:cubicBezTo>
                      <a:pt x="214" y="288"/>
                      <a:pt x="214" y="288"/>
                      <a:pt x="214" y="288"/>
                    </a:cubicBezTo>
                    <a:cubicBezTo>
                      <a:pt x="221" y="288"/>
                      <a:pt x="221" y="288"/>
                      <a:pt x="221" y="288"/>
                    </a:cubicBezTo>
                    <a:cubicBezTo>
                      <a:pt x="221" y="295"/>
                      <a:pt x="221" y="295"/>
                      <a:pt x="221" y="295"/>
                    </a:cubicBezTo>
                    <a:cubicBezTo>
                      <a:pt x="214" y="295"/>
                      <a:pt x="214" y="295"/>
                      <a:pt x="214" y="295"/>
                    </a:cubicBezTo>
                    <a:moveTo>
                      <a:pt x="229" y="295"/>
                    </a:moveTo>
                    <a:cubicBezTo>
                      <a:pt x="229" y="288"/>
                      <a:pt x="229" y="288"/>
                      <a:pt x="229" y="288"/>
                    </a:cubicBezTo>
                    <a:cubicBezTo>
                      <a:pt x="236" y="288"/>
                      <a:pt x="236" y="288"/>
                      <a:pt x="236" y="288"/>
                    </a:cubicBezTo>
                    <a:cubicBezTo>
                      <a:pt x="236" y="295"/>
                      <a:pt x="236" y="295"/>
                      <a:pt x="236" y="295"/>
                    </a:cubicBezTo>
                    <a:cubicBezTo>
                      <a:pt x="229" y="295"/>
                      <a:pt x="229" y="295"/>
                      <a:pt x="229" y="295"/>
                    </a:cubicBezTo>
                    <a:moveTo>
                      <a:pt x="244" y="295"/>
                    </a:moveTo>
                    <a:cubicBezTo>
                      <a:pt x="244" y="288"/>
                      <a:pt x="244" y="288"/>
                      <a:pt x="244" y="288"/>
                    </a:cubicBezTo>
                    <a:cubicBezTo>
                      <a:pt x="251" y="288"/>
                      <a:pt x="251" y="288"/>
                      <a:pt x="251" y="288"/>
                    </a:cubicBezTo>
                    <a:cubicBezTo>
                      <a:pt x="251" y="295"/>
                      <a:pt x="251" y="295"/>
                      <a:pt x="251" y="295"/>
                    </a:cubicBezTo>
                    <a:cubicBezTo>
                      <a:pt x="244" y="295"/>
                      <a:pt x="244" y="295"/>
                      <a:pt x="244" y="295"/>
                    </a:cubicBezTo>
                    <a:moveTo>
                      <a:pt x="258" y="295"/>
                    </a:moveTo>
                    <a:cubicBezTo>
                      <a:pt x="258" y="288"/>
                      <a:pt x="258" y="288"/>
                      <a:pt x="258" y="288"/>
                    </a:cubicBezTo>
                    <a:cubicBezTo>
                      <a:pt x="265" y="288"/>
                      <a:pt x="265" y="288"/>
                      <a:pt x="265" y="288"/>
                    </a:cubicBezTo>
                    <a:cubicBezTo>
                      <a:pt x="265" y="295"/>
                      <a:pt x="265" y="295"/>
                      <a:pt x="265" y="295"/>
                    </a:cubicBezTo>
                    <a:cubicBezTo>
                      <a:pt x="258" y="295"/>
                      <a:pt x="258" y="295"/>
                      <a:pt x="258" y="295"/>
                    </a:cubicBezTo>
                    <a:moveTo>
                      <a:pt x="273" y="295"/>
                    </a:moveTo>
                    <a:cubicBezTo>
                      <a:pt x="273" y="288"/>
                      <a:pt x="273" y="288"/>
                      <a:pt x="273" y="288"/>
                    </a:cubicBezTo>
                    <a:cubicBezTo>
                      <a:pt x="280" y="288"/>
                      <a:pt x="280" y="288"/>
                      <a:pt x="280" y="288"/>
                    </a:cubicBezTo>
                    <a:cubicBezTo>
                      <a:pt x="280" y="295"/>
                      <a:pt x="280" y="295"/>
                      <a:pt x="280" y="295"/>
                    </a:cubicBezTo>
                    <a:cubicBezTo>
                      <a:pt x="273" y="295"/>
                      <a:pt x="273" y="295"/>
                      <a:pt x="273" y="295"/>
                    </a:cubicBezTo>
                    <a:moveTo>
                      <a:pt x="288" y="295"/>
                    </a:moveTo>
                    <a:cubicBezTo>
                      <a:pt x="288" y="288"/>
                      <a:pt x="288" y="288"/>
                      <a:pt x="288" y="288"/>
                    </a:cubicBezTo>
                    <a:cubicBezTo>
                      <a:pt x="295" y="288"/>
                      <a:pt x="295" y="288"/>
                      <a:pt x="295" y="288"/>
                    </a:cubicBezTo>
                    <a:cubicBezTo>
                      <a:pt x="295" y="295"/>
                      <a:pt x="295" y="295"/>
                      <a:pt x="295" y="295"/>
                    </a:cubicBezTo>
                    <a:cubicBezTo>
                      <a:pt x="288" y="295"/>
                      <a:pt x="288" y="295"/>
                      <a:pt x="288" y="295"/>
                    </a:cubicBezTo>
                    <a:moveTo>
                      <a:pt x="303" y="295"/>
                    </a:moveTo>
                    <a:cubicBezTo>
                      <a:pt x="303" y="288"/>
                      <a:pt x="303" y="288"/>
                      <a:pt x="303" y="288"/>
                    </a:cubicBezTo>
                    <a:cubicBezTo>
                      <a:pt x="310" y="288"/>
                      <a:pt x="310" y="288"/>
                      <a:pt x="310" y="288"/>
                    </a:cubicBezTo>
                    <a:cubicBezTo>
                      <a:pt x="310" y="295"/>
                      <a:pt x="310" y="295"/>
                      <a:pt x="310" y="295"/>
                    </a:cubicBezTo>
                    <a:cubicBezTo>
                      <a:pt x="303" y="295"/>
                      <a:pt x="303" y="295"/>
                      <a:pt x="303" y="295"/>
                    </a:cubicBezTo>
                    <a:moveTo>
                      <a:pt x="317" y="295"/>
                    </a:moveTo>
                    <a:cubicBezTo>
                      <a:pt x="317" y="288"/>
                      <a:pt x="317" y="288"/>
                      <a:pt x="317" y="288"/>
                    </a:cubicBezTo>
                    <a:cubicBezTo>
                      <a:pt x="324" y="288"/>
                      <a:pt x="324" y="288"/>
                      <a:pt x="324" y="288"/>
                    </a:cubicBezTo>
                    <a:cubicBezTo>
                      <a:pt x="324" y="295"/>
                      <a:pt x="324" y="295"/>
                      <a:pt x="324" y="295"/>
                    </a:cubicBezTo>
                    <a:cubicBezTo>
                      <a:pt x="317" y="295"/>
                      <a:pt x="317" y="295"/>
                      <a:pt x="317" y="295"/>
                    </a:cubicBezTo>
                    <a:moveTo>
                      <a:pt x="332" y="295"/>
                    </a:moveTo>
                    <a:cubicBezTo>
                      <a:pt x="332" y="288"/>
                      <a:pt x="332" y="288"/>
                      <a:pt x="332" y="288"/>
                    </a:cubicBezTo>
                    <a:cubicBezTo>
                      <a:pt x="339" y="288"/>
                      <a:pt x="339" y="288"/>
                      <a:pt x="339" y="288"/>
                    </a:cubicBezTo>
                    <a:cubicBezTo>
                      <a:pt x="339" y="295"/>
                      <a:pt x="339" y="295"/>
                      <a:pt x="339" y="295"/>
                    </a:cubicBezTo>
                    <a:cubicBezTo>
                      <a:pt x="332" y="295"/>
                      <a:pt x="332" y="295"/>
                      <a:pt x="332" y="295"/>
                    </a:cubicBezTo>
                    <a:moveTo>
                      <a:pt x="347" y="295"/>
                    </a:moveTo>
                    <a:cubicBezTo>
                      <a:pt x="347" y="288"/>
                      <a:pt x="347" y="288"/>
                      <a:pt x="347" y="288"/>
                    </a:cubicBezTo>
                    <a:cubicBezTo>
                      <a:pt x="354" y="288"/>
                      <a:pt x="354" y="288"/>
                      <a:pt x="354" y="288"/>
                    </a:cubicBezTo>
                    <a:cubicBezTo>
                      <a:pt x="354" y="295"/>
                      <a:pt x="354" y="295"/>
                      <a:pt x="354" y="295"/>
                    </a:cubicBezTo>
                    <a:cubicBezTo>
                      <a:pt x="347" y="295"/>
                      <a:pt x="347" y="295"/>
                      <a:pt x="347" y="295"/>
                    </a:cubicBezTo>
                    <a:moveTo>
                      <a:pt x="22" y="281"/>
                    </a:moveTo>
                    <a:cubicBezTo>
                      <a:pt x="22" y="274"/>
                      <a:pt x="22" y="274"/>
                      <a:pt x="22" y="274"/>
                    </a:cubicBezTo>
                    <a:cubicBezTo>
                      <a:pt x="29" y="274"/>
                      <a:pt x="29" y="274"/>
                      <a:pt x="29" y="274"/>
                    </a:cubicBezTo>
                    <a:cubicBezTo>
                      <a:pt x="29" y="281"/>
                      <a:pt x="29" y="281"/>
                      <a:pt x="29" y="281"/>
                    </a:cubicBezTo>
                    <a:cubicBezTo>
                      <a:pt x="22" y="281"/>
                      <a:pt x="22" y="281"/>
                      <a:pt x="22" y="281"/>
                    </a:cubicBezTo>
                    <a:moveTo>
                      <a:pt x="37" y="281"/>
                    </a:moveTo>
                    <a:cubicBezTo>
                      <a:pt x="37" y="274"/>
                      <a:pt x="37" y="274"/>
                      <a:pt x="37" y="274"/>
                    </a:cubicBezTo>
                    <a:cubicBezTo>
                      <a:pt x="44" y="274"/>
                      <a:pt x="44" y="274"/>
                      <a:pt x="44" y="274"/>
                    </a:cubicBezTo>
                    <a:cubicBezTo>
                      <a:pt x="44" y="281"/>
                      <a:pt x="44" y="281"/>
                      <a:pt x="44" y="281"/>
                    </a:cubicBezTo>
                    <a:cubicBezTo>
                      <a:pt x="37" y="281"/>
                      <a:pt x="37" y="281"/>
                      <a:pt x="37" y="281"/>
                    </a:cubicBezTo>
                    <a:moveTo>
                      <a:pt x="52" y="281"/>
                    </a:moveTo>
                    <a:cubicBezTo>
                      <a:pt x="52" y="274"/>
                      <a:pt x="52" y="274"/>
                      <a:pt x="52" y="274"/>
                    </a:cubicBezTo>
                    <a:cubicBezTo>
                      <a:pt x="59" y="274"/>
                      <a:pt x="59" y="274"/>
                      <a:pt x="59" y="274"/>
                    </a:cubicBezTo>
                    <a:cubicBezTo>
                      <a:pt x="59" y="281"/>
                      <a:pt x="59" y="281"/>
                      <a:pt x="59" y="281"/>
                    </a:cubicBezTo>
                    <a:cubicBezTo>
                      <a:pt x="52" y="281"/>
                      <a:pt x="52" y="281"/>
                      <a:pt x="52" y="281"/>
                    </a:cubicBezTo>
                    <a:moveTo>
                      <a:pt x="67" y="281"/>
                    </a:moveTo>
                    <a:cubicBezTo>
                      <a:pt x="67" y="274"/>
                      <a:pt x="67" y="274"/>
                      <a:pt x="67" y="274"/>
                    </a:cubicBezTo>
                    <a:cubicBezTo>
                      <a:pt x="74" y="274"/>
                      <a:pt x="74" y="274"/>
                      <a:pt x="74" y="274"/>
                    </a:cubicBezTo>
                    <a:cubicBezTo>
                      <a:pt x="74" y="281"/>
                      <a:pt x="74" y="281"/>
                      <a:pt x="74" y="281"/>
                    </a:cubicBezTo>
                    <a:cubicBezTo>
                      <a:pt x="67" y="281"/>
                      <a:pt x="67" y="281"/>
                      <a:pt x="67" y="281"/>
                    </a:cubicBezTo>
                    <a:moveTo>
                      <a:pt x="81" y="281"/>
                    </a:moveTo>
                    <a:cubicBezTo>
                      <a:pt x="81" y="274"/>
                      <a:pt x="81" y="274"/>
                      <a:pt x="81" y="274"/>
                    </a:cubicBezTo>
                    <a:cubicBezTo>
                      <a:pt x="88" y="274"/>
                      <a:pt x="88" y="274"/>
                      <a:pt x="88" y="274"/>
                    </a:cubicBezTo>
                    <a:cubicBezTo>
                      <a:pt x="88" y="281"/>
                      <a:pt x="88" y="281"/>
                      <a:pt x="88" y="281"/>
                    </a:cubicBezTo>
                    <a:cubicBezTo>
                      <a:pt x="81" y="281"/>
                      <a:pt x="81" y="281"/>
                      <a:pt x="81" y="281"/>
                    </a:cubicBezTo>
                    <a:moveTo>
                      <a:pt x="96" y="281"/>
                    </a:moveTo>
                    <a:cubicBezTo>
                      <a:pt x="96" y="274"/>
                      <a:pt x="96" y="274"/>
                      <a:pt x="96" y="274"/>
                    </a:cubicBezTo>
                    <a:cubicBezTo>
                      <a:pt x="103" y="274"/>
                      <a:pt x="103" y="274"/>
                      <a:pt x="103" y="274"/>
                    </a:cubicBezTo>
                    <a:cubicBezTo>
                      <a:pt x="103" y="281"/>
                      <a:pt x="103" y="281"/>
                      <a:pt x="103" y="281"/>
                    </a:cubicBezTo>
                    <a:cubicBezTo>
                      <a:pt x="96" y="281"/>
                      <a:pt x="96" y="281"/>
                      <a:pt x="96" y="281"/>
                    </a:cubicBezTo>
                    <a:moveTo>
                      <a:pt x="111" y="281"/>
                    </a:moveTo>
                    <a:cubicBezTo>
                      <a:pt x="111" y="274"/>
                      <a:pt x="111" y="274"/>
                      <a:pt x="111" y="274"/>
                    </a:cubicBezTo>
                    <a:cubicBezTo>
                      <a:pt x="118" y="274"/>
                      <a:pt x="118" y="274"/>
                      <a:pt x="118" y="274"/>
                    </a:cubicBezTo>
                    <a:cubicBezTo>
                      <a:pt x="118" y="281"/>
                      <a:pt x="118" y="281"/>
                      <a:pt x="118" y="281"/>
                    </a:cubicBezTo>
                    <a:cubicBezTo>
                      <a:pt x="111" y="281"/>
                      <a:pt x="111" y="281"/>
                      <a:pt x="111" y="281"/>
                    </a:cubicBezTo>
                    <a:moveTo>
                      <a:pt x="126" y="281"/>
                    </a:moveTo>
                    <a:cubicBezTo>
                      <a:pt x="126" y="274"/>
                      <a:pt x="126" y="274"/>
                      <a:pt x="126" y="274"/>
                    </a:cubicBezTo>
                    <a:cubicBezTo>
                      <a:pt x="133" y="274"/>
                      <a:pt x="133" y="274"/>
                      <a:pt x="133" y="274"/>
                    </a:cubicBezTo>
                    <a:cubicBezTo>
                      <a:pt x="133" y="281"/>
                      <a:pt x="133" y="281"/>
                      <a:pt x="133" y="281"/>
                    </a:cubicBezTo>
                    <a:cubicBezTo>
                      <a:pt x="126" y="281"/>
                      <a:pt x="126" y="281"/>
                      <a:pt x="126" y="281"/>
                    </a:cubicBezTo>
                    <a:moveTo>
                      <a:pt x="140" y="281"/>
                    </a:moveTo>
                    <a:cubicBezTo>
                      <a:pt x="140" y="274"/>
                      <a:pt x="140" y="274"/>
                      <a:pt x="140" y="274"/>
                    </a:cubicBezTo>
                    <a:cubicBezTo>
                      <a:pt x="147" y="274"/>
                      <a:pt x="147" y="274"/>
                      <a:pt x="147" y="274"/>
                    </a:cubicBezTo>
                    <a:cubicBezTo>
                      <a:pt x="147" y="281"/>
                      <a:pt x="147" y="281"/>
                      <a:pt x="147" y="281"/>
                    </a:cubicBezTo>
                    <a:cubicBezTo>
                      <a:pt x="140" y="281"/>
                      <a:pt x="140" y="281"/>
                      <a:pt x="140" y="281"/>
                    </a:cubicBezTo>
                    <a:moveTo>
                      <a:pt x="155" y="281"/>
                    </a:moveTo>
                    <a:cubicBezTo>
                      <a:pt x="155" y="274"/>
                      <a:pt x="155" y="274"/>
                      <a:pt x="155" y="274"/>
                    </a:cubicBezTo>
                    <a:cubicBezTo>
                      <a:pt x="162" y="274"/>
                      <a:pt x="162" y="274"/>
                      <a:pt x="162" y="274"/>
                    </a:cubicBezTo>
                    <a:cubicBezTo>
                      <a:pt x="162" y="281"/>
                      <a:pt x="162" y="281"/>
                      <a:pt x="162" y="281"/>
                    </a:cubicBezTo>
                    <a:cubicBezTo>
                      <a:pt x="155" y="281"/>
                      <a:pt x="155" y="281"/>
                      <a:pt x="155" y="281"/>
                    </a:cubicBezTo>
                    <a:moveTo>
                      <a:pt x="170" y="281"/>
                    </a:moveTo>
                    <a:cubicBezTo>
                      <a:pt x="170" y="274"/>
                      <a:pt x="170" y="274"/>
                      <a:pt x="170" y="274"/>
                    </a:cubicBezTo>
                    <a:cubicBezTo>
                      <a:pt x="177" y="274"/>
                      <a:pt x="177" y="274"/>
                      <a:pt x="177" y="274"/>
                    </a:cubicBezTo>
                    <a:cubicBezTo>
                      <a:pt x="177" y="281"/>
                      <a:pt x="177" y="281"/>
                      <a:pt x="177" y="281"/>
                    </a:cubicBezTo>
                    <a:cubicBezTo>
                      <a:pt x="170" y="281"/>
                      <a:pt x="170" y="281"/>
                      <a:pt x="170" y="281"/>
                    </a:cubicBezTo>
                    <a:moveTo>
                      <a:pt x="185" y="281"/>
                    </a:moveTo>
                    <a:cubicBezTo>
                      <a:pt x="185" y="274"/>
                      <a:pt x="185" y="274"/>
                      <a:pt x="185" y="274"/>
                    </a:cubicBezTo>
                    <a:cubicBezTo>
                      <a:pt x="192" y="274"/>
                      <a:pt x="192" y="274"/>
                      <a:pt x="192" y="274"/>
                    </a:cubicBezTo>
                    <a:cubicBezTo>
                      <a:pt x="192" y="281"/>
                      <a:pt x="192" y="281"/>
                      <a:pt x="192" y="281"/>
                    </a:cubicBezTo>
                    <a:cubicBezTo>
                      <a:pt x="185" y="281"/>
                      <a:pt x="185" y="281"/>
                      <a:pt x="185" y="281"/>
                    </a:cubicBezTo>
                    <a:moveTo>
                      <a:pt x="199" y="281"/>
                    </a:moveTo>
                    <a:cubicBezTo>
                      <a:pt x="199" y="274"/>
                      <a:pt x="199" y="274"/>
                      <a:pt x="199" y="274"/>
                    </a:cubicBezTo>
                    <a:cubicBezTo>
                      <a:pt x="206" y="274"/>
                      <a:pt x="206" y="274"/>
                      <a:pt x="206" y="274"/>
                    </a:cubicBezTo>
                    <a:cubicBezTo>
                      <a:pt x="206" y="281"/>
                      <a:pt x="206" y="281"/>
                      <a:pt x="206" y="281"/>
                    </a:cubicBezTo>
                    <a:cubicBezTo>
                      <a:pt x="199" y="281"/>
                      <a:pt x="199" y="281"/>
                      <a:pt x="199" y="281"/>
                    </a:cubicBezTo>
                    <a:moveTo>
                      <a:pt x="214" y="281"/>
                    </a:moveTo>
                    <a:cubicBezTo>
                      <a:pt x="214" y="274"/>
                      <a:pt x="214" y="274"/>
                      <a:pt x="214" y="274"/>
                    </a:cubicBezTo>
                    <a:cubicBezTo>
                      <a:pt x="221" y="274"/>
                      <a:pt x="221" y="274"/>
                      <a:pt x="221" y="274"/>
                    </a:cubicBezTo>
                    <a:cubicBezTo>
                      <a:pt x="221" y="281"/>
                      <a:pt x="221" y="281"/>
                      <a:pt x="221" y="281"/>
                    </a:cubicBezTo>
                    <a:cubicBezTo>
                      <a:pt x="214" y="281"/>
                      <a:pt x="214" y="281"/>
                      <a:pt x="214" y="281"/>
                    </a:cubicBezTo>
                    <a:moveTo>
                      <a:pt x="229" y="281"/>
                    </a:moveTo>
                    <a:cubicBezTo>
                      <a:pt x="229" y="274"/>
                      <a:pt x="229" y="274"/>
                      <a:pt x="229" y="274"/>
                    </a:cubicBezTo>
                    <a:cubicBezTo>
                      <a:pt x="236" y="274"/>
                      <a:pt x="236" y="274"/>
                      <a:pt x="236" y="274"/>
                    </a:cubicBezTo>
                    <a:cubicBezTo>
                      <a:pt x="236" y="281"/>
                      <a:pt x="236" y="281"/>
                      <a:pt x="236" y="281"/>
                    </a:cubicBezTo>
                    <a:cubicBezTo>
                      <a:pt x="229" y="281"/>
                      <a:pt x="229" y="281"/>
                      <a:pt x="229" y="281"/>
                    </a:cubicBezTo>
                    <a:moveTo>
                      <a:pt x="244" y="281"/>
                    </a:moveTo>
                    <a:cubicBezTo>
                      <a:pt x="244" y="274"/>
                      <a:pt x="244" y="274"/>
                      <a:pt x="244" y="274"/>
                    </a:cubicBezTo>
                    <a:cubicBezTo>
                      <a:pt x="251" y="274"/>
                      <a:pt x="251" y="274"/>
                      <a:pt x="251" y="274"/>
                    </a:cubicBezTo>
                    <a:cubicBezTo>
                      <a:pt x="251" y="281"/>
                      <a:pt x="251" y="281"/>
                      <a:pt x="251" y="281"/>
                    </a:cubicBezTo>
                    <a:cubicBezTo>
                      <a:pt x="244" y="281"/>
                      <a:pt x="244" y="281"/>
                      <a:pt x="244" y="281"/>
                    </a:cubicBezTo>
                    <a:moveTo>
                      <a:pt x="258" y="281"/>
                    </a:moveTo>
                    <a:cubicBezTo>
                      <a:pt x="258" y="274"/>
                      <a:pt x="258" y="274"/>
                      <a:pt x="258" y="274"/>
                    </a:cubicBezTo>
                    <a:cubicBezTo>
                      <a:pt x="265" y="274"/>
                      <a:pt x="265" y="274"/>
                      <a:pt x="265" y="274"/>
                    </a:cubicBezTo>
                    <a:cubicBezTo>
                      <a:pt x="265" y="281"/>
                      <a:pt x="265" y="281"/>
                      <a:pt x="265" y="281"/>
                    </a:cubicBezTo>
                    <a:cubicBezTo>
                      <a:pt x="258" y="281"/>
                      <a:pt x="258" y="281"/>
                      <a:pt x="258" y="281"/>
                    </a:cubicBezTo>
                    <a:moveTo>
                      <a:pt x="273" y="281"/>
                    </a:moveTo>
                    <a:cubicBezTo>
                      <a:pt x="273" y="274"/>
                      <a:pt x="273" y="274"/>
                      <a:pt x="273" y="274"/>
                    </a:cubicBezTo>
                    <a:cubicBezTo>
                      <a:pt x="280" y="274"/>
                      <a:pt x="280" y="274"/>
                      <a:pt x="280" y="274"/>
                    </a:cubicBezTo>
                    <a:cubicBezTo>
                      <a:pt x="280" y="281"/>
                      <a:pt x="280" y="281"/>
                      <a:pt x="280" y="281"/>
                    </a:cubicBezTo>
                    <a:cubicBezTo>
                      <a:pt x="273" y="281"/>
                      <a:pt x="273" y="281"/>
                      <a:pt x="273" y="281"/>
                    </a:cubicBezTo>
                    <a:moveTo>
                      <a:pt x="288" y="281"/>
                    </a:moveTo>
                    <a:cubicBezTo>
                      <a:pt x="288" y="274"/>
                      <a:pt x="288" y="274"/>
                      <a:pt x="288" y="274"/>
                    </a:cubicBezTo>
                    <a:cubicBezTo>
                      <a:pt x="295" y="274"/>
                      <a:pt x="295" y="274"/>
                      <a:pt x="295" y="274"/>
                    </a:cubicBezTo>
                    <a:cubicBezTo>
                      <a:pt x="295" y="281"/>
                      <a:pt x="295" y="281"/>
                      <a:pt x="295" y="281"/>
                    </a:cubicBezTo>
                    <a:cubicBezTo>
                      <a:pt x="288" y="281"/>
                      <a:pt x="288" y="281"/>
                      <a:pt x="288" y="281"/>
                    </a:cubicBezTo>
                    <a:moveTo>
                      <a:pt x="303" y="281"/>
                    </a:moveTo>
                    <a:cubicBezTo>
                      <a:pt x="303" y="274"/>
                      <a:pt x="303" y="274"/>
                      <a:pt x="303" y="274"/>
                    </a:cubicBezTo>
                    <a:cubicBezTo>
                      <a:pt x="310" y="274"/>
                      <a:pt x="310" y="274"/>
                      <a:pt x="310" y="274"/>
                    </a:cubicBezTo>
                    <a:cubicBezTo>
                      <a:pt x="310" y="281"/>
                      <a:pt x="310" y="281"/>
                      <a:pt x="310" y="281"/>
                    </a:cubicBezTo>
                    <a:cubicBezTo>
                      <a:pt x="303" y="281"/>
                      <a:pt x="303" y="281"/>
                      <a:pt x="303" y="281"/>
                    </a:cubicBezTo>
                    <a:moveTo>
                      <a:pt x="317" y="281"/>
                    </a:moveTo>
                    <a:cubicBezTo>
                      <a:pt x="317" y="274"/>
                      <a:pt x="317" y="274"/>
                      <a:pt x="317" y="274"/>
                    </a:cubicBezTo>
                    <a:cubicBezTo>
                      <a:pt x="324" y="274"/>
                      <a:pt x="324" y="274"/>
                      <a:pt x="324" y="274"/>
                    </a:cubicBezTo>
                    <a:cubicBezTo>
                      <a:pt x="324" y="281"/>
                      <a:pt x="324" y="281"/>
                      <a:pt x="324" y="281"/>
                    </a:cubicBezTo>
                    <a:cubicBezTo>
                      <a:pt x="317" y="281"/>
                      <a:pt x="317" y="281"/>
                      <a:pt x="317" y="281"/>
                    </a:cubicBezTo>
                    <a:moveTo>
                      <a:pt x="332" y="281"/>
                    </a:moveTo>
                    <a:cubicBezTo>
                      <a:pt x="332" y="274"/>
                      <a:pt x="332" y="274"/>
                      <a:pt x="332" y="274"/>
                    </a:cubicBezTo>
                    <a:cubicBezTo>
                      <a:pt x="339" y="274"/>
                      <a:pt x="339" y="274"/>
                      <a:pt x="339" y="274"/>
                    </a:cubicBezTo>
                    <a:cubicBezTo>
                      <a:pt x="339" y="281"/>
                      <a:pt x="339" y="281"/>
                      <a:pt x="339" y="281"/>
                    </a:cubicBezTo>
                    <a:cubicBezTo>
                      <a:pt x="332" y="281"/>
                      <a:pt x="332" y="281"/>
                      <a:pt x="332" y="281"/>
                    </a:cubicBezTo>
                    <a:moveTo>
                      <a:pt x="347" y="281"/>
                    </a:moveTo>
                    <a:cubicBezTo>
                      <a:pt x="347" y="274"/>
                      <a:pt x="347" y="274"/>
                      <a:pt x="347" y="274"/>
                    </a:cubicBezTo>
                    <a:cubicBezTo>
                      <a:pt x="354" y="274"/>
                      <a:pt x="354" y="274"/>
                      <a:pt x="354" y="274"/>
                    </a:cubicBezTo>
                    <a:cubicBezTo>
                      <a:pt x="354" y="281"/>
                      <a:pt x="354" y="281"/>
                      <a:pt x="354" y="281"/>
                    </a:cubicBezTo>
                    <a:cubicBezTo>
                      <a:pt x="347" y="281"/>
                      <a:pt x="347" y="281"/>
                      <a:pt x="347" y="281"/>
                    </a:cubicBezTo>
                    <a:moveTo>
                      <a:pt x="362" y="281"/>
                    </a:moveTo>
                    <a:cubicBezTo>
                      <a:pt x="362" y="274"/>
                      <a:pt x="362" y="274"/>
                      <a:pt x="362" y="274"/>
                    </a:cubicBezTo>
                    <a:cubicBezTo>
                      <a:pt x="369" y="274"/>
                      <a:pt x="369" y="274"/>
                      <a:pt x="369" y="274"/>
                    </a:cubicBezTo>
                    <a:cubicBezTo>
                      <a:pt x="369" y="281"/>
                      <a:pt x="369" y="281"/>
                      <a:pt x="369" y="281"/>
                    </a:cubicBezTo>
                    <a:cubicBezTo>
                      <a:pt x="362" y="281"/>
                      <a:pt x="362" y="281"/>
                      <a:pt x="362" y="281"/>
                    </a:cubicBezTo>
                    <a:moveTo>
                      <a:pt x="22" y="266"/>
                    </a:moveTo>
                    <a:cubicBezTo>
                      <a:pt x="22" y="259"/>
                      <a:pt x="22" y="259"/>
                      <a:pt x="22" y="259"/>
                    </a:cubicBezTo>
                    <a:cubicBezTo>
                      <a:pt x="29" y="259"/>
                      <a:pt x="29" y="259"/>
                      <a:pt x="29" y="259"/>
                    </a:cubicBezTo>
                    <a:cubicBezTo>
                      <a:pt x="29" y="266"/>
                      <a:pt x="29" y="266"/>
                      <a:pt x="29" y="266"/>
                    </a:cubicBezTo>
                    <a:cubicBezTo>
                      <a:pt x="22" y="266"/>
                      <a:pt x="22" y="266"/>
                      <a:pt x="22" y="266"/>
                    </a:cubicBezTo>
                    <a:moveTo>
                      <a:pt x="37" y="266"/>
                    </a:moveTo>
                    <a:cubicBezTo>
                      <a:pt x="37" y="259"/>
                      <a:pt x="37" y="259"/>
                      <a:pt x="37" y="259"/>
                    </a:cubicBezTo>
                    <a:cubicBezTo>
                      <a:pt x="44" y="259"/>
                      <a:pt x="44" y="259"/>
                      <a:pt x="44" y="259"/>
                    </a:cubicBezTo>
                    <a:cubicBezTo>
                      <a:pt x="44" y="266"/>
                      <a:pt x="44" y="266"/>
                      <a:pt x="44" y="266"/>
                    </a:cubicBezTo>
                    <a:cubicBezTo>
                      <a:pt x="37" y="266"/>
                      <a:pt x="37" y="266"/>
                      <a:pt x="37" y="266"/>
                    </a:cubicBezTo>
                    <a:moveTo>
                      <a:pt x="52" y="266"/>
                    </a:moveTo>
                    <a:cubicBezTo>
                      <a:pt x="52" y="259"/>
                      <a:pt x="52" y="259"/>
                      <a:pt x="52" y="259"/>
                    </a:cubicBezTo>
                    <a:cubicBezTo>
                      <a:pt x="59" y="259"/>
                      <a:pt x="59" y="259"/>
                      <a:pt x="59" y="259"/>
                    </a:cubicBezTo>
                    <a:cubicBezTo>
                      <a:pt x="59" y="266"/>
                      <a:pt x="59" y="266"/>
                      <a:pt x="59" y="266"/>
                    </a:cubicBezTo>
                    <a:cubicBezTo>
                      <a:pt x="52" y="266"/>
                      <a:pt x="52" y="266"/>
                      <a:pt x="52" y="266"/>
                    </a:cubicBezTo>
                    <a:moveTo>
                      <a:pt x="67" y="266"/>
                    </a:moveTo>
                    <a:cubicBezTo>
                      <a:pt x="67" y="259"/>
                      <a:pt x="67" y="259"/>
                      <a:pt x="67" y="259"/>
                    </a:cubicBezTo>
                    <a:cubicBezTo>
                      <a:pt x="74" y="259"/>
                      <a:pt x="74" y="259"/>
                      <a:pt x="74" y="259"/>
                    </a:cubicBezTo>
                    <a:cubicBezTo>
                      <a:pt x="74" y="266"/>
                      <a:pt x="74" y="266"/>
                      <a:pt x="74" y="266"/>
                    </a:cubicBezTo>
                    <a:cubicBezTo>
                      <a:pt x="67" y="266"/>
                      <a:pt x="67" y="266"/>
                      <a:pt x="67" y="266"/>
                    </a:cubicBezTo>
                    <a:moveTo>
                      <a:pt x="81" y="266"/>
                    </a:moveTo>
                    <a:cubicBezTo>
                      <a:pt x="81" y="259"/>
                      <a:pt x="81" y="259"/>
                      <a:pt x="81" y="259"/>
                    </a:cubicBezTo>
                    <a:cubicBezTo>
                      <a:pt x="88" y="259"/>
                      <a:pt x="88" y="259"/>
                      <a:pt x="88" y="259"/>
                    </a:cubicBezTo>
                    <a:cubicBezTo>
                      <a:pt x="88" y="266"/>
                      <a:pt x="88" y="266"/>
                      <a:pt x="88" y="266"/>
                    </a:cubicBezTo>
                    <a:cubicBezTo>
                      <a:pt x="81" y="266"/>
                      <a:pt x="81" y="266"/>
                      <a:pt x="81" y="266"/>
                    </a:cubicBezTo>
                    <a:moveTo>
                      <a:pt x="96" y="266"/>
                    </a:moveTo>
                    <a:cubicBezTo>
                      <a:pt x="96" y="259"/>
                      <a:pt x="96" y="259"/>
                      <a:pt x="96" y="259"/>
                    </a:cubicBezTo>
                    <a:cubicBezTo>
                      <a:pt x="103" y="259"/>
                      <a:pt x="103" y="259"/>
                      <a:pt x="103" y="259"/>
                    </a:cubicBezTo>
                    <a:cubicBezTo>
                      <a:pt x="103" y="266"/>
                      <a:pt x="103" y="266"/>
                      <a:pt x="103" y="266"/>
                    </a:cubicBezTo>
                    <a:cubicBezTo>
                      <a:pt x="96" y="266"/>
                      <a:pt x="96" y="266"/>
                      <a:pt x="96" y="266"/>
                    </a:cubicBezTo>
                    <a:moveTo>
                      <a:pt x="111" y="266"/>
                    </a:moveTo>
                    <a:cubicBezTo>
                      <a:pt x="111" y="259"/>
                      <a:pt x="111" y="259"/>
                      <a:pt x="111" y="259"/>
                    </a:cubicBezTo>
                    <a:cubicBezTo>
                      <a:pt x="118" y="259"/>
                      <a:pt x="118" y="259"/>
                      <a:pt x="118" y="259"/>
                    </a:cubicBezTo>
                    <a:cubicBezTo>
                      <a:pt x="118" y="266"/>
                      <a:pt x="118" y="266"/>
                      <a:pt x="118" y="266"/>
                    </a:cubicBezTo>
                    <a:cubicBezTo>
                      <a:pt x="111" y="266"/>
                      <a:pt x="111" y="266"/>
                      <a:pt x="111" y="266"/>
                    </a:cubicBezTo>
                    <a:moveTo>
                      <a:pt x="126" y="266"/>
                    </a:moveTo>
                    <a:cubicBezTo>
                      <a:pt x="126" y="259"/>
                      <a:pt x="126" y="259"/>
                      <a:pt x="126" y="259"/>
                    </a:cubicBezTo>
                    <a:cubicBezTo>
                      <a:pt x="133" y="259"/>
                      <a:pt x="133" y="259"/>
                      <a:pt x="133" y="259"/>
                    </a:cubicBezTo>
                    <a:cubicBezTo>
                      <a:pt x="133" y="266"/>
                      <a:pt x="133" y="266"/>
                      <a:pt x="133" y="266"/>
                    </a:cubicBezTo>
                    <a:cubicBezTo>
                      <a:pt x="126" y="266"/>
                      <a:pt x="126" y="266"/>
                      <a:pt x="126" y="266"/>
                    </a:cubicBezTo>
                    <a:moveTo>
                      <a:pt x="140" y="266"/>
                    </a:moveTo>
                    <a:cubicBezTo>
                      <a:pt x="140" y="259"/>
                      <a:pt x="140" y="259"/>
                      <a:pt x="140" y="259"/>
                    </a:cubicBezTo>
                    <a:cubicBezTo>
                      <a:pt x="147" y="259"/>
                      <a:pt x="147" y="259"/>
                      <a:pt x="147" y="259"/>
                    </a:cubicBezTo>
                    <a:cubicBezTo>
                      <a:pt x="147" y="266"/>
                      <a:pt x="147" y="266"/>
                      <a:pt x="147" y="266"/>
                    </a:cubicBezTo>
                    <a:cubicBezTo>
                      <a:pt x="140" y="266"/>
                      <a:pt x="140" y="266"/>
                      <a:pt x="140" y="266"/>
                    </a:cubicBezTo>
                    <a:moveTo>
                      <a:pt x="155" y="266"/>
                    </a:moveTo>
                    <a:cubicBezTo>
                      <a:pt x="155" y="259"/>
                      <a:pt x="155" y="259"/>
                      <a:pt x="155" y="259"/>
                    </a:cubicBezTo>
                    <a:cubicBezTo>
                      <a:pt x="162" y="259"/>
                      <a:pt x="162" y="259"/>
                      <a:pt x="162" y="259"/>
                    </a:cubicBezTo>
                    <a:cubicBezTo>
                      <a:pt x="162" y="266"/>
                      <a:pt x="162" y="266"/>
                      <a:pt x="162" y="266"/>
                    </a:cubicBezTo>
                    <a:cubicBezTo>
                      <a:pt x="155" y="266"/>
                      <a:pt x="155" y="266"/>
                      <a:pt x="155" y="266"/>
                    </a:cubicBezTo>
                    <a:moveTo>
                      <a:pt x="170" y="266"/>
                    </a:moveTo>
                    <a:cubicBezTo>
                      <a:pt x="170" y="259"/>
                      <a:pt x="170" y="259"/>
                      <a:pt x="170" y="259"/>
                    </a:cubicBezTo>
                    <a:cubicBezTo>
                      <a:pt x="177" y="259"/>
                      <a:pt x="177" y="259"/>
                      <a:pt x="177" y="259"/>
                    </a:cubicBezTo>
                    <a:cubicBezTo>
                      <a:pt x="177" y="266"/>
                      <a:pt x="177" y="266"/>
                      <a:pt x="177" y="266"/>
                    </a:cubicBezTo>
                    <a:cubicBezTo>
                      <a:pt x="170" y="266"/>
                      <a:pt x="170" y="266"/>
                      <a:pt x="170" y="266"/>
                    </a:cubicBezTo>
                    <a:moveTo>
                      <a:pt x="185" y="266"/>
                    </a:moveTo>
                    <a:cubicBezTo>
                      <a:pt x="185" y="259"/>
                      <a:pt x="185" y="259"/>
                      <a:pt x="185" y="259"/>
                    </a:cubicBezTo>
                    <a:cubicBezTo>
                      <a:pt x="192" y="259"/>
                      <a:pt x="192" y="259"/>
                      <a:pt x="192" y="259"/>
                    </a:cubicBezTo>
                    <a:cubicBezTo>
                      <a:pt x="192" y="266"/>
                      <a:pt x="192" y="266"/>
                      <a:pt x="192" y="266"/>
                    </a:cubicBezTo>
                    <a:cubicBezTo>
                      <a:pt x="185" y="266"/>
                      <a:pt x="185" y="266"/>
                      <a:pt x="185" y="266"/>
                    </a:cubicBezTo>
                    <a:moveTo>
                      <a:pt x="199" y="266"/>
                    </a:moveTo>
                    <a:cubicBezTo>
                      <a:pt x="199" y="259"/>
                      <a:pt x="199" y="259"/>
                      <a:pt x="199" y="259"/>
                    </a:cubicBezTo>
                    <a:cubicBezTo>
                      <a:pt x="206" y="259"/>
                      <a:pt x="206" y="259"/>
                      <a:pt x="206" y="259"/>
                    </a:cubicBezTo>
                    <a:cubicBezTo>
                      <a:pt x="206" y="266"/>
                      <a:pt x="206" y="266"/>
                      <a:pt x="206" y="266"/>
                    </a:cubicBezTo>
                    <a:cubicBezTo>
                      <a:pt x="199" y="266"/>
                      <a:pt x="199" y="266"/>
                      <a:pt x="199" y="266"/>
                    </a:cubicBezTo>
                    <a:moveTo>
                      <a:pt x="214" y="266"/>
                    </a:moveTo>
                    <a:cubicBezTo>
                      <a:pt x="214" y="259"/>
                      <a:pt x="214" y="259"/>
                      <a:pt x="214" y="259"/>
                    </a:cubicBezTo>
                    <a:cubicBezTo>
                      <a:pt x="221" y="259"/>
                      <a:pt x="221" y="259"/>
                      <a:pt x="221" y="259"/>
                    </a:cubicBezTo>
                    <a:cubicBezTo>
                      <a:pt x="221" y="266"/>
                      <a:pt x="221" y="266"/>
                      <a:pt x="221" y="266"/>
                    </a:cubicBezTo>
                    <a:cubicBezTo>
                      <a:pt x="214" y="266"/>
                      <a:pt x="214" y="266"/>
                      <a:pt x="214" y="266"/>
                    </a:cubicBezTo>
                    <a:moveTo>
                      <a:pt x="229" y="266"/>
                    </a:moveTo>
                    <a:cubicBezTo>
                      <a:pt x="229" y="259"/>
                      <a:pt x="229" y="259"/>
                      <a:pt x="229" y="259"/>
                    </a:cubicBezTo>
                    <a:cubicBezTo>
                      <a:pt x="236" y="259"/>
                      <a:pt x="236" y="259"/>
                      <a:pt x="236" y="259"/>
                    </a:cubicBezTo>
                    <a:cubicBezTo>
                      <a:pt x="236" y="266"/>
                      <a:pt x="236" y="266"/>
                      <a:pt x="236" y="266"/>
                    </a:cubicBezTo>
                    <a:cubicBezTo>
                      <a:pt x="229" y="266"/>
                      <a:pt x="229" y="266"/>
                      <a:pt x="229" y="266"/>
                    </a:cubicBezTo>
                    <a:moveTo>
                      <a:pt x="244" y="266"/>
                    </a:moveTo>
                    <a:cubicBezTo>
                      <a:pt x="244" y="259"/>
                      <a:pt x="244" y="259"/>
                      <a:pt x="244" y="259"/>
                    </a:cubicBezTo>
                    <a:cubicBezTo>
                      <a:pt x="251" y="259"/>
                      <a:pt x="251" y="259"/>
                      <a:pt x="251" y="259"/>
                    </a:cubicBezTo>
                    <a:cubicBezTo>
                      <a:pt x="251" y="266"/>
                      <a:pt x="251" y="266"/>
                      <a:pt x="251" y="266"/>
                    </a:cubicBezTo>
                    <a:cubicBezTo>
                      <a:pt x="244" y="266"/>
                      <a:pt x="244" y="266"/>
                      <a:pt x="244" y="266"/>
                    </a:cubicBezTo>
                    <a:moveTo>
                      <a:pt x="258" y="266"/>
                    </a:moveTo>
                    <a:cubicBezTo>
                      <a:pt x="258" y="259"/>
                      <a:pt x="258" y="259"/>
                      <a:pt x="258" y="259"/>
                    </a:cubicBezTo>
                    <a:cubicBezTo>
                      <a:pt x="265" y="259"/>
                      <a:pt x="265" y="259"/>
                      <a:pt x="265" y="259"/>
                    </a:cubicBezTo>
                    <a:cubicBezTo>
                      <a:pt x="265" y="266"/>
                      <a:pt x="265" y="266"/>
                      <a:pt x="265" y="266"/>
                    </a:cubicBezTo>
                    <a:cubicBezTo>
                      <a:pt x="258" y="266"/>
                      <a:pt x="258" y="266"/>
                      <a:pt x="258" y="266"/>
                    </a:cubicBezTo>
                    <a:moveTo>
                      <a:pt x="273" y="266"/>
                    </a:moveTo>
                    <a:cubicBezTo>
                      <a:pt x="273" y="259"/>
                      <a:pt x="273" y="259"/>
                      <a:pt x="273" y="259"/>
                    </a:cubicBezTo>
                    <a:cubicBezTo>
                      <a:pt x="280" y="259"/>
                      <a:pt x="280" y="259"/>
                      <a:pt x="280" y="259"/>
                    </a:cubicBezTo>
                    <a:cubicBezTo>
                      <a:pt x="280" y="266"/>
                      <a:pt x="280" y="266"/>
                      <a:pt x="280" y="266"/>
                    </a:cubicBezTo>
                    <a:cubicBezTo>
                      <a:pt x="273" y="266"/>
                      <a:pt x="273" y="266"/>
                      <a:pt x="273" y="266"/>
                    </a:cubicBezTo>
                    <a:moveTo>
                      <a:pt x="288" y="266"/>
                    </a:moveTo>
                    <a:cubicBezTo>
                      <a:pt x="288" y="259"/>
                      <a:pt x="288" y="259"/>
                      <a:pt x="288" y="259"/>
                    </a:cubicBezTo>
                    <a:cubicBezTo>
                      <a:pt x="295" y="259"/>
                      <a:pt x="295" y="259"/>
                      <a:pt x="295" y="259"/>
                    </a:cubicBezTo>
                    <a:cubicBezTo>
                      <a:pt x="295" y="266"/>
                      <a:pt x="295" y="266"/>
                      <a:pt x="295" y="266"/>
                    </a:cubicBezTo>
                    <a:cubicBezTo>
                      <a:pt x="288" y="266"/>
                      <a:pt x="288" y="266"/>
                      <a:pt x="288" y="266"/>
                    </a:cubicBezTo>
                    <a:moveTo>
                      <a:pt x="303" y="266"/>
                    </a:moveTo>
                    <a:cubicBezTo>
                      <a:pt x="303" y="259"/>
                      <a:pt x="303" y="259"/>
                      <a:pt x="303" y="259"/>
                    </a:cubicBezTo>
                    <a:cubicBezTo>
                      <a:pt x="310" y="259"/>
                      <a:pt x="310" y="259"/>
                      <a:pt x="310" y="259"/>
                    </a:cubicBezTo>
                    <a:cubicBezTo>
                      <a:pt x="310" y="266"/>
                      <a:pt x="310" y="266"/>
                      <a:pt x="310" y="266"/>
                    </a:cubicBezTo>
                    <a:cubicBezTo>
                      <a:pt x="303" y="266"/>
                      <a:pt x="303" y="266"/>
                      <a:pt x="303" y="266"/>
                    </a:cubicBezTo>
                    <a:moveTo>
                      <a:pt x="317" y="266"/>
                    </a:moveTo>
                    <a:cubicBezTo>
                      <a:pt x="317" y="259"/>
                      <a:pt x="317" y="259"/>
                      <a:pt x="317" y="259"/>
                    </a:cubicBezTo>
                    <a:cubicBezTo>
                      <a:pt x="324" y="259"/>
                      <a:pt x="324" y="259"/>
                      <a:pt x="324" y="259"/>
                    </a:cubicBezTo>
                    <a:cubicBezTo>
                      <a:pt x="324" y="266"/>
                      <a:pt x="324" y="266"/>
                      <a:pt x="324" y="266"/>
                    </a:cubicBezTo>
                    <a:cubicBezTo>
                      <a:pt x="317" y="266"/>
                      <a:pt x="317" y="266"/>
                      <a:pt x="317" y="266"/>
                    </a:cubicBezTo>
                    <a:moveTo>
                      <a:pt x="332" y="266"/>
                    </a:moveTo>
                    <a:cubicBezTo>
                      <a:pt x="332" y="259"/>
                      <a:pt x="332" y="259"/>
                      <a:pt x="332" y="259"/>
                    </a:cubicBezTo>
                    <a:cubicBezTo>
                      <a:pt x="339" y="259"/>
                      <a:pt x="339" y="259"/>
                      <a:pt x="339" y="259"/>
                    </a:cubicBezTo>
                    <a:cubicBezTo>
                      <a:pt x="339" y="266"/>
                      <a:pt x="339" y="266"/>
                      <a:pt x="339" y="266"/>
                    </a:cubicBezTo>
                    <a:cubicBezTo>
                      <a:pt x="332" y="266"/>
                      <a:pt x="332" y="266"/>
                      <a:pt x="332" y="266"/>
                    </a:cubicBezTo>
                    <a:moveTo>
                      <a:pt x="347" y="266"/>
                    </a:moveTo>
                    <a:cubicBezTo>
                      <a:pt x="347" y="259"/>
                      <a:pt x="347" y="259"/>
                      <a:pt x="347" y="259"/>
                    </a:cubicBezTo>
                    <a:cubicBezTo>
                      <a:pt x="354" y="259"/>
                      <a:pt x="354" y="259"/>
                      <a:pt x="354" y="259"/>
                    </a:cubicBezTo>
                    <a:cubicBezTo>
                      <a:pt x="354" y="266"/>
                      <a:pt x="354" y="266"/>
                      <a:pt x="354" y="266"/>
                    </a:cubicBezTo>
                    <a:cubicBezTo>
                      <a:pt x="347" y="266"/>
                      <a:pt x="347" y="266"/>
                      <a:pt x="347" y="266"/>
                    </a:cubicBezTo>
                    <a:moveTo>
                      <a:pt x="362" y="266"/>
                    </a:moveTo>
                    <a:cubicBezTo>
                      <a:pt x="362" y="259"/>
                      <a:pt x="362" y="259"/>
                      <a:pt x="362" y="259"/>
                    </a:cubicBezTo>
                    <a:cubicBezTo>
                      <a:pt x="369" y="259"/>
                      <a:pt x="369" y="259"/>
                      <a:pt x="369" y="259"/>
                    </a:cubicBezTo>
                    <a:cubicBezTo>
                      <a:pt x="369" y="266"/>
                      <a:pt x="369" y="266"/>
                      <a:pt x="369" y="266"/>
                    </a:cubicBezTo>
                    <a:cubicBezTo>
                      <a:pt x="362" y="266"/>
                      <a:pt x="362" y="266"/>
                      <a:pt x="362" y="266"/>
                    </a:cubicBezTo>
                    <a:moveTo>
                      <a:pt x="22" y="251"/>
                    </a:moveTo>
                    <a:cubicBezTo>
                      <a:pt x="22" y="244"/>
                      <a:pt x="22" y="244"/>
                      <a:pt x="22" y="244"/>
                    </a:cubicBezTo>
                    <a:cubicBezTo>
                      <a:pt x="29" y="244"/>
                      <a:pt x="29" y="244"/>
                      <a:pt x="29" y="244"/>
                    </a:cubicBezTo>
                    <a:cubicBezTo>
                      <a:pt x="29" y="251"/>
                      <a:pt x="29" y="251"/>
                      <a:pt x="29" y="251"/>
                    </a:cubicBezTo>
                    <a:cubicBezTo>
                      <a:pt x="22" y="251"/>
                      <a:pt x="22" y="251"/>
                      <a:pt x="22" y="251"/>
                    </a:cubicBezTo>
                    <a:moveTo>
                      <a:pt x="37" y="251"/>
                    </a:moveTo>
                    <a:cubicBezTo>
                      <a:pt x="37" y="244"/>
                      <a:pt x="37" y="244"/>
                      <a:pt x="37" y="244"/>
                    </a:cubicBezTo>
                    <a:cubicBezTo>
                      <a:pt x="44" y="244"/>
                      <a:pt x="44" y="244"/>
                      <a:pt x="44" y="244"/>
                    </a:cubicBezTo>
                    <a:cubicBezTo>
                      <a:pt x="44" y="251"/>
                      <a:pt x="44" y="251"/>
                      <a:pt x="44" y="251"/>
                    </a:cubicBezTo>
                    <a:cubicBezTo>
                      <a:pt x="37" y="251"/>
                      <a:pt x="37" y="251"/>
                      <a:pt x="37" y="251"/>
                    </a:cubicBezTo>
                    <a:moveTo>
                      <a:pt x="52" y="251"/>
                    </a:moveTo>
                    <a:cubicBezTo>
                      <a:pt x="52" y="244"/>
                      <a:pt x="52" y="244"/>
                      <a:pt x="52" y="244"/>
                    </a:cubicBezTo>
                    <a:cubicBezTo>
                      <a:pt x="59" y="244"/>
                      <a:pt x="59" y="244"/>
                      <a:pt x="59" y="244"/>
                    </a:cubicBezTo>
                    <a:cubicBezTo>
                      <a:pt x="59" y="251"/>
                      <a:pt x="59" y="251"/>
                      <a:pt x="59" y="251"/>
                    </a:cubicBezTo>
                    <a:cubicBezTo>
                      <a:pt x="52" y="251"/>
                      <a:pt x="52" y="251"/>
                      <a:pt x="52" y="251"/>
                    </a:cubicBezTo>
                    <a:moveTo>
                      <a:pt x="67" y="251"/>
                    </a:moveTo>
                    <a:cubicBezTo>
                      <a:pt x="67" y="244"/>
                      <a:pt x="67" y="244"/>
                      <a:pt x="67" y="244"/>
                    </a:cubicBezTo>
                    <a:cubicBezTo>
                      <a:pt x="74" y="244"/>
                      <a:pt x="74" y="244"/>
                      <a:pt x="74" y="244"/>
                    </a:cubicBezTo>
                    <a:cubicBezTo>
                      <a:pt x="74" y="251"/>
                      <a:pt x="74" y="251"/>
                      <a:pt x="74" y="251"/>
                    </a:cubicBezTo>
                    <a:cubicBezTo>
                      <a:pt x="67" y="251"/>
                      <a:pt x="67" y="251"/>
                      <a:pt x="67" y="251"/>
                    </a:cubicBezTo>
                    <a:moveTo>
                      <a:pt x="81" y="251"/>
                    </a:moveTo>
                    <a:cubicBezTo>
                      <a:pt x="81" y="244"/>
                      <a:pt x="81" y="244"/>
                      <a:pt x="81" y="244"/>
                    </a:cubicBezTo>
                    <a:cubicBezTo>
                      <a:pt x="88" y="244"/>
                      <a:pt x="88" y="244"/>
                      <a:pt x="88" y="244"/>
                    </a:cubicBezTo>
                    <a:cubicBezTo>
                      <a:pt x="88" y="251"/>
                      <a:pt x="88" y="251"/>
                      <a:pt x="88" y="251"/>
                    </a:cubicBezTo>
                    <a:cubicBezTo>
                      <a:pt x="81" y="251"/>
                      <a:pt x="81" y="251"/>
                      <a:pt x="81" y="251"/>
                    </a:cubicBezTo>
                    <a:moveTo>
                      <a:pt x="96" y="251"/>
                    </a:moveTo>
                    <a:cubicBezTo>
                      <a:pt x="96" y="244"/>
                      <a:pt x="96" y="244"/>
                      <a:pt x="96" y="244"/>
                    </a:cubicBezTo>
                    <a:cubicBezTo>
                      <a:pt x="103" y="244"/>
                      <a:pt x="103" y="244"/>
                      <a:pt x="103" y="244"/>
                    </a:cubicBezTo>
                    <a:cubicBezTo>
                      <a:pt x="103" y="251"/>
                      <a:pt x="103" y="251"/>
                      <a:pt x="103" y="251"/>
                    </a:cubicBezTo>
                    <a:cubicBezTo>
                      <a:pt x="96" y="251"/>
                      <a:pt x="96" y="251"/>
                      <a:pt x="96" y="251"/>
                    </a:cubicBezTo>
                    <a:moveTo>
                      <a:pt x="111" y="251"/>
                    </a:moveTo>
                    <a:cubicBezTo>
                      <a:pt x="111" y="244"/>
                      <a:pt x="111" y="244"/>
                      <a:pt x="111" y="244"/>
                    </a:cubicBezTo>
                    <a:cubicBezTo>
                      <a:pt x="118" y="244"/>
                      <a:pt x="118" y="244"/>
                      <a:pt x="118" y="244"/>
                    </a:cubicBezTo>
                    <a:cubicBezTo>
                      <a:pt x="118" y="251"/>
                      <a:pt x="118" y="251"/>
                      <a:pt x="118" y="251"/>
                    </a:cubicBezTo>
                    <a:cubicBezTo>
                      <a:pt x="111" y="251"/>
                      <a:pt x="111" y="251"/>
                      <a:pt x="111" y="251"/>
                    </a:cubicBezTo>
                    <a:moveTo>
                      <a:pt x="126" y="251"/>
                    </a:moveTo>
                    <a:cubicBezTo>
                      <a:pt x="126" y="244"/>
                      <a:pt x="126" y="244"/>
                      <a:pt x="126" y="244"/>
                    </a:cubicBezTo>
                    <a:cubicBezTo>
                      <a:pt x="133" y="244"/>
                      <a:pt x="133" y="244"/>
                      <a:pt x="133" y="244"/>
                    </a:cubicBezTo>
                    <a:cubicBezTo>
                      <a:pt x="133" y="251"/>
                      <a:pt x="133" y="251"/>
                      <a:pt x="133" y="251"/>
                    </a:cubicBezTo>
                    <a:cubicBezTo>
                      <a:pt x="126" y="251"/>
                      <a:pt x="126" y="251"/>
                      <a:pt x="126" y="251"/>
                    </a:cubicBezTo>
                    <a:moveTo>
                      <a:pt x="140" y="251"/>
                    </a:moveTo>
                    <a:cubicBezTo>
                      <a:pt x="140" y="244"/>
                      <a:pt x="140" y="244"/>
                      <a:pt x="140" y="244"/>
                    </a:cubicBezTo>
                    <a:cubicBezTo>
                      <a:pt x="147" y="244"/>
                      <a:pt x="147" y="244"/>
                      <a:pt x="147" y="244"/>
                    </a:cubicBezTo>
                    <a:cubicBezTo>
                      <a:pt x="147" y="251"/>
                      <a:pt x="147" y="251"/>
                      <a:pt x="147" y="251"/>
                    </a:cubicBezTo>
                    <a:cubicBezTo>
                      <a:pt x="140" y="251"/>
                      <a:pt x="140" y="251"/>
                      <a:pt x="140" y="251"/>
                    </a:cubicBezTo>
                    <a:moveTo>
                      <a:pt x="155" y="251"/>
                    </a:moveTo>
                    <a:cubicBezTo>
                      <a:pt x="155" y="244"/>
                      <a:pt x="155" y="244"/>
                      <a:pt x="155" y="244"/>
                    </a:cubicBezTo>
                    <a:cubicBezTo>
                      <a:pt x="162" y="244"/>
                      <a:pt x="162" y="244"/>
                      <a:pt x="162" y="244"/>
                    </a:cubicBezTo>
                    <a:cubicBezTo>
                      <a:pt x="162" y="251"/>
                      <a:pt x="162" y="251"/>
                      <a:pt x="162" y="251"/>
                    </a:cubicBezTo>
                    <a:cubicBezTo>
                      <a:pt x="155" y="251"/>
                      <a:pt x="155" y="251"/>
                      <a:pt x="155" y="251"/>
                    </a:cubicBezTo>
                    <a:moveTo>
                      <a:pt x="170" y="251"/>
                    </a:moveTo>
                    <a:cubicBezTo>
                      <a:pt x="170" y="244"/>
                      <a:pt x="170" y="244"/>
                      <a:pt x="170" y="244"/>
                    </a:cubicBezTo>
                    <a:cubicBezTo>
                      <a:pt x="177" y="244"/>
                      <a:pt x="177" y="244"/>
                      <a:pt x="177" y="244"/>
                    </a:cubicBezTo>
                    <a:cubicBezTo>
                      <a:pt x="177" y="251"/>
                      <a:pt x="177" y="251"/>
                      <a:pt x="177" y="251"/>
                    </a:cubicBezTo>
                    <a:cubicBezTo>
                      <a:pt x="170" y="251"/>
                      <a:pt x="170" y="251"/>
                      <a:pt x="170" y="251"/>
                    </a:cubicBezTo>
                    <a:moveTo>
                      <a:pt x="185" y="251"/>
                    </a:moveTo>
                    <a:cubicBezTo>
                      <a:pt x="185" y="244"/>
                      <a:pt x="185" y="244"/>
                      <a:pt x="185" y="244"/>
                    </a:cubicBezTo>
                    <a:cubicBezTo>
                      <a:pt x="192" y="244"/>
                      <a:pt x="192" y="244"/>
                      <a:pt x="192" y="244"/>
                    </a:cubicBezTo>
                    <a:cubicBezTo>
                      <a:pt x="192" y="251"/>
                      <a:pt x="192" y="251"/>
                      <a:pt x="192" y="251"/>
                    </a:cubicBezTo>
                    <a:cubicBezTo>
                      <a:pt x="185" y="251"/>
                      <a:pt x="185" y="251"/>
                      <a:pt x="185" y="251"/>
                    </a:cubicBezTo>
                    <a:moveTo>
                      <a:pt x="199" y="251"/>
                    </a:moveTo>
                    <a:cubicBezTo>
                      <a:pt x="199" y="244"/>
                      <a:pt x="199" y="244"/>
                      <a:pt x="199" y="244"/>
                    </a:cubicBezTo>
                    <a:cubicBezTo>
                      <a:pt x="206" y="244"/>
                      <a:pt x="206" y="244"/>
                      <a:pt x="206" y="244"/>
                    </a:cubicBezTo>
                    <a:cubicBezTo>
                      <a:pt x="206" y="251"/>
                      <a:pt x="206" y="251"/>
                      <a:pt x="206" y="251"/>
                    </a:cubicBezTo>
                    <a:cubicBezTo>
                      <a:pt x="199" y="251"/>
                      <a:pt x="199" y="251"/>
                      <a:pt x="199" y="251"/>
                    </a:cubicBezTo>
                    <a:moveTo>
                      <a:pt x="214" y="251"/>
                    </a:moveTo>
                    <a:cubicBezTo>
                      <a:pt x="214" y="244"/>
                      <a:pt x="214" y="244"/>
                      <a:pt x="214" y="244"/>
                    </a:cubicBezTo>
                    <a:cubicBezTo>
                      <a:pt x="221" y="244"/>
                      <a:pt x="221" y="244"/>
                      <a:pt x="221" y="244"/>
                    </a:cubicBezTo>
                    <a:cubicBezTo>
                      <a:pt x="221" y="251"/>
                      <a:pt x="221" y="251"/>
                      <a:pt x="221" y="251"/>
                    </a:cubicBezTo>
                    <a:cubicBezTo>
                      <a:pt x="214" y="251"/>
                      <a:pt x="214" y="251"/>
                      <a:pt x="214" y="251"/>
                    </a:cubicBezTo>
                    <a:moveTo>
                      <a:pt x="229" y="251"/>
                    </a:moveTo>
                    <a:cubicBezTo>
                      <a:pt x="229" y="244"/>
                      <a:pt x="229" y="244"/>
                      <a:pt x="229" y="244"/>
                    </a:cubicBezTo>
                    <a:cubicBezTo>
                      <a:pt x="236" y="244"/>
                      <a:pt x="236" y="244"/>
                      <a:pt x="236" y="244"/>
                    </a:cubicBezTo>
                    <a:cubicBezTo>
                      <a:pt x="236" y="251"/>
                      <a:pt x="236" y="251"/>
                      <a:pt x="236" y="251"/>
                    </a:cubicBezTo>
                    <a:cubicBezTo>
                      <a:pt x="229" y="251"/>
                      <a:pt x="229" y="251"/>
                      <a:pt x="229" y="251"/>
                    </a:cubicBezTo>
                    <a:moveTo>
                      <a:pt x="244" y="251"/>
                    </a:moveTo>
                    <a:cubicBezTo>
                      <a:pt x="244" y="244"/>
                      <a:pt x="244" y="244"/>
                      <a:pt x="244" y="244"/>
                    </a:cubicBezTo>
                    <a:cubicBezTo>
                      <a:pt x="251" y="244"/>
                      <a:pt x="251" y="244"/>
                      <a:pt x="251" y="244"/>
                    </a:cubicBezTo>
                    <a:cubicBezTo>
                      <a:pt x="251" y="251"/>
                      <a:pt x="251" y="251"/>
                      <a:pt x="251" y="251"/>
                    </a:cubicBezTo>
                    <a:cubicBezTo>
                      <a:pt x="244" y="251"/>
                      <a:pt x="244" y="251"/>
                      <a:pt x="244" y="251"/>
                    </a:cubicBezTo>
                    <a:moveTo>
                      <a:pt x="258" y="251"/>
                    </a:moveTo>
                    <a:cubicBezTo>
                      <a:pt x="258" y="244"/>
                      <a:pt x="258" y="244"/>
                      <a:pt x="258" y="244"/>
                    </a:cubicBezTo>
                    <a:cubicBezTo>
                      <a:pt x="265" y="244"/>
                      <a:pt x="265" y="244"/>
                      <a:pt x="265" y="244"/>
                    </a:cubicBezTo>
                    <a:cubicBezTo>
                      <a:pt x="265" y="251"/>
                      <a:pt x="265" y="251"/>
                      <a:pt x="265" y="251"/>
                    </a:cubicBezTo>
                    <a:cubicBezTo>
                      <a:pt x="258" y="251"/>
                      <a:pt x="258" y="251"/>
                      <a:pt x="258" y="251"/>
                    </a:cubicBezTo>
                    <a:moveTo>
                      <a:pt x="273" y="251"/>
                    </a:moveTo>
                    <a:cubicBezTo>
                      <a:pt x="273" y="244"/>
                      <a:pt x="273" y="244"/>
                      <a:pt x="273" y="244"/>
                    </a:cubicBezTo>
                    <a:cubicBezTo>
                      <a:pt x="280" y="244"/>
                      <a:pt x="280" y="244"/>
                      <a:pt x="280" y="244"/>
                    </a:cubicBezTo>
                    <a:cubicBezTo>
                      <a:pt x="280" y="251"/>
                      <a:pt x="280" y="251"/>
                      <a:pt x="280" y="251"/>
                    </a:cubicBezTo>
                    <a:cubicBezTo>
                      <a:pt x="273" y="251"/>
                      <a:pt x="273" y="251"/>
                      <a:pt x="273" y="251"/>
                    </a:cubicBezTo>
                    <a:moveTo>
                      <a:pt x="288" y="251"/>
                    </a:moveTo>
                    <a:cubicBezTo>
                      <a:pt x="288" y="244"/>
                      <a:pt x="288" y="244"/>
                      <a:pt x="288" y="244"/>
                    </a:cubicBezTo>
                    <a:cubicBezTo>
                      <a:pt x="295" y="244"/>
                      <a:pt x="295" y="244"/>
                      <a:pt x="295" y="244"/>
                    </a:cubicBezTo>
                    <a:cubicBezTo>
                      <a:pt x="295" y="251"/>
                      <a:pt x="295" y="251"/>
                      <a:pt x="295" y="251"/>
                    </a:cubicBezTo>
                    <a:cubicBezTo>
                      <a:pt x="288" y="251"/>
                      <a:pt x="288" y="251"/>
                      <a:pt x="288" y="251"/>
                    </a:cubicBezTo>
                    <a:moveTo>
                      <a:pt x="303" y="251"/>
                    </a:moveTo>
                    <a:cubicBezTo>
                      <a:pt x="303" y="244"/>
                      <a:pt x="303" y="244"/>
                      <a:pt x="303" y="244"/>
                    </a:cubicBezTo>
                    <a:cubicBezTo>
                      <a:pt x="310" y="244"/>
                      <a:pt x="310" y="244"/>
                      <a:pt x="310" y="244"/>
                    </a:cubicBezTo>
                    <a:cubicBezTo>
                      <a:pt x="310" y="251"/>
                      <a:pt x="310" y="251"/>
                      <a:pt x="310" y="251"/>
                    </a:cubicBezTo>
                    <a:cubicBezTo>
                      <a:pt x="303" y="251"/>
                      <a:pt x="303" y="251"/>
                      <a:pt x="303" y="251"/>
                    </a:cubicBezTo>
                    <a:moveTo>
                      <a:pt x="317" y="251"/>
                    </a:moveTo>
                    <a:cubicBezTo>
                      <a:pt x="317" y="244"/>
                      <a:pt x="317" y="244"/>
                      <a:pt x="317" y="244"/>
                    </a:cubicBezTo>
                    <a:cubicBezTo>
                      <a:pt x="324" y="244"/>
                      <a:pt x="324" y="244"/>
                      <a:pt x="324" y="244"/>
                    </a:cubicBezTo>
                    <a:cubicBezTo>
                      <a:pt x="324" y="251"/>
                      <a:pt x="324" y="251"/>
                      <a:pt x="324" y="251"/>
                    </a:cubicBezTo>
                    <a:cubicBezTo>
                      <a:pt x="317" y="251"/>
                      <a:pt x="317" y="251"/>
                      <a:pt x="317" y="251"/>
                    </a:cubicBezTo>
                    <a:moveTo>
                      <a:pt x="332" y="251"/>
                    </a:moveTo>
                    <a:cubicBezTo>
                      <a:pt x="332" y="244"/>
                      <a:pt x="332" y="244"/>
                      <a:pt x="332" y="244"/>
                    </a:cubicBezTo>
                    <a:cubicBezTo>
                      <a:pt x="339" y="244"/>
                      <a:pt x="339" y="244"/>
                      <a:pt x="339" y="244"/>
                    </a:cubicBezTo>
                    <a:cubicBezTo>
                      <a:pt x="339" y="251"/>
                      <a:pt x="339" y="251"/>
                      <a:pt x="339" y="251"/>
                    </a:cubicBezTo>
                    <a:cubicBezTo>
                      <a:pt x="332" y="251"/>
                      <a:pt x="332" y="251"/>
                      <a:pt x="332" y="251"/>
                    </a:cubicBezTo>
                    <a:moveTo>
                      <a:pt x="347" y="251"/>
                    </a:moveTo>
                    <a:cubicBezTo>
                      <a:pt x="347" y="244"/>
                      <a:pt x="347" y="244"/>
                      <a:pt x="347" y="244"/>
                    </a:cubicBezTo>
                    <a:cubicBezTo>
                      <a:pt x="354" y="244"/>
                      <a:pt x="354" y="244"/>
                      <a:pt x="354" y="244"/>
                    </a:cubicBezTo>
                    <a:cubicBezTo>
                      <a:pt x="354" y="251"/>
                      <a:pt x="354" y="251"/>
                      <a:pt x="354" y="251"/>
                    </a:cubicBezTo>
                    <a:cubicBezTo>
                      <a:pt x="347" y="251"/>
                      <a:pt x="347" y="251"/>
                      <a:pt x="347" y="251"/>
                    </a:cubicBezTo>
                    <a:moveTo>
                      <a:pt x="362" y="251"/>
                    </a:moveTo>
                    <a:cubicBezTo>
                      <a:pt x="362" y="244"/>
                      <a:pt x="362" y="244"/>
                      <a:pt x="362" y="244"/>
                    </a:cubicBezTo>
                    <a:cubicBezTo>
                      <a:pt x="369" y="244"/>
                      <a:pt x="369" y="244"/>
                      <a:pt x="369" y="244"/>
                    </a:cubicBezTo>
                    <a:cubicBezTo>
                      <a:pt x="369" y="251"/>
                      <a:pt x="369" y="251"/>
                      <a:pt x="369" y="251"/>
                    </a:cubicBezTo>
                    <a:cubicBezTo>
                      <a:pt x="362" y="251"/>
                      <a:pt x="362" y="251"/>
                      <a:pt x="362" y="251"/>
                    </a:cubicBezTo>
                    <a:moveTo>
                      <a:pt x="8" y="236"/>
                    </a:moveTo>
                    <a:cubicBezTo>
                      <a:pt x="8" y="229"/>
                      <a:pt x="8" y="229"/>
                      <a:pt x="8" y="229"/>
                    </a:cubicBezTo>
                    <a:cubicBezTo>
                      <a:pt x="15" y="229"/>
                      <a:pt x="15" y="229"/>
                      <a:pt x="15" y="229"/>
                    </a:cubicBezTo>
                    <a:cubicBezTo>
                      <a:pt x="15" y="236"/>
                      <a:pt x="15" y="236"/>
                      <a:pt x="15" y="236"/>
                    </a:cubicBezTo>
                    <a:cubicBezTo>
                      <a:pt x="8" y="236"/>
                      <a:pt x="8" y="236"/>
                      <a:pt x="8" y="236"/>
                    </a:cubicBezTo>
                    <a:moveTo>
                      <a:pt x="22" y="236"/>
                    </a:moveTo>
                    <a:cubicBezTo>
                      <a:pt x="22" y="229"/>
                      <a:pt x="22" y="229"/>
                      <a:pt x="22" y="229"/>
                    </a:cubicBezTo>
                    <a:cubicBezTo>
                      <a:pt x="29" y="229"/>
                      <a:pt x="29" y="229"/>
                      <a:pt x="29" y="229"/>
                    </a:cubicBezTo>
                    <a:cubicBezTo>
                      <a:pt x="29" y="236"/>
                      <a:pt x="29" y="236"/>
                      <a:pt x="29" y="236"/>
                    </a:cubicBezTo>
                    <a:cubicBezTo>
                      <a:pt x="22" y="236"/>
                      <a:pt x="22" y="236"/>
                      <a:pt x="22" y="236"/>
                    </a:cubicBezTo>
                    <a:moveTo>
                      <a:pt x="37" y="236"/>
                    </a:moveTo>
                    <a:cubicBezTo>
                      <a:pt x="37" y="229"/>
                      <a:pt x="37" y="229"/>
                      <a:pt x="37" y="229"/>
                    </a:cubicBezTo>
                    <a:cubicBezTo>
                      <a:pt x="44" y="229"/>
                      <a:pt x="44" y="229"/>
                      <a:pt x="44" y="229"/>
                    </a:cubicBezTo>
                    <a:cubicBezTo>
                      <a:pt x="44" y="236"/>
                      <a:pt x="44" y="236"/>
                      <a:pt x="44" y="236"/>
                    </a:cubicBezTo>
                    <a:cubicBezTo>
                      <a:pt x="37" y="236"/>
                      <a:pt x="37" y="236"/>
                      <a:pt x="37" y="236"/>
                    </a:cubicBezTo>
                    <a:moveTo>
                      <a:pt x="52" y="236"/>
                    </a:moveTo>
                    <a:cubicBezTo>
                      <a:pt x="52" y="229"/>
                      <a:pt x="52" y="229"/>
                      <a:pt x="52" y="229"/>
                    </a:cubicBezTo>
                    <a:cubicBezTo>
                      <a:pt x="59" y="229"/>
                      <a:pt x="59" y="229"/>
                      <a:pt x="59" y="229"/>
                    </a:cubicBezTo>
                    <a:cubicBezTo>
                      <a:pt x="59" y="236"/>
                      <a:pt x="59" y="236"/>
                      <a:pt x="59" y="236"/>
                    </a:cubicBezTo>
                    <a:cubicBezTo>
                      <a:pt x="52" y="236"/>
                      <a:pt x="52" y="236"/>
                      <a:pt x="52" y="236"/>
                    </a:cubicBezTo>
                    <a:moveTo>
                      <a:pt x="67" y="236"/>
                    </a:moveTo>
                    <a:cubicBezTo>
                      <a:pt x="67" y="229"/>
                      <a:pt x="67" y="229"/>
                      <a:pt x="67" y="229"/>
                    </a:cubicBezTo>
                    <a:cubicBezTo>
                      <a:pt x="74" y="229"/>
                      <a:pt x="74" y="229"/>
                      <a:pt x="74" y="229"/>
                    </a:cubicBezTo>
                    <a:cubicBezTo>
                      <a:pt x="74" y="236"/>
                      <a:pt x="74" y="236"/>
                      <a:pt x="74" y="236"/>
                    </a:cubicBezTo>
                    <a:cubicBezTo>
                      <a:pt x="67" y="236"/>
                      <a:pt x="67" y="236"/>
                      <a:pt x="67" y="236"/>
                    </a:cubicBezTo>
                    <a:moveTo>
                      <a:pt x="81" y="236"/>
                    </a:moveTo>
                    <a:cubicBezTo>
                      <a:pt x="81" y="229"/>
                      <a:pt x="81" y="229"/>
                      <a:pt x="81" y="229"/>
                    </a:cubicBezTo>
                    <a:cubicBezTo>
                      <a:pt x="88" y="229"/>
                      <a:pt x="88" y="229"/>
                      <a:pt x="88" y="229"/>
                    </a:cubicBezTo>
                    <a:cubicBezTo>
                      <a:pt x="88" y="236"/>
                      <a:pt x="88" y="236"/>
                      <a:pt x="88" y="236"/>
                    </a:cubicBezTo>
                    <a:cubicBezTo>
                      <a:pt x="81" y="236"/>
                      <a:pt x="81" y="236"/>
                      <a:pt x="81" y="236"/>
                    </a:cubicBezTo>
                    <a:moveTo>
                      <a:pt x="96" y="236"/>
                    </a:moveTo>
                    <a:cubicBezTo>
                      <a:pt x="96" y="229"/>
                      <a:pt x="96" y="229"/>
                      <a:pt x="96" y="229"/>
                    </a:cubicBezTo>
                    <a:cubicBezTo>
                      <a:pt x="103" y="229"/>
                      <a:pt x="103" y="229"/>
                      <a:pt x="103" y="229"/>
                    </a:cubicBezTo>
                    <a:cubicBezTo>
                      <a:pt x="103" y="236"/>
                      <a:pt x="103" y="236"/>
                      <a:pt x="103" y="236"/>
                    </a:cubicBezTo>
                    <a:cubicBezTo>
                      <a:pt x="96" y="236"/>
                      <a:pt x="96" y="236"/>
                      <a:pt x="96" y="236"/>
                    </a:cubicBezTo>
                    <a:moveTo>
                      <a:pt x="111" y="236"/>
                    </a:moveTo>
                    <a:cubicBezTo>
                      <a:pt x="111" y="229"/>
                      <a:pt x="111" y="229"/>
                      <a:pt x="111" y="229"/>
                    </a:cubicBezTo>
                    <a:cubicBezTo>
                      <a:pt x="118" y="229"/>
                      <a:pt x="118" y="229"/>
                      <a:pt x="118" y="229"/>
                    </a:cubicBezTo>
                    <a:cubicBezTo>
                      <a:pt x="118" y="236"/>
                      <a:pt x="118" y="236"/>
                      <a:pt x="118" y="236"/>
                    </a:cubicBezTo>
                    <a:cubicBezTo>
                      <a:pt x="111" y="236"/>
                      <a:pt x="111" y="236"/>
                      <a:pt x="111" y="236"/>
                    </a:cubicBezTo>
                    <a:moveTo>
                      <a:pt x="126" y="236"/>
                    </a:moveTo>
                    <a:cubicBezTo>
                      <a:pt x="126" y="229"/>
                      <a:pt x="126" y="229"/>
                      <a:pt x="126" y="229"/>
                    </a:cubicBezTo>
                    <a:cubicBezTo>
                      <a:pt x="133" y="229"/>
                      <a:pt x="133" y="229"/>
                      <a:pt x="133" y="229"/>
                    </a:cubicBezTo>
                    <a:cubicBezTo>
                      <a:pt x="133" y="236"/>
                      <a:pt x="133" y="236"/>
                      <a:pt x="133" y="236"/>
                    </a:cubicBezTo>
                    <a:cubicBezTo>
                      <a:pt x="126" y="236"/>
                      <a:pt x="126" y="236"/>
                      <a:pt x="126" y="236"/>
                    </a:cubicBezTo>
                    <a:moveTo>
                      <a:pt x="140" y="236"/>
                    </a:moveTo>
                    <a:cubicBezTo>
                      <a:pt x="140" y="229"/>
                      <a:pt x="140" y="229"/>
                      <a:pt x="140" y="229"/>
                    </a:cubicBezTo>
                    <a:cubicBezTo>
                      <a:pt x="147" y="229"/>
                      <a:pt x="147" y="229"/>
                      <a:pt x="147" y="229"/>
                    </a:cubicBezTo>
                    <a:cubicBezTo>
                      <a:pt x="147" y="236"/>
                      <a:pt x="147" y="236"/>
                      <a:pt x="147" y="236"/>
                    </a:cubicBezTo>
                    <a:cubicBezTo>
                      <a:pt x="140" y="236"/>
                      <a:pt x="140" y="236"/>
                      <a:pt x="140" y="236"/>
                    </a:cubicBezTo>
                    <a:moveTo>
                      <a:pt x="155" y="236"/>
                    </a:moveTo>
                    <a:cubicBezTo>
                      <a:pt x="155" y="229"/>
                      <a:pt x="155" y="229"/>
                      <a:pt x="155" y="229"/>
                    </a:cubicBezTo>
                    <a:cubicBezTo>
                      <a:pt x="162" y="229"/>
                      <a:pt x="162" y="229"/>
                      <a:pt x="162" y="229"/>
                    </a:cubicBezTo>
                    <a:cubicBezTo>
                      <a:pt x="162" y="236"/>
                      <a:pt x="162" y="236"/>
                      <a:pt x="162" y="236"/>
                    </a:cubicBezTo>
                    <a:cubicBezTo>
                      <a:pt x="155" y="236"/>
                      <a:pt x="155" y="236"/>
                      <a:pt x="155" y="236"/>
                    </a:cubicBezTo>
                    <a:moveTo>
                      <a:pt x="170" y="236"/>
                    </a:moveTo>
                    <a:cubicBezTo>
                      <a:pt x="170" y="229"/>
                      <a:pt x="170" y="229"/>
                      <a:pt x="170" y="229"/>
                    </a:cubicBezTo>
                    <a:cubicBezTo>
                      <a:pt x="177" y="229"/>
                      <a:pt x="177" y="229"/>
                      <a:pt x="177" y="229"/>
                    </a:cubicBezTo>
                    <a:cubicBezTo>
                      <a:pt x="177" y="236"/>
                      <a:pt x="177" y="236"/>
                      <a:pt x="177" y="236"/>
                    </a:cubicBezTo>
                    <a:cubicBezTo>
                      <a:pt x="170" y="236"/>
                      <a:pt x="170" y="236"/>
                      <a:pt x="170" y="236"/>
                    </a:cubicBezTo>
                    <a:moveTo>
                      <a:pt x="185" y="236"/>
                    </a:moveTo>
                    <a:cubicBezTo>
                      <a:pt x="185" y="229"/>
                      <a:pt x="185" y="229"/>
                      <a:pt x="185" y="229"/>
                    </a:cubicBezTo>
                    <a:cubicBezTo>
                      <a:pt x="192" y="229"/>
                      <a:pt x="192" y="229"/>
                      <a:pt x="192" y="229"/>
                    </a:cubicBezTo>
                    <a:cubicBezTo>
                      <a:pt x="192" y="236"/>
                      <a:pt x="192" y="236"/>
                      <a:pt x="192" y="236"/>
                    </a:cubicBezTo>
                    <a:cubicBezTo>
                      <a:pt x="185" y="236"/>
                      <a:pt x="185" y="236"/>
                      <a:pt x="185" y="236"/>
                    </a:cubicBezTo>
                    <a:moveTo>
                      <a:pt x="199" y="236"/>
                    </a:moveTo>
                    <a:cubicBezTo>
                      <a:pt x="199" y="229"/>
                      <a:pt x="199" y="229"/>
                      <a:pt x="199" y="229"/>
                    </a:cubicBezTo>
                    <a:cubicBezTo>
                      <a:pt x="206" y="229"/>
                      <a:pt x="206" y="229"/>
                      <a:pt x="206" y="229"/>
                    </a:cubicBezTo>
                    <a:cubicBezTo>
                      <a:pt x="206" y="236"/>
                      <a:pt x="206" y="236"/>
                      <a:pt x="206" y="236"/>
                    </a:cubicBezTo>
                    <a:cubicBezTo>
                      <a:pt x="199" y="236"/>
                      <a:pt x="199" y="236"/>
                      <a:pt x="199" y="236"/>
                    </a:cubicBezTo>
                    <a:moveTo>
                      <a:pt x="214" y="236"/>
                    </a:moveTo>
                    <a:cubicBezTo>
                      <a:pt x="214" y="229"/>
                      <a:pt x="214" y="229"/>
                      <a:pt x="214" y="229"/>
                    </a:cubicBezTo>
                    <a:cubicBezTo>
                      <a:pt x="221" y="229"/>
                      <a:pt x="221" y="229"/>
                      <a:pt x="221" y="229"/>
                    </a:cubicBezTo>
                    <a:cubicBezTo>
                      <a:pt x="221" y="236"/>
                      <a:pt x="221" y="236"/>
                      <a:pt x="221" y="236"/>
                    </a:cubicBezTo>
                    <a:cubicBezTo>
                      <a:pt x="214" y="236"/>
                      <a:pt x="214" y="236"/>
                      <a:pt x="214" y="236"/>
                    </a:cubicBezTo>
                    <a:moveTo>
                      <a:pt x="229" y="236"/>
                    </a:moveTo>
                    <a:cubicBezTo>
                      <a:pt x="229" y="229"/>
                      <a:pt x="229" y="229"/>
                      <a:pt x="229" y="229"/>
                    </a:cubicBezTo>
                    <a:cubicBezTo>
                      <a:pt x="236" y="229"/>
                      <a:pt x="236" y="229"/>
                      <a:pt x="236" y="229"/>
                    </a:cubicBezTo>
                    <a:cubicBezTo>
                      <a:pt x="236" y="236"/>
                      <a:pt x="236" y="236"/>
                      <a:pt x="236" y="236"/>
                    </a:cubicBezTo>
                    <a:cubicBezTo>
                      <a:pt x="229" y="236"/>
                      <a:pt x="229" y="236"/>
                      <a:pt x="229" y="236"/>
                    </a:cubicBezTo>
                    <a:moveTo>
                      <a:pt x="244" y="236"/>
                    </a:moveTo>
                    <a:cubicBezTo>
                      <a:pt x="244" y="229"/>
                      <a:pt x="244" y="229"/>
                      <a:pt x="244" y="229"/>
                    </a:cubicBezTo>
                    <a:cubicBezTo>
                      <a:pt x="251" y="229"/>
                      <a:pt x="251" y="229"/>
                      <a:pt x="251" y="229"/>
                    </a:cubicBezTo>
                    <a:cubicBezTo>
                      <a:pt x="251" y="236"/>
                      <a:pt x="251" y="236"/>
                      <a:pt x="251" y="236"/>
                    </a:cubicBezTo>
                    <a:cubicBezTo>
                      <a:pt x="244" y="236"/>
                      <a:pt x="244" y="236"/>
                      <a:pt x="244" y="236"/>
                    </a:cubicBezTo>
                    <a:moveTo>
                      <a:pt x="258" y="236"/>
                    </a:moveTo>
                    <a:cubicBezTo>
                      <a:pt x="258" y="229"/>
                      <a:pt x="258" y="229"/>
                      <a:pt x="258" y="229"/>
                    </a:cubicBezTo>
                    <a:cubicBezTo>
                      <a:pt x="265" y="229"/>
                      <a:pt x="265" y="229"/>
                      <a:pt x="265" y="229"/>
                    </a:cubicBezTo>
                    <a:cubicBezTo>
                      <a:pt x="265" y="236"/>
                      <a:pt x="265" y="236"/>
                      <a:pt x="265" y="236"/>
                    </a:cubicBezTo>
                    <a:cubicBezTo>
                      <a:pt x="258" y="236"/>
                      <a:pt x="258" y="236"/>
                      <a:pt x="258" y="236"/>
                    </a:cubicBezTo>
                    <a:moveTo>
                      <a:pt x="273" y="236"/>
                    </a:moveTo>
                    <a:cubicBezTo>
                      <a:pt x="273" y="229"/>
                      <a:pt x="273" y="229"/>
                      <a:pt x="273" y="229"/>
                    </a:cubicBezTo>
                    <a:cubicBezTo>
                      <a:pt x="280" y="229"/>
                      <a:pt x="280" y="229"/>
                      <a:pt x="280" y="229"/>
                    </a:cubicBezTo>
                    <a:cubicBezTo>
                      <a:pt x="280" y="236"/>
                      <a:pt x="280" y="236"/>
                      <a:pt x="280" y="236"/>
                    </a:cubicBezTo>
                    <a:cubicBezTo>
                      <a:pt x="273" y="236"/>
                      <a:pt x="273" y="236"/>
                      <a:pt x="273" y="236"/>
                    </a:cubicBezTo>
                    <a:moveTo>
                      <a:pt x="288" y="236"/>
                    </a:moveTo>
                    <a:cubicBezTo>
                      <a:pt x="288" y="229"/>
                      <a:pt x="288" y="229"/>
                      <a:pt x="288" y="229"/>
                    </a:cubicBezTo>
                    <a:cubicBezTo>
                      <a:pt x="295" y="229"/>
                      <a:pt x="295" y="229"/>
                      <a:pt x="295" y="229"/>
                    </a:cubicBezTo>
                    <a:cubicBezTo>
                      <a:pt x="295" y="236"/>
                      <a:pt x="295" y="236"/>
                      <a:pt x="295" y="236"/>
                    </a:cubicBezTo>
                    <a:cubicBezTo>
                      <a:pt x="288" y="236"/>
                      <a:pt x="288" y="236"/>
                      <a:pt x="288" y="236"/>
                    </a:cubicBezTo>
                    <a:moveTo>
                      <a:pt x="303" y="236"/>
                    </a:moveTo>
                    <a:cubicBezTo>
                      <a:pt x="303" y="229"/>
                      <a:pt x="303" y="229"/>
                      <a:pt x="303" y="229"/>
                    </a:cubicBezTo>
                    <a:cubicBezTo>
                      <a:pt x="310" y="229"/>
                      <a:pt x="310" y="229"/>
                      <a:pt x="310" y="229"/>
                    </a:cubicBezTo>
                    <a:cubicBezTo>
                      <a:pt x="310" y="236"/>
                      <a:pt x="310" y="236"/>
                      <a:pt x="310" y="236"/>
                    </a:cubicBezTo>
                    <a:cubicBezTo>
                      <a:pt x="303" y="236"/>
                      <a:pt x="303" y="236"/>
                      <a:pt x="303" y="236"/>
                    </a:cubicBezTo>
                    <a:moveTo>
                      <a:pt x="317" y="236"/>
                    </a:moveTo>
                    <a:cubicBezTo>
                      <a:pt x="317" y="229"/>
                      <a:pt x="317" y="229"/>
                      <a:pt x="317" y="229"/>
                    </a:cubicBezTo>
                    <a:cubicBezTo>
                      <a:pt x="324" y="229"/>
                      <a:pt x="324" y="229"/>
                      <a:pt x="324" y="229"/>
                    </a:cubicBezTo>
                    <a:cubicBezTo>
                      <a:pt x="324" y="236"/>
                      <a:pt x="324" y="236"/>
                      <a:pt x="324" y="236"/>
                    </a:cubicBezTo>
                    <a:cubicBezTo>
                      <a:pt x="317" y="236"/>
                      <a:pt x="317" y="236"/>
                      <a:pt x="317" y="236"/>
                    </a:cubicBezTo>
                    <a:moveTo>
                      <a:pt x="332" y="236"/>
                    </a:moveTo>
                    <a:cubicBezTo>
                      <a:pt x="332" y="229"/>
                      <a:pt x="332" y="229"/>
                      <a:pt x="332" y="229"/>
                    </a:cubicBezTo>
                    <a:cubicBezTo>
                      <a:pt x="339" y="229"/>
                      <a:pt x="339" y="229"/>
                      <a:pt x="339" y="229"/>
                    </a:cubicBezTo>
                    <a:cubicBezTo>
                      <a:pt x="339" y="236"/>
                      <a:pt x="339" y="236"/>
                      <a:pt x="339" y="236"/>
                    </a:cubicBezTo>
                    <a:cubicBezTo>
                      <a:pt x="332" y="236"/>
                      <a:pt x="332" y="236"/>
                      <a:pt x="332" y="236"/>
                    </a:cubicBezTo>
                    <a:moveTo>
                      <a:pt x="347" y="236"/>
                    </a:moveTo>
                    <a:cubicBezTo>
                      <a:pt x="347" y="229"/>
                      <a:pt x="347" y="229"/>
                      <a:pt x="347" y="229"/>
                    </a:cubicBezTo>
                    <a:cubicBezTo>
                      <a:pt x="354" y="229"/>
                      <a:pt x="354" y="229"/>
                      <a:pt x="354" y="229"/>
                    </a:cubicBezTo>
                    <a:cubicBezTo>
                      <a:pt x="354" y="236"/>
                      <a:pt x="354" y="236"/>
                      <a:pt x="354" y="236"/>
                    </a:cubicBezTo>
                    <a:cubicBezTo>
                      <a:pt x="347" y="236"/>
                      <a:pt x="347" y="236"/>
                      <a:pt x="347" y="236"/>
                    </a:cubicBezTo>
                    <a:moveTo>
                      <a:pt x="362" y="236"/>
                    </a:moveTo>
                    <a:cubicBezTo>
                      <a:pt x="362" y="229"/>
                      <a:pt x="362" y="229"/>
                      <a:pt x="362" y="229"/>
                    </a:cubicBezTo>
                    <a:cubicBezTo>
                      <a:pt x="369" y="229"/>
                      <a:pt x="369" y="229"/>
                      <a:pt x="369" y="229"/>
                    </a:cubicBezTo>
                    <a:cubicBezTo>
                      <a:pt x="369" y="236"/>
                      <a:pt x="369" y="236"/>
                      <a:pt x="369" y="236"/>
                    </a:cubicBezTo>
                    <a:cubicBezTo>
                      <a:pt x="362" y="236"/>
                      <a:pt x="362" y="236"/>
                      <a:pt x="362" y="236"/>
                    </a:cubicBezTo>
                    <a:moveTo>
                      <a:pt x="376" y="236"/>
                    </a:moveTo>
                    <a:cubicBezTo>
                      <a:pt x="376" y="229"/>
                      <a:pt x="376" y="229"/>
                      <a:pt x="376" y="229"/>
                    </a:cubicBezTo>
                    <a:cubicBezTo>
                      <a:pt x="383" y="229"/>
                      <a:pt x="383" y="229"/>
                      <a:pt x="383" y="229"/>
                    </a:cubicBezTo>
                    <a:cubicBezTo>
                      <a:pt x="383" y="236"/>
                      <a:pt x="383" y="236"/>
                      <a:pt x="383" y="236"/>
                    </a:cubicBezTo>
                    <a:cubicBezTo>
                      <a:pt x="376" y="236"/>
                      <a:pt x="376" y="236"/>
                      <a:pt x="376" y="236"/>
                    </a:cubicBezTo>
                    <a:moveTo>
                      <a:pt x="8" y="222"/>
                    </a:moveTo>
                    <a:cubicBezTo>
                      <a:pt x="8" y="215"/>
                      <a:pt x="8" y="215"/>
                      <a:pt x="8" y="215"/>
                    </a:cubicBezTo>
                    <a:cubicBezTo>
                      <a:pt x="15" y="215"/>
                      <a:pt x="15" y="215"/>
                      <a:pt x="15" y="215"/>
                    </a:cubicBezTo>
                    <a:cubicBezTo>
                      <a:pt x="15" y="222"/>
                      <a:pt x="15" y="222"/>
                      <a:pt x="15" y="222"/>
                    </a:cubicBezTo>
                    <a:cubicBezTo>
                      <a:pt x="8" y="222"/>
                      <a:pt x="8" y="222"/>
                      <a:pt x="8" y="222"/>
                    </a:cubicBezTo>
                    <a:moveTo>
                      <a:pt x="22" y="222"/>
                    </a:moveTo>
                    <a:cubicBezTo>
                      <a:pt x="22" y="215"/>
                      <a:pt x="22" y="215"/>
                      <a:pt x="22" y="215"/>
                    </a:cubicBezTo>
                    <a:cubicBezTo>
                      <a:pt x="29" y="215"/>
                      <a:pt x="29" y="215"/>
                      <a:pt x="29" y="215"/>
                    </a:cubicBezTo>
                    <a:cubicBezTo>
                      <a:pt x="29" y="222"/>
                      <a:pt x="29" y="222"/>
                      <a:pt x="29" y="222"/>
                    </a:cubicBezTo>
                    <a:cubicBezTo>
                      <a:pt x="22" y="222"/>
                      <a:pt x="22" y="222"/>
                      <a:pt x="22" y="222"/>
                    </a:cubicBezTo>
                    <a:moveTo>
                      <a:pt x="37" y="222"/>
                    </a:moveTo>
                    <a:cubicBezTo>
                      <a:pt x="37" y="215"/>
                      <a:pt x="37" y="215"/>
                      <a:pt x="37" y="215"/>
                    </a:cubicBezTo>
                    <a:cubicBezTo>
                      <a:pt x="44" y="215"/>
                      <a:pt x="44" y="215"/>
                      <a:pt x="44" y="215"/>
                    </a:cubicBezTo>
                    <a:cubicBezTo>
                      <a:pt x="44" y="222"/>
                      <a:pt x="44" y="222"/>
                      <a:pt x="44" y="222"/>
                    </a:cubicBezTo>
                    <a:cubicBezTo>
                      <a:pt x="37" y="222"/>
                      <a:pt x="37" y="222"/>
                      <a:pt x="37" y="222"/>
                    </a:cubicBezTo>
                    <a:moveTo>
                      <a:pt x="52" y="222"/>
                    </a:moveTo>
                    <a:cubicBezTo>
                      <a:pt x="52" y="215"/>
                      <a:pt x="52" y="215"/>
                      <a:pt x="52" y="215"/>
                    </a:cubicBezTo>
                    <a:cubicBezTo>
                      <a:pt x="59" y="215"/>
                      <a:pt x="59" y="215"/>
                      <a:pt x="59" y="215"/>
                    </a:cubicBezTo>
                    <a:cubicBezTo>
                      <a:pt x="59" y="222"/>
                      <a:pt x="59" y="222"/>
                      <a:pt x="59" y="222"/>
                    </a:cubicBezTo>
                    <a:cubicBezTo>
                      <a:pt x="52" y="222"/>
                      <a:pt x="52" y="222"/>
                      <a:pt x="52" y="222"/>
                    </a:cubicBezTo>
                    <a:moveTo>
                      <a:pt x="67" y="222"/>
                    </a:moveTo>
                    <a:cubicBezTo>
                      <a:pt x="67" y="215"/>
                      <a:pt x="67" y="215"/>
                      <a:pt x="67" y="215"/>
                    </a:cubicBezTo>
                    <a:cubicBezTo>
                      <a:pt x="74" y="215"/>
                      <a:pt x="74" y="215"/>
                      <a:pt x="74" y="215"/>
                    </a:cubicBezTo>
                    <a:cubicBezTo>
                      <a:pt x="74" y="222"/>
                      <a:pt x="74" y="222"/>
                      <a:pt x="74" y="222"/>
                    </a:cubicBezTo>
                    <a:cubicBezTo>
                      <a:pt x="67" y="222"/>
                      <a:pt x="67" y="222"/>
                      <a:pt x="67" y="222"/>
                    </a:cubicBezTo>
                    <a:moveTo>
                      <a:pt x="81" y="222"/>
                    </a:moveTo>
                    <a:cubicBezTo>
                      <a:pt x="81" y="215"/>
                      <a:pt x="81" y="215"/>
                      <a:pt x="81" y="215"/>
                    </a:cubicBezTo>
                    <a:cubicBezTo>
                      <a:pt x="88" y="215"/>
                      <a:pt x="88" y="215"/>
                      <a:pt x="88" y="215"/>
                    </a:cubicBezTo>
                    <a:cubicBezTo>
                      <a:pt x="88" y="222"/>
                      <a:pt x="88" y="222"/>
                      <a:pt x="88" y="222"/>
                    </a:cubicBezTo>
                    <a:cubicBezTo>
                      <a:pt x="81" y="222"/>
                      <a:pt x="81" y="222"/>
                      <a:pt x="81" y="222"/>
                    </a:cubicBezTo>
                    <a:moveTo>
                      <a:pt x="96" y="222"/>
                    </a:moveTo>
                    <a:cubicBezTo>
                      <a:pt x="96" y="215"/>
                      <a:pt x="96" y="215"/>
                      <a:pt x="96" y="215"/>
                    </a:cubicBezTo>
                    <a:cubicBezTo>
                      <a:pt x="103" y="215"/>
                      <a:pt x="103" y="215"/>
                      <a:pt x="103" y="215"/>
                    </a:cubicBezTo>
                    <a:cubicBezTo>
                      <a:pt x="103" y="222"/>
                      <a:pt x="103" y="222"/>
                      <a:pt x="103" y="222"/>
                    </a:cubicBezTo>
                    <a:cubicBezTo>
                      <a:pt x="96" y="222"/>
                      <a:pt x="96" y="222"/>
                      <a:pt x="96" y="222"/>
                    </a:cubicBezTo>
                    <a:moveTo>
                      <a:pt x="111" y="222"/>
                    </a:moveTo>
                    <a:cubicBezTo>
                      <a:pt x="111" y="215"/>
                      <a:pt x="111" y="215"/>
                      <a:pt x="111" y="215"/>
                    </a:cubicBezTo>
                    <a:cubicBezTo>
                      <a:pt x="118" y="215"/>
                      <a:pt x="118" y="215"/>
                      <a:pt x="118" y="215"/>
                    </a:cubicBezTo>
                    <a:cubicBezTo>
                      <a:pt x="118" y="222"/>
                      <a:pt x="118" y="222"/>
                      <a:pt x="118" y="222"/>
                    </a:cubicBezTo>
                    <a:cubicBezTo>
                      <a:pt x="111" y="222"/>
                      <a:pt x="111" y="222"/>
                      <a:pt x="111" y="222"/>
                    </a:cubicBezTo>
                    <a:moveTo>
                      <a:pt x="126" y="222"/>
                    </a:moveTo>
                    <a:cubicBezTo>
                      <a:pt x="126" y="215"/>
                      <a:pt x="126" y="215"/>
                      <a:pt x="126" y="215"/>
                    </a:cubicBezTo>
                    <a:cubicBezTo>
                      <a:pt x="133" y="215"/>
                      <a:pt x="133" y="215"/>
                      <a:pt x="133" y="215"/>
                    </a:cubicBezTo>
                    <a:cubicBezTo>
                      <a:pt x="133" y="222"/>
                      <a:pt x="133" y="222"/>
                      <a:pt x="133" y="222"/>
                    </a:cubicBezTo>
                    <a:cubicBezTo>
                      <a:pt x="126" y="222"/>
                      <a:pt x="126" y="222"/>
                      <a:pt x="126" y="222"/>
                    </a:cubicBezTo>
                    <a:moveTo>
                      <a:pt x="140" y="222"/>
                    </a:moveTo>
                    <a:cubicBezTo>
                      <a:pt x="140" y="215"/>
                      <a:pt x="140" y="215"/>
                      <a:pt x="140" y="215"/>
                    </a:cubicBezTo>
                    <a:cubicBezTo>
                      <a:pt x="147" y="215"/>
                      <a:pt x="147" y="215"/>
                      <a:pt x="147" y="215"/>
                    </a:cubicBezTo>
                    <a:cubicBezTo>
                      <a:pt x="147" y="222"/>
                      <a:pt x="147" y="222"/>
                      <a:pt x="147" y="222"/>
                    </a:cubicBezTo>
                    <a:cubicBezTo>
                      <a:pt x="140" y="222"/>
                      <a:pt x="140" y="222"/>
                      <a:pt x="140" y="222"/>
                    </a:cubicBezTo>
                    <a:moveTo>
                      <a:pt x="155" y="222"/>
                    </a:moveTo>
                    <a:cubicBezTo>
                      <a:pt x="155" y="215"/>
                      <a:pt x="155" y="215"/>
                      <a:pt x="155" y="215"/>
                    </a:cubicBezTo>
                    <a:cubicBezTo>
                      <a:pt x="162" y="215"/>
                      <a:pt x="162" y="215"/>
                      <a:pt x="162" y="215"/>
                    </a:cubicBezTo>
                    <a:cubicBezTo>
                      <a:pt x="162" y="222"/>
                      <a:pt x="162" y="222"/>
                      <a:pt x="162" y="222"/>
                    </a:cubicBezTo>
                    <a:cubicBezTo>
                      <a:pt x="155" y="222"/>
                      <a:pt x="155" y="222"/>
                      <a:pt x="155" y="222"/>
                    </a:cubicBezTo>
                    <a:moveTo>
                      <a:pt x="170" y="222"/>
                    </a:moveTo>
                    <a:cubicBezTo>
                      <a:pt x="170" y="215"/>
                      <a:pt x="170" y="215"/>
                      <a:pt x="170" y="215"/>
                    </a:cubicBezTo>
                    <a:cubicBezTo>
                      <a:pt x="177" y="215"/>
                      <a:pt x="177" y="215"/>
                      <a:pt x="177" y="215"/>
                    </a:cubicBezTo>
                    <a:cubicBezTo>
                      <a:pt x="177" y="222"/>
                      <a:pt x="177" y="222"/>
                      <a:pt x="177" y="222"/>
                    </a:cubicBezTo>
                    <a:cubicBezTo>
                      <a:pt x="170" y="222"/>
                      <a:pt x="170" y="222"/>
                      <a:pt x="170" y="222"/>
                    </a:cubicBezTo>
                    <a:moveTo>
                      <a:pt x="185" y="222"/>
                    </a:moveTo>
                    <a:cubicBezTo>
                      <a:pt x="185" y="215"/>
                      <a:pt x="185" y="215"/>
                      <a:pt x="185" y="215"/>
                    </a:cubicBezTo>
                    <a:cubicBezTo>
                      <a:pt x="192" y="215"/>
                      <a:pt x="192" y="215"/>
                      <a:pt x="192" y="215"/>
                    </a:cubicBezTo>
                    <a:cubicBezTo>
                      <a:pt x="192" y="222"/>
                      <a:pt x="192" y="222"/>
                      <a:pt x="192" y="222"/>
                    </a:cubicBezTo>
                    <a:cubicBezTo>
                      <a:pt x="185" y="222"/>
                      <a:pt x="185" y="222"/>
                      <a:pt x="185" y="222"/>
                    </a:cubicBezTo>
                    <a:moveTo>
                      <a:pt x="199" y="222"/>
                    </a:moveTo>
                    <a:cubicBezTo>
                      <a:pt x="199" y="215"/>
                      <a:pt x="199" y="215"/>
                      <a:pt x="199" y="215"/>
                    </a:cubicBezTo>
                    <a:cubicBezTo>
                      <a:pt x="206" y="215"/>
                      <a:pt x="206" y="215"/>
                      <a:pt x="206" y="215"/>
                    </a:cubicBezTo>
                    <a:cubicBezTo>
                      <a:pt x="206" y="222"/>
                      <a:pt x="206" y="222"/>
                      <a:pt x="206" y="222"/>
                    </a:cubicBezTo>
                    <a:cubicBezTo>
                      <a:pt x="199" y="222"/>
                      <a:pt x="199" y="222"/>
                      <a:pt x="199" y="222"/>
                    </a:cubicBezTo>
                    <a:moveTo>
                      <a:pt x="214" y="222"/>
                    </a:moveTo>
                    <a:cubicBezTo>
                      <a:pt x="214" y="215"/>
                      <a:pt x="214" y="215"/>
                      <a:pt x="214" y="215"/>
                    </a:cubicBezTo>
                    <a:cubicBezTo>
                      <a:pt x="221" y="215"/>
                      <a:pt x="221" y="215"/>
                      <a:pt x="221" y="215"/>
                    </a:cubicBezTo>
                    <a:cubicBezTo>
                      <a:pt x="221" y="222"/>
                      <a:pt x="221" y="222"/>
                      <a:pt x="221" y="222"/>
                    </a:cubicBezTo>
                    <a:cubicBezTo>
                      <a:pt x="214" y="222"/>
                      <a:pt x="214" y="222"/>
                      <a:pt x="214" y="222"/>
                    </a:cubicBezTo>
                    <a:moveTo>
                      <a:pt x="229" y="222"/>
                    </a:moveTo>
                    <a:cubicBezTo>
                      <a:pt x="229" y="215"/>
                      <a:pt x="229" y="215"/>
                      <a:pt x="229" y="215"/>
                    </a:cubicBezTo>
                    <a:cubicBezTo>
                      <a:pt x="236" y="215"/>
                      <a:pt x="236" y="215"/>
                      <a:pt x="236" y="215"/>
                    </a:cubicBezTo>
                    <a:cubicBezTo>
                      <a:pt x="236" y="222"/>
                      <a:pt x="236" y="222"/>
                      <a:pt x="236" y="222"/>
                    </a:cubicBezTo>
                    <a:cubicBezTo>
                      <a:pt x="229" y="222"/>
                      <a:pt x="229" y="222"/>
                      <a:pt x="229" y="222"/>
                    </a:cubicBezTo>
                    <a:moveTo>
                      <a:pt x="244" y="222"/>
                    </a:moveTo>
                    <a:cubicBezTo>
                      <a:pt x="244" y="215"/>
                      <a:pt x="244" y="215"/>
                      <a:pt x="244" y="215"/>
                    </a:cubicBezTo>
                    <a:cubicBezTo>
                      <a:pt x="251" y="215"/>
                      <a:pt x="251" y="215"/>
                      <a:pt x="251" y="215"/>
                    </a:cubicBezTo>
                    <a:cubicBezTo>
                      <a:pt x="251" y="222"/>
                      <a:pt x="251" y="222"/>
                      <a:pt x="251" y="222"/>
                    </a:cubicBezTo>
                    <a:cubicBezTo>
                      <a:pt x="244" y="222"/>
                      <a:pt x="244" y="222"/>
                      <a:pt x="244" y="222"/>
                    </a:cubicBezTo>
                    <a:moveTo>
                      <a:pt x="258" y="222"/>
                    </a:moveTo>
                    <a:cubicBezTo>
                      <a:pt x="258" y="215"/>
                      <a:pt x="258" y="215"/>
                      <a:pt x="258" y="215"/>
                    </a:cubicBezTo>
                    <a:cubicBezTo>
                      <a:pt x="265" y="215"/>
                      <a:pt x="265" y="215"/>
                      <a:pt x="265" y="215"/>
                    </a:cubicBezTo>
                    <a:cubicBezTo>
                      <a:pt x="265" y="222"/>
                      <a:pt x="265" y="222"/>
                      <a:pt x="265" y="222"/>
                    </a:cubicBezTo>
                    <a:cubicBezTo>
                      <a:pt x="258" y="222"/>
                      <a:pt x="258" y="222"/>
                      <a:pt x="258" y="222"/>
                    </a:cubicBezTo>
                    <a:moveTo>
                      <a:pt x="273" y="222"/>
                    </a:moveTo>
                    <a:cubicBezTo>
                      <a:pt x="273" y="215"/>
                      <a:pt x="273" y="215"/>
                      <a:pt x="273" y="215"/>
                    </a:cubicBezTo>
                    <a:cubicBezTo>
                      <a:pt x="280" y="215"/>
                      <a:pt x="280" y="215"/>
                      <a:pt x="280" y="215"/>
                    </a:cubicBezTo>
                    <a:cubicBezTo>
                      <a:pt x="280" y="222"/>
                      <a:pt x="280" y="222"/>
                      <a:pt x="280" y="222"/>
                    </a:cubicBezTo>
                    <a:cubicBezTo>
                      <a:pt x="273" y="222"/>
                      <a:pt x="273" y="222"/>
                      <a:pt x="273" y="222"/>
                    </a:cubicBezTo>
                    <a:moveTo>
                      <a:pt x="288" y="222"/>
                    </a:moveTo>
                    <a:cubicBezTo>
                      <a:pt x="288" y="215"/>
                      <a:pt x="288" y="215"/>
                      <a:pt x="288" y="215"/>
                    </a:cubicBezTo>
                    <a:cubicBezTo>
                      <a:pt x="295" y="215"/>
                      <a:pt x="295" y="215"/>
                      <a:pt x="295" y="215"/>
                    </a:cubicBezTo>
                    <a:cubicBezTo>
                      <a:pt x="295" y="222"/>
                      <a:pt x="295" y="222"/>
                      <a:pt x="295" y="222"/>
                    </a:cubicBezTo>
                    <a:cubicBezTo>
                      <a:pt x="288" y="222"/>
                      <a:pt x="288" y="222"/>
                      <a:pt x="288" y="222"/>
                    </a:cubicBezTo>
                    <a:moveTo>
                      <a:pt x="303" y="222"/>
                    </a:moveTo>
                    <a:cubicBezTo>
                      <a:pt x="303" y="215"/>
                      <a:pt x="303" y="215"/>
                      <a:pt x="303" y="215"/>
                    </a:cubicBezTo>
                    <a:cubicBezTo>
                      <a:pt x="310" y="215"/>
                      <a:pt x="310" y="215"/>
                      <a:pt x="310" y="215"/>
                    </a:cubicBezTo>
                    <a:cubicBezTo>
                      <a:pt x="310" y="222"/>
                      <a:pt x="310" y="222"/>
                      <a:pt x="310" y="222"/>
                    </a:cubicBezTo>
                    <a:cubicBezTo>
                      <a:pt x="303" y="222"/>
                      <a:pt x="303" y="222"/>
                      <a:pt x="303" y="222"/>
                    </a:cubicBezTo>
                    <a:moveTo>
                      <a:pt x="317" y="222"/>
                    </a:moveTo>
                    <a:cubicBezTo>
                      <a:pt x="317" y="215"/>
                      <a:pt x="317" y="215"/>
                      <a:pt x="317" y="215"/>
                    </a:cubicBezTo>
                    <a:cubicBezTo>
                      <a:pt x="324" y="215"/>
                      <a:pt x="324" y="215"/>
                      <a:pt x="324" y="215"/>
                    </a:cubicBezTo>
                    <a:cubicBezTo>
                      <a:pt x="324" y="222"/>
                      <a:pt x="324" y="222"/>
                      <a:pt x="324" y="222"/>
                    </a:cubicBezTo>
                    <a:cubicBezTo>
                      <a:pt x="317" y="222"/>
                      <a:pt x="317" y="222"/>
                      <a:pt x="317" y="222"/>
                    </a:cubicBezTo>
                    <a:moveTo>
                      <a:pt x="332" y="222"/>
                    </a:moveTo>
                    <a:cubicBezTo>
                      <a:pt x="332" y="215"/>
                      <a:pt x="332" y="215"/>
                      <a:pt x="332" y="215"/>
                    </a:cubicBezTo>
                    <a:cubicBezTo>
                      <a:pt x="339" y="215"/>
                      <a:pt x="339" y="215"/>
                      <a:pt x="339" y="215"/>
                    </a:cubicBezTo>
                    <a:cubicBezTo>
                      <a:pt x="339" y="222"/>
                      <a:pt x="339" y="222"/>
                      <a:pt x="339" y="222"/>
                    </a:cubicBezTo>
                    <a:cubicBezTo>
                      <a:pt x="332" y="222"/>
                      <a:pt x="332" y="222"/>
                      <a:pt x="332" y="222"/>
                    </a:cubicBezTo>
                    <a:moveTo>
                      <a:pt x="347" y="222"/>
                    </a:moveTo>
                    <a:cubicBezTo>
                      <a:pt x="347" y="215"/>
                      <a:pt x="347" y="215"/>
                      <a:pt x="347" y="215"/>
                    </a:cubicBezTo>
                    <a:cubicBezTo>
                      <a:pt x="354" y="215"/>
                      <a:pt x="354" y="215"/>
                      <a:pt x="354" y="215"/>
                    </a:cubicBezTo>
                    <a:cubicBezTo>
                      <a:pt x="354" y="222"/>
                      <a:pt x="354" y="222"/>
                      <a:pt x="354" y="222"/>
                    </a:cubicBezTo>
                    <a:cubicBezTo>
                      <a:pt x="347" y="222"/>
                      <a:pt x="347" y="222"/>
                      <a:pt x="347" y="222"/>
                    </a:cubicBezTo>
                    <a:moveTo>
                      <a:pt x="362" y="222"/>
                    </a:moveTo>
                    <a:cubicBezTo>
                      <a:pt x="362" y="215"/>
                      <a:pt x="362" y="215"/>
                      <a:pt x="362" y="215"/>
                    </a:cubicBezTo>
                    <a:cubicBezTo>
                      <a:pt x="369" y="215"/>
                      <a:pt x="369" y="215"/>
                      <a:pt x="369" y="215"/>
                    </a:cubicBezTo>
                    <a:cubicBezTo>
                      <a:pt x="369" y="222"/>
                      <a:pt x="369" y="222"/>
                      <a:pt x="369" y="222"/>
                    </a:cubicBezTo>
                    <a:cubicBezTo>
                      <a:pt x="362" y="222"/>
                      <a:pt x="362" y="222"/>
                      <a:pt x="362" y="222"/>
                    </a:cubicBezTo>
                    <a:moveTo>
                      <a:pt x="376" y="222"/>
                    </a:moveTo>
                    <a:cubicBezTo>
                      <a:pt x="376" y="215"/>
                      <a:pt x="376" y="215"/>
                      <a:pt x="376" y="215"/>
                    </a:cubicBezTo>
                    <a:cubicBezTo>
                      <a:pt x="383" y="215"/>
                      <a:pt x="383" y="215"/>
                      <a:pt x="383" y="215"/>
                    </a:cubicBezTo>
                    <a:cubicBezTo>
                      <a:pt x="383" y="222"/>
                      <a:pt x="383" y="222"/>
                      <a:pt x="383" y="222"/>
                    </a:cubicBezTo>
                    <a:cubicBezTo>
                      <a:pt x="376" y="222"/>
                      <a:pt x="376" y="222"/>
                      <a:pt x="376" y="222"/>
                    </a:cubicBezTo>
                    <a:moveTo>
                      <a:pt x="8" y="207"/>
                    </a:moveTo>
                    <a:cubicBezTo>
                      <a:pt x="8" y="200"/>
                      <a:pt x="8" y="200"/>
                      <a:pt x="8" y="200"/>
                    </a:cubicBezTo>
                    <a:cubicBezTo>
                      <a:pt x="15" y="200"/>
                      <a:pt x="15" y="200"/>
                      <a:pt x="15" y="200"/>
                    </a:cubicBezTo>
                    <a:cubicBezTo>
                      <a:pt x="15" y="207"/>
                      <a:pt x="15" y="207"/>
                      <a:pt x="15" y="207"/>
                    </a:cubicBezTo>
                    <a:cubicBezTo>
                      <a:pt x="8" y="207"/>
                      <a:pt x="8" y="207"/>
                      <a:pt x="8" y="207"/>
                    </a:cubicBezTo>
                    <a:moveTo>
                      <a:pt x="22" y="207"/>
                    </a:moveTo>
                    <a:cubicBezTo>
                      <a:pt x="22" y="200"/>
                      <a:pt x="22" y="200"/>
                      <a:pt x="22" y="200"/>
                    </a:cubicBezTo>
                    <a:cubicBezTo>
                      <a:pt x="29" y="200"/>
                      <a:pt x="29" y="200"/>
                      <a:pt x="29" y="200"/>
                    </a:cubicBezTo>
                    <a:cubicBezTo>
                      <a:pt x="29" y="207"/>
                      <a:pt x="29" y="207"/>
                      <a:pt x="29" y="207"/>
                    </a:cubicBezTo>
                    <a:cubicBezTo>
                      <a:pt x="22" y="207"/>
                      <a:pt x="22" y="207"/>
                      <a:pt x="22" y="207"/>
                    </a:cubicBezTo>
                    <a:moveTo>
                      <a:pt x="37" y="207"/>
                    </a:moveTo>
                    <a:cubicBezTo>
                      <a:pt x="37" y="200"/>
                      <a:pt x="37" y="200"/>
                      <a:pt x="37" y="200"/>
                    </a:cubicBezTo>
                    <a:cubicBezTo>
                      <a:pt x="44" y="200"/>
                      <a:pt x="44" y="200"/>
                      <a:pt x="44" y="200"/>
                    </a:cubicBezTo>
                    <a:cubicBezTo>
                      <a:pt x="44" y="207"/>
                      <a:pt x="44" y="207"/>
                      <a:pt x="44" y="207"/>
                    </a:cubicBezTo>
                    <a:cubicBezTo>
                      <a:pt x="37" y="207"/>
                      <a:pt x="37" y="207"/>
                      <a:pt x="37" y="207"/>
                    </a:cubicBezTo>
                    <a:moveTo>
                      <a:pt x="52" y="207"/>
                    </a:moveTo>
                    <a:cubicBezTo>
                      <a:pt x="52" y="200"/>
                      <a:pt x="52" y="200"/>
                      <a:pt x="52" y="200"/>
                    </a:cubicBezTo>
                    <a:cubicBezTo>
                      <a:pt x="59" y="200"/>
                      <a:pt x="59" y="200"/>
                      <a:pt x="59" y="200"/>
                    </a:cubicBezTo>
                    <a:cubicBezTo>
                      <a:pt x="59" y="207"/>
                      <a:pt x="59" y="207"/>
                      <a:pt x="59" y="207"/>
                    </a:cubicBezTo>
                    <a:cubicBezTo>
                      <a:pt x="52" y="207"/>
                      <a:pt x="52" y="207"/>
                      <a:pt x="52" y="207"/>
                    </a:cubicBezTo>
                    <a:moveTo>
                      <a:pt x="67" y="207"/>
                    </a:moveTo>
                    <a:cubicBezTo>
                      <a:pt x="67" y="200"/>
                      <a:pt x="67" y="200"/>
                      <a:pt x="67" y="200"/>
                    </a:cubicBezTo>
                    <a:cubicBezTo>
                      <a:pt x="74" y="200"/>
                      <a:pt x="74" y="200"/>
                      <a:pt x="74" y="200"/>
                    </a:cubicBezTo>
                    <a:cubicBezTo>
                      <a:pt x="74" y="207"/>
                      <a:pt x="74" y="207"/>
                      <a:pt x="74" y="207"/>
                    </a:cubicBezTo>
                    <a:cubicBezTo>
                      <a:pt x="67" y="207"/>
                      <a:pt x="67" y="207"/>
                      <a:pt x="67" y="207"/>
                    </a:cubicBezTo>
                    <a:moveTo>
                      <a:pt x="81" y="207"/>
                    </a:moveTo>
                    <a:cubicBezTo>
                      <a:pt x="81" y="200"/>
                      <a:pt x="81" y="200"/>
                      <a:pt x="81" y="200"/>
                    </a:cubicBezTo>
                    <a:cubicBezTo>
                      <a:pt x="88" y="200"/>
                      <a:pt x="88" y="200"/>
                      <a:pt x="88" y="200"/>
                    </a:cubicBezTo>
                    <a:cubicBezTo>
                      <a:pt x="88" y="207"/>
                      <a:pt x="88" y="207"/>
                      <a:pt x="88" y="207"/>
                    </a:cubicBezTo>
                    <a:cubicBezTo>
                      <a:pt x="81" y="207"/>
                      <a:pt x="81" y="207"/>
                      <a:pt x="81" y="207"/>
                    </a:cubicBezTo>
                    <a:moveTo>
                      <a:pt x="96" y="207"/>
                    </a:moveTo>
                    <a:cubicBezTo>
                      <a:pt x="96" y="200"/>
                      <a:pt x="96" y="200"/>
                      <a:pt x="96" y="200"/>
                    </a:cubicBezTo>
                    <a:cubicBezTo>
                      <a:pt x="103" y="200"/>
                      <a:pt x="103" y="200"/>
                      <a:pt x="103" y="200"/>
                    </a:cubicBezTo>
                    <a:cubicBezTo>
                      <a:pt x="103" y="207"/>
                      <a:pt x="103" y="207"/>
                      <a:pt x="103" y="207"/>
                    </a:cubicBezTo>
                    <a:cubicBezTo>
                      <a:pt x="96" y="207"/>
                      <a:pt x="96" y="207"/>
                      <a:pt x="96" y="207"/>
                    </a:cubicBezTo>
                    <a:moveTo>
                      <a:pt x="111" y="207"/>
                    </a:moveTo>
                    <a:cubicBezTo>
                      <a:pt x="111" y="200"/>
                      <a:pt x="111" y="200"/>
                      <a:pt x="111" y="200"/>
                    </a:cubicBezTo>
                    <a:cubicBezTo>
                      <a:pt x="118" y="200"/>
                      <a:pt x="118" y="200"/>
                      <a:pt x="118" y="200"/>
                    </a:cubicBezTo>
                    <a:cubicBezTo>
                      <a:pt x="118" y="207"/>
                      <a:pt x="118" y="207"/>
                      <a:pt x="118" y="207"/>
                    </a:cubicBezTo>
                    <a:cubicBezTo>
                      <a:pt x="111" y="207"/>
                      <a:pt x="111" y="207"/>
                      <a:pt x="111" y="207"/>
                    </a:cubicBezTo>
                    <a:moveTo>
                      <a:pt x="126" y="207"/>
                    </a:moveTo>
                    <a:cubicBezTo>
                      <a:pt x="126" y="200"/>
                      <a:pt x="126" y="200"/>
                      <a:pt x="126" y="200"/>
                    </a:cubicBezTo>
                    <a:cubicBezTo>
                      <a:pt x="133" y="200"/>
                      <a:pt x="133" y="200"/>
                      <a:pt x="133" y="200"/>
                    </a:cubicBezTo>
                    <a:cubicBezTo>
                      <a:pt x="133" y="207"/>
                      <a:pt x="133" y="207"/>
                      <a:pt x="133" y="207"/>
                    </a:cubicBezTo>
                    <a:cubicBezTo>
                      <a:pt x="126" y="207"/>
                      <a:pt x="126" y="207"/>
                      <a:pt x="126" y="207"/>
                    </a:cubicBezTo>
                    <a:moveTo>
                      <a:pt x="140" y="207"/>
                    </a:moveTo>
                    <a:cubicBezTo>
                      <a:pt x="140" y="200"/>
                      <a:pt x="140" y="200"/>
                      <a:pt x="140" y="200"/>
                    </a:cubicBezTo>
                    <a:cubicBezTo>
                      <a:pt x="147" y="200"/>
                      <a:pt x="147" y="200"/>
                      <a:pt x="147" y="200"/>
                    </a:cubicBezTo>
                    <a:cubicBezTo>
                      <a:pt x="147" y="207"/>
                      <a:pt x="147" y="207"/>
                      <a:pt x="147" y="207"/>
                    </a:cubicBezTo>
                    <a:cubicBezTo>
                      <a:pt x="140" y="207"/>
                      <a:pt x="140" y="207"/>
                      <a:pt x="140" y="207"/>
                    </a:cubicBezTo>
                    <a:moveTo>
                      <a:pt x="155" y="207"/>
                    </a:moveTo>
                    <a:cubicBezTo>
                      <a:pt x="155" y="200"/>
                      <a:pt x="155" y="200"/>
                      <a:pt x="155" y="200"/>
                    </a:cubicBezTo>
                    <a:cubicBezTo>
                      <a:pt x="162" y="200"/>
                      <a:pt x="162" y="200"/>
                      <a:pt x="162" y="200"/>
                    </a:cubicBezTo>
                    <a:cubicBezTo>
                      <a:pt x="162" y="207"/>
                      <a:pt x="162" y="207"/>
                      <a:pt x="162" y="207"/>
                    </a:cubicBezTo>
                    <a:cubicBezTo>
                      <a:pt x="155" y="207"/>
                      <a:pt x="155" y="207"/>
                      <a:pt x="155" y="207"/>
                    </a:cubicBezTo>
                    <a:moveTo>
                      <a:pt x="170" y="207"/>
                    </a:moveTo>
                    <a:cubicBezTo>
                      <a:pt x="170" y="200"/>
                      <a:pt x="170" y="200"/>
                      <a:pt x="170" y="200"/>
                    </a:cubicBezTo>
                    <a:cubicBezTo>
                      <a:pt x="177" y="200"/>
                      <a:pt x="177" y="200"/>
                      <a:pt x="177" y="200"/>
                    </a:cubicBezTo>
                    <a:cubicBezTo>
                      <a:pt x="177" y="207"/>
                      <a:pt x="177" y="207"/>
                      <a:pt x="177" y="207"/>
                    </a:cubicBezTo>
                    <a:cubicBezTo>
                      <a:pt x="170" y="207"/>
                      <a:pt x="170" y="207"/>
                      <a:pt x="170" y="207"/>
                    </a:cubicBezTo>
                    <a:moveTo>
                      <a:pt x="185" y="207"/>
                    </a:moveTo>
                    <a:cubicBezTo>
                      <a:pt x="185" y="200"/>
                      <a:pt x="185" y="200"/>
                      <a:pt x="185" y="200"/>
                    </a:cubicBezTo>
                    <a:cubicBezTo>
                      <a:pt x="192" y="200"/>
                      <a:pt x="192" y="200"/>
                      <a:pt x="192" y="200"/>
                    </a:cubicBezTo>
                    <a:cubicBezTo>
                      <a:pt x="192" y="207"/>
                      <a:pt x="192" y="207"/>
                      <a:pt x="192" y="207"/>
                    </a:cubicBezTo>
                    <a:cubicBezTo>
                      <a:pt x="185" y="207"/>
                      <a:pt x="185" y="207"/>
                      <a:pt x="185" y="207"/>
                    </a:cubicBezTo>
                    <a:moveTo>
                      <a:pt x="199" y="207"/>
                    </a:moveTo>
                    <a:cubicBezTo>
                      <a:pt x="199" y="200"/>
                      <a:pt x="199" y="200"/>
                      <a:pt x="199" y="200"/>
                    </a:cubicBezTo>
                    <a:cubicBezTo>
                      <a:pt x="206" y="200"/>
                      <a:pt x="206" y="200"/>
                      <a:pt x="206" y="200"/>
                    </a:cubicBezTo>
                    <a:cubicBezTo>
                      <a:pt x="206" y="207"/>
                      <a:pt x="206" y="207"/>
                      <a:pt x="206" y="207"/>
                    </a:cubicBezTo>
                    <a:cubicBezTo>
                      <a:pt x="199" y="207"/>
                      <a:pt x="199" y="207"/>
                      <a:pt x="199" y="207"/>
                    </a:cubicBezTo>
                    <a:moveTo>
                      <a:pt x="214" y="207"/>
                    </a:moveTo>
                    <a:cubicBezTo>
                      <a:pt x="214" y="200"/>
                      <a:pt x="214" y="200"/>
                      <a:pt x="214" y="200"/>
                    </a:cubicBezTo>
                    <a:cubicBezTo>
                      <a:pt x="221" y="200"/>
                      <a:pt x="221" y="200"/>
                      <a:pt x="221" y="200"/>
                    </a:cubicBezTo>
                    <a:cubicBezTo>
                      <a:pt x="221" y="207"/>
                      <a:pt x="221" y="207"/>
                      <a:pt x="221" y="207"/>
                    </a:cubicBezTo>
                    <a:cubicBezTo>
                      <a:pt x="214" y="207"/>
                      <a:pt x="214" y="207"/>
                      <a:pt x="214" y="207"/>
                    </a:cubicBezTo>
                    <a:moveTo>
                      <a:pt x="229" y="207"/>
                    </a:moveTo>
                    <a:cubicBezTo>
                      <a:pt x="229" y="200"/>
                      <a:pt x="229" y="200"/>
                      <a:pt x="229" y="200"/>
                    </a:cubicBezTo>
                    <a:cubicBezTo>
                      <a:pt x="236" y="200"/>
                      <a:pt x="236" y="200"/>
                      <a:pt x="236" y="200"/>
                    </a:cubicBezTo>
                    <a:cubicBezTo>
                      <a:pt x="236" y="207"/>
                      <a:pt x="236" y="207"/>
                      <a:pt x="236" y="207"/>
                    </a:cubicBezTo>
                    <a:cubicBezTo>
                      <a:pt x="229" y="207"/>
                      <a:pt x="229" y="207"/>
                      <a:pt x="229" y="207"/>
                    </a:cubicBezTo>
                    <a:moveTo>
                      <a:pt x="244" y="207"/>
                    </a:moveTo>
                    <a:cubicBezTo>
                      <a:pt x="244" y="200"/>
                      <a:pt x="244" y="200"/>
                      <a:pt x="244" y="200"/>
                    </a:cubicBezTo>
                    <a:cubicBezTo>
                      <a:pt x="251" y="200"/>
                      <a:pt x="251" y="200"/>
                      <a:pt x="251" y="200"/>
                    </a:cubicBezTo>
                    <a:cubicBezTo>
                      <a:pt x="251" y="207"/>
                      <a:pt x="251" y="207"/>
                      <a:pt x="251" y="207"/>
                    </a:cubicBezTo>
                    <a:cubicBezTo>
                      <a:pt x="244" y="207"/>
                      <a:pt x="244" y="207"/>
                      <a:pt x="244" y="207"/>
                    </a:cubicBezTo>
                    <a:moveTo>
                      <a:pt x="258" y="207"/>
                    </a:moveTo>
                    <a:cubicBezTo>
                      <a:pt x="258" y="200"/>
                      <a:pt x="258" y="200"/>
                      <a:pt x="258" y="200"/>
                    </a:cubicBezTo>
                    <a:cubicBezTo>
                      <a:pt x="265" y="200"/>
                      <a:pt x="265" y="200"/>
                      <a:pt x="265" y="200"/>
                    </a:cubicBezTo>
                    <a:cubicBezTo>
                      <a:pt x="265" y="207"/>
                      <a:pt x="265" y="207"/>
                      <a:pt x="265" y="207"/>
                    </a:cubicBezTo>
                    <a:cubicBezTo>
                      <a:pt x="258" y="207"/>
                      <a:pt x="258" y="207"/>
                      <a:pt x="258" y="207"/>
                    </a:cubicBezTo>
                    <a:moveTo>
                      <a:pt x="273" y="207"/>
                    </a:moveTo>
                    <a:cubicBezTo>
                      <a:pt x="273" y="200"/>
                      <a:pt x="273" y="200"/>
                      <a:pt x="273" y="200"/>
                    </a:cubicBezTo>
                    <a:cubicBezTo>
                      <a:pt x="280" y="200"/>
                      <a:pt x="280" y="200"/>
                      <a:pt x="280" y="200"/>
                    </a:cubicBezTo>
                    <a:cubicBezTo>
                      <a:pt x="280" y="207"/>
                      <a:pt x="280" y="207"/>
                      <a:pt x="280" y="207"/>
                    </a:cubicBezTo>
                    <a:cubicBezTo>
                      <a:pt x="273" y="207"/>
                      <a:pt x="273" y="207"/>
                      <a:pt x="273" y="207"/>
                    </a:cubicBezTo>
                    <a:moveTo>
                      <a:pt x="288" y="207"/>
                    </a:moveTo>
                    <a:cubicBezTo>
                      <a:pt x="288" y="200"/>
                      <a:pt x="288" y="200"/>
                      <a:pt x="288" y="200"/>
                    </a:cubicBezTo>
                    <a:cubicBezTo>
                      <a:pt x="295" y="200"/>
                      <a:pt x="295" y="200"/>
                      <a:pt x="295" y="200"/>
                    </a:cubicBezTo>
                    <a:cubicBezTo>
                      <a:pt x="295" y="207"/>
                      <a:pt x="295" y="207"/>
                      <a:pt x="295" y="207"/>
                    </a:cubicBezTo>
                    <a:cubicBezTo>
                      <a:pt x="288" y="207"/>
                      <a:pt x="288" y="207"/>
                      <a:pt x="288" y="207"/>
                    </a:cubicBezTo>
                    <a:moveTo>
                      <a:pt x="303" y="207"/>
                    </a:moveTo>
                    <a:cubicBezTo>
                      <a:pt x="303" y="200"/>
                      <a:pt x="303" y="200"/>
                      <a:pt x="303" y="200"/>
                    </a:cubicBezTo>
                    <a:cubicBezTo>
                      <a:pt x="310" y="200"/>
                      <a:pt x="310" y="200"/>
                      <a:pt x="310" y="200"/>
                    </a:cubicBezTo>
                    <a:cubicBezTo>
                      <a:pt x="310" y="207"/>
                      <a:pt x="310" y="207"/>
                      <a:pt x="310" y="207"/>
                    </a:cubicBezTo>
                    <a:cubicBezTo>
                      <a:pt x="303" y="207"/>
                      <a:pt x="303" y="207"/>
                      <a:pt x="303" y="207"/>
                    </a:cubicBezTo>
                    <a:moveTo>
                      <a:pt x="317" y="207"/>
                    </a:moveTo>
                    <a:cubicBezTo>
                      <a:pt x="317" y="200"/>
                      <a:pt x="317" y="200"/>
                      <a:pt x="317" y="200"/>
                    </a:cubicBezTo>
                    <a:cubicBezTo>
                      <a:pt x="324" y="200"/>
                      <a:pt x="324" y="200"/>
                      <a:pt x="324" y="200"/>
                    </a:cubicBezTo>
                    <a:cubicBezTo>
                      <a:pt x="324" y="207"/>
                      <a:pt x="324" y="207"/>
                      <a:pt x="324" y="207"/>
                    </a:cubicBezTo>
                    <a:cubicBezTo>
                      <a:pt x="317" y="207"/>
                      <a:pt x="317" y="207"/>
                      <a:pt x="317" y="207"/>
                    </a:cubicBezTo>
                    <a:moveTo>
                      <a:pt x="332" y="207"/>
                    </a:moveTo>
                    <a:cubicBezTo>
                      <a:pt x="332" y="200"/>
                      <a:pt x="332" y="200"/>
                      <a:pt x="332" y="200"/>
                    </a:cubicBezTo>
                    <a:cubicBezTo>
                      <a:pt x="339" y="200"/>
                      <a:pt x="339" y="200"/>
                      <a:pt x="339" y="200"/>
                    </a:cubicBezTo>
                    <a:cubicBezTo>
                      <a:pt x="339" y="207"/>
                      <a:pt x="339" y="207"/>
                      <a:pt x="339" y="207"/>
                    </a:cubicBezTo>
                    <a:cubicBezTo>
                      <a:pt x="332" y="207"/>
                      <a:pt x="332" y="207"/>
                      <a:pt x="332" y="207"/>
                    </a:cubicBezTo>
                    <a:moveTo>
                      <a:pt x="347" y="207"/>
                    </a:moveTo>
                    <a:cubicBezTo>
                      <a:pt x="347" y="200"/>
                      <a:pt x="347" y="200"/>
                      <a:pt x="347" y="200"/>
                    </a:cubicBezTo>
                    <a:cubicBezTo>
                      <a:pt x="354" y="200"/>
                      <a:pt x="354" y="200"/>
                      <a:pt x="354" y="200"/>
                    </a:cubicBezTo>
                    <a:cubicBezTo>
                      <a:pt x="354" y="207"/>
                      <a:pt x="354" y="207"/>
                      <a:pt x="354" y="207"/>
                    </a:cubicBezTo>
                    <a:cubicBezTo>
                      <a:pt x="347" y="207"/>
                      <a:pt x="347" y="207"/>
                      <a:pt x="347" y="207"/>
                    </a:cubicBezTo>
                    <a:moveTo>
                      <a:pt x="362" y="207"/>
                    </a:moveTo>
                    <a:cubicBezTo>
                      <a:pt x="362" y="200"/>
                      <a:pt x="362" y="200"/>
                      <a:pt x="362" y="200"/>
                    </a:cubicBezTo>
                    <a:cubicBezTo>
                      <a:pt x="369" y="200"/>
                      <a:pt x="369" y="200"/>
                      <a:pt x="369" y="200"/>
                    </a:cubicBezTo>
                    <a:cubicBezTo>
                      <a:pt x="369" y="207"/>
                      <a:pt x="369" y="207"/>
                      <a:pt x="369" y="207"/>
                    </a:cubicBezTo>
                    <a:cubicBezTo>
                      <a:pt x="362" y="207"/>
                      <a:pt x="362" y="207"/>
                      <a:pt x="362" y="207"/>
                    </a:cubicBezTo>
                    <a:moveTo>
                      <a:pt x="376" y="207"/>
                    </a:moveTo>
                    <a:cubicBezTo>
                      <a:pt x="376" y="200"/>
                      <a:pt x="376" y="200"/>
                      <a:pt x="376" y="200"/>
                    </a:cubicBezTo>
                    <a:cubicBezTo>
                      <a:pt x="383" y="200"/>
                      <a:pt x="383" y="200"/>
                      <a:pt x="383" y="200"/>
                    </a:cubicBezTo>
                    <a:cubicBezTo>
                      <a:pt x="383" y="207"/>
                      <a:pt x="383" y="207"/>
                      <a:pt x="383" y="207"/>
                    </a:cubicBezTo>
                    <a:cubicBezTo>
                      <a:pt x="376" y="207"/>
                      <a:pt x="376" y="207"/>
                      <a:pt x="376" y="207"/>
                    </a:cubicBezTo>
                    <a:moveTo>
                      <a:pt x="8" y="192"/>
                    </a:moveTo>
                    <a:cubicBezTo>
                      <a:pt x="8" y="185"/>
                      <a:pt x="8" y="185"/>
                      <a:pt x="8" y="185"/>
                    </a:cubicBezTo>
                    <a:cubicBezTo>
                      <a:pt x="15" y="185"/>
                      <a:pt x="15" y="185"/>
                      <a:pt x="15" y="185"/>
                    </a:cubicBezTo>
                    <a:cubicBezTo>
                      <a:pt x="15" y="192"/>
                      <a:pt x="15" y="192"/>
                      <a:pt x="15" y="192"/>
                    </a:cubicBezTo>
                    <a:cubicBezTo>
                      <a:pt x="8" y="192"/>
                      <a:pt x="8" y="192"/>
                      <a:pt x="8" y="192"/>
                    </a:cubicBezTo>
                    <a:moveTo>
                      <a:pt x="22" y="192"/>
                    </a:moveTo>
                    <a:cubicBezTo>
                      <a:pt x="22" y="185"/>
                      <a:pt x="22" y="185"/>
                      <a:pt x="22" y="185"/>
                    </a:cubicBezTo>
                    <a:cubicBezTo>
                      <a:pt x="29" y="185"/>
                      <a:pt x="29" y="185"/>
                      <a:pt x="29" y="185"/>
                    </a:cubicBezTo>
                    <a:cubicBezTo>
                      <a:pt x="29" y="192"/>
                      <a:pt x="29" y="192"/>
                      <a:pt x="29" y="192"/>
                    </a:cubicBezTo>
                    <a:cubicBezTo>
                      <a:pt x="22" y="192"/>
                      <a:pt x="22" y="192"/>
                      <a:pt x="22" y="192"/>
                    </a:cubicBezTo>
                    <a:moveTo>
                      <a:pt x="37" y="192"/>
                    </a:moveTo>
                    <a:cubicBezTo>
                      <a:pt x="37" y="185"/>
                      <a:pt x="37" y="185"/>
                      <a:pt x="37" y="185"/>
                    </a:cubicBezTo>
                    <a:cubicBezTo>
                      <a:pt x="44" y="185"/>
                      <a:pt x="44" y="185"/>
                      <a:pt x="44" y="185"/>
                    </a:cubicBezTo>
                    <a:cubicBezTo>
                      <a:pt x="44" y="192"/>
                      <a:pt x="44" y="192"/>
                      <a:pt x="44" y="192"/>
                    </a:cubicBezTo>
                    <a:cubicBezTo>
                      <a:pt x="37" y="192"/>
                      <a:pt x="37" y="192"/>
                      <a:pt x="37" y="192"/>
                    </a:cubicBezTo>
                    <a:moveTo>
                      <a:pt x="52" y="192"/>
                    </a:moveTo>
                    <a:cubicBezTo>
                      <a:pt x="52" y="185"/>
                      <a:pt x="52" y="185"/>
                      <a:pt x="52" y="185"/>
                    </a:cubicBezTo>
                    <a:cubicBezTo>
                      <a:pt x="59" y="185"/>
                      <a:pt x="59" y="185"/>
                      <a:pt x="59" y="185"/>
                    </a:cubicBezTo>
                    <a:cubicBezTo>
                      <a:pt x="59" y="192"/>
                      <a:pt x="59" y="192"/>
                      <a:pt x="59" y="192"/>
                    </a:cubicBezTo>
                    <a:cubicBezTo>
                      <a:pt x="52" y="192"/>
                      <a:pt x="52" y="192"/>
                      <a:pt x="52" y="192"/>
                    </a:cubicBezTo>
                    <a:moveTo>
                      <a:pt x="67" y="192"/>
                    </a:moveTo>
                    <a:cubicBezTo>
                      <a:pt x="67" y="185"/>
                      <a:pt x="67" y="185"/>
                      <a:pt x="67" y="185"/>
                    </a:cubicBezTo>
                    <a:cubicBezTo>
                      <a:pt x="74" y="185"/>
                      <a:pt x="74" y="185"/>
                      <a:pt x="74" y="185"/>
                    </a:cubicBezTo>
                    <a:cubicBezTo>
                      <a:pt x="74" y="192"/>
                      <a:pt x="74" y="192"/>
                      <a:pt x="74" y="192"/>
                    </a:cubicBezTo>
                    <a:cubicBezTo>
                      <a:pt x="67" y="192"/>
                      <a:pt x="67" y="192"/>
                      <a:pt x="67" y="192"/>
                    </a:cubicBezTo>
                    <a:moveTo>
                      <a:pt x="81" y="192"/>
                    </a:moveTo>
                    <a:cubicBezTo>
                      <a:pt x="81" y="185"/>
                      <a:pt x="81" y="185"/>
                      <a:pt x="81" y="185"/>
                    </a:cubicBezTo>
                    <a:cubicBezTo>
                      <a:pt x="88" y="185"/>
                      <a:pt x="88" y="185"/>
                      <a:pt x="88" y="185"/>
                    </a:cubicBezTo>
                    <a:cubicBezTo>
                      <a:pt x="88" y="192"/>
                      <a:pt x="88" y="192"/>
                      <a:pt x="88" y="192"/>
                    </a:cubicBezTo>
                    <a:cubicBezTo>
                      <a:pt x="81" y="192"/>
                      <a:pt x="81" y="192"/>
                      <a:pt x="81" y="192"/>
                    </a:cubicBezTo>
                    <a:moveTo>
                      <a:pt x="96" y="192"/>
                    </a:moveTo>
                    <a:cubicBezTo>
                      <a:pt x="96" y="185"/>
                      <a:pt x="96" y="185"/>
                      <a:pt x="96" y="185"/>
                    </a:cubicBezTo>
                    <a:cubicBezTo>
                      <a:pt x="103" y="185"/>
                      <a:pt x="103" y="185"/>
                      <a:pt x="103" y="185"/>
                    </a:cubicBezTo>
                    <a:cubicBezTo>
                      <a:pt x="103" y="192"/>
                      <a:pt x="103" y="192"/>
                      <a:pt x="103" y="192"/>
                    </a:cubicBezTo>
                    <a:cubicBezTo>
                      <a:pt x="96" y="192"/>
                      <a:pt x="96" y="192"/>
                      <a:pt x="96" y="192"/>
                    </a:cubicBezTo>
                    <a:moveTo>
                      <a:pt x="111" y="192"/>
                    </a:moveTo>
                    <a:cubicBezTo>
                      <a:pt x="111" y="185"/>
                      <a:pt x="111" y="185"/>
                      <a:pt x="111" y="185"/>
                    </a:cubicBezTo>
                    <a:cubicBezTo>
                      <a:pt x="118" y="185"/>
                      <a:pt x="118" y="185"/>
                      <a:pt x="118" y="185"/>
                    </a:cubicBezTo>
                    <a:cubicBezTo>
                      <a:pt x="118" y="192"/>
                      <a:pt x="118" y="192"/>
                      <a:pt x="118" y="192"/>
                    </a:cubicBezTo>
                    <a:cubicBezTo>
                      <a:pt x="111" y="192"/>
                      <a:pt x="111" y="192"/>
                      <a:pt x="111" y="192"/>
                    </a:cubicBezTo>
                    <a:moveTo>
                      <a:pt x="126" y="192"/>
                    </a:moveTo>
                    <a:cubicBezTo>
                      <a:pt x="126" y="185"/>
                      <a:pt x="126" y="185"/>
                      <a:pt x="126" y="185"/>
                    </a:cubicBezTo>
                    <a:cubicBezTo>
                      <a:pt x="133" y="185"/>
                      <a:pt x="133" y="185"/>
                      <a:pt x="133" y="185"/>
                    </a:cubicBezTo>
                    <a:cubicBezTo>
                      <a:pt x="133" y="192"/>
                      <a:pt x="133" y="192"/>
                      <a:pt x="133" y="192"/>
                    </a:cubicBezTo>
                    <a:cubicBezTo>
                      <a:pt x="126" y="192"/>
                      <a:pt x="126" y="192"/>
                      <a:pt x="126" y="192"/>
                    </a:cubicBezTo>
                    <a:moveTo>
                      <a:pt x="140" y="192"/>
                    </a:moveTo>
                    <a:cubicBezTo>
                      <a:pt x="140" y="185"/>
                      <a:pt x="140" y="185"/>
                      <a:pt x="140" y="185"/>
                    </a:cubicBezTo>
                    <a:cubicBezTo>
                      <a:pt x="147" y="185"/>
                      <a:pt x="147" y="185"/>
                      <a:pt x="147" y="185"/>
                    </a:cubicBezTo>
                    <a:cubicBezTo>
                      <a:pt x="147" y="192"/>
                      <a:pt x="147" y="192"/>
                      <a:pt x="147" y="192"/>
                    </a:cubicBezTo>
                    <a:cubicBezTo>
                      <a:pt x="140" y="192"/>
                      <a:pt x="140" y="192"/>
                      <a:pt x="140" y="192"/>
                    </a:cubicBezTo>
                    <a:moveTo>
                      <a:pt x="155" y="192"/>
                    </a:moveTo>
                    <a:cubicBezTo>
                      <a:pt x="155" y="185"/>
                      <a:pt x="155" y="185"/>
                      <a:pt x="155" y="185"/>
                    </a:cubicBezTo>
                    <a:cubicBezTo>
                      <a:pt x="162" y="185"/>
                      <a:pt x="162" y="185"/>
                      <a:pt x="162" y="185"/>
                    </a:cubicBezTo>
                    <a:cubicBezTo>
                      <a:pt x="162" y="192"/>
                      <a:pt x="162" y="192"/>
                      <a:pt x="162" y="192"/>
                    </a:cubicBezTo>
                    <a:cubicBezTo>
                      <a:pt x="155" y="192"/>
                      <a:pt x="155" y="192"/>
                      <a:pt x="155" y="192"/>
                    </a:cubicBezTo>
                    <a:moveTo>
                      <a:pt x="170" y="192"/>
                    </a:moveTo>
                    <a:cubicBezTo>
                      <a:pt x="170" y="185"/>
                      <a:pt x="170" y="185"/>
                      <a:pt x="170" y="185"/>
                    </a:cubicBezTo>
                    <a:cubicBezTo>
                      <a:pt x="177" y="185"/>
                      <a:pt x="177" y="185"/>
                      <a:pt x="177" y="185"/>
                    </a:cubicBezTo>
                    <a:cubicBezTo>
                      <a:pt x="177" y="192"/>
                      <a:pt x="177" y="192"/>
                      <a:pt x="177" y="192"/>
                    </a:cubicBezTo>
                    <a:cubicBezTo>
                      <a:pt x="170" y="192"/>
                      <a:pt x="170" y="192"/>
                      <a:pt x="170" y="192"/>
                    </a:cubicBezTo>
                    <a:moveTo>
                      <a:pt x="185" y="192"/>
                    </a:moveTo>
                    <a:cubicBezTo>
                      <a:pt x="185" y="185"/>
                      <a:pt x="185" y="185"/>
                      <a:pt x="185" y="185"/>
                    </a:cubicBezTo>
                    <a:cubicBezTo>
                      <a:pt x="192" y="185"/>
                      <a:pt x="192" y="185"/>
                      <a:pt x="192" y="185"/>
                    </a:cubicBezTo>
                    <a:cubicBezTo>
                      <a:pt x="192" y="192"/>
                      <a:pt x="192" y="192"/>
                      <a:pt x="192" y="192"/>
                    </a:cubicBezTo>
                    <a:cubicBezTo>
                      <a:pt x="185" y="192"/>
                      <a:pt x="185" y="192"/>
                      <a:pt x="185" y="192"/>
                    </a:cubicBezTo>
                    <a:moveTo>
                      <a:pt x="199" y="192"/>
                    </a:moveTo>
                    <a:cubicBezTo>
                      <a:pt x="199" y="185"/>
                      <a:pt x="199" y="185"/>
                      <a:pt x="199" y="185"/>
                    </a:cubicBezTo>
                    <a:cubicBezTo>
                      <a:pt x="206" y="185"/>
                      <a:pt x="206" y="185"/>
                      <a:pt x="206" y="185"/>
                    </a:cubicBezTo>
                    <a:cubicBezTo>
                      <a:pt x="206" y="192"/>
                      <a:pt x="206" y="192"/>
                      <a:pt x="206" y="192"/>
                    </a:cubicBezTo>
                    <a:cubicBezTo>
                      <a:pt x="199" y="192"/>
                      <a:pt x="199" y="192"/>
                      <a:pt x="199" y="192"/>
                    </a:cubicBezTo>
                    <a:moveTo>
                      <a:pt x="214" y="192"/>
                    </a:moveTo>
                    <a:cubicBezTo>
                      <a:pt x="214" y="185"/>
                      <a:pt x="214" y="185"/>
                      <a:pt x="214" y="185"/>
                    </a:cubicBezTo>
                    <a:cubicBezTo>
                      <a:pt x="221" y="185"/>
                      <a:pt x="221" y="185"/>
                      <a:pt x="221" y="185"/>
                    </a:cubicBezTo>
                    <a:cubicBezTo>
                      <a:pt x="221" y="192"/>
                      <a:pt x="221" y="192"/>
                      <a:pt x="221" y="192"/>
                    </a:cubicBezTo>
                    <a:cubicBezTo>
                      <a:pt x="214" y="192"/>
                      <a:pt x="214" y="192"/>
                      <a:pt x="214" y="192"/>
                    </a:cubicBezTo>
                    <a:moveTo>
                      <a:pt x="229" y="192"/>
                    </a:moveTo>
                    <a:cubicBezTo>
                      <a:pt x="229" y="185"/>
                      <a:pt x="229" y="185"/>
                      <a:pt x="229" y="185"/>
                    </a:cubicBezTo>
                    <a:cubicBezTo>
                      <a:pt x="236" y="185"/>
                      <a:pt x="236" y="185"/>
                      <a:pt x="236" y="185"/>
                    </a:cubicBezTo>
                    <a:cubicBezTo>
                      <a:pt x="236" y="192"/>
                      <a:pt x="236" y="192"/>
                      <a:pt x="236" y="192"/>
                    </a:cubicBezTo>
                    <a:cubicBezTo>
                      <a:pt x="229" y="192"/>
                      <a:pt x="229" y="192"/>
                      <a:pt x="229" y="192"/>
                    </a:cubicBezTo>
                    <a:moveTo>
                      <a:pt x="244" y="192"/>
                    </a:moveTo>
                    <a:cubicBezTo>
                      <a:pt x="244" y="185"/>
                      <a:pt x="244" y="185"/>
                      <a:pt x="244" y="185"/>
                    </a:cubicBezTo>
                    <a:cubicBezTo>
                      <a:pt x="251" y="185"/>
                      <a:pt x="251" y="185"/>
                      <a:pt x="251" y="185"/>
                    </a:cubicBezTo>
                    <a:cubicBezTo>
                      <a:pt x="251" y="192"/>
                      <a:pt x="251" y="192"/>
                      <a:pt x="251" y="192"/>
                    </a:cubicBezTo>
                    <a:cubicBezTo>
                      <a:pt x="244" y="192"/>
                      <a:pt x="244" y="192"/>
                      <a:pt x="244" y="192"/>
                    </a:cubicBezTo>
                    <a:moveTo>
                      <a:pt x="258" y="192"/>
                    </a:moveTo>
                    <a:cubicBezTo>
                      <a:pt x="258" y="185"/>
                      <a:pt x="258" y="185"/>
                      <a:pt x="258" y="185"/>
                    </a:cubicBezTo>
                    <a:cubicBezTo>
                      <a:pt x="265" y="185"/>
                      <a:pt x="265" y="185"/>
                      <a:pt x="265" y="185"/>
                    </a:cubicBezTo>
                    <a:cubicBezTo>
                      <a:pt x="265" y="192"/>
                      <a:pt x="265" y="192"/>
                      <a:pt x="265" y="192"/>
                    </a:cubicBezTo>
                    <a:cubicBezTo>
                      <a:pt x="258" y="192"/>
                      <a:pt x="258" y="192"/>
                      <a:pt x="258" y="192"/>
                    </a:cubicBezTo>
                    <a:moveTo>
                      <a:pt x="273" y="192"/>
                    </a:moveTo>
                    <a:cubicBezTo>
                      <a:pt x="273" y="185"/>
                      <a:pt x="273" y="185"/>
                      <a:pt x="273" y="185"/>
                    </a:cubicBezTo>
                    <a:cubicBezTo>
                      <a:pt x="280" y="185"/>
                      <a:pt x="280" y="185"/>
                      <a:pt x="280" y="185"/>
                    </a:cubicBezTo>
                    <a:cubicBezTo>
                      <a:pt x="280" y="192"/>
                      <a:pt x="280" y="192"/>
                      <a:pt x="280" y="192"/>
                    </a:cubicBezTo>
                    <a:cubicBezTo>
                      <a:pt x="273" y="192"/>
                      <a:pt x="273" y="192"/>
                      <a:pt x="273" y="192"/>
                    </a:cubicBezTo>
                    <a:moveTo>
                      <a:pt x="288" y="192"/>
                    </a:moveTo>
                    <a:cubicBezTo>
                      <a:pt x="288" y="185"/>
                      <a:pt x="288" y="185"/>
                      <a:pt x="288" y="185"/>
                    </a:cubicBezTo>
                    <a:cubicBezTo>
                      <a:pt x="295" y="185"/>
                      <a:pt x="295" y="185"/>
                      <a:pt x="295" y="185"/>
                    </a:cubicBezTo>
                    <a:cubicBezTo>
                      <a:pt x="295" y="192"/>
                      <a:pt x="295" y="192"/>
                      <a:pt x="295" y="192"/>
                    </a:cubicBezTo>
                    <a:cubicBezTo>
                      <a:pt x="288" y="192"/>
                      <a:pt x="288" y="192"/>
                      <a:pt x="288" y="192"/>
                    </a:cubicBezTo>
                    <a:moveTo>
                      <a:pt x="303" y="192"/>
                    </a:moveTo>
                    <a:cubicBezTo>
                      <a:pt x="303" y="185"/>
                      <a:pt x="303" y="185"/>
                      <a:pt x="303" y="185"/>
                    </a:cubicBezTo>
                    <a:cubicBezTo>
                      <a:pt x="310" y="185"/>
                      <a:pt x="310" y="185"/>
                      <a:pt x="310" y="185"/>
                    </a:cubicBezTo>
                    <a:cubicBezTo>
                      <a:pt x="310" y="192"/>
                      <a:pt x="310" y="192"/>
                      <a:pt x="310" y="192"/>
                    </a:cubicBezTo>
                    <a:cubicBezTo>
                      <a:pt x="303" y="192"/>
                      <a:pt x="303" y="192"/>
                      <a:pt x="303" y="192"/>
                    </a:cubicBezTo>
                    <a:moveTo>
                      <a:pt x="317" y="192"/>
                    </a:moveTo>
                    <a:cubicBezTo>
                      <a:pt x="317" y="185"/>
                      <a:pt x="317" y="185"/>
                      <a:pt x="317" y="185"/>
                    </a:cubicBezTo>
                    <a:cubicBezTo>
                      <a:pt x="324" y="185"/>
                      <a:pt x="324" y="185"/>
                      <a:pt x="324" y="185"/>
                    </a:cubicBezTo>
                    <a:cubicBezTo>
                      <a:pt x="324" y="192"/>
                      <a:pt x="324" y="192"/>
                      <a:pt x="324" y="192"/>
                    </a:cubicBezTo>
                    <a:cubicBezTo>
                      <a:pt x="317" y="192"/>
                      <a:pt x="317" y="192"/>
                      <a:pt x="317" y="192"/>
                    </a:cubicBezTo>
                    <a:moveTo>
                      <a:pt x="332" y="192"/>
                    </a:moveTo>
                    <a:cubicBezTo>
                      <a:pt x="332" y="185"/>
                      <a:pt x="332" y="185"/>
                      <a:pt x="332" y="185"/>
                    </a:cubicBezTo>
                    <a:cubicBezTo>
                      <a:pt x="339" y="185"/>
                      <a:pt x="339" y="185"/>
                      <a:pt x="339" y="185"/>
                    </a:cubicBezTo>
                    <a:cubicBezTo>
                      <a:pt x="339" y="192"/>
                      <a:pt x="339" y="192"/>
                      <a:pt x="339" y="192"/>
                    </a:cubicBezTo>
                    <a:cubicBezTo>
                      <a:pt x="332" y="192"/>
                      <a:pt x="332" y="192"/>
                      <a:pt x="332" y="192"/>
                    </a:cubicBezTo>
                    <a:moveTo>
                      <a:pt x="347" y="192"/>
                    </a:moveTo>
                    <a:cubicBezTo>
                      <a:pt x="347" y="185"/>
                      <a:pt x="347" y="185"/>
                      <a:pt x="347" y="185"/>
                    </a:cubicBezTo>
                    <a:cubicBezTo>
                      <a:pt x="354" y="185"/>
                      <a:pt x="354" y="185"/>
                      <a:pt x="354" y="185"/>
                    </a:cubicBezTo>
                    <a:cubicBezTo>
                      <a:pt x="354" y="192"/>
                      <a:pt x="354" y="192"/>
                      <a:pt x="354" y="192"/>
                    </a:cubicBezTo>
                    <a:cubicBezTo>
                      <a:pt x="347" y="192"/>
                      <a:pt x="347" y="192"/>
                      <a:pt x="347" y="192"/>
                    </a:cubicBezTo>
                    <a:moveTo>
                      <a:pt x="362" y="192"/>
                    </a:moveTo>
                    <a:cubicBezTo>
                      <a:pt x="362" y="185"/>
                      <a:pt x="362" y="185"/>
                      <a:pt x="362" y="185"/>
                    </a:cubicBezTo>
                    <a:cubicBezTo>
                      <a:pt x="369" y="185"/>
                      <a:pt x="369" y="185"/>
                      <a:pt x="369" y="185"/>
                    </a:cubicBezTo>
                    <a:cubicBezTo>
                      <a:pt x="369" y="192"/>
                      <a:pt x="369" y="192"/>
                      <a:pt x="369" y="192"/>
                    </a:cubicBezTo>
                    <a:cubicBezTo>
                      <a:pt x="362" y="192"/>
                      <a:pt x="362" y="192"/>
                      <a:pt x="362" y="192"/>
                    </a:cubicBezTo>
                    <a:moveTo>
                      <a:pt x="376" y="192"/>
                    </a:moveTo>
                    <a:cubicBezTo>
                      <a:pt x="376" y="185"/>
                      <a:pt x="376" y="185"/>
                      <a:pt x="376" y="185"/>
                    </a:cubicBezTo>
                    <a:cubicBezTo>
                      <a:pt x="383" y="185"/>
                      <a:pt x="383" y="185"/>
                      <a:pt x="383" y="185"/>
                    </a:cubicBezTo>
                    <a:cubicBezTo>
                      <a:pt x="383" y="192"/>
                      <a:pt x="383" y="192"/>
                      <a:pt x="383" y="192"/>
                    </a:cubicBezTo>
                    <a:cubicBezTo>
                      <a:pt x="376" y="192"/>
                      <a:pt x="376" y="192"/>
                      <a:pt x="376" y="192"/>
                    </a:cubicBezTo>
                    <a:moveTo>
                      <a:pt x="8" y="177"/>
                    </a:moveTo>
                    <a:cubicBezTo>
                      <a:pt x="8" y="170"/>
                      <a:pt x="8" y="170"/>
                      <a:pt x="8" y="170"/>
                    </a:cubicBezTo>
                    <a:cubicBezTo>
                      <a:pt x="15" y="170"/>
                      <a:pt x="15" y="170"/>
                      <a:pt x="15" y="170"/>
                    </a:cubicBezTo>
                    <a:cubicBezTo>
                      <a:pt x="15" y="177"/>
                      <a:pt x="15" y="177"/>
                      <a:pt x="15" y="177"/>
                    </a:cubicBezTo>
                    <a:cubicBezTo>
                      <a:pt x="8" y="177"/>
                      <a:pt x="8" y="177"/>
                      <a:pt x="8" y="177"/>
                    </a:cubicBezTo>
                    <a:moveTo>
                      <a:pt x="22" y="177"/>
                    </a:moveTo>
                    <a:cubicBezTo>
                      <a:pt x="22" y="170"/>
                      <a:pt x="22" y="170"/>
                      <a:pt x="22" y="170"/>
                    </a:cubicBezTo>
                    <a:cubicBezTo>
                      <a:pt x="29" y="170"/>
                      <a:pt x="29" y="170"/>
                      <a:pt x="29" y="170"/>
                    </a:cubicBezTo>
                    <a:cubicBezTo>
                      <a:pt x="29" y="177"/>
                      <a:pt x="29" y="177"/>
                      <a:pt x="29" y="177"/>
                    </a:cubicBezTo>
                    <a:cubicBezTo>
                      <a:pt x="22" y="177"/>
                      <a:pt x="22" y="177"/>
                      <a:pt x="22" y="177"/>
                    </a:cubicBezTo>
                    <a:moveTo>
                      <a:pt x="37" y="177"/>
                    </a:moveTo>
                    <a:cubicBezTo>
                      <a:pt x="37" y="170"/>
                      <a:pt x="37" y="170"/>
                      <a:pt x="37" y="170"/>
                    </a:cubicBezTo>
                    <a:cubicBezTo>
                      <a:pt x="44" y="170"/>
                      <a:pt x="44" y="170"/>
                      <a:pt x="44" y="170"/>
                    </a:cubicBezTo>
                    <a:cubicBezTo>
                      <a:pt x="44" y="177"/>
                      <a:pt x="44" y="177"/>
                      <a:pt x="44" y="177"/>
                    </a:cubicBezTo>
                    <a:cubicBezTo>
                      <a:pt x="37" y="177"/>
                      <a:pt x="37" y="177"/>
                      <a:pt x="37" y="177"/>
                    </a:cubicBezTo>
                    <a:moveTo>
                      <a:pt x="52" y="177"/>
                    </a:moveTo>
                    <a:cubicBezTo>
                      <a:pt x="52" y="170"/>
                      <a:pt x="52" y="170"/>
                      <a:pt x="52" y="170"/>
                    </a:cubicBezTo>
                    <a:cubicBezTo>
                      <a:pt x="59" y="170"/>
                      <a:pt x="59" y="170"/>
                      <a:pt x="59" y="170"/>
                    </a:cubicBezTo>
                    <a:cubicBezTo>
                      <a:pt x="59" y="177"/>
                      <a:pt x="59" y="177"/>
                      <a:pt x="59" y="177"/>
                    </a:cubicBezTo>
                    <a:cubicBezTo>
                      <a:pt x="52" y="177"/>
                      <a:pt x="52" y="177"/>
                      <a:pt x="52" y="177"/>
                    </a:cubicBezTo>
                    <a:moveTo>
                      <a:pt x="67" y="177"/>
                    </a:moveTo>
                    <a:cubicBezTo>
                      <a:pt x="67" y="170"/>
                      <a:pt x="67" y="170"/>
                      <a:pt x="67" y="170"/>
                    </a:cubicBezTo>
                    <a:cubicBezTo>
                      <a:pt x="74" y="170"/>
                      <a:pt x="74" y="170"/>
                      <a:pt x="74" y="170"/>
                    </a:cubicBezTo>
                    <a:cubicBezTo>
                      <a:pt x="74" y="177"/>
                      <a:pt x="74" y="177"/>
                      <a:pt x="74" y="177"/>
                    </a:cubicBezTo>
                    <a:cubicBezTo>
                      <a:pt x="67" y="177"/>
                      <a:pt x="67" y="177"/>
                      <a:pt x="67" y="177"/>
                    </a:cubicBezTo>
                    <a:moveTo>
                      <a:pt x="81" y="177"/>
                    </a:moveTo>
                    <a:cubicBezTo>
                      <a:pt x="81" y="170"/>
                      <a:pt x="81" y="170"/>
                      <a:pt x="81" y="170"/>
                    </a:cubicBezTo>
                    <a:cubicBezTo>
                      <a:pt x="88" y="170"/>
                      <a:pt x="88" y="170"/>
                      <a:pt x="88" y="170"/>
                    </a:cubicBezTo>
                    <a:cubicBezTo>
                      <a:pt x="88" y="177"/>
                      <a:pt x="88" y="177"/>
                      <a:pt x="88" y="177"/>
                    </a:cubicBezTo>
                    <a:cubicBezTo>
                      <a:pt x="81" y="177"/>
                      <a:pt x="81" y="177"/>
                      <a:pt x="81" y="177"/>
                    </a:cubicBezTo>
                    <a:moveTo>
                      <a:pt x="96" y="177"/>
                    </a:moveTo>
                    <a:cubicBezTo>
                      <a:pt x="96" y="170"/>
                      <a:pt x="96" y="170"/>
                      <a:pt x="96" y="170"/>
                    </a:cubicBezTo>
                    <a:cubicBezTo>
                      <a:pt x="103" y="170"/>
                      <a:pt x="103" y="170"/>
                      <a:pt x="103" y="170"/>
                    </a:cubicBezTo>
                    <a:cubicBezTo>
                      <a:pt x="103" y="177"/>
                      <a:pt x="103" y="177"/>
                      <a:pt x="103" y="177"/>
                    </a:cubicBezTo>
                    <a:cubicBezTo>
                      <a:pt x="96" y="177"/>
                      <a:pt x="96" y="177"/>
                      <a:pt x="96" y="177"/>
                    </a:cubicBezTo>
                    <a:moveTo>
                      <a:pt x="111" y="177"/>
                    </a:moveTo>
                    <a:cubicBezTo>
                      <a:pt x="111" y="170"/>
                      <a:pt x="111" y="170"/>
                      <a:pt x="111" y="170"/>
                    </a:cubicBezTo>
                    <a:cubicBezTo>
                      <a:pt x="118" y="170"/>
                      <a:pt x="118" y="170"/>
                      <a:pt x="118" y="170"/>
                    </a:cubicBezTo>
                    <a:cubicBezTo>
                      <a:pt x="118" y="177"/>
                      <a:pt x="118" y="177"/>
                      <a:pt x="118" y="177"/>
                    </a:cubicBezTo>
                    <a:cubicBezTo>
                      <a:pt x="111" y="177"/>
                      <a:pt x="111" y="177"/>
                      <a:pt x="111" y="177"/>
                    </a:cubicBezTo>
                    <a:moveTo>
                      <a:pt x="126" y="177"/>
                    </a:moveTo>
                    <a:cubicBezTo>
                      <a:pt x="126" y="170"/>
                      <a:pt x="126" y="170"/>
                      <a:pt x="126" y="170"/>
                    </a:cubicBezTo>
                    <a:cubicBezTo>
                      <a:pt x="133" y="170"/>
                      <a:pt x="133" y="170"/>
                      <a:pt x="133" y="170"/>
                    </a:cubicBezTo>
                    <a:cubicBezTo>
                      <a:pt x="133" y="177"/>
                      <a:pt x="133" y="177"/>
                      <a:pt x="133" y="177"/>
                    </a:cubicBezTo>
                    <a:cubicBezTo>
                      <a:pt x="126" y="177"/>
                      <a:pt x="126" y="177"/>
                      <a:pt x="126" y="177"/>
                    </a:cubicBezTo>
                    <a:moveTo>
                      <a:pt x="140" y="177"/>
                    </a:moveTo>
                    <a:cubicBezTo>
                      <a:pt x="140" y="170"/>
                      <a:pt x="140" y="170"/>
                      <a:pt x="140" y="170"/>
                    </a:cubicBezTo>
                    <a:cubicBezTo>
                      <a:pt x="147" y="170"/>
                      <a:pt x="147" y="170"/>
                      <a:pt x="147" y="170"/>
                    </a:cubicBezTo>
                    <a:cubicBezTo>
                      <a:pt x="147" y="177"/>
                      <a:pt x="147" y="177"/>
                      <a:pt x="147" y="177"/>
                    </a:cubicBezTo>
                    <a:cubicBezTo>
                      <a:pt x="140" y="177"/>
                      <a:pt x="140" y="177"/>
                      <a:pt x="140" y="177"/>
                    </a:cubicBezTo>
                    <a:moveTo>
                      <a:pt x="155" y="177"/>
                    </a:moveTo>
                    <a:cubicBezTo>
                      <a:pt x="155" y="170"/>
                      <a:pt x="155" y="170"/>
                      <a:pt x="155" y="170"/>
                    </a:cubicBezTo>
                    <a:cubicBezTo>
                      <a:pt x="162" y="170"/>
                      <a:pt x="162" y="170"/>
                      <a:pt x="162" y="170"/>
                    </a:cubicBezTo>
                    <a:cubicBezTo>
                      <a:pt x="162" y="177"/>
                      <a:pt x="162" y="177"/>
                      <a:pt x="162" y="177"/>
                    </a:cubicBezTo>
                    <a:cubicBezTo>
                      <a:pt x="155" y="177"/>
                      <a:pt x="155" y="177"/>
                      <a:pt x="155" y="177"/>
                    </a:cubicBezTo>
                    <a:moveTo>
                      <a:pt x="170" y="177"/>
                    </a:moveTo>
                    <a:cubicBezTo>
                      <a:pt x="170" y="170"/>
                      <a:pt x="170" y="170"/>
                      <a:pt x="170" y="170"/>
                    </a:cubicBezTo>
                    <a:cubicBezTo>
                      <a:pt x="177" y="170"/>
                      <a:pt x="177" y="170"/>
                      <a:pt x="177" y="170"/>
                    </a:cubicBezTo>
                    <a:cubicBezTo>
                      <a:pt x="177" y="177"/>
                      <a:pt x="177" y="177"/>
                      <a:pt x="177" y="177"/>
                    </a:cubicBezTo>
                    <a:cubicBezTo>
                      <a:pt x="170" y="177"/>
                      <a:pt x="170" y="177"/>
                      <a:pt x="170" y="177"/>
                    </a:cubicBezTo>
                    <a:moveTo>
                      <a:pt x="185" y="177"/>
                    </a:moveTo>
                    <a:cubicBezTo>
                      <a:pt x="185" y="170"/>
                      <a:pt x="185" y="170"/>
                      <a:pt x="185" y="170"/>
                    </a:cubicBezTo>
                    <a:cubicBezTo>
                      <a:pt x="192" y="170"/>
                      <a:pt x="192" y="170"/>
                      <a:pt x="192" y="170"/>
                    </a:cubicBezTo>
                    <a:cubicBezTo>
                      <a:pt x="192" y="177"/>
                      <a:pt x="192" y="177"/>
                      <a:pt x="192" y="177"/>
                    </a:cubicBezTo>
                    <a:cubicBezTo>
                      <a:pt x="185" y="177"/>
                      <a:pt x="185" y="177"/>
                      <a:pt x="185" y="177"/>
                    </a:cubicBezTo>
                    <a:moveTo>
                      <a:pt x="199" y="177"/>
                    </a:moveTo>
                    <a:cubicBezTo>
                      <a:pt x="199" y="170"/>
                      <a:pt x="199" y="170"/>
                      <a:pt x="199" y="170"/>
                    </a:cubicBezTo>
                    <a:cubicBezTo>
                      <a:pt x="206" y="170"/>
                      <a:pt x="206" y="170"/>
                      <a:pt x="206" y="170"/>
                    </a:cubicBezTo>
                    <a:cubicBezTo>
                      <a:pt x="206" y="177"/>
                      <a:pt x="206" y="177"/>
                      <a:pt x="206" y="177"/>
                    </a:cubicBezTo>
                    <a:cubicBezTo>
                      <a:pt x="199" y="177"/>
                      <a:pt x="199" y="177"/>
                      <a:pt x="199" y="177"/>
                    </a:cubicBezTo>
                    <a:moveTo>
                      <a:pt x="214" y="177"/>
                    </a:moveTo>
                    <a:cubicBezTo>
                      <a:pt x="214" y="170"/>
                      <a:pt x="214" y="170"/>
                      <a:pt x="214" y="170"/>
                    </a:cubicBezTo>
                    <a:cubicBezTo>
                      <a:pt x="221" y="170"/>
                      <a:pt x="221" y="170"/>
                      <a:pt x="221" y="170"/>
                    </a:cubicBezTo>
                    <a:cubicBezTo>
                      <a:pt x="221" y="177"/>
                      <a:pt x="221" y="177"/>
                      <a:pt x="221" y="177"/>
                    </a:cubicBezTo>
                    <a:cubicBezTo>
                      <a:pt x="214" y="177"/>
                      <a:pt x="214" y="177"/>
                      <a:pt x="214" y="177"/>
                    </a:cubicBezTo>
                    <a:moveTo>
                      <a:pt x="229" y="177"/>
                    </a:moveTo>
                    <a:cubicBezTo>
                      <a:pt x="229" y="170"/>
                      <a:pt x="229" y="170"/>
                      <a:pt x="229" y="170"/>
                    </a:cubicBezTo>
                    <a:cubicBezTo>
                      <a:pt x="236" y="170"/>
                      <a:pt x="236" y="170"/>
                      <a:pt x="236" y="170"/>
                    </a:cubicBezTo>
                    <a:cubicBezTo>
                      <a:pt x="236" y="177"/>
                      <a:pt x="236" y="177"/>
                      <a:pt x="236" y="177"/>
                    </a:cubicBezTo>
                    <a:cubicBezTo>
                      <a:pt x="229" y="177"/>
                      <a:pt x="229" y="177"/>
                      <a:pt x="229" y="177"/>
                    </a:cubicBezTo>
                    <a:moveTo>
                      <a:pt x="244" y="177"/>
                    </a:moveTo>
                    <a:cubicBezTo>
                      <a:pt x="244" y="170"/>
                      <a:pt x="244" y="170"/>
                      <a:pt x="244" y="170"/>
                    </a:cubicBezTo>
                    <a:cubicBezTo>
                      <a:pt x="251" y="170"/>
                      <a:pt x="251" y="170"/>
                      <a:pt x="251" y="170"/>
                    </a:cubicBezTo>
                    <a:cubicBezTo>
                      <a:pt x="251" y="177"/>
                      <a:pt x="251" y="177"/>
                      <a:pt x="251" y="177"/>
                    </a:cubicBezTo>
                    <a:cubicBezTo>
                      <a:pt x="244" y="177"/>
                      <a:pt x="244" y="177"/>
                      <a:pt x="244" y="177"/>
                    </a:cubicBezTo>
                    <a:moveTo>
                      <a:pt x="258" y="177"/>
                    </a:moveTo>
                    <a:cubicBezTo>
                      <a:pt x="258" y="170"/>
                      <a:pt x="258" y="170"/>
                      <a:pt x="258" y="170"/>
                    </a:cubicBezTo>
                    <a:cubicBezTo>
                      <a:pt x="265" y="170"/>
                      <a:pt x="265" y="170"/>
                      <a:pt x="265" y="170"/>
                    </a:cubicBezTo>
                    <a:cubicBezTo>
                      <a:pt x="265" y="177"/>
                      <a:pt x="265" y="177"/>
                      <a:pt x="265" y="177"/>
                    </a:cubicBezTo>
                    <a:cubicBezTo>
                      <a:pt x="258" y="177"/>
                      <a:pt x="258" y="177"/>
                      <a:pt x="258" y="177"/>
                    </a:cubicBezTo>
                    <a:moveTo>
                      <a:pt x="273" y="177"/>
                    </a:moveTo>
                    <a:cubicBezTo>
                      <a:pt x="273" y="170"/>
                      <a:pt x="273" y="170"/>
                      <a:pt x="273" y="170"/>
                    </a:cubicBezTo>
                    <a:cubicBezTo>
                      <a:pt x="280" y="170"/>
                      <a:pt x="280" y="170"/>
                      <a:pt x="280" y="170"/>
                    </a:cubicBezTo>
                    <a:cubicBezTo>
                      <a:pt x="280" y="177"/>
                      <a:pt x="280" y="177"/>
                      <a:pt x="280" y="177"/>
                    </a:cubicBezTo>
                    <a:cubicBezTo>
                      <a:pt x="273" y="177"/>
                      <a:pt x="273" y="177"/>
                      <a:pt x="273" y="177"/>
                    </a:cubicBezTo>
                    <a:moveTo>
                      <a:pt x="288" y="177"/>
                    </a:moveTo>
                    <a:cubicBezTo>
                      <a:pt x="288" y="170"/>
                      <a:pt x="288" y="170"/>
                      <a:pt x="288" y="170"/>
                    </a:cubicBezTo>
                    <a:cubicBezTo>
                      <a:pt x="295" y="170"/>
                      <a:pt x="295" y="170"/>
                      <a:pt x="295" y="170"/>
                    </a:cubicBezTo>
                    <a:cubicBezTo>
                      <a:pt x="295" y="177"/>
                      <a:pt x="295" y="177"/>
                      <a:pt x="295" y="177"/>
                    </a:cubicBezTo>
                    <a:cubicBezTo>
                      <a:pt x="288" y="177"/>
                      <a:pt x="288" y="177"/>
                      <a:pt x="288" y="177"/>
                    </a:cubicBezTo>
                    <a:moveTo>
                      <a:pt x="303" y="177"/>
                    </a:moveTo>
                    <a:cubicBezTo>
                      <a:pt x="303" y="170"/>
                      <a:pt x="303" y="170"/>
                      <a:pt x="303" y="170"/>
                    </a:cubicBezTo>
                    <a:cubicBezTo>
                      <a:pt x="310" y="170"/>
                      <a:pt x="310" y="170"/>
                      <a:pt x="310" y="170"/>
                    </a:cubicBezTo>
                    <a:cubicBezTo>
                      <a:pt x="310" y="177"/>
                      <a:pt x="310" y="177"/>
                      <a:pt x="310" y="177"/>
                    </a:cubicBezTo>
                    <a:cubicBezTo>
                      <a:pt x="303" y="177"/>
                      <a:pt x="303" y="177"/>
                      <a:pt x="303" y="177"/>
                    </a:cubicBezTo>
                    <a:moveTo>
                      <a:pt x="317" y="177"/>
                    </a:moveTo>
                    <a:cubicBezTo>
                      <a:pt x="317" y="170"/>
                      <a:pt x="317" y="170"/>
                      <a:pt x="317" y="170"/>
                    </a:cubicBezTo>
                    <a:cubicBezTo>
                      <a:pt x="324" y="170"/>
                      <a:pt x="324" y="170"/>
                      <a:pt x="324" y="170"/>
                    </a:cubicBezTo>
                    <a:cubicBezTo>
                      <a:pt x="324" y="177"/>
                      <a:pt x="324" y="177"/>
                      <a:pt x="324" y="177"/>
                    </a:cubicBezTo>
                    <a:cubicBezTo>
                      <a:pt x="317" y="177"/>
                      <a:pt x="317" y="177"/>
                      <a:pt x="317" y="177"/>
                    </a:cubicBezTo>
                    <a:moveTo>
                      <a:pt x="332" y="177"/>
                    </a:moveTo>
                    <a:cubicBezTo>
                      <a:pt x="332" y="170"/>
                      <a:pt x="332" y="170"/>
                      <a:pt x="332" y="170"/>
                    </a:cubicBezTo>
                    <a:cubicBezTo>
                      <a:pt x="339" y="170"/>
                      <a:pt x="339" y="170"/>
                      <a:pt x="339" y="170"/>
                    </a:cubicBezTo>
                    <a:cubicBezTo>
                      <a:pt x="339" y="177"/>
                      <a:pt x="339" y="177"/>
                      <a:pt x="339" y="177"/>
                    </a:cubicBezTo>
                    <a:cubicBezTo>
                      <a:pt x="332" y="177"/>
                      <a:pt x="332" y="177"/>
                      <a:pt x="332" y="177"/>
                    </a:cubicBezTo>
                    <a:moveTo>
                      <a:pt x="347" y="177"/>
                    </a:moveTo>
                    <a:cubicBezTo>
                      <a:pt x="347" y="170"/>
                      <a:pt x="347" y="170"/>
                      <a:pt x="347" y="170"/>
                    </a:cubicBezTo>
                    <a:cubicBezTo>
                      <a:pt x="354" y="170"/>
                      <a:pt x="354" y="170"/>
                      <a:pt x="354" y="170"/>
                    </a:cubicBezTo>
                    <a:cubicBezTo>
                      <a:pt x="354" y="177"/>
                      <a:pt x="354" y="177"/>
                      <a:pt x="354" y="177"/>
                    </a:cubicBezTo>
                    <a:cubicBezTo>
                      <a:pt x="347" y="177"/>
                      <a:pt x="347" y="177"/>
                      <a:pt x="347" y="177"/>
                    </a:cubicBezTo>
                    <a:moveTo>
                      <a:pt x="362" y="177"/>
                    </a:moveTo>
                    <a:cubicBezTo>
                      <a:pt x="362" y="170"/>
                      <a:pt x="362" y="170"/>
                      <a:pt x="362" y="170"/>
                    </a:cubicBezTo>
                    <a:cubicBezTo>
                      <a:pt x="369" y="170"/>
                      <a:pt x="369" y="170"/>
                      <a:pt x="369" y="170"/>
                    </a:cubicBezTo>
                    <a:cubicBezTo>
                      <a:pt x="369" y="177"/>
                      <a:pt x="369" y="177"/>
                      <a:pt x="369" y="177"/>
                    </a:cubicBezTo>
                    <a:cubicBezTo>
                      <a:pt x="362" y="177"/>
                      <a:pt x="362" y="177"/>
                      <a:pt x="362" y="177"/>
                    </a:cubicBezTo>
                    <a:moveTo>
                      <a:pt x="376" y="177"/>
                    </a:moveTo>
                    <a:cubicBezTo>
                      <a:pt x="376" y="170"/>
                      <a:pt x="376" y="170"/>
                      <a:pt x="376" y="170"/>
                    </a:cubicBezTo>
                    <a:cubicBezTo>
                      <a:pt x="383" y="170"/>
                      <a:pt x="383" y="170"/>
                      <a:pt x="383" y="170"/>
                    </a:cubicBezTo>
                    <a:cubicBezTo>
                      <a:pt x="383" y="177"/>
                      <a:pt x="383" y="177"/>
                      <a:pt x="383" y="177"/>
                    </a:cubicBezTo>
                    <a:cubicBezTo>
                      <a:pt x="376" y="177"/>
                      <a:pt x="376" y="177"/>
                      <a:pt x="376" y="177"/>
                    </a:cubicBezTo>
                    <a:moveTo>
                      <a:pt x="8" y="163"/>
                    </a:moveTo>
                    <a:cubicBezTo>
                      <a:pt x="8" y="156"/>
                      <a:pt x="8" y="156"/>
                      <a:pt x="8" y="156"/>
                    </a:cubicBezTo>
                    <a:cubicBezTo>
                      <a:pt x="15" y="156"/>
                      <a:pt x="15" y="156"/>
                      <a:pt x="15" y="156"/>
                    </a:cubicBezTo>
                    <a:cubicBezTo>
                      <a:pt x="15" y="163"/>
                      <a:pt x="15" y="163"/>
                      <a:pt x="15" y="163"/>
                    </a:cubicBezTo>
                    <a:cubicBezTo>
                      <a:pt x="8" y="163"/>
                      <a:pt x="8" y="163"/>
                      <a:pt x="8" y="163"/>
                    </a:cubicBezTo>
                    <a:moveTo>
                      <a:pt x="22" y="163"/>
                    </a:moveTo>
                    <a:cubicBezTo>
                      <a:pt x="22" y="156"/>
                      <a:pt x="22" y="156"/>
                      <a:pt x="22" y="156"/>
                    </a:cubicBezTo>
                    <a:cubicBezTo>
                      <a:pt x="29" y="156"/>
                      <a:pt x="29" y="156"/>
                      <a:pt x="29" y="156"/>
                    </a:cubicBezTo>
                    <a:cubicBezTo>
                      <a:pt x="29" y="163"/>
                      <a:pt x="29" y="163"/>
                      <a:pt x="29" y="163"/>
                    </a:cubicBezTo>
                    <a:cubicBezTo>
                      <a:pt x="22" y="163"/>
                      <a:pt x="22" y="163"/>
                      <a:pt x="22" y="163"/>
                    </a:cubicBezTo>
                    <a:moveTo>
                      <a:pt x="37" y="163"/>
                    </a:moveTo>
                    <a:cubicBezTo>
                      <a:pt x="37" y="156"/>
                      <a:pt x="37" y="156"/>
                      <a:pt x="37" y="156"/>
                    </a:cubicBezTo>
                    <a:cubicBezTo>
                      <a:pt x="44" y="156"/>
                      <a:pt x="44" y="156"/>
                      <a:pt x="44" y="156"/>
                    </a:cubicBezTo>
                    <a:cubicBezTo>
                      <a:pt x="44" y="163"/>
                      <a:pt x="44" y="163"/>
                      <a:pt x="44" y="163"/>
                    </a:cubicBezTo>
                    <a:cubicBezTo>
                      <a:pt x="37" y="163"/>
                      <a:pt x="37" y="163"/>
                      <a:pt x="37" y="163"/>
                    </a:cubicBezTo>
                    <a:moveTo>
                      <a:pt x="52" y="163"/>
                    </a:moveTo>
                    <a:cubicBezTo>
                      <a:pt x="52" y="156"/>
                      <a:pt x="52" y="156"/>
                      <a:pt x="52" y="156"/>
                    </a:cubicBezTo>
                    <a:cubicBezTo>
                      <a:pt x="59" y="156"/>
                      <a:pt x="59" y="156"/>
                      <a:pt x="59" y="156"/>
                    </a:cubicBezTo>
                    <a:cubicBezTo>
                      <a:pt x="59" y="163"/>
                      <a:pt x="59" y="163"/>
                      <a:pt x="59" y="163"/>
                    </a:cubicBezTo>
                    <a:cubicBezTo>
                      <a:pt x="52" y="163"/>
                      <a:pt x="52" y="163"/>
                      <a:pt x="52" y="163"/>
                    </a:cubicBezTo>
                    <a:moveTo>
                      <a:pt x="67" y="163"/>
                    </a:moveTo>
                    <a:cubicBezTo>
                      <a:pt x="67" y="156"/>
                      <a:pt x="67" y="156"/>
                      <a:pt x="67" y="156"/>
                    </a:cubicBezTo>
                    <a:cubicBezTo>
                      <a:pt x="74" y="156"/>
                      <a:pt x="74" y="156"/>
                      <a:pt x="74" y="156"/>
                    </a:cubicBezTo>
                    <a:cubicBezTo>
                      <a:pt x="74" y="163"/>
                      <a:pt x="74" y="163"/>
                      <a:pt x="74" y="163"/>
                    </a:cubicBezTo>
                    <a:cubicBezTo>
                      <a:pt x="67" y="163"/>
                      <a:pt x="67" y="163"/>
                      <a:pt x="67" y="163"/>
                    </a:cubicBezTo>
                    <a:moveTo>
                      <a:pt x="81" y="163"/>
                    </a:moveTo>
                    <a:cubicBezTo>
                      <a:pt x="81" y="156"/>
                      <a:pt x="81" y="156"/>
                      <a:pt x="81" y="156"/>
                    </a:cubicBezTo>
                    <a:cubicBezTo>
                      <a:pt x="88" y="156"/>
                      <a:pt x="88" y="156"/>
                      <a:pt x="88" y="156"/>
                    </a:cubicBezTo>
                    <a:cubicBezTo>
                      <a:pt x="88" y="163"/>
                      <a:pt x="88" y="163"/>
                      <a:pt x="88" y="163"/>
                    </a:cubicBezTo>
                    <a:cubicBezTo>
                      <a:pt x="81" y="163"/>
                      <a:pt x="81" y="163"/>
                      <a:pt x="81" y="163"/>
                    </a:cubicBezTo>
                    <a:moveTo>
                      <a:pt x="96" y="163"/>
                    </a:moveTo>
                    <a:cubicBezTo>
                      <a:pt x="96" y="156"/>
                      <a:pt x="96" y="156"/>
                      <a:pt x="96" y="156"/>
                    </a:cubicBezTo>
                    <a:cubicBezTo>
                      <a:pt x="103" y="156"/>
                      <a:pt x="103" y="156"/>
                      <a:pt x="103" y="156"/>
                    </a:cubicBezTo>
                    <a:cubicBezTo>
                      <a:pt x="103" y="163"/>
                      <a:pt x="103" y="163"/>
                      <a:pt x="103" y="163"/>
                    </a:cubicBezTo>
                    <a:cubicBezTo>
                      <a:pt x="96" y="163"/>
                      <a:pt x="96" y="163"/>
                      <a:pt x="96" y="163"/>
                    </a:cubicBezTo>
                    <a:moveTo>
                      <a:pt x="111" y="163"/>
                    </a:moveTo>
                    <a:cubicBezTo>
                      <a:pt x="111" y="156"/>
                      <a:pt x="111" y="156"/>
                      <a:pt x="111" y="156"/>
                    </a:cubicBezTo>
                    <a:cubicBezTo>
                      <a:pt x="118" y="156"/>
                      <a:pt x="118" y="156"/>
                      <a:pt x="118" y="156"/>
                    </a:cubicBezTo>
                    <a:cubicBezTo>
                      <a:pt x="118" y="163"/>
                      <a:pt x="118" y="163"/>
                      <a:pt x="118" y="163"/>
                    </a:cubicBezTo>
                    <a:cubicBezTo>
                      <a:pt x="111" y="163"/>
                      <a:pt x="111" y="163"/>
                      <a:pt x="111" y="163"/>
                    </a:cubicBezTo>
                    <a:moveTo>
                      <a:pt x="126" y="163"/>
                    </a:moveTo>
                    <a:cubicBezTo>
                      <a:pt x="126" y="156"/>
                      <a:pt x="126" y="156"/>
                      <a:pt x="126" y="156"/>
                    </a:cubicBezTo>
                    <a:cubicBezTo>
                      <a:pt x="133" y="156"/>
                      <a:pt x="133" y="156"/>
                      <a:pt x="133" y="156"/>
                    </a:cubicBezTo>
                    <a:cubicBezTo>
                      <a:pt x="133" y="163"/>
                      <a:pt x="133" y="163"/>
                      <a:pt x="133" y="163"/>
                    </a:cubicBezTo>
                    <a:cubicBezTo>
                      <a:pt x="126" y="163"/>
                      <a:pt x="126" y="163"/>
                      <a:pt x="126" y="163"/>
                    </a:cubicBezTo>
                    <a:moveTo>
                      <a:pt x="140" y="163"/>
                    </a:moveTo>
                    <a:cubicBezTo>
                      <a:pt x="140" y="156"/>
                      <a:pt x="140" y="156"/>
                      <a:pt x="140" y="156"/>
                    </a:cubicBezTo>
                    <a:cubicBezTo>
                      <a:pt x="147" y="156"/>
                      <a:pt x="147" y="156"/>
                      <a:pt x="147" y="156"/>
                    </a:cubicBezTo>
                    <a:cubicBezTo>
                      <a:pt x="147" y="163"/>
                      <a:pt x="147" y="163"/>
                      <a:pt x="147" y="163"/>
                    </a:cubicBezTo>
                    <a:cubicBezTo>
                      <a:pt x="140" y="163"/>
                      <a:pt x="140" y="163"/>
                      <a:pt x="140" y="163"/>
                    </a:cubicBezTo>
                    <a:moveTo>
                      <a:pt x="155" y="163"/>
                    </a:moveTo>
                    <a:cubicBezTo>
                      <a:pt x="155" y="156"/>
                      <a:pt x="155" y="156"/>
                      <a:pt x="155" y="156"/>
                    </a:cubicBezTo>
                    <a:cubicBezTo>
                      <a:pt x="162" y="156"/>
                      <a:pt x="162" y="156"/>
                      <a:pt x="162" y="156"/>
                    </a:cubicBezTo>
                    <a:cubicBezTo>
                      <a:pt x="162" y="163"/>
                      <a:pt x="162" y="163"/>
                      <a:pt x="162" y="163"/>
                    </a:cubicBezTo>
                    <a:cubicBezTo>
                      <a:pt x="155" y="163"/>
                      <a:pt x="155" y="163"/>
                      <a:pt x="155" y="163"/>
                    </a:cubicBezTo>
                    <a:moveTo>
                      <a:pt x="170" y="163"/>
                    </a:moveTo>
                    <a:cubicBezTo>
                      <a:pt x="170" y="156"/>
                      <a:pt x="170" y="156"/>
                      <a:pt x="170" y="156"/>
                    </a:cubicBezTo>
                    <a:cubicBezTo>
                      <a:pt x="177" y="156"/>
                      <a:pt x="177" y="156"/>
                      <a:pt x="177" y="156"/>
                    </a:cubicBezTo>
                    <a:cubicBezTo>
                      <a:pt x="177" y="163"/>
                      <a:pt x="177" y="163"/>
                      <a:pt x="177" y="163"/>
                    </a:cubicBezTo>
                    <a:cubicBezTo>
                      <a:pt x="170" y="163"/>
                      <a:pt x="170" y="163"/>
                      <a:pt x="170" y="163"/>
                    </a:cubicBezTo>
                    <a:moveTo>
                      <a:pt x="185" y="163"/>
                    </a:moveTo>
                    <a:cubicBezTo>
                      <a:pt x="185" y="156"/>
                      <a:pt x="185" y="156"/>
                      <a:pt x="185" y="156"/>
                    </a:cubicBezTo>
                    <a:cubicBezTo>
                      <a:pt x="192" y="156"/>
                      <a:pt x="192" y="156"/>
                      <a:pt x="192" y="156"/>
                    </a:cubicBezTo>
                    <a:cubicBezTo>
                      <a:pt x="192" y="163"/>
                      <a:pt x="192" y="163"/>
                      <a:pt x="192" y="163"/>
                    </a:cubicBezTo>
                    <a:cubicBezTo>
                      <a:pt x="185" y="163"/>
                      <a:pt x="185" y="163"/>
                      <a:pt x="185" y="163"/>
                    </a:cubicBezTo>
                    <a:moveTo>
                      <a:pt x="199" y="163"/>
                    </a:moveTo>
                    <a:cubicBezTo>
                      <a:pt x="199" y="156"/>
                      <a:pt x="199" y="156"/>
                      <a:pt x="199" y="156"/>
                    </a:cubicBezTo>
                    <a:cubicBezTo>
                      <a:pt x="206" y="156"/>
                      <a:pt x="206" y="156"/>
                      <a:pt x="206" y="156"/>
                    </a:cubicBezTo>
                    <a:cubicBezTo>
                      <a:pt x="206" y="163"/>
                      <a:pt x="206" y="163"/>
                      <a:pt x="206" y="163"/>
                    </a:cubicBezTo>
                    <a:cubicBezTo>
                      <a:pt x="199" y="163"/>
                      <a:pt x="199" y="163"/>
                      <a:pt x="199" y="163"/>
                    </a:cubicBezTo>
                    <a:moveTo>
                      <a:pt x="214" y="163"/>
                    </a:moveTo>
                    <a:cubicBezTo>
                      <a:pt x="214" y="156"/>
                      <a:pt x="214" y="156"/>
                      <a:pt x="214" y="156"/>
                    </a:cubicBezTo>
                    <a:cubicBezTo>
                      <a:pt x="221" y="156"/>
                      <a:pt x="221" y="156"/>
                      <a:pt x="221" y="156"/>
                    </a:cubicBezTo>
                    <a:cubicBezTo>
                      <a:pt x="221" y="163"/>
                      <a:pt x="221" y="163"/>
                      <a:pt x="221" y="163"/>
                    </a:cubicBezTo>
                    <a:cubicBezTo>
                      <a:pt x="214" y="163"/>
                      <a:pt x="214" y="163"/>
                      <a:pt x="214" y="163"/>
                    </a:cubicBezTo>
                    <a:moveTo>
                      <a:pt x="229" y="163"/>
                    </a:moveTo>
                    <a:cubicBezTo>
                      <a:pt x="229" y="156"/>
                      <a:pt x="229" y="156"/>
                      <a:pt x="229" y="156"/>
                    </a:cubicBezTo>
                    <a:cubicBezTo>
                      <a:pt x="236" y="156"/>
                      <a:pt x="236" y="156"/>
                      <a:pt x="236" y="156"/>
                    </a:cubicBezTo>
                    <a:cubicBezTo>
                      <a:pt x="236" y="163"/>
                      <a:pt x="236" y="163"/>
                      <a:pt x="236" y="163"/>
                    </a:cubicBezTo>
                    <a:cubicBezTo>
                      <a:pt x="229" y="163"/>
                      <a:pt x="229" y="163"/>
                      <a:pt x="229" y="163"/>
                    </a:cubicBezTo>
                    <a:moveTo>
                      <a:pt x="244" y="163"/>
                    </a:moveTo>
                    <a:cubicBezTo>
                      <a:pt x="244" y="156"/>
                      <a:pt x="244" y="156"/>
                      <a:pt x="244" y="156"/>
                    </a:cubicBezTo>
                    <a:cubicBezTo>
                      <a:pt x="251" y="156"/>
                      <a:pt x="251" y="156"/>
                      <a:pt x="251" y="156"/>
                    </a:cubicBezTo>
                    <a:cubicBezTo>
                      <a:pt x="251" y="163"/>
                      <a:pt x="251" y="163"/>
                      <a:pt x="251" y="163"/>
                    </a:cubicBezTo>
                    <a:cubicBezTo>
                      <a:pt x="244" y="163"/>
                      <a:pt x="244" y="163"/>
                      <a:pt x="244" y="163"/>
                    </a:cubicBezTo>
                    <a:moveTo>
                      <a:pt x="258" y="163"/>
                    </a:moveTo>
                    <a:cubicBezTo>
                      <a:pt x="258" y="156"/>
                      <a:pt x="258" y="156"/>
                      <a:pt x="258" y="156"/>
                    </a:cubicBezTo>
                    <a:cubicBezTo>
                      <a:pt x="265" y="156"/>
                      <a:pt x="265" y="156"/>
                      <a:pt x="265" y="156"/>
                    </a:cubicBezTo>
                    <a:cubicBezTo>
                      <a:pt x="265" y="163"/>
                      <a:pt x="265" y="163"/>
                      <a:pt x="265" y="163"/>
                    </a:cubicBezTo>
                    <a:cubicBezTo>
                      <a:pt x="258" y="163"/>
                      <a:pt x="258" y="163"/>
                      <a:pt x="258" y="163"/>
                    </a:cubicBezTo>
                    <a:moveTo>
                      <a:pt x="273" y="163"/>
                    </a:moveTo>
                    <a:cubicBezTo>
                      <a:pt x="273" y="156"/>
                      <a:pt x="273" y="156"/>
                      <a:pt x="273" y="156"/>
                    </a:cubicBezTo>
                    <a:cubicBezTo>
                      <a:pt x="280" y="156"/>
                      <a:pt x="280" y="156"/>
                      <a:pt x="280" y="156"/>
                    </a:cubicBezTo>
                    <a:cubicBezTo>
                      <a:pt x="280" y="163"/>
                      <a:pt x="280" y="163"/>
                      <a:pt x="280" y="163"/>
                    </a:cubicBezTo>
                    <a:cubicBezTo>
                      <a:pt x="273" y="163"/>
                      <a:pt x="273" y="163"/>
                      <a:pt x="273" y="163"/>
                    </a:cubicBezTo>
                    <a:moveTo>
                      <a:pt x="288" y="163"/>
                    </a:moveTo>
                    <a:cubicBezTo>
                      <a:pt x="288" y="156"/>
                      <a:pt x="288" y="156"/>
                      <a:pt x="288" y="156"/>
                    </a:cubicBezTo>
                    <a:cubicBezTo>
                      <a:pt x="295" y="156"/>
                      <a:pt x="295" y="156"/>
                      <a:pt x="295" y="156"/>
                    </a:cubicBezTo>
                    <a:cubicBezTo>
                      <a:pt x="295" y="163"/>
                      <a:pt x="295" y="163"/>
                      <a:pt x="295" y="163"/>
                    </a:cubicBezTo>
                    <a:cubicBezTo>
                      <a:pt x="288" y="163"/>
                      <a:pt x="288" y="163"/>
                      <a:pt x="288" y="163"/>
                    </a:cubicBezTo>
                    <a:moveTo>
                      <a:pt x="303" y="163"/>
                    </a:moveTo>
                    <a:cubicBezTo>
                      <a:pt x="303" y="156"/>
                      <a:pt x="303" y="156"/>
                      <a:pt x="303" y="156"/>
                    </a:cubicBezTo>
                    <a:cubicBezTo>
                      <a:pt x="310" y="156"/>
                      <a:pt x="310" y="156"/>
                      <a:pt x="310" y="156"/>
                    </a:cubicBezTo>
                    <a:cubicBezTo>
                      <a:pt x="310" y="163"/>
                      <a:pt x="310" y="163"/>
                      <a:pt x="310" y="163"/>
                    </a:cubicBezTo>
                    <a:cubicBezTo>
                      <a:pt x="303" y="163"/>
                      <a:pt x="303" y="163"/>
                      <a:pt x="303" y="163"/>
                    </a:cubicBezTo>
                    <a:moveTo>
                      <a:pt x="317" y="163"/>
                    </a:moveTo>
                    <a:cubicBezTo>
                      <a:pt x="317" y="156"/>
                      <a:pt x="317" y="156"/>
                      <a:pt x="317" y="156"/>
                    </a:cubicBezTo>
                    <a:cubicBezTo>
                      <a:pt x="324" y="156"/>
                      <a:pt x="324" y="156"/>
                      <a:pt x="324" y="156"/>
                    </a:cubicBezTo>
                    <a:cubicBezTo>
                      <a:pt x="324" y="163"/>
                      <a:pt x="324" y="163"/>
                      <a:pt x="324" y="163"/>
                    </a:cubicBezTo>
                    <a:cubicBezTo>
                      <a:pt x="317" y="163"/>
                      <a:pt x="317" y="163"/>
                      <a:pt x="317" y="163"/>
                    </a:cubicBezTo>
                    <a:moveTo>
                      <a:pt x="332" y="163"/>
                    </a:moveTo>
                    <a:cubicBezTo>
                      <a:pt x="332" y="156"/>
                      <a:pt x="332" y="156"/>
                      <a:pt x="332" y="156"/>
                    </a:cubicBezTo>
                    <a:cubicBezTo>
                      <a:pt x="339" y="156"/>
                      <a:pt x="339" y="156"/>
                      <a:pt x="339" y="156"/>
                    </a:cubicBezTo>
                    <a:cubicBezTo>
                      <a:pt x="339" y="163"/>
                      <a:pt x="339" y="163"/>
                      <a:pt x="339" y="163"/>
                    </a:cubicBezTo>
                    <a:cubicBezTo>
                      <a:pt x="332" y="163"/>
                      <a:pt x="332" y="163"/>
                      <a:pt x="332" y="163"/>
                    </a:cubicBezTo>
                    <a:moveTo>
                      <a:pt x="347" y="163"/>
                    </a:moveTo>
                    <a:cubicBezTo>
                      <a:pt x="347" y="156"/>
                      <a:pt x="347" y="156"/>
                      <a:pt x="347" y="156"/>
                    </a:cubicBezTo>
                    <a:cubicBezTo>
                      <a:pt x="354" y="156"/>
                      <a:pt x="354" y="156"/>
                      <a:pt x="354" y="156"/>
                    </a:cubicBezTo>
                    <a:cubicBezTo>
                      <a:pt x="354" y="163"/>
                      <a:pt x="354" y="163"/>
                      <a:pt x="354" y="163"/>
                    </a:cubicBezTo>
                    <a:cubicBezTo>
                      <a:pt x="347" y="163"/>
                      <a:pt x="347" y="163"/>
                      <a:pt x="347" y="163"/>
                    </a:cubicBezTo>
                    <a:moveTo>
                      <a:pt x="362" y="163"/>
                    </a:moveTo>
                    <a:cubicBezTo>
                      <a:pt x="362" y="156"/>
                      <a:pt x="362" y="156"/>
                      <a:pt x="362" y="156"/>
                    </a:cubicBezTo>
                    <a:cubicBezTo>
                      <a:pt x="369" y="156"/>
                      <a:pt x="369" y="156"/>
                      <a:pt x="369" y="156"/>
                    </a:cubicBezTo>
                    <a:cubicBezTo>
                      <a:pt x="369" y="163"/>
                      <a:pt x="369" y="163"/>
                      <a:pt x="369" y="163"/>
                    </a:cubicBezTo>
                    <a:cubicBezTo>
                      <a:pt x="362" y="163"/>
                      <a:pt x="362" y="163"/>
                      <a:pt x="362" y="163"/>
                    </a:cubicBezTo>
                    <a:moveTo>
                      <a:pt x="376" y="163"/>
                    </a:moveTo>
                    <a:cubicBezTo>
                      <a:pt x="376" y="156"/>
                      <a:pt x="376" y="156"/>
                      <a:pt x="376" y="156"/>
                    </a:cubicBezTo>
                    <a:cubicBezTo>
                      <a:pt x="383" y="156"/>
                      <a:pt x="383" y="156"/>
                      <a:pt x="383" y="156"/>
                    </a:cubicBezTo>
                    <a:cubicBezTo>
                      <a:pt x="383" y="163"/>
                      <a:pt x="383" y="163"/>
                      <a:pt x="383" y="163"/>
                    </a:cubicBezTo>
                    <a:cubicBezTo>
                      <a:pt x="376" y="163"/>
                      <a:pt x="376" y="163"/>
                      <a:pt x="376" y="163"/>
                    </a:cubicBezTo>
                    <a:moveTo>
                      <a:pt x="22" y="148"/>
                    </a:moveTo>
                    <a:cubicBezTo>
                      <a:pt x="22" y="141"/>
                      <a:pt x="22" y="141"/>
                      <a:pt x="22" y="141"/>
                    </a:cubicBezTo>
                    <a:cubicBezTo>
                      <a:pt x="29" y="141"/>
                      <a:pt x="29" y="141"/>
                      <a:pt x="29" y="141"/>
                    </a:cubicBezTo>
                    <a:cubicBezTo>
                      <a:pt x="29" y="148"/>
                      <a:pt x="29" y="148"/>
                      <a:pt x="29" y="148"/>
                    </a:cubicBezTo>
                    <a:cubicBezTo>
                      <a:pt x="22" y="148"/>
                      <a:pt x="22" y="148"/>
                      <a:pt x="22" y="148"/>
                    </a:cubicBezTo>
                    <a:moveTo>
                      <a:pt x="37" y="148"/>
                    </a:moveTo>
                    <a:cubicBezTo>
                      <a:pt x="37" y="141"/>
                      <a:pt x="37" y="141"/>
                      <a:pt x="37" y="141"/>
                    </a:cubicBezTo>
                    <a:cubicBezTo>
                      <a:pt x="44" y="141"/>
                      <a:pt x="44" y="141"/>
                      <a:pt x="44" y="141"/>
                    </a:cubicBezTo>
                    <a:cubicBezTo>
                      <a:pt x="44" y="148"/>
                      <a:pt x="44" y="148"/>
                      <a:pt x="44" y="148"/>
                    </a:cubicBezTo>
                    <a:cubicBezTo>
                      <a:pt x="37" y="148"/>
                      <a:pt x="37" y="148"/>
                      <a:pt x="37" y="148"/>
                    </a:cubicBezTo>
                    <a:moveTo>
                      <a:pt x="52" y="148"/>
                    </a:moveTo>
                    <a:cubicBezTo>
                      <a:pt x="52" y="141"/>
                      <a:pt x="52" y="141"/>
                      <a:pt x="52" y="141"/>
                    </a:cubicBezTo>
                    <a:cubicBezTo>
                      <a:pt x="59" y="141"/>
                      <a:pt x="59" y="141"/>
                      <a:pt x="59" y="141"/>
                    </a:cubicBezTo>
                    <a:cubicBezTo>
                      <a:pt x="59" y="148"/>
                      <a:pt x="59" y="148"/>
                      <a:pt x="59" y="148"/>
                    </a:cubicBezTo>
                    <a:cubicBezTo>
                      <a:pt x="52" y="148"/>
                      <a:pt x="52" y="148"/>
                      <a:pt x="52" y="148"/>
                    </a:cubicBezTo>
                    <a:moveTo>
                      <a:pt x="67" y="148"/>
                    </a:moveTo>
                    <a:cubicBezTo>
                      <a:pt x="67" y="141"/>
                      <a:pt x="67" y="141"/>
                      <a:pt x="67" y="141"/>
                    </a:cubicBezTo>
                    <a:cubicBezTo>
                      <a:pt x="74" y="141"/>
                      <a:pt x="74" y="141"/>
                      <a:pt x="74" y="141"/>
                    </a:cubicBezTo>
                    <a:cubicBezTo>
                      <a:pt x="74" y="148"/>
                      <a:pt x="74" y="148"/>
                      <a:pt x="74" y="148"/>
                    </a:cubicBezTo>
                    <a:cubicBezTo>
                      <a:pt x="67" y="148"/>
                      <a:pt x="67" y="148"/>
                      <a:pt x="67" y="148"/>
                    </a:cubicBezTo>
                    <a:moveTo>
                      <a:pt x="81" y="148"/>
                    </a:moveTo>
                    <a:cubicBezTo>
                      <a:pt x="81" y="141"/>
                      <a:pt x="81" y="141"/>
                      <a:pt x="81" y="141"/>
                    </a:cubicBezTo>
                    <a:cubicBezTo>
                      <a:pt x="88" y="141"/>
                      <a:pt x="88" y="141"/>
                      <a:pt x="88" y="141"/>
                    </a:cubicBezTo>
                    <a:cubicBezTo>
                      <a:pt x="88" y="148"/>
                      <a:pt x="88" y="148"/>
                      <a:pt x="88" y="148"/>
                    </a:cubicBezTo>
                    <a:cubicBezTo>
                      <a:pt x="81" y="148"/>
                      <a:pt x="81" y="148"/>
                      <a:pt x="81" y="148"/>
                    </a:cubicBezTo>
                    <a:moveTo>
                      <a:pt x="96" y="148"/>
                    </a:moveTo>
                    <a:cubicBezTo>
                      <a:pt x="96" y="141"/>
                      <a:pt x="96" y="141"/>
                      <a:pt x="96" y="141"/>
                    </a:cubicBezTo>
                    <a:cubicBezTo>
                      <a:pt x="103" y="141"/>
                      <a:pt x="103" y="141"/>
                      <a:pt x="103" y="141"/>
                    </a:cubicBezTo>
                    <a:cubicBezTo>
                      <a:pt x="103" y="148"/>
                      <a:pt x="103" y="148"/>
                      <a:pt x="103" y="148"/>
                    </a:cubicBezTo>
                    <a:cubicBezTo>
                      <a:pt x="96" y="148"/>
                      <a:pt x="96" y="148"/>
                      <a:pt x="96" y="148"/>
                    </a:cubicBezTo>
                    <a:moveTo>
                      <a:pt x="111" y="148"/>
                    </a:moveTo>
                    <a:cubicBezTo>
                      <a:pt x="111" y="141"/>
                      <a:pt x="111" y="141"/>
                      <a:pt x="111" y="141"/>
                    </a:cubicBezTo>
                    <a:cubicBezTo>
                      <a:pt x="118" y="141"/>
                      <a:pt x="118" y="141"/>
                      <a:pt x="118" y="141"/>
                    </a:cubicBezTo>
                    <a:cubicBezTo>
                      <a:pt x="118" y="148"/>
                      <a:pt x="118" y="148"/>
                      <a:pt x="118" y="148"/>
                    </a:cubicBezTo>
                    <a:cubicBezTo>
                      <a:pt x="111" y="148"/>
                      <a:pt x="111" y="148"/>
                      <a:pt x="111" y="148"/>
                    </a:cubicBezTo>
                    <a:moveTo>
                      <a:pt x="126" y="148"/>
                    </a:moveTo>
                    <a:cubicBezTo>
                      <a:pt x="126" y="141"/>
                      <a:pt x="126" y="141"/>
                      <a:pt x="126" y="141"/>
                    </a:cubicBezTo>
                    <a:cubicBezTo>
                      <a:pt x="133" y="141"/>
                      <a:pt x="133" y="141"/>
                      <a:pt x="133" y="141"/>
                    </a:cubicBezTo>
                    <a:cubicBezTo>
                      <a:pt x="133" y="148"/>
                      <a:pt x="133" y="148"/>
                      <a:pt x="133" y="148"/>
                    </a:cubicBezTo>
                    <a:cubicBezTo>
                      <a:pt x="126" y="148"/>
                      <a:pt x="126" y="148"/>
                      <a:pt x="126" y="148"/>
                    </a:cubicBezTo>
                    <a:moveTo>
                      <a:pt x="140" y="148"/>
                    </a:moveTo>
                    <a:cubicBezTo>
                      <a:pt x="140" y="141"/>
                      <a:pt x="140" y="141"/>
                      <a:pt x="140" y="141"/>
                    </a:cubicBezTo>
                    <a:cubicBezTo>
                      <a:pt x="147" y="141"/>
                      <a:pt x="147" y="141"/>
                      <a:pt x="147" y="141"/>
                    </a:cubicBezTo>
                    <a:cubicBezTo>
                      <a:pt x="147" y="148"/>
                      <a:pt x="147" y="148"/>
                      <a:pt x="147" y="148"/>
                    </a:cubicBezTo>
                    <a:cubicBezTo>
                      <a:pt x="140" y="148"/>
                      <a:pt x="140" y="148"/>
                      <a:pt x="140" y="148"/>
                    </a:cubicBezTo>
                    <a:moveTo>
                      <a:pt x="155" y="148"/>
                    </a:moveTo>
                    <a:cubicBezTo>
                      <a:pt x="155" y="141"/>
                      <a:pt x="155" y="141"/>
                      <a:pt x="155" y="141"/>
                    </a:cubicBezTo>
                    <a:cubicBezTo>
                      <a:pt x="162" y="141"/>
                      <a:pt x="162" y="141"/>
                      <a:pt x="162" y="141"/>
                    </a:cubicBezTo>
                    <a:cubicBezTo>
                      <a:pt x="162" y="148"/>
                      <a:pt x="162" y="148"/>
                      <a:pt x="162" y="148"/>
                    </a:cubicBezTo>
                    <a:cubicBezTo>
                      <a:pt x="155" y="148"/>
                      <a:pt x="155" y="148"/>
                      <a:pt x="155" y="148"/>
                    </a:cubicBezTo>
                    <a:moveTo>
                      <a:pt x="170" y="148"/>
                    </a:moveTo>
                    <a:cubicBezTo>
                      <a:pt x="170" y="141"/>
                      <a:pt x="170" y="141"/>
                      <a:pt x="170" y="141"/>
                    </a:cubicBezTo>
                    <a:cubicBezTo>
                      <a:pt x="177" y="141"/>
                      <a:pt x="177" y="141"/>
                      <a:pt x="177" y="141"/>
                    </a:cubicBezTo>
                    <a:cubicBezTo>
                      <a:pt x="177" y="148"/>
                      <a:pt x="177" y="148"/>
                      <a:pt x="177" y="148"/>
                    </a:cubicBezTo>
                    <a:cubicBezTo>
                      <a:pt x="170" y="148"/>
                      <a:pt x="170" y="148"/>
                      <a:pt x="170" y="148"/>
                    </a:cubicBezTo>
                    <a:moveTo>
                      <a:pt x="185" y="148"/>
                    </a:moveTo>
                    <a:cubicBezTo>
                      <a:pt x="185" y="141"/>
                      <a:pt x="185" y="141"/>
                      <a:pt x="185" y="141"/>
                    </a:cubicBezTo>
                    <a:cubicBezTo>
                      <a:pt x="192" y="141"/>
                      <a:pt x="192" y="141"/>
                      <a:pt x="192" y="141"/>
                    </a:cubicBezTo>
                    <a:cubicBezTo>
                      <a:pt x="192" y="148"/>
                      <a:pt x="192" y="148"/>
                      <a:pt x="192" y="148"/>
                    </a:cubicBezTo>
                    <a:cubicBezTo>
                      <a:pt x="185" y="148"/>
                      <a:pt x="185" y="148"/>
                      <a:pt x="185" y="148"/>
                    </a:cubicBezTo>
                    <a:moveTo>
                      <a:pt x="199" y="148"/>
                    </a:moveTo>
                    <a:cubicBezTo>
                      <a:pt x="199" y="141"/>
                      <a:pt x="199" y="141"/>
                      <a:pt x="199" y="141"/>
                    </a:cubicBezTo>
                    <a:cubicBezTo>
                      <a:pt x="206" y="141"/>
                      <a:pt x="206" y="141"/>
                      <a:pt x="206" y="141"/>
                    </a:cubicBezTo>
                    <a:cubicBezTo>
                      <a:pt x="206" y="148"/>
                      <a:pt x="206" y="148"/>
                      <a:pt x="206" y="148"/>
                    </a:cubicBezTo>
                    <a:cubicBezTo>
                      <a:pt x="199" y="148"/>
                      <a:pt x="199" y="148"/>
                      <a:pt x="199" y="148"/>
                    </a:cubicBezTo>
                    <a:moveTo>
                      <a:pt x="214" y="148"/>
                    </a:moveTo>
                    <a:cubicBezTo>
                      <a:pt x="214" y="141"/>
                      <a:pt x="214" y="141"/>
                      <a:pt x="214" y="141"/>
                    </a:cubicBezTo>
                    <a:cubicBezTo>
                      <a:pt x="221" y="141"/>
                      <a:pt x="221" y="141"/>
                      <a:pt x="221" y="141"/>
                    </a:cubicBezTo>
                    <a:cubicBezTo>
                      <a:pt x="221" y="148"/>
                      <a:pt x="221" y="148"/>
                      <a:pt x="221" y="148"/>
                    </a:cubicBezTo>
                    <a:cubicBezTo>
                      <a:pt x="214" y="148"/>
                      <a:pt x="214" y="148"/>
                      <a:pt x="214" y="148"/>
                    </a:cubicBezTo>
                    <a:moveTo>
                      <a:pt x="229" y="148"/>
                    </a:moveTo>
                    <a:cubicBezTo>
                      <a:pt x="229" y="141"/>
                      <a:pt x="229" y="141"/>
                      <a:pt x="229" y="141"/>
                    </a:cubicBezTo>
                    <a:cubicBezTo>
                      <a:pt x="236" y="141"/>
                      <a:pt x="236" y="141"/>
                      <a:pt x="236" y="141"/>
                    </a:cubicBezTo>
                    <a:cubicBezTo>
                      <a:pt x="236" y="148"/>
                      <a:pt x="236" y="148"/>
                      <a:pt x="236" y="148"/>
                    </a:cubicBezTo>
                    <a:cubicBezTo>
                      <a:pt x="229" y="148"/>
                      <a:pt x="229" y="148"/>
                      <a:pt x="229" y="148"/>
                    </a:cubicBezTo>
                    <a:moveTo>
                      <a:pt x="244" y="148"/>
                    </a:moveTo>
                    <a:cubicBezTo>
                      <a:pt x="244" y="141"/>
                      <a:pt x="244" y="141"/>
                      <a:pt x="244" y="141"/>
                    </a:cubicBezTo>
                    <a:cubicBezTo>
                      <a:pt x="251" y="141"/>
                      <a:pt x="251" y="141"/>
                      <a:pt x="251" y="141"/>
                    </a:cubicBezTo>
                    <a:cubicBezTo>
                      <a:pt x="251" y="148"/>
                      <a:pt x="251" y="148"/>
                      <a:pt x="251" y="148"/>
                    </a:cubicBezTo>
                    <a:cubicBezTo>
                      <a:pt x="244" y="148"/>
                      <a:pt x="244" y="148"/>
                      <a:pt x="244" y="148"/>
                    </a:cubicBezTo>
                    <a:moveTo>
                      <a:pt x="258" y="148"/>
                    </a:moveTo>
                    <a:cubicBezTo>
                      <a:pt x="258" y="141"/>
                      <a:pt x="258" y="141"/>
                      <a:pt x="258" y="141"/>
                    </a:cubicBezTo>
                    <a:cubicBezTo>
                      <a:pt x="265" y="141"/>
                      <a:pt x="265" y="141"/>
                      <a:pt x="265" y="141"/>
                    </a:cubicBezTo>
                    <a:cubicBezTo>
                      <a:pt x="265" y="148"/>
                      <a:pt x="265" y="148"/>
                      <a:pt x="265" y="148"/>
                    </a:cubicBezTo>
                    <a:cubicBezTo>
                      <a:pt x="258" y="148"/>
                      <a:pt x="258" y="148"/>
                      <a:pt x="258" y="148"/>
                    </a:cubicBezTo>
                    <a:moveTo>
                      <a:pt x="273" y="148"/>
                    </a:moveTo>
                    <a:cubicBezTo>
                      <a:pt x="273" y="141"/>
                      <a:pt x="273" y="141"/>
                      <a:pt x="273" y="141"/>
                    </a:cubicBezTo>
                    <a:cubicBezTo>
                      <a:pt x="280" y="141"/>
                      <a:pt x="280" y="141"/>
                      <a:pt x="280" y="141"/>
                    </a:cubicBezTo>
                    <a:cubicBezTo>
                      <a:pt x="280" y="148"/>
                      <a:pt x="280" y="148"/>
                      <a:pt x="280" y="148"/>
                    </a:cubicBezTo>
                    <a:cubicBezTo>
                      <a:pt x="273" y="148"/>
                      <a:pt x="273" y="148"/>
                      <a:pt x="273" y="148"/>
                    </a:cubicBezTo>
                    <a:moveTo>
                      <a:pt x="288" y="148"/>
                    </a:moveTo>
                    <a:cubicBezTo>
                      <a:pt x="288" y="141"/>
                      <a:pt x="288" y="141"/>
                      <a:pt x="288" y="141"/>
                    </a:cubicBezTo>
                    <a:cubicBezTo>
                      <a:pt x="295" y="141"/>
                      <a:pt x="295" y="141"/>
                      <a:pt x="295" y="141"/>
                    </a:cubicBezTo>
                    <a:cubicBezTo>
                      <a:pt x="295" y="148"/>
                      <a:pt x="295" y="148"/>
                      <a:pt x="295" y="148"/>
                    </a:cubicBezTo>
                    <a:cubicBezTo>
                      <a:pt x="288" y="148"/>
                      <a:pt x="288" y="148"/>
                      <a:pt x="288" y="148"/>
                    </a:cubicBezTo>
                    <a:moveTo>
                      <a:pt x="303" y="148"/>
                    </a:moveTo>
                    <a:cubicBezTo>
                      <a:pt x="303" y="141"/>
                      <a:pt x="303" y="141"/>
                      <a:pt x="303" y="141"/>
                    </a:cubicBezTo>
                    <a:cubicBezTo>
                      <a:pt x="310" y="141"/>
                      <a:pt x="310" y="141"/>
                      <a:pt x="310" y="141"/>
                    </a:cubicBezTo>
                    <a:cubicBezTo>
                      <a:pt x="310" y="148"/>
                      <a:pt x="310" y="148"/>
                      <a:pt x="310" y="148"/>
                    </a:cubicBezTo>
                    <a:cubicBezTo>
                      <a:pt x="303" y="148"/>
                      <a:pt x="303" y="148"/>
                      <a:pt x="303" y="148"/>
                    </a:cubicBezTo>
                    <a:moveTo>
                      <a:pt x="317" y="148"/>
                    </a:moveTo>
                    <a:cubicBezTo>
                      <a:pt x="317" y="141"/>
                      <a:pt x="317" y="141"/>
                      <a:pt x="317" y="141"/>
                    </a:cubicBezTo>
                    <a:cubicBezTo>
                      <a:pt x="324" y="141"/>
                      <a:pt x="324" y="141"/>
                      <a:pt x="324" y="141"/>
                    </a:cubicBezTo>
                    <a:cubicBezTo>
                      <a:pt x="324" y="148"/>
                      <a:pt x="324" y="148"/>
                      <a:pt x="324" y="148"/>
                    </a:cubicBezTo>
                    <a:cubicBezTo>
                      <a:pt x="317" y="148"/>
                      <a:pt x="317" y="148"/>
                      <a:pt x="317" y="148"/>
                    </a:cubicBezTo>
                    <a:moveTo>
                      <a:pt x="332" y="148"/>
                    </a:moveTo>
                    <a:cubicBezTo>
                      <a:pt x="332" y="141"/>
                      <a:pt x="332" y="141"/>
                      <a:pt x="332" y="141"/>
                    </a:cubicBezTo>
                    <a:cubicBezTo>
                      <a:pt x="339" y="141"/>
                      <a:pt x="339" y="141"/>
                      <a:pt x="339" y="141"/>
                    </a:cubicBezTo>
                    <a:cubicBezTo>
                      <a:pt x="339" y="148"/>
                      <a:pt x="339" y="148"/>
                      <a:pt x="339" y="148"/>
                    </a:cubicBezTo>
                    <a:cubicBezTo>
                      <a:pt x="332" y="148"/>
                      <a:pt x="332" y="148"/>
                      <a:pt x="332" y="148"/>
                    </a:cubicBezTo>
                    <a:moveTo>
                      <a:pt x="347" y="148"/>
                    </a:moveTo>
                    <a:cubicBezTo>
                      <a:pt x="347" y="141"/>
                      <a:pt x="347" y="141"/>
                      <a:pt x="347" y="141"/>
                    </a:cubicBezTo>
                    <a:cubicBezTo>
                      <a:pt x="354" y="141"/>
                      <a:pt x="354" y="141"/>
                      <a:pt x="354" y="141"/>
                    </a:cubicBezTo>
                    <a:cubicBezTo>
                      <a:pt x="354" y="148"/>
                      <a:pt x="354" y="148"/>
                      <a:pt x="354" y="148"/>
                    </a:cubicBezTo>
                    <a:cubicBezTo>
                      <a:pt x="347" y="148"/>
                      <a:pt x="347" y="148"/>
                      <a:pt x="347" y="148"/>
                    </a:cubicBezTo>
                    <a:moveTo>
                      <a:pt x="362" y="148"/>
                    </a:moveTo>
                    <a:cubicBezTo>
                      <a:pt x="362" y="141"/>
                      <a:pt x="362" y="141"/>
                      <a:pt x="362" y="141"/>
                    </a:cubicBezTo>
                    <a:cubicBezTo>
                      <a:pt x="369" y="141"/>
                      <a:pt x="369" y="141"/>
                      <a:pt x="369" y="141"/>
                    </a:cubicBezTo>
                    <a:cubicBezTo>
                      <a:pt x="369" y="148"/>
                      <a:pt x="369" y="148"/>
                      <a:pt x="369" y="148"/>
                    </a:cubicBezTo>
                    <a:cubicBezTo>
                      <a:pt x="362" y="148"/>
                      <a:pt x="362" y="148"/>
                      <a:pt x="362" y="148"/>
                    </a:cubicBezTo>
                    <a:moveTo>
                      <a:pt x="22" y="133"/>
                    </a:moveTo>
                    <a:cubicBezTo>
                      <a:pt x="22" y="126"/>
                      <a:pt x="22" y="126"/>
                      <a:pt x="22" y="126"/>
                    </a:cubicBezTo>
                    <a:cubicBezTo>
                      <a:pt x="29" y="126"/>
                      <a:pt x="29" y="126"/>
                      <a:pt x="29" y="126"/>
                    </a:cubicBezTo>
                    <a:cubicBezTo>
                      <a:pt x="29" y="133"/>
                      <a:pt x="29" y="133"/>
                      <a:pt x="29" y="133"/>
                    </a:cubicBezTo>
                    <a:cubicBezTo>
                      <a:pt x="22" y="133"/>
                      <a:pt x="22" y="133"/>
                      <a:pt x="22" y="133"/>
                    </a:cubicBezTo>
                    <a:moveTo>
                      <a:pt x="37" y="133"/>
                    </a:moveTo>
                    <a:cubicBezTo>
                      <a:pt x="37" y="126"/>
                      <a:pt x="37" y="126"/>
                      <a:pt x="37" y="126"/>
                    </a:cubicBezTo>
                    <a:cubicBezTo>
                      <a:pt x="44" y="126"/>
                      <a:pt x="44" y="126"/>
                      <a:pt x="44" y="126"/>
                    </a:cubicBezTo>
                    <a:cubicBezTo>
                      <a:pt x="44" y="133"/>
                      <a:pt x="44" y="133"/>
                      <a:pt x="44" y="133"/>
                    </a:cubicBezTo>
                    <a:cubicBezTo>
                      <a:pt x="37" y="133"/>
                      <a:pt x="37" y="133"/>
                      <a:pt x="37" y="133"/>
                    </a:cubicBezTo>
                    <a:moveTo>
                      <a:pt x="52" y="133"/>
                    </a:moveTo>
                    <a:cubicBezTo>
                      <a:pt x="52" y="126"/>
                      <a:pt x="52" y="126"/>
                      <a:pt x="52" y="126"/>
                    </a:cubicBezTo>
                    <a:cubicBezTo>
                      <a:pt x="59" y="126"/>
                      <a:pt x="59" y="126"/>
                      <a:pt x="59" y="126"/>
                    </a:cubicBezTo>
                    <a:cubicBezTo>
                      <a:pt x="59" y="133"/>
                      <a:pt x="59" y="133"/>
                      <a:pt x="59" y="133"/>
                    </a:cubicBezTo>
                    <a:cubicBezTo>
                      <a:pt x="52" y="133"/>
                      <a:pt x="52" y="133"/>
                      <a:pt x="52" y="133"/>
                    </a:cubicBezTo>
                    <a:moveTo>
                      <a:pt x="67" y="133"/>
                    </a:moveTo>
                    <a:cubicBezTo>
                      <a:pt x="67" y="126"/>
                      <a:pt x="67" y="126"/>
                      <a:pt x="67" y="126"/>
                    </a:cubicBezTo>
                    <a:cubicBezTo>
                      <a:pt x="74" y="126"/>
                      <a:pt x="74" y="126"/>
                      <a:pt x="74" y="126"/>
                    </a:cubicBezTo>
                    <a:cubicBezTo>
                      <a:pt x="74" y="133"/>
                      <a:pt x="74" y="133"/>
                      <a:pt x="74" y="133"/>
                    </a:cubicBezTo>
                    <a:cubicBezTo>
                      <a:pt x="67" y="133"/>
                      <a:pt x="67" y="133"/>
                      <a:pt x="67" y="133"/>
                    </a:cubicBezTo>
                    <a:moveTo>
                      <a:pt x="81" y="133"/>
                    </a:moveTo>
                    <a:cubicBezTo>
                      <a:pt x="81" y="126"/>
                      <a:pt x="81" y="126"/>
                      <a:pt x="81" y="126"/>
                    </a:cubicBezTo>
                    <a:cubicBezTo>
                      <a:pt x="88" y="126"/>
                      <a:pt x="88" y="126"/>
                      <a:pt x="88" y="126"/>
                    </a:cubicBezTo>
                    <a:cubicBezTo>
                      <a:pt x="88" y="133"/>
                      <a:pt x="88" y="133"/>
                      <a:pt x="88" y="133"/>
                    </a:cubicBezTo>
                    <a:cubicBezTo>
                      <a:pt x="81" y="133"/>
                      <a:pt x="81" y="133"/>
                      <a:pt x="81" y="133"/>
                    </a:cubicBezTo>
                    <a:moveTo>
                      <a:pt x="96" y="133"/>
                    </a:moveTo>
                    <a:cubicBezTo>
                      <a:pt x="96" y="126"/>
                      <a:pt x="96" y="126"/>
                      <a:pt x="96" y="126"/>
                    </a:cubicBezTo>
                    <a:cubicBezTo>
                      <a:pt x="103" y="126"/>
                      <a:pt x="103" y="126"/>
                      <a:pt x="103" y="126"/>
                    </a:cubicBezTo>
                    <a:cubicBezTo>
                      <a:pt x="103" y="133"/>
                      <a:pt x="103" y="133"/>
                      <a:pt x="103" y="133"/>
                    </a:cubicBezTo>
                    <a:cubicBezTo>
                      <a:pt x="96" y="133"/>
                      <a:pt x="96" y="133"/>
                      <a:pt x="96" y="133"/>
                    </a:cubicBezTo>
                    <a:moveTo>
                      <a:pt x="111" y="133"/>
                    </a:moveTo>
                    <a:cubicBezTo>
                      <a:pt x="111" y="126"/>
                      <a:pt x="111" y="126"/>
                      <a:pt x="111" y="126"/>
                    </a:cubicBezTo>
                    <a:cubicBezTo>
                      <a:pt x="118" y="126"/>
                      <a:pt x="118" y="126"/>
                      <a:pt x="118" y="126"/>
                    </a:cubicBezTo>
                    <a:cubicBezTo>
                      <a:pt x="118" y="133"/>
                      <a:pt x="118" y="133"/>
                      <a:pt x="118" y="133"/>
                    </a:cubicBezTo>
                    <a:cubicBezTo>
                      <a:pt x="111" y="133"/>
                      <a:pt x="111" y="133"/>
                      <a:pt x="111" y="133"/>
                    </a:cubicBezTo>
                    <a:moveTo>
                      <a:pt x="126" y="133"/>
                    </a:moveTo>
                    <a:cubicBezTo>
                      <a:pt x="126" y="126"/>
                      <a:pt x="126" y="126"/>
                      <a:pt x="126" y="126"/>
                    </a:cubicBezTo>
                    <a:cubicBezTo>
                      <a:pt x="133" y="126"/>
                      <a:pt x="133" y="126"/>
                      <a:pt x="133" y="126"/>
                    </a:cubicBezTo>
                    <a:cubicBezTo>
                      <a:pt x="133" y="133"/>
                      <a:pt x="133" y="133"/>
                      <a:pt x="133" y="133"/>
                    </a:cubicBezTo>
                    <a:cubicBezTo>
                      <a:pt x="126" y="133"/>
                      <a:pt x="126" y="133"/>
                      <a:pt x="126" y="133"/>
                    </a:cubicBezTo>
                    <a:moveTo>
                      <a:pt x="140" y="133"/>
                    </a:moveTo>
                    <a:cubicBezTo>
                      <a:pt x="140" y="126"/>
                      <a:pt x="140" y="126"/>
                      <a:pt x="140" y="126"/>
                    </a:cubicBezTo>
                    <a:cubicBezTo>
                      <a:pt x="147" y="126"/>
                      <a:pt x="147" y="126"/>
                      <a:pt x="147" y="126"/>
                    </a:cubicBezTo>
                    <a:cubicBezTo>
                      <a:pt x="147" y="133"/>
                      <a:pt x="147" y="133"/>
                      <a:pt x="147" y="133"/>
                    </a:cubicBezTo>
                    <a:cubicBezTo>
                      <a:pt x="140" y="133"/>
                      <a:pt x="140" y="133"/>
                      <a:pt x="140" y="133"/>
                    </a:cubicBezTo>
                    <a:moveTo>
                      <a:pt x="155" y="133"/>
                    </a:moveTo>
                    <a:cubicBezTo>
                      <a:pt x="155" y="126"/>
                      <a:pt x="155" y="126"/>
                      <a:pt x="155" y="126"/>
                    </a:cubicBezTo>
                    <a:cubicBezTo>
                      <a:pt x="162" y="126"/>
                      <a:pt x="162" y="126"/>
                      <a:pt x="162" y="126"/>
                    </a:cubicBezTo>
                    <a:cubicBezTo>
                      <a:pt x="162" y="133"/>
                      <a:pt x="162" y="133"/>
                      <a:pt x="162" y="133"/>
                    </a:cubicBezTo>
                    <a:cubicBezTo>
                      <a:pt x="155" y="133"/>
                      <a:pt x="155" y="133"/>
                      <a:pt x="155" y="133"/>
                    </a:cubicBezTo>
                    <a:moveTo>
                      <a:pt x="170" y="133"/>
                    </a:moveTo>
                    <a:cubicBezTo>
                      <a:pt x="170" y="126"/>
                      <a:pt x="170" y="126"/>
                      <a:pt x="170" y="126"/>
                    </a:cubicBezTo>
                    <a:cubicBezTo>
                      <a:pt x="177" y="126"/>
                      <a:pt x="177" y="126"/>
                      <a:pt x="177" y="126"/>
                    </a:cubicBezTo>
                    <a:cubicBezTo>
                      <a:pt x="177" y="133"/>
                      <a:pt x="177" y="133"/>
                      <a:pt x="177" y="133"/>
                    </a:cubicBezTo>
                    <a:cubicBezTo>
                      <a:pt x="170" y="133"/>
                      <a:pt x="170" y="133"/>
                      <a:pt x="170" y="133"/>
                    </a:cubicBezTo>
                    <a:moveTo>
                      <a:pt x="185" y="133"/>
                    </a:moveTo>
                    <a:cubicBezTo>
                      <a:pt x="185" y="126"/>
                      <a:pt x="185" y="126"/>
                      <a:pt x="185" y="126"/>
                    </a:cubicBezTo>
                    <a:cubicBezTo>
                      <a:pt x="192" y="126"/>
                      <a:pt x="192" y="126"/>
                      <a:pt x="192" y="126"/>
                    </a:cubicBezTo>
                    <a:cubicBezTo>
                      <a:pt x="192" y="133"/>
                      <a:pt x="192" y="133"/>
                      <a:pt x="192" y="133"/>
                    </a:cubicBezTo>
                    <a:cubicBezTo>
                      <a:pt x="185" y="133"/>
                      <a:pt x="185" y="133"/>
                      <a:pt x="185" y="133"/>
                    </a:cubicBezTo>
                    <a:moveTo>
                      <a:pt x="199" y="133"/>
                    </a:moveTo>
                    <a:cubicBezTo>
                      <a:pt x="199" y="126"/>
                      <a:pt x="199" y="126"/>
                      <a:pt x="199" y="126"/>
                    </a:cubicBezTo>
                    <a:cubicBezTo>
                      <a:pt x="206" y="126"/>
                      <a:pt x="206" y="126"/>
                      <a:pt x="206" y="126"/>
                    </a:cubicBezTo>
                    <a:cubicBezTo>
                      <a:pt x="206" y="133"/>
                      <a:pt x="206" y="133"/>
                      <a:pt x="206" y="133"/>
                    </a:cubicBezTo>
                    <a:cubicBezTo>
                      <a:pt x="199" y="133"/>
                      <a:pt x="199" y="133"/>
                      <a:pt x="199" y="133"/>
                    </a:cubicBezTo>
                    <a:moveTo>
                      <a:pt x="214" y="133"/>
                    </a:moveTo>
                    <a:cubicBezTo>
                      <a:pt x="214" y="126"/>
                      <a:pt x="214" y="126"/>
                      <a:pt x="214" y="126"/>
                    </a:cubicBezTo>
                    <a:cubicBezTo>
                      <a:pt x="221" y="126"/>
                      <a:pt x="221" y="126"/>
                      <a:pt x="221" y="126"/>
                    </a:cubicBezTo>
                    <a:cubicBezTo>
                      <a:pt x="221" y="133"/>
                      <a:pt x="221" y="133"/>
                      <a:pt x="221" y="133"/>
                    </a:cubicBezTo>
                    <a:cubicBezTo>
                      <a:pt x="214" y="133"/>
                      <a:pt x="214" y="133"/>
                      <a:pt x="214" y="133"/>
                    </a:cubicBezTo>
                    <a:moveTo>
                      <a:pt x="229" y="133"/>
                    </a:moveTo>
                    <a:cubicBezTo>
                      <a:pt x="229" y="126"/>
                      <a:pt x="229" y="126"/>
                      <a:pt x="229" y="126"/>
                    </a:cubicBezTo>
                    <a:cubicBezTo>
                      <a:pt x="236" y="126"/>
                      <a:pt x="236" y="126"/>
                      <a:pt x="236" y="126"/>
                    </a:cubicBezTo>
                    <a:cubicBezTo>
                      <a:pt x="236" y="133"/>
                      <a:pt x="236" y="133"/>
                      <a:pt x="236" y="133"/>
                    </a:cubicBezTo>
                    <a:cubicBezTo>
                      <a:pt x="229" y="133"/>
                      <a:pt x="229" y="133"/>
                      <a:pt x="229" y="133"/>
                    </a:cubicBezTo>
                    <a:moveTo>
                      <a:pt x="244" y="133"/>
                    </a:moveTo>
                    <a:cubicBezTo>
                      <a:pt x="244" y="126"/>
                      <a:pt x="244" y="126"/>
                      <a:pt x="244" y="126"/>
                    </a:cubicBezTo>
                    <a:cubicBezTo>
                      <a:pt x="251" y="126"/>
                      <a:pt x="251" y="126"/>
                      <a:pt x="251" y="126"/>
                    </a:cubicBezTo>
                    <a:cubicBezTo>
                      <a:pt x="251" y="133"/>
                      <a:pt x="251" y="133"/>
                      <a:pt x="251" y="133"/>
                    </a:cubicBezTo>
                    <a:cubicBezTo>
                      <a:pt x="244" y="133"/>
                      <a:pt x="244" y="133"/>
                      <a:pt x="244" y="133"/>
                    </a:cubicBezTo>
                    <a:moveTo>
                      <a:pt x="258" y="133"/>
                    </a:moveTo>
                    <a:cubicBezTo>
                      <a:pt x="258" y="126"/>
                      <a:pt x="258" y="126"/>
                      <a:pt x="258" y="126"/>
                    </a:cubicBezTo>
                    <a:cubicBezTo>
                      <a:pt x="265" y="126"/>
                      <a:pt x="265" y="126"/>
                      <a:pt x="265" y="126"/>
                    </a:cubicBezTo>
                    <a:cubicBezTo>
                      <a:pt x="265" y="133"/>
                      <a:pt x="265" y="133"/>
                      <a:pt x="265" y="133"/>
                    </a:cubicBezTo>
                    <a:cubicBezTo>
                      <a:pt x="258" y="133"/>
                      <a:pt x="258" y="133"/>
                      <a:pt x="258" y="133"/>
                    </a:cubicBezTo>
                    <a:moveTo>
                      <a:pt x="273" y="133"/>
                    </a:moveTo>
                    <a:cubicBezTo>
                      <a:pt x="273" y="126"/>
                      <a:pt x="273" y="126"/>
                      <a:pt x="273" y="126"/>
                    </a:cubicBezTo>
                    <a:cubicBezTo>
                      <a:pt x="280" y="126"/>
                      <a:pt x="280" y="126"/>
                      <a:pt x="280" y="126"/>
                    </a:cubicBezTo>
                    <a:cubicBezTo>
                      <a:pt x="280" y="133"/>
                      <a:pt x="280" y="133"/>
                      <a:pt x="280" y="133"/>
                    </a:cubicBezTo>
                    <a:cubicBezTo>
                      <a:pt x="273" y="133"/>
                      <a:pt x="273" y="133"/>
                      <a:pt x="273" y="133"/>
                    </a:cubicBezTo>
                    <a:moveTo>
                      <a:pt x="288" y="133"/>
                    </a:moveTo>
                    <a:cubicBezTo>
                      <a:pt x="288" y="126"/>
                      <a:pt x="288" y="126"/>
                      <a:pt x="288" y="126"/>
                    </a:cubicBezTo>
                    <a:cubicBezTo>
                      <a:pt x="295" y="126"/>
                      <a:pt x="295" y="126"/>
                      <a:pt x="295" y="126"/>
                    </a:cubicBezTo>
                    <a:cubicBezTo>
                      <a:pt x="295" y="133"/>
                      <a:pt x="295" y="133"/>
                      <a:pt x="295" y="133"/>
                    </a:cubicBezTo>
                    <a:cubicBezTo>
                      <a:pt x="288" y="133"/>
                      <a:pt x="288" y="133"/>
                      <a:pt x="288" y="133"/>
                    </a:cubicBezTo>
                    <a:moveTo>
                      <a:pt x="303" y="133"/>
                    </a:moveTo>
                    <a:cubicBezTo>
                      <a:pt x="303" y="126"/>
                      <a:pt x="303" y="126"/>
                      <a:pt x="303" y="126"/>
                    </a:cubicBezTo>
                    <a:cubicBezTo>
                      <a:pt x="310" y="126"/>
                      <a:pt x="310" y="126"/>
                      <a:pt x="310" y="126"/>
                    </a:cubicBezTo>
                    <a:cubicBezTo>
                      <a:pt x="310" y="133"/>
                      <a:pt x="310" y="133"/>
                      <a:pt x="310" y="133"/>
                    </a:cubicBezTo>
                    <a:cubicBezTo>
                      <a:pt x="303" y="133"/>
                      <a:pt x="303" y="133"/>
                      <a:pt x="303" y="133"/>
                    </a:cubicBezTo>
                    <a:moveTo>
                      <a:pt x="317" y="133"/>
                    </a:moveTo>
                    <a:cubicBezTo>
                      <a:pt x="317" y="126"/>
                      <a:pt x="317" y="126"/>
                      <a:pt x="317" y="126"/>
                    </a:cubicBezTo>
                    <a:cubicBezTo>
                      <a:pt x="324" y="126"/>
                      <a:pt x="324" y="126"/>
                      <a:pt x="324" y="126"/>
                    </a:cubicBezTo>
                    <a:cubicBezTo>
                      <a:pt x="324" y="133"/>
                      <a:pt x="324" y="133"/>
                      <a:pt x="324" y="133"/>
                    </a:cubicBezTo>
                    <a:cubicBezTo>
                      <a:pt x="317" y="133"/>
                      <a:pt x="317" y="133"/>
                      <a:pt x="317" y="133"/>
                    </a:cubicBezTo>
                    <a:moveTo>
                      <a:pt x="332" y="133"/>
                    </a:moveTo>
                    <a:cubicBezTo>
                      <a:pt x="332" y="126"/>
                      <a:pt x="332" y="126"/>
                      <a:pt x="332" y="126"/>
                    </a:cubicBezTo>
                    <a:cubicBezTo>
                      <a:pt x="339" y="126"/>
                      <a:pt x="339" y="126"/>
                      <a:pt x="339" y="126"/>
                    </a:cubicBezTo>
                    <a:cubicBezTo>
                      <a:pt x="339" y="133"/>
                      <a:pt x="339" y="133"/>
                      <a:pt x="339" y="133"/>
                    </a:cubicBezTo>
                    <a:cubicBezTo>
                      <a:pt x="332" y="133"/>
                      <a:pt x="332" y="133"/>
                      <a:pt x="332" y="133"/>
                    </a:cubicBezTo>
                    <a:moveTo>
                      <a:pt x="347" y="133"/>
                    </a:moveTo>
                    <a:cubicBezTo>
                      <a:pt x="347" y="126"/>
                      <a:pt x="347" y="126"/>
                      <a:pt x="347" y="126"/>
                    </a:cubicBezTo>
                    <a:cubicBezTo>
                      <a:pt x="354" y="126"/>
                      <a:pt x="354" y="126"/>
                      <a:pt x="354" y="126"/>
                    </a:cubicBezTo>
                    <a:cubicBezTo>
                      <a:pt x="354" y="133"/>
                      <a:pt x="354" y="133"/>
                      <a:pt x="354" y="133"/>
                    </a:cubicBezTo>
                    <a:cubicBezTo>
                      <a:pt x="347" y="133"/>
                      <a:pt x="347" y="133"/>
                      <a:pt x="347" y="133"/>
                    </a:cubicBezTo>
                    <a:moveTo>
                      <a:pt x="362" y="133"/>
                    </a:moveTo>
                    <a:cubicBezTo>
                      <a:pt x="362" y="126"/>
                      <a:pt x="362" y="126"/>
                      <a:pt x="362" y="126"/>
                    </a:cubicBezTo>
                    <a:cubicBezTo>
                      <a:pt x="369" y="126"/>
                      <a:pt x="369" y="126"/>
                      <a:pt x="369" y="126"/>
                    </a:cubicBezTo>
                    <a:cubicBezTo>
                      <a:pt x="369" y="133"/>
                      <a:pt x="369" y="133"/>
                      <a:pt x="369" y="133"/>
                    </a:cubicBezTo>
                    <a:cubicBezTo>
                      <a:pt x="362" y="133"/>
                      <a:pt x="362" y="133"/>
                      <a:pt x="362" y="133"/>
                    </a:cubicBezTo>
                    <a:moveTo>
                      <a:pt x="22" y="118"/>
                    </a:moveTo>
                    <a:cubicBezTo>
                      <a:pt x="22" y="111"/>
                      <a:pt x="22" y="111"/>
                      <a:pt x="22" y="111"/>
                    </a:cubicBezTo>
                    <a:cubicBezTo>
                      <a:pt x="29" y="111"/>
                      <a:pt x="29" y="111"/>
                      <a:pt x="29" y="111"/>
                    </a:cubicBezTo>
                    <a:cubicBezTo>
                      <a:pt x="29" y="118"/>
                      <a:pt x="29" y="118"/>
                      <a:pt x="29" y="118"/>
                    </a:cubicBezTo>
                    <a:cubicBezTo>
                      <a:pt x="22" y="118"/>
                      <a:pt x="22" y="118"/>
                      <a:pt x="22" y="118"/>
                    </a:cubicBezTo>
                    <a:moveTo>
                      <a:pt x="37" y="118"/>
                    </a:moveTo>
                    <a:cubicBezTo>
                      <a:pt x="37" y="111"/>
                      <a:pt x="37" y="111"/>
                      <a:pt x="37" y="111"/>
                    </a:cubicBezTo>
                    <a:cubicBezTo>
                      <a:pt x="44" y="111"/>
                      <a:pt x="44" y="111"/>
                      <a:pt x="44" y="111"/>
                    </a:cubicBezTo>
                    <a:cubicBezTo>
                      <a:pt x="44" y="118"/>
                      <a:pt x="44" y="118"/>
                      <a:pt x="44" y="118"/>
                    </a:cubicBezTo>
                    <a:cubicBezTo>
                      <a:pt x="37" y="118"/>
                      <a:pt x="37" y="118"/>
                      <a:pt x="37" y="118"/>
                    </a:cubicBezTo>
                    <a:moveTo>
                      <a:pt x="52" y="118"/>
                    </a:moveTo>
                    <a:cubicBezTo>
                      <a:pt x="52" y="111"/>
                      <a:pt x="52" y="111"/>
                      <a:pt x="52" y="111"/>
                    </a:cubicBezTo>
                    <a:cubicBezTo>
                      <a:pt x="59" y="111"/>
                      <a:pt x="59" y="111"/>
                      <a:pt x="59" y="111"/>
                    </a:cubicBezTo>
                    <a:cubicBezTo>
                      <a:pt x="59" y="118"/>
                      <a:pt x="59" y="118"/>
                      <a:pt x="59" y="118"/>
                    </a:cubicBezTo>
                    <a:cubicBezTo>
                      <a:pt x="52" y="118"/>
                      <a:pt x="52" y="118"/>
                      <a:pt x="52" y="118"/>
                    </a:cubicBezTo>
                    <a:moveTo>
                      <a:pt x="67" y="118"/>
                    </a:moveTo>
                    <a:cubicBezTo>
                      <a:pt x="67" y="111"/>
                      <a:pt x="67" y="111"/>
                      <a:pt x="67" y="111"/>
                    </a:cubicBezTo>
                    <a:cubicBezTo>
                      <a:pt x="74" y="111"/>
                      <a:pt x="74" y="111"/>
                      <a:pt x="74" y="111"/>
                    </a:cubicBezTo>
                    <a:cubicBezTo>
                      <a:pt x="74" y="118"/>
                      <a:pt x="74" y="118"/>
                      <a:pt x="74" y="118"/>
                    </a:cubicBezTo>
                    <a:cubicBezTo>
                      <a:pt x="67" y="118"/>
                      <a:pt x="67" y="118"/>
                      <a:pt x="67" y="118"/>
                    </a:cubicBezTo>
                    <a:moveTo>
                      <a:pt x="81" y="118"/>
                    </a:moveTo>
                    <a:cubicBezTo>
                      <a:pt x="81" y="111"/>
                      <a:pt x="81" y="111"/>
                      <a:pt x="81" y="111"/>
                    </a:cubicBezTo>
                    <a:cubicBezTo>
                      <a:pt x="88" y="111"/>
                      <a:pt x="88" y="111"/>
                      <a:pt x="88" y="111"/>
                    </a:cubicBezTo>
                    <a:cubicBezTo>
                      <a:pt x="88" y="118"/>
                      <a:pt x="88" y="118"/>
                      <a:pt x="88" y="118"/>
                    </a:cubicBezTo>
                    <a:cubicBezTo>
                      <a:pt x="81" y="118"/>
                      <a:pt x="81" y="118"/>
                      <a:pt x="81" y="118"/>
                    </a:cubicBezTo>
                    <a:moveTo>
                      <a:pt x="96" y="118"/>
                    </a:moveTo>
                    <a:cubicBezTo>
                      <a:pt x="96" y="111"/>
                      <a:pt x="96" y="111"/>
                      <a:pt x="96" y="111"/>
                    </a:cubicBezTo>
                    <a:cubicBezTo>
                      <a:pt x="103" y="111"/>
                      <a:pt x="103" y="111"/>
                      <a:pt x="103" y="111"/>
                    </a:cubicBezTo>
                    <a:cubicBezTo>
                      <a:pt x="103" y="118"/>
                      <a:pt x="103" y="118"/>
                      <a:pt x="103" y="118"/>
                    </a:cubicBezTo>
                    <a:cubicBezTo>
                      <a:pt x="96" y="118"/>
                      <a:pt x="96" y="118"/>
                      <a:pt x="96" y="118"/>
                    </a:cubicBezTo>
                    <a:moveTo>
                      <a:pt x="111" y="118"/>
                    </a:moveTo>
                    <a:cubicBezTo>
                      <a:pt x="111" y="111"/>
                      <a:pt x="111" y="111"/>
                      <a:pt x="111" y="111"/>
                    </a:cubicBezTo>
                    <a:cubicBezTo>
                      <a:pt x="118" y="111"/>
                      <a:pt x="118" y="111"/>
                      <a:pt x="118" y="111"/>
                    </a:cubicBezTo>
                    <a:cubicBezTo>
                      <a:pt x="118" y="118"/>
                      <a:pt x="118" y="118"/>
                      <a:pt x="118" y="118"/>
                    </a:cubicBezTo>
                    <a:cubicBezTo>
                      <a:pt x="111" y="118"/>
                      <a:pt x="111" y="118"/>
                      <a:pt x="111" y="118"/>
                    </a:cubicBezTo>
                    <a:moveTo>
                      <a:pt x="126" y="118"/>
                    </a:moveTo>
                    <a:cubicBezTo>
                      <a:pt x="126" y="111"/>
                      <a:pt x="126" y="111"/>
                      <a:pt x="126" y="111"/>
                    </a:cubicBezTo>
                    <a:cubicBezTo>
                      <a:pt x="133" y="111"/>
                      <a:pt x="133" y="111"/>
                      <a:pt x="133" y="111"/>
                    </a:cubicBezTo>
                    <a:cubicBezTo>
                      <a:pt x="133" y="118"/>
                      <a:pt x="133" y="118"/>
                      <a:pt x="133" y="118"/>
                    </a:cubicBezTo>
                    <a:cubicBezTo>
                      <a:pt x="126" y="118"/>
                      <a:pt x="126" y="118"/>
                      <a:pt x="126" y="118"/>
                    </a:cubicBezTo>
                    <a:moveTo>
                      <a:pt x="140" y="118"/>
                    </a:moveTo>
                    <a:cubicBezTo>
                      <a:pt x="140" y="111"/>
                      <a:pt x="140" y="111"/>
                      <a:pt x="140" y="111"/>
                    </a:cubicBezTo>
                    <a:cubicBezTo>
                      <a:pt x="147" y="111"/>
                      <a:pt x="147" y="111"/>
                      <a:pt x="147" y="111"/>
                    </a:cubicBezTo>
                    <a:cubicBezTo>
                      <a:pt x="147" y="118"/>
                      <a:pt x="147" y="118"/>
                      <a:pt x="147" y="118"/>
                    </a:cubicBezTo>
                    <a:cubicBezTo>
                      <a:pt x="140" y="118"/>
                      <a:pt x="140" y="118"/>
                      <a:pt x="140" y="118"/>
                    </a:cubicBezTo>
                    <a:moveTo>
                      <a:pt x="155" y="118"/>
                    </a:moveTo>
                    <a:cubicBezTo>
                      <a:pt x="155" y="111"/>
                      <a:pt x="155" y="111"/>
                      <a:pt x="155" y="111"/>
                    </a:cubicBezTo>
                    <a:cubicBezTo>
                      <a:pt x="162" y="111"/>
                      <a:pt x="162" y="111"/>
                      <a:pt x="162" y="111"/>
                    </a:cubicBezTo>
                    <a:cubicBezTo>
                      <a:pt x="162" y="118"/>
                      <a:pt x="162" y="118"/>
                      <a:pt x="162" y="118"/>
                    </a:cubicBezTo>
                    <a:cubicBezTo>
                      <a:pt x="155" y="118"/>
                      <a:pt x="155" y="118"/>
                      <a:pt x="155" y="118"/>
                    </a:cubicBezTo>
                    <a:moveTo>
                      <a:pt x="170" y="118"/>
                    </a:moveTo>
                    <a:cubicBezTo>
                      <a:pt x="170" y="111"/>
                      <a:pt x="170" y="111"/>
                      <a:pt x="170" y="111"/>
                    </a:cubicBezTo>
                    <a:cubicBezTo>
                      <a:pt x="177" y="111"/>
                      <a:pt x="177" y="111"/>
                      <a:pt x="177" y="111"/>
                    </a:cubicBezTo>
                    <a:cubicBezTo>
                      <a:pt x="177" y="118"/>
                      <a:pt x="177" y="118"/>
                      <a:pt x="177" y="118"/>
                    </a:cubicBezTo>
                    <a:cubicBezTo>
                      <a:pt x="170" y="118"/>
                      <a:pt x="170" y="118"/>
                      <a:pt x="170" y="118"/>
                    </a:cubicBezTo>
                    <a:moveTo>
                      <a:pt x="185" y="118"/>
                    </a:moveTo>
                    <a:cubicBezTo>
                      <a:pt x="185" y="111"/>
                      <a:pt x="185" y="111"/>
                      <a:pt x="185" y="111"/>
                    </a:cubicBezTo>
                    <a:cubicBezTo>
                      <a:pt x="192" y="111"/>
                      <a:pt x="192" y="111"/>
                      <a:pt x="192" y="111"/>
                    </a:cubicBezTo>
                    <a:cubicBezTo>
                      <a:pt x="192" y="118"/>
                      <a:pt x="192" y="118"/>
                      <a:pt x="192" y="118"/>
                    </a:cubicBezTo>
                    <a:cubicBezTo>
                      <a:pt x="185" y="118"/>
                      <a:pt x="185" y="118"/>
                      <a:pt x="185" y="118"/>
                    </a:cubicBezTo>
                    <a:moveTo>
                      <a:pt x="199" y="118"/>
                    </a:moveTo>
                    <a:cubicBezTo>
                      <a:pt x="199" y="111"/>
                      <a:pt x="199" y="111"/>
                      <a:pt x="199" y="111"/>
                    </a:cubicBezTo>
                    <a:cubicBezTo>
                      <a:pt x="206" y="111"/>
                      <a:pt x="206" y="111"/>
                      <a:pt x="206" y="111"/>
                    </a:cubicBezTo>
                    <a:cubicBezTo>
                      <a:pt x="206" y="118"/>
                      <a:pt x="206" y="118"/>
                      <a:pt x="206" y="118"/>
                    </a:cubicBezTo>
                    <a:cubicBezTo>
                      <a:pt x="199" y="118"/>
                      <a:pt x="199" y="118"/>
                      <a:pt x="199" y="118"/>
                    </a:cubicBezTo>
                    <a:moveTo>
                      <a:pt x="214" y="118"/>
                    </a:moveTo>
                    <a:cubicBezTo>
                      <a:pt x="214" y="111"/>
                      <a:pt x="214" y="111"/>
                      <a:pt x="214" y="111"/>
                    </a:cubicBezTo>
                    <a:cubicBezTo>
                      <a:pt x="221" y="111"/>
                      <a:pt x="221" y="111"/>
                      <a:pt x="221" y="111"/>
                    </a:cubicBezTo>
                    <a:cubicBezTo>
                      <a:pt x="221" y="118"/>
                      <a:pt x="221" y="118"/>
                      <a:pt x="221" y="118"/>
                    </a:cubicBezTo>
                    <a:cubicBezTo>
                      <a:pt x="214" y="118"/>
                      <a:pt x="214" y="118"/>
                      <a:pt x="214" y="118"/>
                    </a:cubicBezTo>
                    <a:moveTo>
                      <a:pt x="229" y="118"/>
                    </a:moveTo>
                    <a:cubicBezTo>
                      <a:pt x="229" y="111"/>
                      <a:pt x="229" y="111"/>
                      <a:pt x="229" y="111"/>
                    </a:cubicBezTo>
                    <a:cubicBezTo>
                      <a:pt x="236" y="111"/>
                      <a:pt x="236" y="111"/>
                      <a:pt x="236" y="111"/>
                    </a:cubicBezTo>
                    <a:cubicBezTo>
                      <a:pt x="236" y="118"/>
                      <a:pt x="236" y="118"/>
                      <a:pt x="236" y="118"/>
                    </a:cubicBezTo>
                    <a:cubicBezTo>
                      <a:pt x="229" y="118"/>
                      <a:pt x="229" y="118"/>
                      <a:pt x="229" y="118"/>
                    </a:cubicBezTo>
                    <a:moveTo>
                      <a:pt x="244" y="118"/>
                    </a:moveTo>
                    <a:cubicBezTo>
                      <a:pt x="244" y="111"/>
                      <a:pt x="244" y="111"/>
                      <a:pt x="244" y="111"/>
                    </a:cubicBezTo>
                    <a:cubicBezTo>
                      <a:pt x="251" y="111"/>
                      <a:pt x="251" y="111"/>
                      <a:pt x="251" y="111"/>
                    </a:cubicBezTo>
                    <a:cubicBezTo>
                      <a:pt x="251" y="118"/>
                      <a:pt x="251" y="118"/>
                      <a:pt x="251" y="118"/>
                    </a:cubicBezTo>
                    <a:cubicBezTo>
                      <a:pt x="244" y="118"/>
                      <a:pt x="244" y="118"/>
                      <a:pt x="244" y="118"/>
                    </a:cubicBezTo>
                    <a:moveTo>
                      <a:pt x="258" y="118"/>
                    </a:moveTo>
                    <a:cubicBezTo>
                      <a:pt x="258" y="111"/>
                      <a:pt x="258" y="111"/>
                      <a:pt x="258" y="111"/>
                    </a:cubicBezTo>
                    <a:cubicBezTo>
                      <a:pt x="265" y="111"/>
                      <a:pt x="265" y="111"/>
                      <a:pt x="265" y="111"/>
                    </a:cubicBezTo>
                    <a:cubicBezTo>
                      <a:pt x="265" y="118"/>
                      <a:pt x="265" y="118"/>
                      <a:pt x="265" y="118"/>
                    </a:cubicBezTo>
                    <a:cubicBezTo>
                      <a:pt x="258" y="118"/>
                      <a:pt x="258" y="118"/>
                      <a:pt x="258" y="118"/>
                    </a:cubicBezTo>
                    <a:moveTo>
                      <a:pt x="273" y="118"/>
                    </a:moveTo>
                    <a:cubicBezTo>
                      <a:pt x="273" y="111"/>
                      <a:pt x="273" y="111"/>
                      <a:pt x="273" y="111"/>
                    </a:cubicBezTo>
                    <a:cubicBezTo>
                      <a:pt x="280" y="111"/>
                      <a:pt x="280" y="111"/>
                      <a:pt x="280" y="111"/>
                    </a:cubicBezTo>
                    <a:cubicBezTo>
                      <a:pt x="280" y="118"/>
                      <a:pt x="280" y="118"/>
                      <a:pt x="280" y="118"/>
                    </a:cubicBezTo>
                    <a:cubicBezTo>
                      <a:pt x="273" y="118"/>
                      <a:pt x="273" y="118"/>
                      <a:pt x="273" y="118"/>
                    </a:cubicBezTo>
                    <a:moveTo>
                      <a:pt x="288" y="118"/>
                    </a:moveTo>
                    <a:cubicBezTo>
                      <a:pt x="288" y="111"/>
                      <a:pt x="288" y="111"/>
                      <a:pt x="288" y="111"/>
                    </a:cubicBezTo>
                    <a:cubicBezTo>
                      <a:pt x="295" y="111"/>
                      <a:pt x="295" y="111"/>
                      <a:pt x="295" y="111"/>
                    </a:cubicBezTo>
                    <a:cubicBezTo>
                      <a:pt x="295" y="118"/>
                      <a:pt x="295" y="118"/>
                      <a:pt x="295" y="118"/>
                    </a:cubicBezTo>
                    <a:cubicBezTo>
                      <a:pt x="288" y="118"/>
                      <a:pt x="288" y="118"/>
                      <a:pt x="288" y="118"/>
                    </a:cubicBezTo>
                    <a:moveTo>
                      <a:pt x="303" y="118"/>
                    </a:moveTo>
                    <a:cubicBezTo>
                      <a:pt x="303" y="111"/>
                      <a:pt x="303" y="111"/>
                      <a:pt x="303" y="111"/>
                    </a:cubicBezTo>
                    <a:cubicBezTo>
                      <a:pt x="310" y="111"/>
                      <a:pt x="310" y="111"/>
                      <a:pt x="310" y="111"/>
                    </a:cubicBezTo>
                    <a:cubicBezTo>
                      <a:pt x="310" y="118"/>
                      <a:pt x="310" y="118"/>
                      <a:pt x="310" y="118"/>
                    </a:cubicBezTo>
                    <a:cubicBezTo>
                      <a:pt x="303" y="118"/>
                      <a:pt x="303" y="118"/>
                      <a:pt x="303" y="118"/>
                    </a:cubicBezTo>
                    <a:moveTo>
                      <a:pt x="317" y="118"/>
                    </a:moveTo>
                    <a:cubicBezTo>
                      <a:pt x="317" y="111"/>
                      <a:pt x="317" y="111"/>
                      <a:pt x="317" y="111"/>
                    </a:cubicBezTo>
                    <a:cubicBezTo>
                      <a:pt x="324" y="111"/>
                      <a:pt x="324" y="111"/>
                      <a:pt x="324" y="111"/>
                    </a:cubicBezTo>
                    <a:cubicBezTo>
                      <a:pt x="324" y="118"/>
                      <a:pt x="324" y="118"/>
                      <a:pt x="324" y="118"/>
                    </a:cubicBezTo>
                    <a:cubicBezTo>
                      <a:pt x="317" y="118"/>
                      <a:pt x="317" y="118"/>
                      <a:pt x="317" y="118"/>
                    </a:cubicBezTo>
                    <a:moveTo>
                      <a:pt x="332" y="118"/>
                    </a:moveTo>
                    <a:cubicBezTo>
                      <a:pt x="332" y="111"/>
                      <a:pt x="332" y="111"/>
                      <a:pt x="332" y="111"/>
                    </a:cubicBezTo>
                    <a:cubicBezTo>
                      <a:pt x="339" y="111"/>
                      <a:pt x="339" y="111"/>
                      <a:pt x="339" y="111"/>
                    </a:cubicBezTo>
                    <a:cubicBezTo>
                      <a:pt x="339" y="118"/>
                      <a:pt x="339" y="118"/>
                      <a:pt x="339" y="118"/>
                    </a:cubicBezTo>
                    <a:cubicBezTo>
                      <a:pt x="332" y="118"/>
                      <a:pt x="332" y="118"/>
                      <a:pt x="332" y="118"/>
                    </a:cubicBezTo>
                    <a:moveTo>
                      <a:pt x="347" y="118"/>
                    </a:moveTo>
                    <a:cubicBezTo>
                      <a:pt x="347" y="111"/>
                      <a:pt x="347" y="111"/>
                      <a:pt x="347" y="111"/>
                    </a:cubicBezTo>
                    <a:cubicBezTo>
                      <a:pt x="354" y="111"/>
                      <a:pt x="354" y="111"/>
                      <a:pt x="354" y="111"/>
                    </a:cubicBezTo>
                    <a:cubicBezTo>
                      <a:pt x="354" y="118"/>
                      <a:pt x="354" y="118"/>
                      <a:pt x="354" y="118"/>
                    </a:cubicBezTo>
                    <a:cubicBezTo>
                      <a:pt x="347" y="118"/>
                      <a:pt x="347" y="118"/>
                      <a:pt x="347" y="118"/>
                    </a:cubicBezTo>
                    <a:moveTo>
                      <a:pt x="362" y="118"/>
                    </a:moveTo>
                    <a:cubicBezTo>
                      <a:pt x="362" y="111"/>
                      <a:pt x="362" y="111"/>
                      <a:pt x="362" y="111"/>
                    </a:cubicBezTo>
                    <a:cubicBezTo>
                      <a:pt x="369" y="111"/>
                      <a:pt x="369" y="111"/>
                      <a:pt x="369" y="111"/>
                    </a:cubicBezTo>
                    <a:cubicBezTo>
                      <a:pt x="369" y="118"/>
                      <a:pt x="369" y="118"/>
                      <a:pt x="369" y="118"/>
                    </a:cubicBezTo>
                    <a:cubicBezTo>
                      <a:pt x="362" y="118"/>
                      <a:pt x="362" y="118"/>
                      <a:pt x="362" y="118"/>
                    </a:cubicBezTo>
                    <a:moveTo>
                      <a:pt x="37" y="104"/>
                    </a:moveTo>
                    <a:cubicBezTo>
                      <a:pt x="37" y="97"/>
                      <a:pt x="37" y="97"/>
                      <a:pt x="37" y="97"/>
                    </a:cubicBezTo>
                    <a:cubicBezTo>
                      <a:pt x="44" y="97"/>
                      <a:pt x="44" y="97"/>
                      <a:pt x="44" y="97"/>
                    </a:cubicBezTo>
                    <a:cubicBezTo>
                      <a:pt x="44" y="104"/>
                      <a:pt x="44" y="104"/>
                      <a:pt x="44" y="104"/>
                    </a:cubicBezTo>
                    <a:cubicBezTo>
                      <a:pt x="37" y="104"/>
                      <a:pt x="37" y="104"/>
                      <a:pt x="37" y="104"/>
                    </a:cubicBezTo>
                    <a:moveTo>
                      <a:pt x="52" y="104"/>
                    </a:moveTo>
                    <a:cubicBezTo>
                      <a:pt x="52" y="97"/>
                      <a:pt x="52" y="97"/>
                      <a:pt x="52" y="97"/>
                    </a:cubicBezTo>
                    <a:cubicBezTo>
                      <a:pt x="59" y="97"/>
                      <a:pt x="59" y="97"/>
                      <a:pt x="59" y="97"/>
                    </a:cubicBezTo>
                    <a:cubicBezTo>
                      <a:pt x="59" y="104"/>
                      <a:pt x="59" y="104"/>
                      <a:pt x="59" y="104"/>
                    </a:cubicBezTo>
                    <a:cubicBezTo>
                      <a:pt x="52" y="104"/>
                      <a:pt x="52" y="104"/>
                      <a:pt x="52" y="104"/>
                    </a:cubicBezTo>
                    <a:moveTo>
                      <a:pt x="67" y="104"/>
                    </a:moveTo>
                    <a:cubicBezTo>
                      <a:pt x="67" y="97"/>
                      <a:pt x="67" y="97"/>
                      <a:pt x="67" y="97"/>
                    </a:cubicBezTo>
                    <a:cubicBezTo>
                      <a:pt x="74" y="97"/>
                      <a:pt x="74" y="97"/>
                      <a:pt x="74" y="97"/>
                    </a:cubicBezTo>
                    <a:cubicBezTo>
                      <a:pt x="74" y="104"/>
                      <a:pt x="74" y="104"/>
                      <a:pt x="74" y="104"/>
                    </a:cubicBezTo>
                    <a:cubicBezTo>
                      <a:pt x="67" y="104"/>
                      <a:pt x="67" y="104"/>
                      <a:pt x="67" y="104"/>
                    </a:cubicBezTo>
                    <a:moveTo>
                      <a:pt x="81" y="104"/>
                    </a:moveTo>
                    <a:cubicBezTo>
                      <a:pt x="81" y="97"/>
                      <a:pt x="81" y="97"/>
                      <a:pt x="81" y="97"/>
                    </a:cubicBezTo>
                    <a:cubicBezTo>
                      <a:pt x="88" y="97"/>
                      <a:pt x="88" y="97"/>
                      <a:pt x="88" y="97"/>
                    </a:cubicBezTo>
                    <a:cubicBezTo>
                      <a:pt x="88" y="104"/>
                      <a:pt x="88" y="104"/>
                      <a:pt x="88" y="104"/>
                    </a:cubicBezTo>
                    <a:cubicBezTo>
                      <a:pt x="81" y="104"/>
                      <a:pt x="81" y="104"/>
                      <a:pt x="81" y="104"/>
                    </a:cubicBezTo>
                    <a:moveTo>
                      <a:pt x="96" y="104"/>
                    </a:moveTo>
                    <a:cubicBezTo>
                      <a:pt x="96" y="97"/>
                      <a:pt x="96" y="97"/>
                      <a:pt x="96" y="97"/>
                    </a:cubicBezTo>
                    <a:cubicBezTo>
                      <a:pt x="103" y="97"/>
                      <a:pt x="103" y="97"/>
                      <a:pt x="103" y="97"/>
                    </a:cubicBezTo>
                    <a:cubicBezTo>
                      <a:pt x="103" y="104"/>
                      <a:pt x="103" y="104"/>
                      <a:pt x="103" y="104"/>
                    </a:cubicBezTo>
                    <a:cubicBezTo>
                      <a:pt x="96" y="104"/>
                      <a:pt x="96" y="104"/>
                      <a:pt x="96" y="104"/>
                    </a:cubicBezTo>
                    <a:moveTo>
                      <a:pt x="111" y="104"/>
                    </a:moveTo>
                    <a:cubicBezTo>
                      <a:pt x="111" y="97"/>
                      <a:pt x="111" y="97"/>
                      <a:pt x="111" y="97"/>
                    </a:cubicBezTo>
                    <a:cubicBezTo>
                      <a:pt x="118" y="97"/>
                      <a:pt x="118" y="97"/>
                      <a:pt x="118" y="97"/>
                    </a:cubicBezTo>
                    <a:cubicBezTo>
                      <a:pt x="118" y="104"/>
                      <a:pt x="118" y="104"/>
                      <a:pt x="118" y="104"/>
                    </a:cubicBezTo>
                    <a:cubicBezTo>
                      <a:pt x="111" y="104"/>
                      <a:pt x="111" y="104"/>
                      <a:pt x="111" y="104"/>
                    </a:cubicBezTo>
                    <a:moveTo>
                      <a:pt x="126" y="104"/>
                    </a:moveTo>
                    <a:cubicBezTo>
                      <a:pt x="126" y="97"/>
                      <a:pt x="126" y="97"/>
                      <a:pt x="126" y="97"/>
                    </a:cubicBezTo>
                    <a:cubicBezTo>
                      <a:pt x="133" y="97"/>
                      <a:pt x="133" y="97"/>
                      <a:pt x="133" y="97"/>
                    </a:cubicBezTo>
                    <a:cubicBezTo>
                      <a:pt x="133" y="104"/>
                      <a:pt x="133" y="104"/>
                      <a:pt x="133" y="104"/>
                    </a:cubicBezTo>
                    <a:cubicBezTo>
                      <a:pt x="126" y="104"/>
                      <a:pt x="126" y="104"/>
                      <a:pt x="126" y="104"/>
                    </a:cubicBezTo>
                    <a:moveTo>
                      <a:pt x="140" y="104"/>
                    </a:moveTo>
                    <a:cubicBezTo>
                      <a:pt x="140" y="97"/>
                      <a:pt x="140" y="97"/>
                      <a:pt x="140" y="97"/>
                    </a:cubicBezTo>
                    <a:cubicBezTo>
                      <a:pt x="147" y="97"/>
                      <a:pt x="147" y="97"/>
                      <a:pt x="147" y="97"/>
                    </a:cubicBezTo>
                    <a:cubicBezTo>
                      <a:pt x="147" y="104"/>
                      <a:pt x="147" y="104"/>
                      <a:pt x="147" y="104"/>
                    </a:cubicBezTo>
                    <a:cubicBezTo>
                      <a:pt x="140" y="104"/>
                      <a:pt x="140" y="104"/>
                      <a:pt x="140" y="104"/>
                    </a:cubicBezTo>
                    <a:moveTo>
                      <a:pt x="155" y="104"/>
                    </a:moveTo>
                    <a:cubicBezTo>
                      <a:pt x="155" y="97"/>
                      <a:pt x="155" y="97"/>
                      <a:pt x="155" y="97"/>
                    </a:cubicBezTo>
                    <a:cubicBezTo>
                      <a:pt x="162" y="97"/>
                      <a:pt x="162" y="97"/>
                      <a:pt x="162" y="97"/>
                    </a:cubicBezTo>
                    <a:cubicBezTo>
                      <a:pt x="162" y="104"/>
                      <a:pt x="162" y="104"/>
                      <a:pt x="162" y="104"/>
                    </a:cubicBezTo>
                    <a:cubicBezTo>
                      <a:pt x="155" y="104"/>
                      <a:pt x="155" y="104"/>
                      <a:pt x="155" y="104"/>
                    </a:cubicBezTo>
                    <a:moveTo>
                      <a:pt x="170" y="104"/>
                    </a:moveTo>
                    <a:cubicBezTo>
                      <a:pt x="170" y="97"/>
                      <a:pt x="170" y="97"/>
                      <a:pt x="170" y="97"/>
                    </a:cubicBezTo>
                    <a:cubicBezTo>
                      <a:pt x="177" y="97"/>
                      <a:pt x="177" y="97"/>
                      <a:pt x="177" y="97"/>
                    </a:cubicBezTo>
                    <a:cubicBezTo>
                      <a:pt x="177" y="104"/>
                      <a:pt x="177" y="104"/>
                      <a:pt x="177" y="104"/>
                    </a:cubicBezTo>
                    <a:cubicBezTo>
                      <a:pt x="170" y="104"/>
                      <a:pt x="170" y="104"/>
                      <a:pt x="170" y="104"/>
                    </a:cubicBezTo>
                    <a:moveTo>
                      <a:pt x="185" y="104"/>
                    </a:moveTo>
                    <a:cubicBezTo>
                      <a:pt x="185" y="97"/>
                      <a:pt x="185" y="97"/>
                      <a:pt x="185" y="97"/>
                    </a:cubicBezTo>
                    <a:cubicBezTo>
                      <a:pt x="192" y="97"/>
                      <a:pt x="192" y="97"/>
                      <a:pt x="192" y="97"/>
                    </a:cubicBezTo>
                    <a:cubicBezTo>
                      <a:pt x="192" y="104"/>
                      <a:pt x="192" y="104"/>
                      <a:pt x="192" y="104"/>
                    </a:cubicBezTo>
                    <a:cubicBezTo>
                      <a:pt x="185" y="104"/>
                      <a:pt x="185" y="104"/>
                      <a:pt x="185" y="104"/>
                    </a:cubicBezTo>
                    <a:moveTo>
                      <a:pt x="199" y="104"/>
                    </a:moveTo>
                    <a:cubicBezTo>
                      <a:pt x="199" y="97"/>
                      <a:pt x="199" y="97"/>
                      <a:pt x="199" y="97"/>
                    </a:cubicBezTo>
                    <a:cubicBezTo>
                      <a:pt x="206" y="97"/>
                      <a:pt x="206" y="97"/>
                      <a:pt x="206" y="97"/>
                    </a:cubicBezTo>
                    <a:cubicBezTo>
                      <a:pt x="206" y="104"/>
                      <a:pt x="206" y="104"/>
                      <a:pt x="206" y="104"/>
                    </a:cubicBezTo>
                    <a:cubicBezTo>
                      <a:pt x="199" y="104"/>
                      <a:pt x="199" y="104"/>
                      <a:pt x="199" y="104"/>
                    </a:cubicBezTo>
                    <a:moveTo>
                      <a:pt x="214" y="104"/>
                    </a:moveTo>
                    <a:cubicBezTo>
                      <a:pt x="214" y="97"/>
                      <a:pt x="214" y="97"/>
                      <a:pt x="214" y="97"/>
                    </a:cubicBezTo>
                    <a:cubicBezTo>
                      <a:pt x="221" y="97"/>
                      <a:pt x="221" y="97"/>
                      <a:pt x="221" y="97"/>
                    </a:cubicBezTo>
                    <a:cubicBezTo>
                      <a:pt x="221" y="104"/>
                      <a:pt x="221" y="104"/>
                      <a:pt x="221" y="104"/>
                    </a:cubicBezTo>
                    <a:cubicBezTo>
                      <a:pt x="214" y="104"/>
                      <a:pt x="214" y="104"/>
                      <a:pt x="214" y="104"/>
                    </a:cubicBezTo>
                    <a:moveTo>
                      <a:pt x="229" y="104"/>
                    </a:moveTo>
                    <a:cubicBezTo>
                      <a:pt x="229" y="97"/>
                      <a:pt x="229" y="97"/>
                      <a:pt x="229" y="97"/>
                    </a:cubicBezTo>
                    <a:cubicBezTo>
                      <a:pt x="236" y="97"/>
                      <a:pt x="236" y="97"/>
                      <a:pt x="236" y="97"/>
                    </a:cubicBezTo>
                    <a:cubicBezTo>
                      <a:pt x="236" y="104"/>
                      <a:pt x="236" y="104"/>
                      <a:pt x="236" y="104"/>
                    </a:cubicBezTo>
                    <a:cubicBezTo>
                      <a:pt x="229" y="104"/>
                      <a:pt x="229" y="104"/>
                      <a:pt x="229" y="104"/>
                    </a:cubicBezTo>
                    <a:moveTo>
                      <a:pt x="244" y="104"/>
                    </a:moveTo>
                    <a:cubicBezTo>
                      <a:pt x="244" y="97"/>
                      <a:pt x="244" y="97"/>
                      <a:pt x="244" y="97"/>
                    </a:cubicBezTo>
                    <a:cubicBezTo>
                      <a:pt x="251" y="97"/>
                      <a:pt x="251" y="97"/>
                      <a:pt x="251" y="97"/>
                    </a:cubicBezTo>
                    <a:cubicBezTo>
                      <a:pt x="251" y="104"/>
                      <a:pt x="251" y="104"/>
                      <a:pt x="251" y="104"/>
                    </a:cubicBezTo>
                    <a:cubicBezTo>
                      <a:pt x="244" y="104"/>
                      <a:pt x="244" y="104"/>
                      <a:pt x="244" y="104"/>
                    </a:cubicBezTo>
                    <a:moveTo>
                      <a:pt x="258" y="104"/>
                    </a:moveTo>
                    <a:cubicBezTo>
                      <a:pt x="258" y="97"/>
                      <a:pt x="258" y="97"/>
                      <a:pt x="258" y="97"/>
                    </a:cubicBezTo>
                    <a:cubicBezTo>
                      <a:pt x="265" y="97"/>
                      <a:pt x="265" y="97"/>
                      <a:pt x="265" y="97"/>
                    </a:cubicBezTo>
                    <a:cubicBezTo>
                      <a:pt x="265" y="104"/>
                      <a:pt x="265" y="104"/>
                      <a:pt x="265" y="104"/>
                    </a:cubicBezTo>
                    <a:cubicBezTo>
                      <a:pt x="258" y="104"/>
                      <a:pt x="258" y="104"/>
                      <a:pt x="258" y="104"/>
                    </a:cubicBezTo>
                    <a:moveTo>
                      <a:pt x="273" y="104"/>
                    </a:moveTo>
                    <a:cubicBezTo>
                      <a:pt x="273" y="97"/>
                      <a:pt x="273" y="97"/>
                      <a:pt x="273" y="97"/>
                    </a:cubicBezTo>
                    <a:cubicBezTo>
                      <a:pt x="280" y="97"/>
                      <a:pt x="280" y="97"/>
                      <a:pt x="280" y="97"/>
                    </a:cubicBezTo>
                    <a:cubicBezTo>
                      <a:pt x="280" y="104"/>
                      <a:pt x="280" y="104"/>
                      <a:pt x="280" y="104"/>
                    </a:cubicBezTo>
                    <a:cubicBezTo>
                      <a:pt x="273" y="104"/>
                      <a:pt x="273" y="104"/>
                      <a:pt x="273" y="104"/>
                    </a:cubicBezTo>
                    <a:moveTo>
                      <a:pt x="288" y="104"/>
                    </a:moveTo>
                    <a:cubicBezTo>
                      <a:pt x="288" y="97"/>
                      <a:pt x="288" y="97"/>
                      <a:pt x="288" y="97"/>
                    </a:cubicBezTo>
                    <a:cubicBezTo>
                      <a:pt x="295" y="97"/>
                      <a:pt x="295" y="97"/>
                      <a:pt x="295" y="97"/>
                    </a:cubicBezTo>
                    <a:cubicBezTo>
                      <a:pt x="295" y="104"/>
                      <a:pt x="295" y="104"/>
                      <a:pt x="295" y="104"/>
                    </a:cubicBezTo>
                    <a:cubicBezTo>
                      <a:pt x="288" y="104"/>
                      <a:pt x="288" y="104"/>
                      <a:pt x="288" y="104"/>
                    </a:cubicBezTo>
                    <a:moveTo>
                      <a:pt x="303" y="104"/>
                    </a:moveTo>
                    <a:cubicBezTo>
                      <a:pt x="303" y="97"/>
                      <a:pt x="303" y="97"/>
                      <a:pt x="303" y="97"/>
                    </a:cubicBezTo>
                    <a:cubicBezTo>
                      <a:pt x="310" y="97"/>
                      <a:pt x="310" y="97"/>
                      <a:pt x="310" y="97"/>
                    </a:cubicBezTo>
                    <a:cubicBezTo>
                      <a:pt x="310" y="104"/>
                      <a:pt x="310" y="104"/>
                      <a:pt x="310" y="104"/>
                    </a:cubicBezTo>
                    <a:cubicBezTo>
                      <a:pt x="303" y="104"/>
                      <a:pt x="303" y="104"/>
                      <a:pt x="303" y="104"/>
                    </a:cubicBezTo>
                    <a:moveTo>
                      <a:pt x="317" y="104"/>
                    </a:moveTo>
                    <a:cubicBezTo>
                      <a:pt x="317" y="97"/>
                      <a:pt x="317" y="97"/>
                      <a:pt x="317" y="97"/>
                    </a:cubicBezTo>
                    <a:cubicBezTo>
                      <a:pt x="324" y="97"/>
                      <a:pt x="324" y="97"/>
                      <a:pt x="324" y="97"/>
                    </a:cubicBezTo>
                    <a:cubicBezTo>
                      <a:pt x="324" y="104"/>
                      <a:pt x="324" y="104"/>
                      <a:pt x="324" y="104"/>
                    </a:cubicBezTo>
                    <a:cubicBezTo>
                      <a:pt x="317" y="104"/>
                      <a:pt x="317" y="104"/>
                      <a:pt x="317" y="104"/>
                    </a:cubicBezTo>
                    <a:moveTo>
                      <a:pt x="332" y="104"/>
                    </a:moveTo>
                    <a:cubicBezTo>
                      <a:pt x="332" y="97"/>
                      <a:pt x="332" y="97"/>
                      <a:pt x="332" y="97"/>
                    </a:cubicBezTo>
                    <a:cubicBezTo>
                      <a:pt x="339" y="97"/>
                      <a:pt x="339" y="97"/>
                      <a:pt x="339" y="97"/>
                    </a:cubicBezTo>
                    <a:cubicBezTo>
                      <a:pt x="339" y="104"/>
                      <a:pt x="339" y="104"/>
                      <a:pt x="339" y="104"/>
                    </a:cubicBezTo>
                    <a:cubicBezTo>
                      <a:pt x="332" y="104"/>
                      <a:pt x="332" y="104"/>
                      <a:pt x="332" y="104"/>
                    </a:cubicBezTo>
                    <a:moveTo>
                      <a:pt x="347" y="104"/>
                    </a:moveTo>
                    <a:cubicBezTo>
                      <a:pt x="347" y="97"/>
                      <a:pt x="347" y="97"/>
                      <a:pt x="347" y="97"/>
                    </a:cubicBezTo>
                    <a:cubicBezTo>
                      <a:pt x="354" y="97"/>
                      <a:pt x="354" y="97"/>
                      <a:pt x="354" y="97"/>
                    </a:cubicBezTo>
                    <a:cubicBezTo>
                      <a:pt x="354" y="104"/>
                      <a:pt x="354" y="104"/>
                      <a:pt x="354" y="104"/>
                    </a:cubicBezTo>
                    <a:cubicBezTo>
                      <a:pt x="347" y="104"/>
                      <a:pt x="347" y="104"/>
                      <a:pt x="347" y="104"/>
                    </a:cubicBezTo>
                    <a:moveTo>
                      <a:pt x="37" y="89"/>
                    </a:moveTo>
                    <a:cubicBezTo>
                      <a:pt x="37" y="82"/>
                      <a:pt x="37" y="82"/>
                      <a:pt x="37" y="82"/>
                    </a:cubicBezTo>
                    <a:cubicBezTo>
                      <a:pt x="44" y="82"/>
                      <a:pt x="44" y="82"/>
                      <a:pt x="44" y="82"/>
                    </a:cubicBezTo>
                    <a:cubicBezTo>
                      <a:pt x="44" y="89"/>
                      <a:pt x="44" y="89"/>
                      <a:pt x="44" y="89"/>
                    </a:cubicBezTo>
                    <a:cubicBezTo>
                      <a:pt x="37" y="89"/>
                      <a:pt x="37" y="89"/>
                      <a:pt x="37" y="89"/>
                    </a:cubicBezTo>
                    <a:moveTo>
                      <a:pt x="52" y="89"/>
                    </a:moveTo>
                    <a:cubicBezTo>
                      <a:pt x="52" y="82"/>
                      <a:pt x="52" y="82"/>
                      <a:pt x="52" y="82"/>
                    </a:cubicBezTo>
                    <a:cubicBezTo>
                      <a:pt x="59" y="82"/>
                      <a:pt x="59" y="82"/>
                      <a:pt x="59" y="82"/>
                    </a:cubicBezTo>
                    <a:cubicBezTo>
                      <a:pt x="59" y="89"/>
                      <a:pt x="59" y="89"/>
                      <a:pt x="59" y="89"/>
                    </a:cubicBezTo>
                    <a:cubicBezTo>
                      <a:pt x="52" y="89"/>
                      <a:pt x="52" y="89"/>
                      <a:pt x="52" y="89"/>
                    </a:cubicBezTo>
                    <a:moveTo>
                      <a:pt x="67" y="89"/>
                    </a:moveTo>
                    <a:cubicBezTo>
                      <a:pt x="67" y="82"/>
                      <a:pt x="67" y="82"/>
                      <a:pt x="67" y="82"/>
                    </a:cubicBezTo>
                    <a:cubicBezTo>
                      <a:pt x="74" y="82"/>
                      <a:pt x="74" y="82"/>
                      <a:pt x="74" y="82"/>
                    </a:cubicBezTo>
                    <a:cubicBezTo>
                      <a:pt x="74" y="89"/>
                      <a:pt x="74" y="89"/>
                      <a:pt x="74" y="89"/>
                    </a:cubicBezTo>
                    <a:cubicBezTo>
                      <a:pt x="67" y="89"/>
                      <a:pt x="67" y="89"/>
                      <a:pt x="67" y="89"/>
                    </a:cubicBezTo>
                    <a:moveTo>
                      <a:pt x="81" y="89"/>
                    </a:moveTo>
                    <a:cubicBezTo>
                      <a:pt x="81" y="82"/>
                      <a:pt x="81" y="82"/>
                      <a:pt x="81" y="82"/>
                    </a:cubicBezTo>
                    <a:cubicBezTo>
                      <a:pt x="88" y="82"/>
                      <a:pt x="88" y="82"/>
                      <a:pt x="88" y="82"/>
                    </a:cubicBezTo>
                    <a:cubicBezTo>
                      <a:pt x="88" y="89"/>
                      <a:pt x="88" y="89"/>
                      <a:pt x="88" y="89"/>
                    </a:cubicBezTo>
                    <a:cubicBezTo>
                      <a:pt x="81" y="89"/>
                      <a:pt x="81" y="89"/>
                      <a:pt x="81" y="89"/>
                    </a:cubicBezTo>
                    <a:moveTo>
                      <a:pt x="96" y="89"/>
                    </a:moveTo>
                    <a:cubicBezTo>
                      <a:pt x="96" y="82"/>
                      <a:pt x="96" y="82"/>
                      <a:pt x="96" y="82"/>
                    </a:cubicBezTo>
                    <a:cubicBezTo>
                      <a:pt x="103" y="82"/>
                      <a:pt x="103" y="82"/>
                      <a:pt x="103" y="82"/>
                    </a:cubicBezTo>
                    <a:cubicBezTo>
                      <a:pt x="103" y="89"/>
                      <a:pt x="103" y="89"/>
                      <a:pt x="103" y="89"/>
                    </a:cubicBezTo>
                    <a:cubicBezTo>
                      <a:pt x="96" y="89"/>
                      <a:pt x="96" y="89"/>
                      <a:pt x="96" y="89"/>
                    </a:cubicBezTo>
                    <a:moveTo>
                      <a:pt x="111" y="89"/>
                    </a:moveTo>
                    <a:cubicBezTo>
                      <a:pt x="111" y="82"/>
                      <a:pt x="111" y="82"/>
                      <a:pt x="111" y="82"/>
                    </a:cubicBezTo>
                    <a:cubicBezTo>
                      <a:pt x="118" y="82"/>
                      <a:pt x="118" y="82"/>
                      <a:pt x="118" y="82"/>
                    </a:cubicBezTo>
                    <a:cubicBezTo>
                      <a:pt x="118" y="89"/>
                      <a:pt x="118" y="89"/>
                      <a:pt x="118" y="89"/>
                    </a:cubicBezTo>
                    <a:cubicBezTo>
                      <a:pt x="111" y="89"/>
                      <a:pt x="111" y="89"/>
                      <a:pt x="111" y="89"/>
                    </a:cubicBezTo>
                    <a:moveTo>
                      <a:pt x="126" y="89"/>
                    </a:moveTo>
                    <a:cubicBezTo>
                      <a:pt x="126" y="82"/>
                      <a:pt x="126" y="82"/>
                      <a:pt x="126" y="82"/>
                    </a:cubicBezTo>
                    <a:cubicBezTo>
                      <a:pt x="133" y="82"/>
                      <a:pt x="133" y="82"/>
                      <a:pt x="133" y="82"/>
                    </a:cubicBezTo>
                    <a:cubicBezTo>
                      <a:pt x="133" y="89"/>
                      <a:pt x="133" y="89"/>
                      <a:pt x="133" y="89"/>
                    </a:cubicBezTo>
                    <a:cubicBezTo>
                      <a:pt x="126" y="89"/>
                      <a:pt x="126" y="89"/>
                      <a:pt x="126" y="89"/>
                    </a:cubicBezTo>
                    <a:moveTo>
                      <a:pt x="140" y="89"/>
                    </a:moveTo>
                    <a:cubicBezTo>
                      <a:pt x="140" y="82"/>
                      <a:pt x="140" y="82"/>
                      <a:pt x="140" y="82"/>
                    </a:cubicBezTo>
                    <a:cubicBezTo>
                      <a:pt x="147" y="82"/>
                      <a:pt x="147" y="82"/>
                      <a:pt x="147" y="82"/>
                    </a:cubicBezTo>
                    <a:cubicBezTo>
                      <a:pt x="147" y="89"/>
                      <a:pt x="147" y="89"/>
                      <a:pt x="147" y="89"/>
                    </a:cubicBezTo>
                    <a:cubicBezTo>
                      <a:pt x="140" y="89"/>
                      <a:pt x="140" y="89"/>
                      <a:pt x="140" y="89"/>
                    </a:cubicBezTo>
                    <a:moveTo>
                      <a:pt x="155" y="89"/>
                    </a:moveTo>
                    <a:cubicBezTo>
                      <a:pt x="155" y="82"/>
                      <a:pt x="155" y="82"/>
                      <a:pt x="155" y="82"/>
                    </a:cubicBezTo>
                    <a:cubicBezTo>
                      <a:pt x="162" y="82"/>
                      <a:pt x="162" y="82"/>
                      <a:pt x="162" y="82"/>
                    </a:cubicBezTo>
                    <a:cubicBezTo>
                      <a:pt x="162" y="89"/>
                      <a:pt x="162" y="89"/>
                      <a:pt x="162" y="89"/>
                    </a:cubicBezTo>
                    <a:cubicBezTo>
                      <a:pt x="155" y="89"/>
                      <a:pt x="155" y="89"/>
                      <a:pt x="155" y="89"/>
                    </a:cubicBezTo>
                    <a:moveTo>
                      <a:pt x="170" y="89"/>
                    </a:moveTo>
                    <a:cubicBezTo>
                      <a:pt x="170" y="82"/>
                      <a:pt x="170" y="82"/>
                      <a:pt x="170" y="82"/>
                    </a:cubicBezTo>
                    <a:cubicBezTo>
                      <a:pt x="177" y="82"/>
                      <a:pt x="177" y="82"/>
                      <a:pt x="177" y="82"/>
                    </a:cubicBezTo>
                    <a:cubicBezTo>
                      <a:pt x="177" y="89"/>
                      <a:pt x="177" y="89"/>
                      <a:pt x="177" y="89"/>
                    </a:cubicBezTo>
                    <a:cubicBezTo>
                      <a:pt x="170" y="89"/>
                      <a:pt x="170" y="89"/>
                      <a:pt x="170" y="89"/>
                    </a:cubicBezTo>
                    <a:moveTo>
                      <a:pt x="185" y="89"/>
                    </a:moveTo>
                    <a:cubicBezTo>
                      <a:pt x="185" y="82"/>
                      <a:pt x="185" y="82"/>
                      <a:pt x="185" y="82"/>
                    </a:cubicBezTo>
                    <a:cubicBezTo>
                      <a:pt x="192" y="82"/>
                      <a:pt x="192" y="82"/>
                      <a:pt x="192" y="82"/>
                    </a:cubicBezTo>
                    <a:cubicBezTo>
                      <a:pt x="192" y="89"/>
                      <a:pt x="192" y="89"/>
                      <a:pt x="192" y="89"/>
                    </a:cubicBezTo>
                    <a:cubicBezTo>
                      <a:pt x="185" y="89"/>
                      <a:pt x="185" y="89"/>
                      <a:pt x="185" y="89"/>
                    </a:cubicBezTo>
                    <a:moveTo>
                      <a:pt x="199" y="89"/>
                    </a:moveTo>
                    <a:cubicBezTo>
                      <a:pt x="199" y="82"/>
                      <a:pt x="199" y="82"/>
                      <a:pt x="199" y="82"/>
                    </a:cubicBezTo>
                    <a:cubicBezTo>
                      <a:pt x="206" y="82"/>
                      <a:pt x="206" y="82"/>
                      <a:pt x="206" y="82"/>
                    </a:cubicBezTo>
                    <a:cubicBezTo>
                      <a:pt x="206" y="89"/>
                      <a:pt x="206" y="89"/>
                      <a:pt x="206" y="89"/>
                    </a:cubicBezTo>
                    <a:cubicBezTo>
                      <a:pt x="199" y="89"/>
                      <a:pt x="199" y="89"/>
                      <a:pt x="199" y="89"/>
                    </a:cubicBezTo>
                    <a:moveTo>
                      <a:pt x="214" y="89"/>
                    </a:moveTo>
                    <a:cubicBezTo>
                      <a:pt x="214" y="82"/>
                      <a:pt x="214" y="82"/>
                      <a:pt x="214" y="82"/>
                    </a:cubicBezTo>
                    <a:cubicBezTo>
                      <a:pt x="221" y="82"/>
                      <a:pt x="221" y="82"/>
                      <a:pt x="221" y="82"/>
                    </a:cubicBezTo>
                    <a:cubicBezTo>
                      <a:pt x="221" y="89"/>
                      <a:pt x="221" y="89"/>
                      <a:pt x="221" y="89"/>
                    </a:cubicBezTo>
                    <a:cubicBezTo>
                      <a:pt x="214" y="89"/>
                      <a:pt x="214" y="89"/>
                      <a:pt x="214" y="89"/>
                    </a:cubicBezTo>
                    <a:moveTo>
                      <a:pt x="229" y="89"/>
                    </a:moveTo>
                    <a:cubicBezTo>
                      <a:pt x="229" y="82"/>
                      <a:pt x="229" y="82"/>
                      <a:pt x="229" y="82"/>
                    </a:cubicBezTo>
                    <a:cubicBezTo>
                      <a:pt x="236" y="82"/>
                      <a:pt x="236" y="82"/>
                      <a:pt x="236" y="82"/>
                    </a:cubicBezTo>
                    <a:cubicBezTo>
                      <a:pt x="236" y="89"/>
                      <a:pt x="236" y="89"/>
                      <a:pt x="236" y="89"/>
                    </a:cubicBezTo>
                    <a:cubicBezTo>
                      <a:pt x="229" y="89"/>
                      <a:pt x="229" y="89"/>
                      <a:pt x="229" y="89"/>
                    </a:cubicBezTo>
                    <a:moveTo>
                      <a:pt x="244" y="89"/>
                    </a:moveTo>
                    <a:cubicBezTo>
                      <a:pt x="244" y="82"/>
                      <a:pt x="244" y="82"/>
                      <a:pt x="244" y="82"/>
                    </a:cubicBezTo>
                    <a:cubicBezTo>
                      <a:pt x="251" y="82"/>
                      <a:pt x="251" y="82"/>
                      <a:pt x="251" y="82"/>
                    </a:cubicBezTo>
                    <a:cubicBezTo>
                      <a:pt x="251" y="89"/>
                      <a:pt x="251" y="89"/>
                      <a:pt x="251" y="89"/>
                    </a:cubicBezTo>
                    <a:cubicBezTo>
                      <a:pt x="244" y="89"/>
                      <a:pt x="244" y="89"/>
                      <a:pt x="244" y="89"/>
                    </a:cubicBezTo>
                    <a:moveTo>
                      <a:pt x="258" y="89"/>
                    </a:moveTo>
                    <a:cubicBezTo>
                      <a:pt x="258" y="82"/>
                      <a:pt x="258" y="82"/>
                      <a:pt x="258" y="82"/>
                    </a:cubicBezTo>
                    <a:cubicBezTo>
                      <a:pt x="265" y="82"/>
                      <a:pt x="265" y="82"/>
                      <a:pt x="265" y="82"/>
                    </a:cubicBezTo>
                    <a:cubicBezTo>
                      <a:pt x="265" y="89"/>
                      <a:pt x="265" y="89"/>
                      <a:pt x="265" y="89"/>
                    </a:cubicBezTo>
                    <a:cubicBezTo>
                      <a:pt x="258" y="89"/>
                      <a:pt x="258" y="89"/>
                      <a:pt x="258" y="89"/>
                    </a:cubicBezTo>
                    <a:moveTo>
                      <a:pt x="273" y="89"/>
                    </a:moveTo>
                    <a:cubicBezTo>
                      <a:pt x="273" y="82"/>
                      <a:pt x="273" y="82"/>
                      <a:pt x="273" y="82"/>
                    </a:cubicBezTo>
                    <a:cubicBezTo>
                      <a:pt x="280" y="82"/>
                      <a:pt x="280" y="82"/>
                      <a:pt x="280" y="82"/>
                    </a:cubicBezTo>
                    <a:cubicBezTo>
                      <a:pt x="280" y="89"/>
                      <a:pt x="280" y="89"/>
                      <a:pt x="280" y="89"/>
                    </a:cubicBezTo>
                    <a:cubicBezTo>
                      <a:pt x="273" y="89"/>
                      <a:pt x="273" y="89"/>
                      <a:pt x="273" y="89"/>
                    </a:cubicBezTo>
                    <a:moveTo>
                      <a:pt x="288" y="89"/>
                    </a:moveTo>
                    <a:cubicBezTo>
                      <a:pt x="288" y="82"/>
                      <a:pt x="288" y="82"/>
                      <a:pt x="288" y="82"/>
                    </a:cubicBezTo>
                    <a:cubicBezTo>
                      <a:pt x="295" y="82"/>
                      <a:pt x="295" y="82"/>
                      <a:pt x="295" y="82"/>
                    </a:cubicBezTo>
                    <a:cubicBezTo>
                      <a:pt x="295" y="89"/>
                      <a:pt x="295" y="89"/>
                      <a:pt x="295" y="89"/>
                    </a:cubicBezTo>
                    <a:cubicBezTo>
                      <a:pt x="288" y="89"/>
                      <a:pt x="288" y="89"/>
                      <a:pt x="288" y="89"/>
                    </a:cubicBezTo>
                    <a:moveTo>
                      <a:pt x="303" y="89"/>
                    </a:moveTo>
                    <a:cubicBezTo>
                      <a:pt x="303" y="82"/>
                      <a:pt x="303" y="82"/>
                      <a:pt x="303" y="82"/>
                    </a:cubicBezTo>
                    <a:cubicBezTo>
                      <a:pt x="310" y="82"/>
                      <a:pt x="310" y="82"/>
                      <a:pt x="310" y="82"/>
                    </a:cubicBezTo>
                    <a:cubicBezTo>
                      <a:pt x="310" y="89"/>
                      <a:pt x="310" y="89"/>
                      <a:pt x="310" y="89"/>
                    </a:cubicBezTo>
                    <a:cubicBezTo>
                      <a:pt x="303" y="89"/>
                      <a:pt x="303" y="89"/>
                      <a:pt x="303" y="89"/>
                    </a:cubicBezTo>
                    <a:moveTo>
                      <a:pt x="317" y="89"/>
                    </a:moveTo>
                    <a:cubicBezTo>
                      <a:pt x="317" y="82"/>
                      <a:pt x="317" y="82"/>
                      <a:pt x="317" y="82"/>
                    </a:cubicBezTo>
                    <a:cubicBezTo>
                      <a:pt x="324" y="82"/>
                      <a:pt x="324" y="82"/>
                      <a:pt x="324" y="82"/>
                    </a:cubicBezTo>
                    <a:cubicBezTo>
                      <a:pt x="324" y="89"/>
                      <a:pt x="324" y="89"/>
                      <a:pt x="324" y="89"/>
                    </a:cubicBezTo>
                    <a:cubicBezTo>
                      <a:pt x="317" y="89"/>
                      <a:pt x="317" y="89"/>
                      <a:pt x="317" y="89"/>
                    </a:cubicBezTo>
                    <a:moveTo>
                      <a:pt x="332" y="89"/>
                    </a:moveTo>
                    <a:cubicBezTo>
                      <a:pt x="332" y="82"/>
                      <a:pt x="332" y="82"/>
                      <a:pt x="332" y="82"/>
                    </a:cubicBezTo>
                    <a:cubicBezTo>
                      <a:pt x="339" y="82"/>
                      <a:pt x="339" y="82"/>
                      <a:pt x="339" y="82"/>
                    </a:cubicBezTo>
                    <a:cubicBezTo>
                      <a:pt x="339" y="89"/>
                      <a:pt x="339" y="89"/>
                      <a:pt x="339" y="89"/>
                    </a:cubicBezTo>
                    <a:cubicBezTo>
                      <a:pt x="332" y="89"/>
                      <a:pt x="332" y="89"/>
                      <a:pt x="332" y="89"/>
                    </a:cubicBezTo>
                    <a:moveTo>
                      <a:pt x="347" y="89"/>
                    </a:moveTo>
                    <a:cubicBezTo>
                      <a:pt x="347" y="82"/>
                      <a:pt x="347" y="82"/>
                      <a:pt x="347" y="82"/>
                    </a:cubicBezTo>
                    <a:cubicBezTo>
                      <a:pt x="354" y="82"/>
                      <a:pt x="354" y="82"/>
                      <a:pt x="354" y="82"/>
                    </a:cubicBezTo>
                    <a:cubicBezTo>
                      <a:pt x="354" y="89"/>
                      <a:pt x="354" y="89"/>
                      <a:pt x="354" y="89"/>
                    </a:cubicBezTo>
                    <a:cubicBezTo>
                      <a:pt x="347" y="89"/>
                      <a:pt x="347" y="89"/>
                      <a:pt x="347" y="89"/>
                    </a:cubicBezTo>
                    <a:moveTo>
                      <a:pt x="52" y="74"/>
                    </a:moveTo>
                    <a:cubicBezTo>
                      <a:pt x="52" y="67"/>
                      <a:pt x="52" y="67"/>
                      <a:pt x="52" y="67"/>
                    </a:cubicBezTo>
                    <a:cubicBezTo>
                      <a:pt x="59" y="67"/>
                      <a:pt x="59" y="67"/>
                      <a:pt x="59" y="67"/>
                    </a:cubicBezTo>
                    <a:cubicBezTo>
                      <a:pt x="59" y="74"/>
                      <a:pt x="59" y="74"/>
                      <a:pt x="59" y="74"/>
                    </a:cubicBezTo>
                    <a:cubicBezTo>
                      <a:pt x="52" y="74"/>
                      <a:pt x="52" y="74"/>
                      <a:pt x="52" y="74"/>
                    </a:cubicBezTo>
                    <a:moveTo>
                      <a:pt x="67" y="74"/>
                    </a:moveTo>
                    <a:cubicBezTo>
                      <a:pt x="67" y="67"/>
                      <a:pt x="67" y="67"/>
                      <a:pt x="67" y="67"/>
                    </a:cubicBezTo>
                    <a:cubicBezTo>
                      <a:pt x="74" y="67"/>
                      <a:pt x="74" y="67"/>
                      <a:pt x="74" y="67"/>
                    </a:cubicBezTo>
                    <a:cubicBezTo>
                      <a:pt x="74" y="74"/>
                      <a:pt x="74" y="74"/>
                      <a:pt x="74" y="74"/>
                    </a:cubicBezTo>
                    <a:cubicBezTo>
                      <a:pt x="67" y="74"/>
                      <a:pt x="67" y="74"/>
                      <a:pt x="67" y="74"/>
                    </a:cubicBezTo>
                    <a:moveTo>
                      <a:pt x="81" y="74"/>
                    </a:moveTo>
                    <a:cubicBezTo>
                      <a:pt x="81" y="67"/>
                      <a:pt x="81" y="67"/>
                      <a:pt x="81" y="67"/>
                    </a:cubicBezTo>
                    <a:cubicBezTo>
                      <a:pt x="88" y="67"/>
                      <a:pt x="88" y="67"/>
                      <a:pt x="88" y="67"/>
                    </a:cubicBezTo>
                    <a:cubicBezTo>
                      <a:pt x="88" y="74"/>
                      <a:pt x="88" y="74"/>
                      <a:pt x="88" y="74"/>
                    </a:cubicBezTo>
                    <a:cubicBezTo>
                      <a:pt x="81" y="74"/>
                      <a:pt x="81" y="74"/>
                      <a:pt x="81" y="74"/>
                    </a:cubicBezTo>
                    <a:moveTo>
                      <a:pt x="96" y="74"/>
                    </a:moveTo>
                    <a:cubicBezTo>
                      <a:pt x="96" y="67"/>
                      <a:pt x="96" y="67"/>
                      <a:pt x="96" y="67"/>
                    </a:cubicBezTo>
                    <a:cubicBezTo>
                      <a:pt x="103" y="67"/>
                      <a:pt x="103" y="67"/>
                      <a:pt x="103" y="67"/>
                    </a:cubicBezTo>
                    <a:cubicBezTo>
                      <a:pt x="103" y="74"/>
                      <a:pt x="103" y="74"/>
                      <a:pt x="103" y="74"/>
                    </a:cubicBezTo>
                    <a:cubicBezTo>
                      <a:pt x="96" y="74"/>
                      <a:pt x="96" y="74"/>
                      <a:pt x="96" y="74"/>
                    </a:cubicBezTo>
                    <a:moveTo>
                      <a:pt x="111" y="74"/>
                    </a:moveTo>
                    <a:cubicBezTo>
                      <a:pt x="111" y="67"/>
                      <a:pt x="111" y="67"/>
                      <a:pt x="111" y="67"/>
                    </a:cubicBezTo>
                    <a:cubicBezTo>
                      <a:pt x="118" y="67"/>
                      <a:pt x="118" y="67"/>
                      <a:pt x="118" y="67"/>
                    </a:cubicBezTo>
                    <a:cubicBezTo>
                      <a:pt x="118" y="74"/>
                      <a:pt x="118" y="74"/>
                      <a:pt x="118" y="74"/>
                    </a:cubicBezTo>
                    <a:cubicBezTo>
                      <a:pt x="111" y="74"/>
                      <a:pt x="111" y="74"/>
                      <a:pt x="111" y="74"/>
                    </a:cubicBezTo>
                    <a:moveTo>
                      <a:pt x="126" y="74"/>
                    </a:moveTo>
                    <a:cubicBezTo>
                      <a:pt x="126" y="67"/>
                      <a:pt x="126" y="67"/>
                      <a:pt x="126" y="67"/>
                    </a:cubicBezTo>
                    <a:cubicBezTo>
                      <a:pt x="133" y="67"/>
                      <a:pt x="133" y="67"/>
                      <a:pt x="133" y="67"/>
                    </a:cubicBezTo>
                    <a:cubicBezTo>
                      <a:pt x="133" y="74"/>
                      <a:pt x="133" y="74"/>
                      <a:pt x="133" y="74"/>
                    </a:cubicBezTo>
                    <a:cubicBezTo>
                      <a:pt x="126" y="74"/>
                      <a:pt x="126" y="74"/>
                      <a:pt x="126" y="74"/>
                    </a:cubicBezTo>
                    <a:moveTo>
                      <a:pt x="140" y="74"/>
                    </a:moveTo>
                    <a:cubicBezTo>
                      <a:pt x="140" y="67"/>
                      <a:pt x="140" y="67"/>
                      <a:pt x="140" y="67"/>
                    </a:cubicBezTo>
                    <a:cubicBezTo>
                      <a:pt x="147" y="67"/>
                      <a:pt x="147" y="67"/>
                      <a:pt x="147" y="67"/>
                    </a:cubicBezTo>
                    <a:cubicBezTo>
                      <a:pt x="147" y="74"/>
                      <a:pt x="147" y="74"/>
                      <a:pt x="147" y="74"/>
                    </a:cubicBezTo>
                    <a:cubicBezTo>
                      <a:pt x="140" y="74"/>
                      <a:pt x="140" y="74"/>
                      <a:pt x="140" y="74"/>
                    </a:cubicBezTo>
                    <a:moveTo>
                      <a:pt x="155" y="74"/>
                    </a:moveTo>
                    <a:cubicBezTo>
                      <a:pt x="155" y="67"/>
                      <a:pt x="155" y="67"/>
                      <a:pt x="155" y="67"/>
                    </a:cubicBezTo>
                    <a:cubicBezTo>
                      <a:pt x="162" y="67"/>
                      <a:pt x="162" y="67"/>
                      <a:pt x="162" y="67"/>
                    </a:cubicBezTo>
                    <a:cubicBezTo>
                      <a:pt x="162" y="74"/>
                      <a:pt x="162" y="74"/>
                      <a:pt x="162" y="74"/>
                    </a:cubicBezTo>
                    <a:cubicBezTo>
                      <a:pt x="155" y="74"/>
                      <a:pt x="155" y="74"/>
                      <a:pt x="155" y="74"/>
                    </a:cubicBezTo>
                    <a:moveTo>
                      <a:pt x="170" y="74"/>
                    </a:moveTo>
                    <a:cubicBezTo>
                      <a:pt x="170" y="67"/>
                      <a:pt x="170" y="67"/>
                      <a:pt x="170" y="67"/>
                    </a:cubicBezTo>
                    <a:cubicBezTo>
                      <a:pt x="177" y="67"/>
                      <a:pt x="177" y="67"/>
                      <a:pt x="177" y="67"/>
                    </a:cubicBezTo>
                    <a:cubicBezTo>
                      <a:pt x="177" y="74"/>
                      <a:pt x="177" y="74"/>
                      <a:pt x="177" y="74"/>
                    </a:cubicBezTo>
                    <a:cubicBezTo>
                      <a:pt x="170" y="74"/>
                      <a:pt x="170" y="74"/>
                      <a:pt x="170" y="74"/>
                    </a:cubicBezTo>
                    <a:moveTo>
                      <a:pt x="185" y="74"/>
                    </a:moveTo>
                    <a:cubicBezTo>
                      <a:pt x="185" y="67"/>
                      <a:pt x="185" y="67"/>
                      <a:pt x="185" y="67"/>
                    </a:cubicBezTo>
                    <a:cubicBezTo>
                      <a:pt x="192" y="67"/>
                      <a:pt x="192" y="67"/>
                      <a:pt x="192" y="67"/>
                    </a:cubicBezTo>
                    <a:cubicBezTo>
                      <a:pt x="192" y="74"/>
                      <a:pt x="192" y="74"/>
                      <a:pt x="192" y="74"/>
                    </a:cubicBezTo>
                    <a:cubicBezTo>
                      <a:pt x="185" y="74"/>
                      <a:pt x="185" y="74"/>
                      <a:pt x="185" y="74"/>
                    </a:cubicBezTo>
                    <a:moveTo>
                      <a:pt x="199" y="74"/>
                    </a:moveTo>
                    <a:cubicBezTo>
                      <a:pt x="199" y="67"/>
                      <a:pt x="199" y="67"/>
                      <a:pt x="199" y="67"/>
                    </a:cubicBezTo>
                    <a:cubicBezTo>
                      <a:pt x="206" y="67"/>
                      <a:pt x="206" y="67"/>
                      <a:pt x="206" y="67"/>
                    </a:cubicBezTo>
                    <a:cubicBezTo>
                      <a:pt x="206" y="74"/>
                      <a:pt x="206" y="74"/>
                      <a:pt x="206" y="74"/>
                    </a:cubicBezTo>
                    <a:cubicBezTo>
                      <a:pt x="199" y="74"/>
                      <a:pt x="199" y="74"/>
                      <a:pt x="199" y="74"/>
                    </a:cubicBezTo>
                    <a:moveTo>
                      <a:pt x="214" y="74"/>
                    </a:moveTo>
                    <a:cubicBezTo>
                      <a:pt x="214" y="67"/>
                      <a:pt x="214" y="67"/>
                      <a:pt x="214" y="67"/>
                    </a:cubicBezTo>
                    <a:cubicBezTo>
                      <a:pt x="221" y="67"/>
                      <a:pt x="221" y="67"/>
                      <a:pt x="221" y="67"/>
                    </a:cubicBezTo>
                    <a:cubicBezTo>
                      <a:pt x="221" y="74"/>
                      <a:pt x="221" y="74"/>
                      <a:pt x="221" y="74"/>
                    </a:cubicBezTo>
                    <a:cubicBezTo>
                      <a:pt x="214" y="74"/>
                      <a:pt x="214" y="74"/>
                      <a:pt x="214" y="74"/>
                    </a:cubicBezTo>
                    <a:moveTo>
                      <a:pt x="229" y="74"/>
                    </a:moveTo>
                    <a:cubicBezTo>
                      <a:pt x="229" y="67"/>
                      <a:pt x="229" y="67"/>
                      <a:pt x="229" y="67"/>
                    </a:cubicBezTo>
                    <a:cubicBezTo>
                      <a:pt x="236" y="67"/>
                      <a:pt x="236" y="67"/>
                      <a:pt x="236" y="67"/>
                    </a:cubicBezTo>
                    <a:cubicBezTo>
                      <a:pt x="236" y="74"/>
                      <a:pt x="236" y="74"/>
                      <a:pt x="236" y="74"/>
                    </a:cubicBezTo>
                    <a:cubicBezTo>
                      <a:pt x="229" y="74"/>
                      <a:pt x="229" y="74"/>
                      <a:pt x="229" y="74"/>
                    </a:cubicBezTo>
                    <a:moveTo>
                      <a:pt x="244" y="74"/>
                    </a:moveTo>
                    <a:cubicBezTo>
                      <a:pt x="244" y="67"/>
                      <a:pt x="244" y="67"/>
                      <a:pt x="244" y="67"/>
                    </a:cubicBezTo>
                    <a:cubicBezTo>
                      <a:pt x="251" y="67"/>
                      <a:pt x="251" y="67"/>
                      <a:pt x="251" y="67"/>
                    </a:cubicBezTo>
                    <a:cubicBezTo>
                      <a:pt x="251" y="74"/>
                      <a:pt x="251" y="74"/>
                      <a:pt x="251" y="74"/>
                    </a:cubicBezTo>
                    <a:cubicBezTo>
                      <a:pt x="244" y="74"/>
                      <a:pt x="244" y="74"/>
                      <a:pt x="244" y="74"/>
                    </a:cubicBezTo>
                    <a:moveTo>
                      <a:pt x="258" y="74"/>
                    </a:moveTo>
                    <a:cubicBezTo>
                      <a:pt x="258" y="67"/>
                      <a:pt x="258" y="67"/>
                      <a:pt x="258" y="67"/>
                    </a:cubicBezTo>
                    <a:cubicBezTo>
                      <a:pt x="265" y="67"/>
                      <a:pt x="265" y="67"/>
                      <a:pt x="265" y="67"/>
                    </a:cubicBezTo>
                    <a:cubicBezTo>
                      <a:pt x="265" y="74"/>
                      <a:pt x="265" y="74"/>
                      <a:pt x="265" y="74"/>
                    </a:cubicBezTo>
                    <a:cubicBezTo>
                      <a:pt x="258" y="74"/>
                      <a:pt x="258" y="74"/>
                      <a:pt x="258" y="74"/>
                    </a:cubicBezTo>
                    <a:moveTo>
                      <a:pt x="273" y="74"/>
                    </a:moveTo>
                    <a:cubicBezTo>
                      <a:pt x="273" y="67"/>
                      <a:pt x="273" y="67"/>
                      <a:pt x="273" y="67"/>
                    </a:cubicBezTo>
                    <a:cubicBezTo>
                      <a:pt x="280" y="67"/>
                      <a:pt x="280" y="67"/>
                      <a:pt x="280" y="67"/>
                    </a:cubicBezTo>
                    <a:cubicBezTo>
                      <a:pt x="280" y="74"/>
                      <a:pt x="280" y="74"/>
                      <a:pt x="280" y="74"/>
                    </a:cubicBezTo>
                    <a:cubicBezTo>
                      <a:pt x="273" y="74"/>
                      <a:pt x="273" y="74"/>
                      <a:pt x="273" y="74"/>
                    </a:cubicBezTo>
                    <a:moveTo>
                      <a:pt x="288" y="74"/>
                    </a:moveTo>
                    <a:cubicBezTo>
                      <a:pt x="288" y="67"/>
                      <a:pt x="288" y="67"/>
                      <a:pt x="288" y="67"/>
                    </a:cubicBezTo>
                    <a:cubicBezTo>
                      <a:pt x="295" y="67"/>
                      <a:pt x="295" y="67"/>
                      <a:pt x="295" y="67"/>
                    </a:cubicBezTo>
                    <a:cubicBezTo>
                      <a:pt x="295" y="74"/>
                      <a:pt x="295" y="74"/>
                      <a:pt x="295" y="74"/>
                    </a:cubicBezTo>
                    <a:cubicBezTo>
                      <a:pt x="288" y="74"/>
                      <a:pt x="288" y="74"/>
                      <a:pt x="288" y="74"/>
                    </a:cubicBezTo>
                    <a:moveTo>
                      <a:pt x="303" y="74"/>
                    </a:moveTo>
                    <a:cubicBezTo>
                      <a:pt x="303" y="67"/>
                      <a:pt x="303" y="67"/>
                      <a:pt x="303" y="67"/>
                    </a:cubicBezTo>
                    <a:cubicBezTo>
                      <a:pt x="310" y="67"/>
                      <a:pt x="310" y="67"/>
                      <a:pt x="310" y="67"/>
                    </a:cubicBezTo>
                    <a:cubicBezTo>
                      <a:pt x="310" y="74"/>
                      <a:pt x="310" y="74"/>
                      <a:pt x="310" y="74"/>
                    </a:cubicBezTo>
                    <a:cubicBezTo>
                      <a:pt x="303" y="74"/>
                      <a:pt x="303" y="74"/>
                      <a:pt x="303" y="74"/>
                    </a:cubicBezTo>
                    <a:moveTo>
                      <a:pt x="317" y="74"/>
                    </a:moveTo>
                    <a:cubicBezTo>
                      <a:pt x="317" y="67"/>
                      <a:pt x="317" y="67"/>
                      <a:pt x="317" y="67"/>
                    </a:cubicBezTo>
                    <a:cubicBezTo>
                      <a:pt x="324" y="67"/>
                      <a:pt x="324" y="67"/>
                      <a:pt x="324" y="67"/>
                    </a:cubicBezTo>
                    <a:cubicBezTo>
                      <a:pt x="324" y="74"/>
                      <a:pt x="324" y="74"/>
                      <a:pt x="324" y="74"/>
                    </a:cubicBezTo>
                    <a:cubicBezTo>
                      <a:pt x="317" y="74"/>
                      <a:pt x="317" y="74"/>
                      <a:pt x="317" y="74"/>
                    </a:cubicBezTo>
                    <a:moveTo>
                      <a:pt x="332" y="74"/>
                    </a:moveTo>
                    <a:cubicBezTo>
                      <a:pt x="332" y="67"/>
                      <a:pt x="332" y="67"/>
                      <a:pt x="332" y="67"/>
                    </a:cubicBezTo>
                    <a:cubicBezTo>
                      <a:pt x="339" y="67"/>
                      <a:pt x="339" y="67"/>
                      <a:pt x="339" y="67"/>
                    </a:cubicBezTo>
                    <a:cubicBezTo>
                      <a:pt x="339" y="74"/>
                      <a:pt x="339" y="74"/>
                      <a:pt x="339" y="74"/>
                    </a:cubicBezTo>
                    <a:cubicBezTo>
                      <a:pt x="332" y="74"/>
                      <a:pt x="332" y="74"/>
                      <a:pt x="332" y="74"/>
                    </a:cubicBezTo>
                    <a:moveTo>
                      <a:pt x="67" y="59"/>
                    </a:moveTo>
                    <a:cubicBezTo>
                      <a:pt x="67" y="52"/>
                      <a:pt x="67" y="52"/>
                      <a:pt x="67" y="52"/>
                    </a:cubicBezTo>
                    <a:cubicBezTo>
                      <a:pt x="74" y="52"/>
                      <a:pt x="74" y="52"/>
                      <a:pt x="74" y="52"/>
                    </a:cubicBezTo>
                    <a:cubicBezTo>
                      <a:pt x="74" y="59"/>
                      <a:pt x="74" y="59"/>
                      <a:pt x="74" y="59"/>
                    </a:cubicBezTo>
                    <a:cubicBezTo>
                      <a:pt x="67" y="59"/>
                      <a:pt x="67" y="59"/>
                      <a:pt x="67" y="59"/>
                    </a:cubicBezTo>
                    <a:moveTo>
                      <a:pt x="81" y="59"/>
                    </a:moveTo>
                    <a:cubicBezTo>
                      <a:pt x="81" y="52"/>
                      <a:pt x="81" y="52"/>
                      <a:pt x="81" y="52"/>
                    </a:cubicBezTo>
                    <a:cubicBezTo>
                      <a:pt x="88" y="52"/>
                      <a:pt x="88" y="52"/>
                      <a:pt x="88" y="52"/>
                    </a:cubicBezTo>
                    <a:cubicBezTo>
                      <a:pt x="88" y="59"/>
                      <a:pt x="88" y="59"/>
                      <a:pt x="88" y="59"/>
                    </a:cubicBezTo>
                    <a:cubicBezTo>
                      <a:pt x="81" y="59"/>
                      <a:pt x="81" y="59"/>
                      <a:pt x="81" y="59"/>
                    </a:cubicBezTo>
                    <a:moveTo>
                      <a:pt x="96" y="59"/>
                    </a:moveTo>
                    <a:cubicBezTo>
                      <a:pt x="96" y="52"/>
                      <a:pt x="96" y="52"/>
                      <a:pt x="96" y="52"/>
                    </a:cubicBezTo>
                    <a:cubicBezTo>
                      <a:pt x="103" y="52"/>
                      <a:pt x="103" y="52"/>
                      <a:pt x="103" y="52"/>
                    </a:cubicBezTo>
                    <a:cubicBezTo>
                      <a:pt x="103" y="59"/>
                      <a:pt x="103" y="59"/>
                      <a:pt x="103" y="59"/>
                    </a:cubicBezTo>
                    <a:cubicBezTo>
                      <a:pt x="96" y="59"/>
                      <a:pt x="96" y="59"/>
                      <a:pt x="96" y="59"/>
                    </a:cubicBezTo>
                    <a:moveTo>
                      <a:pt x="111" y="59"/>
                    </a:moveTo>
                    <a:cubicBezTo>
                      <a:pt x="111" y="52"/>
                      <a:pt x="111" y="52"/>
                      <a:pt x="111" y="52"/>
                    </a:cubicBezTo>
                    <a:cubicBezTo>
                      <a:pt x="118" y="52"/>
                      <a:pt x="118" y="52"/>
                      <a:pt x="118" y="52"/>
                    </a:cubicBezTo>
                    <a:cubicBezTo>
                      <a:pt x="118" y="59"/>
                      <a:pt x="118" y="59"/>
                      <a:pt x="118" y="59"/>
                    </a:cubicBezTo>
                    <a:cubicBezTo>
                      <a:pt x="111" y="59"/>
                      <a:pt x="111" y="59"/>
                      <a:pt x="111" y="59"/>
                    </a:cubicBezTo>
                    <a:moveTo>
                      <a:pt x="126" y="59"/>
                    </a:moveTo>
                    <a:cubicBezTo>
                      <a:pt x="126" y="52"/>
                      <a:pt x="126" y="52"/>
                      <a:pt x="126" y="52"/>
                    </a:cubicBezTo>
                    <a:cubicBezTo>
                      <a:pt x="133" y="52"/>
                      <a:pt x="133" y="52"/>
                      <a:pt x="133" y="52"/>
                    </a:cubicBezTo>
                    <a:cubicBezTo>
                      <a:pt x="133" y="59"/>
                      <a:pt x="133" y="59"/>
                      <a:pt x="133" y="59"/>
                    </a:cubicBezTo>
                    <a:cubicBezTo>
                      <a:pt x="126" y="59"/>
                      <a:pt x="126" y="59"/>
                      <a:pt x="126" y="59"/>
                    </a:cubicBezTo>
                    <a:moveTo>
                      <a:pt x="140" y="59"/>
                    </a:moveTo>
                    <a:cubicBezTo>
                      <a:pt x="140" y="52"/>
                      <a:pt x="140" y="52"/>
                      <a:pt x="140" y="52"/>
                    </a:cubicBezTo>
                    <a:cubicBezTo>
                      <a:pt x="147" y="52"/>
                      <a:pt x="147" y="52"/>
                      <a:pt x="147" y="52"/>
                    </a:cubicBezTo>
                    <a:cubicBezTo>
                      <a:pt x="147" y="59"/>
                      <a:pt x="147" y="59"/>
                      <a:pt x="147" y="59"/>
                    </a:cubicBezTo>
                    <a:cubicBezTo>
                      <a:pt x="140" y="59"/>
                      <a:pt x="140" y="59"/>
                      <a:pt x="140" y="59"/>
                    </a:cubicBezTo>
                    <a:moveTo>
                      <a:pt x="155" y="59"/>
                    </a:moveTo>
                    <a:cubicBezTo>
                      <a:pt x="155" y="52"/>
                      <a:pt x="155" y="52"/>
                      <a:pt x="155" y="52"/>
                    </a:cubicBezTo>
                    <a:cubicBezTo>
                      <a:pt x="162" y="52"/>
                      <a:pt x="162" y="52"/>
                      <a:pt x="162" y="52"/>
                    </a:cubicBezTo>
                    <a:cubicBezTo>
                      <a:pt x="162" y="59"/>
                      <a:pt x="162" y="59"/>
                      <a:pt x="162" y="59"/>
                    </a:cubicBezTo>
                    <a:cubicBezTo>
                      <a:pt x="155" y="59"/>
                      <a:pt x="155" y="59"/>
                      <a:pt x="155" y="59"/>
                    </a:cubicBezTo>
                    <a:moveTo>
                      <a:pt x="170" y="59"/>
                    </a:moveTo>
                    <a:cubicBezTo>
                      <a:pt x="170" y="52"/>
                      <a:pt x="170" y="52"/>
                      <a:pt x="170" y="52"/>
                    </a:cubicBezTo>
                    <a:cubicBezTo>
                      <a:pt x="177" y="52"/>
                      <a:pt x="177" y="52"/>
                      <a:pt x="177" y="52"/>
                    </a:cubicBezTo>
                    <a:cubicBezTo>
                      <a:pt x="177" y="59"/>
                      <a:pt x="177" y="59"/>
                      <a:pt x="177" y="59"/>
                    </a:cubicBezTo>
                    <a:cubicBezTo>
                      <a:pt x="170" y="59"/>
                      <a:pt x="170" y="59"/>
                      <a:pt x="170" y="59"/>
                    </a:cubicBezTo>
                    <a:moveTo>
                      <a:pt x="185" y="59"/>
                    </a:moveTo>
                    <a:cubicBezTo>
                      <a:pt x="185" y="52"/>
                      <a:pt x="185" y="52"/>
                      <a:pt x="185" y="52"/>
                    </a:cubicBezTo>
                    <a:cubicBezTo>
                      <a:pt x="192" y="52"/>
                      <a:pt x="192" y="52"/>
                      <a:pt x="192" y="52"/>
                    </a:cubicBezTo>
                    <a:cubicBezTo>
                      <a:pt x="192" y="59"/>
                      <a:pt x="192" y="59"/>
                      <a:pt x="192" y="59"/>
                    </a:cubicBezTo>
                    <a:cubicBezTo>
                      <a:pt x="185" y="59"/>
                      <a:pt x="185" y="59"/>
                      <a:pt x="185" y="59"/>
                    </a:cubicBezTo>
                    <a:moveTo>
                      <a:pt x="199" y="59"/>
                    </a:moveTo>
                    <a:cubicBezTo>
                      <a:pt x="199" y="52"/>
                      <a:pt x="199" y="52"/>
                      <a:pt x="199" y="52"/>
                    </a:cubicBezTo>
                    <a:cubicBezTo>
                      <a:pt x="206" y="52"/>
                      <a:pt x="206" y="52"/>
                      <a:pt x="206" y="52"/>
                    </a:cubicBezTo>
                    <a:cubicBezTo>
                      <a:pt x="206" y="59"/>
                      <a:pt x="206" y="59"/>
                      <a:pt x="206" y="59"/>
                    </a:cubicBezTo>
                    <a:cubicBezTo>
                      <a:pt x="199" y="59"/>
                      <a:pt x="199" y="59"/>
                      <a:pt x="199" y="59"/>
                    </a:cubicBezTo>
                    <a:moveTo>
                      <a:pt x="214" y="59"/>
                    </a:moveTo>
                    <a:cubicBezTo>
                      <a:pt x="214" y="52"/>
                      <a:pt x="214" y="52"/>
                      <a:pt x="214" y="52"/>
                    </a:cubicBezTo>
                    <a:cubicBezTo>
                      <a:pt x="221" y="52"/>
                      <a:pt x="221" y="52"/>
                      <a:pt x="221" y="52"/>
                    </a:cubicBezTo>
                    <a:cubicBezTo>
                      <a:pt x="221" y="59"/>
                      <a:pt x="221" y="59"/>
                      <a:pt x="221" y="59"/>
                    </a:cubicBezTo>
                    <a:cubicBezTo>
                      <a:pt x="214" y="59"/>
                      <a:pt x="214" y="59"/>
                      <a:pt x="214" y="59"/>
                    </a:cubicBezTo>
                    <a:moveTo>
                      <a:pt x="229" y="59"/>
                    </a:moveTo>
                    <a:cubicBezTo>
                      <a:pt x="229" y="52"/>
                      <a:pt x="229" y="52"/>
                      <a:pt x="229" y="52"/>
                    </a:cubicBezTo>
                    <a:cubicBezTo>
                      <a:pt x="236" y="52"/>
                      <a:pt x="236" y="52"/>
                      <a:pt x="236" y="52"/>
                    </a:cubicBezTo>
                    <a:cubicBezTo>
                      <a:pt x="236" y="59"/>
                      <a:pt x="236" y="59"/>
                      <a:pt x="236" y="59"/>
                    </a:cubicBezTo>
                    <a:cubicBezTo>
                      <a:pt x="229" y="59"/>
                      <a:pt x="229" y="59"/>
                      <a:pt x="229" y="59"/>
                    </a:cubicBezTo>
                    <a:moveTo>
                      <a:pt x="244" y="59"/>
                    </a:moveTo>
                    <a:cubicBezTo>
                      <a:pt x="244" y="52"/>
                      <a:pt x="244" y="52"/>
                      <a:pt x="244" y="52"/>
                    </a:cubicBezTo>
                    <a:cubicBezTo>
                      <a:pt x="251" y="52"/>
                      <a:pt x="251" y="52"/>
                      <a:pt x="251" y="52"/>
                    </a:cubicBezTo>
                    <a:cubicBezTo>
                      <a:pt x="251" y="59"/>
                      <a:pt x="251" y="59"/>
                      <a:pt x="251" y="59"/>
                    </a:cubicBezTo>
                    <a:cubicBezTo>
                      <a:pt x="244" y="59"/>
                      <a:pt x="244" y="59"/>
                      <a:pt x="244" y="59"/>
                    </a:cubicBezTo>
                    <a:moveTo>
                      <a:pt x="258" y="59"/>
                    </a:moveTo>
                    <a:cubicBezTo>
                      <a:pt x="258" y="52"/>
                      <a:pt x="258" y="52"/>
                      <a:pt x="258" y="52"/>
                    </a:cubicBezTo>
                    <a:cubicBezTo>
                      <a:pt x="265" y="52"/>
                      <a:pt x="265" y="52"/>
                      <a:pt x="265" y="52"/>
                    </a:cubicBezTo>
                    <a:cubicBezTo>
                      <a:pt x="265" y="59"/>
                      <a:pt x="265" y="59"/>
                      <a:pt x="265" y="59"/>
                    </a:cubicBezTo>
                    <a:cubicBezTo>
                      <a:pt x="258" y="59"/>
                      <a:pt x="258" y="59"/>
                      <a:pt x="258" y="59"/>
                    </a:cubicBezTo>
                    <a:moveTo>
                      <a:pt x="273" y="59"/>
                    </a:moveTo>
                    <a:cubicBezTo>
                      <a:pt x="273" y="52"/>
                      <a:pt x="273" y="52"/>
                      <a:pt x="273" y="52"/>
                    </a:cubicBezTo>
                    <a:cubicBezTo>
                      <a:pt x="280" y="52"/>
                      <a:pt x="280" y="52"/>
                      <a:pt x="280" y="52"/>
                    </a:cubicBezTo>
                    <a:cubicBezTo>
                      <a:pt x="280" y="59"/>
                      <a:pt x="280" y="59"/>
                      <a:pt x="280" y="59"/>
                    </a:cubicBezTo>
                    <a:cubicBezTo>
                      <a:pt x="273" y="59"/>
                      <a:pt x="273" y="59"/>
                      <a:pt x="273" y="59"/>
                    </a:cubicBezTo>
                    <a:moveTo>
                      <a:pt x="288" y="59"/>
                    </a:moveTo>
                    <a:cubicBezTo>
                      <a:pt x="288" y="52"/>
                      <a:pt x="288" y="52"/>
                      <a:pt x="288" y="52"/>
                    </a:cubicBezTo>
                    <a:cubicBezTo>
                      <a:pt x="295" y="52"/>
                      <a:pt x="295" y="52"/>
                      <a:pt x="295" y="52"/>
                    </a:cubicBezTo>
                    <a:cubicBezTo>
                      <a:pt x="295" y="59"/>
                      <a:pt x="295" y="59"/>
                      <a:pt x="295" y="59"/>
                    </a:cubicBezTo>
                    <a:cubicBezTo>
                      <a:pt x="288" y="59"/>
                      <a:pt x="288" y="59"/>
                      <a:pt x="288" y="59"/>
                    </a:cubicBezTo>
                    <a:moveTo>
                      <a:pt x="303" y="59"/>
                    </a:moveTo>
                    <a:cubicBezTo>
                      <a:pt x="303" y="52"/>
                      <a:pt x="303" y="52"/>
                      <a:pt x="303" y="52"/>
                    </a:cubicBezTo>
                    <a:cubicBezTo>
                      <a:pt x="310" y="52"/>
                      <a:pt x="310" y="52"/>
                      <a:pt x="310" y="52"/>
                    </a:cubicBezTo>
                    <a:cubicBezTo>
                      <a:pt x="310" y="59"/>
                      <a:pt x="310" y="59"/>
                      <a:pt x="310" y="59"/>
                    </a:cubicBezTo>
                    <a:cubicBezTo>
                      <a:pt x="303" y="59"/>
                      <a:pt x="303" y="59"/>
                      <a:pt x="303" y="59"/>
                    </a:cubicBezTo>
                    <a:moveTo>
                      <a:pt x="317" y="59"/>
                    </a:moveTo>
                    <a:cubicBezTo>
                      <a:pt x="317" y="52"/>
                      <a:pt x="317" y="52"/>
                      <a:pt x="317" y="52"/>
                    </a:cubicBezTo>
                    <a:cubicBezTo>
                      <a:pt x="324" y="52"/>
                      <a:pt x="324" y="52"/>
                      <a:pt x="324" y="52"/>
                    </a:cubicBezTo>
                    <a:cubicBezTo>
                      <a:pt x="324" y="59"/>
                      <a:pt x="324" y="59"/>
                      <a:pt x="324" y="59"/>
                    </a:cubicBezTo>
                    <a:cubicBezTo>
                      <a:pt x="317" y="59"/>
                      <a:pt x="317" y="59"/>
                      <a:pt x="317" y="59"/>
                    </a:cubicBezTo>
                    <a:moveTo>
                      <a:pt x="81" y="45"/>
                    </a:moveTo>
                    <a:cubicBezTo>
                      <a:pt x="81" y="38"/>
                      <a:pt x="81" y="38"/>
                      <a:pt x="81" y="38"/>
                    </a:cubicBezTo>
                    <a:cubicBezTo>
                      <a:pt x="88" y="38"/>
                      <a:pt x="88" y="38"/>
                      <a:pt x="88" y="38"/>
                    </a:cubicBezTo>
                    <a:cubicBezTo>
                      <a:pt x="88" y="45"/>
                      <a:pt x="88" y="45"/>
                      <a:pt x="88" y="45"/>
                    </a:cubicBezTo>
                    <a:cubicBezTo>
                      <a:pt x="81" y="45"/>
                      <a:pt x="81" y="45"/>
                      <a:pt x="81" y="45"/>
                    </a:cubicBezTo>
                    <a:moveTo>
                      <a:pt x="96" y="45"/>
                    </a:moveTo>
                    <a:cubicBezTo>
                      <a:pt x="96" y="38"/>
                      <a:pt x="96" y="38"/>
                      <a:pt x="96" y="38"/>
                    </a:cubicBezTo>
                    <a:cubicBezTo>
                      <a:pt x="103" y="38"/>
                      <a:pt x="103" y="38"/>
                      <a:pt x="103" y="38"/>
                    </a:cubicBezTo>
                    <a:cubicBezTo>
                      <a:pt x="103" y="45"/>
                      <a:pt x="103" y="45"/>
                      <a:pt x="103" y="45"/>
                    </a:cubicBezTo>
                    <a:cubicBezTo>
                      <a:pt x="96" y="45"/>
                      <a:pt x="96" y="45"/>
                      <a:pt x="96" y="45"/>
                    </a:cubicBezTo>
                    <a:moveTo>
                      <a:pt x="111" y="45"/>
                    </a:moveTo>
                    <a:cubicBezTo>
                      <a:pt x="111" y="38"/>
                      <a:pt x="111" y="38"/>
                      <a:pt x="111" y="38"/>
                    </a:cubicBezTo>
                    <a:cubicBezTo>
                      <a:pt x="118" y="38"/>
                      <a:pt x="118" y="38"/>
                      <a:pt x="118" y="38"/>
                    </a:cubicBezTo>
                    <a:cubicBezTo>
                      <a:pt x="118" y="45"/>
                      <a:pt x="118" y="45"/>
                      <a:pt x="118" y="45"/>
                    </a:cubicBezTo>
                    <a:cubicBezTo>
                      <a:pt x="111" y="45"/>
                      <a:pt x="111" y="45"/>
                      <a:pt x="111" y="45"/>
                    </a:cubicBezTo>
                    <a:moveTo>
                      <a:pt x="126" y="45"/>
                    </a:moveTo>
                    <a:cubicBezTo>
                      <a:pt x="126" y="38"/>
                      <a:pt x="126" y="38"/>
                      <a:pt x="126" y="38"/>
                    </a:cubicBezTo>
                    <a:cubicBezTo>
                      <a:pt x="133" y="38"/>
                      <a:pt x="133" y="38"/>
                      <a:pt x="133" y="38"/>
                    </a:cubicBezTo>
                    <a:cubicBezTo>
                      <a:pt x="133" y="45"/>
                      <a:pt x="133" y="45"/>
                      <a:pt x="133" y="45"/>
                    </a:cubicBezTo>
                    <a:cubicBezTo>
                      <a:pt x="126" y="45"/>
                      <a:pt x="126" y="45"/>
                      <a:pt x="126" y="45"/>
                    </a:cubicBezTo>
                    <a:moveTo>
                      <a:pt x="140" y="45"/>
                    </a:moveTo>
                    <a:cubicBezTo>
                      <a:pt x="140" y="38"/>
                      <a:pt x="140" y="38"/>
                      <a:pt x="140" y="38"/>
                    </a:cubicBezTo>
                    <a:cubicBezTo>
                      <a:pt x="147" y="38"/>
                      <a:pt x="147" y="38"/>
                      <a:pt x="147" y="38"/>
                    </a:cubicBezTo>
                    <a:cubicBezTo>
                      <a:pt x="147" y="45"/>
                      <a:pt x="147" y="45"/>
                      <a:pt x="147" y="45"/>
                    </a:cubicBezTo>
                    <a:cubicBezTo>
                      <a:pt x="140" y="45"/>
                      <a:pt x="140" y="45"/>
                      <a:pt x="140" y="45"/>
                    </a:cubicBezTo>
                    <a:moveTo>
                      <a:pt x="155" y="45"/>
                    </a:moveTo>
                    <a:cubicBezTo>
                      <a:pt x="155" y="38"/>
                      <a:pt x="155" y="38"/>
                      <a:pt x="155" y="38"/>
                    </a:cubicBezTo>
                    <a:cubicBezTo>
                      <a:pt x="162" y="38"/>
                      <a:pt x="162" y="38"/>
                      <a:pt x="162" y="38"/>
                    </a:cubicBezTo>
                    <a:cubicBezTo>
                      <a:pt x="162" y="45"/>
                      <a:pt x="162" y="45"/>
                      <a:pt x="162" y="45"/>
                    </a:cubicBezTo>
                    <a:cubicBezTo>
                      <a:pt x="155" y="45"/>
                      <a:pt x="155" y="45"/>
                      <a:pt x="155" y="45"/>
                    </a:cubicBezTo>
                    <a:moveTo>
                      <a:pt x="170" y="45"/>
                    </a:moveTo>
                    <a:cubicBezTo>
                      <a:pt x="170" y="38"/>
                      <a:pt x="170" y="38"/>
                      <a:pt x="170" y="38"/>
                    </a:cubicBezTo>
                    <a:cubicBezTo>
                      <a:pt x="177" y="38"/>
                      <a:pt x="177" y="38"/>
                      <a:pt x="177" y="38"/>
                    </a:cubicBezTo>
                    <a:cubicBezTo>
                      <a:pt x="177" y="45"/>
                      <a:pt x="177" y="45"/>
                      <a:pt x="177" y="45"/>
                    </a:cubicBezTo>
                    <a:cubicBezTo>
                      <a:pt x="170" y="45"/>
                      <a:pt x="170" y="45"/>
                      <a:pt x="170" y="45"/>
                    </a:cubicBezTo>
                    <a:moveTo>
                      <a:pt x="185" y="45"/>
                    </a:moveTo>
                    <a:cubicBezTo>
                      <a:pt x="185" y="38"/>
                      <a:pt x="185" y="38"/>
                      <a:pt x="185" y="38"/>
                    </a:cubicBezTo>
                    <a:cubicBezTo>
                      <a:pt x="192" y="38"/>
                      <a:pt x="192" y="38"/>
                      <a:pt x="192" y="38"/>
                    </a:cubicBezTo>
                    <a:cubicBezTo>
                      <a:pt x="192" y="45"/>
                      <a:pt x="192" y="45"/>
                      <a:pt x="192" y="45"/>
                    </a:cubicBezTo>
                    <a:cubicBezTo>
                      <a:pt x="185" y="45"/>
                      <a:pt x="185" y="45"/>
                      <a:pt x="185" y="45"/>
                    </a:cubicBezTo>
                    <a:moveTo>
                      <a:pt x="199" y="45"/>
                    </a:moveTo>
                    <a:cubicBezTo>
                      <a:pt x="199" y="38"/>
                      <a:pt x="199" y="38"/>
                      <a:pt x="199" y="38"/>
                    </a:cubicBezTo>
                    <a:cubicBezTo>
                      <a:pt x="206" y="38"/>
                      <a:pt x="206" y="38"/>
                      <a:pt x="206" y="38"/>
                    </a:cubicBezTo>
                    <a:cubicBezTo>
                      <a:pt x="206" y="45"/>
                      <a:pt x="206" y="45"/>
                      <a:pt x="206" y="45"/>
                    </a:cubicBezTo>
                    <a:cubicBezTo>
                      <a:pt x="199" y="45"/>
                      <a:pt x="199" y="45"/>
                      <a:pt x="199" y="45"/>
                    </a:cubicBezTo>
                    <a:moveTo>
                      <a:pt x="214" y="45"/>
                    </a:moveTo>
                    <a:cubicBezTo>
                      <a:pt x="214" y="38"/>
                      <a:pt x="214" y="38"/>
                      <a:pt x="214" y="38"/>
                    </a:cubicBezTo>
                    <a:cubicBezTo>
                      <a:pt x="221" y="38"/>
                      <a:pt x="221" y="38"/>
                      <a:pt x="221" y="38"/>
                    </a:cubicBezTo>
                    <a:cubicBezTo>
                      <a:pt x="221" y="45"/>
                      <a:pt x="221" y="45"/>
                      <a:pt x="221" y="45"/>
                    </a:cubicBezTo>
                    <a:cubicBezTo>
                      <a:pt x="214" y="45"/>
                      <a:pt x="214" y="45"/>
                      <a:pt x="214" y="45"/>
                    </a:cubicBezTo>
                    <a:moveTo>
                      <a:pt x="229" y="45"/>
                    </a:moveTo>
                    <a:cubicBezTo>
                      <a:pt x="229" y="38"/>
                      <a:pt x="229" y="38"/>
                      <a:pt x="229" y="38"/>
                    </a:cubicBezTo>
                    <a:cubicBezTo>
                      <a:pt x="236" y="38"/>
                      <a:pt x="236" y="38"/>
                      <a:pt x="236" y="38"/>
                    </a:cubicBezTo>
                    <a:cubicBezTo>
                      <a:pt x="236" y="45"/>
                      <a:pt x="236" y="45"/>
                      <a:pt x="236" y="45"/>
                    </a:cubicBezTo>
                    <a:cubicBezTo>
                      <a:pt x="229" y="45"/>
                      <a:pt x="229" y="45"/>
                      <a:pt x="229" y="45"/>
                    </a:cubicBezTo>
                    <a:moveTo>
                      <a:pt x="244" y="45"/>
                    </a:moveTo>
                    <a:cubicBezTo>
                      <a:pt x="244" y="38"/>
                      <a:pt x="244" y="38"/>
                      <a:pt x="244" y="38"/>
                    </a:cubicBezTo>
                    <a:cubicBezTo>
                      <a:pt x="251" y="38"/>
                      <a:pt x="251" y="38"/>
                      <a:pt x="251" y="38"/>
                    </a:cubicBezTo>
                    <a:cubicBezTo>
                      <a:pt x="251" y="45"/>
                      <a:pt x="251" y="45"/>
                      <a:pt x="251" y="45"/>
                    </a:cubicBezTo>
                    <a:cubicBezTo>
                      <a:pt x="244" y="45"/>
                      <a:pt x="244" y="45"/>
                      <a:pt x="244" y="45"/>
                    </a:cubicBezTo>
                    <a:moveTo>
                      <a:pt x="258" y="45"/>
                    </a:moveTo>
                    <a:cubicBezTo>
                      <a:pt x="258" y="38"/>
                      <a:pt x="258" y="38"/>
                      <a:pt x="258" y="38"/>
                    </a:cubicBezTo>
                    <a:cubicBezTo>
                      <a:pt x="265" y="38"/>
                      <a:pt x="265" y="38"/>
                      <a:pt x="265" y="38"/>
                    </a:cubicBezTo>
                    <a:cubicBezTo>
                      <a:pt x="265" y="45"/>
                      <a:pt x="265" y="45"/>
                      <a:pt x="265" y="45"/>
                    </a:cubicBezTo>
                    <a:cubicBezTo>
                      <a:pt x="258" y="45"/>
                      <a:pt x="258" y="45"/>
                      <a:pt x="258" y="45"/>
                    </a:cubicBezTo>
                    <a:moveTo>
                      <a:pt x="273" y="45"/>
                    </a:moveTo>
                    <a:cubicBezTo>
                      <a:pt x="273" y="38"/>
                      <a:pt x="273" y="38"/>
                      <a:pt x="273" y="38"/>
                    </a:cubicBezTo>
                    <a:cubicBezTo>
                      <a:pt x="280" y="38"/>
                      <a:pt x="280" y="38"/>
                      <a:pt x="280" y="38"/>
                    </a:cubicBezTo>
                    <a:cubicBezTo>
                      <a:pt x="280" y="45"/>
                      <a:pt x="280" y="45"/>
                      <a:pt x="280" y="45"/>
                    </a:cubicBezTo>
                    <a:cubicBezTo>
                      <a:pt x="273" y="45"/>
                      <a:pt x="273" y="45"/>
                      <a:pt x="273" y="45"/>
                    </a:cubicBezTo>
                    <a:moveTo>
                      <a:pt x="288" y="45"/>
                    </a:moveTo>
                    <a:cubicBezTo>
                      <a:pt x="288" y="38"/>
                      <a:pt x="288" y="38"/>
                      <a:pt x="288" y="38"/>
                    </a:cubicBezTo>
                    <a:cubicBezTo>
                      <a:pt x="295" y="38"/>
                      <a:pt x="295" y="38"/>
                      <a:pt x="295" y="38"/>
                    </a:cubicBezTo>
                    <a:cubicBezTo>
                      <a:pt x="295" y="45"/>
                      <a:pt x="295" y="45"/>
                      <a:pt x="295" y="45"/>
                    </a:cubicBezTo>
                    <a:cubicBezTo>
                      <a:pt x="288" y="45"/>
                      <a:pt x="288" y="45"/>
                      <a:pt x="288" y="45"/>
                    </a:cubicBezTo>
                    <a:moveTo>
                      <a:pt x="303" y="45"/>
                    </a:moveTo>
                    <a:cubicBezTo>
                      <a:pt x="303" y="38"/>
                      <a:pt x="303" y="38"/>
                      <a:pt x="303" y="38"/>
                    </a:cubicBezTo>
                    <a:cubicBezTo>
                      <a:pt x="310" y="38"/>
                      <a:pt x="310" y="38"/>
                      <a:pt x="310" y="38"/>
                    </a:cubicBezTo>
                    <a:cubicBezTo>
                      <a:pt x="310" y="45"/>
                      <a:pt x="310" y="45"/>
                      <a:pt x="310" y="45"/>
                    </a:cubicBezTo>
                    <a:cubicBezTo>
                      <a:pt x="303" y="45"/>
                      <a:pt x="303" y="45"/>
                      <a:pt x="303" y="45"/>
                    </a:cubicBezTo>
                    <a:moveTo>
                      <a:pt x="111" y="30"/>
                    </a:moveTo>
                    <a:cubicBezTo>
                      <a:pt x="111" y="23"/>
                      <a:pt x="111" y="23"/>
                      <a:pt x="111" y="23"/>
                    </a:cubicBezTo>
                    <a:cubicBezTo>
                      <a:pt x="118" y="23"/>
                      <a:pt x="118" y="23"/>
                      <a:pt x="118" y="23"/>
                    </a:cubicBezTo>
                    <a:cubicBezTo>
                      <a:pt x="118" y="30"/>
                      <a:pt x="118" y="30"/>
                      <a:pt x="118" y="30"/>
                    </a:cubicBezTo>
                    <a:cubicBezTo>
                      <a:pt x="111" y="30"/>
                      <a:pt x="111" y="30"/>
                      <a:pt x="111" y="30"/>
                    </a:cubicBezTo>
                    <a:moveTo>
                      <a:pt x="126" y="30"/>
                    </a:moveTo>
                    <a:cubicBezTo>
                      <a:pt x="126" y="23"/>
                      <a:pt x="126" y="23"/>
                      <a:pt x="126" y="23"/>
                    </a:cubicBezTo>
                    <a:cubicBezTo>
                      <a:pt x="133" y="23"/>
                      <a:pt x="133" y="23"/>
                      <a:pt x="133" y="23"/>
                    </a:cubicBezTo>
                    <a:cubicBezTo>
                      <a:pt x="133" y="30"/>
                      <a:pt x="133" y="30"/>
                      <a:pt x="133" y="30"/>
                    </a:cubicBezTo>
                    <a:cubicBezTo>
                      <a:pt x="126" y="30"/>
                      <a:pt x="126" y="30"/>
                      <a:pt x="126" y="30"/>
                    </a:cubicBezTo>
                    <a:moveTo>
                      <a:pt x="140" y="30"/>
                    </a:moveTo>
                    <a:cubicBezTo>
                      <a:pt x="140" y="23"/>
                      <a:pt x="140" y="23"/>
                      <a:pt x="140" y="23"/>
                    </a:cubicBezTo>
                    <a:cubicBezTo>
                      <a:pt x="147" y="23"/>
                      <a:pt x="147" y="23"/>
                      <a:pt x="147" y="23"/>
                    </a:cubicBezTo>
                    <a:cubicBezTo>
                      <a:pt x="147" y="30"/>
                      <a:pt x="147" y="30"/>
                      <a:pt x="147" y="30"/>
                    </a:cubicBezTo>
                    <a:cubicBezTo>
                      <a:pt x="140" y="30"/>
                      <a:pt x="140" y="30"/>
                      <a:pt x="140" y="30"/>
                    </a:cubicBezTo>
                    <a:moveTo>
                      <a:pt x="155" y="30"/>
                    </a:moveTo>
                    <a:cubicBezTo>
                      <a:pt x="155" y="23"/>
                      <a:pt x="155" y="23"/>
                      <a:pt x="155" y="23"/>
                    </a:cubicBezTo>
                    <a:cubicBezTo>
                      <a:pt x="162" y="23"/>
                      <a:pt x="162" y="23"/>
                      <a:pt x="162" y="23"/>
                    </a:cubicBezTo>
                    <a:cubicBezTo>
                      <a:pt x="162" y="30"/>
                      <a:pt x="162" y="30"/>
                      <a:pt x="162" y="30"/>
                    </a:cubicBezTo>
                    <a:cubicBezTo>
                      <a:pt x="155" y="30"/>
                      <a:pt x="155" y="30"/>
                      <a:pt x="155" y="30"/>
                    </a:cubicBezTo>
                    <a:moveTo>
                      <a:pt x="170" y="30"/>
                    </a:moveTo>
                    <a:cubicBezTo>
                      <a:pt x="170" y="23"/>
                      <a:pt x="170" y="23"/>
                      <a:pt x="170" y="23"/>
                    </a:cubicBezTo>
                    <a:cubicBezTo>
                      <a:pt x="177" y="23"/>
                      <a:pt x="177" y="23"/>
                      <a:pt x="177" y="23"/>
                    </a:cubicBezTo>
                    <a:cubicBezTo>
                      <a:pt x="177" y="30"/>
                      <a:pt x="177" y="30"/>
                      <a:pt x="177" y="30"/>
                    </a:cubicBezTo>
                    <a:cubicBezTo>
                      <a:pt x="170" y="30"/>
                      <a:pt x="170" y="30"/>
                      <a:pt x="170" y="30"/>
                    </a:cubicBezTo>
                    <a:moveTo>
                      <a:pt x="185" y="30"/>
                    </a:moveTo>
                    <a:cubicBezTo>
                      <a:pt x="185" y="23"/>
                      <a:pt x="185" y="23"/>
                      <a:pt x="185" y="23"/>
                    </a:cubicBezTo>
                    <a:cubicBezTo>
                      <a:pt x="192" y="23"/>
                      <a:pt x="192" y="23"/>
                      <a:pt x="192" y="23"/>
                    </a:cubicBezTo>
                    <a:cubicBezTo>
                      <a:pt x="192" y="30"/>
                      <a:pt x="192" y="30"/>
                      <a:pt x="192" y="30"/>
                    </a:cubicBezTo>
                    <a:cubicBezTo>
                      <a:pt x="185" y="30"/>
                      <a:pt x="185" y="30"/>
                      <a:pt x="185" y="30"/>
                    </a:cubicBezTo>
                    <a:moveTo>
                      <a:pt x="199" y="30"/>
                    </a:moveTo>
                    <a:cubicBezTo>
                      <a:pt x="199" y="23"/>
                      <a:pt x="199" y="23"/>
                      <a:pt x="199" y="23"/>
                    </a:cubicBezTo>
                    <a:cubicBezTo>
                      <a:pt x="206" y="23"/>
                      <a:pt x="206" y="23"/>
                      <a:pt x="206" y="23"/>
                    </a:cubicBezTo>
                    <a:cubicBezTo>
                      <a:pt x="206" y="30"/>
                      <a:pt x="206" y="30"/>
                      <a:pt x="206" y="30"/>
                    </a:cubicBezTo>
                    <a:cubicBezTo>
                      <a:pt x="199" y="30"/>
                      <a:pt x="199" y="30"/>
                      <a:pt x="199" y="30"/>
                    </a:cubicBezTo>
                    <a:moveTo>
                      <a:pt x="214" y="30"/>
                    </a:moveTo>
                    <a:cubicBezTo>
                      <a:pt x="214" y="23"/>
                      <a:pt x="214" y="23"/>
                      <a:pt x="214" y="23"/>
                    </a:cubicBezTo>
                    <a:cubicBezTo>
                      <a:pt x="221" y="23"/>
                      <a:pt x="221" y="23"/>
                      <a:pt x="221" y="23"/>
                    </a:cubicBezTo>
                    <a:cubicBezTo>
                      <a:pt x="221" y="30"/>
                      <a:pt x="221" y="30"/>
                      <a:pt x="221" y="30"/>
                    </a:cubicBezTo>
                    <a:cubicBezTo>
                      <a:pt x="214" y="30"/>
                      <a:pt x="214" y="30"/>
                      <a:pt x="214" y="30"/>
                    </a:cubicBezTo>
                    <a:moveTo>
                      <a:pt x="229" y="30"/>
                    </a:moveTo>
                    <a:cubicBezTo>
                      <a:pt x="229" y="23"/>
                      <a:pt x="229" y="23"/>
                      <a:pt x="229" y="23"/>
                    </a:cubicBezTo>
                    <a:cubicBezTo>
                      <a:pt x="236" y="23"/>
                      <a:pt x="236" y="23"/>
                      <a:pt x="236" y="23"/>
                    </a:cubicBezTo>
                    <a:cubicBezTo>
                      <a:pt x="236" y="30"/>
                      <a:pt x="236" y="30"/>
                      <a:pt x="236" y="30"/>
                    </a:cubicBezTo>
                    <a:cubicBezTo>
                      <a:pt x="229" y="30"/>
                      <a:pt x="229" y="30"/>
                      <a:pt x="229" y="30"/>
                    </a:cubicBezTo>
                    <a:moveTo>
                      <a:pt x="244" y="30"/>
                    </a:moveTo>
                    <a:cubicBezTo>
                      <a:pt x="244" y="23"/>
                      <a:pt x="244" y="23"/>
                      <a:pt x="244" y="23"/>
                    </a:cubicBezTo>
                    <a:cubicBezTo>
                      <a:pt x="251" y="23"/>
                      <a:pt x="251" y="23"/>
                      <a:pt x="251" y="23"/>
                    </a:cubicBezTo>
                    <a:cubicBezTo>
                      <a:pt x="251" y="30"/>
                      <a:pt x="251" y="30"/>
                      <a:pt x="251" y="30"/>
                    </a:cubicBezTo>
                    <a:cubicBezTo>
                      <a:pt x="244" y="30"/>
                      <a:pt x="244" y="30"/>
                      <a:pt x="244" y="30"/>
                    </a:cubicBezTo>
                    <a:moveTo>
                      <a:pt x="258" y="30"/>
                    </a:moveTo>
                    <a:cubicBezTo>
                      <a:pt x="258" y="23"/>
                      <a:pt x="258" y="23"/>
                      <a:pt x="258" y="23"/>
                    </a:cubicBezTo>
                    <a:cubicBezTo>
                      <a:pt x="265" y="23"/>
                      <a:pt x="265" y="23"/>
                      <a:pt x="265" y="23"/>
                    </a:cubicBezTo>
                    <a:cubicBezTo>
                      <a:pt x="265" y="30"/>
                      <a:pt x="265" y="30"/>
                      <a:pt x="265" y="30"/>
                    </a:cubicBezTo>
                    <a:cubicBezTo>
                      <a:pt x="258" y="30"/>
                      <a:pt x="258" y="30"/>
                      <a:pt x="258" y="30"/>
                    </a:cubicBezTo>
                    <a:moveTo>
                      <a:pt x="273" y="30"/>
                    </a:moveTo>
                    <a:cubicBezTo>
                      <a:pt x="273" y="23"/>
                      <a:pt x="273" y="23"/>
                      <a:pt x="273" y="23"/>
                    </a:cubicBezTo>
                    <a:cubicBezTo>
                      <a:pt x="280" y="23"/>
                      <a:pt x="280" y="23"/>
                      <a:pt x="280" y="23"/>
                    </a:cubicBezTo>
                    <a:cubicBezTo>
                      <a:pt x="280" y="30"/>
                      <a:pt x="280" y="30"/>
                      <a:pt x="280" y="30"/>
                    </a:cubicBezTo>
                    <a:cubicBezTo>
                      <a:pt x="273" y="30"/>
                      <a:pt x="273" y="30"/>
                      <a:pt x="273" y="30"/>
                    </a:cubicBezTo>
                    <a:moveTo>
                      <a:pt x="155" y="15"/>
                    </a:moveTo>
                    <a:cubicBezTo>
                      <a:pt x="155" y="8"/>
                      <a:pt x="155" y="8"/>
                      <a:pt x="155" y="8"/>
                    </a:cubicBezTo>
                    <a:cubicBezTo>
                      <a:pt x="162" y="8"/>
                      <a:pt x="162" y="8"/>
                      <a:pt x="162" y="8"/>
                    </a:cubicBezTo>
                    <a:cubicBezTo>
                      <a:pt x="162" y="15"/>
                      <a:pt x="162" y="15"/>
                      <a:pt x="162" y="15"/>
                    </a:cubicBezTo>
                    <a:cubicBezTo>
                      <a:pt x="155" y="15"/>
                      <a:pt x="155" y="15"/>
                      <a:pt x="155" y="15"/>
                    </a:cubicBezTo>
                    <a:moveTo>
                      <a:pt x="170" y="15"/>
                    </a:moveTo>
                    <a:cubicBezTo>
                      <a:pt x="170" y="8"/>
                      <a:pt x="170" y="8"/>
                      <a:pt x="170" y="8"/>
                    </a:cubicBezTo>
                    <a:cubicBezTo>
                      <a:pt x="177" y="8"/>
                      <a:pt x="177" y="8"/>
                      <a:pt x="177" y="8"/>
                    </a:cubicBezTo>
                    <a:cubicBezTo>
                      <a:pt x="177" y="15"/>
                      <a:pt x="177" y="15"/>
                      <a:pt x="177" y="15"/>
                    </a:cubicBezTo>
                    <a:cubicBezTo>
                      <a:pt x="170" y="15"/>
                      <a:pt x="170" y="15"/>
                      <a:pt x="170" y="15"/>
                    </a:cubicBezTo>
                    <a:moveTo>
                      <a:pt x="185" y="15"/>
                    </a:moveTo>
                    <a:cubicBezTo>
                      <a:pt x="185" y="8"/>
                      <a:pt x="185" y="8"/>
                      <a:pt x="185" y="8"/>
                    </a:cubicBezTo>
                    <a:cubicBezTo>
                      <a:pt x="192" y="8"/>
                      <a:pt x="192" y="8"/>
                      <a:pt x="192" y="8"/>
                    </a:cubicBezTo>
                    <a:cubicBezTo>
                      <a:pt x="192" y="15"/>
                      <a:pt x="192" y="15"/>
                      <a:pt x="192" y="15"/>
                    </a:cubicBezTo>
                    <a:cubicBezTo>
                      <a:pt x="185" y="15"/>
                      <a:pt x="185" y="15"/>
                      <a:pt x="185" y="15"/>
                    </a:cubicBezTo>
                    <a:moveTo>
                      <a:pt x="199" y="15"/>
                    </a:moveTo>
                    <a:cubicBezTo>
                      <a:pt x="199" y="8"/>
                      <a:pt x="199" y="8"/>
                      <a:pt x="199" y="8"/>
                    </a:cubicBezTo>
                    <a:cubicBezTo>
                      <a:pt x="206" y="8"/>
                      <a:pt x="206" y="8"/>
                      <a:pt x="206" y="8"/>
                    </a:cubicBezTo>
                    <a:cubicBezTo>
                      <a:pt x="206" y="15"/>
                      <a:pt x="206" y="15"/>
                      <a:pt x="206" y="15"/>
                    </a:cubicBezTo>
                    <a:cubicBezTo>
                      <a:pt x="199" y="15"/>
                      <a:pt x="199" y="15"/>
                      <a:pt x="199" y="15"/>
                    </a:cubicBezTo>
                    <a:moveTo>
                      <a:pt x="214" y="15"/>
                    </a:moveTo>
                    <a:cubicBezTo>
                      <a:pt x="214" y="8"/>
                      <a:pt x="214" y="8"/>
                      <a:pt x="214" y="8"/>
                    </a:cubicBezTo>
                    <a:cubicBezTo>
                      <a:pt x="221" y="8"/>
                      <a:pt x="221" y="8"/>
                      <a:pt x="221" y="8"/>
                    </a:cubicBezTo>
                    <a:cubicBezTo>
                      <a:pt x="221" y="15"/>
                      <a:pt x="221" y="15"/>
                      <a:pt x="221" y="15"/>
                    </a:cubicBezTo>
                    <a:cubicBezTo>
                      <a:pt x="214" y="15"/>
                      <a:pt x="214" y="15"/>
                      <a:pt x="214" y="15"/>
                    </a:cubicBezTo>
                    <a:moveTo>
                      <a:pt x="229" y="15"/>
                    </a:moveTo>
                    <a:cubicBezTo>
                      <a:pt x="229" y="8"/>
                      <a:pt x="229" y="8"/>
                      <a:pt x="229" y="8"/>
                    </a:cubicBezTo>
                    <a:cubicBezTo>
                      <a:pt x="236" y="8"/>
                      <a:pt x="236" y="8"/>
                      <a:pt x="236" y="8"/>
                    </a:cubicBezTo>
                    <a:cubicBezTo>
                      <a:pt x="236" y="15"/>
                      <a:pt x="236" y="15"/>
                      <a:pt x="236" y="15"/>
                    </a:cubicBezTo>
                    <a:cubicBezTo>
                      <a:pt x="229" y="15"/>
                      <a:pt x="229" y="15"/>
                      <a:pt x="229" y="15"/>
                    </a:cubicBezTo>
                    <a:moveTo>
                      <a:pt x="196" y="0"/>
                    </a:moveTo>
                    <a:cubicBezTo>
                      <a:pt x="177" y="0"/>
                      <a:pt x="158" y="3"/>
                      <a:pt x="141" y="8"/>
                    </a:cubicBezTo>
                    <a:cubicBezTo>
                      <a:pt x="147" y="8"/>
                      <a:pt x="147" y="8"/>
                      <a:pt x="147" y="8"/>
                    </a:cubicBezTo>
                    <a:cubicBezTo>
                      <a:pt x="147" y="15"/>
                      <a:pt x="147" y="15"/>
                      <a:pt x="147" y="15"/>
                    </a:cubicBezTo>
                    <a:cubicBezTo>
                      <a:pt x="140" y="15"/>
                      <a:pt x="140" y="15"/>
                      <a:pt x="140" y="15"/>
                    </a:cubicBezTo>
                    <a:cubicBezTo>
                      <a:pt x="140" y="8"/>
                      <a:pt x="140" y="8"/>
                      <a:pt x="140" y="8"/>
                    </a:cubicBezTo>
                    <a:cubicBezTo>
                      <a:pt x="138" y="9"/>
                      <a:pt x="135" y="10"/>
                      <a:pt x="133" y="11"/>
                    </a:cubicBezTo>
                    <a:cubicBezTo>
                      <a:pt x="133" y="15"/>
                      <a:pt x="133" y="15"/>
                      <a:pt x="133" y="15"/>
                    </a:cubicBezTo>
                    <a:cubicBezTo>
                      <a:pt x="126" y="15"/>
                      <a:pt x="126" y="15"/>
                      <a:pt x="126" y="15"/>
                    </a:cubicBezTo>
                    <a:cubicBezTo>
                      <a:pt x="126" y="13"/>
                      <a:pt x="126" y="13"/>
                      <a:pt x="126" y="13"/>
                    </a:cubicBezTo>
                    <a:cubicBezTo>
                      <a:pt x="118" y="16"/>
                      <a:pt x="110" y="20"/>
                      <a:pt x="103" y="24"/>
                    </a:cubicBezTo>
                    <a:cubicBezTo>
                      <a:pt x="103" y="30"/>
                      <a:pt x="103" y="30"/>
                      <a:pt x="103" y="30"/>
                    </a:cubicBezTo>
                    <a:cubicBezTo>
                      <a:pt x="96" y="30"/>
                      <a:pt x="96" y="30"/>
                      <a:pt x="96" y="30"/>
                    </a:cubicBezTo>
                    <a:cubicBezTo>
                      <a:pt x="96" y="28"/>
                      <a:pt x="96" y="28"/>
                      <a:pt x="96" y="28"/>
                    </a:cubicBezTo>
                    <a:cubicBezTo>
                      <a:pt x="88" y="32"/>
                      <a:pt x="81" y="37"/>
                      <a:pt x="74" y="43"/>
                    </a:cubicBezTo>
                    <a:cubicBezTo>
                      <a:pt x="74" y="45"/>
                      <a:pt x="74" y="45"/>
                      <a:pt x="74" y="45"/>
                    </a:cubicBezTo>
                    <a:cubicBezTo>
                      <a:pt x="72" y="45"/>
                      <a:pt x="72" y="45"/>
                      <a:pt x="72" y="45"/>
                    </a:cubicBezTo>
                    <a:cubicBezTo>
                      <a:pt x="67" y="48"/>
                      <a:pt x="63" y="52"/>
                      <a:pt x="59" y="56"/>
                    </a:cubicBezTo>
                    <a:cubicBezTo>
                      <a:pt x="59" y="59"/>
                      <a:pt x="59" y="59"/>
                      <a:pt x="59" y="59"/>
                    </a:cubicBezTo>
                    <a:cubicBezTo>
                      <a:pt x="56" y="59"/>
                      <a:pt x="56" y="59"/>
                      <a:pt x="56" y="59"/>
                    </a:cubicBezTo>
                    <a:cubicBezTo>
                      <a:pt x="52" y="63"/>
                      <a:pt x="48" y="68"/>
                      <a:pt x="44" y="72"/>
                    </a:cubicBezTo>
                    <a:cubicBezTo>
                      <a:pt x="44" y="74"/>
                      <a:pt x="44" y="74"/>
                      <a:pt x="44" y="74"/>
                    </a:cubicBezTo>
                    <a:cubicBezTo>
                      <a:pt x="43" y="74"/>
                      <a:pt x="43" y="74"/>
                      <a:pt x="43" y="74"/>
                    </a:cubicBezTo>
                    <a:cubicBezTo>
                      <a:pt x="37" y="81"/>
                      <a:pt x="32" y="89"/>
                      <a:pt x="27" y="97"/>
                    </a:cubicBezTo>
                    <a:cubicBezTo>
                      <a:pt x="29" y="97"/>
                      <a:pt x="29" y="97"/>
                      <a:pt x="29" y="97"/>
                    </a:cubicBezTo>
                    <a:cubicBezTo>
                      <a:pt x="29" y="104"/>
                      <a:pt x="29" y="104"/>
                      <a:pt x="29" y="104"/>
                    </a:cubicBezTo>
                    <a:cubicBezTo>
                      <a:pt x="23" y="104"/>
                      <a:pt x="23" y="104"/>
                      <a:pt x="23" y="104"/>
                    </a:cubicBezTo>
                    <a:cubicBezTo>
                      <a:pt x="19" y="111"/>
                      <a:pt x="16" y="118"/>
                      <a:pt x="13" y="126"/>
                    </a:cubicBezTo>
                    <a:cubicBezTo>
                      <a:pt x="15" y="126"/>
                      <a:pt x="15" y="126"/>
                      <a:pt x="15" y="126"/>
                    </a:cubicBezTo>
                    <a:cubicBezTo>
                      <a:pt x="15" y="133"/>
                      <a:pt x="15" y="133"/>
                      <a:pt x="15" y="133"/>
                    </a:cubicBezTo>
                    <a:cubicBezTo>
                      <a:pt x="10" y="133"/>
                      <a:pt x="10" y="133"/>
                      <a:pt x="10" y="133"/>
                    </a:cubicBezTo>
                    <a:cubicBezTo>
                      <a:pt x="9" y="136"/>
                      <a:pt x="9" y="138"/>
                      <a:pt x="8" y="141"/>
                    </a:cubicBezTo>
                    <a:cubicBezTo>
                      <a:pt x="15" y="141"/>
                      <a:pt x="15" y="141"/>
                      <a:pt x="15" y="141"/>
                    </a:cubicBezTo>
                    <a:cubicBezTo>
                      <a:pt x="15" y="148"/>
                      <a:pt x="15" y="148"/>
                      <a:pt x="15" y="148"/>
                    </a:cubicBezTo>
                    <a:cubicBezTo>
                      <a:pt x="8" y="148"/>
                      <a:pt x="8" y="148"/>
                      <a:pt x="8" y="148"/>
                    </a:cubicBezTo>
                    <a:cubicBezTo>
                      <a:pt x="8" y="141"/>
                      <a:pt x="8" y="141"/>
                      <a:pt x="8" y="141"/>
                    </a:cubicBezTo>
                    <a:cubicBezTo>
                      <a:pt x="3" y="159"/>
                      <a:pt x="0" y="177"/>
                      <a:pt x="0" y="196"/>
                    </a:cubicBezTo>
                    <a:cubicBezTo>
                      <a:pt x="0" y="215"/>
                      <a:pt x="3" y="233"/>
                      <a:pt x="8" y="251"/>
                    </a:cubicBezTo>
                    <a:cubicBezTo>
                      <a:pt x="8" y="244"/>
                      <a:pt x="8" y="244"/>
                      <a:pt x="8" y="244"/>
                    </a:cubicBezTo>
                    <a:cubicBezTo>
                      <a:pt x="15" y="244"/>
                      <a:pt x="15" y="244"/>
                      <a:pt x="15" y="244"/>
                    </a:cubicBezTo>
                    <a:cubicBezTo>
                      <a:pt x="15" y="251"/>
                      <a:pt x="15" y="251"/>
                      <a:pt x="15" y="251"/>
                    </a:cubicBezTo>
                    <a:cubicBezTo>
                      <a:pt x="8" y="251"/>
                      <a:pt x="8" y="251"/>
                      <a:pt x="8" y="251"/>
                    </a:cubicBezTo>
                    <a:cubicBezTo>
                      <a:pt x="9" y="254"/>
                      <a:pt x="9" y="256"/>
                      <a:pt x="10" y="259"/>
                    </a:cubicBezTo>
                    <a:cubicBezTo>
                      <a:pt x="15" y="259"/>
                      <a:pt x="15" y="259"/>
                      <a:pt x="15" y="259"/>
                    </a:cubicBezTo>
                    <a:cubicBezTo>
                      <a:pt x="15" y="266"/>
                      <a:pt x="15" y="266"/>
                      <a:pt x="15" y="266"/>
                    </a:cubicBezTo>
                    <a:cubicBezTo>
                      <a:pt x="13" y="266"/>
                      <a:pt x="13" y="266"/>
                      <a:pt x="13" y="266"/>
                    </a:cubicBezTo>
                    <a:cubicBezTo>
                      <a:pt x="16" y="274"/>
                      <a:pt x="19" y="281"/>
                      <a:pt x="23" y="288"/>
                    </a:cubicBezTo>
                    <a:cubicBezTo>
                      <a:pt x="29" y="288"/>
                      <a:pt x="29" y="288"/>
                      <a:pt x="29" y="288"/>
                    </a:cubicBezTo>
                    <a:cubicBezTo>
                      <a:pt x="29" y="295"/>
                      <a:pt x="29" y="295"/>
                      <a:pt x="29" y="295"/>
                    </a:cubicBezTo>
                    <a:cubicBezTo>
                      <a:pt x="27" y="295"/>
                      <a:pt x="27" y="295"/>
                      <a:pt x="27" y="295"/>
                    </a:cubicBezTo>
                    <a:cubicBezTo>
                      <a:pt x="32" y="303"/>
                      <a:pt x="37" y="311"/>
                      <a:pt x="43" y="318"/>
                    </a:cubicBezTo>
                    <a:cubicBezTo>
                      <a:pt x="44" y="318"/>
                      <a:pt x="44" y="318"/>
                      <a:pt x="44" y="318"/>
                    </a:cubicBezTo>
                    <a:cubicBezTo>
                      <a:pt x="44" y="320"/>
                      <a:pt x="44" y="320"/>
                      <a:pt x="44" y="320"/>
                    </a:cubicBezTo>
                    <a:cubicBezTo>
                      <a:pt x="48" y="324"/>
                      <a:pt x="52" y="329"/>
                      <a:pt x="56" y="333"/>
                    </a:cubicBezTo>
                    <a:cubicBezTo>
                      <a:pt x="59" y="333"/>
                      <a:pt x="59" y="333"/>
                      <a:pt x="59" y="333"/>
                    </a:cubicBezTo>
                    <a:cubicBezTo>
                      <a:pt x="59" y="336"/>
                      <a:pt x="59" y="336"/>
                      <a:pt x="59" y="336"/>
                    </a:cubicBezTo>
                    <a:cubicBezTo>
                      <a:pt x="63" y="340"/>
                      <a:pt x="67" y="344"/>
                      <a:pt x="72" y="347"/>
                    </a:cubicBezTo>
                    <a:cubicBezTo>
                      <a:pt x="74" y="347"/>
                      <a:pt x="74" y="347"/>
                      <a:pt x="74" y="347"/>
                    </a:cubicBezTo>
                    <a:cubicBezTo>
                      <a:pt x="74" y="349"/>
                      <a:pt x="74" y="349"/>
                      <a:pt x="74" y="349"/>
                    </a:cubicBezTo>
                    <a:cubicBezTo>
                      <a:pt x="81" y="355"/>
                      <a:pt x="88" y="360"/>
                      <a:pt x="96" y="365"/>
                    </a:cubicBezTo>
                    <a:cubicBezTo>
                      <a:pt x="96" y="362"/>
                      <a:pt x="96" y="362"/>
                      <a:pt x="96" y="362"/>
                    </a:cubicBezTo>
                    <a:cubicBezTo>
                      <a:pt x="103" y="362"/>
                      <a:pt x="103" y="362"/>
                      <a:pt x="103" y="362"/>
                    </a:cubicBezTo>
                    <a:cubicBezTo>
                      <a:pt x="103" y="368"/>
                      <a:pt x="103" y="368"/>
                      <a:pt x="103" y="368"/>
                    </a:cubicBezTo>
                    <a:cubicBezTo>
                      <a:pt x="110" y="372"/>
                      <a:pt x="118" y="376"/>
                      <a:pt x="126" y="379"/>
                    </a:cubicBezTo>
                    <a:cubicBezTo>
                      <a:pt x="126" y="377"/>
                      <a:pt x="126" y="377"/>
                      <a:pt x="126" y="377"/>
                    </a:cubicBezTo>
                    <a:cubicBezTo>
                      <a:pt x="133" y="377"/>
                      <a:pt x="133" y="377"/>
                      <a:pt x="133" y="377"/>
                    </a:cubicBezTo>
                    <a:cubicBezTo>
                      <a:pt x="133" y="381"/>
                      <a:pt x="133" y="381"/>
                      <a:pt x="133" y="381"/>
                    </a:cubicBezTo>
                    <a:cubicBezTo>
                      <a:pt x="135" y="382"/>
                      <a:pt x="138" y="383"/>
                      <a:pt x="140" y="384"/>
                    </a:cubicBezTo>
                    <a:cubicBezTo>
                      <a:pt x="140" y="377"/>
                      <a:pt x="140" y="377"/>
                      <a:pt x="140" y="377"/>
                    </a:cubicBezTo>
                    <a:cubicBezTo>
                      <a:pt x="147" y="377"/>
                      <a:pt x="147" y="377"/>
                      <a:pt x="147" y="377"/>
                    </a:cubicBezTo>
                    <a:cubicBezTo>
                      <a:pt x="147" y="384"/>
                      <a:pt x="147" y="384"/>
                      <a:pt x="147" y="384"/>
                    </a:cubicBezTo>
                    <a:cubicBezTo>
                      <a:pt x="141" y="384"/>
                      <a:pt x="141" y="384"/>
                      <a:pt x="141" y="384"/>
                    </a:cubicBezTo>
                    <a:cubicBezTo>
                      <a:pt x="158" y="389"/>
                      <a:pt x="177" y="392"/>
                      <a:pt x="196" y="392"/>
                    </a:cubicBezTo>
                    <a:cubicBezTo>
                      <a:pt x="215" y="392"/>
                      <a:pt x="233" y="389"/>
                      <a:pt x="250" y="384"/>
                    </a:cubicBezTo>
                    <a:cubicBezTo>
                      <a:pt x="244" y="384"/>
                      <a:pt x="244" y="384"/>
                      <a:pt x="244" y="384"/>
                    </a:cubicBezTo>
                    <a:cubicBezTo>
                      <a:pt x="244" y="377"/>
                      <a:pt x="244" y="377"/>
                      <a:pt x="244" y="377"/>
                    </a:cubicBezTo>
                    <a:cubicBezTo>
                      <a:pt x="251" y="377"/>
                      <a:pt x="251" y="377"/>
                      <a:pt x="251" y="377"/>
                    </a:cubicBezTo>
                    <a:cubicBezTo>
                      <a:pt x="251" y="384"/>
                      <a:pt x="251" y="384"/>
                      <a:pt x="251" y="384"/>
                    </a:cubicBezTo>
                    <a:cubicBezTo>
                      <a:pt x="253" y="383"/>
                      <a:pt x="256" y="382"/>
                      <a:pt x="258" y="381"/>
                    </a:cubicBezTo>
                    <a:cubicBezTo>
                      <a:pt x="258" y="377"/>
                      <a:pt x="258" y="377"/>
                      <a:pt x="258" y="377"/>
                    </a:cubicBezTo>
                    <a:cubicBezTo>
                      <a:pt x="265" y="377"/>
                      <a:pt x="265" y="377"/>
                      <a:pt x="265" y="377"/>
                    </a:cubicBezTo>
                    <a:cubicBezTo>
                      <a:pt x="265" y="379"/>
                      <a:pt x="265" y="379"/>
                      <a:pt x="265" y="379"/>
                    </a:cubicBezTo>
                    <a:cubicBezTo>
                      <a:pt x="273" y="376"/>
                      <a:pt x="281" y="372"/>
                      <a:pt x="288" y="368"/>
                    </a:cubicBezTo>
                    <a:cubicBezTo>
                      <a:pt x="288" y="362"/>
                      <a:pt x="288" y="362"/>
                      <a:pt x="288" y="362"/>
                    </a:cubicBezTo>
                    <a:cubicBezTo>
                      <a:pt x="295" y="362"/>
                      <a:pt x="295" y="362"/>
                      <a:pt x="295" y="362"/>
                    </a:cubicBezTo>
                    <a:cubicBezTo>
                      <a:pt x="295" y="365"/>
                      <a:pt x="295" y="365"/>
                      <a:pt x="295" y="365"/>
                    </a:cubicBezTo>
                    <a:cubicBezTo>
                      <a:pt x="303" y="360"/>
                      <a:pt x="310" y="355"/>
                      <a:pt x="317" y="349"/>
                    </a:cubicBezTo>
                    <a:cubicBezTo>
                      <a:pt x="317" y="347"/>
                      <a:pt x="317" y="347"/>
                      <a:pt x="317" y="347"/>
                    </a:cubicBezTo>
                    <a:cubicBezTo>
                      <a:pt x="319" y="347"/>
                      <a:pt x="319" y="347"/>
                      <a:pt x="319" y="347"/>
                    </a:cubicBezTo>
                    <a:cubicBezTo>
                      <a:pt x="324" y="344"/>
                      <a:pt x="328" y="340"/>
                      <a:pt x="332" y="336"/>
                    </a:cubicBezTo>
                    <a:cubicBezTo>
                      <a:pt x="332" y="333"/>
                      <a:pt x="332" y="333"/>
                      <a:pt x="332" y="333"/>
                    </a:cubicBezTo>
                    <a:cubicBezTo>
                      <a:pt x="336" y="333"/>
                      <a:pt x="336" y="333"/>
                      <a:pt x="336" y="333"/>
                    </a:cubicBezTo>
                    <a:cubicBezTo>
                      <a:pt x="339" y="329"/>
                      <a:pt x="343" y="324"/>
                      <a:pt x="347" y="320"/>
                    </a:cubicBezTo>
                    <a:cubicBezTo>
                      <a:pt x="347" y="318"/>
                      <a:pt x="347" y="318"/>
                      <a:pt x="347" y="318"/>
                    </a:cubicBezTo>
                    <a:cubicBezTo>
                      <a:pt x="349" y="318"/>
                      <a:pt x="349" y="318"/>
                      <a:pt x="349" y="318"/>
                    </a:cubicBezTo>
                    <a:cubicBezTo>
                      <a:pt x="354" y="311"/>
                      <a:pt x="359" y="303"/>
                      <a:pt x="364" y="295"/>
                    </a:cubicBezTo>
                    <a:cubicBezTo>
                      <a:pt x="362" y="295"/>
                      <a:pt x="362" y="295"/>
                      <a:pt x="362" y="295"/>
                    </a:cubicBezTo>
                    <a:cubicBezTo>
                      <a:pt x="362" y="288"/>
                      <a:pt x="362" y="288"/>
                      <a:pt x="362" y="288"/>
                    </a:cubicBezTo>
                    <a:cubicBezTo>
                      <a:pt x="368" y="288"/>
                      <a:pt x="368" y="288"/>
                      <a:pt x="368" y="288"/>
                    </a:cubicBezTo>
                    <a:cubicBezTo>
                      <a:pt x="372" y="281"/>
                      <a:pt x="375" y="274"/>
                      <a:pt x="378" y="266"/>
                    </a:cubicBezTo>
                    <a:cubicBezTo>
                      <a:pt x="376" y="266"/>
                      <a:pt x="376" y="266"/>
                      <a:pt x="376" y="266"/>
                    </a:cubicBezTo>
                    <a:cubicBezTo>
                      <a:pt x="376" y="259"/>
                      <a:pt x="376" y="259"/>
                      <a:pt x="376" y="259"/>
                    </a:cubicBezTo>
                    <a:cubicBezTo>
                      <a:pt x="381" y="259"/>
                      <a:pt x="381" y="259"/>
                      <a:pt x="381" y="259"/>
                    </a:cubicBezTo>
                    <a:cubicBezTo>
                      <a:pt x="382" y="256"/>
                      <a:pt x="382" y="254"/>
                      <a:pt x="383" y="251"/>
                    </a:cubicBezTo>
                    <a:cubicBezTo>
                      <a:pt x="376" y="251"/>
                      <a:pt x="376" y="251"/>
                      <a:pt x="376" y="251"/>
                    </a:cubicBezTo>
                    <a:cubicBezTo>
                      <a:pt x="376" y="244"/>
                      <a:pt x="376" y="244"/>
                      <a:pt x="376" y="244"/>
                    </a:cubicBezTo>
                    <a:cubicBezTo>
                      <a:pt x="383" y="244"/>
                      <a:pt x="383" y="244"/>
                      <a:pt x="383" y="244"/>
                    </a:cubicBezTo>
                    <a:cubicBezTo>
                      <a:pt x="383" y="251"/>
                      <a:pt x="383" y="251"/>
                      <a:pt x="383" y="251"/>
                    </a:cubicBezTo>
                    <a:cubicBezTo>
                      <a:pt x="388" y="233"/>
                      <a:pt x="391" y="215"/>
                      <a:pt x="391" y="196"/>
                    </a:cubicBezTo>
                    <a:cubicBezTo>
                      <a:pt x="391" y="177"/>
                      <a:pt x="388" y="159"/>
                      <a:pt x="383" y="141"/>
                    </a:cubicBezTo>
                    <a:cubicBezTo>
                      <a:pt x="383" y="148"/>
                      <a:pt x="383" y="148"/>
                      <a:pt x="383" y="148"/>
                    </a:cubicBezTo>
                    <a:cubicBezTo>
                      <a:pt x="376" y="148"/>
                      <a:pt x="376" y="148"/>
                      <a:pt x="376" y="148"/>
                    </a:cubicBezTo>
                    <a:cubicBezTo>
                      <a:pt x="376" y="141"/>
                      <a:pt x="376" y="141"/>
                      <a:pt x="376" y="141"/>
                    </a:cubicBezTo>
                    <a:cubicBezTo>
                      <a:pt x="383" y="141"/>
                      <a:pt x="383" y="141"/>
                      <a:pt x="383" y="141"/>
                    </a:cubicBezTo>
                    <a:cubicBezTo>
                      <a:pt x="382" y="138"/>
                      <a:pt x="382" y="136"/>
                      <a:pt x="381" y="133"/>
                    </a:cubicBezTo>
                    <a:cubicBezTo>
                      <a:pt x="376" y="133"/>
                      <a:pt x="376" y="133"/>
                      <a:pt x="376" y="133"/>
                    </a:cubicBezTo>
                    <a:cubicBezTo>
                      <a:pt x="376" y="126"/>
                      <a:pt x="376" y="126"/>
                      <a:pt x="376" y="126"/>
                    </a:cubicBezTo>
                    <a:cubicBezTo>
                      <a:pt x="378" y="126"/>
                      <a:pt x="378" y="126"/>
                      <a:pt x="378" y="126"/>
                    </a:cubicBezTo>
                    <a:cubicBezTo>
                      <a:pt x="375" y="118"/>
                      <a:pt x="372" y="111"/>
                      <a:pt x="368" y="104"/>
                    </a:cubicBezTo>
                    <a:cubicBezTo>
                      <a:pt x="362" y="104"/>
                      <a:pt x="362" y="104"/>
                      <a:pt x="362" y="104"/>
                    </a:cubicBezTo>
                    <a:cubicBezTo>
                      <a:pt x="362" y="97"/>
                      <a:pt x="362" y="97"/>
                      <a:pt x="362" y="97"/>
                    </a:cubicBezTo>
                    <a:cubicBezTo>
                      <a:pt x="364" y="97"/>
                      <a:pt x="364" y="97"/>
                      <a:pt x="364" y="97"/>
                    </a:cubicBezTo>
                    <a:cubicBezTo>
                      <a:pt x="359" y="89"/>
                      <a:pt x="354" y="81"/>
                      <a:pt x="349" y="74"/>
                    </a:cubicBezTo>
                    <a:cubicBezTo>
                      <a:pt x="347" y="74"/>
                      <a:pt x="347" y="74"/>
                      <a:pt x="347" y="74"/>
                    </a:cubicBezTo>
                    <a:cubicBezTo>
                      <a:pt x="347" y="72"/>
                      <a:pt x="347" y="72"/>
                      <a:pt x="347" y="72"/>
                    </a:cubicBezTo>
                    <a:cubicBezTo>
                      <a:pt x="343" y="68"/>
                      <a:pt x="339" y="63"/>
                      <a:pt x="336" y="59"/>
                    </a:cubicBezTo>
                    <a:cubicBezTo>
                      <a:pt x="332" y="59"/>
                      <a:pt x="332" y="59"/>
                      <a:pt x="332" y="59"/>
                    </a:cubicBezTo>
                    <a:cubicBezTo>
                      <a:pt x="332" y="56"/>
                      <a:pt x="332" y="56"/>
                      <a:pt x="332" y="56"/>
                    </a:cubicBezTo>
                    <a:cubicBezTo>
                      <a:pt x="328" y="52"/>
                      <a:pt x="324" y="48"/>
                      <a:pt x="319" y="45"/>
                    </a:cubicBezTo>
                    <a:cubicBezTo>
                      <a:pt x="317" y="45"/>
                      <a:pt x="317" y="45"/>
                      <a:pt x="317" y="45"/>
                    </a:cubicBezTo>
                    <a:cubicBezTo>
                      <a:pt x="317" y="43"/>
                      <a:pt x="317" y="43"/>
                      <a:pt x="317" y="43"/>
                    </a:cubicBezTo>
                    <a:cubicBezTo>
                      <a:pt x="310" y="37"/>
                      <a:pt x="303" y="32"/>
                      <a:pt x="295" y="28"/>
                    </a:cubicBezTo>
                    <a:cubicBezTo>
                      <a:pt x="295" y="30"/>
                      <a:pt x="295" y="30"/>
                      <a:pt x="295" y="30"/>
                    </a:cubicBezTo>
                    <a:cubicBezTo>
                      <a:pt x="288" y="30"/>
                      <a:pt x="288" y="30"/>
                      <a:pt x="288" y="30"/>
                    </a:cubicBezTo>
                    <a:cubicBezTo>
                      <a:pt x="288" y="24"/>
                      <a:pt x="288" y="24"/>
                      <a:pt x="288" y="24"/>
                    </a:cubicBezTo>
                    <a:cubicBezTo>
                      <a:pt x="281" y="20"/>
                      <a:pt x="273" y="16"/>
                      <a:pt x="265" y="13"/>
                    </a:cubicBezTo>
                    <a:cubicBezTo>
                      <a:pt x="265" y="15"/>
                      <a:pt x="265" y="15"/>
                      <a:pt x="265" y="15"/>
                    </a:cubicBezTo>
                    <a:cubicBezTo>
                      <a:pt x="258" y="15"/>
                      <a:pt x="258" y="15"/>
                      <a:pt x="258" y="15"/>
                    </a:cubicBezTo>
                    <a:cubicBezTo>
                      <a:pt x="258" y="11"/>
                      <a:pt x="258" y="11"/>
                      <a:pt x="258" y="11"/>
                    </a:cubicBezTo>
                    <a:cubicBezTo>
                      <a:pt x="256" y="10"/>
                      <a:pt x="253" y="9"/>
                      <a:pt x="251" y="8"/>
                    </a:cubicBezTo>
                    <a:cubicBezTo>
                      <a:pt x="251" y="15"/>
                      <a:pt x="251" y="15"/>
                      <a:pt x="251" y="15"/>
                    </a:cubicBezTo>
                    <a:cubicBezTo>
                      <a:pt x="244" y="15"/>
                      <a:pt x="244" y="15"/>
                      <a:pt x="244" y="15"/>
                    </a:cubicBezTo>
                    <a:cubicBezTo>
                      <a:pt x="244" y="8"/>
                      <a:pt x="244" y="8"/>
                      <a:pt x="244" y="8"/>
                    </a:cubicBezTo>
                    <a:cubicBezTo>
                      <a:pt x="250" y="8"/>
                      <a:pt x="250" y="8"/>
                      <a:pt x="250" y="8"/>
                    </a:cubicBezTo>
                    <a:cubicBezTo>
                      <a:pt x="233" y="3"/>
                      <a:pt x="214" y="0"/>
                      <a:pt x="19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48" name="ïṥḷïḓe">
                <a:extLst>
                  <a:ext uri="{FF2B5EF4-FFF2-40B4-BE49-F238E27FC236}">
                    <a16:creationId xmlns:a16="http://schemas.microsoft.com/office/drawing/2014/main" id="{99A0F47A-EA3F-4E1A-8275-5A1DC2D6931B}"/>
                  </a:ext>
                </a:extLst>
              </p:cNvPr>
              <p:cNvSpPr/>
              <p:nvPr/>
            </p:nvSpPr>
            <p:spPr bwMode="auto">
              <a:xfrm>
                <a:off x="8907189" y="2692501"/>
                <a:ext cx="822722" cy="326231"/>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49" name="íŝḷîḍe">
                <a:extLst>
                  <a:ext uri="{FF2B5EF4-FFF2-40B4-BE49-F238E27FC236}">
                    <a16:creationId xmlns:a16="http://schemas.microsoft.com/office/drawing/2014/main" id="{74B59F59-0700-4739-B401-442EB693E51B}"/>
                  </a:ext>
                </a:extLst>
              </p:cNvPr>
              <p:cNvSpPr/>
              <p:nvPr/>
            </p:nvSpPr>
            <p:spPr bwMode="auto">
              <a:xfrm>
                <a:off x="8907189" y="2692501"/>
                <a:ext cx="822722" cy="326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50" name="íṩḻiḑé">
                <a:extLst>
                  <a:ext uri="{FF2B5EF4-FFF2-40B4-BE49-F238E27FC236}">
                    <a16:creationId xmlns:a16="http://schemas.microsoft.com/office/drawing/2014/main" id="{496E15D5-D108-4E01-A819-3F31F97F3176}"/>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1" name="iṣ1iḋê">
                <a:extLst>
                  <a:ext uri="{FF2B5EF4-FFF2-40B4-BE49-F238E27FC236}">
                    <a16:creationId xmlns:a16="http://schemas.microsoft.com/office/drawing/2014/main" id="{AF079A27-CD2C-4C35-8004-E4B293B7F38C}"/>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2" name="îṧḻidé">
                <a:extLst>
                  <a:ext uri="{FF2B5EF4-FFF2-40B4-BE49-F238E27FC236}">
                    <a16:creationId xmlns:a16="http://schemas.microsoft.com/office/drawing/2014/main" id="{CB046B5E-FC92-4CE5-A8A3-4DB6103A7BAC}"/>
                  </a:ext>
                </a:extLst>
              </p:cNvPr>
              <p:cNvSpPr/>
              <p:nvPr/>
            </p:nvSpPr>
            <p:spPr bwMode="auto">
              <a:xfrm>
                <a:off x="7905873" y="2594870"/>
                <a:ext cx="2828925" cy="97631"/>
              </a:xfrm>
              <a:custGeom>
                <a:avLst/>
                <a:gdLst>
                  <a:gd name="T0" fmla="*/ 1613 w 1732"/>
                  <a:gd name="T1" fmla="*/ 60 h 60"/>
                  <a:gd name="T2" fmla="*/ 1613 w 1732"/>
                  <a:gd name="T3" fmla="*/ 40 h 60"/>
                  <a:gd name="T4" fmla="*/ 1622 w 1732"/>
                  <a:gd name="T5" fmla="*/ 40 h 60"/>
                  <a:gd name="T6" fmla="*/ 1622 w 1732"/>
                  <a:gd name="T7" fmla="*/ 60 h 60"/>
                  <a:gd name="T8" fmla="*/ 1613 w 1732"/>
                  <a:gd name="T9" fmla="*/ 60 h 60"/>
                  <a:gd name="T10" fmla="*/ 1631 w 1732"/>
                  <a:gd name="T11" fmla="*/ 60 h 60"/>
                  <a:gd name="T12" fmla="*/ 1631 w 1732"/>
                  <a:gd name="T13" fmla="*/ 40 h 60"/>
                  <a:gd name="T14" fmla="*/ 1640 w 1732"/>
                  <a:gd name="T15" fmla="*/ 40 h 60"/>
                  <a:gd name="T16" fmla="*/ 1640 w 1732"/>
                  <a:gd name="T17" fmla="*/ 60 h 60"/>
                  <a:gd name="T18" fmla="*/ 1631 w 1732"/>
                  <a:gd name="T19" fmla="*/ 60 h 60"/>
                  <a:gd name="T20" fmla="*/ 1649 w 1732"/>
                  <a:gd name="T21" fmla="*/ 60 h 60"/>
                  <a:gd name="T22" fmla="*/ 1649 w 1732"/>
                  <a:gd name="T23" fmla="*/ 40 h 60"/>
                  <a:gd name="T24" fmla="*/ 1658 w 1732"/>
                  <a:gd name="T25" fmla="*/ 40 h 60"/>
                  <a:gd name="T26" fmla="*/ 1658 w 1732"/>
                  <a:gd name="T27" fmla="*/ 60 h 60"/>
                  <a:gd name="T28" fmla="*/ 1649 w 1732"/>
                  <a:gd name="T29" fmla="*/ 60 h 60"/>
                  <a:gd name="T30" fmla="*/ 1666 w 1732"/>
                  <a:gd name="T31" fmla="*/ 60 h 60"/>
                  <a:gd name="T32" fmla="*/ 1666 w 1732"/>
                  <a:gd name="T33" fmla="*/ 40 h 60"/>
                  <a:gd name="T34" fmla="*/ 1676 w 1732"/>
                  <a:gd name="T35" fmla="*/ 40 h 60"/>
                  <a:gd name="T36" fmla="*/ 1676 w 1732"/>
                  <a:gd name="T37" fmla="*/ 60 h 60"/>
                  <a:gd name="T38" fmla="*/ 1666 w 1732"/>
                  <a:gd name="T39" fmla="*/ 60 h 60"/>
                  <a:gd name="T40" fmla="*/ 1732 w 1732"/>
                  <a:gd name="T41" fmla="*/ 0 h 60"/>
                  <a:gd name="T42" fmla="*/ 1681 w 1732"/>
                  <a:gd name="T43" fmla="*/ 0 h 60"/>
                  <a:gd name="T44" fmla="*/ 1640 w 1732"/>
                  <a:gd name="T45" fmla="*/ 20 h 60"/>
                  <a:gd name="T46" fmla="*/ 10 w 1732"/>
                  <a:gd name="T47" fmla="*/ 20 h 60"/>
                  <a:gd name="T48" fmla="*/ 0 w 1732"/>
                  <a:gd name="T49" fmla="*/ 19 h 60"/>
                  <a:gd name="T50" fmla="*/ 50 w 1732"/>
                  <a:gd name="T51" fmla="*/ 60 h 60"/>
                  <a:gd name="T52" fmla="*/ 613 w 1732"/>
                  <a:gd name="T53" fmla="*/ 60 h 60"/>
                  <a:gd name="T54" fmla="*/ 1117 w 1732"/>
                  <a:gd name="T55" fmla="*/ 60 h 60"/>
                  <a:gd name="T56" fmla="*/ 1680 w 1732"/>
                  <a:gd name="T57" fmla="*/ 60 h 60"/>
                  <a:gd name="T58" fmla="*/ 1732 w 1732"/>
                  <a:gd name="T59" fmla="*/ 9 h 60"/>
                  <a:gd name="T60" fmla="*/ 1732 w 1732"/>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2" h="60">
                    <a:moveTo>
                      <a:pt x="1613" y="60"/>
                    </a:moveTo>
                    <a:cubicBezTo>
                      <a:pt x="1613" y="40"/>
                      <a:pt x="1613" y="40"/>
                      <a:pt x="1613" y="40"/>
                    </a:cubicBezTo>
                    <a:cubicBezTo>
                      <a:pt x="1622" y="40"/>
                      <a:pt x="1622" y="40"/>
                      <a:pt x="1622" y="40"/>
                    </a:cubicBezTo>
                    <a:cubicBezTo>
                      <a:pt x="1622" y="60"/>
                      <a:pt x="1622" y="60"/>
                      <a:pt x="1622" y="60"/>
                    </a:cubicBezTo>
                    <a:cubicBezTo>
                      <a:pt x="1613" y="60"/>
                      <a:pt x="1613" y="60"/>
                      <a:pt x="1613" y="60"/>
                    </a:cubicBezTo>
                    <a:moveTo>
                      <a:pt x="1631" y="60"/>
                    </a:moveTo>
                    <a:cubicBezTo>
                      <a:pt x="1631" y="40"/>
                      <a:pt x="1631" y="40"/>
                      <a:pt x="1631" y="40"/>
                    </a:cubicBezTo>
                    <a:cubicBezTo>
                      <a:pt x="1640" y="40"/>
                      <a:pt x="1640" y="40"/>
                      <a:pt x="1640" y="40"/>
                    </a:cubicBezTo>
                    <a:cubicBezTo>
                      <a:pt x="1640" y="60"/>
                      <a:pt x="1640" y="60"/>
                      <a:pt x="1640" y="60"/>
                    </a:cubicBezTo>
                    <a:cubicBezTo>
                      <a:pt x="1631" y="60"/>
                      <a:pt x="1631" y="60"/>
                      <a:pt x="1631" y="60"/>
                    </a:cubicBezTo>
                    <a:moveTo>
                      <a:pt x="1649" y="60"/>
                    </a:moveTo>
                    <a:cubicBezTo>
                      <a:pt x="1649" y="40"/>
                      <a:pt x="1649" y="40"/>
                      <a:pt x="1649" y="40"/>
                    </a:cubicBezTo>
                    <a:cubicBezTo>
                      <a:pt x="1658" y="40"/>
                      <a:pt x="1658" y="40"/>
                      <a:pt x="1658" y="40"/>
                    </a:cubicBezTo>
                    <a:cubicBezTo>
                      <a:pt x="1658" y="60"/>
                      <a:pt x="1658" y="60"/>
                      <a:pt x="1658" y="60"/>
                    </a:cubicBezTo>
                    <a:cubicBezTo>
                      <a:pt x="1649" y="60"/>
                      <a:pt x="1649" y="60"/>
                      <a:pt x="1649" y="60"/>
                    </a:cubicBezTo>
                    <a:moveTo>
                      <a:pt x="1666" y="60"/>
                    </a:moveTo>
                    <a:cubicBezTo>
                      <a:pt x="1666" y="40"/>
                      <a:pt x="1666" y="40"/>
                      <a:pt x="1666" y="40"/>
                    </a:cubicBezTo>
                    <a:cubicBezTo>
                      <a:pt x="1676" y="40"/>
                      <a:pt x="1676" y="40"/>
                      <a:pt x="1676" y="40"/>
                    </a:cubicBezTo>
                    <a:cubicBezTo>
                      <a:pt x="1676" y="60"/>
                      <a:pt x="1676" y="60"/>
                      <a:pt x="1676" y="60"/>
                    </a:cubicBezTo>
                    <a:cubicBezTo>
                      <a:pt x="1666" y="60"/>
                      <a:pt x="1666" y="60"/>
                      <a:pt x="1666" y="60"/>
                    </a:cubicBezTo>
                    <a:moveTo>
                      <a:pt x="1732" y="0"/>
                    </a:moveTo>
                    <a:cubicBezTo>
                      <a:pt x="1681" y="0"/>
                      <a:pt x="1681" y="0"/>
                      <a:pt x="1681" y="0"/>
                    </a:cubicBezTo>
                    <a:cubicBezTo>
                      <a:pt x="1672" y="12"/>
                      <a:pt x="1657" y="20"/>
                      <a:pt x="1640" y="20"/>
                    </a:cubicBezTo>
                    <a:cubicBezTo>
                      <a:pt x="10" y="20"/>
                      <a:pt x="10" y="20"/>
                      <a:pt x="10" y="20"/>
                    </a:cubicBezTo>
                    <a:cubicBezTo>
                      <a:pt x="7" y="20"/>
                      <a:pt x="3" y="20"/>
                      <a:pt x="0" y="19"/>
                    </a:cubicBezTo>
                    <a:cubicBezTo>
                      <a:pt x="5" y="43"/>
                      <a:pt x="25" y="60"/>
                      <a:pt x="50" y="60"/>
                    </a:cubicBezTo>
                    <a:cubicBezTo>
                      <a:pt x="613" y="60"/>
                      <a:pt x="613" y="60"/>
                      <a:pt x="613" y="60"/>
                    </a:cubicBezTo>
                    <a:cubicBezTo>
                      <a:pt x="1117" y="60"/>
                      <a:pt x="1117" y="60"/>
                      <a:pt x="1117" y="60"/>
                    </a:cubicBezTo>
                    <a:cubicBezTo>
                      <a:pt x="1680" y="60"/>
                      <a:pt x="1680" y="60"/>
                      <a:pt x="1680" y="60"/>
                    </a:cubicBezTo>
                    <a:cubicBezTo>
                      <a:pt x="1709" y="60"/>
                      <a:pt x="1732" y="37"/>
                      <a:pt x="1732" y="9"/>
                    </a:cubicBezTo>
                    <a:cubicBezTo>
                      <a:pt x="1732" y="0"/>
                      <a:pt x="1732" y="0"/>
                      <a:pt x="1732"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3" name="iSľïďé">
                <a:extLst>
                  <a:ext uri="{FF2B5EF4-FFF2-40B4-BE49-F238E27FC236}">
                    <a16:creationId xmlns:a16="http://schemas.microsoft.com/office/drawing/2014/main" id="{75E4D82B-07B5-4BC8-B345-DA93D496D8FC}"/>
                  </a:ext>
                </a:extLst>
              </p:cNvPr>
              <p:cNvSpPr/>
              <p:nvPr/>
            </p:nvSpPr>
            <p:spPr bwMode="auto">
              <a:xfrm>
                <a:off x="10651455" y="801788"/>
                <a:ext cx="83344" cy="1793082"/>
              </a:xfrm>
              <a:custGeom>
                <a:avLst/>
                <a:gdLst>
                  <a:gd name="T0" fmla="*/ 10 w 51"/>
                  <a:gd name="T1" fmla="*/ 0 h 1099"/>
                  <a:gd name="T2" fmla="*/ 11 w 51"/>
                  <a:gd name="T3" fmla="*/ 10 h 1099"/>
                  <a:gd name="T4" fmla="*/ 11 w 51"/>
                  <a:gd name="T5" fmla="*/ 1059 h 1099"/>
                  <a:gd name="T6" fmla="*/ 11 w 51"/>
                  <a:gd name="T7" fmla="*/ 1068 h 1099"/>
                  <a:gd name="T8" fmla="*/ 0 w 51"/>
                  <a:gd name="T9" fmla="*/ 1099 h 1099"/>
                  <a:gd name="T10" fmla="*/ 51 w 51"/>
                  <a:gd name="T11" fmla="*/ 1099 h 1099"/>
                  <a:gd name="T12" fmla="*/ 51 w 51"/>
                  <a:gd name="T13" fmla="*/ 50 h 1099"/>
                  <a:gd name="T14" fmla="*/ 10 w 51"/>
                  <a:gd name="T15" fmla="*/ 0 h 10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099">
                    <a:moveTo>
                      <a:pt x="10" y="0"/>
                    </a:moveTo>
                    <a:cubicBezTo>
                      <a:pt x="11" y="3"/>
                      <a:pt x="11" y="7"/>
                      <a:pt x="11" y="10"/>
                    </a:cubicBezTo>
                    <a:cubicBezTo>
                      <a:pt x="11" y="1059"/>
                      <a:pt x="11" y="1059"/>
                      <a:pt x="11" y="1059"/>
                    </a:cubicBezTo>
                    <a:cubicBezTo>
                      <a:pt x="11" y="1068"/>
                      <a:pt x="11" y="1068"/>
                      <a:pt x="11" y="1068"/>
                    </a:cubicBezTo>
                    <a:cubicBezTo>
                      <a:pt x="11" y="1079"/>
                      <a:pt x="7" y="1090"/>
                      <a:pt x="0" y="1099"/>
                    </a:cubicBezTo>
                    <a:cubicBezTo>
                      <a:pt x="51" y="1099"/>
                      <a:pt x="51" y="1099"/>
                      <a:pt x="51" y="1099"/>
                    </a:cubicBezTo>
                    <a:cubicBezTo>
                      <a:pt x="51" y="50"/>
                      <a:pt x="51" y="50"/>
                      <a:pt x="51" y="50"/>
                    </a:cubicBezTo>
                    <a:cubicBezTo>
                      <a:pt x="51" y="25"/>
                      <a:pt x="33" y="5"/>
                      <a:pt x="10"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4" name="íṧľîde">
                <a:extLst>
                  <a:ext uri="{FF2B5EF4-FFF2-40B4-BE49-F238E27FC236}">
                    <a16:creationId xmlns:a16="http://schemas.microsoft.com/office/drawing/2014/main" id="{4BC21A19-B8A0-4C5C-8642-483520DC6004}"/>
                  </a:ext>
                </a:extLst>
              </p:cNvPr>
              <p:cNvSpPr/>
              <p:nvPr/>
            </p:nvSpPr>
            <p:spPr bwMode="auto">
              <a:xfrm>
                <a:off x="7886823"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5" name="í$lïdè">
                <a:extLst>
                  <a:ext uri="{FF2B5EF4-FFF2-40B4-BE49-F238E27FC236}">
                    <a16:creationId xmlns:a16="http://schemas.microsoft.com/office/drawing/2014/main" id="{91D23938-C418-4772-B4C8-BC123BE30BA6}"/>
                  </a:ext>
                </a:extLst>
              </p:cNvPr>
              <p:cNvSpPr/>
              <p:nvPr/>
            </p:nvSpPr>
            <p:spPr bwMode="auto">
              <a:xfrm>
                <a:off x="7972548"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6" name="íS1ïḍè">
                <a:extLst>
                  <a:ext uri="{FF2B5EF4-FFF2-40B4-BE49-F238E27FC236}">
                    <a16:creationId xmlns:a16="http://schemas.microsoft.com/office/drawing/2014/main" id="{9E7A5FCB-2D78-47AA-9244-23A71DA7B100}"/>
                  </a:ext>
                </a:extLst>
              </p:cNvPr>
              <p:cNvSpPr/>
              <p:nvPr/>
            </p:nvSpPr>
            <p:spPr bwMode="auto">
              <a:xfrm>
                <a:off x="8059464"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7" name="îṧļiḓê">
                <a:extLst>
                  <a:ext uri="{FF2B5EF4-FFF2-40B4-BE49-F238E27FC236}">
                    <a16:creationId xmlns:a16="http://schemas.microsoft.com/office/drawing/2014/main" id="{24C3AD0D-03A2-4255-9D8E-E7F68907829F}"/>
                  </a:ext>
                </a:extLst>
              </p:cNvPr>
              <p:cNvSpPr/>
              <p:nvPr/>
            </p:nvSpPr>
            <p:spPr bwMode="auto">
              <a:xfrm>
                <a:off x="814399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8" name="îšľíḑê">
                <a:extLst>
                  <a:ext uri="{FF2B5EF4-FFF2-40B4-BE49-F238E27FC236}">
                    <a16:creationId xmlns:a16="http://schemas.microsoft.com/office/drawing/2014/main" id="{F9F2C7B1-B41C-4A4E-A9B9-AB664775D672}"/>
                  </a:ext>
                </a:extLst>
              </p:cNvPr>
              <p:cNvSpPr/>
              <p:nvPr/>
            </p:nvSpPr>
            <p:spPr bwMode="auto">
              <a:xfrm>
                <a:off x="82309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59" name="iş1ïďè">
                <a:extLst>
                  <a:ext uri="{FF2B5EF4-FFF2-40B4-BE49-F238E27FC236}">
                    <a16:creationId xmlns:a16="http://schemas.microsoft.com/office/drawing/2014/main" id="{B9947814-FC91-4757-AAF2-2C0F4A108308}"/>
                  </a:ext>
                </a:extLst>
              </p:cNvPr>
              <p:cNvSpPr/>
              <p:nvPr/>
            </p:nvSpPr>
            <p:spPr bwMode="auto">
              <a:xfrm>
                <a:off x="83178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0" name="îšlïḓê">
                <a:extLst>
                  <a:ext uri="{FF2B5EF4-FFF2-40B4-BE49-F238E27FC236}">
                    <a16:creationId xmlns:a16="http://schemas.microsoft.com/office/drawing/2014/main" id="{1DC72AC9-EE85-4C93-BFBF-F0E37519874C}"/>
                  </a:ext>
                </a:extLst>
              </p:cNvPr>
              <p:cNvSpPr/>
              <p:nvPr/>
            </p:nvSpPr>
            <p:spPr bwMode="auto">
              <a:xfrm>
                <a:off x="8403555"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1" name="iṩļîḑé">
                <a:extLst>
                  <a:ext uri="{FF2B5EF4-FFF2-40B4-BE49-F238E27FC236}">
                    <a16:creationId xmlns:a16="http://schemas.microsoft.com/office/drawing/2014/main" id="{2AFDDB18-9C39-4982-B3A1-E08E474F3CED}"/>
                  </a:ext>
                </a:extLst>
              </p:cNvPr>
              <p:cNvSpPr/>
              <p:nvPr/>
            </p:nvSpPr>
            <p:spPr bwMode="auto">
              <a:xfrm>
                <a:off x="84892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3"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3"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2" name="ís1ïde">
                <a:extLst>
                  <a:ext uri="{FF2B5EF4-FFF2-40B4-BE49-F238E27FC236}">
                    <a16:creationId xmlns:a16="http://schemas.microsoft.com/office/drawing/2014/main" id="{FFB977DC-E701-462A-BB33-45ED827DE46F}"/>
                  </a:ext>
                </a:extLst>
              </p:cNvPr>
              <p:cNvSpPr/>
              <p:nvPr/>
            </p:nvSpPr>
            <p:spPr bwMode="auto">
              <a:xfrm>
                <a:off x="8576195"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3" name="is1îďe">
                <a:extLst>
                  <a:ext uri="{FF2B5EF4-FFF2-40B4-BE49-F238E27FC236}">
                    <a16:creationId xmlns:a16="http://schemas.microsoft.com/office/drawing/2014/main" id="{6EB697C9-57FD-44A6-8D84-3A11E7623832}"/>
                  </a:ext>
                </a:extLst>
              </p:cNvPr>
              <p:cNvSpPr/>
              <p:nvPr/>
            </p:nvSpPr>
            <p:spPr bwMode="auto">
              <a:xfrm>
                <a:off x="866192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4" name="îşļíďe">
                <a:extLst>
                  <a:ext uri="{FF2B5EF4-FFF2-40B4-BE49-F238E27FC236}">
                    <a16:creationId xmlns:a16="http://schemas.microsoft.com/office/drawing/2014/main" id="{F4106C58-8E17-48E0-864C-0C89B0AC9953}"/>
                  </a:ext>
                </a:extLst>
              </p:cNvPr>
              <p:cNvSpPr/>
              <p:nvPr/>
            </p:nvSpPr>
            <p:spPr bwMode="auto">
              <a:xfrm>
                <a:off x="8748836"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5" name="iślïḋé">
                <a:extLst>
                  <a:ext uri="{FF2B5EF4-FFF2-40B4-BE49-F238E27FC236}">
                    <a16:creationId xmlns:a16="http://schemas.microsoft.com/office/drawing/2014/main" id="{170DC84D-C8F5-4F68-BC9D-D77131BC9051}"/>
                  </a:ext>
                </a:extLst>
              </p:cNvPr>
              <p:cNvSpPr/>
              <p:nvPr/>
            </p:nvSpPr>
            <p:spPr bwMode="auto">
              <a:xfrm>
                <a:off x="88357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6" name="iš1îdè">
                <a:extLst>
                  <a:ext uri="{FF2B5EF4-FFF2-40B4-BE49-F238E27FC236}">
                    <a16:creationId xmlns:a16="http://schemas.microsoft.com/office/drawing/2014/main" id="{C6E073FB-0896-45D6-B89A-47906B754606}"/>
                  </a:ext>
                </a:extLst>
              </p:cNvPr>
              <p:cNvSpPr/>
              <p:nvPr/>
            </p:nvSpPr>
            <p:spPr bwMode="auto">
              <a:xfrm>
                <a:off x="89202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7" name="íSlîďè">
                <a:extLst>
                  <a:ext uri="{FF2B5EF4-FFF2-40B4-BE49-F238E27FC236}">
                    <a16:creationId xmlns:a16="http://schemas.microsoft.com/office/drawing/2014/main" id="{60289154-28B7-461D-A0DA-B211FE3245E5}"/>
                  </a:ext>
                </a:extLst>
              </p:cNvPr>
              <p:cNvSpPr/>
              <p:nvPr/>
            </p:nvSpPr>
            <p:spPr bwMode="auto">
              <a:xfrm>
                <a:off x="900720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8" name="îśḻiďé">
                <a:extLst>
                  <a:ext uri="{FF2B5EF4-FFF2-40B4-BE49-F238E27FC236}">
                    <a16:creationId xmlns:a16="http://schemas.microsoft.com/office/drawing/2014/main" id="{637E13CF-2BD0-4E33-AB32-C23AADA53D90}"/>
                  </a:ext>
                </a:extLst>
              </p:cNvPr>
              <p:cNvSpPr/>
              <p:nvPr/>
            </p:nvSpPr>
            <p:spPr bwMode="auto">
              <a:xfrm>
                <a:off x="9092927"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69" name="íSḻiḋé">
                <a:extLst>
                  <a:ext uri="{FF2B5EF4-FFF2-40B4-BE49-F238E27FC236}">
                    <a16:creationId xmlns:a16="http://schemas.microsoft.com/office/drawing/2014/main" id="{46C3ED52-AFF0-457C-86FA-C73DCA18642A}"/>
                  </a:ext>
                </a:extLst>
              </p:cNvPr>
              <p:cNvSpPr/>
              <p:nvPr/>
            </p:nvSpPr>
            <p:spPr bwMode="auto">
              <a:xfrm>
                <a:off x="9179842"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0" name="íŝļíḍè">
                <a:extLst>
                  <a:ext uri="{FF2B5EF4-FFF2-40B4-BE49-F238E27FC236}">
                    <a16:creationId xmlns:a16="http://schemas.microsoft.com/office/drawing/2014/main" id="{8BDB0DED-FF3F-44AE-9C39-6B09556A5D34}"/>
                  </a:ext>
                </a:extLst>
              </p:cNvPr>
              <p:cNvSpPr/>
              <p:nvPr/>
            </p:nvSpPr>
            <p:spPr bwMode="auto">
              <a:xfrm>
                <a:off x="9266758"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1" name="îṣḻîḓe">
                <a:extLst>
                  <a:ext uri="{FF2B5EF4-FFF2-40B4-BE49-F238E27FC236}">
                    <a16:creationId xmlns:a16="http://schemas.microsoft.com/office/drawing/2014/main" id="{4AF25DE2-7109-4B85-A740-6A54ABFD191A}"/>
                  </a:ext>
                </a:extLst>
              </p:cNvPr>
              <p:cNvSpPr/>
              <p:nvPr/>
            </p:nvSpPr>
            <p:spPr bwMode="auto">
              <a:xfrm>
                <a:off x="935129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2" name="ïṥ1îdê">
                <a:extLst>
                  <a:ext uri="{FF2B5EF4-FFF2-40B4-BE49-F238E27FC236}">
                    <a16:creationId xmlns:a16="http://schemas.microsoft.com/office/drawing/2014/main" id="{BDB77417-2619-4813-98A8-2EE995B5A1EF}"/>
                  </a:ext>
                </a:extLst>
              </p:cNvPr>
              <p:cNvSpPr/>
              <p:nvPr/>
            </p:nvSpPr>
            <p:spPr bwMode="auto">
              <a:xfrm>
                <a:off x="943820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3" name="ïšḻiḑé">
                <a:extLst>
                  <a:ext uri="{FF2B5EF4-FFF2-40B4-BE49-F238E27FC236}">
                    <a16:creationId xmlns:a16="http://schemas.microsoft.com/office/drawing/2014/main" id="{BCFAD073-CFB3-4FA3-A41E-907D80A88EA5}"/>
                  </a:ext>
                </a:extLst>
              </p:cNvPr>
              <p:cNvSpPr/>
              <p:nvPr/>
            </p:nvSpPr>
            <p:spPr bwMode="auto">
              <a:xfrm>
                <a:off x="9525124"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4" name="í$ľíḑe">
                <a:extLst>
                  <a:ext uri="{FF2B5EF4-FFF2-40B4-BE49-F238E27FC236}">
                    <a16:creationId xmlns:a16="http://schemas.microsoft.com/office/drawing/2014/main" id="{23BCB672-7A76-418D-A4D4-2ED564EDC58E}"/>
                  </a:ext>
                </a:extLst>
              </p:cNvPr>
              <p:cNvSpPr/>
              <p:nvPr/>
            </p:nvSpPr>
            <p:spPr bwMode="auto">
              <a:xfrm>
                <a:off x="9610849"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5" name="îsḷíḋè">
                <a:extLst>
                  <a:ext uri="{FF2B5EF4-FFF2-40B4-BE49-F238E27FC236}">
                    <a16:creationId xmlns:a16="http://schemas.microsoft.com/office/drawing/2014/main" id="{2028892F-847B-4185-A879-E3C424B9A010}"/>
                  </a:ext>
                </a:extLst>
              </p:cNvPr>
              <p:cNvSpPr/>
              <p:nvPr/>
            </p:nvSpPr>
            <p:spPr bwMode="auto">
              <a:xfrm>
                <a:off x="969657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6" name="ïşļïḋè">
                <a:extLst>
                  <a:ext uri="{FF2B5EF4-FFF2-40B4-BE49-F238E27FC236}">
                    <a16:creationId xmlns:a16="http://schemas.microsoft.com/office/drawing/2014/main" id="{009556F5-F850-4C12-9C6C-013A3E198AD9}"/>
                  </a:ext>
                </a:extLst>
              </p:cNvPr>
              <p:cNvSpPr/>
              <p:nvPr/>
            </p:nvSpPr>
            <p:spPr bwMode="auto">
              <a:xfrm>
                <a:off x="9782299"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7" name="îsļîdè">
                <a:extLst>
                  <a:ext uri="{FF2B5EF4-FFF2-40B4-BE49-F238E27FC236}">
                    <a16:creationId xmlns:a16="http://schemas.microsoft.com/office/drawing/2014/main" id="{C88FBCEA-EA58-43AA-B692-074CEF1D15FB}"/>
                  </a:ext>
                </a:extLst>
              </p:cNvPr>
              <p:cNvSpPr/>
              <p:nvPr/>
            </p:nvSpPr>
            <p:spPr bwMode="auto">
              <a:xfrm>
                <a:off x="98692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8" name="îṣḻidè">
                <a:extLst>
                  <a:ext uri="{FF2B5EF4-FFF2-40B4-BE49-F238E27FC236}">
                    <a16:creationId xmlns:a16="http://schemas.microsoft.com/office/drawing/2014/main" id="{A3BF89DD-8493-4943-B6D0-671751ECCBD8}"/>
                  </a:ext>
                </a:extLst>
              </p:cNvPr>
              <p:cNvSpPr/>
              <p:nvPr/>
            </p:nvSpPr>
            <p:spPr bwMode="auto">
              <a:xfrm>
                <a:off x="99561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79" name="ïs1ide">
                <a:extLst>
                  <a:ext uri="{FF2B5EF4-FFF2-40B4-BE49-F238E27FC236}">
                    <a16:creationId xmlns:a16="http://schemas.microsoft.com/office/drawing/2014/main" id="{672095FF-ED3A-40AA-A9CF-E747FE3EA206}"/>
                  </a:ext>
                </a:extLst>
              </p:cNvPr>
              <p:cNvSpPr/>
              <p:nvPr/>
            </p:nvSpPr>
            <p:spPr bwMode="auto">
              <a:xfrm>
                <a:off x="10041855"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0" name="ïs1îdé">
                <a:extLst>
                  <a:ext uri="{FF2B5EF4-FFF2-40B4-BE49-F238E27FC236}">
                    <a16:creationId xmlns:a16="http://schemas.microsoft.com/office/drawing/2014/main" id="{F0A89C11-C6AA-4D2A-AA59-FEBF3CED951E}"/>
                  </a:ext>
                </a:extLst>
              </p:cNvPr>
              <p:cNvSpPr/>
              <p:nvPr/>
            </p:nvSpPr>
            <p:spPr bwMode="auto">
              <a:xfrm>
                <a:off x="101275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1" name="îṥľîďe">
                <a:extLst>
                  <a:ext uri="{FF2B5EF4-FFF2-40B4-BE49-F238E27FC236}">
                    <a16:creationId xmlns:a16="http://schemas.microsoft.com/office/drawing/2014/main" id="{8FD98319-B0C4-48C7-A91F-48420232BE7F}"/>
                  </a:ext>
                </a:extLst>
              </p:cNvPr>
              <p:cNvSpPr/>
              <p:nvPr/>
            </p:nvSpPr>
            <p:spPr bwMode="auto">
              <a:xfrm>
                <a:off x="10213305" y="3149701"/>
                <a:ext cx="76200"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2" name="iSļîḓé">
                <a:extLst>
                  <a:ext uri="{FF2B5EF4-FFF2-40B4-BE49-F238E27FC236}">
                    <a16:creationId xmlns:a16="http://schemas.microsoft.com/office/drawing/2014/main" id="{DE6D289E-1D92-4BDD-BCBD-6D9DB33AD59E}"/>
                  </a:ext>
                </a:extLst>
              </p:cNvPr>
              <p:cNvSpPr/>
              <p:nvPr/>
            </p:nvSpPr>
            <p:spPr bwMode="auto">
              <a:xfrm>
                <a:off x="10300220"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3" name="ïṣ1iḓê">
                <a:extLst>
                  <a:ext uri="{FF2B5EF4-FFF2-40B4-BE49-F238E27FC236}">
                    <a16:creationId xmlns:a16="http://schemas.microsoft.com/office/drawing/2014/main" id="{1F8EF9F2-21EA-45B1-83C1-36F1D40C83FF}"/>
                  </a:ext>
                </a:extLst>
              </p:cNvPr>
              <p:cNvSpPr/>
              <p:nvPr/>
            </p:nvSpPr>
            <p:spPr bwMode="auto">
              <a:xfrm>
                <a:off x="10387136"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4" name="íṥ1íḑe">
                <a:extLst>
                  <a:ext uri="{FF2B5EF4-FFF2-40B4-BE49-F238E27FC236}">
                    <a16:creationId xmlns:a16="http://schemas.microsoft.com/office/drawing/2014/main" id="{2C69F3F0-8974-417F-AD23-1FBAB0610F01}"/>
                  </a:ext>
                </a:extLst>
              </p:cNvPr>
              <p:cNvSpPr/>
              <p:nvPr/>
            </p:nvSpPr>
            <p:spPr bwMode="auto">
              <a:xfrm>
                <a:off x="104740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5" name="iŝḻíde">
                <a:extLst>
                  <a:ext uri="{FF2B5EF4-FFF2-40B4-BE49-F238E27FC236}">
                    <a16:creationId xmlns:a16="http://schemas.microsoft.com/office/drawing/2014/main" id="{BD9E0BB0-F908-487C-9B76-EEE8EF30169C}"/>
                  </a:ext>
                </a:extLst>
              </p:cNvPr>
              <p:cNvSpPr/>
              <p:nvPr/>
            </p:nvSpPr>
            <p:spPr bwMode="auto">
              <a:xfrm>
                <a:off x="105585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6" name="iš1iḋé">
                <a:extLst>
                  <a:ext uri="{FF2B5EF4-FFF2-40B4-BE49-F238E27FC236}">
                    <a16:creationId xmlns:a16="http://schemas.microsoft.com/office/drawing/2014/main" id="{B2811368-CECD-4DAC-8A56-84C2C006CF16}"/>
                  </a:ext>
                </a:extLst>
              </p:cNvPr>
              <p:cNvSpPr/>
              <p:nvPr/>
            </p:nvSpPr>
            <p:spPr bwMode="auto">
              <a:xfrm>
                <a:off x="7778476" y="3175895"/>
                <a:ext cx="2963466" cy="96441"/>
              </a:xfrm>
              <a:custGeom>
                <a:avLst/>
                <a:gdLst>
                  <a:gd name="T0" fmla="*/ 1814 w 1814"/>
                  <a:gd name="T1" fmla="*/ 59 h 59"/>
                  <a:gd name="T2" fmla="*/ 1751 w 1814"/>
                  <a:gd name="T3" fmla="*/ 0 h 59"/>
                  <a:gd name="T4" fmla="*/ 63 w 1814"/>
                  <a:gd name="T5" fmla="*/ 0 h 59"/>
                  <a:gd name="T6" fmla="*/ 0 w 1814"/>
                  <a:gd name="T7" fmla="*/ 59 h 59"/>
                  <a:gd name="T8" fmla="*/ 1814 w 1814"/>
                  <a:gd name="T9" fmla="*/ 59 h 59"/>
                </a:gdLst>
                <a:ahLst/>
                <a:cxnLst>
                  <a:cxn ang="0">
                    <a:pos x="T0" y="T1"/>
                  </a:cxn>
                  <a:cxn ang="0">
                    <a:pos x="T2" y="T3"/>
                  </a:cxn>
                  <a:cxn ang="0">
                    <a:pos x="T4" y="T5"/>
                  </a:cxn>
                  <a:cxn ang="0">
                    <a:pos x="T6" y="T7"/>
                  </a:cxn>
                  <a:cxn ang="0">
                    <a:pos x="T8" y="T9"/>
                  </a:cxn>
                </a:cxnLst>
                <a:rect l="0" t="0" r="r" b="b"/>
                <a:pathLst>
                  <a:path w="1814" h="59">
                    <a:moveTo>
                      <a:pt x="1814" y="59"/>
                    </a:moveTo>
                    <a:cubicBezTo>
                      <a:pt x="1812" y="26"/>
                      <a:pt x="1784" y="0"/>
                      <a:pt x="1751" y="0"/>
                    </a:cubicBezTo>
                    <a:cubicBezTo>
                      <a:pt x="63" y="0"/>
                      <a:pt x="63" y="0"/>
                      <a:pt x="63" y="0"/>
                    </a:cubicBezTo>
                    <a:cubicBezTo>
                      <a:pt x="30" y="0"/>
                      <a:pt x="2" y="26"/>
                      <a:pt x="0" y="59"/>
                    </a:cubicBezTo>
                    <a:lnTo>
                      <a:pt x="1814" y="5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7" name="ïşļîḓe">
                <a:extLst>
                  <a:ext uri="{FF2B5EF4-FFF2-40B4-BE49-F238E27FC236}">
                    <a16:creationId xmlns:a16="http://schemas.microsoft.com/office/drawing/2014/main" id="{165DE478-F8CF-49BE-8BCA-2CC6C3560E02}"/>
                  </a:ext>
                </a:extLst>
              </p:cNvPr>
              <p:cNvSpPr/>
              <p:nvPr/>
            </p:nvSpPr>
            <p:spPr bwMode="auto">
              <a:xfrm>
                <a:off x="10790758" y="2996111"/>
                <a:ext cx="585788" cy="276225"/>
              </a:xfrm>
              <a:custGeom>
                <a:avLst/>
                <a:gdLst>
                  <a:gd name="T0" fmla="*/ 359 w 359"/>
                  <a:gd name="T1" fmla="*/ 169 h 169"/>
                  <a:gd name="T2" fmla="*/ 186 w 359"/>
                  <a:gd name="T3" fmla="*/ 0 h 169"/>
                  <a:gd name="T4" fmla="*/ 173 w 359"/>
                  <a:gd name="T5" fmla="*/ 0 h 169"/>
                  <a:gd name="T6" fmla="*/ 0 w 359"/>
                  <a:gd name="T7" fmla="*/ 169 h 169"/>
                  <a:gd name="T8" fmla="*/ 359 w 359"/>
                  <a:gd name="T9" fmla="*/ 169 h 169"/>
                </a:gdLst>
                <a:ahLst/>
                <a:cxnLst>
                  <a:cxn ang="0">
                    <a:pos x="T0" y="T1"/>
                  </a:cxn>
                  <a:cxn ang="0">
                    <a:pos x="T2" y="T3"/>
                  </a:cxn>
                  <a:cxn ang="0">
                    <a:pos x="T4" y="T5"/>
                  </a:cxn>
                  <a:cxn ang="0">
                    <a:pos x="T6" y="T7"/>
                  </a:cxn>
                  <a:cxn ang="0">
                    <a:pos x="T8" y="T9"/>
                  </a:cxn>
                </a:cxnLst>
                <a:rect l="0" t="0" r="r" b="b"/>
                <a:pathLst>
                  <a:path w="359" h="169">
                    <a:moveTo>
                      <a:pt x="359" y="169"/>
                    </a:moveTo>
                    <a:cubicBezTo>
                      <a:pt x="357" y="75"/>
                      <a:pt x="281" y="0"/>
                      <a:pt x="186" y="0"/>
                    </a:cubicBezTo>
                    <a:cubicBezTo>
                      <a:pt x="173" y="0"/>
                      <a:pt x="173" y="0"/>
                      <a:pt x="173" y="0"/>
                    </a:cubicBezTo>
                    <a:cubicBezTo>
                      <a:pt x="79" y="0"/>
                      <a:pt x="3" y="75"/>
                      <a:pt x="0" y="169"/>
                    </a:cubicBezTo>
                    <a:lnTo>
                      <a:pt x="359" y="16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8" name="îsľîdé">
                <a:extLst>
                  <a:ext uri="{FF2B5EF4-FFF2-40B4-BE49-F238E27FC236}">
                    <a16:creationId xmlns:a16="http://schemas.microsoft.com/office/drawing/2014/main" id="{B691A4F1-E4C1-4F1F-B9D1-876A1E741821}"/>
                  </a:ext>
                </a:extLst>
              </p:cNvPr>
              <p:cNvSpPr/>
              <p:nvPr/>
            </p:nvSpPr>
            <p:spPr bwMode="auto">
              <a:xfrm>
                <a:off x="6518795" y="735113"/>
                <a:ext cx="1210866" cy="2537223"/>
              </a:xfrm>
              <a:custGeom>
                <a:avLst/>
                <a:gdLst>
                  <a:gd name="T0" fmla="*/ 741 w 741"/>
                  <a:gd name="T1" fmla="*/ 1492 h 1555"/>
                  <a:gd name="T2" fmla="*/ 678 w 741"/>
                  <a:gd name="T3" fmla="*/ 1555 h 1555"/>
                  <a:gd name="T4" fmla="*/ 63 w 741"/>
                  <a:gd name="T5" fmla="*/ 1555 h 1555"/>
                  <a:gd name="T6" fmla="*/ 0 w 741"/>
                  <a:gd name="T7" fmla="*/ 1492 h 1555"/>
                  <a:gd name="T8" fmla="*/ 0 w 741"/>
                  <a:gd name="T9" fmla="*/ 62 h 1555"/>
                  <a:gd name="T10" fmla="*/ 63 w 741"/>
                  <a:gd name="T11" fmla="*/ 0 h 1555"/>
                  <a:gd name="T12" fmla="*/ 678 w 741"/>
                  <a:gd name="T13" fmla="*/ 0 h 1555"/>
                  <a:gd name="T14" fmla="*/ 741 w 741"/>
                  <a:gd name="T15" fmla="*/ 62 h 1555"/>
                  <a:gd name="T16" fmla="*/ 741 w 741"/>
                  <a:gd name="T17" fmla="*/ 1492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1" h="1555">
                    <a:moveTo>
                      <a:pt x="741" y="1492"/>
                    </a:moveTo>
                    <a:cubicBezTo>
                      <a:pt x="741" y="1527"/>
                      <a:pt x="713" y="1555"/>
                      <a:pt x="678" y="1555"/>
                    </a:cubicBezTo>
                    <a:cubicBezTo>
                      <a:pt x="63" y="1555"/>
                      <a:pt x="63" y="1555"/>
                      <a:pt x="63" y="1555"/>
                    </a:cubicBezTo>
                    <a:cubicBezTo>
                      <a:pt x="28" y="1555"/>
                      <a:pt x="0" y="1527"/>
                      <a:pt x="0" y="1492"/>
                    </a:cubicBezTo>
                    <a:cubicBezTo>
                      <a:pt x="0" y="62"/>
                      <a:pt x="0" y="62"/>
                      <a:pt x="0" y="62"/>
                    </a:cubicBezTo>
                    <a:cubicBezTo>
                      <a:pt x="0" y="28"/>
                      <a:pt x="28" y="0"/>
                      <a:pt x="63" y="0"/>
                    </a:cubicBezTo>
                    <a:cubicBezTo>
                      <a:pt x="678" y="0"/>
                      <a:pt x="678" y="0"/>
                      <a:pt x="678" y="0"/>
                    </a:cubicBezTo>
                    <a:cubicBezTo>
                      <a:pt x="713" y="0"/>
                      <a:pt x="741" y="28"/>
                      <a:pt x="741" y="62"/>
                    </a:cubicBezTo>
                    <a:lnTo>
                      <a:pt x="741" y="1492"/>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89" name="iṧľiḋè">
                <a:extLst>
                  <a:ext uri="{FF2B5EF4-FFF2-40B4-BE49-F238E27FC236}">
                    <a16:creationId xmlns:a16="http://schemas.microsoft.com/office/drawing/2014/main" id="{73A790F9-7D4E-41BF-8F59-ED1C4C2C70CB}"/>
                  </a:ext>
                </a:extLst>
              </p:cNvPr>
              <p:cNvSpPr/>
              <p:nvPr/>
            </p:nvSpPr>
            <p:spPr bwMode="auto">
              <a:xfrm>
                <a:off x="6592614" y="956569"/>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90" name="î$ḻíḍe">
                <a:extLst>
                  <a:ext uri="{FF2B5EF4-FFF2-40B4-BE49-F238E27FC236}">
                    <a16:creationId xmlns:a16="http://schemas.microsoft.com/office/drawing/2014/main" id="{CC22F8AD-BC7C-4ACF-9F45-35F30629672F}"/>
                  </a:ext>
                </a:extLst>
              </p:cNvPr>
              <p:cNvSpPr/>
              <p:nvPr/>
            </p:nvSpPr>
            <p:spPr bwMode="auto">
              <a:xfrm>
                <a:off x="6586661" y="1845966"/>
                <a:ext cx="1076325" cy="313134"/>
              </a:xfrm>
              <a:custGeom>
                <a:avLst/>
                <a:gdLst>
                  <a:gd name="T0" fmla="*/ 898 w 904"/>
                  <a:gd name="T1" fmla="*/ 258 h 263"/>
                  <a:gd name="T2" fmla="*/ 898 w 904"/>
                  <a:gd name="T3" fmla="*/ 252 h 263"/>
                  <a:gd name="T4" fmla="*/ 11 w 904"/>
                  <a:gd name="T5" fmla="*/ 252 h 263"/>
                  <a:gd name="T6" fmla="*/ 11 w 904"/>
                  <a:gd name="T7" fmla="*/ 11 h 263"/>
                  <a:gd name="T8" fmla="*/ 893 w 904"/>
                  <a:gd name="T9" fmla="*/ 11 h 263"/>
                  <a:gd name="T10" fmla="*/ 893 w 904"/>
                  <a:gd name="T11" fmla="*/ 258 h 263"/>
                  <a:gd name="T12" fmla="*/ 898 w 904"/>
                  <a:gd name="T13" fmla="*/ 258 h 263"/>
                  <a:gd name="T14" fmla="*/ 898 w 904"/>
                  <a:gd name="T15" fmla="*/ 252 h 263"/>
                  <a:gd name="T16" fmla="*/ 898 w 904"/>
                  <a:gd name="T17" fmla="*/ 258 h 263"/>
                  <a:gd name="T18" fmla="*/ 904 w 904"/>
                  <a:gd name="T19" fmla="*/ 258 h 263"/>
                  <a:gd name="T20" fmla="*/ 904 w 904"/>
                  <a:gd name="T21" fmla="*/ 0 h 263"/>
                  <a:gd name="T22" fmla="*/ 0 w 904"/>
                  <a:gd name="T23" fmla="*/ 0 h 263"/>
                  <a:gd name="T24" fmla="*/ 0 w 904"/>
                  <a:gd name="T25" fmla="*/ 263 h 263"/>
                  <a:gd name="T26" fmla="*/ 904 w 904"/>
                  <a:gd name="T27" fmla="*/ 263 h 263"/>
                  <a:gd name="T28" fmla="*/ 904 w 904"/>
                  <a:gd name="T29" fmla="*/ 258 h 263"/>
                  <a:gd name="T30" fmla="*/ 898 w 904"/>
                  <a:gd name="T31" fmla="*/ 25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4" h="263">
                    <a:moveTo>
                      <a:pt x="898" y="258"/>
                    </a:moveTo>
                    <a:lnTo>
                      <a:pt x="898" y="252"/>
                    </a:lnTo>
                    <a:lnTo>
                      <a:pt x="11" y="252"/>
                    </a:lnTo>
                    <a:lnTo>
                      <a:pt x="11" y="11"/>
                    </a:lnTo>
                    <a:lnTo>
                      <a:pt x="893" y="11"/>
                    </a:lnTo>
                    <a:lnTo>
                      <a:pt x="893" y="258"/>
                    </a:lnTo>
                    <a:lnTo>
                      <a:pt x="898" y="258"/>
                    </a:lnTo>
                    <a:lnTo>
                      <a:pt x="898" y="252"/>
                    </a:lnTo>
                    <a:lnTo>
                      <a:pt x="898" y="258"/>
                    </a:lnTo>
                    <a:lnTo>
                      <a:pt x="904" y="258"/>
                    </a:lnTo>
                    <a:lnTo>
                      <a:pt x="904" y="0"/>
                    </a:lnTo>
                    <a:lnTo>
                      <a:pt x="0" y="0"/>
                    </a:lnTo>
                    <a:lnTo>
                      <a:pt x="0" y="263"/>
                    </a:lnTo>
                    <a:lnTo>
                      <a:pt x="904" y="263"/>
                    </a:lnTo>
                    <a:lnTo>
                      <a:pt x="904" y="258"/>
                    </a:lnTo>
                    <a:lnTo>
                      <a:pt x="898" y="25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91" name="íṧ1îḍê">
                <a:extLst>
                  <a:ext uri="{FF2B5EF4-FFF2-40B4-BE49-F238E27FC236}">
                    <a16:creationId xmlns:a16="http://schemas.microsoft.com/office/drawing/2014/main" id="{4F8BFD41-C709-4749-AA27-97E73638B6C6}"/>
                  </a:ext>
                </a:extLst>
              </p:cNvPr>
              <p:cNvSpPr/>
              <p:nvPr/>
            </p:nvSpPr>
            <p:spPr bwMode="auto">
              <a:xfrm>
                <a:off x="6592614" y="1291135"/>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92" name="íšľîdê">
                <a:extLst>
                  <a:ext uri="{FF2B5EF4-FFF2-40B4-BE49-F238E27FC236}">
                    <a16:creationId xmlns:a16="http://schemas.microsoft.com/office/drawing/2014/main" id="{6C95EA9F-7D1D-4DE6-8457-D5FEC9F01248}"/>
                  </a:ext>
                </a:extLst>
              </p:cNvPr>
              <p:cNvSpPr/>
              <p:nvPr/>
            </p:nvSpPr>
            <p:spPr bwMode="auto">
              <a:xfrm>
                <a:off x="6641429" y="1406626"/>
                <a:ext cx="736997"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93" name="íŝḷïḑé">
                <a:extLst>
                  <a:ext uri="{FF2B5EF4-FFF2-40B4-BE49-F238E27FC236}">
                    <a16:creationId xmlns:a16="http://schemas.microsoft.com/office/drawing/2014/main" id="{9EBBDAC3-EB16-424F-829B-937169D07782}"/>
                  </a:ext>
                </a:extLst>
              </p:cNvPr>
              <p:cNvSpPr/>
              <p:nvPr/>
            </p:nvSpPr>
            <p:spPr bwMode="auto">
              <a:xfrm>
                <a:off x="73974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94" name="îŝļíḍe">
                <a:extLst>
                  <a:ext uri="{FF2B5EF4-FFF2-40B4-BE49-F238E27FC236}">
                    <a16:creationId xmlns:a16="http://schemas.microsoft.com/office/drawing/2014/main" id="{6D18CB69-E180-46C6-911C-B6DE1166748B}"/>
                  </a:ext>
                </a:extLst>
              </p:cNvPr>
              <p:cNvSpPr/>
              <p:nvPr/>
            </p:nvSpPr>
            <p:spPr bwMode="auto">
              <a:xfrm>
                <a:off x="7474867"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95" name="îşļîḍê">
                <a:extLst>
                  <a:ext uri="{FF2B5EF4-FFF2-40B4-BE49-F238E27FC236}">
                    <a16:creationId xmlns:a16="http://schemas.microsoft.com/office/drawing/2014/main" id="{3BBB41B7-D4FA-4579-82B8-5B9E452C050B}"/>
                  </a:ext>
                </a:extLst>
              </p:cNvPr>
              <p:cNvSpPr/>
              <p:nvPr/>
            </p:nvSpPr>
            <p:spPr bwMode="auto">
              <a:xfrm>
                <a:off x="75498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96" name="îŝľíḍe">
                <a:extLst>
                  <a:ext uri="{FF2B5EF4-FFF2-40B4-BE49-F238E27FC236}">
                    <a16:creationId xmlns:a16="http://schemas.microsoft.com/office/drawing/2014/main" id="{BA5D4CF3-614C-4E5A-B498-19EDC505165C}"/>
                  </a:ext>
                </a:extLst>
              </p:cNvPr>
              <p:cNvSpPr/>
              <p:nvPr/>
            </p:nvSpPr>
            <p:spPr bwMode="auto">
              <a:xfrm>
                <a:off x="6697389" y="1990032"/>
                <a:ext cx="66675"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97" name="isļîde">
                <a:extLst>
                  <a:ext uri="{FF2B5EF4-FFF2-40B4-BE49-F238E27FC236}">
                    <a16:creationId xmlns:a16="http://schemas.microsoft.com/office/drawing/2014/main" id="{5D1D6A48-AC74-489A-8DE2-01F9995ABFB0}"/>
                  </a:ext>
                </a:extLst>
              </p:cNvPr>
              <p:cNvSpPr/>
              <p:nvPr/>
            </p:nvSpPr>
            <p:spPr bwMode="auto">
              <a:xfrm>
                <a:off x="6937895" y="1990032"/>
                <a:ext cx="64294"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498" name="iṥḷîďé">
                <a:extLst>
                  <a:ext uri="{FF2B5EF4-FFF2-40B4-BE49-F238E27FC236}">
                    <a16:creationId xmlns:a16="http://schemas.microsoft.com/office/drawing/2014/main" id="{C6372A96-94D4-4C77-B38D-F05D886B09A5}"/>
                  </a:ext>
                </a:extLst>
              </p:cNvPr>
              <p:cNvSpPr/>
              <p:nvPr/>
            </p:nvSpPr>
            <p:spPr bwMode="auto">
              <a:xfrm>
                <a:off x="6797401" y="1990032"/>
                <a:ext cx="27384" cy="27384"/>
              </a:xfrm>
              <a:prstGeom prst="ellipse">
                <a:avLst/>
              </a:prstGeom>
              <a:solidFill>
                <a:srgbClr val="FF7B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499" name="ïṣḷíḓê">
                <a:extLst>
                  <a:ext uri="{FF2B5EF4-FFF2-40B4-BE49-F238E27FC236}">
                    <a16:creationId xmlns:a16="http://schemas.microsoft.com/office/drawing/2014/main" id="{B9B1749C-B049-46CA-B889-B62FFD1038E4}"/>
                  </a:ext>
                </a:extLst>
              </p:cNvPr>
              <p:cNvSpPr/>
              <p:nvPr/>
            </p:nvSpPr>
            <p:spPr bwMode="auto">
              <a:xfrm>
                <a:off x="6877173" y="1990032"/>
                <a:ext cx="27384" cy="27384"/>
              </a:xfrm>
              <a:prstGeom prst="ellipse">
                <a:avLst/>
              </a:prstGeom>
              <a:solidFill>
                <a:srgbClr val="8BC5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0" name="îSľïďé">
                <a:extLst>
                  <a:ext uri="{FF2B5EF4-FFF2-40B4-BE49-F238E27FC236}">
                    <a16:creationId xmlns:a16="http://schemas.microsoft.com/office/drawing/2014/main" id="{B300A82F-9777-41FD-95BE-ECA1DF037E4D}"/>
                  </a:ext>
                </a:extLst>
              </p:cNvPr>
              <p:cNvSpPr/>
              <p:nvPr/>
            </p:nvSpPr>
            <p:spPr bwMode="auto">
              <a:xfrm>
                <a:off x="7471295" y="1963838"/>
                <a:ext cx="79772" cy="79772"/>
              </a:xfrm>
              <a:custGeom>
                <a:avLst/>
                <a:gdLst>
                  <a:gd name="T0" fmla="*/ 49 w 49"/>
                  <a:gd name="T1" fmla="*/ 41 h 49"/>
                  <a:gd name="T2" fmla="*/ 41 w 49"/>
                  <a:gd name="T3" fmla="*/ 49 h 49"/>
                  <a:gd name="T4" fmla="*/ 7 w 49"/>
                  <a:gd name="T5" fmla="*/ 49 h 49"/>
                  <a:gd name="T6" fmla="*/ 0 w 49"/>
                  <a:gd name="T7" fmla="*/ 41 h 49"/>
                  <a:gd name="T8" fmla="*/ 0 w 49"/>
                  <a:gd name="T9" fmla="*/ 7 h 49"/>
                  <a:gd name="T10" fmla="*/ 7 w 49"/>
                  <a:gd name="T11" fmla="*/ 0 h 49"/>
                  <a:gd name="T12" fmla="*/ 41 w 49"/>
                  <a:gd name="T13" fmla="*/ 0 h 49"/>
                  <a:gd name="T14" fmla="*/ 49 w 49"/>
                  <a:gd name="T15" fmla="*/ 7 h 49"/>
                  <a:gd name="T16" fmla="*/ 49 w 49"/>
                  <a:gd name="T17"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41"/>
                    </a:moveTo>
                    <a:cubicBezTo>
                      <a:pt x="49" y="45"/>
                      <a:pt x="45" y="49"/>
                      <a:pt x="41" y="49"/>
                    </a:cubicBezTo>
                    <a:cubicBezTo>
                      <a:pt x="7" y="49"/>
                      <a:pt x="7" y="49"/>
                      <a:pt x="7" y="49"/>
                    </a:cubicBezTo>
                    <a:cubicBezTo>
                      <a:pt x="3" y="49"/>
                      <a:pt x="0" y="45"/>
                      <a:pt x="0" y="41"/>
                    </a:cubicBezTo>
                    <a:cubicBezTo>
                      <a:pt x="0" y="7"/>
                      <a:pt x="0" y="7"/>
                      <a:pt x="0" y="7"/>
                    </a:cubicBezTo>
                    <a:cubicBezTo>
                      <a:pt x="0" y="3"/>
                      <a:pt x="3" y="0"/>
                      <a:pt x="7" y="0"/>
                    </a:cubicBezTo>
                    <a:cubicBezTo>
                      <a:pt x="41" y="0"/>
                      <a:pt x="41" y="0"/>
                      <a:pt x="41" y="0"/>
                    </a:cubicBezTo>
                    <a:cubicBezTo>
                      <a:pt x="45" y="0"/>
                      <a:pt x="49" y="3"/>
                      <a:pt x="49" y="7"/>
                    </a:cubicBezTo>
                    <a:lnTo>
                      <a:pt x="49" y="41"/>
                    </a:lnTo>
                    <a:close/>
                  </a:path>
                </a:pathLst>
              </a:custGeom>
              <a:solidFill>
                <a:srgbClr val="0071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1" name="išľíďè">
                <a:extLst>
                  <a:ext uri="{FF2B5EF4-FFF2-40B4-BE49-F238E27FC236}">
                    <a16:creationId xmlns:a16="http://schemas.microsoft.com/office/drawing/2014/main" id="{A36E3EA1-835C-4161-81B6-41D5B197D37A}"/>
                  </a:ext>
                </a:extLst>
              </p:cNvPr>
              <p:cNvSpPr/>
              <p:nvPr/>
            </p:nvSpPr>
            <p:spPr bwMode="auto">
              <a:xfrm>
                <a:off x="7039098" y="1963838"/>
                <a:ext cx="396478" cy="79772"/>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02" name="íṧľîďè">
                <a:extLst>
                  <a:ext uri="{FF2B5EF4-FFF2-40B4-BE49-F238E27FC236}">
                    <a16:creationId xmlns:a16="http://schemas.microsoft.com/office/drawing/2014/main" id="{AEFABAF2-0A48-4167-BC91-4B3ABB787526}"/>
                  </a:ext>
                </a:extLst>
              </p:cNvPr>
              <p:cNvSpPr/>
              <p:nvPr/>
            </p:nvSpPr>
            <p:spPr bwMode="auto">
              <a:xfrm>
                <a:off x="6780733" y="2375795"/>
                <a:ext cx="686991" cy="685800"/>
              </a:xfrm>
              <a:custGeom>
                <a:avLst/>
                <a:gdLst>
                  <a:gd name="T0" fmla="*/ 274 w 577"/>
                  <a:gd name="T1" fmla="*/ 0 h 576"/>
                  <a:gd name="T2" fmla="*/ 0 w 577"/>
                  <a:gd name="T3" fmla="*/ 72 h 576"/>
                  <a:gd name="T4" fmla="*/ 0 w 577"/>
                  <a:gd name="T5" fmla="*/ 375 h 576"/>
                  <a:gd name="T6" fmla="*/ 132 w 577"/>
                  <a:gd name="T7" fmla="*/ 557 h 576"/>
                  <a:gd name="T8" fmla="*/ 436 w 577"/>
                  <a:gd name="T9" fmla="*/ 557 h 576"/>
                  <a:gd name="T10" fmla="*/ 557 w 577"/>
                  <a:gd name="T11" fmla="*/ 375 h 576"/>
                  <a:gd name="T12" fmla="*/ 557 w 577"/>
                  <a:gd name="T13" fmla="*/ 72 h 576"/>
                  <a:gd name="T14" fmla="*/ 536 w 577"/>
                  <a:gd name="T15" fmla="*/ 233 h 576"/>
                  <a:gd name="T16" fmla="*/ 517 w 577"/>
                  <a:gd name="T17" fmla="*/ 51 h 576"/>
                  <a:gd name="T18" fmla="*/ 517 w 577"/>
                  <a:gd name="T19" fmla="*/ 294 h 576"/>
                  <a:gd name="T20" fmla="*/ 132 w 577"/>
                  <a:gd name="T21" fmla="*/ 495 h 576"/>
                  <a:gd name="T22" fmla="*/ 374 w 577"/>
                  <a:gd name="T23" fmla="*/ 495 h 576"/>
                  <a:gd name="T24" fmla="*/ 405 w 577"/>
                  <a:gd name="T25" fmla="*/ 486 h 576"/>
                  <a:gd name="T26" fmla="*/ 162 w 577"/>
                  <a:gd name="T27" fmla="*/ 486 h 576"/>
                  <a:gd name="T28" fmla="*/ 152 w 577"/>
                  <a:gd name="T29" fmla="*/ 516 h 576"/>
                  <a:gd name="T30" fmla="*/ 395 w 577"/>
                  <a:gd name="T31" fmla="*/ 516 h 576"/>
                  <a:gd name="T32" fmla="*/ 496 w 577"/>
                  <a:gd name="T33" fmla="*/ 91 h 576"/>
                  <a:gd name="T34" fmla="*/ 496 w 577"/>
                  <a:gd name="T35" fmla="*/ 333 h 576"/>
                  <a:gd name="T36" fmla="*/ 476 w 577"/>
                  <a:gd name="T37" fmla="*/ 132 h 576"/>
                  <a:gd name="T38" fmla="*/ 476 w 577"/>
                  <a:gd name="T39" fmla="*/ 375 h 576"/>
                  <a:gd name="T40" fmla="*/ 455 w 577"/>
                  <a:gd name="T41" fmla="*/ 172 h 576"/>
                  <a:gd name="T42" fmla="*/ 455 w 577"/>
                  <a:gd name="T43" fmla="*/ 414 h 576"/>
                  <a:gd name="T44" fmla="*/ 436 w 577"/>
                  <a:gd name="T45" fmla="*/ 213 h 576"/>
                  <a:gd name="T46" fmla="*/ 446 w 577"/>
                  <a:gd name="T47" fmla="*/ 455 h 576"/>
                  <a:gd name="T48" fmla="*/ 416 w 577"/>
                  <a:gd name="T49" fmla="*/ 253 h 576"/>
                  <a:gd name="T50" fmla="*/ 395 w 577"/>
                  <a:gd name="T51" fmla="*/ 51 h 576"/>
                  <a:gd name="T52" fmla="*/ 395 w 577"/>
                  <a:gd name="T53" fmla="*/ 294 h 576"/>
                  <a:gd name="T54" fmla="*/ 374 w 577"/>
                  <a:gd name="T55" fmla="*/ 91 h 576"/>
                  <a:gd name="T56" fmla="*/ 374 w 577"/>
                  <a:gd name="T57" fmla="*/ 333 h 576"/>
                  <a:gd name="T58" fmla="*/ 355 w 577"/>
                  <a:gd name="T59" fmla="*/ 132 h 576"/>
                  <a:gd name="T60" fmla="*/ 355 w 577"/>
                  <a:gd name="T61" fmla="*/ 375 h 576"/>
                  <a:gd name="T62" fmla="*/ 335 w 577"/>
                  <a:gd name="T63" fmla="*/ 172 h 576"/>
                  <a:gd name="T64" fmla="*/ 335 w 577"/>
                  <a:gd name="T65" fmla="*/ 414 h 576"/>
                  <a:gd name="T66" fmla="*/ 314 w 577"/>
                  <a:gd name="T67" fmla="*/ 213 h 576"/>
                  <a:gd name="T68" fmla="*/ 324 w 577"/>
                  <a:gd name="T69" fmla="*/ 455 h 576"/>
                  <a:gd name="T70" fmla="*/ 293 w 577"/>
                  <a:gd name="T71" fmla="*/ 253 h 576"/>
                  <a:gd name="T72" fmla="*/ 274 w 577"/>
                  <a:gd name="T73" fmla="*/ 51 h 576"/>
                  <a:gd name="T74" fmla="*/ 274 w 577"/>
                  <a:gd name="T75" fmla="*/ 294 h 576"/>
                  <a:gd name="T76" fmla="*/ 254 w 577"/>
                  <a:gd name="T77" fmla="*/ 91 h 576"/>
                  <a:gd name="T78" fmla="*/ 254 w 577"/>
                  <a:gd name="T79" fmla="*/ 333 h 576"/>
                  <a:gd name="T80" fmla="*/ 233 w 577"/>
                  <a:gd name="T81" fmla="*/ 132 h 576"/>
                  <a:gd name="T82" fmla="*/ 233 w 577"/>
                  <a:gd name="T83" fmla="*/ 375 h 576"/>
                  <a:gd name="T84" fmla="*/ 213 w 577"/>
                  <a:gd name="T85" fmla="*/ 172 h 576"/>
                  <a:gd name="T86" fmla="*/ 213 w 577"/>
                  <a:gd name="T87" fmla="*/ 414 h 576"/>
                  <a:gd name="T88" fmla="*/ 193 w 577"/>
                  <a:gd name="T89" fmla="*/ 213 h 576"/>
                  <a:gd name="T90" fmla="*/ 203 w 577"/>
                  <a:gd name="T91" fmla="*/ 455 h 576"/>
                  <a:gd name="T92" fmla="*/ 173 w 577"/>
                  <a:gd name="T93" fmla="*/ 253 h 576"/>
                  <a:gd name="T94" fmla="*/ 152 w 577"/>
                  <a:gd name="T95" fmla="*/ 51 h 576"/>
                  <a:gd name="T96" fmla="*/ 152 w 577"/>
                  <a:gd name="T97" fmla="*/ 294 h 576"/>
                  <a:gd name="T98" fmla="*/ 132 w 577"/>
                  <a:gd name="T99" fmla="*/ 91 h 576"/>
                  <a:gd name="T100" fmla="*/ 132 w 577"/>
                  <a:gd name="T101" fmla="*/ 333 h 576"/>
                  <a:gd name="T102" fmla="*/ 112 w 577"/>
                  <a:gd name="T103" fmla="*/ 132 h 576"/>
                  <a:gd name="T104" fmla="*/ 112 w 577"/>
                  <a:gd name="T105" fmla="*/ 375 h 576"/>
                  <a:gd name="T106" fmla="*/ 92 w 577"/>
                  <a:gd name="T107" fmla="*/ 172 h 576"/>
                  <a:gd name="T108" fmla="*/ 92 w 577"/>
                  <a:gd name="T109" fmla="*/ 414 h 576"/>
                  <a:gd name="T110" fmla="*/ 71 w 577"/>
                  <a:gd name="T111" fmla="*/ 213 h 576"/>
                  <a:gd name="T112" fmla="*/ 81 w 577"/>
                  <a:gd name="T113" fmla="*/ 455 h 576"/>
                  <a:gd name="T114" fmla="*/ 51 w 577"/>
                  <a:gd name="T115" fmla="*/ 253 h 576"/>
                  <a:gd name="T116" fmla="*/ 31 w 577"/>
                  <a:gd name="T117" fmla="*/ 51 h 576"/>
                  <a:gd name="T118" fmla="*/ 31 w 577"/>
                  <a:gd name="T119" fmla="*/ 294 h 576"/>
                  <a:gd name="T120" fmla="*/ 31 w 577"/>
                  <a:gd name="T121" fmla="*/ 546 h 576"/>
                  <a:gd name="T122" fmla="*/ 274 w 577"/>
                  <a:gd name="T123" fmla="*/ 546 h 576"/>
                  <a:gd name="T124" fmla="*/ 517 w 577"/>
                  <a:gd name="T125" fmla="*/ 546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7" h="576">
                    <a:moveTo>
                      <a:pt x="577" y="30"/>
                    </a:moveTo>
                    <a:lnTo>
                      <a:pt x="577" y="20"/>
                    </a:lnTo>
                    <a:lnTo>
                      <a:pt x="557" y="20"/>
                    </a:lnTo>
                    <a:lnTo>
                      <a:pt x="557" y="0"/>
                    </a:lnTo>
                    <a:lnTo>
                      <a:pt x="546" y="0"/>
                    </a:lnTo>
                    <a:lnTo>
                      <a:pt x="546" y="20"/>
                    </a:lnTo>
                    <a:lnTo>
                      <a:pt x="536" y="20"/>
                    </a:lnTo>
                    <a:lnTo>
                      <a:pt x="536" y="0"/>
                    </a:lnTo>
                    <a:lnTo>
                      <a:pt x="527" y="0"/>
                    </a:lnTo>
                    <a:lnTo>
                      <a:pt x="527" y="20"/>
                    </a:lnTo>
                    <a:lnTo>
                      <a:pt x="517" y="20"/>
                    </a:lnTo>
                    <a:lnTo>
                      <a:pt x="517" y="0"/>
                    </a:lnTo>
                    <a:lnTo>
                      <a:pt x="506" y="0"/>
                    </a:lnTo>
                    <a:lnTo>
                      <a:pt x="506" y="20"/>
                    </a:lnTo>
                    <a:lnTo>
                      <a:pt x="496" y="20"/>
                    </a:lnTo>
                    <a:lnTo>
                      <a:pt x="496" y="0"/>
                    </a:lnTo>
                    <a:lnTo>
                      <a:pt x="486" y="0"/>
                    </a:lnTo>
                    <a:lnTo>
                      <a:pt x="486" y="20"/>
                    </a:lnTo>
                    <a:lnTo>
                      <a:pt x="476" y="20"/>
                    </a:lnTo>
                    <a:lnTo>
                      <a:pt x="476" y="0"/>
                    </a:lnTo>
                    <a:lnTo>
                      <a:pt x="465" y="0"/>
                    </a:lnTo>
                    <a:lnTo>
                      <a:pt x="465" y="20"/>
                    </a:lnTo>
                    <a:lnTo>
                      <a:pt x="455" y="20"/>
                    </a:lnTo>
                    <a:lnTo>
                      <a:pt x="455" y="0"/>
                    </a:lnTo>
                    <a:lnTo>
                      <a:pt x="446" y="0"/>
                    </a:lnTo>
                    <a:lnTo>
                      <a:pt x="446" y="20"/>
                    </a:lnTo>
                    <a:lnTo>
                      <a:pt x="436" y="20"/>
                    </a:lnTo>
                    <a:lnTo>
                      <a:pt x="436" y="0"/>
                    </a:lnTo>
                    <a:lnTo>
                      <a:pt x="425" y="0"/>
                    </a:lnTo>
                    <a:lnTo>
                      <a:pt x="425" y="20"/>
                    </a:lnTo>
                    <a:lnTo>
                      <a:pt x="416" y="20"/>
                    </a:lnTo>
                    <a:lnTo>
                      <a:pt x="416" y="0"/>
                    </a:lnTo>
                    <a:lnTo>
                      <a:pt x="405" y="0"/>
                    </a:lnTo>
                    <a:lnTo>
                      <a:pt x="405" y="20"/>
                    </a:lnTo>
                    <a:lnTo>
                      <a:pt x="395" y="20"/>
                    </a:lnTo>
                    <a:lnTo>
                      <a:pt x="395" y="0"/>
                    </a:lnTo>
                    <a:lnTo>
                      <a:pt x="384" y="0"/>
                    </a:lnTo>
                    <a:lnTo>
                      <a:pt x="384" y="20"/>
                    </a:lnTo>
                    <a:lnTo>
                      <a:pt x="374" y="20"/>
                    </a:lnTo>
                    <a:lnTo>
                      <a:pt x="374" y="0"/>
                    </a:lnTo>
                    <a:lnTo>
                      <a:pt x="365" y="0"/>
                    </a:lnTo>
                    <a:lnTo>
                      <a:pt x="365" y="20"/>
                    </a:lnTo>
                    <a:lnTo>
                      <a:pt x="355" y="20"/>
                    </a:lnTo>
                    <a:lnTo>
                      <a:pt x="355" y="0"/>
                    </a:lnTo>
                    <a:lnTo>
                      <a:pt x="344" y="0"/>
                    </a:lnTo>
                    <a:lnTo>
                      <a:pt x="344" y="20"/>
                    </a:lnTo>
                    <a:lnTo>
                      <a:pt x="335" y="20"/>
                    </a:lnTo>
                    <a:lnTo>
                      <a:pt x="335" y="0"/>
                    </a:lnTo>
                    <a:lnTo>
                      <a:pt x="324" y="0"/>
                    </a:lnTo>
                    <a:lnTo>
                      <a:pt x="324" y="20"/>
                    </a:lnTo>
                    <a:lnTo>
                      <a:pt x="314" y="20"/>
                    </a:lnTo>
                    <a:lnTo>
                      <a:pt x="314" y="0"/>
                    </a:lnTo>
                    <a:lnTo>
                      <a:pt x="303" y="0"/>
                    </a:lnTo>
                    <a:lnTo>
                      <a:pt x="303" y="20"/>
                    </a:lnTo>
                    <a:lnTo>
                      <a:pt x="293" y="20"/>
                    </a:lnTo>
                    <a:lnTo>
                      <a:pt x="293" y="0"/>
                    </a:lnTo>
                    <a:lnTo>
                      <a:pt x="284" y="0"/>
                    </a:lnTo>
                    <a:lnTo>
                      <a:pt x="284" y="20"/>
                    </a:lnTo>
                    <a:lnTo>
                      <a:pt x="274" y="20"/>
                    </a:lnTo>
                    <a:lnTo>
                      <a:pt x="274" y="0"/>
                    </a:lnTo>
                    <a:lnTo>
                      <a:pt x="263" y="0"/>
                    </a:lnTo>
                    <a:lnTo>
                      <a:pt x="263" y="20"/>
                    </a:lnTo>
                    <a:lnTo>
                      <a:pt x="254" y="20"/>
                    </a:lnTo>
                    <a:lnTo>
                      <a:pt x="254" y="0"/>
                    </a:lnTo>
                    <a:lnTo>
                      <a:pt x="243" y="0"/>
                    </a:lnTo>
                    <a:lnTo>
                      <a:pt x="243" y="20"/>
                    </a:lnTo>
                    <a:lnTo>
                      <a:pt x="233" y="20"/>
                    </a:lnTo>
                    <a:lnTo>
                      <a:pt x="233" y="0"/>
                    </a:lnTo>
                    <a:lnTo>
                      <a:pt x="222" y="0"/>
                    </a:lnTo>
                    <a:lnTo>
                      <a:pt x="222" y="20"/>
                    </a:lnTo>
                    <a:lnTo>
                      <a:pt x="213" y="20"/>
                    </a:lnTo>
                    <a:lnTo>
                      <a:pt x="213" y="0"/>
                    </a:lnTo>
                    <a:lnTo>
                      <a:pt x="203" y="0"/>
                    </a:lnTo>
                    <a:lnTo>
                      <a:pt x="203" y="20"/>
                    </a:lnTo>
                    <a:lnTo>
                      <a:pt x="193" y="20"/>
                    </a:lnTo>
                    <a:lnTo>
                      <a:pt x="193" y="0"/>
                    </a:lnTo>
                    <a:lnTo>
                      <a:pt x="182" y="0"/>
                    </a:lnTo>
                    <a:lnTo>
                      <a:pt x="182" y="20"/>
                    </a:lnTo>
                    <a:lnTo>
                      <a:pt x="173" y="20"/>
                    </a:lnTo>
                    <a:lnTo>
                      <a:pt x="173" y="0"/>
                    </a:lnTo>
                    <a:lnTo>
                      <a:pt x="162" y="0"/>
                    </a:lnTo>
                    <a:lnTo>
                      <a:pt x="162" y="20"/>
                    </a:lnTo>
                    <a:lnTo>
                      <a:pt x="152" y="20"/>
                    </a:lnTo>
                    <a:lnTo>
                      <a:pt x="152" y="0"/>
                    </a:lnTo>
                    <a:lnTo>
                      <a:pt x="141" y="0"/>
                    </a:lnTo>
                    <a:lnTo>
                      <a:pt x="141" y="20"/>
                    </a:lnTo>
                    <a:lnTo>
                      <a:pt x="132" y="20"/>
                    </a:lnTo>
                    <a:lnTo>
                      <a:pt x="132" y="0"/>
                    </a:lnTo>
                    <a:lnTo>
                      <a:pt x="122" y="0"/>
                    </a:lnTo>
                    <a:lnTo>
                      <a:pt x="122" y="20"/>
                    </a:lnTo>
                    <a:lnTo>
                      <a:pt x="112" y="20"/>
                    </a:lnTo>
                    <a:lnTo>
                      <a:pt x="112" y="0"/>
                    </a:lnTo>
                    <a:lnTo>
                      <a:pt x="101" y="0"/>
                    </a:lnTo>
                    <a:lnTo>
                      <a:pt x="101" y="20"/>
                    </a:lnTo>
                    <a:lnTo>
                      <a:pt x="92" y="20"/>
                    </a:lnTo>
                    <a:lnTo>
                      <a:pt x="92" y="0"/>
                    </a:lnTo>
                    <a:lnTo>
                      <a:pt x="81" y="0"/>
                    </a:lnTo>
                    <a:lnTo>
                      <a:pt x="81" y="20"/>
                    </a:lnTo>
                    <a:lnTo>
                      <a:pt x="71" y="20"/>
                    </a:lnTo>
                    <a:lnTo>
                      <a:pt x="71" y="0"/>
                    </a:lnTo>
                    <a:lnTo>
                      <a:pt x="60" y="0"/>
                    </a:lnTo>
                    <a:lnTo>
                      <a:pt x="60" y="20"/>
                    </a:lnTo>
                    <a:lnTo>
                      <a:pt x="51" y="20"/>
                    </a:lnTo>
                    <a:lnTo>
                      <a:pt x="51" y="0"/>
                    </a:lnTo>
                    <a:lnTo>
                      <a:pt x="41" y="0"/>
                    </a:lnTo>
                    <a:lnTo>
                      <a:pt x="41" y="20"/>
                    </a:lnTo>
                    <a:lnTo>
                      <a:pt x="31" y="20"/>
                    </a:lnTo>
                    <a:lnTo>
                      <a:pt x="31" y="0"/>
                    </a:lnTo>
                    <a:lnTo>
                      <a:pt x="20" y="0"/>
                    </a:lnTo>
                    <a:lnTo>
                      <a:pt x="20" y="20"/>
                    </a:lnTo>
                    <a:lnTo>
                      <a:pt x="0" y="20"/>
                    </a:lnTo>
                    <a:lnTo>
                      <a:pt x="0" y="30"/>
                    </a:lnTo>
                    <a:lnTo>
                      <a:pt x="20" y="30"/>
                    </a:lnTo>
                    <a:lnTo>
                      <a:pt x="20" y="40"/>
                    </a:lnTo>
                    <a:lnTo>
                      <a:pt x="0" y="40"/>
                    </a:lnTo>
                    <a:lnTo>
                      <a:pt x="0" y="51"/>
                    </a:lnTo>
                    <a:lnTo>
                      <a:pt x="20" y="51"/>
                    </a:lnTo>
                    <a:lnTo>
                      <a:pt x="20" y="61"/>
                    </a:lnTo>
                    <a:lnTo>
                      <a:pt x="0" y="61"/>
                    </a:lnTo>
                    <a:lnTo>
                      <a:pt x="0" y="72"/>
                    </a:lnTo>
                    <a:lnTo>
                      <a:pt x="20" y="72"/>
                    </a:lnTo>
                    <a:lnTo>
                      <a:pt x="20" y="81"/>
                    </a:lnTo>
                    <a:lnTo>
                      <a:pt x="0" y="81"/>
                    </a:lnTo>
                    <a:lnTo>
                      <a:pt x="0" y="91"/>
                    </a:lnTo>
                    <a:lnTo>
                      <a:pt x="20" y="91"/>
                    </a:lnTo>
                    <a:lnTo>
                      <a:pt x="20" y="100"/>
                    </a:lnTo>
                    <a:lnTo>
                      <a:pt x="0" y="100"/>
                    </a:lnTo>
                    <a:lnTo>
                      <a:pt x="0" y="111"/>
                    </a:lnTo>
                    <a:lnTo>
                      <a:pt x="20" y="111"/>
                    </a:lnTo>
                    <a:lnTo>
                      <a:pt x="20" y="121"/>
                    </a:lnTo>
                    <a:lnTo>
                      <a:pt x="0" y="121"/>
                    </a:lnTo>
                    <a:lnTo>
                      <a:pt x="0" y="132"/>
                    </a:lnTo>
                    <a:lnTo>
                      <a:pt x="20" y="132"/>
                    </a:lnTo>
                    <a:lnTo>
                      <a:pt x="20" y="142"/>
                    </a:lnTo>
                    <a:lnTo>
                      <a:pt x="0" y="142"/>
                    </a:lnTo>
                    <a:lnTo>
                      <a:pt x="0" y="152"/>
                    </a:lnTo>
                    <a:lnTo>
                      <a:pt x="20" y="152"/>
                    </a:lnTo>
                    <a:lnTo>
                      <a:pt x="20" y="162"/>
                    </a:lnTo>
                    <a:lnTo>
                      <a:pt x="0" y="162"/>
                    </a:lnTo>
                    <a:lnTo>
                      <a:pt x="0" y="172"/>
                    </a:lnTo>
                    <a:lnTo>
                      <a:pt x="20" y="172"/>
                    </a:lnTo>
                    <a:lnTo>
                      <a:pt x="20" y="181"/>
                    </a:lnTo>
                    <a:lnTo>
                      <a:pt x="0" y="181"/>
                    </a:lnTo>
                    <a:lnTo>
                      <a:pt x="0" y="192"/>
                    </a:lnTo>
                    <a:lnTo>
                      <a:pt x="20" y="192"/>
                    </a:lnTo>
                    <a:lnTo>
                      <a:pt x="20" y="202"/>
                    </a:lnTo>
                    <a:lnTo>
                      <a:pt x="0" y="202"/>
                    </a:lnTo>
                    <a:lnTo>
                      <a:pt x="0" y="213"/>
                    </a:lnTo>
                    <a:lnTo>
                      <a:pt x="20" y="213"/>
                    </a:lnTo>
                    <a:lnTo>
                      <a:pt x="20" y="222"/>
                    </a:lnTo>
                    <a:lnTo>
                      <a:pt x="0" y="222"/>
                    </a:lnTo>
                    <a:lnTo>
                      <a:pt x="0" y="233"/>
                    </a:lnTo>
                    <a:lnTo>
                      <a:pt x="20" y="233"/>
                    </a:lnTo>
                    <a:lnTo>
                      <a:pt x="20" y="243"/>
                    </a:lnTo>
                    <a:lnTo>
                      <a:pt x="0" y="243"/>
                    </a:lnTo>
                    <a:lnTo>
                      <a:pt x="0" y="253"/>
                    </a:lnTo>
                    <a:lnTo>
                      <a:pt x="20" y="253"/>
                    </a:lnTo>
                    <a:lnTo>
                      <a:pt x="20" y="262"/>
                    </a:lnTo>
                    <a:lnTo>
                      <a:pt x="0" y="262"/>
                    </a:lnTo>
                    <a:lnTo>
                      <a:pt x="0" y="273"/>
                    </a:lnTo>
                    <a:lnTo>
                      <a:pt x="20" y="273"/>
                    </a:lnTo>
                    <a:lnTo>
                      <a:pt x="20" y="283"/>
                    </a:lnTo>
                    <a:lnTo>
                      <a:pt x="0" y="283"/>
                    </a:lnTo>
                    <a:lnTo>
                      <a:pt x="0" y="294"/>
                    </a:lnTo>
                    <a:lnTo>
                      <a:pt x="20" y="294"/>
                    </a:lnTo>
                    <a:lnTo>
                      <a:pt x="20" y="303"/>
                    </a:lnTo>
                    <a:lnTo>
                      <a:pt x="0" y="303"/>
                    </a:lnTo>
                    <a:lnTo>
                      <a:pt x="0" y="314"/>
                    </a:lnTo>
                    <a:lnTo>
                      <a:pt x="20" y="314"/>
                    </a:lnTo>
                    <a:lnTo>
                      <a:pt x="20" y="324"/>
                    </a:lnTo>
                    <a:lnTo>
                      <a:pt x="0" y="324"/>
                    </a:lnTo>
                    <a:lnTo>
                      <a:pt x="0" y="333"/>
                    </a:lnTo>
                    <a:lnTo>
                      <a:pt x="20" y="333"/>
                    </a:lnTo>
                    <a:lnTo>
                      <a:pt x="20" y="343"/>
                    </a:lnTo>
                    <a:lnTo>
                      <a:pt x="0" y="343"/>
                    </a:lnTo>
                    <a:lnTo>
                      <a:pt x="0" y="354"/>
                    </a:lnTo>
                    <a:lnTo>
                      <a:pt x="20" y="354"/>
                    </a:lnTo>
                    <a:lnTo>
                      <a:pt x="20" y="364"/>
                    </a:lnTo>
                    <a:lnTo>
                      <a:pt x="0" y="364"/>
                    </a:lnTo>
                    <a:lnTo>
                      <a:pt x="0" y="375"/>
                    </a:lnTo>
                    <a:lnTo>
                      <a:pt x="20" y="375"/>
                    </a:lnTo>
                    <a:lnTo>
                      <a:pt x="20" y="384"/>
                    </a:lnTo>
                    <a:lnTo>
                      <a:pt x="0" y="384"/>
                    </a:lnTo>
                    <a:lnTo>
                      <a:pt x="0" y="395"/>
                    </a:lnTo>
                    <a:lnTo>
                      <a:pt x="20" y="395"/>
                    </a:lnTo>
                    <a:lnTo>
                      <a:pt x="20" y="405"/>
                    </a:lnTo>
                    <a:lnTo>
                      <a:pt x="0" y="405"/>
                    </a:lnTo>
                    <a:lnTo>
                      <a:pt x="0" y="414"/>
                    </a:lnTo>
                    <a:lnTo>
                      <a:pt x="20" y="414"/>
                    </a:lnTo>
                    <a:lnTo>
                      <a:pt x="20" y="424"/>
                    </a:lnTo>
                    <a:lnTo>
                      <a:pt x="0" y="424"/>
                    </a:lnTo>
                    <a:lnTo>
                      <a:pt x="0" y="435"/>
                    </a:lnTo>
                    <a:lnTo>
                      <a:pt x="20" y="435"/>
                    </a:lnTo>
                    <a:lnTo>
                      <a:pt x="20" y="444"/>
                    </a:lnTo>
                    <a:lnTo>
                      <a:pt x="0" y="444"/>
                    </a:lnTo>
                    <a:lnTo>
                      <a:pt x="0" y="455"/>
                    </a:lnTo>
                    <a:lnTo>
                      <a:pt x="20" y="455"/>
                    </a:lnTo>
                    <a:lnTo>
                      <a:pt x="20" y="465"/>
                    </a:lnTo>
                    <a:lnTo>
                      <a:pt x="0" y="465"/>
                    </a:lnTo>
                    <a:lnTo>
                      <a:pt x="0" y="476"/>
                    </a:lnTo>
                    <a:lnTo>
                      <a:pt x="20" y="476"/>
                    </a:lnTo>
                    <a:lnTo>
                      <a:pt x="20" y="486"/>
                    </a:lnTo>
                    <a:lnTo>
                      <a:pt x="0" y="486"/>
                    </a:lnTo>
                    <a:lnTo>
                      <a:pt x="0" y="495"/>
                    </a:lnTo>
                    <a:lnTo>
                      <a:pt x="20" y="495"/>
                    </a:lnTo>
                    <a:lnTo>
                      <a:pt x="20" y="505"/>
                    </a:lnTo>
                    <a:lnTo>
                      <a:pt x="0" y="505"/>
                    </a:lnTo>
                    <a:lnTo>
                      <a:pt x="0" y="516"/>
                    </a:lnTo>
                    <a:lnTo>
                      <a:pt x="20" y="516"/>
                    </a:lnTo>
                    <a:lnTo>
                      <a:pt x="20" y="525"/>
                    </a:lnTo>
                    <a:lnTo>
                      <a:pt x="0" y="525"/>
                    </a:lnTo>
                    <a:lnTo>
                      <a:pt x="0" y="536"/>
                    </a:lnTo>
                    <a:lnTo>
                      <a:pt x="20" y="536"/>
                    </a:lnTo>
                    <a:lnTo>
                      <a:pt x="20" y="546"/>
                    </a:lnTo>
                    <a:lnTo>
                      <a:pt x="0" y="546"/>
                    </a:lnTo>
                    <a:lnTo>
                      <a:pt x="0" y="557"/>
                    </a:lnTo>
                    <a:lnTo>
                      <a:pt x="20" y="557"/>
                    </a:lnTo>
                    <a:lnTo>
                      <a:pt x="20" y="576"/>
                    </a:lnTo>
                    <a:lnTo>
                      <a:pt x="31" y="576"/>
                    </a:lnTo>
                    <a:lnTo>
                      <a:pt x="31" y="557"/>
                    </a:lnTo>
                    <a:lnTo>
                      <a:pt x="41" y="557"/>
                    </a:lnTo>
                    <a:lnTo>
                      <a:pt x="41" y="576"/>
                    </a:lnTo>
                    <a:lnTo>
                      <a:pt x="51" y="576"/>
                    </a:lnTo>
                    <a:lnTo>
                      <a:pt x="51" y="557"/>
                    </a:lnTo>
                    <a:lnTo>
                      <a:pt x="60" y="557"/>
                    </a:lnTo>
                    <a:lnTo>
                      <a:pt x="60" y="576"/>
                    </a:lnTo>
                    <a:lnTo>
                      <a:pt x="71" y="576"/>
                    </a:lnTo>
                    <a:lnTo>
                      <a:pt x="71" y="557"/>
                    </a:lnTo>
                    <a:lnTo>
                      <a:pt x="81" y="557"/>
                    </a:lnTo>
                    <a:lnTo>
                      <a:pt x="81" y="576"/>
                    </a:lnTo>
                    <a:lnTo>
                      <a:pt x="92" y="576"/>
                    </a:lnTo>
                    <a:lnTo>
                      <a:pt x="92" y="557"/>
                    </a:lnTo>
                    <a:lnTo>
                      <a:pt x="101" y="557"/>
                    </a:lnTo>
                    <a:lnTo>
                      <a:pt x="101" y="576"/>
                    </a:lnTo>
                    <a:lnTo>
                      <a:pt x="112" y="576"/>
                    </a:lnTo>
                    <a:lnTo>
                      <a:pt x="112" y="557"/>
                    </a:lnTo>
                    <a:lnTo>
                      <a:pt x="122" y="557"/>
                    </a:lnTo>
                    <a:lnTo>
                      <a:pt x="122" y="576"/>
                    </a:lnTo>
                    <a:lnTo>
                      <a:pt x="132" y="576"/>
                    </a:lnTo>
                    <a:lnTo>
                      <a:pt x="132" y="557"/>
                    </a:lnTo>
                    <a:lnTo>
                      <a:pt x="141" y="557"/>
                    </a:lnTo>
                    <a:lnTo>
                      <a:pt x="141" y="576"/>
                    </a:lnTo>
                    <a:lnTo>
                      <a:pt x="152" y="576"/>
                    </a:lnTo>
                    <a:lnTo>
                      <a:pt x="152" y="557"/>
                    </a:lnTo>
                    <a:lnTo>
                      <a:pt x="162" y="557"/>
                    </a:lnTo>
                    <a:lnTo>
                      <a:pt x="162" y="576"/>
                    </a:lnTo>
                    <a:lnTo>
                      <a:pt x="173" y="576"/>
                    </a:lnTo>
                    <a:lnTo>
                      <a:pt x="173" y="557"/>
                    </a:lnTo>
                    <a:lnTo>
                      <a:pt x="182" y="557"/>
                    </a:lnTo>
                    <a:lnTo>
                      <a:pt x="182" y="576"/>
                    </a:lnTo>
                    <a:lnTo>
                      <a:pt x="193" y="576"/>
                    </a:lnTo>
                    <a:lnTo>
                      <a:pt x="193" y="557"/>
                    </a:lnTo>
                    <a:lnTo>
                      <a:pt x="203" y="557"/>
                    </a:lnTo>
                    <a:lnTo>
                      <a:pt x="203" y="576"/>
                    </a:lnTo>
                    <a:lnTo>
                      <a:pt x="213" y="576"/>
                    </a:lnTo>
                    <a:lnTo>
                      <a:pt x="213" y="557"/>
                    </a:lnTo>
                    <a:lnTo>
                      <a:pt x="222" y="557"/>
                    </a:lnTo>
                    <a:lnTo>
                      <a:pt x="222" y="576"/>
                    </a:lnTo>
                    <a:lnTo>
                      <a:pt x="233" y="576"/>
                    </a:lnTo>
                    <a:lnTo>
                      <a:pt x="233" y="557"/>
                    </a:lnTo>
                    <a:lnTo>
                      <a:pt x="243" y="557"/>
                    </a:lnTo>
                    <a:lnTo>
                      <a:pt x="243" y="576"/>
                    </a:lnTo>
                    <a:lnTo>
                      <a:pt x="254" y="576"/>
                    </a:lnTo>
                    <a:lnTo>
                      <a:pt x="254" y="557"/>
                    </a:lnTo>
                    <a:lnTo>
                      <a:pt x="263" y="557"/>
                    </a:lnTo>
                    <a:lnTo>
                      <a:pt x="263" y="576"/>
                    </a:lnTo>
                    <a:lnTo>
                      <a:pt x="274" y="576"/>
                    </a:lnTo>
                    <a:lnTo>
                      <a:pt x="274" y="557"/>
                    </a:lnTo>
                    <a:lnTo>
                      <a:pt x="284" y="557"/>
                    </a:lnTo>
                    <a:lnTo>
                      <a:pt x="284" y="576"/>
                    </a:lnTo>
                    <a:lnTo>
                      <a:pt x="293" y="576"/>
                    </a:lnTo>
                    <a:lnTo>
                      <a:pt x="293" y="557"/>
                    </a:lnTo>
                    <a:lnTo>
                      <a:pt x="303" y="557"/>
                    </a:lnTo>
                    <a:lnTo>
                      <a:pt x="303" y="576"/>
                    </a:lnTo>
                    <a:lnTo>
                      <a:pt x="314" y="576"/>
                    </a:lnTo>
                    <a:lnTo>
                      <a:pt x="314" y="557"/>
                    </a:lnTo>
                    <a:lnTo>
                      <a:pt x="324" y="557"/>
                    </a:lnTo>
                    <a:lnTo>
                      <a:pt x="324" y="576"/>
                    </a:lnTo>
                    <a:lnTo>
                      <a:pt x="335" y="576"/>
                    </a:lnTo>
                    <a:lnTo>
                      <a:pt x="335" y="557"/>
                    </a:lnTo>
                    <a:lnTo>
                      <a:pt x="344" y="557"/>
                    </a:lnTo>
                    <a:lnTo>
                      <a:pt x="344" y="576"/>
                    </a:lnTo>
                    <a:lnTo>
                      <a:pt x="355" y="576"/>
                    </a:lnTo>
                    <a:lnTo>
                      <a:pt x="355" y="557"/>
                    </a:lnTo>
                    <a:lnTo>
                      <a:pt x="365" y="557"/>
                    </a:lnTo>
                    <a:lnTo>
                      <a:pt x="365" y="576"/>
                    </a:lnTo>
                    <a:lnTo>
                      <a:pt x="374" y="576"/>
                    </a:lnTo>
                    <a:lnTo>
                      <a:pt x="374" y="557"/>
                    </a:lnTo>
                    <a:lnTo>
                      <a:pt x="384" y="557"/>
                    </a:lnTo>
                    <a:lnTo>
                      <a:pt x="384" y="576"/>
                    </a:lnTo>
                    <a:lnTo>
                      <a:pt x="395" y="576"/>
                    </a:lnTo>
                    <a:lnTo>
                      <a:pt x="395" y="557"/>
                    </a:lnTo>
                    <a:lnTo>
                      <a:pt x="405" y="557"/>
                    </a:lnTo>
                    <a:lnTo>
                      <a:pt x="405" y="576"/>
                    </a:lnTo>
                    <a:lnTo>
                      <a:pt x="416" y="576"/>
                    </a:lnTo>
                    <a:lnTo>
                      <a:pt x="416" y="557"/>
                    </a:lnTo>
                    <a:lnTo>
                      <a:pt x="425" y="557"/>
                    </a:lnTo>
                    <a:lnTo>
                      <a:pt x="425" y="576"/>
                    </a:lnTo>
                    <a:lnTo>
                      <a:pt x="436" y="576"/>
                    </a:lnTo>
                    <a:lnTo>
                      <a:pt x="436" y="557"/>
                    </a:lnTo>
                    <a:lnTo>
                      <a:pt x="446" y="557"/>
                    </a:lnTo>
                    <a:lnTo>
                      <a:pt x="446" y="576"/>
                    </a:lnTo>
                    <a:lnTo>
                      <a:pt x="455" y="576"/>
                    </a:lnTo>
                    <a:lnTo>
                      <a:pt x="455" y="557"/>
                    </a:lnTo>
                    <a:lnTo>
                      <a:pt x="465" y="557"/>
                    </a:lnTo>
                    <a:lnTo>
                      <a:pt x="465" y="576"/>
                    </a:lnTo>
                    <a:lnTo>
                      <a:pt x="476" y="576"/>
                    </a:lnTo>
                    <a:lnTo>
                      <a:pt x="476" y="557"/>
                    </a:lnTo>
                    <a:lnTo>
                      <a:pt x="486" y="557"/>
                    </a:lnTo>
                    <a:lnTo>
                      <a:pt x="486" y="576"/>
                    </a:lnTo>
                    <a:lnTo>
                      <a:pt x="496" y="576"/>
                    </a:lnTo>
                    <a:lnTo>
                      <a:pt x="496" y="557"/>
                    </a:lnTo>
                    <a:lnTo>
                      <a:pt x="506" y="557"/>
                    </a:lnTo>
                    <a:lnTo>
                      <a:pt x="506" y="576"/>
                    </a:lnTo>
                    <a:lnTo>
                      <a:pt x="517" y="576"/>
                    </a:lnTo>
                    <a:lnTo>
                      <a:pt x="517" y="557"/>
                    </a:lnTo>
                    <a:lnTo>
                      <a:pt x="527" y="557"/>
                    </a:lnTo>
                    <a:lnTo>
                      <a:pt x="527" y="576"/>
                    </a:lnTo>
                    <a:lnTo>
                      <a:pt x="536" y="576"/>
                    </a:lnTo>
                    <a:lnTo>
                      <a:pt x="536" y="557"/>
                    </a:lnTo>
                    <a:lnTo>
                      <a:pt x="546" y="557"/>
                    </a:lnTo>
                    <a:lnTo>
                      <a:pt x="546" y="576"/>
                    </a:lnTo>
                    <a:lnTo>
                      <a:pt x="557" y="576"/>
                    </a:lnTo>
                    <a:lnTo>
                      <a:pt x="557" y="557"/>
                    </a:lnTo>
                    <a:lnTo>
                      <a:pt x="577" y="557"/>
                    </a:lnTo>
                    <a:lnTo>
                      <a:pt x="577" y="546"/>
                    </a:lnTo>
                    <a:lnTo>
                      <a:pt x="557" y="546"/>
                    </a:lnTo>
                    <a:lnTo>
                      <a:pt x="557" y="536"/>
                    </a:lnTo>
                    <a:lnTo>
                      <a:pt x="577" y="536"/>
                    </a:lnTo>
                    <a:lnTo>
                      <a:pt x="577" y="525"/>
                    </a:lnTo>
                    <a:lnTo>
                      <a:pt x="557" y="525"/>
                    </a:lnTo>
                    <a:lnTo>
                      <a:pt x="557" y="516"/>
                    </a:lnTo>
                    <a:lnTo>
                      <a:pt x="577" y="516"/>
                    </a:lnTo>
                    <a:lnTo>
                      <a:pt x="577" y="505"/>
                    </a:lnTo>
                    <a:lnTo>
                      <a:pt x="557" y="505"/>
                    </a:lnTo>
                    <a:lnTo>
                      <a:pt x="557" y="495"/>
                    </a:lnTo>
                    <a:lnTo>
                      <a:pt x="577" y="495"/>
                    </a:lnTo>
                    <a:lnTo>
                      <a:pt x="577" y="486"/>
                    </a:lnTo>
                    <a:lnTo>
                      <a:pt x="557" y="486"/>
                    </a:lnTo>
                    <a:lnTo>
                      <a:pt x="557" y="476"/>
                    </a:lnTo>
                    <a:lnTo>
                      <a:pt x="577" y="476"/>
                    </a:lnTo>
                    <a:lnTo>
                      <a:pt x="577" y="465"/>
                    </a:lnTo>
                    <a:lnTo>
                      <a:pt x="557" y="465"/>
                    </a:lnTo>
                    <a:lnTo>
                      <a:pt x="557" y="455"/>
                    </a:lnTo>
                    <a:lnTo>
                      <a:pt x="577" y="455"/>
                    </a:lnTo>
                    <a:lnTo>
                      <a:pt x="577" y="444"/>
                    </a:lnTo>
                    <a:lnTo>
                      <a:pt x="557" y="444"/>
                    </a:lnTo>
                    <a:lnTo>
                      <a:pt x="557" y="435"/>
                    </a:lnTo>
                    <a:lnTo>
                      <a:pt x="577" y="435"/>
                    </a:lnTo>
                    <a:lnTo>
                      <a:pt x="577" y="424"/>
                    </a:lnTo>
                    <a:lnTo>
                      <a:pt x="557" y="424"/>
                    </a:lnTo>
                    <a:lnTo>
                      <a:pt x="557" y="414"/>
                    </a:lnTo>
                    <a:lnTo>
                      <a:pt x="577" y="414"/>
                    </a:lnTo>
                    <a:lnTo>
                      <a:pt x="577" y="405"/>
                    </a:lnTo>
                    <a:lnTo>
                      <a:pt x="557" y="405"/>
                    </a:lnTo>
                    <a:lnTo>
                      <a:pt x="557" y="395"/>
                    </a:lnTo>
                    <a:lnTo>
                      <a:pt x="577" y="395"/>
                    </a:lnTo>
                    <a:lnTo>
                      <a:pt x="577" y="384"/>
                    </a:lnTo>
                    <a:lnTo>
                      <a:pt x="557" y="384"/>
                    </a:lnTo>
                    <a:lnTo>
                      <a:pt x="557" y="375"/>
                    </a:lnTo>
                    <a:lnTo>
                      <a:pt x="577" y="375"/>
                    </a:lnTo>
                    <a:lnTo>
                      <a:pt x="577" y="364"/>
                    </a:lnTo>
                    <a:lnTo>
                      <a:pt x="557" y="364"/>
                    </a:lnTo>
                    <a:lnTo>
                      <a:pt x="557" y="354"/>
                    </a:lnTo>
                    <a:lnTo>
                      <a:pt x="577" y="354"/>
                    </a:lnTo>
                    <a:lnTo>
                      <a:pt x="577" y="343"/>
                    </a:lnTo>
                    <a:lnTo>
                      <a:pt x="557" y="343"/>
                    </a:lnTo>
                    <a:lnTo>
                      <a:pt x="557" y="333"/>
                    </a:lnTo>
                    <a:lnTo>
                      <a:pt x="577" y="333"/>
                    </a:lnTo>
                    <a:lnTo>
                      <a:pt x="577" y="324"/>
                    </a:lnTo>
                    <a:lnTo>
                      <a:pt x="557" y="324"/>
                    </a:lnTo>
                    <a:lnTo>
                      <a:pt x="557" y="314"/>
                    </a:lnTo>
                    <a:lnTo>
                      <a:pt x="577" y="314"/>
                    </a:lnTo>
                    <a:lnTo>
                      <a:pt x="577" y="303"/>
                    </a:lnTo>
                    <a:lnTo>
                      <a:pt x="557" y="303"/>
                    </a:lnTo>
                    <a:lnTo>
                      <a:pt x="557" y="294"/>
                    </a:lnTo>
                    <a:lnTo>
                      <a:pt x="577" y="294"/>
                    </a:lnTo>
                    <a:lnTo>
                      <a:pt x="577" y="283"/>
                    </a:lnTo>
                    <a:lnTo>
                      <a:pt x="557" y="283"/>
                    </a:lnTo>
                    <a:lnTo>
                      <a:pt x="557" y="273"/>
                    </a:lnTo>
                    <a:lnTo>
                      <a:pt x="577" y="273"/>
                    </a:lnTo>
                    <a:lnTo>
                      <a:pt x="577" y="262"/>
                    </a:lnTo>
                    <a:lnTo>
                      <a:pt x="557" y="262"/>
                    </a:lnTo>
                    <a:lnTo>
                      <a:pt x="557" y="253"/>
                    </a:lnTo>
                    <a:lnTo>
                      <a:pt x="577" y="253"/>
                    </a:lnTo>
                    <a:lnTo>
                      <a:pt x="577" y="243"/>
                    </a:lnTo>
                    <a:lnTo>
                      <a:pt x="557" y="243"/>
                    </a:lnTo>
                    <a:lnTo>
                      <a:pt x="557" y="233"/>
                    </a:lnTo>
                    <a:lnTo>
                      <a:pt x="577" y="233"/>
                    </a:lnTo>
                    <a:lnTo>
                      <a:pt x="577" y="222"/>
                    </a:lnTo>
                    <a:lnTo>
                      <a:pt x="557" y="222"/>
                    </a:lnTo>
                    <a:lnTo>
                      <a:pt x="557" y="213"/>
                    </a:lnTo>
                    <a:lnTo>
                      <a:pt x="577" y="213"/>
                    </a:lnTo>
                    <a:lnTo>
                      <a:pt x="577" y="202"/>
                    </a:lnTo>
                    <a:lnTo>
                      <a:pt x="557" y="202"/>
                    </a:lnTo>
                    <a:lnTo>
                      <a:pt x="557" y="192"/>
                    </a:lnTo>
                    <a:lnTo>
                      <a:pt x="577" y="192"/>
                    </a:lnTo>
                    <a:lnTo>
                      <a:pt x="577" y="181"/>
                    </a:lnTo>
                    <a:lnTo>
                      <a:pt x="557" y="181"/>
                    </a:lnTo>
                    <a:lnTo>
                      <a:pt x="557" y="172"/>
                    </a:lnTo>
                    <a:lnTo>
                      <a:pt x="577" y="172"/>
                    </a:lnTo>
                    <a:lnTo>
                      <a:pt x="577" y="162"/>
                    </a:lnTo>
                    <a:lnTo>
                      <a:pt x="557" y="162"/>
                    </a:lnTo>
                    <a:lnTo>
                      <a:pt x="557" y="152"/>
                    </a:lnTo>
                    <a:lnTo>
                      <a:pt x="577" y="152"/>
                    </a:lnTo>
                    <a:lnTo>
                      <a:pt x="577" y="142"/>
                    </a:lnTo>
                    <a:lnTo>
                      <a:pt x="557" y="142"/>
                    </a:lnTo>
                    <a:lnTo>
                      <a:pt x="557" y="132"/>
                    </a:lnTo>
                    <a:lnTo>
                      <a:pt x="577" y="132"/>
                    </a:lnTo>
                    <a:lnTo>
                      <a:pt x="577" y="121"/>
                    </a:lnTo>
                    <a:lnTo>
                      <a:pt x="557" y="121"/>
                    </a:lnTo>
                    <a:lnTo>
                      <a:pt x="557" y="111"/>
                    </a:lnTo>
                    <a:lnTo>
                      <a:pt x="577" y="111"/>
                    </a:lnTo>
                    <a:lnTo>
                      <a:pt x="577" y="100"/>
                    </a:lnTo>
                    <a:lnTo>
                      <a:pt x="557" y="100"/>
                    </a:lnTo>
                    <a:lnTo>
                      <a:pt x="557" y="91"/>
                    </a:lnTo>
                    <a:lnTo>
                      <a:pt x="577" y="91"/>
                    </a:lnTo>
                    <a:lnTo>
                      <a:pt x="577" y="81"/>
                    </a:lnTo>
                    <a:lnTo>
                      <a:pt x="557" y="81"/>
                    </a:lnTo>
                    <a:lnTo>
                      <a:pt x="557" y="72"/>
                    </a:lnTo>
                    <a:lnTo>
                      <a:pt x="577" y="72"/>
                    </a:lnTo>
                    <a:lnTo>
                      <a:pt x="577" y="61"/>
                    </a:lnTo>
                    <a:lnTo>
                      <a:pt x="557" y="61"/>
                    </a:lnTo>
                    <a:lnTo>
                      <a:pt x="557" y="51"/>
                    </a:lnTo>
                    <a:lnTo>
                      <a:pt x="577" y="51"/>
                    </a:lnTo>
                    <a:lnTo>
                      <a:pt x="577" y="40"/>
                    </a:lnTo>
                    <a:lnTo>
                      <a:pt x="557" y="40"/>
                    </a:lnTo>
                    <a:lnTo>
                      <a:pt x="557" y="30"/>
                    </a:lnTo>
                    <a:lnTo>
                      <a:pt x="577" y="30"/>
                    </a:lnTo>
                    <a:close/>
                    <a:moveTo>
                      <a:pt x="536" y="30"/>
                    </a:moveTo>
                    <a:lnTo>
                      <a:pt x="546" y="30"/>
                    </a:lnTo>
                    <a:lnTo>
                      <a:pt x="546" y="40"/>
                    </a:lnTo>
                    <a:lnTo>
                      <a:pt x="536" y="40"/>
                    </a:lnTo>
                    <a:lnTo>
                      <a:pt x="536" y="30"/>
                    </a:lnTo>
                    <a:close/>
                    <a:moveTo>
                      <a:pt x="536" y="51"/>
                    </a:moveTo>
                    <a:lnTo>
                      <a:pt x="546" y="51"/>
                    </a:lnTo>
                    <a:lnTo>
                      <a:pt x="546" y="61"/>
                    </a:lnTo>
                    <a:lnTo>
                      <a:pt x="536" y="61"/>
                    </a:lnTo>
                    <a:lnTo>
                      <a:pt x="536" y="51"/>
                    </a:lnTo>
                    <a:close/>
                    <a:moveTo>
                      <a:pt x="536" y="72"/>
                    </a:moveTo>
                    <a:lnTo>
                      <a:pt x="546" y="72"/>
                    </a:lnTo>
                    <a:lnTo>
                      <a:pt x="546" y="81"/>
                    </a:lnTo>
                    <a:lnTo>
                      <a:pt x="536" y="81"/>
                    </a:lnTo>
                    <a:lnTo>
                      <a:pt x="536" y="72"/>
                    </a:lnTo>
                    <a:close/>
                    <a:moveTo>
                      <a:pt x="536" y="91"/>
                    </a:moveTo>
                    <a:lnTo>
                      <a:pt x="546" y="91"/>
                    </a:lnTo>
                    <a:lnTo>
                      <a:pt x="546" y="100"/>
                    </a:lnTo>
                    <a:lnTo>
                      <a:pt x="536" y="100"/>
                    </a:lnTo>
                    <a:lnTo>
                      <a:pt x="536" y="91"/>
                    </a:lnTo>
                    <a:close/>
                    <a:moveTo>
                      <a:pt x="536" y="111"/>
                    </a:moveTo>
                    <a:lnTo>
                      <a:pt x="546" y="111"/>
                    </a:lnTo>
                    <a:lnTo>
                      <a:pt x="546" y="121"/>
                    </a:lnTo>
                    <a:lnTo>
                      <a:pt x="536" y="121"/>
                    </a:lnTo>
                    <a:lnTo>
                      <a:pt x="536" y="111"/>
                    </a:lnTo>
                    <a:close/>
                    <a:moveTo>
                      <a:pt x="536" y="132"/>
                    </a:moveTo>
                    <a:lnTo>
                      <a:pt x="546" y="132"/>
                    </a:lnTo>
                    <a:lnTo>
                      <a:pt x="546" y="142"/>
                    </a:lnTo>
                    <a:lnTo>
                      <a:pt x="536" y="142"/>
                    </a:lnTo>
                    <a:lnTo>
                      <a:pt x="536" y="132"/>
                    </a:lnTo>
                    <a:close/>
                    <a:moveTo>
                      <a:pt x="536" y="152"/>
                    </a:moveTo>
                    <a:lnTo>
                      <a:pt x="546" y="152"/>
                    </a:lnTo>
                    <a:lnTo>
                      <a:pt x="546" y="162"/>
                    </a:lnTo>
                    <a:lnTo>
                      <a:pt x="536" y="162"/>
                    </a:lnTo>
                    <a:lnTo>
                      <a:pt x="536" y="152"/>
                    </a:lnTo>
                    <a:close/>
                    <a:moveTo>
                      <a:pt x="536" y="172"/>
                    </a:moveTo>
                    <a:lnTo>
                      <a:pt x="546" y="172"/>
                    </a:lnTo>
                    <a:lnTo>
                      <a:pt x="546" y="181"/>
                    </a:lnTo>
                    <a:lnTo>
                      <a:pt x="536" y="181"/>
                    </a:lnTo>
                    <a:lnTo>
                      <a:pt x="536" y="172"/>
                    </a:lnTo>
                    <a:close/>
                    <a:moveTo>
                      <a:pt x="536" y="192"/>
                    </a:moveTo>
                    <a:lnTo>
                      <a:pt x="546" y="192"/>
                    </a:lnTo>
                    <a:lnTo>
                      <a:pt x="546" y="202"/>
                    </a:lnTo>
                    <a:lnTo>
                      <a:pt x="536" y="202"/>
                    </a:lnTo>
                    <a:lnTo>
                      <a:pt x="536" y="192"/>
                    </a:lnTo>
                    <a:close/>
                    <a:moveTo>
                      <a:pt x="536" y="213"/>
                    </a:moveTo>
                    <a:lnTo>
                      <a:pt x="546" y="213"/>
                    </a:lnTo>
                    <a:lnTo>
                      <a:pt x="546" y="222"/>
                    </a:lnTo>
                    <a:lnTo>
                      <a:pt x="536" y="222"/>
                    </a:lnTo>
                    <a:lnTo>
                      <a:pt x="536" y="213"/>
                    </a:lnTo>
                    <a:close/>
                    <a:moveTo>
                      <a:pt x="536" y="233"/>
                    </a:moveTo>
                    <a:lnTo>
                      <a:pt x="546" y="233"/>
                    </a:lnTo>
                    <a:lnTo>
                      <a:pt x="546" y="243"/>
                    </a:lnTo>
                    <a:lnTo>
                      <a:pt x="536" y="243"/>
                    </a:lnTo>
                    <a:lnTo>
                      <a:pt x="536" y="233"/>
                    </a:lnTo>
                    <a:close/>
                    <a:moveTo>
                      <a:pt x="536" y="253"/>
                    </a:moveTo>
                    <a:lnTo>
                      <a:pt x="546" y="253"/>
                    </a:lnTo>
                    <a:lnTo>
                      <a:pt x="546" y="262"/>
                    </a:lnTo>
                    <a:lnTo>
                      <a:pt x="536" y="262"/>
                    </a:lnTo>
                    <a:lnTo>
                      <a:pt x="536" y="253"/>
                    </a:lnTo>
                    <a:close/>
                    <a:moveTo>
                      <a:pt x="536" y="273"/>
                    </a:moveTo>
                    <a:lnTo>
                      <a:pt x="546" y="273"/>
                    </a:lnTo>
                    <a:lnTo>
                      <a:pt x="546" y="283"/>
                    </a:lnTo>
                    <a:lnTo>
                      <a:pt x="536" y="283"/>
                    </a:lnTo>
                    <a:lnTo>
                      <a:pt x="536" y="273"/>
                    </a:lnTo>
                    <a:close/>
                    <a:moveTo>
                      <a:pt x="536" y="294"/>
                    </a:moveTo>
                    <a:lnTo>
                      <a:pt x="546" y="294"/>
                    </a:lnTo>
                    <a:lnTo>
                      <a:pt x="546" y="303"/>
                    </a:lnTo>
                    <a:lnTo>
                      <a:pt x="536" y="303"/>
                    </a:lnTo>
                    <a:lnTo>
                      <a:pt x="536" y="294"/>
                    </a:lnTo>
                    <a:close/>
                    <a:moveTo>
                      <a:pt x="536" y="314"/>
                    </a:moveTo>
                    <a:lnTo>
                      <a:pt x="546" y="314"/>
                    </a:lnTo>
                    <a:lnTo>
                      <a:pt x="546" y="324"/>
                    </a:lnTo>
                    <a:lnTo>
                      <a:pt x="536" y="324"/>
                    </a:lnTo>
                    <a:lnTo>
                      <a:pt x="536" y="314"/>
                    </a:lnTo>
                    <a:close/>
                    <a:moveTo>
                      <a:pt x="536" y="333"/>
                    </a:moveTo>
                    <a:lnTo>
                      <a:pt x="546" y="333"/>
                    </a:lnTo>
                    <a:lnTo>
                      <a:pt x="546" y="343"/>
                    </a:lnTo>
                    <a:lnTo>
                      <a:pt x="536" y="343"/>
                    </a:lnTo>
                    <a:lnTo>
                      <a:pt x="536" y="333"/>
                    </a:lnTo>
                    <a:close/>
                    <a:moveTo>
                      <a:pt x="536" y="354"/>
                    </a:moveTo>
                    <a:lnTo>
                      <a:pt x="546" y="354"/>
                    </a:lnTo>
                    <a:lnTo>
                      <a:pt x="546" y="364"/>
                    </a:lnTo>
                    <a:lnTo>
                      <a:pt x="536" y="364"/>
                    </a:lnTo>
                    <a:lnTo>
                      <a:pt x="536" y="354"/>
                    </a:lnTo>
                    <a:close/>
                    <a:moveTo>
                      <a:pt x="536" y="375"/>
                    </a:moveTo>
                    <a:lnTo>
                      <a:pt x="546" y="375"/>
                    </a:lnTo>
                    <a:lnTo>
                      <a:pt x="546" y="384"/>
                    </a:lnTo>
                    <a:lnTo>
                      <a:pt x="536" y="384"/>
                    </a:lnTo>
                    <a:lnTo>
                      <a:pt x="536" y="375"/>
                    </a:lnTo>
                    <a:close/>
                    <a:moveTo>
                      <a:pt x="536" y="395"/>
                    </a:moveTo>
                    <a:lnTo>
                      <a:pt x="546" y="395"/>
                    </a:lnTo>
                    <a:lnTo>
                      <a:pt x="546" y="405"/>
                    </a:lnTo>
                    <a:lnTo>
                      <a:pt x="536" y="405"/>
                    </a:lnTo>
                    <a:lnTo>
                      <a:pt x="536" y="395"/>
                    </a:lnTo>
                    <a:close/>
                    <a:moveTo>
                      <a:pt x="536" y="414"/>
                    </a:moveTo>
                    <a:lnTo>
                      <a:pt x="546" y="414"/>
                    </a:lnTo>
                    <a:lnTo>
                      <a:pt x="546" y="424"/>
                    </a:lnTo>
                    <a:lnTo>
                      <a:pt x="536" y="424"/>
                    </a:lnTo>
                    <a:lnTo>
                      <a:pt x="536" y="414"/>
                    </a:lnTo>
                    <a:close/>
                    <a:moveTo>
                      <a:pt x="536" y="435"/>
                    </a:moveTo>
                    <a:lnTo>
                      <a:pt x="546" y="435"/>
                    </a:lnTo>
                    <a:lnTo>
                      <a:pt x="546" y="444"/>
                    </a:lnTo>
                    <a:lnTo>
                      <a:pt x="536" y="444"/>
                    </a:lnTo>
                    <a:lnTo>
                      <a:pt x="536" y="435"/>
                    </a:lnTo>
                    <a:close/>
                    <a:moveTo>
                      <a:pt x="517" y="30"/>
                    </a:moveTo>
                    <a:lnTo>
                      <a:pt x="527" y="30"/>
                    </a:lnTo>
                    <a:lnTo>
                      <a:pt x="527" y="40"/>
                    </a:lnTo>
                    <a:lnTo>
                      <a:pt x="517" y="40"/>
                    </a:lnTo>
                    <a:lnTo>
                      <a:pt x="517" y="30"/>
                    </a:lnTo>
                    <a:close/>
                    <a:moveTo>
                      <a:pt x="517" y="51"/>
                    </a:moveTo>
                    <a:lnTo>
                      <a:pt x="527" y="51"/>
                    </a:lnTo>
                    <a:lnTo>
                      <a:pt x="527" y="61"/>
                    </a:lnTo>
                    <a:lnTo>
                      <a:pt x="517" y="61"/>
                    </a:lnTo>
                    <a:lnTo>
                      <a:pt x="517" y="51"/>
                    </a:lnTo>
                    <a:close/>
                    <a:moveTo>
                      <a:pt x="517" y="72"/>
                    </a:moveTo>
                    <a:lnTo>
                      <a:pt x="527" y="72"/>
                    </a:lnTo>
                    <a:lnTo>
                      <a:pt x="527" y="81"/>
                    </a:lnTo>
                    <a:lnTo>
                      <a:pt x="517" y="81"/>
                    </a:lnTo>
                    <a:lnTo>
                      <a:pt x="517" y="72"/>
                    </a:lnTo>
                    <a:close/>
                    <a:moveTo>
                      <a:pt x="517" y="91"/>
                    </a:moveTo>
                    <a:lnTo>
                      <a:pt x="527" y="91"/>
                    </a:lnTo>
                    <a:lnTo>
                      <a:pt x="527" y="100"/>
                    </a:lnTo>
                    <a:lnTo>
                      <a:pt x="517" y="100"/>
                    </a:lnTo>
                    <a:lnTo>
                      <a:pt x="517" y="91"/>
                    </a:lnTo>
                    <a:close/>
                    <a:moveTo>
                      <a:pt x="517" y="111"/>
                    </a:moveTo>
                    <a:lnTo>
                      <a:pt x="527" y="111"/>
                    </a:lnTo>
                    <a:lnTo>
                      <a:pt x="527" y="121"/>
                    </a:lnTo>
                    <a:lnTo>
                      <a:pt x="517" y="121"/>
                    </a:lnTo>
                    <a:lnTo>
                      <a:pt x="517" y="111"/>
                    </a:lnTo>
                    <a:close/>
                    <a:moveTo>
                      <a:pt x="517" y="132"/>
                    </a:moveTo>
                    <a:lnTo>
                      <a:pt x="527" y="132"/>
                    </a:lnTo>
                    <a:lnTo>
                      <a:pt x="527" y="142"/>
                    </a:lnTo>
                    <a:lnTo>
                      <a:pt x="517" y="142"/>
                    </a:lnTo>
                    <a:lnTo>
                      <a:pt x="517" y="132"/>
                    </a:lnTo>
                    <a:close/>
                    <a:moveTo>
                      <a:pt x="517" y="152"/>
                    </a:moveTo>
                    <a:lnTo>
                      <a:pt x="527" y="152"/>
                    </a:lnTo>
                    <a:lnTo>
                      <a:pt x="527" y="162"/>
                    </a:lnTo>
                    <a:lnTo>
                      <a:pt x="517" y="162"/>
                    </a:lnTo>
                    <a:lnTo>
                      <a:pt x="517" y="152"/>
                    </a:lnTo>
                    <a:close/>
                    <a:moveTo>
                      <a:pt x="517" y="172"/>
                    </a:moveTo>
                    <a:lnTo>
                      <a:pt x="527" y="172"/>
                    </a:lnTo>
                    <a:lnTo>
                      <a:pt x="527" y="181"/>
                    </a:lnTo>
                    <a:lnTo>
                      <a:pt x="517" y="181"/>
                    </a:lnTo>
                    <a:lnTo>
                      <a:pt x="517" y="172"/>
                    </a:lnTo>
                    <a:close/>
                    <a:moveTo>
                      <a:pt x="517" y="192"/>
                    </a:moveTo>
                    <a:lnTo>
                      <a:pt x="527" y="192"/>
                    </a:lnTo>
                    <a:lnTo>
                      <a:pt x="527" y="202"/>
                    </a:lnTo>
                    <a:lnTo>
                      <a:pt x="517" y="202"/>
                    </a:lnTo>
                    <a:lnTo>
                      <a:pt x="517" y="192"/>
                    </a:lnTo>
                    <a:close/>
                    <a:moveTo>
                      <a:pt x="517" y="213"/>
                    </a:moveTo>
                    <a:lnTo>
                      <a:pt x="527" y="213"/>
                    </a:lnTo>
                    <a:lnTo>
                      <a:pt x="527" y="222"/>
                    </a:lnTo>
                    <a:lnTo>
                      <a:pt x="517" y="222"/>
                    </a:lnTo>
                    <a:lnTo>
                      <a:pt x="517" y="213"/>
                    </a:lnTo>
                    <a:close/>
                    <a:moveTo>
                      <a:pt x="517" y="233"/>
                    </a:moveTo>
                    <a:lnTo>
                      <a:pt x="527" y="233"/>
                    </a:lnTo>
                    <a:lnTo>
                      <a:pt x="527" y="243"/>
                    </a:lnTo>
                    <a:lnTo>
                      <a:pt x="517" y="243"/>
                    </a:lnTo>
                    <a:lnTo>
                      <a:pt x="517" y="233"/>
                    </a:lnTo>
                    <a:close/>
                    <a:moveTo>
                      <a:pt x="517" y="253"/>
                    </a:moveTo>
                    <a:lnTo>
                      <a:pt x="527" y="253"/>
                    </a:lnTo>
                    <a:lnTo>
                      <a:pt x="527" y="262"/>
                    </a:lnTo>
                    <a:lnTo>
                      <a:pt x="517" y="262"/>
                    </a:lnTo>
                    <a:lnTo>
                      <a:pt x="517" y="253"/>
                    </a:lnTo>
                    <a:close/>
                    <a:moveTo>
                      <a:pt x="517" y="273"/>
                    </a:moveTo>
                    <a:lnTo>
                      <a:pt x="527" y="273"/>
                    </a:lnTo>
                    <a:lnTo>
                      <a:pt x="527" y="283"/>
                    </a:lnTo>
                    <a:lnTo>
                      <a:pt x="517" y="283"/>
                    </a:lnTo>
                    <a:lnTo>
                      <a:pt x="517" y="273"/>
                    </a:lnTo>
                    <a:close/>
                    <a:moveTo>
                      <a:pt x="517" y="294"/>
                    </a:moveTo>
                    <a:lnTo>
                      <a:pt x="527" y="294"/>
                    </a:lnTo>
                    <a:lnTo>
                      <a:pt x="527" y="303"/>
                    </a:lnTo>
                    <a:lnTo>
                      <a:pt x="517" y="303"/>
                    </a:lnTo>
                    <a:lnTo>
                      <a:pt x="517" y="294"/>
                    </a:lnTo>
                    <a:close/>
                    <a:moveTo>
                      <a:pt x="517" y="314"/>
                    </a:moveTo>
                    <a:lnTo>
                      <a:pt x="527" y="314"/>
                    </a:lnTo>
                    <a:lnTo>
                      <a:pt x="527" y="324"/>
                    </a:lnTo>
                    <a:lnTo>
                      <a:pt x="517" y="324"/>
                    </a:lnTo>
                    <a:lnTo>
                      <a:pt x="517" y="314"/>
                    </a:lnTo>
                    <a:close/>
                    <a:moveTo>
                      <a:pt x="517" y="333"/>
                    </a:moveTo>
                    <a:lnTo>
                      <a:pt x="527" y="333"/>
                    </a:lnTo>
                    <a:lnTo>
                      <a:pt x="527" y="343"/>
                    </a:lnTo>
                    <a:lnTo>
                      <a:pt x="517" y="343"/>
                    </a:lnTo>
                    <a:lnTo>
                      <a:pt x="517" y="333"/>
                    </a:lnTo>
                    <a:close/>
                    <a:moveTo>
                      <a:pt x="517" y="354"/>
                    </a:moveTo>
                    <a:lnTo>
                      <a:pt x="527" y="354"/>
                    </a:lnTo>
                    <a:lnTo>
                      <a:pt x="527" y="364"/>
                    </a:lnTo>
                    <a:lnTo>
                      <a:pt x="517" y="364"/>
                    </a:lnTo>
                    <a:lnTo>
                      <a:pt x="517" y="354"/>
                    </a:lnTo>
                    <a:close/>
                    <a:moveTo>
                      <a:pt x="517" y="375"/>
                    </a:moveTo>
                    <a:lnTo>
                      <a:pt x="527" y="375"/>
                    </a:lnTo>
                    <a:lnTo>
                      <a:pt x="527" y="384"/>
                    </a:lnTo>
                    <a:lnTo>
                      <a:pt x="517" y="384"/>
                    </a:lnTo>
                    <a:lnTo>
                      <a:pt x="517" y="375"/>
                    </a:lnTo>
                    <a:close/>
                    <a:moveTo>
                      <a:pt x="517" y="395"/>
                    </a:moveTo>
                    <a:lnTo>
                      <a:pt x="527" y="395"/>
                    </a:lnTo>
                    <a:lnTo>
                      <a:pt x="527" y="405"/>
                    </a:lnTo>
                    <a:lnTo>
                      <a:pt x="517" y="405"/>
                    </a:lnTo>
                    <a:lnTo>
                      <a:pt x="517" y="395"/>
                    </a:lnTo>
                    <a:close/>
                    <a:moveTo>
                      <a:pt x="517" y="414"/>
                    </a:moveTo>
                    <a:lnTo>
                      <a:pt x="527" y="414"/>
                    </a:lnTo>
                    <a:lnTo>
                      <a:pt x="527" y="424"/>
                    </a:lnTo>
                    <a:lnTo>
                      <a:pt x="517" y="424"/>
                    </a:lnTo>
                    <a:lnTo>
                      <a:pt x="517" y="414"/>
                    </a:lnTo>
                    <a:close/>
                    <a:moveTo>
                      <a:pt x="517" y="435"/>
                    </a:moveTo>
                    <a:lnTo>
                      <a:pt x="527" y="435"/>
                    </a:lnTo>
                    <a:lnTo>
                      <a:pt x="527" y="444"/>
                    </a:lnTo>
                    <a:lnTo>
                      <a:pt x="517" y="444"/>
                    </a:lnTo>
                    <a:lnTo>
                      <a:pt x="517" y="435"/>
                    </a:lnTo>
                    <a:close/>
                    <a:moveTo>
                      <a:pt x="527" y="455"/>
                    </a:moveTo>
                    <a:lnTo>
                      <a:pt x="527" y="465"/>
                    </a:lnTo>
                    <a:lnTo>
                      <a:pt x="517" y="465"/>
                    </a:lnTo>
                    <a:lnTo>
                      <a:pt x="517" y="455"/>
                    </a:lnTo>
                    <a:lnTo>
                      <a:pt x="527" y="455"/>
                    </a:lnTo>
                    <a:close/>
                    <a:moveTo>
                      <a:pt x="92" y="495"/>
                    </a:moveTo>
                    <a:lnTo>
                      <a:pt x="101" y="495"/>
                    </a:lnTo>
                    <a:lnTo>
                      <a:pt x="101" y="505"/>
                    </a:lnTo>
                    <a:lnTo>
                      <a:pt x="92" y="505"/>
                    </a:lnTo>
                    <a:lnTo>
                      <a:pt x="92" y="495"/>
                    </a:lnTo>
                    <a:close/>
                    <a:moveTo>
                      <a:pt x="81" y="505"/>
                    </a:moveTo>
                    <a:lnTo>
                      <a:pt x="71" y="505"/>
                    </a:lnTo>
                    <a:lnTo>
                      <a:pt x="71" y="495"/>
                    </a:lnTo>
                    <a:lnTo>
                      <a:pt x="81" y="495"/>
                    </a:lnTo>
                    <a:lnTo>
                      <a:pt x="81" y="505"/>
                    </a:lnTo>
                    <a:close/>
                    <a:moveTo>
                      <a:pt x="112" y="495"/>
                    </a:moveTo>
                    <a:lnTo>
                      <a:pt x="122" y="495"/>
                    </a:lnTo>
                    <a:lnTo>
                      <a:pt x="122" y="505"/>
                    </a:lnTo>
                    <a:lnTo>
                      <a:pt x="112" y="505"/>
                    </a:lnTo>
                    <a:lnTo>
                      <a:pt x="112" y="495"/>
                    </a:lnTo>
                    <a:close/>
                    <a:moveTo>
                      <a:pt x="132" y="495"/>
                    </a:moveTo>
                    <a:lnTo>
                      <a:pt x="141" y="495"/>
                    </a:lnTo>
                    <a:lnTo>
                      <a:pt x="141" y="505"/>
                    </a:lnTo>
                    <a:lnTo>
                      <a:pt x="132" y="505"/>
                    </a:lnTo>
                    <a:lnTo>
                      <a:pt x="132" y="495"/>
                    </a:lnTo>
                    <a:close/>
                    <a:moveTo>
                      <a:pt x="152" y="495"/>
                    </a:moveTo>
                    <a:lnTo>
                      <a:pt x="162" y="495"/>
                    </a:lnTo>
                    <a:lnTo>
                      <a:pt x="162" y="505"/>
                    </a:lnTo>
                    <a:lnTo>
                      <a:pt x="152" y="505"/>
                    </a:lnTo>
                    <a:lnTo>
                      <a:pt x="152" y="495"/>
                    </a:lnTo>
                    <a:close/>
                    <a:moveTo>
                      <a:pt x="173" y="495"/>
                    </a:moveTo>
                    <a:lnTo>
                      <a:pt x="182" y="495"/>
                    </a:lnTo>
                    <a:lnTo>
                      <a:pt x="182" y="505"/>
                    </a:lnTo>
                    <a:lnTo>
                      <a:pt x="173" y="505"/>
                    </a:lnTo>
                    <a:lnTo>
                      <a:pt x="173" y="495"/>
                    </a:lnTo>
                    <a:close/>
                    <a:moveTo>
                      <a:pt x="193" y="495"/>
                    </a:moveTo>
                    <a:lnTo>
                      <a:pt x="203" y="495"/>
                    </a:lnTo>
                    <a:lnTo>
                      <a:pt x="203" y="505"/>
                    </a:lnTo>
                    <a:lnTo>
                      <a:pt x="193" y="505"/>
                    </a:lnTo>
                    <a:lnTo>
                      <a:pt x="193" y="495"/>
                    </a:lnTo>
                    <a:close/>
                    <a:moveTo>
                      <a:pt x="213" y="495"/>
                    </a:moveTo>
                    <a:lnTo>
                      <a:pt x="222" y="495"/>
                    </a:lnTo>
                    <a:lnTo>
                      <a:pt x="222" y="505"/>
                    </a:lnTo>
                    <a:lnTo>
                      <a:pt x="213" y="505"/>
                    </a:lnTo>
                    <a:lnTo>
                      <a:pt x="213" y="495"/>
                    </a:lnTo>
                    <a:close/>
                    <a:moveTo>
                      <a:pt x="233" y="495"/>
                    </a:moveTo>
                    <a:lnTo>
                      <a:pt x="243" y="495"/>
                    </a:lnTo>
                    <a:lnTo>
                      <a:pt x="243" y="505"/>
                    </a:lnTo>
                    <a:lnTo>
                      <a:pt x="233" y="505"/>
                    </a:lnTo>
                    <a:lnTo>
                      <a:pt x="233" y="495"/>
                    </a:lnTo>
                    <a:close/>
                    <a:moveTo>
                      <a:pt x="254" y="495"/>
                    </a:moveTo>
                    <a:lnTo>
                      <a:pt x="263" y="495"/>
                    </a:lnTo>
                    <a:lnTo>
                      <a:pt x="263" y="505"/>
                    </a:lnTo>
                    <a:lnTo>
                      <a:pt x="254" y="505"/>
                    </a:lnTo>
                    <a:lnTo>
                      <a:pt x="254" y="495"/>
                    </a:lnTo>
                    <a:close/>
                    <a:moveTo>
                      <a:pt x="274" y="495"/>
                    </a:moveTo>
                    <a:lnTo>
                      <a:pt x="284" y="495"/>
                    </a:lnTo>
                    <a:lnTo>
                      <a:pt x="284" y="505"/>
                    </a:lnTo>
                    <a:lnTo>
                      <a:pt x="274" y="505"/>
                    </a:lnTo>
                    <a:lnTo>
                      <a:pt x="274" y="495"/>
                    </a:lnTo>
                    <a:close/>
                    <a:moveTo>
                      <a:pt x="293" y="495"/>
                    </a:moveTo>
                    <a:lnTo>
                      <a:pt x="303" y="495"/>
                    </a:lnTo>
                    <a:lnTo>
                      <a:pt x="303" y="505"/>
                    </a:lnTo>
                    <a:lnTo>
                      <a:pt x="293" y="505"/>
                    </a:lnTo>
                    <a:lnTo>
                      <a:pt x="293" y="495"/>
                    </a:lnTo>
                    <a:close/>
                    <a:moveTo>
                      <a:pt x="314" y="495"/>
                    </a:moveTo>
                    <a:lnTo>
                      <a:pt x="324" y="495"/>
                    </a:lnTo>
                    <a:lnTo>
                      <a:pt x="324" y="505"/>
                    </a:lnTo>
                    <a:lnTo>
                      <a:pt x="314" y="505"/>
                    </a:lnTo>
                    <a:lnTo>
                      <a:pt x="314" y="495"/>
                    </a:lnTo>
                    <a:close/>
                    <a:moveTo>
                      <a:pt x="335" y="495"/>
                    </a:moveTo>
                    <a:lnTo>
                      <a:pt x="344" y="495"/>
                    </a:lnTo>
                    <a:lnTo>
                      <a:pt x="344" y="505"/>
                    </a:lnTo>
                    <a:lnTo>
                      <a:pt x="335" y="505"/>
                    </a:lnTo>
                    <a:lnTo>
                      <a:pt x="335" y="495"/>
                    </a:lnTo>
                    <a:close/>
                    <a:moveTo>
                      <a:pt x="355" y="495"/>
                    </a:moveTo>
                    <a:lnTo>
                      <a:pt x="365" y="495"/>
                    </a:lnTo>
                    <a:lnTo>
                      <a:pt x="365" y="505"/>
                    </a:lnTo>
                    <a:lnTo>
                      <a:pt x="355" y="505"/>
                    </a:lnTo>
                    <a:lnTo>
                      <a:pt x="355" y="495"/>
                    </a:lnTo>
                    <a:close/>
                    <a:moveTo>
                      <a:pt x="374" y="495"/>
                    </a:moveTo>
                    <a:lnTo>
                      <a:pt x="384" y="495"/>
                    </a:lnTo>
                    <a:lnTo>
                      <a:pt x="384" y="505"/>
                    </a:lnTo>
                    <a:lnTo>
                      <a:pt x="374" y="505"/>
                    </a:lnTo>
                    <a:lnTo>
                      <a:pt x="374" y="495"/>
                    </a:lnTo>
                    <a:close/>
                    <a:moveTo>
                      <a:pt x="395" y="495"/>
                    </a:moveTo>
                    <a:lnTo>
                      <a:pt x="405" y="495"/>
                    </a:lnTo>
                    <a:lnTo>
                      <a:pt x="405" y="505"/>
                    </a:lnTo>
                    <a:lnTo>
                      <a:pt x="395" y="505"/>
                    </a:lnTo>
                    <a:lnTo>
                      <a:pt x="395" y="495"/>
                    </a:lnTo>
                    <a:close/>
                    <a:moveTo>
                      <a:pt x="416" y="495"/>
                    </a:moveTo>
                    <a:lnTo>
                      <a:pt x="425" y="495"/>
                    </a:lnTo>
                    <a:lnTo>
                      <a:pt x="425" y="505"/>
                    </a:lnTo>
                    <a:lnTo>
                      <a:pt x="416" y="505"/>
                    </a:lnTo>
                    <a:lnTo>
                      <a:pt x="416" y="495"/>
                    </a:lnTo>
                    <a:close/>
                    <a:moveTo>
                      <a:pt x="436" y="495"/>
                    </a:moveTo>
                    <a:lnTo>
                      <a:pt x="446" y="495"/>
                    </a:lnTo>
                    <a:lnTo>
                      <a:pt x="446" y="505"/>
                    </a:lnTo>
                    <a:lnTo>
                      <a:pt x="436" y="505"/>
                    </a:lnTo>
                    <a:lnTo>
                      <a:pt x="436" y="495"/>
                    </a:lnTo>
                    <a:close/>
                    <a:moveTo>
                      <a:pt x="455" y="495"/>
                    </a:moveTo>
                    <a:lnTo>
                      <a:pt x="465" y="495"/>
                    </a:lnTo>
                    <a:lnTo>
                      <a:pt x="465" y="505"/>
                    </a:lnTo>
                    <a:lnTo>
                      <a:pt x="455" y="505"/>
                    </a:lnTo>
                    <a:lnTo>
                      <a:pt x="455" y="495"/>
                    </a:lnTo>
                    <a:close/>
                    <a:moveTo>
                      <a:pt x="476" y="495"/>
                    </a:moveTo>
                    <a:lnTo>
                      <a:pt x="486" y="495"/>
                    </a:lnTo>
                    <a:lnTo>
                      <a:pt x="486" y="505"/>
                    </a:lnTo>
                    <a:lnTo>
                      <a:pt x="476" y="505"/>
                    </a:lnTo>
                    <a:lnTo>
                      <a:pt x="476" y="495"/>
                    </a:lnTo>
                    <a:close/>
                    <a:moveTo>
                      <a:pt x="496" y="495"/>
                    </a:moveTo>
                    <a:lnTo>
                      <a:pt x="506" y="495"/>
                    </a:lnTo>
                    <a:lnTo>
                      <a:pt x="506" y="505"/>
                    </a:lnTo>
                    <a:lnTo>
                      <a:pt x="496" y="505"/>
                    </a:lnTo>
                    <a:lnTo>
                      <a:pt x="496" y="495"/>
                    </a:lnTo>
                    <a:close/>
                    <a:moveTo>
                      <a:pt x="496" y="486"/>
                    </a:moveTo>
                    <a:lnTo>
                      <a:pt x="496" y="476"/>
                    </a:lnTo>
                    <a:lnTo>
                      <a:pt x="506" y="476"/>
                    </a:lnTo>
                    <a:lnTo>
                      <a:pt x="506" y="486"/>
                    </a:lnTo>
                    <a:lnTo>
                      <a:pt x="496" y="486"/>
                    </a:lnTo>
                    <a:close/>
                    <a:moveTo>
                      <a:pt x="486" y="486"/>
                    </a:moveTo>
                    <a:lnTo>
                      <a:pt x="476" y="486"/>
                    </a:lnTo>
                    <a:lnTo>
                      <a:pt x="476" y="476"/>
                    </a:lnTo>
                    <a:lnTo>
                      <a:pt x="486" y="476"/>
                    </a:lnTo>
                    <a:lnTo>
                      <a:pt x="486" y="486"/>
                    </a:lnTo>
                    <a:close/>
                    <a:moveTo>
                      <a:pt x="465" y="486"/>
                    </a:moveTo>
                    <a:lnTo>
                      <a:pt x="455" y="486"/>
                    </a:lnTo>
                    <a:lnTo>
                      <a:pt x="455" y="476"/>
                    </a:lnTo>
                    <a:lnTo>
                      <a:pt x="465" y="476"/>
                    </a:lnTo>
                    <a:lnTo>
                      <a:pt x="465" y="486"/>
                    </a:lnTo>
                    <a:close/>
                    <a:moveTo>
                      <a:pt x="446" y="486"/>
                    </a:moveTo>
                    <a:lnTo>
                      <a:pt x="436" y="486"/>
                    </a:lnTo>
                    <a:lnTo>
                      <a:pt x="436" y="476"/>
                    </a:lnTo>
                    <a:lnTo>
                      <a:pt x="446" y="476"/>
                    </a:lnTo>
                    <a:lnTo>
                      <a:pt x="446" y="486"/>
                    </a:lnTo>
                    <a:close/>
                    <a:moveTo>
                      <a:pt x="425" y="486"/>
                    </a:moveTo>
                    <a:lnTo>
                      <a:pt x="416" y="486"/>
                    </a:lnTo>
                    <a:lnTo>
                      <a:pt x="416" y="476"/>
                    </a:lnTo>
                    <a:lnTo>
                      <a:pt x="425" y="476"/>
                    </a:lnTo>
                    <a:lnTo>
                      <a:pt x="425" y="486"/>
                    </a:lnTo>
                    <a:close/>
                    <a:moveTo>
                      <a:pt x="405" y="486"/>
                    </a:moveTo>
                    <a:lnTo>
                      <a:pt x="395" y="486"/>
                    </a:lnTo>
                    <a:lnTo>
                      <a:pt x="395" y="476"/>
                    </a:lnTo>
                    <a:lnTo>
                      <a:pt x="405" y="476"/>
                    </a:lnTo>
                    <a:lnTo>
                      <a:pt x="405" y="486"/>
                    </a:lnTo>
                    <a:close/>
                    <a:moveTo>
                      <a:pt x="384" y="486"/>
                    </a:moveTo>
                    <a:lnTo>
                      <a:pt x="374" y="486"/>
                    </a:lnTo>
                    <a:lnTo>
                      <a:pt x="374" y="476"/>
                    </a:lnTo>
                    <a:lnTo>
                      <a:pt x="384" y="476"/>
                    </a:lnTo>
                    <a:lnTo>
                      <a:pt x="384" y="486"/>
                    </a:lnTo>
                    <a:close/>
                    <a:moveTo>
                      <a:pt x="365" y="486"/>
                    </a:moveTo>
                    <a:lnTo>
                      <a:pt x="355" y="486"/>
                    </a:lnTo>
                    <a:lnTo>
                      <a:pt x="355" y="476"/>
                    </a:lnTo>
                    <a:lnTo>
                      <a:pt x="365" y="476"/>
                    </a:lnTo>
                    <a:lnTo>
                      <a:pt x="365" y="486"/>
                    </a:lnTo>
                    <a:close/>
                    <a:moveTo>
                      <a:pt x="344" y="486"/>
                    </a:moveTo>
                    <a:lnTo>
                      <a:pt x="335" y="486"/>
                    </a:lnTo>
                    <a:lnTo>
                      <a:pt x="335" y="476"/>
                    </a:lnTo>
                    <a:lnTo>
                      <a:pt x="344" y="476"/>
                    </a:lnTo>
                    <a:lnTo>
                      <a:pt x="344" y="486"/>
                    </a:lnTo>
                    <a:close/>
                    <a:moveTo>
                      <a:pt x="324" y="486"/>
                    </a:moveTo>
                    <a:lnTo>
                      <a:pt x="314" y="486"/>
                    </a:lnTo>
                    <a:lnTo>
                      <a:pt x="314" y="476"/>
                    </a:lnTo>
                    <a:lnTo>
                      <a:pt x="324" y="476"/>
                    </a:lnTo>
                    <a:lnTo>
                      <a:pt x="324" y="486"/>
                    </a:lnTo>
                    <a:close/>
                    <a:moveTo>
                      <a:pt x="303" y="486"/>
                    </a:moveTo>
                    <a:lnTo>
                      <a:pt x="293" y="486"/>
                    </a:lnTo>
                    <a:lnTo>
                      <a:pt x="293" y="476"/>
                    </a:lnTo>
                    <a:lnTo>
                      <a:pt x="303" y="476"/>
                    </a:lnTo>
                    <a:lnTo>
                      <a:pt x="303" y="486"/>
                    </a:lnTo>
                    <a:close/>
                    <a:moveTo>
                      <a:pt x="284" y="486"/>
                    </a:moveTo>
                    <a:lnTo>
                      <a:pt x="274" y="486"/>
                    </a:lnTo>
                    <a:lnTo>
                      <a:pt x="274" y="476"/>
                    </a:lnTo>
                    <a:lnTo>
                      <a:pt x="284" y="476"/>
                    </a:lnTo>
                    <a:lnTo>
                      <a:pt x="284" y="486"/>
                    </a:lnTo>
                    <a:close/>
                    <a:moveTo>
                      <a:pt x="263" y="486"/>
                    </a:moveTo>
                    <a:lnTo>
                      <a:pt x="254" y="486"/>
                    </a:lnTo>
                    <a:lnTo>
                      <a:pt x="254" y="476"/>
                    </a:lnTo>
                    <a:lnTo>
                      <a:pt x="263" y="476"/>
                    </a:lnTo>
                    <a:lnTo>
                      <a:pt x="263" y="486"/>
                    </a:lnTo>
                    <a:close/>
                    <a:moveTo>
                      <a:pt x="243" y="486"/>
                    </a:moveTo>
                    <a:lnTo>
                      <a:pt x="233" y="486"/>
                    </a:lnTo>
                    <a:lnTo>
                      <a:pt x="233" y="476"/>
                    </a:lnTo>
                    <a:lnTo>
                      <a:pt x="243" y="476"/>
                    </a:lnTo>
                    <a:lnTo>
                      <a:pt x="243" y="486"/>
                    </a:lnTo>
                    <a:close/>
                    <a:moveTo>
                      <a:pt x="222" y="486"/>
                    </a:moveTo>
                    <a:lnTo>
                      <a:pt x="213" y="486"/>
                    </a:lnTo>
                    <a:lnTo>
                      <a:pt x="213" y="476"/>
                    </a:lnTo>
                    <a:lnTo>
                      <a:pt x="222" y="476"/>
                    </a:lnTo>
                    <a:lnTo>
                      <a:pt x="222" y="486"/>
                    </a:lnTo>
                    <a:close/>
                    <a:moveTo>
                      <a:pt x="203" y="486"/>
                    </a:moveTo>
                    <a:lnTo>
                      <a:pt x="193" y="486"/>
                    </a:lnTo>
                    <a:lnTo>
                      <a:pt x="193" y="476"/>
                    </a:lnTo>
                    <a:lnTo>
                      <a:pt x="203" y="476"/>
                    </a:lnTo>
                    <a:lnTo>
                      <a:pt x="203" y="486"/>
                    </a:lnTo>
                    <a:close/>
                    <a:moveTo>
                      <a:pt x="182" y="486"/>
                    </a:moveTo>
                    <a:lnTo>
                      <a:pt x="173" y="486"/>
                    </a:lnTo>
                    <a:lnTo>
                      <a:pt x="173" y="476"/>
                    </a:lnTo>
                    <a:lnTo>
                      <a:pt x="182" y="476"/>
                    </a:lnTo>
                    <a:lnTo>
                      <a:pt x="182" y="486"/>
                    </a:lnTo>
                    <a:close/>
                    <a:moveTo>
                      <a:pt x="162" y="486"/>
                    </a:moveTo>
                    <a:lnTo>
                      <a:pt x="152" y="486"/>
                    </a:lnTo>
                    <a:lnTo>
                      <a:pt x="152" y="476"/>
                    </a:lnTo>
                    <a:lnTo>
                      <a:pt x="162" y="476"/>
                    </a:lnTo>
                    <a:lnTo>
                      <a:pt x="162" y="486"/>
                    </a:lnTo>
                    <a:close/>
                    <a:moveTo>
                      <a:pt x="141" y="486"/>
                    </a:moveTo>
                    <a:lnTo>
                      <a:pt x="132" y="486"/>
                    </a:lnTo>
                    <a:lnTo>
                      <a:pt x="132" y="476"/>
                    </a:lnTo>
                    <a:lnTo>
                      <a:pt x="141" y="476"/>
                    </a:lnTo>
                    <a:lnTo>
                      <a:pt x="141" y="486"/>
                    </a:lnTo>
                    <a:close/>
                    <a:moveTo>
                      <a:pt x="122" y="486"/>
                    </a:moveTo>
                    <a:lnTo>
                      <a:pt x="112" y="486"/>
                    </a:lnTo>
                    <a:lnTo>
                      <a:pt x="112" y="476"/>
                    </a:lnTo>
                    <a:lnTo>
                      <a:pt x="122" y="476"/>
                    </a:lnTo>
                    <a:lnTo>
                      <a:pt x="122" y="486"/>
                    </a:lnTo>
                    <a:close/>
                    <a:moveTo>
                      <a:pt x="101" y="486"/>
                    </a:moveTo>
                    <a:lnTo>
                      <a:pt x="92" y="486"/>
                    </a:lnTo>
                    <a:lnTo>
                      <a:pt x="92" y="476"/>
                    </a:lnTo>
                    <a:lnTo>
                      <a:pt x="101" y="476"/>
                    </a:lnTo>
                    <a:lnTo>
                      <a:pt x="101" y="486"/>
                    </a:lnTo>
                    <a:close/>
                    <a:moveTo>
                      <a:pt x="81" y="486"/>
                    </a:moveTo>
                    <a:lnTo>
                      <a:pt x="71" y="486"/>
                    </a:lnTo>
                    <a:lnTo>
                      <a:pt x="71" y="476"/>
                    </a:lnTo>
                    <a:lnTo>
                      <a:pt x="81" y="476"/>
                    </a:lnTo>
                    <a:lnTo>
                      <a:pt x="81" y="486"/>
                    </a:lnTo>
                    <a:close/>
                    <a:moveTo>
                      <a:pt x="60" y="486"/>
                    </a:moveTo>
                    <a:lnTo>
                      <a:pt x="51" y="486"/>
                    </a:lnTo>
                    <a:lnTo>
                      <a:pt x="51" y="476"/>
                    </a:lnTo>
                    <a:lnTo>
                      <a:pt x="60" y="476"/>
                    </a:lnTo>
                    <a:lnTo>
                      <a:pt x="60" y="486"/>
                    </a:lnTo>
                    <a:close/>
                    <a:moveTo>
                      <a:pt x="60" y="495"/>
                    </a:moveTo>
                    <a:lnTo>
                      <a:pt x="60" y="505"/>
                    </a:lnTo>
                    <a:lnTo>
                      <a:pt x="51" y="505"/>
                    </a:lnTo>
                    <a:lnTo>
                      <a:pt x="51" y="495"/>
                    </a:lnTo>
                    <a:lnTo>
                      <a:pt x="60" y="495"/>
                    </a:lnTo>
                    <a:close/>
                    <a:moveTo>
                      <a:pt x="60" y="516"/>
                    </a:moveTo>
                    <a:lnTo>
                      <a:pt x="60" y="525"/>
                    </a:lnTo>
                    <a:lnTo>
                      <a:pt x="51" y="525"/>
                    </a:lnTo>
                    <a:lnTo>
                      <a:pt x="51" y="516"/>
                    </a:lnTo>
                    <a:lnTo>
                      <a:pt x="60" y="516"/>
                    </a:lnTo>
                    <a:close/>
                    <a:moveTo>
                      <a:pt x="71" y="516"/>
                    </a:moveTo>
                    <a:lnTo>
                      <a:pt x="81" y="516"/>
                    </a:lnTo>
                    <a:lnTo>
                      <a:pt x="81" y="525"/>
                    </a:lnTo>
                    <a:lnTo>
                      <a:pt x="71" y="525"/>
                    </a:lnTo>
                    <a:lnTo>
                      <a:pt x="71" y="516"/>
                    </a:lnTo>
                    <a:close/>
                    <a:moveTo>
                      <a:pt x="92" y="516"/>
                    </a:moveTo>
                    <a:lnTo>
                      <a:pt x="101" y="516"/>
                    </a:lnTo>
                    <a:lnTo>
                      <a:pt x="101" y="525"/>
                    </a:lnTo>
                    <a:lnTo>
                      <a:pt x="92" y="525"/>
                    </a:lnTo>
                    <a:lnTo>
                      <a:pt x="92" y="516"/>
                    </a:lnTo>
                    <a:close/>
                    <a:moveTo>
                      <a:pt x="112" y="516"/>
                    </a:moveTo>
                    <a:lnTo>
                      <a:pt x="122" y="516"/>
                    </a:lnTo>
                    <a:lnTo>
                      <a:pt x="122" y="525"/>
                    </a:lnTo>
                    <a:lnTo>
                      <a:pt x="112" y="525"/>
                    </a:lnTo>
                    <a:lnTo>
                      <a:pt x="112" y="516"/>
                    </a:lnTo>
                    <a:close/>
                    <a:moveTo>
                      <a:pt x="132" y="516"/>
                    </a:moveTo>
                    <a:lnTo>
                      <a:pt x="141" y="516"/>
                    </a:lnTo>
                    <a:lnTo>
                      <a:pt x="141" y="525"/>
                    </a:lnTo>
                    <a:lnTo>
                      <a:pt x="132" y="525"/>
                    </a:lnTo>
                    <a:lnTo>
                      <a:pt x="132" y="516"/>
                    </a:lnTo>
                    <a:close/>
                    <a:moveTo>
                      <a:pt x="152" y="516"/>
                    </a:moveTo>
                    <a:lnTo>
                      <a:pt x="162" y="516"/>
                    </a:lnTo>
                    <a:lnTo>
                      <a:pt x="162" y="525"/>
                    </a:lnTo>
                    <a:lnTo>
                      <a:pt x="152" y="525"/>
                    </a:lnTo>
                    <a:lnTo>
                      <a:pt x="152" y="516"/>
                    </a:lnTo>
                    <a:close/>
                    <a:moveTo>
                      <a:pt x="173" y="516"/>
                    </a:moveTo>
                    <a:lnTo>
                      <a:pt x="182" y="516"/>
                    </a:lnTo>
                    <a:lnTo>
                      <a:pt x="182" y="525"/>
                    </a:lnTo>
                    <a:lnTo>
                      <a:pt x="173" y="525"/>
                    </a:lnTo>
                    <a:lnTo>
                      <a:pt x="173" y="516"/>
                    </a:lnTo>
                    <a:close/>
                    <a:moveTo>
                      <a:pt x="193" y="516"/>
                    </a:moveTo>
                    <a:lnTo>
                      <a:pt x="203" y="516"/>
                    </a:lnTo>
                    <a:lnTo>
                      <a:pt x="203" y="525"/>
                    </a:lnTo>
                    <a:lnTo>
                      <a:pt x="193" y="525"/>
                    </a:lnTo>
                    <a:lnTo>
                      <a:pt x="193" y="516"/>
                    </a:lnTo>
                    <a:close/>
                    <a:moveTo>
                      <a:pt x="213" y="516"/>
                    </a:moveTo>
                    <a:lnTo>
                      <a:pt x="222" y="516"/>
                    </a:lnTo>
                    <a:lnTo>
                      <a:pt x="222" y="525"/>
                    </a:lnTo>
                    <a:lnTo>
                      <a:pt x="213" y="525"/>
                    </a:lnTo>
                    <a:lnTo>
                      <a:pt x="213" y="516"/>
                    </a:lnTo>
                    <a:close/>
                    <a:moveTo>
                      <a:pt x="233" y="516"/>
                    </a:moveTo>
                    <a:lnTo>
                      <a:pt x="243" y="516"/>
                    </a:lnTo>
                    <a:lnTo>
                      <a:pt x="243" y="525"/>
                    </a:lnTo>
                    <a:lnTo>
                      <a:pt x="233" y="525"/>
                    </a:lnTo>
                    <a:lnTo>
                      <a:pt x="233" y="516"/>
                    </a:lnTo>
                    <a:close/>
                    <a:moveTo>
                      <a:pt x="254" y="516"/>
                    </a:moveTo>
                    <a:lnTo>
                      <a:pt x="263" y="516"/>
                    </a:lnTo>
                    <a:lnTo>
                      <a:pt x="263" y="525"/>
                    </a:lnTo>
                    <a:lnTo>
                      <a:pt x="254" y="525"/>
                    </a:lnTo>
                    <a:lnTo>
                      <a:pt x="254" y="516"/>
                    </a:lnTo>
                    <a:close/>
                    <a:moveTo>
                      <a:pt x="274" y="516"/>
                    </a:moveTo>
                    <a:lnTo>
                      <a:pt x="284" y="516"/>
                    </a:lnTo>
                    <a:lnTo>
                      <a:pt x="284" y="525"/>
                    </a:lnTo>
                    <a:lnTo>
                      <a:pt x="274" y="525"/>
                    </a:lnTo>
                    <a:lnTo>
                      <a:pt x="274" y="516"/>
                    </a:lnTo>
                    <a:close/>
                    <a:moveTo>
                      <a:pt x="293" y="516"/>
                    </a:moveTo>
                    <a:lnTo>
                      <a:pt x="303" y="516"/>
                    </a:lnTo>
                    <a:lnTo>
                      <a:pt x="303" y="525"/>
                    </a:lnTo>
                    <a:lnTo>
                      <a:pt x="293" y="525"/>
                    </a:lnTo>
                    <a:lnTo>
                      <a:pt x="293" y="516"/>
                    </a:lnTo>
                    <a:close/>
                    <a:moveTo>
                      <a:pt x="314" y="516"/>
                    </a:moveTo>
                    <a:lnTo>
                      <a:pt x="324" y="516"/>
                    </a:lnTo>
                    <a:lnTo>
                      <a:pt x="324" y="525"/>
                    </a:lnTo>
                    <a:lnTo>
                      <a:pt x="314" y="525"/>
                    </a:lnTo>
                    <a:lnTo>
                      <a:pt x="314" y="516"/>
                    </a:lnTo>
                    <a:close/>
                    <a:moveTo>
                      <a:pt x="335" y="516"/>
                    </a:moveTo>
                    <a:lnTo>
                      <a:pt x="344" y="516"/>
                    </a:lnTo>
                    <a:lnTo>
                      <a:pt x="344" y="525"/>
                    </a:lnTo>
                    <a:lnTo>
                      <a:pt x="335" y="525"/>
                    </a:lnTo>
                    <a:lnTo>
                      <a:pt x="335" y="516"/>
                    </a:lnTo>
                    <a:close/>
                    <a:moveTo>
                      <a:pt x="355" y="516"/>
                    </a:moveTo>
                    <a:lnTo>
                      <a:pt x="365" y="516"/>
                    </a:lnTo>
                    <a:lnTo>
                      <a:pt x="365" y="525"/>
                    </a:lnTo>
                    <a:lnTo>
                      <a:pt x="355" y="525"/>
                    </a:lnTo>
                    <a:lnTo>
                      <a:pt x="355" y="516"/>
                    </a:lnTo>
                    <a:close/>
                    <a:moveTo>
                      <a:pt x="374" y="516"/>
                    </a:moveTo>
                    <a:lnTo>
                      <a:pt x="384" y="516"/>
                    </a:lnTo>
                    <a:lnTo>
                      <a:pt x="384" y="525"/>
                    </a:lnTo>
                    <a:lnTo>
                      <a:pt x="374" y="525"/>
                    </a:lnTo>
                    <a:lnTo>
                      <a:pt x="374" y="516"/>
                    </a:lnTo>
                    <a:close/>
                    <a:moveTo>
                      <a:pt x="395" y="516"/>
                    </a:moveTo>
                    <a:lnTo>
                      <a:pt x="405" y="516"/>
                    </a:lnTo>
                    <a:lnTo>
                      <a:pt x="405" y="525"/>
                    </a:lnTo>
                    <a:lnTo>
                      <a:pt x="395" y="525"/>
                    </a:lnTo>
                    <a:lnTo>
                      <a:pt x="395" y="516"/>
                    </a:lnTo>
                    <a:close/>
                    <a:moveTo>
                      <a:pt x="416" y="516"/>
                    </a:moveTo>
                    <a:lnTo>
                      <a:pt x="425" y="516"/>
                    </a:lnTo>
                    <a:lnTo>
                      <a:pt x="425" y="525"/>
                    </a:lnTo>
                    <a:lnTo>
                      <a:pt x="416" y="525"/>
                    </a:lnTo>
                    <a:lnTo>
                      <a:pt x="416" y="516"/>
                    </a:lnTo>
                    <a:close/>
                    <a:moveTo>
                      <a:pt x="436" y="516"/>
                    </a:moveTo>
                    <a:lnTo>
                      <a:pt x="446" y="516"/>
                    </a:lnTo>
                    <a:lnTo>
                      <a:pt x="446" y="525"/>
                    </a:lnTo>
                    <a:lnTo>
                      <a:pt x="436" y="525"/>
                    </a:lnTo>
                    <a:lnTo>
                      <a:pt x="436" y="516"/>
                    </a:lnTo>
                    <a:close/>
                    <a:moveTo>
                      <a:pt x="455" y="516"/>
                    </a:moveTo>
                    <a:lnTo>
                      <a:pt x="465" y="516"/>
                    </a:lnTo>
                    <a:lnTo>
                      <a:pt x="465" y="525"/>
                    </a:lnTo>
                    <a:lnTo>
                      <a:pt x="455" y="525"/>
                    </a:lnTo>
                    <a:lnTo>
                      <a:pt x="455" y="516"/>
                    </a:lnTo>
                    <a:close/>
                    <a:moveTo>
                      <a:pt x="476" y="516"/>
                    </a:moveTo>
                    <a:lnTo>
                      <a:pt x="486" y="516"/>
                    </a:lnTo>
                    <a:lnTo>
                      <a:pt x="486" y="525"/>
                    </a:lnTo>
                    <a:lnTo>
                      <a:pt x="476" y="525"/>
                    </a:lnTo>
                    <a:lnTo>
                      <a:pt x="476" y="516"/>
                    </a:lnTo>
                    <a:close/>
                    <a:moveTo>
                      <a:pt x="496" y="516"/>
                    </a:moveTo>
                    <a:lnTo>
                      <a:pt x="506" y="516"/>
                    </a:lnTo>
                    <a:lnTo>
                      <a:pt x="506" y="525"/>
                    </a:lnTo>
                    <a:lnTo>
                      <a:pt x="496" y="525"/>
                    </a:lnTo>
                    <a:lnTo>
                      <a:pt x="496" y="516"/>
                    </a:lnTo>
                    <a:close/>
                    <a:moveTo>
                      <a:pt x="517" y="516"/>
                    </a:moveTo>
                    <a:lnTo>
                      <a:pt x="527" y="516"/>
                    </a:lnTo>
                    <a:lnTo>
                      <a:pt x="527" y="525"/>
                    </a:lnTo>
                    <a:lnTo>
                      <a:pt x="517" y="525"/>
                    </a:lnTo>
                    <a:lnTo>
                      <a:pt x="517" y="516"/>
                    </a:lnTo>
                    <a:close/>
                    <a:moveTo>
                      <a:pt x="517" y="505"/>
                    </a:moveTo>
                    <a:lnTo>
                      <a:pt x="517" y="495"/>
                    </a:lnTo>
                    <a:lnTo>
                      <a:pt x="527" y="495"/>
                    </a:lnTo>
                    <a:lnTo>
                      <a:pt x="527" y="505"/>
                    </a:lnTo>
                    <a:lnTo>
                      <a:pt x="517" y="505"/>
                    </a:lnTo>
                    <a:close/>
                    <a:moveTo>
                      <a:pt x="517" y="486"/>
                    </a:moveTo>
                    <a:lnTo>
                      <a:pt x="517" y="476"/>
                    </a:lnTo>
                    <a:lnTo>
                      <a:pt x="527" y="476"/>
                    </a:lnTo>
                    <a:lnTo>
                      <a:pt x="527" y="486"/>
                    </a:lnTo>
                    <a:lnTo>
                      <a:pt x="517" y="486"/>
                    </a:lnTo>
                    <a:close/>
                    <a:moveTo>
                      <a:pt x="496" y="30"/>
                    </a:moveTo>
                    <a:lnTo>
                      <a:pt x="506" y="30"/>
                    </a:lnTo>
                    <a:lnTo>
                      <a:pt x="506" y="40"/>
                    </a:lnTo>
                    <a:lnTo>
                      <a:pt x="496" y="40"/>
                    </a:lnTo>
                    <a:lnTo>
                      <a:pt x="496" y="30"/>
                    </a:lnTo>
                    <a:close/>
                    <a:moveTo>
                      <a:pt x="496" y="51"/>
                    </a:moveTo>
                    <a:lnTo>
                      <a:pt x="506" y="51"/>
                    </a:lnTo>
                    <a:lnTo>
                      <a:pt x="506" y="61"/>
                    </a:lnTo>
                    <a:lnTo>
                      <a:pt x="496" y="61"/>
                    </a:lnTo>
                    <a:lnTo>
                      <a:pt x="496" y="51"/>
                    </a:lnTo>
                    <a:close/>
                    <a:moveTo>
                      <a:pt x="496" y="72"/>
                    </a:moveTo>
                    <a:lnTo>
                      <a:pt x="506" y="72"/>
                    </a:lnTo>
                    <a:lnTo>
                      <a:pt x="506" y="81"/>
                    </a:lnTo>
                    <a:lnTo>
                      <a:pt x="496" y="81"/>
                    </a:lnTo>
                    <a:lnTo>
                      <a:pt x="496" y="72"/>
                    </a:lnTo>
                    <a:close/>
                    <a:moveTo>
                      <a:pt x="496" y="91"/>
                    </a:moveTo>
                    <a:lnTo>
                      <a:pt x="506" y="91"/>
                    </a:lnTo>
                    <a:lnTo>
                      <a:pt x="506" y="100"/>
                    </a:lnTo>
                    <a:lnTo>
                      <a:pt x="496" y="100"/>
                    </a:lnTo>
                    <a:lnTo>
                      <a:pt x="496" y="91"/>
                    </a:lnTo>
                    <a:close/>
                    <a:moveTo>
                      <a:pt x="496" y="111"/>
                    </a:moveTo>
                    <a:lnTo>
                      <a:pt x="506" y="111"/>
                    </a:lnTo>
                    <a:lnTo>
                      <a:pt x="506" y="121"/>
                    </a:lnTo>
                    <a:lnTo>
                      <a:pt x="496" y="121"/>
                    </a:lnTo>
                    <a:lnTo>
                      <a:pt x="496" y="111"/>
                    </a:lnTo>
                    <a:close/>
                    <a:moveTo>
                      <a:pt x="496" y="132"/>
                    </a:moveTo>
                    <a:lnTo>
                      <a:pt x="506" y="132"/>
                    </a:lnTo>
                    <a:lnTo>
                      <a:pt x="506" y="142"/>
                    </a:lnTo>
                    <a:lnTo>
                      <a:pt x="496" y="142"/>
                    </a:lnTo>
                    <a:lnTo>
                      <a:pt x="496" y="132"/>
                    </a:lnTo>
                    <a:close/>
                    <a:moveTo>
                      <a:pt x="496" y="152"/>
                    </a:moveTo>
                    <a:lnTo>
                      <a:pt x="506" y="152"/>
                    </a:lnTo>
                    <a:lnTo>
                      <a:pt x="506" y="162"/>
                    </a:lnTo>
                    <a:lnTo>
                      <a:pt x="496" y="162"/>
                    </a:lnTo>
                    <a:lnTo>
                      <a:pt x="496" y="152"/>
                    </a:lnTo>
                    <a:close/>
                    <a:moveTo>
                      <a:pt x="496" y="172"/>
                    </a:moveTo>
                    <a:lnTo>
                      <a:pt x="506" y="172"/>
                    </a:lnTo>
                    <a:lnTo>
                      <a:pt x="506" y="181"/>
                    </a:lnTo>
                    <a:lnTo>
                      <a:pt x="496" y="181"/>
                    </a:lnTo>
                    <a:lnTo>
                      <a:pt x="496" y="172"/>
                    </a:lnTo>
                    <a:close/>
                    <a:moveTo>
                      <a:pt x="496" y="192"/>
                    </a:moveTo>
                    <a:lnTo>
                      <a:pt x="506" y="192"/>
                    </a:lnTo>
                    <a:lnTo>
                      <a:pt x="506" y="202"/>
                    </a:lnTo>
                    <a:lnTo>
                      <a:pt x="496" y="202"/>
                    </a:lnTo>
                    <a:lnTo>
                      <a:pt x="496" y="192"/>
                    </a:lnTo>
                    <a:close/>
                    <a:moveTo>
                      <a:pt x="496" y="213"/>
                    </a:moveTo>
                    <a:lnTo>
                      <a:pt x="506" y="213"/>
                    </a:lnTo>
                    <a:lnTo>
                      <a:pt x="506" y="222"/>
                    </a:lnTo>
                    <a:lnTo>
                      <a:pt x="496" y="222"/>
                    </a:lnTo>
                    <a:lnTo>
                      <a:pt x="496" y="213"/>
                    </a:lnTo>
                    <a:close/>
                    <a:moveTo>
                      <a:pt x="496" y="233"/>
                    </a:moveTo>
                    <a:lnTo>
                      <a:pt x="506" y="233"/>
                    </a:lnTo>
                    <a:lnTo>
                      <a:pt x="506" y="243"/>
                    </a:lnTo>
                    <a:lnTo>
                      <a:pt x="496" y="243"/>
                    </a:lnTo>
                    <a:lnTo>
                      <a:pt x="496" y="233"/>
                    </a:lnTo>
                    <a:close/>
                    <a:moveTo>
                      <a:pt x="496" y="253"/>
                    </a:moveTo>
                    <a:lnTo>
                      <a:pt x="506" y="253"/>
                    </a:lnTo>
                    <a:lnTo>
                      <a:pt x="506" y="262"/>
                    </a:lnTo>
                    <a:lnTo>
                      <a:pt x="496" y="262"/>
                    </a:lnTo>
                    <a:lnTo>
                      <a:pt x="496" y="253"/>
                    </a:lnTo>
                    <a:close/>
                    <a:moveTo>
                      <a:pt x="496" y="273"/>
                    </a:moveTo>
                    <a:lnTo>
                      <a:pt x="506" y="273"/>
                    </a:lnTo>
                    <a:lnTo>
                      <a:pt x="506" y="283"/>
                    </a:lnTo>
                    <a:lnTo>
                      <a:pt x="496" y="283"/>
                    </a:lnTo>
                    <a:lnTo>
                      <a:pt x="496" y="273"/>
                    </a:lnTo>
                    <a:close/>
                    <a:moveTo>
                      <a:pt x="496" y="294"/>
                    </a:moveTo>
                    <a:lnTo>
                      <a:pt x="506" y="294"/>
                    </a:lnTo>
                    <a:lnTo>
                      <a:pt x="506" y="303"/>
                    </a:lnTo>
                    <a:lnTo>
                      <a:pt x="496" y="303"/>
                    </a:lnTo>
                    <a:lnTo>
                      <a:pt x="496" y="294"/>
                    </a:lnTo>
                    <a:close/>
                    <a:moveTo>
                      <a:pt x="496" y="314"/>
                    </a:moveTo>
                    <a:lnTo>
                      <a:pt x="506" y="314"/>
                    </a:lnTo>
                    <a:lnTo>
                      <a:pt x="506" y="324"/>
                    </a:lnTo>
                    <a:lnTo>
                      <a:pt x="496" y="324"/>
                    </a:lnTo>
                    <a:lnTo>
                      <a:pt x="496" y="314"/>
                    </a:lnTo>
                    <a:close/>
                    <a:moveTo>
                      <a:pt x="496" y="333"/>
                    </a:moveTo>
                    <a:lnTo>
                      <a:pt x="506" y="333"/>
                    </a:lnTo>
                    <a:lnTo>
                      <a:pt x="506" y="343"/>
                    </a:lnTo>
                    <a:lnTo>
                      <a:pt x="496" y="343"/>
                    </a:lnTo>
                    <a:lnTo>
                      <a:pt x="496" y="333"/>
                    </a:lnTo>
                    <a:close/>
                    <a:moveTo>
                      <a:pt x="496" y="354"/>
                    </a:moveTo>
                    <a:lnTo>
                      <a:pt x="506" y="354"/>
                    </a:lnTo>
                    <a:lnTo>
                      <a:pt x="506" y="364"/>
                    </a:lnTo>
                    <a:lnTo>
                      <a:pt x="496" y="364"/>
                    </a:lnTo>
                    <a:lnTo>
                      <a:pt x="496" y="354"/>
                    </a:lnTo>
                    <a:close/>
                    <a:moveTo>
                      <a:pt x="496" y="375"/>
                    </a:moveTo>
                    <a:lnTo>
                      <a:pt x="506" y="375"/>
                    </a:lnTo>
                    <a:lnTo>
                      <a:pt x="506" y="384"/>
                    </a:lnTo>
                    <a:lnTo>
                      <a:pt x="496" y="384"/>
                    </a:lnTo>
                    <a:lnTo>
                      <a:pt x="496" y="375"/>
                    </a:lnTo>
                    <a:close/>
                    <a:moveTo>
                      <a:pt x="496" y="395"/>
                    </a:moveTo>
                    <a:lnTo>
                      <a:pt x="506" y="395"/>
                    </a:lnTo>
                    <a:lnTo>
                      <a:pt x="506" y="405"/>
                    </a:lnTo>
                    <a:lnTo>
                      <a:pt x="496" y="405"/>
                    </a:lnTo>
                    <a:lnTo>
                      <a:pt x="496" y="395"/>
                    </a:lnTo>
                    <a:close/>
                    <a:moveTo>
                      <a:pt x="496" y="414"/>
                    </a:moveTo>
                    <a:lnTo>
                      <a:pt x="506" y="414"/>
                    </a:lnTo>
                    <a:lnTo>
                      <a:pt x="506" y="424"/>
                    </a:lnTo>
                    <a:lnTo>
                      <a:pt x="496" y="424"/>
                    </a:lnTo>
                    <a:lnTo>
                      <a:pt x="496" y="414"/>
                    </a:lnTo>
                    <a:close/>
                    <a:moveTo>
                      <a:pt x="496" y="435"/>
                    </a:moveTo>
                    <a:lnTo>
                      <a:pt x="506" y="435"/>
                    </a:lnTo>
                    <a:lnTo>
                      <a:pt x="506" y="444"/>
                    </a:lnTo>
                    <a:lnTo>
                      <a:pt x="496" y="444"/>
                    </a:lnTo>
                    <a:lnTo>
                      <a:pt x="496" y="435"/>
                    </a:lnTo>
                    <a:close/>
                    <a:moveTo>
                      <a:pt x="506" y="455"/>
                    </a:moveTo>
                    <a:lnTo>
                      <a:pt x="506" y="465"/>
                    </a:lnTo>
                    <a:lnTo>
                      <a:pt x="496" y="465"/>
                    </a:lnTo>
                    <a:lnTo>
                      <a:pt x="496" y="455"/>
                    </a:lnTo>
                    <a:lnTo>
                      <a:pt x="506" y="455"/>
                    </a:lnTo>
                    <a:close/>
                    <a:moveTo>
                      <a:pt x="476" y="30"/>
                    </a:moveTo>
                    <a:lnTo>
                      <a:pt x="486" y="30"/>
                    </a:lnTo>
                    <a:lnTo>
                      <a:pt x="486" y="40"/>
                    </a:lnTo>
                    <a:lnTo>
                      <a:pt x="476" y="40"/>
                    </a:lnTo>
                    <a:lnTo>
                      <a:pt x="476" y="30"/>
                    </a:lnTo>
                    <a:close/>
                    <a:moveTo>
                      <a:pt x="476" y="51"/>
                    </a:moveTo>
                    <a:lnTo>
                      <a:pt x="486" y="51"/>
                    </a:lnTo>
                    <a:lnTo>
                      <a:pt x="486" y="61"/>
                    </a:lnTo>
                    <a:lnTo>
                      <a:pt x="476" y="61"/>
                    </a:lnTo>
                    <a:lnTo>
                      <a:pt x="476" y="51"/>
                    </a:lnTo>
                    <a:close/>
                    <a:moveTo>
                      <a:pt x="476" y="72"/>
                    </a:moveTo>
                    <a:lnTo>
                      <a:pt x="486" y="72"/>
                    </a:lnTo>
                    <a:lnTo>
                      <a:pt x="486" y="81"/>
                    </a:lnTo>
                    <a:lnTo>
                      <a:pt x="476" y="81"/>
                    </a:lnTo>
                    <a:lnTo>
                      <a:pt x="476" y="72"/>
                    </a:lnTo>
                    <a:close/>
                    <a:moveTo>
                      <a:pt x="476" y="91"/>
                    </a:moveTo>
                    <a:lnTo>
                      <a:pt x="486" y="91"/>
                    </a:lnTo>
                    <a:lnTo>
                      <a:pt x="486" y="100"/>
                    </a:lnTo>
                    <a:lnTo>
                      <a:pt x="476" y="100"/>
                    </a:lnTo>
                    <a:lnTo>
                      <a:pt x="476" y="91"/>
                    </a:lnTo>
                    <a:close/>
                    <a:moveTo>
                      <a:pt x="476" y="111"/>
                    </a:moveTo>
                    <a:lnTo>
                      <a:pt x="486" y="111"/>
                    </a:lnTo>
                    <a:lnTo>
                      <a:pt x="486" y="121"/>
                    </a:lnTo>
                    <a:lnTo>
                      <a:pt x="476" y="121"/>
                    </a:lnTo>
                    <a:lnTo>
                      <a:pt x="476" y="111"/>
                    </a:lnTo>
                    <a:close/>
                    <a:moveTo>
                      <a:pt x="476" y="132"/>
                    </a:moveTo>
                    <a:lnTo>
                      <a:pt x="486" y="132"/>
                    </a:lnTo>
                    <a:lnTo>
                      <a:pt x="486" y="142"/>
                    </a:lnTo>
                    <a:lnTo>
                      <a:pt x="476" y="142"/>
                    </a:lnTo>
                    <a:lnTo>
                      <a:pt x="476" y="132"/>
                    </a:lnTo>
                    <a:close/>
                    <a:moveTo>
                      <a:pt x="476" y="152"/>
                    </a:moveTo>
                    <a:lnTo>
                      <a:pt x="486" y="152"/>
                    </a:lnTo>
                    <a:lnTo>
                      <a:pt x="486" y="162"/>
                    </a:lnTo>
                    <a:lnTo>
                      <a:pt x="476" y="162"/>
                    </a:lnTo>
                    <a:lnTo>
                      <a:pt x="476" y="152"/>
                    </a:lnTo>
                    <a:close/>
                    <a:moveTo>
                      <a:pt x="476" y="172"/>
                    </a:moveTo>
                    <a:lnTo>
                      <a:pt x="486" y="172"/>
                    </a:lnTo>
                    <a:lnTo>
                      <a:pt x="486" y="181"/>
                    </a:lnTo>
                    <a:lnTo>
                      <a:pt x="476" y="181"/>
                    </a:lnTo>
                    <a:lnTo>
                      <a:pt x="476" y="172"/>
                    </a:lnTo>
                    <a:close/>
                    <a:moveTo>
                      <a:pt x="476" y="192"/>
                    </a:moveTo>
                    <a:lnTo>
                      <a:pt x="486" y="192"/>
                    </a:lnTo>
                    <a:lnTo>
                      <a:pt x="486" y="202"/>
                    </a:lnTo>
                    <a:lnTo>
                      <a:pt x="476" y="202"/>
                    </a:lnTo>
                    <a:lnTo>
                      <a:pt x="476" y="192"/>
                    </a:lnTo>
                    <a:close/>
                    <a:moveTo>
                      <a:pt x="476" y="213"/>
                    </a:moveTo>
                    <a:lnTo>
                      <a:pt x="486" y="213"/>
                    </a:lnTo>
                    <a:lnTo>
                      <a:pt x="486" y="222"/>
                    </a:lnTo>
                    <a:lnTo>
                      <a:pt x="476" y="222"/>
                    </a:lnTo>
                    <a:lnTo>
                      <a:pt x="476" y="213"/>
                    </a:lnTo>
                    <a:close/>
                    <a:moveTo>
                      <a:pt x="476" y="233"/>
                    </a:moveTo>
                    <a:lnTo>
                      <a:pt x="486" y="233"/>
                    </a:lnTo>
                    <a:lnTo>
                      <a:pt x="486" y="243"/>
                    </a:lnTo>
                    <a:lnTo>
                      <a:pt x="476" y="243"/>
                    </a:lnTo>
                    <a:lnTo>
                      <a:pt x="476" y="233"/>
                    </a:lnTo>
                    <a:close/>
                    <a:moveTo>
                      <a:pt x="476" y="253"/>
                    </a:moveTo>
                    <a:lnTo>
                      <a:pt x="486" y="253"/>
                    </a:lnTo>
                    <a:lnTo>
                      <a:pt x="486" y="262"/>
                    </a:lnTo>
                    <a:lnTo>
                      <a:pt x="476" y="262"/>
                    </a:lnTo>
                    <a:lnTo>
                      <a:pt x="476" y="253"/>
                    </a:lnTo>
                    <a:close/>
                    <a:moveTo>
                      <a:pt x="476" y="273"/>
                    </a:moveTo>
                    <a:lnTo>
                      <a:pt x="486" y="273"/>
                    </a:lnTo>
                    <a:lnTo>
                      <a:pt x="486" y="283"/>
                    </a:lnTo>
                    <a:lnTo>
                      <a:pt x="476" y="283"/>
                    </a:lnTo>
                    <a:lnTo>
                      <a:pt x="476" y="273"/>
                    </a:lnTo>
                    <a:close/>
                    <a:moveTo>
                      <a:pt x="476" y="294"/>
                    </a:moveTo>
                    <a:lnTo>
                      <a:pt x="486" y="294"/>
                    </a:lnTo>
                    <a:lnTo>
                      <a:pt x="486" y="303"/>
                    </a:lnTo>
                    <a:lnTo>
                      <a:pt x="476" y="303"/>
                    </a:lnTo>
                    <a:lnTo>
                      <a:pt x="476" y="294"/>
                    </a:lnTo>
                    <a:close/>
                    <a:moveTo>
                      <a:pt x="476" y="314"/>
                    </a:moveTo>
                    <a:lnTo>
                      <a:pt x="486" y="314"/>
                    </a:lnTo>
                    <a:lnTo>
                      <a:pt x="486" y="324"/>
                    </a:lnTo>
                    <a:lnTo>
                      <a:pt x="476" y="324"/>
                    </a:lnTo>
                    <a:lnTo>
                      <a:pt x="476" y="314"/>
                    </a:lnTo>
                    <a:close/>
                    <a:moveTo>
                      <a:pt x="476" y="333"/>
                    </a:moveTo>
                    <a:lnTo>
                      <a:pt x="486" y="333"/>
                    </a:lnTo>
                    <a:lnTo>
                      <a:pt x="486" y="343"/>
                    </a:lnTo>
                    <a:lnTo>
                      <a:pt x="476" y="343"/>
                    </a:lnTo>
                    <a:lnTo>
                      <a:pt x="476" y="333"/>
                    </a:lnTo>
                    <a:close/>
                    <a:moveTo>
                      <a:pt x="476" y="354"/>
                    </a:moveTo>
                    <a:lnTo>
                      <a:pt x="486" y="354"/>
                    </a:lnTo>
                    <a:lnTo>
                      <a:pt x="486" y="364"/>
                    </a:lnTo>
                    <a:lnTo>
                      <a:pt x="476" y="364"/>
                    </a:lnTo>
                    <a:lnTo>
                      <a:pt x="476" y="354"/>
                    </a:lnTo>
                    <a:close/>
                    <a:moveTo>
                      <a:pt x="476" y="375"/>
                    </a:moveTo>
                    <a:lnTo>
                      <a:pt x="486" y="375"/>
                    </a:lnTo>
                    <a:lnTo>
                      <a:pt x="486" y="384"/>
                    </a:lnTo>
                    <a:lnTo>
                      <a:pt x="476" y="384"/>
                    </a:lnTo>
                    <a:lnTo>
                      <a:pt x="476" y="375"/>
                    </a:lnTo>
                    <a:close/>
                    <a:moveTo>
                      <a:pt x="476" y="395"/>
                    </a:moveTo>
                    <a:lnTo>
                      <a:pt x="486" y="395"/>
                    </a:lnTo>
                    <a:lnTo>
                      <a:pt x="486" y="405"/>
                    </a:lnTo>
                    <a:lnTo>
                      <a:pt x="476" y="405"/>
                    </a:lnTo>
                    <a:lnTo>
                      <a:pt x="476" y="395"/>
                    </a:lnTo>
                    <a:close/>
                    <a:moveTo>
                      <a:pt x="476" y="414"/>
                    </a:moveTo>
                    <a:lnTo>
                      <a:pt x="486" y="414"/>
                    </a:lnTo>
                    <a:lnTo>
                      <a:pt x="486" y="424"/>
                    </a:lnTo>
                    <a:lnTo>
                      <a:pt x="476" y="424"/>
                    </a:lnTo>
                    <a:lnTo>
                      <a:pt x="476" y="414"/>
                    </a:lnTo>
                    <a:close/>
                    <a:moveTo>
                      <a:pt x="476" y="435"/>
                    </a:moveTo>
                    <a:lnTo>
                      <a:pt x="486" y="435"/>
                    </a:lnTo>
                    <a:lnTo>
                      <a:pt x="486" y="444"/>
                    </a:lnTo>
                    <a:lnTo>
                      <a:pt x="476" y="444"/>
                    </a:lnTo>
                    <a:lnTo>
                      <a:pt x="476" y="435"/>
                    </a:lnTo>
                    <a:close/>
                    <a:moveTo>
                      <a:pt x="486" y="455"/>
                    </a:moveTo>
                    <a:lnTo>
                      <a:pt x="486" y="465"/>
                    </a:lnTo>
                    <a:lnTo>
                      <a:pt x="476" y="465"/>
                    </a:lnTo>
                    <a:lnTo>
                      <a:pt x="476" y="455"/>
                    </a:lnTo>
                    <a:lnTo>
                      <a:pt x="486" y="455"/>
                    </a:lnTo>
                    <a:close/>
                    <a:moveTo>
                      <a:pt x="455" y="30"/>
                    </a:moveTo>
                    <a:lnTo>
                      <a:pt x="465" y="30"/>
                    </a:lnTo>
                    <a:lnTo>
                      <a:pt x="465" y="40"/>
                    </a:lnTo>
                    <a:lnTo>
                      <a:pt x="455" y="40"/>
                    </a:lnTo>
                    <a:lnTo>
                      <a:pt x="455" y="30"/>
                    </a:lnTo>
                    <a:close/>
                    <a:moveTo>
                      <a:pt x="455" y="51"/>
                    </a:moveTo>
                    <a:lnTo>
                      <a:pt x="465" y="51"/>
                    </a:lnTo>
                    <a:lnTo>
                      <a:pt x="465" y="61"/>
                    </a:lnTo>
                    <a:lnTo>
                      <a:pt x="455" y="61"/>
                    </a:lnTo>
                    <a:lnTo>
                      <a:pt x="455" y="51"/>
                    </a:lnTo>
                    <a:close/>
                    <a:moveTo>
                      <a:pt x="455" y="72"/>
                    </a:moveTo>
                    <a:lnTo>
                      <a:pt x="465" y="72"/>
                    </a:lnTo>
                    <a:lnTo>
                      <a:pt x="465" y="81"/>
                    </a:lnTo>
                    <a:lnTo>
                      <a:pt x="455" y="81"/>
                    </a:lnTo>
                    <a:lnTo>
                      <a:pt x="455" y="72"/>
                    </a:lnTo>
                    <a:close/>
                    <a:moveTo>
                      <a:pt x="455" y="91"/>
                    </a:moveTo>
                    <a:lnTo>
                      <a:pt x="465" y="91"/>
                    </a:lnTo>
                    <a:lnTo>
                      <a:pt x="465" y="100"/>
                    </a:lnTo>
                    <a:lnTo>
                      <a:pt x="455" y="100"/>
                    </a:lnTo>
                    <a:lnTo>
                      <a:pt x="455" y="91"/>
                    </a:lnTo>
                    <a:close/>
                    <a:moveTo>
                      <a:pt x="455" y="111"/>
                    </a:moveTo>
                    <a:lnTo>
                      <a:pt x="465" y="111"/>
                    </a:lnTo>
                    <a:lnTo>
                      <a:pt x="465" y="121"/>
                    </a:lnTo>
                    <a:lnTo>
                      <a:pt x="455" y="121"/>
                    </a:lnTo>
                    <a:lnTo>
                      <a:pt x="455" y="111"/>
                    </a:lnTo>
                    <a:close/>
                    <a:moveTo>
                      <a:pt x="455" y="132"/>
                    </a:moveTo>
                    <a:lnTo>
                      <a:pt x="465" y="132"/>
                    </a:lnTo>
                    <a:lnTo>
                      <a:pt x="465" y="142"/>
                    </a:lnTo>
                    <a:lnTo>
                      <a:pt x="455" y="142"/>
                    </a:lnTo>
                    <a:lnTo>
                      <a:pt x="455" y="132"/>
                    </a:lnTo>
                    <a:close/>
                    <a:moveTo>
                      <a:pt x="455" y="152"/>
                    </a:moveTo>
                    <a:lnTo>
                      <a:pt x="465" y="152"/>
                    </a:lnTo>
                    <a:lnTo>
                      <a:pt x="465" y="162"/>
                    </a:lnTo>
                    <a:lnTo>
                      <a:pt x="455" y="162"/>
                    </a:lnTo>
                    <a:lnTo>
                      <a:pt x="455" y="152"/>
                    </a:lnTo>
                    <a:close/>
                    <a:moveTo>
                      <a:pt x="455" y="172"/>
                    </a:moveTo>
                    <a:lnTo>
                      <a:pt x="465" y="172"/>
                    </a:lnTo>
                    <a:lnTo>
                      <a:pt x="465" y="181"/>
                    </a:lnTo>
                    <a:lnTo>
                      <a:pt x="455" y="181"/>
                    </a:lnTo>
                    <a:lnTo>
                      <a:pt x="455" y="172"/>
                    </a:lnTo>
                    <a:close/>
                    <a:moveTo>
                      <a:pt x="455" y="192"/>
                    </a:moveTo>
                    <a:lnTo>
                      <a:pt x="465" y="192"/>
                    </a:lnTo>
                    <a:lnTo>
                      <a:pt x="465" y="202"/>
                    </a:lnTo>
                    <a:lnTo>
                      <a:pt x="455" y="202"/>
                    </a:lnTo>
                    <a:lnTo>
                      <a:pt x="455" y="192"/>
                    </a:lnTo>
                    <a:close/>
                    <a:moveTo>
                      <a:pt x="455" y="213"/>
                    </a:moveTo>
                    <a:lnTo>
                      <a:pt x="465" y="213"/>
                    </a:lnTo>
                    <a:lnTo>
                      <a:pt x="465" y="222"/>
                    </a:lnTo>
                    <a:lnTo>
                      <a:pt x="455" y="222"/>
                    </a:lnTo>
                    <a:lnTo>
                      <a:pt x="455" y="213"/>
                    </a:lnTo>
                    <a:close/>
                    <a:moveTo>
                      <a:pt x="455" y="233"/>
                    </a:moveTo>
                    <a:lnTo>
                      <a:pt x="465" y="233"/>
                    </a:lnTo>
                    <a:lnTo>
                      <a:pt x="465" y="243"/>
                    </a:lnTo>
                    <a:lnTo>
                      <a:pt x="455" y="243"/>
                    </a:lnTo>
                    <a:lnTo>
                      <a:pt x="455" y="233"/>
                    </a:lnTo>
                    <a:close/>
                    <a:moveTo>
                      <a:pt x="455" y="253"/>
                    </a:moveTo>
                    <a:lnTo>
                      <a:pt x="465" y="253"/>
                    </a:lnTo>
                    <a:lnTo>
                      <a:pt x="465" y="262"/>
                    </a:lnTo>
                    <a:lnTo>
                      <a:pt x="455" y="262"/>
                    </a:lnTo>
                    <a:lnTo>
                      <a:pt x="455" y="253"/>
                    </a:lnTo>
                    <a:close/>
                    <a:moveTo>
                      <a:pt x="455" y="273"/>
                    </a:moveTo>
                    <a:lnTo>
                      <a:pt x="465" y="273"/>
                    </a:lnTo>
                    <a:lnTo>
                      <a:pt x="465" y="283"/>
                    </a:lnTo>
                    <a:lnTo>
                      <a:pt x="455" y="283"/>
                    </a:lnTo>
                    <a:lnTo>
                      <a:pt x="455" y="273"/>
                    </a:lnTo>
                    <a:close/>
                    <a:moveTo>
                      <a:pt x="455" y="294"/>
                    </a:moveTo>
                    <a:lnTo>
                      <a:pt x="465" y="294"/>
                    </a:lnTo>
                    <a:lnTo>
                      <a:pt x="465" y="303"/>
                    </a:lnTo>
                    <a:lnTo>
                      <a:pt x="455" y="303"/>
                    </a:lnTo>
                    <a:lnTo>
                      <a:pt x="455" y="294"/>
                    </a:lnTo>
                    <a:close/>
                    <a:moveTo>
                      <a:pt x="455" y="314"/>
                    </a:moveTo>
                    <a:lnTo>
                      <a:pt x="465" y="314"/>
                    </a:lnTo>
                    <a:lnTo>
                      <a:pt x="465" y="324"/>
                    </a:lnTo>
                    <a:lnTo>
                      <a:pt x="455" y="324"/>
                    </a:lnTo>
                    <a:lnTo>
                      <a:pt x="455" y="314"/>
                    </a:lnTo>
                    <a:close/>
                    <a:moveTo>
                      <a:pt x="455" y="333"/>
                    </a:moveTo>
                    <a:lnTo>
                      <a:pt x="465" y="333"/>
                    </a:lnTo>
                    <a:lnTo>
                      <a:pt x="465" y="343"/>
                    </a:lnTo>
                    <a:lnTo>
                      <a:pt x="455" y="343"/>
                    </a:lnTo>
                    <a:lnTo>
                      <a:pt x="455" y="333"/>
                    </a:lnTo>
                    <a:close/>
                    <a:moveTo>
                      <a:pt x="455" y="354"/>
                    </a:moveTo>
                    <a:lnTo>
                      <a:pt x="465" y="354"/>
                    </a:lnTo>
                    <a:lnTo>
                      <a:pt x="465" y="364"/>
                    </a:lnTo>
                    <a:lnTo>
                      <a:pt x="455" y="364"/>
                    </a:lnTo>
                    <a:lnTo>
                      <a:pt x="455" y="354"/>
                    </a:lnTo>
                    <a:close/>
                    <a:moveTo>
                      <a:pt x="455" y="375"/>
                    </a:moveTo>
                    <a:lnTo>
                      <a:pt x="465" y="375"/>
                    </a:lnTo>
                    <a:lnTo>
                      <a:pt x="465" y="384"/>
                    </a:lnTo>
                    <a:lnTo>
                      <a:pt x="455" y="384"/>
                    </a:lnTo>
                    <a:lnTo>
                      <a:pt x="455" y="375"/>
                    </a:lnTo>
                    <a:close/>
                    <a:moveTo>
                      <a:pt x="455" y="395"/>
                    </a:moveTo>
                    <a:lnTo>
                      <a:pt x="465" y="395"/>
                    </a:lnTo>
                    <a:lnTo>
                      <a:pt x="465" y="405"/>
                    </a:lnTo>
                    <a:lnTo>
                      <a:pt x="455" y="405"/>
                    </a:lnTo>
                    <a:lnTo>
                      <a:pt x="455" y="395"/>
                    </a:lnTo>
                    <a:close/>
                    <a:moveTo>
                      <a:pt x="455" y="414"/>
                    </a:moveTo>
                    <a:lnTo>
                      <a:pt x="465" y="414"/>
                    </a:lnTo>
                    <a:lnTo>
                      <a:pt x="465" y="424"/>
                    </a:lnTo>
                    <a:lnTo>
                      <a:pt x="455" y="424"/>
                    </a:lnTo>
                    <a:lnTo>
                      <a:pt x="455" y="414"/>
                    </a:lnTo>
                    <a:close/>
                    <a:moveTo>
                      <a:pt x="455" y="435"/>
                    </a:moveTo>
                    <a:lnTo>
                      <a:pt x="465" y="435"/>
                    </a:lnTo>
                    <a:lnTo>
                      <a:pt x="465" y="444"/>
                    </a:lnTo>
                    <a:lnTo>
                      <a:pt x="455" y="444"/>
                    </a:lnTo>
                    <a:lnTo>
                      <a:pt x="455" y="435"/>
                    </a:lnTo>
                    <a:close/>
                    <a:moveTo>
                      <a:pt x="465" y="455"/>
                    </a:moveTo>
                    <a:lnTo>
                      <a:pt x="465" y="465"/>
                    </a:lnTo>
                    <a:lnTo>
                      <a:pt x="455" y="465"/>
                    </a:lnTo>
                    <a:lnTo>
                      <a:pt x="455" y="455"/>
                    </a:lnTo>
                    <a:lnTo>
                      <a:pt x="465" y="455"/>
                    </a:lnTo>
                    <a:close/>
                    <a:moveTo>
                      <a:pt x="436" y="30"/>
                    </a:moveTo>
                    <a:lnTo>
                      <a:pt x="446" y="30"/>
                    </a:lnTo>
                    <a:lnTo>
                      <a:pt x="446" y="40"/>
                    </a:lnTo>
                    <a:lnTo>
                      <a:pt x="436" y="40"/>
                    </a:lnTo>
                    <a:lnTo>
                      <a:pt x="436" y="30"/>
                    </a:lnTo>
                    <a:close/>
                    <a:moveTo>
                      <a:pt x="436" y="51"/>
                    </a:moveTo>
                    <a:lnTo>
                      <a:pt x="446" y="51"/>
                    </a:lnTo>
                    <a:lnTo>
                      <a:pt x="446" y="61"/>
                    </a:lnTo>
                    <a:lnTo>
                      <a:pt x="436" y="61"/>
                    </a:lnTo>
                    <a:lnTo>
                      <a:pt x="436" y="51"/>
                    </a:lnTo>
                    <a:close/>
                    <a:moveTo>
                      <a:pt x="436" y="72"/>
                    </a:moveTo>
                    <a:lnTo>
                      <a:pt x="446" y="72"/>
                    </a:lnTo>
                    <a:lnTo>
                      <a:pt x="446" y="81"/>
                    </a:lnTo>
                    <a:lnTo>
                      <a:pt x="436" y="81"/>
                    </a:lnTo>
                    <a:lnTo>
                      <a:pt x="436" y="72"/>
                    </a:lnTo>
                    <a:close/>
                    <a:moveTo>
                      <a:pt x="436" y="91"/>
                    </a:moveTo>
                    <a:lnTo>
                      <a:pt x="446" y="91"/>
                    </a:lnTo>
                    <a:lnTo>
                      <a:pt x="446" y="100"/>
                    </a:lnTo>
                    <a:lnTo>
                      <a:pt x="436" y="100"/>
                    </a:lnTo>
                    <a:lnTo>
                      <a:pt x="436" y="91"/>
                    </a:lnTo>
                    <a:close/>
                    <a:moveTo>
                      <a:pt x="436" y="111"/>
                    </a:moveTo>
                    <a:lnTo>
                      <a:pt x="446" y="111"/>
                    </a:lnTo>
                    <a:lnTo>
                      <a:pt x="446" y="121"/>
                    </a:lnTo>
                    <a:lnTo>
                      <a:pt x="436" y="121"/>
                    </a:lnTo>
                    <a:lnTo>
                      <a:pt x="436" y="111"/>
                    </a:lnTo>
                    <a:close/>
                    <a:moveTo>
                      <a:pt x="436" y="132"/>
                    </a:moveTo>
                    <a:lnTo>
                      <a:pt x="446" y="132"/>
                    </a:lnTo>
                    <a:lnTo>
                      <a:pt x="446" y="142"/>
                    </a:lnTo>
                    <a:lnTo>
                      <a:pt x="436" y="142"/>
                    </a:lnTo>
                    <a:lnTo>
                      <a:pt x="436" y="132"/>
                    </a:lnTo>
                    <a:close/>
                    <a:moveTo>
                      <a:pt x="436" y="152"/>
                    </a:moveTo>
                    <a:lnTo>
                      <a:pt x="446" y="152"/>
                    </a:lnTo>
                    <a:lnTo>
                      <a:pt x="446" y="162"/>
                    </a:lnTo>
                    <a:lnTo>
                      <a:pt x="436" y="162"/>
                    </a:lnTo>
                    <a:lnTo>
                      <a:pt x="436" y="152"/>
                    </a:lnTo>
                    <a:close/>
                    <a:moveTo>
                      <a:pt x="436" y="172"/>
                    </a:moveTo>
                    <a:lnTo>
                      <a:pt x="446" y="172"/>
                    </a:lnTo>
                    <a:lnTo>
                      <a:pt x="446" y="181"/>
                    </a:lnTo>
                    <a:lnTo>
                      <a:pt x="436" y="181"/>
                    </a:lnTo>
                    <a:lnTo>
                      <a:pt x="436" y="172"/>
                    </a:lnTo>
                    <a:close/>
                    <a:moveTo>
                      <a:pt x="436" y="192"/>
                    </a:moveTo>
                    <a:lnTo>
                      <a:pt x="446" y="192"/>
                    </a:lnTo>
                    <a:lnTo>
                      <a:pt x="446" y="202"/>
                    </a:lnTo>
                    <a:lnTo>
                      <a:pt x="436" y="202"/>
                    </a:lnTo>
                    <a:lnTo>
                      <a:pt x="436" y="192"/>
                    </a:lnTo>
                    <a:close/>
                    <a:moveTo>
                      <a:pt x="436" y="213"/>
                    </a:moveTo>
                    <a:lnTo>
                      <a:pt x="446" y="213"/>
                    </a:lnTo>
                    <a:lnTo>
                      <a:pt x="446" y="222"/>
                    </a:lnTo>
                    <a:lnTo>
                      <a:pt x="436" y="222"/>
                    </a:lnTo>
                    <a:lnTo>
                      <a:pt x="436" y="213"/>
                    </a:lnTo>
                    <a:close/>
                    <a:moveTo>
                      <a:pt x="436" y="233"/>
                    </a:moveTo>
                    <a:lnTo>
                      <a:pt x="446" y="233"/>
                    </a:lnTo>
                    <a:lnTo>
                      <a:pt x="446" y="243"/>
                    </a:lnTo>
                    <a:lnTo>
                      <a:pt x="436" y="243"/>
                    </a:lnTo>
                    <a:lnTo>
                      <a:pt x="436" y="233"/>
                    </a:lnTo>
                    <a:close/>
                    <a:moveTo>
                      <a:pt x="436" y="253"/>
                    </a:moveTo>
                    <a:lnTo>
                      <a:pt x="446" y="253"/>
                    </a:lnTo>
                    <a:lnTo>
                      <a:pt x="446" y="262"/>
                    </a:lnTo>
                    <a:lnTo>
                      <a:pt x="436" y="262"/>
                    </a:lnTo>
                    <a:lnTo>
                      <a:pt x="436" y="253"/>
                    </a:lnTo>
                    <a:close/>
                    <a:moveTo>
                      <a:pt x="436" y="273"/>
                    </a:moveTo>
                    <a:lnTo>
                      <a:pt x="446" y="273"/>
                    </a:lnTo>
                    <a:lnTo>
                      <a:pt x="446" y="283"/>
                    </a:lnTo>
                    <a:lnTo>
                      <a:pt x="436" y="283"/>
                    </a:lnTo>
                    <a:lnTo>
                      <a:pt x="436" y="273"/>
                    </a:lnTo>
                    <a:close/>
                    <a:moveTo>
                      <a:pt x="436" y="294"/>
                    </a:moveTo>
                    <a:lnTo>
                      <a:pt x="446" y="294"/>
                    </a:lnTo>
                    <a:lnTo>
                      <a:pt x="446" y="303"/>
                    </a:lnTo>
                    <a:lnTo>
                      <a:pt x="436" y="303"/>
                    </a:lnTo>
                    <a:lnTo>
                      <a:pt x="436" y="294"/>
                    </a:lnTo>
                    <a:close/>
                    <a:moveTo>
                      <a:pt x="436" y="314"/>
                    </a:moveTo>
                    <a:lnTo>
                      <a:pt x="446" y="314"/>
                    </a:lnTo>
                    <a:lnTo>
                      <a:pt x="446" y="324"/>
                    </a:lnTo>
                    <a:lnTo>
                      <a:pt x="436" y="324"/>
                    </a:lnTo>
                    <a:lnTo>
                      <a:pt x="436" y="314"/>
                    </a:lnTo>
                    <a:close/>
                    <a:moveTo>
                      <a:pt x="436" y="333"/>
                    </a:moveTo>
                    <a:lnTo>
                      <a:pt x="446" y="333"/>
                    </a:lnTo>
                    <a:lnTo>
                      <a:pt x="446" y="343"/>
                    </a:lnTo>
                    <a:lnTo>
                      <a:pt x="436" y="343"/>
                    </a:lnTo>
                    <a:lnTo>
                      <a:pt x="436" y="333"/>
                    </a:lnTo>
                    <a:close/>
                    <a:moveTo>
                      <a:pt x="436" y="354"/>
                    </a:moveTo>
                    <a:lnTo>
                      <a:pt x="446" y="354"/>
                    </a:lnTo>
                    <a:lnTo>
                      <a:pt x="446" y="364"/>
                    </a:lnTo>
                    <a:lnTo>
                      <a:pt x="436" y="364"/>
                    </a:lnTo>
                    <a:lnTo>
                      <a:pt x="436" y="354"/>
                    </a:lnTo>
                    <a:close/>
                    <a:moveTo>
                      <a:pt x="436" y="375"/>
                    </a:moveTo>
                    <a:lnTo>
                      <a:pt x="446" y="375"/>
                    </a:lnTo>
                    <a:lnTo>
                      <a:pt x="446" y="384"/>
                    </a:lnTo>
                    <a:lnTo>
                      <a:pt x="436" y="384"/>
                    </a:lnTo>
                    <a:lnTo>
                      <a:pt x="436" y="375"/>
                    </a:lnTo>
                    <a:close/>
                    <a:moveTo>
                      <a:pt x="436" y="395"/>
                    </a:moveTo>
                    <a:lnTo>
                      <a:pt x="446" y="395"/>
                    </a:lnTo>
                    <a:lnTo>
                      <a:pt x="446" y="405"/>
                    </a:lnTo>
                    <a:lnTo>
                      <a:pt x="436" y="405"/>
                    </a:lnTo>
                    <a:lnTo>
                      <a:pt x="436" y="395"/>
                    </a:lnTo>
                    <a:close/>
                    <a:moveTo>
                      <a:pt x="436" y="414"/>
                    </a:moveTo>
                    <a:lnTo>
                      <a:pt x="446" y="414"/>
                    </a:lnTo>
                    <a:lnTo>
                      <a:pt x="446" y="424"/>
                    </a:lnTo>
                    <a:lnTo>
                      <a:pt x="436" y="424"/>
                    </a:lnTo>
                    <a:lnTo>
                      <a:pt x="436" y="414"/>
                    </a:lnTo>
                    <a:close/>
                    <a:moveTo>
                      <a:pt x="436" y="435"/>
                    </a:moveTo>
                    <a:lnTo>
                      <a:pt x="446" y="435"/>
                    </a:lnTo>
                    <a:lnTo>
                      <a:pt x="446" y="444"/>
                    </a:lnTo>
                    <a:lnTo>
                      <a:pt x="436" y="444"/>
                    </a:lnTo>
                    <a:lnTo>
                      <a:pt x="436" y="435"/>
                    </a:lnTo>
                    <a:close/>
                    <a:moveTo>
                      <a:pt x="446" y="455"/>
                    </a:moveTo>
                    <a:lnTo>
                      <a:pt x="446" y="465"/>
                    </a:lnTo>
                    <a:lnTo>
                      <a:pt x="436" y="465"/>
                    </a:lnTo>
                    <a:lnTo>
                      <a:pt x="436" y="455"/>
                    </a:lnTo>
                    <a:lnTo>
                      <a:pt x="446" y="455"/>
                    </a:lnTo>
                    <a:close/>
                    <a:moveTo>
                      <a:pt x="416" y="30"/>
                    </a:moveTo>
                    <a:lnTo>
                      <a:pt x="425" y="30"/>
                    </a:lnTo>
                    <a:lnTo>
                      <a:pt x="425" y="40"/>
                    </a:lnTo>
                    <a:lnTo>
                      <a:pt x="416" y="40"/>
                    </a:lnTo>
                    <a:lnTo>
                      <a:pt x="416" y="30"/>
                    </a:lnTo>
                    <a:close/>
                    <a:moveTo>
                      <a:pt x="416" y="51"/>
                    </a:moveTo>
                    <a:lnTo>
                      <a:pt x="425" y="51"/>
                    </a:lnTo>
                    <a:lnTo>
                      <a:pt x="425" y="61"/>
                    </a:lnTo>
                    <a:lnTo>
                      <a:pt x="416" y="61"/>
                    </a:lnTo>
                    <a:lnTo>
                      <a:pt x="416" y="51"/>
                    </a:lnTo>
                    <a:close/>
                    <a:moveTo>
                      <a:pt x="416" y="72"/>
                    </a:moveTo>
                    <a:lnTo>
                      <a:pt x="425" y="72"/>
                    </a:lnTo>
                    <a:lnTo>
                      <a:pt x="425" y="81"/>
                    </a:lnTo>
                    <a:lnTo>
                      <a:pt x="416" y="81"/>
                    </a:lnTo>
                    <a:lnTo>
                      <a:pt x="416" y="72"/>
                    </a:lnTo>
                    <a:close/>
                    <a:moveTo>
                      <a:pt x="416" y="91"/>
                    </a:moveTo>
                    <a:lnTo>
                      <a:pt x="425" y="91"/>
                    </a:lnTo>
                    <a:lnTo>
                      <a:pt x="425" y="100"/>
                    </a:lnTo>
                    <a:lnTo>
                      <a:pt x="416" y="100"/>
                    </a:lnTo>
                    <a:lnTo>
                      <a:pt x="416" y="91"/>
                    </a:lnTo>
                    <a:close/>
                    <a:moveTo>
                      <a:pt x="416" y="111"/>
                    </a:moveTo>
                    <a:lnTo>
                      <a:pt x="425" y="111"/>
                    </a:lnTo>
                    <a:lnTo>
                      <a:pt x="425" y="121"/>
                    </a:lnTo>
                    <a:lnTo>
                      <a:pt x="416" y="121"/>
                    </a:lnTo>
                    <a:lnTo>
                      <a:pt x="416" y="111"/>
                    </a:lnTo>
                    <a:close/>
                    <a:moveTo>
                      <a:pt x="416" y="132"/>
                    </a:moveTo>
                    <a:lnTo>
                      <a:pt x="425" y="132"/>
                    </a:lnTo>
                    <a:lnTo>
                      <a:pt x="425" y="142"/>
                    </a:lnTo>
                    <a:lnTo>
                      <a:pt x="416" y="142"/>
                    </a:lnTo>
                    <a:lnTo>
                      <a:pt x="416" y="132"/>
                    </a:lnTo>
                    <a:close/>
                    <a:moveTo>
                      <a:pt x="416" y="152"/>
                    </a:moveTo>
                    <a:lnTo>
                      <a:pt x="425" y="152"/>
                    </a:lnTo>
                    <a:lnTo>
                      <a:pt x="425" y="162"/>
                    </a:lnTo>
                    <a:lnTo>
                      <a:pt x="416" y="162"/>
                    </a:lnTo>
                    <a:lnTo>
                      <a:pt x="416" y="152"/>
                    </a:lnTo>
                    <a:close/>
                    <a:moveTo>
                      <a:pt x="416" y="172"/>
                    </a:moveTo>
                    <a:lnTo>
                      <a:pt x="425" y="172"/>
                    </a:lnTo>
                    <a:lnTo>
                      <a:pt x="425" y="181"/>
                    </a:lnTo>
                    <a:lnTo>
                      <a:pt x="416" y="181"/>
                    </a:lnTo>
                    <a:lnTo>
                      <a:pt x="416" y="172"/>
                    </a:lnTo>
                    <a:close/>
                    <a:moveTo>
                      <a:pt x="416" y="192"/>
                    </a:moveTo>
                    <a:lnTo>
                      <a:pt x="425" y="192"/>
                    </a:lnTo>
                    <a:lnTo>
                      <a:pt x="425" y="202"/>
                    </a:lnTo>
                    <a:lnTo>
                      <a:pt x="416" y="202"/>
                    </a:lnTo>
                    <a:lnTo>
                      <a:pt x="416" y="192"/>
                    </a:lnTo>
                    <a:close/>
                    <a:moveTo>
                      <a:pt x="416" y="213"/>
                    </a:moveTo>
                    <a:lnTo>
                      <a:pt x="425" y="213"/>
                    </a:lnTo>
                    <a:lnTo>
                      <a:pt x="425" y="222"/>
                    </a:lnTo>
                    <a:lnTo>
                      <a:pt x="416" y="222"/>
                    </a:lnTo>
                    <a:lnTo>
                      <a:pt x="416" y="213"/>
                    </a:lnTo>
                    <a:close/>
                    <a:moveTo>
                      <a:pt x="416" y="233"/>
                    </a:moveTo>
                    <a:lnTo>
                      <a:pt x="425" y="233"/>
                    </a:lnTo>
                    <a:lnTo>
                      <a:pt x="425" y="243"/>
                    </a:lnTo>
                    <a:lnTo>
                      <a:pt x="416" y="243"/>
                    </a:lnTo>
                    <a:lnTo>
                      <a:pt x="416" y="233"/>
                    </a:lnTo>
                    <a:close/>
                    <a:moveTo>
                      <a:pt x="416" y="253"/>
                    </a:moveTo>
                    <a:lnTo>
                      <a:pt x="425" y="253"/>
                    </a:lnTo>
                    <a:lnTo>
                      <a:pt x="425" y="262"/>
                    </a:lnTo>
                    <a:lnTo>
                      <a:pt x="416" y="262"/>
                    </a:lnTo>
                    <a:lnTo>
                      <a:pt x="416" y="253"/>
                    </a:lnTo>
                    <a:close/>
                    <a:moveTo>
                      <a:pt x="416" y="273"/>
                    </a:moveTo>
                    <a:lnTo>
                      <a:pt x="425" y="273"/>
                    </a:lnTo>
                    <a:lnTo>
                      <a:pt x="425" y="283"/>
                    </a:lnTo>
                    <a:lnTo>
                      <a:pt x="416" y="283"/>
                    </a:lnTo>
                    <a:lnTo>
                      <a:pt x="416" y="273"/>
                    </a:lnTo>
                    <a:close/>
                    <a:moveTo>
                      <a:pt x="416" y="294"/>
                    </a:moveTo>
                    <a:lnTo>
                      <a:pt x="425" y="294"/>
                    </a:lnTo>
                    <a:lnTo>
                      <a:pt x="425" y="303"/>
                    </a:lnTo>
                    <a:lnTo>
                      <a:pt x="416" y="303"/>
                    </a:lnTo>
                    <a:lnTo>
                      <a:pt x="416" y="294"/>
                    </a:lnTo>
                    <a:close/>
                    <a:moveTo>
                      <a:pt x="416" y="314"/>
                    </a:moveTo>
                    <a:lnTo>
                      <a:pt x="425" y="314"/>
                    </a:lnTo>
                    <a:lnTo>
                      <a:pt x="425" y="324"/>
                    </a:lnTo>
                    <a:lnTo>
                      <a:pt x="416" y="324"/>
                    </a:lnTo>
                    <a:lnTo>
                      <a:pt x="416" y="314"/>
                    </a:lnTo>
                    <a:close/>
                    <a:moveTo>
                      <a:pt x="416" y="333"/>
                    </a:moveTo>
                    <a:lnTo>
                      <a:pt x="425" y="333"/>
                    </a:lnTo>
                    <a:lnTo>
                      <a:pt x="425" y="343"/>
                    </a:lnTo>
                    <a:lnTo>
                      <a:pt x="416" y="343"/>
                    </a:lnTo>
                    <a:lnTo>
                      <a:pt x="416" y="333"/>
                    </a:lnTo>
                    <a:close/>
                    <a:moveTo>
                      <a:pt x="416" y="354"/>
                    </a:moveTo>
                    <a:lnTo>
                      <a:pt x="425" y="354"/>
                    </a:lnTo>
                    <a:lnTo>
                      <a:pt x="425" y="364"/>
                    </a:lnTo>
                    <a:lnTo>
                      <a:pt x="416" y="364"/>
                    </a:lnTo>
                    <a:lnTo>
                      <a:pt x="416" y="354"/>
                    </a:lnTo>
                    <a:close/>
                    <a:moveTo>
                      <a:pt x="416" y="375"/>
                    </a:moveTo>
                    <a:lnTo>
                      <a:pt x="425" y="375"/>
                    </a:lnTo>
                    <a:lnTo>
                      <a:pt x="425" y="384"/>
                    </a:lnTo>
                    <a:lnTo>
                      <a:pt x="416" y="384"/>
                    </a:lnTo>
                    <a:lnTo>
                      <a:pt x="416" y="375"/>
                    </a:lnTo>
                    <a:close/>
                    <a:moveTo>
                      <a:pt x="416" y="395"/>
                    </a:moveTo>
                    <a:lnTo>
                      <a:pt x="425" y="395"/>
                    </a:lnTo>
                    <a:lnTo>
                      <a:pt x="425" y="405"/>
                    </a:lnTo>
                    <a:lnTo>
                      <a:pt x="416" y="405"/>
                    </a:lnTo>
                    <a:lnTo>
                      <a:pt x="416" y="395"/>
                    </a:lnTo>
                    <a:close/>
                    <a:moveTo>
                      <a:pt x="416" y="414"/>
                    </a:moveTo>
                    <a:lnTo>
                      <a:pt x="425" y="414"/>
                    </a:lnTo>
                    <a:lnTo>
                      <a:pt x="425" y="424"/>
                    </a:lnTo>
                    <a:lnTo>
                      <a:pt x="416" y="424"/>
                    </a:lnTo>
                    <a:lnTo>
                      <a:pt x="416" y="414"/>
                    </a:lnTo>
                    <a:close/>
                    <a:moveTo>
                      <a:pt x="416" y="435"/>
                    </a:moveTo>
                    <a:lnTo>
                      <a:pt x="425" y="435"/>
                    </a:lnTo>
                    <a:lnTo>
                      <a:pt x="425" y="444"/>
                    </a:lnTo>
                    <a:lnTo>
                      <a:pt x="416" y="444"/>
                    </a:lnTo>
                    <a:lnTo>
                      <a:pt x="416" y="435"/>
                    </a:lnTo>
                    <a:close/>
                    <a:moveTo>
                      <a:pt x="425" y="455"/>
                    </a:moveTo>
                    <a:lnTo>
                      <a:pt x="425" y="465"/>
                    </a:lnTo>
                    <a:lnTo>
                      <a:pt x="416" y="465"/>
                    </a:lnTo>
                    <a:lnTo>
                      <a:pt x="416" y="455"/>
                    </a:lnTo>
                    <a:lnTo>
                      <a:pt x="425" y="455"/>
                    </a:lnTo>
                    <a:close/>
                    <a:moveTo>
                      <a:pt x="395" y="30"/>
                    </a:moveTo>
                    <a:lnTo>
                      <a:pt x="405" y="30"/>
                    </a:lnTo>
                    <a:lnTo>
                      <a:pt x="405" y="40"/>
                    </a:lnTo>
                    <a:lnTo>
                      <a:pt x="395" y="40"/>
                    </a:lnTo>
                    <a:lnTo>
                      <a:pt x="395" y="30"/>
                    </a:lnTo>
                    <a:close/>
                    <a:moveTo>
                      <a:pt x="395" y="51"/>
                    </a:moveTo>
                    <a:lnTo>
                      <a:pt x="405" y="51"/>
                    </a:lnTo>
                    <a:lnTo>
                      <a:pt x="405" y="61"/>
                    </a:lnTo>
                    <a:lnTo>
                      <a:pt x="395" y="61"/>
                    </a:lnTo>
                    <a:lnTo>
                      <a:pt x="395" y="51"/>
                    </a:lnTo>
                    <a:close/>
                    <a:moveTo>
                      <a:pt x="395" y="72"/>
                    </a:moveTo>
                    <a:lnTo>
                      <a:pt x="405" y="72"/>
                    </a:lnTo>
                    <a:lnTo>
                      <a:pt x="405" y="81"/>
                    </a:lnTo>
                    <a:lnTo>
                      <a:pt x="395" y="81"/>
                    </a:lnTo>
                    <a:lnTo>
                      <a:pt x="395" y="72"/>
                    </a:lnTo>
                    <a:close/>
                    <a:moveTo>
                      <a:pt x="395" y="91"/>
                    </a:moveTo>
                    <a:lnTo>
                      <a:pt x="405" y="91"/>
                    </a:lnTo>
                    <a:lnTo>
                      <a:pt x="405" y="100"/>
                    </a:lnTo>
                    <a:lnTo>
                      <a:pt x="395" y="100"/>
                    </a:lnTo>
                    <a:lnTo>
                      <a:pt x="395" y="91"/>
                    </a:lnTo>
                    <a:close/>
                    <a:moveTo>
                      <a:pt x="395" y="111"/>
                    </a:moveTo>
                    <a:lnTo>
                      <a:pt x="405" y="111"/>
                    </a:lnTo>
                    <a:lnTo>
                      <a:pt x="405" y="121"/>
                    </a:lnTo>
                    <a:lnTo>
                      <a:pt x="395" y="121"/>
                    </a:lnTo>
                    <a:lnTo>
                      <a:pt x="395" y="111"/>
                    </a:lnTo>
                    <a:close/>
                    <a:moveTo>
                      <a:pt x="395" y="132"/>
                    </a:moveTo>
                    <a:lnTo>
                      <a:pt x="405" y="132"/>
                    </a:lnTo>
                    <a:lnTo>
                      <a:pt x="405" y="142"/>
                    </a:lnTo>
                    <a:lnTo>
                      <a:pt x="395" y="142"/>
                    </a:lnTo>
                    <a:lnTo>
                      <a:pt x="395" y="132"/>
                    </a:lnTo>
                    <a:close/>
                    <a:moveTo>
                      <a:pt x="395" y="152"/>
                    </a:moveTo>
                    <a:lnTo>
                      <a:pt x="405" y="152"/>
                    </a:lnTo>
                    <a:lnTo>
                      <a:pt x="405" y="162"/>
                    </a:lnTo>
                    <a:lnTo>
                      <a:pt x="395" y="162"/>
                    </a:lnTo>
                    <a:lnTo>
                      <a:pt x="395" y="152"/>
                    </a:lnTo>
                    <a:close/>
                    <a:moveTo>
                      <a:pt x="395" y="172"/>
                    </a:moveTo>
                    <a:lnTo>
                      <a:pt x="405" y="172"/>
                    </a:lnTo>
                    <a:lnTo>
                      <a:pt x="405" y="181"/>
                    </a:lnTo>
                    <a:lnTo>
                      <a:pt x="395" y="181"/>
                    </a:lnTo>
                    <a:lnTo>
                      <a:pt x="395" y="172"/>
                    </a:lnTo>
                    <a:close/>
                    <a:moveTo>
                      <a:pt x="395" y="192"/>
                    </a:moveTo>
                    <a:lnTo>
                      <a:pt x="405" y="192"/>
                    </a:lnTo>
                    <a:lnTo>
                      <a:pt x="405" y="202"/>
                    </a:lnTo>
                    <a:lnTo>
                      <a:pt x="395" y="202"/>
                    </a:lnTo>
                    <a:lnTo>
                      <a:pt x="395" y="192"/>
                    </a:lnTo>
                    <a:close/>
                    <a:moveTo>
                      <a:pt x="395" y="213"/>
                    </a:moveTo>
                    <a:lnTo>
                      <a:pt x="405" y="213"/>
                    </a:lnTo>
                    <a:lnTo>
                      <a:pt x="405" y="222"/>
                    </a:lnTo>
                    <a:lnTo>
                      <a:pt x="395" y="222"/>
                    </a:lnTo>
                    <a:lnTo>
                      <a:pt x="395" y="213"/>
                    </a:lnTo>
                    <a:close/>
                    <a:moveTo>
                      <a:pt x="395" y="233"/>
                    </a:moveTo>
                    <a:lnTo>
                      <a:pt x="405" y="233"/>
                    </a:lnTo>
                    <a:lnTo>
                      <a:pt x="405" y="243"/>
                    </a:lnTo>
                    <a:lnTo>
                      <a:pt x="395" y="243"/>
                    </a:lnTo>
                    <a:lnTo>
                      <a:pt x="395" y="233"/>
                    </a:lnTo>
                    <a:close/>
                    <a:moveTo>
                      <a:pt x="395" y="253"/>
                    </a:moveTo>
                    <a:lnTo>
                      <a:pt x="405" y="253"/>
                    </a:lnTo>
                    <a:lnTo>
                      <a:pt x="405" y="262"/>
                    </a:lnTo>
                    <a:lnTo>
                      <a:pt x="395" y="262"/>
                    </a:lnTo>
                    <a:lnTo>
                      <a:pt x="395" y="253"/>
                    </a:lnTo>
                    <a:close/>
                    <a:moveTo>
                      <a:pt x="395" y="273"/>
                    </a:moveTo>
                    <a:lnTo>
                      <a:pt x="405" y="273"/>
                    </a:lnTo>
                    <a:lnTo>
                      <a:pt x="405" y="283"/>
                    </a:lnTo>
                    <a:lnTo>
                      <a:pt x="395" y="283"/>
                    </a:lnTo>
                    <a:lnTo>
                      <a:pt x="395" y="273"/>
                    </a:lnTo>
                    <a:close/>
                    <a:moveTo>
                      <a:pt x="395" y="294"/>
                    </a:moveTo>
                    <a:lnTo>
                      <a:pt x="405" y="294"/>
                    </a:lnTo>
                    <a:lnTo>
                      <a:pt x="405" y="303"/>
                    </a:lnTo>
                    <a:lnTo>
                      <a:pt x="395" y="303"/>
                    </a:lnTo>
                    <a:lnTo>
                      <a:pt x="395" y="294"/>
                    </a:lnTo>
                    <a:close/>
                    <a:moveTo>
                      <a:pt x="395" y="314"/>
                    </a:moveTo>
                    <a:lnTo>
                      <a:pt x="405" y="314"/>
                    </a:lnTo>
                    <a:lnTo>
                      <a:pt x="405" y="324"/>
                    </a:lnTo>
                    <a:lnTo>
                      <a:pt x="395" y="324"/>
                    </a:lnTo>
                    <a:lnTo>
                      <a:pt x="395" y="314"/>
                    </a:lnTo>
                    <a:close/>
                    <a:moveTo>
                      <a:pt x="395" y="333"/>
                    </a:moveTo>
                    <a:lnTo>
                      <a:pt x="405" y="333"/>
                    </a:lnTo>
                    <a:lnTo>
                      <a:pt x="405" y="343"/>
                    </a:lnTo>
                    <a:lnTo>
                      <a:pt x="395" y="343"/>
                    </a:lnTo>
                    <a:lnTo>
                      <a:pt x="395" y="333"/>
                    </a:lnTo>
                    <a:close/>
                    <a:moveTo>
                      <a:pt x="395" y="354"/>
                    </a:moveTo>
                    <a:lnTo>
                      <a:pt x="405" y="354"/>
                    </a:lnTo>
                    <a:lnTo>
                      <a:pt x="405" y="364"/>
                    </a:lnTo>
                    <a:lnTo>
                      <a:pt x="395" y="364"/>
                    </a:lnTo>
                    <a:lnTo>
                      <a:pt x="395" y="354"/>
                    </a:lnTo>
                    <a:close/>
                    <a:moveTo>
                      <a:pt x="395" y="375"/>
                    </a:moveTo>
                    <a:lnTo>
                      <a:pt x="405" y="375"/>
                    </a:lnTo>
                    <a:lnTo>
                      <a:pt x="405" y="384"/>
                    </a:lnTo>
                    <a:lnTo>
                      <a:pt x="395" y="384"/>
                    </a:lnTo>
                    <a:lnTo>
                      <a:pt x="395" y="375"/>
                    </a:lnTo>
                    <a:close/>
                    <a:moveTo>
                      <a:pt x="395" y="395"/>
                    </a:moveTo>
                    <a:lnTo>
                      <a:pt x="405" y="395"/>
                    </a:lnTo>
                    <a:lnTo>
                      <a:pt x="405" y="405"/>
                    </a:lnTo>
                    <a:lnTo>
                      <a:pt x="395" y="405"/>
                    </a:lnTo>
                    <a:lnTo>
                      <a:pt x="395" y="395"/>
                    </a:lnTo>
                    <a:close/>
                    <a:moveTo>
                      <a:pt x="395" y="414"/>
                    </a:moveTo>
                    <a:lnTo>
                      <a:pt x="405" y="414"/>
                    </a:lnTo>
                    <a:lnTo>
                      <a:pt x="405" y="424"/>
                    </a:lnTo>
                    <a:lnTo>
                      <a:pt x="395" y="424"/>
                    </a:lnTo>
                    <a:lnTo>
                      <a:pt x="395" y="414"/>
                    </a:lnTo>
                    <a:close/>
                    <a:moveTo>
                      <a:pt x="395" y="435"/>
                    </a:moveTo>
                    <a:lnTo>
                      <a:pt x="405" y="435"/>
                    </a:lnTo>
                    <a:lnTo>
                      <a:pt x="405" y="444"/>
                    </a:lnTo>
                    <a:lnTo>
                      <a:pt x="395" y="444"/>
                    </a:lnTo>
                    <a:lnTo>
                      <a:pt x="395" y="435"/>
                    </a:lnTo>
                    <a:close/>
                    <a:moveTo>
                      <a:pt x="405" y="455"/>
                    </a:moveTo>
                    <a:lnTo>
                      <a:pt x="405" y="465"/>
                    </a:lnTo>
                    <a:lnTo>
                      <a:pt x="395" y="465"/>
                    </a:lnTo>
                    <a:lnTo>
                      <a:pt x="395" y="455"/>
                    </a:lnTo>
                    <a:lnTo>
                      <a:pt x="405" y="455"/>
                    </a:lnTo>
                    <a:close/>
                    <a:moveTo>
                      <a:pt x="374" y="30"/>
                    </a:moveTo>
                    <a:lnTo>
                      <a:pt x="384" y="30"/>
                    </a:lnTo>
                    <a:lnTo>
                      <a:pt x="384" y="40"/>
                    </a:lnTo>
                    <a:lnTo>
                      <a:pt x="374" y="40"/>
                    </a:lnTo>
                    <a:lnTo>
                      <a:pt x="374" y="30"/>
                    </a:lnTo>
                    <a:close/>
                    <a:moveTo>
                      <a:pt x="374" y="51"/>
                    </a:moveTo>
                    <a:lnTo>
                      <a:pt x="384" y="51"/>
                    </a:lnTo>
                    <a:lnTo>
                      <a:pt x="384" y="61"/>
                    </a:lnTo>
                    <a:lnTo>
                      <a:pt x="374" y="61"/>
                    </a:lnTo>
                    <a:lnTo>
                      <a:pt x="374" y="51"/>
                    </a:lnTo>
                    <a:close/>
                    <a:moveTo>
                      <a:pt x="374" y="72"/>
                    </a:moveTo>
                    <a:lnTo>
                      <a:pt x="384" y="72"/>
                    </a:lnTo>
                    <a:lnTo>
                      <a:pt x="384" y="81"/>
                    </a:lnTo>
                    <a:lnTo>
                      <a:pt x="374" y="81"/>
                    </a:lnTo>
                    <a:lnTo>
                      <a:pt x="374" y="72"/>
                    </a:lnTo>
                    <a:close/>
                    <a:moveTo>
                      <a:pt x="374" y="91"/>
                    </a:moveTo>
                    <a:lnTo>
                      <a:pt x="384" y="91"/>
                    </a:lnTo>
                    <a:lnTo>
                      <a:pt x="384" y="100"/>
                    </a:lnTo>
                    <a:lnTo>
                      <a:pt x="374" y="100"/>
                    </a:lnTo>
                    <a:lnTo>
                      <a:pt x="374" y="91"/>
                    </a:lnTo>
                    <a:close/>
                    <a:moveTo>
                      <a:pt x="374" y="111"/>
                    </a:moveTo>
                    <a:lnTo>
                      <a:pt x="384" y="111"/>
                    </a:lnTo>
                    <a:lnTo>
                      <a:pt x="384" y="121"/>
                    </a:lnTo>
                    <a:lnTo>
                      <a:pt x="374" y="121"/>
                    </a:lnTo>
                    <a:lnTo>
                      <a:pt x="374" y="111"/>
                    </a:lnTo>
                    <a:close/>
                    <a:moveTo>
                      <a:pt x="374" y="132"/>
                    </a:moveTo>
                    <a:lnTo>
                      <a:pt x="384" y="132"/>
                    </a:lnTo>
                    <a:lnTo>
                      <a:pt x="384" y="142"/>
                    </a:lnTo>
                    <a:lnTo>
                      <a:pt x="374" y="142"/>
                    </a:lnTo>
                    <a:lnTo>
                      <a:pt x="374" y="132"/>
                    </a:lnTo>
                    <a:close/>
                    <a:moveTo>
                      <a:pt x="374" y="152"/>
                    </a:moveTo>
                    <a:lnTo>
                      <a:pt x="384" y="152"/>
                    </a:lnTo>
                    <a:lnTo>
                      <a:pt x="384" y="162"/>
                    </a:lnTo>
                    <a:lnTo>
                      <a:pt x="374" y="162"/>
                    </a:lnTo>
                    <a:lnTo>
                      <a:pt x="374" y="152"/>
                    </a:lnTo>
                    <a:close/>
                    <a:moveTo>
                      <a:pt x="374" y="172"/>
                    </a:moveTo>
                    <a:lnTo>
                      <a:pt x="384" y="172"/>
                    </a:lnTo>
                    <a:lnTo>
                      <a:pt x="384" y="181"/>
                    </a:lnTo>
                    <a:lnTo>
                      <a:pt x="374" y="181"/>
                    </a:lnTo>
                    <a:lnTo>
                      <a:pt x="374" y="172"/>
                    </a:lnTo>
                    <a:close/>
                    <a:moveTo>
                      <a:pt x="374" y="192"/>
                    </a:moveTo>
                    <a:lnTo>
                      <a:pt x="384" y="192"/>
                    </a:lnTo>
                    <a:lnTo>
                      <a:pt x="384" y="202"/>
                    </a:lnTo>
                    <a:lnTo>
                      <a:pt x="374" y="202"/>
                    </a:lnTo>
                    <a:lnTo>
                      <a:pt x="374" y="192"/>
                    </a:lnTo>
                    <a:close/>
                    <a:moveTo>
                      <a:pt x="374" y="213"/>
                    </a:moveTo>
                    <a:lnTo>
                      <a:pt x="384" y="213"/>
                    </a:lnTo>
                    <a:lnTo>
                      <a:pt x="384" y="222"/>
                    </a:lnTo>
                    <a:lnTo>
                      <a:pt x="374" y="222"/>
                    </a:lnTo>
                    <a:lnTo>
                      <a:pt x="374" y="213"/>
                    </a:lnTo>
                    <a:close/>
                    <a:moveTo>
                      <a:pt x="374" y="233"/>
                    </a:moveTo>
                    <a:lnTo>
                      <a:pt x="384" y="233"/>
                    </a:lnTo>
                    <a:lnTo>
                      <a:pt x="384" y="243"/>
                    </a:lnTo>
                    <a:lnTo>
                      <a:pt x="374" y="243"/>
                    </a:lnTo>
                    <a:lnTo>
                      <a:pt x="374" y="233"/>
                    </a:lnTo>
                    <a:close/>
                    <a:moveTo>
                      <a:pt x="374" y="253"/>
                    </a:moveTo>
                    <a:lnTo>
                      <a:pt x="384" y="253"/>
                    </a:lnTo>
                    <a:lnTo>
                      <a:pt x="384" y="262"/>
                    </a:lnTo>
                    <a:lnTo>
                      <a:pt x="374" y="262"/>
                    </a:lnTo>
                    <a:lnTo>
                      <a:pt x="374" y="253"/>
                    </a:lnTo>
                    <a:close/>
                    <a:moveTo>
                      <a:pt x="374" y="273"/>
                    </a:moveTo>
                    <a:lnTo>
                      <a:pt x="384" y="273"/>
                    </a:lnTo>
                    <a:lnTo>
                      <a:pt x="384" y="283"/>
                    </a:lnTo>
                    <a:lnTo>
                      <a:pt x="374" y="283"/>
                    </a:lnTo>
                    <a:lnTo>
                      <a:pt x="374" y="273"/>
                    </a:lnTo>
                    <a:close/>
                    <a:moveTo>
                      <a:pt x="374" y="294"/>
                    </a:moveTo>
                    <a:lnTo>
                      <a:pt x="384" y="294"/>
                    </a:lnTo>
                    <a:lnTo>
                      <a:pt x="384" y="303"/>
                    </a:lnTo>
                    <a:lnTo>
                      <a:pt x="374" y="303"/>
                    </a:lnTo>
                    <a:lnTo>
                      <a:pt x="374" y="294"/>
                    </a:lnTo>
                    <a:close/>
                    <a:moveTo>
                      <a:pt x="374" y="314"/>
                    </a:moveTo>
                    <a:lnTo>
                      <a:pt x="384" y="314"/>
                    </a:lnTo>
                    <a:lnTo>
                      <a:pt x="384" y="324"/>
                    </a:lnTo>
                    <a:lnTo>
                      <a:pt x="374" y="324"/>
                    </a:lnTo>
                    <a:lnTo>
                      <a:pt x="374" y="314"/>
                    </a:lnTo>
                    <a:close/>
                    <a:moveTo>
                      <a:pt x="374" y="333"/>
                    </a:moveTo>
                    <a:lnTo>
                      <a:pt x="384" y="333"/>
                    </a:lnTo>
                    <a:lnTo>
                      <a:pt x="384" y="343"/>
                    </a:lnTo>
                    <a:lnTo>
                      <a:pt x="374" y="343"/>
                    </a:lnTo>
                    <a:lnTo>
                      <a:pt x="374" y="333"/>
                    </a:lnTo>
                    <a:close/>
                    <a:moveTo>
                      <a:pt x="374" y="354"/>
                    </a:moveTo>
                    <a:lnTo>
                      <a:pt x="384" y="354"/>
                    </a:lnTo>
                    <a:lnTo>
                      <a:pt x="384" y="364"/>
                    </a:lnTo>
                    <a:lnTo>
                      <a:pt x="374" y="364"/>
                    </a:lnTo>
                    <a:lnTo>
                      <a:pt x="374" y="354"/>
                    </a:lnTo>
                    <a:close/>
                    <a:moveTo>
                      <a:pt x="374" y="375"/>
                    </a:moveTo>
                    <a:lnTo>
                      <a:pt x="384" y="375"/>
                    </a:lnTo>
                    <a:lnTo>
                      <a:pt x="384" y="384"/>
                    </a:lnTo>
                    <a:lnTo>
                      <a:pt x="374" y="384"/>
                    </a:lnTo>
                    <a:lnTo>
                      <a:pt x="374" y="375"/>
                    </a:lnTo>
                    <a:close/>
                    <a:moveTo>
                      <a:pt x="374" y="395"/>
                    </a:moveTo>
                    <a:lnTo>
                      <a:pt x="384" y="395"/>
                    </a:lnTo>
                    <a:lnTo>
                      <a:pt x="384" y="405"/>
                    </a:lnTo>
                    <a:lnTo>
                      <a:pt x="374" y="405"/>
                    </a:lnTo>
                    <a:lnTo>
                      <a:pt x="374" y="395"/>
                    </a:lnTo>
                    <a:close/>
                    <a:moveTo>
                      <a:pt x="374" y="414"/>
                    </a:moveTo>
                    <a:lnTo>
                      <a:pt x="384" y="414"/>
                    </a:lnTo>
                    <a:lnTo>
                      <a:pt x="384" y="424"/>
                    </a:lnTo>
                    <a:lnTo>
                      <a:pt x="374" y="424"/>
                    </a:lnTo>
                    <a:lnTo>
                      <a:pt x="374" y="414"/>
                    </a:lnTo>
                    <a:close/>
                    <a:moveTo>
                      <a:pt x="374" y="435"/>
                    </a:moveTo>
                    <a:lnTo>
                      <a:pt x="384" y="435"/>
                    </a:lnTo>
                    <a:lnTo>
                      <a:pt x="384" y="444"/>
                    </a:lnTo>
                    <a:lnTo>
                      <a:pt x="374" y="444"/>
                    </a:lnTo>
                    <a:lnTo>
                      <a:pt x="374" y="435"/>
                    </a:lnTo>
                    <a:close/>
                    <a:moveTo>
                      <a:pt x="384" y="455"/>
                    </a:moveTo>
                    <a:lnTo>
                      <a:pt x="384" y="465"/>
                    </a:lnTo>
                    <a:lnTo>
                      <a:pt x="374" y="465"/>
                    </a:lnTo>
                    <a:lnTo>
                      <a:pt x="374" y="455"/>
                    </a:lnTo>
                    <a:lnTo>
                      <a:pt x="384" y="455"/>
                    </a:lnTo>
                    <a:close/>
                    <a:moveTo>
                      <a:pt x="355" y="30"/>
                    </a:moveTo>
                    <a:lnTo>
                      <a:pt x="365" y="30"/>
                    </a:lnTo>
                    <a:lnTo>
                      <a:pt x="365" y="40"/>
                    </a:lnTo>
                    <a:lnTo>
                      <a:pt x="355" y="40"/>
                    </a:lnTo>
                    <a:lnTo>
                      <a:pt x="355" y="30"/>
                    </a:lnTo>
                    <a:close/>
                    <a:moveTo>
                      <a:pt x="355" y="51"/>
                    </a:moveTo>
                    <a:lnTo>
                      <a:pt x="365" y="51"/>
                    </a:lnTo>
                    <a:lnTo>
                      <a:pt x="365" y="61"/>
                    </a:lnTo>
                    <a:lnTo>
                      <a:pt x="355" y="61"/>
                    </a:lnTo>
                    <a:lnTo>
                      <a:pt x="355" y="51"/>
                    </a:lnTo>
                    <a:close/>
                    <a:moveTo>
                      <a:pt x="355" y="72"/>
                    </a:moveTo>
                    <a:lnTo>
                      <a:pt x="365" y="72"/>
                    </a:lnTo>
                    <a:lnTo>
                      <a:pt x="365" y="81"/>
                    </a:lnTo>
                    <a:lnTo>
                      <a:pt x="355" y="81"/>
                    </a:lnTo>
                    <a:lnTo>
                      <a:pt x="355" y="72"/>
                    </a:lnTo>
                    <a:close/>
                    <a:moveTo>
                      <a:pt x="355" y="91"/>
                    </a:moveTo>
                    <a:lnTo>
                      <a:pt x="365" y="91"/>
                    </a:lnTo>
                    <a:lnTo>
                      <a:pt x="365" y="100"/>
                    </a:lnTo>
                    <a:lnTo>
                      <a:pt x="355" y="100"/>
                    </a:lnTo>
                    <a:lnTo>
                      <a:pt x="355" y="91"/>
                    </a:lnTo>
                    <a:close/>
                    <a:moveTo>
                      <a:pt x="355" y="111"/>
                    </a:moveTo>
                    <a:lnTo>
                      <a:pt x="365" y="111"/>
                    </a:lnTo>
                    <a:lnTo>
                      <a:pt x="365" y="121"/>
                    </a:lnTo>
                    <a:lnTo>
                      <a:pt x="355" y="121"/>
                    </a:lnTo>
                    <a:lnTo>
                      <a:pt x="355" y="111"/>
                    </a:lnTo>
                    <a:close/>
                    <a:moveTo>
                      <a:pt x="355" y="132"/>
                    </a:moveTo>
                    <a:lnTo>
                      <a:pt x="365" y="132"/>
                    </a:lnTo>
                    <a:lnTo>
                      <a:pt x="365" y="142"/>
                    </a:lnTo>
                    <a:lnTo>
                      <a:pt x="355" y="142"/>
                    </a:lnTo>
                    <a:lnTo>
                      <a:pt x="355" y="132"/>
                    </a:lnTo>
                    <a:close/>
                    <a:moveTo>
                      <a:pt x="355" y="152"/>
                    </a:moveTo>
                    <a:lnTo>
                      <a:pt x="365" y="152"/>
                    </a:lnTo>
                    <a:lnTo>
                      <a:pt x="365" y="162"/>
                    </a:lnTo>
                    <a:lnTo>
                      <a:pt x="355" y="162"/>
                    </a:lnTo>
                    <a:lnTo>
                      <a:pt x="355" y="152"/>
                    </a:lnTo>
                    <a:close/>
                    <a:moveTo>
                      <a:pt x="355" y="172"/>
                    </a:moveTo>
                    <a:lnTo>
                      <a:pt x="365" y="172"/>
                    </a:lnTo>
                    <a:lnTo>
                      <a:pt x="365" y="181"/>
                    </a:lnTo>
                    <a:lnTo>
                      <a:pt x="355" y="181"/>
                    </a:lnTo>
                    <a:lnTo>
                      <a:pt x="355" y="172"/>
                    </a:lnTo>
                    <a:close/>
                    <a:moveTo>
                      <a:pt x="355" y="192"/>
                    </a:moveTo>
                    <a:lnTo>
                      <a:pt x="365" y="192"/>
                    </a:lnTo>
                    <a:lnTo>
                      <a:pt x="365" y="202"/>
                    </a:lnTo>
                    <a:lnTo>
                      <a:pt x="355" y="202"/>
                    </a:lnTo>
                    <a:lnTo>
                      <a:pt x="355" y="192"/>
                    </a:lnTo>
                    <a:close/>
                    <a:moveTo>
                      <a:pt x="355" y="213"/>
                    </a:moveTo>
                    <a:lnTo>
                      <a:pt x="365" y="213"/>
                    </a:lnTo>
                    <a:lnTo>
                      <a:pt x="365" y="222"/>
                    </a:lnTo>
                    <a:lnTo>
                      <a:pt x="355" y="222"/>
                    </a:lnTo>
                    <a:lnTo>
                      <a:pt x="355" y="213"/>
                    </a:lnTo>
                    <a:close/>
                    <a:moveTo>
                      <a:pt x="355" y="233"/>
                    </a:moveTo>
                    <a:lnTo>
                      <a:pt x="365" y="233"/>
                    </a:lnTo>
                    <a:lnTo>
                      <a:pt x="365" y="243"/>
                    </a:lnTo>
                    <a:lnTo>
                      <a:pt x="355" y="243"/>
                    </a:lnTo>
                    <a:lnTo>
                      <a:pt x="355" y="233"/>
                    </a:lnTo>
                    <a:close/>
                    <a:moveTo>
                      <a:pt x="355" y="253"/>
                    </a:moveTo>
                    <a:lnTo>
                      <a:pt x="365" y="253"/>
                    </a:lnTo>
                    <a:lnTo>
                      <a:pt x="365" y="262"/>
                    </a:lnTo>
                    <a:lnTo>
                      <a:pt x="355" y="262"/>
                    </a:lnTo>
                    <a:lnTo>
                      <a:pt x="355" y="253"/>
                    </a:lnTo>
                    <a:close/>
                    <a:moveTo>
                      <a:pt x="355" y="273"/>
                    </a:moveTo>
                    <a:lnTo>
                      <a:pt x="365" y="273"/>
                    </a:lnTo>
                    <a:lnTo>
                      <a:pt x="365" y="283"/>
                    </a:lnTo>
                    <a:lnTo>
                      <a:pt x="355" y="283"/>
                    </a:lnTo>
                    <a:lnTo>
                      <a:pt x="355" y="273"/>
                    </a:lnTo>
                    <a:close/>
                    <a:moveTo>
                      <a:pt x="355" y="294"/>
                    </a:moveTo>
                    <a:lnTo>
                      <a:pt x="365" y="294"/>
                    </a:lnTo>
                    <a:lnTo>
                      <a:pt x="365" y="303"/>
                    </a:lnTo>
                    <a:lnTo>
                      <a:pt x="355" y="303"/>
                    </a:lnTo>
                    <a:lnTo>
                      <a:pt x="355" y="294"/>
                    </a:lnTo>
                    <a:close/>
                    <a:moveTo>
                      <a:pt x="355" y="314"/>
                    </a:moveTo>
                    <a:lnTo>
                      <a:pt x="365" y="314"/>
                    </a:lnTo>
                    <a:lnTo>
                      <a:pt x="365" y="324"/>
                    </a:lnTo>
                    <a:lnTo>
                      <a:pt x="355" y="324"/>
                    </a:lnTo>
                    <a:lnTo>
                      <a:pt x="355" y="314"/>
                    </a:lnTo>
                    <a:close/>
                    <a:moveTo>
                      <a:pt x="355" y="333"/>
                    </a:moveTo>
                    <a:lnTo>
                      <a:pt x="365" y="333"/>
                    </a:lnTo>
                    <a:lnTo>
                      <a:pt x="365" y="343"/>
                    </a:lnTo>
                    <a:lnTo>
                      <a:pt x="355" y="343"/>
                    </a:lnTo>
                    <a:lnTo>
                      <a:pt x="355" y="333"/>
                    </a:lnTo>
                    <a:close/>
                    <a:moveTo>
                      <a:pt x="355" y="354"/>
                    </a:moveTo>
                    <a:lnTo>
                      <a:pt x="365" y="354"/>
                    </a:lnTo>
                    <a:lnTo>
                      <a:pt x="365" y="364"/>
                    </a:lnTo>
                    <a:lnTo>
                      <a:pt x="355" y="364"/>
                    </a:lnTo>
                    <a:lnTo>
                      <a:pt x="355" y="354"/>
                    </a:lnTo>
                    <a:close/>
                    <a:moveTo>
                      <a:pt x="355" y="375"/>
                    </a:moveTo>
                    <a:lnTo>
                      <a:pt x="365" y="375"/>
                    </a:lnTo>
                    <a:lnTo>
                      <a:pt x="365" y="384"/>
                    </a:lnTo>
                    <a:lnTo>
                      <a:pt x="355" y="384"/>
                    </a:lnTo>
                    <a:lnTo>
                      <a:pt x="355" y="375"/>
                    </a:lnTo>
                    <a:close/>
                    <a:moveTo>
                      <a:pt x="355" y="395"/>
                    </a:moveTo>
                    <a:lnTo>
                      <a:pt x="365" y="395"/>
                    </a:lnTo>
                    <a:lnTo>
                      <a:pt x="365" y="405"/>
                    </a:lnTo>
                    <a:lnTo>
                      <a:pt x="355" y="405"/>
                    </a:lnTo>
                    <a:lnTo>
                      <a:pt x="355" y="395"/>
                    </a:lnTo>
                    <a:close/>
                    <a:moveTo>
                      <a:pt x="355" y="414"/>
                    </a:moveTo>
                    <a:lnTo>
                      <a:pt x="365" y="414"/>
                    </a:lnTo>
                    <a:lnTo>
                      <a:pt x="365" y="424"/>
                    </a:lnTo>
                    <a:lnTo>
                      <a:pt x="355" y="424"/>
                    </a:lnTo>
                    <a:lnTo>
                      <a:pt x="355" y="414"/>
                    </a:lnTo>
                    <a:close/>
                    <a:moveTo>
                      <a:pt x="355" y="435"/>
                    </a:moveTo>
                    <a:lnTo>
                      <a:pt x="365" y="435"/>
                    </a:lnTo>
                    <a:lnTo>
                      <a:pt x="365" y="444"/>
                    </a:lnTo>
                    <a:lnTo>
                      <a:pt x="355" y="444"/>
                    </a:lnTo>
                    <a:lnTo>
                      <a:pt x="355" y="435"/>
                    </a:lnTo>
                    <a:close/>
                    <a:moveTo>
                      <a:pt x="365" y="455"/>
                    </a:moveTo>
                    <a:lnTo>
                      <a:pt x="365" y="465"/>
                    </a:lnTo>
                    <a:lnTo>
                      <a:pt x="355" y="465"/>
                    </a:lnTo>
                    <a:lnTo>
                      <a:pt x="355" y="455"/>
                    </a:lnTo>
                    <a:lnTo>
                      <a:pt x="365" y="455"/>
                    </a:lnTo>
                    <a:close/>
                    <a:moveTo>
                      <a:pt x="335" y="30"/>
                    </a:moveTo>
                    <a:lnTo>
                      <a:pt x="344" y="30"/>
                    </a:lnTo>
                    <a:lnTo>
                      <a:pt x="344" y="40"/>
                    </a:lnTo>
                    <a:lnTo>
                      <a:pt x="335" y="40"/>
                    </a:lnTo>
                    <a:lnTo>
                      <a:pt x="335" y="30"/>
                    </a:lnTo>
                    <a:close/>
                    <a:moveTo>
                      <a:pt x="335" y="51"/>
                    </a:moveTo>
                    <a:lnTo>
                      <a:pt x="344" y="51"/>
                    </a:lnTo>
                    <a:lnTo>
                      <a:pt x="344" y="61"/>
                    </a:lnTo>
                    <a:lnTo>
                      <a:pt x="335" y="61"/>
                    </a:lnTo>
                    <a:lnTo>
                      <a:pt x="335" y="51"/>
                    </a:lnTo>
                    <a:close/>
                    <a:moveTo>
                      <a:pt x="335" y="72"/>
                    </a:moveTo>
                    <a:lnTo>
                      <a:pt x="344" y="72"/>
                    </a:lnTo>
                    <a:lnTo>
                      <a:pt x="344" y="81"/>
                    </a:lnTo>
                    <a:lnTo>
                      <a:pt x="335" y="81"/>
                    </a:lnTo>
                    <a:lnTo>
                      <a:pt x="335" y="72"/>
                    </a:lnTo>
                    <a:close/>
                    <a:moveTo>
                      <a:pt x="335" y="91"/>
                    </a:moveTo>
                    <a:lnTo>
                      <a:pt x="344" y="91"/>
                    </a:lnTo>
                    <a:lnTo>
                      <a:pt x="344" y="100"/>
                    </a:lnTo>
                    <a:lnTo>
                      <a:pt x="335" y="100"/>
                    </a:lnTo>
                    <a:lnTo>
                      <a:pt x="335" y="91"/>
                    </a:lnTo>
                    <a:close/>
                    <a:moveTo>
                      <a:pt x="335" y="111"/>
                    </a:moveTo>
                    <a:lnTo>
                      <a:pt x="344" y="111"/>
                    </a:lnTo>
                    <a:lnTo>
                      <a:pt x="344" y="121"/>
                    </a:lnTo>
                    <a:lnTo>
                      <a:pt x="335" y="121"/>
                    </a:lnTo>
                    <a:lnTo>
                      <a:pt x="335" y="111"/>
                    </a:lnTo>
                    <a:close/>
                    <a:moveTo>
                      <a:pt x="335" y="132"/>
                    </a:moveTo>
                    <a:lnTo>
                      <a:pt x="344" y="132"/>
                    </a:lnTo>
                    <a:lnTo>
                      <a:pt x="344" y="142"/>
                    </a:lnTo>
                    <a:lnTo>
                      <a:pt x="335" y="142"/>
                    </a:lnTo>
                    <a:lnTo>
                      <a:pt x="335" y="132"/>
                    </a:lnTo>
                    <a:close/>
                    <a:moveTo>
                      <a:pt x="335" y="152"/>
                    </a:moveTo>
                    <a:lnTo>
                      <a:pt x="344" y="152"/>
                    </a:lnTo>
                    <a:lnTo>
                      <a:pt x="344" y="162"/>
                    </a:lnTo>
                    <a:lnTo>
                      <a:pt x="335" y="162"/>
                    </a:lnTo>
                    <a:lnTo>
                      <a:pt x="335" y="152"/>
                    </a:lnTo>
                    <a:close/>
                    <a:moveTo>
                      <a:pt x="335" y="172"/>
                    </a:moveTo>
                    <a:lnTo>
                      <a:pt x="344" y="172"/>
                    </a:lnTo>
                    <a:lnTo>
                      <a:pt x="344" y="181"/>
                    </a:lnTo>
                    <a:lnTo>
                      <a:pt x="335" y="181"/>
                    </a:lnTo>
                    <a:lnTo>
                      <a:pt x="335" y="172"/>
                    </a:lnTo>
                    <a:close/>
                    <a:moveTo>
                      <a:pt x="335" y="192"/>
                    </a:moveTo>
                    <a:lnTo>
                      <a:pt x="344" y="192"/>
                    </a:lnTo>
                    <a:lnTo>
                      <a:pt x="344" y="202"/>
                    </a:lnTo>
                    <a:lnTo>
                      <a:pt x="335" y="202"/>
                    </a:lnTo>
                    <a:lnTo>
                      <a:pt x="335" y="192"/>
                    </a:lnTo>
                    <a:close/>
                    <a:moveTo>
                      <a:pt x="335" y="213"/>
                    </a:moveTo>
                    <a:lnTo>
                      <a:pt x="344" y="213"/>
                    </a:lnTo>
                    <a:lnTo>
                      <a:pt x="344" y="222"/>
                    </a:lnTo>
                    <a:lnTo>
                      <a:pt x="335" y="222"/>
                    </a:lnTo>
                    <a:lnTo>
                      <a:pt x="335" y="213"/>
                    </a:lnTo>
                    <a:close/>
                    <a:moveTo>
                      <a:pt x="335" y="233"/>
                    </a:moveTo>
                    <a:lnTo>
                      <a:pt x="344" y="233"/>
                    </a:lnTo>
                    <a:lnTo>
                      <a:pt x="344" y="243"/>
                    </a:lnTo>
                    <a:lnTo>
                      <a:pt x="335" y="243"/>
                    </a:lnTo>
                    <a:lnTo>
                      <a:pt x="335" y="233"/>
                    </a:lnTo>
                    <a:close/>
                    <a:moveTo>
                      <a:pt x="335" y="253"/>
                    </a:moveTo>
                    <a:lnTo>
                      <a:pt x="344" y="253"/>
                    </a:lnTo>
                    <a:lnTo>
                      <a:pt x="344" y="262"/>
                    </a:lnTo>
                    <a:lnTo>
                      <a:pt x="335" y="262"/>
                    </a:lnTo>
                    <a:lnTo>
                      <a:pt x="335" y="253"/>
                    </a:lnTo>
                    <a:close/>
                    <a:moveTo>
                      <a:pt x="335" y="273"/>
                    </a:moveTo>
                    <a:lnTo>
                      <a:pt x="344" y="273"/>
                    </a:lnTo>
                    <a:lnTo>
                      <a:pt x="344" y="283"/>
                    </a:lnTo>
                    <a:lnTo>
                      <a:pt x="335" y="283"/>
                    </a:lnTo>
                    <a:lnTo>
                      <a:pt x="335" y="273"/>
                    </a:lnTo>
                    <a:close/>
                    <a:moveTo>
                      <a:pt x="335" y="294"/>
                    </a:moveTo>
                    <a:lnTo>
                      <a:pt x="344" y="294"/>
                    </a:lnTo>
                    <a:lnTo>
                      <a:pt x="344" y="303"/>
                    </a:lnTo>
                    <a:lnTo>
                      <a:pt x="335" y="303"/>
                    </a:lnTo>
                    <a:lnTo>
                      <a:pt x="335" y="294"/>
                    </a:lnTo>
                    <a:close/>
                    <a:moveTo>
                      <a:pt x="335" y="314"/>
                    </a:moveTo>
                    <a:lnTo>
                      <a:pt x="344" y="314"/>
                    </a:lnTo>
                    <a:lnTo>
                      <a:pt x="344" y="324"/>
                    </a:lnTo>
                    <a:lnTo>
                      <a:pt x="335" y="324"/>
                    </a:lnTo>
                    <a:lnTo>
                      <a:pt x="335" y="314"/>
                    </a:lnTo>
                    <a:close/>
                    <a:moveTo>
                      <a:pt x="335" y="333"/>
                    </a:moveTo>
                    <a:lnTo>
                      <a:pt x="344" y="333"/>
                    </a:lnTo>
                    <a:lnTo>
                      <a:pt x="344" y="343"/>
                    </a:lnTo>
                    <a:lnTo>
                      <a:pt x="335" y="343"/>
                    </a:lnTo>
                    <a:lnTo>
                      <a:pt x="335" y="333"/>
                    </a:lnTo>
                    <a:close/>
                    <a:moveTo>
                      <a:pt x="335" y="354"/>
                    </a:moveTo>
                    <a:lnTo>
                      <a:pt x="344" y="354"/>
                    </a:lnTo>
                    <a:lnTo>
                      <a:pt x="344" y="364"/>
                    </a:lnTo>
                    <a:lnTo>
                      <a:pt x="335" y="364"/>
                    </a:lnTo>
                    <a:lnTo>
                      <a:pt x="335" y="354"/>
                    </a:lnTo>
                    <a:close/>
                    <a:moveTo>
                      <a:pt x="335" y="375"/>
                    </a:moveTo>
                    <a:lnTo>
                      <a:pt x="344" y="375"/>
                    </a:lnTo>
                    <a:lnTo>
                      <a:pt x="344" y="384"/>
                    </a:lnTo>
                    <a:lnTo>
                      <a:pt x="335" y="384"/>
                    </a:lnTo>
                    <a:lnTo>
                      <a:pt x="335" y="375"/>
                    </a:lnTo>
                    <a:close/>
                    <a:moveTo>
                      <a:pt x="335" y="395"/>
                    </a:moveTo>
                    <a:lnTo>
                      <a:pt x="344" y="395"/>
                    </a:lnTo>
                    <a:lnTo>
                      <a:pt x="344" y="405"/>
                    </a:lnTo>
                    <a:lnTo>
                      <a:pt x="335" y="405"/>
                    </a:lnTo>
                    <a:lnTo>
                      <a:pt x="335" y="395"/>
                    </a:lnTo>
                    <a:close/>
                    <a:moveTo>
                      <a:pt x="335" y="414"/>
                    </a:moveTo>
                    <a:lnTo>
                      <a:pt x="344" y="414"/>
                    </a:lnTo>
                    <a:lnTo>
                      <a:pt x="344" y="424"/>
                    </a:lnTo>
                    <a:lnTo>
                      <a:pt x="335" y="424"/>
                    </a:lnTo>
                    <a:lnTo>
                      <a:pt x="335" y="414"/>
                    </a:lnTo>
                    <a:close/>
                    <a:moveTo>
                      <a:pt x="335" y="435"/>
                    </a:moveTo>
                    <a:lnTo>
                      <a:pt x="344" y="435"/>
                    </a:lnTo>
                    <a:lnTo>
                      <a:pt x="344" y="444"/>
                    </a:lnTo>
                    <a:lnTo>
                      <a:pt x="335" y="444"/>
                    </a:lnTo>
                    <a:lnTo>
                      <a:pt x="335" y="435"/>
                    </a:lnTo>
                    <a:close/>
                    <a:moveTo>
                      <a:pt x="344" y="455"/>
                    </a:moveTo>
                    <a:lnTo>
                      <a:pt x="344" y="465"/>
                    </a:lnTo>
                    <a:lnTo>
                      <a:pt x="335" y="465"/>
                    </a:lnTo>
                    <a:lnTo>
                      <a:pt x="335" y="455"/>
                    </a:lnTo>
                    <a:lnTo>
                      <a:pt x="344" y="455"/>
                    </a:lnTo>
                    <a:close/>
                    <a:moveTo>
                      <a:pt x="314" y="30"/>
                    </a:moveTo>
                    <a:lnTo>
                      <a:pt x="324" y="30"/>
                    </a:lnTo>
                    <a:lnTo>
                      <a:pt x="324" y="40"/>
                    </a:lnTo>
                    <a:lnTo>
                      <a:pt x="314" y="40"/>
                    </a:lnTo>
                    <a:lnTo>
                      <a:pt x="314" y="30"/>
                    </a:lnTo>
                    <a:close/>
                    <a:moveTo>
                      <a:pt x="314" y="51"/>
                    </a:moveTo>
                    <a:lnTo>
                      <a:pt x="324" y="51"/>
                    </a:lnTo>
                    <a:lnTo>
                      <a:pt x="324" y="61"/>
                    </a:lnTo>
                    <a:lnTo>
                      <a:pt x="314" y="61"/>
                    </a:lnTo>
                    <a:lnTo>
                      <a:pt x="314" y="51"/>
                    </a:lnTo>
                    <a:close/>
                    <a:moveTo>
                      <a:pt x="314" y="72"/>
                    </a:moveTo>
                    <a:lnTo>
                      <a:pt x="324" y="72"/>
                    </a:lnTo>
                    <a:lnTo>
                      <a:pt x="324" y="81"/>
                    </a:lnTo>
                    <a:lnTo>
                      <a:pt x="314" y="81"/>
                    </a:lnTo>
                    <a:lnTo>
                      <a:pt x="314" y="72"/>
                    </a:lnTo>
                    <a:close/>
                    <a:moveTo>
                      <a:pt x="314" y="91"/>
                    </a:moveTo>
                    <a:lnTo>
                      <a:pt x="324" y="91"/>
                    </a:lnTo>
                    <a:lnTo>
                      <a:pt x="324" y="100"/>
                    </a:lnTo>
                    <a:lnTo>
                      <a:pt x="314" y="100"/>
                    </a:lnTo>
                    <a:lnTo>
                      <a:pt x="314" y="91"/>
                    </a:lnTo>
                    <a:close/>
                    <a:moveTo>
                      <a:pt x="314" y="111"/>
                    </a:moveTo>
                    <a:lnTo>
                      <a:pt x="324" y="111"/>
                    </a:lnTo>
                    <a:lnTo>
                      <a:pt x="324" y="121"/>
                    </a:lnTo>
                    <a:lnTo>
                      <a:pt x="314" y="121"/>
                    </a:lnTo>
                    <a:lnTo>
                      <a:pt x="314" y="111"/>
                    </a:lnTo>
                    <a:close/>
                    <a:moveTo>
                      <a:pt x="314" y="132"/>
                    </a:moveTo>
                    <a:lnTo>
                      <a:pt x="324" y="132"/>
                    </a:lnTo>
                    <a:lnTo>
                      <a:pt x="324" y="142"/>
                    </a:lnTo>
                    <a:lnTo>
                      <a:pt x="314" y="142"/>
                    </a:lnTo>
                    <a:lnTo>
                      <a:pt x="314" y="132"/>
                    </a:lnTo>
                    <a:close/>
                    <a:moveTo>
                      <a:pt x="314" y="152"/>
                    </a:moveTo>
                    <a:lnTo>
                      <a:pt x="324" y="152"/>
                    </a:lnTo>
                    <a:lnTo>
                      <a:pt x="324" y="162"/>
                    </a:lnTo>
                    <a:lnTo>
                      <a:pt x="314" y="162"/>
                    </a:lnTo>
                    <a:lnTo>
                      <a:pt x="314" y="152"/>
                    </a:lnTo>
                    <a:close/>
                    <a:moveTo>
                      <a:pt x="314" y="172"/>
                    </a:moveTo>
                    <a:lnTo>
                      <a:pt x="324" y="172"/>
                    </a:lnTo>
                    <a:lnTo>
                      <a:pt x="324" y="181"/>
                    </a:lnTo>
                    <a:lnTo>
                      <a:pt x="314" y="181"/>
                    </a:lnTo>
                    <a:lnTo>
                      <a:pt x="314" y="172"/>
                    </a:lnTo>
                    <a:close/>
                    <a:moveTo>
                      <a:pt x="314" y="192"/>
                    </a:moveTo>
                    <a:lnTo>
                      <a:pt x="324" y="192"/>
                    </a:lnTo>
                    <a:lnTo>
                      <a:pt x="324" y="202"/>
                    </a:lnTo>
                    <a:lnTo>
                      <a:pt x="314" y="202"/>
                    </a:lnTo>
                    <a:lnTo>
                      <a:pt x="314" y="192"/>
                    </a:lnTo>
                    <a:close/>
                    <a:moveTo>
                      <a:pt x="314" y="213"/>
                    </a:moveTo>
                    <a:lnTo>
                      <a:pt x="324" y="213"/>
                    </a:lnTo>
                    <a:lnTo>
                      <a:pt x="324" y="222"/>
                    </a:lnTo>
                    <a:lnTo>
                      <a:pt x="314" y="222"/>
                    </a:lnTo>
                    <a:lnTo>
                      <a:pt x="314" y="213"/>
                    </a:lnTo>
                    <a:close/>
                    <a:moveTo>
                      <a:pt x="314" y="233"/>
                    </a:moveTo>
                    <a:lnTo>
                      <a:pt x="324" y="233"/>
                    </a:lnTo>
                    <a:lnTo>
                      <a:pt x="324" y="243"/>
                    </a:lnTo>
                    <a:lnTo>
                      <a:pt x="314" y="243"/>
                    </a:lnTo>
                    <a:lnTo>
                      <a:pt x="314" y="233"/>
                    </a:lnTo>
                    <a:close/>
                    <a:moveTo>
                      <a:pt x="314" y="253"/>
                    </a:moveTo>
                    <a:lnTo>
                      <a:pt x="324" y="253"/>
                    </a:lnTo>
                    <a:lnTo>
                      <a:pt x="324" y="262"/>
                    </a:lnTo>
                    <a:lnTo>
                      <a:pt x="314" y="262"/>
                    </a:lnTo>
                    <a:lnTo>
                      <a:pt x="314" y="253"/>
                    </a:lnTo>
                    <a:close/>
                    <a:moveTo>
                      <a:pt x="314" y="273"/>
                    </a:moveTo>
                    <a:lnTo>
                      <a:pt x="324" y="273"/>
                    </a:lnTo>
                    <a:lnTo>
                      <a:pt x="324" y="283"/>
                    </a:lnTo>
                    <a:lnTo>
                      <a:pt x="314" y="283"/>
                    </a:lnTo>
                    <a:lnTo>
                      <a:pt x="314" y="273"/>
                    </a:lnTo>
                    <a:close/>
                    <a:moveTo>
                      <a:pt x="314" y="294"/>
                    </a:moveTo>
                    <a:lnTo>
                      <a:pt x="324" y="294"/>
                    </a:lnTo>
                    <a:lnTo>
                      <a:pt x="324" y="303"/>
                    </a:lnTo>
                    <a:lnTo>
                      <a:pt x="314" y="303"/>
                    </a:lnTo>
                    <a:lnTo>
                      <a:pt x="314" y="294"/>
                    </a:lnTo>
                    <a:close/>
                    <a:moveTo>
                      <a:pt x="314" y="314"/>
                    </a:moveTo>
                    <a:lnTo>
                      <a:pt x="324" y="314"/>
                    </a:lnTo>
                    <a:lnTo>
                      <a:pt x="324" y="324"/>
                    </a:lnTo>
                    <a:lnTo>
                      <a:pt x="314" y="324"/>
                    </a:lnTo>
                    <a:lnTo>
                      <a:pt x="314" y="314"/>
                    </a:lnTo>
                    <a:close/>
                    <a:moveTo>
                      <a:pt x="314" y="333"/>
                    </a:moveTo>
                    <a:lnTo>
                      <a:pt x="324" y="333"/>
                    </a:lnTo>
                    <a:lnTo>
                      <a:pt x="324" y="343"/>
                    </a:lnTo>
                    <a:lnTo>
                      <a:pt x="314" y="343"/>
                    </a:lnTo>
                    <a:lnTo>
                      <a:pt x="314" y="333"/>
                    </a:lnTo>
                    <a:close/>
                    <a:moveTo>
                      <a:pt x="314" y="354"/>
                    </a:moveTo>
                    <a:lnTo>
                      <a:pt x="324" y="354"/>
                    </a:lnTo>
                    <a:lnTo>
                      <a:pt x="324" y="364"/>
                    </a:lnTo>
                    <a:lnTo>
                      <a:pt x="314" y="364"/>
                    </a:lnTo>
                    <a:lnTo>
                      <a:pt x="314" y="354"/>
                    </a:lnTo>
                    <a:close/>
                    <a:moveTo>
                      <a:pt x="314" y="375"/>
                    </a:moveTo>
                    <a:lnTo>
                      <a:pt x="324" y="375"/>
                    </a:lnTo>
                    <a:lnTo>
                      <a:pt x="324" y="384"/>
                    </a:lnTo>
                    <a:lnTo>
                      <a:pt x="314" y="384"/>
                    </a:lnTo>
                    <a:lnTo>
                      <a:pt x="314" y="375"/>
                    </a:lnTo>
                    <a:close/>
                    <a:moveTo>
                      <a:pt x="314" y="395"/>
                    </a:moveTo>
                    <a:lnTo>
                      <a:pt x="324" y="395"/>
                    </a:lnTo>
                    <a:lnTo>
                      <a:pt x="324" y="405"/>
                    </a:lnTo>
                    <a:lnTo>
                      <a:pt x="314" y="405"/>
                    </a:lnTo>
                    <a:lnTo>
                      <a:pt x="314" y="395"/>
                    </a:lnTo>
                    <a:close/>
                    <a:moveTo>
                      <a:pt x="314" y="414"/>
                    </a:moveTo>
                    <a:lnTo>
                      <a:pt x="324" y="414"/>
                    </a:lnTo>
                    <a:lnTo>
                      <a:pt x="324" y="424"/>
                    </a:lnTo>
                    <a:lnTo>
                      <a:pt x="314" y="424"/>
                    </a:lnTo>
                    <a:lnTo>
                      <a:pt x="314" y="414"/>
                    </a:lnTo>
                    <a:close/>
                    <a:moveTo>
                      <a:pt x="314" y="435"/>
                    </a:moveTo>
                    <a:lnTo>
                      <a:pt x="324" y="435"/>
                    </a:lnTo>
                    <a:lnTo>
                      <a:pt x="324" y="444"/>
                    </a:lnTo>
                    <a:lnTo>
                      <a:pt x="314" y="444"/>
                    </a:lnTo>
                    <a:lnTo>
                      <a:pt x="314" y="435"/>
                    </a:lnTo>
                    <a:close/>
                    <a:moveTo>
                      <a:pt x="324" y="455"/>
                    </a:moveTo>
                    <a:lnTo>
                      <a:pt x="324" y="465"/>
                    </a:lnTo>
                    <a:lnTo>
                      <a:pt x="314" y="465"/>
                    </a:lnTo>
                    <a:lnTo>
                      <a:pt x="314" y="455"/>
                    </a:lnTo>
                    <a:lnTo>
                      <a:pt x="324" y="455"/>
                    </a:lnTo>
                    <a:close/>
                    <a:moveTo>
                      <a:pt x="293" y="30"/>
                    </a:moveTo>
                    <a:lnTo>
                      <a:pt x="303" y="30"/>
                    </a:lnTo>
                    <a:lnTo>
                      <a:pt x="303" y="40"/>
                    </a:lnTo>
                    <a:lnTo>
                      <a:pt x="293" y="40"/>
                    </a:lnTo>
                    <a:lnTo>
                      <a:pt x="293" y="30"/>
                    </a:lnTo>
                    <a:close/>
                    <a:moveTo>
                      <a:pt x="293" y="51"/>
                    </a:moveTo>
                    <a:lnTo>
                      <a:pt x="303" y="51"/>
                    </a:lnTo>
                    <a:lnTo>
                      <a:pt x="303" y="61"/>
                    </a:lnTo>
                    <a:lnTo>
                      <a:pt x="293" y="61"/>
                    </a:lnTo>
                    <a:lnTo>
                      <a:pt x="293" y="51"/>
                    </a:lnTo>
                    <a:close/>
                    <a:moveTo>
                      <a:pt x="293" y="72"/>
                    </a:moveTo>
                    <a:lnTo>
                      <a:pt x="303" y="72"/>
                    </a:lnTo>
                    <a:lnTo>
                      <a:pt x="303" y="81"/>
                    </a:lnTo>
                    <a:lnTo>
                      <a:pt x="293" y="81"/>
                    </a:lnTo>
                    <a:lnTo>
                      <a:pt x="293" y="72"/>
                    </a:lnTo>
                    <a:close/>
                    <a:moveTo>
                      <a:pt x="293" y="91"/>
                    </a:moveTo>
                    <a:lnTo>
                      <a:pt x="303" y="91"/>
                    </a:lnTo>
                    <a:lnTo>
                      <a:pt x="303" y="100"/>
                    </a:lnTo>
                    <a:lnTo>
                      <a:pt x="293" y="100"/>
                    </a:lnTo>
                    <a:lnTo>
                      <a:pt x="293" y="91"/>
                    </a:lnTo>
                    <a:close/>
                    <a:moveTo>
                      <a:pt x="293" y="111"/>
                    </a:moveTo>
                    <a:lnTo>
                      <a:pt x="303" y="111"/>
                    </a:lnTo>
                    <a:lnTo>
                      <a:pt x="303" y="121"/>
                    </a:lnTo>
                    <a:lnTo>
                      <a:pt x="293" y="121"/>
                    </a:lnTo>
                    <a:lnTo>
                      <a:pt x="293" y="111"/>
                    </a:lnTo>
                    <a:close/>
                    <a:moveTo>
                      <a:pt x="293" y="132"/>
                    </a:moveTo>
                    <a:lnTo>
                      <a:pt x="303" y="132"/>
                    </a:lnTo>
                    <a:lnTo>
                      <a:pt x="303" y="142"/>
                    </a:lnTo>
                    <a:lnTo>
                      <a:pt x="293" y="142"/>
                    </a:lnTo>
                    <a:lnTo>
                      <a:pt x="293" y="132"/>
                    </a:lnTo>
                    <a:close/>
                    <a:moveTo>
                      <a:pt x="293" y="152"/>
                    </a:moveTo>
                    <a:lnTo>
                      <a:pt x="303" y="152"/>
                    </a:lnTo>
                    <a:lnTo>
                      <a:pt x="303" y="162"/>
                    </a:lnTo>
                    <a:lnTo>
                      <a:pt x="293" y="162"/>
                    </a:lnTo>
                    <a:lnTo>
                      <a:pt x="293" y="152"/>
                    </a:lnTo>
                    <a:close/>
                    <a:moveTo>
                      <a:pt x="293" y="172"/>
                    </a:moveTo>
                    <a:lnTo>
                      <a:pt x="303" y="172"/>
                    </a:lnTo>
                    <a:lnTo>
                      <a:pt x="303" y="181"/>
                    </a:lnTo>
                    <a:lnTo>
                      <a:pt x="293" y="181"/>
                    </a:lnTo>
                    <a:lnTo>
                      <a:pt x="293" y="172"/>
                    </a:lnTo>
                    <a:close/>
                    <a:moveTo>
                      <a:pt x="293" y="192"/>
                    </a:moveTo>
                    <a:lnTo>
                      <a:pt x="303" y="192"/>
                    </a:lnTo>
                    <a:lnTo>
                      <a:pt x="303" y="202"/>
                    </a:lnTo>
                    <a:lnTo>
                      <a:pt x="293" y="202"/>
                    </a:lnTo>
                    <a:lnTo>
                      <a:pt x="293" y="192"/>
                    </a:lnTo>
                    <a:close/>
                    <a:moveTo>
                      <a:pt x="293" y="213"/>
                    </a:moveTo>
                    <a:lnTo>
                      <a:pt x="303" y="213"/>
                    </a:lnTo>
                    <a:lnTo>
                      <a:pt x="303" y="222"/>
                    </a:lnTo>
                    <a:lnTo>
                      <a:pt x="293" y="222"/>
                    </a:lnTo>
                    <a:lnTo>
                      <a:pt x="293" y="213"/>
                    </a:lnTo>
                    <a:close/>
                    <a:moveTo>
                      <a:pt x="293" y="233"/>
                    </a:moveTo>
                    <a:lnTo>
                      <a:pt x="303" y="233"/>
                    </a:lnTo>
                    <a:lnTo>
                      <a:pt x="303" y="243"/>
                    </a:lnTo>
                    <a:lnTo>
                      <a:pt x="293" y="243"/>
                    </a:lnTo>
                    <a:lnTo>
                      <a:pt x="293" y="233"/>
                    </a:lnTo>
                    <a:close/>
                    <a:moveTo>
                      <a:pt x="293" y="253"/>
                    </a:moveTo>
                    <a:lnTo>
                      <a:pt x="303" y="253"/>
                    </a:lnTo>
                    <a:lnTo>
                      <a:pt x="303" y="262"/>
                    </a:lnTo>
                    <a:lnTo>
                      <a:pt x="293" y="262"/>
                    </a:lnTo>
                    <a:lnTo>
                      <a:pt x="293" y="253"/>
                    </a:lnTo>
                    <a:close/>
                    <a:moveTo>
                      <a:pt x="293" y="273"/>
                    </a:moveTo>
                    <a:lnTo>
                      <a:pt x="303" y="273"/>
                    </a:lnTo>
                    <a:lnTo>
                      <a:pt x="303" y="283"/>
                    </a:lnTo>
                    <a:lnTo>
                      <a:pt x="293" y="283"/>
                    </a:lnTo>
                    <a:lnTo>
                      <a:pt x="293" y="273"/>
                    </a:lnTo>
                    <a:close/>
                    <a:moveTo>
                      <a:pt x="293" y="294"/>
                    </a:moveTo>
                    <a:lnTo>
                      <a:pt x="303" y="294"/>
                    </a:lnTo>
                    <a:lnTo>
                      <a:pt x="303" y="303"/>
                    </a:lnTo>
                    <a:lnTo>
                      <a:pt x="293" y="303"/>
                    </a:lnTo>
                    <a:lnTo>
                      <a:pt x="293" y="294"/>
                    </a:lnTo>
                    <a:close/>
                    <a:moveTo>
                      <a:pt x="293" y="314"/>
                    </a:moveTo>
                    <a:lnTo>
                      <a:pt x="303" y="314"/>
                    </a:lnTo>
                    <a:lnTo>
                      <a:pt x="303" y="324"/>
                    </a:lnTo>
                    <a:lnTo>
                      <a:pt x="293" y="324"/>
                    </a:lnTo>
                    <a:lnTo>
                      <a:pt x="293" y="314"/>
                    </a:lnTo>
                    <a:close/>
                    <a:moveTo>
                      <a:pt x="293" y="333"/>
                    </a:moveTo>
                    <a:lnTo>
                      <a:pt x="303" y="333"/>
                    </a:lnTo>
                    <a:lnTo>
                      <a:pt x="303" y="343"/>
                    </a:lnTo>
                    <a:lnTo>
                      <a:pt x="293" y="343"/>
                    </a:lnTo>
                    <a:lnTo>
                      <a:pt x="293" y="333"/>
                    </a:lnTo>
                    <a:close/>
                    <a:moveTo>
                      <a:pt x="293" y="354"/>
                    </a:moveTo>
                    <a:lnTo>
                      <a:pt x="303" y="354"/>
                    </a:lnTo>
                    <a:lnTo>
                      <a:pt x="303" y="364"/>
                    </a:lnTo>
                    <a:lnTo>
                      <a:pt x="293" y="364"/>
                    </a:lnTo>
                    <a:lnTo>
                      <a:pt x="293" y="354"/>
                    </a:lnTo>
                    <a:close/>
                    <a:moveTo>
                      <a:pt x="293" y="375"/>
                    </a:moveTo>
                    <a:lnTo>
                      <a:pt x="303" y="375"/>
                    </a:lnTo>
                    <a:lnTo>
                      <a:pt x="303" y="384"/>
                    </a:lnTo>
                    <a:lnTo>
                      <a:pt x="293" y="384"/>
                    </a:lnTo>
                    <a:lnTo>
                      <a:pt x="293" y="375"/>
                    </a:lnTo>
                    <a:close/>
                    <a:moveTo>
                      <a:pt x="293" y="395"/>
                    </a:moveTo>
                    <a:lnTo>
                      <a:pt x="303" y="395"/>
                    </a:lnTo>
                    <a:lnTo>
                      <a:pt x="303" y="405"/>
                    </a:lnTo>
                    <a:lnTo>
                      <a:pt x="293" y="405"/>
                    </a:lnTo>
                    <a:lnTo>
                      <a:pt x="293" y="395"/>
                    </a:lnTo>
                    <a:close/>
                    <a:moveTo>
                      <a:pt x="293" y="414"/>
                    </a:moveTo>
                    <a:lnTo>
                      <a:pt x="303" y="414"/>
                    </a:lnTo>
                    <a:lnTo>
                      <a:pt x="303" y="424"/>
                    </a:lnTo>
                    <a:lnTo>
                      <a:pt x="293" y="424"/>
                    </a:lnTo>
                    <a:lnTo>
                      <a:pt x="293" y="414"/>
                    </a:lnTo>
                    <a:close/>
                    <a:moveTo>
                      <a:pt x="293" y="435"/>
                    </a:moveTo>
                    <a:lnTo>
                      <a:pt x="303" y="435"/>
                    </a:lnTo>
                    <a:lnTo>
                      <a:pt x="303" y="444"/>
                    </a:lnTo>
                    <a:lnTo>
                      <a:pt x="293" y="444"/>
                    </a:lnTo>
                    <a:lnTo>
                      <a:pt x="293" y="435"/>
                    </a:lnTo>
                    <a:close/>
                    <a:moveTo>
                      <a:pt x="303" y="455"/>
                    </a:moveTo>
                    <a:lnTo>
                      <a:pt x="303" y="465"/>
                    </a:lnTo>
                    <a:lnTo>
                      <a:pt x="293" y="465"/>
                    </a:lnTo>
                    <a:lnTo>
                      <a:pt x="293" y="455"/>
                    </a:lnTo>
                    <a:lnTo>
                      <a:pt x="303" y="455"/>
                    </a:lnTo>
                    <a:close/>
                    <a:moveTo>
                      <a:pt x="274" y="30"/>
                    </a:moveTo>
                    <a:lnTo>
                      <a:pt x="284" y="30"/>
                    </a:lnTo>
                    <a:lnTo>
                      <a:pt x="284" y="40"/>
                    </a:lnTo>
                    <a:lnTo>
                      <a:pt x="274" y="40"/>
                    </a:lnTo>
                    <a:lnTo>
                      <a:pt x="274" y="30"/>
                    </a:lnTo>
                    <a:close/>
                    <a:moveTo>
                      <a:pt x="274" y="51"/>
                    </a:moveTo>
                    <a:lnTo>
                      <a:pt x="284" y="51"/>
                    </a:lnTo>
                    <a:lnTo>
                      <a:pt x="284" y="61"/>
                    </a:lnTo>
                    <a:lnTo>
                      <a:pt x="274" y="61"/>
                    </a:lnTo>
                    <a:lnTo>
                      <a:pt x="274" y="51"/>
                    </a:lnTo>
                    <a:close/>
                    <a:moveTo>
                      <a:pt x="274" y="72"/>
                    </a:moveTo>
                    <a:lnTo>
                      <a:pt x="284" y="72"/>
                    </a:lnTo>
                    <a:lnTo>
                      <a:pt x="284" y="81"/>
                    </a:lnTo>
                    <a:lnTo>
                      <a:pt x="274" y="81"/>
                    </a:lnTo>
                    <a:lnTo>
                      <a:pt x="274" y="72"/>
                    </a:lnTo>
                    <a:close/>
                    <a:moveTo>
                      <a:pt x="274" y="91"/>
                    </a:moveTo>
                    <a:lnTo>
                      <a:pt x="284" y="91"/>
                    </a:lnTo>
                    <a:lnTo>
                      <a:pt x="284" y="100"/>
                    </a:lnTo>
                    <a:lnTo>
                      <a:pt x="274" y="100"/>
                    </a:lnTo>
                    <a:lnTo>
                      <a:pt x="274" y="91"/>
                    </a:lnTo>
                    <a:close/>
                    <a:moveTo>
                      <a:pt x="274" y="111"/>
                    </a:moveTo>
                    <a:lnTo>
                      <a:pt x="284" y="111"/>
                    </a:lnTo>
                    <a:lnTo>
                      <a:pt x="284" y="121"/>
                    </a:lnTo>
                    <a:lnTo>
                      <a:pt x="274" y="121"/>
                    </a:lnTo>
                    <a:lnTo>
                      <a:pt x="274" y="111"/>
                    </a:lnTo>
                    <a:close/>
                    <a:moveTo>
                      <a:pt x="274" y="132"/>
                    </a:moveTo>
                    <a:lnTo>
                      <a:pt x="284" y="132"/>
                    </a:lnTo>
                    <a:lnTo>
                      <a:pt x="284" y="142"/>
                    </a:lnTo>
                    <a:lnTo>
                      <a:pt x="274" y="142"/>
                    </a:lnTo>
                    <a:lnTo>
                      <a:pt x="274" y="132"/>
                    </a:lnTo>
                    <a:close/>
                    <a:moveTo>
                      <a:pt x="274" y="152"/>
                    </a:moveTo>
                    <a:lnTo>
                      <a:pt x="284" y="152"/>
                    </a:lnTo>
                    <a:lnTo>
                      <a:pt x="284" y="162"/>
                    </a:lnTo>
                    <a:lnTo>
                      <a:pt x="274" y="162"/>
                    </a:lnTo>
                    <a:lnTo>
                      <a:pt x="274" y="152"/>
                    </a:lnTo>
                    <a:close/>
                    <a:moveTo>
                      <a:pt x="274" y="172"/>
                    </a:moveTo>
                    <a:lnTo>
                      <a:pt x="284" y="172"/>
                    </a:lnTo>
                    <a:lnTo>
                      <a:pt x="284" y="181"/>
                    </a:lnTo>
                    <a:lnTo>
                      <a:pt x="274" y="181"/>
                    </a:lnTo>
                    <a:lnTo>
                      <a:pt x="274" y="172"/>
                    </a:lnTo>
                    <a:close/>
                    <a:moveTo>
                      <a:pt x="274" y="192"/>
                    </a:moveTo>
                    <a:lnTo>
                      <a:pt x="284" y="192"/>
                    </a:lnTo>
                    <a:lnTo>
                      <a:pt x="284" y="202"/>
                    </a:lnTo>
                    <a:lnTo>
                      <a:pt x="274" y="202"/>
                    </a:lnTo>
                    <a:lnTo>
                      <a:pt x="274" y="192"/>
                    </a:lnTo>
                    <a:close/>
                    <a:moveTo>
                      <a:pt x="274" y="213"/>
                    </a:moveTo>
                    <a:lnTo>
                      <a:pt x="284" y="213"/>
                    </a:lnTo>
                    <a:lnTo>
                      <a:pt x="284" y="222"/>
                    </a:lnTo>
                    <a:lnTo>
                      <a:pt x="274" y="222"/>
                    </a:lnTo>
                    <a:lnTo>
                      <a:pt x="274" y="213"/>
                    </a:lnTo>
                    <a:close/>
                    <a:moveTo>
                      <a:pt x="274" y="233"/>
                    </a:moveTo>
                    <a:lnTo>
                      <a:pt x="284" y="233"/>
                    </a:lnTo>
                    <a:lnTo>
                      <a:pt x="284" y="243"/>
                    </a:lnTo>
                    <a:lnTo>
                      <a:pt x="274" y="243"/>
                    </a:lnTo>
                    <a:lnTo>
                      <a:pt x="274" y="233"/>
                    </a:lnTo>
                    <a:close/>
                    <a:moveTo>
                      <a:pt x="274" y="253"/>
                    </a:moveTo>
                    <a:lnTo>
                      <a:pt x="284" y="253"/>
                    </a:lnTo>
                    <a:lnTo>
                      <a:pt x="284" y="262"/>
                    </a:lnTo>
                    <a:lnTo>
                      <a:pt x="274" y="262"/>
                    </a:lnTo>
                    <a:lnTo>
                      <a:pt x="274" y="253"/>
                    </a:lnTo>
                    <a:close/>
                    <a:moveTo>
                      <a:pt x="274" y="273"/>
                    </a:moveTo>
                    <a:lnTo>
                      <a:pt x="284" y="273"/>
                    </a:lnTo>
                    <a:lnTo>
                      <a:pt x="284" y="283"/>
                    </a:lnTo>
                    <a:lnTo>
                      <a:pt x="274" y="283"/>
                    </a:lnTo>
                    <a:lnTo>
                      <a:pt x="274" y="273"/>
                    </a:lnTo>
                    <a:close/>
                    <a:moveTo>
                      <a:pt x="274" y="294"/>
                    </a:moveTo>
                    <a:lnTo>
                      <a:pt x="284" y="294"/>
                    </a:lnTo>
                    <a:lnTo>
                      <a:pt x="284" y="303"/>
                    </a:lnTo>
                    <a:lnTo>
                      <a:pt x="274" y="303"/>
                    </a:lnTo>
                    <a:lnTo>
                      <a:pt x="274" y="294"/>
                    </a:lnTo>
                    <a:close/>
                    <a:moveTo>
                      <a:pt x="274" y="314"/>
                    </a:moveTo>
                    <a:lnTo>
                      <a:pt x="284" y="314"/>
                    </a:lnTo>
                    <a:lnTo>
                      <a:pt x="284" y="324"/>
                    </a:lnTo>
                    <a:lnTo>
                      <a:pt x="274" y="324"/>
                    </a:lnTo>
                    <a:lnTo>
                      <a:pt x="274" y="314"/>
                    </a:lnTo>
                    <a:close/>
                    <a:moveTo>
                      <a:pt x="274" y="333"/>
                    </a:moveTo>
                    <a:lnTo>
                      <a:pt x="284" y="333"/>
                    </a:lnTo>
                    <a:lnTo>
                      <a:pt x="284" y="343"/>
                    </a:lnTo>
                    <a:lnTo>
                      <a:pt x="274" y="343"/>
                    </a:lnTo>
                    <a:lnTo>
                      <a:pt x="274" y="333"/>
                    </a:lnTo>
                    <a:close/>
                    <a:moveTo>
                      <a:pt x="274" y="354"/>
                    </a:moveTo>
                    <a:lnTo>
                      <a:pt x="284" y="354"/>
                    </a:lnTo>
                    <a:lnTo>
                      <a:pt x="284" y="364"/>
                    </a:lnTo>
                    <a:lnTo>
                      <a:pt x="274" y="364"/>
                    </a:lnTo>
                    <a:lnTo>
                      <a:pt x="274" y="354"/>
                    </a:lnTo>
                    <a:close/>
                    <a:moveTo>
                      <a:pt x="274" y="375"/>
                    </a:moveTo>
                    <a:lnTo>
                      <a:pt x="284" y="375"/>
                    </a:lnTo>
                    <a:lnTo>
                      <a:pt x="284" y="384"/>
                    </a:lnTo>
                    <a:lnTo>
                      <a:pt x="274" y="384"/>
                    </a:lnTo>
                    <a:lnTo>
                      <a:pt x="274" y="375"/>
                    </a:lnTo>
                    <a:close/>
                    <a:moveTo>
                      <a:pt x="274" y="395"/>
                    </a:moveTo>
                    <a:lnTo>
                      <a:pt x="284" y="395"/>
                    </a:lnTo>
                    <a:lnTo>
                      <a:pt x="284" y="405"/>
                    </a:lnTo>
                    <a:lnTo>
                      <a:pt x="274" y="405"/>
                    </a:lnTo>
                    <a:lnTo>
                      <a:pt x="274" y="395"/>
                    </a:lnTo>
                    <a:close/>
                    <a:moveTo>
                      <a:pt x="274" y="414"/>
                    </a:moveTo>
                    <a:lnTo>
                      <a:pt x="284" y="414"/>
                    </a:lnTo>
                    <a:lnTo>
                      <a:pt x="284" y="424"/>
                    </a:lnTo>
                    <a:lnTo>
                      <a:pt x="274" y="424"/>
                    </a:lnTo>
                    <a:lnTo>
                      <a:pt x="274" y="414"/>
                    </a:lnTo>
                    <a:close/>
                    <a:moveTo>
                      <a:pt x="274" y="435"/>
                    </a:moveTo>
                    <a:lnTo>
                      <a:pt x="284" y="435"/>
                    </a:lnTo>
                    <a:lnTo>
                      <a:pt x="284" y="444"/>
                    </a:lnTo>
                    <a:lnTo>
                      <a:pt x="274" y="444"/>
                    </a:lnTo>
                    <a:lnTo>
                      <a:pt x="274" y="435"/>
                    </a:lnTo>
                    <a:close/>
                    <a:moveTo>
                      <a:pt x="284" y="455"/>
                    </a:moveTo>
                    <a:lnTo>
                      <a:pt x="284" y="465"/>
                    </a:lnTo>
                    <a:lnTo>
                      <a:pt x="274" y="465"/>
                    </a:lnTo>
                    <a:lnTo>
                      <a:pt x="274" y="455"/>
                    </a:lnTo>
                    <a:lnTo>
                      <a:pt x="284" y="455"/>
                    </a:lnTo>
                    <a:close/>
                    <a:moveTo>
                      <a:pt x="254" y="30"/>
                    </a:moveTo>
                    <a:lnTo>
                      <a:pt x="263" y="30"/>
                    </a:lnTo>
                    <a:lnTo>
                      <a:pt x="263" y="40"/>
                    </a:lnTo>
                    <a:lnTo>
                      <a:pt x="254" y="40"/>
                    </a:lnTo>
                    <a:lnTo>
                      <a:pt x="254" y="30"/>
                    </a:lnTo>
                    <a:close/>
                    <a:moveTo>
                      <a:pt x="254" y="51"/>
                    </a:moveTo>
                    <a:lnTo>
                      <a:pt x="263" y="51"/>
                    </a:lnTo>
                    <a:lnTo>
                      <a:pt x="263" y="61"/>
                    </a:lnTo>
                    <a:lnTo>
                      <a:pt x="254" y="61"/>
                    </a:lnTo>
                    <a:lnTo>
                      <a:pt x="254" y="51"/>
                    </a:lnTo>
                    <a:close/>
                    <a:moveTo>
                      <a:pt x="254" y="72"/>
                    </a:moveTo>
                    <a:lnTo>
                      <a:pt x="263" y="72"/>
                    </a:lnTo>
                    <a:lnTo>
                      <a:pt x="263" y="81"/>
                    </a:lnTo>
                    <a:lnTo>
                      <a:pt x="254" y="81"/>
                    </a:lnTo>
                    <a:lnTo>
                      <a:pt x="254" y="72"/>
                    </a:lnTo>
                    <a:close/>
                    <a:moveTo>
                      <a:pt x="254" y="91"/>
                    </a:moveTo>
                    <a:lnTo>
                      <a:pt x="263" y="91"/>
                    </a:lnTo>
                    <a:lnTo>
                      <a:pt x="263" y="100"/>
                    </a:lnTo>
                    <a:lnTo>
                      <a:pt x="254" y="100"/>
                    </a:lnTo>
                    <a:lnTo>
                      <a:pt x="254" y="91"/>
                    </a:lnTo>
                    <a:close/>
                    <a:moveTo>
                      <a:pt x="254" y="111"/>
                    </a:moveTo>
                    <a:lnTo>
                      <a:pt x="263" y="111"/>
                    </a:lnTo>
                    <a:lnTo>
                      <a:pt x="263" y="121"/>
                    </a:lnTo>
                    <a:lnTo>
                      <a:pt x="254" y="121"/>
                    </a:lnTo>
                    <a:lnTo>
                      <a:pt x="254" y="111"/>
                    </a:lnTo>
                    <a:close/>
                    <a:moveTo>
                      <a:pt x="254" y="132"/>
                    </a:moveTo>
                    <a:lnTo>
                      <a:pt x="263" y="132"/>
                    </a:lnTo>
                    <a:lnTo>
                      <a:pt x="263" y="142"/>
                    </a:lnTo>
                    <a:lnTo>
                      <a:pt x="254" y="142"/>
                    </a:lnTo>
                    <a:lnTo>
                      <a:pt x="254" y="132"/>
                    </a:lnTo>
                    <a:close/>
                    <a:moveTo>
                      <a:pt x="254" y="152"/>
                    </a:moveTo>
                    <a:lnTo>
                      <a:pt x="263" y="152"/>
                    </a:lnTo>
                    <a:lnTo>
                      <a:pt x="263" y="162"/>
                    </a:lnTo>
                    <a:lnTo>
                      <a:pt x="254" y="162"/>
                    </a:lnTo>
                    <a:lnTo>
                      <a:pt x="254" y="152"/>
                    </a:lnTo>
                    <a:close/>
                    <a:moveTo>
                      <a:pt x="254" y="172"/>
                    </a:moveTo>
                    <a:lnTo>
                      <a:pt x="263" y="172"/>
                    </a:lnTo>
                    <a:lnTo>
                      <a:pt x="263" y="181"/>
                    </a:lnTo>
                    <a:lnTo>
                      <a:pt x="254" y="181"/>
                    </a:lnTo>
                    <a:lnTo>
                      <a:pt x="254" y="172"/>
                    </a:lnTo>
                    <a:close/>
                    <a:moveTo>
                      <a:pt x="254" y="192"/>
                    </a:moveTo>
                    <a:lnTo>
                      <a:pt x="263" y="192"/>
                    </a:lnTo>
                    <a:lnTo>
                      <a:pt x="263" y="202"/>
                    </a:lnTo>
                    <a:lnTo>
                      <a:pt x="254" y="202"/>
                    </a:lnTo>
                    <a:lnTo>
                      <a:pt x="254" y="192"/>
                    </a:lnTo>
                    <a:close/>
                    <a:moveTo>
                      <a:pt x="254" y="213"/>
                    </a:moveTo>
                    <a:lnTo>
                      <a:pt x="263" y="213"/>
                    </a:lnTo>
                    <a:lnTo>
                      <a:pt x="263" y="222"/>
                    </a:lnTo>
                    <a:lnTo>
                      <a:pt x="254" y="222"/>
                    </a:lnTo>
                    <a:lnTo>
                      <a:pt x="254" y="213"/>
                    </a:lnTo>
                    <a:close/>
                    <a:moveTo>
                      <a:pt x="254" y="233"/>
                    </a:moveTo>
                    <a:lnTo>
                      <a:pt x="263" y="233"/>
                    </a:lnTo>
                    <a:lnTo>
                      <a:pt x="263" y="243"/>
                    </a:lnTo>
                    <a:lnTo>
                      <a:pt x="254" y="243"/>
                    </a:lnTo>
                    <a:lnTo>
                      <a:pt x="254" y="233"/>
                    </a:lnTo>
                    <a:close/>
                    <a:moveTo>
                      <a:pt x="254" y="253"/>
                    </a:moveTo>
                    <a:lnTo>
                      <a:pt x="263" y="253"/>
                    </a:lnTo>
                    <a:lnTo>
                      <a:pt x="263" y="262"/>
                    </a:lnTo>
                    <a:lnTo>
                      <a:pt x="254" y="262"/>
                    </a:lnTo>
                    <a:lnTo>
                      <a:pt x="254" y="253"/>
                    </a:lnTo>
                    <a:close/>
                    <a:moveTo>
                      <a:pt x="254" y="273"/>
                    </a:moveTo>
                    <a:lnTo>
                      <a:pt x="263" y="273"/>
                    </a:lnTo>
                    <a:lnTo>
                      <a:pt x="263" y="283"/>
                    </a:lnTo>
                    <a:lnTo>
                      <a:pt x="254" y="283"/>
                    </a:lnTo>
                    <a:lnTo>
                      <a:pt x="254" y="273"/>
                    </a:lnTo>
                    <a:close/>
                    <a:moveTo>
                      <a:pt x="254" y="294"/>
                    </a:moveTo>
                    <a:lnTo>
                      <a:pt x="263" y="294"/>
                    </a:lnTo>
                    <a:lnTo>
                      <a:pt x="263" y="303"/>
                    </a:lnTo>
                    <a:lnTo>
                      <a:pt x="254" y="303"/>
                    </a:lnTo>
                    <a:lnTo>
                      <a:pt x="254" y="294"/>
                    </a:lnTo>
                    <a:close/>
                    <a:moveTo>
                      <a:pt x="254" y="314"/>
                    </a:moveTo>
                    <a:lnTo>
                      <a:pt x="263" y="314"/>
                    </a:lnTo>
                    <a:lnTo>
                      <a:pt x="263" y="324"/>
                    </a:lnTo>
                    <a:lnTo>
                      <a:pt x="254" y="324"/>
                    </a:lnTo>
                    <a:lnTo>
                      <a:pt x="254" y="314"/>
                    </a:lnTo>
                    <a:close/>
                    <a:moveTo>
                      <a:pt x="254" y="333"/>
                    </a:moveTo>
                    <a:lnTo>
                      <a:pt x="263" y="333"/>
                    </a:lnTo>
                    <a:lnTo>
                      <a:pt x="263" y="343"/>
                    </a:lnTo>
                    <a:lnTo>
                      <a:pt x="254" y="343"/>
                    </a:lnTo>
                    <a:lnTo>
                      <a:pt x="254" y="333"/>
                    </a:lnTo>
                    <a:close/>
                    <a:moveTo>
                      <a:pt x="254" y="354"/>
                    </a:moveTo>
                    <a:lnTo>
                      <a:pt x="263" y="354"/>
                    </a:lnTo>
                    <a:lnTo>
                      <a:pt x="263" y="364"/>
                    </a:lnTo>
                    <a:lnTo>
                      <a:pt x="254" y="364"/>
                    </a:lnTo>
                    <a:lnTo>
                      <a:pt x="254" y="354"/>
                    </a:lnTo>
                    <a:close/>
                    <a:moveTo>
                      <a:pt x="254" y="375"/>
                    </a:moveTo>
                    <a:lnTo>
                      <a:pt x="263" y="375"/>
                    </a:lnTo>
                    <a:lnTo>
                      <a:pt x="263" y="384"/>
                    </a:lnTo>
                    <a:lnTo>
                      <a:pt x="254" y="384"/>
                    </a:lnTo>
                    <a:lnTo>
                      <a:pt x="254" y="375"/>
                    </a:lnTo>
                    <a:close/>
                    <a:moveTo>
                      <a:pt x="254" y="395"/>
                    </a:moveTo>
                    <a:lnTo>
                      <a:pt x="263" y="395"/>
                    </a:lnTo>
                    <a:lnTo>
                      <a:pt x="263" y="405"/>
                    </a:lnTo>
                    <a:lnTo>
                      <a:pt x="254" y="405"/>
                    </a:lnTo>
                    <a:lnTo>
                      <a:pt x="254" y="395"/>
                    </a:lnTo>
                    <a:close/>
                    <a:moveTo>
                      <a:pt x="254" y="414"/>
                    </a:moveTo>
                    <a:lnTo>
                      <a:pt x="263" y="414"/>
                    </a:lnTo>
                    <a:lnTo>
                      <a:pt x="263" y="424"/>
                    </a:lnTo>
                    <a:lnTo>
                      <a:pt x="254" y="424"/>
                    </a:lnTo>
                    <a:lnTo>
                      <a:pt x="254" y="414"/>
                    </a:lnTo>
                    <a:close/>
                    <a:moveTo>
                      <a:pt x="254" y="435"/>
                    </a:moveTo>
                    <a:lnTo>
                      <a:pt x="263" y="435"/>
                    </a:lnTo>
                    <a:lnTo>
                      <a:pt x="263" y="444"/>
                    </a:lnTo>
                    <a:lnTo>
                      <a:pt x="254" y="444"/>
                    </a:lnTo>
                    <a:lnTo>
                      <a:pt x="254" y="435"/>
                    </a:lnTo>
                    <a:close/>
                    <a:moveTo>
                      <a:pt x="263" y="455"/>
                    </a:moveTo>
                    <a:lnTo>
                      <a:pt x="263" y="465"/>
                    </a:lnTo>
                    <a:lnTo>
                      <a:pt x="254" y="465"/>
                    </a:lnTo>
                    <a:lnTo>
                      <a:pt x="254" y="455"/>
                    </a:lnTo>
                    <a:lnTo>
                      <a:pt x="263" y="455"/>
                    </a:lnTo>
                    <a:close/>
                    <a:moveTo>
                      <a:pt x="233" y="30"/>
                    </a:moveTo>
                    <a:lnTo>
                      <a:pt x="243" y="30"/>
                    </a:lnTo>
                    <a:lnTo>
                      <a:pt x="243" y="40"/>
                    </a:lnTo>
                    <a:lnTo>
                      <a:pt x="233" y="40"/>
                    </a:lnTo>
                    <a:lnTo>
                      <a:pt x="233" y="30"/>
                    </a:lnTo>
                    <a:close/>
                    <a:moveTo>
                      <a:pt x="233" y="51"/>
                    </a:moveTo>
                    <a:lnTo>
                      <a:pt x="243" y="51"/>
                    </a:lnTo>
                    <a:lnTo>
                      <a:pt x="243" y="61"/>
                    </a:lnTo>
                    <a:lnTo>
                      <a:pt x="233" y="61"/>
                    </a:lnTo>
                    <a:lnTo>
                      <a:pt x="233" y="51"/>
                    </a:lnTo>
                    <a:close/>
                    <a:moveTo>
                      <a:pt x="233" y="72"/>
                    </a:moveTo>
                    <a:lnTo>
                      <a:pt x="243" y="72"/>
                    </a:lnTo>
                    <a:lnTo>
                      <a:pt x="243" y="81"/>
                    </a:lnTo>
                    <a:lnTo>
                      <a:pt x="233" y="81"/>
                    </a:lnTo>
                    <a:lnTo>
                      <a:pt x="233" y="72"/>
                    </a:lnTo>
                    <a:close/>
                    <a:moveTo>
                      <a:pt x="233" y="91"/>
                    </a:moveTo>
                    <a:lnTo>
                      <a:pt x="243" y="91"/>
                    </a:lnTo>
                    <a:lnTo>
                      <a:pt x="243" y="100"/>
                    </a:lnTo>
                    <a:lnTo>
                      <a:pt x="233" y="100"/>
                    </a:lnTo>
                    <a:lnTo>
                      <a:pt x="233" y="91"/>
                    </a:lnTo>
                    <a:close/>
                    <a:moveTo>
                      <a:pt x="233" y="111"/>
                    </a:moveTo>
                    <a:lnTo>
                      <a:pt x="243" y="111"/>
                    </a:lnTo>
                    <a:lnTo>
                      <a:pt x="243" y="121"/>
                    </a:lnTo>
                    <a:lnTo>
                      <a:pt x="233" y="121"/>
                    </a:lnTo>
                    <a:lnTo>
                      <a:pt x="233" y="111"/>
                    </a:lnTo>
                    <a:close/>
                    <a:moveTo>
                      <a:pt x="233" y="132"/>
                    </a:moveTo>
                    <a:lnTo>
                      <a:pt x="243" y="132"/>
                    </a:lnTo>
                    <a:lnTo>
                      <a:pt x="243" y="142"/>
                    </a:lnTo>
                    <a:lnTo>
                      <a:pt x="233" y="142"/>
                    </a:lnTo>
                    <a:lnTo>
                      <a:pt x="233" y="132"/>
                    </a:lnTo>
                    <a:close/>
                    <a:moveTo>
                      <a:pt x="233" y="152"/>
                    </a:moveTo>
                    <a:lnTo>
                      <a:pt x="243" y="152"/>
                    </a:lnTo>
                    <a:lnTo>
                      <a:pt x="243" y="162"/>
                    </a:lnTo>
                    <a:lnTo>
                      <a:pt x="233" y="162"/>
                    </a:lnTo>
                    <a:lnTo>
                      <a:pt x="233" y="152"/>
                    </a:lnTo>
                    <a:close/>
                    <a:moveTo>
                      <a:pt x="233" y="172"/>
                    </a:moveTo>
                    <a:lnTo>
                      <a:pt x="243" y="172"/>
                    </a:lnTo>
                    <a:lnTo>
                      <a:pt x="243" y="181"/>
                    </a:lnTo>
                    <a:lnTo>
                      <a:pt x="233" y="181"/>
                    </a:lnTo>
                    <a:lnTo>
                      <a:pt x="233" y="172"/>
                    </a:lnTo>
                    <a:close/>
                    <a:moveTo>
                      <a:pt x="233" y="192"/>
                    </a:moveTo>
                    <a:lnTo>
                      <a:pt x="243" y="192"/>
                    </a:lnTo>
                    <a:lnTo>
                      <a:pt x="243" y="202"/>
                    </a:lnTo>
                    <a:lnTo>
                      <a:pt x="233" y="202"/>
                    </a:lnTo>
                    <a:lnTo>
                      <a:pt x="233" y="192"/>
                    </a:lnTo>
                    <a:close/>
                    <a:moveTo>
                      <a:pt x="233" y="213"/>
                    </a:moveTo>
                    <a:lnTo>
                      <a:pt x="243" y="213"/>
                    </a:lnTo>
                    <a:lnTo>
                      <a:pt x="243" y="222"/>
                    </a:lnTo>
                    <a:lnTo>
                      <a:pt x="233" y="222"/>
                    </a:lnTo>
                    <a:lnTo>
                      <a:pt x="233" y="213"/>
                    </a:lnTo>
                    <a:close/>
                    <a:moveTo>
                      <a:pt x="233" y="233"/>
                    </a:moveTo>
                    <a:lnTo>
                      <a:pt x="243" y="233"/>
                    </a:lnTo>
                    <a:lnTo>
                      <a:pt x="243" y="243"/>
                    </a:lnTo>
                    <a:lnTo>
                      <a:pt x="233" y="243"/>
                    </a:lnTo>
                    <a:lnTo>
                      <a:pt x="233" y="233"/>
                    </a:lnTo>
                    <a:close/>
                    <a:moveTo>
                      <a:pt x="233" y="253"/>
                    </a:moveTo>
                    <a:lnTo>
                      <a:pt x="243" y="253"/>
                    </a:lnTo>
                    <a:lnTo>
                      <a:pt x="243" y="262"/>
                    </a:lnTo>
                    <a:lnTo>
                      <a:pt x="233" y="262"/>
                    </a:lnTo>
                    <a:lnTo>
                      <a:pt x="233" y="253"/>
                    </a:lnTo>
                    <a:close/>
                    <a:moveTo>
                      <a:pt x="233" y="273"/>
                    </a:moveTo>
                    <a:lnTo>
                      <a:pt x="243" y="273"/>
                    </a:lnTo>
                    <a:lnTo>
                      <a:pt x="243" y="283"/>
                    </a:lnTo>
                    <a:lnTo>
                      <a:pt x="233" y="283"/>
                    </a:lnTo>
                    <a:lnTo>
                      <a:pt x="233" y="273"/>
                    </a:lnTo>
                    <a:close/>
                    <a:moveTo>
                      <a:pt x="233" y="294"/>
                    </a:moveTo>
                    <a:lnTo>
                      <a:pt x="243" y="294"/>
                    </a:lnTo>
                    <a:lnTo>
                      <a:pt x="243" y="303"/>
                    </a:lnTo>
                    <a:lnTo>
                      <a:pt x="233" y="303"/>
                    </a:lnTo>
                    <a:lnTo>
                      <a:pt x="233" y="294"/>
                    </a:lnTo>
                    <a:close/>
                    <a:moveTo>
                      <a:pt x="233" y="314"/>
                    </a:moveTo>
                    <a:lnTo>
                      <a:pt x="243" y="314"/>
                    </a:lnTo>
                    <a:lnTo>
                      <a:pt x="243" y="324"/>
                    </a:lnTo>
                    <a:lnTo>
                      <a:pt x="233" y="324"/>
                    </a:lnTo>
                    <a:lnTo>
                      <a:pt x="233" y="314"/>
                    </a:lnTo>
                    <a:close/>
                    <a:moveTo>
                      <a:pt x="233" y="333"/>
                    </a:moveTo>
                    <a:lnTo>
                      <a:pt x="243" y="333"/>
                    </a:lnTo>
                    <a:lnTo>
                      <a:pt x="243" y="343"/>
                    </a:lnTo>
                    <a:lnTo>
                      <a:pt x="233" y="343"/>
                    </a:lnTo>
                    <a:lnTo>
                      <a:pt x="233" y="333"/>
                    </a:lnTo>
                    <a:close/>
                    <a:moveTo>
                      <a:pt x="233" y="354"/>
                    </a:moveTo>
                    <a:lnTo>
                      <a:pt x="243" y="354"/>
                    </a:lnTo>
                    <a:lnTo>
                      <a:pt x="243" y="364"/>
                    </a:lnTo>
                    <a:lnTo>
                      <a:pt x="233" y="364"/>
                    </a:lnTo>
                    <a:lnTo>
                      <a:pt x="233" y="354"/>
                    </a:lnTo>
                    <a:close/>
                    <a:moveTo>
                      <a:pt x="233" y="375"/>
                    </a:moveTo>
                    <a:lnTo>
                      <a:pt x="243" y="375"/>
                    </a:lnTo>
                    <a:lnTo>
                      <a:pt x="243" y="384"/>
                    </a:lnTo>
                    <a:lnTo>
                      <a:pt x="233" y="384"/>
                    </a:lnTo>
                    <a:lnTo>
                      <a:pt x="233" y="375"/>
                    </a:lnTo>
                    <a:close/>
                    <a:moveTo>
                      <a:pt x="233" y="395"/>
                    </a:moveTo>
                    <a:lnTo>
                      <a:pt x="243" y="395"/>
                    </a:lnTo>
                    <a:lnTo>
                      <a:pt x="243" y="405"/>
                    </a:lnTo>
                    <a:lnTo>
                      <a:pt x="233" y="405"/>
                    </a:lnTo>
                    <a:lnTo>
                      <a:pt x="233" y="395"/>
                    </a:lnTo>
                    <a:close/>
                    <a:moveTo>
                      <a:pt x="233" y="414"/>
                    </a:moveTo>
                    <a:lnTo>
                      <a:pt x="243" y="414"/>
                    </a:lnTo>
                    <a:lnTo>
                      <a:pt x="243" y="424"/>
                    </a:lnTo>
                    <a:lnTo>
                      <a:pt x="233" y="424"/>
                    </a:lnTo>
                    <a:lnTo>
                      <a:pt x="233" y="414"/>
                    </a:lnTo>
                    <a:close/>
                    <a:moveTo>
                      <a:pt x="233" y="435"/>
                    </a:moveTo>
                    <a:lnTo>
                      <a:pt x="243" y="435"/>
                    </a:lnTo>
                    <a:lnTo>
                      <a:pt x="243" y="444"/>
                    </a:lnTo>
                    <a:lnTo>
                      <a:pt x="233" y="444"/>
                    </a:lnTo>
                    <a:lnTo>
                      <a:pt x="233" y="435"/>
                    </a:lnTo>
                    <a:close/>
                    <a:moveTo>
                      <a:pt x="243" y="455"/>
                    </a:moveTo>
                    <a:lnTo>
                      <a:pt x="243" y="465"/>
                    </a:lnTo>
                    <a:lnTo>
                      <a:pt x="233" y="465"/>
                    </a:lnTo>
                    <a:lnTo>
                      <a:pt x="233" y="455"/>
                    </a:lnTo>
                    <a:lnTo>
                      <a:pt x="243" y="455"/>
                    </a:lnTo>
                    <a:close/>
                    <a:moveTo>
                      <a:pt x="213" y="30"/>
                    </a:moveTo>
                    <a:lnTo>
                      <a:pt x="222" y="30"/>
                    </a:lnTo>
                    <a:lnTo>
                      <a:pt x="222" y="40"/>
                    </a:lnTo>
                    <a:lnTo>
                      <a:pt x="213" y="40"/>
                    </a:lnTo>
                    <a:lnTo>
                      <a:pt x="213" y="30"/>
                    </a:lnTo>
                    <a:close/>
                    <a:moveTo>
                      <a:pt x="213" y="51"/>
                    </a:moveTo>
                    <a:lnTo>
                      <a:pt x="222" y="51"/>
                    </a:lnTo>
                    <a:lnTo>
                      <a:pt x="222" y="61"/>
                    </a:lnTo>
                    <a:lnTo>
                      <a:pt x="213" y="61"/>
                    </a:lnTo>
                    <a:lnTo>
                      <a:pt x="213" y="51"/>
                    </a:lnTo>
                    <a:close/>
                    <a:moveTo>
                      <a:pt x="213" y="72"/>
                    </a:moveTo>
                    <a:lnTo>
                      <a:pt x="222" y="72"/>
                    </a:lnTo>
                    <a:lnTo>
                      <a:pt x="222" y="81"/>
                    </a:lnTo>
                    <a:lnTo>
                      <a:pt x="213" y="81"/>
                    </a:lnTo>
                    <a:lnTo>
                      <a:pt x="213" y="72"/>
                    </a:lnTo>
                    <a:close/>
                    <a:moveTo>
                      <a:pt x="213" y="91"/>
                    </a:moveTo>
                    <a:lnTo>
                      <a:pt x="222" y="91"/>
                    </a:lnTo>
                    <a:lnTo>
                      <a:pt x="222" y="100"/>
                    </a:lnTo>
                    <a:lnTo>
                      <a:pt x="213" y="100"/>
                    </a:lnTo>
                    <a:lnTo>
                      <a:pt x="213" y="91"/>
                    </a:lnTo>
                    <a:close/>
                    <a:moveTo>
                      <a:pt x="213" y="111"/>
                    </a:moveTo>
                    <a:lnTo>
                      <a:pt x="222" y="111"/>
                    </a:lnTo>
                    <a:lnTo>
                      <a:pt x="222" y="121"/>
                    </a:lnTo>
                    <a:lnTo>
                      <a:pt x="213" y="121"/>
                    </a:lnTo>
                    <a:lnTo>
                      <a:pt x="213" y="111"/>
                    </a:lnTo>
                    <a:close/>
                    <a:moveTo>
                      <a:pt x="213" y="132"/>
                    </a:moveTo>
                    <a:lnTo>
                      <a:pt x="222" y="132"/>
                    </a:lnTo>
                    <a:lnTo>
                      <a:pt x="222" y="142"/>
                    </a:lnTo>
                    <a:lnTo>
                      <a:pt x="213" y="142"/>
                    </a:lnTo>
                    <a:lnTo>
                      <a:pt x="213" y="132"/>
                    </a:lnTo>
                    <a:close/>
                    <a:moveTo>
                      <a:pt x="213" y="152"/>
                    </a:moveTo>
                    <a:lnTo>
                      <a:pt x="222" y="152"/>
                    </a:lnTo>
                    <a:lnTo>
                      <a:pt x="222" y="162"/>
                    </a:lnTo>
                    <a:lnTo>
                      <a:pt x="213" y="162"/>
                    </a:lnTo>
                    <a:lnTo>
                      <a:pt x="213" y="152"/>
                    </a:lnTo>
                    <a:close/>
                    <a:moveTo>
                      <a:pt x="213" y="172"/>
                    </a:moveTo>
                    <a:lnTo>
                      <a:pt x="222" y="172"/>
                    </a:lnTo>
                    <a:lnTo>
                      <a:pt x="222" y="181"/>
                    </a:lnTo>
                    <a:lnTo>
                      <a:pt x="213" y="181"/>
                    </a:lnTo>
                    <a:lnTo>
                      <a:pt x="213" y="172"/>
                    </a:lnTo>
                    <a:close/>
                    <a:moveTo>
                      <a:pt x="213" y="192"/>
                    </a:moveTo>
                    <a:lnTo>
                      <a:pt x="222" y="192"/>
                    </a:lnTo>
                    <a:lnTo>
                      <a:pt x="222" y="202"/>
                    </a:lnTo>
                    <a:lnTo>
                      <a:pt x="213" y="202"/>
                    </a:lnTo>
                    <a:lnTo>
                      <a:pt x="213" y="192"/>
                    </a:lnTo>
                    <a:close/>
                    <a:moveTo>
                      <a:pt x="213" y="213"/>
                    </a:moveTo>
                    <a:lnTo>
                      <a:pt x="222" y="213"/>
                    </a:lnTo>
                    <a:lnTo>
                      <a:pt x="222" y="222"/>
                    </a:lnTo>
                    <a:lnTo>
                      <a:pt x="213" y="222"/>
                    </a:lnTo>
                    <a:lnTo>
                      <a:pt x="213" y="213"/>
                    </a:lnTo>
                    <a:close/>
                    <a:moveTo>
                      <a:pt x="213" y="233"/>
                    </a:moveTo>
                    <a:lnTo>
                      <a:pt x="222" y="233"/>
                    </a:lnTo>
                    <a:lnTo>
                      <a:pt x="222" y="243"/>
                    </a:lnTo>
                    <a:lnTo>
                      <a:pt x="213" y="243"/>
                    </a:lnTo>
                    <a:lnTo>
                      <a:pt x="213" y="233"/>
                    </a:lnTo>
                    <a:close/>
                    <a:moveTo>
                      <a:pt x="213" y="253"/>
                    </a:moveTo>
                    <a:lnTo>
                      <a:pt x="222" y="253"/>
                    </a:lnTo>
                    <a:lnTo>
                      <a:pt x="222" y="262"/>
                    </a:lnTo>
                    <a:lnTo>
                      <a:pt x="213" y="262"/>
                    </a:lnTo>
                    <a:lnTo>
                      <a:pt x="213" y="253"/>
                    </a:lnTo>
                    <a:close/>
                    <a:moveTo>
                      <a:pt x="213" y="273"/>
                    </a:moveTo>
                    <a:lnTo>
                      <a:pt x="222" y="273"/>
                    </a:lnTo>
                    <a:lnTo>
                      <a:pt x="222" y="283"/>
                    </a:lnTo>
                    <a:lnTo>
                      <a:pt x="213" y="283"/>
                    </a:lnTo>
                    <a:lnTo>
                      <a:pt x="213" y="273"/>
                    </a:lnTo>
                    <a:close/>
                    <a:moveTo>
                      <a:pt x="213" y="294"/>
                    </a:moveTo>
                    <a:lnTo>
                      <a:pt x="222" y="294"/>
                    </a:lnTo>
                    <a:lnTo>
                      <a:pt x="222" y="303"/>
                    </a:lnTo>
                    <a:lnTo>
                      <a:pt x="213" y="303"/>
                    </a:lnTo>
                    <a:lnTo>
                      <a:pt x="213" y="294"/>
                    </a:lnTo>
                    <a:close/>
                    <a:moveTo>
                      <a:pt x="213" y="314"/>
                    </a:moveTo>
                    <a:lnTo>
                      <a:pt x="222" y="314"/>
                    </a:lnTo>
                    <a:lnTo>
                      <a:pt x="222" y="324"/>
                    </a:lnTo>
                    <a:lnTo>
                      <a:pt x="213" y="324"/>
                    </a:lnTo>
                    <a:lnTo>
                      <a:pt x="213" y="314"/>
                    </a:lnTo>
                    <a:close/>
                    <a:moveTo>
                      <a:pt x="213" y="333"/>
                    </a:moveTo>
                    <a:lnTo>
                      <a:pt x="222" y="333"/>
                    </a:lnTo>
                    <a:lnTo>
                      <a:pt x="222" y="343"/>
                    </a:lnTo>
                    <a:lnTo>
                      <a:pt x="213" y="343"/>
                    </a:lnTo>
                    <a:lnTo>
                      <a:pt x="213" y="333"/>
                    </a:lnTo>
                    <a:close/>
                    <a:moveTo>
                      <a:pt x="213" y="354"/>
                    </a:moveTo>
                    <a:lnTo>
                      <a:pt x="222" y="354"/>
                    </a:lnTo>
                    <a:lnTo>
                      <a:pt x="222" y="364"/>
                    </a:lnTo>
                    <a:lnTo>
                      <a:pt x="213" y="364"/>
                    </a:lnTo>
                    <a:lnTo>
                      <a:pt x="213" y="354"/>
                    </a:lnTo>
                    <a:close/>
                    <a:moveTo>
                      <a:pt x="213" y="375"/>
                    </a:moveTo>
                    <a:lnTo>
                      <a:pt x="222" y="375"/>
                    </a:lnTo>
                    <a:lnTo>
                      <a:pt x="222" y="384"/>
                    </a:lnTo>
                    <a:lnTo>
                      <a:pt x="213" y="384"/>
                    </a:lnTo>
                    <a:lnTo>
                      <a:pt x="213" y="375"/>
                    </a:lnTo>
                    <a:close/>
                    <a:moveTo>
                      <a:pt x="213" y="395"/>
                    </a:moveTo>
                    <a:lnTo>
                      <a:pt x="222" y="395"/>
                    </a:lnTo>
                    <a:lnTo>
                      <a:pt x="222" y="405"/>
                    </a:lnTo>
                    <a:lnTo>
                      <a:pt x="213" y="405"/>
                    </a:lnTo>
                    <a:lnTo>
                      <a:pt x="213" y="395"/>
                    </a:lnTo>
                    <a:close/>
                    <a:moveTo>
                      <a:pt x="213" y="414"/>
                    </a:moveTo>
                    <a:lnTo>
                      <a:pt x="222" y="414"/>
                    </a:lnTo>
                    <a:lnTo>
                      <a:pt x="222" y="424"/>
                    </a:lnTo>
                    <a:lnTo>
                      <a:pt x="213" y="424"/>
                    </a:lnTo>
                    <a:lnTo>
                      <a:pt x="213" y="414"/>
                    </a:lnTo>
                    <a:close/>
                    <a:moveTo>
                      <a:pt x="213" y="435"/>
                    </a:moveTo>
                    <a:lnTo>
                      <a:pt x="222" y="435"/>
                    </a:lnTo>
                    <a:lnTo>
                      <a:pt x="222" y="444"/>
                    </a:lnTo>
                    <a:lnTo>
                      <a:pt x="213" y="444"/>
                    </a:lnTo>
                    <a:lnTo>
                      <a:pt x="213" y="435"/>
                    </a:lnTo>
                    <a:close/>
                    <a:moveTo>
                      <a:pt x="222" y="455"/>
                    </a:moveTo>
                    <a:lnTo>
                      <a:pt x="222" y="465"/>
                    </a:lnTo>
                    <a:lnTo>
                      <a:pt x="213" y="465"/>
                    </a:lnTo>
                    <a:lnTo>
                      <a:pt x="213" y="455"/>
                    </a:lnTo>
                    <a:lnTo>
                      <a:pt x="222" y="455"/>
                    </a:lnTo>
                    <a:close/>
                    <a:moveTo>
                      <a:pt x="193" y="30"/>
                    </a:moveTo>
                    <a:lnTo>
                      <a:pt x="203" y="30"/>
                    </a:lnTo>
                    <a:lnTo>
                      <a:pt x="203" y="40"/>
                    </a:lnTo>
                    <a:lnTo>
                      <a:pt x="193" y="40"/>
                    </a:lnTo>
                    <a:lnTo>
                      <a:pt x="193" y="30"/>
                    </a:lnTo>
                    <a:close/>
                    <a:moveTo>
                      <a:pt x="193" y="51"/>
                    </a:moveTo>
                    <a:lnTo>
                      <a:pt x="203" y="51"/>
                    </a:lnTo>
                    <a:lnTo>
                      <a:pt x="203" y="61"/>
                    </a:lnTo>
                    <a:lnTo>
                      <a:pt x="193" y="61"/>
                    </a:lnTo>
                    <a:lnTo>
                      <a:pt x="193" y="51"/>
                    </a:lnTo>
                    <a:close/>
                    <a:moveTo>
                      <a:pt x="193" y="72"/>
                    </a:moveTo>
                    <a:lnTo>
                      <a:pt x="203" y="72"/>
                    </a:lnTo>
                    <a:lnTo>
                      <a:pt x="203" y="81"/>
                    </a:lnTo>
                    <a:lnTo>
                      <a:pt x="193" y="81"/>
                    </a:lnTo>
                    <a:lnTo>
                      <a:pt x="193" y="72"/>
                    </a:lnTo>
                    <a:close/>
                    <a:moveTo>
                      <a:pt x="193" y="91"/>
                    </a:moveTo>
                    <a:lnTo>
                      <a:pt x="203" y="91"/>
                    </a:lnTo>
                    <a:lnTo>
                      <a:pt x="203" y="100"/>
                    </a:lnTo>
                    <a:lnTo>
                      <a:pt x="193" y="100"/>
                    </a:lnTo>
                    <a:lnTo>
                      <a:pt x="193" y="91"/>
                    </a:lnTo>
                    <a:close/>
                    <a:moveTo>
                      <a:pt x="193" y="111"/>
                    </a:moveTo>
                    <a:lnTo>
                      <a:pt x="203" y="111"/>
                    </a:lnTo>
                    <a:lnTo>
                      <a:pt x="203" y="121"/>
                    </a:lnTo>
                    <a:lnTo>
                      <a:pt x="193" y="121"/>
                    </a:lnTo>
                    <a:lnTo>
                      <a:pt x="193" y="111"/>
                    </a:lnTo>
                    <a:close/>
                    <a:moveTo>
                      <a:pt x="193" y="132"/>
                    </a:moveTo>
                    <a:lnTo>
                      <a:pt x="203" y="132"/>
                    </a:lnTo>
                    <a:lnTo>
                      <a:pt x="203" y="142"/>
                    </a:lnTo>
                    <a:lnTo>
                      <a:pt x="193" y="142"/>
                    </a:lnTo>
                    <a:lnTo>
                      <a:pt x="193" y="132"/>
                    </a:lnTo>
                    <a:close/>
                    <a:moveTo>
                      <a:pt x="193" y="152"/>
                    </a:moveTo>
                    <a:lnTo>
                      <a:pt x="203" y="152"/>
                    </a:lnTo>
                    <a:lnTo>
                      <a:pt x="203" y="162"/>
                    </a:lnTo>
                    <a:lnTo>
                      <a:pt x="193" y="162"/>
                    </a:lnTo>
                    <a:lnTo>
                      <a:pt x="193" y="152"/>
                    </a:lnTo>
                    <a:close/>
                    <a:moveTo>
                      <a:pt x="193" y="172"/>
                    </a:moveTo>
                    <a:lnTo>
                      <a:pt x="203" y="172"/>
                    </a:lnTo>
                    <a:lnTo>
                      <a:pt x="203" y="181"/>
                    </a:lnTo>
                    <a:lnTo>
                      <a:pt x="193" y="181"/>
                    </a:lnTo>
                    <a:lnTo>
                      <a:pt x="193" y="172"/>
                    </a:lnTo>
                    <a:close/>
                    <a:moveTo>
                      <a:pt x="193" y="192"/>
                    </a:moveTo>
                    <a:lnTo>
                      <a:pt x="203" y="192"/>
                    </a:lnTo>
                    <a:lnTo>
                      <a:pt x="203" y="202"/>
                    </a:lnTo>
                    <a:lnTo>
                      <a:pt x="193" y="202"/>
                    </a:lnTo>
                    <a:lnTo>
                      <a:pt x="193" y="192"/>
                    </a:lnTo>
                    <a:close/>
                    <a:moveTo>
                      <a:pt x="193" y="213"/>
                    </a:moveTo>
                    <a:lnTo>
                      <a:pt x="203" y="213"/>
                    </a:lnTo>
                    <a:lnTo>
                      <a:pt x="203" y="222"/>
                    </a:lnTo>
                    <a:lnTo>
                      <a:pt x="193" y="222"/>
                    </a:lnTo>
                    <a:lnTo>
                      <a:pt x="193" y="213"/>
                    </a:lnTo>
                    <a:close/>
                    <a:moveTo>
                      <a:pt x="193" y="233"/>
                    </a:moveTo>
                    <a:lnTo>
                      <a:pt x="203" y="233"/>
                    </a:lnTo>
                    <a:lnTo>
                      <a:pt x="203" y="243"/>
                    </a:lnTo>
                    <a:lnTo>
                      <a:pt x="193" y="243"/>
                    </a:lnTo>
                    <a:lnTo>
                      <a:pt x="193" y="233"/>
                    </a:lnTo>
                    <a:close/>
                    <a:moveTo>
                      <a:pt x="193" y="253"/>
                    </a:moveTo>
                    <a:lnTo>
                      <a:pt x="203" y="253"/>
                    </a:lnTo>
                    <a:lnTo>
                      <a:pt x="203" y="262"/>
                    </a:lnTo>
                    <a:lnTo>
                      <a:pt x="193" y="262"/>
                    </a:lnTo>
                    <a:lnTo>
                      <a:pt x="193" y="253"/>
                    </a:lnTo>
                    <a:close/>
                    <a:moveTo>
                      <a:pt x="193" y="273"/>
                    </a:moveTo>
                    <a:lnTo>
                      <a:pt x="203" y="273"/>
                    </a:lnTo>
                    <a:lnTo>
                      <a:pt x="203" y="283"/>
                    </a:lnTo>
                    <a:lnTo>
                      <a:pt x="193" y="283"/>
                    </a:lnTo>
                    <a:lnTo>
                      <a:pt x="193" y="273"/>
                    </a:lnTo>
                    <a:close/>
                    <a:moveTo>
                      <a:pt x="193" y="294"/>
                    </a:moveTo>
                    <a:lnTo>
                      <a:pt x="203" y="294"/>
                    </a:lnTo>
                    <a:lnTo>
                      <a:pt x="203" y="303"/>
                    </a:lnTo>
                    <a:lnTo>
                      <a:pt x="193" y="303"/>
                    </a:lnTo>
                    <a:lnTo>
                      <a:pt x="193" y="294"/>
                    </a:lnTo>
                    <a:close/>
                    <a:moveTo>
                      <a:pt x="193" y="314"/>
                    </a:moveTo>
                    <a:lnTo>
                      <a:pt x="203" y="314"/>
                    </a:lnTo>
                    <a:lnTo>
                      <a:pt x="203" y="324"/>
                    </a:lnTo>
                    <a:lnTo>
                      <a:pt x="193" y="324"/>
                    </a:lnTo>
                    <a:lnTo>
                      <a:pt x="193" y="314"/>
                    </a:lnTo>
                    <a:close/>
                    <a:moveTo>
                      <a:pt x="193" y="333"/>
                    </a:moveTo>
                    <a:lnTo>
                      <a:pt x="203" y="333"/>
                    </a:lnTo>
                    <a:lnTo>
                      <a:pt x="203" y="343"/>
                    </a:lnTo>
                    <a:lnTo>
                      <a:pt x="193" y="343"/>
                    </a:lnTo>
                    <a:lnTo>
                      <a:pt x="193" y="333"/>
                    </a:lnTo>
                    <a:close/>
                    <a:moveTo>
                      <a:pt x="193" y="354"/>
                    </a:moveTo>
                    <a:lnTo>
                      <a:pt x="203" y="354"/>
                    </a:lnTo>
                    <a:lnTo>
                      <a:pt x="203" y="364"/>
                    </a:lnTo>
                    <a:lnTo>
                      <a:pt x="193" y="364"/>
                    </a:lnTo>
                    <a:lnTo>
                      <a:pt x="193" y="354"/>
                    </a:lnTo>
                    <a:close/>
                    <a:moveTo>
                      <a:pt x="193" y="375"/>
                    </a:moveTo>
                    <a:lnTo>
                      <a:pt x="203" y="375"/>
                    </a:lnTo>
                    <a:lnTo>
                      <a:pt x="203" y="384"/>
                    </a:lnTo>
                    <a:lnTo>
                      <a:pt x="193" y="384"/>
                    </a:lnTo>
                    <a:lnTo>
                      <a:pt x="193" y="375"/>
                    </a:lnTo>
                    <a:close/>
                    <a:moveTo>
                      <a:pt x="193" y="395"/>
                    </a:moveTo>
                    <a:lnTo>
                      <a:pt x="203" y="395"/>
                    </a:lnTo>
                    <a:lnTo>
                      <a:pt x="203" y="405"/>
                    </a:lnTo>
                    <a:lnTo>
                      <a:pt x="193" y="405"/>
                    </a:lnTo>
                    <a:lnTo>
                      <a:pt x="193" y="395"/>
                    </a:lnTo>
                    <a:close/>
                    <a:moveTo>
                      <a:pt x="193" y="414"/>
                    </a:moveTo>
                    <a:lnTo>
                      <a:pt x="203" y="414"/>
                    </a:lnTo>
                    <a:lnTo>
                      <a:pt x="203" y="424"/>
                    </a:lnTo>
                    <a:lnTo>
                      <a:pt x="193" y="424"/>
                    </a:lnTo>
                    <a:lnTo>
                      <a:pt x="193" y="414"/>
                    </a:lnTo>
                    <a:close/>
                    <a:moveTo>
                      <a:pt x="193" y="435"/>
                    </a:moveTo>
                    <a:lnTo>
                      <a:pt x="203" y="435"/>
                    </a:lnTo>
                    <a:lnTo>
                      <a:pt x="203" y="444"/>
                    </a:lnTo>
                    <a:lnTo>
                      <a:pt x="193" y="444"/>
                    </a:lnTo>
                    <a:lnTo>
                      <a:pt x="193" y="435"/>
                    </a:lnTo>
                    <a:close/>
                    <a:moveTo>
                      <a:pt x="203" y="455"/>
                    </a:moveTo>
                    <a:lnTo>
                      <a:pt x="203" y="465"/>
                    </a:lnTo>
                    <a:lnTo>
                      <a:pt x="193" y="465"/>
                    </a:lnTo>
                    <a:lnTo>
                      <a:pt x="193" y="455"/>
                    </a:lnTo>
                    <a:lnTo>
                      <a:pt x="203" y="455"/>
                    </a:lnTo>
                    <a:close/>
                    <a:moveTo>
                      <a:pt x="173" y="30"/>
                    </a:moveTo>
                    <a:lnTo>
                      <a:pt x="182" y="30"/>
                    </a:lnTo>
                    <a:lnTo>
                      <a:pt x="182" y="40"/>
                    </a:lnTo>
                    <a:lnTo>
                      <a:pt x="173" y="40"/>
                    </a:lnTo>
                    <a:lnTo>
                      <a:pt x="173" y="30"/>
                    </a:lnTo>
                    <a:close/>
                    <a:moveTo>
                      <a:pt x="173" y="51"/>
                    </a:moveTo>
                    <a:lnTo>
                      <a:pt x="182" y="51"/>
                    </a:lnTo>
                    <a:lnTo>
                      <a:pt x="182" y="61"/>
                    </a:lnTo>
                    <a:lnTo>
                      <a:pt x="173" y="61"/>
                    </a:lnTo>
                    <a:lnTo>
                      <a:pt x="173" y="51"/>
                    </a:lnTo>
                    <a:close/>
                    <a:moveTo>
                      <a:pt x="173" y="72"/>
                    </a:moveTo>
                    <a:lnTo>
                      <a:pt x="182" y="72"/>
                    </a:lnTo>
                    <a:lnTo>
                      <a:pt x="182" y="81"/>
                    </a:lnTo>
                    <a:lnTo>
                      <a:pt x="173" y="81"/>
                    </a:lnTo>
                    <a:lnTo>
                      <a:pt x="173" y="72"/>
                    </a:lnTo>
                    <a:close/>
                    <a:moveTo>
                      <a:pt x="173" y="91"/>
                    </a:moveTo>
                    <a:lnTo>
                      <a:pt x="182" y="91"/>
                    </a:lnTo>
                    <a:lnTo>
                      <a:pt x="182" y="100"/>
                    </a:lnTo>
                    <a:lnTo>
                      <a:pt x="173" y="100"/>
                    </a:lnTo>
                    <a:lnTo>
                      <a:pt x="173" y="91"/>
                    </a:lnTo>
                    <a:close/>
                    <a:moveTo>
                      <a:pt x="173" y="111"/>
                    </a:moveTo>
                    <a:lnTo>
                      <a:pt x="182" y="111"/>
                    </a:lnTo>
                    <a:lnTo>
                      <a:pt x="182" y="121"/>
                    </a:lnTo>
                    <a:lnTo>
                      <a:pt x="173" y="121"/>
                    </a:lnTo>
                    <a:lnTo>
                      <a:pt x="173" y="111"/>
                    </a:lnTo>
                    <a:close/>
                    <a:moveTo>
                      <a:pt x="173" y="132"/>
                    </a:moveTo>
                    <a:lnTo>
                      <a:pt x="182" y="132"/>
                    </a:lnTo>
                    <a:lnTo>
                      <a:pt x="182" y="142"/>
                    </a:lnTo>
                    <a:lnTo>
                      <a:pt x="173" y="142"/>
                    </a:lnTo>
                    <a:lnTo>
                      <a:pt x="173" y="132"/>
                    </a:lnTo>
                    <a:close/>
                    <a:moveTo>
                      <a:pt x="173" y="152"/>
                    </a:moveTo>
                    <a:lnTo>
                      <a:pt x="182" y="152"/>
                    </a:lnTo>
                    <a:lnTo>
                      <a:pt x="182" y="162"/>
                    </a:lnTo>
                    <a:lnTo>
                      <a:pt x="173" y="162"/>
                    </a:lnTo>
                    <a:lnTo>
                      <a:pt x="173" y="152"/>
                    </a:lnTo>
                    <a:close/>
                    <a:moveTo>
                      <a:pt x="173" y="172"/>
                    </a:moveTo>
                    <a:lnTo>
                      <a:pt x="182" y="172"/>
                    </a:lnTo>
                    <a:lnTo>
                      <a:pt x="182" y="181"/>
                    </a:lnTo>
                    <a:lnTo>
                      <a:pt x="173" y="181"/>
                    </a:lnTo>
                    <a:lnTo>
                      <a:pt x="173" y="172"/>
                    </a:lnTo>
                    <a:close/>
                    <a:moveTo>
                      <a:pt x="173" y="192"/>
                    </a:moveTo>
                    <a:lnTo>
                      <a:pt x="182" y="192"/>
                    </a:lnTo>
                    <a:lnTo>
                      <a:pt x="182" y="202"/>
                    </a:lnTo>
                    <a:lnTo>
                      <a:pt x="173" y="202"/>
                    </a:lnTo>
                    <a:lnTo>
                      <a:pt x="173" y="192"/>
                    </a:lnTo>
                    <a:close/>
                    <a:moveTo>
                      <a:pt x="173" y="213"/>
                    </a:moveTo>
                    <a:lnTo>
                      <a:pt x="182" y="213"/>
                    </a:lnTo>
                    <a:lnTo>
                      <a:pt x="182" y="222"/>
                    </a:lnTo>
                    <a:lnTo>
                      <a:pt x="173" y="222"/>
                    </a:lnTo>
                    <a:lnTo>
                      <a:pt x="173" y="213"/>
                    </a:lnTo>
                    <a:close/>
                    <a:moveTo>
                      <a:pt x="173" y="233"/>
                    </a:moveTo>
                    <a:lnTo>
                      <a:pt x="182" y="233"/>
                    </a:lnTo>
                    <a:lnTo>
                      <a:pt x="182" y="243"/>
                    </a:lnTo>
                    <a:lnTo>
                      <a:pt x="173" y="243"/>
                    </a:lnTo>
                    <a:lnTo>
                      <a:pt x="173" y="233"/>
                    </a:lnTo>
                    <a:close/>
                    <a:moveTo>
                      <a:pt x="173" y="253"/>
                    </a:moveTo>
                    <a:lnTo>
                      <a:pt x="182" y="253"/>
                    </a:lnTo>
                    <a:lnTo>
                      <a:pt x="182" y="262"/>
                    </a:lnTo>
                    <a:lnTo>
                      <a:pt x="173" y="262"/>
                    </a:lnTo>
                    <a:lnTo>
                      <a:pt x="173" y="253"/>
                    </a:lnTo>
                    <a:close/>
                    <a:moveTo>
                      <a:pt x="173" y="273"/>
                    </a:moveTo>
                    <a:lnTo>
                      <a:pt x="182" y="273"/>
                    </a:lnTo>
                    <a:lnTo>
                      <a:pt x="182" y="283"/>
                    </a:lnTo>
                    <a:lnTo>
                      <a:pt x="173" y="283"/>
                    </a:lnTo>
                    <a:lnTo>
                      <a:pt x="173" y="273"/>
                    </a:lnTo>
                    <a:close/>
                    <a:moveTo>
                      <a:pt x="173" y="294"/>
                    </a:moveTo>
                    <a:lnTo>
                      <a:pt x="182" y="294"/>
                    </a:lnTo>
                    <a:lnTo>
                      <a:pt x="182" y="303"/>
                    </a:lnTo>
                    <a:lnTo>
                      <a:pt x="173" y="303"/>
                    </a:lnTo>
                    <a:lnTo>
                      <a:pt x="173" y="294"/>
                    </a:lnTo>
                    <a:close/>
                    <a:moveTo>
                      <a:pt x="173" y="314"/>
                    </a:moveTo>
                    <a:lnTo>
                      <a:pt x="182" y="314"/>
                    </a:lnTo>
                    <a:lnTo>
                      <a:pt x="182" y="324"/>
                    </a:lnTo>
                    <a:lnTo>
                      <a:pt x="173" y="324"/>
                    </a:lnTo>
                    <a:lnTo>
                      <a:pt x="173" y="314"/>
                    </a:lnTo>
                    <a:close/>
                    <a:moveTo>
                      <a:pt x="173" y="333"/>
                    </a:moveTo>
                    <a:lnTo>
                      <a:pt x="182" y="333"/>
                    </a:lnTo>
                    <a:lnTo>
                      <a:pt x="182" y="343"/>
                    </a:lnTo>
                    <a:lnTo>
                      <a:pt x="173" y="343"/>
                    </a:lnTo>
                    <a:lnTo>
                      <a:pt x="173" y="333"/>
                    </a:lnTo>
                    <a:close/>
                    <a:moveTo>
                      <a:pt x="173" y="354"/>
                    </a:moveTo>
                    <a:lnTo>
                      <a:pt x="182" y="354"/>
                    </a:lnTo>
                    <a:lnTo>
                      <a:pt x="182" y="364"/>
                    </a:lnTo>
                    <a:lnTo>
                      <a:pt x="173" y="364"/>
                    </a:lnTo>
                    <a:lnTo>
                      <a:pt x="173" y="354"/>
                    </a:lnTo>
                    <a:close/>
                    <a:moveTo>
                      <a:pt x="173" y="375"/>
                    </a:moveTo>
                    <a:lnTo>
                      <a:pt x="182" y="375"/>
                    </a:lnTo>
                    <a:lnTo>
                      <a:pt x="182" y="384"/>
                    </a:lnTo>
                    <a:lnTo>
                      <a:pt x="173" y="384"/>
                    </a:lnTo>
                    <a:lnTo>
                      <a:pt x="173" y="375"/>
                    </a:lnTo>
                    <a:close/>
                    <a:moveTo>
                      <a:pt x="173" y="395"/>
                    </a:moveTo>
                    <a:lnTo>
                      <a:pt x="182" y="395"/>
                    </a:lnTo>
                    <a:lnTo>
                      <a:pt x="182" y="405"/>
                    </a:lnTo>
                    <a:lnTo>
                      <a:pt x="173" y="405"/>
                    </a:lnTo>
                    <a:lnTo>
                      <a:pt x="173" y="395"/>
                    </a:lnTo>
                    <a:close/>
                    <a:moveTo>
                      <a:pt x="173" y="414"/>
                    </a:moveTo>
                    <a:lnTo>
                      <a:pt x="182" y="414"/>
                    </a:lnTo>
                    <a:lnTo>
                      <a:pt x="182" y="424"/>
                    </a:lnTo>
                    <a:lnTo>
                      <a:pt x="173" y="424"/>
                    </a:lnTo>
                    <a:lnTo>
                      <a:pt x="173" y="414"/>
                    </a:lnTo>
                    <a:close/>
                    <a:moveTo>
                      <a:pt x="173" y="435"/>
                    </a:moveTo>
                    <a:lnTo>
                      <a:pt x="182" y="435"/>
                    </a:lnTo>
                    <a:lnTo>
                      <a:pt x="182" y="444"/>
                    </a:lnTo>
                    <a:lnTo>
                      <a:pt x="173" y="444"/>
                    </a:lnTo>
                    <a:lnTo>
                      <a:pt x="173" y="435"/>
                    </a:lnTo>
                    <a:close/>
                    <a:moveTo>
                      <a:pt x="182" y="455"/>
                    </a:moveTo>
                    <a:lnTo>
                      <a:pt x="182" y="465"/>
                    </a:lnTo>
                    <a:lnTo>
                      <a:pt x="173" y="465"/>
                    </a:lnTo>
                    <a:lnTo>
                      <a:pt x="173" y="455"/>
                    </a:lnTo>
                    <a:lnTo>
                      <a:pt x="182" y="455"/>
                    </a:lnTo>
                    <a:close/>
                    <a:moveTo>
                      <a:pt x="152" y="30"/>
                    </a:moveTo>
                    <a:lnTo>
                      <a:pt x="162" y="30"/>
                    </a:lnTo>
                    <a:lnTo>
                      <a:pt x="162" y="40"/>
                    </a:lnTo>
                    <a:lnTo>
                      <a:pt x="152" y="40"/>
                    </a:lnTo>
                    <a:lnTo>
                      <a:pt x="152" y="30"/>
                    </a:lnTo>
                    <a:close/>
                    <a:moveTo>
                      <a:pt x="152" y="51"/>
                    </a:moveTo>
                    <a:lnTo>
                      <a:pt x="162" y="51"/>
                    </a:lnTo>
                    <a:lnTo>
                      <a:pt x="162" y="61"/>
                    </a:lnTo>
                    <a:lnTo>
                      <a:pt x="152" y="61"/>
                    </a:lnTo>
                    <a:lnTo>
                      <a:pt x="152" y="51"/>
                    </a:lnTo>
                    <a:close/>
                    <a:moveTo>
                      <a:pt x="152" y="72"/>
                    </a:moveTo>
                    <a:lnTo>
                      <a:pt x="162" y="72"/>
                    </a:lnTo>
                    <a:lnTo>
                      <a:pt x="162" y="81"/>
                    </a:lnTo>
                    <a:lnTo>
                      <a:pt x="152" y="81"/>
                    </a:lnTo>
                    <a:lnTo>
                      <a:pt x="152" y="72"/>
                    </a:lnTo>
                    <a:close/>
                    <a:moveTo>
                      <a:pt x="152" y="91"/>
                    </a:moveTo>
                    <a:lnTo>
                      <a:pt x="162" y="91"/>
                    </a:lnTo>
                    <a:lnTo>
                      <a:pt x="162" y="100"/>
                    </a:lnTo>
                    <a:lnTo>
                      <a:pt x="152" y="100"/>
                    </a:lnTo>
                    <a:lnTo>
                      <a:pt x="152" y="91"/>
                    </a:lnTo>
                    <a:close/>
                    <a:moveTo>
                      <a:pt x="152" y="111"/>
                    </a:moveTo>
                    <a:lnTo>
                      <a:pt x="162" y="111"/>
                    </a:lnTo>
                    <a:lnTo>
                      <a:pt x="162" y="121"/>
                    </a:lnTo>
                    <a:lnTo>
                      <a:pt x="152" y="121"/>
                    </a:lnTo>
                    <a:lnTo>
                      <a:pt x="152" y="111"/>
                    </a:lnTo>
                    <a:close/>
                    <a:moveTo>
                      <a:pt x="152" y="132"/>
                    </a:moveTo>
                    <a:lnTo>
                      <a:pt x="162" y="132"/>
                    </a:lnTo>
                    <a:lnTo>
                      <a:pt x="162" y="142"/>
                    </a:lnTo>
                    <a:lnTo>
                      <a:pt x="152" y="142"/>
                    </a:lnTo>
                    <a:lnTo>
                      <a:pt x="152" y="132"/>
                    </a:lnTo>
                    <a:close/>
                    <a:moveTo>
                      <a:pt x="152" y="152"/>
                    </a:moveTo>
                    <a:lnTo>
                      <a:pt x="162" y="152"/>
                    </a:lnTo>
                    <a:lnTo>
                      <a:pt x="162" y="162"/>
                    </a:lnTo>
                    <a:lnTo>
                      <a:pt x="152" y="162"/>
                    </a:lnTo>
                    <a:lnTo>
                      <a:pt x="152" y="152"/>
                    </a:lnTo>
                    <a:close/>
                    <a:moveTo>
                      <a:pt x="152" y="172"/>
                    </a:moveTo>
                    <a:lnTo>
                      <a:pt x="162" y="172"/>
                    </a:lnTo>
                    <a:lnTo>
                      <a:pt x="162" y="181"/>
                    </a:lnTo>
                    <a:lnTo>
                      <a:pt x="152" y="181"/>
                    </a:lnTo>
                    <a:lnTo>
                      <a:pt x="152" y="172"/>
                    </a:lnTo>
                    <a:close/>
                    <a:moveTo>
                      <a:pt x="152" y="192"/>
                    </a:moveTo>
                    <a:lnTo>
                      <a:pt x="162" y="192"/>
                    </a:lnTo>
                    <a:lnTo>
                      <a:pt x="162" y="202"/>
                    </a:lnTo>
                    <a:lnTo>
                      <a:pt x="152" y="202"/>
                    </a:lnTo>
                    <a:lnTo>
                      <a:pt x="152" y="192"/>
                    </a:lnTo>
                    <a:close/>
                    <a:moveTo>
                      <a:pt x="152" y="213"/>
                    </a:moveTo>
                    <a:lnTo>
                      <a:pt x="162" y="213"/>
                    </a:lnTo>
                    <a:lnTo>
                      <a:pt x="162" y="222"/>
                    </a:lnTo>
                    <a:lnTo>
                      <a:pt x="152" y="222"/>
                    </a:lnTo>
                    <a:lnTo>
                      <a:pt x="152" y="213"/>
                    </a:lnTo>
                    <a:close/>
                    <a:moveTo>
                      <a:pt x="152" y="233"/>
                    </a:moveTo>
                    <a:lnTo>
                      <a:pt x="162" y="233"/>
                    </a:lnTo>
                    <a:lnTo>
                      <a:pt x="162" y="243"/>
                    </a:lnTo>
                    <a:lnTo>
                      <a:pt x="152" y="243"/>
                    </a:lnTo>
                    <a:lnTo>
                      <a:pt x="152" y="233"/>
                    </a:lnTo>
                    <a:close/>
                    <a:moveTo>
                      <a:pt x="152" y="253"/>
                    </a:moveTo>
                    <a:lnTo>
                      <a:pt x="162" y="253"/>
                    </a:lnTo>
                    <a:lnTo>
                      <a:pt x="162" y="262"/>
                    </a:lnTo>
                    <a:lnTo>
                      <a:pt x="152" y="262"/>
                    </a:lnTo>
                    <a:lnTo>
                      <a:pt x="152" y="253"/>
                    </a:lnTo>
                    <a:close/>
                    <a:moveTo>
                      <a:pt x="152" y="273"/>
                    </a:moveTo>
                    <a:lnTo>
                      <a:pt x="162" y="273"/>
                    </a:lnTo>
                    <a:lnTo>
                      <a:pt x="162" y="283"/>
                    </a:lnTo>
                    <a:lnTo>
                      <a:pt x="152" y="283"/>
                    </a:lnTo>
                    <a:lnTo>
                      <a:pt x="152" y="273"/>
                    </a:lnTo>
                    <a:close/>
                    <a:moveTo>
                      <a:pt x="152" y="294"/>
                    </a:moveTo>
                    <a:lnTo>
                      <a:pt x="162" y="294"/>
                    </a:lnTo>
                    <a:lnTo>
                      <a:pt x="162" y="303"/>
                    </a:lnTo>
                    <a:lnTo>
                      <a:pt x="152" y="303"/>
                    </a:lnTo>
                    <a:lnTo>
                      <a:pt x="152" y="294"/>
                    </a:lnTo>
                    <a:close/>
                    <a:moveTo>
                      <a:pt x="152" y="314"/>
                    </a:moveTo>
                    <a:lnTo>
                      <a:pt x="162" y="314"/>
                    </a:lnTo>
                    <a:lnTo>
                      <a:pt x="162" y="324"/>
                    </a:lnTo>
                    <a:lnTo>
                      <a:pt x="152" y="324"/>
                    </a:lnTo>
                    <a:lnTo>
                      <a:pt x="152" y="314"/>
                    </a:lnTo>
                    <a:close/>
                    <a:moveTo>
                      <a:pt x="152" y="333"/>
                    </a:moveTo>
                    <a:lnTo>
                      <a:pt x="162" y="333"/>
                    </a:lnTo>
                    <a:lnTo>
                      <a:pt x="162" y="343"/>
                    </a:lnTo>
                    <a:lnTo>
                      <a:pt x="152" y="343"/>
                    </a:lnTo>
                    <a:lnTo>
                      <a:pt x="152" y="333"/>
                    </a:lnTo>
                    <a:close/>
                    <a:moveTo>
                      <a:pt x="152" y="354"/>
                    </a:moveTo>
                    <a:lnTo>
                      <a:pt x="162" y="354"/>
                    </a:lnTo>
                    <a:lnTo>
                      <a:pt x="162" y="364"/>
                    </a:lnTo>
                    <a:lnTo>
                      <a:pt x="152" y="364"/>
                    </a:lnTo>
                    <a:lnTo>
                      <a:pt x="152" y="354"/>
                    </a:lnTo>
                    <a:close/>
                    <a:moveTo>
                      <a:pt x="152" y="375"/>
                    </a:moveTo>
                    <a:lnTo>
                      <a:pt x="162" y="375"/>
                    </a:lnTo>
                    <a:lnTo>
                      <a:pt x="162" y="384"/>
                    </a:lnTo>
                    <a:lnTo>
                      <a:pt x="152" y="384"/>
                    </a:lnTo>
                    <a:lnTo>
                      <a:pt x="152" y="375"/>
                    </a:lnTo>
                    <a:close/>
                    <a:moveTo>
                      <a:pt x="152" y="395"/>
                    </a:moveTo>
                    <a:lnTo>
                      <a:pt x="162" y="395"/>
                    </a:lnTo>
                    <a:lnTo>
                      <a:pt x="162" y="405"/>
                    </a:lnTo>
                    <a:lnTo>
                      <a:pt x="152" y="405"/>
                    </a:lnTo>
                    <a:lnTo>
                      <a:pt x="152" y="395"/>
                    </a:lnTo>
                    <a:close/>
                    <a:moveTo>
                      <a:pt x="152" y="414"/>
                    </a:moveTo>
                    <a:lnTo>
                      <a:pt x="162" y="414"/>
                    </a:lnTo>
                    <a:lnTo>
                      <a:pt x="162" y="424"/>
                    </a:lnTo>
                    <a:lnTo>
                      <a:pt x="152" y="424"/>
                    </a:lnTo>
                    <a:lnTo>
                      <a:pt x="152" y="414"/>
                    </a:lnTo>
                    <a:close/>
                    <a:moveTo>
                      <a:pt x="152" y="435"/>
                    </a:moveTo>
                    <a:lnTo>
                      <a:pt x="162" y="435"/>
                    </a:lnTo>
                    <a:lnTo>
                      <a:pt x="162" y="444"/>
                    </a:lnTo>
                    <a:lnTo>
                      <a:pt x="152" y="444"/>
                    </a:lnTo>
                    <a:lnTo>
                      <a:pt x="152" y="435"/>
                    </a:lnTo>
                    <a:close/>
                    <a:moveTo>
                      <a:pt x="162" y="455"/>
                    </a:moveTo>
                    <a:lnTo>
                      <a:pt x="162" y="465"/>
                    </a:lnTo>
                    <a:lnTo>
                      <a:pt x="152" y="465"/>
                    </a:lnTo>
                    <a:lnTo>
                      <a:pt x="152" y="455"/>
                    </a:lnTo>
                    <a:lnTo>
                      <a:pt x="162" y="455"/>
                    </a:lnTo>
                    <a:close/>
                    <a:moveTo>
                      <a:pt x="132" y="30"/>
                    </a:moveTo>
                    <a:lnTo>
                      <a:pt x="141" y="30"/>
                    </a:lnTo>
                    <a:lnTo>
                      <a:pt x="141" y="40"/>
                    </a:lnTo>
                    <a:lnTo>
                      <a:pt x="132" y="40"/>
                    </a:lnTo>
                    <a:lnTo>
                      <a:pt x="132" y="30"/>
                    </a:lnTo>
                    <a:close/>
                    <a:moveTo>
                      <a:pt x="132" y="51"/>
                    </a:moveTo>
                    <a:lnTo>
                      <a:pt x="141" y="51"/>
                    </a:lnTo>
                    <a:lnTo>
                      <a:pt x="141" y="61"/>
                    </a:lnTo>
                    <a:lnTo>
                      <a:pt x="132" y="61"/>
                    </a:lnTo>
                    <a:lnTo>
                      <a:pt x="132" y="51"/>
                    </a:lnTo>
                    <a:close/>
                    <a:moveTo>
                      <a:pt x="132" y="72"/>
                    </a:moveTo>
                    <a:lnTo>
                      <a:pt x="141" y="72"/>
                    </a:lnTo>
                    <a:lnTo>
                      <a:pt x="141" y="81"/>
                    </a:lnTo>
                    <a:lnTo>
                      <a:pt x="132" y="81"/>
                    </a:lnTo>
                    <a:lnTo>
                      <a:pt x="132" y="72"/>
                    </a:lnTo>
                    <a:close/>
                    <a:moveTo>
                      <a:pt x="132" y="91"/>
                    </a:moveTo>
                    <a:lnTo>
                      <a:pt x="141" y="91"/>
                    </a:lnTo>
                    <a:lnTo>
                      <a:pt x="141" y="100"/>
                    </a:lnTo>
                    <a:lnTo>
                      <a:pt x="132" y="100"/>
                    </a:lnTo>
                    <a:lnTo>
                      <a:pt x="132" y="91"/>
                    </a:lnTo>
                    <a:close/>
                    <a:moveTo>
                      <a:pt x="132" y="111"/>
                    </a:moveTo>
                    <a:lnTo>
                      <a:pt x="141" y="111"/>
                    </a:lnTo>
                    <a:lnTo>
                      <a:pt x="141" y="121"/>
                    </a:lnTo>
                    <a:lnTo>
                      <a:pt x="132" y="121"/>
                    </a:lnTo>
                    <a:lnTo>
                      <a:pt x="132" y="111"/>
                    </a:lnTo>
                    <a:close/>
                    <a:moveTo>
                      <a:pt x="132" y="132"/>
                    </a:moveTo>
                    <a:lnTo>
                      <a:pt x="141" y="132"/>
                    </a:lnTo>
                    <a:lnTo>
                      <a:pt x="141" y="142"/>
                    </a:lnTo>
                    <a:lnTo>
                      <a:pt x="132" y="142"/>
                    </a:lnTo>
                    <a:lnTo>
                      <a:pt x="132" y="132"/>
                    </a:lnTo>
                    <a:close/>
                    <a:moveTo>
                      <a:pt x="132" y="152"/>
                    </a:moveTo>
                    <a:lnTo>
                      <a:pt x="141" y="152"/>
                    </a:lnTo>
                    <a:lnTo>
                      <a:pt x="141" y="162"/>
                    </a:lnTo>
                    <a:lnTo>
                      <a:pt x="132" y="162"/>
                    </a:lnTo>
                    <a:lnTo>
                      <a:pt x="132" y="152"/>
                    </a:lnTo>
                    <a:close/>
                    <a:moveTo>
                      <a:pt x="132" y="172"/>
                    </a:moveTo>
                    <a:lnTo>
                      <a:pt x="141" y="172"/>
                    </a:lnTo>
                    <a:lnTo>
                      <a:pt x="141" y="181"/>
                    </a:lnTo>
                    <a:lnTo>
                      <a:pt x="132" y="181"/>
                    </a:lnTo>
                    <a:lnTo>
                      <a:pt x="132" y="172"/>
                    </a:lnTo>
                    <a:close/>
                    <a:moveTo>
                      <a:pt x="132" y="192"/>
                    </a:moveTo>
                    <a:lnTo>
                      <a:pt x="141" y="192"/>
                    </a:lnTo>
                    <a:lnTo>
                      <a:pt x="141" y="202"/>
                    </a:lnTo>
                    <a:lnTo>
                      <a:pt x="132" y="202"/>
                    </a:lnTo>
                    <a:lnTo>
                      <a:pt x="132" y="192"/>
                    </a:lnTo>
                    <a:close/>
                    <a:moveTo>
                      <a:pt x="132" y="213"/>
                    </a:moveTo>
                    <a:lnTo>
                      <a:pt x="141" y="213"/>
                    </a:lnTo>
                    <a:lnTo>
                      <a:pt x="141" y="222"/>
                    </a:lnTo>
                    <a:lnTo>
                      <a:pt x="132" y="222"/>
                    </a:lnTo>
                    <a:lnTo>
                      <a:pt x="132" y="213"/>
                    </a:lnTo>
                    <a:close/>
                    <a:moveTo>
                      <a:pt x="132" y="233"/>
                    </a:moveTo>
                    <a:lnTo>
                      <a:pt x="141" y="233"/>
                    </a:lnTo>
                    <a:lnTo>
                      <a:pt x="141" y="243"/>
                    </a:lnTo>
                    <a:lnTo>
                      <a:pt x="132" y="243"/>
                    </a:lnTo>
                    <a:lnTo>
                      <a:pt x="132" y="233"/>
                    </a:lnTo>
                    <a:close/>
                    <a:moveTo>
                      <a:pt x="132" y="253"/>
                    </a:moveTo>
                    <a:lnTo>
                      <a:pt x="141" y="253"/>
                    </a:lnTo>
                    <a:lnTo>
                      <a:pt x="141" y="262"/>
                    </a:lnTo>
                    <a:lnTo>
                      <a:pt x="132" y="262"/>
                    </a:lnTo>
                    <a:lnTo>
                      <a:pt x="132" y="253"/>
                    </a:lnTo>
                    <a:close/>
                    <a:moveTo>
                      <a:pt x="132" y="273"/>
                    </a:moveTo>
                    <a:lnTo>
                      <a:pt x="141" y="273"/>
                    </a:lnTo>
                    <a:lnTo>
                      <a:pt x="141" y="283"/>
                    </a:lnTo>
                    <a:lnTo>
                      <a:pt x="132" y="283"/>
                    </a:lnTo>
                    <a:lnTo>
                      <a:pt x="132" y="273"/>
                    </a:lnTo>
                    <a:close/>
                    <a:moveTo>
                      <a:pt x="132" y="294"/>
                    </a:moveTo>
                    <a:lnTo>
                      <a:pt x="141" y="294"/>
                    </a:lnTo>
                    <a:lnTo>
                      <a:pt x="141" y="303"/>
                    </a:lnTo>
                    <a:lnTo>
                      <a:pt x="132" y="303"/>
                    </a:lnTo>
                    <a:lnTo>
                      <a:pt x="132" y="294"/>
                    </a:lnTo>
                    <a:close/>
                    <a:moveTo>
                      <a:pt x="132" y="314"/>
                    </a:moveTo>
                    <a:lnTo>
                      <a:pt x="141" y="314"/>
                    </a:lnTo>
                    <a:lnTo>
                      <a:pt x="141" y="324"/>
                    </a:lnTo>
                    <a:lnTo>
                      <a:pt x="132" y="324"/>
                    </a:lnTo>
                    <a:lnTo>
                      <a:pt x="132" y="314"/>
                    </a:lnTo>
                    <a:close/>
                    <a:moveTo>
                      <a:pt x="132" y="333"/>
                    </a:moveTo>
                    <a:lnTo>
                      <a:pt x="141" y="333"/>
                    </a:lnTo>
                    <a:lnTo>
                      <a:pt x="141" y="343"/>
                    </a:lnTo>
                    <a:lnTo>
                      <a:pt x="132" y="343"/>
                    </a:lnTo>
                    <a:lnTo>
                      <a:pt x="132" y="333"/>
                    </a:lnTo>
                    <a:close/>
                    <a:moveTo>
                      <a:pt x="132" y="354"/>
                    </a:moveTo>
                    <a:lnTo>
                      <a:pt x="141" y="354"/>
                    </a:lnTo>
                    <a:lnTo>
                      <a:pt x="141" y="364"/>
                    </a:lnTo>
                    <a:lnTo>
                      <a:pt x="132" y="364"/>
                    </a:lnTo>
                    <a:lnTo>
                      <a:pt x="132" y="354"/>
                    </a:lnTo>
                    <a:close/>
                    <a:moveTo>
                      <a:pt x="132" y="375"/>
                    </a:moveTo>
                    <a:lnTo>
                      <a:pt x="141" y="375"/>
                    </a:lnTo>
                    <a:lnTo>
                      <a:pt x="141" y="384"/>
                    </a:lnTo>
                    <a:lnTo>
                      <a:pt x="132" y="384"/>
                    </a:lnTo>
                    <a:lnTo>
                      <a:pt x="132" y="375"/>
                    </a:lnTo>
                    <a:close/>
                    <a:moveTo>
                      <a:pt x="132" y="395"/>
                    </a:moveTo>
                    <a:lnTo>
                      <a:pt x="141" y="395"/>
                    </a:lnTo>
                    <a:lnTo>
                      <a:pt x="141" y="405"/>
                    </a:lnTo>
                    <a:lnTo>
                      <a:pt x="132" y="405"/>
                    </a:lnTo>
                    <a:lnTo>
                      <a:pt x="132" y="395"/>
                    </a:lnTo>
                    <a:close/>
                    <a:moveTo>
                      <a:pt x="132" y="414"/>
                    </a:moveTo>
                    <a:lnTo>
                      <a:pt x="141" y="414"/>
                    </a:lnTo>
                    <a:lnTo>
                      <a:pt x="141" y="424"/>
                    </a:lnTo>
                    <a:lnTo>
                      <a:pt x="132" y="424"/>
                    </a:lnTo>
                    <a:lnTo>
                      <a:pt x="132" y="414"/>
                    </a:lnTo>
                    <a:close/>
                    <a:moveTo>
                      <a:pt x="132" y="435"/>
                    </a:moveTo>
                    <a:lnTo>
                      <a:pt x="141" y="435"/>
                    </a:lnTo>
                    <a:lnTo>
                      <a:pt x="141" y="444"/>
                    </a:lnTo>
                    <a:lnTo>
                      <a:pt x="132" y="444"/>
                    </a:lnTo>
                    <a:lnTo>
                      <a:pt x="132" y="435"/>
                    </a:lnTo>
                    <a:close/>
                    <a:moveTo>
                      <a:pt x="141" y="455"/>
                    </a:moveTo>
                    <a:lnTo>
                      <a:pt x="141" y="465"/>
                    </a:lnTo>
                    <a:lnTo>
                      <a:pt x="132" y="465"/>
                    </a:lnTo>
                    <a:lnTo>
                      <a:pt x="132" y="455"/>
                    </a:lnTo>
                    <a:lnTo>
                      <a:pt x="141" y="455"/>
                    </a:lnTo>
                    <a:close/>
                    <a:moveTo>
                      <a:pt x="112" y="30"/>
                    </a:moveTo>
                    <a:lnTo>
                      <a:pt x="122" y="30"/>
                    </a:lnTo>
                    <a:lnTo>
                      <a:pt x="122" y="40"/>
                    </a:lnTo>
                    <a:lnTo>
                      <a:pt x="112" y="40"/>
                    </a:lnTo>
                    <a:lnTo>
                      <a:pt x="112" y="30"/>
                    </a:lnTo>
                    <a:close/>
                    <a:moveTo>
                      <a:pt x="112" y="51"/>
                    </a:moveTo>
                    <a:lnTo>
                      <a:pt x="122" y="51"/>
                    </a:lnTo>
                    <a:lnTo>
                      <a:pt x="122" y="61"/>
                    </a:lnTo>
                    <a:lnTo>
                      <a:pt x="112" y="61"/>
                    </a:lnTo>
                    <a:lnTo>
                      <a:pt x="112" y="51"/>
                    </a:lnTo>
                    <a:close/>
                    <a:moveTo>
                      <a:pt x="112" y="72"/>
                    </a:moveTo>
                    <a:lnTo>
                      <a:pt x="122" y="72"/>
                    </a:lnTo>
                    <a:lnTo>
                      <a:pt x="122" y="81"/>
                    </a:lnTo>
                    <a:lnTo>
                      <a:pt x="112" y="81"/>
                    </a:lnTo>
                    <a:lnTo>
                      <a:pt x="112" y="72"/>
                    </a:lnTo>
                    <a:close/>
                    <a:moveTo>
                      <a:pt x="112" y="91"/>
                    </a:moveTo>
                    <a:lnTo>
                      <a:pt x="122" y="91"/>
                    </a:lnTo>
                    <a:lnTo>
                      <a:pt x="122" y="100"/>
                    </a:lnTo>
                    <a:lnTo>
                      <a:pt x="112" y="100"/>
                    </a:lnTo>
                    <a:lnTo>
                      <a:pt x="112" y="91"/>
                    </a:lnTo>
                    <a:close/>
                    <a:moveTo>
                      <a:pt x="112" y="111"/>
                    </a:moveTo>
                    <a:lnTo>
                      <a:pt x="122" y="111"/>
                    </a:lnTo>
                    <a:lnTo>
                      <a:pt x="122" y="121"/>
                    </a:lnTo>
                    <a:lnTo>
                      <a:pt x="112" y="121"/>
                    </a:lnTo>
                    <a:lnTo>
                      <a:pt x="112" y="111"/>
                    </a:lnTo>
                    <a:close/>
                    <a:moveTo>
                      <a:pt x="112" y="132"/>
                    </a:moveTo>
                    <a:lnTo>
                      <a:pt x="122" y="132"/>
                    </a:lnTo>
                    <a:lnTo>
                      <a:pt x="122" y="142"/>
                    </a:lnTo>
                    <a:lnTo>
                      <a:pt x="112" y="142"/>
                    </a:lnTo>
                    <a:lnTo>
                      <a:pt x="112" y="132"/>
                    </a:lnTo>
                    <a:close/>
                    <a:moveTo>
                      <a:pt x="112" y="152"/>
                    </a:moveTo>
                    <a:lnTo>
                      <a:pt x="122" y="152"/>
                    </a:lnTo>
                    <a:lnTo>
                      <a:pt x="122" y="162"/>
                    </a:lnTo>
                    <a:lnTo>
                      <a:pt x="112" y="162"/>
                    </a:lnTo>
                    <a:lnTo>
                      <a:pt x="112" y="152"/>
                    </a:lnTo>
                    <a:close/>
                    <a:moveTo>
                      <a:pt x="112" y="172"/>
                    </a:moveTo>
                    <a:lnTo>
                      <a:pt x="122" y="172"/>
                    </a:lnTo>
                    <a:lnTo>
                      <a:pt x="122" y="181"/>
                    </a:lnTo>
                    <a:lnTo>
                      <a:pt x="112" y="181"/>
                    </a:lnTo>
                    <a:lnTo>
                      <a:pt x="112" y="172"/>
                    </a:lnTo>
                    <a:close/>
                    <a:moveTo>
                      <a:pt x="112" y="192"/>
                    </a:moveTo>
                    <a:lnTo>
                      <a:pt x="122" y="192"/>
                    </a:lnTo>
                    <a:lnTo>
                      <a:pt x="122" y="202"/>
                    </a:lnTo>
                    <a:lnTo>
                      <a:pt x="112" y="202"/>
                    </a:lnTo>
                    <a:lnTo>
                      <a:pt x="112" y="192"/>
                    </a:lnTo>
                    <a:close/>
                    <a:moveTo>
                      <a:pt x="112" y="213"/>
                    </a:moveTo>
                    <a:lnTo>
                      <a:pt x="122" y="213"/>
                    </a:lnTo>
                    <a:lnTo>
                      <a:pt x="122" y="222"/>
                    </a:lnTo>
                    <a:lnTo>
                      <a:pt x="112" y="222"/>
                    </a:lnTo>
                    <a:lnTo>
                      <a:pt x="112" y="213"/>
                    </a:lnTo>
                    <a:close/>
                    <a:moveTo>
                      <a:pt x="112" y="233"/>
                    </a:moveTo>
                    <a:lnTo>
                      <a:pt x="122" y="233"/>
                    </a:lnTo>
                    <a:lnTo>
                      <a:pt x="122" y="243"/>
                    </a:lnTo>
                    <a:lnTo>
                      <a:pt x="112" y="243"/>
                    </a:lnTo>
                    <a:lnTo>
                      <a:pt x="112" y="233"/>
                    </a:lnTo>
                    <a:close/>
                    <a:moveTo>
                      <a:pt x="112" y="253"/>
                    </a:moveTo>
                    <a:lnTo>
                      <a:pt x="122" y="253"/>
                    </a:lnTo>
                    <a:lnTo>
                      <a:pt x="122" y="262"/>
                    </a:lnTo>
                    <a:lnTo>
                      <a:pt x="112" y="262"/>
                    </a:lnTo>
                    <a:lnTo>
                      <a:pt x="112" y="253"/>
                    </a:lnTo>
                    <a:close/>
                    <a:moveTo>
                      <a:pt x="112" y="273"/>
                    </a:moveTo>
                    <a:lnTo>
                      <a:pt x="122" y="273"/>
                    </a:lnTo>
                    <a:lnTo>
                      <a:pt x="122" y="283"/>
                    </a:lnTo>
                    <a:lnTo>
                      <a:pt x="112" y="283"/>
                    </a:lnTo>
                    <a:lnTo>
                      <a:pt x="112" y="273"/>
                    </a:lnTo>
                    <a:close/>
                    <a:moveTo>
                      <a:pt x="112" y="294"/>
                    </a:moveTo>
                    <a:lnTo>
                      <a:pt x="122" y="294"/>
                    </a:lnTo>
                    <a:lnTo>
                      <a:pt x="122" y="303"/>
                    </a:lnTo>
                    <a:lnTo>
                      <a:pt x="112" y="303"/>
                    </a:lnTo>
                    <a:lnTo>
                      <a:pt x="112" y="294"/>
                    </a:lnTo>
                    <a:close/>
                    <a:moveTo>
                      <a:pt x="112" y="314"/>
                    </a:moveTo>
                    <a:lnTo>
                      <a:pt x="122" y="314"/>
                    </a:lnTo>
                    <a:lnTo>
                      <a:pt x="122" y="324"/>
                    </a:lnTo>
                    <a:lnTo>
                      <a:pt x="112" y="324"/>
                    </a:lnTo>
                    <a:lnTo>
                      <a:pt x="112" y="314"/>
                    </a:lnTo>
                    <a:close/>
                    <a:moveTo>
                      <a:pt x="112" y="333"/>
                    </a:moveTo>
                    <a:lnTo>
                      <a:pt x="122" y="333"/>
                    </a:lnTo>
                    <a:lnTo>
                      <a:pt x="122" y="343"/>
                    </a:lnTo>
                    <a:lnTo>
                      <a:pt x="112" y="343"/>
                    </a:lnTo>
                    <a:lnTo>
                      <a:pt x="112" y="333"/>
                    </a:lnTo>
                    <a:close/>
                    <a:moveTo>
                      <a:pt x="112" y="354"/>
                    </a:moveTo>
                    <a:lnTo>
                      <a:pt x="122" y="354"/>
                    </a:lnTo>
                    <a:lnTo>
                      <a:pt x="122" y="364"/>
                    </a:lnTo>
                    <a:lnTo>
                      <a:pt x="112" y="364"/>
                    </a:lnTo>
                    <a:lnTo>
                      <a:pt x="112" y="354"/>
                    </a:lnTo>
                    <a:close/>
                    <a:moveTo>
                      <a:pt x="112" y="375"/>
                    </a:moveTo>
                    <a:lnTo>
                      <a:pt x="122" y="375"/>
                    </a:lnTo>
                    <a:lnTo>
                      <a:pt x="122" y="384"/>
                    </a:lnTo>
                    <a:lnTo>
                      <a:pt x="112" y="384"/>
                    </a:lnTo>
                    <a:lnTo>
                      <a:pt x="112" y="375"/>
                    </a:lnTo>
                    <a:close/>
                    <a:moveTo>
                      <a:pt x="112" y="395"/>
                    </a:moveTo>
                    <a:lnTo>
                      <a:pt x="122" y="395"/>
                    </a:lnTo>
                    <a:lnTo>
                      <a:pt x="122" y="405"/>
                    </a:lnTo>
                    <a:lnTo>
                      <a:pt x="112" y="405"/>
                    </a:lnTo>
                    <a:lnTo>
                      <a:pt x="112" y="395"/>
                    </a:lnTo>
                    <a:close/>
                    <a:moveTo>
                      <a:pt x="112" y="414"/>
                    </a:moveTo>
                    <a:lnTo>
                      <a:pt x="122" y="414"/>
                    </a:lnTo>
                    <a:lnTo>
                      <a:pt x="122" y="424"/>
                    </a:lnTo>
                    <a:lnTo>
                      <a:pt x="112" y="424"/>
                    </a:lnTo>
                    <a:lnTo>
                      <a:pt x="112" y="414"/>
                    </a:lnTo>
                    <a:close/>
                    <a:moveTo>
                      <a:pt x="112" y="435"/>
                    </a:moveTo>
                    <a:lnTo>
                      <a:pt x="122" y="435"/>
                    </a:lnTo>
                    <a:lnTo>
                      <a:pt x="122" y="444"/>
                    </a:lnTo>
                    <a:lnTo>
                      <a:pt x="112" y="444"/>
                    </a:lnTo>
                    <a:lnTo>
                      <a:pt x="112" y="435"/>
                    </a:lnTo>
                    <a:close/>
                    <a:moveTo>
                      <a:pt x="122" y="455"/>
                    </a:moveTo>
                    <a:lnTo>
                      <a:pt x="122" y="465"/>
                    </a:lnTo>
                    <a:lnTo>
                      <a:pt x="112" y="465"/>
                    </a:lnTo>
                    <a:lnTo>
                      <a:pt x="112" y="455"/>
                    </a:lnTo>
                    <a:lnTo>
                      <a:pt x="122" y="455"/>
                    </a:lnTo>
                    <a:close/>
                    <a:moveTo>
                      <a:pt x="92" y="30"/>
                    </a:moveTo>
                    <a:lnTo>
                      <a:pt x="101" y="30"/>
                    </a:lnTo>
                    <a:lnTo>
                      <a:pt x="101" y="40"/>
                    </a:lnTo>
                    <a:lnTo>
                      <a:pt x="92" y="40"/>
                    </a:lnTo>
                    <a:lnTo>
                      <a:pt x="92" y="30"/>
                    </a:lnTo>
                    <a:close/>
                    <a:moveTo>
                      <a:pt x="92" y="51"/>
                    </a:moveTo>
                    <a:lnTo>
                      <a:pt x="101" y="51"/>
                    </a:lnTo>
                    <a:lnTo>
                      <a:pt x="101" y="61"/>
                    </a:lnTo>
                    <a:lnTo>
                      <a:pt x="92" y="61"/>
                    </a:lnTo>
                    <a:lnTo>
                      <a:pt x="92" y="51"/>
                    </a:lnTo>
                    <a:close/>
                    <a:moveTo>
                      <a:pt x="92" y="72"/>
                    </a:moveTo>
                    <a:lnTo>
                      <a:pt x="101" y="72"/>
                    </a:lnTo>
                    <a:lnTo>
                      <a:pt x="101" y="81"/>
                    </a:lnTo>
                    <a:lnTo>
                      <a:pt x="92" y="81"/>
                    </a:lnTo>
                    <a:lnTo>
                      <a:pt x="92" y="72"/>
                    </a:lnTo>
                    <a:close/>
                    <a:moveTo>
                      <a:pt x="92" y="91"/>
                    </a:moveTo>
                    <a:lnTo>
                      <a:pt x="101" y="91"/>
                    </a:lnTo>
                    <a:lnTo>
                      <a:pt x="101" y="100"/>
                    </a:lnTo>
                    <a:lnTo>
                      <a:pt x="92" y="100"/>
                    </a:lnTo>
                    <a:lnTo>
                      <a:pt x="92" y="91"/>
                    </a:lnTo>
                    <a:close/>
                    <a:moveTo>
                      <a:pt x="92" y="111"/>
                    </a:moveTo>
                    <a:lnTo>
                      <a:pt x="101" y="111"/>
                    </a:lnTo>
                    <a:lnTo>
                      <a:pt x="101" y="121"/>
                    </a:lnTo>
                    <a:lnTo>
                      <a:pt x="92" y="121"/>
                    </a:lnTo>
                    <a:lnTo>
                      <a:pt x="92" y="111"/>
                    </a:lnTo>
                    <a:close/>
                    <a:moveTo>
                      <a:pt x="92" y="132"/>
                    </a:moveTo>
                    <a:lnTo>
                      <a:pt x="101" y="132"/>
                    </a:lnTo>
                    <a:lnTo>
                      <a:pt x="101" y="142"/>
                    </a:lnTo>
                    <a:lnTo>
                      <a:pt x="92" y="142"/>
                    </a:lnTo>
                    <a:lnTo>
                      <a:pt x="92" y="132"/>
                    </a:lnTo>
                    <a:close/>
                    <a:moveTo>
                      <a:pt x="92" y="152"/>
                    </a:moveTo>
                    <a:lnTo>
                      <a:pt x="101" y="152"/>
                    </a:lnTo>
                    <a:lnTo>
                      <a:pt x="101" y="162"/>
                    </a:lnTo>
                    <a:lnTo>
                      <a:pt x="92" y="162"/>
                    </a:lnTo>
                    <a:lnTo>
                      <a:pt x="92" y="152"/>
                    </a:lnTo>
                    <a:close/>
                    <a:moveTo>
                      <a:pt x="92" y="172"/>
                    </a:moveTo>
                    <a:lnTo>
                      <a:pt x="101" y="172"/>
                    </a:lnTo>
                    <a:lnTo>
                      <a:pt x="101" y="181"/>
                    </a:lnTo>
                    <a:lnTo>
                      <a:pt x="92" y="181"/>
                    </a:lnTo>
                    <a:lnTo>
                      <a:pt x="92" y="172"/>
                    </a:lnTo>
                    <a:close/>
                    <a:moveTo>
                      <a:pt x="92" y="192"/>
                    </a:moveTo>
                    <a:lnTo>
                      <a:pt x="101" y="192"/>
                    </a:lnTo>
                    <a:lnTo>
                      <a:pt x="101" y="202"/>
                    </a:lnTo>
                    <a:lnTo>
                      <a:pt x="92" y="202"/>
                    </a:lnTo>
                    <a:lnTo>
                      <a:pt x="92" y="192"/>
                    </a:lnTo>
                    <a:close/>
                    <a:moveTo>
                      <a:pt x="92" y="213"/>
                    </a:moveTo>
                    <a:lnTo>
                      <a:pt x="101" y="213"/>
                    </a:lnTo>
                    <a:lnTo>
                      <a:pt x="101" y="222"/>
                    </a:lnTo>
                    <a:lnTo>
                      <a:pt x="92" y="222"/>
                    </a:lnTo>
                    <a:lnTo>
                      <a:pt x="92" y="213"/>
                    </a:lnTo>
                    <a:close/>
                    <a:moveTo>
                      <a:pt x="92" y="233"/>
                    </a:moveTo>
                    <a:lnTo>
                      <a:pt x="101" y="233"/>
                    </a:lnTo>
                    <a:lnTo>
                      <a:pt x="101" y="243"/>
                    </a:lnTo>
                    <a:lnTo>
                      <a:pt x="92" y="243"/>
                    </a:lnTo>
                    <a:lnTo>
                      <a:pt x="92" y="233"/>
                    </a:lnTo>
                    <a:close/>
                    <a:moveTo>
                      <a:pt x="92" y="253"/>
                    </a:moveTo>
                    <a:lnTo>
                      <a:pt x="101" y="253"/>
                    </a:lnTo>
                    <a:lnTo>
                      <a:pt x="101" y="262"/>
                    </a:lnTo>
                    <a:lnTo>
                      <a:pt x="92" y="262"/>
                    </a:lnTo>
                    <a:lnTo>
                      <a:pt x="92" y="253"/>
                    </a:lnTo>
                    <a:close/>
                    <a:moveTo>
                      <a:pt x="92" y="273"/>
                    </a:moveTo>
                    <a:lnTo>
                      <a:pt x="101" y="273"/>
                    </a:lnTo>
                    <a:lnTo>
                      <a:pt x="101" y="283"/>
                    </a:lnTo>
                    <a:lnTo>
                      <a:pt x="92" y="283"/>
                    </a:lnTo>
                    <a:lnTo>
                      <a:pt x="92" y="273"/>
                    </a:lnTo>
                    <a:close/>
                    <a:moveTo>
                      <a:pt x="92" y="294"/>
                    </a:moveTo>
                    <a:lnTo>
                      <a:pt x="101" y="294"/>
                    </a:lnTo>
                    <a:lnTo>
                      <a:pt x="101" y="303"/>
                    </a:lnTo>
                    <a:lnTo>
                      <a:pt x="92" y="303"/>
                    </a:lnTo>
                    <a:lnTo>
                      <a:pt x="92" y="294"/>
                    </a:lnTo>
                    <a:close/>
                    <a:moveTo>
                      <a:pt x="92" y="314"/>
                    </a:moveTo>
                    <a:lnTo>
                      <a:pt x="101" y="314"/>
                    </a:lnTo>
                    <a:lnTo>
                      <a:pt x="101" y="324"/>
                    </a:lnTo>
                    <a:lnTo>
                      <a:pt x="92" y="324"/>
                    </a:lnTo>
                    <a:lnTo>
                      <a:pt x="92" y="314"/>
                    </a:lnTo>
                    <a:close/>
                    <a:moveTo>
                      <a:pt x="92" y="333"/>
                    </a:moveTo>
                    <a:lnTo>
                      <a:pt x="101" y="333"/>
                    </a:lnTo>
                    <a:lnTo>
                      <a:pt x="101" y="343"/>
                    </a:lnTo>
                    <a:lnTo>
                      <a:pt x="92" y="343"/>
                    </a:lnTo>
                    <a:lnTo>
                      <a:pt x="92" y="333"/>
                    </a:lnTo>
                    <a:close/>
                    <a:moveTo>
                      <a:pt x="92" y="354"/>
                    </a:moveTo>
                    <a:lnTo>
                      <a:pt x="101" y="354"/>
                    </a:lnTo>
                    <a:lnTo>
                      <a:pt x="101" y="364"/>
                    </a:lnTo>
                    <a:lnTo>
                      <a:pt x="92" y="364"/>
                    </a:lnTo>
                    <a:lnTo>
                      <a:pt x="92" y="354"/>
                    </a:lnTo>
                    <a:close/>
                    <a:moveTo>
                      <a:pt x="92" y="375"/>
                    </a:moveTo>
                    <a:lnTo>
                      <a:pt x="101" y="375"/>
                    </a:lnTo>
                    <a:lnTo>
                      <a:pt x="101" y="384"/>
                    </a:lnTo>
                    <a:lnTo>
                      <a:pt x="92" y="384"/>
                    </a:lnTo>
                    <a:lnTo>
                      <a:pt x="92" y="375"/>
                    </a:lnTo>
                    <a:close/>
                    <a:moveTo>
                      <a:pt x="92" y="395"/>
                    </a:moveTo>
                    <a:lnTo>
                      <a:pt x="101" y="395"/>
                    </a:lnTo>
                    <a:lnTo>
                      <a:pt x="101" y="405"/>
                    </a:lnTo>
                    <a:lnTo>
                      <a:pt x="92" y="405"/>
                    </a:lnTo>
                    <a:lnTo>
                      <a:pt x="92" y="395"/>
                    </a:lnTo>
                    <a:close/>
                    <a:moveTo>
                      <a:pt x="92" y="414"/>
                    </a:moveTo>
                    <a:lnTo>
                      <a:pt x="101" y="414"/>
                    </a:lnTo>
                    <a:lnTo>
                      <a:pt x="101" y="424"/>
                    </a:lnTo>
                    <a:lnTo>
                      <a:pt x="92" y="424"/>
                    </a:lnTo>
                    <a:lnTo>
                      <a:pt x="92" y="414"/>
                    </a:lnTo>
                    <a:close/>
                    <a:moveTo>
                      <a:pt x="92" y="435"/>
                    </a:moveTo>
                    <a:lnTo>
                      <a:pt x="101" y="435"/>
                    </a:lnTo>
                    <a:lnTo>
                      <a:pt x="101" y="444"/>
                    </a:lnTo>
                    <a:lnTo>
                      <a:pt x="92" y="444"/>
                    </a:lnTo>
                    <a:lnTo>
                      <a:pt x="92" y="435"/>
                    </a:lnTo>
                    <a:close/>
                    <a:moveTo>
                      <a:pt x="101" y="455"/>
                    </a:moveTo>
                    <a:lnTo>
                      <a:pt x="101" y="465"/>
                    </a:lnTo>
                    <a:lnTo>
                      <a:pt x="92" y="465"/>
                    </a:lnTo>
                    <a:lnTo>
                      <a:pt x="92" y="455"/>
                    </a:lnTo>
                    <a:lnTo>
                      <a:pt x="101" y="455"/>
                    </a:lnTo>
                    <a:close/>
                    <a:moveTo>
                      <a:pt x="71" y="30"/>
                    </a:moveTo>
                    <a:lnTo>
                      <a:pt x="81" y="30"/>
                    </a:lnTo>
                    <a:lnTo>
                      <a:pt x="81" y="40"/>
                    </a:lnTo>
                    <a:lnTo>
                      <a:pt x="71" y="40"/>
                    </a:lnTo>
                    <a:lnTo>
                      <a:pt x="71" y="30"/>
                    </a:lnTo>
                    <a:close/>
                    <a:moveTo>
                      <a:pt x="71" y="51"/>
                    </a:moveTo>
                    <a:lnTo>
                      <a:pt x="81" y="51"/>
                    </a:lnTo>
                    <a:lnTo>
                      <a:pt x="81" y="61"/>
                    </a:lnTo>
                    <a:lnTo>
                      <a:pt x="71" y="61"/>
                    </a:lnTo>
                    <a:lnTo>
                      <a:pt x="71" y="51"/>
                    </a:lnTo>
                    <a:close/>
                    <a:moveTo>
                      <a:pt x="71" y="72"/>
                    </a:moveTo>
                    <a:lnTo>
                      <a:pt x="81" y="72"/>
                    </a:lnTo>
                    <a:lnTo>
                      <a:pt x="81" y="81"/>
                    </a:lnTo>
                    <a:lnTo>
                      <a:pt x="71" y="81"/>
                    </a:lnTo>
                    <a:lnTo>
                      <a:pt x="71" y="72"/>
                    </a:lnTo>
                    <a:close/>
                    <a:moveTo>
                      <a:pt x="71" y="91"/>
                    </a:moveTo>
                    <a:lnTo>
                      <a:pt x="81" y="91"/>
                    </a:lnTo>
                    <a:lnTo>
                      <a:pt x="81" y="100"/>
                    </a:lnTo>
                    <a:lnTo>
                      <a:pt x="71" y="100"/>
                    </a:lnTo>
                    <a:lnTo>
                      <a:pt x="71" y="91"/>
                    </a:lnTo>
                    <a:close/>
                    <a:moveTo>
                      <a:pt x="71" y="111"/>
                    </a:moveTo>
                    <a:lnTo>
                      <a:pt x="81" y="111"/>
                    </a:lnTo>
                    <a:lnTo>
                      <a:pt x="81" y="121"/>
                    </a:lnTo>
                    <a:lnTo>
                      <a:pt x="71" y="121"/>
                    </a:lnTo>
                    <a:lnTo>
                      <a:pt x="71" y="111"/>
                    </a:lnTo>
                    <a:close/>
                    <a:moveTo>
                      <a:pt x="71" y="132"/>
                    </a:moveTo>
                    <a:lnTo>
                      <a:pt x="81" y="132"/>
                    </a:lnTo>
                    <a:lnTo>
                      <a:pt x="81" y="142"/>
                    </a:lnTo>
                    <a:lnTo>
                      <a:pt x="71" y="142"/>
                    </a:lnTo>
                    <a:lnTo>
                      <a:pt x="71" y="132"/>
                    </a:lnTo>
                    <a:close/>
                    <a:moveTo>
                      <a:pt x="71" y="152"/>
                    </a:moveTo>
                    <a:lnTo>
                      <a:pt x="81" y="152"/>
                    </a:lnTo>
                    <a:lnTo>
                      <a:pt x="81" y="162"/>
                    </a:lnTo>
                    <a:lnTo>
                      <a:pt x="71" y="162"/>
                    </a:lnTo>
                    <a:lnTo>
                      <a:pt x="71" y="152"/>
                    </a:lnTo>
                    <a:close/>
                    <a:moveTo>
                      <a:pt x="71" y="172"/>
                    </a:moveTo>
                    <a:lnTo>
                      <a:pt x="81" y="172"/>
                    </a:lnTo>
                    <a:lnTo>
                      <a:pt x="81" y="181"/>
                    </a:lnTo>
                    <a:lnTo>
                      <a:pt x="71" y="181"/>
                    </a:lnTo>
                    <a:lnTo>
                      <a:pt x="71" y="172"/>
                    </a:lnTo>
                    <a:close/>
                    <a:moveTo>
                      <a:pt x="71" y="192"/>
                    </a:moveTo>
                    <a:lnTo>
                      <a:pt x="81" y="192"/>
                    </a:lnTo>
                    <a:lnTo>
                      <a:pt x="81" y="202"/>
                    </a:lnTo>
                    <a:lnTo>
                      <a:pt x="71" y="202"/>
                    </a:lnTo>
                    <a:lnTo>
                      <a:pt x="71" y="192"/>
                    </a:lnTo>
                    <a:close/>
                    <a:moveTo>
                      <a:pt x="71" y="213"/>
                    </a:moveTo>
                    <a:lnTo>
                      <a:pt x="81" y="213"/>
                    </a:lnTo>
                    <a:lnTo>
                      <a:pt x="81" y="222"/>
                    </a:lnTo>
                    <a:lnTo>
                      <a:pt x="71" y="222"/>
                    </a:lnTo>
                    <a:lnTo>
                      <a:pt x="71" y="213"/>
                    </a:lnTo>
                    <a:close/>
                    <a:moveTo>
                      <a:pt x="71" y="233"/>
                    </a:moveTo>
                    <a:lnTo>
                      <a:pt x="81" y="233"/>
                    </a:lnTo>
                    <a:lnTo>
                      <a:pt x="81" y="243"/>
                    </a:lnTo>
                    <a:lnTo>
                      <a:pt x="71" y="243"/>
                    </a:lnTo>
                    <a:lnTo>
                      <a:pt x="71" y="233"/>
                    </a:lnTo>
                    <a:close/>
                    <a:moveTo>
                      <a:pt x="71" y="253"/>
                    </a:moveTo>
                    <a:lnTo>
                      <a:pt x="81" y="253"/>
                    </a:lnTo>
                    <a:lnTo>
                      <a:pt x="81" y="262"/>
                    </a:lnTo>
                    <a:lnTo>
                      <a:pt x="71" y="262"/>
                    </a:lnTo>
                    <a:lnTo>
                      <a:pt x="71" y="253"/>
                    </a:lnTo>
                    <a:close/>
                    <a:moveTo>
                      <a:pt x="71" y="273"/>
                    </a:moveTo>
                    <a:lnTo>
                      <a:pt x="81" y="273"/>
                    </a:lnTo>
                    <a:lnTo>
                      <a:pt x="81" y="283"/>
                    </a:lnTo>
                    <a:lnTo>
                      <a:pt x="71" y="283"/>
                    </a:lnTo>
                    <a:lnTo>
                      <a:pt x="71" y="273"/>
                    </a:lnTo>
                    <a:close/>
                    <a:moveTo>
                      <a:pt x="71" y="294"/>
                    </a:moveTo>
                    <a:lnTo>
                      <a:pt x="81" y="294"/>
                    </a:lnTo>
                    <a:lnTo>
                      <a:pt x="81" y="303"/>
                    </a:lnTo>
                    <a:lnTo>
                      <a:pt x="71" y="303"/>
                    </a:lnTo>
                    <a:lnTo>
                      <a:pt x="71" y="294"/>
                    </a:lnTo>
                    <a:close/>
                    <a:moveTo>
                      <a:pt x="71" y="314"/>
                    </a:moveTo>
                    <a:lnTo>
                      <a:pt x="81" y="314"/>
                    </a:lnTo>
                    <a:lnTo>
                      <a:pt x="81" y="324"/>
                    </a:lnTo>
                    <a:lnTo>
                      <a:pt x="71" y="324"/>
                    </a:lnTo>
                    <a:lnTo>
                      <a:pt x="71" y="314"/>
                    </a:lnTo>
                    <a:close/>
                    <a:moveTo>
                      <a:pt x="71" y="333"/>
                    </a:moveTo>
                    <a:lnTo>
                      <a:pt x="81" y="333"/>
                    </a:lnTo>
                    <a:lnTo>
                      <a:pt x="81" y="343"/>
                    </a:lnTo>
                    <a:lnTo>
                      <a:pt x="71" y="343"/>
                    </a:lnTo>
                    <a:lnTo>
                      <a:pt x="71" y="333"/>
                    </a:lnTo>
                    <a:close/>
                    <a:moveTo>
                      <a:pt x="71" y="354"/>
                    </a:moveTo>
                    <a:lnTo>
                      <a:pt x="81" y="354"/>
                    </a:lnTo>
                    <a:lnTo>
                      <a:pt x="81" y="364"/>
                    </a:lnTo>
                    <a:lnTo>
                      <a:pt x="71" y="364"/>
                    </a:lnTo>
                    <a:lnTo>
                      <a:pt x="71" y="354"/>
                    </a:lnTo>
                    <a:close/>
                    <a:moveTo>
                      <a:pt x="71" y="375"/>
                    </a:moveTo>
                    <a:lnTo>
                      <a:pt x="81" y="375"/>
                    </a:lnTo>
                    <a:lnTo>
                      <a:pt x="81" y="384"/>
                    </a:lnTo>
                    <a:lnTo>
                      <a:pt x="71" y="384"/>
                    </a:lnTo>
                    <a:lnTo>
                      <a:pt x="71" y="375"/>
                    </a:lnTo>
                    <a:close/>
                    <a:moveTo>
                      <a:pt x="71" y="395"/>
                    </a:moveTo>
                    <a:lnTo>
                      <a:pt x="81" y="395"/>
                    </a:lnTo>
                    <a:lnTo>
                      <a:pt x="81" y="405"/>
                    </a:lnTo>
                    <a:lnTo>
                      <a:pt x="71" y="405"/>
                    </a:lnTo>
                    <a:lnTo>
                      <a:pt x="71" y="395"/>
                    </a:lnTo>
                    <a:close/>
                    <a:moveTo>
                      <a:pt x="71" y="414"/>
                    </a:moveTo>
                    <a:lnTo>
                      <a:pt x="81" y="414"/>
                    </a:lnTo>
                    <a:lnTo>
                      <a:pt x="81" y="424"/>
                    </a:lnTo>
                    <a:lnTo>
                      <a:pt x="71" y="424"/>
                    </a:lnTo>
                    <a:lnTo>
                      <a:pt x="71" y="414"/>
                    </a:lnTo>
                    <a:close/>
                    <a:moveTo>
                      <a:pt x="71" y="435"/>
                    </a:moveTo>
                    <a:lnTo>
                      <a:pt x="81" y="435"/>
                    </a:lnTo>
                    <a:lnTo>
                      <a:pt x="81" y="444"/>
                    </a:lnTo>
                    <a:lnTo>
                      <a:pt x="71" y="444"/>
                    </a:lnTo>
                    <a:lnTo>
                      <a:pt x="71" y="435"/>
                    </a:lnTo>
                    <a:close/>
                    <a:moveTo>
                      <a:pt x="81" y="455"/>
                    </a:moveTo>
                    <a:lnTo>
                      <a:pt x="81" y="465"/>
                    </a:lnTo>
                    <a:lnTo>
                      <a:pt x="71" y="465"/>
                    </a:lnTo>
                    <a:lnTo>
                      <a:pt x="71" y="455"/>
                    </a:lnTo>
                    <a:lnTo>
                      <a:pt x="81" y="455"/>
                    </a:lnTo>
                    <a:close/>
                    <a:moveTo>
                      <a:pt x="51" y="30"/>
                    </a:moveTo>
                    <a:lnTo>
                      <a:pt x="60" y="30"/>
                    </a:lnTo>
                    <a:lnTo>
                      <a:pt x="60" y="40"/>
                    </a:lnTo>
                    <a:lnTo>
                      <a:pt x="51" y="40"/>
                    </a:lnTo>
                    <a:lnTo>
                      <a:pt x="51" y="30"/>
                    </a:lnTo>
                    <a:close/>
                    <a:moveTo>
                      <a:pt x="51" y="51"/>
                    </a:moveTo>
                    <a:lnTo>
                      <a:pt x="60" y="51"/>
                    </a:lnTo>
                    <a:lnTo>
                      <a:pt x="60" y="61"/>
                    </a:lnTo>
                    <a:lnTo>
                      <a:pt x="51" y="61"/>
                    </a:lnTo>
                    <a:lnTo>
                      <a:pt x="51" y="51"/>
                    </a:lnTo>
                    <a:close/>
                    <a:moveTo>
                      <a:pt x="51" y="72"/>
                    </a:moveTo>
                    <a:lnTo>
                      <a:pt x="60" y="72"/>
                    </a:lnTo>
                    <a:lnTo>
                      <a:pt x="60" y="81"/>
                    </a:lnTo>
                    <a:lnTo>
                      <a:pt x="51" y="81"/>
                    </a:lnTo>
                    <a:lnTo>
                      <a:pt x="51" y="72"/>
                    </a:lnTo>
                    <a:close/>
                    <a:moveTo>
                      <a:pt x="51" y="91"/>
                    </a:moveTo>
                    <a:lnTo>
                      <a:pt x="60" y="91"/>
                    </a:lnTo>
                    <a:lnTo>
                      <a:pt x="60" y="100"/>
                    </a:lnTo>
                    <a:lnTo>
                      <a:pt x="51" y="100"/>
                    </a:lnTo>
                    <a:lnTo>
                      <a:pt x="51" y="91"/>
                    </a:lnTo>
                    <a:close/>
                    <a:moveTo>
                      <a:pt x="51" y="111"/>
                    </a:moveTo>
                    <a:lnTo>
                      <a:pt x="60" y="111"/>
                    </a:lnTo>
                    <a:lnTo>
                      <a:pt x="60" y="121"/>
                    </a:lnTo>
                    <a:lnTo>
                      <a:pt x="51" y="121"/>
                    </a:lnTo>
                    <a:lnTo>
                      <a:pt x="51" y="111"/>
                    </a:lnTo>
                    <a:close/>
                    <a:moveTo>
                      <a:pt x="51" y="132"/>
                    </a:moveTo>
                    <a:lnTo>
                      <a:pt x="60" y="132"/>
                    </a:lnTo>
                    <a:lnTo>
                      <a:pt x="60" y="142"/>
                    </a:lnTo>
                    <a:lnTo>
                      <a:pt x="51" y="142"/>
                    </a:lnTo>
                    <a:lnTo>
                      <a:pt x="51" y="132"/>
                    </a:lnTo>
                    <a:close/>
                    <a:moveTo>
                      <a:pt x="51" y="152"/>
                    </a:moveTo>
                    <a:lnTo>
                      <a:pt x="60" y="152"/>
                    </a:lnTo>
                    <a:lnTo>
                      <a:pt x="60" y="162"/>
                    </a:lnTo>
                    <a:lnTo>
                      <a:pt x="51" y="162"/>
                    </a:lnTo>
                    <a:lnTo>
                      <a:pt x="51" y="152"/>
                    </a:lnTo>
                    <a:close/>
                    <a:moveTo>
                      <a:pt x="51" y="172"/>
                    </a:moveTo>
                    <a:lnTo>
                      <a:pt x="60" y="172"/>
                    </a:lnTo>
                    <a:lnTo>
                      <a:pt x="60" y="181"/>
                    </a:lnTo>
                    <a:lnTo>
                      <a:pt x="51" y="181"/>
                    </a:lnTo>
                    <a:lnTo>
                      <a:pt x="51" y="172"/>
                    </a:lnTo>
                    <a:close/>
                    <a:moveTo>
                      <a:pt x="51" y="192"/>
                    </a:moveTo>
                    <a:lnTo>
                      <a:pt x="60" y="192"/>
                    </a:lnTo>
                    <a:lnTo>
                      <a:pt x="60" y="202"/>
                    </a:lnTo>
                    <a:lnTo>
                      <a:pt x="51" y="202"/>
                    </a:lnTo>
                    <a:lnTo>
                      <a:pt x="51" y="192"/>
                    </a:lnTo>
                    <a:close/>
                    <a:moveTo>
                      <a:pt x="51" y="213"/>
                    </a:moveTo>
                    <a:lnTo>
                      <a:pt x="60" y="213"/>
                    </a:lnTo>
                    <a:lnTo>
                      <a:pt x="60" y="222"/>
                    </a:lnTo>
                    <a:lnTo>
                      <a:pt x="51" y="222"/>
                    </a:lnTo>
                    <a:lnTo>
                      <a:pt x="51" y="213"/>
                    </a:lnTo>
                    <a:close/>
                    <a:moveTo>
                      <a:pt x="51" y="233"/>
                    </a:moveTo>
                    <a:lnTo>
                      <a:pt x="60" y="233"/>
                    </a:lnTo>
                    <a:lnTo>
                      <a:pt x="60" y="243"/>
                    </a:lnTo>
                    <a:lnTo>
                      <a:pt x="51" y="243"/>
                    </a:lnTo>
                    <a:lnTo>
                      <a:pt x="51" y="233"/>
                    </a:lnTo>
                    <a:close/>
                    <a:moveTo>
                      <a:pt x="51" y="253"/>
                    </a:moveTo>
                    <a:lnTo>
                      <a:pt x="60" y="253"/>
                    </a:lnTo>
                    <a:lnTo>
                      <a:pt x="60" y="262"/>
                    </a:lnTo>
                    <a:lnTo>
                      <a:pt x="51" y="262"/>
                    </a:lnTo>
                    <a:lnTo>
                      <a:pt x="51" y="253"/>
                    </a:lnTo>
                    <a:close/>
                    <a:moveTo>
                      <a:pt x="51" y="273"/>
                    </a:moveTo>
                    <a:lnTo>
                      <a:pt x="60" y="273"/>
                    </a:lnTo>
                    <a:lnTo>
                      <a:pt x="60" y="283"/>
                    </a:lnTo>
                    <a:lnTo>
                      <a:pt x="51" y="283"/>
                    </a:lnTo>
                    <a:lnTo>
                      <a:pt x="51" y="273"/>
                    </a:lnTo>
                    <a:close/>
                    <a:moveTo>
                      <a:pt x="51" y="294"/>
                    </a:moveTo>
                    <a:lnTo>
                      <a:pt x="60" y="294"/>
                    </a:lnTo>
                    <a:lnTo>
                      <a:pt x="60" y="303"/>
                    </a:lnTo>
                    <a:lnTo>
                      <a:pt x="51" y="303"/>
                    </a:lnTo>
                    <a:lnTo>
                      <a:pt x="51" y="294"/>
                    </a:lnTo>
                    <a:close/>
                    <a:moveTo>
                      <a:pt x="51" y="314"/>
                    </a:moveTo>
                    <a:lnTo>
                      <a:pt x="60" y="314"/>
                    </a:lnTo>
                    <a:lnTo>
                      <a:pt x="60" y="324"/>
                    </a:lnTo>
                    <a:lnTo>
                      <a:pt x="51" y="324"/>
                    </a:lnTo>
                    <a:lnTo>
                      <a:pt x="51" y="314"/>
                    </a:lnTo>
                    <a:close/>
                    <a:moveTo>
                      <a:pt x="51" y="333"/>
                    </a:moveTo>
                    <a:lnTo>
                      <a:pt x="60" y="333"/>
                    </a:lnTo>
                    <a:lnTo>
                      <a:pt x="60" y="343"/>
                    </a:lnTo>
                    <a:lnTo>
                      <a:pt x="51" y="343"/>
                    </a:lnTo>
                    <a:lnTo>
                      <a:pt x="51" y="333"/>
                    </a:lnTo>
                    <a:close/>
                    <a:moveTo>
                      <a:pt x="51" y="354"/>
                    </a:moveTo>
                    <a:lnTo>
                      <a:pt x="60" y="354"/>
                    </a:lnTo>
                    <a:lnTo>
                      <a:pt x="60" y="364"/>
                    </a:lnTo>
                    <a:lnTo>
                      <a:pt x="51" y="364"/>
                    </a:lnTo>
                    <a:lnTo>
                      <a:pt x="51" y="354"/>
                    </a:lnTo>
                    <a:close/>
                    <a:moveTo>
                      <a:pt x="51" y="375"/>
                    </a:moveTo>
                    <a:lnTo>
                      <a:pt x="60" y="375"/>
                    </a:lnTo>
                    <a:lnTo>
                      <a:pt x="60" y="384"/>
                    </a:lnTo>
                    <a:lnTo>
                      <a:pt x="51" y="384"/>
                    </a:lnTo>
                    <a:lnTo>
                      <a:pt x="51" y="375"/>
                    </a:lnTo>
                    <a:close/>
                    <a:moveTo>
                      <a:pt x="51" y="395"/>
                    </a:moveTo>
                    <a:lnTo>
                      <a:pt x="60" y="395"/>
                    </a:lnTo>
                    <a:lnTo>
                      <a:pt x="60" y="405"/>
                    </a:lnTo>
                    <a:lnTo>
                      <a:pt x="51" y="405"/>
                    </a:lnTo>
                    <a:lnTo>
                      <a:pt x="51" y="395"/>
                    </a:lnTo>
                    <a:close/>
                    <a:moveTo>
                      <a:pt x="51" y="414"/>
                    </a:moveTo>
                    <a:lnTo>
                      <a:pt x="60" y="414"/>
                    </a:lnTo>
                    <a:lnTo>
                      <a:pt x="60" y="424"/>
                    </a:lnTo>
                    <a:lnTo>
                      <a:pt x="51" y="424"/>
                    </a:lnTo>
                    <a:lnTo>
                      <a:pt x="51" y="414"/>
                    </a:lnTo>
                    <a:close/>
                    <a:moveTo>
                      <a:pt x="51" y="435"/>
                    </a:moveTo>
                    <a:lnTo>
                      <a:pt x="60" y="435"/>
                    </a:lnTo>
                    <a:lnTo>
                      <a:pt x="60" y="444"/>
                    </a:lnTo>
                    <a:lnTo>
                      <a:pt x="51" y="444"/>
                    </a:lnTo>
                    <a:lnTo>
                      <a:pt x="51" y="435"/>
                    </a:lnTo>
                    <a:close/>
                    <a:moveTo>
                      <a:pt x="60" y="455"/>
                    </a:moveTo>
                    <a:lnTo>
                      <a:pt x="60" y="465"/>
                    </a:lnTo>
                    <a:lnTo>
                      <a:pt x="51" y="465"/>
                    </a:lnTo>
                    <a:lnTo>
                      <a:pt x="51" y="455"/>
                    </a:lnTo>
                    <a:lnTo>
                      <a:pt x="60" y="455"/>
                    </a:lnTo>
                    <a:close/>
                    <a:moveTo>
                      <a:pt x="31" y="30"/>
                    </a:moveTo>
                    <a:lnTo>
                      <a:pt x="41" y="30"/>
                    </a:lnTo>
                    <a:lnTo>
                      <a:pt x="41" y="40"/>
                    </a:lnTo>
                    <a:lnTo>
                      <a:pt x="31" y="40"/>
                    </a:lnTo>
                    <a:lnTo>
                      <a:pt x="31" y="30"/>
                    </a:lnTo>
                    <a:close/>
                    <a:moveTo>
                      <a:pt x="31" y="51"/>
                    </a:moveTo>
                    <a:lnTo>
                      <a:pt x="41" y="51"/>
                    </a:lnTo>
                    <a:lnTo>
                      <a:pt x="41" y="61"/>
                    </a:lnTo>
                    <a:lnTo>
                      <a:pt x="31" y="61"/>
                    </a:lnTo>
                    <a:lnTo>
                      <a:pt x="31" y="51"/>
                    </a:lnTo>
                    <a:close/>
                    <a:moveTo>
                      <a:pt x="31" y="72"/>
                    </a:moveTo>
                    <a:lnTo>
                      <a:pt x="41" y="72"/>
                    </a:lnTo>
                    <a:lnTo>
                      <a:pt x="41" y="81"/>
                    </a:lnTo>
                    <a:lnTo>
                      <a:pt x="31" y="81"/>
                    </a:lnTo>
                    <a:lnTo>
                      <a:pt x="31" y="72"/>
                    </a:lnTo>
                    <a:close/>
                    <a:moveTo>
                      <a:pt x="31" y="91"/>
                    </a:moveTo>
                    <a:lnTo>
                      <a:pt x="41" y="91"/>
                    </a:lnTo>
                    <a:lnTo>
                      <a:pt x="41" y="100"/>
                    </a:lnTo>
                    <a:lnTo>
                      <a:pt x="31" y="100"/>
                    </a:lnTo>
                    <a:lnTo>
                      <a:pt x="31" y="91"/>
                    </a:lnTo>
                    <a:close/>
                    <a:moveTo>
                      <a:pt x="31" y="111"/>
                    </a:moveTo>
                    <a:lnTo>
                      <a:pt x="41" y="111"/>
                    </a:lnTo>
                    <a:lnTo>
                      <a:pt x="41" y="121"/>
                    </a:lnTo>
                    <a:lnTo>
                      <a:pt x="31" y="121"/>
                    </a:lnTo>
                    <a:lnTo>
                      <a:pt x="31" y="111"/>
                    </a:lnTo>
                    <a:close/>
                    <a:moveTo>
                      <a:pt x="31" y="132"/>
                    </a:moveTo>
                    <a:lnTo>
                      <a:pt x="41" y="132"/>
                    </a:lnTo>
                    <a:lnTo>
                      <a:pt x="41" y="142"/>
                    </a:lnTo>
                    <a:lnTo>
                      <a:pt x="31" y="142"/>
                    </a:lnTo>
                    <a:lnTo>
                      <a:pt x="31" y="132"/>
                    </a:lnTo>
                    <a:close/>
                    <a:moveTo>
                      <a:pt x="31" y="152"/>
                    </a:moveTo>
                    <a:lnTo>
                      <a:pt x="41" y="152"/>
                    </a:lnTo>
                    <a:lnTo>
                      <a:pt x="41" y="162"/>
                    </a:lnTo>
                    <a:lnTo>
                      <a:pt x="31" y="162"/>
                    </a:lnTo>
                    <a:lnTo>
                      <a:pt x="31" y="152"/>
                    </a:lnTo>
                    <a:close/>
                    <a:moveTo>
                      <a:pt x="31" y="172"/>
                    </a:moveTo>
                    <a:lnTo>
                      <a:pt x="41" y="172"/>
                    </a:lnTo>
                    <a:lnTo>
                      <a:pt x="41" y="181"/>
                    </a:lnTo>
                    <a:lnTo>
                      <a:pt x="31" y="181"/>
                    </a:lnTo>
                    <a:lnTo>
                      <a:pt x="31" y="172"/>
                    </a:lnTo>
                    <a:close/>
                    <a:moveTo>
                      <a:pt x="31" y="192"/>
                    </a:moveTo>
                    <a:lnTo>
                      <a:pt x="41" y="192"/>
                    </a:lnTo>
                    <a:lnTo>
                      <a:pt x="41" y="202"/>
                    </a:lnTo>
                    <a:lnTo>
                      <a:pt x="31" y="202"/>
                    </a:lnTo>
                    <a:lnTo>
                      <a:pt x="31" y="192"/>
                    </a:lnTo>
                    <a:close/>
                    <a:moveTo>
                      <a:pt x="31" y="213"/>
                    </a:moveTo>
                    <a:lnTo>
                      <a:pt x="41" y="213"/>
                    </a:lnTo>
                    <a:lnTo>
                      <a:pt x="41" y="222"/>
                    </a:lnTo>
                    <a:lnTo>
                      <a:pt x="31" y="222"/>
                    </a:lnTo>
                    <a:lnTo>
                      <a:pt x="31" y="213"/>
                    </a:lnTo>
                    <a:close/>
                    <a:moveTo>
                      <a:pt x="31" y="233"/>
                    </a:moveTo>
                    <a:lnTo>
                      <a:pt x="41" y="233"/>
                    </a:lnTo>
                    <a:lnTo>
                      <a:pt x="41" y="243"/>
                    </a:lnTo>
                    <a:lnTo>
                      <a:pt x="31" y="243"/>
                    </a:lnTo>
                    <a:lnTo>
                      <a:pt x="31" y="233"/>
                    </a:lnTo>
                    <a:close/>
                    <a:moveTo>
                      <a:pt x="31" y="253"/>
                    </a:moveTo>
                    <a:lnTo>
                      <a:pt x="41" y="253"/>
                    </a:lnTo>
                    <a:lnTo>
                      <a:pt x="41" y="262"/>
                    </a:lnTo>
                    <a:lnTo>
                      <a:pt x="31" y="262"/>
                    </a:lnTo>
                    <a:lnTo>
                      <a:pt x="31" y="253"/>
                    </a:lnTo>
                    <a:close/>
                    <a:moveTo>
                      <a:pt x="31" y="273"/>
                    </a:moveTo>
                    <a:lnTo>
                      <a:pt x="41" y="273"/>
                    </a:lnTo>
                    <a:lnTo>
                      <a:pt x="41" y="283"/>
                    </a:lnTo>
                    <a:lnTo>
                      <a:pt x="31" y="283"/>
                    </a:lnTo>
                    <a:lnTo>
                      <a:pt x="31" y="273"/>
                    </a:lnTo>
                    <a:close/>
                    <a:moveTo>
                      <a:pt x="31" y="294"/>
                    </a:moveTo>
                    <a:lnTo>
                      <a:pt x="41" y="294"/>
                    </a:lnTo>
                    <a:lnTo>
                      <a:pt x="41" y="303"/>
                    </a:lnTo>
                    <a:lnTo>
                      <a:pt x="31" y="303"/>
                    </a:lnTo>
                    <a:lnTo>
                      <a:pt x="31" y="294"/>
                    </a:lnTo>
                    <a:close/>
                    <a:moveTo>
                      <a:pt x="31" y="314"/>
                    </a:moveTo>
                    <a:lnTo>
                      <a:pt x="41" y="314"/>
                    </a:lnTo>
                    <a:lnTo>
                      <a:pt x="41" y="324"/>
                    </a:lnTo>
                    <a:lnTo>
                      <a:pt x="31" y="324"/>
                    </a:lnTo>
                    <a:lnTo>
                      <a:pt x="31" y="314"/>
                    </a:lnTo>
                    <a:close/>
                    <a:moveTo>
                      <a:pt x="31" y="333"/>
                    </a:moveTo>
                    <a:lnTo>
                      <a:pt x="41" y="333"/>
                    </a:lnTo>
                    <a:lnTo>
                      <a:pt x="41" y="343"/>
                    </a:lnTo>
                    <a:lnTo>
                      <a:pt x="31" y="343"/>
                    </a:lnTo>
                    <a:lnTo>
                      <a:pt x="31" y="333"/>
                    </a:lnTo>
                    <a:close/>
                    <a:moveTo>
                      <a:pt x="31" y="354"/>
                    </a:moveTo>
                    <a:lnTo>
                      <a:pt x="41" y="354"/>
                    </a:lnTo>
                    <a:lnTo>
                      <a:pt x="41" y="364"/>
                    </a:lnTo>
                    <a:lnTo>
                      <a:pt x="31" y="364"/>
                    </a:lnTo>
                    <a:lnTo>
                      <a:pt x="31" y="354"/>
                    </a:lnTo>
                    <a:close/>
                    <a:moveTo>
                      <a:pt x="31" y="375"/>
                    </a:moveTo>
                    <a:lnTo>
                      <a:pt x="41" y="375"/>
                    </a:lnTo>
                    <a:lnTo>
                      <a:pt x="41" y="384"/>
                    </a:lnTo>
                    <a:lnTo>
                      <a:pt x="31" y="384"/>
                    </a:lnTo>
                    <a:lnTo>
                      <a:pt x="31" y="375"/>
                    </a:lnTo>
                    <a:close/>
                    <a:moveTo>
                      <a:pt x="31" y="395"/>
                    </a:moveTo>
                    <a:lnTo>
                      <a:pt x="41" y="395"/>
                    </a:lnTo>
                    <a:lnTo>
                      <a:pt x="41" y="405"/>
                    </a:lnTo>
                    <a:lnTo>
                      <a:pt x="31" y="405"/>
                    </a:lnTo>
                    <a:lnTo>
                      <a:pt x="31" y="395"/>
                    </a:lnTo>
                    <a:close/>
                    <a:moveTo>
                      <a:pt x="31" y="414"/>
                    </a:moveTo>
                    <a:lnTo>
                      <a:pt x="41" y="414"/>
                    </a:lnTo>
                    <a:lnTo>
                      <a:pt x="41" y="424"/>
                    </a:lnTo>
                    <a:lnTo>
                      <a:pt x="31" y="424"/>
                    </a:lnTo>
                    <a:lnTo>
                      <a:pt x="31" y="414"/>
                    </a:lnTo>
                    <a:close/>
                    <a:moveTo>
                      <a:pt x="31" y="435"/>
                    </a:moveTo>
                    <a:lnTo>
                      <a:pt x="41" y="435"/>
                    </a:lnTo>
                    <a:lnTo>
                      <a:pt x="41" y="444"/>
                    </a:lnTo>
                    <a:lnTo>
                      <a:pt x="31" y="444"/>
                    </a:lnTo>
                    <a:lnTo>
                      <a:pt x="31" y="435"/>
                    </a:lnTo>
                    <a:close/>
                    <a:moveTo>
                      <a:pt x="31" y="455"/>
                    </a:moveTo>
                    <a:lnTo>
                      <a:pt x="41" y="455"/>
                    </a:lnTo>
                    <a:lnTo>
                      <a:pt x="41" y="465"/>
                    </a:lnTo>
                    <a:lnTo>
                      <a:pt x="31" y="465"/>
                    </a:lnTo>
                    <a:lnTo>
                      <a:pt x="31" y="455"/>
                    </a:lnTo>
                    <a:close/>
                    <a:moveTo>
                      <a:pt x="31" y="476"/>
                    </a:moveTo>
                    <a:lnTo>
                      <a:pt x="41" y="476"/>
                    </a:lnTo>
                    <a:lnTo>
                      <a:pt x="41" y="486"/>
                    </a:lnTo>
                    <a:lnTo>
                      <a:pt x="31" y="486"/>
                    </a:lnTo>
                    <a:lnTo>
                      <a:pt x="31" y="476"/>
                    </a:lnTo>
                    <a:close/>
                    <a:moveTo>
                      <a:pt x="31" y="495"/>
                    </a:moveTo>
                    <a:lnTo>
                      <a:pt x="41" y="495"/>
                    </a:lnTo>
                    <a:lnTo>
                      <a:pt x="41" y="505"/>
                    </a:lnTo>
                    <a:lnTo>
                      <a:pt x="31" y="505"/>
                    </a:lnTo>
                    <a:lnTo>
                      <a:pt x="31" y="495"/>
                    </a:lnTo>
                    <a:close/>
                    <a:moveTo>
                      <a:pt x="31" y="516"/>
                    </a:moveTo>
                    <a:lnTo>
                      <a:pt x="41" y="516"/>
                    </a:lnTo>
                    <a:lnTo>
                      <a:pt x="41" y="525"/>
                    </a:lnTo>
                    <a:lnTo>
                      <a:pt x="31" y="525"/>
                    </a:lnTo>
                    <a:lnTo>
                      <a:pt x="31" y="516"/>
                    </a:lnTo>
                    <a:close/>
                    <a:moveTo>
                      <a:pt x="31" y="546"/>
                    </a:moveTo>
                    <a:lnTo>
                      <a:pt x="31" y="536"/>
                    </a:lnTo>
                    <a:lnTo>
                      <a:pt x="41" y="536"/>
                    </a:lnTo>
                    <a:lnTo>
                      <a:pt x="41" y="546"/>
                    </a:lnTo>
                    <a:lnTo>
                      <a:pt x="31" y="546"/>
                    </a:lnTo>
                    <a:close/>
                    <a:moveTo>
                      <a:pt x="51" y="546"/>
                    </a:moveTo>
                    <a:lnTo>
                      <a:pt x="51" y="536"/>
                    </a:lnTo>
                    <a:lnTo>
                      <a:pt x="60" y="536"/>
                    </a:lnTo>
                    <a:lnTo>
                      <a:pt x="60" y="546"/>
                    </a:lnTo>
                    <a:lnTo>
                      <a:pt x="51" y="546"/>
                    </a:lnTo>
                    <a:close/>
                    <a:moveTo>
                      <a:pt x="71" y="546"/>
                    </a:moveTo>
                    <a:lnTo>
                      <a:pt x="71" y="536"/>
                    </a:lnTo>
                    <a:lnTo>
                      <a:pt x="81" y="536"/>
                    </a:lnTo>
                    <a:lnTo>
                      <a:pt x="81" y="546"/>
                    </a:lnTo>
                    <a:lnTo>
                      <a:pt x="71" y="546"/>
                    </a:lnTo>
                    <a:close/>
                    <a:moveTo>
                      <a:pt x="92" y="546"/>
                    </a:moveTo>
                    <a:lnTo>
                      <a:pt x="92" y="536"/>
                    </a:lnTo>
                    <a:lnTo>
                      <a:pt x="101" y="536"/>
                    </a:lnTo>
                    <a:lnTo>
                      <a:pt x="101" y="546"/>
                    </a:lnTo>
                    <a:lnTo>
                      <a:pt x="92" y="546"/>
                    </a:lnTo>
                    <a:close/>
                    <a:moveTo>
                      <a:pt x="112" y="546"/>
                    </a:moveTo>
                    <a:lnTo>
                      <a:pt x="112" y="536"/>
                    </a:lnTo>
                    <a:lnTo>
                      <a:pt x="122" y="536"/>
                    </a:lnTo>
                    <a:lnTo>
                      <a:pt x="122" y="546"/>
                    </a:lnTo>
                    <a:lnTo>
                      <a:pt x="112" y="546"/>
                    </a:lnTo>
                    <a:close/>
                    <a:moveTo>
                      <a:pt x="132" y="546"/>
                    </a:moveTo>
                    <a:lnTo>
                      <a:pt x="132" y="536"/>
                    </a:lnTo>
                    <a:lnTo>
                      <a:pt x="141" y="536"/>
                    </a:lnTo>
                    <a:lnTo>
                      <a:pt x="141" y="546"/>
                    </a:lnTo>
                    <a:lnTo>
                      <a:pt x="132" y="546"/>
                    </a:lnTo>
                    <a:close/>
                    <a:moveTo>
                      <a:pt x="152" y="546"/>
                    </a:moveTo>
                    <a:lnTo>
                      <a:pt x="152" y="536"/>
                    </a:lnTo>
                    <a:lnTo>
                      <a:pt x="162" y="536"/>
                    </a:lnTo>
                    <a:lnTo>
                      <a:pt x="162" y="546"/>
                    </a:lnTo>
                    <a:lnTo>
                      <a:pt x="152" y="546"/>
                    </a:lnTo>
                    <a:close/>
                    <a:moveTo>
                      <a:pt x="173" y="546"/>
                    </a:moveTo>
                    <a:lnTo>
                      <a:pt x="173" y="536"/>
                    </a:lnTo>
                    <a:lnTo>
                      <a:pt x="182" y="536"/>
                    </a:lnTo>
                    <a:lnTo>
                      <a:pt x="182" y="546"/>
                    </a:lnTo>
                    <a:lnTo>
                      <a:pt x="173" y="546"/>
                    </a:lnTo>
                    <a:close/>
                    <a:moveTo>
                      <a:pt x="193" y="546"/>
                    </a:moveTo>
                    <a:lnTo>
                      <a:pt x="193" y="536"/>
                    </a:lnTo>
                    <a:lnTo>
                      <a:pt x="203" y="536"/>
                    </a:lnTo>
                    <a:lnTo>
                      <a:pt x="203" y="546"/>
                    </a:lnTo>
                    <a:lnTo>
                      <a:pt x="193" y="546"/>
                    </a:lnTo>
                    <a:close/>
                    <a:moveTo>
                      <a:pt x="213" y="546"/>
                    </a:moveTo>
                    <a:lnTo>
                      <a:pt x="213" y="536"/>
                    </a:lnTo>
                    <a:lnTo>
                      <a:pt x="222" y="536"/>
                    </a:lnTo>
                    <a:lnTo>
                      <a:pt x="222" y="546"/>
                    </a:lnTo>
                    <a:lnTo>
                      <a:pt x="213" y="546"/>
                    </a:lnTo>
                    <a:close/>
                    <a:moveTo>
                      <a:pt x="233" y="546"/>
                    </a:moveTo>
                    <a:lnTo>
                      <a:pt x="233" y="536"/>
                    </a:lnTo>
                    <a:lnTo>
                      <a:pt x="243" y="536"/>
                    </a:lnTo>
                    <a:lnTo>
                      <a:pt x="243" y="546"/>
                    </a:lnTo>
                    <a:lnTo>
                      <a:pt x="233" y="546"/>
                    </a:lnTo>
                    <a:close/>
                    <a:moveTo>
                      <a:pt x="254" y="546"/>
                    </a:moveTo>
                    <a:lnTo>
                      <a:pt x="254" y="536"/>
                    </a:lnTo>
                    <a:lnTo>
                      <a:pt x="263" y="536"/>
                    </a:lnTo>
                    <a:lnTo>
                      <a:pt x="263" y="546"/>
                    </a:lnTo>
                    <a:lnTo>
                      <a:pt x="254" y="546"/>
                    </a:lnTo>
                    <a:close/>
                    <a:moveTo>
                      <a:pt x="274" y="546"/>
                    </a:moveTo>
                    <a:lnTo>
                      <a:pt x="274" y="536"/>
                    </a:lnTo>
                    <a:lnTo>
                      <a:pt x="284" y="536"/>
                    </a:lnTo>
                    <a:lnTo>
                      <a:pt x="284" y="546"/>
                    </a:lnTo>
                    <a:lnTo>
                      <a:pt x="274" y="546"/>
                    </a:lnTo>
                    <a:close/>
                    <a:moveTo>
                      <a:pt x="293" y="546"/>
                    </a:moveTo>
                    <a:lnTo>
                      <a:pt x="293" y="536"/>
                    </a:lnTo>
                    <a:lnTo>
                      <a:pt x="303" y="536"/>
                    </a:lnTo>
                    <a:lnTo>
                      <a:pt x="303" y="546"/>
                    </a:lnTo>
                    <a:lnTo>
                      <a:pt x="293" y="546"/>
                    </a:lnTo>
                    <a:close/>
                    <a:moveTo>
                      <a:pt x="314" y="546"/>
                    </a:moveTo>
                    <a:lnTo>
                      <a:pt x="314" y="536"/>
                    </a:lnTo>
                    <a:lnTo>
                      <a:pt x="324" y="536"/>
                    </a:lnTo>
                    <a:lnTo>
                      <a:pt x="324" y="546"/>
                    </a:lnTo>
                    <a:lnTo>
                      <a:pt x="314" y="546"/>
                    </a:lnTo>
                    <a:close/>
                    <a:moveTo>
                      <a:pt x="335" y="546"/>
                    </a:moveTo>
                    <a:lnTo>
                      <a:pt x="335" y="536"/>
                    </a:lnTo>
                    <a:lnTo>
                      <a:pt x="344" y="536"/>
                    </a:lnTo>
                    <a:lnTo>
                      <a:pt x="344" y="546"/>
                    </a:lnTo>
                    <a:lnTo>
                      <a:pt x="335" y="546"/>
                    </a:lnTo>
                    <a:close/>
                    <a:moveTo>
                      <a:pt x="355" y="546"/>
                    </a:moveTo>
                    <a:lnTo>
                      <a:pt x="355" y="536"/>
                    </a:lnTo>
                    <a:lnTo>
                      <a:pt x="365" y="536"/>
                    </a:lnTo>
                    <a:lnTo>
                      <a:pt x="365" y="546"/>
                    </a:lnTo>
                    <a:lnTo>
                      <a:pt x="355" y="546"/>
                    </a:lnTo>
                    <a:close/>
                    <a:moveTo>
                      <a:pt x="374" y="546"/>
                    </a:moveTo>
                    <a:lnTo>
                      <a:pt x="374" y="536"/>
                    </a:lnTo>
                    <a:lnTo>
                      <a:pt x="384" y="536"/>
                    </a:lnTo>
                    <a:lnTo>
                      <a:pt x="384" y="546"/>
                    </a:lnTo>
                    <a:lnTo>
                      <a:pt x="374" y="546"/>
                    </a:lnTo>
                    <a:close/>
                    <a:moveTo>
                      <a:pt x="395" y="546"/>
                    </a:moveTo>
                    <a:lnTo>
                      <a:pt x="395" y="536"/>
                    </a:lnTo>
                    <a:lnTo>
                      <a:pt x="405" y="536"/>
                    </a:lnTo>
                    <a:lnTo>
                      <a:pt x="405" y="546"/>
                    </a:lnTo>
                    <a:lnTo>
                      <a:pt x="395" y="546"/>
                    </a:lnTo>
                    <a:close/>
                    <a:moveTo>
                      <a:pt x="416" y="546"/>
                    </a:moveTo>
                    <a:lnTo>
                      <a:pt x="416" y="536"/>
                    </a:lnTo>
                    <a:lnTo>
                      <a:pt x="425" y="536"/>
                    </a:lnTo>
                    <a:lnTo>
                      <a:pt x="425" y="546"/>
                    </a:lnTo>
                    <a:lnTo>
                      <a:pt x="416" y="546"/>
                    </a:lnTo>
                    <a:close/>
                    <a:moveTo>
                      <a:pt x="436" y="546"/>
                    </a:moveTo>
                    <a:lnTo>
                      <a:pt x="436" y="536"/>
                    </a:lnTo>
                    <a:lnTo>
                      <a:pt x="446" y="536"/>
                    </a:lnTo>
                    <a:lnTo>
                      <a:pt x="446" y="546"/>
                    </a:lnTo>
                    <a:lnTo>
                      <a:pt x="436" y="546"/>
                    </a:lnTo>
                    <a:close/>
                    <a:moveTo>
                      <a:pt x="455" y="546"/>
                    </a:moveTo>
                    <a:lnTo>
                      <a:pt x="455" y="536"/>
                    </a:lnTo>
                    <a:lnTo>
                      <a:pt x="465" y="536"/>
                    </a:lnTo>
                    <a:lnTo>
                      <a:pt x="465" y="546"/>
                    </a:lnTo>
                    <a:lnTo>
                      <a:pt x="455" y="546"/>
                    </a:lnTo>
                    <a:close/>
                    <a:moveTo>
                      <a:pt x="476" y="546"/>
                    </a:moveTo>
                    <a:lnTo>
                      <a:pt x="476" y="536"/>
                    </a:lnTo>
                    <a:lnTo>
                      <a:pt x="486" y="536"/>
                    </a:lnTo>
                    <a:lnTo>
                      <a:pt x="486" y="546"/>
                    </a:lnTo>
                    <a:lnTo>
                      <a:pt x="476" y="546"/>
                    </a:lnTo>
                    <a:close/>
                    <a:moveTo>
                      <a:pt x="496" y="546"/>
                    </a:moveTo>
                    <a:lnTo>
                      <a:pt x="496" y="536"/>
                    </a:lnTo>
                    <a:lnTo>
                      <a:pt x="506" y="536"/>
                    </a:lnTo>
                    <a:lnTo>
                      <a:pt x="506" y="546"/>
                    </a:lnTo>
                    <a:lnTo>
                      <a:pt x="496" y="546"/>
                    </a:lnTo>
                    <a:close/>
                    <a:moveTo>
                      <a:pt x="517" y="546"/>
                    </a:moveTo>
                    <a:lnTo>
                      <a:pt x="517" y="536"/>
                    </a:lnTo>
                    <a:lnTo>
                      <a:pt x="527" y="536"/>
                    </a:lnTo>
                    <a:lnTo>
                      <a:pt x="527" y="546"/>
                    </a:lnTo>
                    <a:lnTo>
                      <a:pt x="517" y="546"/>
                    </a:lnTo>
                    <a:close/>
                    <a:moveTo>
                      <a:pt x="546" y="546"/>
                    </a:moveTo>
                    <a:lnTo>
                      <a:pt x="536" y="546"/>
                    </a:lnTo>
                    <a:lnTo>
                      <a:pt x="536" y="536"/>
                    </a:lnTo>
                    <a:lnTo>
                      <a:pt x="546" y="536"/>
                    </a:lnTo>
                    <a:lnTo>
                      <a:pt x="546" y="546"/>
                    </a:lnTo>
                    <a:close/>
                    <a:moveTo>
                      <a:pt x="546" y="525"/>
                    </a:moveTo>
                    <a:lnTo>
                      <a:pt x="536" y="525"/>
                    </a:lnTo>
                    <a:lnTo>
                      <a:pt x="536" y="516"/>
                    </a:lnTo>
                    <a:lnTo>
                      <a:pt x="546" y="516"/>
                    </a:lnTo>
                    <a:lnTo>
                      <a:pt x="546" y="525"/>
                    </a:lnTo>
                    <a:close/>
                    <a:moveTo>
                      <a:pt x="546" y="505"/>
                    </a:moveTo>
                    <a:lnTo>
                      <a:pt x="536" y="505"/>
                    </a:lnTo>
                    <a:lnTo>
                      <a:pt x="536" y="495"/>
                    </a:lnTo>
                    <a:lnTo>
                      <a:pt x="546" y="495"/>
                    </a:lnTo>
                    <a:lnTo>
                      <a:pt x="546" y="505"/>
                    </a:lnTo>
                    <a:close/>
                    <a:moveTo>
                      <a:pt x="546" y="486"/>
                    </a:moveTo>
                    <a:lnTo>
                      <a:pt x="536" y="486"/>
                    </a:lnTo>
                    <a:lnTo>
                      <a:pt x="536" y="476"/>
                    </a:lnTo>
                    <a:lnTo>
                      <a:pt x="546" y="476"/>
                    </a:lnTo>
                    <a:lnTo>
                      <a:pt x="546" y="486"/>
                    </a:lnTo>
                    <a:close/>
                    <a:moveTo>
                      <a:pt x="536" y="465"/>
                    </a:moveTo>
                    <a:lnTo>
                      <a:pt x="536" y="455"/>
                    </a:lnTo>
                    <a:lnTo>
                      <a:pt x="546" y="455"/>
                    </a:lnTo>
                    <a:lnTo>
                      <a:pt x="546" y="465"/>
                    </a:lnTo>
                    <a:lnTo>
                      <a:pt x="536" y="46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3" name="ïşļíḋê">
                <a:extLst>
                  <a:ext uri="{FF2B5EF4-FFF2-40B4-BE49-F238E27FC236}">
                    <a16:creationId xmlns:a16="http://schemas.microsoft.com/office/drawing/2014/main" id="{17026F46-9F5B-4B2C-B128-62403A27214A}"/>
                  </a:ext>
                </a:extLst>
              </p:cNvPr>
              <p:cNvSpPr/>
              <p:nvPr/>
            </p:nvSpPr>
            <p:spPr bwMode="auto">
              <a:xfrm>
                <a:off x="8841705" y="2563914"/>
                <a:ext cx="823913" cy="47506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04" name="î$ḻiḓê">
                <a:extLst>
                  <a:ext uri="{FF2B5EF4-FFF2-40B4-BE49-F238E27FC236}">
                    <a16:creationId xmlns:a16="http://schemas.microsoft.com/office/drawing/2014/main" id="{7A148716-1752-4914-B573-43054D7DBB54}"/>
                  </a:ext>
                </a:extLst>
              </p:cNvPr>
              <p:cNvSpPr/>
              <p:nvPr/>
            </p:nvSpPr>
            <p:spPr bwMode="auto">
              <a:xfrm>
                <a:off x="8736930" y="2954439"/>
                <a:ext cx="1034653" cy="8453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05" name="í$1îďè">
                <a:extLst>
                  <a:ext uri="{FF2B5EF4-FFF2-40B4-BE49-F238E27FC236}">
                    <a16:creationId xmlns:a16="http://schemas.microsoft.com/office/drawing/2014/main" id="{CA3EB3A5-9BD8-4F67-9872-455D0DFCF342}"/>
                  </a:ext>
                </a:extLst>
              </p:cNvPr>
              <p:cNvSpPr/>
              <p:nvPr/>
            </p:nvSpPr>
            <p:spPr bwMode="auto">
              <a:xfrm>
                <a:off x="7839198" y="735113"/>
                <a:ext cx="2830116" cy="1891904"/>
              </a:xfrm>
              <a:custGeom>
                <a:avLst/>
                <a:gdLst>
                  <a:gd name="T0" fmla="*/ 1733 w 1733"/>
                  <a:gd name="T1" fmla="*/ 1109 h 1160"/>
                  <a:gd name="T2" fmla="*/ 1681 w 1733"/>
                  <a:gd name="T3" fmla="*/ 1160 h 1160"/>
                  <a:gd name="T4" fmla="*/ 51 w 1733"/>
                  <a:gd name="T5" fmla="*/ 1160 h 1160"/>
                  <a:gd name="T6" fmla="*/ 0 w 1733"/>
                  <a:gd name="T7" fmla="*/ 1109 h 1160"/>
                  <a:gd name="T8" fmla="*/ 0 w 1733"/>
                  <a:gd name="T9" fmla="*/ 51 h 1160"/>
                  <a:gd name="T10" fmla="*/ 51 w 1733"/>
                  <a:gd name="T11" fmla="*/ 0 h 1160"/>
                  <a:gd name="T12" fmla="*/ 1681 w 1733"/>
                  <a:gd name="T13" fmla="*/ 0 h 1160"/>
                  <a:gd name="T14" fmla="*/ 1733 w 1733"/>
                  <a:gd name="T15" fmla="*/ 51 h 1160"/>
                  <a:gd name="T16" fmla="*/ 1733 w 1733"/>
                  <a:gd name="T17" fmla="*/ 1109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3" h="1160">
                    <a:moveTo>
                      <a:pt x="1733" y="1109"/>
                    </a:moveTo>
                    <a:cubicBezTo>
                      <a:pt x="1733" y="1137"/>
                      <a:pt x="1710" y="1160"/>
                      <a:pt x="1681" y="1160"/>
                    </a:cubicBezTo>
                    <a:cubicBezTo>
                      <a:pt x="51" y="1160"/>
                      <a:pt x="51" y="1160"/>
                      <a:pt x="51" y="1160"/>
                    </a:cubicBezTo>
                    <a:cubicBezTo>
                      <a:pt x="23" y="1160"/>
                      <a:pt x="0" y="1137"/>
                      <a:pt x="0" y="1109"/>
                    </a:cubicBezTo>
                    <a:cubicBezTo>
                      <a:pt x="0" y="51"/>
                      <a:pt x="0" y="51"/>
                      <a:pt x="0" y="51"/>
                    </a:cubicBezTo>
                    <a:cubicBezTo>
                      <a:pt x="0" y="23"/>
                      <a:pt x="23" y="0"/>
                      <a:pt x="51" y="0"/>
                    </a:cubicBezTo>
                    <a:cubicBezTo>
                      <a:pt x="1681" y="0"/>
                      <a:pt x="1681" y="0"/>
                      <a:pt x="1681" y="0"/>
                    </a:cubicBezTo>
                    <a:cubicBezTo>
                      <a:pt x="1710" y="0"/>
                      <a:pt x="1733" y="23"/>
                      <a:pt x="1733" y="51"/>
                    </a:cubicBezTo>
                    <a:cubicBezTo>
                      <a:pt x="1733" y="1109"/>
                      <a:pt x="1733" y="1109"/>
                      <a:pt x="1733" y="1109"/>
                    </a:cubicBezTo>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6" name="îśliḍe">
                <a:extLst>
                  <a:ext uri="{FF2B5EF4-FFF2-40B4-BE49-F238E27FC236}">
                    <a16:creationId xmlns:a16="http://schemas.microsoft.com/office/drawing/2014/main" id="{0D7A07D3-0282-46FE-AFFB-620B920F1552}"/>
                  </a:ext>
                </a:extLst>
              </p:cNvPr>
              <p:cNvSpPr/>
              <p:nvPr/>
            </p:nvSpPr>
            <p:spPr bwMode="auto">
              <a:xfrm>
                <a:off x="7839198" y="735113"/>
                <a:ext cx="2830115" cy="1794272"/>
              </a:xfrm>
              <a:custGeom>
                <a:avLst/>
                <a:gdLst>
                  <a:gd name="T0" fmla="*/ 1733 w 1733"/>
                  <a:gd name="T1" fmla="*/ 1100 h 1100"/>
                  <a:gd name="T2" fmla="*/ 1733 w 1733"/>
                  <a:gd name="T3" fmla="*/ 51 h 1100"/>
                  <a:gd name="T4" fmla="*/ 1681 w 1733"/>
                  <a:gd name="T5" fmla="*/ 0 h 1100"/>
                  <a:gd name="T6" fmla="*/ 51 w 1733"/>
                  <a:gd name="T7" fmla="*/ 0 h 1100"/>
                  <a:gd name="T8" fmla="*/ 0 w 1733"/>
                  <a:gd name="T9" fmla="*/ 51 h 1100"/>
                  <a:gd name="T10" fmla="*/ 0 w 1733"/>
                  <a:gd name="T11" fmla="*/ 1100 h 1100"/>
                  <a:gd name="T12" fmla="*/ 1733 w 1733"/>
                  <a:gd name="T13" fmla="*/ 1100 h 1100"/>
                </a:gdLst>
                <a:ahLst/>
                <a:cxnLst>
                  <a:cxn ang="0">
                    <a:pos x="T0" y="T1"/>
                  </a:cxn>
                  <a:cxn ang="0">
                    <a:pos x="T2" y="T3"/>
                  </a:cxn>
                  <a:cxn ang="0">
                    <a:pos x="T4" y="T5"/>
                  </a:cxn>
                  <a:cxn ang="0">
                    <a:pos x="T6" y="T7"/>
                  </a:cxn>
                  <a:cxn ang="0">
                    <a:pos x="T8" y="T9"/>
                  </a:cxn>
                  <a:cxn ang="0">
                    <a:pos x="T10" y="T11"/>
                  </a:cxn>
                  <a:cxn ang="0">
                    <a:pos x="T12" y="T13"/>
                  </a:cxn>
                </a:cxnLst>
                <a:rect l="0" t="0" r="r" b="b"/>
                <a:pathLst>
                  <a:path w="1733" h="1100">
                    <a:moveTo>
                      <a:pt x="1733" y="1100"/>
                    </a:moveTo>
                    <a:cubicBezTo>
                      <a:pt x="1733" y="51"/>
                      <a:pt x="1733" y="51"/>
                      <a:pt x="1733" y="51"/>
                    </a:cubicBezTo>
                    <a:cubicBezTo>
                      <a:pt x="1733" y="23"/>
                      <a:pt x="1710" y="0"/>
                      <a:pt x="1681" y="0"/>
                    </a:cubicBezTo>
                    <a:cubicBezTo>
                      <a:pt x="51" y="0"/>
                      <a:pt x="51" y="0"/>
                      <a:pt x="51" y="0"/>
                    </a:cubicBezTo>
                    <a:cubicBezTo>
                      <a:pt x="23" y="0"/>
                      <a:pt x="0" y="23"/>
                      <a:pt x="0" y="51"/>
                    </a:cubicBezTo>
                    <a:cubicBezTo>
                      <a:pt x="0" y="1100"/>
                      <a:pt x="0" y="1100"/>
                      <a:pt x="0" y="1100"/>
                    </a:cubicBezTo>
                    <a:cubicBezTo>
                      <a:pt x="1733" y="1100"/>
                      <a:pt x="1733" y="1100"/>
                      <a:pt x="1733" y="110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7" name="ïŝļíḋe">
                <a:extLst>
                  <a:ext uri="{FF2B5EF4-FFF2-40B4-BE49-F238E27FC236}">
                    <a16:creationId xmlns:a16="http://schemas.microsoft.com/office/drawing/2014/main" id="{C80C31CC-2354-4B1A-9795-369A6FC37DE2}"/>
                  </a:ext>
                </a:extLst>
              </p:cNvPr>
              <p:cNvSpPr/>
              <p:nvPr/>
            </p:nvSpPr>
            <p:spPr bwMode="auto">
              <a:xfrm>
                <a:off x="7958262" y="836049"/>
                <a:ext cx="2590801"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08" name="isḷíḑé">
                <a:extLst>
                  <a:ext uri="{FF2B5EF4-FFF2-40B4-BE49-F238E27FC236}">
                    <a16:creationId xmlns:a16="http://schemas.microsoft.com/office/drawing/2014/main" id="{5D5A47FA-9775-4CEC-9F1F-64E396253E36}"/>
                  </a:ext>
                </a:extLst>
              </p:cNvPr>
              <p:cNvSpPr/>
              <p:nvPr/>
            </p:nvSpPr>
            <p:spPr bwMode="auto">
              <a:xfrm>
                <a:off x="7958261" y="854175"/>
                <a:ext cx="2590800"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grpSp>
          <p:nvGrpSpPr>
            <p:cNvPr id="509" name="组合 508"/>
            <p:cNvGrpSpPr/>
            <p:nvPr/>
          </p:nvGrpSpPr>
          <p:grpSpPr>
            <a:xfrm>
              <a:off x="8172400" y="3411715"/>
              <a:ext cx="504056" cy="298024"/>
              <a:chOff x="6518795" y="735113"/>
              <a:chExt cx="4923235" cy="2602707"/>
            </a:xfrm>
          </p:grpSpPr>
          <p:sp>
            <p:nvSpPr>
              <p:cNvPr id="510" name="íṩ1ïḋè">
                <a:extLst>
                  <a:ext uri="{FF2B5EF4-FFF2-40B4-BE49-F238E27FC236}">
                    <a16:creationId xmlns:a16="http://schemas.microsoft.com/office/drawing/2014/main" id="{E4566EC9-A991-4253-AD93-8E9B49D5E50D}"/>
                  </a:ext>
                </a:extLst>
              </p:cNvPr>
              <p:cNvSpPr/>
              <p:nvPr/>
            </p:nvSpPr>
            <p:spPr bwMode="auto">
              <a:xfrm>
                <a:off x="795111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1" name="îSľiḑé">
                <a:extLst>
                  <a:ext uri="{FF2B5EF4-FFF2-40B4-BE49-F238E27FC236}">
                    <a16:creationId xmlns:a16="http://schemas.microsoft.com/office/drawing/2014/main" id="{54D91752-6162-47D2-947A-B9800DB165FC}"/>
                  </a:ext>
                </a:extLst>
              </p:cNvPr>
              <p:cNvSpPr/>
              <p:nvPr/>
            </p:nvSpPr>
            <p:spPr bwMode="auto">
              <a:xfrm>
                <a:off x="8038033"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2" name="ïŝľîďê">
                <a:extLst>
                  <a:ext uri="{FF2B5EF4-FFF2-40B4-BE49-F238E27FC236}">
                    <a16:creationId xmlns:a16="http://schemas.microsoft.com/office/drawing/2014/main" id="{9891474D-4B0D-4B15-9326-5CDDF0FB4174}"/>
                  </a:ext>
                </a:extLst>
              </p:cNvPr>
              <p:cNvSpPr/>
              <p:nvPr/>
            </p:nvSpPr>
            <p:spPr bwMode="auto">
              <a:xfrm>
                <a:off x="8124948"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3" name="îšľîḋé">
                <a:extLst>
                  <a:ext uri="{FF2B5EF4-FFF2-40B4-BE49-F238E27FC236}">
                    <a16:creationId xmlns:a16="http://schemas.microsoft.com/office/drawing/2014/main" id="{74E035EE-7A36-404D-A7F4-CE306EAD6441}"/>
                  </a:ext>
                </a:extLst>
              </p:cNvPr>
              <p:cNvSpPr/>
              <p:nvPr/>
            </p:nvSpPr>
            <p:spPr bwMode="auto">
              <a:xfrm>
                <a:off x="82094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4" name="ïṥlíḑè">
                <a:extLst>
                  <a:ext uri="{FF2B5EF4-FFF2-40B4-BE49-F238E27FC236}">
                    <a16:creationId xmlns:a16="http://schemas.microsoft.com/office/drawing/2014/main" id="{101FD4EC-6CA1-4704-9A2B-406764E8469D}"/>
                  </a:ext>
                </a:extLst>
              </p:cNvPr>
              <p:cNvSpPr/>
              <p:nvPr/>
            </p:nvSpPr>
            <p:spPr bwMode="auto">
              <a:xfrm>
                <a:off x="8296398"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5" name="íṡľïḓê">
                <a:extLst>
                  <a:ext uri="{FF2B5EF4-FFF2-40B4-BE49-F238E27FC236}">
                    <a16:creationId xmlns:a16="http://schemas.microsoft.com/office/drawing/2014/main" id="{7882AF53-A44A-4637-8647-3EBF1DBAD516}"/>
                  </a:ext>
                </a:extLst>
              </p:cNvPr>
              <p:cNvSpPr/>
              <p:nvPr/>
            </p:nvSpPr>
            <p:spPr bwMode="auto">
              <a:xfrm>
                <a:off x="83833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6" name="iŝ1îḍê">
                <a:extLst>
                  <a:ext uri="{FF2B5EF4-FFF2-40B4-BE49-F238E27FC236}">
                    <a16:creationId xmlns:a16="http://schemas.microsoft.com/office/drawing/2014/main" id="{0692A6DD-9AF8-4EA8-A102-F5D13563411C}"/>
                  </a:ext>
                </a:extLst>
              </p:cNvPr>
              <p:cNvSpPr/>
              <p:nvPr/>
            </p:nvSpPr>
            <p:spPr bwMode="auto">
              <a:xfrm>
                <a:off x="8469039"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7" name="iṧlíḍe">
                <a:extLst>
                  <a:ext uri="{FF2B5EF4-FFF2-40B4-BE49-F238E27FC236}">
                    <a16:creationId xmlns:a16="http://schemas.microsoft.com/office/drawing/2014/main" id="{9693B49F-2E41-4D0C-9F14-B55D0C6A1B35}"/>
                  </a:ext>
                </a:extLst>
              </p:cNvPr>
              <p:cNvSpPr/>
              <p:nvPr/>
            </p:nvSpPr>
            <p:spPr bwMode="auto">
              <a:xfrm>
                <a:off x="85547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8" name="iṧľiďe">
                <a:extLst>
                  <a:ext uri="{FF2B5EF4-FFF2-40B4-BE49-F238E27FC236}">
                    <a16:creationId xmlns:a16="http://schemas.microsoft.com/office/drawing/2014/main" id="{857998B6-C51A-4158-8808-7108A2D3D889}"/>
                  </a:ext>
                </a:extLst>
              </p:cNvPr>
              <p:cNvSpPr/>
              <p:nvPr/>
            </p:nvSpPr>
            <p:spPr bwMode="auto">
              <a:xfrm>
                <a:off x="86404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19" name="íṥ1îḋé">
                <a:extLst>
                  <a:ext uri="{FF2B5EF4-FFF2-40B4-BE49-F238E27FC236}">
                    <a16:creationId xmlns:a16="http://schemas.microsoft.com/office/drawing/2014/main" id="{64568A80-3D71-4742-839C-C5CEEA925D40}"/>
                  </a:ext>
                </a:extLst>
              </p:cNvPr>
              <p:cNvSpPr/>
              <p:nvPr/>
            </p:nvSpPr>
            <p:spPr bwMode="auto">
              <a:xfrm>
                <a:off x="872740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0" name="i$ļïḓe">
                <a:extLst>
                  <a:ext uri="{FF2B5EF4-FFF2-40B4-BE49-F238E27FC236}">
                    <a16:creationId xmlns:a16="http://schemas.microsoft.com/office/drawing/2014/main" id="{EAA5FB07-814D-436E-A4A2-9B370356363D}"/>
                  </a:ext>
                </a:extLst>
              </p:cNvPr>
              <p:cNvSpPr/>
              <p:nvPr/>
            </p:nvSpPr>
            <p:spPr bwMode="auto">
              <a:xfrm>
                <a:off x="8814320"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1" name="is1îḋe">
                <a:extLst>
                  <a:ext uri="{FF2B5EF4-FFF2-40B4-BE49-F238E27FC236}">
                    <a16:creationId xmlns:a16="http://schemas.microsoft.com/office/drawing/2014/main" id="{A4D4C92A-079F-4B00-AAAE-92AEFABBFD10}"/>
                  </a:ext>
                </a:extLst>
              </p:cNvPr>
              <p:cNvSpPr/>
              <p:nvPr/>
            </p:nvSpPr>
            <p:spPr bwMode="auto">
              <a:xfrm>
                <a:off x="8901236"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2" name="ïşľîḑé">
                <a:extLst>
                  <a:ext uri="{FF2B5EF4-FFF2-40B4-BE49-F238E27FC236}">
                    <a16:creationId xmlns:a16="http://schemas.microsoft.com/office/drawing/2014/main" id="{9FEC3DDF-03B0-448C-9215-AC9B6AA2E61A}"/>
                  </a:ext>
                </a:extLst>
              </p:cNvPr>
              <p:cNvSpPr/>
              <p:nvPr/>
            </p:nvSpPr>
            <p:spPr bwMode="auto">
              <a:xfrm>
                <a:off x="8985770"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3" name="íṡliḋé">
                <a:extLst>
                  <a:ext uri="{FF2B5EF4-FFF2-40B4-BE49-F238E27FC236}">
                    <a16:creationId xmlns:a16="http://schemas.microsoft.com/office/drawing/2014/main" id="{C989D94E-AD4C-4D12-BEB6-B400F9DF40F0}"/>
                  </a:ext>
                </a:extLst>
              </p:cNvPr>
              <p:cNvSpPr/>
              <p:nvPr/>
            </p:nvSpPr>
            <p:spPr bwMode="auto">
              <a:xfrm>
                <a:off x="9072686"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4" name="iśľíḍe">
                <a:extLst>
                  <a:ext uri="{FF2B5EF4-FFF2-40B4-BE49-F238E27FC236}">
                    <a16:creationId xmlns:a16="http://schemas.microsoft.com/office/drawing/2014/main" id="{D30019E5-4ADD-4C75-9051-9714CC23B920}"/>
                  </a:ext>
                </a:extLst>
              </p:cNvPr>
              <p:cNvSpPr/>
              <p:nvPr/>
            </p:nvSpPr>
            <p:spPr bwMode="auto">
              <a:xfrm>
                <a:off x="915841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3"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5" name="îŝļíḍè">
                <a:extLst>
                  <a:ext uri="{FF2B5EF4-FFF2-40B4-BE49-F238E27FC236}">
                    <a16:creationId xmlns:a16="http://schemas.microsoft.com/office/drawing/2014/main" id="{7721DE2A-F8B4-4534-A60E-9A99DF277C97}"/>
                  </a:ext>
                </a:extLst>
              </p:cNvPr>
              <p:cNvSpPr/>
              <p:nvPr/>
            </p:nvSpPr>
            <p:spPr bwMode="auto">
              <a:xfrm>
                <a:off x="9245327"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6" name="íś1iḍe">
                <a:extLst>
                  <a:ext uri="{FF2B5EF4-FFF2-40B4-BE49-F238E27FC236}">
                    <a16:creationId xmlns:a16="http://schemas.microsoft.com/office/drawing/2014/main" id="{2FF14899-E48C-4147-80A0-9D088EAE7972}"/>
                  </a:ext>
                </a:extLst>
              </p:cNvPr>
              <p:cNvSpPr/>
              <p:nvPr/>
            </p:nvSpPr>
            <p:spPr bwMode="auto">
              <a:xfrm>
                <a:off x="9332242" y="3215186"/>
                <a:ext cx="72628"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7" name="iṥļíḋê">
                <a:extLst>
                  <a:ext uri="{FF2B5EF4-FFF2-40B4-BE49-F238E27FC236}">
                    <a16:creationId xmlns:a16="http://schemas.microsoft.com/office/drawing/2014/main" id="{E93DA862-8836-46F3-92F2-EADA04A02C5B}"/>
                  </a:ext>
                </a:extLst>
              </p:cNvPr>
              <p:cNvSpPr/>
              <p:nvPr/>
            </p:nvSpPr>
            <p:spPr bwMode="auto">
              <a:xfrm>
                <a:off x="9416777"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8" name="ïşḻîḋê">
                <a:extLst>
                  <a:ext uri="{FF2B5EF4-FFF2-40B4-BE49-F238E27FC236}">
                    <a16:creationId xmlns:a16="http://schemas.microsoft.com/office/drawing/2014/main" id="{02278A18-F097-4CD7-96F4-E17810C19907}"/>
                  </a:ext>
                </a:extLst>
              </p:cNvPr>
              <p:cNvSpPr/>
              <p:nvPr/>
            </p:nvSpPr>
            <p:spPr bwMode="auto">
              <a:xfrm>
                <a:off x="9503692"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29" name="í$ḻïḓè">
                <a:extLst>
                  <a:ext uri="{FF2B5EF4-FFF2-40B4-BE49-F238E27FC236}">
                    <a16:creationId xmlns:a16="http://schemas.microsoft.com/office/drawing/2014/main" id="{422A471D-320E-4E77-B208-9229CF00124B}"/>
                  </a:ext>
                </a:extLst>
              </p:cNvPr>
              <p:cNvSpPr/>
              <p:nvPr/>
            </p:nvSpPr>
            <p:spPr bwMode="auto">
              <a:xfrm>
                <a:off x="9589417"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0" name="îṧḷïďé">
                <a:extLst>
                  <a:ext uri="{FF2B5EF4-FFF2-40B4-BE49-F238E27FC236}">
                    <a16:creationId xmlns:a16="http://schemas.microsoft.com/office/drawing/2014/main" id="{A2B64A6D-D3CC-4B76-A52C-6D9FFEBF9252}"/>
                  </a:ext>
                </a:extLst>
              </p:cNvPr>
              <p:cNvSpPr/>
              <p:nvPr/>
            </p:nvSpPr>
            <p:spPr bwMode="auto">
              <a:xfrm>
                <a:off x="9676333" y="3215186"/>
                <a:ext cx="73819"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1" name="îśľidè">
                <a:extLst>
                  <a:ext uri="{FF2B5EF4-FFF2-40B4-BE49-F238E27FC236}">
                    <a16:creationId xmlns:a16="http://schemas.microsoft.com/office/drawing/2014/main" id="{D87256A9-96A6-4E28-9D87-54C6BAF0B764}"/>
                  </a:ext>
                </a:extLst>
              </p:cNvPr>
              <p:cNvSpPr/>
              <p:nvPr/>
            </p:nvSpPr>
            <p:spPr bwMode="auto">
              <a:xfrm>
                <a:off x="9760867" y="3215186"/>
                <a:ext cx="76200"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2" name="íṡḻïḓé">
                <a:extLst>
                  <a:ext uri="{FF2B5EF4-FFF2-40B4-BE49-F238E27FC236}">
                    <a16:creationId xmlns:a16="http://schemas.microsoft.com/office/drawing/2014/main" id="{9E0598FB-214F-4170-BD6E-91A12C0E4298}"/>
                  </a:ext>
                </a:extLst>
              </p:cNvPr>
              <p:cNvSpPr/>
              <p:nvPr/>
            </p:nvSpPr>
            <p:spPr bwMode="auto">
              <a:xfrm>
                <a:off x="9847783"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3" name="iṧḻîḍè">
                <a:extLst>
                  <a:ext uri="{FF2B5EF4-FFF2-40B4-BE49-F238E27FC236}">
                    <a16:creationId xmlns:a16="http://schemas.microsoft.com/office/drawing/2014/main" id="{740008A6-5409-471A-A490-311CB6A5695C}"/>
                  </a:ext>
                </a:extLst>
              </p:cNvPr>
              <p:cNvSpPr/>
              <p:nvPr/>
            </p:nvSpPr>
            <p:spPr bwMode="auto">
              <a:xfrm>
                <a:off x="993469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4" name="íSľîde">
                <a:extLst>
                  <a:ext uri="{FF2B5EF4-FFF2-40B4-BE49-F238E27FC236}">
                    <a16:creationId xmlns:a16="http://schemas.microsoft.com/office/drawing/2014/main" id="{EF36B23E-C0A5-4445-AFAD-1C2584532BEA}"/>
                  </a:ext>
                </a:extLst>
              </p:cNvPr>
              <p:cNvSpPr/>
              <p:nvPr/>
            </p:nvSpPr>
            <p:spPr bwMode="auto">
              <a:xfrm>
                <a:off x="10021614" y="3215186"/>
                <a:ext cx="72628"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5" name="íṣľîḋé">
                <a:extLst>
                  <a:ext uri="{FF2B5EF4-FFF2-40B4-BE49-F238E27FC236}">
                    <a16:creationId xmlns:a16="http://schemas.microsoft.com/office/drawing/2014/main" id="{65CA2271-4C1E-44ED-A7AD-3BBD0D48E009}"/>
                  </a:ext>
                </a:extLst>
              </p:cNvPr>
              <p:cNvSpPr/>
              <p:nvPr/>
            </p:nvSpPr>
            <p:spPr bwMode="auto">
              <a:xfrm>
                <a:off x="10107339" y="3215186"/>
                <a:ext cx="73819" cy="26194"/>
              </a:xfrm>
              <a:custGeom>
                <a:avLst/>
                <a:gdLst>
                  <a:gd name="T0" fmla="*/ 37 w 45"/>
                  <a:gd name="T1" fmla="*/ 0 h 16"/>
                  <a:gd name="T2" fmla="*/ 7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7" y="0"/>
                      <a:pt x="7" y="0"/>
                      <a:pt x="7"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6" name="íṡļïḑe">
                <a:extLst>
                  <a:ext uri="{FF2B5EF4-FFF2-40B4-BE49-F238E27FC236}">
                    <a16:creationId xmlns:a16="http://schemas.microsoft.com/office/drawing/2014/main" id="{C05E2E34-F03B-474A-ACD5-6D2F048D3CD4}"/>
                  </a:ext>
                </a:extLst>
              </p:cNvPr>
              <p:cNvSpPr/>
              <p:nvPr/>
            </p:nvSpPr>
            <p:spPr bwMode="auto">
              <a:xfrm>
                <a:off x="10193064"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7" name="íṣḻîḋê">
                <a:extLst>
                  <a:ext uri="{FF2B5EF4-FFF2-40B4-BE49-F238E27FC236}">
                    <a16:creationId xmlns:a16="http://schemas.microsoft.com/office/drawing/2014/main" id="{8FC43A35-8AD7-489B-AEBA-A9A0985B8D75}"/>
                  </a:ext>
                </a:extLst>
              </p:cNvPr>
              <p:cNvSpPr/>
              <p:nvPr/>
            </p:nvSpPr>
            <p:spPr bwMode="auto">
              <a:xfrm>
                <a:off x="10278789"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8" name="ïṩľíḑê">
                <a:extLst>
                  <a:ext uri="{FF2B5EF4-FFF2-40B4-BE49-F238E27FC236}">
                    <a16:creationId xmlns:a16="http://schemas.microsoft.com/office/drawing/2014/main" id="{D10BF03D-6877-4192-AA51-B6BFC8EC83F2}"/>
                  </a:ext>
                </a:extLst>
              </p:cNvPr>
              <p:cNvSpPr/>
              <p:nvPr/>
            </p:nvSpPr>
            <p:spPr bwMode="auto">
              <a:xfrm>
                <a:off x="10365705" y="3215186"/>
                <a:ext cx="73819" cy="26194"/>
              </a:xfrm>
              <a:custGeom>
                <a:avLst/>
                <a:gdLst>
                  <a:gd name="T0" fmla="*/ 38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8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8"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39" name="í$líḍê">
                <a:extLst>
                  <a:ext uri="{FF2B5EF4-FFF2-40B4-BE49-F238E27FC236}">
                    <a16:creationId xmlns:a16="http://schemas.microsoft.com/office/drawing/2014/main" id="{461BFF95-5C2B-4824-B45F-EDABD2EA5EEE}"/>
                  </a:ext>
                </a:extLst>
              </p:cNvPr>
              <p:cNvSpPr/>
              <p:nvPr/>
            </p:nvSpPr>
            <p:spPr bwMode="auto">
              <a:xfrm>
                <a:off x="10452620" y="3215186"/>
                <a:ext cx="72628" cy="26194"/>
              </a:xfrm>
              <a:custGeom>
                <a:avLst/>
                <a:gdLst>
                  <a:gd name="T0" fmla="*/ 37 w 45"/>
                  <a:gd name="T1" fmla="*/ 0 h 16"/>
                  <a:gd name="T2" fmla="*/ 8 w 45"/>
                  <a:gd name="T3" fmla="*/ 0 h 16"/>
                  <a:gd name="T4" fmla="*/ 0 w 45"/>
                  <a:gd name="T5" fmla="*/ 8 h 16"/>
                  <a:gd name="T6" fmla="*/ 0 w 45"/>
                  <a:gd name="T7" fmla="*/ 16 h 16"/>
                  <a:gd name="T8" fmla="*/ 45 w 45"/>
                  <a:gd name="T9" fmla="*/ 16 h 16"/>
                  <a:gd name="T10" fmla="*/ 45 w 45"/>
                  <a:gd name="T11" fmla="*/ 8 h 16"/>
                  <a:gd name="T12" fmla="*/ 37 w 4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5" h="16">
                    <a:moveTo>
                      <a:pt x="37" y="0"/>
                    </a:moveTo>
                    <a:cubicBezTo>
                      <a:pt x="8" y="0"/>
                      <a:pt x="8" y="0"/>
                      <a:pt x="8" y="0"/>
                    </a:cubicBezTo>
                    <a:cubicBezTo>
                      <a:pt x="3" y="0"/>
                      <a:pt x="0" y="4"/>
                      <a:pt x="0" y="8"/>
                    </a:cubicBezTo>
                    <a:cubicBezTo>
                      <a:pt x="0" y="16"/>
                      <a:pt x="0" y="16"/>
                      <a:pt x="0" y="16"/>
                    </a:cubicBezTo>
                    <a:cubicBezTo>
                      <a:pt x="45" y="16"/>
                      <a:pt x="45" y="16"/>
                      <a:pt x="45" y="16"/>
                    </a:cubicBezTo>
                    <a:cubicBezTo>
                      <a:pt x="45" y="8"/>
                      <a:pt x="45" y="8"/>
                      <a:pt x="45" y="8"/>
                    </a:cubicBezTo>
                    <a:cubicBezTo>
                      <a:pt x="45" y="4"/>
                      <a:pt x="42" y="0"/>
                      <a:pt x="37"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0" name="işliďè">
                <a:extLst>
                  <a:ext uri="{FF2B5EF4-FFF2-40B4-BE49-F238E27FC236}">
                    <a16:creationId xmlns:a16="http://schemas.microsoft.com/office/drawing/2014/main" id="{E1375F45-7B4E-4C27-82CE-52BFB2EF013F}"/>
                  </a:ext>
                </a:extLst>
              </p:cNvPr>
              <p:cNvSpPr/>
              <p:nvPr/>
            </p:nvSpPr>
            <p:spPr bwMode="auto">
              <a:xfrm>
                <a:off x="10537155"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3"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1" name="ïṧ1iḑè">
                <a:extLst>
                  <a:ext uri="{FF2B5EF4-FFF2-40B4-BE49-F238E27FC236}">
                    <a16:creationId xmlns:a16="http://schemas.microsoft.com/office/drawing/2014/main" id="{D65DB0A4-D87E-4FEC-BB42-A1FAA5C9E214}"/>
                  </a:ext>
                </a:extLst>
              </p:cNvPr>
              <p:cNvSpPr/>
              <p:nvPr/>
            </p:nvSpPr>
            <p:spPr bwMode="auto">
              <a:xfrm>
                <a:off x="10624071" y="3215186"/>
                <a:ext cx="75009" cy="26194"/>
              </a:xfrm>
              <a:custGeom>
                <a:avLst/>
                <a:gdLst>
                  <a:gd name="T0" fmla="*/ 38 w 46"/>
                  <a:gd name="T1" fmla="*/ 0 h 16"/>
                  <a:gd name="T2" fmla="*/ 8 w 46"/>
                  <a:gd name="T3" fmla="*/ 0 h 16"/>
                  <a:gd name="T4" fmla="*/ 0 w 46"/>
                  <a:gd name="T5" fmla="*/ 8 h 16"/>
                  <a:gd name="T6" fmla="*/ 0 w 46"/>
                  <a:gd name="T7" fmla="*/ 16 h 16"/>
                  <a:gd name="T8" fmla="*/ 46 w 46"/>
                  <a:gd name="T9" fmla="*/ 16 h 16"/>
                  <a:gd name="T10" fmla="*/ 46 w 46"/>
                  <a:gd name="T11" fmla="*/ 8 h 16"/>
                  <a:gd name="T12" fmla="*/ 38 w 4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46" h="16">
                    <a:moveTo>
                      <a:pt x="38" y="0"/>
                    </a:moveTo>
                    <a:cubicBezTo>
                      <a:pt x="8" y="0"/>
                      <a:pt x="8" y="0"/>
                      <a:pt x="8" y="0"/>
                    </a:cubicBezTo>
                    <a:cubicBezTo>
                      <a:pt x="4" y="0"/>
                      <a:pt x="0" y="4"/>
                      <a:pt x="0" y="8"/>
                    </a:cubicBezTo>
                    <a:cubicBezTo>
                      <a:pt x="0" y="16"/>
                      <a:pt x="0" y="16"/>
                      <a:pt x="0" y="16"/>
                    </a:cubicBezTo>
                    <a:cubicBezTo>
                      <a:pt x="46" y="16"/>
                      <a:pt x="46" y="16"/>
                      <a:pt x="46" y="16"/>
                    </a:cubicBezTo>
                    <a:cubicBezTo>
                      <a:pt x="46" y="8"/>
                      <a:pt x="46" y="8"/>
                      <a:pt x="46" y="8"/>
                    </a:cubicBezTo>
                    <a:cubicBezTo>
                      <a:pt x="46" y="4"/>
                      <a:pt x="42" y="0"/>
                      <a:pt x="3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2" name="iś1ïdê">
                <a:extLst>
                  <a:ext uri="{FF2B5EF4-FFF2-40B4-BE49-F238E27FC236}">
                    <a16:creationId xmlns:a16="http://schemas.microsoft.com/office/drawing/2014/main" id="{B31B860B-D3B3-47E2-94D6-89C3490AF134}"/>
                  </a:ext>
                </a:extLst>
              </p:cNvPr>
              <p:cNvSpPr/>
              <p:nvPr/>
            </p:nvSpPr>
            <p:spPr bwMode="auto">
              <a:xfrm>
                <a:off x="7843961" y="3241379"/>
                <a:ext cx="2962275" cy="96441"/>
              </a:xfrm>
              <a:custGeom>
                <a:avLst/>
                <a:gdLst>
                  <a:gd name="T0" fmla="*/ 1748 w 1814"/>
                  <a:gd name="T1" fmla="*/ 0 h 59"/>
                  <a:gd name="T2" fmla="*/ 1695 w 1814"/>
                  <a:gd name="T3" fmla="*/ 0 h 59"/>
                  <a:gd name="T4" fmla="*/ 1642 w 1814"/>
                  <a:gd name="T5" fmla="*/ 0 h 59"/>
                  <a:gd name="T6" fmla="*/ 1589 w 1814"/>
                  <a:gd name="T7" fmla="*/ 0 h 59"/>
                  <a:gd name="T8" fmla="*/ 1537 w 1814"/>
                  <a:gd name="T9" fmla="*/ 0 h 59"/>
                  <a:gd name="T10" fmla="*/ 1484 w 1814"/>
                  <a:gd name="T11" fmla="*/ 0 h 59"/>
                  <a:gd name="T12" fmla="*/ 1431 w 1814"/>
                  <a:gd name="T13" fmla="*/ 0 h 59"/>
                  <a:gd name="T14" fmla="*/ 1378 w 1814"/>
                  <a:gd name="T15" fmla="*/ 0 h 59"/>
                  <a:gd name="T16" fmla="*/ 1326 w 1814"/>
                  <a:gd name="T17" fmla="*/ 0 h 59"/>
                  <a:gd name="T18" fmla="*/ 1273 w 1814"/>
                  <a:gd name="T19" fmla="*/ 0 h 59"/>
                  <a:gd name="T20" fmla="*/ 1220 w 1814"/>
                  <a:gd name="T21" fmla="*/ 0 h 59"/>
                  <a:gd name="T22" fmla="*/ 1167 w 1814"/>
                  <a:gd name="T23" fmla="*/ 0 h 59"/>
                  <a:gd name="T24" fmla="*/ 1114 w 1814"/>
                  <a:gd name="T25" fmla="*/ 0 h 59"/>
                  <a:gd name="T26" fmla="*/ 1062 w 1814"/>
                  <a:gd name="T27" fmla="*/ 0 h 59"/>
                  <a:gd name="T28" fmla="*/ 1009 w 1814"/>
                  <a:gd name="T29" fmla="*/ 0 h 59"/>
                  <a:gd name="T30" fmla="*/ 956 w 1814"/>
                  <a:gd name="T31" fmla="*/ 0 h 59"/>
                  <a:gd name="T32" fmla="*/ 903 w 1814"/>
                  <a:gd name="T33" fmla="*/ 0 h 59"/>
                  <a:gd name="T34" fmla="*/ 851 w 1814"/>
                  <a:gd name="T35" fmla="*/ 0 h 59"/>
                  <a:gd name="T36" fmla="*/ 798 w 1814"/>
                  <a:gd name="T37" fmla="*/ 0 h 59"/>
                  <a:gd name="T38" fmla="*/ 745 w 1814"/>
                  <a:gd name="T39" fmla="*/ 0 h 59"/>
                  <a:gd name="T40" fmla="*/ 692 w 1814"/>
                  <a:gd name="T41" fmla="*/ 0 h 59"/>
                  <a:gd name="T42" fmla="*/ 639 w 1814"/>
                  <a:gd name="T43" fmla="*/ 0 h 59"/>
                  <a:gd name="T44" fmla="*/ 587 w 1814"/>
                  <a:gd name="T45" fmla="*/ 0 h 59"/>
                  <a:gd name="T46" fmla="*/ 534 w 1814"/>
                  <a:gd name="T47" fmla="*/ 0 h 59"/>
                  <a:gd name="T48" fmla="*/ 481 w 1814"/>
                  <a:gd name="T49" fmla="*/ 0 h 59"/>
                  <a:gd name="T50" fmla="*/ 428 w 1814"/>
                  <a:gd name="T51" fmla="*/ 0 h 59"/>
                  <a:gd name="T52" fmla="*/ 375 w 1814"/>
                  <a:gd name="T53" fmla="*/ 0 h 59"/>
                  <a:gd name="T54" fmla="*/ 323 w 1814"/>
                  <a:gd name="T55" fmla="*/ 0 h 59"/>
                  <a:gd name="T56" fmla="*/ 270 w 1814"/>
                  <a:gd name="T57" fmla="*/ 0 h 59"/>
                  <a:gd name="T58" fmla="*/ 217 w 1814"/>
                  <a:gd name="T59" fmla="*/ 0 h 59"/>
                  <a:gd name="T60" fmla="*/ 164 w 1814"/>
                  <a:gd name="T61" fmla="*/ 0 h 59"/>
                  <a:gd name="T62" fmla="*/ 112 w 1814"/>
                  <a:gd name="T63" fmla="*/ 0 h 59"/>
                  <a:gd name="T64" fmla="*/ 63 w 1814"/>
                  <a:gd name="T65" fmla="*/ 0 h 59"/>
                  <a:gd name="T66" fmla="*/ 1814 w 1814"/>
                  <a:gd name="T6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14" h="59">
                    <a:moveTo>
                      <a:pt x="1751" y="0"/>
                    </a:moveTo>
                    <a:cubicBezTo>
                      <a:pt x="1748" y="0"/>
                      <a:pt x="1748" y="0"/>
                      <a:pt x="1748" y="0"/>
                    </a:cubicBezTo>
                    <a:cubicBezTo>
                      <a:pt x="1702" y="0"/>
                      <a:pt x="1702" y="0"/>
                      <a:pt x="1702" y="0"/>
                    </a:cubicBezTo>
                    <a:cubicBezTo>
                      <a:pt x="1695" y="0"/>
                      <a:pt x="1695" y="0"/>
                      <a:pt x="1695" y="0"/>
                    </a:cubicBezTo>
                    <a:cubicBezTo>
                      <a:pt x="1649" y="0"/>
                      <a:pt x="1649" y="0"/>
                      <a:pt x="1649" y="0"/>
                    </a:cubicBezTo>
                    <a:cubicBezTo>
                      <a:pt x="1642" y="0"/>
                      <a:pt x="1642" y="0"/>
                      <a:pt x="1642" y="0"/>
                    </a:cubicBezTo>
                    <a:cubicBezTo>
                      <a:pt x="1597" y="0"/>
                      <a:pt x="1597" y="0"/>
                      <a:pt x="1597" y="0"/>
                    </a:cubicBezTo>
                    <a:cubicBezTo>
                      <a:pt x="1589" y="0"/>
                      <a:pt x="1589" y="0"/>
                      <a:pt x="1589" y="0"/>
                    </a:cubicBezTo>
                    <a:cubicBezTo>
                      <a:pt x="1544" y="0"/>
                      <a:pt x="1544" y="0"/>
                      <a:pt x="1544" y="0"/>
                    </a:cubicBezTo>
                    <a:cubicBezTo>
                      <a:pt x="1537" y="0"/>
                      <a:pt x="1537" y="0"/>
                      <a:pt x="1537" y="0"/>
                    </a:cubicBezTo>
                    <a:cubicBezTo>
                      <a:pt x="1491" y="0"/>
                      <a:pt x="1491" y="0"/>
                      <a:pt x="1491" y="0"/>
                    </a:cubicBezTo>
                    <a:cubicBezTo>
                      <a:pt x="1484" y="0"/>
                      <a:pt x="1484" y="0"/>
                      <a:pt x="1484" y="0"/>
                    </a:cubicBezTo>
                    <a:cubicBezTo>
                      <a:pt x="1438" y="0"/>
                      <a:pt x="1438" y="0"/>
                      <a:pt x="1438" y="0"/>
                    </a:cubicBezTo>
                    <a:cubicBezTo>
                      <a:pt x="1431" y="0"/>
                      <a:pt x="1431" y="0"/>
                      <a:pt x="1431" y="0"/>
                    </a:cubicBezTo>
                    <a:cubicBezTo>
                      <a:pt x="1386" y="0"/>
                      <a:pt x="1386" y="0"/>
                      <a:pt x="1386" y="0"/>
                    </a:cubicBezTo>
                    <a:cubicBezTo>
                      <a:pt x="1378" y="0"/>
                      <a:pt x="1378" y="0"/>
                      <a:pt x="1378" y="0"/>
                    </a:cubicBezTo>
                    <a:cubicBezTo>
                      <a:pt x="1333" y="0"/>
                      <a:pt x="1333" y="0"/>
                      <a:pt x="1333" y="0"/>
                    </a:cubicBezTo>
                    <a:cubicBezTo>
                      <a:pt x="1326" y="0"/>
                      <a:pt x="1326" y="0"/>
                      <a:pt x="1326" y="0"/>
                    </a:cubicBezTo>
                    <a:cubicBezTo>
                      <a:pt x="1280" y="0"/>
                      <a:pt x="1280" y="0"/>
                      <a:pt x="1280" y="0"/>
                    </a:cubicBezTo>
                    <a:cubicBezTo>
                      <a:pt x="1273" y="0"/>
                      <a:pt x="1273" y="0"/>
                      <a:pt x="1273" y="0"/>
                    </a:cubicBezTo>
                    <a:cubicBezTo>
                      <a:pt x="1227" y="0"/>
                      <a:pt x="1227" y="0"/>
                      <a:pt x="1227" y="0"/>
                    </a:cubicBezTo>
                    <a:cubicBezTo>
                      <a:pt x="1220" y="0"/>
                      <a:pt x="1220" y="0"/>
                      <a:pt x="1220" y="0"/>
                    </a:cubicBezTo>
                    <a:cubicBezTo>
                      <a:pt x="1174" y="0"/>
                      <a:pt x="1174" y="0"/>
                      <a:pt x="1174" y="0"/>
                    </a:cubicBezTo>
                    <a:cubicBezTo>
                      <a:pt x="1167" y="0"/>
                      <a:pt x="1167" y="0"/>
                      <a:pt x="1167" y="0"/>
                    </a:cubicBezTo>
                    <a:cubicBezTo>
                      <a:pt x="1122" y="0"/>
                      <a:pt x="1122" y="0"/>
                      <a:pt x="1122" y="0"/>
                    </a:cubicBezTo>
                    <a:cubicBezTo>
                      <a:pt x="1114" y="0"/>
                      <a:pt x="1114" y="0"/>
                      <a:pt x="1114" y="0"/>
                    </a:cubicBezTo>
                    <a:cubicBezTo>
                      <a:pt x="1069" y="0"/>
                      <a:pt x="1069" y="0"/>
                      <a:pt x="1069" y="0"/>
                    </a:cubicBezTo>
                    <a:cubicBezTo>
                      <a:pt x="1062" y="0"/>
                      <a:pt x="1062" y="0"/>
                      <a:pt x="1062" y="0"/>
                    </a:cubicBezTo>
                    <a:cubicBezTo>
                      <a:pt x="1016" y="0"/>
                      <a:pt x="1016" y="0"/>
                      <a:pt x="1016" y="0"/>
                    </a:cubicBezTo>
                    <a:cubicBezTo>
                      <a:pt x="1009" y="0"/>
                      <a:pt x="1009" y="0"/>
                      <a:pt x="1009" y="0"/>
                    </a:cubicBezTo>
                    <a:cubicBezTo>
                      <a:pt x="963" y="0"/>
                      <a:pt x="963" y="0"/>
                      <a:pt x="963" y="0"/>
                    </a:cubicBezTo>
                    <a:cubicBezTo>
                      <a:pt x="956" y="0"/>
                      <a:pt x="956" y="0"/>
                      <a:pt x="956" y="0"/>
                    </a:cubicBezTo>
                    <a:cubicBezTo>
                      <a:pt x="911" y="0"/>
                      <a:pt x="911" y="0"/>
                      <a:pt x="911" y="0"/>
                    </a:cubicBezTo>
                    <a:cubicBezTo>
                      <a:pt x="903" y="0"/>
                      <a:pt x="903" y="0"/>
                      <a:pt x="903" y="0"/>
                    </a:cubicBezTo>
                    <a:cubicBezTo>
                      <a:pt x="858" y="0"/>
                      <a:pt x="858" y="0"/>
                      <a:pt x="858" y="0"/>
                    </a:cubicBezTo>
                    <a:cubicBezTo>
                      <a:pt x="851" y="0"/>
                      <a:pt x="851" y="0"/>
                      <a:pt x="851" y="0"/>
                    </a:cubicBezTo>
                    <a:cubicBezTo>
                      <a:pt x="805" y="0"/>
                      <a:pt x="805" y="0"/>
                      <a:pt x="805" y="0"/>
                    </a:cubicBezTo>
                    <a:cubicBezTo>
                      <a:pt x="798" y="0"/>
                      <a:pt x="798" y="0"/>
                      <a:pt x="798" y="0"/>
                    </a:cubicBezTo>
                    <a:cubicBezTo>
                      <a:pt x="752" y="0"/>
                      <a:pt x="752" y="0"/>
                      <a:pt x="752" y="0"/>
                    </a:cubicBezTo>
                    <a:cubicBezTo>
                      <a:pt x="745" y="0"/>
                      <a:pt x="745" y="0"/>
                      <a:pt x="745" y="0"/>
                    </a:cubicBezTo>
                    <a:cubicBezTo>
                      <a:pt x="699" y="0"/>
                      <a:pt x="699" y="0"/>
                      <a:pt x="699" y="0"/>
                    </a:cubicBezTo>
                    <a:cubicBezTo>
                      <a:pt x="692" y="0"/>
                      <a:pt x="692" y="0"/>
                      <a:pt x="692" y="0"/>
                    </a:cubicBezTo>
                    <a:cubicBezTo>
                      <a:pt x="647" y="0"/>
                      <a:pt x="647" y="0"/>
                      <a:pt x="647" y="0"/>
                    </a:cubicBezTo>
                    <a:cubicBezTo>
                      <a:pt x="639" y="0"/>
                      <a:pt x="639" y="0"/>
                      <a:pt x="639" y="0"/>
                    </a:cubicBezTo>
                    <a:cubicBezTo>
                      <a:pt x="594" y="0"/>
                      <a:pt x="594" y="0"/>
                      <a:pt x="594" y="0"/>
                    </a:cubicBezTo>
                    <a:cubicBezTo>
                      <a:pt x="587" y="0"/>
                      <a:pt x="587" y="0"/>
                      <a:pt x="587" y="0"/>
                    </a:cubicBezTo>
                    <a:cubicBezTo>
                      <a:pt x="541" y="0"/>
                      <a:pt x="541" y="0"/>
                      <a:pt x="541" y="0"/>
                    </a:cubicBezTo>
                    <a:cubicBezTo>
                      <a:pt x="534" y="0"/>
                      <a:pt x="534" y="0"/>
                      <a:pt x="534" y="0"/>
                    </a:cubicBezTo>
                    <a:cubicBezTo>
                      <a:pt x="488" y="0"/>
                      <a:pt x="488" y="0"/>
                      <a:pt x="488" y="0"/>
                    </a:cubicBezTo>
                    <a:cubicBezTo>
                      <a:pt x="481" y="0"/>
                      <a:pt x="481" y="0"/>
                      <a:pt x="481" y="0"/>
                    </a:cubicBezTo>
                    <a:cubicBezTo>
                      <a:pt x="435" y="0"/>
                      <a:pt x="435" y="0"/>
                      <a:pt x="435" y="0"/>
                    </a:cubicBezTo>
                    <a:cubicBezTo>
                      <a:pt x="428" y="0"/>
                      <a:pt x="428" y="0"/>
                      <a:pt x="428" y="0"/>
                    </a:cubicBezTo>
                    <a:cubicBezTo>
                      <a:pt x="383" y="0"/>
                      <a:pt x="383" y="0"/>
                      <a:pt x="383" y="0"/>
                    </a:cubicBezTo>
                    <a:cubicBezTo>
                      <a:pt x="375" y="0"/>
                      <a:pt x="375" y="0"/>
                      <a:pt x="375" y="0"/>
                    </a:cubicBezTo>
                    <a:cubicBezTo>
                      <a:pt x="330" y="0"/>
                      <a:pt x="330" y="0"/>
                      <a:pt x="330" y="0"/>
                    </a:cubicBezTo>
                    <a:cubicBezTo>
                      <a:pt x="323" y="0"/>
                      <a:pt x="323" y="0"/>
                      <a:pt x="323" y="0"/>
                    </a:cubicBezTo>
                    <a:cubicBezTo>
                      <a:pt x="277" y="0"/>
                      <a:pt x="277" y="0"/>
                      <a:pt x="277" y="0"/>
                    </a:cubicBezTo>
                    <a:cubicBezTo>
                      <a:pt x="270" y="0"/>
                      <a:pt x="270" y="0"/>
                      <a:pt x="270" y="0"/>
                    </a:cubicBezTo>
                    <a:cubicBezTo>
                      <a:pt x="224" y="0"/>
                      <a:pt x="224" y="0"/>
                      <a:pt x="224" y="0"/>
                    </a:cubicBezTo>
                    <a:cubicBezTo>
                      <a:pt x="217" y="0"/>
                      <a:pt x="217" y="0"/>
                      <a:pt x="217" y="0"/>
                    </a:cubicBezTo>
                    <a:cubicBezTo>
                      <a:pt x="172" y="0"/>
                      <a:pt x="172" y="0"/>
                      <a:pt x="172" y="0"/>
                    </a:cubicBezTo>
                    <a:cubicBezTo>
                      <a:pt x="164" y="0"/>
                      <a:pt x="164" y="0"/>
                      <a:pt x="164" y="0"/>
                    </a:cubicBezTo>
                    <a:cubicBezTo>
                      <a:pt x="119" y="0"/>
                      <a:pt x="119" y="0"/>
                      <a:pt x="119" y="0"/>
                    </a:cubicBezTo>
                    <a:cubicBezTo>
                      <a:pt x="112" y="0"/>
                      <a:pt x="112" y="0"/>
                      <a:pt x="112" y="0"/>
                    </a:cubicBezTo>
                    <a:cubicBezTo>
                      <a:pt x="66" y="0"/>
                      <a:pt x="66" y="0"/>
                      <a:pt x="66" y="0"/>
                    </a:cubicBezTo>
                    <a:cubicBezTo>
                      <a:pt x="63" y="0"/>
                      <a:pt x="63" y="0"/>
                      <a:pt x="63" y="0"/>
                    </a:cubicBezTo>
                    <a:cubicBezTo>
                      <a:pt x="30" y="0"/>
                      <a:pt x="2" y="26"/>
                      <a:pt x="0" y="59"/>
                    </a:cubicBezTo>
                    <a:cubicBezTo>
                      <a:pt x="1814" y="59"/>
                      <a:pt x="1814" y="59"/>
                      <a:pt x="1814" y="59"/>
                    </a:cubicBezTo>
                    <a:cubicBezTo>
                      <a:pt x="1812" y="26"/>
                      <a:pt x="1784" y="0"/>
                      <a:pt x="175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3" name="îṧḻîḓé">
                <a:extLst>
                  <a:ext uri="{FF2B5EF4-FFF2-40B4-BE49-F238E27FC236}">
                    <a16:creationId xmlns:a16="http://schemas.microsoft.com/office/drawing/2014/main" id="{DD07D8EA-CF55-4802-A1F8-A8F80EF2E249}"/>
                  </a:ext>
                </a:extLst>
              </p:cNvPr>
              <p:cNvSpPr/>
              <p:nvPr/>
            </p:nvSpPr>
            <p:spPr bwMode="auto">
              <a:xfrm>
                <a:off x="10856242" y="3061595"/>
                <a:ext cx="585788" cy="276225"/>
              </a:xfrm>
              <a:custGeom>
                <a:avLst/>
                <a:gdLst>
                  <a:gd name="T0" fmla="*/ 186 w 359"/>
                  <a:gd name="T1" fmla="*/ 0 h 169"/>
                  <a:gd name="T2" fmla="*/ 173 w 359"/>
                  <a:gd name="T3" fmla="*/ 0 h 169"/>
                  <a:gd name="T4" fmla="*/ 0 w 359"/>
                  <a:gd name="T5" fmla="*/ 169 h 169"/>
                  <a:gd name="T6" fmla="*/ 359 w 359"/>
                  <a:gd name="T7" fmla="*/ 169 h 169"/>
                  <a:gd name="T8" fmla="*/ 186 w 359"/>
                  <a:gd name="T9" fmla="*/ 0 h 169"/>
                </a:gdLst>
                <a:ahLst/>
                <a:cxnLst>
                  <a:cxn ang="0">
                    <a:pos x="T0" y="T1"/>
                  </a:cxn>
                  <a:cxn ang="0">
                    <a:pos x="T2" y="T3"/>
                  </a:cxn>
                  <a:cxn ang="0">
                    <a:pos x="T4" y="T5"/>
                  </a:cxn>
                  <a:cxn ang="0">
                    <a:pos x="T6" y="T7"/>
                  </a:cxn>
                  <a:cxn ang="0">
                    <a:pos x="T8" y="T9"/>
                  </a:cxn>
                </a:cxnLst>
                <a:rect l="0" t="0" r="r" b="b"/>
                <a:pathLst>
                  <a:path w="359" h="169">
                    <a:moveTo>
                      <a:pt x="186" y="0"/>
                    </a:moveTo>
                    <a:cubicBezTo>
                      <a:pt x="173" y="0"/>
                      <a:pt x="173" y="0"/>
                      <a:pt x="173" y="0"/>
                    </a:cubicBezTo>
                    <a:cubicBezTo>
                      <a:pt x="79" y="0"/>
                      <a:pt x="3" y="75"/>
                      <a:pt x="0" y="169"/>
                    </a:cubicBezTo>
                    <a:cubicBezTo>
                      <a:pt x="359" y="169"/>
                      <a:pt x="359" y="169"/>
                      <a:pt x="359" y="169"/>
                    </a:cubicBezTo>
                    <a:cubicBezTo>
                      <a:pt x="357" y="75"/>
                      <a:pt x="281" y="0"/>
                      <a:pt x="18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4" name="ïş1íḋe">
                <a:extLst>
                  <a:ext uri="{FF2B5EF4-FFF2-40B4-BE49-F238E27FC236}">
                    <a16:creationId xmlns:a16="http://schemas.microsoft.com/office/drawing/2014/main" id="{57E54B90-6D8A-40BE-A3FC-ABC536353ACF}"/>
                  </a:ext>
                </a:extLst>
              </p:cNvPr>
              <p:cNvSpPr/>
              <p:nvPr/>
            </p:nvSpPr>
            <p:spPr bwMode="auto">
              <a:xfrm>
                <a:off x="6584279" y="799407"/>
                <a:ext cx="1210866" cy="2538413"/>
              </a:xfrm>
              <a:custGeom>
                <a:avLst/>
                <a:gdLst>
                  <a:gd name="T0" fmla="*/ 322 w 741"/>
                  <a:gd name="T1" fmla="*/ 1382 h 1555"/>
                  <a:gd name="T2" fmla="*/ 455 w 741"/>
                  <a:gd name="T3" fmla="*/ 1382 h 1555"/>
                  <a:gd name="T4" fmla="*/ 381 w 741"/>
                  <a:gd name="T5" fmla="*/ 1367 h 1555"/>
                  <a:gd name="T6" fmla="*/ 263 w 741"/>
                  <a:gd name="T7" fmla="*/ 1353 h 1555"/>
                  <a:gd name="T8" fmla="*/ 396 w 741"/>
                  <a:gd name="T9" fmla="*/ 1353 h 1555"/>
                  <a:gd name="T10" fmla="*/ 249 w 741"/>
                  <a:gd name="T11" fmla="*/ 1338 h 1555"/>
                  <a:gd name="T12" fmla="*/ 381 w 741"/>
                  <a:gd name="T13" fmla="*/ 1338 h 1555"/>
                  <a:gd name="T14" fmla="*/ 514 w 741"/>
                  <a:gd name="T15" fmla="*/ 1338 h 1555"/>
                  <a:gd name="T16" fmla="*/ 337 w 741"/>
                  <a:gd name="T17" fmla="*/ 1323 h 1555"/>
                  <a:gd name="T18" fmla="*/ 470 w 741"/>
                  <a:gd name="T19" fmla="*/ 1323 h 1555"/>
                  <a:gd name="T20" fmla="*/ 278 w 741"/>
                  <a:gd name="T21" fmla="*/ 1308 h 1555"/>
                  <a:gd name="T22" fmla="*/ 411 w 741"/>
                  <a:gd name="T23" fmla="*/ 1308 h 1555"/>
                  <a:gd name="T24" fmla="*/ 204 w 741"/>
                  <a:gd name="T25" fmla="*/ 1294 h 1555"/>
                  <a:gd name="T26" fmla="*/ 337 w 741"/>
                  <a:gd name="T27" fmla="*/ 1294 h 1555"/>
                  <a:gd name="T28" fmla="*/ 470 w 741"/>
                  <a:gd name="T29" fmla="*/ 1294 h 1555"/>
                  <a:gd name="T30" fmla="*/ 249 w 741"/>
                  <a:gd name="T31" fmla="*/ 1279 h 1555"/>
                  <a:gd name="T32" fmla="*/ 381 w 741"/>
                  <a:gd name="T33" fmla="*/ 1279 h 1555"/>
                  <a:gd name="T34" fmla="*/ 514 w 741"/>
                  <a:gd name="T35" fmla="*/ 1279 h 1555"/>
                  <a:gd name="T36" fmla="*/ 293 w 741"/>
                  <a:gd name="T37" fmla="*/ 1264 h 1555"/>
                  <a:gd name="T38" fmla="*/ 426 w 741"/>
                  <a:gd name="T39" fmla="*/ 1264 h 1555"/>
                  <a:gd name="T40" fmla="*/ 190 w 741"/>
                  <a:gd name="T41" fmla="*/ 1249 h 1555"/>
                  <a:gd name="T42" fmla="*/ 322 w 741"/>
                  <a:gd name="T43" fmla="*/ 1249 h 1555"/>
                  <a:gd name="T44" fmla="*/ 455 w 741"/>
                  <a:gd name="T45" fmla="*/ 1249 h 1555"/>
                  <a:gd name="T46" fmla="*/ 204 w 741"/>
                  <a:gd name="T47" fmla="*/ 1235 h 1555"/>
                  <a:gd name="T48" fmla="*/ 337 w 741"/>
                  <a:gd name="T49" fmla="*/ 1235 h 1555"/>
                  <a:gd name="T50" fmla="*/ 470 w 741"/>
                  <a:gd name="T51" fmla="*/ 1235 h 1555"/>
                  <a:gd name="T52" fmla="*/ 219 w 741"/>
                  <a:gd name="T53" fmla="*/ 1220 h 1555"/>
                  <a:gd name="T54" fmla="*/ 352 w 741"/>
                  <a:gd name="T55" fmla="*/ 1220 h 1555"/>
                  <a:gd name="T56" fmla="*/ 485 w 741"/>
                  <a:gd name="T57" fmla="*/ 1220 h 1555"/>
                  <a:gd name="T58" fmla="*/ 234 w 741"/>
                  <a:gd name="T59" fmla="*/ 1205 h 1555"/>
                  <a:gd name="T60" fmla="*/ 367 w 741"/>
                  <a:gd name="T61" fmla="*/ 1205 h 1555"/>
                  <a:gd name="T62" fmla="*/ 499 w 741"/>
                  <a:gd name="T63" fmla="*/ 1205 h 1555"/>
                  <a:gd name="T64" fmla="*/ 249 w 741"/>
                  <a:gd name="T65" fmla="*/ 1190 h 1555"/>
                  <a:gd name="T66" fmla="*/ 381 w 741"/>
                  <a:gd name="T67" fmla="*/ 1190 h 1555"/>
                  <a:gd name="T68" fmla="*/ 514 w 741"/>
                  <a:gd name="T69" fmla="*/ 1190 h 1555"/>
                  <a:gd name="T70" fmla="*/ 263 w 741"/>
                  <a:gd name="T71" fmla="*/ 1176 h 1555"/>
                  <a:gd name="T72" fmla="*/ 396 w 741"/>
                  <a:gd name="T73" fmla="*/ 1176 h 1555"/>
                  <a:gd name="T74" fmla="*/ 529 w 741"/>
                  <a:gd name="T75" fmla="*/ 1176 h 1555"/>
                  <a:gd name="T76" fmla="*/ 293 w 741"/>
                  <a:gd name="T77" fmla="*/ 1161 h 1555"/>
                  <a:gd name="T78" fmla="*/ 426 w 741"/>
                  <a:gd name="T79" fmla="*/ 1161 h 1555"/>
                  <a:gd name="T80" fmla="*/ 204 w 741"/>
                  <a:gd name="T81" fmla="*/ 1146 h 1555"/>
                  <a:gd name="T82" fmla="*/ 337 w 741"/>
                  <a:gd name="T83" fmla="*/ 1146 h 1555"/>
                  <a:gd name="T84" fmla="*/ 470 w 741"/>
                  <a:gd name="T85" fmla="*/ 1146 h 1555"/>
                  <a:gd name="T86" fmla="*/ 249 w 741"/>
                  <a:gd name="T87" fmla="*/ 1131 h 1555"/>
                  <a:gd name="T88" fmla="*/ 381 w 741"/>
                  <a:gd name="T89" fmla="*/ 1131 h 1555"/>
                  <a:gd name="T90" fmla="*/ 514 w 741"/>
                  <a:gd name="T91" fmla="*/ 1131 h 1555"/>
                  <a:gd name="T92" fmla="*/ 308 w 741"/>
                  <a:gd name="T93" fmla="*/ 1117 h 1555"/>
                  <a:gd name="T94" fmla="*/ 440 w 741"/>
                  <a:gd name="T95" fmla="*/ 1117 h 1555"/>
                  <a:gd name="T96" fmla="*/ 249 w 741"/>
                  <a:gd name="T97" fmla="*/ 1102 h 1555"/>
                  <a:gd name="T98" fmla="*/ 381 w 741"/>
                  <a:gd name="T99" fmla="*/ 1102 h 1555"/>
                  <a:gd name="T100" fmla="*/ 514 w 741"/>
                  <a:gd name="T101" fmla="*/ 1102 h 1555"/>
                  <a:gd name="T102" fmla="*/ 337 w 741"/>
                  <a:gd name="T103" fmla="*/ 1087 h 1555"/>
                  <a:gd name="T104" fmla="*/ 470 w 741"/>
                  <a:gd name="T105" fmla="*/ 1087 h 1555"/>
                  <a:gd name="T106" fmla="*/ 322 w 741"/>
                  <a:gd name="T107" fmla="*/ 1072 h 1555"/>
                  <a:gd name="T108" fmla="*/ 455 w 741"/>
                  <a:gd name="T109" fmla="*/ 1072 h 1555"/>
                  <a:gd name="T110" fmla="*/ 337 w 741"/>
                  <a:gd name="T111" fmla="*/ 1058 h 1555"/>
                  <a:gd name="T112" fmla="*/ 470 w 741"/>
                  <a:gd name="T113" fmla="*/ 1058 h 1555"/>
                  <a:gd name="T114" fmla="*/ 396 w 741"/>
                  <a:gd name="T115" fmla="*/ 1043 h 1555"/>
                  <a:gd name="T116" fmla="*/ 396 w 741"/>
                  <a:gd name="T117" fmla="*/ 1028 h 1555"/>
                  <a:gd name="T118" fmla="*/ 316 w 741"/>
                  <a:gd name="T119" fmla="*/ 1028 h 1555"/>
                  <a:gd name="T120" fmla="*/ 551 w 741"/>
                  <a:gd name="T121" fmla="*/ 1286 h 1555"/>
                  <a:gd name="T122" fmla="*/ 234 w 741"/>
                  <a:gd name="T123" fmla="*/ 1356 h 1555"/>
                  <a:gd name="T124" fmla="*/ 278 w 741"/>
                  <a:gd name="T125" fmla="*/ 1044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1" h="1555">
                    <a:moveTo>
                      <a:pt x="337" y="1397"/>
                    </a:moveTo>
                    <a:cubicBezTo>
                      <a:pt x="330" y="1397"/>
                      <a:pt x="330" y="1397"/>
                      <a:pt x="330" y="1397"/>
                    </a:cubicBezTo>
                    <a:cubicBezTo>
                      <a:pt x="330" y="1404"/>
                      <a:pt x="330" y="1404"/>
                      <a:pt x="330" y="1404"/>
                    </a:cubicBezTo>
                    <a:cubicBezTo>
                      <a:pt x="337" y="1404"/>
                      <a:pt x="337" y="1404"/>
                      <a:pt x="337" y="1404"/>
                    </a:cubicBezTo>
                    <a:cubicBezTo>
                      <a:pt x="337" y="1397"/>
                      <a:pt x="337" y="1397"/>
                      <a:pt x="337" y="1397"/>
                    </a:cubicBezTo>
                    <a:moveTo>
                      <a:pt x="352" y="1397"/>
                    </a:moveTo>
                    <a:cubicBezTo>
                      <a:pt x="345" y="1397"/>
                      <a:pt x="345" y="1397"/>
                      <a:pt x="345" y="1397"/>
                    </a:cubicBezTo>
                    <a:cubicBezTo>
                      <a:pt x="345" y="1404"/>
                      <a:pt x="345" y="1404"/>
                      <a:pt x="345" y="1404"/>
                    </a:cubicBezTo>
                    <a:cubicBezTo>
                      <a:pt x="352" y="1404"/>
                      <a:pt x="352" y="1404"/>
                      <a:pt x="352" y="1404"/>
                    </a:cubicBezTo>
                    <a:cubicBezTo>
                      <a:pt x="352" y="1397"/>
                      <a:pt x="352" y="1397"/>
                      <a:pt x="352" y="1397"/>
                    </a:cubicBezTo>
                    <a:moveTo>
                      <a:pt x="367" y="1397"/>
                    </a:moveTo>
                    <a:cubicBezTo>
                      <a:pt x="360" y="1397"/>
                      <a:pt x="360" y="1397"/>
                      <a:pt x="360" y="1397"/>
                    </a:cubicBezTo>
                    <a:cubicBezTo>
                      <a:pt x="360" y="1404"/>
                      <a:pt x="360" y="1404"/>
                      <a:pt x="360" y="1404"/>
                    </a:cubicBezTo>
                    <a:cubicBezTo>
                      <a:pt x="367" y="1404"/>
                      <a:pt x="367" y="1404"/>
                      <a:pt x="367" y="1404"/>
                    </a:cubicBezTo>
                    <a:cubicBezTo>
                      <a:pt x="367" y="1397"/>
                      <a:pt x="367" y="1397"/>
                      <a:pt x="367" y="1397"/>
                    </a:cubicBezTo>
                    <a:moveTo>
                      <a:pt x="381" y="1397"/>
                    </a:moveTo>
                    <a:cubicBezTo>
                      <a:pt x="374" y="1397"/>
                      <a:pt x="374" y="1397"/>
                      <a:pt x="374" y="1397"/>
                    </a:cubicBezTo>
                    <a:cubicBezTo>
                      <a:pt x="374" y="1404"/>
                      <a:pt x="374" y="1404"/>
                      <a:pt x="374" y="1404"/>
                    </a:cubicBezTo>
                    <a:cubicBezTo>
                      <a:pt x="381" y="1404"/>
                      <a:pt x="381" y="1404"/>
                      <a:pt x="381" y="1404"/>
                    </a:cubicBezTo>
                    <a:cubicBezTo>
                      <a:pt x="381" y="1397"/>
                      <a:pt x="381" y="1397"/>
                      <a:pt x="381" y="1397"/>
                    </a:cubicBezTo>
                    <a:moveTo>
                      <a:pt x="396" y="1397"/>
                    </a:moveTo>
                    <a:cubicBezTo>
                      <a:pt x="389" y="1397"/>
                      <a:pt x="389" y="1397"/>
                      <a:pt x="389" y="1397"/>
                    </a:cubicBezTo>
                    <a:cubicBezTo>
                      <a:pt x="389" y="1404"/>
                      <a:pt x="389" y="1404"/>
                      <a:pt x="389" y="1404"/>
                    </a:cubicBezTo>
                    <a:cubicBezTo>
                      <a:pt x="396" y="1404"/>
                      <a:pt x="396" y="1404"/>
                      <a:pt x="396" y="1404"/>
                    </a:cubicBezTo>
                    <a:cubicBezTo>
                      <a:pt x="396" y="1397"/>
                      <a:pt x="396" y="1397"/>
                      <a:pt x="396" y="1397"/>
                    </a:cubicBezTo>
                    <a:moveTo>
                      <a:pt x="411" y="1397"/>
                    </a:moveTo>
                    <a:cubicBezTo>
                      <a:pt x="404" y="1397"/>
                      <a:pt x="404" y="1397"/>
                      <a:pt x="404" y="1397"/>
                    </a:cubicBezTo>
                    <a:cubicBezTo>
                      <a:pt x="404" y="1404"/>
                      <a:pt x="404" y="1404"/>
                      <a:pt x="404" y="1404"/>
                    </a:cubicBezTo>
                    <a:cubicBezTo>
                      <a:pt x="411" y="1404"/>
                      <a:pt x="411" y="1404"/>
                      <a:pt x="411" y="1404"/>
                    </a:cubicBezTo>
                    <a:cubicBezTo>
                      <a:pt x="411" y="1397"/>
                      <a:pt x="411" y="1397"/>
                      <a:pt x="411" y="1397"/>
                    </a:cubicBezTo>
                    <a:moveTo>
                      <a:pt x="293" y="1382"/>
                    </a:moveTo>
                    <a:cubicBezTo>
                      <a:pt x="286" y="1382"/>
                      <a:pt x="286" y="1382"/>
                      <a:pt x="286" y="1382"/>
                    </a:cubicBezTo>
                    <a:cubicBezTo>
                      <a:pt x="286" y="1389"/>
                      <a:pt x="286" y="1389"/>
                      <a:pt x="286" y="1389"/>
                    </a:cubicBezTo>
                    <a:cubicBezTo>
                      <a:pt x="293" y="1389"/>
                      <a:pt x="293" y="1389"/>
                      <a:pt x="293" y="1389"/>
                    </a:cubicBezTo>
                    <a:cubicBezTo>
                      <a:pt x="293" y="1382"/>
                      <a:pt x="293" y="1382"/>
                      <a:pt x="293" y="1382"/>
                    </a:cubicBezTo>
                    <a:moveTo>
                      <a:pt x="308" y="1382"/>
                    </a:moveTo>
                    <a:cubicBezTo>
                      <a:pt x="301" y="1382"/>
                      <a:pt x="301" y="1382"/>
                      <a:pt x="301" y="1382"/>
                    </a:cubicBezTo>
                    <a:cubicBezTo>
                      <a:pt x="301" y="1389"/>
                      <a:pt x="301" y="1389"/>
                      <a:pt x="301" y="1389"/>
                    </a:cubicBezTo>
                    <a:cubicBezTo>
                      <a:pt x="308" y="1389"/>
                      <a:pt x="308" y="1389"/>
                      <a:pt x="308" y="1389"/>
                    </a:cubicBezTo>
                    <a:cubicBezTo>
                      <a:pt x="308" y="1382"/>
                      <a:pt x="308" y="1382"/>
                      <a:pt x="308" y="1382"/>
                    </a:cubicBezTo>
                    <a:moveTo>
                      <a:pt x="322" y="1382"/>
                    </a:moveTo>
                    <a:cubicBezTo>
                      <a:pt x="315" y="1382"/>
                      <a:pt x="315" y="1382"/>
                      <a:pt x="315" y="1382"/>
                    </a:cubicBezTo>
                    <a:cubicBezTo>
                      <a:pt x="315" y="1389"/>
                      <a:pt x="315" y="1389"/>
                      <a:pt x="315" y="1389"/>
                    </a:cubicBezTo>
                    <a:cubicBezTo>
                      <a:pt x="322" y="1389"/>
                      <a:pt x="322" y="1389"/>
                      <a:pt x="322" y="1389"/>
                    </a:cubicBezTo>
                    <a:cubicBezTo>
                      <a:pt x="322" y="1382"/>
                      <a:pt x="322" y="1382"/>
                      <a:pt x="322" y="1382"/>
                    </a:cubicBezTo>
                    <a:moveTo>
                      <a:pt x="337" y="1382"/>
                    </a:moveTo>
                    <a:cubicBezTo>
                      <a:pt x="330" y="1382"/>
                      <a:pt x="330" y="1382"/>
                      <a:pt x="330" y="1382"/>
                    </a:cubicBezTo>
                    <a:cubicBezTo>
                      <a:pt x="330" y="1389"/>
                      <a:pt x="330" y="1389"/>
                      <a:pt x="330" y="1389"/>
                    </a:cubicBezTo>
                    <a:cubicBezTo>
                      <a:pt x="337" y="1389"/>
                      <a:pt x="337" y="1389"/>
                      <a:pt x="337" y="1389"/>
                    </a:cubicBezTo>
                    <a:cubicBezTo>
                      <a:pt x="337" y="1382"/>
                      <a:pt x="337" y="1382"/>
                      <a:pt x="337" y="1382"/>
                    </a:cubicBezTo>
                    <a:moveTo>
                      <a:pt x="352" y="1382"/>
                    </a:moveTo>
                    <a:cubicBezTo>
                      <a:pt x="345" y="1382"/>
                      <a:pt x="345" y="1382"/>
                      <a:pt x="345" y="1382"/>
                    </a:cubicBezTo>
                    <a:cubicBezTo>
                      <a:pt x="345" y="1389"/>
                      <a:pt x="345" y="1389"/>
                      <a:pt x="345" y="1389"/>
                    </a:cubicBezTo>
                    <a:cubicBezTo>
                      <a:pt x="352" y="1389"/>
                      <a:pt x="352" y="1389"/>
                      <a:pt x="352" y="1389"/>
                    </a:cubicBezTo>
                    <a:cubicBezTo>
                      <a:pt x="352" y="1382"/>
                      <a:pt x="352" y="1382"/>
                      <a:pt x="352" y="1382"/>
                    </a:cubicBezTo>
                    <a:moveTo>
                      <a:pt x="367" y="1382"/>
                    </a:moveTo>
                    <a:cubicBezTo>
                      <a:pt x="360" y="1382"/>
                      <a:pt x="360" y="1382"/>
                      <a:pt x="360" y="1382"/>
                    </a:cubicBezTo>
                    <a:cubicBezTo>
                      <a:pt x="360" y="1389"/>
                      <a:pt x="360" y="1389"/>
                      <a:pt x="360" y="1389"/>
                    </a:cubicBezTo>
                    <a:cubicBezTo>
                      <a:pt x="367" y="1389"/>
                      <a:pt x="367" y="1389"/>
                      <a:pt x="367" y="1389"/>
                    </a:cubicBezTo>
                    <a:cubicBezTo>
                      <a:pt x="367" y="1382"/>
                      <a:pt x="367" y="1382"/>
                      <a:pt x="367" y="1382"/>
                    </a:cubicBezTo>
                    <a:moveTo>
                      <a:pt x="381" y="1382"/>
                    </a:moveTo>
                    <a:cubicBezTo>
                      <a:pt x="374" y="1382"/>
                      <a:pt x="374" y="1382"/>
                      <a:pt x="374" y="1382"/>
                    </a:cubicBezTo>
                    <a:cubicBezTo>
                      <a:pt x="374" y="1389"/>
                      <a:pt x="374" y="1389"/>
                      <a:pt x="374" y="1389"/>
                    </a:cubicBezTo>
                    <a:cubicBezTo>
                      <a:pt x="381" y="1389"/>
                      <a:pt x="381" y="1389"/>
                      <a:pt x="381" y="1389"/>
                    </a:cubicBezTo>
                    <a:cubicBezTo>
                      <a:pt x="381" y="1382"/>
                      <a:pt x="381" y="1382"/>
                      <a:pt x="381" y="1382"/>
                    </a:cubicBezTo>
                    <a:moveTo>
                      <a:pt x="396" y="1382"/>
                    </a:moveTo>
                    <a:cubicBezTo>
                      <a:pt x="389" y="1382"/>
                      <a:pt x="389" y="1382"/>
                      <a:pt x="389" y="1382"/>
                    </a:cubicBezTo>
                    <a:cubicBezTo>
                      <a:pt x="389" y="1389"/>
                      <a:pt x="389" y="1389"/>
                      <a:pt x="389" y="1389"/>
                    </a:cubicBezTo>
                    <a:cubicBezTo>
                      <a:pt x="396" y="1389"/>
                      <a:pt x="396" y="1389"/>
                      <a:pt x="396" y="1389"/>
                    </a:cubicBezTo>
                    <a:cubicBezTo>
                      <a:pt x="396" y="1382"/>
                      <a:pt x="396" y="1382"/>
                      <a:pt x="396" y="1382"/>
                    </a:cubicBezTo>
                    <a:moveTo>
                      <a:pt x="411" y="1382"/>
                    </a:moveTo>
                    <a:cubicBezTo>
                      <a:pt x="404" y="1382"/>
                      <a:pt x="404" y="1382"/>
                      <a:pt x="404" y="1382"/>
                    </a:cubicBezTo>
                    <a:cubicBezTo>
                      <a:pt x="404" y="1389"/>
                      <a:pt x="404" y="1389"/>
                      <a:pt x="404" y="1389"/>
                    </a:cubicBezTo>
                    <a:cubicBezTo>
                      <a:pt x="411" y="1389"/>
                      <a:pt x="411" y="1389"/>
                      <a:pt x="411" y="1389"/>
                    </a:cubicBezTo>
                    <a:cubicBezTo>
                      <a:pt x="411" y="1382"/>
                      <a:pt x="411" y="1382"/>
                      <a:pt x="411" y="1382"/>
                    </a:cubicBezTo>
                    <a:moveTo>
                      <a:pt x="426" y="1382"/>
                    </a:moveTo>
                    <a:cubicBezTo>
                      <a:pt x="419" y="1382"/>
                      <a:pt x="419" y="1382"/>
                      <a:pt x="419" y="1382"/>
                    </a:cubicBezTo>
                    <a:cubicBezTo>
                      <a:pt x="419" y="1389"/>
                      <a:pt x="419" y="1389"/>
                      <a:pt x="419" y="1389"/>
                    </a:cubicBezTo>
                    <a:cubicBezTo>
                      <a:pt x="426" y="1389"/>
                      <a:pt x="426" y="1389"/>
                      <a:pt x="426" y="1389"/>
                    </a:cubicBezTo>
                    <a:cubicBezTo>
                      <a:pt x="426" y="1382"/>
                      <a:pt x="426" y="1382"/>
                      <a:pt x="426" y="1382"/>
                    </a:cubicBezTo>
                    <a:moveTo>
                      <a:pt x="440" y="1382"/>
                    </a:moveTo>
                    <a:cubicBezTo>
                      <a:pt x="433" y="1382"/>
                      <a:pt x="433" y="1382"/>
                      <a:pt x="433" y="1382"/>
                    </a:cubicBezTo>
                    <a:cubicBezTo>
                      <a:pt x="433" y="1389"/>
                      <a:pt x="433" y="1389"/>
                      <a:pt x="433" y="1389"/>
                    </a:cubicBezTo>
                    <a:cubicBezTo>
                      <a:pt x="440" y="1389"/>
                      <a:pt x="440" y="1389"/>
                      <a:pt x="440" y="1389"/>
                    </a:cubicBezTo>
                    <a:cubicBezTo>
                      <a:pt x="440" y="1382"/>
                      <a:pt x="440" y="1382"/>
                      <a:pt x="440" y="1382"/>
                    </a:cubicBezTo>
                    <a:moveTo>
                      <a:pt x="455" y="1382"/>
                    </a:moveTo>
                    <a:cubicBezTo>
                      <a:pt x="448" y="1382"/>
                      <a:pt x="448" y="1382"/>
                      <a:pt x="448" y="1382"/>
                    </a:cubicBezTo>
                    <a:cubicBezTo>
                      <a:pt x="448" y="1389"/>
                      <a:pt x="448" y="1389"/>
                      <a:pt x="448" y="1389"/>
                    </a:cubicBezTo>
                    <a:cubicBezTo>
                      <a:pt x="455" y="1389"/>
                      <a:pt x="455" y="1389"/>
                      <a:pt x="455" y="1389"/>
                    </a:cubicBezTo>
                    <a:cubicBezTo>
                      <a:pt x="455" y="1382"/>
                      <a:pt x="455" y="1382"/>
                      <a:pt x="455" y="1382"/>
                    </a:cubicBezTo>
                    <a:moveTo>
                      <a:pt x="263" y="1367"/>
                    </a:moveTo>
                    <a:cubicBezTo>
                      <a:pt x="256" y="1367"/>
                      <a:pt x="256" y="1367"/>
                      <a:pt x="256" y="1367"/>
                    </a:cubicBezTo>
                    <a:cubicBezTo>
                      <a:pt x="256" y="1374"/>
                      <a:pt x="256" y="1374"/>
                      <a:pt x="256" y="1374"/>
                    </a:cubicBezTo>
                    <a:cubicBezTo>
                      <a:pt x="263" y="1374"/>
                      <a:pt x="263" y="1374"/>
                      <a:pt x="263" y="1374"/>
                    </a:cubicBezTo>
                    <a:cubicBezTo>
                      <a:pt x="263" y="1367"/>
                      <a:pt x="263" y="1367"/>
                      <a:pt x="263" y="1367"/>
                    </a:cubicBezTo>
                    <a:moveTo>
                      <a:pt x="278" y="1367"/>
                    </a:moveTo>
                    <a:cubicBezTo>
                      <a:pt x="271" y="1367"/>
                      <a:pt x="271" y="1367"/>
                      <a:pt x="271" y="1367"/>
                    </a:cubicBezTo>
                    <a:cubicBezTo>
                      <a:pt x="271" y="1374"/>
                      <a:pt x="271" y="1374"/>
                      <a:pt x="271" y="1374"/>
                    </a:cubicBezTo>
                    <a:cubicBezTo>
                      <a:pt x="278" y="1374"/>
                      <a:pt x="278" y="1374"/>
                      <a:pt x="278" y="1374"/>
                    </a:cubicBezTo>
                    <a:cubicBezTo>
                      <a:pt x="278" y="1367"/>
                      <a:pt x="278" y="1367"/>
                      <a:pt x="278" y="1367"/>
                    </a:cubicBezTo>
                    <a:moveTo>
                      <a:pt x="293" y="1367"/>
                    </a:moveTo>
                    <a:cubicBezTo>
                      <a:pt x="286" y="1367"/>
                      <a:pt x="286" y="1367"/>
                      <a:pt x="286" y="1367"/>
                    </a:cubicBezTo>
                    <a:cubicBezTo>
                      <a:pt x="286" y="1374"/>
                      <a:pt x="286" y="1374"/>
                      <a:pt x="286" y="1374"/>
                    </a:cubicBezTo>
                    <a:cubicBezTo>
                      <a:pt x="293" y="1374"/>
                      <a:pt x="293" y="1374"/>
                      <a:pt x="293" y="1374"/>
                    </a:cubicBezTo>
                    <a:cubicBezTo>
                      <a:pt x="293" y="1367"/>
                      <a:pt x="293" y="1367"/>
                      <a:pt x="293" y="1367"/>
                    </a:cubicBezTo>
                    <a:moveTo>
                      <a:pt x="308" y="1367"/>
                    </a:moveTo>
                    <a:cubicBezTo>
                      <a:pt x="301" y="1367"/>
                      <a:pt x="301" y="1367"/>
                      <a:pt x="301" y="1367"/>
                    </a:cubicBezTo>
                    <a:cubicBezTo>
                      <a:pt x="301" y="1374"/>
                      <a:pt x="301" y="1374"/>
                      <a:pt x="301" y="1374"/>
                    </a:cubicBezTo>
                    <a:cubicBezTo>
                      <a:pt x="308" y="1374"/>
                      <a:pt x="308" y="1374"/>
                      <a:pt x="308" y="1374"/>
                    </a:cubicBezTo>
                    <a:cubicBezTo>
                      <a:pt x="308" y="1367"/>
                      <a:pt x="308" y="1367"/>
                      <a:pt x="308" y="1367"/>
                    </a:cubicBezTo>
                    <a:moveTo>
                      <a:pt x="322" y="1367"/>
                    </a:moveTo>
                    <a:cubicBezTo>
                      <a:pt x="315" y="1367"/>
                      <a:pt x="315" y="1367"/>
                      <a:pt x="315" y="1367"/>
                    </a:cubicBezTo>
                    <a:cubicBezTo>
                      <a:pt x="315" y="1374"/>
                      <a:pt x="315" y="1374"/>
                      <a:pt x="315" y="1374"/>
                    </a:cubicBezTo>
                    <a:cubicBezTo>
                      <a:pt x="322" y="1374"/>
                      <a:pt x="322" y="1374"/>
                      <a:pt x="322" y="1374"/>
                    </a:cubicBezTo>
                    <a:cubicBezTo>
                      <a:pt x="322" y="1367"/>
                      <a:pt x="322" y="1367"/>
                      <a:pt x="322" y="1367"/>
                    </a:cubicBezTo>
                    <a:moveTo>
                      <a:pt x="337" y="1367"/>
                    </a:moveTo>
                    <a:cubicBezTo>
                      <a:pt x="330" y="1367"/>
                      <a:pt x="330" y="1367"/>
                      <a:pt x="330" y="1367"/>
                    </a:cubicBezTo>
                    <a:cubicBezTo>
                      <a:pt x="330" y="1374"/>
                      <a:pt x="330" y="1374"/>
                      <a:pt x="330" y="1374"/>
                    </a:cubicBezTo>
                    <a:cubicBezTo>
                      <a:pt x="337" y="1374"/>
                      <a:pt x="337" y="1374"/>
                      <a:pt x="337" y="1374"/>
                    </a:cubicBezTo>
                    <a:cubicBezTo>
                      <a:pt x="337" y="1367"/>
                      <a:pt x="337" y="1367"/>
                      <a:pt x="337" y="1367"/>
                    </a:cubicBezTo>
                    <a:moveTo>
                      <a:pt x="352" y="1367"/>
                    </a:moveTo>
                    <a:cubicBezTo>
                      <a:pt x="345" y="1367"/>
                      <a:pt x="345" y="1367"/>
                      <a:pt x="345" y="1367"/>
                    </a:cubicBezTo>
                    <a:cubicBezTo>
                      <a:pt x="345" y="1374"/>
                      <a:pt x="345" y="1374"/>
                      <a:pt x="345" y="1374"/>
                    </a:cubicBezTo>
                    <a:cubicBezTo>
                      <a:pt x="352" y="1374"/>
                      <a:pt x="352" y="1374"/>
                      <a:pt x="352" y="1374"/>
                    </a:cubicBezTo>
                    <a:cubicBezTo>
                      <a:pt x="352" y="1367"/>
                      <a:pt x="352" y="1367"/>
                      <a:pt x="352" y="1367"/>
                    </a:cubicBezTo>
                    <a:moveTo>
                      <a:pt x="367" y="1367"/>
                    </a:moveTo>
                    <a:cubicBezTo>
                      <a:pt x="360" y="1367"/>
                      <a:pt x="360" y="1367"/>
                      <a:pt x="360" y="1367"/>
                    </a:cubicBezTo>
                    <a:cubicBezTo>
                      <a:pt x="360" y="1374"/>
                      <a:pt x="360" y="1374"/>
                      <a:pt x="360" y="1374"/>
                    </a:cubicBezTo>
                    <a:cubicBezTo>
                      <a:pt x="367" y="1374"/>
                      <a:pt x="367" y="1374"/>
                      <a:pt x="367" y="1374"/>
                    </a:cubicBezTo>
                    <a:cubicBezTo>
                      <a:pt x="367" y="1367"/>
                      <a:pt x="367" y="1367"/>
                      <a:pt x="367" y="1367"/>
                    </a:cubicBezTo>
                    <a:moveTo>
                      <a:pt x="381" y="1367"/>
                    </a:moveTo>
                    <a:cubicBezTo>
                      <a:pt x="374" y="1367"/>
                      <a:pt x="374" y="1367"/>
                      <a:pt x="374" y="1367"/>
                    </a:cubicBezTo>
                    <a:cubicBezTo>
                      <a:pt x="374" y="1374"/>
                      <a:pt x="374" y="1374"/>
                      <a:pt x="374" y="1374"/>
                    </a:cubicBezTo>
                    <a:cubicBezTo>
                      <a:pt x="381" y="1374"/>
                      <a:pt x="381" y="1374"/>
                      <a:pt x="381" y="1374"/>
                    </a:cubicBezTo>
                    <a:cubicBezTo>
                      <a:pt x="381" y="1367"/>
                      <a:pt x="381" y="1367"/>
                      <a:pt x="381" y="1367"/>
                    </a:cubicBezTo>
                    <a:moveTo>
                      <a:pt x="396" y="1367"/>
                    </a:moveTo>
                    <a:cubicBezTo>
                      <a:pt x="389" y="1367"/>
                      <a:pt x="389" y="1367"/>
                      <a:pt x="389" y="1367"/>
                    </a:cubicBezTo>
                    <a:cubicBezTo>
                      <a:pt x="389" y="1374"/>
                      <a:pt x="389" y="1374"/>
                      <a:pt x="389" y="1374"/>
                    </a:cubicBezTo>
                    <a:cubicBezTo>
                      <a:pt x="396" y="1374"/>
                      <a:pt x="396" y="1374"/>
                      <a:pt x="396" y="1374"/>
                    </a:cubicBezTo>
                    <a:cubicBezTo>
                      <a:pt x="396" y="1367"/>
                      <a:pt x="396" y="1367"/>
                      <a:pt x="396" y="1367"/>
                    </a:cubicBezTo>
                    <a:moveTo>
                      <a:pt x="411" y="1367"/>
                    </a:moveTo>
                    <a:cubicBezTo>
                      <a:pt x="404" y="1367"/>
                      <a:pt x="404" y="1367"/>
                      <a:pt x="404" y="1367"/>
                    </a:cubicBezTo>
                    <a:cubicBezTo>
                      <a:pt x="404" y="1374"/>
                      <a:pt x="404" y="1374"/>
                      <a:pt x="404" y="1374"/>
                    </a:cubicBezTo>
                    <a:cubicBezTo>
                      <a:pt x="411" y="1374"/>
                      <a:pt x="411" y="1374"/>
                      <a:pt x="411" y="1374"/>
                    </a:cubicBezTo>
                    <a:cubicBezTo>
                      <a:pt x="411" y="1367"/>
                      <a:pt x="411" y="1367"/>
                      <a:pt x="411" y="1367"/>
                    </a:cubicBezTo>
                    <a:moveTo>
                      <a:pt x="426" y="1367"/>
                    </a:moveTo>
                    <a:cubicBezTo>
                      <a:pt x="419" y="1367"/>
                      <a:pt x="419" y="1367"/>
                      <a:pt x="419" y="1367"/>
                    </a:cubicBezTo>
                    <a:cubicBezTo>
                      <a:pt x="419" y="1374"/>
                      <a:pt x="419" y="1374"/>
                      <a:pt x="419" y="1374"/>
                    </a:cubicBezTo>
                    <a:cubicBezTo>
                      <a:pt x="426" y="1374"/>
                      <a:pt x="426" y="1374"/>
                      <a:pt x="426" y="1374"/>
                    </a:cubicBezTo>
                    <a:cubicBezTo>
                      <a:pt x="426" y="1367"/>
                      <a:pt x="426" y="1367"/>
                      <a:pt x="426" y="1367"/>
                    </a:cubicBezTo>
                    <a:moveTo>
                      <a:pt x="440" y="1367"/>
                    </a:moveTo>
                    <a:cubicBezTo>
                      <a:pt x="433" y="1367"/>
                      <a:pt x="433" y="1367"/>
                      <a:pt x="433" y="1367"/>
                    </a:cubicBezTo>
                    <a:cubicBezTo>
                      <a:pt x="433" y="1374"/>
                      <a:pt x="433" y="1374"/>
                      <a:pt x="433" y="1374"/>
                    </a:cubicBezTo>
                    <a:cubicBezTo>
                      <a:pt x="440" y="1374"/>
                      <a:pt x="440" y="1374"/>
                      <a:pt x="440" y="1374"/>
                    </a:cubicBezTo>
                    <a:cubicBezTo>
                      <a:pt x="440" y="1367"/>
                      <a:pt x="440" y="1367"/>
                      <a:pt x="440" y="1367"/>
                    </a:cubicBezTo>
                    <a:moveTo>
                      <a:pt x="455" y="1367"/>
                    </a:moveTo>
                    <a:cubicBezTo>
                      <a:pt x="448" y="1367"/>
                      <a:pt x="448" y="1367"/>
                      <a:pt x="448" y="1367"/>
                    </a:cubicBezTo>
                    <a:cubicBezTo>
                      <a:pt x="448" y="1374"/>
                      <a:pt x="448" y="1374"/>
                      <a:pt x="448" y="1374"/>
                    </a:cubicBezTo>
                    <a:cubicBezTo>
                      <a:pt x="455" y="1374"/>
                      <a:pt x="455" y="1374"/>
                      <a:pt x="455" y="1374"/>
                    </a:cubicBezTo>
                    <a:cubicBezTo>
                      <a:pt x="455" y="1367"/>
                      <a:pt x="455" y="1367"/>
                      <a:pt x="455" y="1367"/>
                    </a:cubicBezTo>
                    <a:moveTo>
                      <a:pt x="470" y="1367"/>
                    </a:moveTo>
                    <a:cubicBezTo>
                      <a:pt x="463" y="1367"/>
                      <a:pt x="463" y="1367"/>
                      <a:pt x="463" y="1367"/>
                    </a:cubicBezTo>
                    <a:cubicBezTo>
                      <a:pt x="463" y="1374"/>
                      <a:pt x="463" y="1374"/>
                      <a:pt x="463" y="1374"/>
                    </a:cubicBezTo>
                    <a:cubicBezTo>
                      <a:pt x="470" y="1374"/>
                      <a:pt x="470" y="1374"/>
                      <a:pt x="470" y="1374"/>
                    </a:cubicBezTo>
                    <a:cubicBezTo>
                      <a:pt x="470" y="1367"/>
                      <a:pt x="470" y="1367"/>
                      <a:pt x="470" y="1367"/>
                    </a:cubicBezTo>
                    <a:moveTo>
                      <a:pt x="485" y="1367"/>
                    </a:moveTo>
                    <a:cubicBezTo>
                      <a:pt x="478" y="1367"/>
                      <a:pt x="478" y="1367"/>
                      <a:pt x="478" y="1367"/>
                    </a:cubicBezTo>
                    <a:cubicBezTo>
                      <a:pt x="478" y="1374"/>
                      <a:pt x="478" y="1374"/>
                      <a:pt x="478" y="1374"/>
                    </a:cubicBezTo>
                    <a:cubicBezTo>
                      <a:pt x="485" y="1374"/>
                      <a:pt x="485" y="1374"/>
                      <a:pt x="485" y="1374"/>
                    </a:cubicBezTo>
                    <a:cubicBezTo>
                      <a:pt x="485" y="1367"/>
                      <a:pt x="485" y="1367"/>
                      <a:pt x="485" y="1367"/>
                    </a:cubicBezTo>
                    <a:moveTo>
                      <a:pt x="249" y="1353"/>
                    </a:moveTo>
                    <a:cubicBezTo>
                      <a:pt x="242" y="1353"/>
                      <a:pt x="242" y="1353"/>
                      <a:pt x="242" y="1353"/>
                    </a:cubicBezTo>
                    <a:cubicBezTo>
                      <a:pt x="242" y="1360"/>
                      <a:pt x="242" y="1360"/>
                      <a:pt x="242" y="1360"/>
                    </a:cubicBezTo>
                    <a:cubicBezTo>
                      <a:pt x="249" y="1360"/>
                      <a:pt x="249" y="1360"/>
                      <a:pt x="249" y="1360"/>
                    </a:cubicBezTo>
                    <a:cubicBezTo>
                      <a:pt x="249" y="1353"/>
                      <a:pt x="249" y="1353"/>
                      <a:pt x="249" y="1353"/>
                    </a:cubicBezTo>
                    <a:moveTo>
                      <a:pt x="263" y="1353"/>
                    </a:moveTo>
                    <a:cubicBezTo>
                      <a:pt x="256" y="1353"/>
                      <a:pt x="256" y="1353"/>
                      <a:pt x="256" y="1353"/>
                    </a:cubicBezTo>
                    <a:cubicBezTo>
                      <a:pt x="256" y="1360"/>
                      <a:pt x="256" y="1360"/>
                      <a:pt x="256" y="1360"/>
                    </a:cubicBezTo>
                    <a:cubicBezTo>
                      <a:pt x="263" y="1360"/>
                      <a:pt x="263" y="1360"/>
                      <a:pt x="263" y="1360"/>
                    </a:cubicBezTo>
                    <a:cubicBezTo>
                      <a:pt x="263" y="1353"/>
                      <a:pt x="263" y="1353"/>
                      <a:pt x="263" y="1353"/>
                    </a:cubicBezTo>
                    <a:moveTo>
                      <a:pt x="278" y="1353"/>
                    </a:moveTo>
                    <a:cubicBezTo>
                      <a:pt x="271" y="1353"/>
                      <a:pt x="271" y="1353"/>
                      <a:pt x="271" y="1353"/>
                    </a:cubicBezTo>
                    <a:cubicBezTo>
                      <a:pt x="271" y="1360"/>
                      <a:pt x="271" y="1360"/>
                      <a:pt x="271" y="1360"/>
                    </a:cubicBezTo>
                    <a:cubicBezTo>
                      <a:pt x="278" y="1360"/>
                      <a:pt x="278" y="1360"/>
                      <a:pt x="278" y="1360"/>
                    </a:cubicBezTo>
                    <a:cubicBezTo>
                      <a:pt x="278" y="1353"/>
                      <a:pt x="278" y="1353"/>
                      <a:pt x="278" y="1353"/>
                    </a:cubicBezTo>
                    <a:moveTo>
                      <a:pt x="293" y="1353"/>
                    </a:moveTo>
                    <a:cubicBezTo>
                      <a:pt x="286" y="1353"/>
                      <a:pt x="286" y="1353"/>
                      <a:pt x="286" y="1353"/>
                    </a:cubicBezTo>
                    <a:cubicBezTo>
                      <a:pt x="286" y="1360"/>
                      <a:pt x="286" y="1360"/>
                      <a:pt x="286" y="1360"/>
                    </a:cubicBezTo>
                    <a:cubicBezTo>
                      <a:pt x="293" y="1360"/>
                      <a:pt x="293" y="1360"/>
                      <a:pt x="293" y="1360"/>
                    </a:cubicBezTo>
                    <a:cubicBezTo>
                      <a:pt x="293" y="1353"/>
                      <a:pt x="293" y="1353"/>
                      <a:pt x="293" y="1353"/>
                    </a:cubicBezTo>
                    <a:moveTo>
                      <a:pt x="308" y="1353"/>
                    </a:moveTo>
                    <a:cubicBezTo>
                      <a:pt x="301" y="1353"/>
                      <a:pt x="301" y="1353"/>
                      <a:pt x="301" y="1353"/>
                    </a:cubicBezTo>
                    <a:cubicBezTo>
                      <a:pt x="301" y="1360"/>
                      <a:pt x="301" y="1360"/>
                      <a:pt x="301" y="1360"/>
                    </a:cubicBezTo>
                    <a:cubicBezTo>
                      <a:pt x="308" y="1360"/>
                      <a:pt x="308" y="1360"/>
                      <a:pt x="308" y="1360"/>
                    </a:cubicBezTo>
                    <a:cubicBezTo>
                      <a:pt x="308" y="1353"/>
                      <a:pt x="308" y="1353"/>
                      <a:pt x="308" y="1353"/>
                    </a:cubicBezTo>
                    <a:moveTo>
                      <a:pt x="322" y="1353"/>
                    </a:moveTo>
                    <a:cubicBezTo>
                      <a:pt x="315" y="1353"/>
                      <a:pt x="315" y="1353"/>
                      <a:pt x="315" y="1353"/>
                    </a:cubicBezTo>
                    <a:cubicBezTo>
                      <a:pt x="315" y="1360"/>
                      <a:pt x="315" y="1360"/>
                      <a:pt x="315" y="1360"/>
                    </a:cubicBezTo>
                    <a:cubicBezTo>
                      <a:pt x="322" y="1360"/>
                      <a:pt x="322" y="1360"/>
                      <a:pt x="322" y="1360"/>
                    </a:cubicBezTo>
                    <a:cubicBezTo>
                      <a:pt x="322" y="1353"/>
                      <a:pt x="322" y="1353"/>
                      <a:pt x="322" y="1353"/>
                    </a:cubicBezTo>
                    <a:moveTo>
                      <a:pt x="337" y="1353"/>
                    </a:moveTo>
                    <a:cubicBezTo>
                      <a:pt x="330" y="1353"/>
                      <a:pt x="330" y="1353"/>
                      <a:pt x="330" y="1353"/>
                    </a:cubicBezTo>
                    <a:cubicBezTo>
                      <a:pt x="330" y="1360"/>
                      <a:pt x="330" y="1360"/>
                      <a:pt x="330" y="1360"/>
                    </a:cubicBezTo>
                    <a:cubicBezTo>
                      <a:pt x="337" y="1360"/>
                      <a:pt x="337" y="1360"/>
                      <a:pt x="337" y="1360"/>
                    </a:cubicBezTo>
                    <a:cubicBezTo>
                      <a:pt x="337" y="1353"/>
                      <a:pt x="337" y="1353"/>
                      <a:pt x="337" y="1353"/>
                    </a:cubicBezTo>
                    <a:moveTo>
                      <a:pt x="352" y="1353"/>
                    </a:moveTo>
                    <a:cubicBezTo>
                      <a:pt x="345" y="1353"/>
                      <a:pt x="345" y="1353"/>
                      <a:pt x="345" y="1353"/>
                    </a:cubicBezTo>
                    <a:cubicBezTo>
                      <a:pt x="345" y="1360"/>
                      <a:pt x="345" y="1360"/>
                      <a:pt x="345" y="1360"/>
                    </a:cubicBezTo>
                    <a:cubicBezTo>
                      <a:pt x="352" y="1360"/>
                      <a:pt x="352" y="1360"/>
                      <a:pt x="352" y="1360"/>
                    </a:cubicBezTo>
                    <a:cubicBezTo>
                      <a:pt x="352" y="1353"/>
                      <a:pt x="352" y="1353"/>
                      <a:pt x="352" y="1353"/>
                    </a:cubicBezTo>
                    <a:moveTo>
                      <a:pt x="367" y="1353"/>
                    </a:moveTo>
                    <a:cubicBezTo>
                      <a:pt x="360" y="1353"/>
                      <a:pt x="360" y="1353"/>
                      <a:pt x="360" y="1353"/>
                    </a:cubicBezTo>
                    <a:cubicBezTo>
                      <a:pt x="360" y="1360"/>
                      <a:pt x="360" y="1360"/>
                      <a:pt x="360" y="1360"/>
                    </a:cubicBezTo>
                    <a:cubicBezTo>
                      <a:pt x="367" y="1360"/>
                      <a:pt x="367" y="1360"/>
                      <a:pt x="367" y="1360"/>
                    </a:cubicBezTo>
                    <a:cubicBezTo>
                      <a:pt x="367" y="1353"/>
                      <a:pt x="367" y="1353"/>
                      <a:pt x="367" y="1353"/>
                    </a:cubicBezTo>
                    <a:moveTo>
                      <a:pt x="381" y="1353"/>
                    </a:moveTo>
                    <a:cubicBezTo>
                      <a:pt x="374" y="1353"/>
                      <a:pt x="374" y="1353"/>
                      <a:pt x="374" y="1353"/>
                    </a:cubicBezTo>
                    <a:cubicBezTo>
                      <a:pt x="374" y="1360"/>
                      <a:pt x="374" y="1360"/>
                      <a:pt x="374" y="1360"/>
                    </a:cubicBezTo>
                    <a:cubicBezTo>
                      <a:pt x="381" y="1360"/>
                      <a:pt x="381" y="1360"/>
                      <a:pt x="381" y="1360"/>
                    </a:cubicBezTo>
                    <a:cubicBezTo>
                      <a:pt x="381" y="1353"/>
                      <a:pt x="381" y="1353"/>
                      <a:pt x="381" y="1353"/>
                    </a:cubicBezTo>
                    <a:moveTo>
                      <a:pt x="396" y="1353"/>
                    </a:moveTo>
                    <a:cubicBezTo>
                      <a:pt x="389" y="1353"/>
                      <a:pt x="389" y="1353"/>
                      <a:pt x="389" y="1353"/>
                    </a:cubicBezTo>
                    <a:cubicBezTo>
                      <a:pt x="389" y="1360"/>
                      <a:pt x="389" y="1360"/>
                      <a:pt x="389" y="1360"/>
                    </a:cubicBezTo>
                    <a:cubicBezTo>
                      <a:pt x="396" y="1360"/>
                      <a:pt x="396" y="1360"/>
                      <a:pt x="396" y="1360"/>
                    </a:cubicBezTo>
                    <a:cubicBezTo>
                      <a:pt x="396" y="1353"/>
                      <a:pt x="396" y="1353"/>
                      <a:pt x="396" y="1353"/>
                    </a:cubicBezTo>
                    <a:moveTo>
                      <a:pt x="411" y="1353"/>
                    </a:moveTo>
                    <a:cubicBezTo>
                      <a:pt x="404" y="1353"/>
                      <a:pt x="404" y="1353"/>
                      <a:pt x="404" y="1353"/>
                    </a:cubicBezTo>
                    <a:cubicBezTo>
                      <a:pt x="404" y="1360"/>
                      <a:pt x="404" y="1360"/>
                      <a:pt x="404" y="1360"/>
                    </a:cubicBezTo>
                    <a:cubicBezTo>
                      <a:pt x="411" y="1360"/>
                      <a:pt x="411" y="1360"/>
                      <a:pt x="411" y="1360"/>
                    </a:cubicBezTo>
                    <a:cubicBezTo>
                      <a:pt x="411" y="1353"/>
                      <a:pt x="411" y="1353"/>
                      <a:pt x="411" y="1353"/>
                    </a:cubicBezTo>
                    <a:moveTo>
                      <a:pt x="426" y="1353"/>
                    </a:moveTo>
                    <a:cubicBezTo>
                      <a:pt x="419" y="1353"/>
                      <a:pt x="419" y="1353"/>
                      <a:pt x="419" y="1353"/>
                    </a:cubicBezTo>
                    <a:cubicBezTo>
                      <a:pt x="419" y="1360"/>
                      <a:pt x="419" y="1360"/>
                      <a:pt x="419" y="1360"/>
                    </a:cubicBezTo>
                    <a:cubicBezTo>
                      <a:pt x="426" y="1360"/>
                      <a:pt x="426" y="1360"/>
                      <a:pt x="426" y="1360"/>
                    </a:cubicBezTo>
                    <a:cubicBezTo>
                      <a:pt x="426" y="1353"/>
                      <a:pt x="426" y="1353"/>
                      <a:pt x="426" y="1353"/>
                    </a:cubicBezTo>
                    <a:moveTo>
                      <a:pt x="440" y="1353"/>
                    </a:moveTo>
                    <a:cubicBezTo>
                      <a:pt x="433" y="1353"/>
                      <a:pt x="433" y="1353"/>
                      <a:pt x="433" y="1353"/>
                    </a:cubicBezTo>
                    <a:cubicBezTo>
                      <a:pt x="433" y="1360"/>
                      <a:pt x="433" y="1360"/>
                      <a:pt x="433" y="1360"/>
                    </a:cubicBezTo>
                    <a:cubicBezTo>
                      <a:pt x="440" y="1360"/>
                      <a:pt x="440" y="1360"/>
                      <a:pt x="440" y="1360"/>
                    </a:cubicBezTo>
                    <a:cubicBezTo>
                      <a:pt x="440" y="1353"/>
                      <a:pt x="440" y="1353"/>
                      <a:pt x="440" y="1353"/>
                    </a:cubicBezTo>
                    <a:moveTo>
                      <a:pt x="455" y="1353"/>
                    </a:moveTo>
                    <a:cubicBezTo>
                      <a:pt x="448" y="1353"/>
                      <a:pt x="448" y="1353"/>
                      <a:pt x="448" y="1353"/>
                    </a:cubicBezTo>
                    <a:cubicBezTo>
                      <a:pt x="448" y="1360"/>
                      <a:pt x="448" y="1360"/>
                      <a:pt x="448" y="1360"/>
                    </a:cubicBezTo>
                    <a:cubicBezTo>
                      <a:pt x="455" y="1360"/>
                      <a:pt x="455" y="1360"/>
                      <a:pt x="455" y="1360"/>
                    </a:cubicBezTo>
                    <a:cubicBezTo>
                      <a:pt x="455" y="1353"/>
                      <a:pt x="455" y="1353"/>
                      <a:pt x="455" y="1353"/>
                    </a:cubicBezTo>
                    <a:moveTo>
                      <a:pt x="470" y="1353"/>
                    </a:moveTo>
                    <a:cubicBezTo>
                      <a:pt x="463" y="1353"/>
                      <a:pt x="463" y="1353"/>
                      <a:pt x="463" y="1353"/>
                    </a:cubicBezTo>
                    <a:cubicBezTo>
                      <a:pt x="463" y="1360"/>
                      <a:pt x="463" y="1360"/>
                      <a:pt x="463" y="1360"/>
                    </a:cubicBezTo>
                    <a:cubicBezTo>
                      <a:pt x="470" y="1360"/>
                      <a:pt x="470" y="1360"/>
                      <a:pt x="470" y="1360"/>
                    </a:cubicBezTo>
                    <a:cubicBezTo>
                      <a:pt x="470" y="1353"/>
                      <a:pt x="470" y="1353"/>
                      <a:pt x="470" y="1353"/>
                    </a:cubicBezTo>
                    <a:moveTo>
                      <a:pt x="485" y="1353"/>
                    </a:moveTo>
                    <a:cubicBezTo>
                      <a:pt x="478" y="1353"/>
                      <a:pt x="478" y="1353"/>
                      <a:pt x="478" y="1353"/>
                    </a:cubicBezTo>
                    <a:cubicBezTo>
                      <a:pt x="478" y="1360"/>
                      <a:pt x="478" y="1360"/>
                      <a:pt x="478" y="1360"/>
                    </a:cubicBezTo>
                    <a:cubicBezTo>
                      <a:pt x="485" y="1360"/>
                      <a:pt x="485" y="1360"/>
                      <a:pt x="485" y="1360"/>
                    </a:cubicBezTo>
                    <a:cubicBezTo>
                      <a:pt x="485" y="1353"/>
                      <a:pt x="485" y="1353"/>
                      <a:pt x="485" y="1353"/>
                    </a:cubicBezTo>
                    <a:moveTo>
                      <a:pt x="499" y="1353"/>
                    </a:moveTo>
                    <a:cubicBezTo>
                      <a:pt x="492" y="1353"/>
                      <a:pt x="492" y="1353"/>
                      <a:pt x="492" y="1353"/>
                    </a:cubicBezTo>
                    <a:cubicBezTo>
                      <a:pt x="492" y="1360"/>
                      <a:pt x="492" y="1360"/>
                      <a:pt x="492" y="1360"/>
                    </a:cubicBezTo>
                    <a:cubicBezTo>
                      <a:pt x="499" y="1360"/>
                      <a:pt x="499" y="1360"/>
                      <a:pt x="499" y="1360"/>
                    </a:cubicBezTo>
                    <a:cubicBezTo>
                      <a:pt x="499" y="1353"/>
                      <a:pt x="499" y="1353"/>
                      <a:pt x="499" y="1353"/>
                    </a:cubicBezTo>
                    <a:moveTo>
                      <a:pt x="234" y="1338"/>
                    </a:moveTo>
                    <a:cubicBezTo>
                      <a:pt x="227" y="1338"/>
                      <a:pt x="227" y="1338"/>
                      <a:pt x="227" y="1338"/>
                    </a:cubicBezTo>
                    <a:cubicBezTo>
                      <a:pt x="227" y="1345"/>
                      <a:pt x="227" y="1345"/>
                      <a:pt x="227" y="1345"/>
                    </a:cubicBezTo>
                    <a:cubicBezTo>
                      <a:pt x="234" y="1345"/>
                      <a:pt x="234" y="1345"/>
                      <a:pt x="234" y="1345"/>
                    </a:cubicBezTo>
                    <a:cubicBezTo>
                      <a:pt x="234" y="1338"/>
                      <a:pt x="234" y="1338"/>
                      <a:pt x="234" y="1338"/>
                    </a:cubicBezTo>
                    <a:moveTo>
                      <a:pt x="249" y="1338"/>
                    </a:moveTo>
                    <a:cubicBezTo>
                      <a:pt x="242" y="1338"/>
                      <a:pt x="242" y="1338"/>
                      <a:pt x="242" y="1338"/>
                    </a:cubicBezTo>
                    <a:cubicBezTo>
                      <a:pt x="242" y="1345"/>
                      <a:pt x="242" y="1345"/>
                      <a:pt x="242" y="1345"/>
                    </a:cubicBezTo>
                    <a:cubicBezTo>
                      <a:pt x="249" y="1345"/>
                      <a:pt x="249" y="1345"/>
                      <a:pt x="249" y="1345"/>
                    </a:cubicBezTo>
                    <a:cubicBezTo>
                      <a:pt x="249" y="1338"/>
                      <a:pt x="249" y="1338"/>
                      <a:pt x="249" y="1338"/>
                    </a:cubicBezTo>
                    <a:moveTo>
                      <a:pt x="263" y="1338"/>
                    </a:moveTo>
                    <a:cubicBezTo>
                      <a:pt x="256" y="1338"/>
                      <a:pt x="256" y="1338"/>
                      <a:pt x="256" y="1338"/>
                    </a:cubicBezTo>
                    <a:cubicBezTo>
                      <a:pt x="256" y="1345"/>
                      <a:pt x="256" y="1345"/>
                      <a:pt x="256" y="1345"/>
                    </a:cubicBezTo>
                    <a:cubicBezTo>
                      <a:pt x="263" y="1345"/>
                      <a:pt x="263" y="1345"/>
                      <a:pt x="263" y="1345"/>
                    </a:cubicBezTo>
                    <a:cubicBezTo>
                      <a:pt x="263" y="1338"/>
                      <a:pt x="263" y="1338"/>
                      <a:pt x="263" y="1338"/>
                    </a:cubicBezTo>
                    <a:moveTo>
                      <a:pt x="278" y="1338"/>
                    </a:moveTo>
                    <a:cubicBezTo>
                      <a:pt x="271" y="1338"/>
                      <a:pt x="271" y="1338"/>
                      <a:pt x="271" y="1338"/>
                    </a:cubicBezTo>
                    <a:cubicBezTo>
                      <a:pt x="271" y="1345"/>
                      <a:pt x="271" y="1345"/>
                      <a:pt x="271" y="1345"/>
                    </a:cubicBezTo>
                    <a:cubicBezTo>
                      <a:pt x="278" y="1345"/>
                      <a:pt x="278" y="1345"/>
                      <a:pt x="278" y="1345"/>
                    </a:cubicBezTo>
                    <a:cubicBezTo>
                      <a:pt x="278" y="1338"/>
                      <a:pt x="278" y="1338"/>
                      <a:pt x="278" y="1338"/>
                    </a:cubicBezTo>
                    <a:moveTo>
                      <a:pt x="293" y="1338"/>
                    </a:moveTo>
                    <a:cubicBezTo>
                      <a:pt x="286" y="1338"/>
                      <a:pt x="286" y="1338"/>
                      <a:pt x="286" y="1338"/>
                    </a:cubicBezTo>
                    <a:cubicBezTo>
                      <a:pt x="286" y="1345"/>
                      <a:pt x="286" y="1345"/>
                      <a:pt x="286" y="1345"/>
                    </a:cubicBezTo>
                    <a:cubicBezTo>
                      <a:pt x="293" y="1345"/>
                      <a:pt x="293" y="1345"/>
                      <a:pt x="293" y="1345"/>
                    </a:cubicBezTo>
                    <a:cubicBezTo>
                      <a:pt x="293" y="1338"/>
                      <a:pt x="293" y="1338"/>
                      <a:pt x="293" y="1338"/>
                    </a:cubicBezTo>
                    <a:moveTo>
                      <a:pt x="308" y="1338"/>
                    </a:moveTo>
                    <a:cubicBezTo>
                      <a:pt x="301" y="1338"/>
                      <a:pt x="301" y="1338"/>
                      <a:pt x="301" y="1338"/>
                    </a:cubicBezTo>
                    <a:cubicBezTo>
                      <a:pt x="301" y="1345"/>
                      <a:pt x="301" y="1345"/>
                      <a:pt x="301" y="1345"/>
                    </a:cubicBezTo>
                    <a:cubicBezTo>
                      <a:pt x="308" y="1345"/>
                      <a:pt x="308" y="1345"/>
                      <a:pt x="308" y="1345"/>
                    </a:cubicBezTo>
                    <a:cubicBezTo>
                      <a:pt x="308" y="1338"/>
                      <a:pt x="308" y="1338"/>
                      <a:pt x="308" y="1338"/>
                    </a:cubicBezTo>
                    <a:moveTo>
                      <a:pt x="322" y="1338"/>
                    </a:moveTo>
                    <a:cubicBezTo>
                      <a:pt x="315" y="1338"/>
                      <a:pt x="315" y="1338"/>
                      <a:pt x="315" y="1338"/>
                    </a:cubicBezTo>
                    <a:cubicBezTo>
                      <a:pt x="315" y="1345"/>
                      <a:pt x="315" y="1345"/>
                      <a:pt x="315" y="1345"/>
                    </a:cubicBezTo>
                    <a:cubicBezTo>
                      <a:pt x="322" y="1345"/>
                      <a:pt x="322" y="1345"/>
                      <a:pt x="322" y="1345"/>
                    </a:cubicBezTo>
                    <a:cubicBezTo>
                      <a:pt x="322" y="1338"/>
                      <a:pt x="322" y="1338"/>
                      <a:pt x="322" y="1338"/>
                    </a:cubicBezTo>
                    <a:moveTo>
                      <a:pt x="337" y="1338"/>
                    </a:moveTo>
                    <a:cubicBezTo>
                      <a:pt x="330" y="1338"/>
                      <a:pt x="330" y="1338"/>
                      <a:pt x="330" y="1338"/>
                    </a:cubicBezTo>
                    <a:cubicBezTo>
                      <a:pt x="330" y="1345"/>
                      <a:pt x="330" y="1345"/>
                      <a:pt x="330" y="1345"/>
                    </a:cubicBezTo>
                    <a:cubicBezTo>
                      <a:pt x="337" y="1345"/>
                      <a:pt x="337" y="1345"/>
                      <a:pt x="337" y="1345"/>
                    </a:cubicBezTo>
                    <a:cubicBezTo>
                      <a:pt x="337" y="1338"/>
                      <a:pt x="337" y="1338"/>
                      <a:pt x="337" y="1338"/>
                    </a:cubicBezTo>
                    <a:moveTo>
                      <a:pt x="352" y="1338"/>
                    </a:moveTo>
                    <a:cubicBezTo>
                      <a:pt x="345" y="1338"/>
                      <a:pt x="345" y="1338"/>
                      <a:pt x="345" y="1338"/>
                    </a:cubicBezTo>
                    <a:cubicBezTo>
                      <a:pt x="345" y="1345"/>
                      <a:pt x="345" y="1345"/>
                      <a:pt x="345" y="1345"/>
                    </a:cubicBezTo>
                    <a:cubicBezTo>
                      <a:pt x="352" y="1345"/>
                      <a:pt x="352" y="1345"/>
                      <a:pt x="352" y="1345"/>
                    </a:cubicBezTo>
                    <a:cubicBezTo>
                      <a:pt x="352" y="1338"/>
                      <a:pt x="352" y="1338"/>
                      <a:pt x="352" y="1338"/>
                    </a:cubicBezTo>
                    <a:moveTo>
                      <a:pt x="367" y="1338"/>
                    </a:moveTo>
                    <a:cubicBezTo>
                      <a:pt x="360" y="1338"/>
                      <a:pt x="360" y="1338"/>
                      <a:pt x="360" y="1338"/>
                    </a:cubicBezTo>
                    <a:cubicBezTo>
                      <a:pt x="360" y="1345"/>
                      <a:pt x="360" y="1345"/>
                      <a:pt x="360" y="1345"/>
                    </a:cubicBezTo>
                    <a:cubicBezTo>
                      <a:pt x="367" y="1345"/>
                      <a:pt x="367" y="1345"/>
                      <a:pt x="367" y="1345"/>
                    </a:cubicBezTo>
                    <a:cubicBezTo>
                      <a:pt x="367" y="1338"/>
                      <a:pt x="367" y="1338"/>
                      <a:pt x="367" y="1338"/>
                    </a:cubicBezTo>
                    <a:moveTo>
                      <a:pt x="381" y="1338"/>
                    </a:moveTo>
                    <a:cubicBezTo>
                      <a:pt x="374" y="1338"/>
                      <a:pt x="374" y="1338"/>
                      <a:pt x="374" y="1338"/>
                    </a:cubicBezTo>
                    <a:cubicBezTo>
                      <a:pt x="374" y="1345"/>
                      <a:pt x="374" y="1345"/>
                      <a:pt x="374" y="1345"/>
                    </a:cubicBezTo>
                    <a:cubicBezTo>
                      <a:pt x="381" y="1345"/>
                      <a:pt x="381" y="1345"/>
                      <a:pt x="381" y="1345"/>
                    </a:cubicBezTo>
                    <a:cubicBezTo>
                      <a:pt x="381" y="1338"/>
                      <a:pt x="381" y="1338"/>
                      <a:pt x="381" y="1338"/>
                    </a:cubicBezTo>
                    <a:moveTo>
                      <a:pt x="396" y="1338"/>
                    </a:moveTo>
                    <a:cubicBezTo>
                      <a:pt x="389" y="1338"/>
                      <a:pt x="389" y="1338"/>
                      <a:pt x="389" y="1338"/>
                    </a:cubicBezTo>
                    <a:cubicBezTo>
                      <a:pt x="389" y="1345"/>
                      <a:pt x="389" y="1345"/>
                      <a:pt x="389" y="1345"/>
                    </a:cubicBezTo>
                    <a:cubicBezTo>
                      <a:pt x="396" y="1345"/>
                      <a:pt x="396" y="1345"/>
                      <a:pt x="396" y="1345"/>
                    </a:cubicBezTo>
                    <a:cubicBezTo>
                      <a:pt x="396" y="1338"/>
                      <a:pt x="396" y="1338"/>
                      <a:pt x="396" y="1338"/>
                    </a:cubicBezTo>
                    <a:moveTo>
                      <a:pt x="411" y="1338"/>
                    </a:moveTo>
                    <a:cubicBezTo>
                      <a:pt x="404" y="1338"/>
                      <a:pt x="404" y="1338"/>
                      <a:pt x="404" y="1338"/>
                    </a:cubicBezTo>
                    <a:cubicBezTo>
                      <a:pt x="404" y="1345"/>
                      <a:pt x="404" y="1345"/>
                      <a:pt x="404" y="1345"/>
                    </a:cubicBezTo>
                    <a:cubicBezTo>
                      <a:pt x="411" y="1345"/>
                      <a:pt x="411" y="1345"/>
                      <a:pt x="411" y="1345"/>
                    </a:cubicBezTo>
                    <a:cubicBezTo>
                      <a:pt x="411" y="1338"/>
                      <a:pt x="411" y="1338"/>
                      <a:pt x="411" y="1338"/>
                    </a:cubicBezTo>
                    <a:moveTo>
                      <a:pt x="426" y="1338"/>
                    </a:moveTo>
                    <a:cubicBezTo>
                      <a:pt x="419" y="1338"/>
                      <a:pt x="419" y="1338"/>
                      <a:pt x="419" y="1338"/>
                    </a:cubicBezTo>
                    <a:cubicBezTo>
                      <a:pt x="419" y="1345"/>
                      <a:pt x="419" y="1345"/>
                      <a:pt x="419" y="1345"/>
                    </a:cubicBezTo>
                    <a:cubicBezTo>
                      <a:pt x="426" y="1345"/>
                      <a:pt x="426" y="1345"/>
                      <a:pt x="426" y="1345"/>
                    </a:cubicBezTo>
                    <a:cubicBezTo>
                      <a:pt x="426" y="1338"/>
                      <a:pt x="426" y="1338"/>
                      <a:pt x="426" y="1338"/>
                    </a:cubicBezTo>
                    <a:moveTo>
                      <a:pt x="440" y="1338"/>
                    </a:moveTo>
                    <a:cubicBezTo>
                      <a:pt x="433" y="1338"/>
                      <a:pt x="433" y="1338"/>
                      <a:pt x="433" y="1338"/>
                    </a:cubicBezTo>
                    <a:cubicBezTo>
                      <a:pt x="433" y="1345"/>
                      <a:pt x="433" y="1345"/>
                      <a:pt x="433" y="1345"/>
                    </a:cubicBezTo>
                    <a:cubicBezTo>
                      <a:pt x="440" y="1345"/>
                      <a:pt x="440" y="1345"/>
                      <a:pt x="440" y="1345"/>
                    </a:cubicBezTo>
                    <a:cubicBezTo>
                      <a:pt x="440" y="1338"/>
                      <a:pt x="440" y="1338"/>
                      <a:pt x="440" y="1338"/>
                    </a:cubicBezTo>
                    <a:moveTo>
                      <a:pt x="455" y="1338"/>
                    </a:moveTo>
                    <a:cubicBezTo>
                      <a:pt x="448" y="1338"/>
                      <a:pt x="448" y="1338"/>
                      <a:pt x="448" y="1338"/>
                    </a:cubicBezTo>
                    <a:cubicBezTo>
                      <a:pt x="448" y="1345"/>
                      <a:pt x="448" y="1345"/>
                      <a:pt x="448" y="1345"/>
                    </a:cubicBezTo>
                    <a:cubicBezTo>
                      <a:pt x="455" y="1345"/>
                      <a:pt x="455" y="1345"/>
                      <a:pt x="455" y="1345"/>
                    </a:cubicBezTo>
                    <a:cubicBezTo>
                      <a:pt x="455" y="1338"/>
                      <a:pt x="455" y="1338"/>
                      <a:pt x="455" y="1338"/>
                    </a:cubicBezTo>
                    <a:moveTo>
                      <a:pt x="470" y="1338"/>
                    </a:moveTo>
                    <a:cubicBezTo>
                      <a:pt x="463" y="1338"/>
                      <a:pt x="463" y="1338"/>
                      <a:pt x="463" y="1338"/>
                    </a:cubicBezTo>
                    <a:cubicBezTo>
                      <a:pt x="463" y="1345"/>
                      <a:pt x="463" y="1345"/>
                      <a:pt x="463" y="1345"/>
                    </a:cubicBezTo>
                    <a:cubicBezTo>
                      <a:pt x="470" y="1345"/>
                      <a:pt x="470" y="1345"/>
                      <a:pt x="470" y="1345"/>
                    </a:cubicBezTo>
                    <a:cubicBezTo>
                      <a:pt x="470" y="1338"/>
                      <a:pt x="470" y="1338"/>
                      <a:pt x="470" y="1338"/>
                    </a:cubicBezTo>
                    <a:moveTo>
                      <a:pt x="485" y="1338"/>
                    </a:moveTo>
                    <a:cubicBezTo>
                      <a:pt x="478" y="1338"/>
                      <a:pt x="478" y="1338"/>
                      <a:pt x="478" y="1338"/>
                    </a:cubicBezTo>
                    <a:cubicBezTo>
                      <a:pt x="478" y="1345"/>
                      <a:pt x="478" y="1345"/>
                      <a:pt x="478" y="1345"/>
                    </a:cubicBezTo>
                    <a:cubicBezTo>
                      <a:pt x="485" y="1345"/>
                      <a:pt x="485" y="1345"/>
                      <a:pt x="485" y="1345"/>
                    </a:cubicBezTo>
                    <a:cubicBezTo>
                      <a:pt x="485" y="1338"/>
                      <a:pt x="485" y="1338"/>
                      <a:pt x="485" y="1338"/>
                    </a:cubicBezTo>
                    <a:moveTo>
                      <a:pt x="499" y="1338"/>
                    </a:moveTo>
                    <a:cubicBezTo>
                      <a:pt x="492" y="1338"/>
                      <a:pt x="492" y="1338"/>
                      <a:pt x="492" y="1338"/>
                    </a:cubicBezTo>
                    <a:cubicBezTo>
                      <a:pt x="492" y="1345"/>
                      <a:pt x="492" y="1345"/>
                      <a:pt x="492" y="1345"/>
                    </a:cubicBezTo>
                    <a:cubicBezTo>
                      <a:pt x="499" y="1345"/>
                      <a:pt x="499" y="1345"/>
                      <a:pt x="499" y="1345"/>
                    </a:cubicBezTo>
                    <a:cubicBezTo>
                      <a:pt x="499" y="1338"/>
                      <a:pt x="499" y="1338"/>
                      <a:pt x="499" y="1338"/>
                    </a:cubicBezTo>
                    <a:moveTo>
                      <a:pt x="514" y="1338"/>
                    </a:moveTo>
                    <a:cubicBezTo>
                      <a:pt x="507" y="1338"/>
                      <a:pt x="507" y="1338"/>
                      <a:pt x="507" y="1338"/>
                    </a:cubicBezTo>
                    <a:cubicBezTo>
                      <a:pt x="507" y="1345"/>
                      <a:pt x="507" y="1345"/>
                      <a:pt x="507" y="1345"/>
                    </a:cubicBezTo>
                    <a:cubicBezTo>
                      <a:pt x="514" y="1345"/>
                      <a:pt x="514" y="1345"/>
                      <a:pt x="514" y="1345"/>
                    </a:cubicBezTo>
                    <a:cubicBezTo>
                      <a:pt x="514" y="1338"/>
                      <a:pt x="514" y="1338"/>
                      <a:pt x="514" y="1338"/>
                    </a:cubicBezTo>
                    <a:moveTo>
                      <a:pt x="219" y="1323"/>
                    </a:moveTo>
                    <a:cubicBezTo>
                      <a:pt x="212" y="1323"/>
                      <a:pt x="212" y="1323"/>
                      <a:pt x="212" y="1323"/>
                    </a:cubicBezTo>
                    <a:cubicBezTo>
                      <a:pt x="212" y="1330"/>
                      <a:pt x="212" y="1330"/>
                      <a:pt x="212" y="1330"/>
                    </a:cubicBezTo>
                    <a:cubicBezTo>
                      <a:pt x="219" y="1330"/>
                      <a:pt x="219" y="1330"/>
                      <a:pt x="219" y="1330"/>
                    </a:cubicBezTo>
                    <a:cubicBezTo>
                      <a:pt x="219" y="1323"/>
                      <a:pt x="219" y="1323"/>
                      <a:pt x="219" y="1323"/>
                    </a:cubicBezTo>
                    <a:moveTo>
                      <a:pt x="234" y="1323"/>
                    </a:moveTo>
                    <a:cubicBezTo>
                      <a:pt x="227" y="1323"/>
                      <a:pt x="227" y="1323"/>
                      <a:pt x="227" y="1323"/>
                    </a:cubicBezTo>
                    <a:cubicBezTo>
                      <a:pt x="227" y="1330"/>
                      <a:pt x="227" y="1330"/>
                      <a:pt x="227" y="1330"/>
                    </a:cubicBezTo>
                    <a:cubicBezTo>
                      <a:pt x="234" y="1330"/>
                      <a:pt x="234" y="1330"/>
                      <a:pt x="234" y="1330"/>
                    </a:cubicBezTo>
                    <a:cubicBezTo>
                      <a:pt x="234" y="1323"/>
                      <a:pt x="234" y="1323"/>
                      <a:pt x="234" y="1323"/>
                    </a:cubicBezTo>
                    <a:moveTo>
                      <a:pt x="249" y="1323"/>
                    </a:moveTo>
                    <a:cubicBezTo>
                      <a:pt x="242" y="1323"/>
                      <a:pt x="242" y="1323"/>
                      <a:pt x="242" y="1323"/>
                    </a:cubicBezTo>
                    <a:cubicBezTo>
                      <a:pt x="242" y="1330"/>
                      <a:pt x="242" y="1330"/>
                      <a:pt x="242" y="1330"/>
                    </a:cubicBezTo>
                    <a:cubicBezTo>
                      <a:pt x="249" y="1330"/>
                      <a:pt x="249" y="1330"/>
                      <a:pt x="249" y="1330"/>
                    </a:cubicBezTo>
                    <a:cubicBezTo>
                      <a:pt x="249" y="1323"/>
                      <a:pt x="249" y="1323"/>
                      <a:pt x="249" y="1323"/>
                    </a:cubicBezTo>
                    <a:moveTo>
                      <a:pt x="263" y="1323"/>
                    </a:moveTo>
                    <a:cubicBezTo>
                      <a:pt x="256" y="1323"/>
                      <a:pt x="256" y="1323"/>
                      <a:pt x="256" y="1323"/>
                    </a:cubicBezTo>
                    <a:cubicBezTo>
                      <a:pt x="256" y="1330"/>
                      <a:pt x="256" y="1330"/>
                      <a:pt x="256" y="1330"/>
                    </a:cubicBezTo>
                    <a:cubicBezTo>
                      <a:pt x="263" y="1330"/>
                      <a:pt x="263" y="1330"/>
                      <a:pt x="263" y="1330"/>
                    </a:cubicBezTo>
                    <a:cubicBezTo>
                      <a:pt x="263" y="1323"/>
                      <a:pt x="263" y="1323"/>
                      <a:pt x="263" y="1323"/>
                    </a:cubicBezTo>
                    <a:moveTo>
                      <a:pt x="278" y="1323"/>
                    </a:moveTo>
                    <a:cubicBezTo>
                      <a:pt x="271" y="1323"/>
                      <a:pt x="271" y="1323"/>
                      <a:pt x="271" y="1323"/>
                    </a:cubicBezTo>
                    <a:cubicBezTo>
                      <a:pt x="271" y="1330"/>
                      <a:pt x="271" y="1330"/>
                      <a:pt x="271" y="1330"/>
                    </a:cubicBezTo>
                    <a:cubicBezTo>
                      <a:pt x="278" y="1330"/>
                      <a:pt x="278" y="1330"/>
                      <a:pt x="278" y="1330"/>
                    </a:cubicBezTo>
                    <a:cubicBezTo>
                      <a:pt x="278" y="1323"/>
                      <a:pt x="278" y="1323"/>
                      <a:pt x="278" y="1323"/>
                    </a:cubicBezTo>
                    <a:moveTo>
                      <a:pt x="293" y="1323"/>
                    </a:moveTo>
                    <a:cubicBezTo>
                      <a:pt x="286" y="1323"/>
                      <a:pt x="286" y="1323"/>
                      <a:pt x="286" y="1323"/>
                    </a:cubicBezTo>
                    <a:cubicBezTo>
                      <a:pt x="286" y="1330"/>
                      <a:pt x="286" y="1330"/>
                      <a:pt x="286" y="1330"/>
                    </a:cubicBezTo>
                    <a:cubicBezTo>
                      <a:pt x="293" y="1330"/>
                      <a:pt x="293" y="1330"/>
                      <a:pt x="293" y="1330"/>
                    </a:cubicBezTo>
                    <a:cubicBezTo>
                      <a:pt x="293" y="1323"/>
                      <a:pt x="293" y="1323"/>
                      <a:pt x="293" y="1323"/>
                    </a:cubicBezTo>
                    <a:moveTo>
                      <a:pt x="308" y="1323"/>
                    </a:moveTo>
                    <a:cubicBezTo>
                      <a:pt x="301" y="1323"/>
                      <a:pt x="301" y="1323"/>
                      <a:pt x="301" y="1323"/>
                    </a:cubicBezTo>
                    <a:cubicBezTo>
                      <a:pt x="301" y="1330"/>
                      <a:pt x="301" y="1330"/>
                      <a:pt x="301" y="1330"/>
                    </a:cubicBezTo>
                    <a:cubicBezTo>
                      <a:pt x="308" y="1330"/>
                      <a:pt x="308" y="1330"/>
                      <a:pt x="308" y="1330"/>
                    </a:cubicBezTo>
                    <a:cubicBezTo>
                      <a:pt x="308" y="1323"/>
                      <a:pt x="308" y="1323"/>
                      <a:pt x="308" y="1323"/>
                    </a:cubicBezTo>
                    <a:moveTo>
                      <a:pt x="322" y="1323"/>
                    </a:moveTo>
                    <a:cubicBezTo>
                      <a:pt x="315" y="1323"/>
                      <a:pt x="315" y="1323"/>
                      <a:pt x="315" y="1323"/>
                    </a:cubicBezTo>
                    <a:cubicBezTo>
                      <a:pt x="315" y="1330"/>
                      <a:pt x="315" y="1330"/>
                      <a:pt x="315" y="1330"/>
                    </a:cubicBezTo>
                    <a:cubicBezTo>
                      <a:pt x="322" y="1330"/>
                      <a:pt x="322" y="1330"/>
                      <a:pt x="322" y="1330"/>
                    </a:cubicBezTo>
                    <a:cubicBezTo>
                      <a:pt x="322" y="1323"/>
                      <a:pt x="322" y="1323"/>
                      <a:pt x="322" y="1323"/>
                    </a:cubicBezTo>
                    <a:moveTo>
                      <a:pt x="337" y="1323"/>
                    </a:moveTo>
                    <a:cubicBezTo>
                      <a:pt x="330" y="1323"/>
                      <a:pt x="330" y="1323"/>
                      <a:pt x="330" y="1323"/>
                    </a:cubicBezTo>
                    <a:cubicBezTo>
                      <a:pt x="330" y="1330"/>
                      <a:pt x="330" y="1330"/>
                      <a:pt x="330" y="1330"/>
                    </a:cubicBezTo>
                    <a:cubicBezTo>
                      <a:pt x="337" y="1330"/>
                      <a:pt x="337" y="1330"/>
                      <a:pt x="337" y="1330"/>
                    </a:cubicBezTo>
                    <a:cubicBezTo>
                      <a:pt x="337" y="1323"/>
                      <a:pt x="337" y="1323"/>
                      <a:pt x="337" y="1323"/>
                    </a:cubicBezTo>
                    <a:moveTo>
                      <a:pt x="352" y="1323"/>
                    </a:moveTo>
                    <a:cubicBezTo>
                      <a:pt x="345" y="1323"/>
                      <a:pt x="345" y="1323"/>
                      <a:pt x="345" y="1323"/>
                    </a:cubicBezTo>
                    <a:cubicBezTo>
                      <a:pt x="345" y="1330"/>
                      <a:pt x="345" y="1330"/>
                      <a:pt x="345" y="1330"/>
                    </a:cubicBezTo>
                    <a:cubicBezTo>
                      <a:pt x="352" y="1330"/>
                      <a:pt x="352" y="1330"/>
                      <a:pt x="352" y="1330"/>
                    </a:cubicBezTo>
                    <a:cubicBezTo>
                      <a:pt x="352" y="1323"/>
                      <a:pt x="352" y="1323"/>
                      <a:pt x="352" y="1323"/>
                    </a:cubicBezTo>
                    <a:moveTo>
                      <a:pt x="367" y="1323"/>
                    </a:moveTo>
                    <a:cubicBezTo>
                      <a:pt x="360" y="1323"/>
                      <a:pt x="360" y="1323"/>
                      <a:pt x="360" y="1323"/>
                    </a:cubicBezTo>
                    <a:cubicBezTo>
                      <a:pt x="360" y="1330"/>
                      <a:pt x="360" y="1330"/>
                      <a:pt x="360" y="1330"/>
                    </a:cubicBezTo>
                    <a:cubicBezTo>
                      <a:pt x="367" y="1330"/>
                      <a:pt x="367" y="1330"/>
                      <a:pt x="367" y="1330"/>
                    </a:cubicBezTo>
                    <a:cubicBezTo>
                      <a:pt x="367" y="1323"/>
                      <a:pt x="367" y="1323"/>
                      <a:pt x="367" y="1323"/>
                    </a:cubicBezTo>
                    <a:moveTo>
                      <a:pt x="381" y="1323"/>
                    </a:moveTo>
                    <a:cubicBezTo>
                      <a:pt x="374" y="1323"/>
                      <a:pt x="374" y="1323"/>
                      <a:pt x="374" y="1323"/>
                    </a:cubicBezTo>
                    <a:cubicBezTo>
                      <a:pt x="374" y="1330"/>
                      <a:pt x="374" y="1330"/>
                      <a:pt x="374" y="1330"/>
                    </a:cubicBezTo>
                    <a:cubicBezTo>
                      <a:pt x="381" y="1330"/>
                      <a:pt x="381" y="1330"/>
                      <a:pt x="381" y="1330"/>
                    </a:cubicBezTo>
                    <a:cubicBezTo>
                      <a:pt x="381" y="1323"/>
                      <a:pt x="381" y="1323"/>
                      <a:pt x="381" y="1323"/>
                    </a:cubicBezTo>
                    <a:moveTo>
                      <a:pt x="396" y="1323"/>
                    </a:moveTo>
                    <a:cubicBezTo>
                      <a:pt x="389" y="1323"/>
                      <a:pt x="389" y="1323"/>
                      <a:pt x="389" y="1323"/>
                    </a:cubicBezTo>
                    <a:cubicBezTo>
                      <a:pt x="389" y="1330"/>
                      <a:pt x="389" y="1330"/>
                      <a:pt x="389" y="1330"/>
                    </a:cubicBezTo>
                    <a:cubicBezTo>
                      <a:pt x="396" y="1330"/>
                      <a:pt x="396" y="1330"/>
                      <a:pt x="396" y="1330"/>
                    </a:cubicBezTo>
                    <a:cubicBezTo>
                      <a:pt x="396" y="1323"/>
                      <a:pt x="396" y="1323"/>
                      <a:pt x="396" y="1323"/>
                    </a:cubicBezTo>
                    <a:moveTo>
                      <a:pt x="411" y="1323"/>
                    </a:moveTo>
                    <a:cubicBezTo>
                      <a:pt x="404" y="1323"/>
                      <a:pt x="404" y="1323"/>
                      <a:pt x="404" y="1323"/>
                    </a:cubicBezTo>
                    <a:cubicBezTo>
                      <a:pt x="404" y="1330"/>
                      <a:pt x="404" y="1330"/>
                      <a:pt x="404" y="1330"/>
                    </a:cubicBezTo>
                    <a:cubicBezTo>
                      <a:pt x="411" y="1330"/>
                      <a:pt x="411" y="1330"/>
                      <a:pt x="411" y="1330"/>
                    </a:cubicBezTo>
                    <a:cubicBezTo>
                      <a:pt x="411" y="1323"/>
                      <a:pt x="411" y="1323"/>
                      <a:pt x="411" y="1323"/>
                    </a:cubicBezTo>
                    <a:moveTo>
                      <a:pt x="426" y="1323"/>
                    </a:moveTo>
                    <a:cubicBezTo>
                      <a:pt x="419" y="1323"/>
                      <a:pt x="419" y="1323"/>
                      <a:pt x="419" y="1323"/>
                    </a:cubicBezTo>
                    <a:cubicBezTo>
                      <a:pt x="419" y="1330"/>
                      <a:pt x="419" y="1330"/>
                      <a:pt x="419" y="1330"/>
                    </a:cubicBezTo>
                    <a:cubicBezTo>
                      <a:pt x="426" y="1330"/>
                      <a:pt x="426" y="1330"/>
                      <a:pt x="426" y="1330"/>
                    </a:cubicBezTo>
                    <a:cubicBezTo>
                      <a:pt x="426" y="1323"/>
                      <a:pt x="426" y="1323"/>
                      <a:pt x="426" y="1323"/>
                    </a:cubicBezTo>
                    <a:moveTo>
                      <a:pt x="440" y="1323"/>
                    </a:moveTo>
                    <a:cubicBezTo>
                      <a:pt x="433" y="1323"/>
                      <a:pt x="433" y="1323"/>
                      <a:pt x="433" y="1323"/>
                    </a:cubicBezTo>
                    <a:cubicBezTo>
                      <a:pt x="433" y="1330"/>
                      <a:pt x="433" y="1330"/>
                      <a:pt x="433" y="1330"/>
                    </a:cubicBezTo>
                    <a:cubicBezTo>
                      <a:pt x="440" y="1330"/>
                      <a:pt x="440" y="1330"/>
                      <a:pt x="440" y="1330"/>
                    </a:cubicBezTo>
                    <a:cubicBezTo>
                      <a:pt x="440" y="1323"/>
                      <a:pt x="440" y="1323"/>
                      <a:pt x="440" y="1323"/>
                    </a:cubicBezTo>
                    <a:moveTo>
                      <a:pt x="455" y="1323"/>
                    </a:moveTo>
                    <a:cubicBezTo>
                      <a:pt x="448" y="1323"/>
                      <a:pt x="448" y="1323"/>
                      <a:pt x="448" y="1323"/>
                    </a:cubicBezTo>
                    <a:cubicBezTo>
                      <a:pt x="448" y="1330"/>
                      <a:pt x="448" y="1330"/>
                      <a:pt x="448" y="1330"/>
                    </a:cubicBezTo>
                    <a:cubicBezTo>
                      <a:pt x="455" y="1330"/>
                      <a:pt x="455" y="1330"/>
                      <a:pt x="455" y="1330"/>
                    </a:cubicBezTo>
                    <a:cubicBezTo>
                      <a:pt x="455" y="1323"/>
                      <a:pt x="455" y="1323"/>
                      <a:pt x="455" y="1323"/>
                    </a:cubicBezTo>
                    <a:moveTo>
                      <a:pt x="470" y="1323"/>
                    </a:moveTo>
                    <a:cubicBezTo>
                      <a:pt x="463" y="1323"/>
                      <a:pt x="463" y="1323"/>
                      <a:pt x="463" y="1323"/>
                    </a:cubicBezTo>
                    <a:cubicBezTo>
                      <a:pt x="463" y="1330"/>
                      <a:pt x="463" y="1330"/>
                      <a:pt x="463" y="1330"/>
                    </a:cubicBezTo>
                    <a:cubicBezTo>
                      <a:pt x="470" y="1330"/>
                      <a:pt x="470" y="1330"/>
                      <a:pt x="470" y="1330"/>
                    </a:cubicBezTo>
                    <a:cubicBezTo>
                      <a:pt x="470" y="1323"/>
                      <a:pt x="470" y="1323"/>
                      <a:pt x="470" y="1323"/>
                    </a:cubicBezTo>
                    <a:moveTo>
                      <a:pt x="485" y="1323"/>
                    </a:moveTo>
                    <a:cubicBezTo>
                      <a:pt x="478" y="1323"/>
                      <a:pt x="478" y="1323"/>
                      <a:pt x="478" y="1323"/>
                    </a:cubicBezTo>
                    <a:cubicBezTo>
                      <a:pt x="478" y="1330"/>
                      <a:pt x="478" y="1330"/>
                      <a:pt x="478" y="1330"/>
                    </a:cubicBezTo>
                    <a:cubicBezTo>
                      <a:pt x="485" y="1330"/>
                      <a:pt x="485" y="1330"/>
                      <a:pt x="485" y="1330"/>
                    </a:cubicBezTo>
                    <a:cubicBezTo>
                      <a:pt x="485" y="1323"/>
                      <a:pt x="485" y="1323"/>
                      <a:pt x="485" y="1323"/>
                    </a:cubicBezTo>
                    <a:moveTo>
                      <a:pt x="499" y="1323"/>
                    </a:moveTo>
                    <a:cubicBezTo>
                      <a:pt x="492" y="1323"/>
                      <a:pt x="492" y="1323"/>
                      <a:pt x="492" y="1323"/>
                    </a:cubicBezTo>
                    <a:cubicBezTo>
                      <a:pt x="492" y="1330"/>
                      <a:pt x="492" y="1330"/>
                      <a:pt x="492" y="1330"/>
                    </a:cubicBezTo>
                    <a:cubicBezTo>
                      <a:pt x="499" y="1330"/>
                      <a:pt x="499" y="1330"/>
                      <a:pt x="499" y="1330"/>
                    </a:cubicBezTo>
                    <a:cubicBezTo>
                      <a:pt x="499" y="1323"/>
                      <a:pt x="499" y="1323"/>
                      <a:pt x="499" y="1323"/>
                    </a:cubicBezTo>
                    <a:moveTo>
                      <a:pt x="514" y="1323"/>
                    </a:moveTo>
                    <a:cubicBezTo>
                      <a:pt x="507" y="1323"/>
                      <a:pt x="507" y="1323"/>
                      <a:pt x="507" y="1323"/>
                    </a:cubicBezTo>
                    <a:cubicBezTo>
                      <a:pt x="507" y="1330"/>
                      <a:pt x="507" y="1330"/>
                      <a:pt x="507" y="1330"/>
                    </a:cubicBezTo>
                    <a:cubicBezTo>
                      <a:pt x="514" y="1330"/>
                      <a:pt x="514" y="1330"/>
                      <a:pt x="514" y="1330"/>
                    </a:cubicBezTo>
                    <a:cubicBezTo>
                      <a:pt x="514" y="1323"/>
                      <a:pt x="514" y="1323"/>
                      <a:pt x="514" y="1323"/>
                    </a:cubicBezTo>
                    <a:moveTo>
                      <a:pt x="529" y="1323"/>
                    </a:moveTo>
                    <a:cubicBezTo>
                      <a:pt x="522" y="1323"/>
                      <a:pt x="522" y="1323"/>
                      <a:pt x="522" y="1323"/>
                    </a:cubicBezTo>
                    <a:cubicBezTo>
                      <a:pt x="522" y="1330"/>
                      <a:pt x="522" y="1330"/>
                      <a:pt x="522" y="1330"/>
                    </a:cubicBezTo>
                    <a:cubicBezTo>
                      <a:pt x="529" y="1330"/>
                      <a:pt x="529" y="1330"/>
                      <a:pt x="529" y="1330"/>
                    </a:cubicBezTo>
                    <a:cubicBezTo>
                      <a:pt x="529" y="1323"/>
                      <a:pt x="529" y="1323"/>
                      <a:pt x="529" y="1323"/>
                    </a:cubicBezTo>
                    <a:moveTo>
                      <a:pt x="219" y="1308"/>
                    </a:moveTo>
                    <a:cubicBezTo>
                      <a:pt x="212" y="1308"/>
                      <a:pt x="212" y="1308"/>
                      <a:pt x="212" y="1308"/>
                    </a:cubicBezTo>
                    <a:cubicBezTo>
                      <a:pt x="212" y="1315"/>
                      <a:pt x="212" y="1315"/>
                      <a:pt x="212" y="1315"/>
                    </a:cubicBezTo>
                    <a:cubicBezTo>
                      <a:pt x="219" y="1315"/>
                      <a:pt x="219" y="1315"/>
                      <a:pt x="219" y="1315"/>
                    </a:cubicBezTo>
                    <a:cubicBezTo>
                      <a:pt x="219" y="1308"/>
                      <a:pt x="219" y="1308"/>
                      <a:pt x="219" y="1308"/>
                    </a:cubicBezTo>
                    <a:moveTo>
                      <a:pt x="234" y="1308"/>
                    </a:moveTo>
                    <a:cubicBezTo>
                      <a:pt x="227" y="1308"/>
                      <a:pt x="227" y="1308"/>
                      <a:pt x="227" y="1308"/>
                    </a:cubicBezTo>
                    <a:cubicBezTo>
                      <a:pt x="227" y="1315"/>
                      <a:pt x="227" y="1315"/>
                      <a:pt x="227" y="1315"/>
                    </a:cubicBezTo>
                    <a:cubicBezTo>
                      <a:pt x="234" y="1315"/>
                      <a:pt x="234" y="1315"/>
                      <a:pt x="234" y="1315"/>
                    </a:cubicBezTo>
                    <a:cubicBezTo>
                      <a:pt x="234" y="1308"/>
                      <a:pt x="234" y="1308"/>
                      <a:pt x="234" y="1308"/>
                    </a:cubicBezTo>
                    <a:moveTo>
                      <a:pt x="249" y="1308"/>
                    </a:moveTo>
                    <a:cubicBezTo>
                      <a:pt x="242" y="1308"/>
                      <a:pt x="242" y="1308"/>
                      <a:pt x="242" y="1308"/>
                    </a:cubicBezTo>
                    <a:cubicBezTo>
                      <a:pt x="242" y="1315"/>
                      <a:pt x="242" y="1315"/>
                      <a:pt x="242" y="1315"/>
                    </a:cubicBezTo>
                    <a:cubicBezTo>
                      <a:pt x="249" y="1315"/>
                      <a:pt x="249" y="1315"/>
                      <a:pt x="249" y="1315"/>
                    </a:cubicBezTo>
                    <a:cubicBezTo>
                      <a:pt x="249" y="1308"/>
                      <a:pt x="249" y="1308"/>
                      <a:pt x="249" y="1308"/>
                    </a:cubicBezTo>
                    <a:moveTo>
                      <a:pt x="263" y="1308"/>
                    </a:moveTo>
                    <a:cubicBezTo>
                      <a:pt x="256" y="1308"/>
                      <a:pt x="256" y="1308"/>
                      <a:pt x="256" y="1308"/>
                    </a:cubicBezTo>
                    <a:cubicBezTo>
                      <a:pt x="256" y="1315"/>
                      <a:pt x="256" y="1315"/>
                      <a:pt x="256" y="1315"/>
                    </a:cubicBezTo>
                    <a:cubicBezTo>
                      <a:pt x="263" y="1315"/>
                      <a:pt x="263" y="1315"/>
                      <a:pt x="263" y="1315"/>
                    </a:cubicBezTo>
                    <a:cubicBezTo>
                      <a:pt x="263" y="1308"/>
                      <a:pt x="263" y="1308"/>
                      <a:pt x="263" y="1308"/>
                    </a:cubicBezTo>
                    <a:moveTo>
                      <a:pt x="278" y="1308"/>
                    </a:moveTo>
                    <a:cubicBezTo>
                      <a:pt x="271" y="1308"/>
                      <a:pt x="271" y="1308"/>
                      <a:pt x="271" y="1308"/>
                    </a:cubicBezTo>
                    <a:cubicBezTo>
                      <a:pt x="271" y="1315"/>
                      <a:pt x="271" y="1315"/>
                      <a:pt x="271" y="1315"/>
                    </a:cubicBezTo>
                    <a:cubicBezTo>
                      <a:pt x="278" y="1315"/>
                      <a:pt x="278" y="1315"/>
                      <a:pt x="278" y="1315"/>
                    </a:cubicBezTo>
                    <a:cubicBezTo>
                      <a:pt x="278" y="1308"/>
                      <a:pt x="278" y="1308"/>
                      <a:pt x="278" y="1308"/>
                    </a:cubicBezTo>
                    <a:moveTo>
                      <a:pt x="293" y="1308"/>
                    </a:moveTo>
                    <a:cubicBezTo>
                      <a:pt x="286" y="1308"/>
                      <a:pt x="286" y="1308"/>
                      <a:pt x="286" y="1308"/>
                    </a:cubicBezTo>
                    <a:cubicBezTo>
                      <a:pt x="286" y="1315"/>
                      <a:pt x="286" y="1315"/>
                      <a:pt x="286" y="1315"/>
                    </a:cubicBezTo>
                    <a:cubicBezTo>
                      <a:pt x="293" y="1315"/>
                      <a:pt x="293" y="1315"/>
                      <a:pt x="293" y="1315"/>
                    </a:cubicBezTo>
                    <a:cubicBezTo>
                      <a:pt x="293" y="1308"/>
                      <a:pt x="293" y="1308"/>
                      <a:pt x="293" y="1308"/>
                    </a:cubicBezTo>
                    <a:moveTo>
                      <a:pt x="308" y="1308"/>
                    </a:moveTo>
                    <a:cubicBezTo>
                      <a:pt x="301" y="1308"/>
                      <a:pt x="301" y="1308"/>
                      <a:pt x="301" y="1308"/>
                    </a:cubicBezTo>
                    <a:cubicBezTo>
                      <a:pt x="301" y="1315"/>
                      <a:pt x="301" y="1315"/>
                      <a:pt x="301" y="1315"/>
                    </a:cubicBezTo>
                    <a:cubicBezTo>
                      <a:pt x="308" y="1315"/>
                      <a:pt x="308" y="1315"/>
                      <a:pt x="308" y="1315"/>
                    </a:cubicBezTo>
                    <a:cubicBezTo>
                      <a:pt x="308" y="1308"/>
                      <a:pt x="308" y="1308"/>
                      <a:pt x="308" y="1308"/>
                    </a:cubicBezTo>
                    <a:moveTo>
                      <a:pt x="322" y="1308"/>
                    </a:moveTo>
                    <a:cubicBezTo>
                      <a:pt x="315" y="1308"/>
                      <a:pt x="315" y="1308"/>
                      <a:pt x="315" y="1308"/>
                    </a:cubicBezTo>
                    <a:cubicBezTo>
                      <a:pt x="315" y="1315"/>
                      <a:pt x="315" y="1315"/>
                      <a:pt x="315" y="1315"/>
                    </a:cubicBezTo>
                    <a:cubicBezTo>
                      <a:pt x="322" y="1315"/>
                      <a:pt x="322" y="1315"/>
                      <a:pt x="322" y="1315"/>
                    </a:cubicBezTo>
                    <a:cubicBezTo>
                      <a:pt x="322" y="1308"/>
                      <a:pt x="322" y="1308"/>
                      <a:pt x="322" y="1308"/>
                    </a:cubicBezTo>
                    <a:moveTo>
                      <a:pt x="337" y="1308"/>
                    </a:moveTo>
                    <a:cubicBezTo>
                      <a:pt x="330" y="1308"/>
                      <a:pt x="330" y="1308"/>
                      <a:pt x="330" y="1308"/>
                    </a:cubicBezTo>
                    <a:cubicBezTo>
                      <a:pt x="330" y="1315"/>
                      <a:pt x="330" y="1315"/>
                      <a:pt x="330" y="1315"/>
                    </a:cubicBezTo>
                    <a:cubicBezTo>
                      <a:pt x="337" y="1315"/>
                      <a:pt x="337" y="1315"/>
                      <a:pt x="337" y="1315"/>
                    </a:cubicBezTo>
                    <a:cubicBezTo>
                      <a:pt x="337" y="1308"/>
                      <a:pt x="337" y="1308"/>
                      <a:pt x="337" y="1308"/>
                    </a:cubicBezTo>
                    <a:moveTo>
                      <a:pt x="352" y="1308"/>
                    </a:moveTo>
                    <a:cubicBezTo>
                      <a:pt x="345" y="1308"/>
                      <a:pt x="345" y="1308"/>
                      <a:pt x="345" y="1308"/>
                    </a:cubicBezTo>
                    <a:cubicBezTo>
                      <a:pt x="345" y="1315"/>
                      <a:pt x="345" y="1315"/>
                      <a:pt x="345" y="1315"/>
                    </a:cubicBezTo>
                    <a:cubicBezTo>
                      <a:pt x="352" y="1315"/>
                      <a:pt x="352" y="1315"/>
                      <a:pt x="352" y="1315"/>
                    </a:cubicBezTo>
                    <a:cubicBezTo>
                      <a:pt x="352" y="1308"/>
                      <a:pt x="352" y="1308"/>
                      <a:pt x="352" y="1308"/>
                    </a:cubicBezTo>
                    <a:moveTo>
                      <a:pt x="367" y="1308"/>
                    </a:moveTo>
                    <a:cubicBezTo>
                      <a:pt x="360" y="1308"/>
                      <a:pt x="360" y="1308"/>
                      <a:pt x="360" y="1308"/>
                    </a:cubicBezTo>
                    <a:cubicBezTo>
                      <a:pt x="360" y="1315"/>
                      <a:pt x="360" y="1315"/>
                      <a:pt x="360" y="1315"/>
                    </a:cubicBezTo>
                    <a:cubicBezTo>
                      <a:pt x="367" y="1315"/>
                      <a:pt x="367" y="1315"/>
                      <a:pt x="367" y="1315"/>
                    </a:cubicBezTo>
                    <a:cubicBezTo>
                      <a:pt x="367" y="1308"/>
                      <a:pt x="367" y="1308"/>
                      <a:pt x="367" y="1308"/>
                    </a:cubicBezTo>
                    <a:moveTo>
                      <a:pt x="381" y="1308"/>
                    </a:moveTo>
                    <a:cubicBezTo>
                      <a:pt x="374" y="1308"/>
                      <a:pt x="374" y="1308"/>
                      <a:pt x="374" y="1308"/>
                    </a:cubicBezTo>
                    <a:cubicBezTo>
                      <a:pt x="374" y="1315"/>
                      <a:pt x="374" y="1315"/>
                      <a:pt x="374" y="1315"/>
                    </a:cubicBezTo>
                    <a:cubicBezTo>
                      <a:pt x="381" y="1315"/>
                      <a:pt x="381" y="1315"/>
                      <a:pt x="381" y="1315"/>
                    </a:cubicBezTo>
                    <a:cubicBezTo>
                      <a:pt x="381" y="1308"/>
                      <a:pt x="381" y="1308"/>
                      <a:pt x="381" y="1308"/>
                    </a:cubicBezTo>
                    <a:moveTo>
                      <a:pt x="396" y="1308"/>
                    </a:moveTo>
                    <a:cubicBezTo>
                      <a:pt x="389" y="1308"/>
                      <a:pt x="389" y="1308"/>
                      <a:pt x="389" y="1308"/>
                    </a:cubicBezTo>
                    <a:cubicBezTo>
                      <a:pt x="389" y="1315"/>
                      <a:pt x="389" y="1315"/>
                      <a:pt x="389" y="1315"/>
                    </a:cubicBezTo>
                    <a:cubicBezTo>
                      <a:pt x="396" y="1315"/>
                      <a:pt x="396" y="1315"/>
                      <a:pt x="396" y="1315"/>
                    </a:cubicBezTo>
                    <a:cubicBezTo>
                      <a:pt x="396" y="1308"/>
                      <a:pt x="396" y="1308"/>
                      <a:pt x="396" y="1308"/>
                    </a:cubicBezTo>
                    <a:moveTo>
                      <a:pt x="411" y="1308"/>
                    </a:moveTo>
                    <a:cubicBezTo>
                      <a:pt x="404" y="1308"/>
                      <a:pt x="404" y="1308"/>
                      <a:pt x="404" y="1308"/>
                    </a:cubicBezTo>
                    <a:cubicBezTo>
                      <a:pt x="404" y="1315"/>
                      <a:pt x="404" y="1315"/>
                      <a:pt x="404" y="1315"/>
                    </a:cubicBezTo>
                    <a:cubicBezTo>
                      <a:pt x="411" y="1315"/>
                      <a:pt x="411" y="1315"/>
                      <a:pt x="411" y="1315"/>
                    </a:cubicBezTo>
                    <a:cubicBezTo>
                      <a:pt x="411" y="1308"/>
                      <a:pt x="411" y="1308"/>
                      <a:pt x="411" y="1308"/>
                    </a:cubicBezTo>
                    <a:moveTo>
                      <a:pt x="426" y="1308"/>
                    </a:moveTo>
                    <a:cubicBezTo>
                      <a:pt x="419" y="1308"/>
                      <a:pt x="419" y="1308"/>
                      <a:pt x="419" y="1308"/>
                    </a:cubicBezTo>
                    <a:cubicBezTo>
                      <a:pt x="419" y="1315"/>
                      <a:pt x="419" y="1315"/>
                      <a:pt x="419" y="1315"/>
                    </a:cubicBezTo>
                    <a:cubicBezTo>
                      <a:pt x="426" y="1315"/>
                      <a:pt x="426" y="1315"/>
                      <a:pt x="426" y="1315"/>
                    </a:cubicBezTo>
                    <a:cubicBezTo>
                      <a:pt x="426" y="1308"/>
                      <a:pt x="426" y="1308"/>
                      <a:pt x="426" y="1308"/>
                    </a:cubicBezTo>
                    <a:moveTo>
                      <a:pt x="440" y="1308"/>
                    </a:moveTo>
                    <a:cubicBezTo>
                      <a:pt x="433" y="1308"/>
                      <a:pt x="433" y="1308"/>
                      <a:pt x="433" y="1308"/>
                    </a:cubicBezTo>
                    <a:cubicBezTo>
                      <a:pt x="433" y="1315"/>
                      <a:pt x="433" y="1315"/>
                      <a:pt x="433" y="1315"/>
                    </a:cubicBezTo>
                    <a:cubicBezTo>
                      <a:pt x="440" y="1315"/>
                      <a:pt x="440" y="1315"/>
                      <a:pt x="440" y="1315"/>
                    </a:cubicBezTo>
                    <a:cubicBezTo>
                      <a:pt x="440" y="1308"/>
                      <a:pt x="440" y="1308"/>
                      <a:pt x="440" y="1308"/>
                    </a:cubicBezTo>
                    <a:moveTo>
                      <a:pt x="455" y="1308"/>
                    </a:moveTo>
                    <a:cubicBezTo>
                      <a:pt x="448" y="1308"/>
                      <a:pt x="448" y="1308"/>
                      <a:pt x="448" y="1308"/>
                    </a:cubicBezTo>
                    <a:cubicBezTo>
                      <a:pt x="448" y="1315"/>
                      <a:pt x="448" y="1315"/>
                      <a:pt x="448" y="1315"/>
                    </a:cubicBezTo>
                    <a:cubicBezTo>
                      <a:pt x="455" y="1315"/>
                      <a:pt x="455" y="1315"/>
                      <a:pt x="455" y="1315"/>
                    </a:cubicBezTo>
                    <a:cubicBezTo>
                      <a:pt x="455" y="1308"/>
                      <a:pt x="455" y="1308"/>
                      <a:pt x="455" y="1308"/>
                    </a:cubicBezTo>
                    <a:moveTo>
                      <a:pt x="470" y="1308"/>
                    </a:moveTo>
                    <a:cubicBezTo>
                      <a:pt x="463" y="1308"/>
                      <a:pt x="463" y="1308"/>
                      <a:pt x="463" y="1308"/>
                    </a:cubicBezTo>
                    <a:cubicBezTo>
                      <a:pt x="463" y="1315"/>
                      <a:pt x="463" y="1315"/>
                      <a:pt x="463" y="1315"/>
                    </a:cubicBezTo>
                    <a:cubicBezTo>
                      <a:pt x="470" y="1315"/>
                      <a:pt x="470" y="1315"/>
                      <a:pt x="470" y="1315"/>
                    </a:cubicBezTo>
                    <a:cubicBezTo>
                      <a:pt x="470" y="1308"/>
                      <a:pt x="470" y="1308"/>
                      <a:pt x="470" y="1308"/>
                    </a:cubicBezTo>
                    <a:moveTo>
                      <a:pt x="485" y="1308"/>
                    </a:moveTo>
                    <a:cubicBezTo>
                      <a:pt x="478" y="1308"/>
                      <a:pt x="478" y="1308"/>
                      <a:pt x="478" y="1308"/>
                    </a:cubicBezTo>
                    <a:cubicBezTo>
                      <a:pt x="478" y="1315"/>
                      <a:pt x="478" y="1315"/>
                      <a:pt x="478" y="1315"/>
                    </a:cubicBezTo>
                    <a:cubicBezTo>
                      <a:pt x="485" y="1315"/>
                      <a:pt x="485" y="1315"/>
                      <a:pt x="485" y="1315"/>
                    </a:cubicBezTo>
                    <a:cubicBezTo>
                      <a:pt x="485" y="1308"/>
                      <a:pt x="485" y="1308"/>
                      <a:pt x="485" y="1308"/>
                    </a:cubicBezTo>
                    <a:moveTo>
                      <a:pt x="499" y="1308"/>
                    </a:moveTo>
                    <a:cubicBezTo>
                      <a:pt x="492" y="1308"/>
                      <a:pt x="492" y="1308"/>
                      <a:pt x="492" y="1308"/>
                    </a:cubicBezTo>
                    <a:cubicBezTo>
                      <a:pt x="492" y="1315"/>
                      <a:pt x="492" y="1315"/>
                      <a:pt x="492" y="1315"/>
                    </a:cubicBezTo>
                    <a:cubicBezTo>
                      <a:pt x="499" y="1315"/>
                      <a:pt x="499" y="1315"/>
                      <a:pt x="499" y="1315"/>
                    </a:cubicBezTo>
                    <a:cubicBezTo>
                      <a:pt x="499" y="1308"/>
                      <a:pt x="499" y="1308"/>
                      <a:pt x="499" y="1308"/>
                    </a:cubicBezTo>
                    <a:moveTo>
                      <a:pt x="514" y="1308"/>
                    </a:moveTo>
                    <a:cubicBezTo>
                      <a:pt x="507" y="1308"/>
                      <a:pt x="507" y="1308"/>
                      <a:pt x="507" y="1308"/>
                    </a:cubicBezTo>
                    <a:cubicBezTo>
                      <a:pt x="507" y="1315"/>
                      <a:pt x="507" y="1315"/>
                      <a:pt x="507" y="1315"/>
                    </a:cubicBezTo>
                    <a:cubicBezTo>
                      <a:pt x="514" y="1315"/>
                      <a:pt x="514" y="1315"/>
                      <a:pt x="514" y="1315"/>
                    </a:cubicBezTo>
                    <a:cubicBezTo>
                      <a:pt x="514" y="1308"/>
                      <a:pt x="514" y="1308"/>
                      <a:pt x="514" y="1308"/>
                    </a:cubicBezTo>
                    <a:moveTo>
                      <a:pt x="529" y="1308"/>
                    </a:moveTo>
                    <a:cubicBezTo>
                      <a:pt x="522" y="1308"/>
                      <a:pt x="522" y="1308"/>
                      <a:pt x="522" y="1308"/>
                    </a:cubicBezTo>
                    <a:cubicBezTo>
                      <a:pt x="522" y="1315"/>
                      <a:pt x="522" y="1315"/>
                      <a:pt x="522" y="1315"/>
                    </a:cubicBezTo>
                    <a:cubicBezTo>
                      <a:pt x="529" y="1315"/>
                      <a:pt x="529" y="1315"/>
                      <a:pt x="529" y="1315"/>
                    </a:cubicBezTo>
                    <a:cubicBezTo>
                      <a:pt x="529" y="1308"/>
                      <a:pt x="529" y="1308"/>
                      <a:pt x="529" y="1308"/>
                    </a:cubicBezTo>
                    <a:moveTo>
                      <a:pt x="204" y="1294"/>
                    </a:moveTo>
                    <a:cubicBezTo>
                      <a:pt x="197" y="1294"/>
                      <a:pt x="197" y="1294"/>
                      <a:pt x="197" y="1294"/>
                    </a:cubicBezTo>
                    <a:cubicBezTo>
                      <a:pt x="197" y="1301"/>
                      <a:pt x="197" y="1301"/>
                      <a:pt x="197" y="1301"/>
                    </a:cubicBezTo>
                    <a:cubicBezTo>
                      <a:pt x="204" y="1301"/>
                      <a:pt x="204" y="1301"/>
                      <a:pt x="204" y="1301"/>
                    </a:cubicBezTo>
                    <a:cubicBezTo>
                      <a:pt x="204" y="1294"/>
                      <a:pt x="204" y="1294"/>
                      <a:pt x="204" y="1294"/>
                    </a:cubicBezTo>
                    <a:moveTo>
                      <a:pt x="219" y="1294"/>
                    </a:moveTo>
                    <a:cubicBezTo>
                      <a:pt x="212" y="1294"/>
                      <a:pt x="212" y="1294"/>
                      <a:pt x="212" y="1294"/>
                    </a:cubicBezTo>
                    <a:cubicBezTo>
                      <a:pt x="212" y="1301"/>
                      <a:pt x="212" y="1301"/>
                      <a:pt x="212" y="1301"/>
                    </a:cubicBezTo>
                    <a:cubicBezTo>
                      <a:pt x="219" y="1301"/>
                      <a:pt x="219" y="1301"/>
                      <a:pt x="219" y="1301"/>
                    </a:cubicBezTo>
                    <a:cubicBezTo>
                      <a:pt x="219" y="1294"/>
                      <a:pt x="219" y="1294"/>
                      <a:pt x="219" y="1294"/>
                    </a:cubicBezTo>
                    <a:moveTo>
                      <a:pt x="234" y="1294"/>
                    </a:moveTo>
                    <a:cubicBezTo>
                      <a:pt x="227" y="1294"/>
                      <a:pt x="227" y="1294"/>
                      <a:pt x="227" y="1294"/>
                    </a:cubicBezTo>
                    <a:cubicBezTo>
                      <a:pt x="227" y="1301"/>
                      <a:pt x="227" y="1301"/>
                      <a:pt x="227" y="1301"/>
                    </a:cubicBezTo>
                    <a:cubicBezTo>
                      <a:pt x="234" y="1301"/>
                      <a:pt x="234" y="1301"/>
                      <a:pt x="234" y="1301"/>
                    </a:cubicBezTo>
                    <a:cubicBezTo>
                      <a:pt x="234" y="1294"/>
                      <a:pt x="234" y="1294"/>
                      <a:pt x="234" y="1294"/>
                    </a:cubicBezTo>
                    <a:moveTo>
                      <a:pt x="249" y="1294"/>
                    </a:moveTo>
                    <a:cubicBezTo>
                      <a:pt x="242" y="1294"/>
                      <a:pt x="242" y="1294"/>
                      <a:pt x="242" y="1294"/>
                    </a:cubicBezTo>
                    <a:cubicBezTo>
                      <a:pt x="242" y="1301"/>
                      <a:pt x="242" y="1301"/>
                      <a:pt x="242" y="1301"/>
                    </a:cubicBezTo>
                    <a:cubicBezTo>
                      <a:pt x="249" y="1301"/>
                      <a:pt x="249" y="1301"/>
                      <a:pt x="249" y="1301"/>
                    </a:cubicBezTo>
                    <a:cubicBezTo>
                      <a:pt x="249" y="1294"/>
                      <a:pt x="249" y="1294"/>
                      <a:pt x="249" y="1294"/>
                    </a:cubicBezTo>
                    <a:moveTo>
                      <a:pt x="263" y="1294"/>
                    </a:moveTo>
                    <a:cubicBezTo>
                      <a:pt x="256" y="1294"/>
                      <a:pt x="256" y="1294"/>
                      <a:pt x="256" y="1294"/>
                    </a:cubicBezTo>
                    <a:cubicBezTo>
                      <a:pt x="256" y="1301"/>
                      <a:pt x="256" y="1301"/>
                      <a:pt x="256" y="1301"/>
                    </a:cubicBezTo>
                    <a:cubicBezTo>
                      <a:pt x="263" y="1301"/>
                      <a:pt x="263" y="1301"/>
                      <a:pt x="263" y="1301"/>
                    </a:cubicBezTo>
                    <a:cubicBezTo>
                      <a:pt x="263" y="1294"/>
                      <a:pt x="263" y="1294"/>
                      <a:pt x="263" y="1294"/>
                    </a:cubicBezTo>
                    <a:moveTo>
                      <a:pt x="278" y="1294"/>
                    </a:moveTo>
                    <a:cubicBezTo>
                      <a:pt x="271" y="1294"/>
                      <a:pt x="271" y="1294"/>
                      <a:pt x="271" y="1294"/>
                    </a:cubicBezTo>
                    <a:cubicBezTo>
                      <a:pt x="271" y="1301"/>
                      <a:pt x="271" y="1301"/>
                      <a:pt x="271" y="1301"/>
                    </a:cubicBezTo>
                    <a:cubicBezTo>
                      <a:pt x="278" y="1301"/>
                      <a:pt x="278" y="1301"/>
                      <a:pt x="278" y="1301"/>
                    </a:cubicBezTo>
                    <a:cubicBezTo>
                      <a:pt x="278" y="1294"/>
                      <a:pt x="278" y="1294"/>
                      <a:pt x="278" y="1294"/>
                    </a:cubicBezTo>
                    <a:moveTo>
                      <a:pt x="293" y="1294"/>
                    </a:moveTo>
                    <a:cubicBezTo>
                      <a:pt x="286" y="1294"/>
                      <a:pt x="286" y="1294"/>
                      <a:pt x="286" y="1294"/>
                    </a:cubicBezTo>
                    <a:cubicBezTo>
                      <a:pt x="286" y="1301"/>
                      <a:pt x="286" y="1301"/>
                      <a:pt x="286" y="1301"/>
                    </a:cubicBezTo>
                    <a:cubicBezTo>
                      <a:pt x="293" y="1301"/>
                      <a:pt x="293" y="1301"/>
                      <a:pt x="293" y="1301"/>
                    </a:cubicBezTo>
                    <a:cubicBezTo>
                      <a:pt x="293" y="1294"/>
                      <a:pt x="293" y="1294"/>
                      <a:pt x="293" y="1294"/>
                    </a:cubicBezTo>
                    <a:moveTo>
                      <a:pt x="308" y="1294"/>
                    </a:moveTo>
                    <a:cubicBezTo>
                      <a:pt x="301" y="1294"/>
                      <a:pt x="301" y="1294"/>
                      <a:pt x="301" y="1294"/>
                    </a:cubicBezTo>
                    <a:cubicBezTo>
                      <a:pt x="301" y="1301"/>
                      <a:pt x="301" y="1301"/>
                      <a:pt x="301" y="1301"/>
                    </a:cubicBezTo>
                    <a:cubicBezTo>
                      <a:pt x="308" y="1301"/>
                      <a:pt x="308" y="1301"/>
                      <a:pt x="308" y="1301"/>
                    </a:cubicBezTo>
                    <a:cubicBezTo>
                      <a:pt x="308" y="1294"/>
                      <a:pt x="308" y="1294"/>
                      <a:pt x="308" y="1294"/>
                    </a:cubicBezTo>
                    <a:moveTo>
                      <a:pt x="322" y="1294"/>
                    </a:moveTo>
                    <a:cubicBezTo>
                      <a:pt x="315" y="1294"/>
                      <a:pt x="315" y="1294"/>
                      <a:pt x="315" y="1294"/>
                    </a:cubicBezTo>
                    <a:cubicBezTo>
                      <a:pt x="315" y="1301"/>
                      <a:pt x="315" y="1301"/>
                      <a:pt x="315" y="1301"/>
                    </a:cubicBezTo>
                    <a:cubicBezTo>
                      <a:pt x="322" y="1301"/>
                      <a:pt x="322" y="1301"/>
                      <a:pt x="322" y="1301"/>
                    </a:cubicBezTo>
                    <a:cubicBezTo>
                      <a:pt x="322" y="1294"/>
                      <a:pt x="322" y="1294"/>
                      <a:pt x="322" y="1294"/>
                    </a:cubicBezTo>
                    <a:moveTo>
                      <a:pt x="337" y="1294"/>
                    </a:moveTo>
                    <a:cubicBezTo>
                      <a:pt x="330" y="1294"/>
                      <a:pt x="330" y="1294"/>
                      <a:pt x="330" y="1294"/>
                    </a:cubicBezTo>
                    <a:cubicBezTo>
                      <a:pt x="330" y="1301"/>
                      <a:pt x="330" y="1301"/>
                      <a:pt x="330" y="1301"/>
                    </a:cubicBezTo>
                    <a:cubicBezTo>
                      <a:pt x="337" y="1301"/>
                      <a:pt x="337" y="1301"/>
                      <a:pt x="337" y="1301"/>
                    </a:cubicBezTo>
                    <a:cubicBezTo>
                      <a:pt x="337" y="1294"/>
                      <a:pt x="337" y="1294"/>
                      <a:pt x="337" y="1294"/>
                    </a:cubicBezTo>
                    <a:moveTo>
                      <a:pt x="352" y="1294"/>
                    </a:moveTo>
                    <a:cubicBezTo>
                      <a:pt x="345" y="1294"/>
                      <a:pt x="345" y="1294"/>
                      <a:pt x="345" y="1294"/>
                    </a:cubicBezTo>
                    <a:cubicBezTo>
                      <a:pt x="345" y="1301"/>
                      <a:pt x="345" y="1301"/>
                      <a:pt x="345" y="1301"/>
                    </a:cubicBezTo>
                    <a:cubicBezTo>
                      <a:pt x="352" y="1301"/>
                      <a:pt x="352" y="1301"/>
                      <a:pt x="352" y="1301"/>
                    </a:cubicBezTo>
                    <a:cubicBezTo>
                      <a:pt x="352" y="1294"/>
                      <a:pt x="352" y="1294"/>
                      <a:pt x="352" y="1294"/>
                    </a:cubicBezTo>
                    <a:moveTo>
                      <a:pt x="367" y="1294"/>
                    </a:moveTo>
                    <a:cubicBezTo>
                      <a:pt x="360" y="1294"/>
                      <a:pt x="360" y="1294"/>
                      <a:pt x="360" y="1294"/>
                    </a:cubicBezTo>
                    <a:cubicBezTo>
                      <a:pt x="360" y="1301"/>
                      <a:pt x="360" y="1301"/>
                      <a:pt x="360" y="1301"/>
                    </a:cubicBezTo>
                    <a:cubicBezTo>
                      <a:pt x="367" y="1301"/>
                      <a:pt x="367" y="1301"/>
                      <a:pt x="367" y="1301"/>
                    </a:cubicBezTo>
                    <a:cubicBezTo>
                      <a:pt x="367" y="1294"/>
                      <a:pt x="367" y="1294"/>
                      <a:pt x="367" y="1294"/>
                    </a:cubicBezTo>
                    <a:moveTo>
                      <a:pt x="381" y="1294"/>
                    </a:moveTo>
                    <a:cubicBezTo>
                      <a:pt x="374" y="1294"/>
                      <a:pt x="374" y="1294"/>
                      <a:pt x="374" y="1294"/>
                    </a:cubicBezTo>
                    <a:cubicBezTo>
                      <a:pt x="374" y="1301"/>
                      <a:pt x="374" y="1301"/>
                      <a:pt x="374" y="1301"/>
                    </a:cubicBezTo>
                    <a:cubicBezTo>
                      <a:pt x="381" y="1301"/>
                      <a:pt x="381" y="1301"/>
                      <a:pt x="381" y="1301"/>
                    </a:cubicBezTo>
                    <a:cubicBezTo>
                      <a:pt x="381" y="1294"/>
                      <a:pt x="381" y="1294"/>
                      <a:pt x="381" y="1294"/>
                    </a:cubicBezTo>
                    <a:moveTo>
                      <a:pt x="396" y="1294"/>
                    </a:moveTo>
                    <a:cubicBezTo>
                      <a:pt x="389" y="1294"/>
                      <a:pt x="389" y="1294"/>
                      <a:pt x="389" y="1294"/>
                    </a:cubicBezTo>
                    <a:cubicBezTo>
                      <a:pt x="389" y="1301"/>
                      <a:pt x="389" y="1301"/>
                      <a:pt x="389" y="1301"/>
                    </a:cubicBezTo>
                    <a:cubicBezTo>
                      <a:pt x="396" y="1301"/>
                      <a:pt x="396" y="1301"/>
                      <a:pt x="396" y="1301"/>
                    </a:cubicBezTo>
                    <a:cubicBezTo>
                      <a:pt x="396" y="1294"/>
                      <a:pt x="396" y="1294"/>
                      <a:pt x="396" y="1294"/>
                    </a:cubicBezTo>
                    <a:moveTo>
                      <a:pt x="411" y="1294"/>
                    </a:moveTo>
                    <a:cubicBezTo>
                      <a:pt x="404" y="1294"/>
                      <a:pt x="404" y="1294"/>
                      <a:pt x="404" y="1294"/>
                    </a:cubicBezTo>
                    <a:cubicBezTo>
                      <a:pt x="404" y="1301"/>
                      <a:pt x="404" y="1301"/>
                      <a:pt x="404" y="1301"/>
                    </a:cubicBezTo>
                    <a:cubicBezTo>
                      <a:pt x="411" y="1301"/>
                      <a:pt x="411" y="1301"/>
                      <a:pt x="411" y="1301"/>
                    </a:cubicBezTo>
                    <a:cubicBezTo>
                      <a:pt x="411" y="1294"/>
                      <a:pt x="411" y="1294"/>
                      <a:pt x="411" y="1294"/>
                    </a:cubicBezTo>
                    <a:moveTo>
                      <a:pt x="426" y="1294"/>
                    </a:moveTo>
                    <a:cubicBezTo>
                      <a:pt x="419" y="1294"/>
                      <a:pt x="419" y="1294"/>
                      <a:pt x="419" y="1294"/>
                    </a:cubicBezTo>
                    <a:cubicBezTo>
                      <a:pt x="419" y="1301"/>
                      <a:pt x="419" y="1301"/>
                      <a:pt x="419" y="1301"/>
                    </a:cubicBezTo>
                    <a:cubicBezTo>
                      <a:pt x="426" y="1301"/>
                      <a:pt x="426" y="1301"/>
                      <a:pt x="426" y="1301"/>
                    </a:cubicBezTo>
                    <a:cubicBezTo>
                      <a:pt x="426" y="1294"/>
                      <a:pt x="426" y="1294"/>
                      <a:pt x="426" y="1294"/>
                    </a:cubicBezTo>
                    <a:moveTo>
                      <a:pt x="440" y="1294"/>
                    </a:moveTo>
                    <a:cubicBezTo>
                      <a:pt x="433" y="1294"/>
                      <a:pt x="433" y="1294"/>
                      <a:pt x="433" y="1294"/>
                    </a:cubicBezTo>
                    <a:cubicBezTo>
                      <a:pt x="433" y="1301"/>
                      <a:pt x="433" y="1301"/>
                      <a:pt x="433" y="1301"/>
                    </a:cubicBezTo>
                    <a:cubicBezTo>
                      <a:pt x="440" y="1301"/>
                      <a:pt x="440" y="1301"/>
                      <a:pt x="440" y="1301"/>
                    </a:cubicBezTo>
                    <a:cubicBezTo>
                      <a:pt x="440" y="1294"/>
                      <a:pt x="440" y="1294"/>
                      <a:pt x="440" y="1294"/>
                    </a:cubicBezTo>
                    <a:moveTo>
                      <a:pt x="455" y="1294"/>
                    </a:moveTo>
                    <a:cubicBezTo>
                      <a:pt x="448" y="1294"/>
                      <a:pt x="448" y="1294"/>
                      <a:pt x="448" y="1294"/>
                    </a:cubicBezTo>
                    <a:cubicBezTo>
                      <a:pt x="448" y="1301"/>
                      <a:pt x="448" y="1301"/>
                      <a:pt x="448" y="1301"/>
                    </a:cubicBezTo>
                    <a:cubicBezTo>
                      <a:pt x="455" y="1301"/>
                      <a:pt x="455" y="1301"/>
                      <a:pt x="455" y="1301"/>
                    </a:cubicBezTo>
                    <a:cubicBezTo>
                      <a:pt x="455" y="1294"/>
                      <a:pt x="455" y="1294"/>
                      <a:pt x="455" y="1294"/>
                    </a:cubicBezTo>
                    <a:moveTo>
                      <a:pt x="470" y="1294"/>
                    </a:moveTo>
                    <a:cubicBezTo>
                      <a:pt x="463" y="1294"/>
                      <a:pt x="463" y="1294"/>
                      <a:pt x="463" y="1294"/>
                    </a:cubicBezTo>
                    <a:cubicBezTo>
                      <a:pt x="463" y="1301"/>
                      <a:pt x="463" y="1301"/>
                      <a:pt x="463" y="1301"/>
                    </a:cubicBezTo>
                    <a:cubicBezTo>
                      <a:pt x="470" y="1301"/>
                      <a:pt x="470" y="1301"/>
                      <a:pt x="470" y="1301"/>
                    </a:cubicBezTo>
                    <a:cubicBezTo>
                      <a:pt x="470" y="1294"/>
                      <a:pt x="470" y="1294"/>
                      <a:pt x="470" y="1294"/>
                    </a:cubicBezTo>
                    <a:moveTo>
                      <a:pt x="485" y="1294"/>
                    </a:moveTo>
                    <a:cubicBezTo>
                      <a:pt x="478" y="1294"/>
                      <a:pt x="478" y="1294"/>
                      <a:pt x="478" y="1294"/>
                    </a:cubicBezTo>
                    <a:cubicBezTo>
                      <a:pt x="478" y="1301"/>
                      <a:pt x="478" y="1301"/>
                      <a:pt x="478" y="1301"/>
                    </a:cubicBezTo>
                    <a:cubicBezTo>
                      <a:pt x="485" y="1301"/>
                      <a:pt x="485" y="1301"/>
                      <a:pt x="485" y="1301"/>
                    </a:cubicBezTo>
                    <a:cubicBezTo>
                      <a:pt x="485" y="1294"/>
                      <a:pt x="485" y="1294"/>
                      <a:pt x="485" y="1294"/>
                    </a:cubicBezTo>
                    <a:moveTo>
                      <a:pt x="499" y="1294"/>
                    </a:moveTo>
                    <a:cubicBezTo>
                      <a:pt x="492" y="1294"/>
                      <a:pt x="492" y="1294"/>
                      <a:pt x="492" y="1294"/>
                    </a:cubicBezTo>
                    <a:cubicBezTo>
                      <a:pt x="492" y="1301"/>
                      <a:pt x="492" y="1301"/>
                      <a:pt x="492" y="1301"/>
                    </a:cubicBezTo>
                    <a:cubicBezTo>
                      <a:pt x="499" y="1301"/>
                      <a:pt x="499" y="1301"/>
                      <a:pt x="499" y="1301"/>
                    </a:cubicBezTo>
                    <a:cubicBezTo>
                      <a:pt x="499" y="1294"/>
                      <a:pt x="499" y="1294"/>
                      <a:pt x="499" y="1294"/>
                    </a:cubicBezTo>
                    <a:moveTo>
                      <a:pt x="514" y="1294"/>
                    </a:moveTo>
                    <a:cubicBezTo>
                      <a:pt x="507" y="1294"/>
                      <a:pt x="507" y="1294"/>
                      <a:pt x="507" y="1294"/>
                    </a:cubicBezTo>
                    <a:cubicBezTo>
                      <a:pt x="507" y="1301"/>
                      <a:pt x="507" y="1301"/>
                      <a:pt x="507" y="1301"/>
                    </a:cubicBezTo>
                    <a:cubicBezTo>
                      <a:pt x="514" y="1301"/>
                      <a:pt x="514" y="1301"/>
                      <a:pt x="514" y="1301"/>
                    </a:cubicBezTo>
                    <a:cubicBezTo>
                      <a:pt x="514" y="1294"/>
                      <a:pt x="514" y="1294"/>
                      <a:pt x="514" y="1294"/>
                    </a:cubicBezTo>
                    <a:moveTo>
                      <a:pt x="529" y="1294"/>
                    </a:moveTo>
                    <a:cubicBezTo>
                      <a:pt x="522" y="1294"/>
                      <a:pt x="522" y="1294"/>
                      <a:pt x="522" y="1294"/>
                    </a:cubicBezTo>
                    <a:cubicBezTo>
                      <a:pt x="522" y="1301"/>
                      <a:pt x="522" y="1301"/>
                      <a:pt x="522" y="1301"/>
                    </a:cubicBezTo>
                    <a:cubicBezTo>
                      <a:pt x="529" y="1301"/>
                      <a:pt x="529" y="1301"/>
                      <a:pt x="529" y="1301"/>
                    </a:cubicBezTo>
                    <a:cubicBezTo>
                      <a:pt x="529" y="1294"/>
                      <a:pt x="529" y="1294"/>
                      <a:pt x="529" y="1294"/>
                    </a:cubicBezTo>
                    <a:moveTo>
                      <a:pt x="544" y="1294"/>
                    </a:moveTo>
                    <a:cubicBezTo>
                      <a:pt x="537" y="1294"/>
                      <a:pt x="537" y="1294"/>
                      <a:pt x="537" y="1294"/>
                    </a:cubicBezTo>
                    <a:cubicBezTo>
                      <a:pt x="537" y="1301"/>
                      <a:pt x="537" y="1301"/>
                      <a:pt x="537" y="1301"/>
                    </a:cubicBezTo>
                    <a:cubicBezTo>
                      <a:pt x="544" y="1301"/>
                      <a:pt x="544" y="1301"/>
                      <a:pt x="544" y="1301"/>
                    </a:cubicBezTo>
                    <a:cubicBezTo>
                      <a:pt x="544" y="1294"/>
                      <a:pt x="544" y="1294"/>
                      <a:pt x="544" y="1294"/>
                    </a:cubicBezTo>
                    <a:moveTo>
                      <a:pt x="204" y="1279"/>
                    </a:moveTo>
                    <a:cubicBezTo>
                      <a:pt x="197" y="1279"/>
                      <a:pt x="197" y="1279"/>
                      <a:pt x="197" y="1279"/>
                    </a:cubicBezTo>
                    <a:cubicBezTo>
                      <a:pt x="197" y="1286"/>
                      <a:pt x="197" y="1286"/>
                      <a:pt x="197" y="1286"/>
                    </a:cubicBezTo>
                    <a:cubicBezTo>
                      <a:pt x="204" y="1286"/>
                      <a:pt x="204" y="1286"/>
                      <a:pt x="204" y="1286"/>
                    </a:cubicBezTo>
                    <a:cubicBezTo>
                      <a:pt x="204" y="1279"/>
                      <a:pt x="204" y="1279"/>
                      <a:pt x="204" y="1279"/>
                    </a:cubicBezTo>
                    <a:moveTo>
                      <a:pt x="219" y="1279"/>
                    </a:moveTo>
                    <a:cubicBezTo>
                      <a:pt x="212" y="1279"/>
                      <a:pt x="212" y="1279"/>
                      <a:pt x="212" y="1279"/>
                    </a:cubicBezTo>
                    <a:cubicBezTo>
                      <a:pt x="212" y="1286"/>
                      <a:pt x="212" y="1286"/>
                      <a:pt x="212" y="1286"/>
                    </a:cubicBezTo>
                    <a:cubicBezTo>
                      <a:pt x="219" y="1286"/>
                      <a:pt x="219" y="1286"/>
                      <a:pt x="219" y="1286"/>
                    </a:cubicBezTo>
                    <a:cubicBezTo>
                      <a:pt x="219" y="1279"/>
                      <a:pt x="219" y="1279"/>
                      <a:pt x="219" y="1279"/>
                    </a:cubicBezTo>
                    <a:moveTo>
                      <a:pt x="234" y="1279"/>
                    </a:moveTo>
                    <a:cubicBezTo>
                      <a:pt x="227" y="1279"/>
                      <a:pt x="227" y="1279"/>
                      <a:pt x="227" y="1279"/>
                    </a:cubicBezTo>
                    <a:cubicBezTo>
                      <a:pt x="227" y="1286"/>
                      <a:pt x="227" y="1286"/>
                      <a:pt x="227" y="1286"/>
                    </a:cubicBezTo>
                    <a:cubicBezTo>
                      <a:pt x="234" y="1286"/>
                      <a:pt x="234" y="1286"/>
                      <a:pt x="234" y="1286"/>
                    </a:cubicBezTo>
                    <a:cubicBezTo>
                      <a:pt x="234" y="1279"/>
                      <a:pt x="234" y="1279"/>
                      <a:pt x="234" y="1279"/>
                    </a:cubicBezTo>
                    <a:moveTo>
                      <a:pt x="249" y="1279"/>
                    </a:moveTo>
                    <a:cubicBezTo>
                      <a:pt x="242" y="1279"/>
                      <a:pt x="242" y="1279"/>
                      <a:pt x="242" y="1279"/>
                    </a:cubicBezTo>
                    <a:cubicBezTo>
                      <a:pt x="242" y="1286"/>
                      <a:pt x="242" y="1286"/>
                      <a:pt x="242" y="1286"/>
                    </a:cubicBezTo>
                    <a:cubicBezTo>
                      <a:pt x="249" y="1286"/>
                      <a:pt x="249" y="1286"/>
                      <a:pt x="249" y="1286"/>
                    </a:cubicBezTo>
                    <a:cubicBezTo>
                      <a:pt x="249" y="1279"/>
                      <a:pt x="249" y="1279"/>
                      <a:pt x="249" y="1279"/>
                    </a:cubicBezTo>
                    <a:moveTo>
                      <a:pt x="263" y="1279"/>
                    </a:moveTo>
                    <a:cubicBezTo>
                      <a:pt x="256" y="1279"/>
                      <a:pt x="256" y="1279"/>
                      <a:pt x="256" y="1279"/>
                    </a:cubicBezTo>
                    <a:cubicBezTo>
                      <a:pt x="256" y="1286"/>
                      <a:pt x="256" y="1286"/>
                      <a:pt x="256" y="1286"/>
                    </a:cubicBezTo>
                    <a:cubicBezTo>
                      <a:pt x="263" y="1286"/>
                      <a:pt x="263" y="1286"/>
                      <a:pt x="263" y="1286"/>
                    </a:cubicBezTo>
                    <a:cubicBezTo>
                      <a:pt x="263" y="1279"/>
                      <a:pt x="263" y="1279"/>
                      <a:pt x="263" y="1279"/>
                    </a:cubicBezTo>
                    <a:moveTo>
                      <a:pt x="278" y="1279"/>
                    </a:moveTo>
                    <a:cubicBezTo>
                      <a:pt x="271" y="1279"/>
                      <a:pt x="271" y="1279"/>
                      <a:pt x="271" y="1279"/>
                    </a:cubicBezTo>
                    <a:cubicBezTo>
                      <a:pt x="271" y="1286"/>
                      <a:pt x="271" y="1286"/>
                      <a:pt x="271" y="1286"/>
                    </a:cubicBezTo>
                    <a:cubicBezTo>
                      <a:pt x="278" y="1286"/>
                      <a:pt x="278" y="1286"/>
                      <a:pt x="278" y="1286"/>
                    </a:cubicBezTo>
                    <a:cubicBezTo>
                      <a:pt x="278" y="1279"/>
                      <a:pt x="278" y="1279"/>
                      <a:pt x="278" y="1279"/>
                    </a:cubicBezTo>
                    <a:moveTo>
                      <a:pt x="293" y="1279"/>
                    </a:moveTo>
                    <a:cubicBezTo>
                      <a:pt x="286" y="1279"/>
                      <a:pt x="286" y="1279"/>
                      <a:pt x="286" y="1279"/>
                    </a:cubicBezTo>
                    <a:cubicBezTo>
                      <a:pt x="286" y="1286"/>
                      <a:pt x="286" y="1286"/>
                      <a:pt x="286" y="1286"/>
                    </a:cubicBezTo>
                    <a:cubicBezTo>
                      <a:pt x="293" y="1286"/>
                      <a:pt x="293" y="1286"/>
                      <a:pt x="293" y="1286"/>
                    </a:cubicBezTo>
                    <a:cubicBezTo>
                      <a:pt x="293" y="1279"/>
                      <a:pt x="293" y="1279"/>
                      <a:pt x="293" y="1279"/>
                    </a:cubicBezTo>
                    <a:moveTo>
                      <a:pt x="308" y="1279"/>
                    </a:moveTo>
                    <a:cubicBezTo>
                      <a:pt x="301" y="1279"/>
                      <a:pt x="301" y="1279"/>
                      <a:pt x="301" y="1279"/>
                    </a:cubicBezTo>
                    <a:cubicBezTo>
                      <a:pt x="301" y="1286"/>
                      <a:pt x="301" y="1286"/>
                      <a:pt x="301" y="1286"/>
                    </a:cubicBezTo>
                    <a:cubicBezTo>
                      <a:pt x="308" y="1286"/>
                      <a:pt x="308" y="1286"/>
                      <a:pt x="308" y="1286"/>
                    </a:cubicBezTo>
                    <a:cubicBezTo>
                      <a:pt x="308" y="1279"/>
                      <a:pt x="308" y="1279"/>
                      <a:pt x="308" y="1279"/>
                    </a:cubicBezTo>
                    <a:moveTo>
                      <a:pt x="322" y="1279"/>
                    </a:moveTo>
                    <a:cubicBezTo>
                      <a:pt x="315" y="1279"/>
                      <a:pt x="315" y="1279"/>
                      <a:pt x="315" y="1279"/>
                    </a:cubicBezTo>
                    <a:cubicBezTo>
                      <a:pt x="315" y="1286"/>
                      <a:pt x="315" y="1286"/>
                      <a:pt x="315" y="1286"/>
                    </a:cubicBezTo>
                    <a:cubicBezTo>
                      <a:pt x="322" y="1286"/>
                      <a:pt x="322" y="1286"/>
                      <a:pt x="322" y="1286"/>
                    </a:cubicBezTo>
                    <a:cubicBezTo>
                      <a:pt x="322" y="1279"/>
                      <a:pt x="322" y="1279"/>
                      <a:pt x="322" y="1279"/>
                    </a:cubicBezTo>
                    <a:moveTo>
                      <a:pt x="337" y="1279"/>
                    </a:moveTo>
                    <a:cubicBezTo>
                      <a:pt x="330" y="1279"/>
                      <a:pt x="330" y="1279"/>
                      <a:pt x="330" y="1279"/>
                    </a:cubicBezTo>
                    <a:cubicBezTo>
                      <a:pt x="330" y="1286"/>
                      <a:pt x="330" y="1286"/>
                      <a:pt x="330" y="1286"/>
                    </a:cubicBezTo>
                    <a:cubicBezTo>
                      <a:pt x="337" y="1286"/>
                      <a:pt x="337" y="1286"/>
                      <a:pt x="337" y="1286"/>
                    </a:cubicBezTo>
                    <a:cubicBezTo>
                      <a:pt x="337" y="1279"/>
                      <a:pt x="337" y="1279"/>
                      <a:pt x="337" y="1279"/>
                    </a:cubicBezTo>
                    <a:moveTo>
                      <a:pt x="352" y="1279"/>
                    </a:moveTo>
                    <a:cubicBezTo>
                      <a:pt x="345" y="1279"/>
                      <a:pt x="345" y="1279"/>
                      <a:pt x="345" y="1279"/>
                    </a:cubicBezTo>
                    <a:cubicBezTo>
                      <a:pt x="345" y="1286"/>
                      <a:pt x="345" y="1286"/>
                      <a:pt x="345" y="1286"/>
                    </a:cubicBezTo>
                    <a:cubicBezTo>
                      <a:pt x="352" y="1286"/>
                      <a:pt x="352" y="1286"/>
                      <a:pt x="352" y="1286"/>
                    </a:cubicBezTo>
                    <a:cubicBezTo>
                      <a:pt x="352" y="1279"/>
                      <a:pt x="352" y="1279"/>
                      <a:pt x="352" y="1279"/>
                    </a:cubicBezTo>
                    <a:moveTo>
                      <a:pt x="367" y="1279"/>
                    </a:moveTo>
                    <a:cubicBezTo>
                      <a:pt x="360" y="1279"/>
                      <a:pt x="360" y="1279"/>
                      <a:pt x="360" y="1279"/>
                    </a:cubicBezTo>
                    <a:cubicBezTo>
                      <a:pt x="360" y="1286"/>
                      <a:pt x="360" y="1286"/>
                      <a:pt x="360" y="1286"/>
                    </a:cubicBezTo>
                    <a:cubicBezTo>
                      <a:pt x="367" y="1286"/>
                      <a:pt x="367" y="1286"/>
                      <a:pt x="367" y="1286"/>
                    </a:cubicBezTo>
                    <a:cubicBezTo>
                      <a:pt x="367" y="1279"/>
                      <a:pt x="367" y="1279"/>
                      <a:pt x="367" y="1279"/>
                    </a:cubicBezTo>
                    <a:moveTo>
                      <a:pt x="381" y="1279"/>
                    </a:moveTo>
                    <a:cubicBezTo>
                      <a:pt x="374" y="1279"/>
                      <a:pt x="374" y="1279"/>
                      <a:pt x="374" y="1279"/>
                    </a:cubicBezTo>
                    <a:cubicBezTo>
                      <a:pt x="374" y="1286"/>
                      <a:pt x="374" y="1286"/>
                      <a:pt x="374" y="1286"/>
                    </a:cubicBezTo>
                    <a:cubicBezTo>
                      <a:pt x="381" y="1286"/>
                      <a:pt x="381" y="1286"/>
                      <a:pt x="381" y="1286"/>
                    </a:cubicBezTo>
                    <a:cubicBezTo>
                      <a:pt x="381" y="1279"/>
                      <a:pt x="381" y="1279"/>
                      <a:pt x="381" y="1279"/>
                    </a:cubicBezTo>
                    <a:moveTo>
                      <a:pt x="396" y="1279"/>
                    </a:moveTo>
                    <a:cubicBezTo>
                      <a:pt x="389" y="1279"/>
                      <a:pt x="389" y="1279"/>
                      <a:pt x="389" y="1279"/>
                    </a:cubicBezTo>
                    <a:cubicBezTo>
                      <a:pt x="389" y="1286"/>
                      <a:pt x="389" y="1286"/>
                      <a:pt x="389" y="1286"/>
                    </a:cubicBezTo>
                    <a:cubicBezTo>
                      <a:pt x="396" y="1286"/>
                      <a:pt x="396" y="1286"/>
                      <a:pt x="396" y="1286"/>
                    </a:cubicBezTo>
                    <a:cubicBezTo>
                      <a:pt x="396" y="1279"/>
                      <a:pt x="396" y="1279"/>
                      <a:pt x="396" y="1279"/>
                    </a:cubicBezTo>
                    <a:moveTo>
                      <a:pt x="411" y="1279"/>
                    </a:moveTo>
                    <a:cubicBezTo>
                      <a:pt x="404" y="1279"/>
                      <a:pt x="404" y="1279"/>
                      <a:pt x="404" y="1279"/>
                    </a:cubicBezTo>
                    <a:cubicBezTo>
                      <a:pt x="404" y="1286"/>
                      <a:pt x="404" y="1286"/>
                      <a:pt x="404" y="1286"/>
                    </a:cubicBezTo>
                    <a:cubicBezTo>
                      <a:pt x="411" y="1286"/>
                      <a:pt x="411" y="1286"/>
                      <a:pt x="411" y="1286"/>
                    </a:cubicBezTo>
                    <a:cubicBezTo>
                      <a:pt x="411" y="1279"/>
                      <a:pt x="411" y="1279"/>
                      <a:pt x="411" y="1279"/>
                    </a:cubicBezTo>
                    <a:moveTo>
                      <a:pt x="426" y="1279"/>
                    </a:moveTo>
                    <a:cubicBezTo>
                      <a:pt x="419" y="1279"/>
                      <a:pt x="419" y="1279"/>
                      <a:pt x="419" y="1279"/>
                    </a:cubicBezTo>
                    <a:cubicBezTo>
                      <a:pt x="419" y="1286"/>
                      <a:pt x="419" y="1286"/>
                      <a:pt x="419" y="1286"/>
                    </a:cubicBezTo>
                    <a:cubicBezTo>
                      <a:pt x="426" y="1286"/>
                      <a:pt x="426" y="1286"/>
                      <a:pt x="426" y="1286"/>
                    </a:cubicBezTo>
                    <a:cubicBezTo>
                      <a:pt x="426" y="1279"/>
                      <a:pt x="426" y="1279"/>
                      <a:pt x="426" y="1279"/>
                    </a:cubicBezTo>
                    <a:moveTo>
                      <a:pt x="440" y="1279"/>
                    </a:moveTo>
                    <a:cubicBezTo>
                      <a:pt x="433" y="1279"/>
                      <a:pt x="433" y="1279"/>
                      <a:pt x="433" y="1279"/>
                    </a:cubicBezTo>
                    <a:cubicBezTo>
                      <a:pt x="433" y="1286"/>
                      <a:pt x="433" y="1286"/>
                      <a:pt x="433" y="1286"/>
                    </a:cubicBezTo>
                    <a:cubicBezTo>
                      <a:pt x="440" y="1286"/>
                      <a:pt x="440" y="1286"/>
                      <a:pt x="440" y="1286"/>
                    </a:cubicBezTo>
                    <a:cubicBezTo>
                      <a:pt x="440" y="1279"/>
                      <a:pt x="440" y="1279"/>
                      <a:pt x="440" y="1279"/>
                    </a:cubicBezTo>
                    <a:moveTo>
                      <a:pt x="455" y="1279"/>
                    </a:moveTo>
                    <a:cubicBezTo>
                      <a:pt x="448" y="1279"/>
                      <a:pt x="448" y="1279"/>
                      <a:pt x="448" y="1279"/>
                    </a:cubicBezTo>
                    <a:cubicBezTo>
                      <a:pt x="448" y="1286"/>
                      <a:pt x="448" y="1286"/>
                      <a:pt x="448" y="1286"/>
                    </a:cubicBezTo>
                    <a:cubicBezTo>
                      <a:pt x="455" y="1286"/>
                      <a:pt x="455" y="1286"/>
                      <a:pt x="455" y="1286"/>
                    </a:cubicBezTo>
                    <a:cubicBezTo>
                      <a:pt x="455" y="1279"/>
                      <a:pt x="455" y="1279"/>
                      <a:pt x="455" y="1279"/>
                    </a:cubicBezTo>
                    <a:moveTo>
                      <a:pt x="470" y="1279"/>
                    </a:moveTo>
                    <a:cubicBezTo>
                      <a:pt x="463" y="1279"/>
                      <a:pt x="463" y="1279"/>
                      <a:pt x="463" y="1279"/>
                    </a:cubicBezTo>
                    <a:cubicBezTo>
                      <a:pt x="463" y="1286"/>
                      <a:pt x="463" y="1286"/>
                      <a:pt x="463" y="1286"/>
                    </a:cubicBezTo>
                    <a:cubicBezTo>
                      <a:pt x="470" y="1286"/>
                      <a:pt x="470" y="1286"/>
                      <a:pt x="470" y="1286"/>
                    </a:cubicBezTo>
                    <a:cubicBezTo>
                      <a:pt x="470" y="1279"/>
                      <a:pt x="470" y="1279"/>
                      <a:pt x="470" y="1279"/>
                    </a:cubicBezTo>
                    <a:moveTo>
                      <a:pt x="485" y="1279"/>
                    </a:moveTo>
                    <a:cubicBezTo>
                      <a:pt x="478" y="1279"/>
                      <a:pt x="478" y="1279"/>
                      <a:pt x="478" y="1279"/>
                    </a:cubicBezTo>
                    <a:cubicBezTo>
                      <a:pt x="478" y="1286"/>
                      <a:pt x="478" y="1286"/>
                      <a:pt x="478" y="1286"/>
                    </a:cubicBezTo>
                    <a:cubicBezTo>
                      <a:pt x="485" y="1286"/>
                      <a:pt x="485" y="1286"/>
                      <a:pt x="485" y="1286"/>
                    </a:cubicBezTo>
                    <a:cubicBezTo>
                      <a:pt x="485" y="1279"/>
                      <a:pt x="485" y="1279"/>
                      <a:pt x="485" y="1279"/>
                    </a:cubicBezTo>
                    <a:moveTo>
                      <a:pt x="499" y="1279"/>
                    </a:moveTo>
                    <a:cubicBezTo>
                      <a:pt x="492" y="1279"/>
                      <a:pt x="492" y="1279"/>
                      <a:pt x="492" y="1279"/>
                    </a:cubicBezTo>
                    <a:cubicBezTo>
                      <a:pt x="492" y="1286"/>
                      <a:pt x="492" y="1286"/>
                      <a:pt x="492" y="1286"/>
                    </a:cubicBezTo>
                    <a:cubicBezTo>
                      <a:pt x="499" y="1286"/>
                      <a:pt x="499" y="1286"/>
                      <a:pt x="499" y="1286"/>
                    </a:cubicBezTo>
                    <a:cubicBezTo>
                      <a:pt x="499" y="1279"/>
                      <a:pt x="499" y="1279"/>
                      <a:pt x="499" y="1279"/>
                    </a:cubicBezTo>
                    <a:moveTo>
                      <a:pt x="514" y="1279"/>
                    </a:moveTo>
                    <a:cubicBezTo>
                      <a:pt x="507" y="1279"/>
                      <a:pt x="507" y="1279"/>
                      <a:pt x="507" y="1279"/>
                    </a:cubicBezTo>
                    <a:cubicBezTo>
                      <a:pt x="507" y="1286"/>
                      <a:pt x="507" y="1286"/>
                      <a:pt x="507" y="1286"/>
                    </a:cubicBezTo>
                    <a:cubicBezTo>
                      <a:pt x="514" y="1286"/>
                      <a:pt x="514" y="1286"/>
                      <a:pt x="514" y="1286"/>
                    </a:cubicBezTo>
                    <a:cubicBezTo>
                      <a:pt x="514" y="1279"/>
                      <a:pt x="514" y="1279"/>
                      <a:pt x="514" y="1279"/>
                    </a:cubicBezTo>
                    <a:moveTo>
                      <a:pt x="529" y="1279"/>
                    </a:moveTo>
                    <a:cubicBezTo>
                      <a:pt x="522" y="1279"/>
                      <a:pt x="522" y="1279"/>
                      <a:pt x="522" y="1279"/>
                    </a:cubicBezTo>
                    <a:cubicBezTo>
                      <a:pt x="522" y="1286"/>
                      <a:pt x="522" y="1286"/>
                      <a:pt x="522" y="1286"/>
                    </a:cubicBezTo>
                    <a:cubicBezTo>
                      <a:pt x="529" y="1286"/>
                      <a:pt x="529" y="1286"/>
                      <a:pt x="529" y="1286"/>
                    </a:cubicBezTo>
                    <a:cubicBezTo>
                      <a:pt x="529" y="1279"/>
                      <a:pt x="529" y="1279"/>
                      <a:pt x="529" y="1279"/>
                    </a:cubicBezTo>
                    <a:moveTo>
                      <a:pt x="544" y="1279"/>
                    </a:moveTo>
                    <a:cubicBezTo>
                      <a:pt x="537" y="1279"/>
                      <a:pt x="537" y="1279"/>
                      <a:pt x="537" y="1279"/>
                    </a:cubicBezTo>
                    <a:cubicBezTo>
                      <a:pt x="537" y="1286"/>
                      <a:pt x="537" y="1286"/>
                      <a:pt x="537" y="1286"/>
                    </a:cubicBezTo>
                    <a:cubicBezTo>
                      <a:pt x="544" y="1286"/>
                      <a:pt x="544" y="1286"/>
                      <a:pt x="544" y="1286"/>
                    </a:cubicBezTo>
                    <a:cubicBezTo>
                      <a:pt x="544" y="1279"/>
                      <a:pt x="544" y="1279"/>
                      <a:pt x="544" y="1279"/>
                    </a:cubicBezTo>
                    <a:moveTo>
                      <a:pt x="204" y="1264"/>
                    </a:moveTo>
                    <a:cubicBezTo>
                      <a:pt x="197" y="1264"/>
                      <a:pt x="197" y="1264"/>
                      <a:pt x="197" y="1264"/>
                    </a:cubicBezTo>
                    <a:cubicBezTo>
                      <a:pt x="197" y="1271"/>
                      <a:pt x="197" y="1271"/>
                      <a:pt x="197" y="1271"/>
                    </a:cubicBezTo>
                    <a:cubicBezTo>
                      <a:pt x="204" y="1271"/>
                      <a:pt x="204" y="1271"/>
                      <a:pt x="204" y="1271"/>
                    </a:cubicBezTo>
                    <a:cubicBezTo>
                      <a:pt x="204" y="1264"/>
                      <a:pt x="204" y="1264"/>
                      <a:pt x="204" y="1264"/>
                    </a:cubicBezTo>
                    <a:moveTo>
                      <a:pt x="219" y="1264"/>
                    </a:moveTo>
                    <a:cubicBezTo>
                      <a:pt x="212" y="1264"/>
                      <a:pt x="212" y="1264"/>
                      <a:pt x="212" y="1264"/>
                    </a:cubicBezTo>
                    <a:cubicBezTo>
                      <a:pt x="212" y="1271"/>
                      <a:pt x="212" y="1271"/>
                      <a:pt x="212" y="1271"/>
                    </a:cubicBezTo>
                    <a:cubicBezTo>
                      <a:pt x="219" y="1271"/>
                      <a:pt x="219" y="1271"/>
                      <a:pt x="219" y="1271"/>
                    </a:cubicBezTo>
                    <a:cubicBezTo>
                      <a:pt x="219" y="1264"/>
                      <a:pt x="219" y="1264"/>
                      <a:pt x="219" y="1264"/>
                    </a:cubicBezTo>
                    <a:moveTo>
                      <a:pt x="234" y="1264"/>
                    </a:moveTo>
                    <a:cubicBezTo>
                      <a:pt x="227" y="1264"/>
                      <a:pt x="227" y="1264"/>
                      <a:pt x="227" y="1264"/>
                    </a:cubicBezTo>
                    <a:cubicBezTo>
                      <a:pt x="227" y="1271"/>
                      <a:pt x="227" y="1271"/>
                      <a:pt x="227" y="1271"/>
                    </a:cubicBezTo>
                    <a:cubicBezTo>
                      <a:pt x="234" y="1271"/>
                      <a:pt x="234" y="1271"/>
                      <a:pt x="234" y="1271"/>
                    </a:cubicBezTo>
                    <a:cubicBezTo>
                      <a:pt x="234" y="1264"/>
                      <a:pt x="234" y="1264"/>
                      <a:pt x="234" y="1264"/>
                    </a:cubicBezTo>
                    <a:moveTo>
                      <a:pt x="249" y="1264"/>
                    </a:moveTo>
                    <a:cubicBezTo>
                      <a:pt x="242" y="1264"/>
                      <a:pt x="242" y="1264"/>
                      <a:pt x="242" y="1264"/>
                    </a:cubicBezTo>
                    <a:cubicBezTo>
                      <a:pt x="242" y="1271"/>
                      <a:pt x="242" y="1271"/>
                      <a:pt x="242" y="1271"/>
                    </a:cubicBezTo>
                    <a:cubicBezTo>
                      <a:pt x="249" y="1271"/>
                      <a:pt x="249" y="1271"/>
                      <a:pt x="249" y="1271"/>
                    </a:cubicBezTo>
                    <a:cubicBezTo>
                      <a:pt x="249" y="1264"/>
                      <a:pt x="249" y="1264"/>
                      <a:pt x="249" y="1264"/>
                    </a:cubicBezTo>
                    <a:moveTo>
                      <a:pt x="263" y="1264"/>
                    </a:moveTo>
                    <a:cubicBezTo>
                      <a:pt x="256" y="1264"/>
                      <a:pt x="256" y="1264"/>
                      <a:pt x="256" y="1264"/>
                    </a:cubicBezTo>
                    <a:cubicBezTo>
                      <a:pt x="256" y="1271"/>
                      <a:pt x="256" y="1271"/>
                      <a:pt x="256" y="1271"/>
                    </a:cubicBezTo>
                    <a:cubicBezTo>
                      <a:pt x="263" y="1271"/>
                      <a:pt x="263" y="1271"/>
                      <a:pt x="263" y="1271"/>
                    </a:cubicBezTo>
                    <a:cubicBezTo>
                      <a:pt x="263" y="1264"/>
                      <a:pt x="263" y="1264"/>
                      <a:pt x="263" y="1264"/>
                    </a:cubicBezTo>
                    <a:moveTo>
                      <a:pt x="278" y="1264"/>
                    </a:moveTo>
                    <a:cubicBezTo>
                      <a:pt x="271" y="1264"/>
                      <a:pt x="271" y="1264"/>
                      <a:pt x="271" y="1264"/>
                    </a:cubicBezTo>
                    <a:cubicBezTo>
                      <a:pt x="271" y="1271"/>
                      <a:pt x="271" y="1271"/>
                      <a:pt x="271" y="1271"/>
                    </a:cubicBezTo>
                    <a:cubicBezTo>
                      <a:pt x="278" y="1271"/>
                      <a:pt x="278" y="1271"/>
                      <a:pt x="278" y="1271"/>
                    </a:cubicBezTo>
                    <a:cubicBezTo>
                      <a:pt x="278" y="1264"/>
                      <a:pt x="278" y="1264"/>
                      <a:pt x="278" y="1264"/>
                    </a:cubicBezTo>
                    <a:moveTo>
                      <a:pt x="293" y="1264"/>
                    </a:moveTo>
                    <a:cubicBezTo>
                      <a:pt x="286" y="1264"/>
                      <a:pt x="286" y="1264"/>
                      <a:pt x="286" y="1264"/>
                    </a:cubicBezTo>
                    <a:cubicBezTo>
                      <a:pt x="286" y="1271"/>
                      <a:pt x="286" y="1271"/>
                      <a:pt x="286" y="1271"/>
                    </a:cubicBezTo>
                    <a:cubicBezTo>
                      <a:pt x="293" y="1271"/>
                      <a:pt x="293" y="1271"/>
                      <a:pt x="293" y="1271"/>
                    </a:cubicBezTo>
                    <a:cubicBezTo>
                      <a:pt x="293" y="1264"/>
                      <a:pt x="293" y="1264"/>
                      <a:pt x="293" y="1264"/>
                    </a:cubicBezTo>
                    <a:moveTo>
                      <a:pt x="308" y="1264"/>
                    </a:moveTo>
                    <a:cubicBezTo>
                      <a:pt x="301" y="1264"/>
                      <a:pt x="301" y="1264"/>
                      <a:pt x="301" y="1264"/>
                    </a:cubicBezTo>
                    <a:cubicBezTo>
                      <a:pt x="301" y="1271"/>
                      <a:pt x="301" y="1271"/>
                      <a:pt x="301" y="1271"/>
                    </a:cubicBezTo>
                    <a:cubicBezTo>
                      <a:pt x="308" y="1271"/>
                      <a:pt x="308" y="1271"/>
                      <a:pt x="308" y="1271"/>
                    </a:cubicBezTo>
                    <a:cubicBezTo>
                      <a:pt x="308" y="1264"/>
                      <a:pt x="308" y="1264"/>
                      <a:pt x="308" y="1264"/>
                    </a:cubicBezTo>
                    <a:moveTo>
                      <a:pt x="322" y="1264"/>
                    </a:moveTo>
                    <a:cubicBezTo>
                      <a:pt x="315" y="1264"/>
                      <a:pt x="315" y="1264"/>
                      <a:pt x="315" y="1264"/>
                    </a:cubicBezTo>
                    <a:cubicBezTo>
                      <a:pt x="315" y="1271"/>
                      <a:pt x="315" y="1271"/>
                      <a:pt x="315" y="1271"/>
                    </a:cubicBezTo>
                    <a:cubicBezTo>
                      <a:pt x="322" y="1271"/>
                      <a:pt x="322" y="1271"/>
                      <a:pt x="322" y="1271"/>
                    </a:cubicBezTo>
                    <a:cubicBezTo>
                      <a:pt x="322" y="1264"/>
                      <a:pt x="322" y="1264"/>
                      <a:pt x="322" y="1264"/>
                    </a:cubicBezTo>
                    <a:moveTo>
                      <a:pt x="337" y="1264"/>
                    </a:moveTo>
                    <a:cubicBezTo>
                      <a:pt x="330" y="1264"/>
                      <a:pt x="330" y="1264"/>
                      <a:pt x="330" y="1264"/>
                    </a:cubicBezTo>
                    <a:cubicBezTo>
                      <a:pt x="330" y="1271"/>
                      <a:pt x="330" y="1271"/>
                      <a:pt x="330" y="1271"/>
                    </a:cubicBezTo>
                    <a:cubicBezTo>
                      <a:pt x="337" y="1271"/>
                      <a:pt x="337" y="1271"/>
                      <a:pt x="337" y="1271"/>
                    </a:cubicBezTo>
                    <a:cubicBezTo>
                      <a:pt x="337" y="1264"/>
                      <a:pt x="337" y="1264"/>
                      <a:pt x="337" y="1264"/>
                    </a:cubicBezTo>
                    <a:moveTo>
                      <a:pt x="352" y="1264"/>
                    </a:moveTo>
                    <a:cubicBezTo>
                      <a:pt x="345" y="1264"/>
                      <a:pt x="345" y="1264"/>
                      <a:pt x="345" y="1264"/>
                    </a:cubicBezTo>
                    <a:cubicBezTo>
                      <a:pt x="345" y="1271"/>
                      <a:pt x="345" y="1271"/>
                      <a:pt x="345" y="1271"/>
                    </a:cubicBezTo>
                    <a:cubicBezTo>
                      <a:pt x="352" y="1271"/>
                      <a:pt x="352" y="1271"/>
                      <a:pt x="352" y="1271"/>
                    </a:cubicBezTo>
                    <a:cubicBezTo>
                      <a:pt x="352" y="1264"/>
                      <a:pt x="352" y="1264"/>
                      <a:pt x="352" y="1264"/>
                    </a:cubicBezTo>
                    <a:moveTo>
                      <a:pt x="367" y="1264"/>
                    </a:moveTo>
                    <a:cubicBezTo>
                      <a:pt x="360" y="1264"/>
                      <a:pt x="360" y="1264"/>
                      <a:pt x="360" y="1264"/>
                    </a:cubicBezTo>
                    <a:cubicBezTo>
                      <a:pt x="360" y="1271"/>
                      <a:pt x="360" y="1271"/>
                      <a:pt x="360" y="1271"/>
                    </a:cubicBezTo>
                    <a:cubicBezTo>
                      <a:pt x="367" y="1271"/>
                      <a:pt x="367" y="1271"/>
                      <a:pt x="367" y="1271"/>
                    </a:cubicBezTo>
                    <a:cubicBezTo>
                      <a:pt x="367" y="1264"/>
                      <a:pt x="367" y="1264"/>
                      <a:pt x="367" y="1264"/>
                    </a:cubicBezTo>
                    <a:moveTo>
                      <a:pt x="381" y="1264"/>
                    </a:moveTo>
                    <a:cubicBezTo>
                      <a:pt x="374" y="1264"/>
                      <a:pt x="374" y="1264"/>
                      <a:pt x="374" y="1264"/>
                    </a:cubicBezTo>
                    <a:cubicBezTo>
                      <a:pt x="374" y="1271"/>
                      <a:pt x="374" y="1271"/>
                      <a:pt x="374" y="1271"/>
                    </a:cubicBezTo>
                    <a:cubicBezTo>
                      <a:pt x="381" y="1271"/>
                      <a:pt x="381" y="1271"/>
                      <a:pt x="381" y="1271"/>
                    </a:cubicBezTo>
                    <a:cubicBezTo>
                      <a:pt x="381" y="1264"/>
                      <a:pt x="381" y="1264"/>
                      <a:pt x="381" y="1264"/>
                    </a:cubicBezTo>
                    <a:moveTo>
                      <a:pt x="396" y="1264"/>
                    </a:moveTo>
                    <a:cubicBezTo>
                      <a:pt x="389" y="1264"/>
                      <a:pt x="389" y="1264"/>
                      <a:pt x="389" y="1264"/>
                    </a:cubicBezTo>
                    <a:cubicBezTo>
                      <a:pt x="389" y="1271"/>
                      <a:pt x="389" y="1271"/>
                      <a:pt x="389" y="1271"/>
                    </a:cubicBezTo>
                    <a:cubicBezTo>
                      <a:pt x="396" y="1271"/>
                      <a:pt x="396" y="1271"/>
                      <a:pt x="396" y="1271"/>
                    </a:cubicBezTo>
                    <a:cubicBezTo>
                      <a:pt x="396" y="1264"/>
                      <a:pt x="396" y="1264"/>
                      <a:pt x="396" y="1264"/>
                    </a:cubicBezTo>
                    <a:moveTo>
                      <a:pt x="411" y="1264"/>
                    </a:moveTo>
                    <a:cubicBezTo>
                      <a:pt x="404" y="1264"/>
                      <a:pt x="404" y="1264"/>
                      <a:pt x="404" y="1264"/>
                    </a:cubicBezTo>
                    <a:cubicBezTo>
                      <a:pt x="404" y="1271"/>
                      <a:pt x="404" y="1271"/>
                      <a:pt x="404" y="1271"/>
                    </a:cubicBezTo>
                    <a:cubicBezTo>
                      <a:pt x="411" y="1271"/>
                      <a:pt x="411" y="1271"/>
                      <a:pt x="411" y="1271"/>
                    </a:cubicBezTo>
                    <a:cubicBezTo>
                      <a:pt x="411" y="1264"/>
                      <a:pt x="411" y="1264"/>
                      <a:pt x="411" y="1264"/>
                    </a:cubicBezTo>
                    <a:moveTo>
                      <a:pt x="426" y="1264"/>
                    </a:moveTo>
                    <a:cubicBezTo>
                      <a:pt x="419" y="1264"/>
                      <a:pt x="419" y="1264"/>
                      <a:pt x="419" y="1264"/>
                    </a:cubicBezTo>
                    <a:cubicBezTo>
                      <a:pt x="419" y="1271"/>
                      <a:pt x="419" y="1271"/>
                      <a:pt x="419" y="1271"/>
                    </a:cubicBezTo>
                    <a:cubicBezTo>
                      <a:pt x="426" y="1271"/>
                      <a:pt x="426" y="1271"/>
                      <a:pt x="426" y="1271"/>
                    </a:cubicBezTo>
                    <a:cubicBezTo>
                      <a:pt x="426" y="1264"/>
                      <a:pt x="426" y="1264"/>
                      <a:pt x="426" y="1264"/>
                    </a:cubicBezTo>
                    <a:moveTo>
                      <a:pt x="440" y="1264"/>
                    </a:moveTo>
                    <a:cubicBezTo>
                      <a:pt x="433" y="1264"/>
                      <a:pt x="433" y="1264"/>
                      <a:pt x="433" y="1264"/>
                    </a:cubicBezTo>
                    <a:cubicBezTo>
                      <a:pt x="433" y="1271"/>
                      <a:pt x="433" y="1271"/>
                      <a:pt x="433" y="1271"/>
                    </a:cubicBezTo>
                    <a:cubicBezTo>
                      <a:pt x="440" y="1271"/>
                      <a:pt x="440" y="1271"/>
                      <a:pt x="440" y="1271"/>
                    </a:cubicBezTo>
                    <a:cubicBezTo>
                      <a:pt x="440" y="1264"/>
                      <a:pt x="440" y="1264"/>
                      <a:pt x="440" y="1264"/>
                    </a:cubicBezTo>
                    <a:moveTo>
                      <a:pt x="455" y="1264"/>
                    </a:moveTo>
                    <a:cubicBezTo>
                      <a:pt x="448" y="1264"/>
                      <a:pt x="448" y="1264"/>
                      <a:pt x="448" y="1264"/>
                    </a:cubicBezTo>
                    <a:cubicBezTo>
                      <a:pt x="448" y="1271"/>
                      <a:pt x="448" y="1271"/>
                      <a:pt x="448" y="1271"/>
                    </a:cubicBezTo>
                    <a:cubicBezTo>
                      <a:pt x="455" y="1271"/>
                      <a:pt x="455" y="1271"/>
                      <a:pt x="455" y="1271"/>
                    </a:cubicBezTo>
                    <a:cubicBezTo>
                      <a:pt x="455" y="1264"/>
                      <a:pt x="455" y="1264"/>
                      <a:pt x="455" y="1264"/>
                    </a:cubicBezTo>
                    <a:moveTo>
                      <a:pt x="470" y="1264"/>
                    </a:moveTo>
                    <a:cubicBezTo>
                      <a:pt x="463" y="1264"/>
                      <a:pt x="463" y="1264"/>
                      <a:pt x="463" y="1264"/>
                    </a:cubicBezTo>
                    <a:cubicBezTo>
                      <a:pt x="463" y="1271"/>
                      <a:pt x="463" y="1271"/>
                      <a:pt x="463" y="1271"/>
                    </a:cubicBezTo>
                    <a:cubicBezTo>
                      <a:pt x="470" y="1271"/>
                      <a:pt x="470" y="1271"/>
                      <a:pt x="470" y="1271"/>
                    </a:cubicBezTo>
                    <a:cubicBezTo>
                      <a:pt x="470" y="1264"/>
                      <a:pt x="470" y="1264"/>
                      <a:pt x="470" y="1264"/>
                    </a:cubicBezTo>
                    <a:moveTo>
                      <a:pt x="485" y="1264"/>
                    </a:moveTo>
                    <a:cubicBezTo>
                      <a:pt x="478" y="1264"/>
                      <a:pt x="478" y="1264"/>
                      <a:pt x="478" y="1264"/>
                    </a:cubicBezTo>
                    <a:cubicBezTo>
                      <a:pt x="478" y="1271"/>
                      <a:pt x="478" y="1271"/>
                      <a:pt x="478" y="1271"/>
                    </a:cubicBezTo>
                    <a:cubicBezTo>
                      <a:pt x="485" y="1271"/>
                      <a:pt x="485" y="1271"/>
                      <a:pt x="485" y="1271"/>
                    </a:cubicBezTo>
                    <a:cubicBezTo>
                      <a:pt x="485" y="1264"/>
                      <a:pt x="485" y="1264"/>
                      <a:pt x="485" y="1264"/>
                    </a:cubicBezTo>
                    <a:moveTo>
                      <a:pt x="499" y="1264"/>
                    </a:moveTo>
                    <a:cubicBezTo>
                      <a:pt x="492" y="1264"/>
                      <a:pt x="492" y="1264"/>
                      <a:pt x="492" y="1264"/>
                    </a:cubicBezTo>
                    <a:cubicBezTo>
                      <a:pt x="492" y="1271"/>
                      <a:pt x="492" y="1271"/>
                      <a:pt x="492" y="1271"/>
                    </a:cubicBezTo>
                    <a:cubicBezTo>
                      <a:pt x="499" y="1271"/>
                      <a:pt x="499" y="1271"/>
                      <a:pt x="499" y="1271"/>
                    </a:cubicBezTo>
                    <a:cubicBezTo>
                      <a:pt x="499" y="1264"/>
                      <a:pt x="499" y="1264"/>
                      <a:pt x="499" y="1264"/>
                    </a:cubicBezTo>
                    <a:moveTo>
                      <a:pt x="514" y="1264"/>
                    </a:moveTo>
                    <a:cubicBezTo>
                      <a:pt x="507" y="1264"/>
                      <a:pt x="507" y="1264"/>
                      <a:pt x="507" y="1264"/>
                    </a:cubicBezTo>
                    <a:cubicBezTo>
                      <a:pt x="507" y="1271"/>
                      <a:pt x="507" y="1271"/>
                      <a:pt x="507" y="1271"/>
                    </a:cubicBezTo>
                    <a:cubicBezTo>
                      <a:pt x="514" y="1271"/>
                      <a:pt x="514" y="1271"/>
                      <a:pt x="514" y="1271"/>
                    </a:cubicBezTo>
                    <a:cubicBezTo>
                      <a:pt x="514" y="1264"/>
                      <a:pt x="514" y="1264"/>
                      <a:pt x="514" y="1264"/>
                    </a:cubicBezTo>
                    <a:moveTo>
                      <a:pt x="529" y="1264"/>
                    </a:moveTo>
                    <a:cubicBezTo>
                      <a:pt x="522" y="1264"/>
                      <a:pt x="522" y="1264"/>
                      <a:pt x="522" y="1264"/>
                    </a:cubicBezTo>
                    <a:cubicBezTo>
                      <a:pt x="522" y="1271"/>
                      <a:pt x="522" y="1271"/>
                      <a:pt x="522" y="1271"/>
                    </a:cubicBezTo>
                    <a:cubicBezTo>
                      <a:pt x="529" y="1271"/>
                      <a:pt x="529" y="1271"/>
                      <a:pt x="529" y="1271"/>
                    </a:cubicBezTo>
                    <a:cubicBezTo>
                      <a:pt x="529" y="1264"/>
                      <a:pt x="529" y="1264"/>
                      <a:pt x="529" y="1264"/>
                    </a:cubicBezTo>
                    <a:moveTo>
                      <a:pt x="544" y="1264"/>
                    </a:moveTo>
                    <a:cubicBezTo>
                      <a:pt x="537" y="1264"/>
                      <a:pt x="537" y="1264"/>
                      <a:pt x="537" y="1264"/>
                    </a:cubicBezTo>
                    <a:cubicBezTo>
                      <a:pt x="537" y="1271"/>
                      <a:pt x="537" y="1271"/>
                      <a:pt x="537" y="1271"/>
                    </a:cubicBezTo>
                    <a:cubicBezTo>
                      <a:pt x="544" y="1271"/>
                      <a:pt x="544" y="1271"/>
                      <a:pt x="544" y="1271"/>
                    </a:cubicBezTo>
                    <a:cubicBezTo>
                      <a:pt x="544" y="1264"/>
                      <a:pt x="544" y="1264"/>
                      <a:pt x="544" y="1264"/>
                    </a:cubicBezTo>
                    <a:moveTo>
                      <a:pt x="190" y="1249"/>
                    </a:moveTo>
                    <a:cubicBezTo>
                      <a:pt x="183" y="1249"/>
                      <a:pt x="183" y="1249"/>
                      <a:pt x="183" y="1249"/>
                    </a:cubicBezTo>
                    <a:cubicBezTo>
                      <a:pt x="183" y="1256"/>
                      <a:pt x="183" y="1256"/>
                      <a:pt x="183" y="1256"/>
                    </a:cubicBezTo>
                    <a:cubicBezTo>
                      <a:pt x="190" y="1256"/>
                      <a:pt x="190" y="1256"/>
                      <a:pt x="190" y="1256"/>
                    </a:cubicBezTo>
                    <a:cubicBezTo>
                      <a:pt x="190" y="1249"/>
                      <a:pt x="190" y="1249"/>
                      <a:pt x="190" y="1249"/>
                    </a:cubicBezTo>
                    <a:moveTo>
                      <a:pt x="204" y="1249"/>
                    </a:moveTo>
                    <a:cubicBezTo>
                      <a:pt x="197" y="1249"/>
                      <a:pt x="197" y="1249"/>
                      <a:pt x="197" y="1249"/>
                    </a:cubicBezTo>
                    <a:cubicBezTo>
                      <a:pt x="197" y="1256"/>
                      <a:pt x="197" y="1256"/>
                      <a:pt x="197" y="1256"/>
                    </a:cubicBezTo>
                    <a:cubicBezTo>
                      <a:pt x="204" y="1256"/>
                      <a:pt x="204" y="1256"/>
                      <a:pt x="204" y="1256"/>
                    </a:cubicBezTo>
                    <a:cubicBezTo>
                      <a:pt x="204" y="1249"/>
                      <a:pt x="204" y="1249"/>
                      <a:pt x="204" y="1249"/>
                    </a:cubicBezTo>
                    <a:moveTo>
                      <a:pt x="219" y="1249"/>
                    </a:moveTo>
                    <a:cubicBezTo>
                      <a:pt x="212" y="1249"/>
                      <a:pt x="212" y="1249"/>
                      <a:pt x="212" y="1249"/>
                    </a:cubicBezTo>
                    <a:cubicBezTo>
                      <a:pt x="212" y="1256"/>
                      <a:pt x="212" y="1256"/>
                      <a:pt x="212" y="1256"/>
                    </a:cubicBezTo>
                    <a:cubicBezTo>
                      <a:pt x="219" y="1256"/>
                      <a:pt x="219" y="1256"/>
                      <a:pt x="219" y="1256"/>
                    </a:cubicBezTo>
                    <a:cubicBezTo>
                      <a:pt x="219" y="1249"/>
                      <a:pt x="219" y="1249"/>
                      <a:pt x="219" y="1249"/>
                    </a:cubicBezTo>
                    <a:moveTo>
                      <a:pt x="234" y="1249"/>
                    </a:moveTo>
                    <a:cubicBezTo>
                      <a:pt x="227" y="1249"/>
                      <a:pt x="227" y="1249"/>
                      <a:pt x="227" y="1249"/>
                    </a:cubicBezTo>
                    <a:cubicBezTo>
                      <a:pt x="227" y="1256"/>
                      <a:pt x="227" y="1256"/>
                      <a:pt x="227" y="1256"/>
                    </a:cubicBezTo>
                    <a:cubicBezTo>
                      <a:pt x="234" y="1256"/>
                      <a:pt x="234" y="1256"/>
                      <a:pt x="234" y="1256"/>
                    </a:cubicBezTo>
                    <a:cubicBezTo>
                      <a:pt x="234" y="1249"/>
                      <a:pt x="234" y="1249"/>
                      <a:pt x="234" y="1249"/>
                    </a:cubicBezTo>
                    <a:moveTo>
                      <a:pt x="249" y="1249"/>
                    </a:moveTo>
                    <a:cubicBezTo>
                      <a:pt x="242" y="1249"/>
                      <a:pt x="242" y="1249"/>
                      <a:pt x="242" y="1249"/>
                    </a:cubicBezTo>
                    <a:cubicBezTo>
                      <a:pt x="242" y="1256"/>
                      <a:pt x="242" y="1256"/>
                      <a:pt x="242" y="1256"/>
                    </a:cubicBezTo>
                    <a:cubicBezTo>
                      <a:pt x="249" y="1256"/>
                      <a:pt x="249" y="1256"/>
                      <a:pt x="249" y="1256"/>
                    </a:cubicBezTo>
                    <a:cubicBezTo>
                      <a:pt x="249" y="1249"/>
                      <a:pt x="249" y="1249"/>
                      <a:pt x="249" y="1249"/>
                    </a:cubicBezTo>
                    <a:moveTo>
                      <a:pt x="263" y="1249"/>
                    </a:moveTo>
                    <a:cubicBezTo>
                      <a:pt x="256" y="1249"/>
                      <a:pt x="256" y="1249"/>
                      <a:pt x="256" y="1249"/>
                    </a:cubicBezTo>
                    <a:cubicBezTo>
                      <a:pt x="256" y="1256"/>
                      <a:pt x="256" y="1256"/>
                      <a:pt x="256" y="1256"/>
                    </a:cubicBezTo>
                    <a:cubicBezTo>
                      <a:pt x="263" y="1256"/>
                      <a:pt x="263" y="1256"/>
                      <a:pt x="263" y="1256"/>
                    </a:cubicBezTo>
                    <a:cubicBezTo>
                      <a:pt x="263" y="1249"/>
                      <a:pt x="263" y="1249"/>
                      <a:pt x="263" y="1249"/>
                    </a:cubicBezTo>
                    <a:moveTo>
                      <a:pt x="278" y="1249"/>
                    </a:moveTo>
                    <a:cubicBezTo>
                      <a:pt x="271" y="1249"/>
                      <a:pt x="271" y="1249"/>
                      <a:pt x="271" y="1249"/>
                    </a:cubicBezTo>
                    <a:cubicBezTo>
                      <a:pt x="271" y="1256"/>
                      <a:pt x="271" y="1256"/>
                      <a:pt x="271" y="1256"/>
                    </a:cubicBezTo>
                    <a:cubicBezTo>
                      <a:pt x="278" y="1256"/>
                      <a:pt x="278" y="1256"/>
                      <a:pt x="278" y="1256"/>
                    </a:cubicBezTo>
                    <a:cubicBezTo>
                      <a:pt x="278" y="1249"/>
                      <a:pt x="278" y="1249"/>
                      <a:pt x="278" y="1249"/>
                    </a:cubicBezTo>
                    <a:moveTo>
                      <a:pt x="293" y="1249"/>
                    </a:moveTo>
                    <a:cubicBezTo>
                      <a:pt x="286" y="1249"/>
                      <a:pt x="286" y="1249"/>
                      <a:pt x="286" y="1249"/>
                    </a:cubicBezTo>
                    <a:cubicBezTo>
                      <a:pt x="286" y="1256"/>
                      <a:pt x="286" y="1256"/>
                      <a:pt x="286" y="1256"/>
                    </a:cubicBezTo>
                    <a:cubicBezTo>
                      <a:pt x="293" y="1256"/>
                      <a:pt x="293" y="1256"/>
                      <a:pt x="293" y="1256"/>
                    </a:cubicBezTo>
                    <a:cubicBezTo>
                      <a:pt x="293" y="1249"/>
                      <a:pt x="293" y="1249"/>
                      <a:pt x="293" y="1249"/>
                    </a:cubicBezTo>
                    <a:moveTo>
                      <a:pt x="308" y="1249"/>
                    </a:moveTo>
                    <a:cubicBezTo>
                      <a:pt x="301" y="1249"/>
                      <a:pt x="301" y="1249"/>
                      <a:pt x="301" y="1249"/>
                    </a:cubicBezTo>
                    <a:cubicBezTo>
                      <a:pt x="301" y="1256"/>
                      <a:pt x="301" y="1256"/>
                      <a:pt x="301" y="1256"/>
                    </a:cubicBezTo>
                    <a:cubicBezTo>
                      <a:pt x="308" y="1256"/>
                      <a:pt x="308" y="1256"/>
                      <a:pt x="308" y="1256"/>
                    </a:cubicBezTo>
                    <a:cubicBezTo>
                      <a:pt x="308" y="1249"/>
                      <a:pt x="308" y="1249"/>
                      <a:pt x="308" y="1249"/>
                    </a:cubicBezTo>
                    <a:moveTo>
                      <a:pt x="322" y="1249"/>
                    </a:moveTo>
                    <a:cubicBezTo>
                      <a:pt x="315" y="1249"/>
                      <a:pt x="315" y="1249"/>
                      <a:pt x="315" y="1249"/>
                    </a:cubicBezTo>
                    <a:cubicBezTo>
                      <a:pt x="315" y="1256"/>
                      <a:pt x="315" y="1256"/>
                      <a:pt x="315" y="1256"/>
                    </a:cubicBezTo>
                    <a:cubicBezTo>
                      <a:pt x="322" y="1256"/>
                      <a:pt x="322" y="1256"/>
                      <a:pt x="322" y="1256"/>
                    </a:cubicBezTo>
                    <a:cubicBezTo>
                      <a:pt x="322" y="1249"/>
                      <a:pt x="322" y="1249"/>
                      <a:pt x="322" y="1249"/>
                    </a:cubicBezTo>
                    <a:moveTo>
                      <a:pt x="337" y="1249"/>
                    </a:moveTo>
                    <a:cubicBezTo>
                      <a:pt x="330" y="1249"/>
                      <a:pt x="330" y="1249"/>
                      <a:pt x="330" y="1249"/>
                    </a:cubicBezTo>
                    <a:cubicBezTo>
                      <a:pt x="330" y="1256"/>
                      <a:pt x="330" y="1256"/>
                      <a:pt x="330" y="1256"/>
                    </a:cubicBezTo>
                    <a:cubicBezTo>
                      <a:pt x="337" y="1256"/>
                      <a:pt x="337" y="1256"/>
                      <a:pt x="337" y="1256"/>
                    </a:cubicBezTo>
                    <a:cubicBezTo>
                      <a:pt x="337" y="1249"/>
                      <a:pt x="337" y="1249"/>
                      <a:pt x="337" y="1249"/>
                    </a:cubicBezTo>
                    <a:moveTo>
                      <a:pt x="352" y="1249"/>
                    </a:moveTo>
                    <a:cubicBezTo>
                      <a:pt x="345" y="1249"/>
                      <a:pt x="345" y="1249"/>
                      <a:pt x="345" y="1249"/>
                    </a:cubicBezTo>
                    <a:cubicBezTo>
                      <a:pt x="345" y="1256"/>
                      <a:pt x="345" y="1256"/>
                      <a:pt x="345" y="1256"/>
                    </a:cubicBezTo>
                    <a:cubicBezTo>
                      <a:pt x="352" y="1256"/>
                      <a:pt x="352" y="1256"/>
                      <a:pt x="352" y="1256"/>
                    </a:cubicBezTo>
                    <a:cubicBezTo>
                      <a:pt x="352" y="1249"/>
                      <a:pt x="352" y="1249"/>
                      <a:pt x="352" y="1249"/>
                    </a:cubicBezTo>
                    <a:moveTo>
                      <a:pt x="367" y="1249"/>
                    </a:moveTo>
                    <a:cubicBezTo>
                      <a:pt x="360" y="1249"/>
                      <a:pt x="360" y="1249"/>
                      <a:pt x="360" y="1249"/>
                    </a:cubicBezTo>
                    <a:cubicBezTo>
                      <a:pt x="360" y="1256"/>
                      <a:pt x="360" y="1256"/>
                      <a:pt x="360" y="1256"/>
                    </a:cubicBezTo>
                    <a:cubicBezTo>
                      <a:pt x="367" y="1256"/>
                      <a:pt x="367" y="1256"/>
                      <a:pt x="367" y="1256"/>
                    </a:cubicBezTo>
                    <a:cubicBezTo>
                      <a:pt x="367" y="1249"/>
                      <a:pt x="367" y="1249"/>
                      <a:pt x="367" y="1249"/>
                    </a:cubicBezTo>
                    <a:moveTo>
                      <a:pt x="381" y="1249"/>
                    </a:moveTo>
                    <a:cubicBezTo>
                      <a:pt x="374" y="1249"/>
                      <a:pt x="374" y="1249"/>
                      <a:pt x="374" y="1249"/>
                    </a:cubicBezTo>
                    <a:cubicBezTo>
                      <a:pt x="374" y="1256"/>
                      <a:pt x="374" y="1256"/>
                      <a:pt x="374" y="1256"/>
                    </a:cubicBezTo>
                    <a:cubicBezTo>
                      <a:pt x="381" y="1256"/>
                      <a:pt x="381" y="1256"/>
                      <a:pt x="381" y="1256"/>
                    </a:cubicBezTo>
                    <a:cubicBezTo>
                      <a:pt x="381" y="1249"/>
                      <a:pt x="381" y="1249"/>
                      <a:pt x="381" y="1249"/>
                    </a:cubicBezTo>
                    <a:moveTo>
                      <a:pt x="396" y="1249"/>
                    </a:moveTo>
                    <a:cubicBezTo>
                      <a:pt x="389" y="1249"/>
                      <a:pt x="389" y="1249"/>
                      <a:pt x="389" y="1249"/>
                    </a:cubicBezTo>
                    <a:cubicBezTo>
                      <a:pt x="389" y="1256"/>
                      <a:pt x="389" y="1256"/>
                      <a:pt x="389" y="1256"/>
                    </a:cubicBezTo>
                    <a:cubicBezTo>
                      <a:pt x="396" y="1256"/>
                      <a:pt x="396" y="1256"/>
                      <a:pt x="396" y="1256"/>
                    </a:cubicBezTo>
                    <a:cubicBezTo>
                      <a:pt x="396" y="1249"/>
                      <a:pt x="396" y="1249"/>
                      <a:pt x="396" y="1249"/>
                    </a:cubicBezTo>
                    <a:moveTo>
                      <a:pt x="411" y="1249"/>
                    </a:moveTo>
                    <a:cubicBezTo>
                      <a:pt x="404" y="1249"/>
                      <a:pt x="404" y="1249"/>
                      <a:pt x="404" y="1249"/>
                    </a:cubicBezTo>
                    <a:cubicBezTo>
                      <a:pt x="404" y="1256"/>
                      <a:pt x="404" y="1256"/>
                      <a:pt x="404" y="1256"/>
                    </a:cubicBezTo>
                    <a:cubicBezTo>
                      <a:pt x="411" y="1256"/>
                      <a:pt x="411" y="1256"/>
                      <a:pt x="411" y="1256"/>
                    </a:cubicBezTo>
                    <a:cubicBezTo>
                      <a:pt x="411" y="1249"/>
                      <a:pt x="411" y="1249"/>
                      <a:pt x="411" y="1249"/>
                    </a:cubicBezTo>
                    <a:moveTo>
                      <a:pt x="426" y="1249"/>
                    </a:moveTo>
                    <a:cubicBezTo>
                      <a:pt x="419" y="1249"/>
                      <a:pt x="419" y="1249"/>
                      <a:pt x="419" y="1249"/>
                    </a:cubicBezTo>
                    <a:cubicBezTo>
                      <a:pt x="419" y="1256"/>
                      <a:pt x="419" y="1256"/>
                      <a:pt x="419" y="1256"/>
                    </a:cubicBezTo>
                    <a:cubicBezTo>
                      <a:pt x="426" y="1256"/>
                      <a:pt x="426" y="1256"/>
                      <a:pt x="426" y="1256"/>
                    </a:cubicBezTo>
                    <a:cubicBezTo>
                      <a:pt x="426" y="1249"/>
                      <a:pt x="426" y="1249"/>
                      <a:pt x="426" y="1249"/>
                    </a:cubicBezTo>
                    <a:moveTo>
                      <a:pt x="440" y="1249"/>
                    </a:moveTo>
                    <a:cubicBezTo>
                      <a:pt x="433" y="1249"/>
                      <a:pt x="433" y="1249"/>
                      <a:pt x="433" y="1249"/>
                    </a:cubicBezTo>
                    <a:cubicBezTo>
                      <a:pt x="433" y="1256"/>
                      <a:pt x="433" y="1256"/>
                      <a:pt x="433" y="1256"/>
                    </a:cubicBezTo>
                    <a:cubicBezTo>
                      <a:pt x="440" y="1256"/>
                      <a:pt x="440" y="1256"/>
                      <a:pt x="440" y="1256"/>
                    </a:cubicBezTo>
                    <a:cubicBezTo>
                      <a:pt x="440" y="1249"/>
                      <a:pt x="440" y="1249"/>
                      <a:pt x="440" y="1249"/>
                    </a:cubicBezTo>
                    <a:moveTo>
                      <a:pt x="455" y="1249"/>
                    </a:moveTo>
                    <a:cubicBezTo>
                      <a:pt x="448" y="1249"/>
                      <a:pt x="448" y="1249"/>
                      <a:pt x="448" y="1249"/>
                    </a:cubicBezTo>
                    <a:cubicBezTo>
                      <a:pt x="448" y="1256"/>
                      <a:pt x="448" y="1256"/>
                      <a:pt x="448" y="1256"/>
                    </a:cubicBezTo>
                    <a:cubicBezTo>
                      <a:pt x="455" y="1256"/>
                      <a:pt x="455" y="1256"/>
                      <a:pt x="455" y="1256"/>
                    </a:cubicBezTo>
                    <a:cubicBezTo>
                      <a:pt x="455" y="1249"/>
                      <a:pt x="455" y="1249"/>
                      <a:pt x="455" y="1249"/>
                    </a:cubicBezTo>
                    <a:moveTo>
                      <a:pt x="470" y="1249"/>
                    </a:moveTo>
                    <a:cubicBezTo>
                      <a:pt x="463" y="1249"/>
                      <a:pt x="463" y="1249"/>
                      <a:pt x="463" y="1249"/>
                    </a:cubicBezTo>
                    <a:cubicBezTo>
                      <a:pt x="463" y="1256"/>
                      <a:pt x="463" y="1256"/>
                      <a:pt x="463" y="1256"/>
                    </a:cubicBezTo>
                    <a:cubicBezTo>
                      <a:pt x="470" y="1256"/>
                      <a:pt x="470" y="1256"/>
                      <a:pt x="470" y="1256"/>
                    </a:cubicBezTo>
                    <a:cubicBezTo>
                      <a:pt x="470" y="1249"/>
                      <a:pt x="470" y="1249"/>
                      <a:pt x="470" y="1249"/>
                    </a:cubicBezTo>
                    <a:moveTo>
                      <a:pt x="485" y="1249"/>
                    </a:moveTo>
                    <a:cubicBezTo>
                      <a:pt x="478" y="1249"/>
                      <a:pt x="478" y="1249"/>
                      <a:pt x="478" y="1249"/>
                    </a:cubicBezTo>
                    <a:cubicBezTo>
                      <a:pt x="478" y="1256"/>
                      <a:pt x="478" y="1256"/>
                      <a:pt x="478" y="1256"/>
                    </a:cubicBezTo>
                    <a:cubicBezTo>
                      <a:pt x="485" y="1256"/>
                      <a:pt x="485" y="1256"/>
                      <a:pt x="485" y="1256"/>
                    </a:cubicBezTo>
                    <a:cubicBezTo>
                      <a:pt x="485" y="1249"/>
                      <a:pt x="485" y="1249"/>
                      <a:pt x="485" y="1249"/>
                    </a:cubicBezTo>
                    <a:moveTo>
                      <a:pt x="499" y="1249"/>
                    </a:moveTo>
                    <a:cubicBezTo>
                      <a:pt x="492" y="1249"/>
                      <a:pt x="492" y="1249"/>
                      <a:pt x="492" y="1249"/>
                    </a:cubicBezTo>
                    <a:cubicBezTo>
                      <a:pt x="492" y="1256"/>
                      <a:pt x="492" y="1256"/>
                      <a:pt x="492" y="1256"/>
                    </a:cubicBezTo>
                    <a:cubicBezTo>
                      <a:pt x="499" y="1256"/>
                      <a:pt x="499" y="1256"/>
                      <a:pt x="499" y="1256"/>
                    </a:cubicBezTo>
                    <a:cubicBezTo>
                      <a:pt x="499" y="1249"/>
                      <a:pt x="499" y="1249"/>
                      <a:pt x="499" y="1249"/>
                    </a:cubicBezTo>
                    <a:moveTo>
                      <a:pt x="514" y="1249"/>
                    </a:moveTo>
                    <a:cubicBezTo>
                      <a:pt x="507" y="1249"/>
                      <a:pt x="507" y="1249"/>
                      <a:pt x="507" y="1249"/>
                    </a:cubicBezTo>
                    <a:cubicBezTo>
                      <a:pt x="507" y="1256"/>
                      <a:pt x="507" y="1256"/>
                      <a:pt x="507" y="1256"/>
                    </a:cubicBezTo>
                    <a:cubicBezTo>
                      <a:pt x="514" y="1256"/>
                      <a:pt x="514" y="1256"/>
                      <a:pt x="514" y="1256"/>
                    </a:cubicBezTo>
                    <a:cubicBezTo>
                      <a:pt x="514" y="1249"/>
                      <a:pt x="514" y="1249"/>
                      <a:pt x="514" y="1249"/>
                    </a:cubicBezTo>
                    <a:moveTo>
                      <a:pt x="529" y="1249"/>
                    </a:moveTo>
                    <a:cubicBezTo>
                      <a:pt x="522" y="1249"/>
                      <a:pt x="522" y="1249"/>
                      <a:pt x="522" y="1249"/>
                    </a:cubicBezTo>
                    <a:cubicBezTo>
                      <a:pt x="522" y="1256"/>
                      <a:pt x="522" y="1256"/>
                      <a:pt x="522" y="1256"/>
                    </a:cubicBezTo>
                    <a:cubicBezTo>
                      <a:pt x="529" y="1256"/>
                      <a:pt x="529" y="1256"/>
                      <a:pt x="529" y="1256"/>
                    </a:cubicBezTo>
                    <a:cubicBezTo>
                      <a:pt x="529" y="1249"/>
                      <a:pt x="529" y="1249"/>
                      <a:pt x="529" y="1249"/>
                    </a:cubicBezTo>
                    <a:moveTo>
                      <a:pt x="544" y="1249"/>
                    </a:moveTo>
                    <a:cubicBezTo>
                      <a:pt x="537" y="1249"/>
                      <a:pt x="537" y="1249"/>
                      <a:pt x="537" y="1249"/>
                    </a:cubicBezTo>
                    <a:cubicBezTo>
                      <a:pt x="537" y="1256"/>
                      <a:pt x="537" y="1256"/>
                      <a:pt x="537" y="1256"/>
                    </a:cubicBezTo>
                    <a:cubicBezTo>
                      <a:pt x="544" y="1256"/>
                      <a:pt x="544" y="1256"/>
                      <a:pt x="544" y="1256"/>
                    </a:cubicBezTo>
                    <a:cubicBezTo>
                      <a:pt x="544" y="1249"/>
                      <a:pt x="544" y="1249"/>
                      <a:pt x="544" y="1249"/>
                    </a:cubicBezTo>
                    <a:moveTo>
                      <a:pt x="558" y="1249"/>
                    </a:moveTo>
                    <a:cubicBezTo>
                      <a:pt x="551" y="1249"/>
                      <a:pt x="551" y="1249"/>
                      <a:pt x="551" y="1249"/>
                    </a:cubicBezTo>
                    <a:cubicBezTo>
                      <a:pt x="551" y="1256"/>
                      <a:pt x="551" y="1256"/>
                      <a:pt x="551" y="1256"/>
                    </a:cubicBezTo>
                    <a:cubicBezTo>
                      <a:pt x="558" y="1256"/>
                      <a:pt x="558" y="1256"/>
                      <a:pt x="558" y="1256"/>
                    </a:cubicBezTo>
                    <a:cubicBezTo>
                      <a:pt x="558" y="1249"/>
                      <a:pt x="558" y="1249"/>
                      <a:pt x="558" y="1249"/>
                    </a:cubicBezTo>
                    <a:moveTo>
                      <a:pt x="190" y="1235"/>
                    </a:moveTo>
                    <a:cubicBezTo>
                      <a:pt x="183" y="1235"/>
                      <a:pt x="183" y="1235"/>
                      <a:pt x="183" y="1235"/>
                    </a:cubicBezTo>
                    <a:cubicBezTo>
                      <a:pt x="183" y="1242"/>
                      <a:pt x="183" y="1242"/>
                      <a:pt x="183" y="1242"/>
                    </a:cubicBezTo>
                    <a:cubicBezTo>
                      <a:pt x="190" y="1242"/>
                      <a:pt x="190" y="1242"/>
                      <a:pt x="190" y="1242"/>
                    </a:cubicBezTo>
                    <a:cubicBezTo>
                      <a:pt x="190" y="1235"/>
                      <a:pt x="190" y="1235"/>
                      <a:pt x="190" y="1235"/>
                    </a:cubicBezTo>
                    <a:moveTo>
                      <a:pt x="204" y="1235"/>
                    </a:moveTo>
                    <a:cubicBezTo>
                      <a:pt x="197" y="1235"/>
                      <a:pt x="197" y="1235"/>
                      <a:pt x="197" y="1235"/>
                    </a:cubicBezTo>
                    <a:cubicBezTo>
                      <a:pt x="197" y="1242"/>
                      <a:pt x="197" y="1242"/>
                      <a:pt x="197" y="1242"/>
                    </a:cubicBezTo>
                    <a:cubicBezTo>
                      <a:pt x="204" y="1242"/>
                      <a:pt x="204" y="1242"/>
                      <a:pt x="204" y="1242"/>
                    </a:cubicBezTo>
                    <a:cubicBezTo>
                      <a:pt x="204" y="1235"/>
                      <a:pt x="204" y="1235"/>
                      <a:pt x="204" y="1235"/>
                    </a:cubicBezTo>
                    <a:moveTo>
                      <a:pt x="219" y="1235"/>
                    </a:moveTo>
                    <a:cubicBezTo>
                      <a:pt x="212" y="1235"/>
                      <a:pt x="212" y="1235"/>
                      <a:pt x="212" y="1235"/>
                    </a:cubicBezTo>
                    <a:cubicBezTo>
                      <a:pt x="212" y="1242"/>
                      <a:pt x="212" y="1242"/>
                      <a:pt x="212" y="1242"/>
                    </a:cubicBezTo>
                    <a:cubicBezTo>
                      <a:pt x="219" y="1242"/>
                      <a:pt x="219" y="1242"/>
                      <a:pt x="219" y="1242"/>
                    </a:cubicBezTo>
                    <a:cubicBezTo>
                      <a:pt x="219" y="1235"/>
                      <a:pt x="219" y="1235"/>
                      <a:pt x="219" y="1235"/>
                    </a:cubicBezTo>
                    <a:moveTo>
                      <a:pt x="234" y="1235"/>
                    </a:moveTo>
                    <a:cubicBezTo>
                      <a:pt x="227" y="1235"/>
                      <a:pt x="227" y="1235"/>
                      <a:pt x="227" y="1235"/>
                    </a:cubicBezTo>
                    <a:cubicBezTo>
                      <a:pt x="227" y="1242"/>
                      <a:pt x="227" y="1242"/>
                      <a:pt x="227" y="1242"/>
                    </a:cubicBezTo>
                    <a:cubicBezTo>
                      <a:pt x="234" y="1242"/>
                      <a:pt x="234" y="1242"/>
                      <a:pt x="234" y="1242"/>
                    </a:cubicBezTo>
                    <a:cubicBezTo>
                      <a:pt x="234" y="1235"/>
                      <a:pt x="234" y="1235"/>
                      <a:pt x="234" y="1235"/>
                    </a:cubicBezTo>
                    <a:moveTo>
                      <a:pt x="249" y="1235"/>
                    </a:moveTo>
                    <a:cubicBezTo>
                      <a:pt x="242" y="1235"/>
                      <a:pt x="242" y="1235"/>
                      <a:pt x="242" y="1235"/>
                    </a:cubicBezTo>
                    <a:cubicBezTo>
                      <a:pt x="242" y="1242"/>
                      <a:pt x="242" y="1242"/>
                      <a:pt x="242" y="1242"/>
                    </a:cubicBezTo>
                    <a:cubicBezTo>
                      <a:pt x="249" y="1242"/>
                      <a:pt x="249" y="1242"/>
                      <a:pt x="249" y="1242"/>
                    </a:cubicBezTo>
                    <a:cubicBezTo>
                      <a:pt x="249" y="1235"/>
                      <a:pt x="249" y="1235"/>
                      <a:pt x="249" y="1235"/>
                    </a:cubicBezTo>
                    <a:moveTo>
                      <a:pt x="263" y="1235"/>
                    </a:moveTo>
                    <a:cubicBezTo>
                      <a:pt x="256" y="1235"/>
                      <a:pt x="256" y="1235"/>
                      <a:pt x="256" y="1235"/>
                    </a:cubicBezTo>
                    <a:cubicBezTo>
                      <a:pt x="256" y="1242"/>
                      <a:pt x="256" y="1242"/>
                      <a:pt x="256" y="1242"/>
                    </a:cubicBezTo>
                    <a:cubicBezTo>
                      <a:pt x="263" y="1242"/>
                      <a:pt x="263" y="1242"/>
                      <a:pt x="263" y="1242"/>
                    </a:cubicBezTo>
                    <a:cubicBezTo>
                      <a:pt x="263" y="1235"/>
                      <a:pt x="263" y="1235"/>
                      <a:pt x="263" y="1235"/>
                    </a:cubicBezTo>
                    <a:moveTo>
                      <a:pt x="278" y="1235"/>
                    </a:moveTo>
                    <a:cubicBezTo>
                      <a:pt x="271" y="1235"/>
                      <a:pt x="271" y="1235"/>
                      <a:pt x="271" y="1235"/>
                    </a:cubicBezTo>
                    <a:cubicBezTo>
                      <a:pt x="271" y="1242"/>
                      <a:pt x="271" y="1242"/>
                      <a:pt x="271" y="1242"/>
                    </a:cubicBezTo>
                    <a:cubicBezTo>
                      <a:pt x="278" y="1242"/>
                      <a:pt x="278" y="1242"/>
                      <a:pt x="278" y="1242"/>
                    </a:cubicBezTo>
                    <a:cubicBezTo>
                      <a:pt x="278" y="1235"/>
                      <a:pt x="278" y="1235"/>
                      <a:pt x="278" y="1235"/>
                    </a:cubicBezTo>
                    <a:moveTo>
                      <a:pt x="293" y="1235"/>
                    </a:moveTo>
                    <a:cubicBezTo>
                      <a:pt x="286" y="1235"/>
                      <a:pt x="286" y="1235"/>
                      <a:pt x="286" y="1235"/>
                    </a:cubicBezTo>
                    <a:cubicBezTo>
                      <a:pt x="286" y="1242"/>
                      <a:pt x="286" y="1242"/>
                      <a:pt x="286" y="1242"/>
                    </a:cubicBezTo>
                    <a:cubicBezTo>
                      <a:pt x="293" y="1242"/>
                      <a:pt x="293" y="1242"/>
                      <a:pt x="293" y="1242"/>
                    </a:cubicBezTo>
                    <a:cubicBezTo>
                      <a:pt x="293" y="1235"/>
                      <a:pt x="293" y="1235"/>
                      <a:pt x="293" y="1235"/>
                    </a:cubicBezTo>
                    <a:moveTo>
                      <a:pt x="308" y="1235"/>
                    </a:moveTo>
                    <a:cubicBezTo>
                      <a:pt x="301" y="1235"/>
                      <a:pt x="301" y="1235"/>
                      <a:pt x="301" y="1235"/>
                    </a:cubicBezTo>
                    <a:cubicBezTo>
                      <a:pt x="301" y="1242"/>
                      <a:pt x="301" y="1242"/>
                      <a:pt x="301" y="1242"/>
                    </a:cubicBezTo>
                    <a:cubicBezTo>
                      <a:pt x="308" y="1242"/>
                      <a:pt x="308" y="1242"/>
                      <a:pt x="308" y="1242"/>
                    </a:cubicBezTo>
                    <a:cubicBezTo>
                      <a:pt x="308" y="1235"/>
                      <a:pt x="308" y="1235"/>
                      <a:pt x="308" y="1235"/>
                    </a:cubicBezTo>
                    <a:moveTo>
                      <a:pt x="322" y="1235"/>
                    </a:moveTo>
                    <a:cubicBezTo>
                      <a:pt x="315" y="1235"/>
                      <a:pt x="315" y="1235"/>
                      <a:pt x="315" y="1235"/>
                    </a:cubicBezTo>
                    <a:cubicBezTo>
                      <a:pt x="315" y="1242"/>
                      <a:pt x="315" y="1242"/>
                      <a:pt x="315" y="1242"/>
                    </a:cubicBezTo>
                    <a:cubicBezTo>
                      <a:pt x="322" y="1242"/>
                      <a:pt x="322" y="1242"/>
                      <a:pt x="322" y="1242"/>
                    </a:cubicBezTo>
                    <a:cubicBezTo>
                      <a:pt x="322" y="1235"/>
                      <a:pt x="322" y="1235"/>
                      <a:pt x="322" y="1235"/>
                    </a:cubicBezTo>
                    <a:moveTo>
                      <a:pt x="337" y="1235"/>
                    </a:moveTo>
                    <a:cubicBezTo>
                      <a:pt x="330" y="1235"/>
                      <a:pt x="330" y="1235"/>
                      <a:pt x="330" y="1235"/>
                    </a:cubicBezTo>
                    <a:cubicBezTo>
                      <a:pt x="330" y="1242"/>
                      <a:pt x="330" y="1242"/>
                      <a:pt x="330" y="1242"/>
                    </a:cubicBezTo>
                    <a:cubicBezTo>
                      <a:pt x="337" y="1242"/>
                      <a:pt x="337" y="1242"/>
                      <a:pt x="337" y="1242"/>
                    </a:cubicBezTo>
                    <a:cubicBezTo>
                      <a:pt x="337" y="1235"/>
                      <a:pt x="337" y="1235"/>
                      <a:pt x="337" y="1235"/>
                    </a:cubicBezTo>
                    <a:moveTo>
                      <a:pt x="352" y="1235"/>
                    </a:moveTo>
                    <a:cubicBezTo>
                      <a:pt x="345" y="1235"/>
                      <a:pt x="345" y="1235"/>
                      <a:pt x="345" y="1235"/>
                    </a:cubicBezTo>
                    <a:cubicBezTo>
                      <a:pt x="345" y="1242"/>
                      <a:pt x="345" y="1242"/>
                      <a:pt x="345" y="1242"/>
                    </a:cubicBezTo>
                    <a:cubicBezTo>
                      <a:pt x="352" y="1242"/>
                      <a:pt x="352" y="1242"/>
                      <a:pt x="352" y="1242"/>
                    </a:cubicBezTo>
                    <a:cubicBezTo>
                      <a:pt x="352" y="1235"/>
                      <a:pt x="352" y="1235"/>
                      <a:pt x="352" y="1235"/>
                    </a:cubicBezTo>
                    <a:moveTo>
                      <a:pt x="367" y="1235"/>
                    </a:moveTo>
                    <a:cubicBezTo>
                      <a:pt x="360" y="1235"/>
                      <a:pt x="360" y="1235"/>
                      <a:pt x="360" y="1235"/>
                    </a:cubicBezTo>
                    <a:cubicBezTo>
                      <a:pt x="360" y="1242"/>
                      <a:pt x="360" y="1242"/>
                      <a:pt x="360" y="1242"/>
                    </a:cubicBezTo>
                    <a:cubicBezTo>
                      <a:pt x="367" y="1242"/>
                      <a:pt x="367" y="1242"/>
                      <a:pt x="367" y="1242"/>
                    </a:cubicBezTo>
                    <a:cubicBezTo>
                      <a:pt x="367" y="1235"/>
                      <a:pt x="367" y="1235"/>
                      <a:pt x="367" y="1235"/>
                    </a:cubicBezTo>
                    <a:moveTo>
                      <a:pt x="381" y="1235"/>
                    </a:moveTo>
                    <a:cubicBezTo>
                      <a:pt x="374" y="1235"/>
                      <a:pt x="374" y="1235"/>
                      <a:pt x="374" y="1235"/>
                    </a:cubicBezTo>
                    <a:cubicBezTo>
                      <a:pt x="374" y="1242"/>
                      <a:pt x="374" y="1242"/>
                      <a:pt x="374" y="1242"/>
                    </a:cubicBezTo>
                    <a:cubicBezTo>
                      <a:pt x="381" y="1242"/>
                      <a:pt x="381" y="1242"/>
                      <a:pt x="381" y="1242"/>
                    </a:cubicBezTo>
                    <a:cubicBezTo>
                      <a:pt x="381" y="1235"/>
                      <a:pt x="381" y="1235"/>
                      <a:pt x="381" y="1235"/>
                    </a:cubicBezTo>
                    <a:moveTo>
                      <a:pt x="396" y="1235"/>
                    </a:moveTo>
                    <a:cubicBezTo>
                      <a:pt x="389" y="1235"/>
                      <a:pt x="389" y="1235"/>
                      <a:pt x="389" y="1235"/>
                    </a:cubicBezTo>
                    <a:cubicBezTo>
                      <a:pt x="389" y="1242"/>
                      <a:pt x="389" y="1242"/>
                      <a:pt x="389" y="1242"/>
                    </a:cubicBezTo>
                    <a:cubicBezTo>
                      <a:pt x="396" y="1242"/>
                      <a:pt x="396" y="1242"/>
                      <a:pt x="396" y="1242"/>
                    </a:cubicBezTo>
                    <a:cubicBezTo>
                      <a:pt x="396" y="1235"/>
                      <a:pt x="396" y="1235"/>
                      <a:pt x="396" y="1235"/>
                    </a:cubicBezTo>
                    <a:moveTo>
                      <a:pt x="411" y="1235"/>
                    </a:moveTo>
                    <a:cubicBezTo>
                      <a:pt x="404" y="1235"/>
                      <a:pt x="404" y="1235"/>
                      <a:pt x="404" y="1235"/>
                    </a:cubicBezTo>
                    <a:cubicBezTo>
                      <a:pt x="404" y="1242"/>
                      <a:pt x="404" y="1242"/>
                      <a:pt x="404" y="1242"/>
                    </a:cubicBezTo>
                    <a:cubicBezTo>
                      <a:pt x="411" y="1242"/>
                      <a:pt x="411" y="1242"/>
                      <a:pt x="411" y="1242"/>
                    </a:cubicBezTo>
                    <a:cubicBezTo>
                      <a:pt x="411" y="1235"/>
                      <a:pt x="411" y="1235"/>
                      <a:pt x="411" y="1235"/>
                    </a:cubicBezTo>
                    <a:moveTo>
                      <a:pt x="426" y="1235"/>
                    </a:moveTo>
                    <a:cubicBezTo>
                      <a:pt x="419" y="1235"/>
                      <a:pt x="419" y="1235"/>
                      <a:pt x="419" y="1235"/>
                    </a:cubicBezTo>
                    <a:cubicBezTo>
                      <a:pt x="419" y="1242"/>
                      <a:pt x="419" y="1242"/>
                      <a:pt x="419" y="1242"/>
                    </a:cubicBezTo>
                    <a:cubicBezTo>
                      <a:pt x="426" y="1242"/>
                      <a:pt x="426" y="1242"/>
                      <a:pt x="426" y="1242"/>
                    </a:cubicBezTo>
                    <a:cubicBezTo>
                      <a:pt x="426" y="1235"/>
                      <a:pt x="426" y="1235"/>
                      <a:pt x="426" y="1235"/>
                    </a:cubicBezTo>
                    <a:moveTo>
                      <a:pt x="440" y="1235"/>
                    </a:moveTo>
                    <a:cubicBezTo>
                      <a:pt x="433" y="1235"/>
                      <a:pt x="433" y="1235"/>
                      <a:pt x="433" y="1235"/>
                    </a:cubicBezTo>
                    <a:cubicBezTo>
                      <a:pt x="433" y="1242"/>
                      <a:pt x="433" y="1242"/>
                      <a:pt x="433" y="1242"/>
                    </a:cubicBezTo>
                    <a:cubicBezTo>
                      <a:pt x="440" y="1242"/>
                      <a:pt x="440" y="1242"/>
                      <a:pt x="440" y="1242"/>
                    </a:cubicBezTo>
                    <a:cubicBezTo>
                      <a:pt x="440" y="1235"/>
                      <a:pt x="440" y="1235"/>
                      <a:pt x="440" y="1235"/>
                    </a:cubicBezTo>
                    <a:moveTo>
                      <a:pt x="455" y="1235"/>
                    </a:moveTo>
                    <a:cubicBezTo>
                      <a:pt x="448" y="1235"/>
                      <a:pt x="448" y="1235"/>
                      <a:pt x="448" y="1235"/>
                    </a:cubicBezTo>
                    <a:cubicBezTo>
                      <a:pt x="448" y="1242"/>
                      <a:pt x="448" y="1242"/>
                      <a:pt x="448" y="1242"/>
                    </a:cubicBezTo>
                    <a:cubicBezTo>
                      <a:pt x="455" y="1242"/>
                      <a:pt x="455" y="1242"/>
                      <a:pt x="455" y="1242"/>
                    </a:cubicBezTo>
                    <a:cubicBezTo>
                      <a:pt x="455" y="1235"/>
                      <a:pt x="455" y="1235"/>
                      <a:pt x="455" y="1235"/>
                    </a:cubicBezTo>
                    <a:moveTo>
                      <a:pt x="470" y="1235"/>
                    </a:moveTo>
                    <a:cubicBezTo>
                      <a:pt x="463" y="1235"/>
                      <a:pt x="463" y="1235"/>
                      <a:pt x="463" y="1235"/>
                    </a:cubicBezTo>
                    <a:cubicBezTo>
                      <a:pt x="463" y="1242"/>
                      <a:pt x="463" y="1242"/>
                      <a:pt x="463" y="1242"/>
                    </a:cubicBezTo>
                    <a:cubicBezTo>
                      <a:pt x="470" y="1242"/>
                      <a:pt x="470" y="1242"/>
                      <a:pt x="470" y="1242"/>
                    </a:cubicBezTo>
                    <a:cubicBezTo>
                      <a:pt x="470" y="1235"/>
                      <a:pt x="470" y="1235"/>
                      <a:pt x="470" y="1235"/>
                    </a:cubicBezTo>
                    <a:moveTo>
                      <a:pt x="485" y="1235"/>
                    </a:moveTo>
                    <a:cubicBezTo>
                      <a:pt x="478" y="1235"/>
                      <a:pt x="478" y="1235"/>
                      <a:pt x="478" y="1235"/>
                    </a:cubicBezTo>
                    <a:cubicBezTo>
                      <a:pt x="478" y="1242"/>
                      <a:pt x="478" y="1242"/>
                      <a:pt x="478" y="1242"/>
                    </a:cubicBezTo>
                    <a:cubicBezTo>
                      <a:pt x="485" y="1242"/>
                      <a:pt x="485" y="1242"/>
                      <a:pt x="485" y="1242"/>
                    </a:cubicBezTo>
                    <a:cubicBezTo>
                      <a:pt x="485" y="1235"/>
                      <a:pt x="485" y="1235"/>
                      <a:pt x="485" y="1235"/>
                    </a:cubicBezTo>
                    <a:moveTo>
                      <a:pt x="499" y="1235"/>
                    </a:moveTo>
                    <a:cubicBezTo>
                      <a:pt x="492" y="1235"/>
                      <a:pt x="492" y="1235"/>
                      <a:pt x="492" y="1235"/>
                    </a:cubicBezTo>
                    <a:cubicBezTo>
                      <a:pt x="492" y="1242"/>
                      <a:pt x="492" y="1242"/>
                      <a:pt x="492" y="1242"/>
                    </a:cubicBezTo>
                    <a:cubicBezTo>
                      <a:pt x="499" y="1242"/>
                      <a:pt x="499" y="1242"/>
                      <a:pt x="499" y="1242"/>
                    </a:cubicBezTo>
                    <a:cubicBezTo>
                      <a:pt x="499" y="1235"/>
                      <a:pt x="499" y="1235"/>
                      <a:pt x="499" y="1235"/>
                    </a:cubicBezTo>
                    <a:moveTo>
                      <a:pt x="514" y="1235"/>
                    </a:moveTo>
                    <a:cubicBezTo>
                      <a:pt x="507" y="1235"/>
                      <a:pt x="507" y="1235"/>
                      <a:pt x="507" y="1235"/>
                    </a:cubicBezTo>
                    <a:cubicBezTo>
                      <a:pt x="507" y="1242"/>
                      <a:pt x="507" y="1242"/>
                      <a:pt x="507" y="1242"/>
                    </a:cubicBezTo>
                    <a:cubicBezTo>
                      <a:pt x="514" y="1242"/>
                      <a:pt x="514" y="1242"/>
                      <a:pt x="514" y="1242"/>
                    </a:cubicBezTo>
                    <a:cubicBezTo>
                      <a:pt x="514" y="1235"/>
                      <a:pt x="514" y="1235"/>
                      <a:pt x="514" y="1235"/>
                    </a:cubicBezTo>
                    <a:moveTo>
                      <a:pt x="529" y="1235"/>
                    </a:moveTo>
                    <a:cubicBezTo>
                      <a:pt x="522" y="1235"/>
                      <a:pt x="522" y="1235"/>
                      <a:pt x="522" y="1235"/>
                    </a:cubicBezTo>
                    <a:cubicBezTo>
                      <a:pt x="522" y="1242"/>
                      <a:pt x="522" y="1242"/>
                      <a:pt x="522" y="1242"/>
                    </a:cubicBezTo>
                    <a:cubicBezTo>
                      <a:pt x="529" y="1242"/>
                      <a:pt x="529" y="1242"/>
                      <a:pt x="529" y="1242"/>
                    </a:cubicBezTo>
                    <a:cubicBezTo>
                      <a:pt x="529" y="1235"/>
                      <a:pt x="529" y="1235"/>
                      <a:pt x="529" y="1235"/>
                    </a:cubicBezTo>
                    <a:moveTo>
                      <a:pt x="544" y="1235"/>
                    </a:moveTo>
                    <a:cubicBezTo>
                      <a:pt x="537" y="1235"/>
                      <a:pt x="537" y="1235"/>
                      <a:pt x="537" y="1235"/>
                    </a:cubicBezTo>
                    <a:cubicBezTo>
                      <a:pt x="537" y="1242"/>
                      <a:pt x="537" y="1242"/>
                      <a:pt x="537" y="1242"/>
                    </a:cubicBezTo>
                    <a:cubicBezTo>
                      <a:pt x="544" y="1242"/>
                      <a:pt x="544" y="1242"/>
                      <a:pt x="544" y="1242"/>
                    </a:cubicBezTo>
                    <a:cubicBezTo>
                      <a:pt x="544" y="1235"/>
                      <a:pt x="544" y="1235"/>
                      <a:pt x="544" y="1235"/>
                    </a:cubicBezTo>
                    <a:moveTo>
                      <a:pt x="558" y="1235"/>
                    </a:moveTo>
                    <a:cubicBezTo>
                      <a:pt x="551" y="1235"/>
                      <a:pt x="551" y="1235"/>
                      <a:pt x="551" y="1235"/>
                    </a:cubicBezTo>
                    <a:cubicBezTo>
                      <a:pt x="551" y="1242"/>
                      <a:pt x="551" y="1242"/>
                      <a:pt x="551" y="1242"/>
                    </a:cubicBezTo>
                    <a:cubicBezTo>
                      <a:pt x="558" y="1242"/>
                      <a:pt x="558" y="1242"/>
                      <a:pt x="558" y="1242"/>
                    </a:cubicBezTo>
                    <a:cubicBezTo>
                      <a:pt x="558" y="1235"/>
                      <a:pt x="558" y="1235"/>
                      <a:pt x="558" y="1235"/>
                    </a:cubicBezTo>
                    <a:moveTo>
                      <a:pt x="190" y="1220"/>
                    </a:moveTo>
                    <a:cubicBezTo>
                      <a:pt x="183" y="1220"/>
                      <a:pt x="183" y="1220"/>
                      <a:pt x="183" y="1220"/>
                    </a:cubicBezTo>
                    <a:cubicBezTo>
                      <a:pt x="183" y="1227"/>
                      <a:pt x="183" y="1227"/>
                      <a:pt x="183" y="1227"/>
                    </a:cubicBezTo>
                    <a:cubicBezTo>
                      <a:pt x="190" y="1227"/>
                      <a:pt x="190" y="1227"/>
                      <a:pt x="190" y="1227"/>
                    </a:cubicBezTo>
                    <a:cubicBezTo>
                      <a:pt x="190" y="1220"/>
                      <a:pt x="190" y="1220"/>
                      <a:pt x="190" y="1220"/>
                    </a:cubicBezTo>
                    <a:moveTo>
                      <a:pt x="204" y="1220"/>
                    </a:moveTo>
                    <a:cubicBezTo>
                      <a:pt x="197" y="1220"/>
                      <a:pt x="197" y="1220"/>
                      <a:pt x="197" y="1220"/>
                    </a:cubicBezTo>
                    <a:cubicBezTo>
                      <a:pt x="197" y="1227"/>
                      <a:pt x="197" y="1227"/>
                      <a:pt x="197" y="1227"/>
                    </a:cubicBezTo>
                    <a:cubicBezTo>
                      <a:pt x="204" y="1227"/>
                      <a:pt x="204" y="1227"/>
                      <a:pt x="204" y="1227"/>
                    </a:cubicBezTo>
                    <a:cubicBezTo>
                      <a:pt x="204" y="1220"/>
                      <a:pt x="204" y="1220"/>
                      <a:pt x="204" y="1220"/>
                    </a:cubicBezTo>
                    <a:moveTo>
                      <a:pt x="219" y="1220"/>
                    </a:moveTo>
                    <a:cubicBezTo>
                      <a:pt x="212" y="1220"/>
                      <a:pt x="212" y="1220"/>
                      <a:pt x="212" y="1220"/>
                    </a:cubicBezTo>
                    <a:cubicBezTo>
                      <a:pt x="212" y="1227"/>
                      <a:pt x="212" y="1227"/>
                      <a:pt x="212" y="1227"/>
                    </a:cubicBezTo>
                    <a:cubicBezTo>
                      <a:pt x="219" y="1227"/>
                      <a:pt x="219" y="1227"/>
                      <a:pt x="219" y="1227"/>
                    </a:cubicBezTo>
                    <a:cubicBezTo>
                      <a:pt x="219" y="1220"/>
                      <a:pt x="219" y="1220"/>
                      <a:pt x="219" y="1220"/>
                    </a:cubicBezTo>
                    <a:moveTo>
                      <a:pt x="234" y="1220"/>
                    </a:moveTo>
                    <a:cubicBezTo>
                      <a:pt x="227" y="1220"/>
                      <a:pt x="227" y="1220"/>
                      <a:pt x="227" y="1220"/>
                    </a:cubicBezTo>
                    <a:cubicBezTo>
                      <a:pt x="227" y="1227"/>
                      <a:pt x="227" y="1227"/>
                      <a:pt x="227" y="1227"/>
                    </a:cubicBezTo>
                    <a:cubicBezTo>
                      <a:pt x="234" y="1227"/>
                      <a:pt x="234" y="1227"/>
                      <a:pt x="234" y="1227"/>
                    </a:cubicBezTo>
                    <a:cubicBezTo>
                      <a:pt x="234" y="1220"/>
                      <a:pt x="234" y="1220"/>
                      <a:pt x="234" y="1220"/>
                    </a:cubicBezTo>
                    <a:moveTo>
                      <a:pt x="249" y="1220"/>
                    </a:moveTo>
                    <a:cubicBezTo>
                      <a:pt x="242" y="1220"/>
                      <a:pt x="242" y="1220"/>
                      <a:pt x="242" y="1220"/>
                    </a:cubicBezTo>
                    <a:cubicBezTo>
                      <a:pt x="242" y="1227"/>
                      <a:pt x="242" y="1227"/>
                      <a:pt x="242" y="1227"/>
                    </a:cubicBezTo>
                    <a:cubicBezTo>
                      <a:pt x="249" y="1227"/>
                      <a:pt x="249" y="1227"/>
                      <a:pt x="249" y="1227"/>
                    </a:cubicBezTo>
                    <a:cubicBezTo>
                      <a:pt x="249" y="1220"/>
                      <a:pt x="249" y="1220"/>
                      <a:pt x="249" y="1220"/>
                    </a:cubicBezTo>
                    <a:moveTo>
                      <a:pt x="263" y="1220"/>
                    </a:moveTo>
                    <a:cubicBezTo>
                      <a:pt x="256" y="1220"/>
                      <a:pt x="256" y="1220"/>
                      <a:pt x="256" y="1220"/>
                    </a:cubicBezTo>
                    <a:cubicBezTo>
                      <a:pt x="256" y="1227"/>
                      <a:pt x="256" y="1227"/>
                      <a:pt x="256" y="1227"/>
                    </a:cubicBezTo>
                    <a:cubicBezTo>
                      <a:pt x="263" y="1227"/>
                      <a:pt x="263" y="1227"/>
                      <a:pt x="263" y="1227"/>
                    </a:cubicBezTo>
                    <a:cubicBezTo>
                      <a:pt x="263" y="1220"/>
                      <a:pt x="263" y="1220"/>
                      <a:pt x="263" y="1220"/>
                    </a:cubicBezTo>
                    <a:moveTo>
                      <a:pt x="278" y="1220"/>
                    </a:moveTo>
                    <a:cubicBezTo>
                      <a:pt x="271" y="1220"/>
                      <a:pt x="271" y="1220"/>
                      <a:pt x="271" y="1220"/>
                    </a:cubicBezTo>
                    <a:cubicBezTo>
                      <a:pt x="271" y="1227"/>
                      <a:pt x="271" y="1227"/>
                      <a:pt x="271" y="1227"/>
                    </a:cubicBezTo>
                    <a:cubicBezTo>
                      <a:pt x="278" y="1227"/>
                      <a:pt x="278" y="1227"/>
                      <a:pt x="278" y="1227"/>
                    </a:cubicBezTo>
                    <a:cubicBezTo>
                      <a:pt x="278" y="1220"/>
                      <a:pt x="278" y="1220"/>
                      <a:pt x="278" y="1220"/>
                    </a:cubicBezTo>
                    <a:moveTo>
                      <a:pt x="293" y="1220"/>
                    </a:moveTo>
                    <a:cubicBezTo>
                      <a:pt x="286" y="1220"/>
                      <a:pt x="286" y="1220"/>
                      <a:pt x="286" y="1220"/>
                    </a:cubicBezTo>
                    <a:cubicBezTo>
                      <a:pt x="286" y="1227"/>
                      <a:pt x="286" y="1227"/>
                      <a:pt x="286" y="1227"/>
                    </a:cubicBezTo>
                    <a:cubicBezTo>
                      <a:pt x="293" y="1227"/>
                      <a:pt x="293" y="1227"/>
                      <a:pt x="293" y="1227"/>
                    </a:cubicBezTo>
                    <a:cubicBezTo>
                      <a:pt x="293" y="1220"/>
                      <a:pt x="293" y="1220"/>
                      <a:pt x="293" y="1220"/>
                    </a:cubicBezTo>
                    <a:moveTo>
                      <a:pt x="308" y="1220"/>
                    </a:moveTo>
                    <a:cubicBezTo>
                      <a:pt x="301" y="1220"/>
                      <a:pt x="301" y="1220"/>
                      <a:pt x="301" y="1220"/>
                    </a:cubicBezTo>
                    <a:cubicBezTo>
                      <a:pt x="301" y="1227"/>
                      <a:pt x="301" y="1227"/>
                      <a:pt x="301" y="1227"/>
                    </a:cubicBezTo>
                    <a:cubicBezTo>
                      <a:pt x="308" y="1227"/>
                      <a:pt x="308" y="1227"/>
                      <a:pt x="308" y="1227"/>
                    </a:cubicBezTo>
                    <a:cubicBezTo>
                      <a:pt x="308" y="1220"/>
                      <a:pt x="308" y="1220"/>
                      <a:pt x="308" y="1220"/>
                    </a:cubicBezTo>
                    <a:moveTo>
                      <a:pt x="322" y="1220"/>
                    </a:moveTo>
                    <a:cubicBezTo>
                      <a:pt x="315" y="1220"/>
                      <a:pt x="315" y="1220"/>
                      <a:pt x="315" y="1220"/>
                    </a:cubicBezTo>
                    <a:cubicBezTo>
                      <a:pt x="315" y="1227"/>
                      <a:pt x="315" y="1227"/>
                      <a:pt x="315" y="1227"/>
                    </a:cubicBezTo>
                    <a:cubicBezTo>
                      <a:pt x="322" y="1227"/>
                      <a:pt x="322" y="1227"/>
                      <a:pt x="322" y="1227"/>
                    </a:cubicBezTo>
                    <a:cubicBezTo>
                      <a:pt x="322" y="1220"/>
                      <a:pt x="322" y="1220"/>
                      <a:pt x="322" y="1220"/>
                    </a:cubicBezTo>
                    <a:moveTo>
                      <a:pt x="337" y="1220"/>
                    </a:moveTo>
                    <a:cubicBezTo>
                      <a:pt x="330" y="1220"/>
                      <a:pt x="330" y="1220"/>
                      <a:pt x="330" y="1220"/>
                    </a:cubicBezTo>
                    <a:cubicBezTo>
                      <a:pt x="330" y="1227"/>
                      <a:pt x="330" y="1227"/>
                      <a:pt x="330" y="1227"/>
                    </a:cubicBezTo>
                    <a:cubicBezTo>
                      <a:pt x="337" y="1227"/>
                      <a:pt x="337" y="1227"/>
                      <a:pt x="337" y="1227"/>
                    </a:cubicBezTo>
                    <a:cubicBezTo>
                      <a:pt x="337" y="1220"/>
                      <a:pt x="337" y="1220"/>
                      <a:pt x="337" y="1220"/>
                    </a:cubicBezTo>
                    <a:moveTo>
                      <a:pt x="352" y="1220"/>
                    </a:moveTo>
                    <a:cubicBezTo>
                      <a:pt x="345" y="1220"/>
                      <a:pt x="345" y="1220"/>
                      <a:pt x="345" y="1220"/>
                    </a:cubicBezTo>
                    <a:cubicBezTo>
                      <a:pt x="345" y="1227"/>
                      <a:pt x="345" y="1227"/>
                      <a:pt x="345" y="1227"/>
                    </a:cubicBezTo>
                    <a:cubicBezTo>
                      <a:pt x="352" y="1227"/>
                      <a:pt x="352" y="1227"/>
                      <a:pt x="352" y="1227"/>
                    </a:cubicBezTo>
                    <a:cubicBezTo>
                      <a:pt x="352" y="1220"/>
                      <a:pt x="352" y="1220"/>
                      <a:pt x="352" y="1220"/>
                    </a:cubicBezTo>
                    <a:moveTo>
                      <a:pt x="367" y="1220"/>
                    </a:moveTo>
                    <a:cubicBezTo>
                      <a:pt x="360" y="1220"/>
                      <a:pt x="360" y="1220"/>
                      <a:pt x="360" y="1220"/>
                    </a:cubicBezTo>
                    <a:cubicBezTo>
                      <a:pt x="360" y="1227"/>
                      <a:pt x="360" y="1227"/>
                      <a:pt x="360" y="1227"/>
                    </a:cubicBezTo>
                    <a:cubicBezTo>
                      <a:pt x="367" y="1227"/>
                      <a:pt x="367" y="1227"/>
                      <a:pt x="367" y="1227"/>
                    </a:cubicBezTo>
                    <a:cubicBezTo>
                      <a:pt x="367" y="1220"/>
                      <a:pt x="367" y="1220"/>
                      <a:pt x="367" y="1220"/>
                    </a:cubicBezTo>
                    <a:moveTo>
                      <a:pt x="381" y="1220"/>
                    </a:moveTo>
                    <a:cubicBezTo>
                      <a:pt x="374" y="1220"/>
                      <a:pt x="374" y="1220"/>
                      <a:pt x="374" y="1220"/>
                    </a:cubicBezTo>
                    <a:cubicBezTo>
                      <a:pt x="374" y="1227"/>
                      <a:pt x="374" y="1227"/>
                      <a:pt x="374" y="1227"/>
                    </a:cubicBezTo>
                    <a:cubicBezTo>
                      <a:pt x="381" y="1227"/>
                      <a:pt x="381" y="1227"/>
                      <a:pt x="381" y="1227"/>
                    </a:cubicBezTo>
                    <a:cubicBezTo>
                      <a:pt x="381" y="1220"/>
                      <a:pt x="381" y="1220"/>
                      <a:pt x="381" y="1220"/>
                    </a:cubicBezTo>
                    <a:moveTo>
                      <a:pt x="396" y="1220"/>
                    </a:moveTo>
                    <a:cubicBezTo>
                      <a:pt x="389" y="1220"/>
                      <a:pt x="389" y="1220"/>
                      <a:pt x="389" y="1220"/>
                    </a:cubicBezTo>
                    <a:cubicBezTo>
                      <a:pt x="389" y="1227"/>
                      <a:pt x="389" y="1227"/>
                      <a:pt x="389" y="1227"/>
                    </a:cubicBezTo>
                    <a:cubicBezTo>
                      <a:pt x="396" y="1227"/>
                      <a:pt x="396" y="1227"/>
                      <a:pt x="396" y="1227"/>
                    </a:cubicBezTo>
                    <a:cubicBezTo>
                      <a:pt x="396" y="1220"/>
                      <a:pt x="396" y="1220"/>
                      <a:pt x="396" y="1220"/>
                    </a:cubicBezTo>
                    <a:moveTo>
                      <a:pt x="411" y="1220"/>
                    </a:moveTo>
                    <a:cubicBezTo>
                      <a:pt x="404" y="1220"/>
                      <a:pt x="404" y="1220"/>
                      <a:pt x="404" y="1220"/>
                    </a:cubicBezTo>
                    <a:cubicBezTo>
                      <a:pt x="404" y="1227"/>
                      <a:pt x="404" y="1227"/>
                      <a:pt x="404" y="1227"/>
                    </a:cubicBezTo>
                    <a:cubicBezTo>
                      <a:pt x="411" y="1227"/>
                      <a:pt x="411" y="1227"/>
                      <a:pt x="411" y="1227"/>
                    </a:cubicBezTo>
                    <a:cubicBezTo>
                      <a:pt x="411" y="1220"/>
                      <a:pt x="411" y="1220"/>
                      <a:pt x="411" y="1220"/>
                    </a:cubicBezTo>
                    <a:moveTo>
                      <a:pt x="426" y="1220"/>
                    </a:moveTo>
                    <a:cubicBezTo>
                      <a:pt x="419" y="1220"/>
                      <a:pt x="419" y="1220"/>
                      <a:pt x="419" y="1220"/>
                    </a:cubicBezTo>
                    <a:cubicBezTo>
                      <a:pt x="419" y="1227"/>
                      <a:pt x="419" y="1227"/>
                      <a:pt x="419" y="1227"/>
                    </a:cubicBezTo>
                    <a:cubicBezTo>
                      <a:pt x="426" y="1227"/>
                      <a:pt x="426" y="1227"/>
                      <a:pt x="426" y="1227"/>
                    </a:cubicBezTo>
                    <a:cubicBezTo>
                      <a:pt x="426" y="1220"/>
                      <a:pt x="426" y="1220"/>
                      <a:pt x="426" y="1220"/>
                    </a:cubicBezTo>
                    <a:moveTo>
                      <a:pt x="440" y="1220"/>
                    </a:moveTo>
                    <a:cubicBezTo>
                      <a:pt x="433" y="1220"/>
                      <a:pt x="433" y="1220"/>
                      <a:pt x="433" y="1220"/>
                    </a:cubicBezTo>
                    <a:cubicBezTo>
                      <a:pt x="433" y="1227"/>
                      <a:pt x="433" y="1227"/>
                      <a:pt x="433" y="1227"/>
                    </a:cubicBezTo>
                    <a:cubicBezTo>
                      <a:pt x="440" y="1227"/>
                      <a:pt x="440" y="1227"/>
                      <a:pt x="440" y="1227"/>
                    </a:cubicBezTo>
                    <a:cubicBezTo>
                      <a:pt x="440" y="1220"/>
                      <a:pt x="440" y="1220"/>
                      <a:pt x="440" y="1220"/>
                    </a:cubicBezTo>
                    <a:moveTo>
                      <a:pt x="455" y="1220"/>
                    </a:moveTo>
                    <a:cubicBezTo>
                      <a:pt x="448" y="1220"/>
                      <a:pt x="448" y="1220"/>
                      <a:pt x="448" y="1220"/>
                    </a:cubicBezTo>
                    <a:cubicBezTo>
                      <a:pt x="448" y="1227"/>
                      <a:pt x="448" y="1227"/>
                      <a:pt x="448" y="1227"/>
                    </a:cubicBezTo>
                    <a:cubicBezTo>
                      <a:pt x="455" y="1227"/>
                      <a:pt x="455" y="1227"/>
                      <a:pt x="455" y="1227"/>
                    </a:cubicBezTo>
                    <a:cubicBezTo>
                      <a:pt x="455" y="1220"/>
                      <a:pt x="455" y="1220"/>
                      <a:pt x="455" y="1220"/>
                    </a:cubicBezTo>
                    <a:moveTo>
                      <a:pt x="470" y="1220"/>
                    </a:moveTo>
                    <a:cubicBezTo>
                      <a:pt x="463" y="1220"/>
                      <a:pt x="463" y="1220"/>
                      <a:pt x="463" y="1220"/>
                    </a:cubicBezTo>
                    <a:cubicBezTo>
                      <a:pt x="463" y="1227"/>
                      <a:pt x="463" y="1227"/>
                      <a:pt x="463" y="1227"/>
                    </a:cubicBezTo>
                    <a:cubicBezTo>
                      <a:pt x="470" y="1227"/>
                      <a:pt x="470" y="1227"/>
                      <a:pt x="470" y="1227"/>
                    </a:cubicBezTo>
                    <a:cubicBezTo>
                      <a:pt x="470" y="1220"/>
                      <a:pt x="470" y="1220"/>
                      <a:pt x="470" y="1220"/>
                    </a:cubicBezTo>
                    <a:moveTo>
                      <a:pt x="485" y="1220"/>
                    </a:moveTo>
                    <a:cubicBezTo>
                      <a:pt x="478" y="1220"/>
                      <a:pt x="478" y="1220"/>
                      <a:pt x="478" y="1220"/>
                    </a:cubicBezTo>
                    <a:cubicBezTo>
                      <a:pt x="478" y="1227"/>
                      <a:pt x="478" y="1227"/>
                      <a:pt x="478" y="1227"/>
                    </a:cubicBezTo>
                    <a:cubicBezTo>
                      <a:pt x="485" y="1227"/>
                      <a:pt x="485" y="1227"/>
                      <a:pt x="485" y="1227"/>
                    </a:cubicBezTo>
                    <a:cubicBezTo>
                      <a:pt x="485" y="1220"/>
                      <a:pt x="485" y="1220"/>
                      <a:pt x="485" y="1220"/>
                    </a:cubicBezTo>
                    <a:moveTo>
                      <a:pt x="499" y="1220"/>
                    </a:moveTo>
                    <a:cubicBezTo>
                      <a:pt x="492" y="1220"/>
                      <a:pt x="492" y="1220"/>
                      <a:pt x="492" y="1220"/>
                    </a:cubicBezTo>
                    <a:cubicBezTo>
                      <a:pt x="492" y="1227"/>
                      <a:pt x="492" y="1227"/>
                      <a:pt x="492" y="1227"/>
                    </a:cubicBezTo>
                    <a:cubicBezTo>
                      <a:pt x="499" y="1227"/>
                      <a:pt x="499" y="1227"/>
                      <a:pt x="499" y="1227"/>
                    </a:cubicBezTo>
                    <a:cubicBezTo>
                      <a:pt x="499" y="1220"/>
                      <a:pt x="499" y="1220"/>
                      <a:pt x="499" y="1220"/>
                    </a:cubicBezTo>
                    <a:moveTo>
                      <a:pt x="514" y="1220"/>
                    </a:moveTo>
                    <a:cubicBezTo>
                      <a:pt x="507" y="1220"/>
                      <a:pt x="507" y="1220"/>
                      <a:pt x="507" y="1220"/>
                    </a:cubicBezTo>
                    <a:cubicBezTo>
                      <a:pt x="507" y="1227"/>
                      <a:pt x="507" y="1227"/>
                      <a:pt x="507" y="1227"/>
                    </a:cubicBezTo>
                    <a:cubicBezTo>
                      <a:pt x="514" y="1227"/>
                      <a:pt x="514" y="1227"/>
                      <a:pt x="514" y="1227"/>
                    </a:cubicBezTo>
                    <a:cubicBezTo>
                      <a:pt x="514" y="1220"/>
                      <a:pt x="514" y="1220"/>
                      <a:pt x="514" y="1220"/>
                    </a:cubicBezTo>
                    <a:moveTo>
                      <a:pt x="529" y="1220"/>
                    </a:moveTo>
                    <a:cubicBezTo>
                      <a:pt x="522" y="1220"/>
                      <a:pt x="522" y="1220"/>
                      <a:pt x="522" y="1220"/>
                    </a:cubicBezTo>
                    <a:cubicBezTo>
                      <a:pt x="522" y="1227"/>
                      <a:pt x="522" y="1227"/>
                      <a:pt x="522" y="1227"/>
                    </a:cubicBezTo>
                    <a:cubicBezTo>
                      <a:pt x="529" y="1227"/>
                      <a:pt x="529" y="1227"/>
                      <a:pt x="529" y="1227"/>
                    </a:cubicBezTo>
                    <a:cubicBezTo>
                      <a:pt x="529" y="1220"/>
                      <a:pt x="529" y="1220"/>
                      <a:pt x="529" y="1220"/>
                    </a:cubicBezTo>
                    <a:moveTo>
                      <a:pt x="544" y="1220"/>
                    </a:moveTo>
                    <a:cubicBezTo>
                      <a:pt x="537" y="1220"/>
                      <a:pt x="537" y="1220"/>
                      <a:pt x="537" y="1220"/>
                    </a:cubicBezTo>
                    <a:cubicBezTo>
                      <a:pt x="537" y="1227"/>
                      <a:pt x="537" y="1227"/>
                      <a:pt x="537" y="1227"/>
                    </a:cubicBezTo>
                    <a:cubicBezTo>
                      <a:pt x="544" y="1227"/>
                      <a:pt x="544" y="1227"/>
                      <a:pt x="544" y="1227"/>
                    </a:cubicBezTo>
                    <a:cubicBezTo>
                      <a:pt x="544" y="1220"/>
                      <a:pt x="544" y="1220"/>
                      <a:pt x="544" y="1220"/>
                    </a:cubicBezTo>
                    <a:moveTo>
                      <a:pt x="558" y="1220"/>
                    </a:moveTo>
                    <a:cubicBezTo>
                      <a:pt x="551" y="1220"/>
                      <a:pt x="551" y="1220"/>
                      <a:pt x="551" y="1220"/>
                    </a:cubicBezTo>
                    <a:cubicBezTo>
                      <a:pt x="551" y="1227"/>
                      <a:pt x="551" y="1227"/>
                      <a:pt x="551" y="1227"/>
                    </a:cubicBezTo>
                    <a:cubicBezTo>
                      <a:pt x="558" y="1227"/>
                      <a:pt x="558" y="1227"/>
                      <a:pt x="558" y="1227"/>
                    </a:cubicBezTo>
                    <a:cubicBezTo>
                      <a:pt x="558" y="1220"/>
                      <a:pt x="558" y="1220"/>
                      <a:pt x="558" y="1220"/>
                    </a:cubicBezTo>
                    <a:moveTo>
                      <a:pt x="190" y="1205"/>
                    </a:moveTo>
                    <a:cubicBezTo>
                      <a:pt x="183" y="1205"/>
                      <a:pt x="183" y="1205"/>
                      <a:pt x="183" y="1205"/>
                    </a:cubicBezTo>
                    <a:cubicBezTo>
                      <a:pt x="183" y="1212"/>
                      <a:pt x="183" y="1212"/>
                      <a:pt x="183" y="1212"/>
                    </a:cubicBezTo>
                    <a:cubicBezTo>
                      <a:pt x="190" y="1212"/>
                      <a:pt x="190" y="1212"/>
                      <a:pt x="190" y="1212"/>
                    </a:cubicBezTo>
                    <a:cubicBezTo>
                      <a:pt x="190" y="1205"/>
                      <a:pt x="190" y="1205"/>
                      <a:pt x="190" y="1205"/>
                    </a:cubicBezTo>
                    <a:moveTo>
                      <a:pt x="204" y="1205"/>
                    </a:moveTo>
                    <a:cubicBezTo>
                      <a:pt x="197" y="1205"/>
                      <a:pt x="197" y="1205"/>
                      <a:pt x="197" y="1205"/>
                    </a:cubicBezTo>
                    <a:cubicBezTo>
                      <a:pt x="197" y="1212"/>
                      <a:pt x="197" y="1212"/>
                      <a:pt x="197" y="1212"/>
                    </a:cubicBezTo>
                    <a:cubicBezTo>
                      <a:pt x="204" y="1212"/>
                      <a:pt x="204" y="1212"/>
                      <a:pt x="204" y="1212"/>
                    </a:cubicBezTo>
                    <a:cubicBezTo>
                      <a:pt x="204" y="1205"/>
                      <a:pt x="204" y="1205"/>
                      <a:pt x="204" y="1205"/>
                    </a:cubicBezTo>
                    <a:moveTo>
                      <a:pt x="219" y="1205"/>
                    </a:moveTo>
                    <a:cubicBezTo>
                      <a:pt x="212" y="1205"/>
                      <a:pt x="212" y="1205"/>
                      <a:pt x="212" y="1205"/>
                    </a:cubicBezTo>
                    <a:cubicBezTo>
                      <a:pt x="212" y="1212"/>
                      <a:pt x="212" y="1212"/>
                      <a:pt x="212" y="1212"/>
                    </a:cubicBezTo>
                    <a:cubicBezTo>
                      <a:pt x="219" y="1212"/>
                      <a:pt x="219" y="1212"/>
                      <a:pt x="219" y="1212"/>
                    </a:cubicBezTo>
                    <a:cubicBezTo>
                      <a:pt x="219" y="1205"/>
                      <a:pt x="219" y="1205"/>
                      <a:pt x="219" y="1205"/>
                    </a:cubicBezTo>
                    <a:moveTo>
                      <a:pt x="234" y="1205"/>
                    </a:moveTo>
                    <a:cubicBezTo>
                      <a:pt x="227" y="1205"/>
                      <a:pt x="227" y="1205"/>
                      <a:pt x="227" y="1205"/>
                    </a:cubicBezTo>
                    <a:cubicBezTo>
                      <a:pt x="227" y="1212"/>
                      <a:pt x="227" y="1212"/>
                      <a:pt x="227" y="1212"/>
                    </a:cubicBezTo>
                    <a:cubicBezTo>
                      <a:pt x="234" y="1212"/>
                      <a:pt x="234" y="1212"/>
                      <a:pt x="234" y="1212"/>
                    </a:cubicBezTo>
                    <a:cubicBezTo>
                      <a:pt x="234" y="1205"/>
                      <a:pt x="234" y="1205"/>
                      <a:pt x="234" y="1205"/>
                    </a:cubicBezTo>
                    <a:moveTo>
                      <a:pt x="249" y="1205"/>
                    </a:moveTo>
                    <a:cubicBezTo>
                      <a:pt x="242" y="1205"/>
                      <a:pt x="242" y="1205"/>
                      <a:pt x="242" y="1205"/>
                    </a:cubicBezTo>
                    <a:cubicBezTo>
                      <a:pt x="242" y="1212"/>
                      <a:pt x="242" y="1212"/>
                      <a:pt x="242" y="1212"/>
                    </a:cubicBezTo>
                    <a:cubicBezTo>
                      <a:pt x="249" y="1212"/>
                      <a:pt x="249" y="1212"/>
                      <a:pt x="249" y="1212"/>
                    </a:cubicBezTo>
                    <a:cubicBezTo>
                      <a:pt x="249" y="1205"/>
                      <a:pt x="249" y="1205"/>
                      <a:pt x="249" y="1205"/>
                    </a:cubicBezTo>
                    <a:moveTo>
                      <a:pt x="263" y="1205"/>
                    </a:moveTo>
                    <a:cubicBezTo>
                      <a:pt x="256" y="1205"/>
                      <a:pt x="256" y="1205"/>
                      <a:pt x="256" y="1205"/>
                    </a:cubicBezTo>
                    <a:cubicBezTo>
                      <a:pt x="256" y="1212"/>
                      <a:pt x="256" y="1212"/>
                      <a:pt x="256" y="1212"/>
                    </a:cubicBezTo>
                    <a:cubicBezTo>
                      <a:pt x="263" y="1212"/>
                      <a:pt x="263" y="1212"/>
                      <a:pt x="263" y="1212"/>
                    </a:cubicBezTo>
                    <a:cubicBezTo>
                      <a:pt x="263" y="1205"/>
                      <a:pt x="263" y="1205"/>
                      <a:pt x="263" y="1205"/>
                    </a:cubicBezTo>
                    <a:moveTo>
                      <a:pt x="278" y="1205"/>
                    </a:moveTo>
                    <a:cubicBezTo>
                      <a:pt x="271" y="1205"/>
                      <a:pt x="271" y="1205"/>
                      <a:pt x="271" y="1205"/>
                    </a:cubicBezTo>
                    <a:cubicBezTo>
                      <a:pt x="271" y="1212"/>
                      <a:pt x="271" y="1212"/>
                      <a:pt x="271" y="1212"/>
                    </a:cubicBezTo>
                    <a:cubicBezTo>
                      <a:pt x="278" y="1212"/>
                      <a:pt x="278" y="1212"/>
                      <a:pt x="278" y="1212"/>
                    </a:cubicBezTo>
                    <a:cubicBezTo>
                      <a:pt x="278" y="1205"/>
                      <a:pt x="278" y="1205"/>
                      <a:pt x="278" y="1205"/>
                    </a:cubicBezTo>
                    <a:moveTo>
                      <a:pt x="293" y="1205"/>
                    </a:moveTo>
                    <a:cubicBezTo>
                      <a:pt x="286" y="1205"/>
                      <a:pt x="286" y="1205"/>
                      <a:pt x="286" y="1205"/>
                    </a:cubicBezTo>
                    <a:cubicBezTo>
                      <a:pt x="286" y="1212"/>
                      <a:pt x="286" y="1212"/>
                      <a:pt x="286" y="1212"/>
                    </a:cubicBezTo>
                    <a:cubicBezTo>
                      <a:pt x="293" y="1212"/>
                      <a:pt x="293" y="1212"/>
                      <a:pt x="293" y="1212"/>
                    </a:cubicBezTo>
                    <a:cubicBezTo>
                      <a:pt x="293" y="1205"/>
                      <a:pt x="293" y="1205"/>
                      <a:pt x="293" y="1205"/>
                    </a:cubicBezTo>
                    <a:moveTo>
                      <a:pt x="308" y="1205"/>
                    </a:moveTo>
                    <a:cubicBezTo>
                      <a:pt x="301" y="1205"/>
                      <a:pt x="301" y="1205"/>
                      <a:pt x="301" y="1205"/>
                    </a:cubicBezTo>
                    <a:cubicBezTo>
                      <a:pt x="301" y="1212"/>
                      <a:pt x="301" y="1212"/>
                      <a:pt x="301" y="1212"/>
                    </a:cubicBezTo>
                    <a:cubicBezTo>
                      <a:pt x="308" y="1212"/>
                      <a:pt x="308" y="1212"/>
                      <a:pt x="308" y="1212"/>
                    </a:cubicBezTo>
                    <a:cubicBezTo>
                      <a:pt x="308" y="1205"/>
                      <a:pt x="308" y="1205"/>
                      <a:pt x="308" y="1205"/>
                    </a:cubicBezTo>
                    <a:moveTo>
                      <a:pt x="322" y="1205"/>
                    </a:moveTo>
                    <a:cubicBezTo>
                      <a:pt x="315" y="1205"/>
                      <a:pt x="315" y="1205"/>
                      <a:pt x="315" y="1205"/>
                    </a:cubicBezTo>
                    <a:cubicBezTo>
                      <a:pt x="315" y="1212"/>
                      <a:pt x="315" y="1212"/>
                      <a:pt x="315" y="1212"/>
                    </a:cubicBezTo>
                    <a:cubicBezTo>
                      <a:pt x="322" y="1212"/>
                      <a:pt x="322" y="1212"/>
                      <a:pt x="322" y="1212"/>
                    </a:cubicBezTo>
                    <a:cubicBezTo>
                      <a:pt x="322" y="1205"/>
                      <a:pt x="322" y="1205"/>
                      <a:pt x="322" y="1205"/>
                    </a:cubicBezTo>
                    <a:moveTo>
                      <a:pt x="337" y="1205"/>
                    </a:moveTo>
                    <a:cubicBezTo>
                      <a:pt x="330" y="1205"/>
                      <a:pt x="330" y="1205"/>
                      <a:pt x="330" y="1205"/>
                    </a:cubicBezTo>
                    <a:cubicBezTo>
                      <a:pt x="330" y="1212"/>
                      <a:pt x="330" y="1212"/>
                      <a:pt x="330" y="1212"/>
                    </a:cubicBezTo>
                    <a:cubicBezTo>
                      <a:pt x="337" y="1212"/>
                      <a:pt x="337" y="1212"/>
                      <a:pt x="337" y="1212"/>
                    </a:cubicBezTo>
                    <a:cubicBezTo>
                      <a:pt x="337" y="1205"/>
                      <a:pt x="337" y="1205"/>
                      <a:pt x="337" y="1205"/>
                    </a:cubicBezTo>
                    <a:moveTo>
                      <a:pt x="352" y="1205"/>
                    </a:moveTo>
                    <a:cubicBezTo>
                      <a:pt x="345" y="1205"/>
                      <a:pt x="345" y="1205"/>
                      <a:pt x="345" y="1205"/>
                    </a:cubicBezTo>
                    <a:cubicBezTo>
                      <a:pt x="345" y="1212"/>
                      <a:pt x="345" y="1212"/>
                      <a:pt x="345" y="1212"/>
                    </a:cubicBezTo>
                    <a:cubicBezTo>
                      <a:pt x="352" y="1212"/>
                      <a:pt x="352" y="1212"/>
                      <a:pt x="352" y="1212"/>
                    </a:cubicBezTo>
                    <a:cubicBezTo>
                      <a:pt x="352" y="1205"/>
                      <a:pt x="352" y="1205"/>
                      <a:pt x="352" y="1205"/>
                    </a:cubicBezTo>
                    <a:moveTo>
                      <a:pt x="367" y="1205"/>
                    </a:moveTo>
                    <a:cubicBezTo>
                      <a:pt x="360" y="1205"/>
                      <a:pt x="360" y="1205"/>
                      <a:pt x="360" y="1205"/>
                    </a:cubicBezTo>
                    <a:cubicBezTo>
                      <a:pt x="360" y="1212"/>
                      <a:pt x="360" y="1212"/>
                      <a:pt x="360" y="1212"/>
                    </a:cubicBezTo>
                    <a:cubicBezTo>
                      <a:pt x="367" y="1212"/>
                      <a:pt x="367" y="1212"/>
                      <a:pt x="367" y="1212"/>
                    </a:cubicBezTo>
                    <a:cubicBezTo>
                      <a:pt x="367" y="1205"/>
                      <a:pt x="367" y="1205"/>
                      <a:pt x="367" y="1205"/>
                    </a:cubicBezTo>
                    <a:moveTo>
                      <a:pt x="381" y="1205"/>
                    </a:moveTo>
                    <a:cubicBezTo>
                      <a:pt x="374" y="1205"/>
                      <a:pt x="374" y="1205"/>
                      <a:pt x="374" y="1205"/>
                    </a:cubicBezTo>
                    <a:cubicBezTo>
                      <a:pt x="374" y="1212"/>
                      <a:pt x="374" y="1212"/>
                      <a:pt x="374" y="1212"/>
                    </a:cubicBezTo>
                    <a:cubicBezTo>
                      <a:pt x="381" y="1212"/>
                      <a:pt x="381" y="1212"/>
                      <a:pt x="381" y="1212"/>
                    </a:cubicBezTo>
                    <a:cubicBezTo>
                      <a:pt x="381" y="1205"/>
                      <a:pt x="381" y="1205"/>
                      <a:pt x="381" y="1205"/>
                    </a:cubicBezTo>
                    <a:moveTo>
                      <a:pt x="396" y="1205"/>
                    </a:moveTo>
                    <a:cubicBezTo>
                      <a:pt x="389" y="1205"/>
                      <a:pt x="389" y="1205"/>
                      <a:pt x="389" y="1205"/>
                    </a:cubicBezTo>
                    <a:cubicBezTo>
                      <a:pt x="389" y="1212"/>
                      <a:pt x="389" y="1212"/>
                      <a:pt x="389" y="1212"/>
                    </a:cubicBezTo>
                    <a:cubicBezTo>
                      <a:pt x="396" y="1212"/>
                      <a:pt x="396" y="1212"/>
                      <a:pt x="396" y="1212"/>
                    </a:cubicBezTo>
                    <a:cubicBezTo>
                      <a:pt x="396" y="1205"/>
                      <a:pt x="396" y="1205"/>
                      <a:pt x="396" y="1205"/>
                    </a:cubicBezTo>
                    <a:moveTo>
                      <a:pt x="411" y="1205"/>
                    </a:moveTo>
                    <a:cubicBezTo>
                      <a:pt x="404" y="1205"/>
                      <a:pt x="404" y="1205"/>
                      <a:pt x="404" y="1205"/>
                    </a:cubicBezTo>
                    <a:cubicBezTo>
                      <a:pt x="404" y="1212"/>
                      <a:pt x="404" y="1212"/>
                      <a:pt x="404" y="1212"/>
                    </a:cubicBezTo>
                    <a:cubicBezTo>
                      <a:pt x="411" y="1212"/>
                      <a:pt x="411" y="1212"/>
                      <a:pt x="411" y="1212"/>
                    </a:cubicBezTo>
                    <a:cubicBezTo>
                      <a:pt x="411" y="1205"/>
                      <a:pt x="411" y="1205"/>
                      <a:pt x="411" y="1205"/>
                    </a:cubicBezTo>
                    <a:moveTo>
                      <a:pt x="426" y="1205"/>
                    </a:moveTo>
                    <a:cubicBezTo>
                      <a:pt x="419" y="1205"/>
                      <a:pt x="419" y="1205"/>
                      <a:pt x="419" y="1205"/>
                    </a:cubicBezTo>
                    <a:cubicBezTo>
                      <a:pt x="419" y="1212"/>
                      <a:pt x="419" y="1212"/>
                      <a:pt x="419" y="1212"/>
                    </a:cubicBezTo>
                    <a:cubicBezTo>
                      <a:pt x="426" y="1212"/>
                      <a:pt x="426" y="1212"/>
                      <a:pt x="426" y="1212"/>
                    </a:cubicBezTo>
                    <a:cubicBezTo>
                      <a:pt x="426" y="1205"/>
                      <a:pt x="426" y="1205"/>
                      <a:pt x="426" y="1205"/>
                    </a:cubicBezTo>
                    <a:moveTo>
                      <a:pt x="440" y="1205"/>
                    </a:moveTo>
                    <a:cubicBezTo>
                      <a:pt x="433" y="1205"/>
                      <a:pt x="433" y="1205"/>
                      <a:pt x="433" y="1205"/>
                    </a:cubicBezTo>
                    <a:cubicBezTo>
                      <a:pt x="433" y="1212"/>
                      <a:pt x="433" y="1212"/>
                      <a:pt x="433" y="1212"/>
                    </a:cubicBezTo>
                    <a:cubicBezTo>
                      <a:pt x="440" y="1212"/>
                      <a:pt x="440" y="1212"/>
                      <a:pt x="440" y="1212"/>
                    </a:cubicBezTo>
                    <a:cubicBezTo>
                      <a:pt x="440" y="1205"/>
                      <a:pt x="440" y="1205"/>
                      <a:pt x="440" y="1205"/>
                    </a:cubicBezTo>
                    <a:moveTo>
                      <a:pt x="455" y="1205"/>
                    </a:moveTo>
                    <a:cubicBezTo>
                      <a:pt x="448" y="1205"/>
                      <a:pt x="448" y="1205"/>
                      <a:pt x="448" y="1205"/>
                    </a:cubicBezTo>
                    <a:cubicBezTo>
                      <a:pt x="448" y="1212"/>
                      <a:pt x="448" y="1212"/>
                      <a:pt x="448" y="1212"/>
                    </a:cubicBezTo>
                    <a:cubicBezTo>
                      <a:pt x="455" y="1212"/>
                      <a:pt x="455" y="1212"/>
                      <a:pt x="455" y="1212"/>
                    </a:cubicBezTo>
                    <a:cubicBezTo>
                      <a:pt x="455" y="1205"/>
                      <a:pt x="455" y="1205"/>
                      <a:pt x="455" y="1205"/>
                    </a:cubicBezTo>
                    <a:moveTo>
                      <a:pt x="470" y="1205"/>
                    </a:moveTo>
                    <a:cubicBezTo>
                      <a:pt x="463" y="1205"/>
                      <a:pt x="463" y="1205"/>
                      <a:pt x="463" y="1205"/>
                    </a:cubicBezTo>
                    <a:cubicBezTo>
                      <a:pt x="463" y="1212"/>
                      <a:pt x="463" y="1212"/>
                      <a:pt x="463" y="1212"/>
                    </a:cubicBezTo>
                    <a:cubicBezTo>
                      <a:pt x="470" y="1212"/>
                      <a:pt x="470" y="1212"/>
                      <a:pt x="470" y="1212"/>
                    </a:cubicBezTo>
                    <a:cubicBezTo>
                      <a:pt x="470" y="1205"/>
                      <a:pt x="470" y="1205"/>
                      <a:pt x="470" y="1205"/>
                    </a:cubicBezTo>
                    <a:moveTo>
                      <a:pt x="485" y="1205"/>
                    </a:moveTo>
                    <a:cubicBezTo>
                      <a:pt x="478" y="1205"/>
                      <a:pt x="478" y="1205"/>
                      <a:pt x="478" y="1205"/>
                    </a:cubicBezTo>
                    <a:cubicBezTo>
                      <a:pt x="478" y="1212"/>
                      <a:pt x="478" y="1212"/>
                      <a:pt x="478" y="1212"/>
                    </a:cubicBezTo>
                    <a:cubicBezTo>
                      <a:pt x="485" y="1212"/>
                      <a:pt x="485" y="1212"/>
                      <a:pt x="485" y="1212"/>
                    </a:cubicBezTo>
                    <a:cubicBezTo>
                      <a:pt x="485" y="1205"/>
                      <a:pt x="485" y="1205"/>
                      <a:pt x="485" y="1205"/>
                    </a:cubicBezTo>
                    <a:moveTo>
                      <a:pt x="499" y="1205"/>
                    </a:moveTo>
                    <a:cubicBezTo>
                      <a:pt x="492" y="1205"/>
                      <a:pt x="492" y="1205"/>
                      <a:pt x="492" y="1205"/>
                    </a:cubicBezTo>
                    <a:cubicBezTo>
                      <a:pt x="492" y="1212"/>
                      <a:pt x="492" y="1212"/>
                      <a:pt x="492" y="1212"/>
                    </a:cubicBezTo>
                    <a:cubicBezTo>
                      <a:pt x="499" y="1212"/>
                      <a:pt x="499" y="1212"/>
                      <a:pt x="499" y="1212"/>
                    </a:cubicBezTo>
                    <a:cubicBezTo>
                      <a:pt x="499" y="1205"/>
                      <a:pt x="499" y="1205"/>
                      <a:pt x="499" y="1205"/>
                    </a:cubicBezTo>
                    <a:moveTo>
                      <a:pt x="514" y="1205"/>
                    </a:moveTo>
                    <a:cubicBezTo>
                      <a:pt x="507" y="1205"/>
                      <a:pt x="507" y="1205"/>
                      <a:pt x="507" y="1205"/>
                    </a:cubicBezTo>
                    <a:cubicBezTo>
                      <a:pt x="507" y="1212"/>
                      <a:pt x="507" y="1212"/>
                      <a:pt x="507" y="1212"/>
                    </a:cubicBezTo>
                    <a:cubicBezTo>
                      <a:pt x="514" y="1212"/>
                      <a:pt x="514" y="1212"/>
                      <a:pt x="514" y="1212"/>
                    </a:cubicBezTo>
                    <a:cubicBezTo>
                      <a:pt x="514" y="1205"/>
                      <a:pt x="514" y="1205"/>
                      <a:pt x="514" y="1205"/>
                    </a:cubicBezTo>
                    <a:moveTo>
                      <a:pt x="529" y="1205"/>
                    </a:moveTo>
                    <a:cubicBezTo>
                      <a:pt x="522" y="1205"/>
                      <a:pt x="522" y="1205"/>
                      <a:pt x="522" y="1205"/>
                    </a:cubicBezTo>
                    <a:cubicBezTo>
                      <a:pt x="522" y="1212"/>
                      <a:pt x="522" y="1212"/>
                      <a:pt x="522" y="1212"/>
                    </a:cubicBezTo>
                    <a:cubicBezTo>
                      <a:pt x="529" y="1212"/>
                      <a:pt x="529" y="1212"/>
                      <a:pt x="529" y="1212"/>
                    </a:cubicBezTo>
                    <a:cubicBezTo>
                      <a:pt x="529" y="1205"/>
                      <a:pt x="529" y="1205"/>
                      <a:pt x="529" y="1205"/>
                    </a:cubicBezTo>
                    <a:moveTo>
                      <a:pt x="544" y="1205"/>
                    </a:moveTo>
                    <a:cubicBezTo>
                      <a:pt x="537" y="1205"/>
                      <a:pt x="537" y="1205"/>
                      <a:pt x="537" y="1205"/>
                    </a:cubicBezTo>
                    <a:cubicBezTo>
                      <a:pt x="537" y="1212"/>
                      <a:pt x="537" y="1212"/>
                      <a:pt x="537" y="1212"/>
                    </a:cubicBezTo>
                    <a:cubicBezTo>
                      <a:pt x="544" y="1212"/>
                      <a:pt x="544" y="1212"/>
                      <a:pt x="544" y="1212"/>
                    </a:cubicBezTo>
                    <a:cubicBezTo>
                      <a:pt x="544" y="1205"/>
                      <a:pt x="544" y="1205"/>
                      <a:pt x="544" y="1205"/>
                    </a:cubicBezTo>
                    <a:moveTo>
                      <a:pt x="558" y="1205"/>
                    </a:moveTo>
                    <a:cubicBezTo>
                      <a:pt x="551" y="1205"/>
                      <a:pt x="551" y="1205"/>
                      <a:pt x="551" y="1205"/>
                    </a:cubicBezTo>
                    <a:cubicBezTo>
                      <a:pt x="551" y="1212"/>
                      <a:pt x="551" y="1212"/>
                      <a:pt x="551" y="1212"/>
                    </a:cubicBezTo>
                    <a:cubicBezTo>
                      <a:pt x="558" y="1212"/>
                      <a:pt x="558" y="1212"/>
                      <a:pt x="558" y="1212"/>
                    </a:cubicBezTo>
                    <a:cubicBezTo>
                      <a:pt x="558" y="1205"/>
                      <a:pt x="558" y="1205"/>
                      <a:pt x="558" y="1205"/>
                    </a:cubicBezTo>
                    <a:moveTo>
                      <a:pt x="190" y="1190"/>
                    </a:moveTo>
                    <a:cubicBezTo>
                      <a:pt x="183" y="1190"/>
                      <a:pt x="183" y="1190"/>
                      <a:pt x="183" y="1190"/>
                    </a:cubicBezTo>
                    <a:cubicBezTo>
                      <a:pt x="183" y="1197"/>
                      <a:pt x="183" y="1197"/>
                      <a:pt x="183" y="1197"/>
                    </a:cubicBezTo>
                    <a:cubicBezTo>
                      <a:pt x="190" y="1197"/>
                      <a:pt x="190" y="1197"/>
                      <a:pt x="190" y="1197"/>
                    </a:cubicBezTo>
                    <a:cubicBezTo>
                      <a:pt x="190" y="1190"/>
                      <a:pt x="190" y="1190"/>
                      <a:pt x="190" y="1190"/>
                    </a:cubicBezTo>
                    <a:moveTo>
                      <a:pt x="204" y="1190"/>
                    </a:moveTo>
                    <a:cubicBezTo>
                      <a:pt x="197" y="1190"/>
                      <a:pt x="197" y="1190"/>
                      <a:pt x="197" y="1190"/>
                    </a:cubicBezTo>
                    <a:cubicBezTo>
                      <a:pt x="197" y="1197"/>
                      <a:pt x="197" y="1197"/>
                      <a:pt x="197" y="1197"/>
                    </a:cubicBezTo>
                    <a:cubicBezTo>
                      <a:pt x="204" y="1197"/>
                      <a:pt x="204" y="1197"/>
                      <a:pt x="204" y="1197"/>
                    </a:cubicBezTo>
                    <a:cubicBezTo>
                      <a:pt x="204" y="1190"/>
                      <a:pt x="204" y="1190"/>
                      <a:pt x="204" y="1190"/>
                    </a:cubicBezTo>
                    <a:moveTo>
                      <a:pt x="219" y="1190"/>
                    </a:moveTo>
                    <a:cubicBezTo>
                      <a:pt x="212" y="1190"/>
                      <a:pt x="212" y="1190"/>
                      <a:pt x="212" y="1190"/>
                    </a:cubicBezTo>
                    <a:cubicBezTo>
                      <a:pt x="212" y="1197"/>
                      <a:pt x="212" y="1197"/>
                      <a:pt x="212" y="1197"/>
                    </a:cubicBezTo>
                    <a:cubicBezTo>
                      <a:pt x="219" y="1197"/>
                      <a:pt x="219" y="1197"/>
                      <a:pt x="219" y="1197"/>
                    </a:cubicBezTo>
                    <a:cubicBezTo>
                      <a:pt x="219" y="1190"/>
                      <a:pt x="219" y="1190"/>
                      <a:pt x="219" y="1190"/>
                    </a:cubicBezTo>
                    <a:moveTo>
                      <a:pt x="234" y="1190"/>
                    </a:moveTo>
                    <a:cubicBezTo>
                      <a:pt x="227" y="1190"/>
                      <a:pt x="227" y="1190"/>
                      <a:pt x="227" y="1190"/>
                    </a:cubicBezTo>
                    <a:cubicBezTo>
                      <a:pt x="227" y="1197"/>
                      <a:pt x="227" y="1197"/>
                      <a:pt x="227" y="1197"/>
                    </a:cubicBezTo>
                    <a:cubicBezTo>
                      <a:pt x="234" y="1197"/>
                      <a:pt x="234" y="1197"/>
                      <a:pt x="234" y="1197"/>
                    </a:cubicBezTo>
                    <a:cubicBezTo>
                      <a:pt x="234" y="1190"/>
                      <a:pt x="234" y="1190"/>
                      <a:pt x="234" y="1190"/>
                    </a:cubicBezTo>
                    <a:moveTo>
                      <a:pt x="249" y="1190"/>
                    </a:moveTo>
                    <a:cubicBezTo>
                      <a:pt x="242" y="1190"/>
                      <a:pt x="242" y="1190"/>
                      <a:pt x="242" y="1190"/>
                    </a:cubicBezTo>
                    <a:cubicBezTo>
                      <a:pt x="242" y="1197"/>
                      <a:pt x="242" y="1197"/>
                      <a:pt x="242" y="1197"/>
                    </a:cubicBezTo>
                    <a:cubicBezTo>
                      <a:pt x="249" y="1197"/>
                      <a:pt x="249" y="1197"/>
                      <a:pt x="249" y="1197"/>
                    </a:cubicBezTo>
                    <a:cubicBezTo>
                      <a:pt x="249" y="1190"/>
                      <a:pt x="249" y="1190"/>
                      <a:pt x="249" y="1190"/>
                    </a:cubicBezTo>
                    <a:moveTo>
                      <a:pt x="263" y="1190"/>
                    </a:moveTo>
                    <a:cubicBezTo>
                      <a:pt x="256" y="1190"/>
                      <a:pt x="256" y="1190"/>
                      <a:pt x="256" y="1190"/>
                    </a:cubicBezTo>
                    <a:cubicBezTo>
                      <a:pt x="256" y="1197"/>
                      <a:pt x="256" y="1197"/>
                      <a:pt x="256" y="1197"/>
                    </a:cubicBezTo>
                    <a:cubicBezTo>
                      <a:pt x="263" y="1197"/>
                      <a:pt x="263" y="1197"/>
                      <a:pt x="263" y="1197"/>
                    </a:cubicBezTo>
                    <a:cubicBezTo>
                      <a:pt x="263" y="1190"/>
                      <a:pt x="263" y="1190"/>
                      <a:pt x="263" y="1190"/>
                    </a:cubicBezTo>
                    <a:moveTo>
                      <a:pt x="278" y="1190"/>
                    </a:moveTo>
                    <a:cubicBezTo>
                      <a:pt x="271" y="1190"/>
                      <a:pt x="271" y="1190"/>
                      <a:pt x="271" y="1190"/>
                    </a:cubicBezTo>
                    <a:cubicBezTo>
                      <a:pt x="271" y="1197"/>
                      <a:pt x="271" y="1197"/>
                      <a:pt x="271" y="1197"/>
                    </a:cubicBezTo>
                    <a:cubicBezTo>
                      <a:pt x="278" y="1197"/>
                      <a:pt x="278" y="1197"/>
                      <a:pt x="278" y="1197"/>
                    </a:cubicBezTo>
                    <a:cubicBezTo>
                      <a:pt x="278" y="1190"/>
                      <a:pt x="278" y="1190"/>
                      <a:pt x="278" y="1190"/>
                    </a:cubicBezTo>
                    <a:moveTo>
                      <a:pt x="293" y="1190"/>
                    </a:moveTo>
                    <a:cubicBezTo>
                      <a:pt x="286" y="1190"/>
                      <a:pt x="286" y="1190"/>
                      <a:pt x="286" y="1190"/>
                    </a:cubicBezTo>
                    <a:cubicBezTo>
                      <a:pt x="286" y="1197"/>
                      <a:pt x="286" y="1197"/>
                      <a:pt x="286" y="1197"/>
                    </a:cubicBezTo>
                    <a:cubicBezTo>
                      <a:pt x="293" y="1197"/>
                      <a:pt x="293" y="1197"/>
                      <a:pt x="293" y="1197"/>
                    </a:cubicBezTo>
                    <a:cubicBezTo>
                      <a:pt x="293" y="1190"/>
                      <a:pt x="293" y="1190"/>
                      <a:pt x="293" y="1190"/>
                    </a:cubicBezTo>
                    <a:moveTo>
                      <a:pt x="308" y="1190"/>
                    </a:moveTo>
                    <a:cubicBezTo>
                      <a:pt x="301" y="1190"/>
                      <a:pt x="301" y="1190"/>
                      <a:pt x="301" y="1190"/>
                    </a:cubicBezTo>
                    <a:cubicBezTo>
                      <a:pt x="301" y="1197"/>
                      <a:pt x="301" y="1197"/>
                      <a:pt x="301" y="1197"/>
                    </a:cubicBezTo>
                    <a:cubicBezTo>
                      <a:pt x="308" y="1197"/>
                      <a:pt x="308" y="1197"/>
                      <a:pt x="308" y="1197"/>
                    </a:cubicBezTo>
                    <a:cubicBezTo>
                      <a:pt x="308" y="1190"/>
                      <a:pt x="308" y="1190"/>
                      <a:pt x="308" y="1190"/>
                    </a:cubicBezTo>
                    <a:moveTo>
                      <a:pt x="322" y="1190"/>
                    </a:moveTo>
                    <a:cubicBezTo>
                      <a:pt x="315" y="1190"/>
                      <a:pt x="315" y="1190"/>
                      <a:pt x="315" y="1190"/>
                    </a:cubicBezTo>
                    <a:cubicBezTo>
                      <a:pt x="315" y="1197"/>
                      <a:pt x="315" y="1197"/>
                      <a:pt x="315" y="1197"/>
                    </a:cubicBezTo>
                    <a:cubicBezTo>
                      <a:pt x="322" y="1197"/>
                      <a:pt x="322" y="1197"/>
                      <a:pt x="322" y="1197"/>
                    </a:cubicBezTo>
                    <a:cubicBezTo>
                      <a:pt x="322" y="1190"/>
                      <a:pt x="322" y="1190"/>
                      <a:pt x="322" y="1190"/>
                    </a:cubicBezTo>
                    <a:moveTo>
                      <a:pt x="337" y="1190"/>
                    </a:moveTo>
                    <a:cubicBezTo>
                      <a:pt x="330" y="1190"/>
                      <a:pt x="330" y="1190"/>
                      <a:pt x="330" y="1190"/>
                    </a:cubicBezTo>
                    <a:cubicBezTo>
                      <a:pt x="330" y="1197"/>
                      <a:pt x="330" y="1197"/>
                      <a:pt x="330" y="1197"/>
                    </a:cubicBezTo>
                    <a:cubicBezTo>
                      <a:pt x="337" y="1197"/>
                      <a:pt x="337" y="1197"/>
                      <a:pt x="337" y="1197"/>
                    </a:cubicBezTo>
                    <a:cubicBezTo>
                      <a:pt x="337" y="1190"/>
                      <a:pt x="337" y="1190"/>
                      <a:pt x="337" y="1190"/>
                    </a:cubicBezTo>
                    <a:moveTo>
                      <a:pt x="352" y="1190"/>
                    </a:moveTo>
                    <a:cubicBezTo>
                      <a:pt x="345" y="1190"/>
                      <a:pt x="345" y="1190"/>
                      <a:pt x="345" y="1190"/>
                    </a:cubicBezTo>
                    <a:cubicBezTo>
                      <a:pt x="345" y="1197"/>
                      <a:pt x="345" y="1197"/>
                      <a:pt x="345" y="1197"/>
                    </a:cubicBezTo>
                    <a:cubicBezTo>
                      <a:pt x="352" y="1197"/>
                      <a:pt x="352" y="1197"/>
                      <a:pt x="352" y="1197"/>
                    </a:cubicBezTo>
                    <a:cubicBezTo>
                      <a:pt x="352" y="1190"/>
                      <a:pt x="352" y="1190"/>
                      <a:pt x="352" y="1190"/>
                    </a:cubicBezTo>
                    <a:moveTo>
                      <a:pt x="367" y="1190"/>
                    </a:moveTo>
                    <a:cubicBezTo>
                      <a:pt x="360" y="1190"/>
                      <a:pt x="360" y="1190"/>
                      <a:pt x="360" y="1190"/>
                    </a:cubicBezTo>
                    <a:cubicBezTo>
                      <a:pt x="360" y="1197"/>
                      <a:pt x="360" y="1197"/>
                      <a:pt x="360" y="1197"/>
                    </a:cubicBezTo>
                    <a:cubicBezTo>
                      <a:pt x="367" y="1197"/>
                      <a:pt x="367" y="1197"/>
                      <a:pt x="367" y="1197"/>
                    </a:cubicBezTo>
                    <a:cubicBezTo>
                      <a:pt x="367" y="1190"/>
                      <a:pt x="367" y="1190"/>
                      <a:pt x="367" y="1190"/>
                    </a:cubicBezTo>
                    <a:moveTo>
                      <a:pt x="381" y="1190"/>
                    </a:moveTo>
                    <a:cubicBezTo>
                      <a:pt x="374" y="1190"/>
                      <a:pt x="374" y="1190"/>
                      <a:pt x="374" y="1190"/>
                    </a:cubicBezTo>
                    <a:cubicBezTo>
                      <a:pt x="374" y="1197"/>
                      <a:pt x="374" y="1197"/>
                      <a:pt x="374" y="1197"/>
                    </a:cubicBezTo>
                    <a:cubicBezTo>
                      <a:pt x="381" y="1197"/>
                      <a:pt x="381" y="1197"/>
                      <a:pt x="381" y="1197"/>
                    </a:cubicBezTo>
                    <a:cubicBezTo>
                      <a:pt x="381" y="1190"/>
                      <a:pt x="381" y="1190"/>
                      <a:pt x="381" y="1190"/>
                    </a:cubicBezTo>
                    <a:moveTo>
                      <a:pt x="396" y="1190"/>
                    </a:moveTo>
                    <a:cubicBezTo>
                      <a:pt x="389" y="1190"/>
                      <a:pt x="389" y="1190"/>
                      <a:pt x="389" y="1190"/>
                    </a:cubicBezTo>
                    <a:cubicBezTo>
                      <a:pt x="389" y="1197"/>
                      <a:pt x="389" y="1197"/>
                      <a:pt x="389" y="1197"/>
                    </a:cubicBezTo>
                    <a:cubicBezTo>
                      <a:pt x="396" y="1197"/>
                      <a:pt x="396" y="1197"/>
                      <a:pt x="396" y="1197"/>
                    </a:cubicBezTo>
                    <a:cubicBezTo>
                      <a:pt x="396" y="1190"/>
                      <a:pt x="396" y="1190"/>
                      <a:pt x="396" y="1190"/>
                    </a:cubicBezTo>
                    <a:moveTo>
                      <a:pt x="411" y="1190"/>
                    </a:moveTo>
                    <a:cubicBezTo>
                      <a:pt x="404" y="1190"/>
                      <a:pt x="404" y="1190"/>
                      <a:pt x="404" y="1190"/>
                    </a:cubicBezTo>
                    <a:cubicBezTo>
                      <a:pt x="404" y="1197"/>
                      <a:pt x="404" y="1197"/>
                      <a:pt x="404" y="1197"/>
                    </a:cubicBezTo>
                    <a:cubicBezTo>
                      <a:pt x="411" y="1197"/>
                      <a:pt x="411" y="1197"/>
                      <a:pt x="411" y="1197"/>
                    </a:cubicBezTo>
                    <a:cubicBezTo>
                      <a:pt x="411" y="1190"/>
                      <a:pt x="411" y="1190"/>
                      <a:pt x="411" y="1190"/>
                    </a:cubicBezTo>
                    <a:moveTo>
                      <a:pt x="426" y="1190"/>
                    </a:moveTo>
                    <a:cubicBezTo>
                      <a:pt x="419" y="1190"/>
                      <a:pt x="419" y="1190"/>
                      <a:pt x="419" y="1190"/>
                    </a:cubicBezTo>
                    <a:cubicBezTo>
                      <a:pt x="419" y="1197"/>
                      <a:pt x="419" y="1197"/>
                      <a:pt x="419" y="1197"/>
                    </a:cubicBezTo>
                    <a:cubicBezTo>
                      <a:pt x="426" y="1197"/>
                      <a:pt x="426" y="1197"/>
                      <a:pt x="426" y="1197"/>
                    </a:cubicBezTo>
                    <a:cubicBezTo>
                      <a:pt x="426" y="1190"/>
                      <a:pt x="426" y="1190"/>
                      <a:pt x="426" y="1190"/>
                    </a:cubicBezTo>
                    <a:moveTo>
                      <a:pt x="440" y="1190"/>
                    </a:moveTo>
                    <a:cubicBezTo>
                      <a:pt x="433" y="1190"/>
                      <a:pt x="433" y="1190"/>
                      <a:pt x="433" y="1190"/>
                    </a:cubicBezTo>
                    <a:cubicBezTo>
                      <a:pt x="433" y="1197"/>
                      <a:pt x="433" y="1197"/>
                      <a:pt x="433" y="1197"/>
                    </a:cubicBezTo>
                    <a:cubicBezTo>
                      <a:pt x="440" y="1197"/>
                      <a:pt x="440" y="1197"/>
                      <a:pt x="440" y="1197"/>
                    </a:cubicBezTo>
                    <a:cubicBezTo>
                      <a:pt x="440" y="1190"/>
                      <a:pt x="440" y="1190"/>
                      <a:pt x="440" y="1190"/>
                    </a:cubicBezTo>
                    <a:moveTo>
                      <a:pt x="455" y="1190"/>
                    </a:moveTo>
                    <a:cubicBezTo>
                      <a:pt x="448" y="1190"/>
                      <a:pt x="448" y="1190"/>
                      <a:pt x="448" y="1190"/>
                    </a:cubicBezTo>
                    <a:cubicBezTo>
                      <a:pt x="448" y="1197"/>
                      <a:pt x="448" y="1197"/>
                      <a:pt x="448" y="1197"/>
                    </a:cubicBezTo>
                    <a:cubicBezTo>
                      <a:pt x="455" y="1197"/>
                      <a:pt x="455" y="1197"/>
                      <a:pt x="455" y="1197"/>
                    </a:cubicBezTo>
                    <a:cubicBezTo>
                      <a:pt x="455" y="1190"/>
                      <a:pt x="455" y="1190"/>
                      <a:pt x="455" y="1190"/>
                    </a:cubicBezTo>
                    <a:moveTo>
                      <a:pt x="470" y="1190"/>
                    </a:moveTo>
                    <a:cubicBezTo>
                      <a:pt x="463" y="1190"/>
                      <a:pt x="463" y="1190"/>
                      <a:pt x="463" y="1190"/>
                    </a:cubicBezTo>
                    <a:cubicBezTo>
                      <a:pt x="463" y="1197"/>
                      <a:pt x="463" y="1197"/>
                      <a:pt x="463" y="1197"/>
                    </a:cubicBezTo>
                    <a:cubicBezTo>
                      <a:pt x="470" y="1197"/>
                      <a:pt x="470" y="1197"/>
                      <a:pt x="470" y="1197"/>
                    </a:cubicBezTo>
                    <a:cubicBezTo>
                      <a:pt x="470" y="1190"/>
                      <a:pt x="470" y="1190"/>
                      <a:pt x="470" y="1190"/>
                    </a:cubicBezTo>
                    <a:moveTo>
                      <a:pt x="485" y="1190"/>
                    </a:moveTo>
                    <a:cubicBezTo>
                      <a:pt x="478" y="1190"/>
                      <a:pt x="478" y="1190"/>
                      <a:pt x="478" y="1190"/>
                    </a:cubicBezTo>
                    <a:cubicBezTo>
                      <a:pt x="478" y="1197"/>
                      <a:pt x="478" y="1197"/>
                      <a:pt x="478" y="1197"/>
                    </a:cubicBezTo>
                    <a:cubicBezTo>
                      <a:pt x="485" y="1197"/>
                      <a:pt x="485" y="1197"/>
                      <a:pt x="485" y="1197"/>
                    </a:cubicBezTo>
                    <a:cubicBezTo>
                      <a:pt x="485" y="1190"/>
                      <a:pt x="485" y="1190"/>
                      <a:pt x="485" y="1190"/>
                    </a:cubicBezTo>
                    <a:moveTo>
                      <a:pt x="499" y="1190"/>
                    </a:moveTo>
                    <a:cubicBezTo>
                      <a:pt x="492" y="1190"/>
                      <a:pt x="492" y="1190"/>
                      <a:pt x="492" y="1190"/>
                    </a:cubicBezTo>
                    <a:cubicBezTo>
                      <a:pt x="492" y="1197"/>
                      <a:pt x="492" y="1197"/>
                      <a:pt x="492" y="1197"/>
                    </a:cubicBezTo>
                    <a:cubicBezTo>
                      <a:pt x="499" y="1197"/>
                      <a:pt x="499" y="1197"/>
                      <a:pt x="499" y="1197"/>
                    </a:cubicBezTo>
                    <a:cubicBezTo>
                      <a:pt x="499" y="1190"/>
                      <a:pt x="499" y="1190"/>
                      <a:pt x="499" y="1190"/>
                    </a:cubicBezTo>
                    <a:moveTo>
                      <a:pt x="514" y="1190"/>
                    </a:moveTo>
                    <a:cubicBezTo>
                      <a:pt x="507" y="1190"/>
                      <a:pt x="507" y="1190"/>
                      <a:pt x="507" y="1190"/>
                    </a:cubicBezTo>
                    <a:cubicBezTo>
                      <a:pt x="507" y="1197"/>
                      <a:pt x="507" y="1197"/>
                      <a:pt x="507" y="1197"/>
                    </a:cubicBezTo>
                    <a:cubicBezTo>
                      <a:pt x="514" y="1197"/>
                      <a:pt x="514" y="1197"/>
                      <a:pt x="514" y="1197"/>
                    </a:cubicBezTo>
                    <a:cubicBezTo>
                      <a:pt x="514" y="1190"/>
                      <a:pt x="514" y="1190"/>
                      <a:pt x="514" y="1190"/>
                    </a:cubicBezTo>
                    <a:moveTo>
                      <a:pt x="529" y="1190"/>
                    </a:moveTo>
                    <a:cubicBezTo>
                      <a:pt x="522" y="1190"/>
                      <a:pt x="522" y="1190"/>
                      <a:pt x="522" y="1190"/>
                    </a:cubicBezTo>
                    <a:cubicBezTo>
                      <a:pt x="522" y="1197"/>
                      <a:pt x="522" y="1197"/>
                      <a:pt x="522" y="1197"/>
                    </a:cubicBezTo>
                    <a:cubicBezTo>
                      <a:pt x="529" y="1197"/>
                      <a:pt x="529" y="1197"/>
                      <a:pt x="529" y="1197"/>
                    </a:cubicBezTo>
                    <a:cubicBezTo>
                      <a:pt x="529" y="1190"/>
                      <a:pt x="529" y="1190"/>
                      <a:pt x="529" y="1190"/>
                    </a:cubicBezTo>
                    <a:moveTo>
                      <a:pt x="544" y="1190"/>
                    </a:moveTo>
                    <a:cubicBezTo>
                      <a:pt x="537" y="1190"/>
                      <a:pt x="537" y="1190"/>
                      <a:pt x="537" y="1190"/>
                    </a:cubicBezTo>
                    <a:cubicBezTo>
                      <a:pt x="537" y="1197"/>
                      <a:pt x="537" y="1197"/>
                      <a:pt x="537" y="1197"/>
                    </a:cubicBezTo>
                    <a:cubicBezTo>
                      <a:pt x="544" y="1197"/>
                      <a:pt x="544" y="1197"/>
                      <a:pt x="544" y="1197"/>
                    </a:cubicBezTo>
                    <a:cubicBezTo>
                      <a:pt x="544" y="1190"/>
                      <a:pt x="544" y="1190"/>
                      <a:pt x="544" y="1190"/>
                    </a:cubicBezTo>
                    <a:moveTo>
                      <a:pt x="558" y="1190"/>
                    </a:moveTo>
                    <a:cubicBezTo>
                      <a:pt x="551" y="1190"/>
                      <a:pt x="551" y="1190"/>
                      <a:pt x="551" y="1190"/>
                    </a:cubicBezTo>
                    <a:cubicBezTo>
                      <a:pt x="551" y="1197"/>
                      <a:pt x="551" y="1197"/>
                      <a:pt x="551" y="1197"/>
                    </a:cubicBezTo>
                    <a:cubicBezTo>
                      <a:pt x="558" y="1197"/>
                      <a:pt x="558" y="1197"/>
                      <a:pt x="558" y="1197"/>
                    </a:cubicBezTo>
                    <a:cubicBezTo>
                      <a:pt x="558" y="1190"/>
                      <a:pt x="558" y="1190"/>
                      <a:pt x="558" y="1190"/>
                    </a:cubicBezTo>
                    <a:moveTo>
                      <a:pt x="190" y="1176"/>
                    </a:moveTo>
                    <a:cubicBezTo>
                      <a:pt x="183" y="1176"/>
                      <a:pt x="183" y="1176"/>
                      <a:pt x="183" y="1176"/>
                    </a:cubicBezTo>
                    <a:cubicBezTo>
                      <a:pt x="183" y="1183"/>
                      <a:pt x="183" y="1183"/>
                      <a:pt x="183" y="1183"/>
                    </a:cubicBezTo>
                    <a:cubicBezTo>
                      <a:pt x="190" y="1183"/>
                      <a:pt x="190" y="1183"/>
                      <a:pt x="190" y="1183"/>
                    </a:cubicBezTo>
                    <a:cubicBezTo>
                      <a:pt x="190" y="1176"/>
                      <a:pt x="190" y="1176"/>
                      <a:pt x="190" y="1176"/>
                    </a:cubicBezTo>
                    <a:moveTo>
                      <a:pt x="204" y="1176"/>
                    </a:moveTo>
                    <a:cubicBezTo>
                      <a:pt x="197" y="1176"/>
                      <a:pt x="197" y="1176"/>
                      <a:pt x="197" y="1176"/>
                    </a:cubicBezTo>
                    <a:cubicBezTo>
                      <a:pt x="197" y="1183"/>
                      <a:pt x="197" y="1183"/>
                      <a:pt x="197" y="1183"/>
                    </a:cubicBezTo>
                    <a:cubicBezTo>
                      <a:pt x="204" y="1183"/>
                      <a:pt x="204" y="1183"/>
                      <a:pt x="204" y="1183"/>
                    </a:cubicBezTo>
                    <a:cubicBezTo>
                      <a:pt x="204" y="1176"/>
                      <a:pt x="204" y="1176"/>
                      <a:pt x="204" y="1176"/>
                    </a:cubicBezTo>
                    <a:moveTo>
                      <a:pt x="219" y="1176"/>
                    </a:moveTo>
                    <a:cubicBezTo>
                      <a:pt x="212" y="1176"/>
                      <a:pt x="212" y="1176"/>
                      <a:pt x="212" y="1176"/>
                    </a:cubicBezTo>
                    <a:cubicBezTo>
                      <a:pt x="212" y="1183"/>
                      <a:pt x="212" y="1183"/>
                      <a:pt x="212" y="1183"/>
                    </a:cubicBezTo>
                    <a:cubicBezTo>
                      <a:pt x="219" y="1183"/>
                      <a:pt x="219" y="1183"/>
                      <a:pt x="219" y="1183"/>
                    </a:cubicBezTo>
                    <a:cubicBezTo>
                      <a:pt x="219" y="1176"/>
                      <a:pt x="219" y="1176"/>
                      <a:pt x="219" y="1176"/>
                    </a:cubicBezTo>
                    <a:moveTo>
                      <a:pt x="234" y="1176"/>
                    </a:moveTo>
                    <a:cubicBezTo>
                      <a:pt x="227" y="1176"/>
                      <a:pt x="227" y="1176"/>
                      <a:pt x="227" y="1176"/>
                    </a:cubicBezTo>
                    <a:cubicBezTo>
                      <a:pt x="227" y="1183"/>
                      <a:pt x="227" y="1183"/>
                      <a:pt x="227" y="1183"/>
                    </a:cubicBezTo>
                    <a:cubicBezTo>
                      <a:pt x="234" y="1183"/>
                      <a:pt x="234" y="1183"/>
                      <a:pt x="234" y="1183"/>
                    </a:cubicBezTo>
                    <a:cubicBezTo>
                      <a:pt x="234" y="1176"/>
                      <a:pt x="234" y="1176"/>
                      <a:pt x="234" y="1176"/>
                    </a:cubicBezTo>
                    <a:moveTo>
                      <a:pt x="249" y="1176"/>
                    </a:moveTo>
                    <a:cubicBezTo>
                      <a:pt x="242" y="1176"/>
                      <a:pt x="242" y="1176"/>
                      <a:pt x="242" y="1176"/>
                    </a:cubicBezTo>
                    <a:cubicBezTo>
                      <a:pt x="242" y="1183"/>
                      <a:pt x="242" y="1183"/>
                      <a:pt x="242" y="1183"/>
                    </a:cubicBezTo>
                    <a:cubicBezTo>
                      <a:pt x="249" y="1183"/>
                      <a:pt x="249" y="1183"/>
                      <a:pt x="249" y="1183"/>
                    </a:cubicBezTo>
                    <a:cubicBezTo>
                      <a:pt x="249" y="1176"/>
                      <a:pt x="249" y="1176"/>
                      <a:pt x="249" y="1176"/>
                    </a:cubicBezTo>
                    <a:moveTo>
                      <a:pt x="263" y="1176"/>
                    </a:moveTo>
                    <a:cubicBezTo>
                      <a:pt x="256" y="1176"/>
                      <a:pt x="256" y="1176"/>
                      <a:pt x="256" y="1176"/>
                    </a:cubicBezTo>
                    <a:cubicBezTo>
                      <a:pt x="256" y="1183"/>
                      <a:pt x="256" y="1183"/>
                      <a:pt x="256" y="1183"/>
                    </a:cubicBezTo>
                    <a:cubicBezTo>
                      <a:pt x="263" y="1183"/>
                      <a:pt x="263" y="1183"/>
                      <a:pt x="263" y="1183"/>
                    </a:cubicBezTo>
                    <a:cubicBezTo>
                      <a:pt x="263" y="1176"/>
                      <a:pt x="263" y="1176"/>
                      <a:pt x="263" y="1176"/>
                    </a:cubicBezTo>
                    <a:moveTo>
                      <a:pt x="278" y="1176"/>
                    </a:moveTo>
                    <a:cubicBezTo>
                      <a:pt x="271" y="1176"/>
                      <a:pt x="271" y="1176"/>
                      <a:pt x="271" y="1176"/>
                    </a:cubicBezTo>
                    <a:cubicBezTo>
                      <a:pt x="271" y="1183"/>
                      <a:pt x="271" y="1183"/>
                      <a:pt x="271" y="1183"/>
                    </a:cubicBezTo>
                    <a:cubicBezTo>
                      <a:pt x="278" y="1183"/>
                      <a:pt x="278" y="1183"/>
                      <a:pt x="278" y="1183"/>
                    </a:cubicBezTo>
                    <a:cubicBezTo>
                      <a:pt x="278" y="1176"/>
                      <a:pt x="278" y="1176"/>
                      <a:pt x="278" y="1176"/>
                    </a:cubicBezTo>
                    <a:moveTo>
                      <a:pt x="293" y="1176"/>
                    </a:moveTo>
                    <a:cubicBezTo>
                      <a:pt x="286" y="1176"/>
                      <a:pt x="286" y="1176"/>
                      <a:pt x="286" y="1176"/>
                    </a:cubicBezTo>
                    <a:cubicBezTo>
                      <a:pt x="286" y="1183"/>
                      <a:pt x="286" y="1183"/>
                      <a:pt x="286" y="1183"/>
                    </a:cubicBezTo>
                    <a:cubicBezTo>
                      <a:pt x="293" y="1183"/>
                      <a:pt x="293" y="1183"/>
                      <a:pt x="293" y="1183"/>
                    </a:cubicBezTo>
                    <a:cubicBezTo>
                      <a:pt x="293" y="1176"/>
                      <a:pt x="293" y="1176"/>
                      <a:pt x="293" y="1176"/>
                    </a:cubicBezTo>
                    <a:moveTo>
                      <a:pt x="308" y="1176"/>
                    </a:moveTo>
                    <a:cubicBezTo>
                      <a:pt x="301" y="1176"/>
                      <a:pt x="301" y="1176"/>
                      <a:pt x="301" y="1176"/>
                    </a:cubicBezTo>
                    <a:cubicBezTo>
                      <a:pt x="301" y="1183"/>
                      <a:pt x="301" y="1183"/>
                      <a:pt x="301" y="1183"/>
                    </a:cubicBezTo>
                    <a:cubicBezTo>
                      <a:pt x="308" y="1183"/>
                      <a:pt x="308" y="1183"/>
                      <a:pt x="308" y="1183"/>
                    </a:cubicBezTo>
                    <a:cubicBezTo>
                      <a:pt x="308" y="1176"/>
                      <a:pt x="308" y="1176"/>
                      <a:pt x="308" y="1176"/>
                    </a:cubicBezTo>
                    <a:moveTo>
                      <a:pt x="322" y="1176"/>
                    </a:moveTo>
                    <a:cubicBezTo>
                      <a:pt x="315" y="1176"/>
                      <a:pt x="315" y="1176"/>
                      <a:pt x="315" y="1176"/>
                    </a:cubicBezTo>
                    <a:cubicBezTo>
                      <a:pt x="315" y="1183"/>
                      <a:pt x="315" y="1183"/>
                      <a:pt x="315" y="1183"/>
                    </a:cubicBezTo>
                    <a:cubicBezTo>
                      <a:pt x="322" y="1183"/>
                      <a:pt x="322" y="1183"/>
                      <a:pt x="322" y="1183"/>
                    </a:cubicBezTo>
                    <a:cubicBezTo>
                      <a:pt x="322" y="1176"/>
                      <a:pt x="322" y="1176"/>
                      <a:pt x="322" y="1176"/>
                    </a:cubicBezTo>
                    <a:moveTo>
                      <a:pt x="337" y="1176"/>
                    </a:moveTo>
                    <a:cubicBezTo>
                      <a:pt x="330" y="1176"/>
                      <a:pt x="330" y="1176"/>
                      <a:pt x="330" y="1176"/>
                    </a:cubicBezTo>
                    <a:cubicBezTo>
                      <a:pt x="330" y="1183"/>
                      <a:pt x="330" y="1183"/>
                      <a:pt x="330" y="1183"/>
                    </a:cubicBezTo>
                    <a:cubicBezTo>
                      <a:pt x="337" y="1183"/>
                      <a:pt x="337" y="1183"/>
                      <a:pt x="337" y="1183"/>
                    </a:cubicBezTo>
                    <a:cubicBezTo>
                      <a:pt x="337" y="1176"/>
                      <a:pt x="337" y="1176"/>
                      <a:pt x="337" y="1176"/>
                    </a:cubicBezTo>
                    <a:moveTo>
                      <a:pt x="352" y="1176"/>
                    </a:moveTo>
                    <a:cubicBezTo>
                      <a:pt x="345" y="1176"/>
                      <a:pt x="345" y="1176"/>
                      <a:pt x="345" y="1176"/>
                    </a:cubicBezTo>
                    <a:cubicBezTo>
                      <a:pt x="345" y="1183"/>
                      <a:pt x="345" y="1183"/>
                      <a:pt x="345" y="1183"/>
                    </a:cubicBezTo>
                    <a:cubicBezTo>
                      <a:pt x="352" y="1183"/>
                      <a:pt x="352" y="1183"/>
                      <a:pt x="352" y="1183"/>
                    </a:cubicBezTo>
                    <a:cubicBezTo>
                      <a:pt x="352" y="1176"/>
                      <a:pt x="352" y="1176"/>
                      <a:pt x="352" y="1176"/>
                    </a:cubicBezTo>
                    <a:moveTo>
                      <a:pt x="367" y="1176"/>
                    </a:moveTo>
                    <a:cubicBezTo>
                      <a:pt x="360" y="1176"/>
                      <a:pt x="360" y="1176"/>
                      <a:pt x="360" y="1176"/>
                    </a:cubicBezTo>
                    <a:cubicBezTo>
                      <a:pt x="360" y="1183"/>
                      <a:pt x="360" y="1183"/>
                      <a:pt x="360" y="1183"/>
                    </a:cubicBezTo>
                    <a:cubicBezTo>
                      <a:pt x="367" y="1183"/>
                      <a:pt x="367" y="1183"/>
                      <a:pt x="367" y="1183"/>
                    </a:cubicBezTo>
                    <a:cubicBezTo>
                      <a:pt x="367" y="1176"/>
                      <a:pt x="367" y="1176"/>
                      <a:pt x="367" y="1176"/>
                    </a:cubicBezTo>
                    <a:moveTo>
                      <a:pt x="381" y="1176"/>
                    </a:moveTo>
                    <a:cubicBezTo>
                      <a:pt x="374" y="1176"/>
                      <a:pt x="374" y="1176"/>
                      <a:pt x="374" y="1176"/>
                    </a:cubicBezTo>
                    <a:cubicBezTo>
                      <a:pt x="374" y="1183"/>
                      <a:pt x="374" y="1183"/>
                      <a:pt x="374" y="1183"/>
                    </a:cubicBezTo>
                    <a:cubicBezTo>
                      <a:pt x="381" y="1183"/>
                      <a:pt x="381" y="1183"/>
                      <a:pt x="381" y="1183"/>
                    </a:cubicBezTo>
                    <a:cubicBezTo>
                      <a:pt x="381" y="1176"/>
                      <a:pt x="381" y="1176"/>
                      <a:pt x="381" y="1176"/>
                    </a:cubicBezTo>
                    <a:moveTo>
                      <a:pt x="396" y="1176"/>
                    </a:moveTo>
                    <a:cubicBezTo>
                      <a:pt x="389" y="1176"/>
                      <a:pt x="389" y="1176"/>
                      <a:pt x="389" y="1176"/>
                    </a:cubicBezTo>
                    <a:cubicBezTo>
                      <a:pt x="389" y="1183"/>
                      <a:pt x="389" y="1183"/>
                      <a:pt x="389" y="1183"/>
                    </a:cubicBezTo>
                    <a:cubicBezTo>
                      <a:pt x="396" y="1183"/>
                      <a:pt x="396" y="1183"/>
                      <a:pt x="396" y="1183"/>
                    </a:cubicBezTo>
                    <a:cubicBezTo>
                      <a:pt x="396" y="1176"/>
                      <a:pt x="396" y="1176"/>
                      <a:pt x="396" y="1176"/>
                    </a:cubicBezTo>
                    <a:moveTo>
                      <a:pt x="411" y="1176"/>
                    </a:moveTo>
                    <a:cubicBezTo>
                      <a:pt x="404" y="1176"/>
                      <a:pt x="404" y="1176"/>
                      <a:pt x="404" y="1176"/>
                    </a:cubicBezTo>
                    <a:cubicBezTo>
                      <a:pt x="404" y="1183"/>
                      <a:pt x="404" y="1183"/>
                      <a:pt x="404" y="1183"/>
                    </a:cubicBezTo>
                    <a:cubicBezTo>
                      <a:pt x="411" y="1183"/>
                      <a:pt x="411" y="1183"/>
                      <a:pt x="411" y="1183"/>
                    </a:cubicBezTo>
                    <a:cubicBezTo>
                      <a:pt x="411" y="1176"/>
                      <a:pt x="411" y="1176"/>
                      <a:pt x="411" y="1176"/>
                    </a:cubicBezTo>
                    <a:moveTo>
                      <a:pt x="426" y="1176"/>
                    </a:moveTo>
                    <a:cubicBezTo>
                      <a:pt x="419" y="1176"/>
                      <a:pt x="419" y="1176"/>
                      <a:pt x="419" y="1176"/>
                    </a:cubicBezTo>
                    <a:cubicBezTo>
                      <a:pt x="419" y="1183"/>
                      <a:pt x="419" y="1183"/>
                      <a:pt x="419" y="1183"/>
                    </a:cubicBezTo>
                    <a:cubicBezTo>
                      <a:pt x="426" y="1183"/>
                      <a:pt x="426" y="1183"/>
                      <a:pt x="426" y="1183"/>
                    </a:cubicBezTo>
                    <a:cubicBezTo>
                      <a:pt x="426" y="1176"/>
                      <a:pt x="426" y="1176"/>
                      <a:pt x="426" y="1176"/>
                    </a:cubicBezTo>
                    <a:moveTo>
                      <a:pt x="440" y="1176"/>
                    </a:moveTo>
                    <a:cubicBezTo>
                      <a:pt x="433" y="1176"/>
                      <a:pt x="433" y="1176"/>
                      <a:pt x="433" y="1176"/>
                    </a:cubicBezTo>
                    <a:cubicBezTo>
                      <a:pt x="433" y="1183"/>
                      <a:pt x="433" y="1183"/>
                      <a:pt x="433" y="1183"/>
                    </a:cubicBezTo>
                    <a:cubicBezTo>
                      <a:pt x="440" y="1183"/>
                      <a:pt x="440" y="1183"/>
                      <a:pt x="440" y="1183"/>
                    </a:cubicBezTo>
                    <a:cubicBezTo>
                      <a:pt x="440" y="1176"/>
                      <a:pt x="440" y="1176"/>
                      <a:pt x="440" y="1176"/>
                    </a:cubicBezTo>
                    <a:moveTo>
                      <a:pt x="455" y="1176"/>
                    </a:moveTo>
                    <a:cubicBezTo>
                      <a:pt x="448" y="1176"/>
                      <a:pt x="448" y="1176"/>
                      <a:pt x="448" y="1176"/>
                    </a:cubicBezTo>
                    <a:cubicBezTo>
                      <a:pt x="448" y="1183"/>
                      <a:pt x="448" y="1183"/>
                      <a:pt x="448" y="1183"/>
                    </a:cubicBezTo>
                    <a:cubicBezTo>
                      <a:pt x="455" y="1183"/>
                      <a:pt x="455" y="1183"/>
                      <a:pt x="455" y="1183"/>
                    </a:cubicBezTo>
                    <a:cubicBezTo>
                      <a:pt x="455" y="1176"/>
                      <a:pt x="455" y="1176"/>
                      <a:pt x="455" y="1176"/>
                    </a:cubicBezTo>
                    <a:moveTo>
                      <a:pt x="470" y="1176"/>
                    </a:moveTo>
                    <a:cubicBezTo>
                      <a:pt x="463" y="1176"/>
                      <a:pt x="463" y="1176"/>
                      <a:pt x="463" y="1176"/>
                    </a:cubicBezTo>
                    <a:cubicBezTo>
                      <a:pt x="463" y="1183"/>
                      <a:pt x="463" y="1183"/>
                      <a:pt x="463" y="1183"/>
                    </a:cubicBezTo>
                    <a:cubicBezTo>
                      <a:pt x="470" y="1183"/>
                      <a:pt x="470" y="1183"/>
                      <a:pt x="470" y="1183"/>
                    </a:cubicBezTo>
                    <a:cubicBezTo>
                      <a:pt x="470" y="1176"/>
                      <a:pt x="470" y="1176"/>
                      <a:pt x="470" y="1176"/>
                    </a:cubicBezTo>
                    <a:moveTo>
                      <a:pt x="485" y="1176"/>
                    </a:moveTo>
                    <a:cubicBezTo>
                      <a:pt x="478" y="1176"/>
                      <a:pt x="478" y="1176"/>
                      <a:pt x="478" y="1176"/>
                    </a:cubicBezTo>
                    <a:cubicBezTo>
                      <a:pt x="478" y="1183"/>
                      <a:pt x="478" y="1183"/>
                      <a:pt x="478" y="1183"/>
                    </a:cubicBezTo>
                    <a:cubicBezTo>
                      <a:pt x="485" y="1183"/>
                      <a:pt x="485" y="1183"/>
                      <a:pt x="485" y="1183"/>
                    </a:cubicBezTo>
                    <a:cubicBezTo>
                      <a:pt x="485" y="1176"/>
                      <a:pt x="485" y="1176"/>
                      <a:pt x="485" y="1176"/>
                    </a:cubicBezTo>
                    <a:moveTo>
                      <a:pt x="499" y="1176"/>
                    </a:moveTo>
                    <a:cubicBezTo>
                      <a:pt x="492" y="1176"/>
                      <a:pt x="492" y="1176"/>
                      <a:pt x="492" y="1176"/>
                    </a:cubicBezTo>
                    <a:cubicBezTo>
                      <a:pt x="492" y="1183"/>
                      <a:pt x="492" y="1183"/>
                      <a:pt x="492" y="1183"/>
                    </a:cubicBezTo>
                    <a:cubicBezTo>
                      <a:pt x="499" y="1183"/>
                      <a:pt x="499" y="1183"/>
                      <a:pt x="499" y="1183"/>
                    </a:cubicBezTo>
                    <a:cubicBezTo>
                      <a:pt x="499" y="1176"/>
                      <a:pt x="499" y="1176"/>
                      <a:pt x="499" y="1176"/>
                    </a:cubicBezTo>
                    <a:moveTo>
                      <a:pt x="514" y="1176"/>
                    </a:moveTo>
                    <a:cubicBezTo>
                      <a:pt x="507" y="1176"/>
                      <a:pt x="507" y="1176"/>
                      <a:pt x="507" y="1176"/>
                    </a:cubicBezTo>
                    <a:cubicBezTo>
                      <a:pt x="507" y="1183"/>
                      <a:pt x="507" y="1183"/>
                      <a:pt x="507" y="1183"/>
                    </a:cubicBezTo>
                    <a:cubicBezTo>
                      <a:pt x="514" y="1183"/>
                      <a:pt x="514" y="1183"/>
                      <a:pt x="514" y="1183"/>
                    </a:cubicBezTo>
                    <a:cubicBezTo>
                      <a:pt x="514" y="1176"/>
                      <a:pt x="514" y="1176"/>
                      <a:pt x="514" y="1176"/>
                    </a:cubicBezTo>
                    <a:moveTo>
                      <a:pt x="529" y="1176"/>
                    </a:moveTo>
                    <a:cubicBezTo>
                      <a:pt x="522" y="1176"/>
                      <a:pt x="522" y="1176"/>
                      <a:pt x="522" y="1176"/>
                    </a:cubicBezTo>
                    <a:cubicBezTo>
                      <a:pt x="522" y="1183"/>
                      <a:pt x="522" y="1183"/>
                      <a:pt x="522" y="1183"/>
                    </a:cubicBezTo>
                    <a:cubicBezTo>
                      <a:pt x="529" y="1183"/>
                      <a:pt x="529" y="1183"/>
                      <a:pt x="529" y="1183"/>
                    </a:cubicBezTo>
                    <a:cubicBezTo>
                      <a:pt x="529" y="1176"/>
                      <a:pt x="529" y="1176"/>
                      <a:pt x="529" y="1176"/>
                    </a:cubicBezTo>
                    <a:moveTo>
                      <a:pt x="544" y="1176"/>
                    </a:moveTo>
                    <a:cubicBezTo>
                      <a:pt x="537" y="1176"/>
                      <a:pt x="537" y="1176"/>
                      <a:pt x="537" y="1176"/>
                    </a:cubicBezTo>
                    <a:cubicBezTo>
                      <a:pt x="537" y="1183"/>
                      <a:pt x="537" y="1183"/>
                      <a:pt x="537" y="1183"/>
                    </a:cubicBezTo>
                    <a:cubicBezTo>
                      <a:pt x="544" y="1183"/>
                      <a:pt x="544" y="1183"/>
                      <a:pt x="544" y="1183"/>
                    </a:cubicBezTo>
                    <a:cubicBezTo>
                      <a:pt x="544" y="1176"/>
                      <a:pt x="544" y="1176"/>
                      <a:pt x="544" y="1176"/>
                    </a:cubicBezTo>
                    <a:moveTo>
                      <a:pt x="558" y="1176"/>
                    </a:moveTo>
                    <a:cubicBezTo>
                      <a:pt x="551" y="1176"/>
                      <a:pt x="551" y="1176"/>
                      <a:pt x="551" y="1176"/>
                    </a:cubicBezTo>
                    <a:cubicBezTo>
                      <a:pt x="551" y="1183"/>
                      <a:pt x="551" y="1183"/>
                      <a:pt x="551" y="1183"/>
                    </a:cubicBezTo>
                    <a:cubicBezTo>
                      <a:pt x="558" y="1183"/>
                      <a:pt x="558" y="1183"/>
                      <a:pt x="558" y="1183"/>
                    </a:cubicBezTo>
                    <a:cubicBezTo>
                      <a:pt x="558" y="1176"/>
                      <a:pt x="558" y="1176"/>
                      <a:pt x="558" y="1176"/>
                    </a:cubicBezTo>
                    <a:moveTo>
                      <a:pt x="204" y="1161"/>
                    </a:moveTo>
                    <a:cubicBezTo>
                      <a:pt x="197" y="1161"/>
                      <a:pt x="197" y="1161"/>
                      <a:pt x="197" y="1161"/>
                    </a:cubicBezTo>
                    <a:cubicBezTo>
                      <a:pt x="197" y="1168"/>
                      <a:pt x="197" y="1168"/>
                      <a:pt x="197" y="1168"/>
                    </a:cubicBezTo>
                    <a:cubicBezTo>
                      <a:pt x="204" y="1168"/>
                      <a:pt x="204" y="1168"/>
                      <a:pt x="204" y="1168"/>
                    </a:cubicBezTo>
                    <a:cubicBezTo>
                      <a:pt x="204" y="1161"/>
                      <a:pt x="204" y="1161"/>
                      <a:pt x="204" y="1161"/>
                    </a:cubicBezTo>
                    <a:moveTo>
                      <a:pt x="219" y="1161"/>
                    </a:moveTo>
                    <a:cubicBezTo>
                      <a:pt x="212" y="1161"/>
                      <a:pt x="212" y="1161"/>
                      <a:pt x="212" y="1161"/>
                    </a:cubicBezTo>
                    <a:cubicBezTo>
                      <a:pt x="212" y="1168"/>
                      <a:pt x="212" y="1168"/>
                      <a:pt x="212" y="1168"/>
                    </a:cubicBezTo>
                    <a:cubicBezTo>
                      <a:pt x="219" y="1168"/>
                      <a:pt x="219" y="1168"/>
                      <a:pt x="219" y="1168"/>
                    </a:cubicBezTo>
                    <a:cubicBezTo>
                      <a:pt x="219" y="1161"/>
                      <a:pt x="219" y="1161"/>
                      <a:pt x="219" y="1161"/>
                    </a:cubicBezTo>
                    <a:moveTo>
                      <a:pt x="234" y="1161"/>
                    </a:moveTo>
                    <a:cubicBezTo>
                      <a:pt x="227" y="1161"/>
                      <a:pt x="227" y="1161"/>
                      <a:pt x="227" y="1161"/>
                    </a:cubicBezTo>
                    <a:cubicBezTo>
                      <a:pt x="227" y="1168"/>
                      <a:pt x="227" y="1168"/>
                      <a:pt x="227" y="1168"/>
                    </a:cubicBezTo>
                    <a:cubicBezTo>
                      <a:pt x="234" y="1168"/>
                      <a:pt x="234" y="1168"/>
                      <a:pt x="234" y="1168"/>
                    </a:cubicBezTo>
                    <a:cubicBezTo>
                      <a:pt x="234" y="1161"/>
                      <a:pt x="234" y="1161"/>
                      <a:pt x="234" y="1161"/>
                    </a:cubicBezTo>
                    <a:moveTo>
                      <a:pt x="249" y="1161"/>
                    </a:moveTo>
                    <a:cubicBezTo>
                      <a:pt x="242" y="1161"/>
                      <a:pt x="242" y="1161"/>
                      <a:pt x="242" y="1161"/>
                    </a:cubicBezTo>
                    <a:cubicBezTo>
                      <a:pt x="242" y="1168"/>
                      <a:pt x="242" y="1168"/>
                      <a:pt x="242" y="1168"/>
                    </a:cubicBezTo>
                    <a:cubicBezTo>
                      <a:pt x="249" y="1168"/>
                      <a:pt x="249" y="1168"/>
                      <a:pt x="249" y="1168"/>
                    </a:cubicBezTo>
                    <a:cubicBezTo>
                      <a:pt x="249" y="1161"/>
                      <a:pt x="249" y="1161"/>
                      <a:pt x="249" y="1161"/>
                    </a:cubicBezTo>
                    <a:moveTo>
                      <a:pt x="263" y="1161"/>
                    </a:moveTo>
                    <a:cubicBezTo>
                      <a:pt x="256" y="1161"/>
                      <a:pt x="256" y="1161"/>
                      <a:pt x="256" y="1161"/>
                    </a:cubicBezTo>
                    <a:cubicBezTo>
                      <a:pt x="256" y="1168"/>
                      <a:pt x="256" y="1168"/>
                      <a:pt x="256" y="1168"/>
                    </a:cubicBezTo>
                    <a:cubicBezTo>
                      <a:pt x="263" y="1168"/>
                      <a:pt x="263" y="1168"/>
                      <a:pt x="263" y="1168"/>
                    </a:cubicBezTo>
                    <a:cubicBezTo>
                      <a:pt x="263" y="1161"/>
                      <a:pt x="263" y="1161"/>
                      <a:pt x="263" y="1161"/>
                    </a:cubicBezTo>
                    <a:moveTo>
                      <a:pt x="278" y="1161"/>
                    </a:moveTo>
                    <a:cubicBezTo>
                      <a:pt x="271" y="1161"/>
                      <a:pt x="271" y="1161"/>
                      <a:pt x="271" y="1161"/>
                    </a:cubicBezTo>
                    <a:cubicBezTo>
                      <a:pt x="271" y="1168"/>
                      <a:pt x="271" y="1168"/>
                      <a:pt x="271" y="1168"/>
                    </a:cubicBezTo>
                    <a:cubicBezTo>
                      <a:pt x="278" y="1168"/>
                      <a:pt x="278" y="1168"/>
                      <a:pt x="278" y="1168"/>
                    </a:cubicBezTo>
                    <a:cubicBezTo>
                      <a:pt x="278" y="1161"/>
                      <a:pt x="278" y="1161"/>
                      <a:pt x="278" y="1161"/>
                    </a:cubicBezTo>
                    <a:moveTo>
                      <a:pt x="293" y="1161"/>
                    </a:moveTo>
                    <a:cubicBezTo>
                      <a:pt x="286" y="1161"/>
                      <a:pt x="286" y="1161"/>
                      <a:pt x="286" y="1161"/>
                    </a:cubicBezTo>
                    <a:cubicBezTo>
                      <a:pt x="286" y="1168"/>
                      <a:pt x="286" y="1168"/>
                      <a:pt x="286" y="1168"/>
                    </a:cubicBezTo>
                    <a:cubicBezTo>
                      <a:pt x="293" y="1168"/>
                      <a:pt x="293" y="1168"/>
                      <a:pt x="293" y="1168"/>
                    </a:cubicBezTo>
                    <a:cubicBezTo>
                      <a:pt x="293" y="1161"/>
                      <a:pt x="293" y="1161"/>
                      <a:pt x="293" y="1161"/>
                    </a:cubicBezTo>
                    <a:moveTo>
                      <a:pt x="308" y="1161"/>
                    </a:moveTo>
                    <a:cubicBezTo>
                      <a:pt x="301" y="1161"/>
                      <a:pt x="301" y="1161"/>
                      <a:pt x="301" y="1161"/>
                    </a:cubicBezTo>
                    <a:cubicBezTo>
                      <a:pt x="301" y="1168"/>
                      <a:pt x="301" y="1168"/>
                      <a:pt x="301" y="1168"/>
                    </a:cubicBezTo>
                    <a:cubicBezTo>
                      <a:pt x="308" y="1168"/>
                      <a:pt x="308" y="1168"/>
                      <a:pt x="308" y="1168"/>
                    </a:cubicBezTo>
                    <a:cubicBezTo>
                      <a:pt x="308" y="1161"/>
                      <a:pt x="308" y="1161"/>
                      <a:pt x="308" y="1161"/>
                    </a:cubicBezTo>
                    <a:moveTo>
                      <a:pt x="322" y="1161"/>
                    </a:moveTo>
                    <a:cubicBezTo>
                      <a:pt x="315" y="1161"/>
                      <a:pt x="315" y="1161"/>
                      <a:pt x="315" y="1161"/>
                    </a:cubicBezTo>
                    <a:cubicBezTo>
                      <a:pt x="315" y="1168"/>
                      <a:pt x="315" y="1168"/>
                      <a:pt x="315" y="1168"/>
                    </a:cubicBezTo>
                    <a:cubicBezTo>
                      <a:pt x="322" y="1168"/>
                      <a:pt x="322" y="1168"/>
                      <a:pt x="322" y="1168"/>
                    </a:cubicBezTo>
                    <a:cubicBezTo>
                      <a:pt x="322" y="1161"/>
                      <a:pt x="322" y="1161"/>
                      <a:pt x="322" y="1161"/>
                    </a:cubicBezTo>
                    <a:moveTo>
                      <a:pt x="337" y="1161"/>
                    </a:moveTo>
                    <a:cubicBezTo>
                      <a:pt x="330" y="1161"/>
                      <a:pt x="330" y="1161"/>
                      <a:pt x="330" y="1161"/>
                    </a:cubicBezTo>
                    <a:cubicBezTo>
                      <a:pt x="330" y="1168"/>
                      <a:pt x="330" y="1168"/>
                      <a:pt x="330" y="1168"/>
                    </a:cubicBezTo>
                    <a:cubicBezTo>
                      <a:pt x="337" y="1168"/>
                      <a:pt x="337" y="1168"/>
                      <a:pt x="337" y="1168"/>
                    </a:cubicBezTo>
                    <a:cubicBezTo>
                      <a:pt x="337" y="1161"/>
                      <a:pt x="337" y="1161"/>
                      <a:pt x="337" y="1161"/>
                    </a:cubicBezTo>
                    <a:moveTo>
                      <a:pt x="352" y="1161"/>
                    </a:moveTo>
                    <a:cubicBezTo>
                      <a:pt x="345" y="1161"/>
                      <a:pt x="345" y="1161"/>
                      <a:pt x="345" y="1161"/>
                    </a:cubicBezTo>
                    <a:cubicBezTo>
                      <a:pt x="345" y="1168"/>
                      <a:pt x="345" y="1168"/>
                      <a:pt x="345" y="1168"/>
                    </a:cubicBezTo>
                    <a:cubicBezTo>
                      <a:pt x="352" y="1168"/>
                      <a:pt x="352" y="1168"/>
                      <a:pt x="352" y="1168"/>
                    </a:cubicBezTo>
                    <a:cubicBezTo>
                      <a:pt x="352" y="1161"/>
                      <a:pt x="352" y="1161"/>
                      <a:pt x="352" y="1161"/>
                    </a:cubicBezTo>
                    <a:moveTo>
                      <a:pt x="367" y="1161"/>
                    </a:moveTo>
                    <a:cubicBezTo>
                      <a:pt x="360" y="1161"/>
                      <a:pt x="360" y="1161"/>
                      <a:pt x="360" y="1161"/>
                    </a:cubicBezTo>
                    <a:cubicBezTo>
                      <a:pt x="360" y="1168"/>
                      <a:pt x="360" y="1168"/>
                      <a:pt x="360" y="1168"/>
                    </a:cubicBezTo>
                    <a:cubicBezTo>
                      <a:pt x="367" y="1168"/>
                      <a:pt x="367" y="1168"/>
                      <a:pt x="367" y="1168"/>
                    </a:cubicBezTo>
                    <a:cubicBezTo>
                      <a:pt x="367" y="1161"/>
                      <a:pt x="367" y="1161"/>
                      <a:pt x="367" y="1161"/>
                    </a:cubicBezTo>
                    <a:moveTo>
                      <a:pt x="381" y="1161"/>
                    </a:moveTo>
                    <a:cubicBezTo>
                      <a:pt x="374" y="1161"/>
                      <a:pt x="374" y="1161"/>
                      <a:pt x="374" y="1161"/>
                    </a:cubicBezTo>
                    <a:cubicBezTo>
                      <a:pt x="374" y="1168"/>
                      <a:pt x="374" y="1168"/>
                      <a:pt x="374" y="1168"/>
                    </a:cubicBezTo>
                    <a:cubicBezTo>
                      <a:pt x="381" y="1168"/>
                      <a:pt x="381" y="1168"/>
                      <a:pt x="381" y="1168"/>
                    </a:cubicBezTo>
                    <a:cubicBezTo>
                      <a:pt x="381" y="1161"/>
                      <a:pt x="381" y="1161"/>
                      <a:pt x="381" y="1161"/>
                    </a:cubicBezTo>
                    <a:moveTo>
                      <a:pt x="396" y="1161"/>
                    </a:moveTo>
                    <a:cubicBezTo>
                      <a:pt x="389" y="1161"/>
                      <a:pt x="389" y="1161"/>
                      <a:pt x="389" y="1161"/>
                    </a:cubicBezTo>
                    <a:cubicBezTo>
                      <a:pt x="389" y="1168"/>
                      <a:pt x="389" y="1168"/>
                      <a:pt x="389" y="1168"/>
                    </a:cubicBezTo>
                    <a:cubicBezTo>
                      <a:pt x="396" y="1168"/>
                      <a:pt x="396" y="1168"/>
                      <a:pt x="396" y="1168"/>
                    </a:cubicBezTo>
                    <a:cubicBezTo>
                      <a:pt x="396" y="1161"/>
                      <a:pt x="396" y="1161"/>
                      <a:pt x="396" y="1161"/>
                    </a:cubicBezTo>
                    <a:moveTo>
                      <a:pt x="411" y="1161"/>
                    </a:moveTo>
                    <a:cubicBezTo>
                      <a:pt x="404" y="1161"/>
                      <a:pt x="404" y="1161"/>
                      <a:pt x="404" y="1161"/>
                    </a:cubicBezTo>
                    <a:cubicBezTo>
                      <a:pt x="404" y="1168"/>
                      <a:pt x="404" y="1168"/>
                      <a:pt x="404" y="1168"/>
                    </a:cubicBezTo>
                    <a:cubicBezTo>
                      <a:pt x="411" y="1168"/>
                      <a:pt x="411" y="1168"/>
                      <a:pt x="411" y="1168"/>
                    </a:cubicBezTo>
                    <a:cubicBezTo>
                      <a:pt x="411" y="1161"/>
                      <a:pt x="411" y="1161"/>
                      <a:pt x="411" y="1161"/>
                    </a:cubicBezTo>
                    <a:moveTo>
                      <a:pt x="426" y="1161"/>
                    </a:moveTo>
                    <a:cubicBezTo>
                      <a:pt x="419" y="1161"/>
                      <a:pt x="419" y="1161"/>
                      <a:pt x="419" y="1161"/>
                    </a:cubicBezTo>
                    <a:cubicBezTo>
                      <a:pt x="419" y="1168"/>
                      <a:pt x="419" y="1168"/>
                      <a:pt x="419" y="1168"/>
                    </a:cubicBezTo>
                    <a:cubicBezTo>
                      <a:pt x="426" y="1168"/>
                      <a:pt x="426" y="1168"/>
                      <a:pt x="426" y="1168"/>
                    </a:cubicBezTo>
                    <a:cubicBezTo>
                      <a:pt x="426" y="1161"/>
                      <a:pt x="426" y="1161"/>
                      <a:pt x="426" y="1161"/>
                    </a:cubicBezTo>
                    <a:moveTo>
                      <a:pt x="440" y="1161"/>
                    </a:moveTo>
                    <a:cubicBezTo>
                      <a:pt x="433" y="1161"/>
                      <a:pt x="433" y="1161"/>
                      <a:pt x="433" y="1161"/>
                    </a:cubicBezTo>
                    <a:cubicBezTo>
                      <a:pt x="433" y="1168"/>
                      <a:pt x="433" y="1168"/>
                      <a:pt x="433" y="1168"/>
                    </a:cubicBezTo>
                    <a:cubicBezTo>
                      <a:pt x="440" y="1168"/>
                      <a:pt x="440" y="1168"/>
                      <a:pt x="440" y="1168"/>
                    </a:cubicBezTo>
                    <a:cubicBezTo>
                      <a:pt x="440" y="1161"/>
                      <a:pt x="440" y="1161"/>
                      <a:pt x="440" y="1161"/>
                    </a:cubicBezTo>
                    <a:moveTo>
                      <a:pt x="455" y="1161"/>
                    </a:moveTo>
                    <a:cubicBezTo>
                      <a:pt x="448" y="1161"/>
                      <a:pt x="448" y="1161"/>
                      <a:pt x="448" y="1161"/>
                    </a:cubicBezTo>
                    <a:cubicBezTo>
                      <a:pt x="448" y="1168"/>
                      <a:pt x="448" y="1168"/>
                      <a:pt x="448" y="1168"/>
                    </a:cubicBezTo>
                    <a:cubicBezTo>
                      <a:pt x="455" y="1168"/>
                      <a:pt x="455" y="1168"/>
                      <a:pt x="455" y="1168"/>
                    </a:cubicBezTo>
                    <a:cubicBezTo>
                      <a:pt x="455" y="1161"/>
                      <a:pt x="455" y="1161"/>
                      <a:pt x="455" y="1161"/>
                    </a:cubicBezTo>
                    <a:moveTo>
                      <a:pt x="470" y="1161"/>
                    </a:moveTo>
                    <a:cubicBezTo>
                      <a:pt x="463" y="1161"/>
                      <a:pt x="463" y="1161"/>
                      <a:pt x="463" y="1161"/>
                    </a:cubicBezTo>
                    <a:cubicBezTo>
                      <a:pt x="463" y="1168"/>
                      <a:pt x="463" y="1168"/>
                      <a:pt x="463" y="1168"/>
                    </a:cubicBezTo>
                    <a:cubicBezTo>
                      <a:pt x="470" y="1168"/>
                      <a:pt x="470" y="1168"/>
                      <a:pt x="470" y="1168"/>
                    </a:cubicBezTo>
                    <a:cubicBezTo>
                      <a:pt x="470" y="1161"/>
                      <a:pt x="470" y="1161"/>
                      <a:pt x="470" y="1161"/>
                    </a:cubicBezTo>
                    <a:moveTo>
                      <a:pt x="485" y="1161"/>
                    </a:moveTo>
                    <a:cubicBezTo>
                      <a:pt x="478" y="1161"/>
                      <a:pt x="478" y="1161"/>
                      <a:pt x="478" y="1161"/>
                    </a:cubicBezTo>
                    <a:cubicBezTo>
                      <a:pt x="478" y="1168"/>
                      <a:pt x="478" y="1168"/>
                      <a:pt x="478" y="1168"/>
                    </a:cubicBezTo>
                    <a:cubicBezTo>
                      <a:pt x="485" y="1168"/>
                      <a:pt x="485" y="1168"/>
                      <a:pt x="485" y="1168"/>
                    </a:cubicBezTo>
                    <a:cubicBezTo>
                      <a:pt x="485" y="1161"/>
                      <a:pt x="485" y="1161"/>
                      <a:pt x="485" y="1161"/>
                    </a:cubicBezTo>
                    <a:moveTo>
                      <a:pt x="499" y="1161"/>
                    </a:moveTo>
                    <a:cubicBezTo>
                      <a:pt x="492" y="1161"/>
                      <a:pt x="492" y="1161"/>
                      <a:pt x="492" y="1161"/>
                    </a:cubicBezTo>
                    <a:cubicBezTo>
                      <a:pt x="492" y="1168"/>
                      <a:pt x="492" y="1168"/>
                      <a:pt x="492" y="1168"/>
                    </a:cubicBezTo>
                    <a:cubicBezTo>
                      <a:pt x="499" y="1168"/>
                      <a:pt x="499" y="1168"/>
                      <a:pt x="499" y="1168"/>
                    </a:cubicBezTo>
                    <a:cubicBezTo>
                      <a:pt x="499" y="1161"/>
                      <a:pt x="499" y="1161"/>
                      <a:pt x="499" y="1161"/>
                    </a:cubicBezTo>
                    <a:moveTo>
                      <a:pt x="514" y="1161"/>
                    </a:moveTo>
                    <a:cubicBezTo>
                      <a:pt x="507" y="1161"/>
                      <a:pt x="507" y="1161"/>
                      <a:pt x="507" y="1161"/>
                    </a:cubicBezTo>
                    <a:cubicBezTo>
                      <a:pt x="507" y="1168"/>
                      <a:pt x="507" y="1168"/>
                      <a:pt x="507" y="1168"/>
                    </a:cubicBezTo>
                    <a:cubicBezTo>
                      <a:pt x="514" y="1168"/>
                      <a:pt x="514" y="1168"/>
                      <a:pt x="514" y="1168"/>
                    </a:cubicBezTo>
                    <a:cubicBezTo>
                      <a:pt x="514" y="1161"/>
                      <a:pt x="514" y="1161"/>
                      <a:pt x="514" y="1161"/>
                    </a:cubicBezTo>
                    <a:moveTo>
                      <a:pt x="529" y="1161"/>
                    </a:moveTo>
                    <a:cubicBezTo>
                      <a:pt x="522" y="1161"/>
                      <a:pt x="522" y="1161"/>
                      <a:pt x="522" y="1161"/>
                    </a:cubicBezTo>
                    <a:cubicBezTo>
                      <a:pt x="522" y="1168"/>
                      <a:pt x="522" y="1168"/>
                      <a:pt x="522" y="1168"/>
                    </a:cubicBezTo>
                    <a:cubicBezTo>
                      <a:pt x="529" y="1168"/>
                      <a:pt x="529" y="1168"/>
                      <a:pt x="529" y="1168"/>
                    </a:cubicBezTo>
                    <a:cubicBezTo>
                      <a:pt x="529" y="1161"/>
                      <a:pt x="529" y="1161"/>
                      <a:pt x="529" y="1161"/>
                    </a:cubicBezTo>
                    <a:moveTo>
                      <a:pt x="544" y="1161"/>
                    </a:moveTo>
                    <a:cubicBezTo>
                      <a:pt x="537" y="1161"/>
                      <a:pt x="537" y="1161"/>
                      <a:pt x="537" y="1161"/>
                    </a:cubicBezTo>
                    <a:cubicBezTo>
                      <a:pt x="537" y="1168"/>
                      <a:pt x="537" y="1168"/>
                      <a:pt x="537" y="1168"/>
                    </a:cubicBezTo>
                    <a:cubicBezTo>
                      <a:pt x="544" y="1168"/>
                      <a:pt x="544" y="1168"/>
                      <a:pt x="544" y="1168"/>
                    </a:cubicBezTo>
                    <a:cubicBezTo>
                      <a:pt x="544" y="1161"/>
                      <a:pt x="544" y="1161"/>
                      <a:pt x="544" y="1161"/>
                    </a:cubicBezTo>
                    <a:moveTo>
                      <a:pt x="204" y="1146"/>
                    </a:moveTo>
                    <a:cubicBezTo>
                      <a:pt x="197" y="1146"/>
                      <a:pt x="197" y="1146"/>
                      <a:pt x="197" y="1146"/>
                    </a:cubicBezTo>
                    <a:cubicBezTo>
                      <a:pt x="197" y="1153"/>
                      <a:pt x="197" y="1153"/>
                      <a:pt x="197" y="1153"/>
                    </a:cubicBezTo>
                    <a:cubicBezTo>
                      <a:pt x="204" y="1153"/>
                      <a:pt x="204" y="1153"/>
                      <a:pt x="204" y="1153"/>
                    </a:cubicBezTo>
                    <a:cubicBezTo>
                      <a:pt x="204" y="1146"/>
                      <a:pt x="204" y="1146"/>
                      <a:pt x="204" y="1146"/>
                    </a:cubicBezTo>
                    <a:moveTo>
                      <a:pt x="219" y="1146"/>
                    </a:moveTo>
                    <a:cubicBezTo>
                      <a:pt x="212" y="1146"/>
                      <a:pt x="212" y="1146"/>
                      <a:pt x="212" y="1146"/>
                    </a:cubicBezTo>
                    <a:cubicBezTo>
                      <a:pt x="212" y="1153"/>
                      <a:pt x="212" y="1153"/>
                      <a:pt x="212" y="1153"/>
                    </a:cubicBezTo>
                    <a:cubicBezTo>
                      <a:pt x="219" y="1153"/>
                      <a:pt x="219" y="1153"/>
                      <a:pt x="219" y="1153"/>
                    </a:cubicBezTo>
                    <a:cubicBezTo>
                      <a:pt x="219" y="1146"/>
                      <a:pt x="219" y="1146"/>
                      <a:pt x="219" y="1146"/>
                    </a:cubicBezTo>
                    <a:moveTo>
                      <a:pt x="234" y="1146"/>
                    </a:moveTo>
                    <a:cubicBezTo>
                      <a:pt x="227" y="1146"/>
                      <a:pt x="227" y="1146"/>
                      <a:pt x="227" y="1146"/>
                    </a:cubicBezTo>
                    <a:cubicBezTo>
                      <a:pt x="227" y="1153"/>
                      <a:pt x="227" y="1153"/>
                      <a:pt x="227" y="1153"/>
                    </a:cubicBezTo>
                    <a:cubicBezTo>
                      <a:pt x="234" y="1153"/>
                      <a:pt x="234" y="1153"/>
                      <a:pt x="234" y="1153"/>
                    </a:cubicBezTo>
                    <a:cubicBezTo>
                      <a:pt x="234" y="1146"/>
                      <a:pt x="234" y="1146"/>
                      <a:pt x="234" y="1146"/>
                    </a:cubicBezTo>
                    <a:moveTo>
                      <a:pt x="249" y="1146"/>
                    </a:moveTo>
                    <a:cubicBezTo>
                      <a:pt x="242" y="1146"/>
                      <a:pt x="242" y="1146"/>
                      <a:pt x="242" y="1146"/>
                    </a:cubicBezTo>
                    <a:cubicBezTo>
                      <a:pt x="242" y="1153"/>
                      <a:pt x="242" y="1153"/>
                      <a:pt x="242" y="1153"/>
                    </a:cubicBezTo>
                    <a:cubicBezTo>
                      <a:pt x="249" y="1153"/>
                      <a:pt x="249" y="1153"/>
                      <a:pt x="249" y="1153"/>
                    </a:cubicBezTo>
                    <a:cubicBezTo>
                      <a:pt x="249" y="1146"/>
                      <a:pt x="249" y="1146"/>
                      <a:pt x="249" y="1146"/>
                    </a:cubicBezTo>
                    <a:moveTo>
                      <a:pt x="263" y="1146"/>
                    </a:moveTo>
                    <a:cubicBezTo>
                      <a:pt x="256" y="1146"/>
                      <a:pt x="256" y="1146"/>
                      <a:pt x="256" y="1146"/>
                    </a:cubicBezTo>
                    <a:cubicBezTo>
                      <a:pt x="256" y="1153"/>
                      <a:pt x="256" y="1153"/>
                      <a:pt x="256" y="1153"/>
                    </a:cubicBezTo>
                    <a:cubicBezTo>
                      <a:pt x="263" y="1153"/>
                      <a:pt x="263" y="1153"/>
                      <a:pt x="263" y="1153"/>
                    </a:cubicBezTo>
                    <a:cubicBezTo>
                      <a:pt x="263" y="1146"/>
                      <a:pt x="263" y="1146"/>
                      <a:pt x="263" y="1146"/>
                    </a:cubicBezTo>
                    <a:moveTo>
                      <a:pt x="278" y="1146"/>
                    </a:moveTo>
                    <a:cubicBezTo>
                      <a:pt x="271" y="1146"/>
                      <a:pt x="271" y="1146"/>
                      <a:pt x="271" y="1146"/>
                    </a:cubicBezTo>
                    <a:cubicBezTo>
                      <a:pt x="271" y="1153"/>
                      <a:pt x="271" y="1153"/>
                      <a:pt x="271" y="1153"/>
                    </a:cubicBezTo>
                    <a:cubicBezTo>
                      <a:pt x="278" y="1153"/>
                      <a:pt x="278" y="1153"/>
                      <a:pt x="278" y="1153"/>
                    </a:cubicBezTo>
                    <a:cubicBezTo>
                      <a:pt x="278" y="1146"/>
                      <a:pt x="278" y="1146"/>
                      <a:pt x="278" y="1146"/>
                    </a:cubicBezTo>
                    <a:moveTo>
                      <a:pt x="293" y="1146"/>
                    </a:moveTo>
                    <a:cubicBezTo>
                      <a:pt x="286" y="1146"/>
                      <a:pt x="286" y="1146"/>
                      <a:pt x="286" y="1146"/>
                    </a:cubicBezTo>
                    <a:cubicBezTo>
                      <a:pt x="286" y="1153"/>
                      <a:pt x="286" y="1153"/>
                      <a:pt x="286" y="1153"/>
                    </a:cubicBezTo>
                    <a:cubicBezTo>
                      <a:pt x="293" y="1153"/>
                      <a:pt x="293" y="1153"/>
                      <a:pt x="293" y="1153"/>
                    </a:cubicBezTo>
                    <a:cubicBezTo>
                      <a:pt x="293" y="1146"/>
                      <a:pt x="293" y="1146"/>
                      <a:pt x="293" y="1146"/>
                    </a:cubicBezTo>
                    <a:moveTo>
                      <a:pt x="308" y="1146"/>
                    </a:moveTo>
                    <a:cubicBezTo>
                      <a:pt x="301" y="1146"/>
                      <a:pt x="301" y="1146"/>
                      <a:pt x="301" y="1146"/>
                    </a:cubicBezTo>
                    <a:cubicBezTo>
                      <a:pt x="301" y="1153"/>
                      <a:pt x="301" y="1153"/>
                      <a:pt x="301" y="1153"/>
                    </a:cubicBezTo>
                    <a:cubicBezTo>
                      <a:pt x="308" y="1153"/>
                      <a:pt x="308" y="1153"/>
                      <a:pt x="308" y="1153"/>
                    </a:cubicBezTo>
                    <a:cubicBezTo>
                      <a:pt x="308" y="1146"/>
                      <a:pt x="308" y="1146"/>
                      <a:pt x="308" y="1146"/>
                    </a:cubicBezTo>
                    <a:moveTo>
                      <a:pt x="322" y="1146"/>
                    </a:moveTo>
                    <a:cubicBezTo>
                      <a:pt x="315" y="1146"/>
                      <a:pt x="315" y="1146"/>
                      <a:pt x="315" y="1146"/>
                    </a:cubicBezTo>
                    <a:cubicBezTo>
                      <a:pt x="315" y="1153"/>
                      <a:pt x="315" y="1153"/>
                      <a:pt x="315" y="1153"/>
                    </a:cubicBezTo>
                    <a:cubicBezTo>
                      <a:pt x="322" y="1153"/>
                      <a:pt x="322" y="1153"/>
                      <a:pt x="322" y="1153"/>
                    </a:cubicBezTo>
                    <a:cubicBezTo>
                      <a:pt x="322" y="1146"/>
                      <a:pt x="322" y="1146"/>
                      <a:pt x="322" y="1146"/>
                    </a:cubicBezTo>
                    <a:moveTo>
                      <a:pt x="337" y="1146"/>
                    </a:moveTo>
                    <a:cubicBezTo>
                      <a:pt x="330" y="1146"/>
                      <a:pt x="330" y="1146"/>
                      <a:pt x="330" y="1146"/>
                    </a:cubicBezTo>
                    <a:cubicBezTo>
                      <a:pt x="330" y="1153"/>
                      <a:pt x="330" y="1153"/>
                      <a:pt x="330" y="1153"/>
                    </a:cubicBezTo>
                    <a:cubicBezTo>
                      <a:pt x="337" y="1153"/>
                      <a:pt x="337" y="1153"/>
                      <a:pt x="337" y="1153"/>
                    </a:cubicBezTo>
                    <a:cubicBezTo>
                      <a:pt x="337" y="1146"/>
                      <a:pt x="337" y="1146"/>
                      <a:pt x="337" y="1146"/>
                    </a:cubicBezTo>
                    <a:moveTo>
                      <a:pt x="352" y="1146"/>
                    </a:moveTo>
                    <a:cubicBezTo>
                      <a:pt x="345" y="1146"/>
                      <a:pt x="345" y="1146"/>
                      <a:pt x="345" y="1146"/>
                    </a:cubicBezTo>
                    <a:cubicBezTo>
                      <a:pt x="345" y="1153"/>
                      <a:pt x="345" y="1153"/>
                      <a:pt x="345" y="1153"/>
                    </a:cubicBezTo>
                    <a:cubicBezTo>
                      <a:pt x="352" y="1153"/>
                      <a:pt x="352" y="1153"/>
                      <a:pt x="352" y="1153"/>
                    </a:cubicBezTo>
                    <a:cubicBezTo>
                      <a:pt x="352" y="1146"/>
                      <a:pt x="352" y="1146"/>
                      <a:pt x="352" y="1146"/>
                    </a:cubicBezTo>
                    <a:moveTo>
                      <a:pt x="367" y="1146"/>
                    </a:moveTo>
                    <a:cubicBezTo>
                      <a:pt x="360" y="1146"/>
                      <a:pt x="360" y="1146"/>
                      <a:pt x="360" y="1146"/>
                    </a:cubicBezTo>
                    <a:cubicBezTo>
                      <a:pt x="360" y="1153"/>
                      <a:pt x="360" y="1153"/>
                      <a:pt x="360" y="1153"/>
                    </a:cubicBezTo>
                    <a:cubicBezTo>
                      <a:pt x="367" y="1153"/>
                      <a:pt x="367" y="1153"/>
                      <a:pt x="367" y="1153"/>
                    </a:cubicBezTo>
                    <a:cubicBezTo>
                      <a:pt x="367" y="1146"/>
                      <a:pt x="367" y="1146"/>
                      <a:pt x="367" y="1146"/>
                    </a:cubicBezTo>
                    <a:moveTo>
                      <a:pt x="381" y="1146"/>
                    </a:moveTo>
                    <a:cubicBezTo>
                      <a:pt x="374" y="1146"/>
                      <a:pt x="374" y="1146"/>
                      <a:pt x="374" y="1146"/>
                    </a:cubicBezTo>
                    <a:cubicBezTo>
                      <a:pt x="374" y="1153"/>
                      <a:pt x="374" y="1153"/>
                      <a:pt x="374" y="1153"/>
                    </a:cubicBezTo>
                    <a:cubicBezTo>
                      <a:pt x="381" y="1153"/>
                      <a:pt x="381" y="1153"/>
                      <a:pt x="381" y="1153"/>
                    </a:cubicBezTo>
                    <a:cubicBezTo>
                      <a:pt x="381" y="1146"/>
                      <a:pt x="381" y="1146"/>
                      <a:pt x="381" y="1146"/>
                    </a:cubicBezTo>
                    <a:moveTo>
                      <a:pt x="396" y="1146"/>
                    </a:moveTo>
                    <a:cubicBezTo>
                      <a:pt x="389" y="1146"/>
                      <a:pt x="389" y="1146"/>
                      <a:pt x="389" y="1146"/>
                    </a:cubicBezTo>
                    <a:cubicBezTo>
                      <a:pt x="389" y="1153"/>
                      <a:pt x="389" y="1153"/>
                      <a:pt x="389" y="1153"/>
                    </a:cubicBezTo>
                    <a:cubicBezTo>
                      <a:pt x="396" y="1153"/>
                      <a:pt x="396" y="1153"/>
                      <a:pt x="396" y="1153"/>
                    </a:cubicBezTo>
                    <a:cubicBezTo>
                      <a:pt x="396" y="1146"/>
                      <a:pt x="396" y="1146"/>
                      <a:pt x="396" y="1146"/>
                    </a:cubicBezTo>
                    <a:moveTo>
                      <a:pt x="411" y="1146"/>
                    </a:moveTo>
                    <a:cubicBezTo>
                      <a:pt x="404" y="1146"/>
                      <a:pt x="404" y="1146"/>
                      <a:pt x="404" y="1146"/>
                    </a:cubicBezTo>
                    <a:cubicBezTo>
                      <a:pt x="404" y="1153"/>
                      <a:pt x="404" y="1153"/>
                      <a:pt x="404" y="1153"/>
                    </a:cubicBezTo>
                    <a:cubicBezTo>
                      <a:pt x="411" y="1153"/>
                      <a:pt x="411" y="1153"/>
                      <a:pt x="411" y="1153"/>
                    </a:cubicBezTo>
                    <a:cubicBezTo>
                      <a:pt x="411" y="1146"/>
                      <a:pt x="411" y="1146"/>
                      <a:pt x="411" y="1146"/>
                    </a:cubicBezTo>
                    <a:moveTo>
                      <a:pt x="426" y="1146"/>
                    </a:moveTo>
                    <a:cubicBezTo>
                      <a:pt x="419" y="1146"/>
                      <a:pt x="419" y="1146"/>
                      <a:pt x="419" y="1146"/>
                    </a:cubicBezTo>
                    <a:cubicBezTo>
                      <a:pt x="419" y="1153"/>
                      <a:pt x="419" y="1153"/>
                      <a:pt x="419" y="1153"/>
                    </a:cubicBezTo>
                    <a:cubicBezTo>
                      <a:pt x="426" y="1153"/>
                      <a:pt x="426" y="1153"/>
                      <a:pt x="426" y="1153"/>
                    </a:cubicBezTo>
                    <a:cubicBezTo>
                      <a:pt x="426" y="1146"/>
                      <a:pt x="426" y="1146"/>
                      <a:pt x="426" y="1146"/>
                    </a:cubicBezTo>
                    <a:moveTo>
                      <a:pt x="440" y="1146"/>
                    </a:moveTo>
                    <a:cubicBezTo>
                      <a:pt x="433" y="1146"/>
                      <a:pt x="433" y="1146"/>
                      <a:pt x="433" y="1146"/>
                    </a:cubicBezTo>
                    <a:cubicBezTo>
                      <a:pt x="433" y="1153"/>
                      <a:pt x="433" y="1153"/>
                      <a:pt x="433" y="1153"/>
                    </a:cubicBezTo>
                    <a:cubicBezTo>
                      <a:pt x="440" y="1153"/>
                      <a:pt x="440" y="1153"/>
                      <a:pt x="440" y="1153"/>
                    </a:cubicBezTo>
                    <a:cubicBezTo>
                      <a:pt x="440" y="1146"/>
                      <a:pt x="440" y="1146"/>
                      <a:pt x="440" y="1146"/>
                    </a:cubicBezTo>
                    <a:moveTo>
                      <a:pt x="455" y="1146"/>
                    </a:moveTo>
                    <a:cubicBezTo>
                      <a:pt x="448" y="1146"/>
                      <a:pt x="448" y="1146"/>
                      <a:pt x="448" y="1146"/>
                    </a:cubicBezTo>
                    <a:cubicBezTo>
                      <a:pt x="448" y="1153"/>
                      <a:pt x="448" y="1153"/>
                      <a:pt x="448" y="1153"/>
                    </a:cubicBezTo>
                    <a:cubicBezTo>
                      <a:pt x="455" y="1153"/>
                      <a:pt x="455" y="1153"/>
                      <a:pt x="455" y="1153"/>
                    </a:cubicBezTo>
                    <a:cubicBezTo>
                      <a:pt x="455" y="1146"/>
                      <a:pt x="455" y="1146"/>
                      <a:pt x="455" y="1146"/>
                    </a:cubicBezTo>
                    <a:moveTo>
                      <a:pt x="470" y="1146"/>
                    </a:moveTo>
                    <a:cubicBezTo>
                      <a:pt x="463" y="1146"/>
                      <a:pt x="463" y="1146"/>
                      <a:pt x="463" y="1146"/>
                    </a:cubicBezTo>
                    <a:cubicBezTo>
                      <a:pt x="463" y="1153"/>
                      <a:pt x="463" y="1153"/>
                      <a:pt x="463" y="1153"/>
                    </a:cubicBezTo>
                    <a:cubicBezTo>
                      <a:pt x="470" y="1153"/>
                      <a:pt x="470" y="1153"/>
                      <a:pt x="470" y="1153"/>
                    </a:cubicBezTo>
                    <a:cubicBezTo>
                      <a:pt x="470" y="1146"/>
                      <a:pt x="470" y="1146"/>
                      <a:pt x="470" y="1146"/>
                    </a:cubicBezTo>
                    <a:moveTo>
                      <a:pt x="485" y="1146"/>
                    </a:moveTo>
                    <a:cubicBezTo>
                      <a:pt x="478" y="1146"/>
                      <a:pt x="478" y="1146"/>
                      <a:pt x="478" y="1146"/>
                    </a:cubicBezTo>
                    <a:cubicBezTo>
                      <a:pt x="478" y="1153"/>
                      <a:pt x="478" y="1153"/>
                      <a:pt x="478" y="1153"/>
                    </a:cubicBezTo>
                    <a:cubicBezTo>
                      <a:pt x="485" y="1153"/>
                      <a:pt x="485" y="1153"/>
                      <a:pt x="485" y="1153"/>
                    </a:cubicBezTo>
                    <a:cubicBezTo>
                      <a:pt x="485" y="1146"/>
                      <a:pt x="485" y="1146"/>
                      <a:pt x="485" y="1146"/>
                    </a:cubicBezTo>
                    <a:moveTo>
                      <a:pt x="499" y="1146"/>
                    </a:moveTo>
                    <a:cubicBezTo>
                      <a:pt x="492" y="1146"/>
                      <a:pt x="492" y="1146"/>
                      <a:pt x="492" y="1146"/>
                    </a:cubicBezTo>
                    <a:cubicBezTo>
                      <a:pt x="492" y="1153"/>
                      <a:pt x="492" y="1153"/>
                      <a:pt x="492" y="1153"/>
                    </a:cubicBezTo>
                    <a:cubicBezTo>
                      <a:pt x="499" y="1153"/>
                      <a:pt x="499" y="1153"/>
                      <a:pt x="499" y="1153"/>
                    </a:cubicBezTo>
                    <a:cubicBezTo>
                      <a:pt x="499" y="1146"/>
                      <a:pt x="499" y="1146"/>
                      <a:pt x="499" y="1146"/>
                    </a:cubicBezTo>
                    <a:moveTo>
                      <a:pt x="514" y="1146"/>
                    </a:moveTo>
                    <a:cubicBezTo>
                      <a:pt x="507" y="1146"/>
                      <a:pt x="507" y="1146"/>
                      <a:pt x="507" y="1146"/>
                    </a:cubicBezTo>
                    <a:cubicBezTo>
                      <a:pt x="507" y="1153"/>
                      <a:pt x="507" y="1153"/>
                      <a:pt x="507" y="1153"/>
                    </a:cubicBezTo>
                    <a:cubicBezTo>
                      <a:pt x="514" y="1153"/>
                      <a:pt x="514" y="1153"/>
                      <a:pt x="514" y="1153"/>
                    </a:cubicBezTo>
                    <a:cubicBezTo>
                      <a:pt x="514" y="1146"/>
                      <a:pt x="514" y="1146"/>
                      <a:pt x="514" y="1146"/>
                    </a:cubicBezTo>
                    <a:moveTo>
                      <a:pt x="529" y="1146"/>
                    </a:moveTo>
                    <a:cubicBezTo>
                      <a:pt x="522" y="1146"/>
                      <a:pt x="522" y="1146"/>
                      <a:pt x="522" y="1146"/>
                    </a:cubicBezTo>
                    <a:cubicBezTo>
                      <a:pt x="522" y="1153"/>
                      <a:pt x="522" y="1153"/>
                      <a:pt x="522" y="1153"/>
                    </a:cubicBezTo>
                    <a:cubicBezTo>
                      <a:pt x="529" y="1153"/>
                      <a:pt x="529" y="1153"/>
                      <a:pt x="529" y="1153"/>
                    </a:cubicBezTo>
                    <a:cubicBezTo>
                      <a:pt x="529" y="1146"/>
                      <a:pt x="529" y="1146"/>
                      <a:pt x="529" y="1146"/>
                    </a:cubicBezTo>
                    <a:moveTo>
                      <a:pt x="544" y="1146"/>
                    </a:moveTo>
                    <a:cubicBezTo>
                      <a:pt x="537" y="1146"/>
                      <a:pt x="537" y="1146"/>
                      <a:pt x="537" y="1146"/>
                    </a:cubicBezTo>
                    <a:cubicBezTo>
                      <a:pt x="537" y="1153"/>
                      <a:pt x="537" y="1153"/>
                      <a:pt x="537" y="1153"/>
                    </a:cubicBezTo>
                    <a:cubicBezTo>
                      <a:pt x="544" y="1153"/>
                      <a:pt x="544" y="1153"/>
                      <a:pt x="544" y="1153"/>
                    </a:cubicBezTo>
                    <a:cubicBezTo>
                      <a:pt x="544" y="1146"/>
                      <a:pt x="544" y="1146"/>
                      <a:pt x="544" y="1146"/>
                    </a:cubicBezTo>
                    <a:moveTo>
                      <a:pt x="204" y="1131"/>
                    </a:moveTo>
                    <a:cubicBezTo>
                      <a:pt x="197" y="1131"/>
                      <a:pt x="197" y="1131"/>
                      <a:pt x="197" y="1131"/>
                    </a:cubicBezTo>
                    <a:cubicBezTo>
                      <a:pt x="197" y="1138"/>
                      <a:pt x="197" y="1138"/>
                      <a:pt x="197" y="1138"/>
                    </a:cubicBezTo>
                    <a:cubicBezTo>
                      <a:pt x="204" y="1138"/>
                      <a:pt x="204" y="1138"/>
                      <a:pt x="204" y="1138"/>
                    </a:cubicBezTo>
                    <a:cubicBezTo>
                      <a:pt x="204" y="1131"/>
                      <a:pt x="204" y="1131"/>
                      <a:pt x="204" y="1131"/>
                    </a:cubicBezTo>
                    <a:moveTo>
                      <a:pt x="219" y="1131"/>
                    </a:moveTo>
                    <a:cubicBezTo>
                      <a:pt x="212" y="1131"/>
                      <a:pt x="212" y="1131"/>
                      <a:pt x="212" y="1131"/>
                    </a:cubicBezTo>
                    <a:cubicBezTo>
                      <a:pt x="212" y="1138"/>
                      <a:pt x="212" y="1138"/>
                      <a:pt x="212" y="1138"/>
                    </a:cubicBezTo>
                    <a:cubicBezTo>
                      <a:pt x="219" y="1138"/>
                      <a:pt x="219" y="1138"/>
                      <a:pt x="219" y="1138"/>
                    </a:cubicBezTo>
                    <a:cubicBezTo>
                      <a:pt x="219" y="1131"/>
                      <a:pt x="219" y="1131"/>
                      <a:pt x="219" y="1131"/>
                    </a:cubicBezTo>
                    <a:moveTo>
                      <a:pt x="234" y="1131"/>
                    </a:moveTo>
                    <a:cubicBezTo>
                      <a:pt x="227" y="1131"/>
                      <a:pt x="227" y="1131"/>
                      <a:pt x="227" y="1131"/>
                    </a:cubicBezTo>
                    <a:cubicBezTo>
                      <a:pt x="227" y="1138"/>
                      <a:pt x="227" y="1138"/>
                      <a:pt x="227" y="1138"/>
                    </a:cubicBezTo>
                    <a:cubicBezTo>
                      <a:pt x="234" y="1138"/>
                      <a:pt x="234" y="1138"/>
                      <a:pt x="234" y="1138"/>
                    </a:cubicBezTo>
                    <a:cubicBezTo>
                      <a:pt x="234" y="1131"/>
                      <a:pt x="234" y="1131"/>
                      <a:pt x="234" y="1131"/>
                    </a:cubicBezTo>
                    <a:moveTo>
                      <a:pt x="249" y="1131"/>
                    </a:moveTo>
                    <a:cubicBezTo>
                      <a:pt x="242" y="1131"/>
                      <a:pt x="242" y="1131"/>
                      <a:pt x="242" y="1131"/>
                    </a:cubicBezTo>
                    <a:cubicBezTo>
                      <a:pt x="242" y="1138"/>
                      <a:pt x="242" y="1138"/>
                      <a:pt x="242" y="1138"/>
                    </a:cubicBezTo>
                    <a:cubicBezTo>
                      <a:pt x="249" y="1138"/>
                      <a:pt x="249" y="1138"/>
                      <a:pt x="249" y="1138"/>
                    </a:cubicBezTo>
                    <a:cubicBezTo>
                      <a:pt x="249" y="1131"/>
                      <a:pt x="249" y="1131"/>
                      <a:pt x="249" y="1131"/>
                    </a:cubicBezTo>
                    <a:moveTo>
                      <a:pt x="263" y="1131"/>
                    </a:moveTo>
                    <a:cubicBezTo>
                      <a:pt x="256" y="1131"/>
                      <a:pt x="256" y="1131"/>
                      <a:pt x="256" y="1131"/>
                    </a:cubicBezTo>
                    <a:cubicBezTo>
                      <a:pt x="256" y="1138"/>
                      <a:pt x="256" y="1138"/>
                      <a:pt x="256" y="1138"/>
                    </a:cubicBezTo>
                    <a:cubicBezTo>
                      <a:pt x="263" y="1138"/>
                      <a:pt x="263" y="1138"/>
                      <a:pt x="263" y="1138"/>
                    </a:cubicBezTo>
                    <a:cubicBezTo>
                      <a:pt x="263" y="1131"/>
                      <a:pt x="263" y="1131"/>
                      <a:pt x="263" y="1131"/>
                    </a:cubicBezTo>
                    <a:moveTo>
                      <a:pt x="278" y="1131"/>
                    </a:moveTo>
                    <a:cubicBezTo>
                      <a:pt x="271" y="1131"/>
                      <a:pt x="271" y="1131"/>
                      <a:pt x="271" y="1131"/>
                    </a:cubicBezTo>
                    <a:cubicBezTo>
                      <a:pt x="271" y="1138"/>
                      <a:pt x="271" y="1138"/>
                      <a:pt x="271" y="1138"/>
                    </a:cubicBezTo>
                    <a:cubicBezTo>
                      <a:pt x="278" y="1138"/>
                      <a:pt x="278" y="1138"/>
                      <a:pt x="278" y="1138"/>
                    </a:cubicBezTo>
                    <a:cubicBezTo>
                      <a:pt x="278" y="1131"/>
                      <a:pt x="278" y="1131"/>
                      <a:pt x="278" y="1131"/>
                    </a:cubicBezTo>
                    <a:moveTo>
                      <a:pt x="293" y="1131"/>
                    </a:moveTo>
                    <a:cubicBezTo>
                      <a:pt x="286" y="1131"/>
                      <a:pt x="286" y="1131"/>
                      <a:pt x="286" y="1131"/>
                    </a:cubicBezTo>
                    <a:cubicBezTo>
                      <a:pt x="286" y="1138"/>
                      <a:pt x="286" y="1138"/>
                      <a:pt x="286" y="1138"/>
                    </a:cubicBezTo>
                    <a:cubicBezTo>
                      <a:pt x="293" y="1138"/>
                      <a:pt x="293" y="1138"/>
                      <a:pt x="293" y="1138"/>
                    </a:cubicBezTo>
                    <a:cubicBezTo>
                      <a:pt x="293" y="1131"/>
                      <a:pt x="293" y="1131"/>
                      <a:pt x="293" y="1131"/>
                    </a:cubicBezTo>
                    <a:moveTo>
                      <a:pt x="308" y="1131"/>
                    </a:moveTo>
                    <a:cubicBezTo>
                      <a:pt x="301" y="1131"/>
                      <a:pt x="301" y="1131"/>
                      <a:pt x="301" y="1131"/>
                    </a:cubicBezTo>
                    <a:cubicBezTo>
                      <a:pt x="301" y="1138"/>
                      <a:pt x="301" y="1138"/>
                      <a:pt x="301" y="1138"/>
                    </a:cubicBezTo>
                    <a:cubicBezTo>
                      <a:pt x="308" y="1138"/>
                      <a:pt x="308" y="1138"/>
                      <a:pt x="308" y="1138"/>
                    </a:cubicBezTo>
                    <a:cubicBezTo>
                      <a:pt x="308" y="1131"/>
                      <a:pt x="308" y="1131"/>
                      <a:pt x="308" y="1131"/>
                    </a:cubicBezTo>
                    <a:moveTo>
                      <a:pt x="322" y="1131"/>
                    </a:moveTo>
                    <a:cubicBezTo>
                      <a:pt x="315" y="1131"/>
                      <a:pt x="315" y="1131"/>
                      <a:pt x="315" y="1131"/>
                    </a:cubicBezTo>
                    <a:cubicBezTo>
                      <a:pt x="315" y="1138"/>
                      <a:pt x="315" y="1138"/>
                      <a:pt x="315" y="1138"/>
                    </a:cubicBezTo>
                    <a:cubicBezTo>
                      <a:pt x="322" y="1138"/>
                      <a:pt x="322" y="1138"/>
                      <a:pt x="322" y="1138"/>
                    </a:cubicBezTo>
                    <a:cubicBezTo>
                      <a:pt x="322" y="1131"/>
                      <a:pt x="322" y="1131"/>
                      <a:pt x="322" y="1131"/>
                    </a:cubicBezTo>
                    <a:moveTo>
                      <a:pt x="337" y="1131"/>
                    </a:moveTo>
                    <a:cubicBezTo>
                      <a:pt x="330" y="1131"/>
                      <a:pt x="330" y="1131"/>
                      <a:pt x="330" y="1131"/>
                    </a:cubicBezTo>
                    <a:cubicBezTo>
                      <a:pt x="330" y="1138"/>
                      <a:pt x="330" y="1138"/>
                      <a:pt x="330" y="1138"/>
                    </a:cubicBezTo>
                    <a:cubicBezTo>
                      <a:pt x="337" y="1138"/>
                      <a:pt x="337" y="1138"/>
                      <a:pt x="337" y="1138"/>
                    </a:cubicBezTo>
                    <a:cubicBezTo>
                      <a:pt x="337" y="1131"/>
                      <a:pt x="337" y="1131"/>
                      <a:pt x="337" y="1131"/>
                    </a:cubicBezTo>
                    <a:moveTo>
                      <a:pt x="352" y="1131"/>
                    </a:moveTo>
                    <a:cubicBezTo>
                      <a:pt x="345" y="1131"/>
                      <a:pt x="345" y="1131"/>
                      <a:pt x="345" y="1131"/>
                    </a:cubicBezTo>
                    <a:cubicBezTo>
                      <a:pt x="345" y="1138"/>
                      <a:pt x="345" y="1138"/>
                      <a:pt x="345" y="1138"/>
                    </a:cubicBezTo>
                    <a:cubicBezTo>
                      <a:pt x="352" y="1138"/>
                      <a:pt x="352" y="1138"/>
                      <a:pt x="352" y="1138"/>
                    </a:cubicBezTo>
                    <a:cubicBezTo>
                      <a:pt x="352" y="1131"/>
                      <a:pt x="352" y="1131"/>
                      <a:pt x="352" y="1131"/>
                    </a:cubicBezTo>
                    <a:moveTo>
                      <a:pt x="367" y="1131"/>
                    </a:moveTo>
                    <a:cubicBezTo>
                      <a:pt x="360" y="1131"/>
                      <a:pt x="360" y="1131"/>
                      <a:pt x="360" y="1131"/>
                    </a:cubicBezTo>
                    <a:cubicBezTo>
                      <a:pt x="360" y="1138"/>
                      <a:pt x="360" y="1138"/>
                      <a:pt x="360" y="1138"/>
                    </a:cubicBezTo>
                    <a:cubicBezTo>
                      <a:pt x="367" y="1138"/>
                      <a:pt x="367" y="1138"/>
                      <a:pt x="367" y="1138"/>
                    </a:cubicBezTo>
                    <a:cubicBezTo>
                      <a:pt x="367" y="1131"/>
                      <a:pt x="367" y="1131"/>
                      <a:pt x="367" y="1131"/>
                    </a:cubicBezTo>
                    <a:moveTo>
                      <a:pt x="381" y="1131"/>
                    </a:moveTo>
                    <a:cubicBezTo>
                      <a:pt x="374" y="1131"/>
                      <a:pt x="374" y="1131"/>
                      <a:pt x="374" y="1131"/>
                    </a:cubicBezTo>
                    <a:cubicBezTo>
                      <a:pt x="374" y="1138"/>
                      <a:pt x="374" y="1138"/>
                      <a:pt x="374" y="1138"/>
                    </a:cubicBezTo>
                    <a:cubicBezTo>
                      <a:pt x="381" y="1138"/>
                      <a:pt x="381" y="1138"/>
                      <a:pt x="381" y="1138"/>
                    </a:cubicBezTo>
                    <a:cubicBezTo>
                      <a:pt x="381" y="1131"/>
                      <a:pt x="381" y="1131"/>
                      <a:pt x="381" y="1131"/>
                    </a:cubicBezTo>
                    <a:moveTo>
                      <a:pt x="396" y="1131"/>
                    </a:moveTo>
                    <a:cubicBezTo>
                      <a:pt x="389" y="1131"/>
                      <a:pt x="389" y="1131"/>
                      <a:pt x="389" y="1131"/>
                    </a:cubicBezTo>
                    <a:cubicBezTo>
                      <a:pt x="389" y="1138"/>
                      <a:pt x="389" y="1138"/>
                      <a:pt x="389" y="1138"/>
                    </a:cubicBezTo>
                    <a:cubicBezTo>
                      <a:pt x="396" y="1138"/>
                      <a:pt x="396" y="1138"/>
                      <a:pt x="396" y="1138"/>
                    </a:cubicBezTo>
                    <a:cubicBezTo>
                      <a:pt x="396" y="1131"/>
                      <a:pt x="396" y="1131"/>
                      <a:pt x="396" y="1131"/>
                    </a:cubicBezTo>
                    <a:moveTo>
                      <a:pt x="411" y="1131"/>
                    </a:moveTo>
                    <a:cubicBezTo>
                      <a:pt x="404" y="1131"/>
                      <a:pt x="404" y="1131"/>
                      <a:pt x="404" y="1131"/>
                    </a:cubicBezTo>
                    <a:cubicBezTo>
                      <a:pt x="404" y="1138"/>
                      <a:pt x="404" y="1138"/>
                      <a:pt x="404" y="1138"/>
                    </a:cubicBezTo>
                    <a:cubicBezTo>
                      <a:pt x="411" y="1138"/>
                      <a:pt x="411" y="1138"/>
                      <a:pt x="411" y="1138"/>
                    </a:cubicBezTo>
                    <a:cubicBezTo>
                      <a:pt x="411" y="1131"/>
                      <a:pt x="411" y="1131"/>
                      <a:pt x="411" y="1131"/>
                    </a:cubicBezTo>
                    <a:moveTo>
                      <a:pt x="426" y="1131"/>
                    </a:moveTo>
                    <a:cubicBezTo>
                      <a:pt x="419" y="1131"/>
                      <a:pt x="419" y="1131"/>
                      <a:pt x="419" y="1131"/>
                    </a:cubicBezTo>
                    <a:cubicBezTo>
                      <a:pt x="419" y="1138"/>
                      <a:pt x="419" y="1138"/>
                      <a:pt x="419" y="1138"/>
                    </a:cubicBezTo>
                    <a:cubicBezTo>
                      <a:pt x="426" y="1138"/>
                      <a:pt x="426" y="1138"/>
                      <a:pt x="426" y="1138"/>
                    </a:cubicBezTo>
                    <a:cubicBezTo>
                      <a:pt x="426" y="1131"/>
                      <a:pt x="426" y="1131"/>
                      <a:pt x="426" y="1131"/>
                    </a:cubicBezTo>
                    <a:moveTo>
                      <a:pt x="440" y="1131"/>
                    </a:moveTo>
                    <a:cubicBezTo>
                      <a:pt x="433" y="1131"/>
                      <a:pt x="433" y="1131"/>
                      <a:pt x="433" y="1131"/>
                    </a:cubicBezTo>
                    <a:cubicBezTo>
                      <a:pt x="433" y="1138"/>
                      <a:pt x="433" y="1138"/>
                      <a:pt x="433" y="1138"/>
                    </a:cubicBezTo>
                    <a:cubicBezTo>
                      <a:pt x="440" y="1138"/>
                      <a:pt x="440" y="1138"/>
                      <a:pt x="440" y="1138"/>
                    </a:cubicBezTo>
                    <a:cubicBezTo>
                      <a:pt x="440" y="1131"/>
                      <a:pt x="440" y="1131"/>
                      <a:pt x="440" y="1131"/>
                    </a:cubicBezTo>
                    <a:moveTo>
                      <a:pt x="455" y="1131"/>
                    </a:moveTo>
                    <a:cubicBezTo>
                      <a:pt x="448" y="1131"/>
                      <a:pt x="448" y="1131"/>
                      <a:pt x="448" y="1131"/>
                    </a:cubicBezTo>
                    <a:cubicBezTo>
                      <a:pt x="448" y="1138"/>
                      <a:pt x="448" y="1138"/>
                      <a:pt x="448" y="1138"/>
                    </a:cubicBezTo>
                    <a:cubicBezTo>
                      <a:pt x="455" y="1138"/>
                      <a:pt x="455" y="1138"/>
                      <a:pt x="455" y="1138"/>
                    </a:cubicBezTo>
                    <a:cubicBezTo>
                      <a:pt x="455" y="1131"/>
                      <a:pt x="455" y="1131"/>
                      <a:pt x="455" y="1131"/>
                    </a:cubicBezTo>
                    <a:moveTo>
                      <a:pt x="470" y="1131"/>
                    </a:moveTo>
                    <a:cubicBezTo>
                      <a:pt x="463" y="1131"/>
                      <a:pt x="463" y="1131"/>
                      <a:pt x="463" y="1131"/>
                    </a:cubicBezTo>
                    <a:cubicBezTo>
                      <a:pt x="463" y="1138"/>
                      <a:pt x="463" y="1138"/>
                      <a:pt x="463" y="1138"/>
                    </a:cubicBezTo>
                    <a:cubicBezTo>
                      <a:pt x="470" y="1138"/>
                      <a:pt x="470" y="1138"/>
                      <a:pt x="470" y="1138"/>
                    </a:cubicBezTo>
                    <a:cubicBezTo>
                      <a:pt x="470" y="1131"/>
                      <a:pt x="470" y="1131"/>
                      <a:pt x="470" y="1131"/>
                    </a:cubicBezTo>
                    <a:moveTo>
                      <a:pt x="485" y="1131"/>
                    </a:moveTo>
                    <a:cubicBezTo>
                      <a:pt x="478" y="1131"/>
                      <a:pt x="478" y="1131"/>
                      <a:pt x="478" y="1131"/>
                    </a:cubicBezTo>
                    <a:cubicBezTo>
                      <a:pt x="478" y="1138"/>
                      <a:pt x="478" y="1138"/>
                      <a:pt x="478" y="1138"/>
                    </a:cubicBezTo>
                    <a:cubicBezTo>
                      <a:pt x="485" y="1138"/>
                      <a:pt x="485" y="1138"/>
                      <a:pt x="485" y="1138"/>
                    </a:cubicBezTo>
                    <a:cubicBezTo>
                      <a:pt x="485" y="1131"/>
                      <a:pt x="485" y="1131"/>
                      <a:pt x="485" y="1131"/>
                    </a:cubicBezTo>
                    <a:moveTo>
                      <a:pt x="499" y="1131"/>
                    </a:moveTo>
                    <a:cubicBezTo>
                      <a:pt x="492" y="1131"/>
                      <a:pt x="492" y="1131"/>
                      <a:pt x="492" y="1131"/>
                    </a:cubicBezTo>
                    <a:cubicBezTo>
                      <a:pt x="492" y="1138"/>
                      <a:pt x="492" y="1138"/>
                      <a:pt x="492" y="1138"/>
                    </a:cubicBezTo>
                    <a:cubicBezTo>
                      <a:pt x="499" y="1138"/>
                      <a:pt x="499" y="1138"/>
                      <a:pt x="499" y="1138"/>
                    </a:cubicBezTo>
                    <a:cubicBezTo>
                      <a:pt x="499" y="1131"/>
                      <a:pt x="499" y="1131"/>
                      <a:pt x="499" y="1131"/>
                    </a:cubicBezTo>
                    <a:moveTo>
                      <a:pt x="514" y="1131"/>
                    </a:moveTo>
                    <a:cubicBezTo>
                      <a:pt x="507" y="1131"/>
                      <a:pt x="507" y="1131"/>
                      <a:pt x="507" y="1131"/>
                    </a:cubicBezTo>
                    <a:cubicBezTo>
                      <a:pt x="507" y="1138"/>
                      <a:pt x="507" y="1138"/>
                      <a:pt x="507" y="1138"/>
                    </a:cubicBezTo>
                    <a:cubicBezTo>
                      <a:pt x="514" y="1138"/>
                      <a:pt x="514" y="1138"/>
                      <a:pt x="514" y="1138"/>
                    </a:cubicBezTo>
                    <a:cubicBezTo>
                      <a:pt x="514" y="1131"/>
                      <a:pt x="514" y="1131"/>
                      <a:pt x="514" y="1131"/>
                    </a:cubicBezTo>
                    <a:moveTo>
                      <a:pt x="529" y="1131"/>
                    </a:moveTo>
                    <a:cubicBezTo>
                      <a:pt x="522" y="1131"/>
                      <a:pt x="522" y="1131"/>
                      <a:pt x="522" y="1131"/>
                    </a:cubicBezTo>
                    <a:cubicBezTo>
                      <a:pt x="522" y="1138"/>
                      <a:pt x="522" y="1138"/>
                      <a:pt x="522" y="1138"/>
                    </a:cubicBezTo>
                    <a:cubicBezTo>
                      <a:pt x="529" y="1138"/>
                      <a:pt x="529" y="1138"/>
                      <a:pt x="529" y="1138"/>
                    </a:cubicBezTo>
                    <a:cubicBezTo>
                      <a:pt x="529" y="1131"/>
                      <a:pt x="529" y="1131"/>
                      <a:pt x="529" y="1131"/>
                    </a:cubicBezTo>
                    <a:moveTo>
                      <a:pt x="544" y="1131"/>
                    </a:moveTo>
                    <a:cubicBezTo>
                      <a:pt x="537" y="1131"/>
                      <a:pt x="537" y="1131"/>
                      <a:pt x="537" y="1131"/>
                    </a:cubicBezTo>
                    <a:cubicBezTo>
                      <a:pt x="537" y="1138"/>
                      <a:pt x="537" y="1138"/>
                      <a:pt x="537" y="1138"/>
                    </a:cubicBezTo>
                    <a:cubicBezTo>
                      <a:pt x="544" y="1138"/>
                      <a:pt x="544" y="1138"/>
                      <a:pt x="544" y="1138"/>
                    </a:cubicBezTo>
                    <a:cubicBezTo>
                      <a:pt x="544" y="1131"/>
                      <a:pt x="544" y="1131"/>
                      <a:pt x="544" y="1131"/>
                    </a:cubicBezTo>
                    <a:moveTo>
                      <a:pt x="219" y="1117"/>
                    </a:moveTo>
                    <a:cubicBezTo>
                      <a:pt x="212" y="1117"/>
                      <a:pt x="212" y="1117"/>
                      <a:pt x="212" y="1117"/>
                    </a:cubicBezTo>
                    <a:cubicBezTo>
                      <a:pt x="212" y="1124"/>
                      <a:pt x="212" y="1124"/>
                      <a:pt x="212" y="1124"/>
                    </a:cubicBezTo>
                    <a:cubicBezTo>
                      <a:pt x="219" y="1124"/>
                      <a:pt x="219" y="1124"/>
                      <a:pt x="219" y="1124"/>
                    </a:cubicBezTo>
                    <a:cubicBezTo>
                      <a:pt x="219" y="1117"/>
                      <a:pt x="219" y="1117"/>
                      <a:pt x="219" y="1117"/>
                    </a:cubicBezTo>
                    <a:moveTo>
                      <a:pt x="234" y="1117"/>
                    </a:moveTo>
                    <a:cubicBezTo>
                      <a:pt x="227" y="1117"/>
                      <a:pt x="227" y="1117"/>
                      <a:pt x="227" y="1117"/>
                    </a:cubicBezTo>
                    <a:cubicBezTo>
                      <a:pt x="227" y="1124"/>
                      <a:pt x="227" y="1124"/>
                      <a:pt x="227" y="1124"/>
                    </a:cubicBezTo>
                    <a:cubicBezTo>
                      <a:pt x="234" y="1124"/>
                      <a:pt x="234" y="1124"/>
                      <a:pt x="234" y="1124"/>
                    </a:cubicBezTo>
                    <a:cubicBezTo>
                      <a:pt x="234" y="1117"/>
                      <a:pt x="234" y="1117"/>
                      <a:pt x="234" y="1117"/>
                    </a:cubicBezTo>
                    <a:moveTo>
                      <a:pt x="249" y="1117"/>
                    </a:moveTo>
                    <a:cubicBezTo>
                      <a:pt x="242" y="1117"/>
                      <a:pt x="242" y="1117"/>
                      <a:pt x="242" y="1117"/>
                    </a:cubicBezTo>
                    <a:cubicBezTo>
                      <a:pt x="242" y="1124"/>
                      <a:pt x="242" y="1124"/>
                      <a:pt x="242" y="1124"/>
                    </a:cubicBezTo>
                    <a:cubicBezTo>
                      <a:pt x="249" y="1124"/>
                      <a:pt x="249" y="1124"/>
                      <a:pt x="249" y="1124"/>
                    </a:cubicBezTo>
                    <a:cubicBezTo>
                      <a:pt x="249" y="1117"/>
                      <a:pt x="249" y="1117"/>
                      <a:pt x="249" y="1117"/>
                    </a:cubicBezTo>
                    <a:moveTo>
                      <a:pt x="263" y="1117"/>
                    </a:moveTo>
                    <a:cubicBezTo>
                      <a:pt x="256" y="1117"/>
                      <a:pt x="256" y="1117"/>
                      <a:pt x="256" y="1117"/>
                    </a:cubicBezTo>
                    <a:cubicBezTo>
                      <a:pt x="256" y="1124"/>
                      <a:pt x="256" y="1124"/>
                      <a:pt x="256" y="1124"/>
                    </a:cubicBezTo>
                    <a:cubicBezTo>
                      <a:pt x="263" y="1124"/>
                      <a:pt x="263" y="1124"/>
                      <a:pt x="263" y="1124"/>
                    </a:cubicBezTo>
                    <a:cubicBezTo>
                      <a:pt x="263" y="1117"/>
                      <a:pt x="263" y="1117"/>
                      <a:pt x="263" y="1117"/>
                    </a:cubicBezTo>
                    <a:moveTo>
                      <a:pt x="278" y="1117"/>
                    </a:moveTo>
                    <a:cubicBezTo>
                      <a:pt x="271" y="1117"/>
                      <a:pt x="271" y="1117"/>
                      <a:pt x="271" y="1117"/>
                    </a:cubicBezTo>
                    <a:cubicBezTo>
                      <a:pt x="271" y="1124"/>
                      <a:pt x="271" y="1124"/>
                      <a:pt x="271" y="1124"/>
                    </a:cubicBezTo>
                    <a:cubicBezTo>
                      <a:pt x="278" y="1124"/>
                      <a:pt x="278" y="1124"/>
                      <a:pt x="278" y="1124"/>
                    </a:cubicBezTo>
                    <a:cubicBezTo>
                      <a:pt x="278" y="1117"/>
                      <a:pt x="278" y="1117"/>
                      <a:pt x="278" y="1117"/>
                    </a:cubicBezTo>
                    <a:moveTo>
                      <a:pt x="293" y="1117"/>
                    </a:moveTo>
                    <a:cubicBezTo>
                      <a:pt x="286" y="1117"/>
                      <a:pt x="286" y="1117"/>
                      <a:pt x="286" y="1117"/>
                    </a:cubicBezTo>
                    <a:cubicBezTo>
                      <a:pt x="286" y="1124"/>
                      <a:pt x="286" y="1124"/>
                      <a:pt x="286" y="1124"/>
                    </a:cubicBezTo>
                    <a:cubicBezTo>
                      <a:pt x="293" y="1124"/>
                      <a:pt x="293" y="1124"/>
                      <a:pt x="293" y="1124"/>
                    </a:cubicBezTo>
                    <a:cubicBezTo>
                      <a:pt x="293" y="1117"/>
                      <a:pt x="293" y="1117"/>
                      <a:pt x="293" y="1117"/>
                    </a:cubicBezTo>
                    <a:moveTo>
                      <a:pt x="308" y="1117"/>
                    </a:moveTo>
                    <a:cubicBezTo>
                      <a:pt x="301" y="1117"/>
                      <a:pt x="301" y="1117"/>
                      <a:pt x="301" y="1117"/>
                    </a:cubicBezTo>
                    <a:cubicBezTo>
                      <a:pt x="301" y="1124"/>
                      <a:pt x="301" y="1124"/>
                      <a:pt x="301" y="1124"/>
                    </a:cubicBezTo>
                    <a:cubicBezTo>
                      <a:pt x="308" y="1124"/>
                      <a:pt x="308" y="1124"/>
                      <a:pt x="308" y="1124"/>
                    </a:cubicBezTo>
                    <a:cubicBezTo>
                      <a:pt x="308" y="1117"/>
                      <a:pt x="308" y="1117"/>
                      <a:pt x="308" y="1117"/>
                    </a:cubicBezTo>
                    <a:moveTo>
                      <a:pt x="322" y="1117"/>
                    </a:moveTo>
                    <a:cubicBezTo>
                      <a:pt x="315" y="1117"/>
                      <a:pt x="315" y="1117"/>
                      <a:pt x="315" y="1117"/>
                    </a:cubicBezTo>
                    <a:cubicBezTo>
                      <a:pt x="315" y="1124"/>
                      <a:pt x="315" y="1124"/>
                      <a:pt x="315" y="1124"/>
                    </a:cubicBezTo>
                    <a:cubicBezTo>
                      <a:pt x="322" y="1124"/>
                      <a:pt x="322" y="1124"/>
                      <a:pt x="322" y="1124"/>
                    </a:cubicBezTo>
                    <a:cubicBezTo>
                      <a:pt x="322" y="1117"/>
                      <a:pt x="322" y="1117"/>
                      <a:pt x="322" y="1117"/>
                    </a:cubicBezTo>
                    <a:moveTo>
                      <a:pt x="337" y="1117"/>
                    </a:moveTo>
                    <a:cubicBezTo>
                      <a:pt x="330" y="1117"/>
                      <a:pt x="330" y="1117"/>
                      <a:pt x="330" y="1117"/>
                    </a:cubicBezTo>
                    <a:cubicBezTo>
                      <a:pt x="330" y="1124"/>
                      <a:pt x="330" y="1124"/>
                      <a:pt x="330" y="1124"/>
                    </a:cubicBezTo>
                    <a:cubicBezTo>
                      <a:pt x="337" y="1124"/>
                      <a:pt x="337" y="1124"/>
                      <a:pt x="337" y="1124"/>
                    </a:cubicBezTo>
                    <a:cubicBezTo>
                      <a:pt x="337" y="1117"/>
                      <a:pt x="337" y="1117"/>
                      <a:pt x="337" y="1117"/>
                    </a:cubicBezTo>
                    <a:moveTo>
                      <a:pt x="352" y="1117"/>
                    </a:moveTo>
                    <a:cubicBezTo>
                      <a:pt x="345" y="1117"/>
                      <a:pt x="345" y="1117"/>
                      <a:pt x="345" y="1117"/>
                    </a:cubicBezTo>
                    <a:cubicBezTo>
                      <a:pt x="345" y="1124"/>
                      <a:pt x="345" y="1124"/>
                      <a:pt x="345" y="1124"/>
                    </a:cubicBezTo>
                    <a:cubicBezTo>
                      <a:pt x="352" y="1124"/>
                      <a:pt x="352" y="1124"/>
                      <a:pt x="352" y="1124"/>
                    </a:cubicBezTo>
                    <a:cubicBezTo>
                      <a:pt x="352" y="1117"/>
                      <a:pt x="352" y="1117"/>
                      <a:pt x="352" y="1117"/>
                    </a:cubicBezTo>
                    <a:moveTo>
                      <a:pt x="367" y="1117"/>
                    </a:moveTo>
                    <a:cubicBezTo>
                      <a:pt x="360" y="1117"/>
                      <a:pt x="360" y="1117"/>
                      <a:pt x="360" y="1117"/>
                    </a:cubicBezTo>
                    <a:cubicBezTo>
                      <a:pt x="360" y="1124"/>
                      <a:pt x="360" y="1124"/>
                      <a:pt x="360" y="1124"/>
                    </a:cubicBezTo>
                    <a:cubicBezTo>
                      <a:pt x="367" y="1124"/>
                      <a:pt x="367" y="1124"/>
                      <a:pt x="367" y="1124"/>
                    </a:cubicBezTo>
                    <a:cubicBezTo>
                      <a:pt x="367" y="1117"/>
                      <a:pt x="367" y="1117"/>
                      <a:pt x="367" y="1117"/>
                    </a:cubicBezTo>
                    <a:moveTo>
                      <a:pt x="381" y="1117"/>
                    </a:moveTo>
                    <a:cubicBezTo>
                      <a:pt x="374" y="1117"/>
                      <a:pt x="374" y="1117"/>
                      <a:pt x="374" y="1117"/>
                    </a:cubicBezTo>
                    <a:cubicBezTo>
                      <a:pt x="374" y="1124"/>
                      <a:pt x="374" y="1124"/>
                      <a:pt x="374" y="1124"/>
                    </a:cubicBezTo>
                    <a:cubicBezTo>
                      <a:pt x="381" y="1124"/>
                      <a:pt x="381" y="1124"/>
                      <a:pt x="381" y="1124"/>
                    </a:cubicBezTo>
                    <a:cubicBezTo>
                      <a:pt x="381" y="1117"/>
                      <a:pt x="381" y="1117"/>
                      <a:pt x="381" y="1117"/>
                    </a:cubicBezTo>
                    <a:moveTo>
                      <a:pt x="396" y="1117"/>
                    </a:moveTo>
                    <a:cubicBezTo>
                      <a:pt x="389" y="1117"/>
                      <a:pt x="389" y="1117"/>
                      <a:pt x="389" y="1117"/>
                    </a:cubicBezTo>
                    <a:cubicBezTo>
                      <a:pt x="389" y="1124"/>
                      <a:pt x="389" y="1124"/>
                      <a:pt x="389" y="1124"/>
                    </a:cubicBezTo>
                    <a:cubicBezTo>
                      <a:pt x="396" y="1124"/>
                      <a:pt x="396" y="1124"/>
                      <a:pt x="396" y="1124"/>
                    </a:cubicBezTo>
                    <a:cubicBezTo>
                      <a:pt x="396" y="1117"/>
                      <a:pt x="396" y="1117"/>
                      <a:pt x="396" y="1117"/>
                    </a:cubicBezTo>
                    <a:moveTo>
                      <a:pt x="411" y="1117"/>
                    </a:moveTo>
                    <a:cubicBezTo>
                      <a:pt x="404" y="1117"/>
                      <a:pt x="404" y="1117"/>
                      <a:pt x="404" y="1117"/>
                    </a:cubicBezTo>
                    <a:cubicBezTo>
                      <a:pt x="404" y="1124"/>
                      <a:pt x="404" y="1124"/>
                      <a:pt x="404" y="1124"/>
                    </a:cubicBezTo>
                    <a:cubicBezTo>
                      <a:pt x="411" y="1124"/>
                      <a:pt x="411" y="1124"/>
                      <a:pt x="411" y="1124"/>
                    </a:cubicBezTo>
                    <a:cubicBezTo>
                      <a:pt x="411" y="1117"/>
                      <a:pt x="411" y="1117"/>
                      <a:pt x="411" y="1117"/>
                    </a:cubicBezTo>
                    <a:moveTo>
                      <a:pt x="426" y="1117"/>
                    </a:moveTo>
                    <a:cubicBezTo>
                      <a:pt x="419" y="1117"/>
                      <a:pt x="419" y="1117"/>
                      <a:pt x="419" y="1117"/>
                    </a:cubicBezTo>
                    <a:cubicBezTo>
                      <a:pt x="419" y="1124"/>
                      <a:pt x="419" y="1124"/>
                      <a:pt x="419" y="1124"/>
                    </a:cubicBezTo>
                    <a:cubicBezTo>
                      <a:pt x="426" y="1124"/>
                      <a:pt x="426" y="1124"/>
                      <a:pt x="426" y="1124"/>
                    </a:cubicBezTo>
                    <a:cubicBezTo>
                      <a:pt x="426" y="1117"/>
                      <a:pt x="426" y="1117"/>
                      <a:pt x="426" y="1117"/>
                    </a:cubicBezTo>
                    <a:moveTo>
                      <a:pt x="440" y="1117"/>
                    </a:moveTo>
                    <a:cubicBezTo>
                      <a:pt x="433" y="1117"/>
                      <a:pt x="433" y="1117"/>
                      <a:pt x="433" y="1117"/>
                    </a:cubicBezTo>
                    <a:cubicBezTo>
                      <a:pt x="433" y="1124"/>
                      <a:pt x="433" y="1124"/>
                      <a:pt x="433" y="1124"/>
                    </a:cubicBezTo>
                    <a:cubicBezTo>
                      <a:pt x="440" y="1124"/>
                      <a:pt x="440" y="1124"/>
                      <a:pt x="440" y="1124"/>
                    </a:cubicBezTo>
                    <a:cubicBezTo>
                      <a:pt x="440" y="1117"/>
                      <a:pt x="440" y="1117"/>
                      <a:pt x="440" y="1117"/>
                    </a:cubicBezTo>
                    <a:moveTo>
                      <a:pt x="455" y="1117"/>
                    </a:moveTo>
                    <a:cubicBezTo>
                      <a:pt x="448" y="1117"/>
                      <a:pt x="448" y="1117"/>
                      <a:pt x="448" y="1117"/>
                    </a:cubicBezTo>
                    <a:cubicBezTo>
                      <a:pt x="448" y="1124"/>
                      <a:pt x="448" y="1124"/>
                      <a:pt x="448" y="1124"/>
                    </a:cubicBezTo>
                    <a:cubicBezTo>
                      <a:pt x="455" y="1124"/>
                      <a:pt x="455" y="1124"/>
                      <a:pt x="455" y="1124"/>
                    </a:cubicBezTo>
                    <a:cubicBezTo>
                      <a:pt x="455" y="1117"/>
                      <a:pt x="455" y="1117"/>
                      <a:pt x="455" y="1117"/>
                    </a:cubicBezTo>
                    <a:moveTo>
                      <a:pt x="470" y="1117"/>
                    </a:moveTo>
                    <a:cubicBezTo>
                      <a:pt x="463" y="1117"/>
                      <a:pt x="463" y="1117"/>
                      <a:pt x="463" y="1117"/>
                    </a:cubicBezTo>
                    <a:cubicBezTo>
                      <a:pt x="463" y="1124"/>
                      <a:pt x="463" y="1124"/>
                      <a:pt x="463" y="1124"/>
                    </a:cubicBezTo>
                    <a:cubicBezTo>
                      <a:pt x="470" y="1124"/>
                      <a:pt x="470" y="1124"/>
                      <a:pt x="470" y="1124"/>
                    </a:cubicBezTo>
                    <a:cubicBezTo>
                      <a:pt x="470" y="1117"/>
                      <a:pt x="470" y="1117"/>
                      <a:pt x="470" y="1117"/>
                    </a:cubicBezTo>
                    <a:moveTo>
                      <a:pt x="485" y="1117"/>
                    </a:moveTo>
                    <a:cubicBezTo>
                      <a:pt x="478" y="1117"/>
                      <a:pt x="478" y="1117"/>
                      <a:pt x="478" y="1117"/>
                    </a:cubicBezTo>
                    <a:cubicBezTo>
                      <a:pt x="478" y="1124"/>
                      <a:pt x="478" y="1124"/>
                      <a:pt x="478" y="1124"/>
                    </a:cubicBezTo>
                    <a:cubicBezTo>
                      <a:pt x="485" y="1124"/>
                      <a:pt x="485" y="1124"/>
                      <a:pt x="485" y="1124"/>
                    </a:cubicBezTo>
                    <a:cubicBezTo>
                      <a:pt x="485" y="1117"/>
                      <a:pt x="485" y="1117"/>
                      <a:pt x="485" y="1117"/>
                    </a:cubicBezTo>
                    <a:moveTo>
                      <a:pt x="499" y="1117"/>
                    </a:moveTo>
                    <a:cubicBezTo>
                      <a:pt x="492" y="1117"/>
                      <a:pt x="492" y="1117"/>
                      <a:pt x="492" y="1117"/>
                    </a:cubicBezTo>
                    <a:cubicBezTo>
                      <a:pt x="492" y="1124"/>
                      <a:pt x="492" y="1124"/>
                      <a:pt x="492" y="1124"/>
                    </a:cubicBezTo>
                    <a:cubicBezTo>
                      <a:pt x="499" y="1124"/>
                      <a:pt x="499" y="1124"/>
                      <a:pt x="499" y="1124"/>
                    </a:cubicBezTo>
                    <a:cubicBezTo>
                      <a:pt x="499" y="1117"/>
                      <a:pt x="499" y="1117"/>
                      <a:pt x="499" y="1117"/>
                    </a:cubicBezTo>
                    <a:moveTo>
                      <a:pt x="514" y="1117"/>
                    </a:moveTo>
                    <a:cubicBezTo>
                      <a:pt x="507" y="1117"/>
                      <a:pt x="507" y="1117"/>
                      <a:pt x="507" y="1117"/>
                    </a:cubicBezTo>
                    <a:cubicBezTo>
                      <a:pt x="507" y="1124"/>
                      <a:pt x="507" y="1124"/>
                      <a:pt x="507" y="1124"/>
                    </a:cubicBezTo>
                    <a:cubicBezTo>
                      <a:pt x="514" y="1124"/>
                      <a:pt x="514" y="1124"/>
                      <a:pt x="514" y="1124"/>
                    </a:cubicBezTo>
                    <a:cubicBezTo>
                      <a:pt x="514" y="1117"/>
                      <a:pt x="514" y="1117"/>
                      <a:pt x="514" y="1117"/>
                    </a:cubicBezTo>
                    <a:moveTo>
                      <a:pt x="529" y="1117"/>
                    </a:moveTo>
                    <a:cubicBezTo>
                      <a:pt x="522" y="1117"/>
                      <a:pt x="522" y="1117"/>
                      <a:pt x="522" y="1117"/>
                    </a:cubicBezTo>
                    <a:cubicBezTo>
                      <a:pt x="522" y="1124"/>
                      <a:pt x="522" y="1124"/>
                      <a:pt x="522" y="1124"/>
                    </a:cubicBezTo>
                    <a:cubicBezTo>
                      <a:pt x="529" y="1124"/>
                      <a:pt x="529" y="1124"/>
                      <a:pt x="529" y="1124"/>
                    </a:cubicBezTo>
                    <a:cubicBezTo>
                      <a:pt x="529" y="1117"/>
                      <a:pt x="529" y="1117"/>
                      <a:pt x="529" y="1117"/>
                    </a:cubicBezTo>
                    <a:moveTo>
                      <a:pt x="219" y="1102"/>
                    </a:moveTo>
                    <a:cubicBezTo>
                      <a:pt x="212" y="1102"/>
                      <a:pt x="212" y="1102"/>
                      <a:pt x="212" y="1102"/>
                    </a:cubicBezTo>
                    <a:cubicBezTo>
                      <a:pt x="212" y="1109"/>
                      <a:pt x="212" y="1109"/>
                      <a:pt x="212" y="1109"/>
                    </a:cubicBezTo>
                    <a:cubicBezTo>
                      <a:pt x="219" y="1109"/>
                      <a:pt x="219" y="1109"/>
                      <a:pt x="219" y="1109"/>
                    </a:cubicBezTo>
                    <a:cubicBezTo>
                      <a:pt x="219" y="1102"/>
                      <a:pt x="219" y="1102"/>
                      <a:pt x="219" y="1102"/>
                    </a:cubicBezTo>
                    <a:moveTo>
                      <a:pt x="234" y="1102"/>
                    </a:moveTo>
                    <a:cubicBezTo>
                      <a:pt x="227" y="1102"/>
                      <a:pt x="227" y="1102"/>
                      <a:pt x="227" y="1102"/>
                    </a:cubicBezTo>
                    <a:cubicBezTo>
                      <a:pt x="227" y="1109"/>
                      <a:pt x="227" y="1109"/>
                      <a:pt x="227" y="1109"/>
                    </a:cubicBezTo>
                    <a:cubicBezTo>
                      <a:pt x="234" y="1109"/>
                      <a:pt x="234" y="1109"/>
                      <a:pt x="234" y="1109"/>
                    </a:cubicBezTo>
                    <a:cubicBezTo>
                      <a:pt x="234" y="1102"/>
                      <a:pt x="234" y="1102"/>
                      <a:pt x="234" y="1102"/>
                    </a:cubicBezTo>
                    <a:moveTo>
                      <a:pt x="249" y="1102"/>
                    </a:moveTo>
                    <a:cubicBezTo>
                      <a:pt x="242" y="1102"/>
                      <a:pt x="242" y="1102"/>
                      <a:pt x="242" y="1102"/>
                    </a:cubicBezTo>
                    <a:cubicBezTo>
                      <a:pt x="242" y="1109"/>
                      <a:pt x="242" y="1109"/>
                      <a:pt x="242" y="1109"/>
                    </a:cubicBezTo>
                    <a:cubicBezTo>
                      <a:pt x="249" y="1109"/>
                      <a:pt x="249" y="1109"/>
                      <a:pt x="249" y="1109"/>
                    </a:cubicBezTo>
                    <a:cubicBezTo>
                      <a:pt x="249" y="1102"/>
                      <a:pt x="249" y="1102"/>
                      <a:pt x="249" y="1102"/>
                    </a:cubicBezTo>
                    <a:moveTo>
                      <a:pt x="263" y="1102"/>
                    </a:moveTo>
                    <a:cubicBezTo>
                      <a:pt x="256" y="1102"/>
                      <a:pt x="256" y="1102"/>
                      <a:pt x="256" y="1102"/>
                    </a:cubicBezTo>
                    <a:cubicBezTo>
                      <a:pt x="256" y="1109"/>
                      <a:pt x="256" y="1109"/>
                      <a:pt x="256" y="1109"/>
                    </a:cubicBezTo>
                    <a:cubicBezTo>
                      <a:pt x="263" y="1109"/>
                      <a:pt x="263" y="1109"/>
                      <a:pt x="263" y="1109"/>
                    </a:cubicBezTo>
                    <a:cubicBezTo>
                      <a:pt x="263" y="1102"/>
                      <a:pt x="263" y="1102"/>
                      <a:pt x="263" y="1102"/>
                    </a:cubicBezTo>
                    <a:moveTo>
                      <a:pt x="278" y="1102"/>
                    </a:moveTo>
                    <a:cubicBezTo>
                      <a:pt x="271" y="1102"/>
                      <a:pt x="271" y="1102"/>
                      <a:pt x="271" y="1102"/>
                    </a:cubicBezTo>
                    <a:cubicBezTo>
                      <a:pt x="271" y="1109"/>
                      <a:pt x="271" y="1109"/>
                      <a:pt x="271" y="1109"/>
                    </a:cubicBezTo>
                    <a:cubicBezTo>
                      <a:pt x="278" y="1109"/>
                      <a:pt x="278" y="1109"/>
                      <a:pt x="278" y="1109"/>
                    </a:cubicBezTo>
                    <a:cubicBezTo>
                      <a:pt x="278" y="1102"/>
                      <a:pt x="278" y="1102"/>
                      <a:pt x="278" y="1102"/>
                    </a:cubicBezTo>
                    <a:moveTo>
                      <a:pt x="293" y="1102"/>
                    </a:moveTo>
                    <a:cubicBezTo>
                      <a:pt x="286" y="1102"/>
                      <a:pt x="286" y="1102"/>
                      <a:pt x="286" y="1102"/>
                    </a:cubicBezTo>
                    <a:cubicBezTo>
                      <a:pt x="286" y="1109"/>
                      <a:pt x="286" y="1109"/>
                      <a:pt x="286" y="1109"/>
                    </a:cubicBezTo>
                    <a:cubicBezTo>
                      <a:pt x="293" y="1109"/>
                      <a:pt x="293" y="1109"/>
                      <a:pt x="293" y="1109"/>
                    </a:cubicBezTo>
                    <a:cubicBezTo>
                      <a:pt x="293" y="1102"/>
                      <a:pt x="293" y="1102"/>
                      <a:pt x="293" y="1102"/>
                    </a:cubicBezTo>
                    <a:moveTo>
                      <a:pt x="308" y="1102"/>
                    </a:moveTo>
                    <a:cubicBezTo>
                      <a:pt x="301" y="1102"/>
                      <a:pt x="301" y="1102"/>
                      <a:pt x="301" y="1102"/>
                    </a:cubicBezTo>
                    <a:cubicBezTo>
                      <a:pt x="301" y="1109"/>
                      <a:pt x="301" y="1109"/>
                      <a:pt x="301" y="1109"/>
                    </a:cubicBezTo>
                    <a:cubicBezTo>
                      <a:pt x="308" y="1109"/>
                      <a:pt x="308" y="1109"/>
                      <a:pt x="308" y="1109"/>
                    </a:cubicBezTo>
                    <a:cubicBezTo>
                      <a:pt x="308" y="1102"/>
                      <a:pt x="308" y="1102"/>
                      <a:pt x="308" y="1102"/>
                    </a:cubicBezTo>
                    <a:moveTo>
                      <a:pt x="322" y="1102"/>
                    </a:moveTo>
                    <a:cubicBezTo>
                      <a:pt x="315" y="1102"/>
                      <a:pt x="315" y="1102"/>
                      <a:pt x="315" y="1102"/>
                    </a:cubicBezTo>
                    <a:cubicBezTo>
                      <a:pt x="315" y="1109"/>
                      <a:pt x="315" y="1109"/>
                      <a:pt x="315" y="1109"/>
                    </a:cubicBezTo>
                    <a:cubicBezTo>
                      <a:pt x="322" y="1109"/>
                      <a:pt x="322" y="1109"/>
                      <a:pt x="322" y="1109"/>
                    </a:cubicBezTo>
                    <a:cubicBezTo>
                      <a:pt x="322" y="1102"/>
                      <a:pt x="322" y="1102"/>
                      <a:pt x="322" y="1102"/>
                    </a:cubicBezTo>
                    <a:moveTo>
                      <a:pt x="337" y="1102"/>
                    </a:moveTo>
                    <a:cubicBezTo>
                      <a:pt x="330" y="1102"/>
                      <a:pt x="330" y="1102"/>
                      <a:pt x="330" y="1102"/>
                    </a:cubicBezTo>
                    <a:cubicBezTo>
                      <a:pt x="330" y="1109"/>
                      <a:pt x="330" y="1109"/>
                      <a:pt x="330" y="1109"/>
                    </a:cubicBezTo>
                    <a:cubicBezTo>
                      <a:pt x="337" y="1109"/>
                      <a:pt x="337" y="1109"/>
                      <a:pt x="337" y="1109"/>
                    </a:cubicBezTo>
                    <a:cubicBezTo>
                      <a:pt x="337" y="1102"/>
                      <a:pt x="337" y="1102"/>
                      <a:pt x="337" y="1102"/>
                    </a:cubicBezTo>
                    <a:moveTo>
                      <a:pt x="352" y="1102"/>
                    </a:moveTo>
                    <a:cubicBezTo>
                      <a:pt x="345" y="1102"/>
                      <a:pt x="345" y="1102"/>
                      <a:pt x="345" y="1102"/>
                    </a:cubicBezTo>
                    <a:cubicBezTo>
                      <a:pt x="345" y="1109"/>
                      <a:pt x="345" y="1109"/>
                      <a:pt x="345" y="1109"/>
                    </a:cubicBezTo>
                    <a:cubicBezTo>
                      <a:pt x="352" y="1109"/>
                      <a:pt x="352" y="1109"/>
                      <a:pt x="352" y="1109"/>
                    </a:cubicBezTo>
                    <a:cubicBezTo>
                      <a:pt x="352" y="1102"/>
                      <a:pt x="352" y="1102"/>
                      <a:pt x="352" y="1102"/>
                    </a:cubicBezTo>
                    <a:moveTo>
                      <a:pt x="367" y="1102"/>
                    </a:moveTo>
                    <a:cubicBezTo>
                      <a:pt x="360" y="1102"/>
                      <a:pt x="360" y="1102"/>
                      <a:pt x="360" y="1102"/>
                    </a:cubicBezTo>
                    <a:cubicBezTo>
                      <a:pt x="360" y="1109"/>
                      <a:pt x="360" y="1109"/>
                      <a:pt x="360" y="1109"/>
                    </a:cubicBezTo>
                    <a:cubicBezTo>
                      <a:pt x="367" y="1109"/>
                      <a:pt x="367" y="1109"/>
                      <a:pt x="367" y="1109"/>
                    </a:cubicBezTo>
                    <a:cubicBezTo>
                      <a:pt x="367" y="1102"/>
                      <a:pt x="367" y="1102"/>
                      <a:pt x="367" y="1102"/>
                    </a:cubicBezTo>
                    <a:moveTo>
                      <a:pt x="381" y="1102"/>
                    </a:moveTo>
                    <a:cubicBezTo>
                      <a:pt x="374" y="1102"/>
                      <a:pt x="374" y="1102"/>
                      <a:pt x="374" y="1102"/>
                    </a:cubicBezTo>
                    <a:cubicBezTo>
                      <a:pt x="374" y="1109"/>
                      <a:pt x="374" y="1109"/>
                      <a:pt x="374" y="1109"/>
                    </a:cubicBezTo>
                    <a:cubicBezTo>
                      <a:pt x="381" y="1109"/>
                      <a:pt x="381" y="1109"/>
                      <a:pt x="381" y="1109"/>
                    </a:cubicBezTo>
                    <a:cubicBezTo>
                      <a:pt x="381" y="1102"/>
                      <a:pt x="381" y="1102"/>
                      <a:pt x="381" y="1102"/>
                    </a:cubicBezTo>
                    <a:moveTo>
                      <a:pt x="396" y="1102"/>
                    </a:moveTo>
                    <a:cubicBezTo>
                      <a:pt x="389" y="1102"/>
                      <a:pt x="389" y="1102"/>
                      <a:pt x="389" y="1102"/>
                    </a:cubicBezTo>
                    <a:cubicBezTo>
                      <a:pt x="389" y="1109"/>
                      <a:pt x="389" y="1109"/>
                      <a:pt x="389" y="1109"/>
                    </a:cubicBezTo>
                    <a:cubicBezTo>
                      <a:pt x="396" y="1109"/>
                      <a:pt x="396" y="1109"/>
                      <a:pt x="396" y="1109"/>
                    </a:cubicBezTo>
                    <a:cubicBezTo>
                      <a:pt x="396" y="1102"/>
                      <a:pt x="396" y="1102"/>
                      <a:pt x="396" y="1102"/>
                    </a:cubicBezTo>
                    <a:moveTo>
                      <a:pt x="411" y="1102"/>
                    </a:moveTo>
                    <a:cubicBezTo>
                      <a:pt x="404" y="1102"/>
                      <a:pt x="404" y="1102"/>
                      <a:pt x="404" y="1102"/>
                    </a:cubicBezTo>
                    <a:cubicBezTo>
                      <a:pt x="404" y="1109"/>
                      <a:pt x="404" y="1109"/>
                      <a:pt x="404" y="1109"/>
                    </a:cubicBezTo>
                    <a:cubicBezTo>
                      <a:pt x="411" y="1109"/>
                      <a:pt x="411" y="1109"/>
                      <a:pt x="411" y="1109"/>
                    </a:cubicBezTo>
                    <a:cubicBezTo>
                      <a:pt x="411" y="1102"/>
                      <a:pt x="411" y="1102"/>
                      <a:pt x="411" y="1102"/>
                    </a:cubicBezTo>
                    <a:moveTo>
                      <a:pt x="426" y="1102"/>
                    </a:moveTo>
                    <a:cubicBezTo>
                      <a:pt x="419" y="1102"/>
                      <a:pt x="419" y="1102"/>
                      <a:pt x="419" y="1102"/>
                    </a:cubicBezTo>
                    <a:cubicBezTo>
                      <a:pt x="419" y="1109"/>
                      <a:pt x="419" y="1109"/>
                      <a:pt x="419" y="1109"/>
                    </a:cubicBezTo>
                    <a:cubicBezTo>
                      <a:pt x="426" y="1109"/>
                      <a:pt x="426" y="1109"/>
                      <a:pt x="426" y="1109"/>
                    </a:cubicBezTo>
                    <a:cubicBezTo>
                      <a:pt x="426" y="1102"/>
                      <a:pt x="426" y="1102"/>
                      <a:pt x="426" y="1102"/>
                    </a:cubicBezTo>
                    <a:moveTo>
                      <a:pt x="440" y="1102"/>
                    </a:moveTo>
                    <a:cubicBezTo>
                      <a:pt x="433" y="1102"/>
                      <a:pt x="433" y="1102"/>
                      <a:pt x="433" y="1102"/>
                    </a:cubicBezTo>
                    <a:cubicBezTo>
                      <a:pt x="433" y="1109"/>
                      <a:pt x="433" y="1109"/>
                      <a:pt x="433" y="1109"/>
                    </a:cubicBezTo>
                    <a:cubicBezTo>
                      <a:pt x="440" y="1109"/>
                      <a:pt x="440" y="1109"/>
                      <a:pt x="440" y="1109"/>
                    </a:cubicBezTo>
                    <a:cubicBezTo>
                      <a:pt x="440" y="1102"/>
                      <a:pt x="440" y="1102"/>
                      <a:pt x="440" y="1102"/>
                    </a:cubicBezTo>
                    <a:moveTo>
                      <a:pt x="455" y="1102"/>
                    </a:moveTo>
                    <a:cubicBezTo>
                      <a:pt x="448" y="1102"/>
                      <a:pt x="448" y="1102"/>
                      <a:pt x="448" y="1102"/>
                    </a:cubicBezTo>
                    <a:cubicBezTo>
                      <a:pt x="448" y="1109"/>
                      <a:pt x="448" y="1109"/>
                      <a:pt x="448" y="1109"/>
                    </a:cubicBezTo>
                    <a:cubicBezTo>
                      <a:pt x="455" y="1109"/>
                      <a:pt x="455" y="1109"/>
                      <a:pt x="455" y="1109"/>
                    </a:cubicBezTo>
                    <a:cubicBezTo>
                      <a:pt x="455" y="1102"/>
                      <a:pt x="455" y="1102"/>
                      <a:pt x="455" y="1102"/>
                    </a:cubicBezTo>
                    <a:moveTo>
                      <a:pt x="470" y="1102"/>
                    </a:moveTo>
                    <a:cubicBezTo>
                      <a:pt x="463" y="1102"/>
                      <a:pt x="463" y="1102"/>
                      <a:pt x="463" y="1102"/>
                    </a:cubicBezTo>
                    <a:cubicBezTo>
                      <a:pt x="463" y="1109"/>
                      <a:pt x="463" y="1109"/>
                      <a:pt x="463" y="1109"/>
                    </a:cubicBezTo>
                    <a:cubicBezTo>
                      <a:pt x="470" y="1109"/>
                      <a:pt x="470" y="1109"/>
                      <a:pt x="470" y="1109"/>
                    </a:cubicBezTo>
                    <a:cubicBezTo>
                      <a:pt x="470" y="1102"/>
                      <a:pt x="470" y="1102"/>
                      <a:pt x="470" y="1102"/>
                    </a:cubicBezTo>
                    <a:moveTo>
                      <a:pt x="485" y="1102"/>
                    </a:moveTo>
                    <a:cubicBezTo>
                      <a:pt x="478" y="1102"/>
                      <a:pt x="478" y="1102"/>
                      <a:pt x="478" y="1102"/>
                    </a:cubicBezTo>
                    <a:cubicBezTo>
                      <a:pt x="478" y="1109"/>
                      <a:pt x="478" y="1109"/>
                      <a:pt x="478" y="1109"/>
                    </a:cubicBezTo>
                    <a:cubicBezTo>
                      <a:pt x="485" y="1109"/>
                      <a:pt x="485" y="1109"/>
                      <a:pt x="485" y="1109"/>
                    </a:cubicBezTo>
                    <a:cubicBezTo>
                      <a:pt x="485" y="1102"/>
                      <a:pt x="485" y="1102"/>
                      <a:pt x="485" y="1102"/>
                    </a:cubicBezTo>
                    <a:moveTo>
                      <a:pt x="499" y="1102"/>
                    </a:moveTo>
                    <a:cubicBezTo>
                      <a:pt x="492" y="1102"/>
                      <a:pt x="492" y="1102"/>
                      <a:pt x="492" y="1102"/>
                    </a:cubicBezTo>
                    <a:cubicBezTo>
                      <a:pt x="492" y="1109"/>
                      <a:pt x="492" y="1109"/>
                      <a:pt x="492" y="1109"/>
                    </a:cubicBezTo>
                    <a:cubicBezTo>
                      <a:pt x="499" y="1109"/>
                      <a:pt x="499" y="1109"/>
                      <a:pt x="499" y="1109"/>
                    </a:cubicBezTo>
                    <a:cubicBezTo>
                      <a:pt x="499" y="1102"/>
                      <a:pt x="499" y="1102"/>
                      <a:pt x="499" y="1102"/>
                    </a:cubicBezTo>
                    <a:moveTo>
                      <a:pt x="514" y="1102"/>
                    </a:moveTo>
                    <a:cubicBezTo>
                      <a:pt x="507" y="1102"/>
                      <a:pt x="507" y="1102"/>
                      <a:pt x="507" y="1102"/>
                    </a:cubicBezTo>
                    <a:cubicBezTo>
                      <a:pt x="507" y="1109"/>
                      <a:pt x="507" y="1109"/>
                      <a:pt x="507" y="1109"/>
                    </a:cubicBezTo>
                    <a:cubicBezTo>
                      <a:pt x="514" y="1109"/>
                      <a:pt x="514" y="1109"/>
                      <a:pt x="514" y="1109"/>
                    </a:cubicBezTo>
                    <a:cubicBezTo>
                      <a:pt x="514" y="1102"/>
                      <a:pt x="514" y="1102"/>
                      <a:pt x="514" y="1102"/>
                    </a:cubicBezTo>
                    <a:moveTo>
                      <a:pt x="529" y="1102"/>
                    </a:moveTo>
                    <a:cubicBezTo>
                      <a:pt x="522" y="1102"/>
                      <a:pt x="522" y="1102"/>
                      <a:pt x="522" y="1102"/>
                    </a:cubicBezTo>
                    <a:cubicBezTo>
                      <a:pt x="522" y="1109"/>
                      <a:pt x="522" y="1109"/>
                      <a:pt x="522" y="1109"/>
                    </a:cubicBezTo>
                    <a:cubicBezTo>
                      <a:pt x="529" y="1109"/>
                      <a:pt x="529" y="1109"/>
                      <a:pt x="529" y="1109"/>
                    </a:cubicBezTo>
                    <a:cubicBezTo>
                      <a:pt x="529" y="1102"/>
                      <a:pt x="529" y="1102"/>
                      <a:pt x="529" y="1102"/>
                    </a:cubicBezTo>
                    <a:moveTo>
                      <a:pt x="234" y="1087"/>
                    </a:moveTo>
                    <a:cubicBezTo>
                      <a:pt x="227" y="1087"/>
                      <a:pt x="227" y="1087"/>
                      <a:pt x="227" y="1087"/>
                    </a:cubicBezTo>
                    <a:cubicBezTo>
                      <a:pt x="227" y="1094"/>
                      <a:pt x="227" y="1094"/>
                      <a:pt x="227" y="1094"/>
                    </a:cubicBezTo>
                    <a:cubicBezTo>
                      <a:pt x="234" y="1094"/>
                      <a:pt x="234" y="1094"/>
                      <a:pt x="234" y="1094"/>
                    </a:cubicBezTo>
                    <a:cubicBezTo>
                      <a:pt x="234" y="1087"/>
                      <a:pt x="234" y="1087"/>
                      <a:pt x="234" y="1087"/>
                    </a:cubicBezTo>
                    <a:moveTo>
                      <a:pt x="249" y="1087"/>
                    </a:moveTo>
                    <a:cubicBezTo>
                      <a:pt x="242" y="1087"/>
                      <a:pt x="242" y="1087"/>
                      <a:pt x="242" y="1087"/>
                    </a:cubicBezTo>
                    <a:cubicBezTo>
                      <a:pt x="242" y="1094"/>
                      <a:pt x="242" y="1094"/>
                      <a:pt x="242" y="1094"/>
                    </a:cubicBezTo>
                    <a:cubicBezTo>
                      <a:pt x="249" y="1094"/>
                      <a:pt x="249" y="1094"/>
                      <a:pt x="249" y="1094"/>
                    </a:cubicBezTo>
                    <a:cubicBezTo>
                      <a:pt x="249" y="1087"/>
                      <a:pt x="249" y="1087"/>
                      <a:pt x="249" y="1087"/>
                    </a:cubicBezTo>
                    <a:moveTo>
                      <a:pt x="263" y="1087"/>
                    </a:moveTo>
                    <a:cubicBezTo>
                      <a:pt x="256" y="1087"/>
                      <a:pt x="256" y="1087"/>
                      <a:pt x="256" y="1087"/>
                    </a:cubicBezTo>
                    <a:cubicBezTo>
                      <a:pt x="256" y="1094"/>
                      <a:pt x="256" y="1094"/>
                      <a:pt x="256" y="1094"/>
                    </a:cubicBezTo>
                    <a:cubicBezTo>
                      <a:pt x="263" y="1094"/>
                      <a:pt x="263" y="1094"/>
                      <a:pt x="263" y="1094"/>
                    </a:cubicBezTo>
                    <a:cubicBezTo>
                      <a:pt x="263" y="1087"/>
                      <a:pt x="263" y="1087"/>
                      <a:pt x="263" y="1087"/>
                    </a:cubicBezTo>
                    <a:moveTo>
                      <a:pt x="278" y="1087"/>
                    </a:moveTo>
                    <a:cubicBezTo>
                      <a:pt x="271" y="1087"/>
                      <a:pt x="271" y="1087"/>
                      <a:pt x="271" y="1087"/>
                    </a:cubicBezTo>
                    <a:cubicBezTo>
                      <a:pt x="271" y="1094"/>
                      <a:pt x="271" y="1094"/>
                      <a:pt x="271" y="1094"/>
                    </a:cubicBezTo>
                    <a:cubicBezTo>
                      <a:pt x="278" y="1094"/>
                      <a:pt x="278" y="1094"/>
                      <a:pt x="278" y="1094"/>
                    </a:cubicBezTo>
                    <a:cubicBezTo>
                      <a:pt x="278" y="1087"/>
                      <a:pt x="278" y="1087"/>
                      <a:pt x="278" y="1087"/>
                    </a:cubicBezTo>
                    <a:moveTo>
                      <a:pt x="293" y="1087"/>
                    </a:moveTo>
                    <a:cubicBezTo>
                      <a:pt x="286" y="1087"/>
                      <a:pt x="286" y="1087"/>
                      <a:pt x="286" y="1087"/>
                    </a:cubicBezTo>
                    <a:cubicBezTo>
                      <a:pt x="286" y="1094"/>
                      <a:pt x="286" y="1094"/>
                      <a:pt x="286" y="1094"/>
                    </a:cubicBezTo>
                    <a:cubicBezTo>
                      <a:pt x="293" y="1094"/>
                      <a:pt x="293" y="1094"/>
                      <a:pt x="293" y="1094"/>
                    </a:cubicBezTo>
                    <a:cubicBezTo>
                      <a:pt x="293" y="1087"/>
                      <a:pt x="293" y="1087"/>
                      <a:pt x="293" y="1087"/>
                    </a:cubicBezTo>
                    <a:moveTo>
                      <a:pt x="308" y="1087"/>
                    </a:moveTo>
                    <a:cubicBezTo>
                      <a:pt x="301" y="1087"/>
                      <a:pt x="301" y="1087"/>
                      <a:pt x="301" y="1087"/>
                    </a:cubicBezTo>
                    <a:cubicBezTo>
                      <a:pt x="301" y="1094"/>
                      <a:pt x="301" y="1094"/>
                      <a:pt x="301" y="1094"/>
                    </a:cubicBezTo>
                    <a:cubicBezTo>
                      <a:pt x="308" y="1094"/>
                      <a:pt x="308" y="1094"/>
                      <a:pt x="308" y="1094"/>
                    </a:cubicBezTo>
                    <a:cubicBezTo>
                      <a:pt x="308" y="1087"/>
                      <a:pt x="308" y="1087"/>
                      <a:pt x="308" y="1087"/>
                    </a:cubicBezTo>
                    <a:moveTo>
                      <a:pt x="322" y="1087"/>
                    </a:moveTo>
                    <a:cubicBezTo>
                      <a:pt x="315" y="1087"/>
                      <a:pt x="315" y="1087"/>
                      <a:pt x="315" y="1087"/>
                    </a:cubicBezTo>
                    <a:cubicBezTo>
                      <a:pt x="315" y="1094"/>
                      <a:pt x="315" y="1094"/>
                      <a:pt x="315" y="1094"/>
                    </a:cubicBezTo>
                    <a:cubicBezTo>
                      <a:pt x="322" y="1094"/>
                      <a:pt x="322" y="1094"/>
                      <a:pt x="322" y="1094"/>
                    </a:cubicBezTo>
                    <a:cubicBezTo>
                      <a:pt x="322" y="1087"/>
                      <a:pt x="322" y="1087"/>
                      <a:pt x="322" y="1087"/>
                    </a:cubicBezTo>
                    <a:moveTo>
                      <a:pt x="337" y="1087"/>
                    </a:moveTo>
                    <a:cubicBezTo>
                      <a:pt x="330" y="1087"/>
                      <a:pt x="330" y="1087"/>
                      <a:pt x="330" y="1087"/>
                    </a:cubicBezTo>
                    <a:cubicBezTo>
                      <a:pt x="330" y="1094"/>
                      <a:pt x="330" y="1094"/>
                      <a:pt x="330" y="1094"/>
                    </a:cubicBezTo>
                    <a:cubicBezTo>
                      <a:pt x="337" y="1094"/>
                      <a:pt x="337" y="1094"/>
                      <a:pt x="337" y="1094"/>
                    </a:cubicBezTo>
                    <a:cubicBezTo>
                      <a:pt x="337" y="1087"/>
                      <a:pt x="337" y="1087"/>
                      <a:pt x="337" y="1087"/>
                    </a:cubicBezTo>
                    <a:moveTo>
                      <a:pt x="352" y="1087"/>
                    </a:moveTo>
                    <a:cubicBezTo>
                      <a:pt x="345" y="1087"/>
                      <a:pt x="345" y="1087"/>
                      <a:pt x="345" y="1087"/>
                    </a:cubicBezTo>
                    <a:cubicBezTo>
                      <a:pt x="345" y="1094"/>
                      <a:pt x="345" y="1094"/>
                      <a:pt x="345" y="1094"/>
                    </a:cubicBezTo>
                    <a:cubicBezTo>
                      <a:pt x="352" y="1094"/>
                      <a:pt x="352" y="1094"/>
                      <a:pt x="352" y="1094"/>
                    </a:cubicBezTo>
                    <a:cubicBezTo>
                      <a:pt x="352" y="1087"/>
                      <a:pt x="352" y="1087"/>
                      <a:pt x="352" y="1087"/>
                    </a:cubicBezTo>
                    <a:moveTo>
                      <a:pt x="367" y="1087"/>
                    </a:moveTo>
                    <a:cubicBezTo>
                      <a:pt x="360" y="1087"/>
                      <a:pt x="360" y="1087"/>
                      <a:pt x="360" y="1087"/>
                    </a:cubicBezTo>
                    <a:cubicBezTo>
                      <a:pt x="360" y="1094"/>
                      <a:pt x="360" y="1094"/>
                      <a:pt x="360" y="1094"/>
                    </a:cubicBezTo>
                    <a:cubicBezTo>
                      <a:pt x="367" y="1094"/>
                      <a:pt x="367" y="1094"/>
                      <a:pt x="367" y="1094"/>
                    </a:cubicBezTo>
                    <a:cubicBezTo>
                      <a:pt x="367" y="1087"/>
                      <a:pt x="367" y="1087"/>
                      <a:pt x="367" y="1087"/>
                    </a:cubicBezTo>
                    <a:moveTo>
                      <a:pt x="381" y="1087"/>
                    </a:moveTo>
                    <a:cubicBezTo>
                      <a:pt x="374" y="1087"/>
                      <a:pt x="374" y="1087"/>
                      <a:pt x="374" y="1087"/>
                    </a:cubicBezTo>
                    <a:cubicBezTo>
                      <a:pt x="374" y="1094"/>
                      <a:pt x="374" y="1094"/>
                      <a:pt x="374" y="1094"/>
                    </a:cubicBezTo>
                    <a:cubicBezTo>
                      <a:pt x="381" y="1094"/>
                      <a:pt x="381" y="1094"/>
                      <a:pt x="381" y="1094"/>
                    </a:cubicBezTo>
                    <a:cubicBezTo>
                      <a:pt x="381" y="1087"/>
                      <a:pt x="381" y="1087"/>
                      <a:pt x="381" y="1087"/>
                    </a:cubicBezTo>
                    <a:moveTo>
                      <a:pt x="396" y="1087"/>
                    </a:moveTo>
                    <a:cubicBezTo>
                      <a:pt x="389" y="1087"/>
                      <a:pt x="389" y="1087"/>
                      <a:pt x="389" y="1087"/>
                    </a:cubicBezTo>
                    <a:cubicBezTo>
                      <a:pt x="389" y="1094"/>
                      <a:pt x="389" y="1094"/>
                      <a:pt x="389" y="1094"/>
                    </a:cubicBezTo>
                    <a:cubicBezTo>
                      <a:pt x="396" y="1094"/>
                      <a:pt x="396" y="1094"/>
                      <a:pt x="396" y="1094"/>
                    </a:cubicBezTo>
                    <a:cubicBezTo>
                      <a:pt x="396" y="1087"/>
                      <a:pt x="396" y="1087"/>
                      <a:pt x="396" y="1087"/>
                    </a:cubicBezTo>
                    <a:moveTo>
                      <a:pt x="411" y="1087"/>
                    </a:moveTo>
                    <a:cubicBezTo>
                      <a:pt x="404" y="1087"/>
                      <a:pt x="404" y="1087"/>
                      <a:pt x="404" y="1087"/>
                    </a:cubicBezTo>
                    <a:cubicBezTo>
                      <a:pt x="404" y="1094"/>
                      <a:pt x="404" y="1094"/>
                      <a:pt x="404" y="1094"/>
                    </a:cubicBezTo>
                    <a:cubicBezTo>
                      <a:pt x="411" y="1094"/>
                      <a:pt x="411" y="1094"/>
                      <a:pt x="411" y="1094"/>
                    </a:cubicBezTo>
                    <a:cubicBezTo>
                      <a:pt x="411" y="1087"/>
                      <a:pt x="411" y="1087"/>
                      <a:pt x="411" y="1087"/>
                    </a:cubicBezTo>
                    <a:moveTo>
                      <a:pt x="426" y="1087"/>
                    </a:moveTo>
                    <a:cubicBezTo>
                      <a:pt x="419" y="1087"/>
                      <a:pt x="419" y="1087"/>
                      <a:pt x="419" y="1087"/>
                    </a:cubicBezTo>
                    <a:cubicBezTo>
                      <a:pt x="419" y="1094"/>
                      <a:pt x="419" y="1094"/>
                      <a:pt x="419" y="1094"/>
                    </a:cubicBezTo>
                    <a:cubicBezTo>
                      <a:pt x="426" y="1094"/>
                      <a:pt x="426" y="1094"/>
                      <a:pt x="426" y="1094"/>
                    </a:cubicBezTo>
                    <a:cubicBezTo>
                      <a:pt x="426" y="1087"/>
                      <a:pt x="426" y="1087"/>
                      <a:pt x="426" y="1087"/>
                    </a:cubicBezTo>
                    <a:moveTo>
                      <a:pt x="440" y="1087"/>
                    </a:moveTo>
                    <a:cubicBezTo>
                      <a:pt x="433" y="1087"/>
                      <a:pt x="433" y="1087"/>
                      <a:pt x="433" y="1087"/>
                    </a:cubicBezTo>
                    <a:cubicBezTo>
                      <a:pt x="433" y="1094"/>
                      <a:pt x="433" y="1094"/>
                      <a:pt x="433" y="1094"/>
                    </a:cubicBezTo>
                    <a:cubicBezTo>
                      <a:pt x="440" y="1094"/>
                      <a:pt x="440" y="1094"/>
                      <a:pt x="440" y="1094"/>
                    </a:cubicBezTo>
                    <a:cubicBezTo>
                      <a:pt x="440" y="1087"/>
                      <a:pt x="440" y="1087"/>
                      <a:pt x="440" y="1087"/>
                    </a:cubicBezTo>
                    <a:moveTo>
                      <a:pt x="455" y="1087"/>
                    </a:moveTo>
                    <a:cubicBezTo>
                      <a:pt x="448" y="1087"/>
                      <a:pt x="448" y="1087"/>
                      <a:pt x="448" y="1087"/>
                    </a:cubicBezTo>
                    <a:cubicBezTo>
                      <a:pt x="448" y="1094"/>
                      <a:pt x="448" y="1094"/>
                      <a:pt x="448" y="1094"/>
                    </a:cubicBezTo>
                    <a:cubicBezTo>
                      <a:pt x="455" y="1094"/>
                      <a:pt x="455" y="1094"/>
                      <a:pt x="455" y="1094"/>
                    </a:cubicBezTo>
                    <a:cubicBezTo>
                      <a:pt x="455" y="1087"/>
                      <a:pt x="455" y="1087"/>
                      <a:pt x="455" y="1087"/>
                    </a:cubicBezTo>
                    <a:moveTo>
                      <a:pt x="470" y="1087"/>
                    </a:moveTo>
                    <a:cubicBezTo>
                      <a:pt x="463" y="1087"/>
                      <a:pt x="463" y="1087"/>
                      <a:pt x="463" y="1087"/>
                    </a:cubicBezTo>
                    <a:cubicBezTo>
                      <a:pt x="463" y="1094"/>
                      <a:pt x="463" y="1094"/>
                      <a:pt x="463" y="1094"/>
                    </a:cubicBezTo>
                    <a:cubicBezTo>
                      <a:pt x="470" y="1094"/>
                      <a:pt x="470" y="1094"/>
                      <a:pt x="470" y="1094"/>
                    </a:cubicBezTo>
                    <a:cubicBezTo>
                      <a:pt x="470" y="1087"/>
                      <a:pt x="470" y="1087"/>
                      <a:pt x="470" y="1087"/>
                    </a:cubicBezTo>
                    <a:moveTo>
                      <a:pt x="485" y="1087"/>
                    </a:moveTo>
                    <a:cubicBezTo>
                      <a:pt x="478" y="1087"/>
                      <a:pt x="478" y="1087"/>
                      <a:pt x="478" y="1087"/>
                    </a:cubicBezTo>
                    <a:cubicBezTo>
                      <a:pt x="478" y="1094"/>
                      <a:pt x="478" y="1094"/>
                      <a:pt x="478" y="1094"/>
                    </a:cubicBezTo>
                    <a:cubicBezTo>
                      <a:pt x="485" y="1094"/>
                      <a:pt x="485" y="1094"/>
                      <a:pt x="485" y="1094"/>
                    </a:cubicBezTo>
                    <a:cubicBezTo>
                      <a:pt x="485" y="1087"/>
                      <a:pt x="485" y="1087"/>
                      <a:pt x="485" y="1087"/>
                    </a:cubicBezTo>
                    <a:moveTo>
                      <a:pt x="499" y="1087"/>
                    </a:moveTo>
                    <a:cubicBezTo>
                      <a:pt x="492" y="1087"/>
                      <a:pt x="492" y="1087"/>
                      <a:pt x="492" y="1087"/>
                    </a:cubicBezTo>
                    <a:cubicBezTo>
                      <a:pt x="492" y="1094"/>
                      <a:pt x="492" y="1094"/>
                      <a:pt x="492" y="1094"/>
                    </a:cubicBezTo>
                    <a:cubicBezTo>
                      <a:pt x="499" y="1094"/>
                      <a:pt x="499" y="1094"/>
                      <a:pt x="499" y="1094"/>
                    </a:cubicBezTo>
                    <a:cubicBezTo>
                      <a:pt x="499" y="1087"/>
                      <a:pt x="499" y="1087"/>
                      <a:pt x="499" y="1087"/>
                    </a:cubicBezTo>
                    <a:moveTo>
                      <a:pt x="514" y="1087"/>
                    </a:moveTo>
                    <a:cubicBezTo>
                      <a:pt x="507" y="1087"/>
                      <a:pt x="507" y="1087"/>
                      <a:pt x="507" y="1087"/>
                    </a:cubicBezTo>
                    <a:cubicBezTo>
                      <a:pt x="507" y="1094"/>
                      <a:pt x="507" y="1094"/>
                      <a:pt x="507" y="1094"/>
                    </a:cubicBezTo>
                    <a:cubicBezTo>
                      <a:pt x="514" y="1094"/>
                      <a:pt x="514" y="1094"/>
                      <a:pt x="514" y="1094"/>
                    </a:cubicBezTo>
                    <a:cubicBezTo>
                      <a:pt x="514" y="1087"/>
                      <a:pt x="514" y="1087"/>
                      <a:pt x="514" y="1087"/>
                    </a:cubicBezTo>
                    <a:moveTo>
                      <a:pt x="249" y="1072"/>
                    </a:moveTo>
                    <a:cubicBezTo>
                      <a:pt x="242" y="1072"/>
                      <a:pt x="242" y="1072"/>
                      <a:pt x="242" y="1072"/>
                    </a:cubicBezTo>
                    <a:cubicBezTo>
                      <a:pt x="242" y="1079"/>
                      <a:pt x="242" y="1079"/>
                      <a:pt x="242" y="1079"/>
                    </a:cubicBezTo>
                    <a:cubicBezTo>
                      <a:pt x="249" y="1079"/>
                      <a:pt x="249" y="1079"/>
                      <a:pt x="249" y="1079"/>
                    </a:cubicBezTo>
                    <a:cubicBezTo>
                      <a:pt x="249" y="1072"/>
                      <a:pt x="249" y="1072"/>
                      <a:pt x="249" y="1072"/>
                    </a:cubicBezTo>
                    <a:moveTo>
                      <a:pt x="263" y="1072"/>
                    </a:moveTo>
                    <a:cubicBezTo>
                      <a:pt x="256" y="1072"/>
                      <a:pt x="256" y="1072"/>
                      <a:pt x="256" y="1072"/>
                    </a:cubicBezTo>
                    <a:cubicBezTo>
                      <a:pt x="256" y="1079"/>
                      <a:pt x="256" y="1079"/>
                      <a:pt x="256" y="1079"/>
                    </a:cubicBezTo>
                    <a:cubicBezTo>
                      <a:pt x="263" y="1079"/>
                      <a:pt x="263" y="1079"/>
                      <a:pt x="263" y="1079"/>
                    </a:cubicBezTo>
                    <a:cubicBezTo>
                      <a:pt x="263" y="1072"/>
                      <a:pt x="263" y="1072"/>
                      <a:pt x="263" y="1072"/>
                    </a:cubicBezTo>
                    <a:moveTo>
                      <a:pt x="278" y="1072"/>
                    </a:moveTo>
                    <a:cubicBezTo>
                      <a:pt x="271" y="1072"/>
                      <a:pt x="271" y="1072"/>
                      <a:pt x="271" y="1072"/>
                    </a:cubicBezTo>
                    <a:cubicBezTo>
                      <a:pt x="271" y="1079"/>
                      <a:pt x="271" y="1079"/>
                      <a:pt x="271" y="1079"/>
                    </a:cubicBezTo>
                    <a:cubicBezTo>
                      <a:pt x="278" y="1079"/>
                      <a:pt x="278" y="1079"/>
                      <a:pt x="278" y="1079"/>
                    </a:cubicBezTo>
                    <a:cubicBezTo>
                      <a:pt x="278" y="1072"/>
                      <a:pt x="278" y="1072"/>
                      <a:pt x="278" y="1072"/>
                    </a:cubicBezTo>
                    <a:moveTo>
                      <a:pt x="293" y="1072"/>
                    </a:moveTo>
                    <a:cubicBezTo>
                      <a:pt x="286" y="1072"/>
                      <a:pt x="286" y="1072"/>
                      <a:pt x="286" y="1072"/>
                    </a:cubicBezTo>
                    <a:cubicBezTo>
                      <a:pt x="286" y="1079"/>
                      <a:pt x="286" y="1079"/>
                      <a:pt x="286" y="1079"/>
                    </a:cubicBezTo>
                    <a:cubicBezTo>
                      <a:pt x="293" y="1079"/>
                      <a:pt x="293" y="1079"/>
                      <a:pt x="293" y="1079"/>
                    </a:cubicBezTo>
                    <a:cubicBezTo>
                      <a:pt x="293" y="1072"/>
                      <a:pt x="293" y="1072"/>
                      <a:pt x="293" y="1072"/>
                    </a:cubicBezTo>
                    <a:moveTo>
                      <a:pt x="308" y="1072"/>
                    </a:moveTo>
                    <a:cubicBezTo>
                      <a:pt x="301" y="1072"/>
                      <a:pt x="301" y="1072"/>
                      <a:pt x="301" y="1072"/>
                    </a:cubicBezTo>
                    <a:cubicBezTo>
                      <a:pt x="301" y="1079"/>
                      <a:pt x="301" y="1079"/>
                      <a:pt x="301" y="1079"/>
                    </a:cubicBezTo>
                    <a:cubicBezTo>
                      <a:pt x="308" y="1079"/>
                      <a:pt x="308" y="1079"/>
                      <a:pt x="308" y="1079"/>
                    </a:cubicBezTo>
                    <a:cubicBezTo>
                      <a:pt x="308" y="1072"/>
                      <a:pt x="308" y="1072"/>
                      <a:pt x="308" y="1072"/>
                    </a:cubicBezTo>
                    <a:moveTo>
                      <a:pt x="322" y="1072"/>
                    </a:moveTo>
                    <a:cubicBezTo>
                      <a:pt x="315" y="1072"/>
                      <a:pt x="315" y="1072"/>
                      <a:pt x="315" y="1072"/>
                    </a:cubicBezTo>
                    <a:cubicBezTo>
                      <a:pt x="315" y="1079"/>
                      <a:pt x="315" y="1079"/>
                      <a:pt x="315" y="1079"/>
                    </a:cubicBezTo>
                    <a:cubicBezTo>
                      <a:pt x="322" y="1079"/>
                      <a:pt x="322" y="1079"/>
                      <a:pt x="322" y="1079"/>
                    </a:cubicBezTo>
                    <a:cubicBezTo>
                      <a:pt x="322" y="1072"/>
                      <a:pt x="322" y="1072"/>
                      <a:pt x="322" y="1072"/>
                    </a:cubicBezTo>
                    <a:moveTo>
                      <a:pt x="337" y="1072"/>
                    </a:moveTo>
                    <a:cubicBezTo>
                      <a:pt x="330" y="1072"/>
                      <a:pt x="330" y="1072"/>
                      <a:pt x="330" y="1072"/>
                    </a:cubicBezTo>
                    <a:cubicBezTo>
                      <a:pt x="330" y="1079"/>
                      <a:pt x="330" y="1079"/>
                      <a:pt x="330" y="1079"/>
                    </a:cubicBezTo>
                    <a:cubicBezTo>
                      <a:pt x="337" y="1079"/>
                      <a:pt x="337" y="1079"/>
                      <a:pt x="337" y="1079"/>
                    </a:cubicBezTo>
                    <a:cubicBezTo>
                      <a:pt x="337" y="1072"/>
                      <a:pt x="337" y="1072"/>
                      <a:pt x="337" y="1072"/>
                    </a:cubicBezTo>
                    <a:moveTo>
                      <a:pt x="352" y="1072"/>
                    </a:moveTo>
                    <a:cubicBezTo>
                      <a:pt x="345" y="1072"/>
                      <a:pt x="345" y="1072"/>
                      <a:pt x="345" y="1072"/>
                    </a:cubicBezTo>
                    <a:cubicBezTo>
                      <a:pt x="345" y="1079"/>
                      <a:pt x="345" y="1079"/>
                      <a:pt x="345" y="1079"/>
                    </a:cubicBezTo>
                    <a:cubicBezTo>
                      <a:pt x="352" y="1079"/>
                      <a:pt x="352" y="1079"/>
                      <a:pt x="352" y="1079"/>
                    </a:cubicBezTo>
                    <a:cubicBezTo>
                      <a:pt x="352" y="1072"/>
                      <a:pt x="352" y="1072"/>
                      <a:pt x="352" y="1072"/>
                    </a:cubicBezTo>
                    <a:moveTo>
                      <a:pt x="367" y="1072"/>
                    </a:moveTo>
                    <a:cubicBezTo>
                      <a:pt x="360" y="1072"/>
                      <a:pt x="360" y="1072"/>
                      <a:pt x="360" y="1072"/>
                    </a:cubicBezTo>
                    <a:cubicBezTo>
                      <a:pt x="360" y="1079"/>
                      <a:pt x="360" y="1079"/>
                      <a:pt x="360" y="1079"/>
                    </a:cubicBezTo>
                    <a:cubicBezTo>
                      <a:pt x="367" y="1079"/>
                      <a:pt x="367" y="1079"/>
                      <a:pt x="367" y="1079"/>
                    </a:cubicBezTo>
                    <a:cubicBezTo>
                      <a:pt x="367" y="1072"/>
                      <a:pt x="367" y="1072"/>
                      <a:pt x="367" y="1072"/>
                    </a:cubicBezTo>
                    <a:moveTo>
                      <a:pt x="381" y="1072"/>
                    </a:moveTo>
                    <a:cubicBezTo>
                      <a:pt x="374" y="1072"/>
                      <a:pt x="374" y="1072"/>
                      <a:pt x="374" y="1072"/>
                    </a:cubicBezTo>
                    <a:cubicBezTo>
                      <a:pt x="374" y="1079"/>
                      <a:pt x="374" y="1079"/>
                      <a:pt x="374" y="1079"/>
                    </a:cubicBezTo>
                    <a:cubicBezTo>
                      <a:pt x="381" y="1079"/>
                      <a:pt x="381" y="1079"/>
                      <a:pt x="381" y="1079"/>
                    </a:cubicBezTo>
                    <a:cubicBezTo>
                      <a:pt x="381" y="1072"/>
                      <a:pt x="381" y="1072"/>
                      <a:pt x="381" y="1072"/>
                    </a:cubicBezTo>
                    <a:moveTo>
                      <a:pt x="396" y="1072"/>
                    </a:moveTo>
                    <a:cubicBezTo>
                      <a:pt x="389" y="1072"/>
                      <a:pt x="389" y="1072"/>
                      <a:pt x="389" y="1072"/>
                    </a:cubicBezTo>
                    <a:cubicBezTo>
                      <a:pt x="389" y="1079"/>
                      <a:pt x="389" y="1079"/>
                      <a:pt x="389" y="1079"/>
                    </a:cubicBezTo>
                    <a:cubicBezTo>
                      <a:pt x="396" y="1079"/>
                      <a:pt x="396" y="1079"/>
                      <a:pt x="396" y="1079"/>
                    </a:cubicBezTo>
                    <a:cubicBezTo>
                      <a:pt x="396" y="1072"/>
                      <a:pt x="396" y="1072"/>
                      <a:pt x="396" y="1072"/>
                    </a:cubicBezTo>
                    <a:moveTo>
                      <a:pt x="411" y="1072"/>
                    </a:moveTo>
                    <a:cubicBezTo>
                      <a:pt x="404" y="1072"/>
                      <a:pt x="404" y="1072"/>
                      <a:pt x="404" y="1072"/>
                    </a:cubicBezTo>
                    <a:cubicBezTo>
                      <a:pt x="404" y="1079"/>
                      <a:pt x="404" y="1079"/>
                      <a:pt x="404" y="1079"/>
                    </a:cubicBezTo>
                    <a:cubicBezTo>
                      <a:pt x="411" y="1079"/>
                      <a:pt x="411" y="1079"/>
                      <a:pt x="411" y="1079"/>
                    </a:cubicBezTo>
                    <a:cubicBezTo>
                      <a:pt x="411" y="1072"/>
                      <a:pt x="411" y="1072"/>
                      <a:pt x="411" y="1072"/>
                    </a:cubicBezTo>
                    <a:moveTo>
                      <a:pt x="426" y="1072"/>
                    </a:moveTo>
                    <a:cubicBezTo>
                      <a:pt x="419" y="1072"/>
                      <a:pt x="419" y="1072"/>
                      <a:pt x="419" y="1072"/>
                    </a:cubicBezTo>
                    <a:cubicBezTo>
                      <a:pt x="419" y="1079"/>
                      <a:pt x="419" y="1079"/>
                      <a:pt x="419" y="1079"/>
                    </a:cubicBezTo>
                    <a:cubicBezTo>
                      <a:pt x="426" y="1079"/>
                      <a:pt x="426" y="1079"/>
                      <a:pt x="426" y="1079"/>
                    </a:cubicBezTo>
                    <a:cubicBezTo>
                      <a:pt x="426" y="1072"/>
                      <a:pt x="426" y="1072"/>
                      <a:pt x="426" y="1072"/>
                    </a:cubicBezTo>
                    <a:moveTo>
                      <a:pt x="440" y="1072"/>
                    </a:moveTo>
                    <a:cubicBezTo>
                      <a:pt x="433" y="1072"/>
                      <a:pt x="433" y="1072"/>
                      <a:pt x="433" y="1072"/>
                    </a:cubicBezTo>
                    <a:cubicBezTo>
                      <a:pt x="433" y="1079"/>
                      <a:pt x="433" y="1079"/>
                      <a:pt x="433" y="1079"/>
                    </a:cubicBezTo>
                    <a:cubicBezTo>
                      <a:pt x="440" y="1079"/>
                      <a:pt x="440" y="1079"/>
                      <a:pt x="440" y="1079"/>
                    </a:cubicBezTo>
                    <a:cubicBezTo>
                      <a:pt x="440" y="1072"/>
                      <a:pt x="440" y="1072"/>
                      <a:pt x="440" y="1072"/>
                    </a:cubicBezTo>
                    <a:moveTo>
                      <a:pt x="455" y="1072"/>
                    </a:moveTo>
                    <a:cubicBezTo>
                      <a:pt x="448" y="1072"/>
                      <a:pt x="448" y="1072"/>
                      <a:pt x="448" y="1072"/>
                    </a:cubicBezTo>
                    <a:cubicBezTo>
                      <a:pt x="448" y="1079"/>
                      <a:pt x="448" y="1079"/>
                      <a:pt x="448" y="1079"/>
                    </a:cubicBezTo>
                    <a:cubicBezTo>
                      <a:pt x="455" y="1079"/>
                      <a:pt x="455" y="1079"/>
                      <a:pt x="455" y="1079"/>
                    </a:cubicBezTo>
                    <a:cubicBezTo>
                      <a:pt x="455" y="1072"/>
                      <a:pt x="455" y="1072"/>
                      <a:pt x="455" y="1072"/>
                    </a:cubicBezTo>
                    <a:moveTo>
                      <a:pt x="470" y="1072"/>
                    </a:moveTo>
                    <a:cubicBezTo>
                      <a:pt x="463" y="1072"/>
                      <a:pt x="463" y="1072"/>
                      <a:pt x="463" y="1072"/>
                    </a:cubicBezTo>
                    <a:cubicBezTo>
                      <a:pt x="463" y="1079"/>
                      <a:pt x="463" y="1079"/>
                      <a:pt x="463" y="1079"/>
                    </a:cubicBezTo>
                    <a:cubicBezTo>
                      <a:pt x="470" y="1079"/>
                      <a:pt x="470" y="1079"/>
                      <a:pt x="470" y="1079"/>
                    </a:cubicBezTo>
                    <a:cubicBezTo>
                      <a:pt x="470" y="1072"/>
                      <a:pt x="470" y="1072"/>
                      <a:pt x="470" y="1072"/>
                    </a:cubicBezTo>
                    <a:moveTo>
                      <a:pt x="485" y="1072"/>
                    </a:moveTo>
                    <a:cubicBezTo>
                      <a:pt x="478" y="1072"/>
                      <a:pt x="478" y="1072"/>
                      <a:pt x="478" y="1072"/>
                    </a:cubicBezTo>
                    <a:cubicBezTo>
                      <a:pt x="478" y="1079"/>
                      <a:pt x="478" y="1079"/>
                      <a:pt x="478" y="1079"/>
                    </a:cubicBezTo>
                    <a:cubicBezTo>
                      <a:pt x="485" y="1079"/>
                      <a:pt x="485" y="1079"/>
                      <a:pt x="485" y="1079"/>
                    </a:cubicBezTo>
                    <a:cubicBezTo>
                      <a:pt x="485" y="1072"/>
                      <a:pt x="485" y="1072"/>
                      <a:pt x="485" y="1072"/>
                    </a:cubicBezTo>
                    <a:moveTo>
                      <a:pt x="499" y="1072"/>
                    </a:moveTo>
                    <a:cubicBezTo>
                      <a:pt x="492" y="1072"/>
                      <a:pt x="492" y="1072"/>
                      <a:pt x="492" y="1072"/>
                    </a:cubicBezTo>
                    <a:cubicBezTo>
                      <a:pt x="492" y="1079"/>
                      <a:pt x="492" y="1079"/>
                      <a:pt x="492" y="1079"/>
                    </a:cubicBezTo>
                    <a:cubicBezTo>
                      <a:pt x="499" y="1079"/>
                      <a:pt x="499" y="1079"/>
                      <a:pt x="499" y="1079"/>
                    </a:cubicBezTo>
                    <a:cubicBezTo>
                      <a:pt x="499" y="1072"/>
                      <a:pt x="499" y="1072"/>
                      <a:pt x="499" y="1072"/>
                    </a:cubicBezTo>
                    <a:moveTo>
                      <a:pt x="263" y="1058"/>
                    </a:moveTo>
                    <a:cubicBezTo>
                      <a:pt x="256" y="1058"/>
                      <a:pt x="256" y="1058"/>
                      <a:pt x="256" y="1058"/>
                    </a:cubicBezTo>
                    <a:cubicBezTo>
                      <a:pt x="256" y="1065"/>
                      <a:pt x="256" y="1065"/>
                      <a:pt x="256" y="1065"/>
                    </a:cubicBezTo>
                    <a:cubicBezTo>
                      <a:pt x="263" y="1065"/>
                      <a:pt x="263" y="1065"/>
                      <a:pt x="263" y="1065"/>
                    </a:cubicBezTo>
                    <a:cubicBezTo>
                      <a:pt x="263" y="1058"/>
                      <a:pt x="263" y="1058"/>
                      <a:pt x="263" y="1058"/>
                    </a:cubicBezTo>
                    <a:moveTo>
                      <a:pt x="278" y="1058"/>
                    </a:moveTo>
                    <a:cubicBezTo>
                      <a:pt x="271" y="1058"/>
                      <a:pt x="271" y="1058"/>
                      <a:pt x="271" y="1058"/>
                    </a:cubicBezTo>
                    <a:cubicBezTo>
                      <a:pt x="271" y="1065"/>
                      <a:pt x="271" y="1065"/>
                      <a:pt x="271" y="1065"/>
                    </a:cubicBezTo>
                    <a:cubicBezTo>
                      <a:pt x="278" y="1065"/>
                      <a:pt x="278" y="1065"/>
                      <a:pt x="278" y="1065"/>
                    </a:cubicBezTo>
                    <a:cubicBezTo>
                      <a:pt x="278" y="1058"/>
                      <a:pt x="278" y="1058"/>
                      <a:pt x="278" y="1058"/>
                    </a:cubicBezTo>
                    <a:moveTo>
                      <a:pt x="293" y="1058"/>
                    </a:moveTo>
                    <a:cubicBezTo>
                      <a:pt x="286" y="1058"/>
                      <a:pt x="286" y="1058"/>
                      <a:pt x="286" y="1058"/>
                    </a:cubicBezTo>
                    <a:cubicBezTo>
                      <a:pt x="286" y="1065"/>
                      <a:pt x="286" y="1065"/>
                      <a:pt x="286" y="1065"/>
                    </a:cubicBezTo>
                    <a:cubicBezTo>
                      <a:pt x="293" y="1065"/>
                      <a:pt x="293" y="1065"/>
                      <a:pt x="293" y="1065"/>
                    </a:cubicBezTo>
                    <a:cubicBezTo>
                      <a:pt x="293" y="1058"/>
                      <a:pt x="293" y="1058"/>
                      <a:pt x="293" y="1058"/>
                    </a:cubicBezTo>
                    <a:moveTo>
                      <a:pt x="308" y="1058"/>
                    </a:moveTo>
                    <a:cubicBezTo>
                      <a:pt x="301" y="1058"/>
                      <a:pt x="301" y="1058"/>
                      <a:pt x="301" y="1058"/>
                    </a:cubicBezTo>
                    <a:cubicBezTo>
                      <a:pt x="301" y="1065"/>
                      <a:pt x="301" y="1065"/>
                      <a:pt x="301" y="1065"/>
                    </a:cubicBezTo>
                    <a:cubicBezTo>
                      <a:pt x="308" y="1065"/>
                      <a:pt x="308" y="1065"/>
                      <a:pt x="308" y="1065"/>
                    </a:cubicBezTo>
                    <a:cubicBezTo>
                      <a:pt x="308" y="1058"/>
                      <a:pt x="308" y="1058"/>
                      <a:pt x="308" y="1058"/>
                    </a:cubicBezTo>
                    <a:moveTo>
                      <a:pt x="322" y="1058"/>
                    </a:moveTo>
                    <a:cubicBezTo>
                      <a:pt x="315" y="1058"/>
                      <a:pt x="315" y="1058"/>
                      <a:pt x="315" y="1058"/>
                    </a:cubicBezTo>
                    <a:cubicBezTo>
                      <a:pt x="315" y="1065"/>
                      <a:pt x="315" y="1065"/>
                      <a:pt x="315" y="1065"/>
                    </a:cubicBezTo>
                    <a:cubicBezTo>
                      <a:pt x="322" y="1065"/>
                      <a:pt x="322" y="1065"/>
                      <a:pt x="322" y="1065"/>
                    </a:cubicBezTo>
                    <a:cubicBezTo>
                      <a:pt x="322" y="1058"/>
                      <a:pt x="322" y="1058"/>
                      <a:pt x="322" y="1058"/>
                    </a:cubicBezTo>
                    <a:moveTo>
                      <a:pt x="337" y="1058"/>
                    </a:moveTo>
                    <a:cubicBezTo>
                      <a:pt x="330" y="1058"/>
                      <a:pt x="330" y="1058"/>
                      <a:pt x="330" y="1058"/>
                    </a:cubicBezTo>
                    <a:cubicBezTo>
                      <a:pt x="330" y="1065"/>
                      <a:pt x="330" y="1065"/>
                      <a:pt x="330" y="1065"/>
                    </a:cubicBezTo>
                    <a:cubicBezTo>
                      <a:pt x="337" y="1065"/>
                      <a:pt x="337" y="1065"/>
                      <a:pt x="337" y="1065"/>
                    </a:cubicBezTo>
                    <a:cubicBezTo>
                      <a:pt x="337" y="1058"/>
                      <a:pt x="337" y="1058"/>
                      <a:pt x="337" y="1058"/>
                    </a:cubicBezTo>
                    <a:moveTo>
                      <a:pt x="352" y="1058"/>
                    </a:moveTo>
                    <a:cubicBezTo>
                      <a:pt x="345" y="1058"/>
                      <a:pt x="345" y="1058"/>
                      <a:pt x="345" y="1058"/>
                    </a:cubicBezTo>
                    <a:cubicBezTo>
                      <a:pt x="345" y="1065"/>
                      <a:pt x="345" y="1065"/>
                      <a:pt x="345" y="1065"/>
                    </a:cubicBezTo>
                    <a:cubicBezTo>
                      <a:pt x="352" y="1065"/>
                      <a:pt x="352" y="1065"/>
                      <a:pt x="352" y="1065"/>
                    </a:cubicBezTo>
                    <a:cubicBezTo>
                      <a:pt x="352" y="1058"/>
                      <a:pt x="352" y="1058"/>
                      <a:pt x="352" y="1058"/>
                    </a:cubicBezTo>
                    <a:moveTo>
                      <a:pt x="367" y="1058"/>
                    </a:moveTo>
                    <a:cubicBezTo>
                      <a:pt x="360" y="1058"/>
                      <a:pt x="360" y="1058"/>
                      <a:pt x="360" y="1058"/>
                    </a:cubicBezTo>
                    <a:cubicBezTo>
                      <a:pt x="360" y="1065"/>
                      <a:pt x="360" y="1065"/>
                      <a:pt x="360" y="1065"/>
                    </a:cubicBezTo>
                    <a:cubicBezTo>
                      <a:pt x="367" y="1065"/>
                      <a:pt x="367" y="1065"/>
                      <a:pt x="367" y="1065"/>
                    </a:cubicBezTo>
                    <a:cubicBezTo>
                      <a:pt x="367" y="1058"/>
                      <a:pt x="367" y="1058"/>
                      <a:pt x="367" y="1058"/>
                    </a:cubicBezTo>
                    <a:moveTo>
                      <a:pt x="381" y="1058"/>
                    </a:moveTo>
                    <a:cubicBezTo>
                      <a:pt x="374" y="1058"/>
                      <a:pt x="374" y="1058"/>
                      <a:pt x="374" y="1058"/>
                    </a:cubicBezTo>
                    <a:cubicBezTo>
                      <a:pt x="374" y="1065"/>
                      <a:pt x="374" y="1065"/>
                      <a:pt x="374" y="1065"/>
                    </a:cubicBezTo>
                    <a:cubicBezTo>
                      <a:pt x="381" y="1065"/>
                      <a:pt x="381" y="1065"/>
                      <a:pt x="381" y="1065"/>
                    </a:cubicBezTo>
                    <a:cubicBezTo>
                      <a:pt x="381" y="1058"/>
                      <a:pt x="381" y="1058"/>
                      <a:pt x="381" y="1058"/>
                    </a:cubicBezTo>
                    <a:moveTo>
                      <a:pt x="396" y="1058"/>
                    </a:moveTo>
                    <a:cubicBezTo>
                      <a:pt x="389" y="1058"/>
                      <a:pt x="389" y="1058"/>
                      <a:pt x="389" y="1058"/>
                    </a:cubicBezTo>
                    <a:cubicBezTo>
                      <a:pt x="389" y="1065"/>
                      <a:pt x="389" y="1065"/>
                      <a:pt x="389" y="1065"/>
                    </a:cubicBezTo>
                    <a:cubicBezTo>
                      <a:pt x="396" y="1065"/>
                      <a:pt x="396" y="1065"/>
                      <a:pt x="396" y="1065"/>
                    </a:cubicBezTo>
                    <a:cubicBezTo>
                      <a:pt x="396" y="1058"/>
                      <a:pt x="396" y="1058"/>
                      <a:pt x="396" y="1058"/>
                    </a:cubicBezTo>
                    <a:moveTo>
                      <a:pt x="411" y="1058"/>
                    </a:moveTo>
                    <a:cubicBezTo>
                      <a:pt x="404" y="1058"/>
                      <a:pt x="404" y="1058"/>
                      <a:pt x="404" y="1058"/>
                    </a:cubicBezTo>
                    <a:cubicBezTo>
                      <a:pt x="404" y="1065"/>
                      <a:pt x="404" y="1065"/>
                      <a:pt x="404" y="1065"/>
                    </a:cubicBezTo>
                    <a:cubicBezTo>
                      <a:pt x="411" y="1065"/>
                      <a:pt x="411" y="1065"/>
                      <a:pt x="411" y="1065"/>
                    </a:cubicBezTo>
                    <a:cubicBezTo>
                      <a:pt x="411" y="1058"/>
                      <a:pt x="411" y="1058"/>
                      <a:pt x="411" y="1058"/>
                    </a:cubicBezTo>
                    <a:moveTo>
                      <a:pt x="426" y="1058"/>
                    </a:moveTo>
                    <a:cubicBezTo>
                      <a:pt x="419" y="1058"/>
                      <a:pt x="419" y="1058"/>
                      <a:pt x="419" y="1058"/>
                    </a:cubicBezTo>
                    <a:cubicBezTo>
                      <a:pt x="419" y="1065"/>
                      <a:pt x="419" y="1065"/>
                      <a:pt x="419" y="1065"/>
                    </a:cubicBezTo>
                    <a:cubicBezTo>
                      <a:pt x="426" y="1065"/>
                      <a:pt x="426" y="1065"/>
                      <a:pt x="426" y="1065"/>
                    </a:cubicBezTo>
                    <a:cubicBezTo>
                      <a:pt x="426" y="1058"/>
                      <a:pt x="426" y="1058"/>
                      <a:pt x="426" y="1058"/>
                    </a:cubicBezTo>
                    <a:moveTo>
                      <a:pt x="440" y="1058"/>
                    </a:moveTo>
                    <a:cubicBezTo>
                      <a:pt x="433" y="1058"/>
                      <a:pt x="433" y="1058"/>
                      <a:pt x="433" y="1058"/>
                    </a:cubicBezTo>
                    <a:cubicBezTo>
                      <a:pt x="433" y="1065"/>
                      <a:pt x="433" y="1065"/>
                      <a:pt x="433" y="1065"/>
                    </a:cubicBezTo>
                    <a:cubicBezTo>
                      <a:pt x="440" y="1065"/>
                      <a:pt x="440" y="1065"/>
                      <a:pt x="440" y="1065"/>
                    </a:cubicBezTo>
                    <a:cubicBezTo>
                      <a:pt x="440" y="1058"/>
                      <a:pt x="440" y="1058"/>
                      <a:pt x="440" y="1058"/>
                    </a:cubicBezTo>
                    <a:moveTo>
                      <a:pt x="455" y="1058"/>
                    </a:moveTo>
                    <a:cubicBezTo>
                      <a:pt x="448" y="1058"/>
                      <a:pt x="448" y="1058"/>
                      <a:pt x="448" y="1058"/>
                    </a:cubicBezTo>
                    <a:cubicBezTo>
                      <a:pt x="448" y="1065"/>
                      <a:pt x="448" y="1065"/>
                      <a:pt x="448" y="1065"/>
                    </a:cubicBezTo>
                    <a:cubicBezTo>
                      <a:pt x="455" y="1065"/>
                      <a:pt x="455" y="1065"/>
                      <a:pt x="455" y="1065"/>
                    </a:cubicBezTo>
                    <a:cubicBezTo>
                      <a:pt x="455" y="1058"/>
                      <a:pt x="455" y="1058"/>
                      <a:pt x="455" y="1058"/>
                    </a:cubicBezTo>
                    <a:moveTo>
                      <a:pt x="470" y="1058"/>
                    </a:moveTo>
                    <a:cubicBezTo>
                      <a:pt x="463" y="1058"/>
                      <a:pt x="463" y="1058"/>
                      <a:pt x="463" y="1058"/>
                    </a:cubicBezTo>
                    <a:cubicBezTo>
                      <a:pt x="463" y="1065"/>
                      <a:pt x="463" y="1065"/>
                      <a:pt x="463" y="1065"/>
                    </a:cubicBezTo>
                    <a:cubicBezTo>
                      <a:pt x="470" y="1065"/>
                      <a:pt x="470" y="1065"/>
                      <a:pt x="470" y="1065"/>
                    </a:cubicBezTo>
                    <a:cubicBezTo>
                      <a:pt x="470" y="1058"/>
                      <a:pt x="470" y="1058"/>
                      <a:pt x="470" y="1058"/>
                    </a:cubicBezTo>
                    <a:moveTo>
                      <a:pt x="485" y="1058"/>
                    </a:moveTo>
                    <a:cubicBezTo>
                      <a:pt x="478" y="1058"/>
                      <a:pt x="478" y="1058"/>
                      <a:pt x="478" y="1058"/>
                    </a:cubicBezTo>
                    <a:cubicBezTo>
                      <a:pt x="478" y="1065"/>
                      <a:pt x="478" y="1065"/>
                      <a:pt x="478" y="1065"/>
                    </a:cubicBezTo>
                    <a:cubicBezTo>
                      <a:pt x="485" y="1065"/>
                      <a:pt x="485" y="1065"/>
                      <a:pt x="485" y="1065"/>
                    </a:cubicBezTo>
                    <a:cubicBezTo>
                      <a:pt x="485" y="1058"/>
                      <a:pt x="485" y="1058"/>
                      <a:pt x="485" y="1058"/>
                    </a:cubicBezTo>
                    <a:moveTo>
                      <a:pt x="293" y="1043"/>
                    </a:moveTo>
                    <a:cubicBezTo>
                      <a:pt x="286" y="1043"/>
                      <a:pt x="286" y="1043"/>
                      <a:pt x="286" y="1043"/>
                    </a:cubicBezTo>
                    <a:cubicBezTo>
                      <a:pt x="286" y="1050"/>
                      <a:pt x="286" y="1050"/>
                      <a:pt x="286" y="1050"/>
                    </a:cubicBezTo>
                    <a:cubicBezTo>
                      <a:pt x="293" y="1050"/>
                      <a:pt x="293" y="1050"/>
                      <a:pt x="293" y="1050"/>
                    </a:cubicBezTo>
                    <a:cubicBezTo>
                      <a:pt x="293" y="1043"/>
                      <a:pt x="293" y="1043"/>
                      <a:pt x="293" y="1043"/>
                    </a:cubicBezTo>
                    <a:moveTo>
                      <a:pt x="308" y="1043"/>
                    </a:moveTo>
                    <a:cubicBezTo>
                      <a:pt x="301" y="1043"/>
                      <a:pt x="301" y="1043"/>
                      <a:pt x="301" y="1043"/>
                    </a:cubicBezTo>
                    <a:cubicBezTo>
                      <a:pt x="301" y="1050"/>
                      <a:pt x="301" y="1050"/>
                      <a:pt x="301" y="1050"/>
                    </a:cubicBezTo>
                    <a:cubicBezTo>
                      <a:pt x="308" y="1050"/>
                      <a:pt x="308" y="1050"/>
                      <a:pt x="308" y="1050"/>
                    </a:cubicBezTo>
                    <a:cubicBezTo>
                      <a:pt x="308" y="1043"/>
                      <a:pt x="308" y="1043"/>
                      <a:pt x="308" y="1043"/>
                    </a:cubicBezTo>
                    <a:moveTo>
                      <a:pt x="322" y="1043"/>
                    </a:moveTo>
                    <a:cubicBezTo>
                      <a:pt x="315" y="1043"/>
                      <a:pt x="315" y="1043"/>
                      <a:pt x="315" y="1043"/>
                    </a:cubicBezTo>
                    <a:cubicBezTo>
                      <a:pt x="315" y="1050"/>
                      <a:pt x="315" y="1050"/>
                      <a:pt x="315" y="1050"/>
                    </a:cubicBezTo>
                    <a:cubicBezTo>
                      <a:pt x="322" y="1050"/>
                      <a:pt x="322" y="1050"/>
                      <a:pt x="322" y="1050"/>
                    </a:cubicBezTo>
                    <a:cubicBezTo>
                      <a:pt x="322" y="1043"/>
                      <a:pt x="322" y="1043"/>
                      <a:pt x="322" y="1043"/>
                    </a:cubicBezTo>
                    <a:moveTo>
                      <a:pt x="337" y="1043"/>
                    </a:moveTo>
                    <a:cubicBezTo>
                      <a:pt x="330" y="1043"/>
                      <a:pt x="330" y="1043"/>
                      <a:pt x="330" y="1043"/>
                    </a:cubicBezTo>
                    <a:cubicBezTo>
                      <a:pt x="330" y="1050"/>
                      <a:pt x="330" y="1050"/>
                      <a:pt x="330" y="1050"/>
                    </a:cubicBezTo>
                    <a:cubicBezTo>
                      <a:pt x="337" y="1050"/>
                      <a:pt x="337" y="1050"/>
                      <a:pt x="337" y="1050"/>
                    </a:cubicBezTo>
                    <a:cubicBezTo>
                      <a:pt x="337" y="1043"/>
                      <a:pt x="337" y="1043"/>
                      <a:pt x="337" y="1043"/>
                    </a:cubicBezTo>
                    <a:moveTo>
                      <a:pt x="352" y="1043"/>
                    </a:moveTo>
                    <a:cubicBezTo>
                      <a:pt x="345" y="1043"/>
                      <a:pt x="345" y="1043"/>
                      <a:pt x="345" y="1043"/>
                    </a:cubicBezTo>
                    <a:cubicBezTo>
                      <a:pt x="345" y="1050"/>
                      <a:pt x="345" y="1050"/>
                      <a:pt x="345" y="1050"/>
                    </a:cubicBezTo>
                    <a:cubicBezTo>
                      <a:pt x="352" y="1050"/>
                      <a:pt x="352" y="1050"/>
                      <a:pt x="352" y="1050"/>
                    </a:cubicBezTo>
                    <a:cubicBezTo>
                      <a:pt x="352" y="1043"/>
                      <a:pt x="352" y="1043"/>
                      <a:pt x="352" y="1043"/>
                    </a:cubicBezTo>
                    <a:moveTo>
                      <a:pt x="367" y="1043"/>
                    </a:moveTo>
                    <a:cubicBezTo>
                      <a:pt x="360" y="1043"/>
                      <a:pt x="360" y="1043"/>
                      <a:pt x="360" y="1043"/>
                    </a:cubicBezTo>
                    <a:cubicBezTo>
                      <a:pt x="360" y="1050"/>
                      <a:pt x="360" y="1050"/>
                      <a:pt x="360" y="1050"/>
                    </a:cubicBezTo>
                    <a:cubicBezTo>
                      <a:pt x="367" y="1050"/>
                      <a:pt x="367" y="1050"/>
                      <a:pt x="367" y="1050"/>
                    </a:cubicBezTo>
                    <a:cubicBezTo>
                      <a:pt x="367" y="1043"/>
                      <a:pt x="367" y="1043"/>
                      <a:pt x="367" y="1043"/>
                    </a:cubicBezTo>
                    <a:moveTo>
                      <a:pt x="381" y="1043"/>
                    </a:moveTo>
                    <a:cubicBezTo>
                      <a:pt x="374" y="1043"/>
                      <a:pt x="374" y="1043"/>
                      <a:pt x="374" y="1043"/>
                    </a:cubicBezTo>
                    <a:cubicBezTo>
                      <a:pt x="374" y="1050"/>
                      <a:pt x="374" y="1050"/>
                      <a:pt x="374" y="1050"/>
                    </a:cubicBezTo>
                    <a:cubicBezTo>
                      <a:pt x="381" y="1050"/>
                      <a:pt x="381" y="1050"/>
                      <a:pt x="381" y="1050"/>
                    </a:cubicBezTo>
                    <a:cubicBezTo>
                      <a:pt x="381" y="1043"/>
                      <a:pt x="381" y="1043"/>
                      <a:pt x="381" y="1043"/>
                    </a:cubicBezTo>
                    <a:moveTo>
                      <a:pt x="396" y="1043"/>
                    </a:moveTo>
                    <a:cubicBezTo>
                      <a:pt x="389" y="1043"/>
                      <a:pt x="389" y="1043"/>
                      <a:pt x="389" y="1043"/>
                    </a:cubicBezTo>
                    <a:cubicBezTo>
                      <a:pt x="389" y="1050"/>
                      <a:pt x="389" y="1050"/>
                      <a:pt x="389" y="1050"/>
                    </a:cubicBezTo>
                    <a:cubicBezTo>
                      <a:pt x="396" y="1050"/>
                      <a:pt x="396" y="1050"/>
                      <a:pt x="396" y="1050"/>
                    </a:cubicBezTo>
                    <a:cubicBezTo>
                      <a:pt x="396" y="1043"/>
                      <a:pt x="396" y="1043"/>
                      <a:pt x="396" y="1043"/>
                    </a:cubicBezTo>
                    <a:moveTo>
                      <a:pt x="411" y="1043"/>
                    </a:moveTo>
                    <a:cubicBezTo>
                      <a:pt x="404" y="1043"/>
                      <a:pt x="404" y="1043"/>
                      <a:pt x="404" y="1043"/>
                    </a:cubicBezTo>
                    <a:cubicBezTo>
                      <a:pt x="404" y="1050"/>
                      <a:pt x="404" y="1050"/>
                      <a:pt x="404" y="1050"/>
                    </a:cubicBezTo>
                    <a:cubicBezTo>
                      <a:pt x="411" y="1050"/>
                      <a:pt x="411" y="1050"/>
                      <a:pt x="411" y="1050"/>
                    </a:cubicBezTo>
                    <a:cubicBezTo>
                      <a:pt x="411" y="1043"/>
                      <a:pt x="411" y="1043"/>
                      <a:pt x="411" y="1043"/>
                    </a:cubicBezTo>
                    <a:moveTo>
                      <a:pt x="426" y="1043"/>
                    </a:moveTo>
                    <a:cubicBezTo>
                      <a:pt x="419" y="1043"/>
                      <a:pt x="419" y="1043"/>
                      <a:pt x="419" y="1043"/>
                    </a:cubicBezTo>
                    <a:cubicBezTo>
                      <a:pt x="419" y="1050"/>
                      <a:pt x="419" y="1050"/>
                      <a:pt x="419" y="1050"/>
                    </a:cubicBezTo>
                    <a:cubicBezTo>
                      <a:pt x="426" y="1050"/>
                      <a:pt x="426" y="1050"/>
                      <a:pt x="426" y="1050"/>
                    </a:cubicBezTo>
                    <a:cubicBezTo>
                      <a:pt x="426" y="1043"/>
                      <a:pt x="426" y="1043"/>
                      <a:pt x="426" y="1043"/>
                    </a:cubicBezTo>
                    <a:moveTo>
                      <a:pt x="440" y="1043"/>
                    </a:moveTo>
                    <a:cubicBezTo>
                      <a:pt x="433" y="1043"/>
                      <a:pt x="433" y="1043"/>
                      <a:pt x="433" y="1043"/>
                    </a:cubicBezTo>
                    <a:cubicBezTo>
                      <a:pt x="433" y="1050"/>
                      <a:pt x="433" y="1050"/>
                      <a:pt x="433" y="1050"/>
                    </a:cubicBezTo>
                    <a:cubicBezTo>
                      <a:pt x="440" y="1050"/>
                      <a:pt x="440" y="1050"/>
                      <a:pt x="440" y="1050"/>
                    </a:cubicBezTo>
                    <a:cubicBezTo>
                      <a:pt x="440" y="1043"/>
                      <a:pt x="440" y="1043"/>
                      <a:pt x="440" y="1043"/>
                    </a:cubicBezTo>
                    <a:moveTo>
                      <a:pt x="455" y="1043"/>
                    </a:moveTo>
                    <a:cubicBezTo>
                      <a:pt x="448" y="1043"/>
                      <a:pt x="448" y="1043"/>
                      <a:pt x="448" y="1043"/>
                    </a:cubicBezTo>
                    <a:cubicBezTo>
                      <a:pt x="448" y="1050"/>
                      <a:pt x="448" y="1050"/>
                      <a:pt x="448" y="1050"/>
                    </a:cubicBezTo>
                    <a:cubicBezTo>
                      <a:pt x="455" y="1050"/>
                      <a:pt x="455" y="1050"/>
                      <a:pt x="455" y="1050"/>
                    </a:cubicBezTo>
                    <a:cubicBezTo>
                      <a:pt x="455" y="1043"/>
                      <a:pt x="455" y="1043"/>
                      <a:pt x="455" y="1043"/>
                    </a:cubicBezTo>
                    <a:moveTo>
                      <a:pt x="337" y="1028"/>
                    </a:moveTo>
                    <a:cubicBezTo>
                      <a:pt x="330" y="1028"/>
                      <a:pt x="330" y="1028"/>
                      <a:pt x="330" y="1028"/>
                    </a:cubicBezTo>
                    <a:cubicBezTo>
                      <a:pt x="330" y="1035"/>
                      <a:pt x="330" y="1035"/>
                      <a:pt x="330" y="1035"/>
                    </a:cubicBezTo>
                    <a:cubicBezTo>
                      <a:pt x="337" y="1035"/>
                      <a:pt x="337" y="1035"/>
                      <a:pt x="337" y="1035"/>
                    </a:cubicBezTo>
                    <a:cubicBezTo>
                      <a:pt x="337" y="1028"/>
                      <a:pt x="337" y="1028"/>
                      <a:pt x="337" y="1028"/>
                    </a:cubicBezTo>
                    <a:moveTo>
                      <a:pt x="352" y="1028"/>
                    </a:moveTo>
                    <a:cubicBezTo>
                      <a:pt x="345" y="1028"/>
                      <a:pt x="345" y="1028"/>
                      <a:pt x="345" y="1028"/>
                    </a:cubicBezTo>
                    <a:cubicBezTo>
                      <a:pt x="345" y="1035"/>
                      <a:pt x="345" y="1035"/>
                      <a:pt x="345" y="1035"/>
                    </a:cubicBezTo>
                    <a:cubicBezTo>
                      <a:pt x="352" y="1035"/>
                      <a:pt x="352" y="1035"/>
                      <a:pt x="352" y="1035"/>
                    </a:cubicBezTo>
                    <a:cubicBezTo>
                      <a:pt x="352" y="1028"/>
                      <a:pt x="352" y="1028"/>
                      <a:pt x="352" y="1028"/>
                    </a:cubicBezTo>
                    <a:moveTo>
                      <a:pt x="367" y="1028"/>
                    </a:moveTo>
                    <a:cubicBezTo>
                      <a:pt x="360" y="1028"/>
                      <a:pt x="360" y="1028"/>
                      <a:pt x="360" y="1028"/>
                    </a:cubicBezTo>
                    <a:cubicBezTo>
                      <a:pt x="360" y="1035"/>
                      <a:pt x="360" y="1035"/>
                      <a:pt x="360" y="1035"/>
                    </a:cubicBezTo>
                    <a:cubicBezTo>
                      <a:pt x="367" y="1035"/>
                      <a:pt x="367" y="1035"/>
                      <a:pt x="367" y="1035"/>
                    </a:cubicBezTo>
                    <a:cubicBezTo>
                      <a:pt x="367" y="1028"/>
                      <a:pt x="367" y="1028"/>
                      <a:pt x="367" y="1028"/>
                    </a:cubicBezTo>
                    <a:moveTo>
                      <a:pt x="381" y="1028"/>
                    </a:moveTo>
                    <a:cubicBezTo>
                      <a:pt x="374" y="1028"/>
                      <a:pt x="374" y="1028"/>
                      <a:pt x="374" y="1028"/>
                    </a:cubicBezTo>
                    <a:cubicBezTo>
                      <a:pt x="374" y="1035"/>
                      <a:pt x="374" y="1035"/>
                      <a:pt x="374" y="1035"/>
                    </a:cubicBezTo>
                    <a:cubicBezTo>
                      <a:pt x="381" y="1035"/>
                      <a:pt x="381" y="1035"/>
                      <a:pt x="381" y="1035"/>
                    </a:cubicBezTo>
                    <a:cubicBezTo>
                      <a:pt x="381" y="1028"/>
                      <a:pt x="381" y="1028"/>
                      <a:pt x="381" y="1028"/>
                    </a:cubicBezTo>
                    <a:moveTo>
                      <a:pt x="396" y="1028"/>
                    </a:moveTo>
                    <a:cubicBezTo>
                      <a:pt x="389" y="1028"/>
                      <a:pt x="389" y="1028"/>
                      <a:pt x="389" y="1028"/>
                    </a:cubicBezTo>
                    <a:cubicBezTo>
                      <a:pt x="389" y="1035"/>
                      <a:pt x="389" y="1035"/>
                      <a:pt x="389" y="1035"/>
                    </a:cubicBezTo>
                    <a:cubicBezTo>
                      <a:pt x="396" y="1035"/>
                      <a:pt x="396" y="1035"/>
                      <a:pt x="396" y="1035"/>
                    </a:cubicBezTo>
                    <a:cubicBezTo>
                      <a:pt x="396" y="1028"/>
                      <a:pt x="396" y="1028"/>
                      <a:pt x="396" y="1028"/>
                    </a:cubicBezTo>
                    <a:moveTo>
                      <a:pt x="411" y="1028"/>
                    </a:moveTo>
                    <a:cubicBezTo>
                      <a:pt x="404" y="1028"/>
                      <a:pt x="404" y="1028"/>
                      <a:pt x="404" y="1028"/>
                    </a:cubicBezTo>
                    <a:cubicBezTo>
                      <a:pt x="404" y="1035"/>
                      <a:pt x="404" y="1035"/>
                      <a:pt x="404" y="1035"/>
                    </a:cubicBezTo>
                    <a:cubicBezTo>
                      <a:pt x="411" y="1035"/>
                      <a:pt x="411" y="1035"/>
                      <a:pt x="411" y="1035"/>
                    </a:cubicBezTo>
                    <a:cubicBezTo>
                      <a:pt x="411" y="1028"/>
                      <a:pt x="411" y="1028"/>
                      <a:pt x="411" y="1028"/>
                    </a:cubicBezTo>
                    <a:moveTo>
                      <a:pt x="109" y="786"/>
                    </a:moveTo>
                    <a:cubicBezTo>
                      <a:pt x="109" y="769"/>
                      <a:pt x="109" y="769"/>
                      <a:pt x="109" y="769"/>
                    </a:cubicBezTo>
                    <a:cubicBezTo>
                      <a:pt x="150" y="769"/>
                      <a:pt x="150" y="769"/>
                      <a:pt x="150" y="769"/>
                    </a:cubicBezTo>
                    <a:cubicBezTo>
                      <a:pt x="150" y="786"/>
                      <a:pt x="150" y="786"/>
                      <a:pt x="150" y="786"/>
                    </a:cubicBezTo>
                    <a:cubicBezTo>
                      <a:pt x="109" y="786"/>
                      <a:pt x="109" y="786"/>
                      <a:pt x="109" y="786"/>
                    </a:cubicBezTo>
                    <a:moveTo>
                      <a:pt x="178" y="786"/>
                    </a:moveTo>
                    <a:cubicBezTo>
                      <a:pt x="174" y="786"/>
                      <a:pt x="170" y="782"/>
                      <a:pt x="170" y="777"/>
                    </a:cubicBezTo>
                    <a:cubicBezTo>
                      <a:pt x="170" y="773"/>
                      <a:pt x="174" y="769"/>
                      <a:pt x="178" y="769"/>
                    </a:cubicBezTo>
                    <a:cubicBezTo>
                      <a:pt x="183" y="769"/>
                      <a:pt x="187" y="773"/>
                      <a:pt x="187" y="777"/>
                    </a:cubicBezTo>
                    <a:cubicBezTo>
                      <a:pt x="187" y="782"/>
                      <a:pt x="183" y="786"/>
                      <a:pt x="178" y="786"/>
                    </a:cubicBezTo>
                    <a:moveTo>
                      <a:pt x="227" y="786"/>
                    </a:moveTo>
                    <a:cubicBezTo>
                      <a:pt x="223" y="786"/>
                      <a:pt x="219" y="782"/>
                      <a:pt x="219" y="777"/>
                    </a:cubicBezTo>
                    <a:cubicBezTo>
                      <a:pt x="219" y="773"/>
                      <a:pt x="223" y="769"/>
                      <a:pt x="227" y="769"/>
                    </a:cubicBezTo>
                    <a:cubicBezTo>
                      <a:pt x="232" y="769"/>
                      <a:pt x="236" y="773"/>
                      <a:pt x="236" y="777"/>
                    </a:cubicBezTo>
                    <a:cubicBezTo>
                      <a:pt x="236" y="782"/>
                      <a:pt x="232" y="786"/>
                      <a:pt x="227" y="786"/>
                    </a:cubicBezTo>
                    <a:moveTo>
                      <a:pt x="256" y="786"/>
                    </a:moveTo>
                    <a:cubicBezTo>
                      <a:pt x="256" y="769"/>
                      <a:pt x="256" y="769"/>
                      <a:pt x="256" y="769"/>
                    </a:cubicBezTo>
                    <a:cubicBezTo>
                      <a:pt x="296" y="769"/>
                      <a:pt x="296" y="769"/>
                      <a:pt x="296" y="769"/>
                    </a:cubicBezTo>
                    <a:cubicBezTo>
                      <a:pt x="296" y="786"/>
                      <a:pt x="296" y="786"/>
                      <a:pt x="296" y="786"/>
                    </a:cubicBezTo>
                    <a:cubicBezTo>
                      <a:pt x="256" y="786"/>
                      <a:pt x="256" y="786"/>
                      <a:pt x="256" y="786"/>
                    </a:cubicBezTo>
                    <a:moveTo>
                      <a:pt x="318" y="802"/>
                    </a:moveTo>
                    <a:cubicBezTo>
                      <a:pt x="318" y="753"/>
                      <a:pt x="318" y="753"/>
                      <a:pt x="318" y="753"/>
                    </a:cubicBezTo>
                    <a:cubicBezTo>
                      <a:pt x="561" y="753"/>
                      <a:pt x="561" y="753"/>
                      <a:pt x="561" y="753"/>
                    </a:cubicBezTo>
                    <a:cubicBezTo>
                      <a:pt x="561" y="802"/>
                      <a:pt x="561" y="802"/>
                      <a:pt x="561" y="802"/>
                    </a:cubicBezTo>
                    <a:cubicBezTo>
                      <a:pt x="318" y="802"/>
                      <a:pt x="318" y="802"/>
                      <a:pt x="318" y="802"/>
                    </a:cubicBezTo>
                    <a:moveTo>
                      <a:pt x="590" y="802"/>
                    </a:moveTo>
                    <a:cubicBezTo>
                      <a:pt x="586" y="802"/>
                      <a:pt x="583" y="798"/>
                      <a:pt x="583" y="794"/>
                    </a:cubicBezTo>
                    <a:cubicBezTo>
                      <a:pt x="583" y="760"/>
                      <a:pt x="583" y="760"/>
                      <a:pt x="583" y="760"/>
                    </a:cubicBezTo>
                    <a:cubicBezTo>
                      <a:pt x="583" y="756"/>
                      <a:pt x="586" y="753"/>
                      <a:pt x="590" y="753"/>
                    </a:cubicBezTo>
                    <a:cubicBezTo>
                      <a:pt x="624" y="753"/>
                      <a:pt x="624" y="753"/>
                      <a:pt x="624" y="753"/>
                    </a:cubicBezTo>
                    <a:cubicBezTo>
                      <a:pt x="628" y="753"/>
                      <a:pt x="632" y="756"/>
                      <a:pt x="632" y="760"/>
                    </a:cubicBezTo>
                    <a:cubicBezTo>
                      <a:pt x="632" y="794"/>
                      <a:pt x="632" y="794"/>
                      <a:pt x="632" y="794"/>
                    </a:cubicBezTo>
                    <a:cubicBezTo>
                      <a:pt x="632" y="798"/>
                      <a:pt x="628" y="802"/>
                      <a:pt x="624" y="802"/>
                    </a:cubicBezTo>
                    <a:cubicBezTo>
                      <a:pt x="590" y="802"/>
                      <a:pt x="590" y="802"/>
                      <a:pt x="590" y="802"/>
                    </a:cubicBezTo>
                    <a:moveTo>
                      <a:pt x="692" y="689"/>
                    </a:moveTo>
                    <a:cubicBezTo>
                      <a:pt x="49" y="689"/>
                      <a:pt x="49" y="689"/>
                      <a:pt x="49" y="689"/>
                    </a:cubicBezTo>
                    <a:cubicBezTo>
                      <a:pt x="49" y="865"/>
                      <a:pt x="49" y="865"/>
                      <a:pt x="49" y="865"/>
                    </a:cubicBezTo>
                    <a:cubicBezTo>
                      <a:pt x="692" y="865"/>
                      <a:pt x="692" y="865"/>
                      <a:pt x="692" y="865"/>
                    </a:cubicBezTo>
                    <a:cubicBezTo>
                      <a:pt x="692" y="689"/>
                      <a:pt x="692" y="689"/>
                      <a:pt x="692" y="689"/>
                    </a:cubicBezTo>
                    <a:moveTo>
                      <a:pt x="316" y="1028"/>
                    </a:moveTo>
                    <a:cubicBezTo>
                      <a:pt x="333" y="1023"/>
                      <a:pt x="352" y="1020"/>
                      <a:pt x="371" y="1020"/>
                    </a:cubicBezTo>
                    <a:cubicBezTo>
                      <a:pt x="389" y="1020"/>
                      <a:pt x="408" y="1023"/>
                      <a:pt x="425" y="1028"/>
                    </a:cubicBezTo>
                    <a:cubicBezTo>
                      <a:pt x="419" y="1028"/>
                      <a:pt x="419" y="1028"/>
                      <a:pt x="419" y="1028"/>
                    </a:cubicBezTo>
                    <a:cubicBezTo>
                      <a:pt x="419" y="1035"/>
                      <a:pt x="419" y="1035"/>
                      <a:pt x="419" y="1035"/>
                    </a:cubicBezTo>
                    <a:cubicBezTo>
                      <a:pt x="426" y="1035"/>
                      <a:pt x="426" y="1035"/>
                      <a:pt x="426" y="1035"/>
                    </a:cubicBezTo>
                    <a:cubicBezTo>
                      <a:pt x="426" y="1028"/>
                      <a:pt x="426" y="1028"/>
                      <a:pt x="426" y="1028"/>
                    </a:cubicBezTo>
                    <a:cubicBezTo>
                      <a:pt x="428" y="1029"/>
                      <a:pt x="431" y="1030"/>
                      <a:pt x="433" y="1031"/>
                    </a:cubicBezTo>
                    <a:cubicBezTo>
                      <a:pt x="433" y="1035"/>
                      <a:pt x="433" y="1035"/>
                      <a:pt x="433" y="1035"/>
                    </a:cubicBezTo>
                    <a:cubicBezTo>
                      <a:pt x="440" y="1035"/>
                      <a:pt x="440" y="1035"/>
                      <a:pt x="440" y="1035"/>
                    </a:cubicBezTo>
                    <a:cubicBezTo>
                      <a:pt x="440" y="1033"/>
                      <a:pt x="440" y="1033"/>
                      <a:pt x="440" y="1033"/>
                    </a:cubicBezTo>
                    <a:cubicBezTo>
                      <a:pt x="448" y="1036"/>
                      <a:pt x="456" y="1040"/>
                      <a:pt x="463" y="1044"/>
                    </a:cubicBezTo>
                    <a:cubicBezTo>
                      <a:pt x="463" y="1050"/>
                      <a:pt x="463" y="1050"/>
                      <a:pt x="463" y="1050"/>
                    </a:cubicBezTo>
                    <a:cubicBezTo>
                      <a:pt x="470" y="1050"/>
                      <a:pt x="470" y="1050"/>
                      <a:pt x="470" y="1050"/>
                    </a:cubicBezTo>
                    <a:cubicBezTo>
                      <a:pt x="470" y="1048"/>
                      <a:pt x="470" y="1048"/>
                      <a:pt x="470" y="1048"/>
                    </a:cubicBezTo>
                    <a:cubicBezTo>
                      <a:pt x="478" y="1052"/>
                      <a:pt x="485" y="1057"/>
                      <a:pt x="492" y="1063"/>
                    </a:cubicBezTo>
                    <a:cubicBezTo>
                      <a:pt x="492" y="1065"/>
                      <a:pt x="492" y="1065"/>
                      <a:pt x="492" y="1065"/>
                    </a:cubicBezTo>
                    <a:cubicBezTo>
                      <a:pt x="494" y="1065"/>
                      <a:pt x="494" y="1065"/>
                      <a:pt x="494" y="1065"/>
                    </a:cubicBezTo>
                    <a:cubicBezTo>
                      <a:pt x="499" y="1068"/>
                      <a:pt x="503" y="1072"/>
                      <a:pt x="507" y="1076"/>
                    </a:cubicBezTo>
                    <a:cubicBezTo>
                      <a:pt x="507" y="1079"/>
                      <a:pt x="507" y="1079"/>
                      <a:pt x="507" y="1079"/>
                    </a:cubicBezTo>
                    <a:cubicBezTo>
                      <a:pt x="511" y="1079"/>
                      <a:pt x="511" y="1079"/>
                      <a:pt x="511" y="1079"/>
                    </a:cubicBezTo>
                    <a:cubicBezTo>
                      <a:pt x="514" y="1083"/>
                      <a:pt x="518" y="1088"/>
                      <a:pt x="522" y="1092"/>
                    </a:cubicBezTo>
                    <a:cubicBezTo>
                      <a:pt x="522" y="1094"/>
                      <a:pt x="522" y="1094"/>
                      <a:pt x="522" y="1094"/>
                    </a:cubicBezTo>
                    <a:cubicBezTo>
                      <a:pt x="524" y="1094"/>
                      <a:pt x="524" y="1094"/>
                      <a:pt x="524" y="1094"/>
                    </a:cubicBezTo>
                    <a:cubicBezTo>
                      <a:pt x="529" y="1101"/>
                      <a:pt x="534" y="1109"/>
                      <a:pt x="539" y="1117"/>
                    </a:cubicBezTo>
                    <a:cubicBezTo>
                      <a:pt x="537" y="1117"/>
                      <a:pt x="537" y="1117"/>
                      <a:pt x="537" y="1117"/>
                    </a:cubicBezTo>
                    <a:cubicBezTo>
                      <a:pt x="537" y="1124"/>
                      <a:pt x="537" y="1124"/>
                      <a:pt x="537" y="1124"/>
                    </a:cubicBezTo>
                    <a:cubicBezTo>
                      <a:pt x="543" y="1124"/>
                      <a:pt x="543" y="1124"/>
                      <a:pt x="543" y="1124"/>
                    </a:cubicBezTo>
                    <a:cubicBezTo>
                      <a:pt x="547" y="1131"/>
                      <a:pt x="550" y="1138"/>
                      <a:pt x="553" y="1146"/>
                    </a:cubicBezTo>
                    <a:cubicBezTo>
                      <a:pt x="551" y="1146"/>
                      <a:pt x="551" y="1146"/>
                      <a:pt x="551" y="1146"/>
                    </a:cubicBezTo>
                    <a:cubicBezTo>
                      <a:pt x="551" y="1153"/>
                      <a:pt x="551" y="1153"/>
                      <a:pt x="551" y="1153"/>
                    </a:cubicBezTo>
                    <a:cubicBezTo>
                      <a:pt x="556" y="1153"/>
                      <a:pt x="556" y="1153"/>
                      <a:pt x="556" y="1153"/>
                    </a:cubicBezTo>
                    <a:cubicBezTo>
                      <a:pt x="557" y="1156"/>
                      <a:pt x="557" y="1158"/>
                      <a:pt x="558" y="1161"/>
                    </a:cubicBezTo>
                    <a:cubicBezTo>
                      <a:pt x="551" y="1161"/>
                      <a:pt x="551" y="1161"/>
                      <a:pt x="551" y="1161"/>
                    </a:cubicBezTo>
                    <a:cubicBezTo>
                      <a:pt x="551" y="1168"/>
                      <a:pt x="551" y="1168"/>
                      <a:pt x="551" y="1168"/>
                    </a:cubicBezTo>
                    <a:cubicBezTo>
                      <a:pt x="558" y="1168"/>
                      <a:pt x="558" y="1168"/>
                      <a:pt x="558" y="1168"/>
                    </a:cubicBezTo>
                    <a:cubicBezTo>
                      <a:pt x="558" y="1161"/>
                      <a:pt x="558" y="1161"/>
                      <a:pt x="558" y="1161"/>
                    </a:cubicBezTo>
                    <a:cubicBezTo>
                      <a:pt x="563" y="1179"/>
                      <a:pt x="566" y="1197"/>
                      <a:pt x="566" y="1216"/>
                    </a:cubicBezTo>
                    <a:cubicBezTo>
                      <a:pt x="566" y="1235"/>
                      <a:pt x="563" y="1253"/>
                      <a:pt x="558" y="1271"/>
                    </a:cubicBezTo>
                    <a:cubicBezTo>
                      <a:pt x="558" y="1264"/>
                      <a:pt x="558" y="1264"/>
                      <a:pt x="558" y="1264"/>
                    </a:cubicBezTo>
                    <a:cubicBezTo>
                      <a:pt x="551" y="1264"/>
                      <a:pt x="551" y="1264"/>
                      <a:pt x="551" y="1264"/>
                    </a:cubicBezTo>
                    <a:cubicBezTo>
                      <a:pt x="551" y="1271"/>
                      <a:pt x="551" y="1271"/>
                      <a:pt x="551" y="1271"/>
                    </a:cubicBezTo>
                    <a:cubicBezTo>
                      <a:pt x="558" y="1271"/>
                      <a:pt x="558" y="1271"/>
                      <a:pt x="558" y="1271"/>
                    </a:cubicBezTo>
                    <a:cubicBezTo>
                      <a:pt x="557" y="1274"/>
                      <a:pt x="557" y="1276"/>
                      <a:pt x="556" y="1279"/>
                    </a:cubicBezTo>
                    <a:cubicBezTo>
                      <a:pt x="551" y="1279"/>
                      <a:pt x="551" y="1279"/>
                      <a:pt x="551" y="1279"/>
                    </a:cubicBezTo>
                    <a:cubicBezTo>
                      <a:pt x="551" y="1286"/>
                      <a:pt x="551" y="1286"/>
                      <a:pt x="551" y="1286"/>
                    </a:cubicBezTo>
                    <a:cubicBezTo>
                      <a:pt x="553" y="1286"/>
                      <a:pt x="553" y="1286"/>
                      <a:pt x="553" y="1286"/>
                    </a:cubicBezTo>
                    <a:cubicBezTo>
                      <a:pt x="550" y="1294"/>
                      <a:pt x="547" y="1301"/>
                      <a:pt x="543" y="1308"/>
                    </a:cubicBezTo>
                    <a:cubicBezTo>
                      <a:pt x="537" y="1308"/>
                      <a:pt x="537" y="1308"/>
                      <a:pt x="537" y="1308"/>
                    </a:cubicBezTo>
                    <a:cubicBezTo>
                      <a:pt x="537" y="1315"/>
                      <a:pt x="537" y="1315"/>
                      <a:pt x="537" y="1315"/>
                    </a:cubicBezTo>
                    <a:cubicBezTo>
                      <a:pt x="539" y="1315"/>
                      <a:pt x="539" y="1315"/>
                      <a:pt x="539" y="1315"/>
                    </a:cubicBezTo>
                    <a:cubicBezTo>
                      <a:pt x="534" y="1323"/>
                      <a:pt x="529" y="1331"/>
                      <a:pt x="524" y="1338"/>
                    </a:cubicBezTo>
                    <a:cubicBezTo>
                      <a:pt x="522" y="1338"/>
                      <a:pt x="522" y="1338"/>
                      <a:pt x="522" y="1338"/>
                    </a:cubicBezTo>
                    <a:cubicBezTo>
                      <a:pt x="522" y="1340"/>
                      <a:pt x="522" y="1340"/>
                      <a:pt x="522" y="1340"/>
                    </a:cubicBezTo>
                    <a:cubicBezTo>
                      <a:pt x="518" y="1344"/>
                      <a:pt x="514" y="1349"/>
                      <a:pt x="511" y="1353"/>
                    </a:cubicBezTo>
                    <a:cubicBezTo>
                      <a:pt x="507" y="1353"/>
                      <a:pt x="507" y="1353"/>
                      <a:pt x="507" y="1353"/>
                    </a:cubicBezTo>
                    <a:cubicBezTo>
                      <a:pt x="507" y="1356"/>
                      <a:pt x="507" y="1356"/>
                      <a:pt x="507" y="1356"/>
                    </a:cubicBezTo>
                    <a:cubicBezTo>
                      <a:pt x="503" y="1360"/>
                      <a:pt x="499" y="1364"/>
                      <a:pt x="494" y="1367"/>
                    </a:cubicBezTo>
                    <a:cubicBezTo>
                      <a:pt x="492" y="1367"/>
                      <a:pt x="492" y="1367"/>
                      <a:pt x="492" y="1367"/>
                    </a:cubicBezTo>
                    <a:cubicBezTo>
                      <a:pt x="492" y="1369"/>
                      <a:pt x="492" y="1369"/>
                      <a:pt x="492" y="1369"/>
                    </a:cubicBezTo>
                    <a:cubicBezTo>
                      <a:pt x="485" y="1375"/>
                      <a:pt x="478" y="1380"/>
                      <a:pt x="470" y="1385"/>
                    </a:cubicBezTo>
                    <a:cubicBezTo>
                      <a:pt x="470" y="1382"/>
                      <a:pt x="470" y="1382"/>
                      <a:pt x="470" y="1382"/>
                    </a:cubicBezTo>
                    <a:cubicBezTo>
                      <a:pt x="463" y="1382"/>
                      <a:pt x="463" y="1382"/>
                      <a:pt x="463" y="1382"/>
                    </a:cubicBezTo>
                    <a:cubicBezTo>
                      <a:pt x="463" y="1388"/>
                      <a:pt x="463" y="1388"/>
                      <a:pt x="463" y="1388"/>
                    </a:cubicBezTo>
                    <a:cubicBezTo>
                      <a:pt x="456" y="1392"/>
                      <a:pt x="448" y="1396"/>
                      <a:pt x="440" y="1399"/>
                    </a:cubicBezTo>
                    <a:cubicBezTo>
                      <a:pt x="440" y="1397"/>
                      <a:pt x="440" y="1397"/>
                      <a:pt x="440" y="1397"/>
                    </a:cubicBezTo>
                    <a:cubicBezTo>
                      <a:pt x="433" y="1397"/>
                      <a:pt x="433" y="1397"/>
                      <a:pt x="433" y="1397"/>
                    </a:cubicBezTo>
                    <a:cubicBezTo>
                      <a:pt x="433" y="1401"/>
                      <a:pt x="433" y="1401"/>
                      <a:pt x="433" y="1401"/>
                    </a:cubicBezTo>
                    <a:cubicBezTo>
                      <a:pt x="431" y="1402"/>
                      <a:pt x="428" y="1403"/>
                      <a:pt x="426" y="1404"/>
                    </a:cubicBezTo>
                    <a:cubicBezTo>
                      <a:pt x="426" y="1397"/>
                      <a:pt x="426" y="1397"/>
                      <a:pt x="426" y="1397"/>
                    </a:cubicBezTo>
                    <a:cubicBezTo>
                      <a:pt x="419" y="1397"/>
                      <a:pt x="419" y="1397"/>
                      <a:pt x="419" y="1397"/>
                    </a:cubicBezTo>
                    <a:cubicBezTo>
                      <a:pt x="419" y="1404"/>
                      <a:pt x="419" y="1404"/>
                      <a:pt x="419" y="1404"/>
                    </a:cubicBezTo>
                    <a:cubicBezTo>
                      <a:pt x="425" y="1404"/>
                      <a:pt x="425" y="1404"/>
                      <a:pt x="425" y="1404"/>
                    </a:cubicBezTo>
                    <a:cubicBezTo>
                      <a:pt x="408" y="1409"/>
                      <a:pt x="390" y="1412"/>
                      <a:pt x="371" y="1412"/>
                    </a:cubicBezTo>
                    <a:cubicBezTo>
                      <a:pt x="352" y="1412"/>
                      <a:pt x="333" y="1409"/>
                      <a:pt x="316" y="1404"/>
                    </a:cubicBezTo>
                    <a:cubicBezTo>
                      <a:pt x="322" y="1404"/>
                      <a:pt x="322" y="1404"/>
                      <a:pt x="322" y="1404"/>
                    </a:cubicBezTo>
                    <a:cubicBezTo>
                      <a:pt x="322" y="1397"/>
                      <a:pt x="322" y="1397"/>
                      <a:pt x="322" y="1397"/>
                    </a:cubicBezTo>
                    <a:cubicBezTo>
                      <a:pt x="315" y="1397"/>
                      <a:pt x="315" y="1397"/>
                      <a:pt x="315" y="1397"/>
                    </a:cubicBezTo>
                    <a:cubicBezTo>
                      <a:pt x="315" y="1404"/>
                      <a:pt x="315" y="1404"/>
                      <a:pt x="315" y="1404"/>
                    </a:cubicBezTo>
                    <a:cubicBezTo>
                      <a:pt x="313" y="1403"/>
                      <a:pt x="310" y="1402"/>
                      <a:pt x="308" y="1401"/>
                    </a:cubicBezTo>
                    <a:cubicBezTo>
                      <a:pt x="308" y="1397"/>
                      <a:pt x="308" y="1397"/>
                      <a:pt x="308" y="1397"/>
                    </a:cubicBezTo>
                    <a:cubicBezTo>
                      <a:pt x="301" y="1397"/>
                      <a:pt x="301" y="1397"/>
                      <a:pt x="301" y="1397"/>
                    </a:cubicBezTo>
                    <a:cubicBezTo>
                      <a:pt x="301" y="1399"/>
                      <a:pt x="301" y="1399"/>
                      <a:pt x="301" y="1399"/>
                    </a:cubicBezTo>
                    <a:cubicBezTo>
                      <a:pt x="293" y="1396"/>
                      <a:pt x="285" y="1392"/>
                      <a:pt x="278" y="1388"/>
                    </a:cubicBezTo>
                    <a:cubicBezTo>
                      <a:pt x="278" y="1382"/>
                      <a:pt x="278" y="1382"/>
                      <a:pt x="278" y="1382"/>
                    </a:cubicBezTo>
                    <a:cubicBezTo>
                      <a:pt x="271" y="1382"/>
                      <a:pt x="271" y="1382"/>
                      <a:pt x="271" y="1382"/>
                    </a:cubicBezTo>
                    <a:cubicBezTo>
                      <a:pt x="271" y="1385"/>
                      <a:pt x="271" y="1385"/>
                      <a:pt x="271" y="1385"/>
                    </a:cubicBezTo>
                    <a:cubicBezTo>
                      <a:pt x="263" y="1380"/>
                      <a:pt x="256" y="1375"/>
                      <a:pt x="249" y="1369"/>
                    </a:cubicBezTo>
                    <a:cubicBezTo>
                      <a:pt x="249" y="1367"/>
                      <a:pt x="249" y="1367"/>
                      <a:pt x="249" y="1367"/>
                    </a:cubicBezTo>
                    <a:cubicBezTo>
                      <a:pt x="247" y="1367"/>
                      <a:pt x="247" y="1367"/>
                      <a:pt x="247" y="1367"/>
                    </a:cubicBezTo>
                    <a:cubicBezTo>
                      <a:pt x="242" y="1364"/>
                      <a:pt x="238" y="1360"/>
                      <a:pt x="234" y="1356"/>
                    </a:cubicBezTo>
                    <a:cubicBezTo>
                      <a:pt x="234" y="1353"/>
                      <a:pt x="234" y="1353"/>
                      <a:pt x="234" y="1353"/>
                    </a:cubicBezTo>
                    <a:cubicBezTo>
                      <a:pt x="231" y="1353"/>
                      <a:pt x="231" y="1353"/>
                      <a:pt x="231" y="1353"/>
                    </a:cubicBezTo>
                    <a:cubicBezTo>
                      <a:pt x="227" y="1349"/>
                      <a:pt x="223" y="1344"/>
                      <a:pt x="219" y="1340"/>
                    </a:cubicBezTo>
                    <a:cubicBezTo>
                      <a:pt x="219" y="1338"/>
                      <a:pt x="219" y="1338"/>
                      <a:pt x="219" y="1338"/>
                    </a:cubicBezTo>
                    <a:cubicBezTo>
                      <a:pt x="218" y="1338"/>
                      <a:pt x="218" y="1338"/>
                      <a:pt x="218" y="1338"/>
                    </a:cubicBezTo>
                    <a:cubicBezTo>
                      <a:pt x="212" y="1331"/>
                      <a:pt x="207" y="1323"/>
                      <a:pt x="202" y="1315"/>
                    </a:cubicBezTo>
                    <a:cubicBezTo>
                      <a:pt x="204" y="1315"/>
                      <a:pt x="204" y="1315"/>
                      <a:pt x="204" y="1315"/>
                    </a:cubicBezTo>
                    <a:cubicBezTo>
                      <a:pt x="204" y="1308"/>
                      <a:pt x="204" y="1308"/>
                      <a:pt x="204" y="1308"/>
                    </a:cubicBezTo>
                    <a:cubicBezTo>
                      <a:pt x="198" y="1308"/>
                      <a:pt x="198" y="1308"/>
                      <a:pt x="198" y="1308"/>
                    </a:cubicBezTo>
                    <a:cubicBezTo>
                      <a:pt x="194" y="1301"/>
                      <a:pt x="191" y="1294"/>
                      <a:pt x="188" y="1286"/>
                    </a:cubicBezTo>
                    <a:cubicBezTo>
                      <a:pt x="190" y="1286"/>
                      <a:pt x="190" y="1286"/>
                      <a:pt x="190" y="1286"/>
                    </a:cubicBezTo>
                    <a:cubicBezTo>
                      <a:pt x="190" y="1279"/>
                      <a:pt x="190" y="1279"/>
                      <a:pt x="190" y="1279"/>
                    </a:cubicBezTo>
                    <a:cubicBezTo>
                      <a:pt x="185" y="1279"/>
                      <a:pt x="185" y="1279"/>
                      <a:pt x="185" y="1279"/>
                    </a:cubicBezTo>
                    <a:cubicBezTo>
                      <a:pt x="184" y="1276"/>
                      <a:pt x="184" y="1274"/>
                      <a:pt x="183" y="1271"/>
                    </a:cubicBezTo>
                    <a:cubicBezTo>
                      <a:pt x="190" y="1271"/>
                      <a:pt x="190" y="1271"/>
                      <a:pt x="190" y="1271"/>
                    </a:cubicBezTo>
                    <a:cubicBezTo>
                      <a:pt x="190" y="1264"/>
                      <a:pt x="190" y="1264"/>
                      <a:pt x="190" y="1264"/>
                    </a:cubicBezTo>
                    <a:cubicBezTo>
                      <a:pt x="183" y="1264"/>
                      <a:pt x="183" y="1264"/>
                      <a:pt x="183" y="1264"/>
                    </a:cubicBezTo>
                    <a:cubicBezTo>
                      <a:pt x="183" y="1271"/>
                      <a:pt x="183" y="1271"/>
                      <a:pt x="183" y="1271"/>
                    </a:cubicBezTo>
                    <a:cubicBezTo>
                      <a:pt x="178" y="1253"/>
                      <a:pt x="175" y="1235"/>
                      <a:pt x="175" y="1216"/>
                    </a:cubicBezTo>
                    <a:cubicBezTo>
                      <a:pt x="175" y="1197"/>
                      <a:pt x="178" y="1179"/>
                      <a:pt x="183" y="1161"/>
                    </a:cubicBezTo>
                    <a:cubicBezTo>
                      <a:pt x="183" y="1168"/>
                      <a:pt x="183" y="1168"/>
                      <a:pt x="183" y="1168"/>
                    </a:cubicBezTo>
                    <a:cubicBezTo>
                      <a:pt x="190" y="1168"/>
                      <a:pt x="190" y="1168"/>
                      <a:pt x="190" y="1168"/>
                    </a:cubicBezTo>
                    <a:cubicBezTo>
                      <a:pt x="190" y="1161"/>
                      <a:pt x="190" y="1161"/>
                      <a:pt x="190" y="1161"/>
                    </a:cubicBezTo>
                    <a:cubicBezTo>
                      <a:pt x="183" y="1161"/>
                      <a:pt x="183" y="1161"/>
                      <a:pt x="183" y="1161"/>
                    </a:cubicBezTo>
                    <a:cubicBezTo>
                      <a:pt x="184" y="1158"/>
                      <a:pt x="184" y="1156"/>
                      <a:pt x="185" y="1153"/>
                    </a:cubicBezTo>
                    <a:cubicBezTo>
                      <a:pt x="190" y="1153"/>
                      <a:pt x="190" y="1153"/>
                      <a:pt x="190" y="1153"/>
                    </a:cubicBezTo>
                    <a:cubicBezTo>
                      <a:pt x="190" y="1146"/>
                      <a:pt x="190" y="1146"/>
                      <a:pt x="190" y="1146"/>
                    </a:cubicBezTo>
                    <a:cubicBezTo>
                      <a:pt x="188" y="1146"/>
                      <a:pt x="188" y="1146"/>
                      <a:pt x="188" y="1146"/>
                    </a:cubicBezTo>
                    <a:cubicBezTo>
                      <a:pt x="191" y="1138"/>
                      <a:pt x="194" y="1131"/>
                      <a:pt x="198" y="1124"/>
                    </a:cubicBezTo>
                    <a:cubicBezTo>
                      <a:pt x="204" y="1124"/>
                      <a:pt x="204" y="1124"/>
                      <a:pt x="204" y="1124"/>
                    </a:cubicBezTo>
                    <a:cubicBezTo>
                      <a:pt x="204" y="1117"/>
                      <a:pt x="204" y="1117"/>
                      <a:pt x="204" y="1117"/>
                    </a:cubicBezTo>
                    <a:cubicBezTo>
                      <a:pt x="202" y="1117"/>
                      <a:pt x="202" y="1117"/>
                      <a:pt x="202" y="1117"/>
                    </a:cubicBezTo>
                    <a:cubicBezTo>
                      <a:pt x="207" y="1109"/>
                      <a:pt x="212" y="1101"/>
                      <a:pt x="218" y="1094"/>
                    </a:cubicBezTo>
                    <a:cubicBezTo>
                      <a:pt x="219" y="1094"/>
                      <a:pt x="219" y="1094"/>
                      <a:pt x="219" y="1094"/>
                    </a:cubicBezTo>
                    <a:cubicBezTo>
                      <a:pt x="219" y="1092"/>
                      <a:pt x="219" y="1092"/>
                      <a:pt x="219" y="1092"/>
                    </a:cubicBezTo>
                    <a:cubicBezTo>
                      <a:pt x="223" y="1088"/>
                      <a:pt x="227" y="1083"/>
                      <a:pt x="231" y="1079"/>
                    </a:cubicBezTo>
                    <a:cubicBezTo>
                      <a:pt x="234" y="1079"/>
                      <a:pt x="234" y="1079"/>
                      <a:pt x="234" y="1079"/>
                    </a:cubicBezTo>
                    <a:cubicBezTo>
                      <a:pt x="234" y="1076"/>
                      <a:pt x="234" y="1076"/>
                      <a:pt x="234" y="1076"/>
                    </a:cubicBezTo>
                    <a:cubicBezTo>
                      <a:pt x="238" y="1072"/>
                      <a:pt x="242" y="1068"/>
                      <a:pt x="247" y="1065"/>
                    </a:cubicBezTo>
                    <a:cubicBezTo>
                      <a:pt x="249" y="1065"/>
                      <a:pt x="249" y="1065"/>
                      <a:pt x="249" y="1065"/>
                    </a:cubicBezTo>
                    <a:cubicBezTo>
                      <a:pt x="249" y="1063"/>
                      <a:pt x="249" y="1063"/>
                      <a:pt x="249" y="1063"/>
                    </a:cubicBezTo>
                    <a:cubicBezTo>
                      <a:pt x="256" y="1057"/>
                      <a:pt x="263" y="1052"/>
                      <a:pt x="271" y="1048"/>
                    </a:cubicBezTo>
                    <a:cubicBezTo>
                      <a:pt x="271" y="1050"/>
                      <a:pt x="271" y="1050"/>
                      <a:pt x="271" y="1050"/>
                    </a:cubicBezTo>
                    <a:cubicBezTo>
                      <a:pt x="278" y="1050"/>
                      <a:pt x="278" y="1050"/>
                      <a:pt x="278" y="1050"/>
                    </a:cubicBezTo>
                    <a:cubicBezTo>
                      <a:pt x="278" y="1044"/>
                      <a:pt x="278" y="1044"/>
                      <a:pt x="278" y="1044"/>
                    </a:cubicBezTo>
                    <a:cubicBezTo>
                      <a:pt x="285" y="1040"/>
                      <a:pt x="293" y="1036"/>
                      <a:pt x="301" y="1033"/>
                    </a:cubicBezTo>
                    <a:cubicBezTo>
                      <a:pt x="301" y="1035"/>
                      <a:pt x="301" y="1035"/>
                      <a:pt x="301" y="1035"/>
                    </a:cubicBezTo>
                    <a:cubicBezTo>
                      <a:pt x="308" y="1035"/>
                      <a:pt x="308" y="1035"/>
                      <a:pt x="308" y="1035"/>
                    </a:cubicBezTo>
                    <a:cubicBezTo>
                      <a:pt x="308" y="1031"/>
                      <a:pt x="308" y="1031"/>
                      <a:pt x="308" y="1031"/>
                    </a:cubicBezTo>
                    <a:cubicBezTo>
                      <a:pt x="310" y="1030"/>
                      <a:pt x="313" y="1029"/>
                      <a:pt x="315" y="1028"/>
                    </a:cubicBezTo>
                    <a:cubicBezTo>
                      <a:pt x="315" y="1035"/>
                      <a:pt x="315" y="1035"/>
                      <a:pt x="315" y="1035"/>
                    </a:cubicBezTo>
                    <a:cubicBezTo>
                      <a:pt x="322" y="1035"/>
                      <a:pt x="322" y="1035"/>
                      <a:pt x="322" y="1035"/>
                    </a:cubicBezTo>
                    <a:cubicBezTo>
                      <a:pt x="322" y="1028"/>
                      <a:pt x="322" y="1028"/>
                      <a:pt x="322" y="1028"/>
                    </a:cubicBezTo>
                    <a:cubicBezTo>
                      <a:pt x="316" y="1028"/>
                      <a:pt x="316" y="1028"/>
                      <a:pt x="316" y="1028"/>
                    </a:cubicBezTo>
                    <a:moveTo>
                      <a:pt x="41" y="873"/>
                    </a:moveTo>
                    <a:cubicBezTo>
                      <a:pt x="41" y="681"/>
                      <a:pt x="41" y="681"/>
                      <a:pt x="41" y="681"/>
                    </a:cubicBezTo>
                    <a:cubicBezTo>
                      <a:pt x="700" y="681"/>
                      <a:pt x="700" y="681"/>
                      <a:pt x="700" y="681"/>
                    </a:cubicBezTo>
                    <a:cubicBezTo>
                      <a:pt x="700" y="869"/>
                      <a:pt x="700" y="869"/>
                      <a:pt x="700" y="869"/>
                    </a:cubicBezTo>
                    <a:cubicBezTo>
                      <a:pt x="700" y="873"/>
                      <a:pt x="700" y="873"/>
                      <a:pt x="700" y="873"/>
                    </a:cubicBezTo>
                    <a:cubicBezTo>
                      <a:pt x="41" y="873"/>
                      <a:pt x="41" y="873"/>
                      <a:pt x="41" y="873"/>
                    </a:cubicBezTo>
                    <a:moveTo>
                      <a:pt x="45" y="525"/>
                    </a:moveTo>
                    <a:cubicBezTo>
                      <a:pt x="45" y="341"/>
                      <a:pt x="45" y="341"/>
                      <a:pt x="45" y="341"/>
                    </a:cubicBezTo>
                    <a:cubicBezTo>
                      <a:pt x="696" y="341"/>
                      <a:pt x="696" y="341"/>
                      <a:pt x="696" y="341"/>
                    </a:cubicBezTo>
                    <a:cubicBezTo>
                      <a:pt x="696" y="525"/>
                      <a:pt x="696" y="525"/>
                      <a:pt x="696" y="525"/>
                    </a:cubicBezTo>
                    <a:cubicBezTo>
                      <a:pt x="45" y="525"/>
                      <a:pt x="45" y="525"/>
                      <a:pt x="45" y="525"/>
                    </a:cubicBezTo>
                    <a:moveTo>
                      <a:pt x="45" y="320"/>
                    </a:moveTo>
                    <a:cubicBezTo>
                      <a:pt x="45" y="136"/>
                      <a:pt x="45" y="136"/>
                      <a:pt x="45" y="136"/>
                    </a:cubicBezTo>
                    <a:cubicBezTo>
                      <a:pt x="696" y="136"/>
                      <a:pt x="696" y="136"/>
                      <a:pt x="696" y="136"/>
                    </a:cubicBezTo>
                    <a:cubicBezTo>
                      <a:pt x="696" y="320"/>
                      <a:pt x="696" y="320"/>
                      <a:pt x="696" y="320"/>
                    </a:cubicBezTo>
                    <a:cubicBezTo>
                      <a:pt x="45" y="320"/>
                      <a:pt x="45" y="320"/>
                      <a:pt x="45" y="320"/>
                    </a:cubicBezTo>
                    <a:moveTo>
                      <a:pt x="678" y="0"/>
                    </a:moveTo>
                    <a:cubicBezTo>
                      <a:pt x="63" y="0"/>
                      <a:pt x="63" y="0"/>
                      <a:pt x="63" y="0"/>
                    </a:cubicBezTo>
                    <a:cubicBezTo>
                      <a:pt x="28" y="0"/>
                      <a:pt x="0" y="28"/>
                      <a:pt x="0" y="62"/>
                    </a:cubicBezTo>
                    <a:cubicBezTo>
                      <a:pt x="0" y="1492"/>
                      <a:pt x="0" y="1492"/>
                      <a:pt x="0" y="1492"/>
                    </a:cubicBezTo>
                    <a:cubicBezTo>
                      <a:pt x="0" y="1527"/>
                      <a:pt x="28" y="1555"/>
                      <a:pt x="63" y="1555"/>
                    </a:cubicBezTo>
                    <a:cubicBezTo>
                      <a:pt x="678" y="1555"/>
                      <a:pt x="678" y="1555"/>
                      <a:pt x="678" y="1555"/>
                    </a:cubicBezTo>
                    <a:cubicBezTo>
                      <a:pt x="713" y="1555"/>
                      <a:pt x="741" y="1527"/>
                      <a:pt x="741" y="1492"/>
                    </a:cubicBezTo>
                    <a:cubicBezTo>
                      <a:pt x="741" y="62"/>
                      <a:pt x="741" y="62"/>
                      <a:pt x="741" y="62"/>
                    </a:cubicBezTo>
                    <a:cubicBezTo>
                      <a:pt x="741" y="28"/>
                      <a:pt x="713" y="0"/>
                      <a:pt x="678"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5" name="íSḻïḓé">
                <a:extLst>
                  <a:ext uri="{FF2B5EF4-FFF2-40B4-BE49-F238E27FC236}">
                    <a16:creationId xmlns:a16="http://schemas.microsoft.com/office/drawing/2014/main" id="{D082A700-4288-4DDA-9BAA-0D3DA0110C4E}"/>
                  </a:ext>
                </a:extLst>
              </p:cNvPr>
              <p:cNvSpPr/>
              <p:nvPr/>
            </p:nvSpPr>
            <p:spPr bwMode="auto">
              <a:xfrm>
                <a:off x="6658098" y="1022054"/>
                <a:ext cx="1063228" cy="300038"/>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46" name="î$ḷíḑè">
                <a:extLst>
                  <a:ext uri="{FF2B5EF4-FFF2-40B4-BE49-F238E27FC236}">
                    <a16:creationId xmlns:a16="http://schemas.microsoft.com/office/drawing/2014/main" id="{CFAC7D11-A333-4C57-A293-C791A0EC8CA2}"/>
                  </a:ext>
                </a:extLst>
              </p:cNvPr>
              <p:cNvSpPr/>
              <p:nvPr/>
            </p:nvSpPr>
            <p:spPr bwMode="auto">
              <a:xfrm>
                <a:off x="6658098" y="1022054"/>
                <a:ext cx="1063228" cy="30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47" name="ïŝḻïḋe">
                <a:extLst>
                  <a:ext uri="{FF2B5EF4-FFF2-40B4-BE49-F238E27FC236}">
                    <a16:creationId xmlns:a16="http://schemas.microsoft.com/office/drawing/2014/main" id="{DA75262F-0EAD-4B28-841A-9EBCBDDDEC4C}"/>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close/>
                    <a:moveTo>
                      <a:pt x="10" y="252"/>
                    </a:moveTo>
                    <a:lnTo>
                      <a:pt x="10" y="11"/>
                    </a:lnTo>
                    <a:lnTo>
                      <a:pt x="893" y="11"/>
                    </a:lnTo>
                    <a:lnTo>
                      <a:pt x="893" y="252"/>
                    </a:lnTo>
                    <a:lnTo>
                      <a:pt x="10" y="252"/>
                    </a:lnTo>
                    <a:close/>
                    <a:moveTo>
                      <a:pt x="904" y="0"/>
                    </a:moveTo>
                    <a:lnTo>
                      <a:pt x="0" y="0"/>
                    </a:lnTo>
                    <a:lnTo>
                      <a:pt x="0" y="263"/>
                    </a:lnTo>
                    <a:lnTo>
                      <a:pt x="904" y="263"/>
                    </a:lnTo>
                    <a:lnTo>
                      <a:pt x="904" y="257"/>
                    </a:lnTo>
                    <a:lnTo>
                      <a:pt x="904"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8" name="ïṩlîḓé">
                <a:extLst>
                  <a:ext uri="{FF2B5EF4-FFF2-40B4-BE49-F238E27FC236}">
                    <a16:creationId xmlns:a16="http://schemas.microsoft.com/office/drawing/2014/main" id="{6133F810-C93A-4F09-AE3B-BDBB96034E91}"/>
                  </a:ext>
                </a:extLst>
              </p:cNvPr>
              <p:cNvSpPr/>
              <p:nvPr/>
            </p:nvSpPr>
            <p:spPr bwMode="auto">
              <a:xfrm>
                <a:off x="6652145" y="1911451"/>
                <a:ext cx="1076325" cy="313134"/>
              </a:xfrm>
              <a:custGeom>
                <a:avLst/>
                <a:gdLst>
                  <a:gd name="T0" fmla="*/ 898 w 904"/>
                  <a:gd name="T1" fmla="*/ 257 h 263"/>
                  <a:gd name="T2" fmla="*/ 898 w 904"/>
                  <a:gd name="T3" fmla="*/ 257 h 263"/>
                  <a:gd name="T4" fmla="*/ 898 w 904"/>
                  <a:gd name="T5" fmla="*/ 252 h 263"/>
                  <a:gd name="T6" fmla="*/ 898 w 904"/>
                  <a:gd name="T7" fmla="*/ 257 h 263"/>
                  <a:gd name="T8" fmla="*/ 904 w 904"/>
                  <a:gd name="T9" fmla="*/ 257 h 263"/>
                  <a:gd name="T10" fmla="*/ 898 w 904"/>
                  <a:gd name="T11" fmla="*/ 257 h 263"/>
                  <a:gd name="T12" fmla="*/ 10 w 904"/>
                  <a:gd name="T13" fmla="*/ 252 h 263"/>
                  <a:gd name="T14" fmla="*/ 10 w 904"/>
                  <a:gd name="T15" fmla="*/ 11 h 263"/>
                  <a:gd name="T16" fmla="*/ 893 w 904"/>
                  <a:gd name="T17" fmla="*/ 11 h 263"/>
                  <a:gd name="T18" fmla="*/ 893 w 904"/>
                  <a:gd name="T19" fmla="*/ 252 h 263"/>
                  <a:gd name="T20" fmla="*/ 10 w 904"/>
                  <a:gd name="T21" fmla="*/ 252 h 263"/>
                  <a:gd name="T22" fmla="*/ 904 w 904"/>
                  <a:gd name="T23" fmla="*/ 0 h 263"/>
                  <a:gd name="T24" fmla="*/ 0 w 904"/>
                  <a:gd name="T25" fmla="*/ 0 h 263"/>
                  <a:gd name="T26" fmla="*/ 0 w 904"/>
                  <a:gd name="T27" fmla="*/ 263 h 263"/>
                  <a:gd name="T28" fmla="*/ 904 w 904"/>
                  <a:gd name="T29" fmla="*/ 263 h 263"/>
                  <a:gd name="T30" fmla="*/ 904 w 904"/>
                  <a:gd name="T31" fmla="*/ 257 h 263"/>
                  <a:gd name="T32" fmla="*/ 904 w 904"/>
                  <a:gd name="T3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4" h="263">
                    <a:moveTo>
                      <a:pt x="898" y="257"/>
                    </a:moveTo>
                    <a:lnTo>
                      <a:pt x="898" y="257"/>
                    </a:lnTo>
                    <a:lnTo>
                      <a:pt x="898" y="252"/>
                    </a:lnTo>
                    <a:lnTo>
                      <a:pt x="898" y="257"/>
                    </a:lnTo>
                    <a:lnTo>
                      <a:pt x="904" y="257"/>
                    </a:lnTo>
                    <a:lnTo>
                      <a:pt x="898" y="257"/>
                    </a:lnTo>
                    <a:moveTo>
                      <a:pt x="10" y="252"/>
                    </a:moveTo>
                    <a:lnTo>
                      <a:pt x="10" y="11"/>
                    </a:lnTo>
                    <a:lnTo>
                      <a:pt x="893" y="11"/>
                    </a:lnTo>
                    <a:lnTo>
                      <a:pt x="893" y="252"/>
                    </a:lnTo>
                    <a:lnTo>
                      <a:pt x="10" y="252"/>
                    </a:lnTo>
                    <a:moveTo>
                      <a:pt x="904" y="0"/>
                    </a:moveTo>
                    <a:lnTo>
                      <a:pt x="0" y="0"/>
                    </a:lnTo>
                    <a:lnTo>
                      <a:pt x="0" y="263"/>
                    </a:lnTo>
                    <a:lnTo>
                      <a:pt x="904" y="263"/>
                    </a:lnTo>
                    <a:lnTo>
                      <a:pt x="904" y="257"/>
                    </a:lnTo>
                    <a:lnTo>
                      <a:pt x="9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49" name="ïṥlîḍê">
                <a:extLst>
                  <a:ext uri="{FF2B5EF4-FFF2-40B4-BE49-F238E27FC236}">
                    <a16:creationId xmlns:a16="http://schemas.microsoft.com/office/drawing/2014/main" id="{B28C0AE5-06F2-412D-89A9-AB26A55EC449}"/>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close/>
                    <a:moveTo>
                      <a:pt x="676" y="153"/>
                    </a:moveTo>
                    <a:lnTo>
                      <a:pt x="676" y="97"/>
                    </a:lnTo>
                    <a:lnTo>
                      <a:pt x="724" y="97"/>
                    </a:lnTo>
                    <a:lnTo>
                      <a:pt x="724" y="153"/>
                    </a:lnTo>
                    <a:lnTo>
                      <a:pt x="676" y="153"/>
                    </a:lnTo>
                    <a:close/>
                    <a:moveTo>
                      <a:pt x="741" y="153"/>
                    </a:moveTo>
                    <a:lnTo>
                      <a:pt x="741" y="97"/>
                    </a:lnTo>
                    <a:lnTo>
                      <a:pt x="789" y="97"/>
                    </a:lnTo>
                    <a:lnTo>
                      <a:pt x="789" y="153"/>
                    </a:lnTo>
                    <a:lnTo>
                      <a:pt x="741" y="153"/>
                    </a:lnTo>
                    <a:close/>
                    <a:moveTo>
                      <a:pt x="804" y="153"/>
                    </a:moveTo>
                    <a:lnTo>
                      <a:pt x="804" y="97"/>
                    </a:lnTo>
                    <a:lnTo>
                      <a:pt x="852" y="97"/>
                    </a:lnTo>
                    <a:lnTo>
                      <a:pt x="852" y="153"/>
                    </a:lnTo>
                    <a:lnTo>
                      <a:pt x="804" y="153"/>
                    </a:lnTo>
                    <a:close/>
                    <a:moveTo>
                      <a:pt x="893" y="0"/>
                    </a:moveTo>
                    <a:lnTo>
                      <a:pt x="0" y="0"/>
                    </a:lnTo>
                    <a:lnTo>
                      <a:pt x="0" y="252"/>
                    </a:lnTo>
                    <a:lnTo>
                      <a:pt x="893" y="252"/>
                    </a:lnTo>
                    <a:lnTo>
                      <a:pt x="893"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0" name="íṩľiďè">
                <a:extLst>
                  <a:ext uri="{FF2B5EF4-FFF2-40B4-BE49-F238E27FC236}">
                    <a16:creationId xmlns:a16="http://schemas.microsoft.com/office/drawing/2014/main" id="{E0946B14-E338-43C4-9FBA-3D367F1B6424}"/>
                  </a:ext>
                </a:extLst>
              </p:cNvPr>
              <p:cNvSpPr/>
              <p:nvPr/>
            </p:nvSpPr>
            <p:spPr bwMode="auto">
              <a:xfrm>
                <a:off x="6658098" y="1356619"/>
                <a:ext cx="1063228" cy="300038"/>
              </a:xfrm>
              <a:custGeom>
                <a:avLst/>
                <a:gdLst>
                  <a:gd name="T0" fmla="*/ 41 w 893"/>
                  <a:gd name="T1" fmla="*/ 153 h 252"/>
                  <a:gd name="T2" fmla="*/ 41 w 893"/>
                  <a:gd name="T3" fmla="*/ 97 h 252"/>
                  <a:gd name="T4" fmla="*/ 660 w 893"/>
                  <a:gd name="T5" fmla="*/ 97 h 252"/>
                  <a:gd name="T6" fmla="*/ 660 w 893"/>
                  <a:gd name="T7" fmla="*/ 153 h 252"/>
                  <a:gd name="T8" fmla="*/ 41 w 893"/>
                  <a:gd name="T9" fmla="*/ 153 h 252"/>
                  <a:gd name="T10" fmla="*/ 676 w 893"/>
                  <a:gd name="T11" fmla="*/ 153 h 252"/>
                  <a:gd name="T12" fmla="*/ 676 w 893"/>
                  <a:gd name="T13" fmla="*/ 97 h 252"/>
                  <a:gd name="T14" fmla="*/ 724 w 893"/>
                  <a:gd name="T15" fmla="*/ 97 h 252"/>
                  <a:gd name="T16" fmla="*/ 724 w 893"/>
                  <a:gd name="T17" fmla="*/ 153 h 252"/>
                  <a:gd name="T18" fmla="*/ 676 w 893"/>
                  <a:gd name="T19" fmla="*/ 153 h 252"/>
                  <a:gd name="T20" fmla="*/ 741 w 893"/>
                  <a:gd name="T21" fmla="*/ 153 h 252"/>
                  <a:gd name="T22" fmla="*/ 741 w 893"/>
                  <a:gd name="T23" fmla="*/ 97 h 252"/>
                  <a:gd name="T24" fmla="*/ 789 w 893"/>
                  <a:gd name="T25" fmla="*/ 97 h 252"/>
                  <a:gd name="T26" fmla="*/ 789 w 893"/>
                  <a:gd name="T27" fmla="*/ 153 h 252"/>
                  <a:gd name="T28" fmla="*/ 741 w 893"/>
                  <a:gd name="T29" fmla="*/ 153 h 252"/>
                  <a:gd name="T30" fmla="*/ 804 w 893"/>
                  <a:gd name="T31" fmla="*/ 153 h 252"/>
                  <a:gd name="T32" fmla="*/ 804 w 893"/>
                  <a:gd name="T33" fmla="*/ 97 h 252"/>
                  <a:gd name="T34" fmla="*/ 852 w 893"/>
                  <a:gd name="T35" fmla="*/ 97 h 252"/>
                  <a:gd name="T36" fmla="*/ 852 w 893"/>
                  <a:gd name="T37" fmla="*/ 153 h 252"/>
                  <a:gd name="T38" fmla="*/ 804 w 893"/>
                  <a:gd name="T39" fmla="*/ 153 h 252"/>
                  <a:gd name="T40" fmla="*/ 893 w 893"/>
                  <a:gd name="T41" fmla="*/ 0 h 252"/>
                  <a:gd name="T42" fmla="*/ 0 w 893"/>
                  <a:gd name="T43" fmla="*/ 0 h 252"/>
                  <a:gd name="T44" fmla="*/ 0 w 893"/>
                  <a:gd name="T45" fmla="*/ 252 h 252"/>
                  <a:gd name="T46" fmla="*/ 893 w 893"/>
                  <a:gd name="T47" fmla="*/ 252 h 252"/>
                  <a:gd name="T48" fmla="*/ 893 w 893"/>
                  <a:gd name="T49"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3" h="252">
                    <a:moveTo>
                      <a:pt x="41" y="153"/>
                    </a:moveTo>
                    <a:lnTo>
                      <a:pt x="41" y="97"/>
                    </a:lnTo>
                    <a:lnTo>
                      <a:pt x="660" y="97"/>
                    </a:lnTo>
                    <a:lnTo>
                      <a:pt x="660" y="153"/>
                    </a:lnTo>
                    <a:lnTo>
                      <a:pt x="41" y="153"/>
                    </a:lnTo>
                    <a:moveTo>
                      <a:pt x="676" y="153"/>
                    </a:moveTo>
                    <a:lnTo>
                      <a:pt x="676" y="97"/>
                    </a:lnTo>
                    <a:lnTo>
                      <a:pt x="724" y="97"/>
                    </a:lnTo>
                    <a:lnTo>
                      <a:pt x="724" y="153"/>
                    </a:lnTo>
                    <a:lnTo>
                      <a:pt x="676" y="153"/>
                    </a:lnTo>
                    <a:moveTo>
                      <a:pt x="741" y="153"/>
                    </a:moveTo>
                    <a:lnTo>
                      <a:pt x="741" y="97"/>
                    </a:lnTo>
                    <a:lnTo>
                      <a:pt x="789" y="97"/>
                    </a:lnTo>
                    <a:lnTo>
                      <a:pt x="789" y="153"/>
                    </a:lnTo>
                    <a:lnTo>
                      <a:pt x="741" y="153"/>
                    </a:lnTo>
                    <a:moveTo>
                      <a:pt x="804" y="153"/>
                    </a:moveTo>
                    <a:lnTo>
                      <a:pt x="804" y="97"/>
                    </a:lnTo>
                    <a:lnTo>
                      <a:pt x="852" y="97"/>
                    </a:lnTo>
                    <a:lnTo>
                      <a:pt x="852" y="153"/>
                    </a:lnTo>
                    <a:lnTo>
                      <a:pt x="804" y="153"/>
                    </a:lnTo>
                    <a:moveTo>
                      <a:pt x="893" y="0"/>
                    </a:moveTo>
                    <a:lnTo>
                      <a:pt x="0" y="0"/>
                    </a:lnTo>
                    <a:lnTo>
                      <a:pt x="0" y="252"/>
                    </a:lnTo>
                    <a:lnTo>
                      <a:pt x="893" y="252"/>
                    </a:lnTo>
                    <a:lnTo>
                      <a:pt x="8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51" name="í$ļîḋê">
                <a:extLst>
                  <a:ext uri="{FF2B5EF4-FFF2-40B4-BE49-F238E27FC236}">
                    <a16:creationId xmlns:a16="http://schemas.microsoft.com/office/drawing/2014/main" id="{B555D90E-F8BD-47CC-A2CF-ED4EEAE985F4}"/>
                  </a:ext>
                </a:extLst>
              </p:cNvPr>
              <p:cNvSpPr/>
              <p:nvPr/>
            </p:nvSpPr>
            <p:spPr bwMode="auto">
              <a:xfrm>
                <a:off x="6706914" y="1472110"/>
                <a:ext cx="736997"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52" name="is1íḓê">
                <a:extLst>
                  <a:ext uri="{FF2B5EF4-FFF2-40B4-BE49-F238E27FC236}">
                    <a16:creationId xmlns:a16="http://schemas.microsoft.com/office/drawing/2014/main" id="{20AEF9D2-F329-4188-B213-0825CFAF353B}"/>
                  </a:ext>
                </a:extLst>
              </p:cNvPr>
              <p:cNvSpPr/>
              <p:nvPr/>
            </p:nvSpPr>
            <p:spPr bwMode="auto">
              <a:xfrm>
                <a:off x="6706914" y="1472110"/>
                <a:ext cx="736997"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53" name="îšļïḑê">
                <a:extLst>
                  <a:ext uri="{FF2B5EF4-FFF2-40B4-BE49-F238E27FC236}">
                    <a16:creationId xmlns:a16="http://schemas.microsoft.com/office/drawing/2014/main" id="{3CE88636-50C7-465F-ACCB-9BA31A570582}"/>
                  </a:ext>
                </a:extLst>
              </p:cNvPr>
              <p:cNvSpPr/>
              <p:nvPr/>
            </p:nvSpPr>
            <p:spPr bwMode="auto">
              <a:xfrm>
                <a:off x="74629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54" name="ïṧliďè">
                <a:extLst>
                  <a:ext uri="{FF2B5EF4-FFF2-40B4-BE49-F238E27FC236}">
                    <a16:creationId xmlns:a16="http://schemas.microsoft.com/office/drawing/2014/main" id="{F74BD3BD-8862-4D57-A34A-4FE96E56DFD7}"/>
                  </a:ext>
                </a:extLst>
              </p:cNvPr>
              <p:cNvSpPr/>
              <p:nvPr/>
            </p:nvSpPr>
            <p:spPr bwMode="auto">
              <a:xfrm>
                <a:off x="74629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55" name="íSḷïde">
                <a:extLst>
                  <a:ext uri="{FF2B5EF4-FFF2-40B4-BE49-F238E27FC236}">
                    <a16:creationId xmlns:a16="http://schemas.microsoft.com/office/drawing/2014/main" id="{B03AB94C-B1DC-4E63-994D-327A51ABB307}"/>
                  </a:ext>
                </a:extLst>
              </p:cNvPr>
              <p:cNvSpPr/>
              <p:nvPr/>
            </p:nvSpPr>
            <p:spPr bwMode="auto">
              <a:xfrm>
                <a:off x="754035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56" name="ïṧḷíḑe">
                <a:extLst>
                  <a:ext uri="{FF2B5EF4-FFF2-40B4-BE49-F238E27FC236}">
                    <a16:creationId xmlns:a16="http://schemas.microsoft.com/office/drawing/2014/main" id="{9E3D8917-849F-4810-9F8B-F54D3AD603B1}"/>
                  </a:ext>
                </a:extLst>
              </p:cNvPr>
              <p:cNvSpPr/>
              <p:nvPr/>
            </p:nvSpPr>
            <p:spPr bwMode="auto">
              <a:xfrm>
                <a:off x="754035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57" name="îślíḍé">
                <a:extLst>
                  <a:ext uri="{FF2B5EF4-FFF2-40B4-BE49-F238E27FC236}">
                    <a16:creationId xmlns:a16="http://schemas.microsoft.com/office/drawing/2014/main" id="{EBDE4D93-3D49-4ADE-B573-F90C0981F7CE}"/>
                  </a:ext>
                </a:extLst>
              </p:cNvPr>
              <p:cNvSpPr/>
              <p:nvPr/>
            </p:nvSpPr>
            <p:spPr bwMode="auto">
              <a:xfrm>
                <a:off x="7615361" y="1472110"/>
                <a:ext cx="57150" cy="666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58" name="îṩḷídé">
                <a:extLst>
                  <a:ext uri="{FF2B5EF4-FFF2-40B4-BE49-F238E27FC236}">
                    <a16:creationId xmlns:a16="http://schemas.microsoft.com/office/drawing/2014/main" id="{10BE75DF-870C-41B6-925E-700CDDB4DC2E}"/>
                  </a:ext>
                </a:extLst>
              </p:cNvPr>
              <p:cNvSpPr/>
              <p:nvPr/>
            </p:nvSpPr>
            <p:spPr bwMode="auto">
              <a:xfrm>
                <a:off x="7615361" y="1472110"/>
                <a:ext cx="57150" cy="6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59" name="íṥḷîḋe">
                <a:extLst>
                  <a:ext uri="{FF2B5EF4-FFF2-40B4-BE49-F238E27FC236}">
                    <a16:creationId xmlns:a16="http://schemas.microsoft.com/office/drawing/2014/main" id="{42D372FE-8AB9-4643-B6D6-9CA692C98B2E}"/>
                  </a:ext>
                </a:extLst>
              </p:cNvPr>
              <p:cNvSpPr/>
              <p:nvPr/>
            </p:nvSpPr>
            <p:spPr bwMode="auto">
              <a:xfrm>
                <a:off x="6762873" y="2054326"/>
                <a:ext cx="66675"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60" name="iśliḋe">
                <a:extLst>
                  <a:ext uri="{FF2B5EF4-FFF2-40B4-BE49-F238E27FC236}">
                    <a16:creationId xmlns:a16="http://schemas.microsoft.com/office/drawing/2014/main" id="{410E7491-F7DF-4039-9B3A-A81657F2E6E9}"/>
                  </a:ext>
                </a:extLst>
              </p:cNvPr>
              <p:cNvSpPr/>
              <p:nvPr/>
            </p:nvSpPr>
            <p:spPr bwMode="auto">
              <a:xfrm>
                <a:off x="6762873" y="2054326"/>
                <a:ext cx="66675"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61" name="i$1ïḑe">
                <a:extLst>
                  <a:ext uri="{FF2B5EF4-FFF2-40B4-BE49-F238E27FC236}">
                    <a16:creationId xmlns:a16="http://schemas.microsoft.com/office/drawing/2014/main" id="{2D89458D-6A4F-4D5C-AA44-8E485CAE3BF1}"/>
                  </a:ext>
                </a:extLst>
              </p:cNvPr>
              <p:cNvSpPr/>
              <p:nvPr/>
            </p:nvSpPr>
            <p:spPr bwMode="auto">
              <a:xfrm>
                <a:off x="7002189" y="2054326"/>
                <a:ext cx="65484" cy="28575"/>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62" name="i$ľídè">
                <a:extLst>
                  <a:ext uri="{FF2B5EF4-FFF2-40B4-BE49-F238E27FC236}">
                    <a16:creationId xmlns:a16="http://schemas.microsoft.com/office/drawing/2014/main" id="{A0EA4548-3189-438A-A121-8FE0439F4C37}"/>
                  </a:ext>
                </a:extLst>
              </p:cNvPr>
              <p:cNvSpPr/>
              <p:nvPr/>
            </p:nvSpPr>
            <p:spPr bwMode="auto">
              <a:xfrm>
                <a:off x="7002189" y="2054326"/>
                <a:ext cx="65484" cy="2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63" name="îṩlîḑè">
                <a:extLst>
                  <a:ext uri="{FF2B5EF4-FFF2-40B4-BE49-F238E27FC236}">
                    <a16:creationId xmlns:a16="http://schemas.microsoft.com/office/drawing/2014/main" id="{D0F0B318-FFEB-4599-991F-0409B4799552}"/>
                  </a:ext>
                </a:extLst>
              </p:cNvPr>
              <p:cNvSpPr/>
              <p:nvPr/>
            </p:nvSpPr>
            <p:spPr bwMode="auto">
              <a:xfrm>
                <a:off x="6861695" y="2054326"/>
                <a:ext cx="28575"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4" name="îSḻíḑè">
                <a:extLst>
                  <a:ext uri="{FF2B5EF4-FFF2-40B4-BE49-F238E27FC236}">
                    <a16:creationId xmlns:a16="http://schemas.microsoft.com/office/drawing/2014/main" id="{44D9483A-DFA5-4AA5-A887-E9DA93853F21}"/>
                  </a:ext>
                </a:extLst>
              </p:cNvPr>
              <p:cNvSpPr/>
              <p:nvPr/>
            </p:nvSpPr>
            <p:spPr bwMode="auto">
              <a:xfrm>
                <a:off x="6942658" y="2054326"/>
                <a:ext cx="27384" cy="28575"/>
              </a:xfrm>
              <a:prstGeom prst="ellipse">
                <a:avLst/>
              </a:pr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5" name="íśļîḋe">
                <a:extLst>
                  <a:ext uri="{FF2B5EF4-FFF2-40B4-BE49-F238E27FC236}">
                    <a16:creationId xmlns:a16="http://schemas.microsoft.com/office/drawing/2014/main" id="{EE913B67-E8F7-45C6-A63B-700B994DBCE2}"/>
                  </a:ext>
                </a:extLst>
              </p:cNvPr>
              <p:cNvSpPr/>
              <p:nvPr/>
            </p:nvSpPr>
            <p:spPr bwMode="auto">
              <a:xfrm>
                <a:off x="7536780" y="2028132"/>
                <a:ext cx="79772" cy="80963"/>
              </a:xfrm>
              <a:custGeom>
                <a:avLst/>
                <a:gdLst>
                  <a:gd name="T0" fmla="*/ 41 w 49"/>
                  <a:gd name="T1" fmla="*/ 0 h 49"/>
                  <a:gd name="T2" fmla="*/ 7 w 49"/>
                  <a:gd name="T3" fmla="*/ 0 h 49"/>
                  <a:gd name="T4" fmla="*/ 0 w 49"/>
                  <a:gd name="T5" fmla="*/ 7 h 49"/>
                  <a:gd name="T6" fmla="*/ 0 w 49"/>
                  <a:gd name="T7" fmla="*/ 41 h 49"/>
                  <a:gd name="T8" fmla="*/ 7 w 49"/>
                  <a:gd name="T9" fmla="*/ 49 h 49"/>
                  <a:gd name="T10" fmla="*/ 41 w 49"/>
                  <a:gd name="T11" fmla="*/ 49 h 49"/>
                  <a:gd name="T12" fmla="*/ 49 w 49"/>
                  <a:gd name="T13" fmla="*/ 41 h 49"/>
                  <a:gd name="T14" fmla="*/ 49 w 49"/>
                  <a:gd name="T15" fmla="*/ 7 h 49"/>
                  <a:gd name="T16" fmla="*/ 41 w 49"/>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1" y="0"/>
                    </a:moveTo>
                    <a:cubicBezTo>
                      <a:pt x="7" y="0"/>
                      <a:pt x="7" y="0"/>
                      <a:pt x="7" y="0"/>
                    </a:cubicBezTo>
                    <a:cubicBezTo>
                      <a:pt x="3" y="0"/>
                      <a:pt x="0" y="3"/>
                      <a:pt x="0" y="7"/>
                    </a:cubicBezTo>
                    <a:cubicBezTo>
                      <a:pt x="0" y="41"/>
                      <a:pt x="0" y="41"/>
                      <a:pt x="0" y="41"/>
                    </a:cubicBezTo>
                    <a:cubicBezTo>
                      <a:pt x="0" y="45"/>
                      <a:pt x="3" y="49"/>
                      <a:pt x="7" y="49"/>
                    </a:cubicBezTo>
                    <a:cubicBezTo>
                      <a:pt x="41" y="49"/>
                      <a:pt x="41" y="49"/>
                      <a:pt x="41" y="49"/>
                    </a:cubicBezTo>
                    <a:cubicBezTo>
                      <a:pt x="45" y="49"/>
                      <a:pt x="49" y="45"/>
                      <a:pt x="49" y="41"/>
                    </a:cubicBezTo>
                    <a:cubicBezTo>
                      <a:pt x="49" y="7"/>
                      <a:pt x="49" y="7"/>
                      <a:pt x="49" y="7"/>
                    </a:cubicBezTo>
                    <a:cubicBezTo>
                      <a:pt x="49" y="3"/>
                      <a:pt x="45" y="0"/>
                      <a:pt x="41"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6" name="ïṥ1ïḍè">
                <a:extLst>
                  <a:ext uri="{FF2B5EF4-FFF2-40B4-BE49-F238E27FC236}">
                    <a16:creationId xmlns:a16="http://schemas.microsoft.com/office/drawing/2014/main" id="{893C7C09-1DE9-4C1A-A33D-88C17AB6C9B3}"/>
                  </a:ext>
                </a:extLst>
              </p:cNvPr>
              <p:cNvSpPr/>
              <p:nvPr/>
            </p:nvSpPr>
            <p:spPr bwMode="auto">
              <a:xfrm>
                <a:off x="7104583" y="2028132"/>
                <a:ext cx="396478" cy="80963"/>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67" name="íŝḻîdê">
                <a:extLst>
                  <a:ext uri="{FF2B5EF4-FFF2-40B4-BE49-F238E27FC236}">
                    <a16:creationId xmlns:a16="http://schemas.microsoft.com/office/drawing/2014/main" id="{4615BF58-92C3-401D-8D9B-AE1960A95257}"/>
                  </a:ext>
                </a:extLst>
              </p:cNvPr>
              <p:cNvSpPr/>
              <p:nvPr/>
            </p:nvSpPr>
            <p:spPr bwMode="auto">
              <a:xfrm>
                <a:off x="7104583" y="2028132"/>
                <a:ext cx="396478" cy="80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68" name="iṧľíďé">
                <a:extLst>
                  <a:ext uri="{FF2B5EF4-FFF2-40B4-BE49-F238E27FC236}">
                    <a16:creationId xmlns:a16="http://schemas.microsoft.com/office/drawing/2014/main" id="{49018C05-1C09-489D-B5F5-DFC8CB130BE3}"/>
                  </a:ext>
                </a:extLst>
              </p:cNvPr>
              <p:cNvSpPr/>
              <p:nvPr/>
            </p:nvSpPr>
            <p:spPr bwMode="auto">
              <a:xfrm>
                <a:off x="6870029" y="2463901"/>
                <a:ext cx="639366" cy="640556"/>
              </a:xfrm>
              <a:custGeom>
                <a:avLst/>
                <a:gdLst>
                  <a:gd name="T0" fmla="*/ 147 w 391"/>
                  <a:gd name="T1" fmla="*/ 369 h 392"/>
                  <a:gd name="T2" fmla="*/ 280 w 391"/>
                  <a:gd name="T3" fmla="*/ 362 h 392"/>
                  <a:gd name="T4" fmla="*/ 199 w 391"/>
                  <a:gd name="T5" fmla="*/ 347 h 392"/>
                  <a:gd name="T6" fmla="*/ 81 w 391"/>
                  <a:gd name="T7" fmla="*/ 340 h 392"/>
                  <a:gd name="T8" fmla="*/ 199 w 391"/>
                  <a:gd name="T9" fmla="*/ 340 h 392"/>
                  <a:gd name="T10" fmla="*/ 59 w 391"/>
                  <a:gd name="T11" fmla="*/ 325 h 392"/>
                  <a:gd name="T12" fmla="*/ 192 w 391"/>
                  <a:gd name="T13" fmla="*/ 318 h 392"/>
                  <a:gd name="T14" fmla="*/ 317 w 391"/>
                  <a:gd name="T15" fmla="*/ 318 h 392"/>
                  <a:gd name="T16" fmla="*/ 140 w 391"/>
                  <a:gd name="T17" fmla="*/ 310 h 392"/>
                  <a:gd name="T18" fmla="*/ 258 w 391"/>
                  <a:gd name="T19" fmla="*/ 310 h 392"/>
                  <a:gd name="T20" fmla="*/ 74 w 391"/>
                  <a:gd name="T21" fmla="*/ 295 h 392"/>
                  <a:gd name="T22" fmla="*/ 206 w 391"/>
                  <a:gd name="T23" fmla="*/ 288 h 392"/>
                  <a:gd name="T24" fmla="*/ 332 w 391"/>
                  <a:gd name="T25" fmla="*/ 288 h 392"/>
                  <a:gd name="T26" fmla="*/ 126 w 391"/>
                  <a:gd name="T27" fmla="*/ 281 h 392"/>
                  <a:gd name="T28" fmla="*/ 244 w 391"/>
                  <a:gd name="T29" fmla="*/ 281 h 392"/>
                  <a:gd name="T30" fmla="*/ 29 w 391"/>
                  <a:gd name="T31" fmla="*/ 266 h 392"/>
                  <a:gd name="T32" fmla="*/ 162 w 391"/>
                  <a:gd name="T33" fmla="*/ 259 h 392"/>
                  <a:gd name="T34" fmla="*/ 288 w 391"/>
                  <a:gd name="T35" fmla="*/ 259 h 392"/>
                  <a:gd name="T36" fmla="*/ 67 w 391"/>
                  <a:gd name="T37" fmla="*/ 251 h 392"/>
                  <a:gd name="T38" fmla="*/ 185 w 391"/>
                  <a:gd name="T39" fmla="*/ 251 h 392"/>
                  <a:gd name="T40" fmla="*/ 324 w 391"/>
                  <a:gd name="T41" fmla="*/ 251 h 392"/>
                  <a:gd name="T42" fmla="*/ 88 w 391"/>
                  <a:gd name="T43" fmla="*/ 229 h 392"/>
                  <a:gd name="T44" fmla="*/ 214 w 391"/>
                  <a:gd name="T45" fmla="*/ 229 h 392"/>
                  <a:gd name="T46" fmla="*/ 347 w 391"/>
                  <a:gd name="T47" fmla="*/ 236 h 392"/>
                  <a:gd name="T48" fmla="*/ 81 w 391"/>
                  <a:gd name="T49" fmla="*/ 222 h 392"/>
                  <a:gd name="T50" fmla="*/ 221 w 391"/>
                  <a:gd name="T51" fmla="*/ 222 h 392"/>
                  <a:gd name="T52" fmla="*/ 354 w 391"/>
                  <a:gd name="T53" fmla="*/ 215 h 392"/>
                  <a:gd name="T54" fmla="*/ 96 w 391"/>
                  <a:gd name="T55" fmla="*/ 200 h 392"/>
                  <a:gd name="T56" fmla="*/ 229 w 391"/>
                  <a:gd name="T57" fmla="*/ 207 h 392"/>
                  <a:gd name="T58" fmla="*/ 347 w 391"/>
                  <a:gd name="T59" fmla="*/ 207 h 392"/>
                  <a:gd name="T60" fmla="*/ 103 w 391"/>
                  <a:gd name="T61" fmla="*/ 192 h 392"/>
                  <a:gd name="T62" fmla="*/ 236 w 391"/>
                  <a:gd name="T63" fmla="*/ 185 h 392"/>
                  <a:gd name="T64" fmla="*/ 362 w 391"/>
                  <a:gd name="T65" fmla="*/ 185 h 392"/>
                  <a:gd name="T66" fmla="*/ 111 w 391"/>
                  <a:gd name="T67" fmla="*/ 177 h 392"/>
                  <a:gd name="T68" fmla="*/ 229 w 391"/>
                  <a:gd name="T69" fmla="*/ 177 h 392"/>
                  <a:gd name="T70" fmla="*/ 369 w 391"/>
                  <a:gd name="T71" fmla="*/ 177 h 392"/>
                  <a:gd name="T72" fmla="*/ 118 w 391"/>
                  <a:gd name="T73" fmla="*/ 156 h 392"/>
                  <a:gd name="T74" fmla="*/ 244 w 391"/>
                  <a:gd name="T75" fmla="*/ 156 h 392"/>
                  <a:gd name="T76" fmla="*/ 376 w 391"/>
                  <a:gd name="T77" fmla="*/ 163 h 392"/>
                  <a:gd name="T78" fmla="*/ 126 w 391"/>
                  <a:gd name="T79" fmla="*/ 148 h 392"/>
                  <a:gd name="T80" fmla="*/ 265 w 391"/>
                  <a:gd name="T81" fmla="*/ 148 h 392"/>
                  <a:gd name="T82" fmla="*/ 44 w 391"/>
                  <a:gd name="T83" fmla="*/ 126 h 392"/>
                  <a:gd name="T84" fmla="*/ 170 w 391"/>
                  <a:gd name="T85" fmla="*/ 126 h 392"/>
                  <a:gd name="T86" fmla="*/ 303 w 391"/>
                  <a:gd name="T87" fmla="*/ 133 h 392"/>
                  <a:gd name="T88" fmla="*/ 67 w 391"/>
                  <a:gd name="T89" fmla="*/ 118 h 392"/>
                  <a:gd name="T90" fmla="*/ 206 w 391"/>
                  <a:gd name="T91" fmla="*/ 118 h 392"/>
                  <a:gd name="T92" fmla="*/ 339 w 391"/>
                  <a:gd name="T93" fmla="*/ 111 h 392"/>
                  <a:gd name="T94" fmla="*/ 126 w 391"/>
                  <a:gd name="T95" fmla="*/ 97 h 392"/>
                  <a:gd name="T96" fmla="*/ 258 w 391"/>
                  <a:gd name="T97" fmla="*/ 104 h 392"/>
                  <a:gd name="T98" fmla="*/ 52 w 391"/>
                  <a:gd name="T99" fmla="*/ 89 h 392"/>
                  <a:gd name="T100" fmla="*/ 192 w 391"/>
                  <a:gd name="T101" fmla="*/ 89 h 392"/>
                  <a:gd name="T102" fmla="*/ 324 w 391"/>
                  <a:gd name="T103" fmla="*/ 82 h 392"/>
                  <a:gd name="T104" fmla="*/ 140 w 391"/>
                  <a:gd name="T105" fmla="*/ 67 h 392"/>
                  <a:gd name="T106" fmla="*/ 273 w 391"/>
                  <a:gd name="T107" fmla="*/ 74 h 392"/>
                  <a:gd name="T108" fmla="*/ 111 w 391"/>
                  <a:gd name="T109" fmla="*/ 59 h 392"/>
                  <a:gd name="T110" fmla="*/ 251 w 391"/>
                  <a:gd name="T111" fmla="*/ 59 h 392"/>
                  <a:gd name="T112" fmla="*/ 133 w 391"/>
                  <a:gd name="T113" fmla="*/ 38 h 392"/>
                  <a:gd name="T114" fmla="*/ 258 w 391"/>
                  <a:gd name="T115" fmla="*/ 38 h 392"/>
                  <a:gd name="T116" fmla="*/ 185 w 391"/>
                  <a:gd name="T117" fmla="*/ 30 h 392"/>
                  <a:gd name="T118" fmla="*/ 170 w 391"/>
                  <a:gd name="T119" fmla="*/ 15 h 392"/>
                  <a:gd name="T120" fmla="*/ 27 w 391"/>
                  <a:gd name="T121" fmla="*/ 97 h 392"/>
                  <a:gd name="T122" fmla="*/ 140 w 391"/>
                  <a:gd name="T123" fmla="*/ 384 h 392"/>
                  <a:gd name="T124" fmla="*/ 376 w 391"/>
                  <a:gd name="T125" fmla="*/ 148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1" h="392">
                    <a:moveTo>
                      <a:pt x="155" y="384"/>
                    </a:moveTo>
                    <a:cubicBezTo>
                      <a:pt x="155" y="377"/>
                      <a:pt x="155" y="377"/>
                      <a:pt x="155" y="377"/>
                    </a:cubicBezTo>
                    <a:cubicBezTo>
                      <a:pt x="162" y="377"/>
                      <a:pt x="162" y="377"/>
                      <a:pt x="162" y="377"/>
                    </a:cubicBezTo>
                    <a:cubicBezTo>
                      <a:pt x="162" y="384"/>
                      <a:pt x="162" y="384"/>
                      <a:pt x="162" y="384"/>
                    </a:cubicBezTo>
                    <a:cubicBezTo>
                      <a:pt x="155" y="384"/>
                      <a:pt x="155" y="384"/>
                      <a:pt x="155" y="384"/>
                    </a:cubicBezTo>
                    <a:moveTo>
                      <a:pt x="170" y="384"/>
                    </a:moveTo>
                    <a:cubicBezTo>
                      <a:pt x="170" y="377"/>
                      <a:pt x="170" y="377"/>
                      <a:pt x="170" y="377"/>
                    </a:cubicBezTo>
                    <a:cubicBezTo>
                      <a:pt x="177" y="377"/>
                      <a:pt x="177" y="377"/>
                      <a:pt x="177" y="377"/>
                    </a:cubicBezTo>
                    <a:cubicBezTo>
                      <a:pt x="177" y="384"/>
                      <a:pt x="177" y="384"/>
                      <a:pt x="177" y="384"/>
                    </a:cubicBezTo>
                    <a:cubicBezTo>
                      <a:pt x="170" y="384"/>
                      <a:pt x="170" y="384"/>
                      <a:pt x="170" y="384"/>
                    </a:cubicBezTo>
                    <a:moveTo>
                      <a:pt x="185" y="384"/>
                    </a:moveTo>
                    <a:cubicBezTo>
                      <a:pt x="185" y="377"/>
                      <a:pt x="185" y="377"/>
                      <a:pt x="185" y="377"/>
                    </a:cubicBezTo>
                    <a:cubicBezTo>
                      <a:pt x="192" y="377"/>
                      <a:pt x="192" y="377"/>
                      <a:pt x="192" y="377"/>
                    </a:cubicBezTo>
                    <a:cubicBezTo>
                      <a:pt x="192" y="384"/>
                      <a:pt x="192" y="384"/>
                      <a:pt x="192" y="384"/>
                    </a:cubicBezTo>
                    <a:cubicBezTo>
                      <a:pt x="185" y="384"/>
                      <a:pt x="185" y="384"/>
                      <a:pt x="185" y="384"/>
                    </a:cubicBezTo>
                    <a:moveTo>
                      <a:pt x="199" y="384"/>
                    </a:moveTo>
                    <a:cubicBezTo>
                      <a:pt x="199" y="377"/>
                      <a:pt x="199" y="377"/>
                      <a:pt x="199" y="377"/>
                    </a:cubicBezTo>
                    <a:cubicBezTo>
                      <a:pt x="206" y="377"/>
                      <a:pt x="206" y="377"/>
                      <a:pt x="206" y="377"/>
                    </a:cubicBezTo>
                    <a:cubicBezTo>
                      <a:pt x="206" y="384"/>
                      <a:pt x="206" y="384"/>
                      <a:pt x="206" y="384"/>
                    </a:cubicBezTo>
                    <a:cubicBezTo>
                      <a:pt x="199" y="384"/>
                      <a:pt x="199" y="384"/>
                      <a:pt x="199" y="384"/>
                    </a:cubicBezTo>
                    <a:moveTo>
                      <a:pt x="214" y="384"/>
                    </a:moveTo>
                    <a:cubicBezTo>
                      <a:pt x="214" y="377"/>
                      <a:pt x="214" y="377"/>
                      <a:pt x="214" y="377"/>
                    </a:cubicBezTo>
                    <a:cubicBezTo>
                      <a:pt x="221" y="377"/>
                      <a:pt x="221" y="377"/>
                      <a:pt x="221" y="377"/>
                    </a:cubicBezTo>
                    <a:cubicBezTo>
                      <a:pt x="221" y="384"/>
                      <a:pt x="221" y="384"/>
                      <a:pt x="221" y="384"/>
                    </a:cubicBezTo>
                    <a:cubicBezTo>
                      <a:pt x="214" y="384"/>
                      <a:pt x="214" y="384"/>
                      <a:pt x="214" y="384"/>
                    </a:cubicBezTo>
                    <a:moveTo>
                      <a:pt x="229" y="384"/>
                    </a:moveTo>
                    <a:cubicBezTo>
                      <a:pt x="229" y="377"/>
                      <a:pt x="229" y="377"/>
                      <a:pt x="229" y="377"/>
                    </a:cubicBezTo>
                    <a:cubicBezTo>
                      <a:pt x="236" y="377"/>
                      <a:pt x="236" y="377"/>
                      <a:pt x="236" y="377"/>
                    </a:cubicBezTo>
                    <a:cubicBezTo>
                      <a:pt x="236" y="384"/>
                      <a:pt x="236" y="384"/>
                      <a:pt x="236" y="384"/>
                    </a:cubicBezTo>
                    <a:cubicBezTo>
                      <a:pt x="229" y="384"/>
                      <a:pt x="229" y="384"/>
                      <a:pt x="229" y="384"/>
                    </a:cubicBezTo>
                    <a:moveTo>
                      <a:pt x="111" y="369"/>
                    </a:moveTo>
                    <a:cubicBezTo>
                      <a:pt x="111" y="362"/>
                      <a:pt x="111" y="362"/>
                      <a:pt x="111" y="362"/>
                    </a:cubicBezTo>
                    <a:cubicBezTo>
                      <a:pt x="118" y="362"/>
                      <a:pt x="118" y="362"/>
                      <a:pt x="118" y="362"/>
                    </a:cubicBezTo>
                    <a:cubicBezTo>
                      <a:pt x="118" y="369"/>
                      <a:pt x="118" y="369"/>
                      <a:pt x="118" y="369"/>
                    </a:cubicBezTo>
                    <a:cubicBezTo>
                      <a:pt x="111" y="369"/>
                      <a:pt x="111" y="369"/>
                      <a:pt x="111" y="369"/>
                    </a:cubicBezTo>
                    <a:moveTo>
                      <a:pt x="126" y="369"/>
                    </a:moveTo>
                    <a:cubicBezTo>
                      <a:pt x="126" y="362"/>
                      <a:pt x="126" y="362"/>
                      <a:pt x="126" y="362"/>
                    </a:cubicBezTo>
                    <a:cubicBezTo>
                      <a:pt x="133" y="362"/>
                      <a:pt x="133" y="362"/>
                      <a:pt x="133" y="362"/>
                    </a:cubicBezTo>
                    <a:cubicBezTo>
                      <a:pt x="133" y="369"/>
                      <a:pt x="133" y="369"/>
                      <a:pt x="133" y="369"/>
                    </a:cubicBezTo>
                    <a:cubicBezTo>
                      <a:pt x="126" y="369"/>
                      <a:pt x="126" y="369"/>
                      <a:pt x="126" y="369"/>
                    </a:cubicBezTo>
                    <a:moveTo>
                      <a:pt x="140" y="369"/>
                    </a:moveTo>
                    <a:cubicBezTo>
                      <a:pt x="140" y="362"/>
                      <a:pt x="140" y="362"/>
                      <a:pt x="140" y="362"/>
                    </a:cubicBezTo>
                    <a:cubicBezTo>
                      <a:pt x="147" y="362"/>
                      <a:pt x="147" y="362"/>
                      <a:pt x="147" y="362"/>
                    </a:cubicBezTo>
                    <a:cubicBezTo>
                      <a:pt x="147" y="369"/>
                      <a:pt x="147" y="369"/>
                      <a:pt x="147" y="369"/>
                    </a:cubicBezTo>
                    <a:cubicBezTo>
                      <a:pt x="140" y="369"/>
                      <a:pt x="140" y="369"/>
                      <a:pt x="140" y="369"/>
                    </a:cubicBezTo>
                    <a:moveTo>
                      <a:pt x="155" y="369"/>
                    </a:moveTo>
                    <a:cubicBezTo>
                      <a:pt x="155" y="362"/>
                      <a:pt x="155" y="362"/>
                      <a:pt x="155" y="362"/>
                    </a:cubicBezTo>
                    <a:cubicBezTo>
                      <a:pt x="162" y="362"/>
                      <a:pt x="162" y="362"/>
                      <a:pt x="162" y="362"/>
                    </a:cubicBezTo>
                    <a:cubicBezTo>
                      <a:pt x="162" y="369"/>
                      <a:pt x="162" y="369"/>
                      <a:pt x="162" y="369"/>
                    </a:cubicBezTo>
                    <a:cubicBezTo>
                      <a:pt x="155" y="369"/>
                      <a:pt x="155" y="369"/>
                      <a:pt x="155" y="369"/>
                    </a:cubicBezTo>
                    <a:moveTo>
                      <a:pt x="170" y="369"/>
                    </a:moveTo>
                    <a:cubicBezTo>
                      <a:pt x="170" y="362"/>
                      <a:pt x="170" y="362"/>
                      <a:pt x="170" y="362"/>
                    </a:cubicBezTo>
                    <a:cubicBezTo>
                      <a:pt x="177" y="362"/>
                      <a:pt x="177" y="362"/>
                      <a:pt x="177" y="362"/>
                    </a:cubicBezTo>
                    <a:cubicBezTo>
                      <a:pt x="177" y="369"/>
                      <a:pt x="177" y="369"/>
                      <a:pt x="177" y="369"/>
                    </a:cubicBezTo>
                    <a:cubicBezTo>
                      <a:pt x="170" y="369"/>
                      <a:pt x="170" y="369"/>
                      <a:pt x="170" y="369"/>
                    </a:cubicBezTo>
                    <a:moveTo>
                      <a:pt x="185" y="369"/>
                    </a:moveTo>
                    <a:cubicBezTo>
                      <a:pt x="185" y="362"/>
                      <a:pt x="185" y="362"/>
                      <a:pt x="185" y="362"/>
                    </a:cubicBezTo>
                    <a:cubicBezTo>
                      <a:pt x="192" y="362"/>
                      <a:pt x="192" y="362"/>
                      <a:pt x="192" y="362"/>
                    </a:cubicBezTo>
                    <a:cubicBezTo>
                      <a:pt x="192" y="369"/>
                      <a:pt x="192" y="369"/>
                      <a:pt x="192" y="369"/>
                    </a:cubicBezTo>
                    <a:cubicBezTo>
                      <a:pt x="185" y="369"/>
                      <a:pt x="185" y="369"/>
                      <a:pt x="185" y="369"/>
                    </a:cubicBezTo>
                    <a:moveTo>
                      <a:pt x="199" y="369"/>
                    </a:moveTo>
                    <a:cubicBezTo>
                      <a:pt x="199" y="362"/>
                      <a:pt x="199" y="362"/>
                      <a:pt x="199" y="362"/>
                    </a:cubicBezTo>
                    <a:cubicBezTo>
                      <a:pt x="206" y="362"/>
                      <a:pt x="206" y="362"/>
                      <a:pt x="206" y="362"/>
                    </a:cubicBezTo>
                    <a:cubicBezTo>
                      <a:pt x="206" y="369"/>
                      <a:pt x="206" y="369"/>
                      <a:pt x="206" y="369"/>
                    </a:cubicBezTo>
                    <a:cubicBezTo>
                      <a:pt x="199" y="369"/>
                      <a:pt x="199" y="369"/>
                      <a:pt x="199" y="369"/>
                    </a:cubicBezTo>
                    <a:moveTo>
                      <a:pt x="214" y="369"/>
                    </a:moveTo>
                    <a:cubicBezTo>
                      <a:pt x="214" y="362"/>
                      <a:pt x="214" y="362"/>
                      <a:pt x="214" y="362"/>
                    </a:cubicBezTo>
                    <a:cubicBezTo>
                      <a:pt x="221" y="362"/>
                      <a:pt x="221" y="362"/>
                      <a:pt x="221" y="362"/>
                    </a:cubicBezTo>
                    <a:cubicBezTo>
                      <a:pt x="221" y="369"/>
                      <a:pt x="221" y="369"/>
                      <a:pt x="221" y="369"/>
                    </a:cubicBezTo>
                    <a:cubicBezTo>
                      <a:pt x="214" y="369"/>
                      <a:pt x="214" y="369"/>
                      <a:pt x="214" y="369"/>
                    </a:cubicBezTo>
                    <a:moveTo>
                      <a:pt x="229" y="369"/>
                    </a:moveTo>
                    <a:cubicBezTo>
                      <a:pt x="229" y="362"/>
                      <a:pt x="229" y="362"/>
                      <a:pt x="229" y="362"/>
                    </a:cubicBezTo>
                    <a:cubicBezTo>
                      <a:pt x="236" y="362"/>
                      <a:pt x="236" y="362"/>
                      <a:pt x="236" y="362"/>
                    </a:cubicBezTo>
                    <a:cubicBezTo>
                      <a:pt x="236" y="369"/>
                      <a:pt x="236" y="369"/>
                      <a:pt x="236" y="369"/>
                    </a:cubicBezTo>
                    <a:cubicBezTo>
                      <a:pt x="229" y="369"/>
                      <a:pt x="229" y="369"/>
                      <a:pt x="229" y="369"/>
                    </a:cubicBezTo>
                    <a:moveTo>
                      <a:pt x="244" y="369"/>
                    </a:moveTo>
                    <a:cubicBezTo>
                      <a:pt x="244" y="362"/>
                      <a:pt x="244" y="362"/>
                      <a:pt x="244" y="362"/>
                    </a:cubicBezTo>
                    <a:cubicBezTo>
                      <a:pt x="251" y="362"/>
                      <a:pt x="251" y="362"/>
                      <a:pt x="251" y="362"/>
                    </a:cubicBezTo>
                    <a:cubicBezTo>
                      <a:pt x="251" y="369"/>
                      <a:pt x="251" y="369"/>
                      <a:pt x="251" y="369"/>
                    </a:cubicBezTo>
                    <a:cubicBezTo>
                      <a:pt x="244" y="369"/>
                      <a:pt x="244" y="369"/>
                      <a:pt x="244" y="369"/>
                    </a:cubicBezTo>
                    <a:moveTo>
                      <a:pt x="258" y="369"/>
                    </a:moveTo>
                    <a:cubicBezTo>
                      <a:pt x="258" y="362"/>
                      <a:pt x="258" y="362"/>
                      <a:pt x="258" y="362"/>
                    </a:cubicBezTo>
                    <a:cubicBezTo>
                      <a:pt x="265" y="362"/>
                      <a:pt x="265" y="362"/>
                      <a:pt x="265" y="362"/>
                    </a:cubicBezTo>
                    <a:cubicBezTo>
                      <a:pt x="265" y="369"/>
                      <a:pt x="265" y="369"/>
                      <a:pt x="265" y="369"/>
                    </a:cubicBezTo>
                    <a:cubicBezTo>
                      <a:pt x="258" y="369"/>
                      <a:pt x="258" y="369"/>
                      <a:pt x="258" y="369"/>
                    </a:cubicBezTo>
                    <a:moveTo>
                      <a:pt x="273" y="369"/>
                    </a:moveTo>
                    <a:cubicBezTo>
                      <a:pt x="273" y="362"/>
                      <a:pt x="273" y="362"/>
                      <a:pt x="273" y="362"/>
                    </a:cubicBezTo>
                    <a:cubicBezTo>
                      <a:pt x="280" y="362"/>
                      <a:pt x="280" y="362"/>
                      <a:pt x="280" y="362"/>
                    </a:cubicBezTo>
                    <a:cubicBezTo>
                      <a:pt x="280" y="369"/>
                      <a:pt x="280" y="369"/>
                      <a:pt x="280" y="369"/>
                    </a:cubicBezTo>
                    <a:cubicBezTo>
                      <a:pt x="273" y="369"/>
                      <a:pt x="273" y="369"/>
                      <a:pt x="273" y="369"/>
                    </a:cubicBezTo>
                    <a:moveTo>
                      <a:pt x="81" y="354"/>
                    </a:moveTo>
                    <a:cubicBezTo>
                      <a:pt x="81" y="347"/>
                      <a:pt x="81" y="347"/>
                      <a:pt x="81" y="347"/>
                    </a:cubicBezTo>
                    <a:cubicBezTo>
                      <a:pt x="88" y="347"/>
                      <a:pt x="88" y="347"/>
                      <a:pt x="88" y="347"/>
                    </a:cubicBezTo>
                    <a:cubicBezTo>
                      <a:pt x="88" y="354"/>
                      <a:pt x="88" y="354"/>
                      <a:pt x="88" y="354"/>
                    </a:cubicBezTo>
                    <a:cubicBezTo>
                      <a:pt x="81" y="354"/>
                      <a:pt x="81" y="354"/>
                      <a:pt x="81" y="354"/>
                    </a:cubicBezTo>
                    <a:moveTo>
                      <a:pt x="96" y="354"/>
                    </a:moveTo>
                    <a:cubicBezTo>
                      <a:pt x="96" y="347"/>
                      <a:pt x="96" y="347"/>
                      <a:pt x="96" y="347"/>
                    </a:cubicBezTo>
                    <a:cubicBezTo>
                      <a:pt x="103" y="347"/>
                      <a:pt x="103" y="347"/>
                      <a:pt x="103" y="347"/>
                    </a:cubicBezTo>
                    <a:cubicBezTo>
                      <a:pt x="103" y="354"/>
                      <a:pt x="103" y="354"/>
                      <a:pt x="103" y="354"/>
                    </a:cubicBezTo>
                    <a:cubicBezTo>
                      <a:pt x="96" y="354"/>
                      <a:pt x="96" y="354"/>
                      <a:pt x="96" y="354"/>
                    </a:cubicBezTo>
                    <a:moveTo>
                      <a:pt x="111" y="354"/>
                    </a:moveTo>
                    <a:cubicBezTo>
                      <a:pt x="111" y="347"/>
                      <a:pt x="111" y="347"/>
                      <a:pt x="111" y="347"/>
                    </a:cubicBezTo>
                    <a:cubicBezTo>
                      <a:pt x="118" y="347"/>
                      <a:pt x="118" y="347"/>
                      <a:pt x="118" y="347"/>
                    </a:cubicBezTo>
                    <a:cubicBezTo>
                      <a:pt x="118" y="354"/>
                      <a:pt x="118" y="354"/>
                      <a:pt x="118" y="354"/>
                    </a:cubicBezTo>
                    <a:cubicBezTo>
                      <a:pt x="111" y="354"/>
                      <a:pt x="111" y="354"/>
                      <a:pt x="111" y="354"/>
                    </a:cubicBezTo>
                    <a:moveTo>
                      <a:pt x="126" y="354"/>
                    </a:moveTo>
                    <a:cubicBezTo>
                      <a:pt x="126" y="347"/>
                      <a:pt x="126" y="347"/>
                      <a:pt x="126" y="347"/>
                    </a:cubicBezTo>
                    <a:cubicBezTo>
                      <a:pt x="133" y="347"/>
                      <a:pt x="133" y="347"/>
                      <a:pt x="133" y="347"/>
                    </a:cubicBezTo>
                    <a:cubicBezTo>
                      <a:pt x="133" y="354"/>
                      <a:pt x="133" y="354"/>
                      <a:pt x="133" y="354"/>
                    </a:cubicBezTo>
                    <a:cubicBezTo>
                      <a:pt x="126" y="354"/>
                      <a:pt x="126" y="354"/>
                      <a:pt x="126" y="354"/>
                    </a:cubicBezTo>
                    <a:moveTo>
                      <a:pt x="140" y="354"/>
                    </a:moveTo>
                    <a:cubicBezTo>
                      <a:pt x="140" y="347"/>
                      <a:pt x="140" y="347"/>
                      <a:pt x="140" y="347"/>
                    </a:cubicBezTo>
                    <a:cubicBezTo>
                      <a:pt x="147" y="347"/>
                      <a:pt x="147" y="347"/>
                      <a:pt x="147" y="347"/>
                    </a:cubicBezTo>
                    <a:cubicBezTo>
                      <a:pt x="147" y="354"/>
                      <a:pt x="147" y="354"/>
                      <a:pt x="147" y="354"/>
                    </a:cubicBezTo>
                    <a:cubicBezTo>
                      <a:pt x="140" y="354"/>
                      <a:pt x="140" y="354"/>
                      <a:pt x="140" y="354"/>
                    </a:cubicBezTo>
                    <a:moveTo>
                      <a:pt x="155" y="354"/>
                    </a:moveTo>
                    <a:cubicBezTo>
                      <a:pt x="155" y="347"/>
                      <a:pt x="155" y="347"/>
                      <a:pt x="155" y="347"/>
                    </a:cubicBezTo>
                    <a:cubicBezTo>
                      <a:pt x="162" y="347"/>
                      <a:pt x="162" y="347"/>
                      <a:pt x="162" y="347"/>
                    </a:cubicBezTo>
                    <a:cubicBezTo>
                      <a:pt x="162" y="354"/>
                      <a:pt x="162" y="354"/>
                      <a:pt x="162" y="354"/>
                    </a:cubicBezTo>
                    <a:cubicBezTo>
                      <a:pt x="155" y="354"/>
                      <a:pt x="155" y="354"/>
                      <a:pt x="155" y="354"/>
                    </a:cubicBezTo>
                    <a:moveTo>
                      <a:pt x="170" y="354"/>
                    </a:moveTo>
                    <a:cubicBezTo>
                      <a:pt x="170" y="347"/>
                      <a:pt x="170" y="347"/>
                      <a:pt x="170" y="347"/>
                    </a:cubicBezTo>
                    <a:cubicBezTo>
                      <a:pt x="177" y="347"/>
                      <a:pt x="177" y="347"/>
                      <a:pt x="177" y="347"/>
                    </a:cubicBezTo>
                    <a:cubicBezTo>
                      <a:pt x="177" y="354"/>
                      <a:pt x="177" y="354"/>
                      <a:pt x="177" y="354"/>
                    </a:cubicBezTo>
                    <a:cubicBezTo>
                      <a:pt x="170" y="354"/>
                      <a:pt x="170" y="354"/>
                      <a:pt x="170" y="354"/>
                    </a:cubicBezTo>
                    <a:moveTo>
                      <a:pt x="185" y="354"/>
                    </a:moveTo>
                    <a:cubicBezTo>
                      <a:pt x="185" y="347"/>
                      <a:pt x="185" y="347"/>
                      <a:pt x="185" y="347"/>
                    </a:cubicBezTo>
                    <a:cubicBezTo>
                      <a:pt x="192" y="347"/>
                      <a:pt x="192" y="347"/>
                      <a:pt x="192" y="347"/>
                    </a:cubicBezTo>
                    <a:cubicBezTo>
                      <a:pt x="192" y="354"/>
                      <a:pt x="192" y="354"/>
                      <a:pt x="192" y="354"/>
                    </a:cubicBezTo>
                    <a:cubicBezTo>
                      <a:pt x="185" y="354"/>
                      <a:pt x="185" y="354"/>
                      <a:pt x="185" y="354"/>
                    </a:cubicBezTo>
                    <a:moveTo>
                      <a:pt x="199" y="354"/>
                    </a:moveTo>
                    <a:cubicBezTo>
                      <a:pt x="199" y="347"/>
                      <a:pt x="199" y="347"/>
                      <a:pt x="199" y="347"/>
                    </a:cubicBezTo>
                    <a:cubicBezTo>
                      <a:pt x="206" y="347"/>
                      <a:pt x="206" y="347"/>
                      <a:pt x="206" y="347"/>
                    </a:cubicBezTo>
                    <a:cubicBezTo>
                      <a:pt x="206" y="354"/>
                      <a:pt x="206" y="354"/>
                      <a:pt x="206" y="354"/>
                    </a:cubicBezTo>
                    <a:cubicBezTo>
                      <a:pt x="199" y="354"/>
                      <a:pt x="199" y="354"/>
                      <a:pt x="199" y="354"/>
                    </a:cubicBezTo>
                    <a:moveTo>
                      <a:pt x="214" y="354"/>
                    </a:moveTo>
                    <a:cubicBezTo>
                      <a:pt x="214" y="347"/>
                      <a:pt x="214" y="347"/>
                      <a:pt x="214" y="347"/>
                    </a:cubicBezTo>
                    <a:cubicBezTo>
                      <a:pt x="221" y="347"/>
                      <a:pt x="221" y="347"/>
                      <a:pt x="221" y="347"/>
                    </a:cubicBezTo>
                    <a:cubicBezTo>
                      <a:pt x="221" y="354"/>
                      <a:pt x="221" y="354"/>
                      <a:pt x="221" y="354"/>
                    </a:cubicBezTo>
                    <a:cubicBezTo>
                      <a:pt x="214" y="354"/>
                      <a:pt x="214" y="354"/>
                      <a:pt x="214" y="354"/>
                    </a:cubicBezTo>
                    <a:moveTo>
                      <a:pt x="229" y="354"/>
                    </a:moveTo>
                    <a:cubicBezTo>
                      <a:pt x="229" y="347"/>
                      <a:pt x="229" y="347"/>
                      <a:pt x="229" y="347"/>
                    </a:cubicBezTo>
                    <a:cubicBezTo>
                      <a:pt x="236" y="347"/>
                      <a:pt x="236" y="347"/>
                      <a:pt x="236" y="347"/>
                    </a:cubicBezTo>
                    <a:cubicBezTo>
                      <a:pt x="236" y="354"/>
                      <a:pt x="236" y="354"/>
                      <a:pt x="236" y="354"/>
                    </a:cubicBezTo>
                    <a:cubicBezTo>
                      <a:pt x="229" y="354"/>
                      <a:pt x="229" y="354"/>
                      <a:pt x="229" y="354"/>
                    </a:cubicBezTo>
                    <a:moveTo>
                      <a:pt x="244" y="354"/>
                    </a:moveTo>
                    <a:cubicBezTo>
                      <a:pt x="244" y="347"/>
                      <a:pt x="244" y="347"/>
                      <a:pt x="244" y="347"/>
                    </a:cubicBezTo>
                    <a:cubicBezTo>
                      <a:pt x="251" y="347"/>
                      <a:pt x="251" y="347"/>
                      <a:pt x="251" y="347"/>
                    </a:cubicBezTo>
                    <a:cubicBezTo>
                      <a:pt x="251" y="354"/>
                      <a:pt x="251" y="354"/>
                      <a:pt x="251" y="354"/>
                    </a:cubicBezTo>
                    <a:cubicBezTo>
                      <a:pt x="244" y="354"/>
                      <a:pt x="244" y="354"/>
                      <a:pt x="244" y="354"/>
                    </a:cubicBezTo>
                    <a:moveTo>
                      <a:pt x="258" y="354"/>
                    </a:moveTo>
                    <a:cubicBezTo>
                      <a:pt x="258" y="347"/>
                      <a:pt x="258" y="347"/>
                      <a:pt x="258" y="347"/>
                    </a:cubicBezTo>
                    <a:cubicBezTo>
                      <a:pt x="265" y="347"/>
                      <a:pt x="265" y="347"/>
                      <a:pt x="265" y="347"/>
                    </a:cubicBezTo>
                    <a:cubicBezTo>
                      <a:pt x="265" y="354"/>
                      <a:pt x="265" y="354"/>
                      <a:pt x="265" y="354"/>
                    </a:cubicBezTo>
                    <a:cubicBezTo>
                      <a:pt x="258" y="354"/>
                      <a:pt x="258" y="354"/>
                      <a:pt x="258" y="354"/>
                    </a:cubicBezTo>
                    <a:moveTo>
                      <a:pt x="273" y="354"/>
                    </a:moveTo>
                    <a:cubicBezTo>
                      <a:pt x="273" y="347"/>
                      <a:pt x="273" y="347"/>
                      <a:pt x="273" y="347"/>
                    </a:cubicBezTo>
                    <a:cubicBezTo>
                      <a:pt x="280" y="347"/>
                      <a:pt x="280" y="347"/>
                      <a:pt x="280" y="347"/>
                    </a:cubicBezTo>
                    <a:cubicBezTo>
                      <a:pt x="280" y="354"/>
                      <a:pt x="280" y="354"/>
                      <a:pt x="280" y="354"/>
                    </a:cubicBezTo>
                    <a:cubicBezTo>
                      <a:pt x="273" y="354"/>
                      <a:pt x="273" y="354"/>
                      <a:pt x="273" y="354"/>
                    </a:cubicBezTo>
                    <a:moveTo>
                      <a:pt x="288" y="354"/>
                    </a:moveTo>
                    <a:cubicBezTo>
                      <a:pt x="288" y="347"/>
                      <a:pt x="288" y="347"/>
                      <a:pt x="288" y="347"/>
                    </a:cubicBezTo>
                    <a:cubicBezTo>
                      <a:pt x="295" y="347"/>
                      <a:pt x="295" y="347"/>
                      <a:pt x="295" y="347"/>
                    </a:cubicBezTo>
                    <a:cubicBezTo>
                      <a:pt x="295" y="354"/>
                      <a:pt x="295" y="354"/>
                      <a:pt x="295" y="354"/>
                    </a:cubicBezTo>
                    <a:cubicBezTo>
                      <a:pt x="288" y="354"/>
                      <a:pt x="288" y="354"/>
                      <a:pt x="288" y="354"/>
                    </a:cubicBezTo>
                    <a:moveTo>
                      <a:pt x="303" y="354"/>
                    </a:moveTo>
                    <a:cubicBezTo>
                      <a:pt x="303" y="347"/>
                      <a:pt x="303" y="347"/>
                      <a:pt x="303" y="347"/>
                    </a:cubicBezTo>
                    <a:cubicBezTo>
                      <a:pt x="310" y="347"/>
                      <a:pt x="310" y="347"/>
                      <a:pt x="310" y="347"/>
                    </a:cubicBezTo>
                    <a:cubicBezTo>
                      <a:pt x="310" y="354"/>
                      <a:pt x="310" y="354"/>
                      <a:pt x="310" y="354"/>
                    </a:cubicBezTo>
                    <a:cubicBezTo>
                      <a:pt x="303" y="354"/>
                      <a:pt x="303" y="354"/>
                      <a:pt x="303" y="354"/>
                    </a:cubicBezTo>
                    <a:moveTo>
                      <a:pt x="67" y="340"/>
                    </a:moveTo>
                    <a:cubicBezTo>
                      <a:pt x="67" y="333"/>
                      <a:pt x="67" y="333"/>
                      <a:pt x="67" y="333"/>
                    </a:cubicBezTo>
                    <a:cubicBezTo>
                      <a:pt x="74" y="333"/>
                      <a:pt x="74" y="333"/>
                      <a:pt x="74" y="333"/>
                    </a:cubicBezTo>
                    <a:cubicBezTo>
                      <a:pt x="74" y="340"/>
                      <a:pt x="74" y="340"/>
                      <a:pt x="74" y="340"/>
                    </a:cubicBezTo>
                    <a:cubicBezTo>
                      <a:pt x="67" y="340"/>
                      <a:pt x="67" y="340"/>
                      <a:pt x="67" y="340"/>
                    </a:cubicBezTo>
                    <a:moveTo>
                      <a:pt x="81" y="340"/>
                    </a:moveTo>
                    <a:cubicBezTo>
                      <a:pt x="81" y="333"/>
                      <a:pt x="81" y="333"/>
                      <a:pt x="81" y="333"/>
                    </a:cubicBezTo>
                    <a:cubicBezTo>
                      <a:pt x="88" y="333"/>
                      <a:pt x="88" y="333"/>
                      <a:pt x="88" y="333"/>
                    </a:cubicBezTo>
                    <a:cubicBezTo>
                      <a:pt x="88" y="340"/>
                      <a:pt x="88" y="340"/>
                      <a:pt x="88" y="340"/>
                    </a:cubicBezTo>
                    <a:cubicBezTo>
                      <a:pt x="81" y="340"/>
                      <a:pt x="81" y="340"/>
                      <a:pt x="81" y="340"/>
                    </a:cubicBezTo>
                    <a:moveTo>
                      <a:pt x="96" y="340"/>
                    </a:moveTo>
                    <a:cubicBezTo>
                      <a:pt x="96" y="333"/>
                      <a:pt x="96" y="333"/>
                      <a:pt x="96" y="333"/>
                    </a:cubicBezTo>
                    <a:cubicBezTo>
                      <a:pt x="103" y="333"/>
                      <a:pt x="103" y="333"/>
                      <a:pt x="103" y="333"/>
                    </a:cubicBezTo>
                    <a:cubicBezTo>
                      <a:pt x="103" y="340"/>
                      <a:pt x="103" y="340"/>
                      <a:pt x="103" y="340"/>
                    </a:cubicBezTo>
                    <a:cubicBezTo>
                      <a:pt x="96" y="340"/>
                      <a:pt x="96" y="340"/>
                      <a:pt x="96" y="340"/>
                    </a:cubicBezTo>
                    <a:moveTo>
                      <a:pt x="111" y="340"/>
                    </a:moveTo>
                    <a:cubicBezTo>
                      <a:pt x="111" y="333"/>
                      <a:pt x="111" y="333"/>
                      <a:pt x="111" y="333"/>
                    </a:cubicBezTo>
                    <a:cubicBezTo>
                      <a:pt x="118" y="333"/>
                      <a:pt x="118" y="333"/>
                      <a:pt x="118" y="333"/>
                    </a:cubicBezTo>
                    <a:cubicBezTo>
                      <a:pt x="118" y="340"/>
                      <a:pt x="118" y="340"/>
                      <a:pt x="118" y="340"/>
                    </a:cubicBezTo>
                    <a:cubicBezTo>
                      <a:pt x="111" y="340"/>
                      <a:pt x="111" y="340"/>
                      <a:pt x="111" y="340"/>
                    </a:cubicBezTo>
                    <a:moveTo>
                      <a:pt x="126" y="340"/>
                    </a:moveTo>
                    <a:cubicBezTo>
                      <a:pt x="126" y="333"/>
                      <a:pt x="126" y="333"/>
                      <a:pt x="126" y="333"/>
                    </a:cubicBezTo>
                    <a:cubicBezTo>
                      <a:pt x="133" y="333"/>
                      <a:pt x="133" y="333"/>
                      <a:pt x="133" y="333"/>
                    </a:cubicBezTo>
                    <a:cubicBezTo>
                      <a:pt x="133" y="340"/>
                      <a:pt x="133" y="340"/>
                      <a:pt x="133" y="340"/>
                    </a:cubicBezTo>
                    <a:cubicBezTo>
                      <a:pt x="126" y="340"/>
                      <a:pt x="126" y="340"/>
                      <a:pt x="126" y="340"/>
                    </a:cubicBezTo>
                    <a:moveTo>
                      <a:pt x="140" y="340"/>
                    </a:moveTo>
                    <a:cubicBezTo>
                      <a:pt x="140" y="333"/>
                      <a:pt x="140" y="333"/>
                      <a:pt x="140" y="333"/>
                    </a:cubicBezTo>
                    <a:cubicBezTo>
                      <a:pt x="147" y="333"/>
                      <a:pt x="147" y="333"/>
                      <a:pt x="147" y="333"/>
                    </a:cubicBezTo>
                    <a:cubicBezTo>
                      <a:pt x="147" y="340"/>
                      <a:pt x="147" y="340"/>
                      <a:pt x="147" y="340"/>
                    </a:cubicBezTo>
                    <a:cubicBezTo>
                      <a:pt x="140" y="340"/>
                      <a:pt x="140" y="340"/>
                      <a:pt x="140" y="340"/>
                    </a:cubicBezTo>
                    <a:moveTo>
                      <a:pt x="155" y="340"/>
                    </a:moveTo>
                    <a:cubicBezTo>
                      <a:pt x="155" y="333"/>
                      <a:pt x="155" y="333"/>
                      <a:pt x="155" y="333"/>
                    </a:cubicBezTo>
                    <a:cubicBezTo>
                      <a:pt x="162" y="333"/>
                      <a:pt x="162" y="333"/>
                      <a:pt x="162" y="333"/>
                    </a:cubicBezTo>
                    <a:cubicBezTo>
                      <a:pt x="162" y="340"/>
                      <a:pt x="162" y="340"/>
                      <a:pt x="162" y="340"/>
                    </a:cubicBezTo>
                    <a:cubicBezTo>
                      <a:pt x="155" y="340"/>
                      <a:pt x="155" y="340"/>
                      <a:pt x="155" y="340"/>
                    </a:cubicBezTo>
                    <a:moveTo>
                      <a:pt x="170" y="340"/>
                    </a:moveTo>
                    <a:cubicBezTo>
                      <a:pt x="170" y="333"/>
                      <a:pt x="170" y="333"/>
                      <a:pt x="170" y="333"/>
                    </a:cubicBezTo>
                    <a:cubicBezTo>
                      <a:pt x="177" y="333"/>
                      <a:pt x="177" y="333"/>
                      <a:pt x="177" y="333"/>
                    </a:cubicBezTo>
                    <a:cubicBezTo>
                      <a:pt x="177" y="340"/>
                      <a:pt x="177" y="340"/>
                      <a:pt x="177" y="340"/>
                    </a:cubicBezTo>
                    <a:cubicBezTo>
                      <a:pt x="170" y="340"/>
                      <a:pt x="170" y="340"/>
                      <a:pt x="170" y="340"/>
                    </a:cubicBezTo>
                    <a:moveTo>
                      <a:pt x="185" y="340"/>
                    </a:moveTo>
                    <a:cubicBezTo>
                      <a:pt x="185" y="333"/>
                      <a:pt x="185" y="333"/>
                      <a:pt x="185" y="333"/>
                    </a:cubicBezTo>
                    <a:cubicBezTo>
                      <a:pt x="192" y="333"/>
                      <a:pt x="192" y="333"/>
                      <a:pt x="192" y="333"/>
                    </a:cubicBezTo>
                    <a:cubicBezTo>
                      <a:pt x="192" y="340"/>
                      <a:pt x="192" y="340"/>
                      <a:pt x="192" y="340"/>
                    </a:cubicBezTo>
                    <a:cubicBezTo>
                      <a:pt x="185" y="340"/>
                      <a:pt x="185" y="340"/>
                      <a:pt x="185" y="340"/>
                    </a:cubicBezTo>
                    <a:moveTo>
                      <a:pt x="199" y="340"/>
                    </a:moveTo>
                    <a:cubicBezTo>
                      <a:pt x="199" y="333"/>
                      <a:pt x="199" y="333"/>
                      <a:pt x="199" y="333"/>
                    </a:cubicBezTo>
                    <a:cubicBezTo>
                      <a:pt x="206" y="333"/>
                      <a:pt x="206" y="333"/>
                      <a:pt x="206" y="333"/>
                    </a:cubicBezTo>
                    <a:cubicBezTo>
                      <a:pt x="206" y="340"/>
                      <a:pt x="206" y="340"/>
                      <a:pt x="206" y="340"/>
                    </a:cubicBezTo>
                    <a:cubicBezTo>
                      <a:pt x="199" y="340"/>
                      <a:pt x="199" y="340"/>
                      <a:pt x="199" y="340"/>
                    </a:cubicBezTo>
                    <a:moveTo>
                      <a:pt x="214" y="340"/>
                    </a:moveTo>
                    <a:cubicBezTo>
                      <a:pt x="214" y="333"/>
                      <a:pt x="214" y="333"/>
                      <a:pt x="214" y="333"/>
                    </a:cubicBezTo>
                    <a:cubicBezTo>
                      <a:pt x="221" y="333"/>
                      <a:pt x="221" y="333"/>
                      <a:pt x="221" y="333"/>
                    </a:cubicBezTo>
                    <a:cubicBezTo>
                      <a:pt x="221" y="340"/>
                      <a:pt x="221" y="340"/>
                      <a:pt x="221" y="340"/>
                    </a:cubicBezTo>
                    <a:cubicBezTo>
                      <a:pt x="214" y="340"/>
                      <a:pt x="214" y="340"/>
                      <a:pt x="214" y="340"/>
                    </a:cubicBezTo>
                    <a:moveTo>
                      <a:pt x="229" y="340"/>
                    </a:moveTo>
                    <a:cubicBezTo>
                      <a:pt x="229" y="333"/>
                      <a:pt x="229" y="333"/>
                      <a:pt x="229" y="333"/>
                    </a:cubicBezTo>
                    <a:cubicBezTo>
                      <a:pt x="236" y="333"/>
                      <a:pt x="236" y="333"/>
                      <a:pt x="236" y="333"/>
                    </a:cubicBezTo>
                    <a:cubicBezTo>
                      <a:pt x="236" y="340"/>
                      <a:pt x="236" y="340"/>
                      <a:pt x="236" y="340"/>
                    </a:cubicBezTo>
                    <a:cubicBezTo>
                      <a:pt x="229" y="340"/>
                      <a:pt x="229" y="340"/>
                      <a:pt x="229" y="340"/>
                    </a:cubicBezTo>
                    <a:moveTo>
                      <a:pt x="244" y="340"/>
                    </a:moveTo>
                    <a:cubicBezTo>
                      <a:pt x="244" y="333"/>
                      <a:pt x="244" y="333"/>
                      <a:pt x="244" y="333"/>
                    </a:cubicBezTo>
                    <a:cubicBezTo>
                      <a:pt x="251" y="333"/>
                      <a:pt x="251" y="333"/>
                      <a:pt x="251" y="333"/>
                    </a:cubicBezTo>
                    <a:cubicBezTo>
                      <a:pt x="251" y="340"/>
                      <a:pt x="251" y="340"/>
                      <a:pt x="251" y="340"/>
                    </a:cubicBezTo>
                    <a:cubicBezTo>
                      <a:pt x="244" y="340"/>
                      <a:pt x="244" y="340"/>
                      <a:pt x="244" y="340"/>
                    </a:cubicBezTo>
                    <a:moveTo>
                      <a:pt x="258" y="340"/>
                    </a:moveTo>
                    <a:cubicBezTo>
                      <a:pt x="258" y="333"/>
                      <a:pt x="258" y="333"/>
                      <a:pt x="258" y="333"/>
                    </a:cubicBezTo>
                    <a:cubicBezTo>
                      <a:pt x="265" y="333"/>
                      <a:pt x="265" y="333"/>
                      <a:pt x="265" y="333"/>
                    </a:cubicBezTo>
                    <a:cubicBezTo>
                      <a:pt x="265" y="340"/>
                      <a:pt x="265" y="340"/>
                      <a:pt x="265" y="340"/>
                    </a:cubicBezTo>
                    <a:cubicBezTo>
                      <a:pt x="258" y="340"/>
                      <a:pt x="258" y="340"/>
                      <a:pt x="258" y="340"/>
                    </a:cubicBezTo>
                    <a:moveTo>
                      <a:pt x="273" y="340"/>
                    </a:moveTo>
                    <a:cubicBezTo>
                      <a:pt x="273" y="333"/>
                      <a:pt x="273" y="333"/>
                      <a:pt x="273" y="333"/>
                    </a:cubicBezTo>
                    <a:cubicBezTo>
                      <a:pt x="280" y="333"/>
                      <a:pt x="280" y="333"/>
                      <a:pt x="280" y="333"/>
                    </a:cubicBezTo>
                    <a:cubicBezTo>
                      <a:pt x="280" y="340"/>
                      <a:pt x="280" y="340"/>
                      <a:pt x="280" y="340"/>
                    </a:cubicBezTo>
                    <a:cubicBezTo>
                      <a:pt x="273" y="340"/>
                      <a:pt x="273" y="340"/>
                      <a:pt x="273" y="340"/>
                    </a:cubicBezTo>
                    <a:moveTo>
                      <a:pt x="288" y="340"/>
                    </a:moveTo>
                    <a:cubicBezTo>
                      <a:pt x="288" y="333"/>
                      <a:pt x="288" y="333"/>
                      <a:pt x="288" y="333"/>
                    </a:cubicBezTo>
                    <a:cubicBezTo>
                      <a:pt x="295" y="333"/>
                      <a:pt x="295" y="333"/>
                      <a:pt x="295" y="333"/>
                    </a:cubicBezTo>
                    <a:cubicBezTo>
                      <a:pt x="295" y="340"/>
                      <a:pt x="295" y="340"/>
                      <a:pt x="295" y="340"/>
                    </a:cubicBezTo>
                    <a:cubicBezTo>
                      <a:pt x="288" y="340"/>
                      <a:pt x="288" y="340"/>
                      <a:pt x="288" y="340"/>
                    </a:cubicBezTo>
                    <a:moveTo>
                      <a:pt x="303" y="340"/>
                    </a:moveTo>
                    <a:cubicBezTo>
                      <a:pt x="303" y="333"/>
                      <a:pt x="303" y="333"/>
                      <a:pt x="303" y="333"/>
                    </a:cubicBezTo>
                    <a:cubicBezTo>
                      <a:pt x="310" y="333"/>
                      <a:pt x="310" y="333"/>
                      <a:pt x="310" y="333"/>
                    </a:cubicBezTo>
                    <a:cubicBezTo>
                      <a:pt x="310" y="340"/>
                      <a:pt x="310" y="340"/>
                      <a:pt x="310" y="340"/>
                    </a:cubicBezTo>
                    <a:cubicBezTo>
                      <a:pt x="303" y="340"/>
                      <a:pt x="303" y="340"/>
                      <a:pt x="303" y="340"/>
                    </a:cubicBezTo>
                    <a:moveTo>
                      <a:pt x="317" y="340"/>
                    </a:moveTo>
                    <a:cubicBezTo>
                      <a:pt x="317" y="333"/>
                      <a:pt x="317" y="333"/>
                      <a:pt x="317" y="333"/>
                    </a:cubicBezTo>
                    <a:cubicBezTo>
                      <a:pt x="324" y="333"/>
                      <a:pt x="324" y="333"/>
                      <a:pt x="324" y="333"/>
                    </a:cubicBezTo>
                    <a:cubicBezTo>
                      <a:pt x="324" y="340"/>
                      <a:pt x="324" y="340"/>
                      <a:pt x="324" y="340"/>
                    </a:cubicBezTo>
                    <a:cubicBezTo>
                      <a:pt x="317" y="340"/>
                      <a:pt x="317" y="340"/>
                      <a:pt x="317" y="340"/>
                    </a:cubicBezTo>
                    <a:moveTo>
                      <a:pt x="52" y="325"/>
                    </a:moveTo>
                    <a:cubicBezTo>
                      <a:pt x="52" y="318"/>
                      <a:pt x="52" y="318"/>
                      <a:pt x="52" y="318"/>
                    </a:cubicBezTo>
                    <a:cubicBezTo>
                      <a:pt x="59" y="318"/>
                      <a:pt x="59" y="318"/>
                      <a:pt x="59" y="318"/>
                    </a:cubicBezTo>
                    <a:cubicBezTo>
                      <a:pt x="59" y="325"/>
                      <a:pt x="59" y="325"/>
                      <a:pt x="59" y="325"/>
                    </a:cubicBezTo>
                    <a:cubicBezTo>
                      <a:pt x="52" y="325"/>
                      <a:pt x="52" y="325"/>
                      <a:pt x="52" y="325"/>
                    </a:cubicBezTo>
                    <a:moveTo>
                      <a:pt x="67" y="325"/>
                    </a:moveTo>
                    <a:cubicBezTo>
                      <a:pt x="67" y="318"/>
                      <a:pt x="67" y="318"/>
                      <a:pt x="67" y="318"/>
                    </a:cubicBezTo>
                    <a:cubicBezTo>
                      <a:pt x="74" y="318"/>
                      <a:pt x="74" y="318"/>
                      <a:pt x="74" y="318"/>
                    </a:cubicBezTo>
                    <a:cubicBezTo>
                      <a:pt x="74" y="325"/>
                      <a:pt x="74" y="325"/>
                      <a:pt x="74" y="325"/>
                    </a:cubicBezTo>
                    <a:cubicBezTo>
                      <a:pt x="67" y="325"/>
                      <a:pt x="67" y="325"/>
                      <a:pt x="67" y="325"/>
                    </a:cubicBezTo>
                    <a:moveTo>
                      <a:pt x="81" y="325"/>
                    </a:moveTo>
                    <a:cubicBezTo>
                      <a:pt x="81" y="318"/>
                      <a:pt x="81" y="318"/>
                      <a:pt x="81" y="318"/>
                    </a:cubicBezTo>
                    <a:cubicBezTo>
                      <a:pt x="88" y="318"/>
                      <a:pt x="88" y="318"/>
                      <a:pt x="88" y="318"/>
                    </a:cubicBezTo>
                    <a:cubicBezTo>
                      <a:pt x="88" y="325"/>
                      <a:pt x="88" y="325"/>
                      <a:pt x="88" y="325"/>
                    </a:cubicBezTo>
                    <a:cubicBezTo>
                      <a:pt x="81" y="325"/>
                      <a:pt x="81" y="325"/>
                      <a:pt x="81" y="325"/>
                    </a:cubicBezTo>
                    <a:moveTo>
                      <a:pt x="96" y="325"/>
                    </a:moveTo>
                    <a:cubicBezTo>
                      <a:pt x="96" y="318"/>
                      <a:pt x="96" y="318"/>
                      <a:pt x="96" y="318"/>
                    </a:cubicBezTo>
                    <a:cubicBezTo>
                      <a:pt x="103" y="318"/>
                      <a:pt x="103" y="318"/>
                      <a:pt x="103" y="318"/>
                    </a:cubicBezTo>
                    <a:cubicBezTo>
                      <a:pt x="103" y="325"/>
                      <a:pt x="103" y="325"/>
                      <a:pt x="103" y="325"/>
                    </a:cubicBezTo>
                    <a:cubicBezTo>
                      <a:pt x="96" y="325"/>
                      <a:pt x="96" y="325"/>
                      <a:pt x="96" y="325"/>
                    </a:cubicBezTo>
                    <a:moveTo>
                      <a:pt x="111" y="325"/>
                    </a:moveTo>
                    <a:cubicBezTo>
                      <a:pt x="111" y="318"/>
                      <a:pt x="111" y="318"/>
                      <a:pt x="111" y="318"/>
                    </a:cubicBezTo>
                    <a:cubicBezTo>
                      <a:pt x="118" y="318"/>
                      <a:pt x="118" y="318"/>
                      <a:pt x="118" y="318"/>
                    </a:cubicBezTo>
                    <a:cubicBezTo>
                      <a:pt x="118" y="325"/>
                      <a:pt x="118" y="325"/>
                      <a:pt x="118" y="325"/>
                    </a:cubicBezTo>
                    <a:cubicBezTo>
                      <a:pt x="111" y="325"/>
                      <a:pt x="111" y="325"/>
                      <a:pt x="111" y="325"/>
                    </a:cubicBezTo>
                    <a:moveTo>
                      <a:pt x="126" y="325"/>
                    </a:moveTo>
                    <a:cubicBezTo>
                      <a:pt x="126" y="318"/>
                      <a:pt x="126" y="318"/>
                      <a:pt x="126" y="318"/>
                    </a:cubicBezTo>
                    <a:cubicBezTo>
                      <a:pt x="133" y="318"/>
                      <a:pt x="133" y="318"/>
                      <a:pt x="133" y="318"/>
                    </a:cubicBezTo>
                    <a:cubicBezTo>
                      <a:pt x="133" y="325"/>
                      <a:pt x="133" y="325"/>
                      <a:pt x="133" y="325"/>
                    </a:cubicBezTo>
                    <a:cubicBezTo>
                      <a:pt x="126" y="325"/>
                      <a:pt x="126" y="325"/>
                      <a:pt x="126" y="325"/>
                    </a:cubicBezTo>
                    <a:moveTo>
                      <a:pt x="140" y="325"/>
                    </a:moveTo>
                    <a:cubicBezTo>
                      <a:pt x="140" y="318"/>
                      <a:pt x="140" y="318"/>
                      <a:pt x="140" y="318"/>
                    </a:cubicBezTo>
                    <a:cubicBezTo>
                      <a:pt x="147" y="318"/>
                      <a:pt x="147" y="318"/>
                      <a:pt x="147" y="318"/>
                    </a:cubicBezTo>
                    <a:cubicBezTo>
                      <a:pt x="147" y="325"/>
                      <a:pt x="147" y="325"/>
                      <a:pt x="147" y="325"/>
                    </a:cubicBezTo>
                    <a:cubicBezTo>
                      <a:pt x="140" y="325"/>
                      <a:pt x="140" y="325"/>
                      <a:pt x="140" y="325"/>
                    </a:cubicBezTo>
                    <a:moveTo>
                      <a:pt x="155" y="325"/>
                    </a:moveTo>
                    <a:cubicBezTo>
                      <a:pt x="155" y="318"/>
                      <a:pt x="155" y="318"/>
                      <a:pt x="155" y="318"/>
                    </a:cubicBezTo>
                    <a:cubicBezTo>
                      <a:pt x="162" y="318"/>
                      <a:pt x="162" y="318"/>
                      <a:pt x="162" y="318"/>
                    </a:cubicBezTo>
                    <a:cubicBezTo>
                      <a:pt x="162" y="325"/>
                      <a:pt x="162" y="325"/>
                      <a:pt x="162" y="325"/>
                    </a:cubicBezTo>
                    <a:cubicBezTo>
                      <a:pt x="155" y="325"/>
                      <a:pt x="155" y="325"/>
                      <a:pt x="155" y="325"/>
                    </a:cubicBezTo>
                    <a:moveTo>
                      <a:pt x="170" y="325"/>
                    </a:moveTo>
                    <a:cubicBezTo>
                      <a:pt x="170" y="318"/>
                      <a:pt x="170" y="318"/>
                      <a:pt x="170" y="318"/>
                    </a:cubicBezTo>
                    <a:cubicBezTo>
                      <a:pt x="177" y="318"/>
                      <a:pt x="177" y="318"/>
                      <a:pt x="177" y="318"/>
                    </a:cubicBezTo>
                    <a:cubicBezTo>
                      <a:pt x="177" y="325"/>
                      <a:pt x="177" y="325"/>
                      <a:pt x="177" y="325"/>
                    </a:cubicBezTo>
                    <a:cubicBezTo>
                      <a:pt x="170" y="325"/>
                      <a:pt x="170" y="325"/>
                      <a:pt x="170" y="325"/>
                    </a:cubicBezTo>
                    <a:moveTo>
                      <a:pt x="185" y="325"/>
                    </a:moveTo>
                    <a:cubicBezTo>
                      <a:pt x="185" y="318"/>
                      <a:pt x="185" y="318"/>
                      <a:pt x="185" y="318"/>
                    </a:cubicBezTo>
                    <a:cubicBezTo>
                      <a:pt x="192" y="318"/>
                      <a:pt x="192" y="318"/>
                      <a:pt x="192" y="318"/>
                    </a:cubicBezTo>
                    <a:cubicBezTo>
                      <a:pt x="192" y="325"/>
                      <a:pt x="192" y="325"/>
                      <a:pt x="192" y="325"/>
                    </a:cubicBezTo>
                    <a:cubicBezTo>
                      <a:pt x="185" y="325"/>
                      <a:pt x="185" y="325"/>
                      <a:pt x="185" y="325"/>
                    </a:cubicBezTo>
                    <a:moveTo>
                      <a:pt x="199" y="325"/>
                    </a:moveTo>
                    <a:cubicBezTo>
                      <a:pt x="199" y="318"/>
                      <a:pt x="199" y="318"/>
                      <a:pt x="199" y="318"/>
                    </a:cubicBezTo>
                    <a:cubicBezTo>
                      <a:pt x="206" y="318"/>
                      <a:pt x="206" y="318"/>
                      <a:pt x="206" y="318"/>
                    </a:cubicBezTo>
                    <a:cubicBezTo>
                      <a:pt x="206" y="325"/>
                      <a:pt x="206" y="325"/>
                      <a:pt x="206" y="325"/>
                    </a:cubicBezTo>
                    <a:cubicBezTo>
                      <a:pt x="199" y="325"/>
                      <a:pt x="199" y="325"/>
                      <a:pt x="199" y="325"/>
                    </a:cubicBezTo>
                    <a:moveTo>
                      <a:pt x="214" y="325"/>
                    </a:moveTo>
                    <a:cubicBezTo>
                      <a:pt x="214" y="318"/>
                      <a:pt x="214" y="318"/>
                      <a:pt x="214" y="318"/>
                    </a:cubicBezTo>
                    <a:cubicBezTo>
                      <a:pt x="221" y="318"/>
                      <a:pt x="221" y="318"/>
                      <a:pt x="221" y="318"/>
                    </a:cubicBezTo>
                    <a:cubicBezTo>
                      <a:pt x="221" y="325"/>
                      <a:pt x="221" y="325"/>
                      <a:pt x="221" y="325"/>
                    </a:cubicBezTo>
                    <a:cubicBezTo>
                      <a:pt x="214" y="325"/>
                      <a:pt x="214" y="325"/>
                      <a:pt x="214" y="325"/>
                    </a:cubicBezTo>
                    <a:moveTo>
                      <a:pt x="229" y="325"/>
                    </a:moveTo>
                    <a:cubicBezTo>
                      <a:pt x="229" y="318"/>
                      <a:pt x="229" y="318"/>
                      <a:pt x="229" y="318"/>
                    </a:cubicBezTo>
                    <a:cubicBezTo>
                      <a:pt x="236" y="318"/>
                      <a:pt x="236" y="318"/>
                      <a:pt x="236" y="318"/>
                    </a:cubicBezTo>
                    <a:cubicBezTo>
                      <a:pt x="236" y="325"/>
                      <a:pt x="236" y="325"/>
                      <a:pt x="236" y="325"/>
                    </a:cubicBezTo>
                    <a:cubicBezTo>
                      <a:pt x="229" y="325"/>
                      <a:pt x="229" y="325"/>
                      <a:pt x="229" y="325"/>
                    </a:cubicBezTo>
                    <a:moveTo>
                      <a:pt x="244" y="325"/>
                    </a:moveTo>
                    <a:cubicBezTo>
                      <a:pt x="244" y="318"/>
                      <a:pt x="244" y="318"/>
                      <a:pt x="244" y="318"/>
                    </a:cubicBezTo>
                    <a:cubicBezTo>
                      <a:pt x="251" y="318"/>
                      <a:pt x="251" y="318"/>
                      <a:pt x="251" y="318"/>
                    </a:cubicBezTo>
                    <a:cubicBezTo>
                      <a:pt x="251" y="325"/>
                      <a:pt x="251" y="325"/>
                      <a:pt x="251" y="325"/>
                    </a:cubicBezTo>
                    <a:cubicBezTo>
                      <a:pt x="244" y="325"/>
                      <a:pt x="244" y="325"/>
                      <a:pt x="244" y="325"/>
                    </a:cubicBezTo>
                    <a:moveTo>
                      <a:pt x="258" y="325"/>
                    </a:moveTo>
                    <a:cubicBezTo>
                      <a:pt x="258" y="318"/>
                      <a:pt x="258" y="318"/>
                      <a:pt x="258" y="318"/>
                    </a:cubicBezTo>
                    <a:cubicBezTo>
                      <a:pt x="265" y="318"/>
                      <a:pt x="265" y="318"/>
                      <a:pt x="265" y="318"/>
                    </a:cubicBezTo>
                    <a:cubicBezTo>
                      <a:pt x="265" y="325"/>
                      <a:pt x="265" y="325"/>
                      <a:pt x="265" y="325"/>
                    </a:cubicBezTo>
                    <a:cubicBezTo>
                      <a:pt x="258" y="325"/>
                      <a:pt x="258" y="325"/>
                      <a:pt x="258" y="325"/>
                    </a:cubicBezTo>
                    <a:moveTo>
                      <a:pt x="273" y="325"/>
                    </a:moveTo>
                    <a:cubicBezTo>
                      <a:pt x="273" y="318"/>
                      <a:pt x="273" y="318"/>
                      <a:pt x="273" y="318"/>
                    </a:cubicBezTo>
                    <a:cubicBezTo>
                      <a:pt x="280" y="318"/>
                      <a:pt x="280" y="318"/>
                      <a:pt x="280" y="318"/>
                    </a:cubicBezTo>
                    <a:cubicBezTo>
                      <a:pt x="280" y="325"/>
                      <a:pt x="280" y="325"/>
                      <a:pt x="280" y="325"/>
                    </a:cubicBezTo>
                    <a:cubicBezTo>
                      <a:pt x="273" y="325"/>
                      <a:pt x="273" y="325"/>
                      <a:pt x="273" y="325"/>
                    </a:cubicBezTo>
                    <a:moveTo>
                      <a:pt x="288" y="325"/>
                    </a:moveTo>
                    <a:cubicBezTo>
                      <a:pt x="288" y="318"/>
                      <a:pt x="288" y="318"/>
                      <a:pt x="288" y="318"/>
                    </a:cubicBezTo>
                    <a:cubicBezTo>
                      <a:pt x="295" y="318"/>
                      <a:pt x="295" y="318"/>
                      <a:pt x="295" y="318"/>
                    </a:cubicBezTo>
                    <a:cubicBezTo>
                      <a:pt x="295" y="325"/>
                      <a:pt x="295" y="325"/>
                      <a:pt x="295" y="325"/>
                    </a:cubicBezTo>
                    <a:cubicBezTo>
                      <a:pt x="288" y="325"/>
                      <a:pt x="288" y="325"/>
                      <a:pt x="288" y="325"/>
                    </a:cubicBezTo>
                    <a:moveTo>
                      <a:pt x="303" y="325"/>
                    </a:moveTo>
                    <a:cubicBezTo>
                      <a:pt x="303" y="318"/>
                      <a:pt x="303" y="318"/>
                      <a:pt x="303" y="318"/>
                    </a:cubicBezTo>
                    <a:cubicBezTo>
                      <a:pt x="310" y="318"/>
                      <a:pt x="310" y="318"/>
                      <a:pt x="310" y="318"/>
                    </a:cubicBezTo>
                    <a:cubicBezTo>
                      <a:pt x="310" y="325"/>
                      <a:pt x="310" y="325"/>
                      <a:pt x="310" y="325"/>
                    </a:cubicBezTo>
                    <a:cubicBezTo>
                      <a:pt x="303" y="325"/>
                      <a:pt x="303" y="325"/>
                      <a:pt x="303" y="325"/>
                    </a:cubicBezTo>
                    <a:moveTo>
                      <a:pt x="317" y="325"/>
                    </a:moveTo>
                    <a:cubicBezTo>
                      <a:pt x="317" y="318"/>
                      <a:pt x="317" y="318"/>
                      <a:pt x="317" y="318"/>
                    </a:cubicBezTo>
                    <a:cubicBezTo>
                      <a:pt x="324" y="318"/>
                      <a:pt x="324" y="318"/>
                      <a:pt x="324" y="318"/>
                    </a:cubicBezTo>
                    <a:cubicBezTo>
                      <a:pt x="324" y="325"/>
                      <a:pt x="324" y="325"/>
                      <a:pt x="324" y="325"/>
                    </a:cubicBezTo>
                    <a:cubicBezTo>
                      <a:pt x="317" y="325"/>
                      <a:pt x="317" y="325"/>
                      <a:pt x="317" y="325"/>
                    </a:cubicBezTo>
                    <a:moveTo>
                      <a:pt x="332" y="325"/>
                    </a:moveTo>
                    <a:cubicBezTo>
                      <a:pt x="332" y="318"/>
                      <a:pt x="332" y="318"/>
                      <a:pt x="332" y="318"/>
                    </a:cubicBezTo>
                    <a:cubicBezTo>
                      <a:pt x="339" y="318"/>
                      <a:pt x="339" y="318"/>
                      <a:pt x="339" y="318"/>
                    </a:cubicBezTo>
                    <a:cubicBezTo>
                      <a:pt x="339" y="325"/>
                      <a:pt x="339" y="325"/>
                      <a:pt x="339" y="325"/>
                    </a:cubicBezTo>
                    <a:cubicBezTo>
                      <a:pt x="332" y="325"/>
                      <a:pt x="332" y="325"/>
                      <a:pt x="332" y="325"/>
                    </a:cubicBezTo>
                    <a:moveTo>
                      <a:pt x="37" y="310"/>
                    </a:moveTo>
                    <a:cubicBezTo>
                      <a:pt x="37" y="303"/>
                      <a:pt x="37" y="303"/>
                      <a:pt x="37" y="303"/>
                    </a:cubicBezTo>
                    <a:cubicBezTo>
                      <a:pt x="44" y="303"/>
                      <a:pt x="44" y="303"/>
                      <a:pt x="44" y="303"/>
                    </a:cubicBezTo>
                    <a:cubicBezTo>
                      <a:pt x="44" y="310"/>
                      <a:pt x="44" y="310"/>
                      <a:pt x="44" y="310"/>
                    </a:cubicBezTo>
                    <a:cubicBezTo>
                      <a:pt x="37" y="310"/>
                      <a:pt x="37" y="310"/>
                      <a:pt x="37" y="310"/>
                    </a:cubicBezTo>
                    <a:moveTo>
                      <a:pt x="52" y="310"/>
                    </a:moveTo>
                    <a:cubicBezTo>
                      <a:pt x="52" y="303"/>
                      <a:pt x="52" y="303"/>
                      <a:pt x="52" y="303"/>
                    </a:cubicBezTo>
                    <a:cubicBezTo>
                      <a:pt x="59" y="303"/>
                      <a:pt x="59" y="303"/>
                      <a:pt x="59" y="303"/>
                    </a:cubicBezTo>
                    <a:cubicBezTo>
                      <a:pt x="59" y="310"/>
                      <a:pt x="59" y="310"/>
                      <a:pt x="59" y="310"/>
                    </a:cubicBezTo>
                    <a:cubicBezTo>
                      <a:pt x="52" y="310"/>
                      <a:pt x="52" y="310"/>
                      <a:pt x="52" y="310"/>
                    </a:cubicBezTo>
                    <a:moveTo>
                      <a:pt x="67" y="310"/>
                    </a:moveTo>
                    <a:cubicBezTo>
                      <a:pt x="67" y="303"/>
                      <a:pt x="67" y="303"/>
                      <a:pt x="67" y="303"/>
                    </a:cubicBezTo>
                    <a:cubicBezTo>
                      <a:pt x="74" y="303"/>
                      <a:pt x="74" y="303"/>
                      <a:pt x="74" y="303"/>
                    </a:cubicBezTo>
                    <a:cubicBezTo>
                      <a:pt x="74" y="310"/>
                      <a:pt x="74" y="310"/>
                      <a:pt x="74" y="310"/>
                    </a:cubicBezTo>
                    <a:cubicBezTo>
                      <a:pt x="67" y="310"/>
                      <a:pt x="67" y="310"/>
                      <a:pt x="67" y="310"/>
                    </a:cubicBezTo>
                    <a:moveTo>
                      <a:pt x="81" y="310"/>
                    </a:moveTo>
                    <a:cubicBezTo>
                      <a:pt x="81" y="303"/>
                      <a:pt x="81" y="303"/>
                      <a:pt x="81" y="303"/>
                    </a:cubicBezTo>
                    <a:cubicBezTo>
                      <a:pt x="88" y="303"/>
                      <a:pt x="88" y="303"/>
                      <a:pt x="88" y="303"/>
                    </a:cubicBezTo>
                    <a:cubicBezTo>
                      <a:pt x="88" y="310"/>
                      <a:pt x="88" y="310"/>
                      <a:pt x="88" y="310"/>
                    </a:cubicBezTo>
                    <a:cubicBezTo>
                      <a:pt x="81" y="310"/>
                      <a:pt x="81" y="310"/>
                      <a:pt x="81" y="310"/>
                    </a:cubicBezTo>
                    <a:moveTo>
                      <a:pt x="96" y="310"/>
                    </a:moveTo>
                    <a:cubicBezTo>
                      <a:pt x="96" y="303"/>
                      <a:pt x="96" y="303"/>
                      <a:pt x="96" y="303"/>
                    </a:cubicBezTo>
                    <a:cubicBezTo>
                      <a:pt x="103" y="303"/>
                      <a:pt x="103" y="303"/>
                      <a:pt x="103" y="303"/>
                    </a:cubicBezTo>
                    <a:cubicBezTo>
                      <a:pt x="103" y="310"/>
                      <a:pt x="103" y="310"/>
                      <a:pt x="103" y="310"/>
                    </a:cubicBezTo>
                    <a:cubicBezTo>
                      <a:pt x="96" y="310"/>
                      <a:pt x="96" y="310"/>
                      <a:pt x="96" y="310"/>
                    </a:cubicBezTo>
                    <a:moveTo>
                      <a:pt x="111" y="310"/>
                    </a:moveTo>
                    <a:cubicBezTo>
                      <a:pt x="111" y="303"/>
                      <a:pt x="111" y="303"/>
                      <a:pt x="111" y="303"/>
                    </a:cubicBezTo>
                    <a:cubicBezTo>
                      <a:pt x="118" y="303"/>
                      <a:pt x="118" y="303"/>
                      <a:pt x="118" y="303"/>
                    </a:cubicBezTo>
                    <a:cubicBezTo>
                      <a:pt x="118" y="310"/>
                      <a:pt x="118" y="310"/>
                      <a:pt x="118" y="310"/>
                    </a:cubicBezTo>
                    <a:cubicBezTo>
                      <a:pt x="111" y="310"/>
                      <a:pt x="111" y="310"/>
                      <a:pt x="111" y="310"/>
                    </a:cubicBezTo>
                    <a:moveTo>
                      <a:pt x="126" y="310"/>
                    </a:moveTo>
                    <a:cubicBezTo>
                      <a:pt x="126" y="303"/>
                      <a:pt x="126" y="303"/>
                      <a:pt x="126" y="303"/>
                    </a:cubicBezTo>
                    <a:cubicBezTo>
                      <a:pt x="133" y="303"/>
                      <a:pt x="133" y="303"/>
                      <a:pt x="133" y="303"/>
                    </a:cubicBezTo>
                    <a:cubicBezTo>
                      <a:pt x="133" y="310"/>
                      <a:pt x="133" y="310"/>
                      <a:pt x="133" y="310"/>
                    </a:cubicBezTo>
                    <a:cubicBezTo>
                      <a:pt x="126" y="310"/>
                      <a:pt x="126" y="310"/>
                      <a:pt x="126" y="310"/>
                    </a:cubicBezTo>
                    <a:moveTo>
                      <a:pt x="140" y="310"/>
                    </a:moveTo>
                    <a:cubicBezTo>
                      <a:pt x="140" y="303"/>
                      <a:pt x="140" y="303"/>
                      <a:pt x="140" y="303"/>
                    </a:cubicBezTo>
                    <a:cubicBezTo>
                      <a:pt x="147" y="303"/>
                      <a:pt x="147" y="303"/>
                      <a:pt x="147" y="303"/>
                    </a:cubicBezTo>
                    <a:cubicBezTo>
                      <a:pt x="147" y="310"/>
                      <a:pt x="147" y="310"/>
                      <a:pt x="147" y="310"/>
                    </a:cubicBezTo>
                    <a:cubicBezTo>
                      <a:pt x="140" y="310"/>
                      <a:pt x="140" y="310"/>
                      <a:pt x="140" y="310"/>
                    </a:cubicBezTo>
                    <a:moveTo>
                      <a:pt x="155" y="310"/>
                    </a:moveTo>
                    <a:cubicBezTo>
                      <a:pt x="155" y="303"/>
                      <a:pt x="155" y="303"/>
                      <a:pt x="155" y="303"/>
                    </a:cubicBezTo>
                    <a:cubicBezTo>
                      <a:pt x="162" y="303"/>
                      <a:pt x="162" y="303"/>
                      <a:pt x="162" y="303"/>
                    </a:cubicBezTo>
                    <a:cubicBezTo>
                      <a:pt x="162" y="310"/>
                      <a:pt x="162" y="310"/>
                      <a:pt x="162" y="310"/>
                    </a:cubicBezTo>
                    <a:cubicBezTo>
                      <a:pt x="155" y="310"/>
                      <a:pt x="155" y="310"/>
                      <a:pt x="155" y="310"/>
                    </a:cubicBezTo>
                    <a:moveTo>
                      <a:pt x="170" y="310"/>
                    </a:moveTo>
                    <a:cubicBezTo>
                      <a:pt x="170" y="303"/>
                      <a:pt x="170" y="303"/>
                      <a:pt x="170" y="303"/>
                    </a:cubicBezTo>
                    <a:cubicBezTo>
                      <a:pt x="177" y="303"/>
                      <a:pt x="177" y="303"/>
                      <a:pt x="177" y="303"/>
                    </a:cubicBezTo>
                    <a:cubicBezTo>
                      <a:pt x="177" y="310"/>
                      <a:pt x="177" y="310"/>
                      <a:pt x="177" y="310"/>
                    </a:cubicBezTo>
                    <a:cubicBezTo>
                      <a:pt x="170" y="310"/>
                      <a:pt x="170" y="310"/>
                      <a:pt x="170" y="310"/>
                    </a:cubicBezTo>
                    <a:moveTo>
                      <a:pt x="185" y="310"/>
                    </a:moveTo>
                    <a:cubicBezTo>
                      <a:pt x="185" y="303"/>
                      <a:pt x="185" y="303"/>
                      <a:pt x="185" y="303"/>
                    </a:cubicBezTo>
                    <a:cubicBezTo>
                      <a:pt x="192" y="303"/>
                      <a:pt x="192" y="303"/>
                      <a:pt x="192" y="303"/>
                    </a:cubicBezTo>
                    <a:cubicBezTo>
                      <a:pt x="192" y="310"/>
                      <a:pt x="192" y="310"/>
                      <a:pt x="192" y="310"/>
                    </a:cubicBezTo>
                    <a:cubicBezTo>
                      <a:pt x="185" y="310"/>
                      <a:pt x="185" y="310"/>
                      <a:pt x="185" y="310"/>
                    </a:cubicBezTo>
                    <a:moveTo>
                      <a:pt x="199" y="310"/>
                    </a:moveTo>
                    <a:cubicBezTo>
                      <a:pt x="199" y="303"/>
                      <a:pt x="199" y="303"/>
                      <a:pt x="199" y="303"/>
                    </a:cubicBezTo>
                    <a:cubicBezTo>
                      <a:pt x="206" y="303"/>
                      <a:pt x="206" y="303"/>
                      <a:pt x="206" y="303"/>
                    </a:cubicBezTo>
                    <a:cubicBezTo>
                      <a:pt x="206" y="310"/>
                      <a:pt x="206" y="310"/>
                      <a:pt x="206" y="310"/>
                    </a:cubicBezTo>
                    <a:cubicBezTo>
                      <a:pt x="199" y="310"/>
                      <a:pt x="199" y="310"/>
                      <a:pt x="199" y="310"/>
                    </a:cubicBezTo>
                    <a:moveTo>
                      <a:pt x="214" y="310"/>
                    </a:moveTo>
                    <a:cubicBezTo>
                      <a:pt x="214" y="303"/>
                      <a:pt x="214" y="303"/>
                      <a:pt x="214" y="303"/>
                    </a:cubicBezTo>
                    <a:cubicBezTo>
                      <a:pt x="221" y="303"/>
                      <a:pt x="221" y="303"/>
                      <a:pt x="221" y="303"/>
                    </a:cubicBezTo>
                    <a:cubicBezTo>
                      <a:pt x="221" y="310"/>
                      <a:pt x="221" y="310"/>
                      <a:pt x="221" y="310"/>
                    </a:cubicBezTo>
                    <a:cubicBezTo>
                      <a:pt x="214" y="310"/>
                      <a:pt x="214" y="310"/>
                      <a:pt x="214" y="310"/>
                    </a:cubicBezTo>
                    <a:moveTo>
                      <a:pt x="229" y="310"/>
                    </a:moveTo>
                    <a:cubicBezTo>
                      <a:pt x="229" y="303"/>
                      <a:pt x="229" y="303"/>
                      <a:pt x="229" y="303"/>
                    </a:cubicBezTo>
                    <a:cubicBezTo>
                      <a:pt x="236" y="303"/>
                      <a:pt x="236" y="303"/>
                      <a:pt x="236" y="303"/>
                    </a:cubicBezTo>
                    <a:cubicBezTo>
                      <a:pt x="236" y="310"/>
                      <a:pt x="236" y="310"/>
                      <a:pt x="236" y="310"/>
                    </a:cubicBezTo>
                    <a:cubicBezTo>
                      <a:pt x="229" y="310"/>
                      <a:pt x="229" y="310"/>
                      <a:pt x="229" y="310"/>
                    </a:cubicBezTo>
                    <a:moveTo>
                      <a:pt x="244" y="310"/>
                    </a:moveTo>
                    <a:cubicBezTo>
                      <a:pt x="244" y="303"/>
                      <a:pt x="244" y="303"/>
                      <a:pt x="244" y="303"/>
                    </a:cubicBezTo>
                    <a:cubicBezTo>
                      <a:pt x="251" y="303"/>
                      <a:pt x="251" y="303"/>
                      <a:pt x="251" y="303"/>
                    </a:cubicBezTo>
                    <a:cubicBezTo>
                      <a:pt x="251" y="310"/>
                      <a:pt x="251" y="310"/>
                      <a:pt x="251" y="310"/>
                    </a:cubicBezTo>
                    <a:cubicBezTo>
                      <a:pt x="244" y="310"/>
                      <a:pt x="244" y="310"/>
                      <a:pt x="244" y="310"/>
                    </a:cubicBezTo>
                    <a:moveTo>
                      <a:pt x="258" y="310"/>
                    </a:moveTo>
                    <a:cubicBezTo>
                      <a:pt x="258" y="303"/>
                      <a:pt x="258" y="303"/>
                      <a:pt x="258" y="303"/>
                    </a:cubicBezTo>
                    <a:cubicBezTo>
                      <a:pt x="265" y="303"/>
                      <a:pt x="265" y="303"/>
                      <a:pt x="265" y="303"/>
                    </a:cubicBezTo>
                    <a:cubicBezTo>
                      <a:pt x="265" y="310"/>
                      <a:pt x="265" y="310"/>
                      <a:pt x="265" y="310"/>
                    </a:cubicBezTo>
                    <a:cubicBezTo>
                      <a:pt x="258" y="310"/>
                      <a:pt x="258" y="310"/>
                      <a:pt x="258" y="310"/>
                    </a:cubicBezTo>
                    <a:moveTo>
                      <a:pt x="273" y="310"/>
                    </a:moveTo>
                    <a:cubicBezTo>
                      <a:pt x="273" y="303"/>
                      <a:pt x="273" y="303"/>
                      <a:pt x="273" y="303"/>
                    </a:cubicBezTo>
                    <a:cubicBezTo>
                      <a:pt x="280" y="303"/>
                      <a:pt x="280" y="303"/>
                      <a:pt x="280" y="303"/>
                    </a:cubicBezTo>
                    <a:cubicBezTo>
                      <a:pt x="280" y="310"/>
                      <a:pt x="280" y="310"/>
                      <a:pt x="280" y="310"/>
                    </a:cubicBezTo>
                    <a:cubicBezTo>
                      <a:pt x="273" y="310"/>
                      <a:pt x="273" y="310"/>
                      <a:pt x="273" y="310"/>
                    </a:cubicBezTo>
                    <a:moveTo>
                      <a:pt x="288" y="310"/>
                    </a:moveTo>
                    <a:cubicBezTo>
                      <a:pt x="288" y="303"/>
                      <a:pt x="288" y="303"/>
                      <a:pt x="288" y="303"/>
                    </a:cubicBezTo>
                    <a:cubicBezTo>
                      <a:pt x="295" y="303"/>
                      <a:pt x="295" y="303"/>
                      <a:pt x="295" y="303"/>
                    </a:cubicBezTo>
                    <a:cubicBezTo>
                      <a:pt x="295" y="310"/>
                      <a:pt x="295" y="310"/>
                      <a:pt x="295" y="310"/>
                    </a:cubicBezTo>
                    <a:cubicBezTo>
                      <a:pt x="288" y="310"/>
                      <a:pt x="288" y="310"/>
                      <a:pt x="288" y="310"/>
                    </a:cubicBezTo>
                    <a:moveTo>
                      <a:pt x="303" y="310"/>
                    </a:moveTo>
                    <a:cubicBezTo>
                      <a:pt x="303" y="303"/>
                      <a:pt x="303" y="303"/>
                      <a:pt x="303" y="303"/>
                    </a:cubicBezTo>
                    <a:cubicBezTo>
                      <a:pt x="310" y="303"/>
                      <a:pt x="310" y="303"/>
                      <a:pt x="310" y="303"/>
                    </a:cubicBezTo>
                    <a:cubicBezTo>
                      <a:pt x="310" y="310"/>
                      <a:pt x="310" y="310"/>
                      <a:pt x="310" y="310"/>
                    </a:cubicBezTo>
                    <a:cubicBezTo>
                      <a:pt x="303" y="310"/>
                      <a:pt x="303" y="310"/>
                      <a:pt x="303" y="310"/>
                    </a:cubicBezTo>
                    <a:moveTo>
                      <a:pt x="317" y="310"/>
                    </a:moveTo>
                    <a:cubicBezTo>
                      <a:pt x="317" y="303"/>
                      <a:pt x="317" y="303"/>
                      <a:pt x="317" y="303"/>
                    </a:cubicBezTo>
                    <a:cubicBezTo>
                      <a:pt x="324" y="303"/>
                      <a:pt x="324" y="303"/>
                      <a:pt x="324" y="303"/>
                    </a:cubicBezTo>
                    <a:cubicBezTo>
                      <a:pt x="324" y="310"/>
                      <a:pt x="324" y="310"/>
                      <a:pt x="324" y="310"/>
                    </a:cubicBezTo>
                    <a:cubicBezTo>
                      <a:pt x="317" y="310"/>
                      <a:pt x="317" y="310"/>
                      <a:pt x="317" y="310"/>
                    </a:cubicBezTo>
                    <a:moveTo>
                      <a:pt x="332" y="310"/>
                    </a:moveTo>
                    <a:cubicBezTo>
                      <a:pt x="332" y="303"/>
                      <a:pt x="332" y="303"/>
                      <a:pt x="332" y="303"/>
                    </a:cubicBezTo>
                    <a:cubicBezTo>
                      <a:pt x="339" y="303"/>
                      <a:pt x="339" y="303"/>
                      <a:pt x="339" y="303"/>
                    </a:cubicBezTo>
                    <a:cubicBezTo>
                      <a:pt x="339" y="310"/>
                      <a:pt x="339" y="310"/>
                      <a:pt x="339" y="310"/>
                    </a:cubicBezTo>
                    <a:cubicBezTo>
                      <a:pt x="332" y="310"/>
                      <a:pt x="332" y="310"/>
                      <a:pt x="332" y="310"/>
                    </a:cubicBezTo>
                    <a:moveTo>
                      <a:pt x="347" y="310"/>
                    </a:moveTo>
                    <a:cubicBezTo>
                      <a:pt x="347" y="303"/>
                      <a:pt x="347" y="303"/>
                      <a:pt x="347" y="303"/>
                    </a:cubicBezTo>
                    <a:cubicBezTo>
                      <a:pt x="354" y="303"/>
                      <a:pt x="354" y="303"/>
                      <a:pt x="354" y="303"/>
                    </a:cubicBezTo>
                    <a:cubicBezTo>
                      <a:pt x="354" y="310"/>
                      <a:pt x="354" y="310"/>
                      <a:pt x="354" y="310"/>
                    </a:cubicBezTo>
                    <a:cubicBezTo>
                      <a:pt x="347" y="310"/>
                      <a:pt x="347" y="310"/>
                      <a:pt x="347" y="310"/>
                    </a:cubicBezTo>
                    <a:moveTo>
                      <a:pt x="37" y="295"/>
                    </a:moveTo>
                    <a:cubicBezTo>
                      <a:pt x="37" y="288"/>
                      <a:pt x="37" y="288"/>
                      <a:pt x="37" y="288"/>
                    </a:cubicBezTo>
                    <a:cubicBezTo>
                      <a:pt x="44" y="288"/>
                      <a:pt x="44" y="288"/>
                      <a:pt x="44" y="288"/>
                    </a:cubicBezTo>
                    <a:cubicBezTo>
                      <a:pt x="44" y="295"/>
                      <a:pt x="44" y="295"/>
                      <a:pt x="44" y="295"/>
                    </a:cubicBezTo>
                    <a:cubicBezTo>
                      <a:pt x="37" y="295"/>
                      <a:pt x="37" y="295"/>
                      <a:pt x="37" y="295"/>
                    </a:cubicBezTo>
                    <a:moveTo>
                      <a:pt x="52" y="295"/>
                    </a:moveTo>
                    <a:cubicBezTo>
                      <a:pt x="52" y="288"/>
                      <a:pt x="52" y="288"/>
                      <a:pt x="52" y="288"/>
                    </a:cubicBezTo>
                    <a:cubicBezTo>
                      <a:pt x="59" y="288"/>
                      <a:pt x="59" y="288"/>
                      <a:pt x="59" y="288"/>
                    </a:cubicBezTo>
                    <a:cubicBezTo>
                      <a:pt x="59" y="295"/>
                      <a:pt x="59" y="295"/>
                      <a:pt x="59" y="295"/>
                    </a:cubicBezTo>
                    <a:cubicBezTo>
                      <a:pt x="52" y="295"/>
                      <a:pt x="52" y="295"/>
                      <a:pt x="52" y="295"/>
                    </a:cubicBezTo>
                    <a:moveTo>
                      <a:pt x="67" y="295"/>
                    </a:moveTo>
                    <a:cubicBezTo>
                      <a:pt x="67" y="288"/>
                      <a:pt x="67" y="288"/>
                      <a:pt x="67" y="288"/>
                    </a:cubicBezTo>
                    <a:cubicBezTo>
                      <a:pt x="74" y="288"/>
                      <a:pt x="74" y="288"/>
                      <a:pt x="74" y="288"/>
                    </a:cubicBezTo>
                    <a:cubicBezTo>
                      <a:pt x="74" y="295"/>
                      <a:pt x="74" y="295"/>
                      <a:pt x="74" y="295"/>
                    </a:cubicBezTo>
                    <a:cubicBezTo>
                      <a:pt x="67" y="295"/>
                      <a:pt x="67" y="295"/>
                      <a:pt x="67" y="295"/>
                    </a:cubicBezTo>
                    <a:moveTo>
                      <a:pt x="81" y="295"/>
                    </a:moveTo>
                    <a:cubicBezTo>
                      <a:pt x="81" y="288"/>
                      <a:pt x="81" y="288"/>
                      <a:pt x="81" y="288"/>
                    </a:cubicBezTo>
                    <a:cubicBezTo>
                      <a:pt x="88" y="288"/>
                      <a:pt x="88" y="288"/>
                      <a:pt x="88" y="288"/>
                    </a:cubicBezTo>
                    <a:cubicBezTo>
                      <a:pt x="88" y="295"/>
                      <a:pt x="88" y="295"/>
                      <a:pt x="88" y="295"/>
                    </a:cubicBezTo>
                    <a:cubicBezTo>
                      <a:pt x="81" y="295"/>
                      <a:pt x="81" y="295"/>
                      <a:pt x="81" y="295"/>
                    </a:cubicBezTo>
                    <a:moveTo>
                      <a:pt x="96" y="295"/>
                    </a:moveTo>
                    <a:cubicBezTo>
                      <a:pt x="96" y="288"/>
                      <a:pt x="96" y="288"/>
                      <a:pt x="96" y="288"/>
                    </a:cubicBezTo>
                    <a:cubicBezTo>
                      <a:pt x="103" y="288"/>
                      <a:pt x="103" y="288"/>
                      <a:pt x="103" y="288"/>
                    </a:cubicBezTo>
                    <a:cubicBezTo>
                      <a:pt x="103" y="295"/>
                      <a:pt x="103" y="295"/>
                      <a:pt x="103" y="295"/>
                    </a:cubicBezTo>
                    <a:cubicBezTo>
                      <a:pt x="96" y="295"/>
                      <a:pt x="96" y="295"/>
                      <a:pt x="96" y="295"/>
                    </a:cubicBezTo>
                    <a:moveTo>
                      <a:pt x="111" y="295"/>
                    </a:moveTo>
                    <a:cubicBezTo>
                      <a:pt x="111" y="288"/>
                      <a:pt x="111" y="288"/>
                      <a:pt x="111" y="288"/>
                    </a:cubicBezTo>
                    <a:cubicBezTo>
                      <a:pt x="118" y="288"/>
                      <a:pt x="118" y="288"/>
                      <a:pt x="118" y="288"/>
                    </a:cubicBezTo>
                    <a:cubicBezTo>
                      <a:pt x="118" y="295"/>
                      <a:pt x="118" y="295"/>
                      <a:pt x="118" y="295"/>
                    </a:cubicBezTo>
                    <a:cubicBezTo>
                      <a:pt x="111" y="295"/>
                      <a:pt x="111" y="295"/>
                      <a:pt x="111" y="295"/>
                    </a:cubicBezTo>
                    <a:moveTo>
                      <a:pt x="126" y="295"/>
                    </a:moveTo>
                    <a:cubicBezTo>
                      <a:pt x="126" y="288"/>
                      <a:pt x="126" y="288"/>
                      <a:pt x="126" y="288"/>
                    </a:cubicBezTo>
                    <a:cubicBezTo>
                      <a:pt x="133" y="288"/>
                      <a:pt x="133" y="288"/>
                      <a:pt x="133" y="288"/>
                    </a:cubicBezTo>
                    <a:cubicBezTo>
                      <a:pt x="133" y="295"/>
                      <a:pt x="133" y="295"/>
                      <a:pt x="133" y="295"/>
                    </a:cubicBezTo>
                    <a:cubicBezTo>
                      <a:pt x="126" y="295"/>
                      <a:pt x="126" y="295"/>
                      <a:pt x="126" y="295"/>
                    </a:cubicBezTo>
                    <a:moveTo>
                      <a:pt x="140" y="295"/>
                    </a:moveTo>
                    <a:cubicBezTo>
                      <a:pt x="140" y="288"/>
                      <a:pt x="140" y="288"/>
                      <a:pt x="140" y="288"/>
                    </a:cubicBezTo>
                    <a:cubicBezTo>
                      <a:pt x="147" y="288"/>
                      <a:pt x="147" y="288"/>
                      <a:pt x="147" y="288"/>
                    </a:cubicBezTo>
                    <a:cubicBezTo>
                      <a:pt x="147" y="295"/>
                      <a:pt x="147" y="295"/>
                      <a:pt x="147" y="295"/>
                    </a:cubicBezTo>
                    <a:cubicBezTo>
                      <a:pt x="140" y="295"/>
                      <a:pt x="140" y="295"/>
                      <a:pt x="140" y="295"/>
                    </a:cubicBezTo>
                    <a:moveTo>
                      <a:pt x="155" y="295"/>
                    </a:moveTo>
                    <a:cubicBezTo>
                      <a:pt x="155" y="288"/>
                      <a:pt x="155" y="288"/>
                      <a:pt x="155" y="288"/>
                    </a:cubicBezTo>
                    <a:cubicBezTo>
                      <a:pt x="162" y="288"/>
                      <a:pt x="162" y="288"/>
                      <a:pt x="162" y="288"/>
                    </a:cubicBezTo>
                    <a:cubicBezTo>
                      <a:pt x="162" y="295"/>
                      <a:pt x="162" y="295"/>
                      <a:pt x="162" y="295"/>
                    </a:cubicBezTo>
                    <a:cubicBezTo>
                      <a:pt x="155" y="295"/>
                      <a:pt x="155" y="295"/>
                      <a:pt x="155" y="295"/>
                    </a:cubicBezTo>
                    <a:moveTo>
                      <a:pt x="170" y="295"/>
                    </a:moveTo>
                    <a:cubicBezTo>
                      <a:pt x="170" y="288"/>
                      <a:pt x="170" y="288"/>
                      <a:pt x="170" y="288"/>
                    </a:cubicBezTo>
                    <a:cubicBezTo>
                      <a:pt x="177" y="288"/>
                      <a:pt x="177" y="288"/>
                      <a:pt x="177" y="288"/>
                    </a:cubicBezTo>
                    <a:cubicBezTo>
                      <a:pt x="177" y="295"/>
                      <a:pt x="177" y="295"/>
                      <a:pt x="177" y="295"/>
                    </a:cubicBezTo>
                    <a:cubicBezTo>
                      <a:pt x="170" y="295"/>
                      <a:pt x="170" y="295"/>
                      <a:pt x="170" y="295"/>
                    </a:cubicBezTo>
                    <a:moveTo>
                      <a:pt x="185" y="295"/>
                    </a:moveTo>
                    <a:cubicBezTo>
                      <a:pt x="185" y="288"/>
                      <a:pt x="185" y="288"/>
                      <a:pt x="185" y="288"/>
                    </a:cubicBezTo>
                    <a:cubicBezTo>
                      <a:pt x="192" y="288"/>
                      <a:pt x="192" y="288"/>
                      <a:pt x="192" y="288"/>
                    </a:cubicBezTo>
                    <a:cubicBezTo>
                      <a:pt x="192" y="295"/>
                      <a:pt x="192" y="295"/>
                      <a:pt x="192" y="295"/>
                    </a:cubicBezTo>
                    <a:cubicBezTo>
                      <a:pt x="185" y="295"/>
                      <a:pt x="185" y="295"/>
                      <a:pt x="185" y="295"/>
                    </a:cubicBezTo>
                    <a:moveTo>
                      <a:pt x="199" y="295"/>
                    </a:moveTo>
                    <a:cubicBezTo>
                      <a:pt x="199" y="288"/>
                      <a:pt x="199" y="288"/>
                      <a:pt x="199" y="288"/>
                    </a:cubicBezTo>
                    <a:cubicBezTo>
                      <a:pt x="206" y="288"/>
                      <a:pt x="206" y="288"/>
                      <a:pt x="206" y="288"/>
                    </a:cubicBezTo>
                    <a:cubicBezTo>
                      <a:pt x="206" y="295"/>
                      <a:pt x="206" y="295"/>
                      <a:pt x="206" y="295"/>
                    </a:cubicBezTo>
                    <a:cubicBezTo>
                      <a:pt x="199" y="295"/>
                      <a:pt x="199" y="295"/>
                      <a:pt x="199" y="295"/>
                    </a:cubicBezTo>
                    <a:moveTo>
                      <a:pt x="214" y="295"/>
                    </a:moveTo>
                    <a:cubicBezTo>
                      <a:pt x="214" y="288"/>
                      <a:pt x="214" y="288"/>
                      <a:pt x="214" y="288"/>
                    </a:cubicBezTo>
                    <a:cubicBezTo>
                      <a:pt x="221" y="288"/>
                      <a:pt x="221" y="288"/>
                      <a:pt x="221" y="288"/>
                    </a:cubicBezTo>
                    <a:cubicBezTo>
                      <a:pt x="221" y="295"/>
                      <a:pt x="221" y="295"/>
                      <a:pt x="221" y="295"/>
                    </a:cubicBezTo>
                    <a:cubicBezTo>
                      <a:pt x="214" y="295"/>
                      <a:pt x="214" y="295"/>
                      <a:pt x="214" y="295"/>
                    </a:cubicBezTo>
                    <a:moveTo>
                      <a:pt x="229" y="295"/>
                    </a:moveTo>
                    <a:cubicBezTo>
                      <a:pt x="229" y="288"/>
                      <a:pt x="229" y="288"/>
                      <a:pt x="229" y="288"/>
                    </a:cubicBezTo>
                    <a:cubicBezTo>
                      <a:pt x="236" y="288"/>
                      <a:pt x="236" y="288"/>
                      <a:pt x="236" y="288"/>
                    </a:cubicBezTo>
                    <a:cubicBezTo>
                      <a:pt x="236" y="295"/>
                      <a:pt x="236" y="295"/>
                      <a:pt x="236" y="295"/>
                    </a:cubicBezTo>
                    <a:cubicBezTo>
                      <a:pt x="229" y="295"/>
                      <a:pt x="229" y="295"/>
                      <a:pt x="229" y="295"/>
                    </a:cubicBezTo>
                    <a:moveTo>
                      <a:pt x="244" y="295"/>
                    </a:moveTo>
                    <a:cubicBezTo>
                      <a:pt x="244" y="288"/>
                      <a:pt x="244" y="288"/>
                      <a:pt x="244" y="288"/>
                    </a:cubicBezTo>
                    <a:cubicBezTo>
                      <a:pt x="251" y="288"/>
                      <a:pt x="251" y="288"/>
                      <a:pt x="251" y="288"/>
                    </a:cubicBezTo>
                    <a:cubicBezTo>
                      <a:pt x="251" y="295"/>
                      <a:pt x="251" y="295"/>
                      <a:pt x="251" y="295"/>
                    </a:cubicBezTo>
                    <a:cubicBezTo>
                      <a:pt x="244" y="295"/>
                      <a:pt x="244" y="295"/>
                      <a:pt x="244" y="295"/>
                    </a:cubicBezTo>
                    <a:moveTo>
                      <a:pt x="258" y="295"/>
                    </a:moveTo>
                    <a:cubicBezTo>
                      <a:pt x="258" y="288"/>
                      <a:pt x="258" y="288"/>
                      <a:pt x="258" y="288"/>
                    </a:cubicBezTo>
                    <a:cubicBezTo>
                      <a:pt x="265" y="288"/>
                      <a:pt x="265" y="288"/>
                      <a:pt x="265" y="288"/>
                    </a:cubicBezTo>
                    <a:cubicBezTo>
                      <a:pt x="265" y="295"/>
                      <a:pt x="265" y="295"/>
                      <a:pt x="265" y="295"/>
                    </a:cubicBezTo>
                    <a:cubicBezTo>
                      <a:pt x="258" y="295"/>
                      <a:pt x="258" y="295"/>
                      <a:pt x="258" y="295"/>
                    </a:cubicBezTo>
                    <a:moveTo>
                      <a:pt x="273" y="295"/>
                    </a:moveTo>
                    <a:cubicBezTo>
                      <a:pt x="273" y="288"/>
                      <a:pt x="273" y="288"/>
                      <a:pt x="273" y="288"/>
                    </a:cubicBezTo>
                    <a:cubicBezTo>
                      <a:pt x="280" y="288"/>
                      <a:pt x="280" y="288"/>
                      <a:pt x="280" y="288"/>
                    </a:cubicBezTo>
                    <a:cubicBezTo>
                      <a:pt x="280" y="295"/>
                      <a:pt x="280" y="295"/>
                      <a:pt x="280" y="295"/>
                    </a:cubicBezTo>
                    <a:cubicBezTo>
                      <a:pt x="273" y="295"/>
                      <a:pt x="273" y="295"/>
                      <a:pt x="273" y="295"/>
                    </a:cubicBezTo>
                    <a:moveTo>
                      <a:pt x="288" y="295"/>
                    </a:moveTo>
                    <a:cubicBezTo>
                      <a:pt x="288" y="288"/>
                      <a:pt x="288" y="288"/>
                      <a:pt x="288" y="288"/>
                    </a:cubicBezTo>
                    <a:cubicBezTo>
                      <a:pt x="295" y="288"/>
                      <a:pt x="295" y="288"/>
                      <a:pt x="295" y="288"/>
                    </a:cubicBezTo>
                    <a:cubicBezTo>
                      <a:pt x="295" y="295"/>
                      <a:pt x="295" y="295"/>
                      <a:pt x="295" y="295"/>
                    </a:cubicBezTo>
                    <a:cubicBezTo>
                      <a:pt x="288" y="295"/>
                      <a:pt x="288" y="295"/>
                      <a:pt x="288" y="295"/>
                    </a:cubicBezTo>
                    <a:moveTo>
                      <a:pt x="303" y="295"/>
                    </a:moveTo>
                    <a:cubicBezTo>
                      <a:pt x="303" y="288"/>
                      <a:pt x="303" y="288"/>
                      <a:pt x="303" y="288"/>
                    </a:cubicBezTo>
                    <a:cubicBezTo>
                      <a:pt x="310" y="288"/>
                      <a:pt x="310" y="288"/>
                      <a:pt x="310" y="288"/>
                    </a:cubicBezTo>
                    <a:cubicBezTo>
                      <a:pt x="310" y="295"/>
                      <a:pt x="310" y="295"/>
                      <a:pt x="310" y="295"/>
                    </a:cubicBezTo>
                    <a:cubicBezTo>
                      <a:pt x="303" y="295"/>
                      <a:pt x="303" y="295"/>
                      <a:pt x="303" y="295"/>
                    </a:cubicBezTo>
                    <a:moveTo>
                      <a:pt x="317" y="295"/>
                    </a:moveTo>
                    <a:cubicBezTo>
                      <a:pt x="317" y="288"/>
                      <a:pt x="317" y="288"/>
                      <a:pt x="317" y="288"/>
                    </a:cubicBezTo>
                    <a:cubicBezTo>
                      <a:pt x="324" y="288"/>
                      <a:pt x="324" y="288"/>
                      <a:pt x="324" y="288"/>
                    </a:cubicBezTo>
                    <a:cubicBezTo>
                      <a:pt x="324" y="295"/>
                      <a:pt x="324" y="295"/>
                      <a:pt x="324" y="295"/>
                    </a:cubicBezTo>
                    <a:cubicBezTo>
                      <a:pt x="317" y="295"/>
                      <a:pt x="317" y="295"/>
                      <a:pt x="317" y="295"/>
                    </a:cubicBezTo>
                    <a:moveTo>
                      <a:pt x="332" y="295"/>
                    </a:moveTo>
                    <a:cubicBezTo>
                      <a:pt x="332" y="288"/>
                      <a:pt x="332" y="288"/>
                      <a:pt x="332" y="288"/>
                    </a:cubicBezTo>
                    <a:cubicBezTo>
                      <a:pt x="339" y="288"/>
                      <a:pt x="339" y="288"/>
                      <a:pt x="339" y="288"/>
                    </a:cubicBezTo>
                    <a:cubicBezTo>
                      <a:pt x="339" y="295"/>
                      <a:pt x="339" y="295"/>
                      <a:pt x="339" y="295"/>
                    </a:cubicBezTo>
                    <a:cubicBezTo>
                      <a:pt x="332" y="295"/>
                      <a:pt x="332" y="295"/>
                      <a:pt x="332" y="295"/>
                    </a:cubicBezTo>
                    <a:moveTo>
                      <a:pt x="347" y="295"/>
                    </a:moveTo>
                    <a:cubicBezTo>
                      <a:pt x="347" y="288"/>
                      <a:pt x="347" y="288"/>
                      <a:pt x="347" y="288"/>
                    </a:cubicBezTo>
                    <a:cubicBezTo>
                      <a:pt x="354" y="288"/>
                      <a:pt x="354" y="288"/>
                      <a:pt x="354" y="288"/>
                    </a:cubicBezTo>
                    <a:cubicBezTo>
                      <a:pt x="354" y="295"/>
                      <a:pt x="354" y="295"/>
                      <a:pt x="354" y="295"/>
                    </a:cubicBezTo>
                    <a:cubicBezTo>
                      <a:pt x="347" y="295"/>
                      <a:pt x="347" y="295"/>
                      <a:pt x="347" y="295"/>
                    </a:cubicBezTo>
                    <a:moveTo>
                      <a:pt x="22" y="281"/>
                    </a:moveTo>
                    <a:cubicBezTo>
                      <a:pt x="22" y="274"/>
                      <a:pt x="22" y="274"/>
                      <a:pt x="22" y="274"/>
                    </a:cubicBezTo>
                    <a:cubicBezTo>
                      <a:pt x="29" y="274"/>
                      <a:pt x="29" y="274"/>
                      <a:pt x="29" y="274"/>
                    </a:cubicBezTo>
                    <a:cubicBezTo>
                      <a:pt x="29" y="281"/>
                      <a:pt x="29" y="281"/>
                      <a:pt x="29" y="281"/>
                    </a:cubicBezTo>
                    <a:cubicBezTo>
                      <a:pt x="22" y="281"/>
                      <a:pt x="22" y="281"/>
                      <a:pt x="22" y="281"/>
                    </a:cubicBezTo>
                    <a:moveTo>
                      <a:pt x="37" y="281"/>
                    </a:moveTo>
                    <a:cubicBezTo>
                      <a:pt x="37" y="274"/>
                      <a:pt x="37" y="274"/>
                      <a:pt x="37" y="274"/>
                    </a:cubicBezTo>
                    <a:cubicBezTo>
                      <a:pt x="44" y="274"/>
                      <a:pt x="44" y="274"/>
                      <a:pt x="44" y="274"/>
                    </a:cubicBezTo>
                    <a:cubicBezTo>
                      <a:pt x="44" y="281"/>
                      <a:pt x="44" y="281"/>
                      <a:pt x="44" y="281"/>
                    </a:cubicBezTo>
                    <a:cubicBezTo>
                      <a:pt x="37" y="281"/>
                      <a:pt x="37" y="281"/>
                      <a:pt x="37" y="281"/>
                    </a:cubicBezTo>
                    <a:moveTo>
                      <a:pt x="52" y="281"/>
                    </a:moveTo>
                    <a:cubicBezTo>
                      <a:pt x="52" y="274"/>
                      <a:pt x="52" y="274"/>
                      <a:pt x="52" y="274"/>
                    </a:cubicBezTo>
                    <a:cubicBezTo>
                      <a:pt x="59" y="274"/>
                      <a:pt x="59" y="274"/>
                      <a:pt x="59" y="274"/>
                    </a:cubicBezTo>
                    <a:cubicBezTo>
                      <a:pt x="59" y="281"/>
                      <a:pt x="59" y="281"/>
                      <a:pt x="59" y="281"/>
                    </a:cubicBezTo>
                    <a:cubicBezTo>
                      <a:pt x="52" y="281"/>
                      <a:pt x="52" y="281"/>
                      <a:pt x="52" y="281"/>
                    </a:cubicBezTo>
                    <a:moveTo>
                      <a:pt x="67" y="281"/>
                    </a:moveTo>
                    <a:cubicBezTo>
                      <a:pt x="67" y="274"/>
                      <a:pt x="67" y="274"/>
                      <a:pt x="67" y="274"/>
                    </a:cubicBezTo>
                    <a:cubicBezTo>
                      <a:pt x="74" y="274"/>
                      <a:pt x="74" y="274"/>
                      <a:pt x="74" y="274"/>
                    </a:cubicBezTo>
                    <a:cubicBezTo>
                      <a:pt x="74" y="281"/>
                      <a:pt x="74" y="281"/>
                      <a:pt x="74" y="281"/>
                    </a:cubicBezTo>
                    <a:cubicBezTo>
                      <a:pt x="67" y="281"/>
                      <a:pt x="67" y="281"/>
                      <a:pt x="67" y="281"/>
                    </a:cubicBezTo>
                    <a:moveTo>
                      <a:pt x="81" y="281"/>
                    </a:moveTo>
                    <a:cubicBezTo>
                      <a:pt x="81" y="274"/>
                      <a:pt x="81" y="274"/>
                      <a:pt x="81" y="274"/>
                    </a:cubicBezTo>
                    <a:cubicBezTo>
                      <a:pt x="88" y="274"/>
                      <a:pt x="88" y="274"/>
                      <a:pt x="88" y="274"/>
                    </a:cubicBezTo>
                    <a:cubicBezTo>
                      <a:pt x="88" y="281"/>
                      <a:pt x="88" y="281"/>
                      <a:pt x="88" y="281"/>
                    </a:cubicBezTo>
                    <a:cubicBezTo>
                      <a:pt x="81" y="281"/>
                      <a:pt x="81" y="281"/>
                      <a:pt x="81" y="281"/>
                    </a:cubicBezTo>
                    <a:moveTo>
                      <a:pt x="96" y="281"/>
                    </a:moveTo>
                    <a:cubicBezTo>
                      <a:pt x="96" y="274"/>
                      <a:pt x="96" y="274"/>
                      <a:pt x="96" y="274"/>
                    </a:cubicBezTo>
                    <a:cubicBezTo>
                      <a:pt x="103" y="274"/>
                      <a:pt x="103" y="274"/>
                      <a:pt x="103" y="274"/>
                    </a:cubicBezTo>
                    <a:cubicBezTo>
                      <a:pt x="103" y="281"/>
                      <a:pt x="103" y="281"/>
                      <a:pt x="103" y="281"/>
                    </a:cubicBezTo>
                    <a:cubicBezTo>
                      <a:pt x="96" y="281"/>
                      <a:pt x="96" y="281"/>
                      <a:pt x="96" y="281"/>
                    </a:cubicBezTo>
                    <a:moveTo>
                      <a:pt x="111" y="281"/>
                    </a:moveTo>
                    <a:cubicBezTo>
                      <a:pt x="111" y="274"/>
                      <a:pt x="111" y="274"/>
                      <a:pt x="111" y="274"/>
                    </a:cubicBezTo>
                    <a:cubicBezTo>
                      <a:pt x="118" y="274"/>
                      <a:pt x="118" y="274"/>
                      <a:pt x="118" y="274"/>
                    </a:cubicBezTo>
                    <a:cubicBezTo>
                      <a:pt x="118" y="281"/>
                      <a:pt x="118" y="281"/>
                      <a:pt x="118" y="281"/>
                    </a:cubicBezTo>
                    <a:cubicBezTo>
                      <a:pt x="111" y="281"/>
                      <a:pt x="111" y="281"/>
                      <a:pt x="111" y="281"/>
                    </a:cubicBezTo>
                    <a:moveTo>
                      <a:pt x="126" y="281"/>
                    </a:moveTo>
                    <a:cubicBezTo>
                      <a:pt x="126" y="274"/>
                      <a:pt x="126" y="274"/>
                      <a:pt x="126" y="274"/>
                    </a:cubicBezTo>
                    <a:cubicBezTo>
                      <a:pt x="133" y="274"/>
                      <a:pt x="133" y="274"/>
                      <a:pt x="133" y="274"/>
                    </a:cubicBezTo>
                    <a:cubicBezTo>
                      <a:pt x="133" y="281"/>
                      <a:pt x="133" y="281"/>
                      <a:pt x="133" y="281"/>
                    </a:cubicBezTo>
                    <a:cubicBezTo>
                      <a:pt x="126" y="281"/>
                      <a:pt x="126" y="281"/>
                      <a:pt x="126" y="281"/>
                    </a:cubicBezTo>
                    <a:moveTo>
                      <a:pt x="140" y="281"/>
                    </a:moveTo>
                    <a:cubicBezTo>
                      <a:pt x="140" y="274"/>
                      <a:pt x="140" y="274"/>
                      <a:pt x="140" y="274"/>
                    </a:cubicBezTo>
                    <a:cubicBezTo>
                      <a:pt x="147" y="274"/>
                      <a:pt x="147" y="274"/>
                      <a:pt x="147" y="274"/>
                    </a:cubicBezTo>
                    <a:cubicBezTo>
                      <a:pt x="147" y="281"/>
                      <a:pt x="147" y="281"/>
                      <a:pt x="147" y="281"/>
                    </a:cubicBezTo>
                    <a:cubicBezTo>
                      <a:pt x="140" y="281"/>
                      <a:pt x="140" y="281"/>
                      <a:pt x="140" y="281"/>
                    </a:cubicBezTo>
                    <a:moveTo>
                      <a:pt x="155" y="281"/>
                    </a:moveTo>
                    <a:cubicBezTo>
                      <a:pt x="155" y="274"/>
                      <a:pt x="155" y="274"/>
                      <a:pt x="155" y="274"/>
                    </a:cubicBezTo>
                    <a:cubicBezTo>
                      <a:pt x="162" y="274"/>
                      <a:pt x="162" y="274"/>
                      <a:pt x="162" y="274"/>
                    </a:cubicBezTo>
                    <a:cubicBezTo>
                      <a:pt x="162" y="281"/>
                      <a:pt x="162" y="281"/>
                      <a:pt x="162" y="281"/>
                    </a:cubicBezTo>
                    <a:cubicBezTo>
                      <a:pt x="155" y="281"/>
                      <a:pt x="155" y="281"/>
                      <a:pt x="155" y="281"/>
                    </a:cubicBezTo>
                    <a:moveTo>
                      <a:pt x="170" y="281"/>
                    </a:moveTo>
                    <a:cubicBezTo>
                      <a:pt x="170" y="274"/>
                      <a:pt x="170" y="274"/>
                      <a:pt x="170" y="274"/>
                    </a:cubicBezTo>
                    <a:cubicBezTo>
                      <a:pt x="177" y="274"/>
                      <a:pt x="177" y="274"/>
                      <a:pt x="177" y="274"/>
                    </a:cubicBezTo>
                    <a:cubicBezTo>
                      <a:pt x="177" y="281"/>
                      <a:pt x="177" y="281"/>
                      <a:pt x="177" y="281"/>
                    </a:cubicBezTo>
                    <a:cubicBezTo>
                      <a:pt x="170" y="281"/>
                      <a:pt x="170" y="281"/>
                      <a:pt x="170" y="281"/>
                    </a:cubicBezTo>
                    <a:moveTo>
                      <a:pt x="185" y="281"/>
                    </a:moveTo>
                    <a:cubicBezTo>
                      <a:pt x="185" y="274"/>
                      <a:pt x="185" y="274"/>
                      <a:pt x="185" y="274"/>
                    </a:cubicBezTo>
                    <a:cubicBezTo>
                      <a:pt x="192" y="274"/>
                      <a:pt x="192" y="274"/>
                      <a:pt x="192" y="274"/>
                    </a:cubicBezTo>
                    <a:cubicBezTo>
                      <a:pt x="192" y="281"/>
                      <a:pt x="192" y="281"/>
                      <a:pt x="192" y="281"/>
                    </a:cubicBezTo>
                    <a:cubicBezTo>
                      <a:pt x="185" y="281"/>
                      <a:pt x="185" y="281"/>
                      <a:pt x="185" y="281"/>
                    </a:cubicBezTo>
                    <a:moveTo>
                      <a:pt x="199" y="281"/>
                    </a:moveTo>
                    <a:cubicBezTo>
                      <a:pt x="199" y="274"/>
                      <a:pt x="199" y="274"/>
                      <a:pt x="199" y="274"/>
                    </a:cubicBezTo>
                    <a:cubicBezTo>
                      <a:pt x="206" y="274"/>
                      <a:pt x="206" y="274"/>
                      <a:pt x="206" y="274"/>
                    </a:cubicBezTo>
                    <a:cubicBezTo>
                      <a:pt x="206" y="281"/>
                      <a:pt x="206" y="281"/>
                      <a:pt x="206" y="281"/>
                    </a:cubicBezTo>
                    <a:cubicBezTo>
                      <a:pt x="199" y="281"/>
                      <a:pt x="199" y="281"/>
                      <a:pt x="199" y="281"/>
                    </a:cubicBezTo>
                    <a:moveTo>
                      <a:pt x="214" y="281"/>
                    </a:moveTo>
                    <a:cubicBezTo>
                      <a:pt x="214" y="274"/>
                      <a:pt x="214" y="274"/>
                      <a:pt x="214" y="274"/>
                    </a:cubicBezTo>
                    <a:cubicBezTo>
                      <a:pt x="221" y="274"/>
                      <a:pt x="221" y="274"/>
                      <a:pt x="221" y="274"/>
                    </a:cubicBezTo>
                    <a:cubicBezTo>
                      <a:pt x="221" y="281"/>
                      <a:pt x="221" y="281"/>
                      <a:pt x="221" y="281"/>
                    </a:cubicBezTo>
                    <a:cubicBezTo>
                      <a:pt x="214" y="281"/>
                      <a:pt x="214" y="281"/>
                      <a:pt x="214" y="281"/>
                    </a:cubicBezTo>
                    <a:moveTo>
                      <a:pt x="229" y="281"/>
                    </a:moveTo>
                    <a:cubicBezTo>
                      <a:pt x="229" y="274"/>
                      <a:pt x="229" y="274"/>
                      <a:pt x="229" y="274"/>
                    </a:cubicBezTo>
                    <a:cubicBezTo>
                      <a:pt x="236" y="274"/>
                      <a:pt x="236" y="274"/>
                      <a:pt x="236" y="274"/>
                    </a:cubicBezTo>
                    <a:cubicBezTo>
                      <a:pt x="236" y="281"/>
                      <a:pt x="236" y="281"/>
                      <a:pt x="236" y="281"/>
                    </a:cubicBezTo>
                    <a:cubicBezTo>
                      <a:pt x="229" y="281"/>
                      <a:pt x="229" y="281"/>
                      <a:pt x="229" y="281"/>
                    </a:cubicBezTo>
                    <a:moveTo>
                      <a:pt x="244" y="281"/>
                    </a:moveTo>
                    <a:cubicBezTo>
                      <a:pt x="244" y="274"/>
                      <a:pt x="244" y="274"/>
                      <a:pt x="244" y="274"/>
                    </a:cubicBezTo>
                    <a:cubicBezTo>
                      <a:pt x="251" y="274"/>
                      <a:pt x="251" y="274"/>
                      <a:pt x="251" y="274"/>
                    </a:cubicBezTo>
                    <a:cubicBezTo>
                      <a:pt x="251" y="281"/>
                      <a:pt x="251" y="281"/>
                      <a:pt x="251" y="281"/>
                    </a:cubicBezTo>
                    <a:cubicBezTo>
                      <a:pt x="244" y="281"/>
                      <a:pt x="244" y="281"/>
                      <a:pt x="244" y="281"/>
                    </a:cubicBezTo>
                    <a:moveTo>
                      <a:pt x="258" y="281"/>
                    </a:moveTo>
                    <a:cubicBezTo>
                      <a:pt x="258" y="274"/>
                      <a:pt x="258" y="274"/>
                      <a:pt x="258" y="274"/>
                    </a:cubicBezTo>
                    <a:cubicBezTo>
                      <a:pt x="265" y="274"/>
                      <a:pt x="265" y="274"/>
                      <a:pt x="265" y="274"/>
                    </a:cubicBezTo>
                    <a:cubicBezTo>
                      <a:pt x="265" y="281"/>
                      <a:pt x="265" y="281"/>
                      <a:pt x="265" y="281"/>
                    </a:cubicBezTo>
                    <a:cubicBezTo>
                      <a:pt x="258" y="281"/>
                      <a:pt x="258" y="281"/>
                      <a:pt x="258" y="281"/>
                    </a:cubicBezTo>
                    <a:moveTo>
                      <a:pt x="273" y="281"/>
                    </a:moveTo>
                    <a:cubicBezTo>
                      <a:pt x="273" y="274"/>
                      <a:pt x="273" y="274"/>
                      <a:pt x="273" y="274"/>
                    </a:cubicBezTo>
                    <a:cubicBezTo>
                      <a:pt x="280" y="274"/>
                      <a:pt x="280" y="274"/>
                      <a:pt x="280" y="274"/>
                    </a:cubicBezTo>
                    <a:cubicBezTo>
                      <a:pt x="280" y="281"/>
                      <a:pt x="280" y="281"/>
                      <a:pt x="280" y="281"/>
                    </a:cubicBezTo>
                    <a:cubicBezTo>
                      <a:pt x="273" y="281"/>
                      <a:pt x="273" y="281"/>
                      <a:pt x="273" y="281"/>
                    </a:cubicBezTo>
                    <a:moveTo>
                      <a:pt x="288" y="281"/>
                    </a:moveTo>
                    <a:cubicBezTo>
                      <a:pt x="288" y="274"/>
                      <a:pt x="288" y="274"/>
                      <a:pt x="288" y="274"/>
                    </a:cubicBezTo>
                    <a:cubicBezTo>
                      <a:pt x="295" y="274"/>
                      <a:pt x="295" y="274"/>
                      <a:pt x="295" y="274"/>
                    </a:cubicBezTo>
                    <a:cubicBezTo>
                      <a:pt x="295" y="281"/>
                      <a:pt x="295" y="281"/>
                      <a:pt x="295" y="281"/>
                    </a:cubicBezTo>
                    <a:cubicBezTo>
                      <a:pt x="288" y="281"/>
                      <a:pt x="288" y="281"/>
                      <a:pt x="288" y="281"/>
                    </a:cubicBezTo>
                    <a:moveTo>
                      <a:pt x="303" y="281"/>
                    </a:moveTo>
                    <a:cubicBezTo>
                      <a:pt x="303" y="274"/>
                      <a:pt x="303" y="274"/>
                      <a:pt x="303" y="274"/>
                    </a:cubicBezTo>
                    <a:cubicBezTo>
                      <a:pt x="310" y="274"/>
                      <a:pt x="310" y="274"/>
                      <a:pt x="310" y="274"/>
                    </a:cubicBezTo>
                    <a:cubicBezTo>
                      <a:pt x="310" y="281"/>
                      <a:pt x="310" y="281"/>
                      <a:pt x="310" y="281"/>
                    </a:cubicBezTo>
                    <a:cubicBezTo>
                      <a:pt x="303" y="281"/>
                      <a:pt x="303" y="281"/>
                      <a:pt x="303" y="281"/>
                    </a:cubicBezTo>
                    <a:moveTo>
                      <a:pt x="317" y="281"/>
                    </a:moveTo>
                    <a:cubicBezTo>
                      <a:pt x="317" y="274"/>
                      <a:pt x="317" y="274"/>
                      <a:pt x="317" y="274"/>
                    </a:cubicBezTo>
                    <a:cubicBezTo>
                      <a:pt x="324" y="274"/>
                      <a:pt x="324" y="274"/>
                      <a:pt x="324" y="274"/>
                    </a:cubicBezTo>
                    <a:cubicBezTo>
                      <a:pt x="324" y="281"/>
                      <a:pt x="324" y="281"/>
                      <a:pt x="324" y="281"/>
                    </a:cubicBezTo>
                    <a:cubicBezTo>
                      <a:pt x="317" y="281"/>
                      <a:pt x="317" y="281"/>
                      <a:pt x="317" y="281"/>
                    </a:cubicBezTo>
                    <a:moveTo>
                      <a:pt x="332" y="281"/>
                    </a:moveTo>
                    <a:cubicBezTo>
                      <a:pt x="332" y="274"/>
                      <a:pt x="332" y="274"/>
                      <a:pt x="332" y="274"/>
                    </a:cubicBezTo>
                    <a:cubicBezTo>
                      <a:pt x="339" y="274"/>
                      <a:pt x="339" y="274"/>
                      <a:pt x="339" y="274"/>
                    </a:cubicBezTo>
                    <a:cubicBezTo>
                      <a:pt x="339" y="281"/>
                      <a:pt x="339" y="281"/>
                      <a:pt x="339" y="281"/>
                    </a:cubicBezTo>
                    <a:cubicBezTo>
                      <a:pt x="332" y="281"/>
                      <a:pt x="332" y="281"/>
                      <a:pt x="332" y="281"/>
                    </a:cubicBezTo>
                    <a:moveTo>
                      <a:pt x="347" y="281"/>
                    </a:moveTo>
                    <a:cubicBezTo>
                      <a:pt x="347" y="274"/>
                      <a:pt x="347" y="274"/>
                      <a:pt x="347" y="274"/>
                    </a:cubicBezTo>
                    <a:cubicBezTo>
                      <a:pt x="354" y="274"/>
                      <a:pt x="354" y="274"/>
                      <a:pt x="354" y="274"/>
                    </a:cubicBezTo>
                    <a:cubicBezTo>
                      <a:pt x="354" y="281"/>
                      <a:pt x="354" y="281"/>
                      <a:pt x="354" y="281"/>
                    </a:cubicBezTo>
                    <a:cubicBezTo>
                      <a:pt x="347" y="281"/>
                      <a:pt x="347" y="281"/>
                      <a:pt x="347" y="281"/>
                    </a:cubicBezTo>
                    <a:moveTo>
                      <a:pt x="362" y="281"/>
                    </a:moveTo>
                    <a:cubicBezTo>
                      <a:pt x="362" y="274"/>
                      <a:pt x="362" y="274"/>
                      <a:pt x="362" y="274"/>
                    </a:cubicBezTo>
                    <a:cubicBezTo>
                      <a:pt x="369" y="274"/>
                      <a:pt x="369" y="274"/>
                      <a:pt x="369" y="274"/>
                    </a:cubicBezTo>
                    <a:cubicBezTo>
                      <a:pt x="369" y="281"/>
                      <a:pt x="369" y="281"/>
                      <a:pt x="369" y="281"/>
                    </a:cubicBezTo>
                    <a:cubicBezTo>
                      <a:pt x="362" y="281"/>
                      <a:pt x="362" y="281"/>
                      <a:pt x="362" y="281"/>
                    </a:cubicBezTo>
                    <a:moveTo>
                      <a:pt x="22" y="266"/>
                    </a:moveTo>
                    <a:cubicBezTo>
                      <a:pt x="22" y="259"/>
                      <a:pt x="22" y="259"/>
                      <a:pt x="22" y="259"/>
                    </a:cubicBezTo>
                    <a:cubicBezTo>
                      <a:pt x="29" y="259"/>
                      <a:pt x="29" y="259"/>
                      <a:pt x="29" y="259"/>
                    </a:cubicBezTo>
                    <a:cubicBezTo>
                      <a:pt x="29" y="266"/>
                      <a:pt x="29" y="266"/>
                      <a:pt x="29" y="266"/>
                    </a:cubicBezTo>
                    <a:cubicBezTo>
                      <a:pt x="22" y="266"/>
                      <a:pt x="22" y="266"/>
                      <a:pt x="22" y="266"/>
                    </a:cubicBezTo>
                    <a:moveTo>
                      <a:pt x="37" y="266"/>
                    </a:moveTo>
                    <a:cubicBezTo>
                      <a:pt x="37" y="259"/>
                      <a:pt x="37" y="259"/>
                      <a:pt x="37" y="259"/>
                    </a:cubicBezTo>
                    <a:cubicBezTo>
                      <a:pt x="44" y="259"/>
                      <a:pt x="44" y="259"/>
                      <a:pt x="44" y="259"/>
                    </a:cubicBezTo>
                    <a:cubicBezTo>
                      <a:pt x="44" y="266"/>
                      <a:pt x="44" y="266"/>
                      <a:pt x="44" y="266"/>
                    </a:cubicBezTo>
                    <a:cubicBezTo>
                      <a:pt x="37" y="266"/>
                      <a:pt x="37" y="266"/>
                      <a:pt x="37" y="266"/>
                    </a:cubicBezTo>
                    <a:moveTo>
                      <a:pt x="52" y="266"/>
                    </a:moveTo>
                    <a:cubicBezTo>
                      <a:pt x="52" y="259"/>
                      <a:pt x="52" y="259"/>
                      <a:pt x="52" y="259"/>
                    </a:cubicBezTo>
                    <a:cubicBezTo>
                      <a:pt x="59" y="259"/>
                      <a:pt x="59" y="259"/>
                      <a:pt x="59" y="259"/>
                    </a:cubicBezTo>
                    <a:cubicBezTo>
                      <a:pt x="59" y="266"/>
                      <a:pt x="59" y="266"/>
                      <a:pt x="59" y="266"/>
                    </a:cubicBezTo>
                    <a:cubicBezTo>
                      <a:pt x="52" y="266"/>
                      <a:pt x="52" y="266"/>
                      <a:pt x="52" y="266"/>
                    </a:cubicBezTo>
                    <a:moveTo>
                      <a:pt x="67" y="266"/>
                    </a:moveTo>
                    <a:cubicBezTo>
                      <a:pt x="67" y="259"/>
                      <a:pt x="67" y="259"/>
                      <a:pt x="67" y="259"/>
                    </a:cubicBezTo>
                    <a:cubicBezTo>
                      <a:pt x="74" y="259"/>
                      <a:pt x="74" y="259"/>
                      <a:pt x="74" y="259"/>
                    </a:cubicBezTo>
                    <a:cubicBezTo>
                      <a:pt x="74" y="266"/>
                      <a:pt x="74" y="266"/>
                      <a:pt x="74" y="266"/>
                    </a:cubicBezTo>
                    <a:cubicBezTo>
                      <a:pt x="67" y="266"/>
                      <a:pt x="67" y="266"/>
                      <a:pt x="67" y="266"/>
                    </a:cubicBezTo>
                    <a:moveTo>
                      <a:pt x="81" y="266"/>
                    </a:moveTo>
                    <a:cubicBezTo>
                      <a:pt x="81" y="259"/>
                      <a:pt x="81" y="259"/>
                      <a:pt x="81" y="259"/>
                    </a:cubicBezTo>
                    <a:cubicBezTo>
                      <a:pt x="88" y="259"/>
                      <a:pt x="88" y="259"/>
                      <a:pt x="88" y="259"/>
                    </a:cubicBezTo>
                    <a:cubicBezTo>
                      <a:pt x="88" y="266"/>
                      <a:pt x="88" y="266"/>
                      <a:pt x="88" y="266"/>
                    </a:cubicBezTo>
                    <a:cubicBezTo>
                      <a:pt x="81" y="266"/>
                      <a:pt x="81" y="266"/>
                      <a:pt x="81" y="266"/>
                    </a:cubicBezTo>
                    <a:moveTo>
                      <a:pt x="96" y="266"/>
                    </a:moveTo>
                    <a:cubicBezTo>
                      <a:pt x="96" y="259"/>
                      <a:pt x="96" y="259"/>
                      <a:pt x="96" y="259"/>
                    </a:cubicBezTo>
                    <a:cubicBezTo>
                      <a:pt x="103" y="259"/>
                      <a:pt x="103" y="259"/>
                      <a:pt x="103" y="259"/>
                    </a:cubicBezTo>
                    <a:cubicBezTo>
                      <a:pt x="103" y="266"/>
                      <a:pt x="103" y="266"/>
                      <a:pt x="103" y="266"/>
                    </a:cubicBezTo>
                    <a:cubicBezTo>
                      <a:pt x="96" y="266"/>
                      <a:pt x="96" y="266"/>
                      <a:pt x="96" y="266"/>
                    </a:cubicBezTo>
                    <a:moveTo>
                      <a:pt x="111" y="266"/>
                    </a:moveTo>
                    <a:cubicBezTo>
                      <a:pt x="111" y="259"/>
                      <a:pt x="111" y="259"/>
                      <a:pt x="111" y="259"/>
                    </a:cubicBezTo>
                    <a:cubicBezTo>
                      <a:pt x="118" y="259"/>
                      <a:pt x="118" y="259"/>
                      <a:pt x="118" y="259"/>
                    </a:cubicBezTo>
                    <a:cubicBezTo>
                      <a:pt x="118" y="266"/>
                      <a:pt x="118" y="266"/>
                      <a:pt x="118" y="266"/>
                    </a:cubicBezTo>
                    <a:cubicBezTo>
                      <a:pt x="111" y="266"/>
                      <a:pt x="111" y="266"/>
                      <a:pt x="111" y="266"/>
                    </a:cubicBezTo>
                    <a:moveTo>
                      <a:pt x="126" y="266"/>
                    </a:moveTo>
                    <a:cubicBezTo>
                      <a:pt x="126" y="259"/>
                      <a:pt x="126" y="259"/>
                      <a:pt x="126" y="259"/>
                    </a:cubicBezTo>
                    <a:cubicBezTo>
                      <a:pt x="133" y="259"/>
                      <a:pt x="133" y="259"/>
                      <a:pt x="133" y="259"/>
                    </a:cubicBezTo>
                    <a:cubicBezTo>
                      <a:pt x="133" y="266"/>
                      <a:pt x="133" y="266"/>
                      <a:pt x="133" y="266"/>
                    </a:cubicBezTo>
                    <a:cubicBezTo>
                      <a:pt x="126" y="266"/>
                      <a:pt x="126" y="266"/>
                      <a:pt x="126" y="266"/>
                    </a:cubicBezTo>
                    <a:moveTo>
                      <a:pt x="140" y="266"/>
                    </a:moveTo>
                    <a:cubicBezTo>
                      <a:pt x="140" y="259"/>
                      <a:pt x="140" y="259"/>
                      <a:pt x="140" y="259"/>
                    </a:cubicBezTo>
                    <a:cubicBezTo>
                      <a:pt x="147" y="259"/>
                      <a:pt x="147" y="259"/>
                      <a:pt x="147" y="259"/>
                    </a:cubicBezTo>
                    <a:cubicBezTo>
                      <a:pt x="147" y="266"/>
                      <a:pt x="147" y="266"/>
                      <a:pt x="147" y="266"/>
                    </a:cubicBezTo>
                    <a:cubicBezTo>
                      <a:pt x="140" y="266"/>
                      <a:pt x="140" y="266"/>
                      <a:pt x="140" y="266"/>
                    </a:cubicBezTo>
                    <a:moveTo>
                      <a:pt x="155" y="266"/>
                    </a:moveTo>
                    <a:cubicBezTo>
                      <a:pt x="155" y="259"/>
                      <a:pt x="155" y="259"/>
                      <a:pt x="155" y="259"/>
                    </a:cubicBezTo>
                    <a:cubicBezTo>
                      <a:pt x="162" y="259"/>
                      <a:pt x="162" y="259"/>
                      <a:pt x="162" y="259"/>
                    </a:cubicBezTo>
                    <a:cubicBezTo>
                      <a:pt x="162" y="266"/>
                      <a:pt x="162" y="266"/>
                      <a:pt x="162" y="266"/>
                    </a:cubicBezTo>
                    <a:cubicBezTo>
                      <a:pt x="155" y="266"/>
                      <a:pt x="155" y="266"/>
                      <a:pt x="155" y="266"/>
                    </a:cubicBezTo>
                    <a:moveTo>
                      <a:pt x="170" y="266"/>
                    </a:moveTo>
                    <a:cubicBezTo>
                      <a:pt x="170" y="259"/>
                      <a:pt x="170" y="259"/>
                      <a:pt x="170" y="259"/>
                    </a:cubicBezTo>
                    <a:cubicBezTo>
                      <a:pt x="177" y="259"/>
                      <a:pt x="177" y="259"/>
                      <a:pt x="177" y="259"/>
                    </a:cubicBezTo>
                    <a:cubicBezTo>
                      <a:pt x="177" y="266"/>
                      <a:pt x="177" y="266"/>
                      <a:pt x="177" y="266"/>
                    </a:cubicBezTo>
                    <a:cubicBezTo>
                      <a:pt x="170" y="266"/>
                      <a:pt x="170" y="266"/>
                      <a:pt x="170" y="266"/>
                    </a:cubicBezTo>
                    <a:moveTo>
                      <a:pt x="185" y="266"/>
                    </a:moveTo>
                    <a:cubicBezTo>
                      <a:pt x="185" y="259"/>
                      <a:pt x="185" y="259"/>
                      <a:pt x="185" y="259"/>
                    </a:cubicBezTo>
                    <a:cubicBezTo>
                      <a:pt x="192" y="259"/>
                      <a:pt x="192" y="259"/>
                      <a:pt x="192" y="259"/>
                    </a:cubicBezTo>
                    <a:cubicBezTo>
                      <a:pt x="192" y="266"/>
                      <a:pt x="192" y="266"/>
                      <a:pt x="192" y="266"/>
                    </a:cubicBezTo>
                    <a:cubicBezTo>
                      <a:pt x="185" y="266"/>
                      <a:pt x="185" y="266"/>
                      <a:pt x="185" y="266"/>
                    </a:cubicBezTo>
                    <a:moveTo>
                      <a:pt x="199" y="266"/>
                    </a:moveTo>
                    <a:cubicBezTo>
                      <a:pt x="199" y="259"/>
                      <a:pt x="199" y="259"/>
                      <a:pt x="199" y="259"/>
                    </a:cubicBezTo>
                    <a:cubicBezTo>
                      <a:pt x="206" y="259"/>
                      <a:pt x="206" y="259"/>
                      <a:pt x="206" y="259"/>
                    </a:cubicBezTo>
                    <a:cubicBezTo>
                      <a:pt x="206" y="266"/>
                      <a:pt x="206" y="266"/>
                      <a:pt x="206" y="266"/>
                    </a:cubicBezTo>
                    <a:cubicBezTo>
                      <a:pt x="199" y="266"/>
                      <a:pt x="199" y="266"/>
                      <a:pt x="199" y="266"/>
                    </a:cubicBezTo>
                    <a:moveTo>
                      <a:pt x="214" y="266"/>
                    </a:moveTo>
                    <a:cubicBezTo>
                      <a:pt x="214" y="259"/>
                      <a:pt x="214" y="259"/>
                      <a:pt x="214" y="259"/>
                    </a:cubicBezTo>
                    <a:cubicBezTo>
                      <a:pt x="221" y="259"/>
                      <a:pt x="221" y="259"/>
                      <a:pt x="221" y="259"/>
                    </a:cubicBezTo>
                    <a:cubicBezTo>
                      <a:pt x="221" y="266"/>
                      <a:pt x="221" y="266"/>
                      <a:pt x="221" y="266"/>
                    </a:cubicBezTo>
                    <a:cubicBezTo>
                      <a:pt x="214" y="266"/>
                      <a:pt x="214" y="266"/>
                      <a:pt x="214" y="266"/>
                    </a:cubicBezTo>
                    <a:moveTo>
                      <a:pt x="229" y="266"/>
                    </a:moveTo>
                    <a:cubicBezTo>
                      <a:pt x="229" y="259"/>
                      <a:pt x="229" y="259"/>
                      <a:pt x="229" y="259"/>
                    </a:cubicBezTo>
                    <a:cubicBezTo>
                      <a:pt x="236" y="259"/>
                      <a:pt x="236" y="259"/>
                      <a:pt x="236" y="259"/>
                    </a:cubicBezTo>
                    <a:cubicBezTo>
                      <a:pt x="236" y="266"/>
                      <a:pt x="236" y="266"/>
                      <a:pt x="236" y="266"/>
                    </a:cubicBezTo>
                    <a:cubicBezTo>
                      <a:pt x="229" y="266"/>
                      <a:pt x="229" y="266"/>
                      <a:pt x="229" y="266"/>
                    </a:cubicBezTo>
                    <a:moveTo>
                      <a:pt x="244" y="266"/>
                    </a:moveTo>
                    <a:cubicBezTo>
                      <a:pt x="244" y="259"/>
                      <a:pt x="244" y="259"/>
                      <a:pt x="244" y="259"/>
                    </a:cubicBezTo>
                    <a:cubicBezTo>
                      <a:pt x="251" y="259"/>
                      <a:pt x="251" y="259"/>
                      <a:pt x="251" y="259"/>
                    </a:cubicBezTo>
                    <a:cubicBezTo>
                      <a:pt x="251" y="266"/>
                      <a:pt x="251" y="266"/>
                      <a:pt x="251" y="266"/>
                    </a:cubicBezTo>
                    <a:cubicBezTo>
                      <a:pt x="244" y="266"/>
                      <a:pt x="244" y="266"/>
                      <a:pt x="244" y="266"/>
                    </a:cubicBezTo>
                    <a:moveTo>
                      <a:pt x="258" y="266"/>
                    </a:moveTo>
                    <a:cubicBezTo>
                      <a:pt x="258" y="259"/>
                      <a:pt x="258" y="259"/>
                      <a:pt x="258" y="259"/>
                    </a:cubicBezTo>
                    <a:cubicBezTo>
                      <a:pt x="265" y="259"/>
                      <a:pt x="265" y="259"/>
                      <a:pt x="265" y="259"/>
                    </a:cubicBezTo>
                    <a:cubicBezTo>
                      <a:pt x="265" y="266"/>
                      <a:pt x="265" y="266"/>
                      <a:pt x="265" y="266"/>
                    </a:cubicBezTo>
                    <a:cubicBezTo>
                      <a:pt x="258" y="266"/>
                      <a:pt x="258" y="266"/>
                      <a:pt x="258" y="266"/>
                    </a:cubicBezTo>
                    <a:moveTo>
                      <a:pt x="273" y="266"/>
                    </a:moveTo>
                    <a:cubicBezTo>
                      <a:pt x="273" y="259"/>
                      <a:pt x="273" y="259"/>
                      <a:pt x="273" y="259"/>
                    </a:cubicBezTo>
                    <a:cubicBezTo>
                      <a:pt x="280" y="259"/>
                      <a:pt x="280" y="259"/>
                      <a:pt x="280" y="259"/>
                    </a:cubicBezTo>
                    <a:cubicBezTo>
                      <a:pt x="280" y="266"/>
                      <a:pt x="280" y="266"/>
                      <a:pt x="280" y="266"/>
                    </a:cubicBezTo>
                    <a:cubicBezTo>
                      <a:pt x="273" y="266"/>
                      <a:pt x="273" y="266"/>
                      <a:pt x="273" y="266"/>
                    </a:cubicBezTo>
                    <a:moveTo>
                      <a:pt x="288" y="266"/>
                    </a:moveTo>
                    <a:cubicBezTo>
                      <a:pt x="288" y="259"/>
                      <a:pt x="288" y="259"/>
                      <a:pt x="288" y="259"/>
                    </a:cubicBezTo>
                    <a:cubicBezTo>
                      <a:pt x="295" y="259"/>
                      <a:pt x="295" y="259"/>
                      <a:pt x="295" y="259"/>
                    </a:cubicBezTo>
                    <a:cubicBezTo>
                      <a:pt x="295" y="266"/>
                      <a:pt x="295" y="266"/>
                      <a:pt x="295" y="266"/>
                    </a:cubicBezTo>
                    <a:cubicBezTo>
                      <a:pt x="288" y="266"/>
                      <a:pt x="288" y="266"/>
                      <a:pt x="288" y="266"/>
                    </a:cubicBezTo>
                    <a:moveTo>
                      <a:pt x="303" y="266"/>
                    </a:moveTo>
                    <a:cubicBezTo>
                      <a:pt x="303" y="259"/>
                      <a:pt x="303" y="259"/>
                      <a:pt x="303" y="259"/>
                    </a:cubicBezTo>
                    <a:cubicBezTo>
                      <a:pt x="310" y="259"/>
                      <a:pt x="310" y="259"/>
                      <a:pt x="310" y="259"/>
                    </a:cubicBezTo>
                    <a:cubicBezTo>
                      <a:pt x="310" y="266"/>
                      <a:pt x="310" y="266"/>
                      <a:pt x="310" y="266"/>
                    </a:cubicBezTo>
                    <a:cubicBezTo>
                      <a:pt x="303" y="266"/>
                      <a:pt x="303" y="266"/>
                      <a:pt x="303" y="266"/>
                    </a:cubicBezTo>
                    <a:moveTo>
                      <a:pt x="317" y="266"/>
                    </a:moveTo>
                    <a:cubicBezTo>
                      <a:pt x="317" y="259"/>
                      <a:pt x="317" y="259"/>
                      <a:pt x="317" y="259"/>
                    </a:cubicBezTo>
                    <a:cubicBezTo>
                      <a:pt x="324" y="259"/>
                      <a:pt x="324" y="259"/>
                      <a:pt x="324" y="259"/>
                    </a:cubicBezTo>
                    <a:cubicBezTo>
                      <a:pt x="324" y="266"/>
                      <a:pt x="324" y="266"/>
                      <a:pt x="324" y="266"/>
                    </a:cubicBezTo>
                    <a:cubicBezTo>
                      <a:pt x="317" y="266"/>
                      <a:pt x="317" y="266"/>
                      <a:pt x="317" y="266"/>
                    </a:cubicBezTo>
                    <a:moveTo>
                      <a:pt x="332" y="266"/>
                    </a:moveTo>
                    <a:cubicBezTo>
                      <a:pt x="332" y="259"/>
                      <a:pt x="332" y="259"/>
                      <a:pt x="332" y="259"/>
                    </a:cubicBezTo>
                    <a:cubicBezTo>
                      <a:pt x="339" y="259"/>
                      <a:pt x="339" y="259"/>
                      <a:pt x="339" y="259"/>
                    </a:cubicBezTo>
                    <a:cubicBezTo>
                      <a:pt x="339" y="266"/>
                      <a:pt x="339" y="266"/>
                      <a:pt x="339" y="266"/>
                    </a:cubicBezTo>
                    <a:cubicBezTo>
                      <a:pt x="332" y="266"/>
                      <a:pt x="332" y="266"/>
                      <a:pt x="332" y="266"/>
                    </a:cubicBezTo>
                    <a:moveTo>
                      <a:pt x="347" y="266"/>
                    </a:moveTo>
                    <a:cubicBezTo>
                      <a:pt x="347" y="259"/>
                      <a:pt x="347" y="259"/>
                      <a:pt x="347" y="259"/>
                    </a:cubicBezTo>
                    <a:cubicBezTo>
                      <a:pt x="354" y="259"/>
                      <a:pt x="354" y="259"/>
                      <a:pt x="354" y="259"/>
                    </a:cubicBezTo>
                    <a:cubicBezTo>
                      <a:pt x="354" y="266"/>
                      <a:pt x="354" y="266"/>
                      <a:pt x="354" y="266"/>
                    </a:cubicBezTo>
                    <a:cubicBezTo>
                      <a:pt x="347" y="266"/>
                      <a:pt x="347" y="266"/>
                      <a:pt x="347" y="266"/>
                    </a:cubicBezTo>
                    <a:moveTo>
                      <a:pt x="362" y="266"/>
                    </a:moveTo>
                    <a:cubicBezTo>
                      <a:pt x="362" y="259"/>
                      <a:pt x="362" y="259"/>
                      <a:pt x="362" y="259"/>
                    </a:cubicBezTo>
                    <a:cubicBezTo>
                      <a:pt x="369" y="259"/>
                      <a:pt x="369" y="259"/>
                      <a:pt x="369" y="259"/>
                    </a:cubicBezTo>
                    <a:cubicBezTo>
                      <a:pt x="369" y="266"/>
                      <a:pt x="369" y="266"/>
                      <a:pt x="369" y="266"/>
                    </a:cubicBezTo>
                    <a:cubicBezTo>
                      <a:pt x="362" y="266"/>
                      <a:pt x="362" y="266"/>
                      <a:pt x="362" y="266"/>
                    </a:cubicBezTo>
                    <a:moveTo>
                      <a:pt x="22" y="251"/>
                    </a:moveTo>
                    <a:cubicBezTo>
                      <a:pt x="22" y="244"/>
                      <a:pt x="22" y="244"/>
                      <a:pt x="22" y="244"/>
                    </a:cubicBezTo>
                    <a:cubicBezTo>
                      <a:pt x="29" y="244"/>
                      <a:pt x="29" y="244"/>
                      <a:pt x="29" y="244"/>
                    </a:cubicBezTo>
                    <a:cubicBezTo>
                      <a:pt x="29" y="251"/>
                      <a:pt x="29" y="251"/>
                      <a:pt x="29" y="251"/>
                    </a:cubicBezTo>
                    <a:cubicBezTo>
                      <a:pt x="22" y="251"/>
                      <a:pt x="22" y="251"/>
                      <a:pt x="22" y="251"/>
                    </a:cubicBezTo>
                    <a:moveTo>
                      <a:pt x="37" y="251"/>
                    </a:moveTo>
                    <a:cubicBezTo>
                      <a:pt x="37" y="244"/>
                      <a:pt x="37" y="244"/>
                      <a:pt x="37" y="244"/>
                    </a:cubicBezTo>
                    <a:cubicBezTo>
                      <a:pt x="44" y="244"/>
                      <a:pt x="44" y="244"/>
                      <a:pt x="44" y="244"/>
                    </a:cubicBezTo>
                    <a:cubicBezTo>
                      <a:pt x="44" y="251"/>
                      <a:pt x="44" y="251"/>
                      <a:pt x="44" y="251"/>
                    </a:cubicBezTo>
                    <a:cubicBezTo>
                      <a:pt x="37" y="251"/>
                      <a:pt x="37" y="251"/>
                      <a:pt x="37" y="251"/>
                    </a:cubicBezTo>
                    <a:moveTo>
                      <a:pt x="52" y="251"/>
                    </a:moveTo>
                    <a:cubicBezTo>
                      <a:pt x="52" y="244"/>
                      <a:pt x="52" y="244"/>
                      <a:pt x="52" y="244"/>
                    </a:cubicBezTo>
                    <a:cubicBezTo>
                      <a:pt x="59" y="244"/>
                      <a:pt x="59" y="244"/>
                      <a:pt x="59" y="244"/>
                    </a:cubicBezTo>
                    <a:cubicBezTo>
                      <a:pt x="59" y="251"/>
                      <a:pt x="59" y="251"/>
                      <a:pt x="59" y="251"/>
                    </a:cubicBezTo>
                    <a:cubicBezTo>
                      <a:pt x="52" y="251"/>
                      <a:pt x="52" y="251"/>
                      <a:pt x="52" y="251"/>
                    </a:cubicBezTo>
                    <a:moveTo>
                      <a:pt x="67" y="251"/>
                    </a:moveTo>
                    <a:cubicBezTo>
                      <a:pt x="67" y="244"/>
                      <a:pt x="67" y="244"/>
                      <a:pt x="67" y="244"/>
                    </a:cubicBezTo>
                    <a:cubicBezTo>
                      <a:pt x="74" y="244"/>
                      <a:pt x="74" y="244"/>
                      <a:pt x="74" y="244"/>
                    </a:cubicBezTo>
                    <a:cubicBezTo>
                      <a:pt x="74" y="251"/>
                      <a:pt x="74" y="251"/>
                      <a:pt x="74" y="251"/>
                    </a:cubicBezTo>
                    <a:cubicBezTo>
                      <a:pt x="67" y="251"/>
                      <a:pt x="67" y="251"/>
                      <a:pt x="67" y="251"/>
                    </a:cubicBezTo>
                    <a:moveTo>
                      <a:pt x="81" y="251"/>
                    </a:moveTo>
                    <a:cubicBezTo>
                      <a:pt x="81" y="244"/>
                      <a:pt x="81" y="244"/>
                      <a:pt x="81" y="244"/>
                    </a:cubicBezTo>
                    <a:cubicBezTo>
                      <a:pt x="88" y="244"/>
                      <a:pt x="88" y="244"/>
                      <a:pt x="88" y="244"/>
                    </a:cubicBezTo>
                    <a:cubicBezTo>
                      <a:pt x="88" y="251"/>
                      <a:pt x="88" y="251"/>
                      <a:pt x="88" y="251"/>
                    </a:cubicBezTo>
                    <a:cubicBezTo>
                      <a:pt x="81" y="251"/>
                      <a:pt x="81" y="251"/>
                      <a:pt x="81" y="251"/>
                    </a:cubicBezTo>
                    <a:moveTo>
                      <a:pt x="96" y="251"/>
                    </a:moveTo>
                    <a:cubicBezTo>
                      <a:pt x="96" y="244"/>
                      <a:pt x="96" y="244"/>
                      <a:pt x="96" y="244"/>
                    </a:cubicBezTo>
                    <a:cubicBezTo>
                      <a:pt x="103" y="244"/>
                      <a:pt x="103" y="244"/>
                      <a:pt x="103" y="244"/>
                    </a:cubicBezTo>
                    <a:cubicBezTo>
                      <a:pt x="103" y="251"/>
                      <a:pt x="103" y="251"/>
                      <a:pt x="103" y="251"/>
                    </a:cubicBezTo>
                    <a:cubicBezTo>
                      <a:pt x="96" y="251"/>
                      <a:pt x="96" y="251"/>
                      <a:pt x="96" y="251"/>
                    </a:cubicBezTo>
                    <a:moveTo>
                      <a:pt x="111" y="251"/>
                    </a:moveTo>
                    <a:cubicBezTo>
                      <a:pt x="111" y="244"/>
                      <a:pt x="111" y="244"/>
                      <a:pt x="111" y="244"/>
                    </a:cubicBezTo>
                    <a:cubicBezTo>
                      <a:pt x="118" y="244"/>
                      <a:pt x="118" y="244"/>
                      <a:pt x="118" y="244"/>
                    </a:cubicBezTo>
                    <a:cubicBezTo>
                      <a:pt x="118" y="251"/>
                      <a:pt x="118" y="251"/>
                      <a:pt x="118" y="251"/>
                    </a:cubicBezTo>
                    <a:cubicBezTo>
                      <a:pt x="111" y="251"/>
                      <a:pt x="111" y="251"/>
                      <a:pt x="111" y="251"/>
                    </a:cubicBezTo>
                    <a:moveTo>
                      <a:pt x="126" y="251"/>
                    </a:moveTo>
                    <a:cubicBezTo>
                      <a:pt x="126" y="244"/>
                      <a:pt x="126" y="244"/>
                      <a:pt x="126" y="244"/>
                    </a:cubicBezTo>
                    <a:cubicBezTo>
                      <a:pt x="133" y="244"/>
                      <a:pt x="133" y="244"/>
                      <a:pt x="133" y="244"/>
                    </a:cubicBezTo>
                    <a:cubicBezTo>
                      <a:pt x="133" y="251"/>
                      <a:pt x="133" y="251"/>
                      <a:pt x="133" y="251"/>
                    </a:cubicBezTo>
                    <a:cubicBezTo>
                      <a:pt x="126" y="251"/>
                      <a:pt x="126" y="251"/>
                      <a:pt x="126" y="251"/>
                    </a:cubicBezTo>
                    <a:moveTo>
                      <a:pt x="140" y="251"/>
                    </a:moveTo>
                    <a:cubicBezTo>
                      <a:pt x="140" y="244"/>
                      <a:pt x="140" y="244"/>
                      <a:pt x="140" y="244"/>
                    </a:cubicBezTo>
                    <a:cubicBezTo>
                      <a:pt x="147" y="244"/>
                      <a:pt x="147" y="244"/>
                      <a:pt x="147" y="244"/>
                    </a:cubicBezTo>
                    <a:cubicBezTo>
                      <a:pt x="147" y="251"/>
                      <a:pt x="147" y="251"/>
                      <a:pt x="147" y="251"/>
                    </a:cubicBezTo>
                    <a:cubicBezTo>
                      <a:pt x="140" y="251"/>
                      <a:pt x="140" y="251"/>
                      <a:pt x="140" y="251"/>
                    </a:cubicBezTo>
                    <a:moveTo>
                      <a:pt x="155" y="251"/>
                    </a:moveTo>
                    <a:cubicBezTo>
                      <a:pt x="155" y="244"/>
                      <a:pt x="155" y="244"/>
                      <a:pt x="155" y="244"/>
                    </a:cubicBezTo>
                    <a:cubicBezTo>
                      <a:pt x="162" y="244"/>
                      <a:pt x="162" y="244"/>
                      <a:pt x="162" y="244"/>
                    </a:cubicBezTo>
                    <a:cubicBezTo>
                      <a:pt x="162" y="251"/>
                      <a:pt x="162" y="251"/>
                      <a:pt x="162" y="251"/>
                    </a:cubicBezTo>
                    <a:cubicBezTo>
                      <a:pt x="155" y="251"/>
                      <a:pt x="155" y="251"/>
                      <a:pt x="155" y="251"/>
                    </a:cubicBezTo>
                    <a:moveTo>
                      <a:pt x="170" y="251"/>
                    </a:moveTo>
                    <a:cubicBezTo>
                      <a:pt x="170" y="244"/>
                      <a:pt x="170" y="244"/>
                      <a:pt x="170" y="244"/>
                    </a:cubicBezTo>
                    <a:cubicBezTo>
                      <a:pt x="177" y="244"/>
                      <a:pt x="177" y="244"/>
                      <a:pt x="177" y="244"/>
                    </a:cubicBezTo>
                    <a:cubicBezTo>
                      <a:pt x="177" y="251"/>
                      <a:pt x="177" y="251"/>
                      <a:pt x="177" y="251"/>
                    </a:cubicBezTo>
                    <a:cubicBezTo>
                      <a:pt x="170" y="251"/>
                      <a:pt x="170" y="251"/>
                      <a:pt x="170" y="251"/>
                    </a:cubicBezTo>
                    <a:moveTo>
                      <a:pt x="185" y="251"/>
                    </a:moveTo>
                    <a:cubicBezTo>
                      <a:pt x="185" y="244"/>
                      <a:pt x="185" y="244"/>
                      <a:pt x="185" y="244"/>
                    </a:cubicBezTo>
                    <a:cubicBezTo>
                      <a:pt x="192" y="244"/>
                      <a:pt x="192" y="244"/>
                      <a:pt x="192" y="244"/>
                    </a:cubicBezTo>
                    <a:cubicBezTo>
                      <a:pt x="192" y="251"/>
                      <a:pt x="192" y="251"/>
                      <a:pt x="192" y="251"/>
                    </a:cubicBezTo>
                    <a:cubicBezTo>
                      <a:pt x="185" y="251"/>
                      <a:pt x="185" y="251"/>
                      <a:pt x="185" y="251"/>
                    </a:cubicBezTo>
                    <a:moveTo>
                      <a:pt x="199" y="251"/>
                    </a:moveTo>
                    <a:cubicBezTo>
                      <a:pt x="199" y="244"/>
                      <a:pt x="199" y="244"/>
                      <a:pt x="199" y="244"/>
                    </a:cubicBezTo>
                    <a:cubicBezTo>
                      <a:pt x="206" y="244"/>
                      <a:pt x="206" y="244"/>
                      <a:pt x="206" y="244"/>
                    </a:cubicBezTo>
                    <a:cubicBezTo>
                      <a:pt x="206" y="251"/>
                      <a:pt x="206" y="251"/>
                      <a:pt x="206" y="251"/>
                    </a:cubicBezTo>
                    <a:cubicBezTo>
                      <a:pt x="199" y="251"/>
                      <a:pt x="199" y="251"/>
                      <a:pt x="199" y="251"/>
                    </a:cubicBezTo>
                    <a:moveTo>
                      <a:pt x="214" y="251"/>
                    </a:moveTo>
                    <a:cubicBezTo>
                      <a:pt x="214" y="244"/>
                      <a:pt x="214" y="244"/>
                      <a:pt x="214" y="244"/>
                    </a:cubicBezTo>
                    <a:cubicBezTo>
                      <a:pt x="221" y="244"/>
                      <a:pt x="221" y="244"/>
                      <a:pt x="221" y="244"/>
                    </a:cubicBezTo>
                    <a:cubicBezTo>
                      <a:pt x="221" y="251"/>
                      <a:pt x="221" y="251"/>
                      <a:pt x="221" y="251"/>
                    </a:cubicBezTo>
                    <a:cubicBezTo>
                      <a:pt x="214" y="251"/>
                      <a:pt x="214" y="251"/>
                      <a:pt x="214" y="251"/>
                    </a:cubicBezTo>
                    <a:moveTo>
                      <a:pt x="229" y="251"/>
                    </a:moveTo>
                    <a:cubicBezTo>
                      <a:pt x="229" y="244"/>
                      <a:pt x="229" y="244"/>
                      <a:pt x="229" y="244"/>
                    </a:cubicBezTo>
                    <a:cubicBezTo>
                      <a:pt x="236" y="244"/>
                      <a:pt x="236" y="244"/>
                      <a:pt x="236" y="244"/>
                    </a:cubicBezTo>
                    <a:cubicBezTo>
                      <a:pt x="236" y="251"/>
                      <a:pt x="236" y="251"/>
                      <a:pt x="236" y="251"/>
                    </a:cubicBezTo>
                    <a:cubicBezTo>
                      <a:pt x="229" y="251"/>
                      <a:pt x="229" y="251"/>
                      <a:pt x="229" y="251"/>
                    </a:cubicBezTo>
                    <a:moveTo>
                      <a:pt x="244" y="251"/>
                    </a:moveTo>
                    <a:cubicBezTo>
                      <a:pt x="244" y="244"/>
                      <a:pt x="244" y="244"/>
                      <a:pt x="244" y="244"/>
                    </a:cubicBezTo>
                    <a:cubicBezTo>
                      <a:pt x="251" y="244"/>
                      <a:pt x="251" y="244"/>
                      <a:pt x="251" y="244"/>
                    </a:cubicBezTo>
                    <a:cubicBezTo>
                      <a:pt x="251" y="251"/>
                      <a:pt x="251" y="251"/>
                      <a:pt x="251" y="251"/>
                    </a:cubicBezTo>
                    <a:cubicBezTo>
                      <a:pt x="244" y="251"/>
                      <a:pt x="244" y="251"/>
                      <a:pt x="244" y="251"/>
                    </a:cubicBezTo>
                    <a:moveTo>
                      <a:pt x="258" y="251"/>
                    </a:moveTo>
                    <a:cubicBezTo>
                      <a:pt x="258" y="244"/>
                      <a:pt x="258" y="244"/>
                      <a:pt x="258" y="244"/>
                    </a:cubicBezTo>
                    <a:cubicBezTo>
                      <a:pt x="265" y="244"/>
                      <a:pt x="265" y="244"/>
                      <a:pt x="265" y="244"/>
                    </a:cubicBezTo>
                    <a:cubicBezTo>
                      <a:pt x="265" y="251"/>
                      <a:pt x="265" y="251"/>
                      <a:pt x="265" y="251"/>
                    </a:cubicBezTo>
                    <a:cubicBezTo>
                      <a:pt x="258" y="251"/>
                      <a:pt x="258" y="251"/>
                      <a:pt x="258" y="251"/>
                    </a:cubicBezTo>
                    <a:moveTo>
                      <a:pt x="273" y="251"/>
                    </a:moveTo>
                    <a:cubicBezTo>
                      <a:pt x="273" y="244"/>
                      <a:pt x="273" y="244"/>
                      <a:pt x="273" y="244"/>
                    </a:cubicBezTo>
                    <a:cubicBezTo>
                      <a:pt x="280" y="244"/>
                      <a:pt x="280" y="244"/>
                      <a:pt x="280" y="244"/>
                    </a:cubicBezTo>
                    <a:cubicBezTo>
                      <a:pt x="280" y="251"/>
                      <a:pt x="280" y="251"/>
                      <a:pt x="280" y="251"/>
                    </a:cubicBezTo>
                    <a:cubicBezTo>
                      <a:pt x="273" y="251"/>
                      <a:pt x="273" y="251"/>
                      <a:pt x="273" y="251"/>
                    </a:cubicBezTo>
                    <a:moveTo>
                      <a:pt x="288" y="251"/>
                    </a:moveTo>
                    <a:cubicBezTo>
                      <a:pt x="288" y="244"/>
                      <a:pt x="288" y="244"/>
                      <a:pt x="288" y="244"/>
                    </a:cubicBezTo>
                    <a:cubicBezTo>
                      <a:pt x="295" y="244"/>
                      <a:pt x="295" y="244"/>
                      <a:pt x="295" y="244"/>
                    </a:cubicBezTo>
                    <a:cubicBezTo>
                      <a:pt x="295" y="251"/>
                      <a:pt x="295" y="251"/>
                      <a:pt x="295" y="251"/>
                    </a:cubicBezTo>
                    <a:cubicBezTo>
                      <a:pt x="288" y="251"/>
                      <a:pt x="288" y="251"/>
                      <a:pt x="288" y="251"/>
                    </a:cubicBezTo>
                    <a:moveTo>
                      <a:pt x="303" y="251"/>
                    </a:moveTo>
                    <a:cubicBezTo>
                      <a:pt x="303" y="244"/>
                      <a:pt x="303" y="244"/>
                      <a:pt x="303" y="244"/>
                    </a:cubicBezTo>
                    <a:cubicBezTo>
                      <a:pt x="310" y="244"/>
                      <a:pt x="310" y="244"/>
                      <a:pt x="310" y="244"/>
                    </a:cubicBezTo>
                    <a:cubicBezTo>
                      <a:pt x="310" y="251"/>
                      <a:pt x="310" y="251"/>
                      <a:pt x="310" y="251"/>
                    </a:cubicBezTo>
                    <a:cubicBezTo>
                      <a:pt x="303" y="251"/>
                      <a:pt x="303" y="251"/>
                      <a:pt x="303" y="251"/>
                    </a:cubicBezTo>
                    <a:moveTo>
                      <a:pt x="317" y="251"/>
                    </a:moveTo>
                    <a:cubicBezTo>
                      <a:pt x="317" y="244"/>
                      <a:pt x="317" y="244"/>
                      <a:pt x="317" y="244"/>
                    </a:cubicBezTo>
                    <a:cubicBezTo>
                      <a:pt x="324" y="244"/>
                      <a:pt x="324" y="244"/>
                      <a:pt x="324" y="244"/>
                    </a:cubicBezTo>
                    <a:cubicBezTo>
                      <a:pt x="324" y="251"/>
                      <a:pt x="324" y="251"/>
                      <a:pt x="324" y="251"/>
                    </a:cubicBezTo>
                    <a:cubicBezTo>
                      <a:pt x="317" y="251"/>
                      <a:pt x="317" y="251"/>
                      <a:pt x="317" y="251"/>
                    </a:cubicBezTo>
                    <a:moveTo>
                      <a:pt x="332" y="251"/>
                    </a:moveTo>
                    <a:cubicBezTo>
                      <a:pt x="332" y="244"/>
                      <a:pt x="332" y="244"/>
                      <a:pt x="332" y="244"/>
                    </a:cubicBezTo>
                    <a:cubicBezTo>
                      <a:pt x="339" y="244"/>
                      <a:pt x="339" y="244"/>
                      <a:pt x="339" y="244"/>
                    </a:cubicBezTo>
                    <a:cubicBezTo>
                      <a:pt x="339" y="251"/>
                      <a:pt x="339" y="251"/>
                      <a:pt x="339" y="251"/>
                    </a:cubicBezTo>
                    <a:cubicBezTo>
                      <a:pt x="332" y="251"/>
                      <a:pt x="332" y="251"/>
                      <a:pt x="332" y="251"/>
                    </a:cubicBezTo>
                    <a:moveTo>
                      <a:pt x="347" y="251"/>
                    </a:moveTo>
                    <a:cubicBezTo>
                      <a:pt x="347" y="244"/>
                      <a:pt x="347" y="244"/>
                      <a:pt x="347" y="244"/>
                    </a:cubicBezTo>
                    <a:cubicBezTo>
                      <a:pt x="354" y="244"/>
                      <a:pt x="354" y="244"/>
                      <a:pt x="354" y="244"/>
                    </a:cubicBezTo>
                    <a:cubicBezTo>
                      <a:pt x="354" y="251"/>
                      <a:pt x="354" y="251"/>
                      <a:pt x="354" y="251"/>
                    </a:cubicBezTo>
                    <a:cubicBezTo>
                      <a:pt x="347" y="251"/>
                      <a:pt x="347" y="251"/>
                      <a:pt x="347" y="251"/>
                    </a:cubicBezTo>
                    <a:moveTo>
                      <a:pt x="362" y="251"/>
                    </a:moveTo>
                    <a:cubicBezTo>
                      <a:pt x="362" y="244"/>
                      <a:pt x="362" y="244"/>
                      <a:pt x="362" y="244"/>
                    </a:cubicBezTo>
                    <a:cubicBezTo>
                      <a:pt x="369" y="244"/>
                      <a:pt x="369" y="244"/>
                      <a:pt x="369" y="244"/>
                    </a:cubicBezTo>
                    <a:cubicBezTo>
                      <a:pt x="369" y="251"/>
                      <a:pt x="369" y="251"/>
                      <a:pt x="369" y="251"/>
                    </a:cubicBezTo>
                    <a:cubicBezTo>
                      <a:pt x="362" y="251"/>
                      <a:pt x="362" y="251"/>
                      <a:pt x="362" y="251"/>
                    </a:cubicBezTo>
                    <a:moveTo>
                      <a:pt x="8" y="236"/>
                    </a:moveTo>
                    <a:cubicBezTo>
                      <a:pt x="8" y="229"/>
                      <a:pt x="8" y="229"/>
                      <a:pt x="8" y="229"/>
                    </a:cubicBezTo>
                    <a:cubicBezTo>
                      <a:pt x="15" y="229"/>
                      <a:pt x="15" y="229"/>
                      <a:pt x="15" y="229"/>
                    </a:cubicBezTo>
                    <a:cubicBezTo>
                      <a:pt x="15" y="236"/>
                      <a:pt x="15" y="236"/>
                      <a:pt x="15" y="236"/>
                    </a:cubicBezTo>
                    <a:cubicBezTo>
                      <a:pt x="8" y="236"/>
                      <a:pt x="8" y="236"/>
                      <a:pt x="8" y="236"/>
                    </a:cubicBezTo>
                    <a:moveTo>
                      <a:pt x="22" y="236"/>
                    </a:moveTo>
                    <a:cubicBezTo>
                      <a:pt x="22" y="229"/>
                      <a:pt x="22" y="229"/>
                      <a:pt x="22" y="229"/>
                    </a:cubicBezTo>
                    <a:cubicBezTo>
                      <a:pt x="29" y="229"/>
                      <a:pt x="29" y="229"/>
                      <a:pt x="29" y="229"/>
                    </a:cubicBezTo>
                    <a:cubicBezTo>
                      <a:pt x="29" y="236"/>
                      <a:pt x="29" y="236"/>
                      <a:pt x="29" y="236"/>
                    </a:cubicBezTo>
                    <a:cubicBezTo>
                      <a:pt x="22" y="236"/>
                      <a:pt x="22" y="236"/>
                      <a:pt x="22" y="236"/>
                    </a:cubicBezTo>
                    <a:moveTo>
                      <a:pt x="37" y="236"/>
                    </a:moveTo>
                    <a:cubicBezTo>
                      <a:pt x="37" y="229"/>
                      <a:pt x="37" y="229"/>
                      <a:pt x="37" y="229"/>
                    </a:cubicBezTo>
                    <a:cubicBezTo>
                      <a:pt x="44" y="229"/>
                      <a:pt x="44" y="229"/>
                      <a:pt x="44" y="229"/>
                    </a:cubicBezTo>
                    <a:cubicBezTo>
                      <a:pt x="44" y="236"/>
                      <a:pt x="44" y="236"/>
                      <a:pt x="44" y="236"/>
                    </a:cubicBezTo>
                    <a:cubicBezTo>
                      <a:pt x="37" y="236"/>
                      <a:pt x="37" y="236"/>
                      <a:pt x="37" y="236"/>
                    </a:cubicBezTo>
                    <a:moveTo>
                      <a:pt x="52" y="236"/>
                    </a:moveTo>
                    <a:cubicBezTo>
                      <a:pt x="52" y="229"/>
                      <a:pt x="52" y="229"/>
                      <a:pt x="52" y="229"/>
                    </a:cubicBezTo>
                    <a:cubicBezTo>
                      <a:pt x="59" y="229"/>
                      <a:pt x="59" y="229"/>
                      <a:pt x="59" y="229"/>
                    </a:cubicBezTo>
                    <a:cubicBezTo>
                      <a:pt x="59" y="236"/>
                      <a:pt x="59" y="236"/>
                      <a:pt x="59" y="236"/>
                    </a:cubicBezTo>
                    <a:cubicBezTo>
                      <a:pt x="52" y="236"/>
                      <a:pt x="52" y="236"/>
                      <a:pt x="52" y="236"/>
                    </a:cubicBezTo>
                    <a:moveTo>
                      <a:pt x="67" y="236"/>
                    </a:moveTo>
                    <a:cubicBezTo>
                      <a:pt x="67" y="229"/>
                      <a:pt x="67" y="229"/>
                      <a:pt x="67" y="229"/>
                    </a:cubicBezTo>
                    <a:cubicBezTo>
                      <a:pt x="74" y="229"/>
                      <a:pt x="74" y="229"/>
                      <a:pt x="74" y="229"/>
                    </a:cubicBezTo>
                    <a:cubicBezTo>
                      <a:pt x="74" y="236"/>
                      <a:pt x="74" y="236"/>
                      <a:pt x="74" y="236"/>
                    </a:cubicBezTo>
                    <a:cubicBezTo>
                      <a:pt x="67" y="236"/>
                      <a:pt x="67" y="236"/>
                      <a:pt x="67" y="236"/>
                    </a:cubicBezTo>
                    <a:moveTo>
                      <a:pt x="81" y="236"/>
                    </a:moveTo>
                    <a:cubicBezTo>
                      <a:pt x="81" y="229"/>
                      <a:pt x="81" y="229"/>
                      <a:pt x="81" y="229"/>
                    </a:cubicBezTo>
                    <a:cubicBezTo>
                      <a:pt x="88" y="229"/>
                      <a:pt x="88" y="229"/>
                      <a:pt x="88" y="229"/>
                    </a:cubicBezTo>
                    <a:cubicBezTo>
                      <a:pt x="88" y="236"/>
                      <a:pt x="88" y="236"/>
                      <a:pt x="88" y="236"/>
                    </a:cubicBezTo>
                    <a:cubicBezTo>
                      <a:pt x="81" y="236"/>
                      <a:pt x="81" y="236"/>
                      <a:pt x="81" y="236"/>
                    </a:cubicBezTo>
                    <a:moveTo>
                      <a:pt x="96" y="236"/>
                    </a:moveTo>
                    <a:cubicBezTo>
                      <a:pt x="96" y="229"/>
                      <a:pt x="96" y="229"/>
                      <a:pt x="96" y="229"/>
                    </a:cubicBezTo>
                    <a:cubicBezTo>
                      <a:pt x="103" y="229"/>
                      <a:pt x="103" y="229"/>
                      <a:pt x="103" y="229"/>
                    </a:cubicBezTo>
                    <a:cubicBezTo>
                      <a:pt x="103" y="236"/>
                      <a:pt x="103" y="236"/>
                      <a:pt x="103" y="236"/>
                    </a:cubicBezTo>
                    <a:cubicBezTo>
                      <a:pt x="96" y="236"/>
                      <a:pt x="96" y="236"/>
                      <a:pt x="96" y="236"/>
                    </a:cubicBezTo>
                    <a:moveTo>
                      <a:pt x="111" y="236"/>
                    </a:moveTo>
                    <a:cubicBezTo>
                      <a:pt x="111" y="229"/>
                      <a:pt x="111" y="229"/>
                      <a:pt x="111" y="229"/>
                    </a:cubicBezTo>
                    <a:cubicBezTo>
                      <a:pt x="118" y="229"/>
                      <a:pt x="118" y="229"/>
                      <a:pt x="118" y="229"/>
                    </a:cubicBezTo>
                    <a:cubicBezTo>
                      <a:pt x="118" y="236"/>
                      <a:pt x="118" y="236"/>
                      <a:pt x="118" y="236"/>
                    </a:cubicBezTo>
                    <a:cubicBezTo>
                      <a:pt x="111" y="236"/>
                      <a:pt x="111" y="236"/>
                      <a:pt x="111" y="236"/>
                    </a:cubicBezTo>
                    <a:moveTo>
                      <a:pt x="126" y="236"/>
                    </a:moveTo>
                    <a:cubicBezTo>
                      <a:pt x="126" y="229"/>
                      <a:pt x="126" y="229"/>
                      <a:pt x="126" y="229"/>
                    </a:cubicBezTo>
                    <a:cubicBezTo>
                      <a:pt x="133" y="229"/>
                      <a:pt x="133" y="229"/>
                      <a:pt x="133" y="229"/>
                    </a:cubicBezTo>
                    <a:cubicBezTo>
                      <a:pt x="133" y="236"/>
                      <a:pt x="133" y="236"/>
                      <a:pt x="133" y="236"/>
                    </a:cubicBezTo>
                    <a:cubicBezTo>
                      <a:pt x="126" y="236"/>
                      <a:pt x="126" y="236"/>
                      <a:pt x="126" y="236"/>
                    </a:cubicBezTo>
                    <a:moveTo>
                      <a:pt x="140" y="236"/>
                    </a:moveTo>
                    <a:cubicBezTo>
                      <a:pt x="140" y="229"/>
                      <a:pt x="140" y="229"/>
                      <a:pt x="140" y="229"/>
                    </a:cubicBezTo>
                    <a:cubicBezTo>
                      <a:pt x="147" y="229"/>
                      <a:pt x="147" y="229"/>
                      <a:pt x="147" y="229"/>
                    </a:cubicBezTo>
                    <a:cubicBezTo>
                      <a:pt x="147" y="236"/>
                      <a:pt x="147" y="236"/>
                      <a:pt x="147" y="236"/>
                    </a:cubicBezTo>
                    <a:cubicBezTo>
                      <a:pt x="140" y="236"/>
                      <a:pt x="140" y="236"/>
                      <a:pt x="140" y="236"/>
                    </a:cubicBezTo>
                    <a:moveTo>
                      <a:pt x="155" y="236"/>
                    </a:moveTo>
                    <a:cubicBezTo>
                      <a:pt x="155" y="229"/>
                      <a:pt x="155" y="229"/>
                      <a:pt x="155" y="229"/>
                    </a:cubicBezTo>
                    <a:cubicBezTo>
                      <a:pt x="162" y="229"/>
                      <a:pt x="162" y="229"/>
                      <a:pt x="162" y="229"/>
                    </a:cubicBezTo>
                    <a:cubicBezTo>
                      <a:pt x="162" y="236"/>
                      <a:pt x="162" y="236"/>
                      <a:pt x="162" y="236"/>
                    </a:cubicBezTo>
                    <a:cubicBezTo>
                      <a:pt x="155" y="236"/>
                      <a:pt x="155" y="236"/>
                      <a:pt x="155" y="236"/>
                    </a:cubicBezTo>
                    <a:moveTo>
                      <a:pt x="170" y="236"/>
                    </a:moveTo>
                    <a:cubicBezTo>
                      <a:pt x="170" y="229"/>
                      <a:pt x="170" y="229"/>
                      <a:pt x="170" y="229"/>
                    </a:cubicBezTo>
                    <a:cubicBezTo>
                      <a:pt x="177" y="229"/>
                      <a:pt x="177" y="229"/>
                      <a:pt x="177" y="229"/>
                    </a:cubicBezTo>
                    <a:cubicBezTo>
                      <a:pt x="177" y="236"/>
                      <a:pt x="177" y="236"/>
                      <a:pt x="177" y="236"/>
                    </a:cubicBezTo>
                    <a:cubicBezTo>
                      <a:pt x="170" y="236"/>
                      <a:pt x="170" y="236"/>
                      <a:pt x="170" y="236"/>
                    </a:cubicBezTo>
                    <a:moveTo>
                      <a:pt x="185" y="236"/>
                    </a:moveTo>
                    <a:cubicBezTo>
                      <a:pt x="185" y="229"/>
                      <a:pt x="185" y="229"/>
                      <a:pt x="185" y="229"/>
                    </a:cubicBezTo>
                    <a:cubicBezTo>
                      <a:pt x="192" y="229"/>
                      <a:pt x="192" y="229"/>
                      <a:pt x="192" y="229"/>
                    </a:cubicBezTo>
                    <a:cubicBezTo>
                      <a:pt x="192" y="236"/>
                      <a:pt x="192" y="236"/>
                      <a:pt x="192" y="236"/>
                    </a:cubicBezTo>
                    <a:cubicBezTo>
                      <a:pt x="185" y="236"/>
                      <a:pt x="185" y="236"/>
                      <a:pt x="185" y="236"/>
                    </a:cubicBezTo>
                    <a:moveTo>
                      <a:pt x="199" y="236"/>
                    </a:moveTo>
                    <a:cubicBezTo>
                      <a:pt x="199" y="229"/>
                      <a:pt x="199" y="229"/>
                      <a:pt x="199" y="229"/>
                    </a:cubicBezTo>
                    <a:cubicBezTo>
                      <a:pt x="206" y="229"/>
                      <a:pt x="206" y="229"/>
                      <a:pt x="206" y="229"/>
                    </a:cubicBezTo>
                    <a:cubicBezTo>
                      <a:pt x="206" y="236"/>
                      <a:pt x="206" y="236"/>
                      <a:pt x="206" y="236"/>
                    </a:cubicBezTo>
                    <a:cubicBezTo>
                      <a:pt x="199" y="236"/>
                      <a:pt x="199" y="236"/>
                      <a:pt x="199" y="236"/>
                    </a:cubicBezTo>
                    <a:moveTo>
                      <a:pt x="214" y="236"/>
                    </a:moveTo>
                    <a:cubicBezTo>
                      <a:pt x="214" y="229"/>
                      <a:pt x="214" y="229"/>
                      <a:pt x="214" y="229"/>
                    </a:cubicBezTo>
                    <a:cubicBezTo>
                      <a:pt x="221" y="229"/>
                      <a:pt x="221" y="229"/>
                      <a:pt x="221" y="229"/>
                    </a:cubicBezTo>
                    <a:cubicBezTo>
                      <a:pt x="221" y="236"/>
                      <a:pt x="221" y="236"/>
                      <a:pt x="221" y="236"/>
                    </a:cubicBezTo>
                    <a:cubicBezTo>
                      <a:pt x="214" y="236"/>
                      <a:pt x="214" y="236"/>
                      <a:pt x="214" y="236"/>
                    </a:cubicBezTo>
                    <a:moveTo>
                      <a:pt x="229" y="236"/>
                    </a:moveTo>
                    <a:cubicBezTo>
                      <a:pt x="229" y="229"/>
                      <a:pt x="229" y="229"/>
                      <a:pt x="229" y="229"/>
                    </a:cubicBezTo>
                    <a:cubicBezTo>
                      <a:pt x="236" y="229"/>
                      <a:pt x="236" y="229"/>
                      <a:pt x="236" y="229"/>
                    </a:cubicBezTo>
                    <a:cubicBezTo>
                      <a:pt x="236" y="236"/>
                      <a:pt x="236" y="236"/>
                      <a:pt x="236" y="236"/>
                    </a:cubicBezTo>
                    <a:cubicBezTo>
                      <a:pt x="229" y="236"/>
                      <a:pt x="229" y="236"/>
                      <a:pt x="229" y="236"/>
                    </a:cubicBezTo>
                    <a:moveTo>
                      <a:pt x="244" y="236"/>
                    </a:moveTo>
                    <a:cubicBezTo>
                      <a:pt x="244" y="229"/>
                      <a:pt x="244" y="229"/>
                      <a:pt x="244" y="229"/>
                    </a:cubicBezTo>
                    <a:cubicBezTo>
                      <a:pt x="251" y="229"/>
                      <a:pt x="251" y="229"/>
                      <a:pt x="251" y="229"/>
                    </a:cubicBezTo>
                    <a:cubicBezTo>
                      <a:pt x="251" y="236"/>
                      <a:pt x="251" y="236"/>
                      <a:pt x="251" y="236"/>
                    </a:cubicBezTo>
                    <a:cubicBezTo>
                      <a:pt x="244" y="236"/>
                      <a:pt x="244" y="236"/>
                      <a:pt x="244" y="236"/>
                    </a:cubicBezTo>
                    <a:moveTo>
                      <a:pt x="258" y="236"/>
                    </a:moveTo>
                    <a:cubicBezTo>
                      <a:pt x="258" y="229"/>
                      <a:pt x="258" y="229"/>
                      <a:pt x="258" y="229"/>
                    </a:cubicBezTo>
                    <a:cubicBezTo>
                      <a:pt x="265" y="229"/>
                      <a:pt x="265" y="229"/>
                      <a:pt x="265" y="229"/>
                    </a:cubicBezTo>
                    <a:cubicBezTo>
                      <a:pt x="265" y="236"/>
                      <a:pt x="265" y="236"/>
                      <a:pt x="265" y="236"/>
                    </a:cubicBezTo>
                    <a:cubicBezTo>
                      <a:pt x="258" y="236"/>
                      <a:pt x="258" y="236"/>
                      <a:pt x="258" y="236"/>
                    </a:cubicBezTo>
                    <a:moveTo>
                      <a:pt x="273" y="236"/>
                    </a:moveTo>
                    <a:cubicBezTo>
                      <a:pt x="273" y="229"/>
                      <a:pt x="273" y="229"/>
                      <a:pt x="273" y="229"/>
                    </a:cubicBezTo>
                    <a:cubicBezTo>
                      <a:pt x="280" y="229"/>
                      <a:pt x="280" y="229"/>
                      <a:pt x="280" y="229"/>
                    </a:cubicBezTo>
                    <a:cubicBezTo>
                      <a:pt x="280" y="236"/>
                      <a:pt x="280" y="236"/>
                      <a:pt x="280" y="236"/>
                    </a:cubicBezTo>
                    <a:cubicBezTo>
                      <a:pt x="273" y="236"/>
                      <a:pt x="273" y="236"/>
                      <a:pt x="273" y="236"/>
                    </a:cubicBezTo>
                    <a:moveTo>
                      <a:pt x="288" y="236"/>
                    </a:moveTo>
                    <a:cubicBezTo>
                      <a:pt x="288" y="229"/>
                      <a:pt x="288" y="229"/>
                      <a:pt x="288" y="229"/>
                    </a:cubicBezTo>
                    <a:cubicBezTo>
                      <a:pt x="295" y="229"/>
                      <a:pt x="295" y="229"/>
                      <a:pt x="295" y="229"/>
                    </a:cubicBezTo>
                    <a:cubicBezTo>
                      <a:pt x="295" y="236"/>
                      <a:pt x="295" y="236"/>
                      <a:pt x="295" y="236"/>
                    </a:cubicBezTo>
                    <a:cubicBezTo>
                      <a:pt x="288" y="236"/>
                      <a:pt x="288" y="236"/>
                      <a:pt x="288" y="236"/>
                    </a:cubicBezTo>
                    <a:moveTo>
                      <a:pt x="303" y="236"/>
                    </a:moveTo>
                    <a:cubicBezTo>
                      <a:pt x="303" y="229"/>
                      <a:pt x="303" y="229"/>
                      <a:pt x="303" y="229"/>
                    </a:cubicBezTo>
                    <a:cubicBezTo>
                      <a:pt x="310" y="229"/>
                      <a:pt x="310" y="229"/>
                      <a:pt x="310" y="229"/>
                    </a:cubicBezTo>
                    <a:cubicBezTo>
                      <a:pt x="310" y="236"/>
                      <a:pt x="310" y="236"/>
                      <a:pt x="310" y="236"/>
                    </a:cubicBezTo>
                    <a:cubicBezTo>
                      <a:pt x="303" y="236"/>
                      <a:pt x="303" y="236"/>
                      <a:pt x="303" y="236"/>
                    </a:cubicBezTo>
                    <a:moveTo>
                      <a:pt x="317" y="236"/>
                    </a:moveTo>
                    <a:cubicBezTo>
                      <a:pt x="317" y="229"/>
                      <a:pt x="317" y="229"/>
                      <a:pt x="317" y="229"/>
                    </a:cubicBezTo>
                    <a:cubicBezTo>
                      <a:pt x="324" y="229"/>
                      <a:pt x="324" y="229"/>
                      <a:pt x="324" y="229"/>
                    </a:cubicBezTo>
                    <a:cubicBezTo>
                      <a:pt x="324" y="236"/>
                      <a:pt x="324" y="236"/>
                      <a:pt x="324" y="236"/>
                    </a:cubicBezTo>
                    <a:cubicBezTo>
                      <a:pt x="317" y="236"/>
                      <a:pt x="317" y="236"/>
                      <a:pt x="317" y="236"/>
                    </a:cubicBezTo>
                    <a:moveTo>
                      <a:pt x="332" y="236"/>
                    </a:moveTo>
                    <a:cubicBezTo>
                      <a:pt x="332" y="229"/>
                      <a:pt x="332" y="229"/>
                      <a:pt x="332" y="229"/>
                    </a:cubicBezTo>
                    <a:cubicBezTo>
                      <a:pt x="339" y="229"/>
                      <a:pt x="339" y="229"/>
                      <a:pt x="339" y="229"/>
                    </a:cubicBezTo>
                    <a:cubicBezTo>
                      <a:pt x="339" y="236"/>
                      <a:pt x="339" y="236"/>
                      <a:pt x="339" y="236"/>
                    </a:cubicBezTo>
                    <a:cubicBezTo>
                      <a:pt x="332" y="236"/>
                      <a:pt x="332" y="236"/>
                      <a:pt x="332" y="236"/>
                    </a:cubicBezTo>
                    <a:moveTo>
                      <a:pt x="347" y="236"/>
                    </a:moveTo>
                    <a:cubicBezTo>
                      <a:pt x="347" y="229"/>
                      <a:pt x="347" y="229"/>
                      <a:pt x="347" y="229"/>
                    </a:cubicBezTo>
                    <a:cubicBezTo>
                      <a:pt x="354" y="229"/>
                      <a:pt x="354" y="229"/>
                      <a:pt x="354" y="229"/>
                    </a:cubicBezTo>
                    <a:cubicBezTo>
                      <a:pt x="354" y="236"/>
                      <a:pt x="354" y="236"/>
                      <a:pt x="354" y="236"/>
                    </a:cubicBezTo>
                    <a:cubicBezTo>
                      <a:pt x="347" y="236"/>
                      <a:pt x="347" y="236"/>
                      <a:pt x="347" y="236"/>
                    </a:cubicBezTo>
                    <a:moveTo>
                      <a:pt x="362" y="236"/>
                    </a:moveTo>
                    <a:cubicBezTo>
                      <a:pt x="362" y="229"/>
                      <a:pt x="362" y="229"/>
                      <a:pt x="362" y="229"/>
                    </a:cubicBezTo>
                    <a:cubicBezTo>
                      <a:pt x="369" y="229"/>
                      <a:pt x="369" y="229"/>
                      <a:pt x="369" y="229"/>
                    </a:cubicBezTo>
                    <a:cubicBezTo>
                      <a:pt x="369" y="236"/>
                      <a:pt x="369" y="236"/>
                      <a:pt x="369" y="236"/>
                    </a:cubicBezTo>
                    <a:cubicBezTo>
                      <a:pt x="362" y="236"/>
                      <a:pt x="362" y="236"/>
                      <a:pt x="362" y="236"/>
                    </a:cubicBezTo>
                    <a:moveTo>
                      <a:pt x="376" y="236"/>
                    </a:moveTo>
                    <a:cubicBezTo>
                      <a:pt x="376" y="229"/>
                      <a:pt x="376" y="229"/>
                      <a:pt x="376" y="229"/>
                    </a:cubicBezTo>
                    <a:cubicBezTo>
                      <a:pt x="383" y="229"/>
                      <a:pt x="383" y="229"/>
                      <a:pt x="383" y="229"/>
                    </a:cubicBezTo>
                    <a:cubicBezTo>
                      <a:pt x="383" y="236"/>
                      <a:pt x="383" y="236"/>
                      <a:pt x="383" y="236"/>
                    </a:cubicBezTo>
                    <a:cubicBezTo>
                      <a:pt x="376" y="236"/>
                      <a:pt x="376" y="236"/>
                      <a:pt x="376" y="236"/>
                    </a:cubicBezTo>
                    <a:moveTo>
                      <a:pt x="8" y="222"/>
                    </a:moveTo>
                    <a:cubicBezTo>
                      <a:pt x="8" y="215"/>
                      <a:pt x="8" y="215"/>
                      <a:pt x="8" y="215"/>
                    </a:cubicBezTo>
                    <a:cubicBezTo>
                      <a:pt x="15" y="215"/>
                      <a:pt x="15" y="215"/>
                      <a:pt x="15" y="215"/>
                    </a:cubicBezTo>
                    <a:cubicBezTo>
                      <a:pt x="15" y="222"/>
                      <a:pt x="15" y="222"/>
                      <a:pt x="15" y="222"/>
                    </a:cubicBezTo>
                    <a:cubicBezTo>
                      <a:pt x="8" y="222"/>
                      <a:pt x="8" y="222"/>
                      <a:pt x="8" y="222"/>
                    </a:cubicBezTo>
                    <a:moveTo>
                      <a:pt x="22" y="222"/>
                    </a:moveTo>
                    <a:cubicBezTo>
                      <a:pt x="22" y="215"/>
                      <a:pt x="22" y="215"/>
                      <a:pt x="22" y="215"/>
                    </a:cubicBezTo>
                    <a:cubicBezTo>
                      <a:pt x="29" y="215"/>
                      <a:pt x="29" y="215"/>
                      <a:pt x="29" y="215"/>
                    </a:cubicBezTo>
                    <a:cubicBezTo>
                      <a:pt x="29" y="222"/>
                      <a:pt x="29" y="222"/>
                      <a:pt x="29" y="222"/>
                    </a:cubicBezTo>
                    <a:cubicBezTo>
                      <a:pt x="22" y="222"/>
                      <a:pt x="22" y="222"/>
                      <a:pt x="22" y="222"/>
                    </a:cubicBezTo>
                    <a:moveTo>
                      <a:pt x="37" y="222"/>
                    </a:moveTo>
                    <a:cubicBezTo>
                      <a:pt x="37" y="215"/>
                      <a:pt x="37" y="215"/>
                      <a:pt x="37" y="215"/>
                    </a:cubicBezTo>
                    <a:cubicBezTo>
                      <a:pt x="44" y="215"/>
                      <a:pt x="44" y="215"/>
                      <a:pt x="44" y="215"/>
                    </a:cubicBezTo>
                    <a:cubicBezTo>
                      <a:pt x="44" y="222"/>
                      <a:pt x="44" y="222"/>
                      <a:pt x="44" y="222"/>
                    </a:cubicBezTo>
                    <a:cubicBezTo>
                      <a:pt x="37" y="222"/>
                      <a:pt x="37" y="222"/>
                      <a:pt x="37" y="222"/>
                    </a:cubicBezTo>
                    <a:moveTo>
                      <a:pt x="52" y="222"/>
                    </a:moveTo>
                    <a:cubicBezTo>
                      <a:pt x="52" y="215"/>
                      <a:pt x="52" y="215"/>
                      <a:pt x="52" y="215"/>
                    </a:cubicBezTo>
                    <a:cubicBezTo>
                      <a:pt x="59" y="215"/>
                      <a:pt x="59" y="215"/>
                      <a:pt x="59" y="215"/>
                    </a:cubicBezTo>
                    <a:cubicBezTo>
                      <a:pt x="59" y="222"/>
                      <a:pt x="59" y="222"/>
                      <a:pt x="59" y="222"/>
                    </a:cubicBezTo>
                    <a:cubicBezTo>
                      <a:pt x="52" y="222"/>
                      <a:pt x="52" y="222"/>
                      <a:pt x="52" y="222"/>
                    </a:cubicBezTo>
                    <a:moveTo>
                      <a:pt x="67" y="222"/>
                    </a:moveTo>
                    <a:cubicBezTo>
                      <a:pt x="67" y="215"/>
                      <a:pt x="67" y="215"/>
                      <a:pt x="67" y="215"/>
                    </a:cubicBezTo>
                    <a:cubicBezTo>
                      <a:pt x="74" y="215"/>
                      <a:pt x="74" y="215"/>
                      <a:pt x="74" y="215"/>
                    </a:cubicBezTo>
                    <a:cubicBezTo>
                      <a:pt x="74" y="222"/>
                      <a:pt x="74" y="222"/>
                      <a:pt x="74" y="222"/>
                    </a:cubicBezTo>
                    <a:cubicBezTo>
                      <a:pt x="67" y="222"/>
                      <a:pt x="67" y="222"/>
                      <a:pt x="67" y="222"/>
                    </a:cubicBezTo>
                    <a:moveTo>
                      <a:pt x="81" y="222"/>
                    </a:moveTo>
                    <a:cubicBezTo>
                      <a:pt x="81" y="215"/>
                      <a:pt x="81" y="215"/>
                      <a:pt x="81" y="215"/>
                    </a:cubicBezTo>
                    <a:cubicBezTo>
                      <a:pt x="88" y="215"/>
                      <a:pt x="88" y="215"/>
                      <a:pt x="88" y="215"/>
                    </a:cubicBezTo>
                    <a:cubicBezTo>
                      <a:pt x="88" y="222"/>
                      <a:pt x="88" y="222"/>
                      <a:pt x="88" y="222"/>
                    </a:cubicBezTo>
                    <a:cubicBezTo>
                      <a:pt x="81" y="222"/>
                      <a:pt x="81" y="222"/>
                      <a:pt x="81" y="222"/>
                    </a:cubicBezTo>
                    <a:moveTo>
                      <a:pt x="96" y="222"/>
                    </a:moveTo>
                    <a:cubicBezTo>
                      <a:pt x="96" y="215"/>
                      <a:pt x="96" y="215"/>
                      <a:pt x="96" y="215"/>
                    </a:cubicBezTo>
                    <a:cubicBezTo>
                      <a:pt x="103" y="215"/>
                      <a:pt x="103" y="215"/>
                      <a:pt x="103" y="215"/>
                    </a:cubicBezTo>
                    <a:cubicBezTo>
                      <a:pt x="103" y="222"/>
                      <a:pt x="103" y="222"/>
                      <a:pt x="103" y="222"/>
                    </a:cubicBezTo>
                    <a:cubicBezTo>
                      <a:pt x="96" y="222"/>
                      <a:pt x="96" y="222"/>
                      <a:pt x="96" y="222"/>
                    </a:cubicBezTo>
                    <a:moveTo>
                      <a:pt x="111" y="222"/>
                    </a:moveTo>
                    <a:cubicBezTo>
                      <a:pt x="111" y="215"/>
                      <a:pt x="111" y="215"/>
                      <a:pt x="111" y="215"/>
                    </a:cubicBezTo>
                    <a:cubicBezTo>
                      <a:pt x="118" y="215"/>
                      <a:pt x="118" y="215"/>
                      <a:pt x="118" y="215"/>
                    </a:cubicBezTo>
                    <a:cubicBezTo>
                      <a:pt x="118" y="222"/>
                      <a:pt x="118" y="222"/>
                      <a:pt x="118" y="222"/>
                    </a:cubicBezTo>
                    <a:cubicBezTo>
                      <a:pt x="111" y="222"/>
                      <a:pt x="111" y="222"/>
                      <a:pt x="111" y="222"/>
                    </a:cubicBezTo>
                    <a:moveTo>
                      <a:pt x="126" y="222"/>
                    </a:moveTo>
                    <a:cubicBezTo>
                      <a:pt x="126" y="215"/>
                      <a:pt x="126" y="215"/>
                      <a:pt x="126" y="215"/>
                    </a:cubicBezTo>
                    <a:cubicBezTo>
                      <a:pt x="133" y="215"/>
                      <a:pt x="133" y="215"/>
                      <a:pt x="133" y="215"/>
                    </a:cubicBezTo>
                    <a:cubicBezTo>
                      <a:pt x="133" y="222"/>
                      <a:pt x="133" y="222"/>
                      <a:pt x="133" y="222"/>
                    </a:cubicBezTo>
                    <a:cubicBezTo>
                      <a:pt x="126" y="222"/>
                      <a:pt x="126" y="222"/>
                      <a:pt x="126" y="222"/>
                    </a:cubicBezTo>
                    <a:moveTo>
                      <a:pt x="140" y="222"/>
                    </a:moveTo>
                    <a:cubicBezTo>
                      <a:pt x="140" y="215"/>
                      <a:pt x="140" y="215"/>
                      <a:pt x="140" y="215"/>
                    </a:cubicBezTo>
                    <a:cubicBezTo>
                      <a:pt x="147" y="215"/>
                      <a:pt x="147" y="215"/>
                      <a:pt x="147" y="215"/>
                    </a:cubicBezTo>
                    <a:cubicBezTo>
                      <a:pt x="147" y="222"/>
                      <a:pt x="147" y="222"/>
                      <a:pt x="147" y="222"/>
                    </a:cubicBezTo>
                    <a:cubicBezTo>
                      <a:pt x="140" y="222"/>
                      <a:pt x="140" y="222"/>
                      <a:pt x="140" y="222"/>
                    </a:cubicBezTo>
                    <a:moveTo>
                      <a:pt x="155" y="222"/>
                    </a:moveTo>
                    <a:cubicBezTo>
                      <a:pt x="155" y="215"/>
                      <a:pt x="155" y="215"/>
                      <a:pt x="155" y="215"/>
                    </a:cubicBezTo>
                    <a:cubicBezTo>
                      <a:pt x="162" y="215"/>
                      <a:pt x="162" y="215"/>
                      <a:pt x="162" y="215"/>
                    </a:cubicBezTo>
                    <a:cubicBezTo>
                      <a:pt x="162" y="222"/>
                      <a:pt x="162" y="222"/>
                      <a:pt x="162" y="222"/>
                    </a:cubicBezTo>
                    <a:cubicBezTo>
                      <a:pt x="155" y="222"/>
                      <a:pt x="155" y="222"/>
                      <a:pt x="155" y="222"/>
                    </a:cubicBezTo>
                    <a:moveTo>
                      <a:pt x="170" y="222"/>
                    </a:moveTo>
                    <a:cubicBezTo>
                      <a:pt x="170" y="215"/>
                      <a:pt x="170" y="215"/>
                      <a:pt x="170" y="215"/>
                    </a:cubicBezTo>
                    <a:cubicBezTo>
                      <a:pt x="177" y="215"/>
                      <a:pt x="177" y="215"/>
                      <a:pt x="177" y="215"/>
                    </a:cubicBezTo>
                    <a:cubicBezTo>
                      <a:pt x="177" y="222"/>
                      <a:pt x="177" y="222"/>
                      <a:pt x="177" y="222"/>
                    </a:cubicBezTo>
                    <a:cubicBezTo>
                      <a:pt x="170" y="222"/>
                      <a:pt x="170" y="222"/>
                      <a:pt x="170" y="222"/>
                    </a:cubicBezTo>
                    <a:moveTo>
                      <a:pt x="185" y="222"/>
                    </a:moveTo>
                    <a:cubicBezTo>
                      <a:pt x="185" y="215"/>
                      <a:pt x="185" y="215"/>
                      <a:pt x="185" y="215"/>
                    </a:cubicBezTo>
                    <a:cubicBezTo>
                      <a:pt x="192" y="215"/>
                      <a:pt x="192" y="215"/>
                      <a:pt x="192" y="215"/>
                    </a:cubicBezTo>
                    <a:cubicBezTo>
                      <a:pt x="192" y="222"/>
                      <a:pt x="192" y="222"/>
                      <a:pt x="192" y="222"/>
                    </a:cubicBezTo>
                    <a:cubicBezTo>
                      <a:pt x="185" y="222"/>
                      <a:pt x="185" y="222"/>
                      <a:pt x="185" y="222"/>
                    </a:cubicBezTo>
                    <a:moveTo>
                      <a:pt x="199" y="222"/>
                    </a:moveTo>
                    <a:cubicBezTo>
                      <a:pt x="199" y="215"/>
                      <a:pt x="199" y="215"/>
                      <a:pt x="199" y="215"/>
                    </a:cubicBezTo>
                    <a:cubicBezTo>
                      <a:pt x="206" y="215"/>
                      <a:pt x="206" y="215"/>
                      <a:pt x="206" y="215"/>
                    </a:cubicBezTo>
                    <a:cubicBezTo>
                      <a:pt x="206" y="222"/>
                      <a:pt x="206" y="222"/>
                      <a:pt x="206" y="222"/>
                    </a:cubicBezTo>
                    <a:cubicBezTo>
                      <a:pt x="199" y="222"/>
                      <a:pt x="199" y="222"/>
                      <a:pt x="199" y="222"/>
                    </a:cubicBezTo>
                    <a:moveTo>
                      <a:pt x="214" y="222"/>
                    </a:moveTo>
                    <a:cubicBezTo>
                      <a:pt x="214" y="215"/>
                      <a:pt x="214" y="215"/>
                      <a:pt x="214" y="215"/>
                    </a:cubicBezTo>
                    <a:cubicBezTo>
                      <a:pt x="221" y="215"/>
                      <a:pt x="221" y="215"/>
                      <a:pt x="221" y="215"/>
                    </a:cubicBezTo>
                    <a:cubicBezTo>
                      <a:pt x="221" y="222"/>
                      <a:pt x="221" y="222"/>
                      <a:pt x="221" y="222"/>
                    </a:cubicBezTo>
                    <a:cubicBezTo>
                      <a:pt x="214" y="222"/>
                      <a:pt x="214" y="222"/>
                      <a:pt x="214" y="222"/>
                    </a:cubicBezTo>
                    <a:moveTo>
                      <a:pt x="229" y="222"/>
                    </a:moveTo>
                    <a:cubicBezTo>
                      <a:pt x="229" y="215"/>
                      <a:pt x="229" y="215"/>
                      <a:pt x="229" y="215"/>
                    </a:cubicBezTo>
                    <a:cubicBezTo>
                      <a:pt x="236" y="215"/>
                      <a:pt x="236" y="215"/>
                      <a:pt x="236" y="215"/>
                    </a:cubicBezTo>
                    <a:cubicBezTo>
                      <a:pt x="236" y="222"/>
                      <a:pt x="236" y="222"/>
                      <a:pt x="236" y="222"/>
                    </a:cubicBezTo>
                    <a:cubicBezTo>
                      <a:pt x="229" y="222"/>
                      <a:pt x="229" y="222"/>
                      <a:pt x="229" y="222"/>
                    </a:cubicBezTo>
                    <a:moveTo>
                      <a:pt x="244" y="222"/>
                    </a:moveTo>
                    <a:cubicBezTo>
                      <a:pt x="244" y="215"/>
                      <a:pt x="244" y="215"/>
                      <a:pt x="244" y="215"/>
                    </a:cubicBezTo>
                    <a:cubicBezTo>
                      <a:pt x="251" y="215"/>
                      <a:pt x="251" y="215"/>
                      <a:pt x="251" y="215"/>
                    </a:cubicBezTo>
                    <a:cubicBezTo>
                      <a:pt x="251" y="222"/>
                      <a:pt x="251" y="222"/>
                      <a:pt x="251" y="222"/>
                    </a:cubicBezTo>
                    <a:cubicBezTo>
                      <a:pt x="244" y="222"/>
                      <a:pt x="244" y="222"/>
                      <a:pt x="244" y="222"/>
                    </a:cubicBezTo>
                    <a:moveTo>
                      <a:pt x="258" y="222"/>
                    </a:moveTo>
                    <a:cubicBezTo>
                      <a:pt x="258" y="215"/>
                      <a:pt x="258" y="215"/>
                      <a:pt x="258" y="215"/>
                    </a:cubicBezTo>
                    <a:cubicBezTo>
                      <a:pt x="265" y="215"/>
                      <a:pt x="265" y="215"/>
                      <a:pt x="265" y="215"/>
                    </a:cubicBezTo>
                    <a:cubicBezTo>
                      <a:pt x="265" y="222"/>
                      <a:pt x="265" y="222"/>
                      <a:pt x="265" y="222"/>
                    </a:cubicBezTo>
                    <a:cubicBezTo>
                      <a:pt x="258" y="222"/>
                      <a:pt x="258" y="222"/>
                      <a:pt x="258" y="222"/>
                    </a:cubicBezTo>
                    <a:moveTo>
                      <a:pt x="273" y="222"/>
                    </a:moveTo>
                    <a:cubicBezTo>
                      <a:pt x="273" y="215"/>
                      <a:pt x="273" y="215"/>
                      <a:pt x="273" y="215"/>
                    </a:cubicBezTo>
                    <a:cubicBezTo>
                      <a:pt x="280" y="215"/>
                      <a:pt x="280" y="215"/>
                      <a:pt x="280" y="215"/>
                    </a:cubicBezTo>
                    <a:cubicBezTo>
                      <a:pt x="280" y="222"/>
                      <a:pt x="280" y="222"/>
                      <a:pt x="280" y="222"/>
                    </a:cubicBezTo>
                    <a:cubicBezTo>
                      <a:pt x="273" y="222"/>
                      <a:pt x="273" y="222"/>
                      <a:pt x="273" y="222"/>
                    </a:cubicBezTo>
                    <a:moveTo>
                      <a:pt x="288" y="222"/>
                    </a:moveTo>
                    <a:cubicBezTo>
                      <a:pt x="288" y="215"/>
                      <a:pt x="288" y="215"/>
                      <a:pt x="288" y="215"/>
                    </a:cubicBezTo>
                    <a:cubicBezTo>
                      <a:pt x="295" y="215"/>
                      <a:pt x="295" y="215"/>
                      <a:pt x="295" y="215"/>
                    </a:cubicBezTo>
                    <a:cubicBezTo>
                      <a:pt x="295" y="222"/>
                      <a:pt x="295" y="222"/>
                      <a:pt x="295" y="222"/>
                    </a:cubicBezTo>
                    <a:cubicBezTo>
                      <a:pt x="288" y="222"/>
                      <a:pt x="288" y="222"/>
                      <a:pt x="288" y="222"/>
                    </a:cubicBezTo>
                    <a:moveTo>
                      <a:pt x="303" y="222"/>
                    </a:moveTo>
                    <a:cubicBezTo>
                      <a:pt x="303" y="215"/>
                      <a:pt x="303" y="215"/>
                      <a:pt x="303" y="215"/>
                    </a:cubicBezTo>
                    <a:cubicBezTo>
                      <a:pt x="310" y="215"/>
                      <a:pt x="310" y="215"/>
                      <a:pt x="310" y="215"/>
                    </a:cubicBezTo>
                    <a:cubicBezTo>
                      <a:pt x="310" y="222"/>
                      <a:pt x="310" y="222"/>
                      <a:pt x="310" y="222"/>
                    </a:cubicBezTo>
                    <a:cubicBezTo>
                      <a:pt x="303" y="222"/>
                      <a:pt x="303" y="222"/>
                      <a:pt x="303" y="222"/>
                    </a:cubicBezTo>
                    <a:moveTo>
                      <a:pt x="317" y="222"/>
                    </a:moveTo>
                    <a:cubicBezTo>
                      <a:pt x="317" y="215"/>
                      <a:pt x="317" y="215"/>
                      <a:pt x="317" y="215"/>
                    </a:cubicBezTo>
                    <a:cubicBezTo>
                      <a:pt x="324" y="215"/>
                      <a:pt x="324" y="215"/>
                      <a:pt x="324" y="215"/>
                    </a:cubicBezTo>
                    <a:cubicBezTo>
                      <a:pt x="324" y="222"/>
                      <a:pt x="324" y="222"/>
                      <a:pt x="324" y="222"/>
                    </a:cubicBezTo>
                    <a:cubicBezTo>
                      <a:pt x="317" y="222"/>
                      <a:pt x="317" y="222"/>
                      <a:pt x="317" y="222"/>
                    </a:cubicBezTo>
                    <a:moveTo>
                      <a:pt x="332" y="222"/>
                    </a:moveTo>
                    <a:cubicBezTo>
                      <a:pt x="332" y="215"/>
                      <a:pt x="332" y="215"/>
                      <a:pt x="332" y="215"/>
                    </a:cubicBezTo>
                    <a:cubicBezTo>
                      <a:pt x="339" y="215"/>
                      <a:pt x="339" y="215"/>
                      <a:pt x="339" y="215"/>
                    </a:cubicBezTo>
                    <a:cubicBezTo>
                      <a:pt x="339" y="222"/>
                      <a:pt x="339" y="222"/>
                      <a:pt x="339" y="222"/>
                    </a:cubicBezTo>
                    <a:cubicBezTo>
                      <a:pt x="332" y="222"/>
                      <a:pt x="332" y="222"/>
                      <a:pt x="332" y="222"/>
                    </a:cubicBezTo>
                    <a:moveTo>
                      <a:pt x="347" y="222"/>
                    </a:moveTo>
                    <a:cubicBezTo>
                      <a:pt x="347" y="215"/>
                      <a:pt x="347" y="215"/>
                      <a:pt x="347" y="215"/>
                    </a:cubicBezTo>
                    <a:cubicBezTo>
                      <a:pt x="354" y="215"/>
                      <a:pt x="354" y="215"/>
                      <a:pt x="354" y="215"/>
                    </a:cubicBezTo>
                    <a:cubicBezTo>
                      <a:pt x="354" y="222"/>
                      <a:pt x="354" y="222"/>
                      <a:pt x="354" y="222"/>
                    </a:cubicBezTo>
                    <a:cubicBezTo>
                      <a:pt x="347" y="222"/>
                      <a:pt x="347" y="222"/>
                      <a:pt x="347" y="222"/>
                    </a:cubicBezTo>
                    <a:moveTo>
                      <a:pt x="362" y="222"/>
                    </a:moveTo>
                    <a:cubicBezTo>
                      <a:pt x="362" y="215"/>
                      <a:pt x="362" y="215"/>
                      <a:pt x="362" y="215"/>
                    </a:cubicBezTo>
                    <a:cubicBezTo>
                      <a:pt x="369" y="215"/>
                      <a:pt x="369" y="215"/>
                      <a:pt x="369" y="215"/>
                    </a:cubicBezTo>
                    <a:cubicBezTo>
                      <a:pt x="369" y="222"/>
                      <a:pt x="369" y="222"/>
                      <a:pt x="369" y="222"/>
                    </a:cubicBezTo>
                    <a:cubicBezTo>
                      <a:pt x="362" y="222"/>
                      <a:pt x="362" y="222"/>
                      <a:pt x="362" y="222"/>
                    </a:cubicBezTo>
                    <a:moveTo>
                      <a:pt x="376" y="222"/>
                    </a:moveTo>
                    <a:cubicBezTo>
                      <a:pt x="376" y="215"/>
                      <a:pt x="376" y="215"/>
                      <a:pt x="376" y="215"/>
                    </a:cubicBezTo>
                    <a:cubicBezTo>
                      <a:pt x="383" y="215"/>
                      <a:pt x="383" y="215"/>
                      <a:pt x="383" y="215"/>
                    </a:cubicBezTo>
                    <a:cubicBezTo>
                      <a:pt x="383" y="222"/>
                      <a:pt x="383" y="222"/>
                      <a:pt x="383" y="222"/>
                    </a:cubicBezTo>
                    <a:cubicBezTo>
                      <a:pt x="376" y="222"/>
                      <a:pt x="376" y="222"/>
                      <a:pt x="376" y="222"/>
                    </a:cubicBezTo>
                    <a:moveTo>
                      <a:pt x="8" y="207"/>
                    </a:moveTo>
                    <a:cubicBezTo>
                      <a:pt x="8" y="200"/>
                      <a:pt x="8" y="200"/>
                      <a:pt x="8" y="200"/>
                    </a:cubicBezTo>
                    <a:cubicBezTo>
                      <a:pt x="15" y="200"/>
                      <a:pt x="15" y="200"/>
                      <a:pt x="15" y="200"/>
                    </a:cubicBezTo>
                    <a:cubicBezTo>
                      <a:pt x="15" y="207"/>
                      <a:pt x="15" y="207"/>
                      <a:pt x="15" y="207"/>
                    </a:cubicBezTo>
                    <a:cubicBezTo>
                      <a:pt x="8" y="207"/>
                      <a:pt x="8" y="207"/>
                      <a:pt x="8" y="207"/>
                    </a:cubicBezTo>
                    <a:moveTo>
                      <a:pt x="22" y="207"/>
                    </a:moveTo>
                    <a:cubicBezTo>
                      <a:pt x="22" y="200"/>
                      <a:pt x="22" y="200"/>
                      <a:pt x="22" y="200"/>
                    </a:cubicBezTo>
                    <a:cubicBezTo>
                      <a:pt x="29" y="200"/>
                      <a:pt x="29" y="200"/>
                      <a:pt x="29" y="200"/>
                    </a:cubicBezTo>
                    <a:cubicBezTo>
                      <a:pt x="29" y="207"/>
                      <a:pt x="29" y="207"/>
                      <a:pt x="29" y="207"/>
                    </a:cubicBezTo>
                    <a:cubicBezTo>
                      <a:pt x="22" y="207"/>
                      <a:pt x="22" y="207"/>
                      <a:pt x="22" y="207"/>
                    </a:cubicBezTo>
                    <a:moveTo>
                      <a:pt x="37" y="207"/>
                    </a:moveTo>
                    <a:cubicBezTo>
                      <a:pt x="37" y="200"/>
                      <a:pt x="37" y="200"/>
                      <a:pt x="37" y="200"/>
                    </a:cubicBezTo>
                    <a:cubicBezTo>
                      <a:pt x="44" y="200"/>
                      <a:pt x="44" y="200"/>
                      <a:pt x="44" y="200"/>
                    </a:cubicBezTo>
                    <a:cubicBezTo>
                      <a:pt x="44" y="207"/>
                      <a:pt x="44" y="207"/>
                      <a:pt x="44" y="207"/>
                    </a:cubicBezTo>
                    <a:cubicBezTo>
                      <a:pt x="37" y="207"/>
                      <a:pt x="37" y="207"/>
                      <a:pt x="37" y="207"/>
                    </a:cubicBezTo>
                    <a:moveTo>
                      <a:pt x="52" y="207"/>
                    </a:moveTo>
                    <a:cubicBezTo>
                      <a:pt x="52" y="200"/>
                      <a:pt x="52" y="200"/>
                      <a:pt x="52" y="200"/>
                    </a:cubicBezTo>
                    <a:cubicBezTo>
                      <a:pt x="59" y="200"/>
                      <a:pt x="59" y="200"/>
                      <a:pt x="59" y="200"/>
                    </a:cubicBezTo>
                    <a:cubicBezTo>
                      <a:pt x="59" y="207"/>
                      <a:pt x="59" y="207"/>
                      <a:pt x="59" y="207"/>
                    </a:cubicBezTo>
                    <a:cubicBezTo>
                      <a:pt x="52" y="207"/>
                      <a:pt x="52" y="207"/>
                      <a:pt x="52" y="207"/>
                    </a:cubicBezTo>
                    <a:moveTo>
                      <a:pt x="67" y="207"/>
                    </a:moveTo>
                    <a:cubicBezTo>
                      <a:pt x="67" y="200"/>
                      <a:pt x="67" y="200"/>
                      <a:pt x="67" y="200"/>
                    </a:cubicBezTo>
                    <a:cubicBezTo>
                      <a:pt x="74" y="200"/>
                      <a:pt x="74" y="200"/>
                      <a:pt x="74" y="200"/>
                    </a:cubicBezTo>
                    <a:cubicBezTo>
                      <a:pt x="74" y="207"/>
                      <a:pt x="74" y="207"/>
                      <a:pt x="74" y="207"/>
                    </a:cubicBezTo>
                    <a:cubicBezTo>
                      <a:pt x="67" y="207"/>
                      <a:pt x="67" y="207"/>
                      <a:pt x="67" y="207"/>
                    </a:cubicBezTo>
                    <a:moveTo>
                      <a:pt x="81" y="207"/>
                    </a:moveTo>
                    <a:cubicBezTo>
                      <a:pt x="81" y="200"/>
                      <a:pt x="81" y="200"/>
                      <a:pt x="81" y="200"/>
                    </a:cubicBezTo>
                    <a:cubicBezTo>
                      <a:pt x="88" y="200"/>
                      <a:pt x="88" y="200"/>
                      <a:pt x="88" y="200"/>
                    </a:cubicBezTo>
                    <a:cubicBezTo>
                      <a:pt x="88" y="207"/>
                      <a:pt x="88" y="207"/>
                      <a:pt x="88" y="207"/>
                    </a:cubicBezTo>
                    <a:cubicBezTo>
                      <a:pt x="81" y="207"/>
                      <a:pt x="81" y="207"/>
                      <a:pt x="81" y="207"/>
                    </a:cubicBezTo>
                    <a:moveTo>
                      <a:pt x="96" y="207"/>
                    </a:moveTo>
                    <a:cubicBezTo>
                      <a:pt x="96" y="200"/>
                      <a:pt x="96" y="200"/>
                      <a:pt x="96" y="200"/>
                    </a:cubicBezTo>
                    <a:cubicBezTo>
                      <a:pt x="103" y="200"/>
                      <a:pt x="103" y="200"/>
                      <a:pt x="103" y="200"/>
                    </a:cubicBezTo>
                    <a:cubicBezTo>
                      <a:pt x="103" y="207"/>
                      <a:pt x="103" y="207"/>
                      <a:pt x="103" y="207"/>
                    </a:cubicBezTo>
                    <a:cubicBezTo>
                      <a:pt x="96" y="207"/>
                      <a:pt x="96" y="207"/>
                      <a:pt x="96" y="207"/>
                    </a:cubicBezTo>
                    <a:moveTo>
                      <a:pt x="111" y="207"/>
                    </a:moveTo>
                    <a:cubicBezTo>
                      <a:pt x="111" y="200"/>
                      <a:pt x="111" y="200"/>
                      <a:pt x="111" y="200"/>
                    </a:cubicBezTo>
                    <a:cubicBezTo>
                      <a:pt x="118" y="200"/>
                      <a:pt x="118" y="200"/>
                      <a:pt x="118" y="200"/>
                    </a:cubicBezTo>
                    <a:cubicBezTo>
                      <a:pt x="118" y="207"/>
                      <a:pt x="118" y="207"/>
                      <a:pt x="118" y="207"/>
                    </a:cubicBezTo>
                    <a:cubicBezTo>
                      <a:pt x="111" y="207"/>
                      <a:pt x="111" y="207"/>
                      <a:pt x="111" y="207"/>
                    </a:cubicBezTo>
                    <a:moveTo>
                      <a:pt x="126" y="207"/>
                    </a:moveTo>
                    <a:cubicBezTo>
                      <a:pt x="126" y="200"/>
                      <a:pt x="126" y="200"/>
                      <a:pt x="126" y="200"/>
                    </a:cubicBezTo>
                    <a:cubicBezTo>
                      <a:pt x="133" y="200"/>
                      <a:pt x="133" y="200"/>
                      <a:pt x="133" y="200"/>
                    </a:cubicBezTo>
                    <a:cubicBezTo>
                      <a:pt x="133" y="207"/>
                      <a:pt x="133" y="207"/>
                      <a:pt x="133" y="207"/>
                    </a:cubicBezTo>
                    <a:cubicBezTo>
                      <a:pt x="126" y="207"/>
                      <a:pt x="126" y="207"/>
                      <a:pt x="126" y="207"/>
                    </a:cubicBezTo>
                    <a:moveTo>
                      <a:pt x="140" y="207"/>
                    </a:moveTo>
                    <a:cubicBezTo>
                      <a:pt x="140" y="200"/>
                      <a:pt x="140" y="200"/>
                      <a:pt x="140" y="200"/>
                    </a:cubicBezTo>
                    <a:cubicBezTo>
                      <a:pt x="147" y="200"/>
                      <a:pt x="147" y="200"/>
                      <a:pt x="147" y="200"/>
                    </a:cubicBezTo>
                    <a:cubicBezTo>
                      <a:pt x="147" y="207"/>
                      <a:pt x="147" y="207"/>
                      <a:pt x="147" y="207"/>
                    </a:cubicBezTo>
                    <a:cubicBezTo>
                      <a:pt x="140" y="207"/>
                      <a:pt x="140" y="207"/>
                      <a:pt x="140" y="207"/>
                    </a:cubicBezTo>
                    <a:moveTo>
                      <a:pt x="155" y="207"/>
                    </a:moveTo>
                    <a:cubicBezTo>
                      <a:pt x="155" y="200"/>
                      <a:pt x="155" y="200"/>
                      <a:pt x="155" y="200"/>
                    </a:cubicBezTo>
                    <a:cubicBezTo>
                      <a:pt x="162" y="200"/>
                      <a:pt x="162" y="200"/>
                      <a:pt x="162" y="200"/>
                    </a:cubicBezTo>
                    <a:cubicBezTo>
                      <a:pt x="162" y="207"/>
                      <a:pt x="162" y="207"/>
                      <a:pt x="162" y="207"/>
                    </a:cubicBezTo>
                    <a:cubicBezTo>
                      <a:pt x="155" y="207"/>
                      <a:pt x="155" y="207"/>
                      <a:pt x="155" y="207"/>
                    </a:cubicBezTo>
                    <a:moveTo>
                      <a:pt x="170" y="207"/>
                    </a:moveTo>
                    <a:cubicBezTo>
                      <a:pt x="170" y="200"/>
                      <a:pt x="170" y="200"/>
                      <a:pt x="170" y="200"/>
                    </a:cubicBezTo>
                    <a:cubicBezTo>
                      <a:pt x="177" y="200"/>
                      <a:pt x="177" y="200"/>
                      <a:pt x="177" y="200"/>
                    </a:cubicBezTo>
                    <a:cubicBezTo>
                      <a:pt x="177" y="207"/>
                      <a:pt x="177" y="207"/>
                      <a:pt x="177" y="207"/>
                    </a:cubicBezTo>
                    <a:cubicBezTo>
                      <a:pt x="170" y="207"/>
                      <a:pt x="170" y="207"/>
                      <a:pt x="170" y="207"/>
                    </a:cubicBezTo>
                    <a:moveTo>
                      <a:pt x="185" y="207"/>
                    </a:moveTo>
                    <a:cubicBezTo>
                      <a:pt x="185" y="200"/>
                      <a:pt x="185" y="200"/>
                      <a:pt x="185" y="200"/>
                    </a:cubicBezTo>
                    <a:cubicBezTo>
                      <a:pt x="192" y="200"/>
                      <a:pt x="192" y="200"/>
                      <a:pt x="192" y="200"/>
                    </a:cubicBezTo>
                    <a:cubicBezTo>
                      <a:pt x="192" y="207"/>
                      <a:pt x="192" y="207"/>
                      <a:pt x="192" y="207"/>
                    </a:cubicBezTo>
                    <a:cubicBezTo>
                      <a:pt x="185" y="207"/>
                      <a:pt x="185" y="207"/>
                      <a:pt x="185" y="207"/>
                    </a:cubicBezTo>
                    <a:moveTo>
                      <a:pt x="199" y="207"/>
                    </a:moveTo>
                    <a:cubicBezTo>
                      <a:pt x="199" y="200"/>
                      <a:pt x="199" y="200"/>
                      <a:pt x="199" y="200"/>
                    </a:cubicBezTo>
                    <a:cubicBezTo>
                      <a:pt x="206" y="200"/>
                      <a:pt x="206" y="200"/>
                      <a:pt x="206" y="200"/>
                    </a:cubicBezTo>
                    <a:cubicBezTo>
                      <a:pt x="206" y="207"/>
                      <a:pt x="206" y="207"/>
                      <a:pt x="206" y="207"/>
                    </a:cubicBezTo>
                    <a:cubicBezTo>
                      <a:pt x="199" y="207"/>
                      <a:pt x="199" y="207"/>
                      <a:pt x="199" y="207"/>
                    </a:cubicBezTo>
                    <a:moveTo>
                      <a:pt x="214" y="207"/>
                    </a:moveTo>
                    <a:cubicBezTo>
                      <a:pt x="214" y="200"/>
                      <a:pt x="214" y="200"/>
                      <a:pt x="214" y="200"/>
                    </a:cubicBezTo>
                    <a:cubicBezTo>
                      <a:pt x="221" y="200"/>
                      <a:pt x="221" y="200"/>
                      <a:pt x="221" y="200"/>
                    </a:cubicBezTo>
                    <a:cubicBezTo>
                      <a:pt x="221" y="207"/>
                      <a:pt x="221" y="207"/>
                      <a:pt x="221" y="207"/>
                    </a:cubicBezTo>
                    <a:cubicBezTo>
                      <a:pt x="214" y="207"/>
                      <a:pt x="214" y="207"/>
                      <a:pt x="214" y="207"/>
                    </a:cubicBezTo>
                    <a:moveTo>
                      <a:pt x="229" y="207"/>
                    </a:moveTo>
                    <a:cubicBezTo>
                      <a:pt x="229" y="200"/>
                      <a:pt x="229" y="200"/>
                      <a:pt x="229" y="200"/>
                    </a:cubicBezTo>
                    <a:cubicBezTo>
                      <a:pt x="236" y="200"/>
                      <a:pt x="236" y="200"/>
                      <a:pt x="236" y="200"/>
                    </a:cubicBezTo>
                    <a:cubicBezTo>
                      <a:pt x="236" y="207"/>
                      <a:pt x="236" y="207"/>
                      <a:pt x="236" y="207"/>
                    </a:cubicBezTo>
                    <a:cubicBezTo>
                      <a:pt x="229" y="207"/>
                      <a:pt x="229" y="207"/>
                      <a:pt x="229" y="207"/>
                    </a:cubicBezTo>
                    <a:moveTo>
                      <a:pt x="244" y="207"/>
                    </a:moveTo>
                    <a:cubicBezTo>
                      <a:pt x="244" y="200"/>
                      <a:pt x="244" y="200"/>
                      <a:pt x="244" y="200"/>
                    </a:cubicBezTo>
                    <a:cubicBezTo>
                      <a:pt x="251" y="200"/>
                      <a:pt x="251" y="200"/>
                      <a:pt x="251" y="200"/>
                    </a:cubicBezTo>
                    <a:cubicBezTo>
                      <a:pt x="251" y="207"/>
                      <a:pt x="251" y="207"/>
                      <a:pt x="251" y="207"/>
                    </a:cubicBezTo>
                    <a:cubicBezTo>
                      <a:pt x="244" y="207"/>
                      <a:pt x="244" y="207"/>
                      <a:pt x="244" y="207"/>
                    </a:cubicBezTo>
                    <a:moveTo>
                      <a:pt x="258" y="207"/>
                    </a:moveTo>
                    <a:cubicBezTo>
                      <a:pt x="258" y="200"/>
                      <a:pt x="258" y="200"/>
                      <a:pt x="258" y="200"/>
                    </a:cubicBezTo>
                    <a:cubicBezTo>
                      <a:pt x="265" y="200"/>
                      <a:pt x="265" y="200"/>
                      <a:pt x="265" y="200"/>
                    </a:cubicBezTo>
                    <a:cubicBezTo>
                      <a:pt x="265" y="207"/>
                      <a:pt x="265" y="207"/>
                      <a:pt x="265" y="207"/>
                    </a:cubicBezTo>
                    <a:cubicBezTo>
                      <a:pt x="258" y="207"/>
                      <a:pt x="258" y="207"/>
                      <a:pt x="258" y="207"/>
                    </a:cubicBezTo>
                    <a:moveTo>
                      <a:pt x="273" y="207"/>
                    </a:moveTo>
                    <a:cubicBezTo>
                      <a:pt x="273" y="200"/>
                      <a:pt x="273" y="200"/>
                      <a:pt x="273" y="200"/>
                    </a:cubicBezTo>
                    <a:cubicBezTo>
                      <a:pt x="280" y="200"/>
                      <a:pt x="280" y="200"/>
                      <a:pt x="280" y="200"/>
                    </a:cubicBezTo>
                    <a:cubicBezTo>
                      <a:pt x="280" y="207"/>
                      <a:pt x="280" y="207"/>
                      <a:pt x="280" y="207"/>
                    </a:cubicBezTo>
                    <a:cubicBezTo>
                      <a:pt x="273" y="207"/>
                      <a:pt x="273" y="207"/>
                      <a:pt x="273" y="207"/>
                    </a:cubicBezTo>
                    <a:moveTo>
                      <a:pt x="288" y="207"/>
                    </a:moveTo>
                    <a:cubicBezTo>
                      <a:pt x="288" y="200"/>
                      <a:pt x="288" y="200"/>
                      <a:pt x="288" y="200"/>
                    </a:cubicBezTo>
                    <a:cubicBezTo>
                      <a:pt x="295" y="200"/>
                      <a:pt x="295" y="200"/>
                      <a:pt x="295" y="200"/>
                    </a:cubicBezTo>
                    <a:cubicBezTo>
                      <a:pt x="295" y="207"/>
                      <a:pt x="295" y="207"/>
                      <a:pt x="295" y="207"/>
                    </a:cubicBezTo>
                    <a:cubicBezTo>
                      <a:pt x="288" y="207"/>
                      <a:pt x="288" y="207"/>
                      <a:pt x="288" y="207"/>
                    </a:cubicBezTo>
                    <a:moveTo>
                      <a:pt x="303" y="207"/>
                    </a:moveTo>
                    <a:cubicBezTo>
                      <a:pt x="303" y="200"/>
                      <a:pt x="303" y="200"/>
                      <a:pt x="303" y="200"/>
                    </a:cubicBezTo>
                    <a:cubicBezTo>
                      <a:pt x="310" y="200"/>
                      <a:pt x="310" y="200"/>
                      <a:pt x="310" y="200"/>
                    </a:cubicBezTo>
                    <a:cubicBezTo>
                      <a:pt x="310" y="207"/>
                      <a:pt x="310" y="207"/>
                      <a:pt x="310" y="207"/>
                    </a:cubicBezTo>
                    <a:cubicBezTo>
                      <a:pt x="303" y="207"/>
                      <a:pt x="303" y="207"/>
                      <a:pt x="303" y="207"/>
                    </a:cubicBezTo>
                    <a:moveTo>
                      <a:pt x="317" y="207"/>
                    </a:moveTo>
                    <a:cubicBezTo>
                      <a:pt x="317" y="200"/>
                      <a:pt x="317" y="200"/>
                      <a:pt x="317" y="200"/>
                    </a:cubicBezTo>
                    <a:cubicBezTo>
                      <a:pt x="324" y="200"/>
                      <a:pt x="324" y="200"/>
                      <a:pt x="324" y="200"/>
                    </a:cubicBezTo>
                    <a:cubicBezTo>
                      <a:pt x="324" y="207"/>
                      <a:pt x="324" y="207"/>
                      <a:pt x="324" y="207"/>
                    </a:cubicBezTo>
                    <a:cubicBezTo>
                      <a:pt x="317" y="207"/>
                      <a:pt x="317" y="207"/>
                      <a:pt x="317" y="207"/>
                    </a:cubicBezTo>
                    <a:moveTo>
                      <a:pt x="332" y="207"/>
                    </a:moveTo>
                    <a:cubicBezTo>
                      <a:pt x="332" y="200"/>
                      <a:pt x="332" y="200"/>
                      <a:pt x="332" y="200"/>
                    </a:cubicBezTo>
                    <a:cubicBezTo>
                      <a:pt x="339" y="200"/>
                      <a:pt x="339" y="200"/>
                      <a:pt x="339" y="200"/>
                    </a:cubicBezTo>
                    <a:cubicBezTo>
                      <a:pt x="339" y="207"/>
                      <a:pt x="339" y="207"/>
                      <a:pt x="339" y="207"/>
                    </a:cubicBezTo>
                    <a:cubicBezTo>
                      <a:pt x="332" y="207"/>
                      <a:pt x="332" y="207"/>
                      <a:pt x="332" y="207"/>
                    </a:cubicBezTo>
                    <a:moveTo>
                      <a:pt x="347" y="207"/>
                    </a:moveTo>
                    <a:cubicBezTo>
                      <a:pt x="347" y="200"/>
                      <a:pt x="347" y="200"/>
                      <a:pt x="347" y="200"/>
                    </a:cubicBezTo>
                    <a:cubicBezTo>
                      <a:pt x="354" y="200"/>
                      <a:pt x="354" y="200"/>
                      <a:pt x="354" y="200"/>
                    </a:cubicBezTo>
                    <a:cubicBezTo>
                      <a:pt x="354" y="207"/>
                      <a:pt x="354" y="207"/>
                      <a:pt x="354" y="207"/>
                    </a:cubicBezTo>
                    <a:cubicBezTo>
                      <a:pt x="347" y="207"/>
                      <a:pt x="347" y="207"/>
                      <a:pt x="347" y="207"/>
                    </a:cubicBezTo>
                    <a:moveTo>
                      <a:pt x="362" y="207"/>
                    </a:moveTo>
                    <a:cubicBezTo>
                      <a:pt x="362" y="200"/>
                      <a:pt x="362" y="200"/>
                      <a:pt x="362" y="200"/>
                    </a:cubicBezTo>
                    <a:cubicBezTo>
                      <a:pt x="369" y="200"/>
                      <a:pt x="369" y="200"/>
                      <a:pt x="369" y="200"/>
                    </a:cubicBezTo>
                    <a:cubicBezTo>
                      <a:pt x="369" y="207"/>
                      <a:pt x="369" y="207"/>
                      <a:pt x="369" y="207"/>
                    </a:cubicBezTo>
                    <a:cubicBezTo>
                      <a:pt x="362" y="207"/>
                      <a:pt x="362" y="207"/>
                      <a:pt x="362" y="207"/>
                    </a:cubicBezTo>
                    <a:moveTo>
                      <a:pt x="376" y="207"/>
                    </a:moveTo>
                    <a:cubicBezTo>
                      <a:pt x="376" y="200"/>
                      <a:pt x="376" y="200"/>
                      <a:pt x="376" y="200"/>
                    </a:cubicBezTo>
                    <a:cubicBezTo>
                      <a:pt x="383" y="200"/>
                      <a:pt x="383" y="200"/>
                      <a:pt x="383" y="200"/>
                    </a:cubicBezTo>
                    <a:cubicBezTo>
                      <a:pt x="383" y="207"/>
                      <a:pt x="383" y="207"/>
                      <a:pt x="383" y="207"/>
                    </a:cubicBezTo>
                    <a:cubicBezTo>
                      <a:pt x="376" y="207"/>
                      <a:pt x="376" y="207"/>
                      <a:pt x="376" y="207"/>
                    </a:cubicBezTo>
                    <a:moveTo>
                      <a:pt x="8" y="192"/>
                    </a:moveTo>
                    <a:cubicBezTo>
                      <a:pt x="8" y="185"/>
                      <a:pt x="8" y="185"/>
                      <a:pt x="8" y="185"/>
                    </a:cubicBezTo>
                    <a:cubicBezTo>
                      <a:pt x="15" y="185"/>
                      <a:pt x="15" y="185"/>
                      <a:pt x="15" y="185"/>
                    </a:cubicBezTo>
                    <a:cubicBezTo>
                      <a:pt x="15" y="192"/>
                      <a:pt x="15" y="192"/>
                      <a:pt x="15" y="192"/>
                    </a:cubicBezTo>
                    <a:cubicBezTo>
                      <a:pt x="8" y="192"/>
                      <a:pt x="8" y="192"/>
                      <a:pt x="8" y="192"/>
                    </a:cubicBezTo>
                    <a:moveTo>
                      <a:pt x="22" y="192"/>
                    </a:moveTo>
                    <a:cubicBezTo>
                      <a:pt x="22" y="185"/>
                      <a:pt x="22" y="185"/>
                      <a:pt x="22" y="185"/>
                    </a:cubicBezTo>
                    <a:cubicBezTo>
                      <a:pt x="29" y="185"/>
                      <a:pt x="29" y="185"/>
                      <a:pt x="29" y="185"/>
                    </a:cubicBezTo>
                    <a:cubicBezTo>
                      <a:pt x="29" y="192"/>
                      <a:pt x="29" y="192"/>
                      <a:pt x="29" y="192"/>
                    </a:cubicBezTo>
                    <a:cubicBezTo>
                      <a:pt x="22" y="192"/>
                      <a:pt x="22" y="192"/>
                      <a:pt x="22" y="192"/>
                    </a:cubicBezTo>
                    <a:moveTo>
                      <a:pt x="37" y="192"/>
                    </a:moveTo>
                    <a:cubicBezTo>
                      <a:pt x="37" y="185"/>
                      <a:pt x="37" y="185"/>
                      <a:pt x="37" y="185"/>
                    </a:cubicBezTo>
                    <a:cubicBezTo>
                      <a:pt x="44" y="185"/>
                      <a:pt x="44" y="185"/>
                      <a:pt x="44" y="185"/>
                    </a:cubicBezTo>
                    <a:cubicBezTo>
                      <a:pt x="44" y="192"/>
                      <a:pt x="44" y="192"/>
                      <a:pt x="44" y="192"/>
                    </a:cubicBezTo>
                    <a:cubicBezTo>
                      <a:pt x="37" y="192"/>
                      <a:pt x="37" y="192"/>
                      <a:pt x="37" y="192"/>
                    </a:cubicBezTo>
                    <a:moveTo>
                      <a:pt x="52" y="192"/>
                    </a:moveTo>
                    <a:cubicBezTo>
                      <a:pt x="52" y="185"/>
                      <a:pt x="52" y="185"/>
                      <a:pt x="52" y="185"/>
                    </a:cubicBezTo>
                    <a:cubicBezTo>
                      <a:pt x="59" y="185"/>
                      <a:pt x="59" y="185"/>
                      <a:pt x="59" y="185"/>
                    </a:cubicBezTo>
                    <a:cubicBezTo>
                      <a:pt x="59" y="192"/>
                      <a:pt x="59" y="192"/>
                      <a:pt x="59" y="192"/>
                    </a:cubicBezTo>
                    <a:cubicBezTo>
                      <a:pt x="52" y="192"/>
                      <a:pt x="52" y="192"/>
                      <a:pt x="52" y="192"/>
                    </a:cubicBezTo>
                    <a:moveTo>
                      <a:pt x="67" y="192"/>
                    </a:moveTo>
                    <a:cubicBezTo>
                      <a:pt x="67" y="185"/>
                      <a:pt x="67" y="185"/>
                      <a:pt x="67" y="185"/>
                    </a:cubicBezTo>
                    <a:cubicBezTo>
                      <a:pt x="74" y="185"/>
                      <a:pt x="74" y="185"/>
                      <a:pt x="74" y="185"/>
                    </a:cubicBezTo>
                    <a:cubicBezTo>
                      <a:pt x="74" y="192"/>
                      <a:pt x="74" y="192"/>
                      <a:pt x="74" y="192"/>
                    </a:cubicBezTo>
                    <a:cubicBezTo>
                      <a:pt x="67" y="192"/>
                      <a:pt x="67" y="192"/>
                      <a:pt x="67" y="192"/>
                    </a:cubicBezTo>
                    <a:moveTo>
                      <a:pt x="81" y="192"/>
                    </a:moveTo>
                    <a:cubicBezTo>
                      <a:pt x="81" y="185"/>
                      <a:pt x="81" y="185"/>
                      <a:pt x="81" y="185"/>
                    </a:cubicBezTo>
                    <a:cubicBezTo>
                      <a:pt x="88" y="185"/>
                      <a:pt x="88" y="185"/>
                      <a:pt x="88" y="185"/>
                    </a:cubicBezTo>
                    <a:cubicBezTo>
                      <a:pt x="88" y="192"/>
                      <a:pt x="88" y="192"/>
                      <a:pt x="88" y="192"/>
                    </a:cubicBezTo>
                    <a:cubicBezTo>
                      <a:pt x="81" y="192"/>
                      <a:pt x="81" y="192"/>
                      <a:pt x="81" y="192"/>
                    </a:cubicBezTo>
                    <a:moveTo>
                      <a:pt x="96" y="192"/>
                    </a:moveTo>
                    <a:cubicBezTo>
                      <a:pt x="96" y="185"/>
                      <a:pt x="96" y="185"/>
                      <a:pt x="96" y="185"/>
                    </a:cubicBezTo>
                    <a:cubicBezTo>
                      <a:pt x="103" y="185"/>
                      <a:pt x="103" y="185"/>
                      <a:pt x="103" y="185"/>
                    </a:cubicBezTo>
                    <a:cubicBezTo>
                      <a:pt x="103" y="192"/>
                      <a:pt x="103" y="192"/>
                      <a:pt x="103" y="192"/>
                    </a:cubicBezTo>
                    <a:cubicBezTo>
                      <a:pt x="96" y="192"/>
                      <a:pt x="96" y="192"/>
                      <a:pt x="96" y="192"/>
                    </a:cubicBezTo>
                    <a:moveTo>
                      <a:pt x="111" y="192"/>
                    </a:moveTo>
                    <a:cubicBezTo>
                      <a:pt x="111" y="185"/>
                      <a:pt x="111" y="185"/>
                      <a:pt x="111" y="185"/>
                    </a:cubicBezTo>
                    <a:cubicBezTo>
                      <a:pt x="118" y="185"/>
                      <a:pt x="118" y="185"/>
                      <a:pt x="118" y="185"/>
                    </a:cubicBezTo>
                    <a:cubicBezTo>
                      <a:pt x="118" y="192"/>
                      <a:pt x="118" y="192"/>
                      <a:pt x="118" y="192"/>
                    </a:cubicBezTo>
                    <a:cubicBezTo>
                      <a:pt x="111" y="192"/>
                      <a:pt x="111" y="192"/>
                      <a:pt x="111" y="192"/>
                    </a:cubicBezTo>
                    <a:moveTo>
                      <a:pt x="126" y="192"/>
                    </a:moveTo>
                    <a:cubicBezTo>
                      <a:pt x="126" y="185"/>
                      <a:pt x="126" y="185"/>
                      <a:pt x="126" y="185"/>
                    </a:cubicBezTo>
                    <a:cubicBezTo>
                      <a:pt x="133" y="185"/>
                      <a:pt x="133" y="185"/>
                      <a:pt x="133" y="185"/>
                    </a:cubicBezTo>
                    <a:cubicBezTo>
                      <a:pt x="133" y="192"/>
                      <a:pt x="133" y="192"/>
                      <a:pt x="133" y="192"/>
                    </a:cubicBezTo>
                    <a:cubicBezTo>
                      <a:pt x="126" y="192"/>
                      <a:pt x="126" y="192"/>
                      <a:pt x="126" y="192"/>
                    </a:cubicBezTo>
                    <a:moveTo>
                      <a:pt x="140" y="192"/>
                    </a:moveTo>
                    <a:cubicBezTo>
                      <a:pt x="140" y="185"/>
                      <a:pt x="140" y="185"/>
                      <a:pt x="140" y="185"/>
                    </a:cubicBezTo>
                    <a:cubicBezTo>
                      <a:pt x="147" y="185"/>
                      <a:pt x="147" y="185"/>
                      <a:pt x="147" y="185"/>
                    </a:cubicBezTo>
                    <a:cubicBezTo>
                      <a:pt x="147" y="192"/>
                      <a:pt x="147" y="192"/>
                      <a:pt x="147" y="192"/>
                    </a:cubicBezTo>
                    <a:cubicBezTo>
                      <a:pt x="140" y="192"/>
                      <a:pt x="140" y="192"/>
                      <a:pt x="140" y="192"/>
                    </a:cubicBezTo>
                    <a:moveTo>
                      <a:pt x="155" y="192"/>
                    </a:moveTo>
                    <a:cubicBezTo>
                      <a:pt x="155" y="185"/>
                      <a:pt x="155" y="185"/>
                      <a:pt x="155" y="185"/>
                    </a:cubicBezTo>
                    <a:cubicBezTo>
                      <a:pt x="162" y="185"/>
                      <a:pt x="162" y="185"/>
                      <a:pt x="162" y="185"/>
                    </a:cubicBezTo>
                    <a:cubicBezTo>
                      <a:pt x="162" y="192"/>
                      <a:pt x="162" y="192"/>
                      <a:pt x="162" y="192"/>
                    </a:cubicBezTo>
                    <a:cubicBezTo>
                      <a:pt x="155" y="192"/>
                      <a:pt x="155" y="192"/>
                      <a:pt x="155" y="192"/>
                    </a:cubicBezTo>
                    <a:moveTo>
                      <a:pt x="170" y="192"/>
                    </a:moveTo>
                    <a:cubicBezTo>
                      <a:pt x="170" y="185"/>
                      <a:pt x="170" y="185"/>
                      <a:pt x="170" y="185"/>
                    </a:cubicBezTo>
                    <a:cubicBezTo>
                      <a:pt x="177" y="185"/>
                      <a:pt x="177" y="185"/>
                      <a:pt x="177" y="185"/>
                    </a:cubicBezTo>
                    <a:cubicBezTo>
                      <a:pt x="177" y="192"/>
                      <a:pt x="177" y="192"/>
                      <a:pt x="177" y="192"/>
                    </a:cubicBezTo>
                    <a:cubicBezTo>
                      <a:pt x="170" y="192"/>
                      <a:pt x="170" y="192"/>
                      <a:pt x="170" y="192"/>
                    </a:cubicBezTo>
                    <a:moveTo>
                      <a:pt x="185" y="192"/>
                    </a:moveTo>
                    <a:cubicBezTo>
                      <a:pt x="185" y="185"/>
                      <a:pt x="185" y="185"/>
                      <a:pt x="185" y="185"/>
                    </a:cubicBezTo>
                    <a:cubicBezTo>
                      <a:pt x="192" y="185"/>
                      <a:pt x="192" y="185"/>
                      <a:pt x="192" y="185"/>
                    </a:cubicBezTo>
                    <a:cubicBezTo>
                      <a:pt x="192" y="192"/>
                      <a:pt x="192" y="192"/>
                      <a:pt x="192" y="192"/>
                    </a:cubicBezTo>
                    <a:cubicBezTo>
                      <a:pt x="185" y="192"/>
                      <a:pt x="185" y="192"/>
                      <a:pt x="185" y="192"/>
                    </a:cubicBezTo>
                    <a:moveTo>
                      <a:pt x="199" y="192"/>
                    </a:moveTo>
                    <a:cubicBezTo>
                      <a:pt x="199" y="185"/>
                      <a:pt x="199" y="185"/>
                      <a:pt x="199" y="185"/>
                    </a:cubicBezTo>
                    <a:cubicBezTo>
                      <a:pt x="206" y="185"/>
                      <a:pt x="206" y="185"/>
                      <a:pt x="206" y="185"/>
                    </a:cubicBezTo>
                    <a:cubicBezTo>
                      <a:pt x="206" y="192"/>
                      <a:pt x="206" y="192"/>
                      <a:pt x="206" y="192"/>
                    </a:cubicBezTo>
                    <a:cubicBezTo>
                      <a:pt x="199" y="192"/>
                      <a:pt x="199" y="192"/>
                      <a:pt x="199" y="192"/>
                    </a:cubicBezTo>
                    <a:moveTo>
                      <a:pt x="214" y="192"/>
                    </a:moveTo>
                    <a:cubicBezTo>
                      <a:pt x="214" y="185"/>
                      <a:pt x="214" y="185"/>
                      <a:pt x="214" y="185"/>
                    </a:cubicBezTo>
                    <a:cubicBezTo>
                      <a:pt x="221" y="185"/>
                      <a:pt x="221" y="185"/>
                      <a:pt x="221" y="185"/>
                    </a:cubicBezTo>
                    <a:cubicBezTo>
                      <a:pt x="221" y="192"/>
                      <a:pt x="221" y="192"/>
                      <a:pt x="221" y="192"/>
                    </a:cubicBezTo>
                    <a:cubicBezTo>
                      <a:pt x="214" y="192"/>
                      <a:pt x="214" y="192"/>
                      <a:pt x="214" y="192"/>
                    </a:cubicBezTo>
                    <a:moveTo>
                      <a:pt x="229" y="192"/>
                    </a:moveTo>
                    <a:cubicBezTo>
                      <a:pt x="229" y="185"/>
                      <a:pt x="229" y="185"/>
                      <a:pt x="229" y="185"/>
                    </a:cubicBezTo>
                    <a:cubicBezTo>
                      <a:pt x="236" y="185"/>
                      <a:pt x="236" y="185"/>
                      <a:pt x="236" y="185"/>
                    </a:cubicBezTo>
                    <a:cubicBezTo>
                      <a:pt x="236" y="192"/>
                      <a:pt x="236" y="192"/>
                      <a:pt x="236" y="192"/>
                    </a:cubicBezTo>
                    <a:cubicBezTo>
                      <a:pt x="229" y="192"/>
                      <a:pt x="229" y="192"/>
                      <a:pt x="229" y="192"/>
                    </a:cubicBezTo>
                    <a:moveTo>
                      <a:pt x="244" y="192"/>
                    </a:moveTo>
                    <a:cubicBezTo>
                      <a:pt x="244" y="185"/>
                      <a:pt x="244" y="185"/>
                      <a:pt x="244" y="185"/>
                    </a:cubicBezTo>
                    <a:cubicBezTo>
                      <a:pt x="251" y="185"/>
                      <a:pt x="251" y="185"/>
                      <a:pt x="251" y="185"/>
                    </a:cubicBezTo>
                    <a:cubicBezTo>
                      <a:pt x="251" y="192"/>
                      <a:pt x="251" y="192"/>
                      <a:pt x="251" y="192"/>
                    </a:cubicBezTo>
                    <a:cubicBezTo>
                      <a:pt x="244" y="192"/>
                      <a:pt x="244" y="192"/>
                      <a:pt x="244" y="192"/>
                    </a:cubicBezTo>
                    <a:moveTo>
                      <a:pt x="258" y="192"/>
                    </a:moveTo>
                    <a:cubicBezTo>
                      <a:pt x="258" y="185"/>
                      <a:pt x="258" y="185"/>
                      <a:pt x="258" y="185"/>
                    </a:cubicBezTo>
                    <a:cubicBezTo>
                      <a:pt x="265" y="185"/>
                      <a:pt x="265" y="185"/>
                      <a:pt x="265" y="185"/>
                    </a:cubicBezTo>
                    <a:cubicBezTo>
                      <a:pt x="265" y="192"/>
                      <a:pt x="265" y="192"/>
                      <a:pt x="265" y="192"/>
                    </a:cubicBezTo>
                    <a:cubicBezTo>
                      <a:pt x="258" y="192"/>
                      <a:pt x="258" y="192"/>
                      <a:pt x="258" y="192"/>
                    </a:cubicBezTo>
                    <a:moveTo>
                      <a:pt x="273" y="192"/>
                    </a:moveTo>
                    <a:cubicBezTo>
                      <a:pt x="273" y="185"/>
                      <a:pt x="273" y="185"/>
                      <a:pt x="273" y="185"/>
                    </a:cubicBezTo>
                    <a:cubicBezTo>
                      <a:pt x="280" y="185"/>
                      <a:pt x="280" y="185"/>
                      <a:pt x="280" y="185"/>
                    </a:cubicBezTo>
                    <a:cubicBezTo>
                      <a:pt x="280" y="192"/>
                      <a:pt x="280" y="192"/>
                      <a:pt x="280" y="192"/>
                    </a:cubicBezTo>
                    <a:cubicBezTo>
                      <a:pt x="273" y="192"/>
                      <a:pt x="273" y="192"/>
                      <a:pt x="273" y="192"/>
                    </a:cubicBezTo>
                    <a:moveTo>
                      <a:pt x="288" y="192"/>
                    </a:moveTo>
                    <a:cubicBezTo>
                      <a:pt x="288" y="185"/>
                      <a:pt x="288" y="185"/>
                      <a:pt x="288" y="185"/>
                    </a:cubicBezTo>
                    <a:cubicBezTo>
                      <a:pt x="295" y="185"/>
                      <a:pt x="295" y="185"/>
                      <a:pt x="295" y="185"/>
                    </a:cubicBezTo>
                    <a:cubicBezTo>
                      <a:pt x="295" y="192"/>
                      <a:pt x="295" y="192"/>
                      <a:pt x="295" y="192"/>
                    </a:cubicBezTo>
                    <a:cubicBezTo>
                      <a:pt x="288" y="192"/>
                      <a:pt x="288" y="192"/>
                      <a:pt x="288" y="192"/>
                    </a:cubicBezTo>
                    <a:moveTo>
                      <a:pt x="303" y="192"/>
                    </a:moveTo>
                    <a:cubicBezTo>
                      <a:pt x="303" y="185"/>
                      <a:pt x="303" y="185"/>
                      <a:pt x="303" y="185"/>
                    </a:cubicBezTo>
                    <a:cubicBezTo>
                      <a:pt x="310" y="185"/>
                      <a:pt x="310" y="185"/>
                      <a:pt x="310" y="185"/>
                    </a:cubicBezTo>
                    <a:cubicBezTo>
                      <a:pt x="310" y="192"/>
                      <a:pt x="310" y="192"/>
                      <a:pt x="310" y="192"/>
                    </a:cubicBezTo>
                    <a:cubicBezTo>
                      <a:pt x="303" y="192"/>
                      <a:pt x="303" y="192"/>
                      <a:pt x="303" y="192"/>
                    </a:cubicBezTo>
                    <a:moveTo>
                      <a:pt x="317" y="192"/>
                    </a:moveTo>
                    <a:cubicBezTo>
                      <a:pt x="317" y="185"/>
                      <a:pt x="317" y="185"/>
                      <a:pt x="317" y="185"/>
                    </a:cubicBezTo>
                    <a:cubicBezTo>
                      <a:pt x="324" y="185"/>
                      <a:pt x="324" y="185"/>
                      <a:pt x="324" y="185"/>
                    </a:cubicBezTo>
                    <a:cubicBezTo>
                      <a:pt x="324" y="192"/>
                      <a:pt x="324" y="192"/>
                      <a:pt x="324" y="192"/>
                    </a:cubicBezTo>
                    <a:cubicBezTo>
                      <a:pt x="317" y="192"/>
                      <a:pt x="317" y="192"/>
                      <a:pt x="317" y="192"/>
                    </a:cubicBezTo>
                    <a:moveTo>
                      <a:pt x="332" y="192"/>
                    </a:moveTo>
                    <a:cubicBezTo>
                      <a:pt x="332" y="185"/>
                      <a:pt x="332" y="185"/>
                      <a:pt x="332" y="185"/>
                    </a:cubicBezTo>
                    <a:cubicBezTo>
                      <a:pt x="339" y="185"/>
                      <a:pt x="339" y="185"/>
                      <a:pt x="339" y="185"/>
                    </a:cubicBezTo>
                    <a:cubicBezTo>
                      <a:pt x="339" y="192"/>
                      <a:pt x="339" y="192"/>
                      <a:pt x="339" y="192"/>
                    </a:cubicBezTo>
                    <a:cubicBezTo>
                      <a:pt x="332" y="192"/>
                      <a:pt x="332" y="192"/>
                      <a:pt x="332" y="192"/>
                    </a:cubicBezTo>
                    <a:moveTo>
                      <a:pt x="347" y="192"/>
                    </a:moveTo>
                    <a:cubicBezTo>
                      <a:pt x="347" y="185"/>
                      <a:pt x="347" y="185"/>
                      <a:pt x="347" y="185"/>
                    </a:cubicBezTo>
                    <a:cubicBezTo>
                      <a:pt x="354" y="185"/>
                      <a:pt x="354" y="185"/>
                      <a:pt x="354" y="185"/>
                    </a:cubicBezTo>
                    <a:cubicBezTo>
                      <a:pt x="354" y="192"/>
                      <a:pt x="354" y="192"/>
                      <a:pt x="354" y="192"/>
                    </a:cubicBezTo>
                    <a:cubicBezTo>
                      <a:pt x="347" y="192"/>
                      <a:pt x="347" y="192"/>
                      <a:pt x="347" y="192"/>
                    </a:cubicBezTo>
                    <a:moveTo>
                      <a:pt x="362" y="192"/>
                    </a:moveTo>
                    <a:cubicBezTo>
                      <a:pt x="362" y="185"/>
                      <a:pt x="362" y="185"/>
                      <a:pt x="362" y="185"/>
                    </a:cubicBezTo>
                    <a:cubicBezTo>
                      <a:pt x="369" y="185"/>
                      <a:pt x="369" y="185"/>
                      <a:pt x="369" y="185"/>
                    </a:cubicBezTo>
                    <a:cubicBezTo>
                      <a:pt x="369" y="192"/>
                      <a:pt x="369" y="192"/>
                      <a:pt x="369" y="192"/>
                    </a:cubicBezTo>
                    <a:cubicBezTo>
                      <a:pt x="362" y="192"/>
                      <a:pt x="362" y="192"/>
                      <a:pt x="362" y="192"/>
                    </a:cubicBezTo>
                    <a:moveTo>
                      <a:pt x="376" y="192"/>
                    </a:moveTo>
                    <a:cubicBezTo>
                      <a:pt x="376" y="185"/>
                      <a:pt x="376" y="185"/>
                      <a:pt x="376" y="185"/>
                    </a:cubicBezTo>
                    <a:cubicBezTo>
                      <a:pt x="383" y="185"/>
                      <a:pt x="383" y="185"/>
                      <a:pt x="383" y="185"/>
                    </a:cubicBezTo>
                    <a:cubicBezTo>
                      <a:pt x="383" y="192"/>
                      <a:pt x="383" y="192"/>
                      <a:pt x="383" y="192"/>
                    </a:cubicBezTo>
                    <a:cubicBezTo>
                      <a:pt x="376" y="192"/>
                      <a:pt x="376" y="192"/>
                      <a:pt x="376" y="192"/>
                    </a:cubicBezTo>
                    <a:moveTo>
                      <a:pt x="8" y="177"/>
                    </a:moveTo>
                    <a:cubicBezTo>
                      <a:pt x="8" y="170"/>
                      <a:pt x="8" y="170"/>
                      <a:pt x="8" y="170"/>
                    </a:cubicBezTo>
                    <a:cubicBezTo>
                      <a:pt x="15" y="170"/>
                      <a:pt x="15" y="170"/>
                      <a:pt x="15" y="170"/>
                    </a:cubicBezTo>
                    <a:cubicBezTo>
                      <a:pt x="15" y="177"/>
                      <a:pt x="15" y="177"/>
                      <a:pt x="15" y="177"/>
                    </a:cubicBezTo>
                    <a:cubicBezTo>
                      <a:pt x="8" y="177"/>
                      <a:pt x="8" y="177"/>
                      <a:pt x="8" y="177"/>
                    </a:cubicBezTo>
                    <a:moveTo>
                      <a:pt x="22" y="177"/>
                    </a:moveTo>
                    <a:cubicBezTo>
                      <a:pt x="22" y="170"/>
                      <a:pt x="22" y="170"/>
                      <a:pt x="22" y="170"/>
                    </a:cubicBezTo>
                    <a:cubicBezTo>
                      <a:pt x="29" y="170"/>
                      <a:pt x="29" y="170"/>
                      <a:pt x="29" y="170"/>
                    </a:cubicBezTo>
                    <a:cubicBezTo>
                      <a:pt x="29" y="177"/>
                      <a:pt x="29" y="177"/>
                      <a:pt x="29" y="177"/>
                    </a:cubicBezTo>
                    <a:cubicBezTo>
                      <a:pt x="22" y="177"/>
                      <a:pt x="22" y="177"/>
                      <a:pt x="22" y="177"/>
                    </a:cubicBezTo>
                    <a:moveTo>
                      <a:pt x="37" y="177"/>
                    </a:moveTo>
                    <a:cubicBezTo>
                      <a:pt x="37" y="170"/>
                      <a:pt x="37" y="170"/>
                      <a:pt x="37" y="170"/>
                    </a:cubicBezTo>
                    <a:cubicBezTo>
                      <a:pt x="44" y="170"/>
                      <a:pt x="44" y="170"/>
                      <a:pt x="44" y="170"/>
                    </a:cubicBezTo>
                    <a:cubicBezTo>
                      <a:pt x="44" y="177"/>
                      <a:pt x="44" y="177"/>
                      <a:pt x="44" y="177"/>
                    </a:cubicBezTo>
                    <a:cubicBezTo>
                      <a:pt x="37" y="177"/>
                      <a:pt x="37" y="177"/>
                      <a:pt x="37" y="177"/>
                    </a:cubicBezTo>
                    <a:moveTo>
                      <a:pt x="52" y="177"/>
                    </a:moveTo>
                    <a:cubicBezTo>
                      <a:pt x="52" y="170"/>
                      <a:pt x="52" y="170"/>
                      <a:pt x="52" y="170"/>
                    </a:cubicBezTo>
                    <a:cubicBezTo>
                      <a:pt x="59" y="170"/>
                      <a:pt x="59" y="170"/>
                      <a:pt x="59" y="170"/>
                    </a:cubicBezTo>
                    <a:cubicBezTo>
                      <a:pt x="59" y="177"/>
                      <a:pt x="59" y="177"/>
                      <a:pt x="59" y="177"/>
                    </a:cubicBezTo>
                    <a:cubicBezTo>
                      <a:pt x="52" y="177"/>
                      <a:pt x="52" y="177"/>
                      <a:pt x="52" y="177"/>
                    </a:cubicBezTo>
                    <a:moveTo>
                      <a:pt x="67" y="177"/>
                    </a:moveTo>
                    <a:cubicBezTo>
                      <a:pt x="67" y="170"/>
                      <a:pt x="67" y="170"/>
                      <a:pt x="67" y="170"/>
                    </a:cubicBezTo>
                    <a:cubicBezTo>
                      <a:pt x="74" y="170"/>
                      <a:pt x="74" y="170"/>
                      <a:pt x="74" y="170"/>
                    </a:cubicBezTo>
                    <a:cubicBezTo>
                      <a:pt x="74" y="177"/>
                      <a:pt x="74" y="177"/>
                      <a:pt x="74" y="177"/>
                    </a:cubicBezTo>
                    <a:cubicBezTo>
                      <a:pt x="67" y="177"/>
                      <a:pt x="67" y="177"/>
                      <a:pt x="67" y="177"/>
                    </a:cubicBezTo>
                    <a:moveTo>
                      <a:pt x="81" y="177"/>
                    </a:moveTo>
                    <a:cubicBezTo>
                      <a:pt x="81" y="170"/>
                      <a:pt x="81" y="170"/>
                      <a:pt x="81" y="170"/>
                    </a:cubicBezTo>
                    <a:cubicBezTo>
                      <a:pt x="88" y="170"/>
                      <a:pt x="88" y="170"/>
                      <a:pt x="88" y="170"/>
                    </a:cubicBezTo>
                    <a:cubicBezTo>
                      <a:pt x="88" y="177"/>
                      <a:pt x="88" y="177"/>
                      <a:pt x="88" y="177"/>
                    </a:cubicBezTo>
                    <a:cubicBezTo>
                      <a:pt x="81" y="177"/>
                      <a:pt x="81" y="177"/>
                      <a:pt x="81" y="177"/>
                    </a:cubicBezTo>
                    <a:moveTo>
                      <a:pt x="96" y="177"/>
                    </a:moveTo>
                    <a:cubicBezTo>
                      <a:pt x="96" y="170"/>
                      <a:pt x="96" y="170"/>
                      <a:pt x="96" y="170"/>
                    </a:cubicBezTo>
                    <a:cubicBezTo>
                      <a:pt x="103" y="170"/>
                      <a:pt x="103" y="170"/>
                      <a:pt x="103" y="170"/>
                    </a:cubicBezTo>
                    <a:cubicBezTo>
                      <a:pt x="103" y="177"/>
                      <a:pt x="103" y="177"/>
                      <a:pt x="103" y="177"/>
                    </a:cubicBezTo>
                    <a:cubicBezTo>
                      <a:pt x="96" y="177"/>
                      <a:pt x="96" y="177"/>
                      <a:pt x="96" y="177"/>
                    </a:cubicBezTo>
                    <a:moveTo>
                      <a:pt x="111" y="177"/>
                    </a:moveTo>
                    <a:cubicBezTo>
                      <a:pt x="111" y="170"/>
                      <a:pt x="111" y="170"/>
                      <a:pt x="111" y="170"/>
                    </a:cubicBezTo>
                    <a:cubicBezTo>
                      <a:pt x="118" y="170"/>
                      <a:pt x="118" y="170"/>
                      <a:pt x="118" y="170"/>
                    </a:cubicBezTo>
                    <a:cubicBezTo>
                      <a:pt x="118" y="177"/>
                      <a:pt x="118" y="177"/>
                      <a:pt x="118" y="177"/>
                    </a:cubicBezTo>
                    <a:cubicBezTo>
                      <a:pt x="111" y="177"/>
                      <a:pt x="111" y="177"/>
                      <a:pt x="111" y="177"/>
                    </a:cubicBezTo>
                    <a:moveTo>
                      <a:pt x="126" y="177"/>
                    </a:moveTo>
                    <a:cubicBezTo>
                      <a:pt x="126" y="170"/>
                      <a:pt x="126" y="170"/>
                      <a:pt x="126" y="170"/>
                    </a:cubicBezTo>
                    <a:cubicBezTo>
                      <a:pt x="133" y="170"/>
                      <a:pt x="133" y="170"/>
                      <a:pt x="133" y="170"/>
                    </a:cubicBezTo>
                    <a:cubicBezTo>
                      <a:pt x="133" y="177"/>
                      <a:pt x="133" y="177"/>
                      <a:pt x="133" y="177"/>
                    </a:cubicBezTo>
                    <a:cubicBezTo>
                      <a:pt x="126" y="177"/>
                      <a:pt x="126" y="177"/>
                      <a:pt x="126" y="177"/>
                    </a:cubicBezTo>
                    <a:moveTo>
                      <a:pt x="140" y="177"/>
                    </a:moveTo>
                    <a:cubicBezTo>
                      <a:pt x="140" y="170"/>
                      <a:pt x="140" y="170"/>
                      <a:pt x="140" y="170"/>
                    </a:cubicBezTo>
                    <a:cubicBezTo>
                      <a:pt x="147" y="170"/>
                      <a:pt x="147" y="170"/>
                      <a:pt x="147" y="170"/>
                    </a:cubicBezTo>
                    <a:cubicBezTo>
                      <a:pt x="147" y="177"/>
                      <a:pt x="147" y="177"/>
                      <a:pt x="147" y="177"/>
                    </a:cubicBezTo>
                    <a:cubicBezTo>
                      <a:pt x="140" y="177"/>
                      <a:pt x="140" y="177"/>
                      <a:pt x="140" y="177"/>
                    </a:cubicBezTo>
                    <a:moveTo>
                      <a:pt x="155" y="177"/>
                    </a:moveTo>
                    <a:cubicBezTo>
                      <a:pt x="155" y="170"/>
                      <a:pt x="155" y="170"/>
                      <a:pt x="155" y="170"/>
                    </a:cubicBezTo>
                    <a:cubicBezTo>
                      <a:pt x="162" y="170"/>
                      <a:pt x="162" y="170"/>
                      <a:pt x="162" y="170"/>
                    </a:cubicBezTo>
                    <a:cubicBezTo>
                      <a:pt x="162" y="177"/>
                      <a:pt x="162" y="177"/>
                      <a:pt x="162" y="177"/>
                    </a:cubicBezTo>
                    <a:cubicBezTo>
                      <a:pt x="155" y="177"/>
                      <a:pt x="155" y="177"/>
                      <a:pt x="155" y="177"/>
                    </a:cubicBezTo>
                    <a:moveTo>
                      <a:pt x="170" y="177"/>
                    </a:moveTo>
                    <a:cubicBezTo>
                      <a:pt x="170" y="170"/>
                      <a:pt x="170" y="170"/>
                      <a:pt x="170" y="170"/>
                    </a:cubicBezTo>
                    <a:cubicBezTo>
                      <a:pt x="177" y="170"/>
                      <a:pt x="177" y="170"/>
                      <a:pt x="177" y="170"/>
                    </a:cubicBezTo>
                    <a:cubicBezTo>
                      <a:pt x="177" y="177"/>
                      <a:pt x="177" y="177"/>
                      <a:pt x="177" y="177"/>
                    </a:cubicBezTo>
                    <a:cubicBezTo>
                      <a:pt x="170" y="177"/>
                      <a:pt x="170" y="177"/>
                      <a:pt x="170" y="177"/>
                    </a:cubicBezTo>
                    <a:moveTo>
                      <a:pt x="185" y="177"/>
                    </a:moveTo>
                    <a:cubicBezTo>
                      <a:pt x="185" y="170"/>
                      <a:pt x="185" y="170"/>
                      <a:pt x="185" y="170"/>
                    </a:cubicBezTo>
                    <a:cubicBezTo>
                      <a:pt x="192" y="170"/>
                      <a:pt x="192" y="170"/>
                      <a:pt x="192" y="170"/>
                    </a:cubicBezTo>
                    <a:cubicBezTo>
                      <a:pt x="192" y="177"/>
                      <a:pt x="192" y="177"/>
                      <a:pt x="192" y="177"/>
                    </a:cubicBezTo>
                    <a:cubicBezTo>
                      <a:pt x="185" y="177"/>
                      <a:pt x="185" y="177"/>
                      <a:pt x="185" y="177"/>
                    </a:cubicBezTo>
                    <a:moveTo>
                      <a:pt x="199" y="177"/>
                    </a:moveTo>
                    <a:cubicBezTo>
                      <a:pt x="199" y="170"/>
                      <a:pt x="199" y="170"/>
                      <a:pt x="199" y="170"/>
                    </a:cubicBezTo>
                    <a:cubicBezTo>
                      <a:pt x="206" y="170"/>
                      <a:pt x="206" y="170"/>
                      <a:pt x="206" y="170"/>
                    </a:cubicBezTo>
                    <a:cubicBezTo>
                      <a:pt x="206" y="177"/>
                      <a:pt x="206" y="177"/>
                      <a:pt x="206" y="177"/>
                    </a:cubicBezTo>
                    <a:cubicBezTo>
                      <a:pt x="199" y="177"/>
                      <a:pt x="199" y="177"/>
                      <a:pt x="199" y="177"/>
                    </a:cubicBezTo>
                    <a:moveTo>
                      <a:pt x="214" y="177"/>
                    </a:moveTo>
                    <a:cubicBezTo>
                      <a:pt x="214" y="170"/>
                      <a:pt x="214" y="170"/>
                      <a:pt x="214" y="170"/>
                    </a:cubicBezTo>
                    <a:cubicBezTo>
                      <a:pt x="221" y="170"/>
                      <a:pt x="221" y="170"/>
                      <a:pt x="221" y="170"/>
                    </a:cubicBezTo>
                    <a:cubicBezTo>
                      <a:pt x="221" y="177"/>
                      <a:pt x="221" y="177"/>
                      <a:pt x="221" y="177"/>
                    </a:cubicBezTo>
                    <a:cubicBezTo>
                      <a:pt x="214" y="177"/>
                      <a:pt x="214" y="177"/>
                      <a:pt x="214" y="177"/>
                    </a:cubicBezTo>
                    <a:moveTo>
                      <a:pt x="229" y="177"/>
                    </a:moveTo>
                    <a:cubicBezTo>
                      <a:pt x="229" y="170"/>
                      <a:pt x="229" y="170"/>
                      <a:pt x="229" y="170"/>
                    </a:cubicBezTo>
                    <a:cubicBezTo>
                      <a:pt x="236" y="170"/>
                      <a:pt x="236" y="170"/>
                      <a:pt x="236" y="170"/>
                    </a:cubicBezTo>
                    <a:cubicBezTo>
                      <a:pt x="236" y="177"/>
                      <a:pt x="236" y="177"/>
                      <a:pt x="236" y="177"/>
                    </a:cubicBezTo>
                    <a:cubicBezTo>
                      <a:pt x="229" y="177"/>
                      <a:pt x="229" y="177"/>
                      <a:pt x="229" y="177"/>
                    </a:cubicBezTo>
                    <a:moveTo>
                      <a:pt x="244" y="177"/>
                    </a:moveTo>
                    <a:cubicBezTo>
                      <a:pt x="244" y="170"/>
                      <a:pt x="244" y="170"/>
                      <a:pt x="244" y="170"/>
                    </a:cubicBezTo>
                    <a:cubicBezTo>
                      <a:pt x="251" y="170"/>
                      <a:pt x="251" y="170"/>
                      <a:pt x="251" y="170"/>
                    </a:cubicBezTo>
                    <a:cubicBezTo>
                      <a:pt x="251" y="177"/>
                      <a:pt x="251" y="177"/>
                      <a:pt x="251" y="177"/>
                    </a:cubicBezTo>
                    <a:cubicBezTo>
                      <a:pt x="244" y="177"/>
                      <a:pt x="244" y="177"/>
                      <a:pt x="244" y="177"/>
                    </a:cubicBezTo>
                    <a:moveTo>
                      <a:pt x="258" y="177"/>
                    </a:moveTo>
                    <a:cubicBezTo>
                      <a:pt x="258" y="170"/>
                      <a:pt x="258" y="170"/>
                      <a:pt x="258" y="170"/>
                    </a:cubicBezTo>
                    <a:cubicBezTo>
                      <a:pt x="265" y="170"/>
                      <a:pt x="265" y="170"/>
                      <a:pt x="265" y="170"/>
                    </a:cubicBezTo>
                    <a:cubicBezTo>
                      <a:pt x="265" y="177"/>
                      <a:pt x="265" y="177"/>
                      <a:pt x="265" y="177"/>
                    </a:cubicBezTo>
                    <a:cubicBezTo>
                      <a:pt x="258" y="177"/>
                      <a:pt x="258" y="177"/>
                      <a:pt x="258" y="177"/>
                    </a:cubicBezTo>
                    <a:moveTo>
                      <a:pt x="273" y="177"/>
                    </a:moveTo>
                    <a:cubicBezTo>
                      <a:pt x="273" y="170"/>
                      <a:pt x="273" y="170"/>
                      <a:pt x="273" y="170"/>
                    </a:cubicBezTo>
                    <a:cubicBezTo>
                      <a:pt x="280" y="170"/>
                      <a:pt x="280" y="170"/>
                      <a:pt x="280" y="170"/>
                    </a:cubicBezTo>
                    <a:cubicBezTo>
                      <a:pt x="280" y="177"/>
                      <a:pt x="280" y="177"/>
                      <a:pt x="280" y="177"/>
                    </a:cubicBezTo>
                    <a:cubicBezTo>
                      <a:pt x="273" y="177"/>
                      <a:pt x="273" y="177"/>
                      <a:pt x="273" y="177"/>
                    </a:cubicBezTo>
                    <a:moveTo>
                      <a:pt x="288" y="177"/>
                    </a:moveTo>
                    <a:cubicBezTo>
                      <a:pt x="288" y="170"/>
                      <a:pt x="288" y="170"/>
                      <a:pt x="288" y="170"/>
                    </a:cubicBezTo>
                    <a:cubicBezTo>
                      <a:pt x="295" y="170"/>
                      <a:pt x="295" y="170"/>
                      <a:pt x="295" y="170"/>
                    </a:cubicBezTo>
                    <a:cubicBezTo>
                      <a:pt x="295" y="177"/>
                      <a:pt x="295" y="177"/>
                      <a:pt x="295" y="177"/>
                    </a:cubicBezTo>
                    <a:cubicBezTo>
                      <a:pt x="288" y="177"/>
                      <a:pt x="288" y="177"/>
                      <a:pt x="288" y="177"/>
                    </a:cubicBezTo>
                    <a:moveTo>
                      <a:pt x="303" y="177"/>
                    </a:moveTo>
                    <a:cubicBezTo>
                      <a:pt x="303" y="170"/>
                      <a:pt x="303" y="170"/>
                      <a:pt x="303" y="170"/>
                    </a:cubicBezTo>
                    <a:cubicBezTo>
                      <a:pt x="310" y="170"/>
                      <a:pt x="310" y="170"/>
                      <a:pt x="310" y="170"/>
                    </a:cubicBezTo>
                    <a:cubicBezTo>
                      <a:pt x="310" y="177"/>
                      <a:pt x="310" y="177"/>
                      <a:pt x="310" y="177"/>
                    </a:cubicBezTo>
                    <a:cubicBezTo>
                      <a:pt x="303" y="177"/>
                      <a:pt x="303" y="177"/>
                      <a:pt x="303" y="177"/>
                    </a:cubicBezTo>
                    <a:moveTo>
                      <a:pt x="317" y="177"/>
                    </a:moveTo>
                    <a:cubicBezTo>
                      <a:pt x="317" y="170"/>
                      <a:pt x="317" y="170"/>
                      <a:pt x="317" y="170"/>
                    </a:cubicBezTo>
                    <a:cubicBezTo>
                      <a:pt x="324" y="170"/>
                      <a:pt x="324" y="170"/>
                      <a:pt x="324" y="170"/>
                    </a:cubicBezTo>
                    <a:cubicBezTo>
                      <a:pt x="324" y="177"/>
                      <a:pt x="324" y="177"/>
                      <a:pt x="324" y="177"/>
                    </a:cubicBezTo>
                    <a:cubicBezTo>
                      <a:pt x="317" y="177"/>
                      <a:pt x="317" y="177"/>
                      <a:pt x="317" y="177"/>
                    </a:cubicBezTo>
                    <a:moveTo>
                      <a:pt x="332" y="177"/>
                    </a:moveTo>
                    <a:cubicBezTo>
                      <a:pt x="332" y="170"/>
                      <a:pt x="332" y="170"/>
                      <a:pt x="332" y="170"/>
                    </a:cubicBezTo>
                    <a:cubicBezTo>
                      <a:pt x="339" y="170"/>
                      <a:pt x="339" y="170"/>
                      <a:pt x="339" y="170"/>
                    </a:cubicBezTo>
                    <a:cubicBezTo>
                      <a:pt x="339" y="177"/>
                      <a:pt x="339" y="177"/>
                      <a:pt x="339" y="177"/>
                    </a:cubicBezTo>
                    <a:cubicBezTo>
                      <a:pt x="332" y="177"/>
                      <a:pt x="332" y="177"/>
                      <a:pt x="332" y="177"/>
                    </a:cubicBezTo>
                    <a:moveTo>
                      <a:pt x="347" y="177"/>
                    </a:moveTo>
                    <a:cubicBezTo>
                      <a:pt x="347" y="170"/>
                      <a:pt x="347" y="170"/>
                      <a:pt x="347" y="170"/>
                    </a:cubicBezTo>
                    <a:cubicBezTo>
                      <a:pt x="354" y="170"/>
                      <a:pt x="354" y="170"/>
                      <a:pt x="354" y="170"/>
                    </a:cubicBezTo>
                    <a:cubicBezTo>
                      <a:pt x="354" y="177"/>
                      <a:pt x="354" y="177"/>
                      <a:pt x="354" y="177"/>
                    </a:cubicBezTo>
                    <a:cubicBezTo>
                      <a:pt x="347" y="177"/>
                      <a:pt x="347" y="177"/>
                      <a:pt x="347" y="177"/>
                    </a:cubicBezTo>
                    <a:moveTo>
                      <a:pt x="362" y="177"/>
                    </a:moveTo>
                    <a:cubicBezTo>
                      <a:pt x="362" y="170"/>
                      <a:pt x="362" y="170"/>
                      <a:pt x="362" y="170"/>
                    </a:cubicBezTo>
                    <a:cubicBezTo>
                      <a:pt x="369" y="170"/>
                      <a:pt x="369" y="170"/>
                      <a:pt x="369" y="170"/>
                    </a:cubicBezTo>
                    <a:cubicBezTo>
                      <a:pt x="369" y="177"/>
                      <a:pt x="369" y="177"/>
                      <a:pt x="369" y="177"/>
                    </a:cubicBezTo>
                    <a:cubicBezTo>
                      <a:pt x="362" y="177"/>
                      <a:pt x="362" y="177"/>
                      <a:pt x="362" y="177"/>
                    </a:cubicBezTo>
                    <a:moveTo>
                      <a:pt x="376" y="177"/>
                    </a:moveTo>
                    <a:cubicBezTo>
                      <a:pt x="376" y="170"/>
                      <a:pt x="376" y="170"/>
                      <a:pt x="376" y="170"/>
                    </a:cubicBezTo>
                    <a:cubicBezTo>
                      <a:pt x="383" y="170"/>
                      <a:pt x="383" y="170"/>
                      <a:pt x="383" y="170"/>
                    </a:cubicBezTo>
                    <a:cubicBezTo>
                      <a:pt x="383" y="177"/>
                      <a:pt x="383" y="177"/>
                      <a:pt x="383" y="177"/>
                    </a:cubicBezTo>
                    <a:cubicBezTo>
                      <a:pt x="376" y="177"/>
                      <a:pt x="376" y="177"/>
                      <a:pt x="376" y="177"/>
                    </a:cubicBezTo>
                    <a:moveTo>
                      <a:pt x="8" y="163"/>
                    </a:moveTo>
                    <a:cubicBezTo>
                      <a:pt x="8" y="156"/>
                      <a:pt x="8" y="156"/>
                      <a:pt x="8" y="156"/>
                    </a:cubicBezTo>
                    <a:cubicBezTo>
                      <a:pt x="15" y="156"/>
                      <a:pt x="15" y="156"/>
                      <a:pt x="15" y="156"/>
                    </a:cubicBezTo>
                    <a:cubicBezTo>
                      <a:pt x="15" y="163"/>
                      <a:pt x="15" y="163"/>
                      <a:pt x="15" y="163"/>
                    </a:cubicBezTo>
                    <a:cubicBezTo>
                      <a:pt x="8" y="163"/>
                      <a:pt x="8" y="163"/>
                      <a:pt x="8" y="163"/>
                    </a:cubicBezTo>
                    <a:moveTo>
                      <a:pt x="22" y="163"/>
                    </a:moveTo>
                    <a:cubicBezTo>
                      <a:pt x="22" y="156"/>
                      <a:pt x="22" y="156"/>
                      <a:pt x="22" y="156"/>
                    </a:cubicBezTo>
                    <a:cubicBezTo>
                      <a:pt x="29" y="156"/>
                      <a:pt x="29" y="156"/>
                      <a:pt x="29" y="156"/>
                    </a:cubicBezTo>
                    <a:cubicBezTo>
                      <a:pt x="29" y="163"/>
                      <a:pt x="29" y="163"/>
                      <a:pt x="29" y="163"/>
                    </a:cubicBezTo>
                    <a:cubicBezTo>
                      <a:pt x="22" y="163"/>
                      <a:pt x="22" y="163"/>
                      <a:pt x="22" y="163"/>
                    </a:cubicBezTo>
                    <a:moveTo>
                      <a:pt x="37" y="163"/>
                    </a:moveTo>
                    <a:cubicBezTo>
                      <a:pt x="37" y="156"/>
                      <a:pt x="37" y="156"/>
                      <a:pt x="37" y="156"/>
                    </a:cubicBezTo>
                    <a:cubicBezTo>
                      <a:pt x="44" y="156"/>
                      <a:pt x="44" y="156"/>
                      <a:pt x="44" y="156"/>
                    </a:cubicBezTo>
                    <a:cubicBezTo>
                      <a:pt x="44" y="163"/>
                      <a:pt x="44" y="163"/>
                      <a:pt x="44" y="163"/>
                    </a:cubicBezTo>
                    <a:cubicBezTo>
                      <a:pt x="37" y="163"/>
                      <a:pt x="37" y="163"/>
                      <a:pt x="37" y="163"/>
                    </a:cubicBezTo>
                    <a:moveTo>
                      <a:pt x="52" y="163"/>
                    </a:moveTo>
                    <a:cubicBezTo>
                      <a:pt x="52" y="156"/>
                      <a:pt x="52" y="156"/>
                      <a:pt x="52" y="156"/>
                    </a:cubicBezTo>
                    <a:cubicBezTo>
                      <a:pt x="59" y="156"/>
                      <a:pt x="59" y="156"/>
                      <a:pt x="59" y="156"/>
                    </a:cubicBezTo>
                    <a:cubicBezTo>
                      <a:pt x="59" y="163"/>
                      <a:pt x="59" y="163"/>
                      <a:pt x="59" y="163"/>
                    </a:cubicBezTo>
                    <a:cubicBezTo>
                      <a:pt x="52" y="163"/>
                      <a:pt x="52" y="163"/>
                      <a:pt x="52" y="163"/>
                    </a:cubicBezTo>
                    <a:moveTo>
                      <a:pt x="67" y="163"/>
                    </a:moveTo>
                    <a:cubicBezTo>
                      <a:pt x="67" y="156"/>
                      <a:pt x="67" y="156"/>
                      <a:pt x="67" y="156"/>
                    </a:cubicBezTo>
                    <a:cubicBezTo>
                      <a:pt x="74" y="156"/>
                      <a:pt x="74" y="156"/>
                      <a:pt x="74" y="156"/>
                    </a:cubicBezTo>
                    <a:cubicBezTo>
                      <a:pt x="74" y="163"/>
                      <a:pt x="74" y="163"/>
                      <a:pt x="74" y="163"/>
                    </a:cubicBezTo>
                    <a:cubicBezTo>
                      <a:pt x="67" y="163"/>
                      <a:pt x="67" y="163"/>
                      <a:pt x="67" y="163"/>
                    </a:cubicBezTo>
                    <a:moveTo>
                      <a:pt x="81" y="163"/>
                    </a:moveTo>
                    <a:cubicBezTo>
                      <a:pt x="81" y="156"/>
                      <a:pt x="81" y="156"/>
                      <a:pt x="81" y="156"/>
                    </a:cubicBezTo>
                    <a:cubicBezTo>
                      <a:pt x="88" y="156"/>
                      <a:pt x="88" y="156"/>
                      <a:pt x="88" y="156"/>
                    </a:cubicBezTo>
                    <a:cubicBezTo>
                      <a:pt x="88" y="163"/>
                      <a:pt x="88" y="163"/>
                      <a:pt x="88" y="163"/>
                    </a:cubicBezTo>
                    <a:cubicBezTo>
                      <a:pt x="81" y="163"/>
                      <a:pt x="81" y="163"/>
                      <a:pt x="81" y="163"/>
                    </a:cubicBezTo>
                    <a:moveTo>
                      <a:pt x="96" y="163"/>
                    </a:moveTo>
                    <a:cubicBezTo>
                      <a:pt x="96" y="156"/>
                      <a:pt x="96" y="156"/>
                      <a:pt x="96" y="156"/>
                    </a:cubicBezTo>
                    <a:cubicBezTo>
                      <a:pt x="103" y="156"/>
                      <a:pt x="103" y="156"/>
                      <a:pt x="103" y="156"/>
                    </a:cubicBezTo>
                    <a:cubicBezTo>
                      <a:pt x="103" y="163"/>
                      <a:pt x="103" y="163"/>
                      <a:pt x="103" y="163"/>
                    </a:cubicBezTo>
                    <a:cubicBezTo>
                      <a:pt x="96" y="163"/>
                      <a:pt x="96" y="163"/>
                      <a:pt x="96" y="163"/>
                    </a:cubicBezTo>
                    <a:moveTo>
                      <a:pt x="111" y="163"/>
                    </a:moveTo>
                    <a:cubicBezTo>
                      <a:pt x="111" y="156"/>
                      <a:pt x="111" y="156"/>
                      <a:pt x="111" y="156"/>
                    </a:cubicBezTo>
                    <a:cubicBezTo>
                      <a:pt x="118" y="156"/>
                      <a:pt x="118" y="156"/>
                      <a:pt x="118" y="156"/>
                    </a:cubicBezTo>
                    <a:cubicBezTo>
                      <a:pt x="118" y="163"/>
                      <a:pt x="118" y="163"/>
                      <a:pt x="118" y="163"/>
                    </a:cubicBezTo>
                    <a:cubicBezTo>
                      <a:pt x="111" y="163"/>
                      <a:pt x="111" y="163"/>
                      <a:pt x="111" y="163"/>
                    </a:cubicBezTo>
                    <a:moveTo>
                      <a:pt x="126" y="163"/>
                    </a:moveTo>
                    <a:cubicBezTo>
                      <a:pt x="126" y="156"/>
                      <a:pt x="126" y="156"/>
                      <a:pt x="126" y="156"/>
                    </a:cubicBezTo>
                    <a:cubicBezTo>
                      <a:pt x="133" y="156"/>
                      <a:pt x="133" y="156"/>
                      <a:pt x="133" y="156"/>
                    </a:cubicBezTo>
                    <a:cubicBezTo>
                      <a:pt x="133" y="163"/>
                      <a:pt x="133" y="163"/>
                      <a:pt x="133" y="163"/>
                    </a:cubicBezTo>
                    <a:cubicBezTo>
                      <a:pt x="126" y="163"/>
                      <a:pt x="126" y="163"/>
                      <a:pt x="126" y="163"/>
                    </a:cubicBezTo>
                    <a:moveTo>
                      <a:pt x="140" y="163"/>
                    </a:moveTo>
                    <a:cubicBezTo>
                      <a:pt x="140" y="156"/>
                      <a:pt x="140" y="156"/>
                      <a:pt x="140" y="156"/>
                    </a:cubicBezTo>
                    <a:cubicBezTo>
                      <a:pt x="147" y="156"/>
                      <a:pt x="147" y="156"/>
                      <a:pt x="147" y="156"/>
                    </a:cubicBezTo>
                    <a:cubicBezTo>
                      <a:pt x="147" y="163"/>
                      <a:pt x="147" y="163"/>
                      <a:pt x="147" y="163"/>
                    </a:cubicBezTo>
                    <a:cubicBezTo>
                      <a:pt x="140" y="163"/>
                      <a:pt x="140" y="163"/>
                      <a:pt x="140" y="163"/>
                    </a:cubicBezTo>
                    <a:moveTo>
                      <a:pt x="155" y="163"/>
                    </a:moveTo>
                    <a:cubicBezTo>
                      <a:pt x="155" y="156"/>
                      <a:pt x="155" y="156"/>
                      <a:pt x="155" y="156"/>
                    </a:cubicBezTo>
                    <a:cubicBezTo>
                      <a:pt x="162" y="156"/>
                      <a:pt x="162" y="156"/>
                      <a:pt x="162" y="156"/>
                    </a:cubicBezTo>
                    <a:cubicBezTo>
                      <a:pt x="162" y="163"/>
                      <a:pt x="162" y="163"/>
                      <a:pt x="162" y="163"/>
                    </a:cubicBezTo>
                    <a:cubicBezTo>
                      <a:pt x="155" y="163"/>
                      <a:pt x="155" y="163"/>
                      <a:pt x="155" y="163"/>
                    </a:cubicBezTo>
                    <a:moveTo>
                      <a:pt x="170" y="163"/>
                    </a:moveTo>
                    <a:cubicBezTo>
                      <a:pt x="170" y="156"/>
                      <a:pt x="170" y="156"/>
                      <a:pt x="170" y="156"/>
                    </a:cubicBezTo>
                    <a:cubicBezTo>
                      <a:pt x="177" y="156"/>
                      <a:pt x="177" y="156"/>
                      <a:pt x="177" y="156"/>
                    </a:cubicBezTo>
                    <a:cubicBezTo>
                      <a:pt x="177" y="163"/>
                      <a:pt x="177" y="163"/>
                      <a:pt x="177" y="163"/>
                    </a:cubicBezTo>
                    <a:cubicBezTo>
                      <a:pt x="170" y="163"/>
                      <a:pt x="170" y="163"/>
                      <a:pt x="170" y="163"/>
                    </a:cubicBezTo>
                    <a:moveTo>
                      <a:pt x="185" y="163"/>
                    </a:moveTo>
                    <a:cubicBezTo>
                      <a:pt x="185" y="156"/>
                      <a:pt x="185" y="156"/>
                      <a:pt x="185" y="156"/>
                    </a:cubicBezTo>
                    <a:cubicBezTo>
                      <a:pt x="192" y="156"/>
                      <a:pt x="192" y="156"/>
                      <a:pt x="192" y="156"/>
                    </a:cubicBezTo>
                    <a:cubicBezTo>
                      <a:pt x="192" y="163"/>
                      <a:pt x="192" y="163"/>
                      <a:pt x="192" y="163"/>
                    </a:cubicBezTo>
                    <a:cubicBezTo>
                      <a:pt x="185" y="163"/>
                      <a:pt x="185" y="163"/>
                      <a:pt x="185" y="163"/>
                    </a:cubicBezTo>
                    <a:moveTo>
                      <a:pt x="199" y="163"/>
                    </a:moveTo>
                    <a:cubicBezTo>
                      <a:pt x="199" y="156"/>
                      <a:pt x="199" y="156"/>
                      <a:pt x="199" y="156"/>
                    </a:cubicBezTo>
                    <a:cubicBezTo>
                      <a:pt x="206" y="156"/>
                      <a:pt x="206" y="156"/>
                      <a:pt x="206" y="156"/>
                    </a:cubicBezTo>
                    <a:cubicBezTo>
                      <a:pt x="206" y="163"/>
                      <a:pt x="206" y="163"/>
                      <a:pt x="206" y="163"/>
                    </a:cubicBezTo>
                    <a:cubicBezTo>
                      <a:pt x="199" y="163"/>
                      <a:pt x="199" y="163"/>
                      <a:pt x="199" y="163"/>
                    </a:cubicBezTo>
                    <a:moveTo>
                      <a:pt x="214" y="163"/>
                    </a:moveTo>
                    <a:cubicBezTo>
                      <a:pt x="214" y="156"/>
                      <a:pt x="214" y="156"/>
                      <a:pt x="214" y="156"/>
                    </a:cubicBezTo>
                    <a:cubicBezTo>
                      <a:pt x="221" y="156"/>
                      <a:pt x="221" y="156"/>
                      <a:pt x="221" y="156"/>
                    </a:cubicBezTo>
                    <a:cubicBezTo>
                      <a:pt x="221" y="163"/>
                      <a:pt x="221" y="163"/>
                      <a:pt x="221" y="163"/>
                    </a:cubicBezTo>
                    <a:cubicBezTo>
                      <a:pt x="214" y="163"/>
                      <a:pt x="214" y="163"/>
                      <a:pt x="214" y="163"/>
                    </a:cubicBezTo>
                    <a:moveTo>
                      <a:pt x="229" y="163"/>
                    </a:moveTo>
                    <a:cubicBezTo>
                      <a:pt x="229" y="156"/>
                      <a:pt x="229" y="156"/>
                      <a:pt x="229" y="156"/>
                    </a:cubicBezTo>
                    <a:cubicBezTo>
                      <a:pt x="236" y="156"/>
                      <a:pt x="236" y="156"/>
                      <a:pt x="236" y="156"/>
                    </a:cubicBezTo>
                    <a:cubicBezTo>
                      <a:pt x="236" y="163"/>
                      <a:pt x="236" y="163"/>
                      <a:pt x="236" y="163"/>
                    </a:cubicBezTo>
                    <a:cubicBezTo>
                      <a:pt x="229" y="163"/>
                      <a:pt x="229" y="163"/>
                      <a:pt x="229" y="163"/>
                    </a:cubicBezTo>
                    <a:moveTo>
                      <a:pt x="244" y="163"/>
                    </a:moveTo>
                    <a:cubicBezTo>
                      <a:pt x="244" y="156"/>
                      <a:pt x="244" y="156"/>
                      <a:pt x="244" y="156"/>
                    </a:cubicBezTo>
                    <a:cubicBezTo>
                      <a:pt x="251" y="156"/>
                      <a:pt x="251" y="156"/>
                      <a:pt x="251" y="156"/>
                    </a:cubicBezTo>
                    <a:cubicBezTo>
                      <a:pt x="251" y="163"/>
                      <a:pt x="251" y="163"/>
                      <a:pt x="251" y="163"/>
                    </a:cubicBezTo>
                    <a:cubicBezTo>
                      <a:pt x="244" y="163"/>
                      <a:pt x="244" y="163"/>
                      <a:pt x="244" y="163"/>
                    </a:cubicBezTo>
                    <a:moveTo>
                      <a:pt x="258" y="163"/>
                    </a:moveTo>
                    <a:cubicBezTo>
                      <a:pt x="258" y="156"/>
                      <a:pt x="258" y="156"/>
                      <a:pt x="258" y="156"/>
                    </a:cubicBezTo>
                    <a:cubicBezTo>
                      <a:pt x="265" y="156"/>
                      <a:pt x="265" y="156"/>
                      <a:pt x="265" y="156"/>
                    </a:cubicBezTo>
                    <a:cubicBezTo>
                      <a:pt x="265" y="163"/>
                      <a:pt x="265" y="163"/>
                      <a:pt x="265" y="163"/>
                    </a:cubicBezTo>
                    <a:cubicBezTo>
                      <a:pt x="258" y="163"/>
                      <a:pt x="258" y="163"/>
                      <a:pt x="258" y="163"/>
                    </a:cubicBezTo>
                    <a:moveTo>
                      <a:pt x="273" y="163"/>
                    </a:moveTo>
                    <a:cubicBezTo>
                      <a:pt x="273" y="156"/>
                      <a:pt x="273" y="156"/>
                      <a:pt x="273" y="156"/>
                    </a:cubicBezTo>
                    <a:cubicBezTo>
                      <a:pt x="280" y="156"/>
                      <a:pt x="280" y="156"/>
                      <a:pt x="280" y="156"/>
                    </a:cubicBezTo>
                    <a:cubicBezTo>
                      <a:pt x="280" y="163"/>
                      <a:pt x="280" y="163"/>
                      <a:pt x="280" y="163"/>
                    </a:cubicBezTo>
                    <a:cubicBezTo>
                      <a:pt x="273" y="163"/>
                      <a:pt x="273" y="163"/>
                      <a:pt x="273" y="163"/>
                    </a:cubicBezTo>
                    <a:moveTo>
                      <a:pt x="288" y="163"/>
                    </a:moveTo>
                    <a:cubicBezTo>
                      <a:pt x="288" y="156"/>
                      <a:pt x="288" y="156"/>
                      <a:pt x="288" y="156"/>
                    </a:cubicBezTo>
                    <a:cubicBezTo>
                      <a:pt x="295" y="156"/>
                      <a:pt x="295" y="156"/>
                      <a:pt x="295" y="156"/>
                    </a:cubicBezTo>
                    <a:cubicBezTo>
                      <a:pt x="295" y="163"/>
                      <a:pt x="295" y="163"/>
                      <a:pt x="295" y="163"/>
                    </a:cubicBezTo>
                    <a:cubicBezTo>
                      <a:pt x="288" y="163"/>
                      <a:pt x="288" y="163"/>
                      <a:pt x="288" y="163"/>
                    </a:cubicBezTo>
                    <a:moveTo>
                      <a:pt x="303" y="163"/>
                    </a:moveTo>
                    <a:cubicBezTo>
                      <a:pt x="303" y="156"/>
                      <a:pt x="303" y="156"/>
                      <a:pt x="303" y="156"/>
                    </a:cubicBezTo>
                    <a:cubicBezTo>
                      <a:pt x="310" y="156"/>
                      <a:pt x="310" y="156"/>
                      <a:pt x="310" y="156"/>
                    </a:cubicBezTo>
                    <a:cubicBezTo>
                      <a:pt x="310" y="163"/>
                      <a:pt x="310" y="163"/>
                      <a:pt x="310" y="163"/>
                    </a:cubicBezTo>
                    <a:cubicBezTo>
                      <a:pt x="303" y="163"/>
                      <a:pt x="303" y="163"/>
                      <a:pt x="303" y="163"/>
                    </a:cubicBezTo>
                    <a:moveTo>
                      <a:pt x="317" y="163"/>
                    </a:moveTo>
                    <a:cubicBezTo>
                      <a:pt x="317" y="156"/>
                      <a:pt x="317" y="156"/>
                      <a:pt x="317" y="156"/>
                    </a:cubicBezTo>
                    <a:cubicBezTo>
                      <a:pt x="324" y="156"/>
                      <a:pt x="324" y="156"/>
                      <a:pt x="324" y="156"/>
                    </a:cubicBezTo>
                    <a:cubicBezTo>
                      <a:pt x="324" y="163"/>
                      <a:pt x="324" y="163"/>
                      <a:pt x="324" y="163"/>
                    </a:cubicBezTo>
                    <a:cubicBezTo>
                      <a:pt x="317" y="163"/>
                      <a:pt x="317" y="163"/>
                      <a:pt x="317" y="163"/>
                    </a:cubicBezTo>
                    <a:moveTo>
                      <a:pt x="332" y="163"/>
                    </a:moveTo>
                    <a:cubicBezTo>
                      <a:pt x="332" y="156"/>
                      <a:pt x="332" y="156"/>
                      <a:pt x="332" y="156"/>
                    </a:cubicBezTo>
                    <a:cubicBezTo>
                      <a:pt x="339" y="156"/>
                      <a:pt x="339" y="156"/>
                      <a:pt x="339" y="156"/>
                    </a:cubicBezTo>
                    <a:cubicBezTo>
                      <a:pt x="339" y="163"/>
                      <a:pt x="339" y="163"/>
                      <a:pt x="339" y="163"/>
                    </a:cubicBezTo>
                    <a:cubicBezTo>
                      <a:pt x="332" y="163"/>
                      <a:pt x="332" y="163"/>
                      <a:pt x="332" y="163"/>
                    </a:cubicBezTo>
                    <a:moveTo>
                      <a:pt x="347" y="163"/>
                    </a:moveTo>
                    <a:cubicBezTo>
                      <a:pt x="347" y="156"/>
                      <a:pt x="347" y="156"/>
                      <a:pt x="347" y="156"/>
                    </a:cubicBezTo>
                    <a:cubicBezTo>
                      <a:pt x="354" y="156"/>
                      <a:pt x="354" y="156"/>
                      <a:pt x="354" y="156"/>
                    </a:cubicBezTo>
                    <a:cubicBezTo>
                      <a:pt x="354" y="163"/>
                      <a:pt x="354" y="163"/>
                      <a:pt x="354" y="163"/>
                    </a:cubicBezTo>
                    <a:cubicBezTo>
                      <a:pt x="347" y="163"/>
                      <a:pt x="347" y="163"/>
                      <a:pt x="347" y="163"/>
                    </a:cubicBezTo>
                    <a:moveTo>
                      <a:pt x="362" y="163"/>
                    </a:moveTo>
                    <a:cubicBezTo>
                      <a:pt x="362" y="156"/>
                      <a:pt x="362" y="156"/>
                      <a:pt x="362" y="156"/>
                    </a:cubicBezTo>
                    <a:cubicBezTo>
                      <a:pt x="369" y="156"/>
                      <a:pt x="369" y="156"/>
                      <a:pt x="369" y="156"/>
                    </a:cubicBezTo>
                    <a:cubicBezTo>
                      <a:pt x="369" y="163"/>
                      <a:pt x="369" y="163"/>
                      <a:pt x="369" y="163"/>
                    </a:cubicBezTo>
                    <a:cubicBezTo>
                      <a:pt x="362" y="163"/>
                      <a:pt x="362" y="163"/>
                      <a:pt x="362" y="163"/>
                    </a:cubicBezTo>
                    <a:moveTo>
                      <a:pt x="376" y="163"/>
                    </a:moveTo>
                    <a:cubicBezTo>
                      <a:pt x="376" y="156"/>
                      <a:pt x="376" y="156"/>
                      <a:pt x="376" y="156"/>
                    </a:cubicBezTo>
                    <a:cubicBezTo>
                      <a:pt x="383" y="156"/>
                      <a:pt x="383" y="156"/>
                      <a:pt x="383" y="156"/>
                    </a:cubicBezTo>
                    <a:cubicBezTo>
                      <a:pt x="383" y="163"/>
                      <a:pt x="383" y="163"/>
                      <a:pt x="383" y="163"/>
                    </a:cubicBezTo>
                    <a:cubicBezTo>
                      <a:pt x="376" y="163"/>
                      <a:pt x="376" y="163"/>
                      <a:pt x="376" y="163"/>
                    </a:cubicBezTo>
                    <a:moveTo>
                      <a:pt x="22" y="148"/>
                    </a:moveTo>
                    <a:cubicBezTo>
                      <a:pt x="22" y="141"/>
                      <a:pt x="22" y="141"/>
                      <a:pt x="22" y="141"/>
                    </a:cubicBezTo>
                    <a:cubicBezTo>
                      <a:pt x="29" y="141"/>
                      <a:pt x="29" y="141"/>
                      <a:pt x="29" y="141"/>
                    </a:cubicBezTo>
                    <a:cubicBezTo>
                      <a:pt x="29" y="148"/>
                      <a:pt x="29" y="148"/>
                      <a:pt x="29" y="148"/>
                    </a:cubicBezTo>
                    <a:cubicBezTo>
                      <a:pt x="22" y="148"/>
                      <a:pt x="22" y="148"/>
                      <a:pt x="22" y="148"/>
                    </a:cubicBezTo>
                    <a:moveTo>
                      <a:pt x="37" y="148"/>
                    </a:moveTo>
                    <a:cubicBezTo>
                      <a:pt x="37" y="141"/>
                      <a:pt x="37" y="141"/>
                      <a:pt x="37" y="141"/>
                    </a:cubicBezTo>
                    <a:cubicBezTo>
                      <a:pt x="44" y="141"/>
                      <a:pt x="44" y="141"/>
                      <a:pt x="44" y="141"/>
                    </a:cubicBezTo>
                    <a:cubicBezTo>
                      <a:pt x="44" y="148"/>
                      <a:pt x="44" y="148"/>
                      <a:pt x="44" y="148"/>
                    </a:cubicBezTo>
                    <a:cubicBezTo>
                      <a:pt x="37" y="148"/>
                      <a:pt x="37" y="148"/>
                      <a:pt x="37" y="148"/>
                    </a:cubicBezTo>
                    <a:moveTo>
                      <a:pt x="52" y="148"/>
                    </a:moveTo>
                    <a:cubicBezTo>
                      <a:pt x="52" y="141"/>
                      <a:pt x="52" y="141"/>
                      <a:pt x="52" y="141"/>
                    </a:cubicBezTo>
                    <a:cubicBezTo>
                      <a:pt x="59" y="141"/>
                      <a:pt x="59" y="141"/>
                      <a:pt x="59" y="141"/>
                    </a:cubicBezTo>
                    <a:cubicBezTo>
                      <a:pt x="59" y="148"/>
                      <a:pt x="59" y="148"/>
                      <a:pt x="59" y="148"/>
                    </a:cubicBezTo>
                    <a:cubicBezTo>
                      <a:pt x="52" y="148"/>
                      <a:pt x="52" y="148"/>
                      <a:pt x="52" y="148"/>
                    </a:cubicBezTo>
                    <a:moveTo>
                      <a:pt x="67" y="148"/>
                    </a:moveTo>
                    <a:cubicBezTo>
                      <a:pt x="67" y="141"/>
                      <a:pt x="67" y="141"/>
                      <a:pt x="67" y="141"/>
                    </a:cubicBezTo>
                    <a:cubicBezTo>
                      <a:pt x="74" y="141"/>
                      <a:pt x="74" y="141"/>
                      <a:pt x="74" y="141"/>
                    </a:cubicBezTo>
                    <a:cubicBezTo>
                      <a:pt x="74" y="148"/>
                      <a:pt x="74" y="148"/>
                      <a:pt x="74" y="148"/>
                    </a:cubicBezTo>
                    <a:cubicBezTo>
                      <a:pt x="67" y="148"/>
                      <a:pt x="67" y="148"/>
                      <a:pt x="67" y="148"/>
                    </a:cubicBezTo>
                    <a:moveTo>
                      <a:pt x="81" y="148"/>
                    </a:moveTo>
                    <a:cubicBezTo>
                      <a:pt x="81" y="141"/>
                      <a:pt x="81" y="141"/>
                      <a:pt x="81" y="141"/>
                    </a:cubicBezTo>
                    <a:cubicBezTo>
                      <a:pt x="88" y="141"/>
                      <a:pt x="88" y="141"/>
                      <a:pt x="88" y="141"/>
                    </a:cubicBezTo>
                    <a:cubicBezTo>
                      <a:pt x="88" y="148"/>
                      <a:pt x="88" y="148"/>
                      <a:pt x="88" y="148"/>
                    </a:cubicBezTo>
                    <a:cubicBezTo>
                      <a:pt x="81" y="148"/>
                      <a:pt x="81" y="148"/>
                      <a:pt x="81" y="148"/>
                    </a:cubicBezTo>
                    <a:moveTo>
                      <a:pt x="96" y="148"/>
                    </a:moveTo>
                    <a:cubicBezTo>
                      <a:pt x="96" y="141"/>
                      <a:pt x="96" y="141"/>
                      <a:pt x="96" y="141"/>
                    </a:cubicBezTo>
                    <a:cubicBezTo>
                      <a:pt x="103" y="141"/>
                      <a:pt x="103" y="141"/>
                      <a:pt x="103" y="141"/>
                    </a:cubicBezTo>
                    <a:cubicBezTo>
                      <a:pt x="103" y="148"/>
                      <a:pt x="103" y="148"/>
                      <a:pt x="103" y="148"/>
                    </a:cubicBezTo>
                    <a:cubicBezTo>
                      <a:pt x="96" y="148"/>
                      <a:pt x="96" y="148"/>
                      <a:pt x="96" y="148"/>
                    </a:cubicBezTo>
                    <a:moveTo>
                      <a:pt x="111" y="148"/>
                    </a:moveTo>
                    <a:cubicBezTo>
                      <a:pt x="111" y="141"/>
                      <a:pt x="111" y="141"/>
                      <a:pt x="111" y="141"/>
                    </a:cubicBezTo>
                    <a:cubicBezTo>
                      <a:pt x="118" y="141"/>
                      <a:pt x="118" y="141"/>
                      <a:pt x="118" y="141"/>
                    </a:cubicBezTo>
                    <a:cubicBezTo>
                      <a:pt x="118" y="148"/>
                      <a:pt x="118" y="148"/>
                      <a:pt x="118" y="148"/>
                    </a:cubicBezTo>
                    <a:cubicBezTo>
                      <a:pt x="111" y="148"/>
                      <a:pt x="111" y="148"/>
                      <a:pt x="111" y="148"/>
                    </a:cubicBezTo>
                    <a:moveTo>
                      <a:pt x="126" y="148"/>
                    </a:moveTo>
                    <a:cubicBezTo>
                      <a:pt x="126" y="141"/>
                      <a:pt x="126" y="141"/>
                      <a:pt x="126" y="141"/>
                    </a:cubicBezTo>
                    <a:cubicBezTo>
                      <a:pt x="133" y="141"/>
                      <a:pt x="133" y="141"/>
                      <a:pt x="133" y="141"/>
                    </a:cubicBezTo>
                    <a:cubicBezTo>
                      <a:pt x="133" y="148"/>
                      <a:pt x="133" y="148"/>
                      <a:pt x="133" y="148"/>
                    </a:cubicBezTo>
                    <a:cubicBezTo>
                      <a:pt x="126" y="148"/>
                      <a:pt x="126" y="148"/>
                      <a:pt x="126" y="148"/>
                    </a:cubicBezTo>
                    <a:moveTo>
                      <a:pt x="140" y="148"/>
                    </a:moveTo>
                    <a:cubicBezTo>
                      <a:pt x="140" y="141"/>
                      <a:pt x="140" y="141"/>
                      <a:pt x="140" y="141"/>
                    </a:cubicBezTo>
                    <a:cubicBezTo>
                      <a:pt x="147" y="141"/>
                      <a:pt x="147" y="141"/>
                      <a:pt x="147" y="141"/>
                    </a:cubicBezTo>
                    <a:cubicBezTo>
                      <a:pt x="147" y="148"/>
                      <a:pt x="147" y="148"/>
                      <a:pt x="147" y="148"/>
                    </a:cubicBezTo>
                    <a:cubicBezTo>
                      <a:pt x="140" y="148"/>
                      <a:pt x="140" y="148"/>
                      <a:pt x="140" y="148"/>
                    </a:cubicBezTo>
                    <a:moveTo>
                      <a:pt x="155" y="148"/>
                    </a:moveTo>
                    <a:cubicBezTo>
                      <a:pt x="155" y="141"/>
                      <a:pt x="155" y="141"/>
                      <a:pt x="155" y="141"/>
                    </a:cubicBezTo>
                    <a:cubicBezTo>
                      <a:pt x="162" y="141"/>
                      <a:pt x="162" y="141"/>
                      <a:pt x="162" y="141"/>
                    </a:cubicBezTo>
                    <a:cubicBezTo>
                      <a:pt x="162" y="148"/>
                      <a:pt x="162" y="148"/>
                      <a:pt x="162" y="148"/>
                    </a:cubicBezTo>
                    <a:cubicBezTo>
                      <a:pt x="155" y="148"/>
                      <a:pt x="155" y="148"/>
                      <a:pt x="155" y="148"/>
                    </a:cubicBezTo>
                    <a:moveTo>
                      <a:pt x="170" y="148"/>
                    </a:moveTo>
                    <a:cubicBezTo>
                      <a:pt x="170" y="141"/>
                      <a:pt x="170" y="141"/>
                      <a:pt x="170" y="141"/>
                    </a:cubicBezTo>
                    <a:cubicBezTo>
                      <a:pt x="177" y="141"/>
                      <a:pt x="177" y="141"/>
                      <a:pt x="177" y="141"/>
                    </a:cubicBezTo>
                    <a:cubicBezTo>
                      <a:pt x="177" y="148"/>
                      <a:pt x="177" y="148"/>
                      <a:pt x="177" y="148"/>
                    </a:cubicBezTo>
                    <a:cubicBezTo>
                      <a:pt x="170" y="148"/>
                      <a:pt x="170" y="148"/>
                      <a:pt x="170" y="148"/>
                    </a:cubicBezTo>
                    <a:moveTo>
                      <a:pt x="185" y="148"/>
                    </a:moveTo>
                    <a:cubicBezTo>
                      <a:pt x="185" y="141"/>
                      <a:pt x="185" y="141"/>
                      <a:pt x="185" y="141"/>
                    </a:cubicBezTo>
                    <a:cubicBezTo>
                      <a:pt x="192" y="141"/>
                      <a:pt x="192" y="141"/>
                      <a:pt x="192" y="141"/>
                    </a:cubicBezTo>
                    <a:cubicBezTo>
                      <a:pt x="192" y="148"/>
                      <a:pt x="192" y="148"/>
                      <a:pt x="192" y="148"/>
                    </a:cubicBezTo>
                    <a:cubicBezTo>
                      <a:pt x="185" y="148"/>
                      <a:pt x="185" y="148"/>
                      <a:pt x="185" y="148"/>
                    </a:cubicBezTo>
                    <a:moveTo>
                      <a:pt x="199" y="148"/>
                    </a:moveTo>
                    <a:cubicBezTo>
                      <a:pt x="199" y="141"/>
                      <a:pt x="199" y="141"/>
                      <a:pt x="199" y="141"/>
                    </a:cubicBezTo>
                    <a:cubicBezTo>
                      <a:pt x="206" y="141"/>
                      <a:pt x="206" y="141"/>
                      <a:pt x="206" y="141"/>
                    </a:cubicBezTo>
                    <a:cubicBezTo>
                      <a:pt x="206" y="148"/>
                      <a:pt x="206" y="148"/>
                      <a:pt x="206" y="148"/>
                    </a:cubicBezTo>
                    <a:cubicBezTo>
                      <a:pt x="199" y="148"/>
                      <a:pt x="199" y="148"/>
                      <a:pt x="199" y="148"/>
                    </a:cubicBezTo>
                    <a:moveTo>
                      <a:pt x="214" y="148"/>
                    </a:moveTo>
                    <a:cubicBezTo>
                      <a:pt x="214" y="141"/>
                      <a:pt x="214" y="141"/>
                      <a:pt x="214" y="141"/>
                    </a:cubicBezTo>
                    <a:cubicBezTo>
                      <a:pt x="221" y="141"/>
                      <a:pt x="221" y="141"/>
                      <a:pt x="221" y="141"/>
                    </a:cubicBezTo>
                    <a:cubicBezTo>
                      <a:pt x="221" y="148"/>
                      <a:pt x="221" y="148"/>
                      <a:pt x="221" y="148"/>
                    </a:cubicBezTo>
                    <a:cubicBezTo>
                      <a:pt x="214" y="148"/>
                      <a:pt x="214" y="148"/>
                      <a:pt x="214" y="148"/>
                    </a:cubicBezTo>
                    <a:moveTo>
                      <a:pt x="229" y="148"/>
                    </a:moveTo>
                    <a:cubicBezTo>
                      <a:pt x="229" y="141"/>
                      <a:pt x="229" y="141"/>
                      <a:pt x="229" y="141"/>
                    </a:cubicBezTo>
                    <a:cubicBezTo>
                      <a:pt x="236" y="141"/>
                      <a:pt x="236" y="141"/>
                      <a:pt x="236" y="141"/>
                    </a:cubicBezTo>
                    <a:cubicBezTo>
                      <a:pt x="236" y="148"/>
                      <a:pt x="236" y="148"/>
                      <a:pt x="236" y="148"/>
                    </a:cubicBezTo>
                    <a:cubicBezTo>
                      <a:pt x="229" y="148"/>
                      <a:pt x="229" y="148"/>
                      <a:pt x="229" y="148"/>
                    </a:cubicBezTo>
                    <a:moveTo>
                      <a:pt x="244" y="148"/>
                    </a:moveTo>
                    <a:cubicBezTo>
                      <a:pt x="244" y="141"/>
                      <a:pt x="244" y="141"/>
                      <a:pt x="244" y="141"/>
                    </a:cubicBezTo>
                    <a:cubicBezTo>
                      <a:pt x="251" y="141"/>
                      <a:pt x="251" y="141"/>
                      <a:pt x="251" y="141"/>
                    </a:cubicBezTo>
                    <a:cubicBezTo>
                      <a:pt x="251" y="148"/>
                      <a:pt x="251" y="148"/>
                      <a:pt x="251" y="148"/>
                    </a:cubicBezTo>
                    <a:cubicBezTo>
                      <a:pt x="244" y="148"/>
                      <a:pt x="244" y="148"/>
                      <a:pt x="244" y="148"/>
                    </a:cubicBezTo>
                    <a:moveTo>
                      <a:pt x="258" y="148"/>
                    </a:moveTo>
                    <a:cubicBezTo>
                      <a:pt x="258" y="141"/>
                      <a:pt x="258" y="141"/>
                      <a:pt x="258" y="141"/>
                    </a:cubicBezTo>
                    <a:cubicBezTo>
                      <a:pt x="265" y="141"/>
                      <a:pt x="265" y="141"/>
                      <a:pt x="265" y="141"/>
                    </a:cubicBezTo>
                    <a:cubicBezTo>
                      <a:pt x="265" y="148"/>
                      <a:pt x="265" y="148"/>
                      <a:pt x="265" y="148"/>
                    </a:cubicBezTo>
                    <a:cubicBezTo>
                      <a:pt x="258" y="148"/>
                      <a:pt x="258" y="148"/>
                      <a:pt x="258" y="148"/>
                    </a:cubicBezTo>
                    <a:moveTo>
                      <a:pt x="273" y="148"/>
                    </a:moveTo>
                    <a:cubicBezTo>
                      <a:pt x="273" y="141"/>
                      <a:pt x="273" y="141"/>
                      <a:pt x="273" y="141"/>
                    </a:cubicBezTo>
                    <a:cubicBezTo>
                      <a:pt x="280" y="141"/>
                      <a:pt x="280" y="141"/>
                      <a:pt x="280" y="141"/>
                    </a:cubicBezTo>
                    <a:cubicBezTo>
                      <a:pt x="280" y="148"/>
                      <a:pt x="280" y="148"/>
                      <a:pt x="280" y="148"/>
                    </a:cubicBezTo>
                    <a:cubicBezTo>
                      <a:pt x="273" y="148"/>
                      <a:pt x="273" y="148"/>
                      <a:pt x="273" y="148"/>
                    </a:cubicBezTo>
                    <a:moveTo>
                      <a:pt x="288" y="148"/>
                    </a:moveTo>
                    <a:cubicBezTo>
                      <a:pt x="288" y="141"/>
                      <a:pt x="288" y="141"/>
                      <a:pt x="288" y="141"/>
                    </a:cubicBezTo>
                    <a:cubicBezTo>
                      <a:pt x="295" y="141"/>
                      <a:pt x="295" y="141"/>
                      <a:pt x="295" y="141"/>
                    </a:cubicBezTo>
                    <a:cubicBezTo>
                      <a:pt x="295" y="148"/>
                      <a:pt x="295" y="148"/>
                      <a:pt x="295" y="148"/>
                    </a:cubicBezTo>
                    <a:cubicBezTo>
                      <a:pt x="288" y="148"/>
                      <a:pt x="288" y="148"/>
                      <a:pt x="288" y="148"/>
                    </a:cubicBezTo>
                    <a:moveTo>
                      <a:pt x="303" y="148"/>
                    </a:moveTo>
                    <a:cubicBezTo>
                      <a:pt x="303" y="141"/>
                      <a:pt x="303" y="141"/>
                      <a:pt x="303" y="141"/>
                    </a:cubicBezTo>
                    <a:cubicBezTo>
                      <a:pt x="310" y="141"/>
                      <a:pt x="310" y="141"/>
                      <a:pt x="310" y="141"/>
                    </a:cubicBezTo>
                    <a:cubicBezTo>
                      <a:pt x="310" y="148"/>
                      <a:pt x="310" y="148"/>
                      <a:pt x="310" y="148"/>
                    </a:cubicBezTo>
                    <a:cubicBezTo>
                      <a:pt x="303" y="148"/>
                      <a:pt x="303" y="148"/>
                      <a:pt x="303" y="148"/>
                    </a:cubicBezTo>
                    <a:moveTo>
                      <a:pt x="317" y="148"/>
                    </a:moveTo>
                    <a:cubicBezTo>
                      <a:pt x="317" y="141"/>
                      <a:pt x="317" y="141"/>
                      <a:pt x="317" y="141"/>
                    </a:cubicBezTo>
                    <a:cubicBezTo>
                      <a:pt x="324" y="141"/>
                      <a:pt x="324" y="141"/>
                      <a:pt x="324" y="141"/>
                    </a:cubicBezTo>
                    <a:cubicBezTo>
                      <a:pt x="324" y="148"/>
                      <a:pt x="324" y="148"/>
                      <a:pt x="324" y="148"/>
                    </a:cubicBezTo>
                    <a:cubicBezTo>
                      <a:pt x="317" y="148"/>
                      <a:pt x="317" y="148"/>
                      <a:pt x="317" y="148"/>
                    </a:cubicBezTo>
                    <a:moveTo>
                      <a:pt x="332" y="148"/>
                    </a:moveTo>
                    <a:cubicBezTo>
                      <a:pt x="332" y="141"/>
                      <a:pt x="332" y="141"/>
                      <a:pt x="332" y="141"/>
                    </a:cubicBezTo>
                    <a:cubicBezTo>
                      <a:pt x="339" y="141"/>
                      <a:pt x="339" y="141"/>
                      <a:pt x="339" y="141"/>
                    </a:cubicBezTo>
                    <a:cubicBezTo>
                      <a:pt x="339" y="148"/>
                      <a:pt x="339" y="148"/>
                      <a:pt x="339" y="148"/>
                    </a:cubicBezTo>
                    <a:cubicBezTo>
                      <a:pt x="332" y="148"/>
                      <a:pt x="332" y="148"/>
                      <a:pt x="332" y="148"/>
                    </a:cubicBezTo>
                    <a:moveTo>
                      <a:pt x="347" y="148"/>
                    </a:moveTo>
                    <a:cubicBezTo>
                      <a:pt x="347" y="141"/>
                      <a:pt x="347" y="141"/>
                      <a:pt x="347" y="141"/>
                    </a:cubicBezTo>
                    <a:cubicBezTo>
                      <a:pt x="354" y="141"/>
                      <a:pt x="354" y="141"/>
                      <a:pt x="354" y="141"/>
                    </a:cubicBezTo>
                    <a:cubicBezTo>
                      <a:pt x="354" y="148"/>
                      <a:pt x="354" y="148"/>
                      <a:pt x="354" y="148"/>
                    </a:cubicBezTo>
                    <a:cubicBezTo>
                      <a:pt x="347" y="148"/>
                      <a:pt x="347" y="148"/>
                      <a:pt x="347" y="148"/>
                    </a:cubicBezTo>
                    <a:moveTo>
                      <a:pt x="362" y="148"/>
                    </a:moveTo>
                    <a:cubicBezTo>
                      <a:pt x="362" y="141"/>
                      <a:pt x="362" y="141"/>
                      <a:pt x="362" y="141"/>
                    </a:cubicBezTo>
                    <a:cubicBezTo>
                      <a:pt x="369" y="141"/>
                      <a:pt x="369" y="141"/>
                      <a:pt x="369" y="141"/>
                    </a:cubicBezTo>
                    <a:cubicBezTo>
                      <a:pt x="369" y="148"/>
                      <a:pt x="369" y="148"/>
                      <a:pt x="369" y="148"/>
                    </a:cubicBezTo>
                    <a:cubicBezTo>
                      <a:pt x="362" y="148"/>
                      <a:pt x="362" y="148"/>
                      <a:pt x="362" y="148"/>
                    </a:cubicBezTo>
                    <a:moveTo>
                      <a:pt x="22" y="133"/>
                    </a:moveTo>
                    <a:cubicBezTo>
                      <a:pt x="22" y="126"/>
                      <a:pt x="22" y="126"/>
                      <a:pt x="22" y="126"/>
                    </a:cubicBezTo>
                    <a:cubicBezTo>
                      <a:pt x="29" y="126"/>
                      <a:pt x="29" y="126"/>
                      <a:pt x="29" y="126"/>
                    </a:cubicBezTo>
                    <a:cubicBezTo>
                      <a:pt x="29" y="133"/>
                      <a:pt x="29" y="133"/>
                      <a:pt x="29" y="133"/>
                    </a:cubicBezTo>
                    <a:cubicBezTo>
                      <a:pt x="22" y="133"/>
                      <a:pt x="22" y="133"/>
                      <a:pt x="22" y="133"/>
                    </a:cubicBezTo>
                    <a:moveTo>
                      <a:pt x="37" y="133"/>
                    </a:moveTo>
                    <a:cubicBezTo>
                      <a:pt x="37" y="126"/>
                      <a:pt x="37" y="126"/>
                      <a:pt x="37" y="126"/>
                    </a:cubicBezTo>
                    <a:cubicBezTo>
                      <a:pt x="44" y="126"/>
                      <a:pt x="44" y="126"/>
                      <a:pt x="44" y="126"/>
                    </a:cubicBezTo>
                    <a:cubicBezTo>
                      <a:pt x="44" y="133"/>
                      <a:pt x="44" y="133"/>
                      <a:pt x="44" y="133"/>
                    </a:cubicBezTo>
                    <a:cubicBezTo>
                      <a:pt x="37" y="133"/>
                      <a:pt x="37" y="133"/>
                      <a:pt x="37" y="133"/>
                    </a:cubicBezTo>
                    <a:moveTo>
                      <a:pt x="52" y="133"/>
                    </a:moveTo>
                    <a:cubicBezTo>
                      <a:pt x="52" y="126"/>
                      <a:pt x="52" y="126"/>
                      <a:pt x="52" y="126"/>
                    </a:cubicBezTo>
                    <a:cubicBezTo>
                      <a:pt x="59" y="126"/>
                      <a:pt x="59" y="126"/>
                      <a:pt x="59" y="126"/>
                    </a:cubicBezTo>
                    <a:cubicBezTo>
                      <a:pt x="59" y="133"/>
                      <a:pt x="59" y="133"/>
                      <a:pt x="59" y="133"/>
                    </a:cubicBezTo>
                    <a:cubicBezTo>
                      <a:pt x="52" y="133"/>
                      <a:pt x="52" y="133"/>
                      <a:pt x="52" y="133"/>
                    </a:cubicBezTo>
                    <a:moveTo>
                      <a:pt x="67" y="133"/>
                    </a:moveTo>
                    <a:cubicBezTo>
                      <a:pt x="67" y="126"/>
                      <a:pt x="67" y="126"/>
                      <a:pt x="67" y="126"/>
                    </a:cubicBezTo>
                    <a:cubicBezTo>
                      <a:pt x="74" y="126"/>
                      <a:pt x="74" y="126"/>
                      <a:pt x="74" y="126"/>
                    </a:cubicBezTo>
                    <a:cubicBezTo>
                      <a:pt x="74" y="133"/>
                      <a:pt x="74" y="133"/>
                      <a:pt x="74" y="133"/>
                    </a:cubicBezTo>
                    <a:cubicBezTo>
                      <a:pt x="67" y="133"/>
                      <a:pt x="67" y="133"/>
                      <a:pt x="67" y="133"/>
                    </a:cubicBezTo>
                    <a:moveTo>
                      <a:pt x="81" y="133"/>
                    </a:moveTo>
                    <a:cubicBezTo>
                      <a:pt x="81" y="126"/>
                      <a:pt x="81" y="126"/>
                      <a:pt x="81" y="126"/>
                    </a:cubicBezTo>
                    <a:cubicBezTo>
                      <a:pt x="88" y="126"/>
                      <a:pt x="88" y="126"/>
                      <a:pt x="88" y="126"/>
                    </a:cubicBezTo>
                    <a:cubicBezTo>
                      <a:pt x="88" y="133"/>
                      <a:pt x="88" y="133"/>
                      <a:pt x="88" y="133"/>
                    </a:cubicBezTo>
                    <a:cubicBezTo>
                      <a:pt x="81" y="133"/>
                      <a:pt x="81" y="133"/>
                      <a:pt x="81" y="133"/>
                    </a:cubicBezTo>
                    <a:moveTo>
                      <a:pt x="96" y="133"/>
                    </a:moveTo>
                    <a:cubicBezTo>
                      <a:pt x="96" y="126"/>
                      <a:pt x="96" y="126"/>
                      <a:pt x="96" y="126"/>
                    </a:cubicBezTo>
                    <a:cubicBezTo>
                      <a:pt x="103" y="126"/>
                      <a:pt x="103" y="126"/>
                      <a:pt x="103" y="126"/>
                    </a:cubicBezTo>
                    <a:cubicBezTo>
                      <a:pt x="103" y="133"/>
                      <a:pt x="103" y="133"/>
                      <a:pt x="103" y="133"/>
                    </a:cubicBezTo>
                    <a:cubicBezTo>
                      <a:pt x="96" y="133"/>
                      <a:pt x="96" y="133"/>
                      <a:pt x="96" y="133"/>
                    </a:cubicBezTo>
                    <a:moveTo>
                      <a:pt x="111" y="133"/>
                    </a:moveTo>
                    <a:cubicBezTo>
                      <a:pt x="111" y="126"/>
                      <a:pt x="111" y="126"/>
                      <a:pt x="111" y="126"/>
                    </a:cubicBezTo>
                    <a:cubicBezTo>
                      <a:pt x="118" y="126"/>
                      <a:pt x="118" y="126"/>
                      <a:pt x="118" y="126"/>
                    </a:cubicBezTo>
                    <a:cubicBezTo>
                      <a:pt x="118" y="133"/>
                      <a:pt x="118" y="133"/>
                      <a:pt x="118" y="133"/>
                    </a:cubicBezTo>
                    <a:cubicBezTo>
                      <a:pt x="111" y="133"/>
                      <a:pt x="111" y="133"/>
                      <a:pt x="111" y="133"/>
                    </a:cubicBezTo>
                    <a:moveTo>
                      <a:pt x="126" y="133"/>
                    </a:moveTo>
                    <a:cubicBezTo>
                      <a:pt x="126" y="126"/>
                      <a:pt x="126" y="126"/>
                      <a:pt x="126" y="126"/>
                    </a:cubicBezTo>
                    <a:cubicBezTo>
                      <a:pt x="133" y="126"/>
                      <a:pt x="133" y="126"/>
                      <a:pt x="133" y="126"/>
                    </a:cubicBezTo>
                    <a:cubicBezTo>
                      <a:pt x="133" y="133"/>
                      <a:pt x="133" y="133"/>
                      <a:pt x="133" y="133"/>
                    </a:cubicBezTo>
                    <a:cubicBezTo>
                      <a:pt x="126" y="133"/>
                      <a:pt x="126" y="133"/>
                      <a:pt x="126" y="133"/>
                    </a:cubicBezTo>
                    <a:moveTo>
                      <a:pt x="140" y="133"/>
                    </a:moveTo>
                    <a:cubicBezTo>
                      <a:pt x="140" y="126"/>
                      <a:pt x="140" y="126"/>
                      <a:pt x="140" y="126"/>
                    </a:cubicBezTo>
                    <a:cubicBezTo>
                      <a:pt x="147" y="126"/>
                      <a:pt x="147" y="126"/>
                      <a:pt x="147" y="126"/>
                    </a:cubicBezTo>
                    <a:cubicBezTo>
                      <a:pt x="147" y="133"/>
                      <a:pt x="147" y="133"/>
                      <a:pt x="147" y="133"/>
                    </a:cubicBezTo>
                    <a:cubicBezTo>
                      <a:pt x="140" y="133"/>
                      <a:pt x="140" y="133"/>
                      <a:pt x="140" y="133"/>
                    </a:cubicBezTo>
                    <a:moveTo>
                      <a:pt x="155" y="133"/>
                    </a:moveTo>
                    <a:cubicBezTo>
                      <a:pt x="155" y="126"/>
                      <a:pt x="155" y="126"/>
                      <a:pt x="155" y="126"/>
                    </a:cubicBezTo>
                    <a:cubicBezTo>
                      <a:pt x="162" y="126"/>
                      <a:pt x="162" y="126"/>
                      <a:pt x="162" y="126"/>
                    </a:cubicBezTo>
                    <a:cubicBezTo>
                      <a:pt x="162" y="133"/>
                      <a:pt x="162" y="133"/>
                      <a:pt x="162" y="133"/>
                    </a:cubicBezTo>
                    <a:cubicBezTo>
                      <a:pt x="155" y="133"/>
                      <a:pt x="155" y="133"/>
                      <a:pt x="155" y="133"/>
                    </a:cubicBezTo>
                    <a:moveTo>
                      <a:pt x="170" y="133"/>
                    </a:moveTo>
                    <a:cubicBezTo>
                      <a:pt x="170" y="126"/>
                      <a:pt x="170" y="126"/>
                      <a:pt x="170" y="126"/>
                    </a:cubicBezTo>
                    <a:cubicBezTo>
                      <a:pt x="177" y="126"/>
                      <a:pt x="177" y="126"/>
                      <a:pt x="177" y="126"/>
                    </a:cubicBezTo>
                    <a:cubicBezTo>
                      <a:pt x="177" y="133"/>
                      <a:pt x="177" y="133"/>
                      <a:pt x="177" y="133"/>
                    </a:cubicBezTo>
                    <a:cubicBezTo>
                      <a:pt x="170" y="133"/>
                      <a:pt x="170" y="133"/>
                      <a:pt x="170" y="133"/>
                    </a:cubicBezTo>
                    <a:moveTo>
                      <a:pt x="185" y="133"/>
                    </a:moveTo>
                    <a:cubicBezTo>
                      <a:pt x="185" y="126"/>
                      <a:pt x="185" y="126"/>
                      <a:pt x="185" y="126"/>
                    </a:cubicBezTo>
                    <a:cubicBezTo>
                      <a:pt x="192" y="126"/>
                      <a:pt x="192" y="126"/>
                      <a:pt x="192" y="126"/>
                    </a:cubicBezTo>
                    <a:cubicBezTo>
                      <a:pt x="192" y="133"/>
                      <a:pt x="192" y="133"/>
                      <a:pt x="192" y="133"/>
                    </a:cubicBezTo>
                    <a:cubicBezTo>
                      <a:pt x="185" y="133"/>
                      <a:pt x="185" y="133"/>
                      <a:pt x="185" y="133"/>
                    </a:cubicBezTo>
                    <a:moveTo>
                      <a:pt x="199" y="133"/>
                    </a:moveTo>
                    <a:cubicBezTo>
                      <a:pt x="199" y="126"/>
                      <a:pt x="199" y="126"/>
                      <a:pt x="199" y="126"/>
                    </a:cubicBezTo>
                    <a:cubicBezTo>
                      <a:pt x="206" y="126"/>
                      <a:pt x="206" y="126"/>
                      <a:pt x="206" y="126"/>
                    </a:cubicBezTo>
                    <a:cubicBezTo>
                      <a:pt x="206" y="133"/>
                      <a:pt x="206" y="133"/>
                      <a:pt x="206" y="133"/>
                    </a:cubicBezTo>
                    <a:cubicBezTo>
                      <a:pt x="199" y="133"/>
                      <a:pt x="199" y="133"/>
                      <a:pt x="199" y="133"/>
                    </a:cubicBezTo>
                    <a:moveTo>
                      <a:pt x="214" y="133"/>
                    </a:moveTo>
                    <a:cubicBezTo>
                      <a:pt x="214" y="126"/>
                      <a:pt x="214" y="126"/>
                      <a:pt x="214" y="126"/>
                    </a:cubicBezTo>
                    <a:cubicBezTo>
                      <a:pt x="221" y="126"/>
                      <a:pt x="221" y="126"/>
                      <a:pt x="221" y="126"/>
                    </a:cubicBezTo>
                    <a:cubicBezTo>
                      <a:pt x="221" y="133"/>
                      <a:pt x="221" y="133"/>
                      <a:pt x="221" y="133"/>
                    </a:cubicBezTo>
                    <a:cubicBezTo>
                      <a:pt x="214" y="133"/>
                      <a:pt x="214" y="133"/>
                      <a:pt x="214" y="133"/>
                    </a:cubicBezTo>
                    <a:moveTo>
                      <a:pt x="229" y="133"/>
                    </a:moveTo>
                    <a:cubicBezTo>
                      <a:pt x="229" y="126"/>
                      <a:pt x="229" y="126"/>
                      <a:pt x="229" y="126"/>
                    </a:cubicBezTo>
                    <a:cubicBezTo>
                      <a:pt x="236" y="126"/>
                      <a:pt x="236" y="126"/>
                      <a:pt x="236" y="126"/>
                    </a:cubicBezTo>
                    <a:cubicBezTo>
                      <a:pt x="236" y="133"/>
                      <a:pt x="236" y="133"/>
                      <a:pt x="236" y="133"/>
                    </a:cubicBezTo>
                    <a:cubicBezTo>
                      <a:pt x="229" y="133"/>
                      <a:pt x="229" y="133"/>
                      <a:pt x="229" y="133"/>
                    </a:cubicBezTo>
                    <a:moveTo>
                      <a:pt x="244" y="133"/>
                    </a:moveTo>
                    <a:cubicBezTo>
                      <a:pt x="244" y="126"/>
                      <a:pt x="244" y="126"/>
                      <a:pt x="244" y="126"/>
                    </a:cubicBezTo>
                    <a:cubicBezTo>
                      <a:pt x="251" y="126"/>
                      <a:pt x="251" y="126"/>
                      <a:pt x="251" y="126"/>
                    </a:cubicBezTo>
                    <a:cubicBezTo>
                      <a:pt x="251" y="133"/>
                      <a:pt x="251" y="133"/>
                      <a:pt x="251" y="133"/>
                    </a:cubicBezTo>
                    <a:cubicBezTo>
                      <a:pt x="244" y="133"/>
                      <a:pt x="244" y="133"/>
                      <a:pt x="244" y="133"/>
                    </a:cubicBezTo>
                    <a:moveTo>
                      <a:pt x="258" y="133"/>
                    </a:moveTo>
                    <a:cubicBezTo>
                      <a:pt x="258" y="126"/>
                      <a:pt x="258" y="126"/>
                      <a:pt x="258" y="126"/>
                    </a:cubicBezTo>
                    <a:cubicBezTo>
                      <a:pt x="265" y="126"/>
                      <a:pt x="265" y="126"/>
                      <a:pt x="265" y="126"/>
                    </a:cubicBezTo>
                    <a:cubicBezTo>
                      <a:pt x="265" y="133"/>
                      <a:pt x="265" y="133"/>
                      <a:pt x="265" y="133"/>
                    </a:cubicBezTo>
                    <a:cubicBezTo>
                      <a:pt x="258" y="133"/>
                      <a:pt x="258" y="133"/>
                      <a:pt x="258" y="133"/>
                    </a:cubicBezTo>
                    <a:moveTo>
                      <a:pt x="273" y="133"/>
                    </a:moveTo>
                    <a:cubicBezTo>
                      <a:pt x="273" y="126"/>
                      <a:pt x="273" y="126"/>
                      <a:pt x="273" y="126"/>
                    </a:cubicBezTo>
                    <a:cubicBezTo>
                      <a:pt x="280" y="126"/>
                      <a:pt x="280" y="126"/>
                      <a:pt x="280" y="126"/>
                    </a:cubicBezTo>
                    <a:cubicBezTo>
                      <a:pt x="280" y="133"/>
                      <a:pt x="280" y="133"/>
                      <a:pt x="280" y="133"/>
                    </a:cubicBezTo>
                    <a:cubicBezTo>
                      <a:pt x="273" y="133"/>
                      <a:pt x="273" y="133"/>
                      <a:pt x="273" y="133"/>
                    </a:cubicBezTo>
                    <a:moveTo>
                      <a:pt x="288" y="133"/>
                    </a:moveTo>
                    <a:cubicBezTo>
                      <a:pt x="288" y="126"/>
                      <a:pt x="288" y="126"/>
                      <a:pt x="288" y="126"/>
                    </a:cubicBezTo>
                    <a:cubicBezTo>
                      <a:pt x="295" y="126"/>
                      <a:pt x="295" y="126"/>
                      <a:pt x="295" y="126"/>
                    </a:cubicBezTo>
                    <a:cubicBezTo>
                      <a:pt x="295" y="133"/>
                      <a:pt x="295" y="133"/>
                      <a:pt x="295" y="133"/>
                    </a:cubicBezTo>
                    <a:cubicBezTo>
                      <a:pt x="288" y="133"/>
                      <a:pt x="288" y="133"/>
                      <a:pt x="288" y="133"/>
                    </a:cubicBezTo>
                    <a:moveTo>
                      <a:pt x="303" y="133"/>
                    </a:moveTo>
                    <a:cubicBezTo>
                      <a:pt x="303" y="126"/>
                      <a:pt x="303" y="126"/>
                      <a:pt x="303" y="126"/>
                    </a:cubicBezTo>
                    <a:cubicBezTo>
                      <a:pt x="310" y="126"/>
                      <a:pt x="310" y="126"/>
                      <a:pt x="310" y="126"/>
                    </a:cubicBezTo>
                    <a:cubicBezTo>
                      <a:pt x="310" y="133"/>
                      <a:pt x="310" y="133"/>
                      <a:pt x="310" y="133"/>
                    </a:cubicBezTo>
                    <a:cubicBezTo>
                      <a:pt x="303" y="133"/>
                      <a:pt x="303" y="133"/>
                      <a:pt x="303" y="133"/>
                    </a:cubicBezTo>
                    <a:moveTo>
                      <a:pt x="317" y="133"/>
                    </a:moveTo>
                    <a:cubicBezTo>
                      <a:pt x="317" y="126"/>
                      <a:pt x="317" y="126"/>
                      <a:pt x="317" y="126"/>
                    </a:cubicBezTo>
                    <a:cubicBezTo>
                      <a:pt x="324" y="126"/>
                      <a:pt x="324" y="126"/>
                      <a:pt x="324" y="126"/>
                    </a:cubicBezTo>
                    <a:cubicBezTo>
                      <a:pt x="324" y="133"/>
                      <a:pt x="324" y="133"/>
                      <a:pt x="324" y="133"/>
                    </a:cubicBezTo>
                    <a:cubicBezTo>
                      <a:pt x="317" y="133"/>
                      <a:pt x="317" y="133"/>
                      <a:pt x="317" y="133"/>
                    </a:cubicBezTo>
                    <a:moveTo>
                      <a:pt x="332" y="133"/>
                    </a:moveTo>
                    <a:cubicBezTo>
                      <a:pt x="332" y="126"/>
                      <a:pt x="332" y="126"/>
                      <a:pt x="332" y="126"/>
                    </a:cubicBezTo>
                    <a:cubicBezTo>
                      <a:pt x="339" y="126"/>
                      <a:pt x="339" y="126"/>
                      <a:pt x="339" y="126"/>
                    </a:cubicBezTo>
                    <a:cubicBezTo>
                      <a:pt x="339" y="133"/>
                      <a:pt x="339" y="133"/>
                      <a:pt x="339" y="133"/>
                    </a:cubicBezTo>
                    <a:cubicBezTo>
                      <a:pt x="332" y="133"/>
                      <a:pt x="332" y="133"/>
                      <a:pt x="332" y="133"/>
                    </a:cubicBezTo>
                    <a:moveTo>
                      <a:pt x="347" y="133"/>
                    </a:moveTo>
                    <a:cubicBezTo>
                      <a:pt x="347" y="126"/>
                      <a:pt x="347" y="126"/>
                      <a:pt x="347" y="126"/>
                    </a:cubicBezTo>
                    <a:cubicBezTo>
                      <a:pt x="354" y="126"/>
                      <a:pt x="354" y="126"/>
                      <a:pt x="354" y="126"/>
                    </a:cubicBezTo>
                    <a:cubicBezTo>
                      <a:pt x="354" y="133"/>
                      <a:pt x="354" y="133"/>
                      <a:pt x="354" y="133"/>
                    </a:cubicBezTo>
                    <a:cubicBezTo>
                      <a:pt x="347" y="133"/>
                      <a:pt x="347" y="133"/>
                      <a:pt x="347" y="133"/>
                    </a:cubicBezTo>
                    <a:moveTo>
                      <a:pt x="362" y="133"/>
                    </a:moveTo>
                    <a:cubicBezTo>
                      <a:pt x="362" y="126"/>
                      <a:pt x="362" y="126"/>
                      <a:pt x="362" y="126"/>
                    </a:cubicBezTo>
                    <a:cubicBezTo>
                      <a:pt x="369" y="126"/>
                      <a:pt x="369" y="126"/>
                      <a:pt x="369" y="126"/>
                    </a:cubicBezTo>
                    <a:cubicBezTo>
                      <a:pt x="369" y="133"/>
                      <a:pt x="369" y="133"/>
                      <a:pt x="369" y="133"/>
                    </a:cubicBezTo>
                    <a:cubicBezTo>
                      <a:pt x="362" y="133"/>
                      <a:pt x="362" y="133"/>
                      <a:pt x="362" y="133"/>
                    </a:cubicBezTo>
                    <a:moveTo>
                      <a:pt x="22" y="118"/>
                    </a:moveTo>
                    <a:cubicBezTo>
                      <a:pt x="22" y="111"/>
                      <a:pt x="22" y="111"/>
                      <a:pt x="22" y="111"/>
                    </a:cubicBezTo>
                    <a:cubicBezTo>
                      <a:pt x="29" y="111"/>
                      <a:pt x="29" y="111"/>
                      <a:pt x="29" y="111"/>
                    </a:cubicBezTo>
                    <a:cubicBezTo>
                      <a:pt x="29" y="118"/>
                      <a:pt x="29" y="118"/>
                      <a:pt x="29" y="118"/>
                    </a:cubicBezTo>
                    <a:cubicBezTo>
                      <a:pt x="22" y="118"/>
                      <a:pt x="22" y="118"/>
                      <a:pt x="22" y="118"/>
                    </a:cubicBezTo>
                    <a:moveTo>
                      <a:pt x="37" y="118"/>
                    </a:moveTo>
                    <a:cubicBezTo>
                      <a:pt x="37" y="111"/>
                      <a:pt x="37" y="111"/>
                      <a:pt x="37" y="111"/>
                    </a:cubicBezTo>
                    <a:cubicBezTo>
                      <a:pt x="44" y="111"/>
                      <a:pt x="44" y="111"/>
                      <a:pt x="44" y="111"/>
                    </a:cubicBezTo>
                    <a:cubicBezTo>
                      <a:pt x="44" y="118"/>
                      <a:pt x="44" y="118"/>
                      <a:pt x="44" y="118"/>
                    </a:cubicBezTo>
                    <a:cubicBezTo>
                      <a:pt x="37" y="118"/>
                      <a:pt x="37" y="118"/>
                      <a:pt x="37" y="118"/>
                    </a:cubicBezTo>
                    <a:moveTo>
                      <a:pt x="52" y="118"/>
                    </a:moveTo>
                    <a:cubicBezTo>
                      <a:pt x="52" y="111"/>
                      <a:pt x="52" y="111"/>
                      <a:pt x="52" y="111"/>
                    </a:cubicBezTo>
                    <a:cubicBezTo>
                      <a:pt x="59" y="111"/>
                      <a:pt x="59" y="111"/>
                      <a:pt x="59" y="111"/>
                    </a:cubicBezTo>
                    <a:cubicBezTo>
                      <a:pt x="59" y="118"/>
                      <a:pt x="59" y="118"/>
                      <a:pt x="59" y="118"/>
                    </a:cubicBezTo>
                    <a:cubicBezTo>
                      <a:pt x="52" y="118"/>
                      <a:pt x="52" y="118"/>
                      <a:pt x="52" y="118"/>
                    </a:cubicBezTo>
                    <a:moveTo>
                      <a:pt x="67" y="118"/>
                    </a:moveTo>
                    <a:cubicBezTo>
                      <a:pt x="67" y="111"/>
                      <a:pt x="67" y="111"/>
                      <a:pt x="67" y="111"/>
                    </a:cubicBezTo>
                    <a:cubicBezTo>
                      <a:pt x="74" y="111"/>
                      <a:pt x="74" y="111"/>
                      <a:pt x="74" y="111"/>
                    </a:cubicBezTo>
                    <a:cubicBezTo>
                      <a:pt x="74" y="118"/>
                      <a:pt x="74" y="118"/>
                      <a:pt x="74" y="118"/>
                    </a:cubicBezTo>
                    <a:cubicBezTo>
                      <a:pt x="67" y="118"/>
                      <a:pt x="67" y="118"/>
                      <a:pt x="67" y="118"/>
                    </a:cubicBezTo>
                    <a:moveTo>
                      <a:pt x="81" y="118"/>
                    </a:moveTo>
                    <a:cubicBezTo>
                      <a:pt x="81" y="111"/>
                      <a:pt x="81" y="111"/>
                      <a:pt x="81" y="111"/>
                    </a:cubicBezTo>
                    <a:cubicBezTo>
                      <a:pt x="88" y="111"/>
                      <a:pt x="88" y="111"/>
                      <a:pt x="88" y="111"/>
                    </a:cubicBezTo>
                    <a:cubicBezTo>
                      <a:pt x="88" y="118"/>
                      <a:pt x="88" y="118"/>
                      <a:pt x="88" y="118"/>
                    </a:cubicBezTo>
                    <a:cubicBezTo>
                      <a:pt x="81" y="118"/>
                      <a:pt x="81" y="118"/>
                      <a:pt x="81" y="118"/>
                    </a:cubicBezTo>
                    <a:moveTo>
                      <a:pt x="96" y="118"/>
                    </a:moveTo>
                    <a:cubicBezTo>
                      <a:pt x="96" y="111"/>
                      <a:pt x="96" y="111"/>
                      <a:pt x="96" y="111"/>
                    </a:cubicBezTo>
                    <a:cubicBezTo>
                      <a:pt x="103" y="111"/>
                      <a:pt x="103" y="111"/>
                      <a:pt x="103" y="111"/>
                    </a:cubicBezTo>
                    <a:cubicBezTo>
                      <a:pt x="103" y="118"/>
                      <a:pt x="103" y="118"/>
                      <a:pt x="103" y="118"/>
                    </a:cubicBezTo>
                    <a:cubicBezTo>
                      <a:pt x="96" y="118"/>
                      <a:pt x="96" y="118"/>
                      <a:pt x="96" y="118"/>
                    </a:cubicBezTo>
                    <a:moveTo>
                      <a:pt x="111" y="118"/>
                    </a:moveTo>
                    <a:cubicBezTo>
                      <a:pt x="111" y="111"/>
                      <a:pt x="111" y="111"/>
                      <a:pt x="111" y="111"/>
                    </a:cubicBezTo>
                    <a:cubicBezTo>
                      <a:pt x="118" y="111"/>
                      <a:pt x="118" y="111"/>
                      <a:pt x="118" y="111"/>
                    </a:cubicBezTo>
                    <a:cubicBezTo>
                      <a:pt x="118" y="118"/>
                      <a:pt x="118" y="118"/>
                      <a:pt x="118" y="118"/>
                    </a:cubicBezTo>
                    <a:cubicBezTo>
                      <a:pt x="111" y="118"/>
                      <a:pt x="111" y="118"/>
                      <a:pt x="111" y="118"/>
                    </a:cubicBezTo>
                    <a:moveTo>
                      <a:pt x="126" y="118"/>
                    </a:moveTo>
                    <a:cubicBezTo>
                      <a:pt x="126" y="111"/>
                      <a:pt x="126" y="111"/>
                      <a:pt x="126" y="111"/>
                    </a:cubicBezTo>
                    <a:cubicBezTo>
                      <a:pt x="133" y="111"/>
                      <a:pt x="133" y="111"/>
                      <a:pt x="133" y="111"/>
                    </a:cubicBezTo>
                    <a:cubicBezTo>
                      <a:pt x="133" y="118"/>
                      <a:pt x="133" y="118"/>
                      <a:pt x="133" y="118"/>
                    </a:cubicBezTo>
                    <a:cubicBezTo>
                      <a:pt x="126" y="118"/>
                      <a:pt x="126" y="118"/>
                      <a:pt x="126" y="118"/>
                    </a:cubicBezTo>
                    <a:moveTo>
                      <a:pt x="140" y="118"/>
                    </a:moveTo>
                    <a:cubicBezTo>
                      <a:pt x="140" y="111"/>
                      <a:pt x="140" y="111"/>
                      <a:pt x="140" y="111"/>
                    </a:cubicBezTo>
                    <a:cubicBezTo>
                      <a:pt x="147" y="111"/>
                      <a:pt x="147" y="111"/>
                      <a:pt x="147" y="111"/>
                    </a:cubicBezTo>
                    <a:cubicBezTo>
                      <a:pt x="147" y="118"/>
                      <a:pt x="147" y="118"/>
                      <a:pt x="147" y="118"/>
                    </a:cubicBezTo>
                    <a:cubicBezTo>
                      <a:pt x="140" y="118"/>
                      <a:pt x="140" y="118"/>
                      <a:pt x="140" y="118"/>
                    </a:cubicBezTo>
                    <a:moveTo>
                      <a:pt x="155" y="118"/>
                    </a:moveTo>
                    <a:cubicBezTo>
                      <a:pt x="155" y="111"/>
                      <a:pt x="155" y="111"/>
                      <a:pt x="155" y="111"/>
                    </a:cubicBezTo>
                    <a:cubicBezTo>
                      <a:pt x="162" y="111"/>
                      <a:pt x="162" y="111"/>
                      <a:pt x="162" y="111"/>
                    </a:cubicBezTo>
                    <a:cubicBezTo>
                      <a:pt x="162" y="118"/>
                      <a:pt x="162" y="118"/>
                      <a:pt x="162" y="118"/>
                    </a:cubicBezTo>
                    <a:cubicBezTo>
                      <a:pt x="155" y="118"/>
                      <a:pt x="155" y="118"/>
                      <a:pt x="155" y="118"/>
                    </a:cubicBezTo>
                    <a:moveTo>
                      <a:pt x="170" y="118"/>
                    </a:moveTo>
                    <a:cubicBezTo>
                      <a:pt x="170" y="111"/>
                      <a:pt x="170" y="111"/>
                      <a:pt x="170" y="111"/>
                    </a:cubicBezTo>
                    <a:cubicBezTo>
                      <a:pt x="177" y="111"/>
                      <a:pt x="177" y="111"/>
                      <a:pt x="177" y="111"/>
                    </a:cubicBezTo>
                    <a:cubicBezTo>
                      <a:pt x="177" y="118"/>
                      <a:pt x="177" y="118"/>
                      <a:pt x="177" y="118"/>
                    </a:cubicBezTo>
                    <a:cubicBezTo>
                      <a:pt x="170" y="118"/>
                      <a:pt x="170" y="118"/>
                      <a:pt x="170" y="118"/>
                    </a:cubicBezTo>
                    <a:moveTo>
                      <a:pt x="185" y="118"/>
                    </a:moveTo>
                    <a:cubicBezTo>
                      <a:pt x="185" y="111"/>
                      <a:pt x="185" y="111"/>
                      <a:pt x="185" y="111"/>
                    </a:cubicBezTo>
                    <a:cubicBezTo>
                      <a:pt x="192" y="111"/>
                      <a:pt x="192" y="111"/>
                      <a:pt x="192" y="111"/>
                    </a:cubicBezTo>
                    <a:cubicBezTo>
                      <a:pt x="192" y="118"/>
                      <a:pt x="192" y="118"/>
                      <a:pt x="192" y="118"/>
                    </a:cubicBezTo>
                    <a:cubicBezTo>
                      <a:pt x="185" y="118"/>
                      <a:pt x="185" y="118"/>
                      <a:pt x="185" y="118"/>
                    </a:cubicBezTo>
                    <a:moveTo>
                      <a:pt x="199" y="118"/>
                    </a:moveTo>
                    <a:cubicBezTo>
                      <a:pt x="199" y="111"/>
                      <a:pt x="199" y="111"/>
                      <a:pt x="199" y="111"/>
                    </a:cubicBezTo>
                    <a:cubicBezTo>
                      <a:pt x="206" y="111"/>
                      <a:pt x="206" y="111"/>
                      <a:pt x="206" y="111"/>
                    </a:cubicBezTo>
                    <a:cubicBezTo>
                      <a:pt x="206" y="118"/>
                      <a:pt x="206" y="118"/>
                      <a:pt x="206" y="118"/>
                    </a:cubicBezTo>
                    <a:cubicBezTo>
                      <a:pt x="199" y="118"/>
                      <a:pt x="199" y="118"/>
                      <a:pt x="199" y="118"/>
                    </a:cubicBezTo>
                    <a:moveTo>
                      <a:pt x="214" y="118"/>
                    </a:moveTo>
                    <a:cubicBezTo>
                      <a:pt x="214" y="111"/>
                      <a:pt x="214" y="111"/>
                      <a:pt x="214" y="111"/>
                    </a:cubicBezTo>
                    <a:cubicBezTo>
                      <a:pt x="221" y="111"/>
                      <a:pt x="221" y="111"/>
                      <a:pt x="221" y="111"/>
                    </a:cubicBezTo>
                    <a:cubicBezTo>
                      <a:pt x="221" y="118"/>
                      <a:pt x="221" y="118"/>
                      <a:pt x="221" y="118"/>
                    </a:cubicBezTo>
                    <a:cubicBezTo>
                      <a:pt x="214" y="118"/>
                      <a:pt x="214" y="118"/>
                      <a:pt x="214" y="118"/>
                    </a:cubicBezTo>
                    <a:moveTo>
                      <a:pt x="229" y="118"/>
                    </a:moveTo>
                    <a:cubicBezTo>
                      <a:pt x="229" y="111"/>
                      <a:pt x="229" y="111"/>
                      <a:pt x="229" y="111"/>
                    </a:cubicBezTo>
                    <a:cubicBezTo>
                      <a:pt x="236" y="111"/>
                      <a:pt x="236" y="111"/>
                      <a:pt x="236" y="111"/>
                    </a:cubicBezTo>
                    <a:cubicBezTo>
                      <a:pt x="236" y="118"/>
                      <a:pt x="236" y="118"/>
                      <a:pt x="236" y="118"/>
                    </a:cubicBezTo>
                    <a:cubicBezTo>
                      <a:pt x="229" y="118"/>
                      <a:pt x="229" y="118"/>
                      <a:pt x="229" y="118"/>
                    </a:cubicBezTo>
                    <a:moveTo>
                      <a:pt x="244" y="118"/>
                    </a:moveTo>
                    <a:cubicBezTo>
                      <a:pt x="244" y="111"/>
                      <a:pt x="244" y="111"/>
                      <a:pt x="244" y="111"/>
                    </a:cubicBezTo>
                    <a:cubicBezTo>
                      <a:pt x="251" y="111"/>
                      <a:pt x="251" y="111"/>
                      <a:pt x="251" y="111"/>
                    </a:cubicBezTo>
                    <a:cubicBezTo>
                      <a:pt x="251" y="118"/>
                      <a:pt x="251" y="118"/>
                      <a:pt x="251" y="118"/>
                    </a:cubicBezTo>
                    <a:cubicBezTo>
                      <a:pt x="244" y="118"/>
                      <a:pt x="244" y="118"/>
                      <a:pt x="244" y="118"/>
                    </a:cubicBezTo>
                    <a:moveTo>
                      <a:pt x="258" y="118"/>
                    </a:moveTo>
                    <a:cubicBezTo>
                      <a:pt x="258" y="111"/>
                      <a:pt x="258" y="111"/>
                      <a:pt x="258" y="111"/>
                    </a:cubicBezTo>
                    <a:cubicBezTo>
                      <a:pt x="265" y="111"/>
                      <a:pt x="265" y="111"/>
                      <a:pt x="265" y="111"/>
                    </a:cubicBezTo>
                    <a:cubicBezTo>
                      <a:pt x="265" y="118"/>
                      <a:pt x="265" y="118"/>
                      <a:pt x="265" y="118"/>
                    </a:cubicBezTo>
                    <a:cubicBezTo>
                      <a:pt x="258" y="118"/>
                      <a:pt x="258" y="118"/>
                      <a:pt x="258" y="118"/>
                    </a:cubicBezTo>
                    <a:moveTo>
                      <a:pt x="273" y="118"/>
                    </a:moveTo>
                    <a:cubicBezTo>
                      <a:pt x="273" y="111"/>
                      <a:pt x="273" y="111"/>
                      <a:pt x="273" y="111"/>
                    </a:cubicBezTo>
                    <a:cubicBezTo>
                      <a:pt x="280" y="111"/>
                      <a:pt x="280" y="111"/>
                      <a:pt x="280" y="111"/>
                    </a:cubicBezTo>
                    <a:cubicBezTo>
                      <a:pt x="280" y="118"/>
                      <a:pt x="280" y="118"/>
                      <a:pt x="280" y="118"/>
                    </a:cubicBezTo>
                    <a:cubicBezTo>
                      <a:pt x="273" y="118"/>
                      <a:pt x="273" y="118"/>
                      <a:pt x="273" y="118"/>
                    </a:cubicBezTo>
                    <a:moveTo>
                      <a:pt x="288" y="118"/>
                    </a:moveTo>
                    <a:cubicBezTo>
                      <a:pt x="288" y="111"/>
                      <a:pt x="288" y="111"/>
                      <a:pt x="288" y="111"/>
                    </a:cubicBezTo>
                    <a:cubicBezTo>
                      <a:pt x="295" y="111"/>
                      <a:pt x="295" y="111"/>
                      <a:pt x="295" y="111"/>
                    </a:cubicBezTo>
                    <a:cubicBezTo>
                      <a:pt x="295" y="118"/>
                      <a:pt x="295" y="118"/>
                      <a:pt x="295" y="118"/>
                    </a:cubicBezTo>
                    <a:cubicBezTo>
                      <a:pt x="288" y="118"/>
                      <a:pt x="288" y="118"/>
                      <a:pt x="288" y="118"/>
                    </a:cubicBezTo>
                    <a:moveTo>
                      <a:pt x="303" y="118"/>
                    </a:moveTo>
                    <a:cubicBezTo>
                      <a:pt x="303" y="111"/>
                      <a:pt x="303" y="111"/>
                      <a:pt x="303" y="111"/>
                    </a:cubicBezTo>
                    <a:cubicBezTo>
                      <a:pt x="310" y="111"/>
                      <a:pt x="310" y="111"/>
                      <a:pt x="310" y="111"/>
                    </a:cubicBezTo>
                    <a:cubicBezTo>
                      <a:pt x="310" y="118"/>
                      <a:pt x="310" y="118"/>
                      <a:pt x="310" y="118"/>
                    </a:cubicBezTo>
                    <a:cubicBezTo>
                      <a:pt x="303" y="118"/>
                      <a:pt x="303" y="118"/>
                      <a:pt x="303" y="118"/>
                    </a:cubicBezTo>
                    <a:moveTo>
                      <a:pt x="317" y="118"/>
                    </a:moveTo>
                    <a:cubicBezTo>
                      <a:pt x="317" y="111"/>
                      <a:pt x="317" y="111"/>
                      <a:pt x="317" y="111"/>
                    </a:cubicBezTo>
                    <a:cubicBezTo>
                      <a:pt x="324" y="111"/>
                      <a:pt x="324" y="111"/>
                      <a:pt x="324" y="111"/>
                    </a:cubicBezTo>
                    <a:cubicBezTo>
                      <a:pt x="324" y="118"/>
                      <a:pt x="324" y="118"/>
                      <a:pt x="324" y="118"/>
                    </a:cubicBezTo>
                    <a:cubicBezTo>
                      <a:pt x="317" y="118"/>
                      <a:pt x="317" y="118"/>
                      <a:pt x="317" y="118"/>
                    </a:cubicBezTo>
                    <a:moveTo>
                      <a:pt x="332" y="118"/>
                    </a:moveTo>
                    <a:cubicBezTo>
                      <a:pt x="332" y="111"/>
                      <a:pt x="332" y="111"/>
                      <a:pt x="332" y="111"/>
                    </a:cubicBezTo>
                    <a:cubicBezTo>
                      <a:pt x="339" y="111"/>
                      <a:pt x="339" y="111"/>
                      <a:pt x="339" y="111"/>
                    </a:cubicBezTo>
                    <a:cubicBezTo>
                      <a:pt x="339" y="118"/>
                      <a:pt x="339" y="118"/>
                      <a:pt x="339" y="118"/>
                    </a:cubicBezTo>
                    <a:cubicBezTo>
                      <a:pt x="332" y="118"/>
                      <a:pt x="332" y="118"/>
                      <a:pt x="332" y="118"/>
                    </a:cubicBezTo>
                    <a:moveTo>
                      <a:pt x="347" y="118"/>
                    </a:moveTo>
                    <a:cubicBezTo>
                      <a:pt x="347" y="111"/>
                      <a:pt x="347" y="111"/>
                      <a:pt x="347" y="111"/>
                    </a:cubicBezTo>
                    <a:cubicBezTo>
                      <a:pt x="354" y="111"/>
                      <a:pt x="354" y="111"/>
                      <a:pt x="354" y="111"/>
                    </a:cubicBezTo>
                    <a:cubicBezTo>
                      <a:pt x="354" y="118"/>
                      <a:pt x="354" y="118"/>
                      <a:pt x="354" y="118"/>
                    </a:cubicBezTo>
                    <a:cubicBezTo>
                      <a:pt x="347" y="118"/>
                      <a:pt x="347" y="118"/>
                      <a:pt x="347" y="118"/>
                    </a:cubicBezTo>
                    <a:moveTo>
                      <a:pt x="362" y="118"/>
                    </a:moveTo>
                    <a:cubicBezTo>
                      <a:pt x="362" y="111"/>
                      <a:pt x="362" y="111"/>
                      <a:pt x="362" y="111"/>
                    </a:cubicBezTo>
                    <a:cubicBezTo>
                      <a:pt x="369" y="111"/>
                      <a:pt x="369" y="111"/>
                      <a:pt x="369" y="111"/>
                    </a:cubicBezTo>
                    <a:cubicBezTo>
                      <a:pt x="369" y="118"/>
                      <a:pt x="369" y="118"/>
                      <a:pt x="369" y="118"/>
                    </a:cubicBezTo>
                    <a:cubicBezTo>
                      <a:pt x="362" y="118"/>
                      <a:pt x="362" y="118"/>
                      <a:pt x="362" y="118"/>
                    </a:cubicBezTo>
                    <a:moveTo>
                      <a:pt x="37" y="104"/>
                    </a:moveTo>
                    <a:cubicBezTo>
                      <a:pt x="37" y="97"/>
                      <a:pt x="37" y="97"/>
                      <a:pt x="37" y="97"/>
                    </a:cubicBezTo>
                    <a:cubicBezTo>
                      <a:pt x="44" y="97"/>
                      <a:pt x="44" y="97"/>
                      <a:pt x="44" y="97"/>
                    </a:cubicBezTo>
                    <a:cubicBezTo>
                      <a:pt x="44" y="104"/>
                      <a:pt x="44" y="104"/>
                      <a:pt x="44" y="104"/>
                    </a:cubicBezTo>
                    <a:cubicBezTo>
                      <a:pt x="37" y="104"/>
                      <a:pt x="37" y="104"/>
                      <a:pt x="37" y="104"/>
                    </a:cubicBezTo>
                    <a:moveTo>
                      <a:pt x="52" y="104"/>
                    </a:moveTo>
                    <a:cubicBezTo>
                      <a:pt x="52" y="97"/>
                      <a:pt x="52" y="97"/>
                      <a:pt x="52" y="97"/>
                    </a:cubicBezTo>
                    <a:cubicBezTo>
                      <a:pt x="59" y="97"/>
                      <a:pt x="59" y="97"/>
                      <a:pt x="59" y="97"/>
                    </a:cubicBezTo>
                    <a:cubicBezTo>
                      <a:pt x="59" y="104"/>
                      <a:pt x="59" y="104"/>
                      <a:pt x="59" y="104"/>
                    </a:cubicBezTo>
                    <a:cubicBezTo>
                      <a:pt x="52" y="104"/>
                      <a:pt x="52" y="104"/>
                      <a:pt x="52" y="104"/>
                    </a:cubicBezTo>
                    <a:moveTo>
                      <a:pt x="67" y="104"/>
                    </a:moveTo>
                    <a:cubicBezTo>
                      <a:pt x="67" y="97"/>
                      <a:pt x="67" y="97"/>
                      <a:pt x="67" y="97"/>
                    </a:cubicBezTo>
                    <a:cubicBezTo>
                      <a:pt x="74" y="97"/>
                      <a:pt x="74" y="97"/>
                      <a:pt x="74" y="97"/>
                    </a:cubicBezTo>
                    <a:cubicBezTo>
                      <a:pt x="74" y="104"/>
                      <a:pt x="74" y="104"/>
                      <a:pt x="74" y="104"/>
                    </a:cubicBezTo>
                    <a:cubicBezTo>
                      <a:pt x="67" y="104"/>
                      <a:pt x="67" y="104"/>
                      <a:pt x="67" y="104"/>
                    </a:cubicBezTo>
                    <a:moveTo>
                      <a:pt x="81" y="104"/>
                    </a:moveTo>
                    <a:cubicBezTo>
                      <a:pt x="81" y="97"/>
                      <a:pt x="81" y="97"/>
                      <a:pt x="81" y="97"/>
                    </a:cubicBezTo>
                    <a:cubicBezTo>
                      <a:pt x="88" y="97"/>
                      <a:pt x="88" y="97"/>
                      <a:pt x="88" y="97"/>
                    </a:cubicBezTo>
                    <a:cubicBezTo>
                      <a:pt x="88" y="104"/>
                      <a:pt x="88" y="104"/>
                      <a:pt x="88" y="104"/>
                    </a:cubicBezTo>
                    <a:cubicBezTo>
                      <a:pt x="81" y="104"/>
                      <a:pt x="81" y="104"/>
                      <a:pt x="81" y="104"/>
                    </a:cubicBezTo>
                    <a:moveTo>
                      <a:pt x="96" y="104"/>
                    </a:moveTo>
                    <a:cubicBezTo>
                      <a:pt x="96" y="97"/>
                      <a:pt x="96" y="97"/>
                      <a:pt x="96" y="97"/>
                    </a:cubicBezTo>
                    <a:cubicBezTo>
                      <a:pt x="103" y="97"/>
                      <a:pt x="103" y="97"/>
                      <a:pt x="103" y="97"/>
                    </a:cubicBezTo>
                    <a:cubicBezTo>
                      <a:pt x="103" y="104"/>
                      <a:pt x="103" y="104"/>
                      <a:pt x="103" y="104"/>
                    </a:cubicBezTo>
                    <a:cubicBezTo>
                      <a:pt x="96" y="104"/>
                      <a:pt x="96" y="104"/>
                      <a:pt x="96" y="104"/>
                    </a:cubicBezTo>
                    <a:moveTo>
                      <a:pt x="111" y="104"/>
                    </a:moveTo>
                    <a:cubicBezTo>
                      <a:pt x="111" y="97"/>
                      <a:pt x="111" y="97"/>
                      <a:pt x="111" y="97"/>
                    </a:cubicBezTo>
                    <a:cubicBezTo>
                      <a:pt x="118" y="97"/>
                      <a:pt x="118" y="97"/>
                      <a:pt x="118" y="97"/>
                    </a:cubicBezTo>
                    <a:cubicBezTo>
                      <a:pt x="118" y="104"/>
                      <a:pt x="118" y="104"/>
                      <a:pt x="118" y="104"/>
                    </a:cubicBezTo>
                    <a:cubicBezTo>
                      <a:pt x="111" y="104"/>
                      <a:pt x="111" y="104"/>
                      <a:pt x="111" y="104"/>
                    </a:cubicBezTo>
                    <a:moveTo>
                      <a:pt x="126" y="104"/>
                    </a:moveTo>
                    <a:cubicBezTo>
                      <a:pt x="126" y="97"/>
                      <a:pt x="126" y="97"/>
                      <a:pt x="126" y="97"/>
                    </a:cubicBezTo>
                    <a:cubicBezTo>
                      <a:pt x="133" y="97"/>
                      <a:pt x="133" y="97"/>
                      <a:pt x="133" y="97"/>
                    </a:cubicBezTo>
                    <a:cubicBezTo>
                      <a:pt x="133" y="104"/>
                      <a:pt x="133" y="104"/>
                      <a:pt x="133" y="104"/>
                    </a:cubicBezTo>
                    <a:cubicBezTo>
                      <a:pt x="126" y="104"/>
                      <a:pt x="126" y="104"/>
                      <a:pt x="126" y="104"/>
                    </a:cubicBezTo>
                    <a:moveTo>
                      <a:pt x="140" y="104"/>
                    </a:moveTo>
                    <a:cubicBezTo>
                      <a:pt x="140" y="97"/>
                      <a:pt x="140" y="97"/>
                      <a:pt x="140" y="97"/>
                    </a:cubicBezTo>
                    <a:cubicBezTo>
                      <a:pt x="147" y="97"/>
                      <a:pt x="147" y="97"/>
                      <a:pt x="147" y="97"/>
                    </a:cubicBezTo>
                    <a:cubicBezTo>
                      <a:pt x="147" y="104"/>
                      <a:pt x="147" y="104"/>
                      <a:pt x="147" y="104"/>
                    </a:cubicBezTo>
                    <a:cubicBezTo>
                      <a:pt x="140" y="104"/>
                      <a:pt x="140" y="104"/>
                      <a:pt x="140" y="104"/>
                    </a:cubicBezTo>
                    <a:moveTo>
                      <a:pt x="155" y="104"/>
                    </a:moveTo>
                    <a:cubicBezTo>
                      <a:pt x="155" y="97"/>
                      <a:pt x="155" y="97"/>
                      <a:pt x="155" y="97"/>
                    </a:cubicBezTo>
                    <a:cubicBezTo>
                      <a:pt x="162" y="97"/>
                      <a:pt x="162" y="97"/>
                      <a:pt x="162" y="97"/>
                    </a:cubicBezTo>
                    <a:cubicBezTo>
                      <a:pt x="162" y="104"/>
                      <a:pt x="162" y="104"/>
                      <a:pt x="162" y="104"/>
                    </a:cubicBezTo>
                    <a:cubicBezTo>
                      <a:pt x="155" y="104"/>
                      <a:pt x="155" y="104"/>
                      <a:pt x="155" y="104"/>
                    </a:cubicBezTo>
                    <a:moveTo>
                      <a:pt x="170" y="104"/>
                    </a:moveTo>
                    <a:cubicBezTo>
                      <a:pt x="170" y="97"/>
                      <a:pt x="170" y="97"/>
                      <a:pt x="170" y="97"/>
                    </a:cubicBezTo>
                    <a:cubicBezTo>
                      <a:pt x="177" y="97"/>
                      <a:pt x="177" y="97"/>
                      <a:pt x="177" y="97"/>
                    </a:cubicBezTo>
                    <a:cubicBezTo>
                      <a:pt x="177" y="104"/>
                      <a:pt x="177" y="104"/>
                      <a:pt x="177" y="104"/>
                    </a:cubicBezTo>
                    <a:cubicBezTo>
                      <a:pt x="170" y="104"/>
                      <a:pt x="170" y="104"/>
                      <a:pt x="170" y="104"/>
                    </a:cubicBezTo>
                    <a:moveTo>
                      <a:pt x="185" y="104"/>
                    </a:moveTo>
                    <a:cubicBezTo>
                      <a:pt x="185" y="97"/>
                      <a:pt x="185" y="97"/>
                      <a:pt x="185" y="97"/>
                    </a:cubicBezTo>
                    <a:cubicBezTo>
                      <a:pt x="192" y="97"/>
                      <a:pt x="192" y="97"/>
                      <a:pt x="192" y="97"/>
                    </a:cubicBezTo>
                    <a:cubicBezTo>
                      <a:pt x="192" y="104"/>
                      <a:pt x="192" y="104"/>
                      <a:pt x="192" y="104"/>
                    </a:cubicBezTo>
                    <a:cubicBezTo>
                      <a:pt x="185" y="104"/>
                      <a:pt x="185" y="104"/>
                      <a:pt x="185" y="104"/>
                    </a:cubicBezTo>
                    <a:moveTo>
                      <a:pt x="199" y="104"/>
                    </a:moveTo>
                    <a:cubicBezTo>
                      <a:pt x="199" y="97"/>
                      <a:pt x="199" y="97"/>
                      <a:pt x="199" y="97"/>
                    </a:cubicBezTo>
                    <a:cubicBezTo>
                      <a:pt x="206" y="97"/>
                      <a:pt x="206" y="97"/>
                      <a:pt x="206" y="97"/>
                    </a:cubicBezTo>
                    <a:cubicBezTo>
                      <a:pt x="206" y="104"/>
                      <a:pt x="206" y="104"/>
                      <a:pt x="206" y="104"/>
                    </a:cubicBezTo>
                    <a:cubicBezTo>
                      <a:pt x="199" y="104"/>
                      <a:pt x="199" y="104"/>
                      <a:pt x="199" y="104"/>
                    </a:cubicBezTo>
                    <a:moveTo>
                      <a:pt x="214" y="104"/>
                    </a:moveTo>
                    <a:cubicBezTo>
                      <a:pt x="214" y="97"/>
                      <a:pt x="214" y="97"/>
                      <a:pt x="214" y="97"/>
                    </a:cubicBezTo>
                    <a:cubicBezTo>
                      <a:pt x="221" y="97"/>
                      <a:pt x="221" y="97"/>
                      <a:pt x="221" y="97"/>
                    </a:cubicBezTo>
                    <a:cubicBezTo>
                      <a:pt x="221" y="104"/>
                      <a:pt x="221" y="104"/>
                      <a:pt x="221" y="104"/>
                    </a:cubicBezTo>
                    <a:cubicBezTo>
                      <a:pt x="214" y="104"/>
                      <a:pt x="214" y="104"/>
                      <a:pt x="214" y="104"/>
                    </a:cubicBezTo>
                    <a:moveTo>
                      <a:pt x="229" y="104"/>
                    </a:moveTo>
                    <a:cubicBezTo>
                      <a:pt x="229" y="97"/>
                      <a:pt x="229" y="97"/>
                      <a:pt x="229" y="97"/>
                    </a:cubicBezTo>
                    <a:cubicBezTo>
                      <a:pt x="236" y="97"/>
                      <a:pt x="236" y="97"/>
                      <a:pt x="236" y="97"/>
                    </a:cubicBezTo>
                    <a:cubicBezTo>
                      <a:pt x="236" y="104"/>
                      <a:pt x="236" y="104"/>
                      <a:pt x="236" y="104"/>
                    </a:cubicBezTo>
                    <a:cubicBezTo>
                      <a:pt x="229" y="104"/>
                      <a:pt x="229" y="104"/>
                      <a:pt x="229" y="104"/>
                    </a:cubicBezTo>
                    <a:moveTo>
                      <a:pt x="244" y="104"/>
                    </a:moveTo>
                    <a:cubicBezTo>
                      <a:pt x="244" y="97"/>
                      <a:pt x="244" y="97"/>
                      <a:pt x="244" y="97"/>
                    </a:cubicBezTo>
                    <a:cubicBezTo>
                      <a:pt x="251" y="97"/>
                      <a:pt x="251" y="97"/>
                      <a:pt x="251" y="97"/>
                    </a:cubicBezTo>
                    <a:cubicBezTo>
                      <a:pt x="251" y="104"/>
                      <a:pt x="251" y="104"/>
                      <a:pt x="251" y="104"/>
                    </a:cubicBezTo>
                    <a:cubicBezTo>
                      <a:pt x="244" y="104"/>
                      <a:pt x="244" y="104"/>
                      <a:pt x="244" y="104"/>
                    </a:cubicBezTo>
                    <a:moveTo>
                      <a:pt x="258" y="104"/>
                    </a:moveTo>
                    <a:cubicBezTo>
                      <a:pt x="258" y="97"/>
                      <a:pt x="258" y="97"/>
                      <a:pt x="258" y="97"/>
                    </a:cubicBezTo>
                    <a:cubicBezTo>
                      <a:pt x="265" y="97"/>
                      <a:pt x="265" y="97"/>
                      <a:pt x="265" y="97"/>
                    </a:cubicBezTo>
                    <a:cubicBezTo>
                      <a:pt x="265" y="104"/>
                      <a:pt x="265" y="104"/>
                      <a:pt x="265" y="104"/>
                    </a:cubicBezTo>
                    <a:cubicBezTo>
                      <a:pt x="258" y="104"/>
                      <a:pt x="258" y="104"/>
                      <a:pt x="258" y="104"/>
                    </a:cubicBezTo>
                    <a:moveTo>
                      <a:pt x="273" y="104"/>
                    </a:moveTo>
                    <a:cubicBezTo>
                      <a:pt x="273" y="97"/>
                      <a:pt x="273" y="97"/>
                      <a:pt x="273" y="97"/>
                    </a:cubicBezTo>
                    <a:cubicBezTo>
                      <a:pt x="280" y="97"/>
                      <a:pt x="280" y="97"/>
                      <a:pt x="280" y="97"/>
                    </a:cubicBezTo>
                    <a:cubicBezTo>
                      <a:pt x="280" y="104"/>
                      <a:pt x="280" y="104"/>
                      <a:pt x="280" y="104"/>
                    </a:cubicBezTo>
                    <a:cubicBezTo>
                      <a:pt x="273" y="104"/>
                      <a:pt x="273" y="104"/>
                      <a:pt x="273" y="104"/>
                    </a:cubicBezTo>
                    <a:moveTo>
                      <a:pt x="288" y="104"/>
                    </a:moveTo>
                    <a:cubicBezTo>
                      <a:pt x="288" y="97"/>
                      <a:pt x="288" y="97"/>
                      <a:pt x="288" y="97"/>
                    </a:cubicBezTo>
                    <a:cubicBezTo>
                      <a:pt x="295" y="97"/>
                      <a:pt x="295" y="97"/>
                      <a:pt x="295" y="97"/>
                    </a:cubicBezTo>
                    <a:cubicBezTo>
                      <a:pt x="295" y="104"/>
                      <a:pt x="295" y="104"/>
                      <a:pt x="295" y="104"/>
                    </a:cubicBezTo>
                    <a:cubicBezTo>
                      <a:pt x="288" y="104"/>
                      <a:pt x="288" y="104"/>
                      <a:pt x="288" y="104"/>
                    </a:cubicBezTo>
                    <a:moveTo>
                      <a:pt x="303" y="104"/>
                    </a:moveTo>
                    <a:cubicBezTo>
                      <a:pt x="303" y="97"/>
                      <a:pt x="303" y="97"/>
                      <a:pt x="303" y="97"/>
                    </a:cubicBezTo>
                    <a:cubicBezTo>
                      <a:pt x="310" y="97"/>
                      <a:pt x="310" y="97"/>
                      <a:pt x="310" y="97"/>
                    </a:cubicBezTo>
                    <a:cubicBezTo>
                      <a:pt x="310" y="104"/>
                      <a:pt x="310" y="104"/>
                      <a:pt x="310" y="104"/>
                    </a:cubicBezTo>
                    <a:cubicBezTo>
                      <a:pt x="303" y="104"/>
                      <a:pt x="303" y="104"/>
                      <a:pt x="303" y="104"/>
                    </a:cubicBezTo>
                    <a:moveTo>
                      <a:pt x="317" y="104"/>
                    </a:moveTo>
                    <a:cubicBezTo>
                      <a:pt x="317" y="97"/>
                      <a:pt x="317" y="97"/>
                      <a:pt x="317" y="97"/>
                    </a:cubicBezTo>
                    <a:cubicBezTo>
                      <a:pt x="324" y="97"/>
                      <a:pt x="324" y="97"/>
                      <a:pt x="324" y="97"/>
                    </a:cubicBezTo>
                    <a:cubicBezTo>
                      <a:pt x="324" y="104"/>
                      <a:pt x="324" y="104"/>
                      <a:pt x="324" y="104"/>
                    </a:cubicBezTo>
                    <a:cubicBezTo>
                      <a:pt x="317" y="104"/>
                      <a:pt x="317" y="104"/>
                      <a:pt x="317" y="104"/>
                    </a:cubicBezTo>
                    <a:moveTo>
                      <a:pt x="332" y="104"/>
                    </a:moveTo>
                    <a:cubicBezTo>
                      <a:pt x="332" y="97"/>
                      <a:pt x="332" y="97"/>
                      <a:pt x="332" y="97"/>
                    </a:cubicBezTo>
                    <a:cubicBezTo>
                      <a:pt x="339" y="97"/>
                      <a:pt x="339" y="97"/>
                      <a:pt x="339" y="97"/>
                    </a:cubicBezTo>
                    <a:cubicBezTo>
                      <a:pt x="339" y="104"/>
                      <a:pt x="339" y="104"/>
                      <a:pt x="339" y="104"/>
                    </a:cubicBezTo>
                    <a:cubicBezTo>
                      <a:pt x="332" y="104"/>
                      <a:pt x="332" y="104"/>
                      <a:pt x="332" y="104"/>
                    </a:cubicBezTo>
                    <a:moveTo>
                      <a:pt x="347" y="104"/>
                    </a:moveTo>
                    <a:cubicBezTo>
                      <a:pt x="347" y="97"/>
                      <a:pt x="347" y="97"/>
                      <a:pt x="347" y="97"/>
                    </a:cubicBezTo>
                    <a:cubicBezTo>
                      <a:pt x="354" y="97"/>
                      <a:pt x="354" y="97"/>
                      <a:pt x="354" y="97"/>
                    </a:cubicBezTo>
                    <a:cubicBezTo>
                      <a:pt x="354" y="104"/>
                      <a:pt x="354" y="104"/>
                      <a:pt x="354" y="104"/>
                    </a:cubicBezTo>
                    <a:cubicBezTo>
                      <a:pt x="347" y="104"/>
                      <a:pt x="347" y="104"/>
                      <a:pt x="347" y="104"/>
                    </a:cubicBezTo>
                    <a:moveTo>
                      <a:pt x="37" y="89"/>
                    </a:moveTo>
                    <a:cubicBezTo>
                      <a:pt x="37" y="82"/>
                      <a:pt x="37" y="82"/>
                      <a:pt x="37" y="82"/>
                    </a:cubicBezTo>
                    <a:cubicBezTo>
                      <a:pt x="44" y="82"/>
                      <a:pt x="44" y="82"/>
                      <a:pt x="44" y="82"/>
                    </a:cubicBezTo>
                    <a:cubicBezTo>
                      <a:pt x="44" y="89"/>
                      <a:pt x="44" y="89"/>
                      <a:pt x="44" y="89"/>
                    </a:cubicBezTo>
                    <a:cubicBezTo>
                      <a:pt x="37" y="89"/>
                      <a:pt x="37" y="89"/>
                      <a:pt x="37" y="89"/>
                    </a:cubicBezTo>
                    <a:moveTo>
                      <a:pt x="52" y="89"/>
                    </a:moveTo>
                    <a:cubicBezTo>
                      <a:pt x="52" y="82"/>
                      <a:pt x="52" y="82"/>
                      <a:pt x="52" y="82"/>
                    </a:cubicBezTo>
                    <a:cubicBezTo>
                      <a:pt x="59" y="82"/>
                      <a:pt x="59" y="82"/>
                      <a:pt x="59" y="82"/>
                    </a:cubicBezTo>
                    <a:cubicBezTo>
                      <a:pt x="59" y="89"/>
                      <a:pt x="59" y="89"/>
                      <a:pt x="59" y="89"/>
                    </a:cubicBezTo>
                    <a:cubicBezTo>
                      <a:pt x="52" y="89"/>
                      <a:pt x="52" y="89"/>
                      <a:pt x="52" y="89"/>
                    </a:cubicBezTo>
                    <a:moveTo>
                      <a:pt x="67" y="89"/>
                    </a:moveTo>
                    <a:cubicBezTo>
                      <a:pt x="67" y="82"/>
                      <a:pt x="67" y="82"/>
                      <a:pt x="67" y="82"/>
                    </a:cubicBezTo>
                    <a:cubicBezTo>
                      <a:pt x="74" y="82"/>
                      <a:pt x="74" y="82"/>
                      <a:pt x="74" y="82"/>
                    </a:cubicBezTo>
                    <a:cubicBezTo>
                      <a:pt x="74" y="89"/>
                      <a:pt x="74" y="89"/>
                      <a:pt x="74" y="89"/>
                    </a:cubicBezTo>
                    <a:cubicBezTo>
                      <a:pt x="67" y="89"/>
                      <a:pt x="67" y="89"/>
                      <a:pt x="67" y="89"/>
                    </a:cubicBezTo>
                    <a:moveTo>
                      <a:pt x="81" y="89"/>
                    </a:moveTo>
                    <a:cubicBezTo>
                      <a:pt x="81" y="82"/>
                      <a:pt x="81" y="82"/>
                      <a:pt x="81" y="82"/>
                    </a:cubicBezTo>
                    <a:cubicBezTo>
                      <a:pt x="88" y="82"/>
                      <a:pt x="88" y="82"/>
                      <a:pt x="88" y="82"/>
                    </a:cubicBezTo>
                    <a:cubicBezTo>
                      <a:pt x="88" y="89"/>
                      <a:pt x="88" y="89"/>
                      <a:pt x="88" y="89"/>
                    </a:cubicBezTo>
                    <a:cubicBezTo>
                      <a:pt x="81" y="89"/>
                      <a:pt x="81" y="89"/>
                      <a:pt x="81" y="89"/>
                    </a:cubicBezTo>
                    <a:moveTo>
                      <a:pt x="96" y="89"/>
                    </a:moveTo>
                    <a:cubicBezTo>
                      <a:pt x="96" y="82"/>
                      <a:pt x="96" y="82"/>
                      <a:pt x="96" y="82"/>
                    </a:cubicBezTo>
                    <a:cubicBezTo>
                      <a:pt x="103" y="82"/>
                      <a:pt x="103" y="82"/>
                      <a:pt x="103" y="82"/>
                    </a:cubicBezTo>
                    <a:cubicBezTo>
                      <a:pt x="103" y="89"/>
                      <a:pt x="103" y="89"/>
                      <a:pt x="103" y="89"/>
                    </a:cubicBezTo>
                    <a:cubicBezTo>
                      <a:pt x="96" y="89"/>
                      <a:pt x="96" y="89"/>
                      <a:pt x="96" y="89"/>
                    </a:cubicBezTo>
                    <a:moveTo>
                      <a:pt x="111" y="89"/>
                    </a:moveTo>
                    <a:cubicBezTo>
                      <a:pt x="111" y="82"/>
                      <a:pt x="111" y="82"/>
                      <a:pt x="111" y="82"/>
                    </a:cubicBezTo>
                    <a:cubicBezTo>
                      <a:pt x="118" y="82"/>
                      <a:pt x="118" y="82"/>
                      <a:pt x="118" y="82"/>
                    </a:cubicBezTo>
                    <a:cubicBezTo>
                      <a:pt x="118" y="89"/>
                      <a:pt x="118" y="89"/>
                      <a:pt x="118" y="89"/>
                    </a:cubicBezTo>
                    <a:cubicBezTo>
                      <a:pt x="111" y="89"/>
                      <a:pt x="111" y="89"/>
                      <a:pt x="111" y="89"/>
                    </a:cubicBezTo>
                    <a:moveTo>
                      <a:pt x="126" y="89"/>
                    </a:moveTo>
                    <a:cubicBezTo>
                      <a:pt x="126" y="82"/>
                      <a:pt x="126" y="82"/>
                      <a:pt x="126" y="82"/>
                    </a:cubicBezTo>
                    <a:cubicBezTo>
                      <a:pt x="133" y="82"/>
                      <a:pt x="133" y="82"/>
                      <a:pt x="133" y="82"/>
                    </a:cubicBezTo>
                    <a:cubicBezTo>
                      <a:pt x="133" y="89"/>
                      <a:pt x="133" y="89"/>
                      <a:pt x="133" y="89"/>
                    </a:cubicBezTo>
                    <a:cubicBezTo>
                      <a:pt x="126" y="89"/>
                      <a:pt x="126" y="89"/>
                      <a:pt x="126" y="89"/>
                    </a:cubicBezTo>
                    <a:moveTo>
                      <a:pt x="140" y="89"/>
                    </a:moveTo>
                    <a:cubicBezTo>
                      <a:pt x="140" y="82"/>
                      <a:pt x="140" y="82"/>
                      <a:pt x="140" y="82"/>
                    </a:cubicBezTo>
                    <a:cubicBezTo>
                      <a:pt x="147" y="82"/>
                      <a:pt x="147" y="82"/>
                      <a:pt x="147" y="82"/>
                    </a:cubicBezTo>
                    <a:cubicBezTo>
                      <a:pt x="147" y="89"/>
                      <a:pt x="147" y="89"/>
                      <a:pt x="147" y="89"/>
                    </a:cubicBezTo>
                    <a:cubicBezTo>
                      <a:pt x="140" y="89"/>
                      <a:pt x="140" y="89"/>
                      <a:pt x="140" y="89"/>
                    </a:cubicBezTo>
                    <a:moveTo>
                      <a:pt x="155" y="89"/>
                    </a:moveTo>
                    <a:cubicBezTo>
                      <a:pt x="155" y="82"/>
                      <a:pt x="155" y="82"/>
                      <a:pt x="155" y="82"/>
                    </a:cubicBezTo>
                    <a:cubicBezTo>
                      <a:pt x="162" y="82"/>
                      <a:pt x="162" y="82"/>
                      <a:pt x="162" y="82"/>
                    </a:cubicBezTo>
                    <a:cubicBezTo>
                      <a:pt x="162" y="89"/>
                      <a:pt x="162" y="89"/>
                      <a:pt x="162" y="89"/>
                    </a:cubicBezTo>
                    <a:cubicBezTo>
                      <a:pt x="155" y="89"/>
                      <a:pt x="155" y="89"/>
                      <a:pt x="155" y="89"/>
                    </a:cubicBezTo>
                    <a:moveTo>
                      <a:pt x="170" y="89"/>
                    </a:moveTo>
                    <a:cubicBezTo>
                      <a:pt x="170" y="82"/>
                      <a:pt x="170" y="82"/>
                      <a:pt x="170" y="82"/>
                    </a:cubicBezTo>
                    <a:cubicBezTo>
                      <a:pt x="177" y="82"/>
                      <a:pt x="177" y="82"/>
                      <a:pt x="177" y="82"/>
                    </a:cubicBezTo>
                    <a:cubicBezTo>
                      <a:pt x="177" y="89"/>
                      <a:pt x="177" y="89"/>
                      <a:pt x="177" y="89"/>
                    </a:cubicBezTo>
                    <a:cubicBezTo>
                      <a:pt x="170" y="89"/>
                      <a:pt x="170" y="89"/>
                      <a:pt x="170" y="89"/>
                    </a:cubicBezTo>
                    <a:moveTo>
                      <a:pt x="185" y="89"/>
                    </a:moveTo>
                    <a:cubicBezTo>
                      <a:pt x="185" y="82"/>
                      <a:pt x="185" y="82"/>
                      <a:pt x="185" y="82"/>
                    </a:cubicBezTo>
                    <a:cubicBezTo>
                      <a:pt x="192" y="82"/>
                      <a:pt x="192" y="82"/>
                      <a:pt x="192" y="82"/>
                    </a:cubicBezTo>
                    <a:cubicBezTo>
                      <a:pt x="192" y="89"/>
                      <a:pt x="192" y="89"/>
                      <a:pt x="192" y="89"/>
                    </a:cubicBezTo>
                    <a:cubicBezTo>
                      <a:pt x="185" y="89"/>
                      <a:pt x="185" y="89"/>
                      <a:pt x="185" y="89"/>
                    </a:cubicBezTo>
                    <a:moveTo>
                      <a:pt x="199" y="89"/>
                    </a:moveTo>
                    <a:cubicBezTo>
                      <a:pt x="199" y="82"/>
                      <a:pt x="199" y="82"/>
                      <a:pt x="199" y="82"/>
                    </a:cubicBezTo>
                    <a:cubicBezTo>
                      <a:pt x="206" y="82"/>
                      <a:pt x="206" y="82"/>
                      <a:pt x="206" y="82"/>
                    </a:cubicBezTo>
                    <a:cubicBezTo>
                      <a:pt x="206" y="89"/>
                      <a:pt x="206" y="89"/>
                      <a:pt x="206" y="89"/>
                    </a:cubicBezTo>
                    <a:cubicBezTo>
                      <a:pt x="199" y="89"/>
                      <a:pt x="199" y="89"/>
                      <a:pt x="199" y="89"/>
                    </a:cubicBezTo>
                    <a:moveTo>
                      <a:pt x="214" y="89"/>
                    </a:moveTo>
                    <a:cubicBezTo>
                      <a:pt x="214" y="82"/>
                      <a:pt x="214" y="82"/>
                      <a:pt x="214" y="82"/>
                    </a:cubicBezTo>
                    <a:cubicBezTo>
                      <a:pt x="221" y="82"/>
                      <a:pt x="221" y="82"/>
                      <a:pt x="221" y="82"/>
                    </a:cubicBezTo>
                    <a:cubicBezTo>
                      <a:pt x="221" y="89"/>
                      <a:pt x="221" y="89"/>
                      <a:pt x="221" y="89"/>
                    </a:cubicBezTo>
                    <a:cubicBezTo>
                      <a:pt x="214" y="89"/>
                      <a:pt x="214" y="89"/>
                      <a:pt x="214" y="89"/>
                    </a:cubicBezTo>
                    <a:moveTo>
                      <a:pt x="229" y="89"/>
                    </a:moveTo>
                    <a:cubicBezTo>
                      <a:pt x="229" y="82"/>
                      <a:pt x="229" y="82"/>
                      <a:pt x="229" y="82"/>
                    </a:cubicBezTo>
                    <a:cubicBezTo>
                      <a:pt x="236" y="82"/>
                      <a:pt x="236" y="82"/>
                      <a:pt x="236" y="82"/>
                    </a:cubicBezTo>
                    <a:cubicBezTo>
                      <a:pt x="236" y="89"/>
                      <a:pt x="236" y="89"/>
                      <a:pt x="236" y="89"/>
                    </a:cubicBezTo>
                    <a:cubicBezTo>
                      <a:pt x="229" y="89"/>
                      <a:pt x="229" y="89"/>
                      <a:pt x="229" y="89"/>
                    </a:cubicBezTo>
                    <a:moveTo>
                      <a:pt x="244" y="89"/>
                    </a:moveTo>
                    <a:cubicBezTo>
                      <a:pt x="244" y="82"/>
                      <a:pt x="244" y="82"/>
                      <a:pt x="244" y="82"/>
                    </a:cubicBezTo>
                    <a:cubicBezTo>
                      <a:pt x="251" y="82"/>
                      <a:pt x="251" y="82"/>
                      <a:pt x="251" y="82"/>
                    </a:cubicBezTo>
                    <a:cubicBezTo>
                      <a:pt x="251" y="89"/>
                      <a:pt x="251" y="89"/>
                      <a:pt x="251" y="89"/>
                    </a:cubicBezTo>
                    <a:cubicBezTo>
                      <a:pt x="244" y="89"/>
                      <a:pt x="244" y="89"/>
                      <a:pt x="244" y="89"/>
                    </a:cubicBezTo>
                    <a:moveTo>
                      <a:pt x="258" y="89"/>
                    </a:moveTo>
                    <a:cubicBezTo>
                      <a:pt x="258" y="82"/>
                      <a:pt x="258" y="82"/>
                      <a:pt x="258" y="82"/>
                    </a:cubicBezTo>
                    <a:cubicBezTo>
                      <a:pt x="265" y="82"/>
                      <a:pt x="265" y="82"/>
                      <a:pt x="265" y="82"/>
                    </a:cubicBezTo>
                    <a:cubicBezTo>
                      <a:pt x="265" y="89"/>
                      <a:pt x="265" y="89"/>
                      <a:pt x="265" y="89"/>
                    </a:cubicBezTo>
                    <a:cubicBezTo>
                      <a:pt x="258" y="89"/>
                      <a:pt x="258" y="89"/>
                      <a:pt x="258" y="89"/>
                    </a:cubicBezTo>
                    <a:moveTo>
                      <a:pt x="273" y="89"/>
                    </a:moveTo>
                    <a:cubicBezTo>
                      <a:pt x="273" y="82"/>
                      <a:pt x="273" y="82"/>
                      <a:pt x="273" y="82"/>
                    </a:cubicBezTo>
                    <a:cubicBezTo>
                      <a:pt x="280" y="82"/>
                      <a:pt x="280" y="82"/>
                      <a:pt x="280" y="82"/>
                    </a:cubicBezTo>
                    <a:cubicBezTo>
                      <a:pt x="280" y="89"/>
                      <a:pt x="280" y="89"/>
                      <a:pt x="280" y="89"/>
                    </a:cubicBezTo>
                    <a:cubicBezTo>
                      <a:pt x="273" y="89"/>
                      <a:pt x="273" y="89"/>
                      <a:pt x="273" y="89"/>
                    </a:cubicBezTo>
                    <a:moveTo>
                      <a:pt x="288" y="89"/>
                    </a:moveTo>
                    <a:cubicBezTo>
                      <a:pt x="288" y="82"/>
                      <a:pt x="288" y="82"/>
                      <a:pt x="288" y="82"/>
                    </a:cubicBezTo>
                    <a:cubicBezTo>
                      <a:pt x="295" y="82"/>
                      <a:pt x="295" y="82"/>
                      <a:pt x="295" y="82"/>
                    </a:cubicBezTo>
                    <a:cubicBezTo>
                      <a:pt x="295" y="89"/>
                      <a:pt x="295" y="89"/>
                      <a:pt x="295" y="89"/>
                    </a:cubicBezTo>
                    <a:cubicBezTo>
                      <a:pt x="288" y="89"/>
                      <a:pt x="288" y="89"/>
                      <a:pt x="288" y="89"/>
                    </a:cubicBezTo>
                    <a:moveTo>
                      <a:pt x="303" y="89"/>
                    </a:moveTo>
                    <a:cubicBezTo>
                      <a:pt x="303" y="82"/>
                      <a:pt x="303" y="82"/>
                      <a:pt x="303" y="82"/>
                    </a:cubicBezTo>
                    <a:cubicBezTo>
                      <a:pt x="310" y="82"/>
                      <a:pt x="310" y="82"/>
                      <a:pt x="310" y="82"/>
                    </a:cubicBezTo>
                    <a:cubicBezTo>
                      <a:pt x="310" y="89"/>
                      <a:pt x="310" y="89"/>
                      <a:pt x="310" y="89"/>
                    </a:cubicBezTo>
                    <a:cubicBezTo>
                      <a:pt x="303" y="89"/>
                      <a:pt x="303" y="89"/>
                      <a:pt x="303" y="89"/>
                    </a:cubicBezTo>
                    <a:moveTo>
                      <a:pt x="317" y="89"/>
                    </a:moveTo>
                    <a:cubicBezTo>
                      <a:pt x="317" y="82"/>
                      <a:pt x="317" y="82"/>
                      <a:pt x="317" y="82"/>
                    </a:cubicBezTo>
                    <a:cubicBezTo>
                      <a:pt x="324" y="82"/>
                      <a:pt x="324" y="82"/>
                      <a:pt x="324" y="82"/>
                    </a:cubicBezTo>
                    <a:cubicBezTo>
                      <a:pt x="324" y="89"/>
                      <a:pt x="324" y="89"/>
                      <a:pt x="324" y="89"/>
                    </a:cubicBezTo>
                    <a:cubicBezTo>
                      <a:pt x="317" y="89"/>
                      <a:pt x="317" y="89"/>
                      <a:pt x="317" y="89"/>
                    </a:cubicBezTo>
                    <a:moveTo>
                      <a:pt x="332" y="89"/>
                    </a:moveTo>
                    <a:cubicBezTo>
                      <a:pt x="332" y="82"/>
                      <a:pt x="332" y="82"/>
                      <a:pt x="332" y="82"/>
                    </a:cubicBezTo>
                    <a:cubicBezTo>
                      <a:pt x="339" y="82"/>
                      <a:pt x="339" y="82"/>
                      <a:pt x="339" y="82"/>
                    </a:cubicBezTo>
                    <a:cubicBezTo>
                      <a:pt x="339" y="89"/>
                      <a:pt x="339" y="89"/>
                      <a:pt x="339" y="89"/>
                    </a:cubicBezTo>
                    <a:cubicBezTo>
                      <a:pt x="332" y="89"/>
                      <a:pt x="332" y="89"/>
                      <a:pt x="332" y="89"/>
                    </a:cubicBezTo>
                    <a:moveTo>
                      <a:pt x="347" y="89"/>
                    </a:moveTo>
                    <a:cubicBezTo>
                      <a:pt x="347" y="82"/>
                      <a:pt x="347" y="82"/>
                      <a:pt x="347" y="82"/>
                    </a:cubicBezTo>
                    <a:cubicBezTo>
                      <a:pt x="354" y="82"/>
                      <a:pt x="354" y="82"/>
                      <a:pt x="354" y="82"/>
                    </a:cubicBezTo>
                    <a:cubicBezTo>
                      <a:pt x="354" y="89"/>
                      <a:pt x="354" y="89"/>
                      <a:pt x="354" y="89"/>
                    </a:cubicBezTo>
                    <a:cubicBezTo>
                      <a:pt x="347" y="89"/>
                      <a:pt x="347" y="89"/>
                      <a:pt x="347" y="89"/>
                    </a:cubicBezTo>
                    <a:moveTo>
                      <a:pt x="52" y="74"/>
                    </a:moveTo>
                    <a:cubicBezTo>
                      <a:pt x="52" y="67"/>
                      <a:pt x="52" y="67"/>
                      <a:pt x="52" y="67"/>
                    </a:cubicBezTo>
                    <a:cubicBezTo>
                      <a:pt x="59" y="67"/>
                      <a:pt x="59" y="67"/>
                      <a:pt x="59" y="67"/>
                    </a:cubicBezTo>
                    <a:cubicBezTo>
                      <a:pt x="59" y="74"/>
                      <a:pt x="59" y="74"/>
                      <a:pt x="59" y="74"/>
                    </a:cubicBezTo>
                    <a:cubicBezTo>
                      <a:pt x="52" y="74"/>
                      <a:pt x="52" y="74"/>
                      <a:pt x="52" y="74"/>
                    </a:cubicBezTo>
                    <a:moveTo>
                      <a:pt x="67" y="74"/>
                    </a:moveTo>
                    <a:cubicBezTo>
                      <a:pt x="67" y="67"/>
                      <a:pt x="67" y="67"/>
                      <a:pt x="67" y="67"/>
                    </a:cubicBezTo>
                    <a:cubicBezTo>
                      <a:pt x="74" y="67"/>
                      <a:pt x="74" y="67"/>
                      <a:pt x="74" y="67"/>
                    </a:cubicBezTo>
                    <a:cubicBezTo>
                      <a:pt x="74" y="74"/>
                      <a:pt x="74" y="74"/>
                      <a:pt x="74" y="74"/>
                    </a:cubicBezTo>
                    <a:cubicBezTo>
                      <a:pt x="67" y="74"/>
                      <a:pt x="67" y="74"/>
                      <a:pt x="67" y="74"/>
                    </a:cubicBezTo>
                    <a:moveTo>
                      <a:pt x="81" y="74"/>
                    </a:moveTo>
                    <a:cubicBezTo>
                      <a:pt x="81" y="67"/>
                      <a:pt x="81" y="67"/>
                      <a:pt x="81" y="67"/>
                    </a:cubicBezTo>
                    <a:cubicBezTo>
                      <a:pt x="88" y="67"/>
                      <a:pt x="88" y="67"/>
                      <a:pt x="88" y="67"/>
                    </a:cubicBezTo>
                    <a:cubicBezTo>
                      <a:pt x="88" y="74"/>
                      <a:pt x="88" y="74"/>
                      <a:pt x="88" y="74"/>
                    </a:cubicBezTo>
                    <a:cubicBezTo>
                      <a:pt x="81" y="74"/>
                      <a:pt x="81" y="74"/>
                      <a:pt x="81" y="74"/>
                    </a:cubicBezTo>
                    <a:moveTo>
                      <a:pt x="96" y="74"/>
                    </a:moveTo>
                    <a:cubicBezTo>
                      <a:pt x="96" y="67"/>
                      <a:pt x="96" y="67"/>
                      <a:pt x="96" y="67"/>
                    </a:cubicBezTo>
                    <a:cubicBezTo>
                      <a:pt x="103" y="67"/>
                      <a:pt x="103" y="67"/>
                      <a:pt x="103" y="67"/>
                    </a:cubicBezTo>
                    <a:cubicBezTo>
                      <a:pt x="103" y="74"/>
                      <a:pt x="103" y="74"/>
                      <a:pt x="103" y="74"/>
                    </a:cubicBezTo>
                    <a:cubicBezTo>
                      <a:pt x="96" y="74"/>
                      <a:pt x="96" y="74"/>
                      <a:pt x="96" y="74"/>
                    </a:cubicBezTo>
                    <a:moveTo>
                      <a:pt x="111" y="74"/>
                    </a:moveTo>
                    <a:cubicBezTo>
                      <a:pt x="111" y="67"/>
                      <a:pt x="111" y="67"/>
                      <a:pt x="111" y="67"/>
                    </a:cubicBezTo>
                    <a:cubicBezTo>
                      <a:pt x="118" y="67"/>
                      <a:pt x="118" y="67"/>
                      <a:pt x="118" y="67"/>
                    </a:cubicBezTo>
                    <a:cubicBezTo>
                      <a:pt x="118" y="74"/>
                      <a:pt x="118" y="74"/>
                      <a:pt x="118" y="74"/>
                    </a:cubicBezTo>
                    <a:cubicBezTo>
                      <a:pt x="111" y="74"/>
                      <a:pt x="111" y="74"/>
                      <a:pt x="111" y="74"/>
                    </a:cubicBezTo>
                    <a:moveTo>
                      <a:pt x="126" y="74"/>
                    </a:moveTo>
                    <a:cubicBezTo>
                      <a:pt x="126" y="67"/>
                      <a:pt x="126" y="67"/>
                      <a:pt x="126" y="67"/>
                    </a:cubicBezTo>
                    <a:cubicBezTo>
                      <a:pt x="133" y="67"/>
                      <a:pt x="133" y="67"/>
                      <a:pt x="133" y="67"/>
                    </a:cubicBezTo>
                    <a:cubicBezTo>
                      <a:pt x="133" y="74"/>
                      <a:pt x="133" y="74"/>
                      <a:pt x="133" y="74"/>
                    </a:cubicBezTo>
                    <a:cubicBezTo>
                      <a:pt x="126" y="74"/>
                      <a:pt x="126" y="74"/>
                      <a:pt x="126" y="74"/>
                    </a:cubicBezTo>
                    <a:moveTo>
                      <a:pt x="140" y="74"/>
                    </a:moveTo>
                    <a:cubicBezTo>
                      <a:pt x="140" y="67"/>
                      <a:pt x="140" y="67"/>
                      <a:pt x="140" y="67"/>
                    </a:cubicBezTo>
                    <a:cubicBezTo>
                      <a:pt x="147" y="67"/>
                      <a:pt x="147" y="67"/>
                      <a:pt x="147" y="67"/>
                    </a:cubicBezTo>
                    <a:cubicBezTo>
                      <a:pt x="147" y="74"/>
                      <a:pt x="147" y="74"/>
                      <a:pt x="147" y="74"/>
                    </a:cubicBezTo>
                    <a:cubicBezTo>
                      <a:pt x="140" y="74"/>
                      <a:pt x="140" y="74"/>
                      <a:pt x="140" y="74"/>
                    </a:cubicBezTo>
                    <a:moveTo>
                      <a:pt x="155" y="74"/>
                    </a:moveTo>
                    <a:cubicBezTo>
                      <a:pt x="155" y="67"/>
                      <a:pt x="155" y="67"/>
                      <a:pt x="155" y="67"/>
                    </a:cubicBezTo>
                    <a:cubicBezTo>
                      <a:pt x="162" y="67"/>
                      <a:pt x="162" y="67"/>
                      <a:pt x="162" y="67"/>
                    </a:cubicBezTo>
                    <a:cubicBezTo>
                      <a:pt x="162" y="74"/>
                      <a:pt x="162" y="74"/>
                      <a:pt x="162" y="74"/>
                    </a:cubicBezTo>
                    <a:cubicBezTo>
                      <a:pt x="155" y="74"/>
                      <a:pt x="155" y="74"/>
                      <a:pt x="155" y="74"/>
                    </a:cubicBezTo>
                    <a:moveTo>
                      <a:pt x="170" y="74"/>
                    </a:moveTo>
                    <a:cubicBezTo>
                      <a:pt x="170" y="67"/>
                      <a:pt x="170" y="67"/>
                      <a:pt x="170" y="67"/>
                    </a:cubicBezTo>
                    <a:cubicBezTo>
                      <a:pt x="177" y="67"/>
                      <a:pt x="177" y="67"/>
                      <a:pt x="177" y="67"/>
                    </a:cubicBezTo>
                    <a:cubicBezTo>
                      <a:pt x="177" y="74"/>
                      <a:pt x="177" y="74"/>
                      <a:pt x="177" y="74"/>
                    </a:cubicBezTo>
                    <a:cubicBezTo>
                      <a:pt x="170" y="74"/>
                      <a:pt x="170" y="74"/>
                      <a:pt x="170" y="74"/>
                    </a:cubicBezTo>
                    <a:moveTo>
                      <a:pt x="185" y="74"/>
                    </a:moveTo>
                    <a:cubicBezTo>
                      <a:pt x="185" y="67"/>
                      <a:pt x="185" y="67"/>
                      <a:pt x="185" y="67"/>
                    </a:cubicBezTo>
                    <a:cubicBezTo>
                      <a:pt x="192" y="67"/>
                      <a:pt x="192" y="67"/>
                      <a:pt x="192" y="67"/>
                    </a:cubicBezTo>
                    <a:cubicBezTo>
                      <a:pt x="192" y="74"/>
                      <a:pt x="192" y="74"/>
                      <a:pt x="192" y="74"/>
                    </a:cubicBezTo>
                    <a:cubicBezTo>
                      <a:pt x="185" y="74"/>
                      <a:pt x="185" y="74"/>
                      <a:pt x="185" y="74"/>
                    </a:cubicBezTo>
                    <a:moveTo>
                      <a:pt x="199" y="74"/>
                    </a:moveTo>
                    <a:cubicBezTo>
                      <a:pt x="199" y="67"/>
                      <a:pt x="199" y="67"/>
                      <a:pt x="199" y="67"/>
                    </a:cubicBezTo>
                    <a:cubicBezTo>
                      <a:pt x="206" y="67"/>
                      <a:pt x="206" y="67"/>
                      <a:pt x="206" y="67"/>
                    </a:cubicBezTo>
                    <a:cubicBezTo>
                      <a:pt x="206" y="74"/>
                      <a:pt x="206" y="74"/>
                      <a:pt x="206" y="74"/>
                    </a:cubicBezTo>
                    <a:cubicBezTo>
                      <a:pt x="199" y="74"/>
                      <a:pt x="199" y="74"/>
                      <a:pt x="199" y="74"/>
                    </a:cubicBezTo>
                    <a:moveTo>
                      <a:pt x="214" y="74"/>
                    </a:moveTo>
                    <a:cubicBezTo>
                      <a:pt x="214" y="67"/>
                      <a:pt x="214" y="67"/>
                      <a:pt x="214" y="67"/>
                    </a:cubicBezTo>
                    <a:cubicBezTo>
                      <a:pt x="221" y="67"/>
                      <a:pt x="221" y="67"/>
                      <a:pt x="221" y="67"/>
                    </a:cubicBezTo>
                    <a:cubicBezTo>
                      <a:pt x="221" y="74"/>
                      <a:pt x="221" y="74"/>
                      <a:pt x="221" y="74"/>
                    </a:cubicBezTo>
                    <a:cubicBezTo>
                      <a:pt x="214" y="74"/>
                      <a:pt x="214" y="74"/>
                      <a:pt x="214" y="74"/>
                    </a:cubicBezTo>
                    <a:moveTo>
                      <a:pt x="229" y="74"/>
                    </a:moveTo>
                    <a:cubicBezTo>
                      <a:pt x="229" y="67"/>
                      <a:pt x="229" y="67"/>
                      <a:pt x="229" y="67"/>
                    </a:cubicBezTo>
                    <a:cubicBezTo>
                      <a:pt x="236" y="67"/>
                      <a:pt x="236" y="67"/>
                      <a:pt x="236" y="67"/>
                    </a:cubicBezTo>
                    <a:cubicBezTo>
                      <a:pt x="236" y="74"/>
                      <a:pt x="236" y="74"/>
                      <a:pt x="236" y="74"/>
                    </a:cubicBezTo>
                    <a:cubicBezTo>
                      <a:pt x="229" y="74"/>
                      <a:pt x="229" y="74"/>
                      <a:pt x="229" y="74"/>
                    </a:cubicBezTo>
                    <a:moveTo>
                      <a:pt x="244" y="74"/>
                    </a:moveTo>
                    <a:cubicBezTo>
                      <a:pt x="244" y="67"/>
                      <a:pt x="244" y="67"/>
                      <a:pt x="244" y="67"/>
                    </a:cubicBezTo>
                    <a:cubicBezTo>
                      <a:pt x="251" y="67"/>
                      <a:pt x="251" y="67"/>
                      <a:pt x="251" y="67"/>
                    </a:cubicBezTo>
                    <a:cubicBezTo>
                      <a:pt x="251" y="74"/>
                      <a:pt x="251" y="74"/>
                      <a:pt x="251" y="74"/>
                    </a:cubicBezTo>
                    <a:cubicBezTo>
                      <a:pt x="244" y="74"/>
                      <a:pt x="244" y="74"/>
                      <a:pt x="244" y="74"/>
                    </a:cubicBezTo>
                    <a:moveTo>
                      <a:pt x="258" y="74"/>
                    </a:moveTo>
                    <a:cubicBezTo>
                      <a:pt x="258" y="67"/>
                      <a:pt x="258" y="67"/>
                      <a:pt x="258" y="67"/>
                    </a:cubicBezTo>
                    <a:cubicBezTo>
                      <a:pt x="265" y="67"/>
                      <a:pt x="265" y="67"/>
                      <a:pt x="265" y="67"/>
                    </a:cubicBezTo>
                    <a:cubicBezTo>
                      <a:pt x="265" y="74"/>
                      <a:pt x="265" y="74"/>
                      <a:pt x="265" y="74"/>
                    </a:cubicBezTo>
                    <a:cubicBezTo>
                      <a:pt x="258" y="74"/>
                      <a:pt x="258" y="74"/>
                      <a:pt x="258" y="74"/>
                    </a:cubicBezTo>
                    <a:moveTo>
                      <a:pt x="273" y="74"/>
                    </a:moveTo>
                    <a:cubicBezTo>
                      <a:pt x="273" y="67"/>
                      <a:pt x="273" y="67"/>
                      <a:pt x="273" y="67"/>
                    </a:cubicBezTo>
                    <a:cubicBezTo>
                      <a:pt x="280" y="67"/>
                      <a:pt x="280" y="67"/>
                      <a:pt x="280" y="67"/>
                    </a:cubicBezTo>
                    <a:cubicBezTo>
                      <a:pt x="280" y="74"/>
                      <a:pt x="280" y="74"/>
                      <a:pt x="280" y="74"/>
                    </a:cubicBezTo>
                    <a:cubicBezTo>
                      <a:pt x="273" y="74"/>
                      <a:pt x="273" y="74"/>
                      <a:pt x="273" y="74"/>
                    </a:cubicBezTo>
                    <a:moveTo>
                      <a:pt x="288" y="74"/>
                    </a:moveTo>
                    <a:cubicBezTo>
                      <a:pt x="288" y="67"/>
                      <a:pt x="288" y="67"/>
                      <a:pt x="288" y="67"/>
                    </a:cubicBezTo>
                    <a:cubicBezTo>
                      <a:pt x="295" y="67"/>
                      <a:pt x="295" y="67"/>
                      <a:pt x="295" y="67"/>
                    </a:cubicBezTo>
                    <a:cubicBezTo>
                      <a:pt x="295" y="74"/>
                      <a:pt x="295" y="74"/>
                      <a:pt x="295" y="74"/>
                    </a:cubicBezTo>
                    <a:cubicBezTo>
                      <a:pt x="288" y="74"/>
                      <a:pt x="288" y="74"/>
                      <a:pt x="288" y="74"/>
                    </a:cubicBezTo>
                    <a:moveTo>
                      <a:pt x="303" y="74"/>
                    </a:moveTo>
                    <a:cubicBezTo>
                      <a:pt x="303" y="67"/>
                      <a:pt x="303" y="67"/>
                      <a:pt x="303" y="67"/>
                    </a:cubicBezTo>
                    <a:cubicBezTo>
                      <a:pt x="310" y="67"/>
                      <a:pt x="310" y="67"/>
                      <a:pt x="310" y="67"/>
                    </a:cubicBezTo>
                    <a:cubicBezTo>
                      <a:pt x="310" y="74"/>
                      <a:pt x="310" y="74"/>
                      <a:pt x="310" y="74"/>
                    </a:cubicBezTo>
                    <a:cubicBezTo>
                      <a:pt x="303" y="74"/>
                      <a:pt x="303" y="74"/>
                      <a:pt x="303" y="74"/>
                    </a:cubicBezTo>
                    <a:moveTo>
                      <a:pt x="317" y="74"/>
                    </a:moveTo>
                    <a:cubicBezTo>
                      <a:pt x="317" y="67"/>
                      <a:pt x="317" y="67"/>
                      <a:pt x="317" y="67"/>
                    </a:cubicBezTo>
                    <a:cubicBezTo>
                      <a:pt x="324" y="67"/>
                      <a:pt x="324" y="67"/>
                      <a:pt x="324" y="67"/>
                    </a:cubicBezTo>
                    <a:cubicBezTo>
                      <a:pt x="324" y="74"/>
                      <a:pt x="324" y="74"/>
                      <a:pt x="324" y="74"/>
                    </a:cubicBezTo>
                    <a:cubicBezTo>
                      <a:pt x="317" y="74"/>
                      <a:pt x="317" y="74"/>
                      <a:pt x="317" y="74"/>
                    </a:cubicBezTo>
                    <a:moveTo>
                      <a:pt x="332" y="74"/>
                    </a:moveTo>
                    <a:cubicBezTo>
                      <a:pt x="332" y="67"/>
                      <a:pt x="332" y="67"/>
                      <a:pt x="332" y="67"/>
                    </a:cubicBezTo>
                    <a:cubicBezTo>
                      <a:pt x="339" y="67"/>
                      <a:pt x="339" y="67"/>
                      <a:pt x="339" y="67"/>
                    </a:cubicBezTo>
                    <a:cubicBezTo>
                      <a:pt x="339" y="74"/>
                      <a:pt x="339" y="74"/>
                      <a:pt x="339" y="74"/>
                    </a:cubicBezTo>
                    <a:cubicBezTo>
                      <a:pt x="332" y="74"/>
                      <a:pt x="332" y="74"/>
                      <a:pt x="332" y="74"/>
                    </a:cubicBezTo>
                    <a:moveTo>
                      <a:pt x="67" y="59"/>
                    </a:moveTo>
                    <a:cubicBezTo>
                      <a:pt x="67" y="52"/>
                      <a:pt x="67" y="52"/>
                      <a:pt x="67" y="52"/>
                    </a:cubicBezTo>
                    <a:cubicBezTo>
                      <a:pt x="74" y="52"/>
                      <a:pt x="74" y="52"/>
                      <a:pt x="74" y="52"/>
                    </a:cubicBezTo>
                    <a:cubicBezTo>
                      <a:pt x="74" y="59"/>
                      <a:pt x="74" y="59"/>
                      <a:pt x="74" y="59"/>
                    </a:cubicBezTo>
                    <a:cubicBezTo>
                      <a:pt x="67" y="59"/>
                      <a:pt x="67" y="59"/>
                      <a:pt x="67" y="59"/>
                    </a:cubicBezTo>
                    <a:moveTo>
                      <a:pt x="81" y="59"/>
                    </a:moveTo>
                    <a:cubicBezTo>
                      <a:pt x="81" y="52"/>
                      <a:pt x="81" y="52"/>
                      <a:pt x="81" y="52"/>
                    </a:cubicBezTo>
                    <a:cubicBezTo>
                      <a:pt x="88" y="52"/>
                      <a:pt x="88" y="52"/>
                      <a:pt x="88" y="52"/>
                    </a:cubicBezTo>
                    <a:cubicBezTo>
                      <a:pt x="88" y="59"/>
                      <a:pt x="88" y="59"/>
                      <a:pt x="88" y="59"/>
                    </a:cubicBezTo>
                    <a:cubicBezTo>
                      <a:pt x="81" y="59"/>
                      <a:pt x="81" y="59"/>
                      <a:pt x="81" y="59"/>
                    </a:cubicBezTo>
                    <a:moveTo>
                      <a:pt x="96" y="59"/>
                    </a:moveTo>
                    <a:cubicBezTo>
                      <a:pt x="96" y="52"/>
                      <a:pt x="96" y="52"/>
                      <a:pt x="96" y="52"/>
                    </a:cubicBezTo>
                    <a:cubicBezTo>
                      <a:pt x="103" y="52"/>
                      <a:pt x="103" y="52"/>
                      <a:pt x="103" y="52"/>
                    </a:cubicBezTo>
                    <a:cubicBezTo>
                      <a:pt x="103" y="59"/>
                      <a:pt x="103" y="59"/>
                      <a:pt x="103" y="59"/>
                    </a:cubicBezTo>
                    <a:cubicBezTo>
                      <a:pt x="96" y="59"/>
                      <a:pt x="96" y="59"/>
                      <a:pt x="96" y="59"/>
                    </a:cubicBezTo>
                    <a:moveTo>
                      <a:pt x="111" y="59"/>
                    </a:moveTo>
                    <a:cubicBezTo>
                      <a:pt x="111" y="52"/>
                      <a:pt x="111" y="52"/>
                      <a:pt x="111" y="52"/>
                    </a:cubicBezTo>
                    <a:cubicBezTo>
                      <a:pt x="118" y="52"/>
                      <a:pt x="118" y="52"/>
                      <a:pt x="118" y="52"/>
                    </a:cubicBezTo>
                    <a:cubicBezTo>
                      <a:pt x="118" y="59"/>
                      <a:pt x="118" y="59"/>
                      <a:pt x="118" y="59"/>
                    </a:cubicBezTo>
                    <a:cubicBezTo>
                      <a:pt x="111" y="59"/>
                      <a:pt x="111" y="59"/>
                      <a:pt x="111" y="59"/>
                    </a:cubicBezTo>
                    <a:moveTo>
                      <a:pt x="126" y="59"/>
                    </a:moveTo>
                    <a:cubicBezTo>
                      <a:pt x="126" y="52"/>
                      <a:pt x="126" y="52"/>
                      <a:pt x="126" y="52"/>
                    </a:cubicBezTo>
                    <a:cubicBezTo>
                      <a:pt x="133" y="52"/>
                      <a:pt x="133" y="52"/>
                      <a:pt x="133" y="52"/>
                    </a:cubicBezTo>
                    <a:cubicBezTo>
                      <a:pt x="133" y="59"/>
                      <a:pt x="133" y="59"/>
                      <a:pt x="133" y="59"/>
                    </a:cubicBezTo>
                    <a:cubicBezTo>
                      <a:pt x="126" y="59"/>
                      <a:pt x="126" y="59"/>
                      <a:pt x="126" y="59"/>
                    </a:cubicBezTo>
                    <a:moveTo>
                      <a:pt x="140" y="59"/>
                    </a:moveTo>
                    <a:cubicBezTo>
                      <a:pt x="140" y="52"/>
                      <a:pt x="140" y="52"/>
                      <a:pt x="140" y="52"/>
                    </a:cubicBezTo>
                    <a:cubicBezTo>
                      <a:pt x="147" y="52"/>
                      <a:pt x="147" y="52"/>
                      <a:pt x="147" y="52"/>
                    </a:cubicBezTo>
                    <a:cubicBezTo>
                      <a:pt x="147" y="59"/>
                      <a:pt x="147" y="59"/>
                      <a:pt x="147" y="59"/>
                    </a:cubicBezTo>
                    <a:cubicBezTo>
                      <a:pt x="140" y="59"/>
                      <a:pt x="140" y="59"/>
                      <a:pt x="140" y="59"/>
                    </a:cubicBezTo>
                    <a:moveTo>
                      <a:pt x="155" y="59"/>
                    </a:moveTo>
                    <a:cubicBezTo>
                      <a:pt x="155" y="52"/>
                      <a:pt x="155" y="52"/>
                      <a:pt x="155" y="52"/>
                    </a:cubicBezTo>
                    <a:cubicBezTo>
                      <a:pt x="162" y="52"/>
                      <a:pt x="162" y="52"/>
                      <a:pt x="162" y="52"/>
                    </a:cubicBezTo>
                    <a:cubicBezTo>
                      <a:pt x="162" y="59"/>
                      <a:pt x="162" y="59"/>
                      <a:pt x="162" y="59"/>
                    </a:cubicBezTo>
                    <a:cubicBezTo>
                      <a:pt x="155" y="59"/>
                      <a:pt x="155" y="59"/>
                      <a:pt x="155" y="59"/>
                    </a:cubicBezTo>
                    <a:moveTo>
                      <a:pt x="170" y="59"/>
                    </a:moveTo>
                    <a:cubicBezTo>
                      <a:pt x="170" y="52"/>
                      <a:pt x="170" y="52"/>
                      <a:pt x="170" y="52"/>
                    </a:cubicBezTo>
                    <a:cubicBezTo>
                      <a:pt x="177" y="52"/>
                      <a:pt x="177" y="52"/>
                      <a:pt x="177" y="52"/>
                    </a:cubicBezTo>
                    <a:cubicBezTo>
                      <a:pt x="177" y="59"/>
                      <a:pt x="177" y="59"/>
                      <a:pt x="177" y="59"/>
                    </a:cubicBezTo>
                    <a:cubicBezTo>
                      <a:pt x="170" y="59"/>
                      <a:pt x="170" y="59"/>
                      <a:pt x="170" y="59"/>
                    </a:cubicBezTo>
                    <a:moveTo>
                      <a:pt x="185" y="59"/>
                    </a:moveTo>
                    <a:cubicBezTo>
                      <a:pt x="185" y="52"/>
                      <a:pt x="185" y="52"/>
                      <a:pt x="185" y="52"/>
                    </a:cubicBezTo>
                    <a:cubicBezTo>
                      <a:pt x="192" y="52"/>
                      <a:pt x="192" y="52"/>
                      <a:pt x="192" y="52"/>
                    </a:cubicBezTo>
                    <a:cubicBezTo>
                      <a:pt x="192" y="59"/>
                      <a:pt x="192" y="59"/>
                      <a:pt x="192" y="59"/>
                    </a:cubicBezTo>
                    <a:cubicBezTo>
                      <a:pt x="185" y="59"/>
                      <a:pt x="185" y="59"/>
                      <a:pt x="185" y="59"/>
                    </a:cubicBezTo>
                    <a:moveTo>
                      <a:pt x="199" y="59"/>
                    </a:moveTo>
                    <a:cubicBezTo>
                      <a:pt x="199" y="52"/>
                      <a:pt x="199" y="52"/>
                      <a:pt x="199" y="52"/>
                    </a:cubicBezTo>
                    <a:cubicBezTo>
                      <a:pt x="206" y="52"/>
                      <a:pt x="206" y="52"/>
                      <a:pt x="206" y="52"/>
                    </a:cubicBezTo>
                    <a:cubicBezTo>
                      <a:pt x="206" y="59"/>
                      <a:pt x="206" y="59"/>
                      <a:pt x="206" y="59"/>
                    </a:cubicBezTo>
                    <a:cubicBezTo>
                      <a:pt x="199" y="59"/>
                      <a:pt x="199" y="59"/>
                      <a:pt x="199" y="59"/>
                    </a:cubicBezTo>
                    <a:moveTo>
                      <a:pt x="214" y="59"/>
                    </a:moveTo>
                    <a:cubicBezTo>
                      <a:pt x="214" y="52"/>
                      <a:pt x="214" y="52"/>
                      <a:pt x="214" y="52"/>
                    </a:cubicBezTo>
                    <a:cubicBezTo>
                      <a:pt x="221" y="52"/>
                      <a:pt x="221" y="52"/>
                      <a:pt x="221" y="52"/>
                    </a:cubicBezTo>
                    <a:cubicBezTo>
                      <a:pt x="221" y="59"/>
                      <a:pt x="221" y="59"/>
                      <a:pt x="221" y="59"/>
                    </a:cubicBezTo>
                    <a:cubicBezTo>
                      <a:pt x="214" y="59"/>
                      <a:pt x="214" y="59"/>
                      <a:pt x="214" y="59"/>
                    </a:cubicBezTo>
                    <a:moveTo>
                      <a:pt x="229" y="59"/>
                    </a:moveTo>
                    <a:cubicBezTo>
                      <a:pt x="229" y="52"/>
                      <a:pt x="229" y="52"/>
                      <a:pt x="229" y="52"/>
                    </a:cubicBezTo>
                    <a:cubicBezTo>
                      <a:pt x="236" y="52"/>
                      <a:pt x="236" y="52"/>
                      <a:pt x="236" y="52"/>
                    </a:cubicBezTo>
                    <a:cubicBezTo>
                      <a:pt x="236" y="59"/>
                      <a:pt x="236" y="59"/>
                      <a:pt x="236" y="59"/>
                    </a:cubicBezTo>
                    <a:cubicBezTo>
                      <a:pt x="229" y="59"/>
                      <a:pt x="229" y="59"/>
                      <a:pt x="229" y="59"/>
                    </a:cubicBezTo>
                    <a:moveTo>
                      <a:pt x="244" y="59"/>
                    </a:moveTo>
                    <a:cubicBezTo>
                      <a:pt x="244" y="52"/>
                      <a:pt x="244" y="52"/>
                      <a:pt x="244" y="52"/>
                    </a:cubicBezTo>
                    <a:cubicBezTo>
                      <a:pt x="251" y="52"/>
                      <a:pt x="251" y="52"/>
                      <a:pt x="251" y="52"/>
                    </a:cubicBezTo>
                    <a:cubicBezTo>
                      <a:pt x="251" y="59"/>
                      <a:pt x="251" y="59"/>
                      <a:pt x="251" y="59"/>
                    </a:cubicBezTo>
                    <a:cubicBezTo>
                      <a:pt x="244" y="59"/>
                      <a:pt x="244" y="59"/>
                      <a:pt x="244" y="59"/>
                    </a:cubicBezTo>
                    <a:moveTo>
                      <a:pt x="258" y="59"/>
                    </a:moveTo>
                    <a:cubicBezTo>
                      <a:pt x="258" y="52"/>
                      <a:pt x="258" y="52"/>
                      <a:pt x="258" y="52"/>
                    </a:cubicBezTo>
                    <a:cubicBezTo>
                      <a:pt x="265" y="52"/>
                      <a:pt x="265" y="52"/>
                      <a:pt x="265" y="52"/>
                    </a:cubicBezTo>
                    <a:cubicBezTo>
                      <a:pt x="265" y="59"/>
                      <a:pt x="265" y="59"/>
                      <a:pt x="265" y="59"/>
                    </a:cubicBezTo>
                    <a:cubicBezTo>
                      <a:pt x="258" y="59"/>
                      <a:pt x="258" y="59"/>
                      <a:pt x="258" y="59"/>
                    </a:cubicBezTo>
                    <a:moveTo>
                      <a:pt x="273" y="59"/>
                    </a:moveTo>
                    <a:cubicBezTo>
                      <a:pt x="273" y="52"/>
                      <a:pt x="273" y="52"/>
                      <a:pt x="273" y="52"/>
                    </a:cubicBezTo>
                    <a:cubicBezTo>
                      <a:pt x="280" y="52"/>
                      <a:pt x="280" y="52"/>
                      <a:pt x="280" y="52"/>
                    </a:cubicBezTo>
                    <a:cubicBezTo>
                      <a:pt x="280" y="59"/>
                      <a:pt x="280" y="59"/>
                      <a:pt x="280" y="59"/>
                    </a:cubicBezTo>
                    <a:cubicBezTo>
                      <a:pt x="273" y="59"/>
                      <a:pt x="273" y="59"/>
                      <a:pt x="273" y="59"/>
                    </a:cubicBezTo>
                    <a:moveTo>
                      <a:pt x="288" y="59"/>
                    </a:moveTo>
                    <a:cubicBezTo>
                      <a:pt x="288" y="52"/>
                      <a:pt x="288" y="52"/>
                      <a:pt x="288" y="52"/>
                    </a:cubicBezTo>
                    <a:cubicBezTo>
                      <a:pt x="295" y="52"/>
                      <a:pt x="295" y="52"/>
                      <a:pt x="295" y="52"/>
                    </a:cubicBezTo>
                    <a:cubicBezTo>
                      <a:pt x="295" y="59"/>
                      <a:pt x="295" y="59"/>
                      <a:pt x="295" y="59"/>
                    </a:cubicBezTo>
                    <a:cubicBezTo>
                      <a:pt x="288" y="59"/>
                      <a:pt x="288" y="59"/>
                      <a:pt x="288" y="59"/>
                    </a:cubicBezTo>
                    <a:moveTo>
                      <a:pt x="303" y="59"/>
                    </a:moveTo>
                    <a:cubicBezTo>
                      <a:pt x="303" y="52"/>
                      <a:pt x="303" y="52"/>
                      <a:pt x="303" y="52"/>
                    </a:cubicBezTo>
                    <a:cubicBezTo>
                      <a:pt x="310" y="52"/>
                      <a:pt x="310" y="52"/>
                      <a:pt x="310" y="52"/>
                    </a:cubicBezTo>
                    <a:cubicBezTo>
                      <a:pt x="310" y="59"/>
                      <a:pt x="310" y="59"/>
                      <a:pt x="310" y="59"/>
                    </a:cubicBezTo>
                    <a:cubicBezTo>
                      <a:pt x="303" y="59"/>
                      <a:pt x="303" y="59"/>
                      <a:pt x="303" y="59"/>
                    </a:cubicBezTo>
                    <a:moveTo>
                      <a:pt x="317" y="59"/>
                    </a:moveTo>
                    <a:cubicBezTo>
                      <a:pt x="317" y="52"/>
                      <a:pt x="317" y="52"/>
                      <a:pt x="317" y="52"/>
                    </a:cubicBezTo>
                    <a:cubicBezTo>
                      <a:pt x="324" y="52"/>
                      <a:pt x="324" y="52"/>
                      <a:pt x="324" y="52"/>
                    </a:cubicBezTo>
                    <a:cubicBezTo>
                      <a:pt x="324" y="59"/>
                      <a:pt x="324" y="59"/>
                      <a:pt x="324" y="59"/>
                    </a:cubicBezTo>
                    <a:cubicBezTo>
                      <a:pt x="317" y="59"/>
                      <a:pt x="317" y="59"/>
                      <a:pt x="317" y="59"/>
                    </a:cubicBezTo>
                    <a:moveTo>
                      <a:pt x="81" y="45"/>
                    </a:moveTo>
                    <a:cubicBezTo>
                      <a:pt x="81" y="38"/>
                      <a:pt x="81" y="38"/>
                      <a:pt x="81" y="38"/>
                    </a:cubicBezTo>
                    <a:cubicBezTo>
                      <a:pt x="88" y="38"/>
                      <a:pt x="88" y="38"/>
                      <a:pt x="88" y="38"/>
                    </a:cubicBezTo>
                    <a:cubicBezTo>
                      <a:pt x="88" y="45"/>
                      <a:pt x="88" y="45"/>
                      <a:pt x="88" y="45"/>
                    </a:cubicBezTo>
                    <a:cubicBezTo>
                      <a:pt x="81" y="45"/>
                      <a:pt x="81" y="45"/>
                      <a:pt x="81" y="45"/>
                    </a:cubicBezTo>
                    <a:moveTo>
                      <a:pt x="96" y="45"/>
                    </a:moveTo>
                    <a:cubicBezTo>
                      <a:pt x="96" y="38"/>
                      <a:pt x="96" y="38"/>
                      <a:pt x="96" y="38"/>
                    </a:cubicBezTo>
                    <a:cubicBezTo>
                      <a:pt x="103" y="38"/>
                      <a:pt x="103" y="38"/>
                      <a:pt x="103" y="38"/>
                    </a:cubicBezTo>
                    <a:cubicBezTo>
                      <a:pt x="103" y="45"/>
                      <a:pt x="103" y="45"/>
                      <a:pt x="103" y="45"/>
                    </a:cubicBezTo>
                    <a:cubicBezTo>
                      <a:pt x="96" y="45"/>
                      <a:pt x="96" y="45"/>
                      <a:pt x="96" y="45"/>
                    </a:cubicBezTo>
                    <a:moveTo>
                      <a:pt x="111" y="45"/>
                    </a:moveTo>
                    <a:cubicBezTo>
                      <a:pt x="111" y="38"/>
                      <a:pt x="111" y="38"/>
                      <a:pt x="111" y="38"/>
                    </a:cubicBezTo>
                    <a:cubicBezTo>
                      <a:pt x="118" y="38"/>
                      <a:pt x="118" y="38"/>
                      <a:pt x="118" y="38"/>
                    </a:cubicBezTo>
                    <a:cubicBezTo>
                      <a:pt x="118" y="45"/>
                      <a:pt x="118" y="45"/>
                      <a:pt x="118" y="45"/>
                    </a:cubicBezTo>
                    <a:cubicBezTo>
                      <a:pt x="111" y="45"/>
                      <a:pt x="111" y="45"/>
                      <a:pt x="111" y="45"/>
                    </a:cubicBezTo>
                    <a:moveTo>
                      <a:pt x="126" y="45"/>
                    </a:moveTo>
                    <a:cubicBezTo>
                      <a:pt x="126" y="38"/>
                      <a:pt x="126" y="38"/>
                      <a:pt x="126" y="38"/>
                    </a:cubicBezTo>
                    <a:cubicBezTo>
                      <a:pt x="133" y="38"/>
                      <a:pt x="133" y="38"/>
                      <a:pt x="133" y="38"/>
                    </a:cubicBezTo>
                    <a:cubicBezTo>
                      <a:pt x="133" y="45"/>
                      <a:pt x="133" y="45"/>
                      <a:pt x="133" y="45"/>
                    </a:cubicBezTo>
                    <a:cubicBezTo>
                      <a:pt x="126" y="45"/>
                      <a:pt x="126" y="45"/>
                      <a:pt x="126" y="45"/>
                    </a:cubicBezTo>
                    <a:moveTo>
                      <a:pt x="140" y="45"/>
                    </a:moveTo>
                    <a:cubicBezTo>
                      <a:pt x="140" y="38"/>
                      <a:pt x="140" y="38"/>
                      <a:pt x="140" y="38"/>
                    </a:cubicBezTo>
                    <a:cubicBezTo>
                      <a:pt x="147" y="38"/>
                      <a:pt x="147" y="38"/>
                      <a:pt x="147" y="38"/>
                    </a:cubicBezTo>
                    <a:cubicBezTo>
                      <a:pt x="147" y="45"/>
                      <a:pt x="147" y="45"/>
                      <a:pt x="147" y="45"/>
                    </a:cubicBezTo>
                    <a:cubicBezTo>
                      <a:pt x="140" y="45"/>
                      <a:pt x="140" y="45"/>
                      <a:pt x="140" y="45"/>
                    </a:cubicBezTo>
                    <a:moveTo>
                      <a:pt x="155" y="45"/>
                    </a:moveTo>
                    <a:cubicBezTo>
                      <a:pt x="155" y="38"/>
                      <a:pt x="155" y="38"/>
                      <a:pt x="155" y="38"/>
                    </a:cubicBezTo>
                    <a:cubicBezTo>
                      <a:pt x="162" y="38"/>
                      <a:pt x="162" y="38"/>
                      <a:pt x="162" y="38"/>
                    </a:cubicBezTo>
                    <a:cubicBezTo>
                      <a:pt x="162" y="45"/>
                      <a:pt x="162" y="45"/>
                      <a:pt x="162" y="45"/>
                    </a:cubicBezTo>
                    <a:cubicBezTo>
                      <a:pt x="155" y="45"/>
                      <a:pt x="155" y="45"/>
                      <a:pt x="155" y="45"/>
                    </a:cubicBezTo>
                    <a:moveTo>
                      <a:pt x="170" y="45"/>
                    </a:moveTo>
                    <a:cubicBezTo>
                      <a:pt x="170" y="38"/>
                      <a:pt x="170" y="38"/>
                      <a:pt x="170" y="38"/>
                    </a:cubicBezTo>
                    <a:cubicBezTo>
                      <a:pt x="177" y="38"/>
                      <a:pt x="177" y="38"/>
                      <a:pt x="177" y="38"/>
                    </a:cubicBezTo>
                    <a:cubicBezTo>
                      <a:pt x="177" y="45"/>
                      <a:pt x="177" y="45"/>
                      <a:pt x="177" y="45"/>
                    </a:cubicBezTo>
                    <a:cubicBezTo>
                      <a:pt x="170" y="45"/>
                      <a:pt x="170" y="45"/>
                      <a:pt x="170" y="45"/>
                    </a:cubicBezTo>
                    <a:moveTo>
                      <a:pt x="185" y="45"/>
                    </a:moveTo>
                    <a:cubicBezTo>
                      <a:pt x="185" y="38"/>
                      <a:pt x="185" y="38"/>
                      <a:pt x="185" y="38"/>
                    </a:cubicBezTo>
                    <a:cubicBezTo>
                      <a:pt x="192" y="38"/>
                      <a:pt x="192" y="38"/>
                      <a:pt x="192" y="38"/>
                    </a:cubicBezTo>
                    <a:cubicBezTo>
                      <a:pt x="192" y="45"/>
                      <a:pt x="192" y="45"/>
                      <a:pt x="192" y="45"/>
                    </a:cubicBezTo>
                    <a:cubicBezTo>
                      <a:pt x="185" y="45"/>
                      <a:pt x="185" y="45"/>
                      <a:pt x="185" y="45"/>
                    </a:cubicBezTo>
                    <a:moveTo>
                      <a:pt x="199" y="45"/>
                    </a:moveTo>
                    <a:cubicBezTo>
                      <a:pt x="199" y="38"/>
                      <a:pt x="199" y="38"/>
                      <a:pt x="199" y="38"/>
                    </a:cubicBezTo>
                    <a:cubicBezTo>
                      <a:pt x="206" y="38"/>
                      <a:pt x="206" y="38"/>
                      <a:pt x="206" y="38"/>
                    </a:cubicBezTo>
                    <a:cubicBezTo>
                      <a:pt x="206" y="45"/>
                      <a:pt x="206" y="45"/>
                      <a:pt x="206" y="45"/>
                    </a:cubicBezTo>
                    <a:cubicBezTo>
                      <a:pt x="199" y="45"/>
                      <a:pt x="199" y="45"/>
                      <a:pt x="199" y="45"/>
                    </a:cubicBezTo>
                    <a:moveTo>
                      <a:pt x="214" y="45"/>
                    </a:moveTo>
                    <a:cubicBezTo>
                      <a:pt x="214" y="38"/>
                      <a:pt x="214" y="38"/>
                      <a:pt x="214" y="38"/>
                    </a:cubicBezTo>
                    <a:cubicBezTo>
                      <a:pt x="221" y="38"/>
                      <a:pt x="221" y="38"/>
                      <a:pt x="221" y="38"/>
                    </a:cubicBezTo>
                    <a:cubicBezTo>
                      <a:pt x="221" y="45"/>
                      <a:pt x="221" y="45"/>
                      <a:pt x="221" y="45"/>
                    </a:cubicBezTo>
                    <a:cubicBezTo>
                      <a:pt x="214" y="45"/>
                      <a:pt x="214" y="45"/>
                      <a:pt x="214" y="45"/>
                    </a:cubicBezTo>
                    <a:moveTo>
                      <a:pt x="229" y="45"/>
                    </a:moveTo>
                    <a:cubicBezTo>
                      <a:pt x="229" y="38"/>
                      <a:pt x="229" y="38"/>
                      <a:pt x="229" y="38"/>
                    </a:cubicBezTo>
                    <a:cubicBezTo>
                      <a:pt x="236" y="38"/>
                      <a:pt x="236" y="38"/>
                      <a:pt x="236" y="38"/>
                    </a:cubicBezTo>
                    <a:cubicBezTo>
                      <a:pt x="236" y="45"/>
                      <a:pt x="236" y="45"/>
                      <a:pt x="236" y="45"/>
                    </a:cubicBezTo>
                    <a:cubicBezTo>
                      <a:pt x="229" y="45"/>
                      <a:pt x="229" y="45"/>
                      <a:pt x="229" y="45"/>
                    </a:cubicBezTo>
                    <a:moveTo>
                      <a:pt x="244" y="45"/>
                    </a:moveTo>
                    <a:cubicBezTo>
                      <a:pt x="244" y="38"/>
                      <a:pt x="244" y="38"/>
                      <a:pt x="244" y="38"/>
                    </a:cubicBezTo>
                    <a:cubicBezTo>
                      <a:pt x="251" y="38"/>
                      <a:pt x="251" y="38"/>
                      <a:pt x="251" y="38"/>
                    </a:cubicBezTo>
                    <a:cubicBezTo>
                      <a:pt x="251" y="45"/>
                      <a:pt x="251" y="45"/>
                      <a:pt x="251" y="45"/>
                    </a:cubicBezTo>
                    <a:cubicBezTo>
                      <a:pt x="244" y="45"/>
                      <a:pt x="244" y="45"/>
                      <a:pt x="244" y="45"/>
                    </a:cubicBezTo>
                    <a:moveTo>
                      <a:pt x="258" y="45"/>
                    </a:moveTo>
                    <a:cubicBezTo>
                      <a:pt x="258" y="38"/>
                      <a:pt x="258" y="38"/>
                      <a:pt x="258" y="38"/>
                    </a:cubicBezTo>
                    <a:cubicBezTo>
                      <a:pt x="265" y="38"/>
                      <a:pt x="265" y="38"/>
                      <a:pt x="265" y="38"/>
                    </a:cubicBezTo>
                    <a:cubicBezTo>
                      <a:pt x="265" y="45"/>
                      <a:pt x="265" y="45"/>
                      <a:pt x="265" y="45"/>
                    </a:cubicBezTo>
                    <a:cubicBezTo>
                      <a:pt x="258" y="45"/>
                      <a:pt x="258" y="45"/>
                      <a:pt x="258" y="45"/>
                    </a:cubicBezTo>
                    <a:moveTo>
                      <a:pt x="273" y="45"/>
                    </a:moveTo>
                    <a:cubicBezTo>
                      <a:pt x="273" y="38"/>
                      <a:pt x="273" y="38"/>
                      <a:pt x="273" y="38"/>
                    </a:cubicBezTo>
                    <a:cubicBezTo>
                      <a:pt x="280" y="38"/>
                      <a:pt x="280" y="38"/>
                      <a:pt x="280" y="38"/>
                    </a:cubicBezTo>
                    <a:cubicBezTo>
                      <a:pt x="280" y="45"/>
                      <a:pt x="280" y="45"/>
                      <a:pt x="280" y="45"/>
                    </a:cubicBezTo>
                    <a:cubicBezTo>
                      <a:pt x="273" y="45"/>
                      <a:pt x="273" y="45"/>
                      <a:pt x="273" y="45"/>
                    </a:cubicBezTo>
                    <a:moveTo>
                      <a:pt x="288" y="45"/>
                    </a:moveTo>
                    <a:cubicBezTo>
                      <a:pt x="288" y="38"/>
                      <a:pt x="288" y="38"/>
                      <a:pt x="288" y="38"/>
                    </a:cubicBezTo>
                    <a:cubicBezTo>
                      <a:pt x="295" y="38"/>
                      <a:pt x="295" y="38"/>
                      <a:pt x="295" y="38"/>
                    </a:cubicBezTo>
                    <a:cubicBezTo>
                      <a:pt x="295" y="45"/>
                      <a:pt x="295" y="45"/>
                      <a:pt x="295" y="45"/>
                    </a:cubicBezTo>
                    <a:cubicBezTo>
                      <a:pt x="288" y="45"/>
                      <a:pt x="288" y="45"/>
                      <a:pt x="288" y="45"/>
                    </a:cubicBezTo>
                    <a:moveTo>
                      <a:pt x="303" y="45"/>
                    </a:moveTo>
                    <a:cubicBezTo>
                      <a:pt x="303" y="38"/>
                      <a:pt x="303" y="38"/>
                      <a:pt x="303" y="38"/>
                    </a:cubicBezTo>
                    <a:cubicBezTo>
                      <a:pt x="310" y="38"/>
                      <a:pt x="310" y="38"/>
                      <a:pt x="310" y="38"/>
                    </a:cubicBezTo>
                    <a:cubicBezTo>
                      <a:pt x="310" y="45"/>
                      <a:pt x="310" y="45"/>
                      <a:pt x="310" y="45"/>
                    </a:cubicBezTo>
                    <a:cubicBezTo>
                      <a:pt x="303" y="45"/>
                      <a:pt x="303" y="45"/>
                      <a:pt x="303" y="45"/>
                    </a:cubicBezTo>
                    <a:moveTo>
                      <a:pt x="111" y="30"/>
                    </a:moveTo>
                    <a:cubicBezTo>
                      <a:pt x="111" y="23"/>
                      <a:pt x="111" y="23"/>
                      <a:pt x="111" y="23"/>
                    </a:cubicBezTo>
                    <a:cubicBezTo>
                      <a:pt x="118" y="23"/>
                      <a:pt x="118" y="23"/>
                      <a:pt x="118" y="23"/>
                    </a:cubicBezTo>
                    <a:cubicBezTo>
                      <a:pt x="118" y="30"/>
                      <a:pt x="118" y="30"/>
                      <a:pt x="118" y="30"/>
                    </a:cubicBezTo>
                    <a:cubicBezTo>
                      <a:pt x="111" y="30"/>
                      <a:pt x="111" y="30"/>
                      <a:pt x="111" y="30"/>
                    </a:cubicBezTo>
                    <a:moveTo>
                      <a:pt x="126" y="30"/>
                    </a:moveTo>
                    <a:cubicBezTo>
                      <a:pt x="126" y="23"/>
                      <a:pt x="126" y="23"/>
                      <a:pt x="126" y="23"/>
                    </a:cubicBezTo>
                    <a:cubicBezTo>
                      <a:pt x="133" y="23"/>
                      <a:pt x="133" y="23"/>
                      <a:pt x="133" y="23"/>
                    </a:cubicBezTo>
                    <a:cubicBezTo>
                      <a:pt x="133" y="30"/>
                      <a:pt x="133" y="30"/>
                      <a:pt x="133" y="30"/>
                    </a:cubicBezTo>
                    <a:cubicBezTo>
                      <a:pt x="126" y="30"/>
                      <a:pt x="126" y="30"/>
                      <a:pt x="126" y="30"/>
                    </a:cubicBezTo>
                    <a:moveTo>
                      <a:pt x="140" y="30"/>
                    </a:moveTo>
                    <a:cubicBezTo>
                      <a:pt x="140" y="23"/>
                      <a:pt x="140" y="23"/>
                      <a:pt x="140" y="23"/>
                    </a:cubicBezTo>
                    <a:cubicBezTo>
                      <a:pt x="147" y="23"/>
                      <a:pt x="147" y="23"/>
                      <a:pt x="147" y="23"/>
                    </a:cubicBezTo>
                    <a:cubicBezTo>
                      <a:pt x="147" y="30"/>
                      <a:pt x="147" y="30"/>
                      <a:pt x="147" y="30"/>
                    </a:cubicBezTo>
                    <a:cubicBezTo>
                      <a:pt x="140" y="30"/>
                      <a:pt x="140" y="30"/>
                      <a:pt x="140" y="30"/>
                    </a:cubicBezTo>
                    <a:moveTo>
                      <a:pt x="155" y="30"/>
                    </a:moveTo>
                    <a:cubicBezTo>
                      <a:pt x="155" y="23"/>
                      <a:pt x="155" y="23"/>
                      <a:pt x="155" y="23"/>
                    </a:cubicBezTo>
                    <a:cubicBezTo>
                      <a:pt x="162" y="23"/>
                      <a:pt x="162" y="23"/>
                      <a:pt x="162" y="23"/>
                    </a:cubicBezTo>
                    <a:cubicBezTo>
                      <a:pt x="162" y="30"/>
                      <a:pt x="162" y="30"/>
                      <a:pt x="162" y="30"/>
                    </a:cubicBezTo>
                    <a:cubicBezTo>
                      <a:pt x="155" y="30"/>
                      <a:pt x="155" y="30"/>
                      <a:pt x="155" y="30"/>
                    </a:cubicBezTo>
                    <a:moveTo>
                      <a:pt x="170" y="30"/>
                    </a:moveTo>
                    <a:cubicBezTo>
                      <a:pt x="170" y="23"/>
                      <a:pt x="170" y="23"/>
                      <a:pt x="170" y="23"/>
                    </a:cubicBezTo>
                    <a:cubicBezTo>
                      <a:pt x="177" y="23"/>
                      <a:pt x="177" y="23"/>
                      <a:pt x="177" y="23"/>
                    </a:cubicBezTo>
                    <a:cubicBezTo>
                      <a:pt x="177" y="30"/>
                      <a:pt x="177" y="30"/>
                      <a:pt x="177" y="30"/>
                    </a:cubicBezTo>
                    <a:cubicBezTo>
                      <a:pt x="170" y="30"/>
                      <a:pt x="170" y="30"/>
                      <a:pt x="170" y="30"/>
                    </a:cubicBezTo>
                    <a:moveTo>
                      <a:pt x="185" y="30"/>
                    </a:moveTo>
                    <a:cubicBezTo>
                      <a:pt x="185" y="23"/>
                      <a:pt x="185" y="23"/>
                      <a:pt x="185" y="23"/>
                    </a:cubicBezTo>
                    <a:cubicBezTo>
                      <a:pt x="192" y="23"/>
                      <a:pt x="192" y="23"/>
                      <a:pt x="192" y="23"/>
                    </a:cubicBezTo>
                    <a:cubicBezTo>
                      <a:pt x="192" y="30"/>
                      <a:pt x="192" y="30"/>
                      <a:pt x="192" y="30"/>
                    </a:cubicBezTo>
                    <a:cubicBezTo>
                      <a:pt x="185" y="30"/>
                      <a:pt x="185" y="30"/>
                      <a:pt x="185" y="30"/>
                    </a:cubicBezTo>
                    <a:moveTo>
                      <a:pt x="199" y="30"/>
                    </a:moveTo>
                    <a:cubicBezTo>
                      <a:pt x="199" y="23"/>
                      <a:pt x="199" y="23"/>
                      <a:pt x="199" y="23"/>
                    </a:cubicBezTo>
                    <a:cubicBezTo>
                      <a:pt x="206" y="23"/>
                      <a:pt x="206" y="23"/>
                      <a:pt x="206" y="23"/>
                    </a:cubicBezTo>
                    <a:cubicBezTo>
                      <a:pt x="206" y="30"/>
                      <a:pt x="206" y="30"/>
                      <a:pt x="206" y="30"/>
                    </a:cubicBezTo>
                    <a:cubicBezTo>
                      <a:pt x="199" y="30"/>
                      <a:pt x="199" y="30"/>
                      <a:pt x="199" y="30"/>
                    </a:cubicBezTo>
                    <a:moveTo>
                      <a:pt x="214" y="30"/>
                    </a:moveTo>
                    <a:cubicBezTo>
                      <a:pt x="214" y="23"/>
                      <a:pt x="214" y="23"/>
                      <a:pt x="214" y="23"/>
                    </a:cubicBezTo>
                    <a:cubicBezTo>
                      <a:pt x="221" y="23"/>
                      <a:pt x="221" y="23"/>
                      <a:pt x="221" y="23"/>
                    </a:cubicBezTo>
                    <a:cubicBezTo>
                      <a:pt x="221" y="30"/>
                      <a:pt x="221" y="30"/>
                      <a:pt x="221" y="30"/>
                    </a:cubicBezTo>
                    <a:cubicBezTo>
                      <a:pt x="214" y="30"/>
                      <a:pt x="214" y="30"/>
                      <a:pt x="214" y="30"/>
                    </a:cubicBezTo>
                    <a:moveTo>
                      <a:pt x="229" y="30"/>
                    </a:moveTo>
                    <a:cubicBezTo>
                      <a:pt x="229" y="23"/>
                      <a:pt x="229" y="23"/>
                      <a:pt x="229" y="23"/>
                    </a:cubicBezTo>
                    <a:cubicBezTo>
                      <a:pt x="236" y="23"/>
                      <a:pt x="236" y="23"/>
                      <a:pt x="236" y="23"/>
                    </a:cubicBezTo>
                    <a:cubicBezTo>
                      <a:pt x="236" y="30"/>
                      <a:pt x="236" y="30"/>
                      <a:pt x="236" y="30"/>
                    </a:cubicBezTo>
                    <a:cubicBezTo>
                      <a:pt x="229" y="30"/>
                      <a:pt x="229" y="30"/>
                      <a:pt x="229" y="30"/>
                    </a:cubicBezTo>
                    <a:moveTo>
                      <a:pt x="244" y="30"/>
                    </a:moveTo>
                    <a:cubicBezTo>
                      <a:pt x="244" y="23"/>
                      <a:pt x="244" y="23"/>
                      <a:pt x="244" y="23"/>
                    </a:cubicBezTo>
                    <a:cubicBezTo>
                      <a:pt x="251" y="23"/>
                      <a:pt x="251" y="23"/>
                      <a:pt x="251" y="23"/>
                    </a:cubicBezTo>
                    <a:cubicBezTo>
                      <a:pt x="251" y="30"/>
                      <a:pt x="251" y="30"/>
                      <a:pt x="251" y="30"/>
                    </a:cubicBezTo>
                    <a:cubicBezTo>
                      <a:pt x="244" y="30"/>
                      <a:pt x="244" y="30"/>
                      <a:pt x="244" y="30"/>
                    </a:cubicBezTo>
                    <a:moveTo>
                      <a:pt x="258" y="30"/>
                    </a:moveTo>
                    <a:cubicBezTo>
                      <a:pt x="258" y="23"/>
                      <a:pt x="258" y="23"/>
                      <a:pt x="258" y="23"/>
                    </a:cubicBezTo>
                    <a:cubicBezTo>
                      <a:pt x="265" y="23"/>
                      <a:pt x="265" y="23"/>
                      <a:pt x="265" y="23"/>
                    </a:cubicBezTo>
                    <a:cubicBezTo>
                      <a:pt x="265" y="30"/>
                      <a:pt x="265" y="30"/>
                      <a:pt x="265" y="30"/>
                    </a:cubicBezTo>
                    <a:cubicBezTo>
                      <a:pt x="258" y="30"/>
                      <a:pt x="258" y="30"/>
                      <a:pt x="258" y="30"/>
                    </a:cubicBezTo>
                    <a:moveTo>
                      <a:pt x="273" y="30"/>
                    </a:moveTo>
                    <a:cubicBezTo>
                      <a:pt x="273" y="23"/>
                      <a:pt x="273" y="23"/>
                      <a:pt x="273" y="23"/>
                    </a:cubicBezTo>
                    <a:cubicBezTo>
                      <a:pt x="280" y="23"/>
                      <a:pt x="280" y="23"/>
                      <a:pt x="280" y="23"/>
                    </a:cubicBezTo>
                    <a:cubicBezTo>
                      <a:pt x="280" y="30"/>
                      <a:pt x="280" y="30"/>
                      <a:pt x="280" y="30"/>
                    </a:cubicBezTo>
                    <a:cubicBezTo>
                      <a:pt x="273" y="30"/>
                      <a:pt x="273" y="30"/>
                      <a:pt x="273" y="30"/>
                    </a:cubicBezTo>
                    <a:moveTo>
                      <a:pt x="155" y="15"/>
                    </a:moveTo>
                    <a:cubicBezTo>
                      <a:pt x="155" y="8"/>
                      <a:pt x="155" y="8"/>
                      <a:pt x="155" y="8"/>
                    </a:cubicBezTo>
                    <a:cubicBezTo>
                      <a:pt x="162" y="8"/>
                      <a:pt x="162" y="8"/>
                      <a:pt x="162" y="8"/>
                    </a:cubicBezTo>
                    <a:cubicBezTo>
                      <a:pt x="162" y="15"/>
                      <a:pt x="162" y="15"/>
                      <a:pt x="162" y="15"/>
                    </a:cubicBezTo>
                    <a:cubicBezTo>
                      <a:pt x="155" y="15"/>
                      <a:pt x="155" y="15"/>
                      <a:pt x="155" y="15"/>
                    </a:cubicBezTo>
                    <a:moveTo>
                      <a:pt x="170" y="15"/>
                    </a:moveTo>
                    <a:cubicBezTo>
                      <a:pt x="170" y="8"/>
                      <a:pt x="170" y="8"/>
                      <a:pt x="170" y="8"/>
                    </a:cubicBezTo>
                    <a:cubicBezTo>
                      <a:pt x="177" y="8"/>
                      <a:pt x="177" y="8"/>
                      <a:pt x="177" y="8"/>
                    </a:cubicBezTo>
                    <a:cubicBezTo>
                      <a:pt x="177" y="15"/>
                      <a:pt x="177" y="15"/>
                      <a:pt x="177" y="15"/>
                    </a:cubicBezTo>
                    <a:cubicBezTo>
                      <a:pt x="170" y="15"/>
                      <a:pt x="170" y="15"/>
                      <a:pt x="170" y="15"/>
                    </a:cubicBezTo>
                    <a:moveTo>
                      <a:pt x="185" y="15"/>
                    </a:moveTo>
                    <a:cubicBezTo>
                      <a:pt x="185" y="8"/>
                      <a:pt x="185" y="8"/>
                      <a:pt x="185" y="8"/>
                    </a:cubicBezTo>
                    <a:cubicBezTo>
                      <a:pt x="192" y="8"/>
                      <a:pt x="192" y="8"/>
                      <a:pt x="192" y="8"/>
                    </a:cubicBezTo>
                    <a:cubicBezTo>
                      <a:pt x="192" y="15"/>
                      <a:pt x="192" y="15"/>
                      <a:pt x="192" y="15"/>
                    </a:cubicBezTo>
                    <a:cubicBezTo>
                      <a:pt x="185" y="15"/>
                      <a:pt x="185" y="15"/>
                      <a:pt x="185" y="15"/>
                    </a:cubicBezTo>
                    <a:moveTo>
                      <a:pt x="199" y="15"/>
                    </a:moveTo>
                    <a:cubicBezTo>
                      <a:pt x="199" y="8"/>
                      <a:pt x="199" y="8"/>
                      <a:pt x="199" y="8"/>
                    </a:cubicBezTo>
                    <a:cubicBezTo>
                      <a:pt x="206" y="8"/>
                      <a:pt x="206" y="8"/>
                      <a:pt x="206" y="8"/>
                    </a:cubicBezTo>
                    <a:cubicBezTo>
                      <a:pt x="206" y="15"/>
                      <a:pt x="206" y="15"/>
                      <a:pt x="206" y="15"/>
                    </a:cubicBezTo>
                    <a:cubicBezTo>
                      <a:pt x="199" y="15"/>
                      <a:pt x="199" y="15"/>
                      <a:pt x="199" y="15"/>
                    </a:cubicBezTo>
                    <a:moveTo>
                      <a:pt x="214" y="15"/>
                    </a:moveTo>
                    <a:cubicBezTo>
                      <a:pt x="214" y="8"/>
                      <a:pt x="214" y="8"/>
                      <a:pt x="214" y="8"/>
                    </a:cubicBezTo>
                    <a:cubicBezTo>
                      <a:pt x="221" y="8"/>
                      <a:pt x="221" y="8"/>
                      <a:pt x="221" y="8"/>
                    </a:cubicBezTo>
                    <a:cubicBezTo>
                      <a:pt x="221" y="15"/>
                      <a:pt x="221" y="15"/>
                      <a:pt x="221" y="15"/>
                    </a:cubicBezTo>
                    <a:cubicBezTo>
                      <a:pt x="214" y="15"/>
                      <a:pt x="214" y="15"/>
                      <a:pt x="214" y="15"/>
                    </a:cubicBezTo>
                    <a:moveTo>
                      <a:pt x="229" y="15"/>
                    </a:moveTo>
                    <a:cubicBezTo>
                      <a:pt x="229" y="8"/>
                      <a:pt x="229" y="8"/>
                      <a:pt x="229" y="8"/>
                    </a:cubicBezTo>
                    <a:cubicBezTo>
                      <a:pt x="236" y="8"/>
                      <a:pt x="236" y="8"/>
                      <a:pt x="236" y="8"/>
                    </a:cubicBezTo>
                    <a:cubicBezTo>
                      <a:pt x="236" y="15"/>
                      <a:pt x="236" y="15"/>
                      <a:pt x="236" y="15"/>
                    </a:cubicBezTo>
                    <a:cubicBezTo>
                      <a:pt x="229" y="15"/>
                      <a:pt x="229" y="15"/>
                      <a:pt x="229" y="15"/>
                    </a:cubicBezTo>
                    <a:moveTo>
                      <a:pt x="196" y="0"/>
                    </a:moveTo>
                    <a:cubicBezTo>
                      <a:pt x="177" y="0"/>
                      <a:pt x="158" y="3"/>
                      <a:pt x="141" y="8"/>
                    </a:cubicBezTo>
                    <a:cubicBezTo>
                      <a:pt x="147" y="8"/>
                      <a:pt x="147" y="8"/>
                      <a:pt x="147" y="8"/>
                    </a:cubicBezTo>
                    <a:cubicBezTo>
                      <a:pt x="147" y="15"/>
                      <a:pt x="147" y="15"/>
                      <a:pt x="147" y="15"/>
                    </a:cubicBezTo>
                    <a:cubicBezTo>
                      <a:pt x="140" y="15"/>
                      <a:pt x="140" y="15"/>
                      <a:pt x="140" y="15"/>
                    </a:cubicBezTo>
                    <a:cubicBezTo>
                      <a:pt x="140" y="8"/>
                      <a:pt x="140" y="8"/>
                      <a:pt x="140" y="8"/>
                    </a:cubicBezTo>
                    <a:cubicBezTo>
                      <a:pt x="138" y="9"/>
                      <a:pt x="135" y="10"/>
                      <a:pt x="133" y="11"/>
                    </a:cubicBezTo>
                    <a:cubicBezTo>
                      <a:pt x="133" y="15"/>
                      <a:pt x="133" y="15"/>
                      <a:pt x="133" y="15"/>
                    </a:cubicBezTo>
                    <a:cubicBezTo>
                      <a:pt x="126" y="15"/>
                      <a:pt x="126" y="15"/>
                      <a:pt x="126" y="15"/>
                    </a:cubicBezTo>
                    <a:cubicBezTo>
                      <a:pt x="126" y="13"/>
                      <a:pt x="126" y="13"/>
                      <a:pt x="126" y="13"/>
                    </a:cubicBezTo>
                    <a:cubicBezTo>
                      <a:pt x="118" y="16"/>
                      <a:pt x="110" y="20"/>
                      <a:pt x="103" y="24"/>
                    </a:cubicBezTo>
                    <a:cubicBezTo>
                      <a:pt x="103" y="30"/>
                      <a:pt x="103" y="30"/>
                      <a:pt x="103" y="30"/>
                    </a:cubicBezTo>
                    <a:cubicBezTo>
                      <a:pt x="96" y="30"/>
                      <a:pt x="96" y="30"/>
                      <a:pt x="96" y="30"/>
                    </a:cubicBezTo>
                    <a:cubicBezTo>
                      <a:pt x="96" y="28"/>
                      <a:pt x="96" y="28"/>
                      <a:pt x="96" y="28"/>
                    </a:cubicBezTo>
                    <a:cubicBezTo>
                      <a:pt x="88" y="32"/>
                      <a:pt x="81" y="37"/>
                      <a:pt x="74" y="43"/>
                    </a:cubicBezTo>
                    <a:cubicBezTo>
                      <a:pt x="74" y="45"/>
                      <a:pt x="74" y="45"/>
                      <a:pt x="74" y="45"/>
                    </a:cubicBezTo>
                    <a:cubicBezTo>
                      <a:pt x="72" y="45"/>
                      <a:pt x="72" y="45"/>
                      <a:pt x="72" y="45"/>
                    </a:cubicBezTo>
                    <a:cubicBezTo>
                      <a:pt x="67" y="48"/>
                      <a:pt x="63" y="52"/>
                      <a:pt x="59" y="56"/>
                    </a:cubicBezTo>
                    <a:cubicBezTo>
                      <a:pt x="59" y="59"/>
                      <a:pt x="59" y="59"/>
                      <a:pt x="59" y="59"/>
                    </a:cubicBezTo>
                    <a:cubicBezTo>
                      <a:pt x="56" y="59"/>
                      <a:pt x="56" y="59"/>
                      <a:pt x="56" y="59"/>
                    </a:cubicBezTo>
                    <a:cubicBezTo>
                      <a:pt x="52" y="63"/>
                      <a:pt x="48" y="68"/>
                      <a:pt x="44" y="72"/>
                    </a:cubicBezTo>
                    <a:cubicBezTo>
                      <a:pt x="44" y="74"/>
                      <a:pt x="44" y="74"/>
                      <a:pt x="44" y="74"/>
                    </a:cubicBezTo>
                    <a:cubicBezTo>
                      <a:pt x="43" y="74"/>
                      <a:pt x="43" y="74"/>
                      <a:pt x="43" y="74"/>
                    </a:cubicBezTo>
                    <a:cubicBezTo>
                      <a:pt x="37" y="81"/>
                      <a:pt x="32" y="89"/>
                      <a:pt x="27" y="97"/>
                    </a:cubicBezTo>
                    <a:cubicBezTo>
                      <a:pt x="29" y="97"/>
                      <a:pt x="29" y="97"/>
                      <a:pt x="29" y="97"/>
                    </a:cubicBezTo>
                    <a:cubicBezTo>
                      <a:pt x="29" y="104"/>
                      <a:pt x="29" y="104"/>
                      <a:pt x="29" y="104"/>
                    </a:cubicBezTo>
                    <a:cubicBezTo>
                      <a:pt x="23" y="104"/>
                      <a:pt x="23" y="104"/>
                      <a:pt x="23" y="104"/>
                    </a:cubicBezTo>
                    <a:cubicBezTo>
                      <a:pt x="19" y="111"/>
                      <a:pt x="16" y="118"/>
                      <a:pt x="13" y="126"/>
                    </a:cubicBezTo>
                    <a:cubicBezTo>
                      <a:pt x="15" y="126"/>
                      <a:pt x="15" y="126"/>
                      <a:pt x="15" y="126"/>
                    </a:cubicBezTo>
                    <a:cubicBezTo>
                      <a:pt x="15" y="133"/>
                      <a:pt x="15" y="133"/>
                      <a:pt x="15" y="133"/>
                    </a:cubicBezTo>
                    <a:cubicBezTo>
                      <a:pt x="10" y="133"/>
                      <a:pt x="10" y="133"/>
                      <a:pt x="10" y="133"/>
                    </a:cubicBezTo>
                    <a:cubicBezTo>
                      <a:pt x="9" y="136"/>
                      <a:pt x="9" y="138"/>
                      <a:pt x="8" y="141"/>
                    </a:cubicBezTo>
                    <a:cubicBezTo>
                      <a:pt x="15" y="141"/>
                      <a:pt x="15" y="141"/>
                      <a:pt x="15" y="141"/>
                    </a:cubicBezTo>
                    <a:cubicBezTo>
                      <a:pt x="15" y="148"/>
                      <a:pt x="15" y="148"/>
                      <a:pt x="15" y="148"/>
                    </a:cubicBezTo>
                    <a:cubicBezTo>
                      <a:pt x="8" y="148"/>
                      <a:pt x="8" y="148"/>
                      <a:pt x="8" y="148"/>
                    </a:cubicBezTo>
                    <a:cubicBezTo>
                      <a:pt x="8" y="141"/>
                      <a:pt x="8" y="141"/>
                      <a:pt x="8" y="141"/>
                    </a:cubicBezTo>
                    <a:cubicBezTo>
                      <a:pt x="3" y="159"/>
                      <a:pt x="0" y="177"/>
                      <a:pt x="0" y="196"/>
                    </a:cubicBezTo>
                    <a:cubicBezTo>
                      <a:pt x="0" y="215"/>
                      <a:pt x="3" y="233"/>
                      <a:pt x="8" y="251"/>
                    </a:cubicBezTo>
                    <a:cubicBezTo>
                      <a:pt x="8" y="244"/>
                      <a:pt x="8" y="244"/>
                      <a:pt x="8" y="244"/>
                    </a:cubicBezTo>
                    <a:cubicBezTo>
                      <a:pt x="15" y="244"/>
                      <a:pt x="15" y="244"/>
                      <a:pt x="15" y="244"/>
                    </a:cubicBezTo>
                    <a:cubicBezTo>
                      <a:pt x="15" y="251"/>
                      <a:pt x="15" y="251"/>
                      <a:pt x="15" y="251"/>
                    </a:cubicBezTo>
                    <a:cubicBezTo>
                      <a:pt x="8" y="251"/>
                      <a:pt x="8" y="251"/>
                      <a:pt x="8" y="251"/>
                    </a:cubicBezTo>
                    <a:cubicBezTo>
                      <a:pt x="9" y="254"/>
                      <a:pt x="9" y="256"/>
                      <a:pt x="10" y="259"/>
                    </a:cubicBezTo>
                    <a:cubicBezTo>
                      <a:pt x="15" y="259"/>
                      <a:pt x="15" y="259"/>
                      <a:pt x="15" y="259"/>
                    </a:cubicBezTo>
                    <a:cubicBezTo>
                      <a:pt x="15" y="266"/>
                      <a:pt x="15" y="266"/>
                      <a:pt x="15" y="266"/>
                    </a:cubicBezTo>
                    <a:cubicBezTo>
                      <a:pt x="13" y="266"/>
                      <a:pt x="13" y="266"/>
                      <a:pt x="13" y="266"/>
                    </a:cubicBezTo>
                    <a:cubicBezTo>
                      <a:pt x="16" y="274"/>
                      <a:pt x="19" y="281"/>
                      <a:pt x="23" y="288"/>
                    </a:cubicBezTo>
                    <a:cubicBezTo>
                      <a:pt x="29" y="288"/>
                      <a:pt x="29" y="288"/>
                      <a:pt x="29" y="288"/>
                    </a:cubicBezTo>
                    <a:cubicBezTo>
                      <a:pt x="29" y="295"/>
                      <a:pt x="29" y="295"/>
                      <a:pt x="29" y="295"/>
                    </a:cubicBezTo>
                    <a:cubicBezTo>
                      <a:pt x="27" y="295"/>
                      <a:pt x="27" y="295"/>
                      <a:pt x="27" y="295"/>
                    </a:cubicBezTo>
                    <a:cubicBezTo>
                      <a:pt x="32" y="303"/>
                      <a:pt x="37" y="311"/>
                      <a:pt x="43" y="318"/>
                    </a:cubicBezTo>
                    <a:cubicBezTo>
                      <a:pt x="44" y="318"/>
                      <a:pt x="44" y="318"/>
                      <a:pt x="44" y="318"/>
                    </a:cubicBezTo>
                    <a:cubicBezTo>
                      <a:pt x="44" y="320"/>
                      <a:pt x="44" y="320"/>
                      <a:pt x="44" y="320"/>
                    </a:cubicBezTo>
                    <a:cubicBezTo>
                      <a:pt x="48" y="324"/>
                      <a:pt x="52" y="329"/>
                      <a:pt x="56" y="333"/>
                    </a:cubicBezTo>
                    <a:cubicBezTo>
                      <a:pt x="59" y="333"/>
                      <a:pt x="59" y="333"/>
                      <a:pt x="59" y="333"/>
                    </a:cubicBezTo>
                    <a:cubicBezTo>
                      <a:pt x="59" y="336"/>
                      <a:pt x="59" y="336"/>
                      <a:pt x="59" y="336"/>
                    </a:cubicBezTo>
                    <a:cubicBezTo>
                      <a:pt x="63" y="340"/>
                      <a:pt x="67" y="344"/>
                      <a:pt x="72" y="347"/>
                    </a:cubicBezTo>
                    <a:cubicBezTo>
                      <a:pt x="74" y="347"/>
                      <a:pt x="74" y="347"/>
                      <a:pt x="74" y="347"/>
                    </a:cubicBezTo>
                    <a:cubicBezTo>
                      <a:pt x="74" y="349"/>
                      <a:pt x="74" y="349"/>
                      <a:pt x="74" y="349"/>
                    </a:cubicBezTo>
                    <a:cubicBezTo>
                      <a:pt x="81" y="355"/>
                      <a:pt x="88" y="360"/>
                      <a:pt x="96" y="365"/>
                    </a:cubicBezTo>
                    <a:cubicBezTo>
                      <a:pt x="96" y="362"/>
                      <a:pt x="96" y="362"/>
                      <a:pt x="96" y="362"/>
                    </a:cubicBezTo>
                    <a:cubicBezTo>
                      <a:pt x="103" y="362"/>
                      <a:pt x="103" y="362"/>
                      <a:pt x="103" y="362"/>
                    </a:cubicBezTo>
                    <a:cubicBezTo>
                      <a:pt x="103" y="368"/>
                      <a:pt x="103" y="368"/>
                      <a:pt x="103" y="368"/>
                    </a:cubicBezTo>
                    <a:cubicBezTo>
                      <a:pt x="110" y="372"/>
                      <a:pt x="118" y="376"/>
                      <a:pt x="126" y="379"/>
                    </a:cubicBezTo>
                    <a:cubicBezTo>
                      <a:pt x="126" y="377"/>
                      <a:pt x="126" y="377"/>
                      <a:pt x="126" y="377"/>
                    </a:cubicBezTo>
                    <a:cubicBezTo>
                      <a:pt x="133" y="377"/>
                      <a:pt x="133" y="377"/>
                      <a:pt x="133" y="377"/>
                    </a:cubicBezTo>
                    <a:cubicBezTo>
                      <a:pt x="133" y="381"/>
                      <a:pt x="133" y="381"/>
                      <a:pt x="133" y="381"/>
                    </a:cubicBezTo>
                    <a:cubicBezTo>
                      <a:pt x="135" y="382"/>
                      <a:pt x="138" y="383"/>
                      <a:pt x="140" y="384"/>
                    </a:cubicBezTo>
                    <a:cubicBezTo>
                      <a:pt x="140" y="377"/>
                      <a:pt x="140" y="377"/>
                      <a:pt x="140" y="377"/>
                    </a:cubicBezTo>
                    <a:cubicBezTo>
                      <a:pt x="147" y="377"/>
                      <a:pt x="147" y="377"/>
                      <a:pt x="147" y="377"/>
                    </a:cubicBezTo>
                    <a:cubicBezTo>
                      <a:pt x="147" y="384"/>
                      <a:pt x="147" y="384"/>
                      <a:pt x="147" y="384"/>
                    </a:cubicBezTo>
                    <a:cubicBezTo>
                      <a:pt x="141" y="384"/>
                      <a:pt x="141" y="384"/>
                      <a:pt x="141" y="384"/>
                    </a:cubicBezTo>
                    <a:cubicBezTo>
                      <a:pt x="158" y="389"/>
                      <a:pt x="177" y="392"/>
                      <a:pt x="196" y="392"/>
                    </a:cubicBezTo>
                    <a:cubicBezTo>
                      <a:pt x="215" y="392"/>
                      <a:pt x="233" y="389"/>
                      <a:pt x="250" y="384"/>
                    </a:cubicBezTo>
                    <a:cubicBezTo>
                      <a:pt x="244" y="384"/>
                      <a:pt x="244" y="384"/>
                      <a:pt x="244" y="384"/>
                    </a:cubicBezTo>
                    <a:cubicBezTo>
                      <a:pt x="244" y="377"/>
                      <a:pt x="244" y="377"/>
                      <a:pt x="244" y="377"/>
                    </a:cubicBezTo>
                    <a:cubicBezTo>
                      <a:pt x="251" y="377"/>
                      <a:pt x="251" y="377"/>
                      <a:pt x="251" y="377"/>
                    </a:cubicBezTo>
                    <a:cubicBezTo>
                      <a:pt x="251" y="384"/>
                      <a:pt x="251" y="384"/>
                      <a:pt x="251" y="384"/>
                    </a:cubicBezTo>
                    <a:cubicBezTo>
                      <a:pt x="253" y="383"/>
                      <a:pt x="256" y="382"/>
                      <a:pt x="258" y="381"/>
                    </a:cubicBezTo>
                    <a:cubicBezTo>
                      <a:pt x="258" y="377"/>
                      <a:pt x="258" y="377"/>
                      <a:pt x="258" y="377"/>
                    </a:cubicBezTo>
                    <a:cubicBezTo>
                      <a:pt x="265" y="377"/>
                      <a:pt x="265" y="377"/>
                      <a:pt x="265" y="377"/>
                    </a:cubicBezTo>
                    <a:cubicBezTo>
                      <a:pt x="265" y="379"/>
                      <a:pt x="265" y="379"/>
                      <a:pt x="265" y="379"/>
                    </a:cubicBezTo>
                    <a:cubicBezTo>
                      <a:pt x="273" y="376"/>
                      <a:pt x="281" y="372"/>
                      <a:pt x="288" y="368"/>
                    </a:cubicBezTo>
                    <a:cubicBezTo>
                      <a:pt x="288" y="362"/>
                      <a:pt x="288" y="362"/>
                      <a:pt x="288" y="362"/>
                    </a:cubicBezTo>
                    <a:cubicBezTo>
                      <a:pt x="295" y="362"/>
                      <a:pt x="295" y="362"/>
                      <a:pt x="295" y="362"/>
                    </a:cubicBezTo>
                    <a:cubicBezTo>
                      <a:pt x="295" y="365"/>
                      <a:pt x="295" y="365"/>
                      <a:pt x="295" y="365"/>
                    </a:cubicBezTo>
                    <a:cubicBezTo>
                      <a:pt x="303" y="360"/>
                      <a:pt x="310" y="355"/>
                      <a:pt x="317" y="349"/>
                    </a:cubicBezTo>
                    <a:cubicBezTo>
                      <a:pt x="317" y="347"/>
                      <a:pt x="317" y="347"/>
                      <a:pt x="317" y="347"/>
                    </a:cubicBezTo>
                    <a:cubicBezTo>
                      <a:pt x="319" y="347"/>
                      <a:pt x="319" y="347"/>
                      <a:pt x="319" y="347"/>
                    </a:cubicBezTo>
                    <a:cubicBezTo>
                      <a:pt x="324" y="344"/>
                      <a:pt x="328" y="340"/>
                      <a:pt x="332" y="336"/>
                    </a:cubicBezTo>
                    <a:cubicBezTo>
                      <a:pt x="332" y="333"/>
                      <a:pt x="332" y="333"/>
                      <a:pt x="332" y="333"/>
                    </a:cubicBezTo>
                    <a:cubicBezTo>
                      <a:pt x="336" y="333"/>
                      <a:pt x="336" y="333"/>
                      <a:pt x="336" y="333"/>
                    </a:cubicBezTo>
                    <a:cubicBezTo>
                      <a:pt x="339" y="329"/>
                      <a:pt x="343" y="324"/>
                      <a:pt x="347" y="320"/>
                    </a:cubicBezTo>
                    <a:cubicBezTo>
                      <a:pt x="347" y="318"/>
                      <a:pt x="347" y="318"/>
                      <a:pt x="347" y="318"/>
                    </a:cubicBezTo>
                    <a:cubicBezTo>
                      <a:pt x="349" y="318"/>
                      <a:pt x="349" y="318"/>
                      <a:pt x="349" y="318"/>
                    </a:cubicBezTo>
                    <a:cubicBezTo>
                      <a:pt x="354" y="311"/>
                      <a:pt x="359" y="303"/>
                      <a:pt x="364" y="295"/>
                    </a:cubicBezTo>
                    <a:cubicBezTo>
                      <a:pt x="362" y="295"/>
                      <a:pt x="362" y="295"/>
                      <a:pt x="362" y="295"/>
                    </a:cubicBezTo>
                    <a:cubicBezTo>
                      <a:pt x="362" y="288"/>
                      <a:pt x="362" y="288"/>
                      <a:pt x="362" y="288"/>
                    </a:cubicBezTo>
                    <a:cubicBezTo>
                      <a:pt x="368" y="288"/>
                      <a:pt x="368" y="288"/>
                      <a:pt x="368" y="288"/>
                    </a:cubicBezTo>
                    <a:cubicBezTo>
                      <a:pt x="372" y="281"/>
                      <a:pt x="375" y="274"/>
                      <a:pt x="378" y="266"/>
                    </a:cubicBezTo>
                    <a:cubicBezTo>
                      <a:pt x="376" y="266"/>
                      <a:pt x="376" y="266"/>
                      <a:pt x="376" y="266"/>
                    </a:cubicBezTo>
                    <a:cubicBezTo>
                      <a:pt x="376" y="259"/>
                      <a:pt x="376" y="259"/>
                      <a:pt x="376" y="259"/>
                    </a:cubicBezTo>
                    <a:cubicBezTo>
                      <a:pt x="381" y="259"/>
                      <a:pt x="381" y="259"/>
                      <a:pt x="381" y="259"/>
                    </a:cubicBezTo>
                    <a:cubicBezTo>
                      <a:pt x="382" y="256"/>
                      <a:pt x="382" y="254"/>
                      <a:pt x="383" y="251"/>
                    </a:cubicBezTo>
                    <a:cubicBezTo>
                      <a:pt x="376" y="251"/>
                      <a:pt x="376" y="251"/>
                      <a:pt x="376" y="251"/>
                    </a:cubicBezTo>
                    <a:cubicBezTo>
                      <a:pt x="376" y="244"/>
                      <a:pt x="376" y="244"/>
                      <a:pt x="376" y="244"/>
                    </a:cubicBezTo>
                    <a:cubicBezTo>
                      <a:pt x="383" y="244"/>
                      <a:pt x="383" y="244"/>
                      <a:pt x="383" y="244"/>
                    </a:cubicBezTo>
                    <a:cubicBezTo>
                      <a:pt x="383" y="251"/>
                      <a:pt x="383" y="251"/>
                      <a:pt x="383" y="251"/>
                    </a:cubicBezTo>
                    <a:cubicBezTo>
                      <a:pt x="388" y="233"/>
                      <a:pt x="391" y="215"/>
                      <a:pt x="391" y="196"/>
                    </a:cubicBezTo>
                    <a:cubicBezTo>
                      <a:pt x="391" y="177"/>
                      <a:pt x="388" y="159"/>
                      <a:pt x="383" y="141"/>
                    </a:cubicBezTo>
                    <a:cubicBezTo>
                      <a:pt x="383" y="148"/>
                      <a:pt x="383" y="148"/>
                      <a:pt x="383" y="148"/>
                    </a:cubicBezTo>
                    <a:cubicBezTo>
                      <a:pt x="376" y="148"/>
                      <a:pt x="376" y="148"/>
                      <a:pt x="376" y="148"/>
                    </a:cubicBezTo>
                    <a:cubicBezTo>
                      <a:pt x="376" y="141"/>
                      <a:pt x="376" y="141"/>
                      <a:pt x="376" y="141"/>
                    </a:cubicBezTo>
                    <a:cubicBezTo>
                      <a:pt x="383" y="141"/>
                      <a:pt x="383" y="141"/>
                      <a:pt x="383" y="141"/>
                    </a:cubicBezTo>
                    <a:cubicBezTo>
                      <a:pt x="382" y="138"/>
                      <a:pt x="382" y="136"/>
                      <a:pt x="381" y="133"/>
                    </a:cubicBezTo>
                    <a:cubicBezTo>
                      <a:pt x="376" y="133"/>
                      <a:pt x="376" y="133"/>
                      <a:pt x="376" y="133"/>
                    </a:cubicBezTo>
                    <a:cubicBezTo>
                      <a:pt x="376" y="126"/>
                      <a:pt x="376" y="126"/>
                      <a:pt x="376" y="126"/>
                    </a:cubicBezTo>
                    <a:cubicBezTo>
                      <a:pt x="378" y="126"/>
                      <a:pt x="378" y="126"/>
                      <a:pt x="378" y="126"/>
                    </a:cubicBezTo>
                    <a:cubicBezTo>
                      <a:pt x="375" y="118"/>
                      <a:pt x="372" y="111"/>
                      <a:pt x="368" y="104"/>
                    </a:cubicBezTo>
                    <a:cubicBezTo>
                      <a:pt x="362" y="104"/>
                      <a:pt x="362" y="104"/>
                      <a:pt x="362" y="104"/>
                    </a:cubicBezTo>
                    <a:cubicBezTo>
                      <a:pt x="362" y="97"/>
                      <a:pt x="362" y="97"/>
                      <a:pt x="362" y="97"/>
                    </a:cubicBezTo>
                    <a:cubicBezTo>
                      <a:pt x="364" y="97"/>
                      <a:pt x="364" y="97"/>
                      <a:pt x="364" y="97"/>
                    </a:cubicBezTo>
                    <a:cubicBezTo>
                      <a:pt x="359" y="89"/>
                      <a:pt x="354" y="81"/>
                      <a:pt x="349" y="74"/>
                    </a:cubicBezTo>
                    <a:cubicBezTo>
                      <a:pt x="347" y="74"/>
                      <a:pt x="347" y="74"/>
                      <a:pt x="347" y="74"/>
                    </a:cubicBezTo>
                    <a:cubicBezTo>
                      <a:pt x="347" y="72"/>
                      <a:pt x="347" y="72"/>
                      <a:pt x="347" y="72"/>
                    </a:cubicBezTo>
                    <a:cubicBezTo>
                      <a:pt x="343" y="68"/>
                      <a:pt x="339" y="63"/>
                      <a:pt x="336" y="59"/>
                    </a:cubicBezTo>
                    <a:cubicBezTo>
                      <a:pt x="332" y="59"/>
                      <a:pt x="332" y="59"/>
                      <a:pt x="332" y="59"/>
                    </a:cubicBezTo>
                    <a:cubicBezTo>
                      <a:pt x="332" y="56"/>
                      <a:pt x="332" y="56"/>
                      <a:pt x="332" y="56"/>
                    </a:cubicBezTo>
                    <a:cubicBezTo>
                      <a:pt x="328" y="52"/>
                      <a:pt x="324" y="48"/>
                      <a:pt x="319" y="45"/>
                    </a:cubicBezTo>
                    <a:cubicBezTo>
                      <a:pt x="317" y="45"/>
                      <a:pt x="317" y="45"/>
                      <a:pt x="317" y="45"/>
                    </a:cubicBezTo>
                    <a:cubicBezTo>
                      <a:pt x="317" y="43"/>
                      <a:pt x="317" y="43"/>
                      <a:pt x="317" y="43"/>
                    </a:cubicBezTo>
                    <a:cubicBezTo>
                      <a:pt x="310" y="37"/>
                      <a:pt x="303" y="32"/>
                      <a:pt x="295" y="28"/>
                    </a:cubicBezTo>
                    <a:cubicBezTo>
                      <a:pt x="295" y="30"/>
                      <a:pt x="295" y="30"/>
                      <a:pt x="295" y="30"/>
                    </a:cubicBezTo>
                    <a:cubicBezTo>
                      <a:pt x="288" y="30"/>
                      <a:pt x="288" y="30"/>
                      <a:pt x="288" y="30"/>
                    </a:cubicBezTo>
                    <a:cubicBezTo>
                      <a:pt x="288" y="24"/>
                      <a:pt x="288" y="24"/>
                      <a:pt x="288" y="24"/>
                    </a:cubicBezTo>
                    <a:cubicBezTo>
                      <a:pt x="281" y="20"/>
                      <a:pt x="273" y="16"/>
                      <a:pt x="265" y="13"/>
                    </a:cubicBezTo>
                    <a:cubicBezTo>
                      <a:pt x="265" y="15"/>
                      <a:pt x="265" y="15"/>
                      <a:pt x="265" y="15"/>
                    </a:cubicBezTo>
                    <a:cubicBezTo>
                      <a:pt x="258" y="15"/>
                      <a:pt x="258" y="15"/>
                      <a:pt x="258" y="15"/>
                    </a:cubicBezTo>
                    <a:cubicBezTo>
                      <a:pt x="258" y="11"/>
                      <a:pt x="258" y="11"/>
                      <a:pt x="258" y="11"/>
                    </a:cubicBezTo>
                    <a:cubicBezTo>
                      <a:pt x="256" y="10"/>
                      <a:pt x="253" y="9"/>
                      <a:pt x="251" y="8"/>
                    </a:cubicBezTo>
                    <a:cubicBezTo>
                      <a:pt x="251" y="15"/>
                      <a:pt x="251" y="15"/>
                      <a:pt x="251" y="15"/>
                    </a:cubicBezTo>
                    <a:cubicBezTo>
                      <a:pt x="244" y="15"/>
                      <a:pt x="244" y="15"/>
                      <a:pt x="244" y="15"/>
                    </a:cubicBezTo>
                    <a:cubicBezTo>
                      <a:pt x="244" y="8"/>
                      <a:pt x="244" y="8"/>
                      <a:pt x="244" y="8"/>
                    </a:cubicBezTo>
                    <a:cubicBezTo>
                      <a:pt x="250" y="8"/>
                      <a:pt x="250" y="8"/>
                      <a:pt x="250" y="8"/>
                    </a:cubicBezTo>
                    <a:cubicBezTo>
                      <a:pt x="233" y="3"/>
                      <a:pt x="214" y="0"/>
                      <a:pt x="196"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69" name="ïṥḷïḓe">
                <a:extLst>
                  <a:ext uri="{FF2B5EF4-FFF2-40B4-BE49-F238E27FC236}">
                    <a16:creationId xmlns:a16="http://schemas.microsoft.com/office/drawing/2014/main" id="{99A0F47A-EA3F-4E1A-8275-5A1DC2D6931B}"/>
                  </a:ext>
                </a:extLst>
              </p:cNvPr>
              <p:cNvSpPr/>
              <p:nvPr/>
            </p:nvSpPr>
            <p:spPr bwMode="auto">
              <a:xfrm>
                <a:off x="8907189" y="2692501"/>
                <a:ext cx="822722" cy="326231"/>
              </a:xfrm>
              <a:prstGeom prst="rect">
                <a:avLst/>
              </a:prstGeom>
              <a:solidFill>
                <a:srgbClr val="BFBFB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70" name="íŝḷîḍe">
                <a:extLst>
                  <a:ext uri="{FF2B5EF4-FFF2-40B4-BE49-F238E27FC236}">
                    <a16:creationId xmlns:a16="http://schemas.microsoft.com/office/drawing/2014/main" id="{74B59F59-0700-4739-B401-442EB693E51B}"/>
                  </a:ext>
                </a:extLst>
              </p:cNvPr>
              <p:cNvSpPr/>
              <p:nvPr/>
            </p:nvSpPr>
            <p:spPr bwMode="auto">
              <a:xfrm>
                <a:off x="8907189" y="2692501"/>
                <a:ext cx="822722" cy="326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571" name="íṩḻiḑé">
                <a:extLst>
                  <a:ext uri="{FF2B5EF4-FFF2-40B4-BE49-F238E27FC236}">
                    <a16:creationId xmlns:a16="http://schemas.microsoft.com/office/drawing/2014/main" id="{496E15D5-D108-4E01-A819-3F31F97F3176}"/>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close/>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2" name="iṣ1iḋê">
                <a:extLst>
                  <a:ext uri="{FF2B5EF4-FFF2-40B4-BE49-F238E27FC236}">
                    <a16:creationId xmlns:a16="http://schemas.microsoft.com/office/drawing/2014/main" id="{AF079A27-CD2C-4C35-8004-E4B293B7F38C}"/>
                  </a:ext>
                </a:extLst>
              </p:cNvPr>
              <p:cNvSpPr/>
              <p:nvPr/>
            </p:nvSpPr>
            <p:spPr bwMode="auto">
              <a:xfrm>
                <a:off x="8802414" y="3018732"/>
                <a:ext cx="1034653" cy="85725"/>
              </a:xfrm>
              <a:custGeom>
                <a:avLst/>
                <a:gdLst>
                  <a:gd name="T0" fmla="*/ 869 w 869"/>
                  <a:gd name="T1" fmla="*/ 0 h 72"/>
                  <a:gd name="T2" fmla="*/ 779 w 869"/>
                  <a:gd name="T3" fmla="*/ 0 h 72"/>
                  <a:gd name="T4" fmla="*/ 88 w 869"/>
                  <a:gd name="T5" fmla="*/ 0 h 72"/>
                  <a:gd name="T6" fmla="*/ 0 w 869"/>
                  <a:gd name="T7" fmla="*/ 0 h 72"/>
                  <a:gd name="T8" fmla="*/ 0 w 869"/>
                  <a:gd name="T9" fmla="*/ 72 h 72"/>
                  <a:gd name="T10" fmla="*/ 869 w 869"/>
                  <a:gd name="T11" fmla="*/ 72 h 72"/>
                  <a:gd name="T12" fmla="*/ 869 w 869"/>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869" h="72">
                    <a:moveTo>
                      <a:pt x="869" y="0"/>
                    </a:moveTo>
                    <a:lnTo>
                      <a:pt x="779" y="0"/>
                    </a:lnTo>
                    <a:lnTo>
                      <a:pt x="88" y="0"/>
                    </a:lnTo>
                    <a:lnTo>
                      <a:pt x="0" y="0"/>
                    </a:lnTo>
                    <a:lnTo>
                      <a:pt x="0" y="72"/>
                    </a:lnTo>
                    <a:lnTo>
                      <a:pt x="869" y="72"/>
                    </a:lnTo>
                    <a:lnTo>
                      <a:pt x="8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3" name="îṧḻidé">
                <a:extLst>
                  <a:ext uri="{FF2B5EF4-FFF2-40B4-BE49-F238E27FC236}">
                    <a16:creationId xmlns:a16="http://schemas.microsoft.com/office/drawing/2014/main" id="{CB046B5E-FC92-4CE5-A8A3-4DB6103A7BAC}"/>
                  </a:ext>
                </a:extLst>
              </p:cNvPr>
              <p:cNvSpPr/>
              <p:nvPr/>
            </p:nvSpPr>
            <p:spPr bwMode="auto">
              <a:xfrm>
                <a:off x="7905873" y="2594870"/>
                <a:ext cx="2828925" cy="97631"/>
              </a:xfrm>
              <a:custGeom>
                <a:avLst/>
                <a:gdLst>
                  <a:gd name="T0" fmla="*/ 1613 w 1732"/>
                  <a:gd name="T1" fmla="*/ 60 h 60"/>
                  <a:gd name="T2" fmla="*/ 1613 w 1732"/>
                  <a:gd name="T3" fmla="*/ 40 h 60"/>
                  <a:gd name="T4" fmla="*/ 1622 w 1732"/>
                  <a:gd name="T5" fmla="*/ 40 h 60"/>
                  <a:gd name="T6" fmla="*/ 1622 w 1732"/>
                  <a:gd name="T7" fmla="*/ 60 h 60"/>
                  <a:gd name="T8" fmla="*/ 1613 w 1732"/>
                  <a:gd name="T9" fmla="*/ 60 h 60"/>
                  <a:gd name="T10" fmla="*/ 1631 w 1732"/>
                  <a:gd name="T11" fmla="*/ 60 h 60"/>
                  <a:gd name="T12" fmla="*/ 1631 w 1732"/>
                  <a:gd name="T13" fmla="*/ 40 h 60"/>
                  <a:gd name="T14" fmla="*/ 1640 w 1732"/>
                  <a:gd name="T15" fmla="*/ 40 h 60"/>
                  <a:gd name="T16" fmla="*/ 1640 w 1732"/>
                  <a:gd name="T17" fmla="*/ 60 h 60"/>
                  <a:gd name="T18" fmla="*/ 1631 w 1732"/>
                  <a:gd name="T19" fmla="*/ 60 h 60"/>
                  <a:gd name="T20" fmla="*/ 1649 w 1732"/>
                  <a:gd name="T21" fmla="*/ 60 h 60"/>
                  <a:gd name="T22" fmla="*/ 1649 w 1732"/>
                  <a:gd name="T23" fmla="*/ 40 h 60"/>
                  <a:gd name="T24" fmla="*/ 1658 w 1732"/>
                  <a:gd name="T25" fmla="*/ 40 h 60"/>
                  <a:gd name="T26" fmla="*/ 1658 w 1732"/>
                  <a:gd name="T27" fmla="*/ 60 h 60"/>
                  <a:gd name="T28" fmla="*/ 1649 w 1732"/>
                  <a:gd name="T29" fmla="*/ 60 h 60"/>
                  <a:gd name="T30" fmla="*/ 1666 w 1732"/>
                  <a:gd name="T31" fmla="*/ 60 h 60"/>
                  <a:gd name="T32" fmla="*/ 1666 w 1732"/>
                  <a:gd name="T33" fmla="*/ 40 h 60"/>
                  <a:gd name="T34" fmla="*/ 1676 w 1732"/>
                  <a:gd name="T35" fmla="*/ 40 h 60"/>
                  <a:gd name="T36" fmla="*/ 1676 w 1732"/>
                  <a:gd name="T37" fmla="*/ 60 h 60"/>
                  <a:gd name="T38" fmla="*/ 1666 w 1732"/>
                  <a:gd name="T39" fmla="*/ 60 h 60"/>
                  <a:gd name="T40" fmla="*/ 1732 w 1732"/>
                  <a:gd name="T41" fmla="*/ 0 h 60"/>
                  <a:gd name="T42" fmla="*/ 1681 w 1732"/>
                  <a:gd name="T43" fmla="*/ 0 h 60"/>
                  <a:gd name="T44" fmla="*/ 1640 w 1732"/>
                  <a:gd name="T45" fmla="*/ 20 h 60"/>
                  <a:gd name="T46" fmla="*/ 10 w 1732"/>
                  <a:gd name="T47" fmla="*/ 20 h 60"/>
                  <a:gd name="T48" fmla="*/ 0 w 1732"/>
                  <a:gd name="T49" fmla="*/ 19 h 60"/>
                  <a:gd name="T50" fmla="*/ 50 w 1732"/>
                  <a:gd name="T51" fmla="*/ 60 h 60"/>
                  <a:gd name="T52" fmla="*/ 613 w 1732"/>
                  <a:gd name="T53" fmla="*/ 60 h 60"/>
                  <a:gd name="T54" fmla="*/ 1117 w 1732"/>
                  <a:gd name="T55" fmla="*/ 60 h 60"/>
                  <a:gd name="T56" fmla="*/ 1680 w 1732"/>
                  <a:gd name="T57" fmla="*/ 60 h 60"/>
                  <a:gd name="T58" fmla="*/ 1732 w 1732"/>
                  <a:gd name="T59" fmla="*/ 9 h 60"/>
                  <a:gd name="T60" fmla="*/ 1732 w 1732"/>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32" h="60">
                    <a:moveTo>
                      <a:pt x="1613" y="60"/>
                    </a:moveTo>
                    <a:cubicBezTo>
                      <a:pt x="1613" y="40"/>
                      <a:pt x="1613" y="40"/>
                      <a:pt x="1613" y="40"/>
                    </a:cubicBezTo>
                    <a:cubicBezTo>
                      <a:pt x="1622" y="40"/>
                      <a:pt x="1622" y="40"/>
                      <a:pt x="1622" y="40"/>
                    </a:cubicBezTo>
                    <a:cubicBezTo>
                      <a:pt x="1622" y="60"/>
                      <a:pt x="1622" y="60"/>
                      <a:pt x="1622" y="60"/>
                    </a:cubicBezTo>
                    <a:cubicBezTo>
                      <a:pt x="1613" y="60"/>
                      <a:pt x="1613" y="60"/>
                      <a:pt x="1613" y="60"/>
                    </a:cubicBezTo>
                    <a:moveTo>
                      <a:pt x="1631" y="60"/>
                    </a:moveTo>
                    <a:cubicBezTo>
                      <a:pt x="1631" y="40"/>
                      <a:pt x="1631" y="40"/>
                      <a:pt x="1631" y="40"/>
                    </a:cubicBezTo>
                    <a:cubicBezTo>
                      <a:pt x="1640" y="40"/>
                      <a:pt x="1640" y="40"/>
                      <a:pt x="1640" y="40"/>
                    </a:cubicBezTo>
                    <a:cubicBezTo>
                      <a:pt x="1640" y="60"/>
                      <a:pt x="1640" y="60"/>
                      <a:pt x="1640" y="60"/>
                    </a:cubicBezTo>
                    <a:cubicBezTo>
                      <a:pt x="1631" y="60"/>
                      <a:pt x="1631" y="60"/>
                      <a:pt x="1631" y="60"/>
                    </a:cubicBezTo>
                    <a:moveTo>
                      <a:pt x="1649" y="60"/>
                    </a:moveTo>
                    <a:cubicBezTo>
                      <a:pt x="1649" y="40"/>
                      <a:pt x="1649" y="40"/>
                      <a:pt x="1649" y="40"/>
                    </a:cubicBezTo>
                    <a:cubicBezTo>
                      <a:pt x="1658" y="40"/>
                      <a:pt x="1658" y="40"/>
                      <a:pt x="1658" y="40"/>
                    </a:cubicBezTo>
                    <a:cubicBezTo>
                      <a:pt x="1658" y="60"/>
                      <a:pt x="1658" y="60"/>
                      <a:pt x="1658" y="60"/>
                    </a:cubicBezTo>
                    <a:cubicBezTo>
                      <a:pt x="1649" y="60"/>
                      <a:pt x="1649" y="60"/>
                      <a:pt x="1649" y="60"/>
                    </a:cubicBezTo>
                    <a:moveTo>
                      <a:pt x="1666" y="60"/>
                    </a:moveTo>
                    <a:cubicBezTo>
                      <a:pt x="1666" y="40"/>
                      <a:pt x="1666" y="40"/>
                      <a:pt x="1666" y="40"/>
                    </a:cubicBezTo>
                    <a:cubicBezTo>
                      <a:pt x="1676" y="40"/>
                      <a:pt x="1676" y="40"/>
                      <a:pt x="1676" y="40"/>
                    </a:cubicBezTo>
                    <a:cubicBezTo>
                      <a:pt x="1676" y="60"/>
                      <a:pt x="1676" y="60"/>
                      <a:pt x="1676" y="60"/>
                    </a:cubicBezTo>
                    <a:cubicBezTo>
                      <a:pt x="1666" y="60"/>
                      <a:pt x="1666" y="60"/>
                      <a:pt x="1666" y="60"/>
                    </a:cubicBezTo>
                    <a:moveTo>
                      <a:pt x="1732" y="0"/>
                    </a:moveTo>
                    <a:cubicBezTo>
                      <a:pt x="1681" y="0"/>
                      <a:pt x="1681" y="0"/>
                      <a:pt x="1681" y="0"/>
                    </a:cubicBezTo>
                    <a:cubicBezTo>
                      <a:pt x="1672" y="12"/>
                      <a:pt x="1657" y="20"/>
                      <a:pt x="1640" y="20"/>
                    </a:cubicBezTo>
                    <a:cubicBezTo>
                      <a:pt x="10" y="20"/>
                      <a:pt x="10" y="20"/>
                      <a:pt x="10" y="20"/>
                    </a:cubicBezTo>
                    <a:cubicBezTo>
                      <a:pt x="7" y="20"/>
                      <a:pt x="3" y="20"/>
                      <a:pt x="0" y="19"/>
                    </a:cubicBezTo>
                    <a:cubicBezTo>
                      <a:pt x="5" y="43"/>
                      <a:pt x="25" y="60"/>
                      <a:pt x="50" y="60"/>
                    </a:cubicBezTo>
                    <a:cubicBezTo>
                      <a:pt x="613" y="60"/>
                      <a:pt x="613" y="60"/>
                      <a:pt x="613" y="60"/>
                    </a:cubicBezTo>
                    <a:cubicBezTo>
                      <a:pt x="1117" y="60"/>
                      <a:pt x="1117" y="60"/>
                      <a:pt x="1117" y="60"/>
                    </a:cubicBezTo>
                    <a:cubicBezTo>
                      <a:pt x="1680" y="60"/>
                      <a:pt x="1680" y="60"/>
                      <a:pt x="1680" y="60"/>
                    </a:cubicBezTo>
                    <a:cubicBezTo>
                      <a:pt x="1709" y="60"/>
                      <a:pt x="1732" y="37"/>
                      <a:pt x="1732" y="9"/>
                    </a:cubicBezTo>
                    <a:cubicBezTo>
                      <a:pt x="1732" y="0"/>
                      <a:pt x="1732" y="0"/>
                      <a:pt x="1732"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4" name="iSľïďé">
                <a:extLst>
                  <a:ext uri="{FF2B5EF4-FFF2-40B4-BE49-F238E27FC236}">
                    <a16:creationId xmlns:a16="http://schemas.microsoft.com/office/drawing/2014/main" id="{75E4D82B-07B5-4BC8-B345-DA93D496D8FC}"/>
                  </a:ext>
                </a:extLst>
              </p:cNvPr>
              <p:cNvSpPr/>
              <p:nvPr/>
            </p:nvSpPr>
            <p:spPr bwMode="auto">
              <a:xfrm>
                <a:off x="10651455" y="801788"/>
                <a:ext cx="83344" cy="1793082"/>
              </a:xfrm>
              <a:custGeom>
                <a:avLst/>
                <a:gdLst>
                  <a:gd name="T0" fmla="*/ 10 w 51"/>
                  <a:gd name="T1" fmla="*/ 0 h 1099"/>
                  <a:gd name="T2" fmla="*/ 11 w 51"/>
                  <a:gd name="T3" fmla="*/ 10 h 1099"/>
                  <a:gd name="T4" fmla="*/ 11 w 51"/>
                  <a:gd name="T5" fmla="*/ 1059 h 1099"/>
                  <a:gd name="T6" fmla="*/ 11 w 51"/>
                  <a:gd name="T7" fmla="*/ 1068 h 1099"/>
                  <a:gd name="T8" fmla="*/ 0 w 51"/>
                  <a:gd name="T9" fmla="*/ 1099 h 1099"/>
                  <a:gd name="T10" fmla="*/ 51 w 51"/>
                  <a:gd name="T11" fmla="*/ 1099 h 1099"/>
                  <a:gd name="T12" fmla="*/ 51 w 51"/>
                  <a:gd name="T13" fmla="*/ 50 h 1099"/>
                  <a:gd name="T14" fmla="*/ 10 w 51"/>
                  <a:gd name="T15" fmla="*/ 0 h 10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099">
                    <a:moveTo>
                      <a:pt x="10" y="0"/>
                    </a:moveTo>
                    <a:cubicBezTo>
                      <a:pt x="11" y="3"/>
                      <a:pt x="11" y="7"/>
                      <a:pt x="11" y="10"/>
                    </a:cubicBezTo>
                    <a:cubicBezTo>
                      <a:pt x="11" y="1059"/>
                      <a:pt x="11" y="1059"/>
                      <a:pt x="11" y="1059"/>
                    </a:cubicBezTo>
                    <a:cubicBezTo>
                      <a:pt x="11" y="1068"/>
                      <a:pt x="11" y="1068"/>
                      <a:pt x="11" y="1068"/>
                    </a:cubicBezTo>
                    <a:cubicBezTo>
                      <a:pt x="11" y="1079"/>
                      <a:pt x="7" y="1090"/>
                      <a:pt x="0" y="1099"/>
                    </a:cubicBezTo>
                    <a:cubicBezTo>
                      <a:pt x="51" y="1099"/>
                      <a:pt x="51" y="1099"/>
                      <a:pt x="51" y="1099"/>
                    </a:cubicBezTo>
                    <a:cubicBezTo>
                      <a:pt x="51" y="50"/>
                      <a:pt x="51" y="50"/>
                      <a:pt x="51" y="50"/>
                    </a:cubicBezTo>
                    <a:cubicBezTo>
                      <a:pt x="51" y="25"/>
                      <a:pt x="33" y="5"/>
                      <a:pt x="10" y="0"/>
                    </a:cubicBezTo>
                  </a:path>
                </a:pathLst>
              </a:custGeom>
              <a:solidFill>
                <a:srgbClr val="BFBFB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5" name="íṧľîde">
                <a:extLst>
                  <a:ext uri="{FF2B5EF4-FFF2-40B4-BE49-F238E27FC236}">
                    <a16:creationId xmlns:a16="http://schemas.microsoft.com/office/drawing/2014/main" id="{4BC21A19-B8A0-4C5C-8642-483520DC6004}"/>
                  </a:ext>
                </a:extLst>
              </p:cNvPr>
              <p:cNvSpPr/>
              <p:nvPr/>
            </p:nvSpPr>
            <p:spPr bwMode="auto">
              <a:xfrm>
                <a:off x="7886823"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6" name="í$lïdè">
                <a:extLst>
                  <a:ext uri="{FF2B5EF4-FFF2-40B4-BE49-F238E27FC236}">
                    <a16:creationId xmlns:a16="http://schemas.microsoft.com/office/drawing/2014/main" id="{91D23938-C418-4772-B4C8-BC123BE30BA6}"/>
                  </a:ext>
                </a:extLst>
              </p:cNvPr>
              <p:cNvSpPr/>
              <p:nvPr/>
            </p:nvSpPr>
            <p:spPr bwMode="auto">
              <a:xfrm>
                <a:off x="7972548"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7" name="íS1ïḍè">
                <a:extLst>
                  <a:ext uri="{FF2B5EF4-FFF2-40B4-BE49-F238E27FC236}">
                    <a16:creationId xmlns:a16="http://schemas.microsoft.com/office/drawing/2014/main" id="{9E7A5FCB-2D78-47AA-9244-23A71DA7B100}"/>
                  </a:ext>
                </a:extLst>
              </p:cNvPr>
              <p:cNvSpPr/>
              <p:nvPr/>
            </p:nvSpPr>
            <p:spPr bwMode="auto">
              <a:xfrm>
                <a:off x="8059464"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8" name="îṧļiḓê">
                <a:extLst>
                  <a:ext uri="{FF2B5EF4-FFF2-40B4-BE49-F238E27FC236}">
                    <a16:creationId xmlns:a16="http://schemas.microsoft.com/office/drawing/2014/main" id="{24C3AD0D-03A2-4255-9D8E-E7F68907829F}"/>
                  </a:ext>
                </a:extLst>
              </p:cNvPr>
              <p:cNvSpPr/>
              <p:nvPr/>
            </p:nvSpPr>
            <p:spPr bwMode="auto">
              <a:xfrm>
                <a:off x="814399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79" name="îšľíḑê">
                <a:extLst>
                  <a:ext uri="{FF2B5EF4-FFF2-40B4-BE49-F238E27FC236}">
                    <a16:creationId xmlns:a16="http://schemas.microsoft.com/office/drawing/2014/main" id="{F9F2C7B1-B41C-4A4E-A9B9-AB664775D672}"/>
                  </a:ext>
                </a:extLst>
              </p:cNvPr>
              <p:cNvSpPr/>
              <p:nvPr/>
            </p:nvSpPr>
            <p:spPr bwMode="auto">
              <a:xfrm>
                <a:off x="82309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0" name="iş1ïďè">
                <a:extLst>
                  <a:ext uri="{FF2B5EF4-FFF2-40B4-BE49-F238E27FC236}">
                    <a16:creationId xmlns:a16="http://schemas.microsoft.com/office/drawing/2014/main" id="{B9947814-FC91-4757-AAF2-2C0F4A108308}"/>
                  </a:ext>
                </a:extLst>
              </p:cNvPr>
              <p:cNvSpPr/>
              <p:nvPr/>
            </p:nvSpPr>
            <p:spPr bwMode="auto">
              <a:xfrm>
                <a:off x="83178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1" name="îšlïḓê">
                <a:extLst>
                  <a:ext uri="{FF2B5EF4-FFF2-40B4-BE49-F238E27FC236}">
                    <a16:creationId xmlns:a16="http://schemas.microsoft.com/office/drawing/2014/main" id="{1DC72AC9-EE85-4C93-BFBF-F0E37519874C}"/>
                  </a:ext>
                </a:extLst>
              </p:cNvPr>
              <p:cNvSpPr/>
              <p:nvPr/>
            </p:nvSpPr>
            <p:spPr bwMode="auto">
              <a:xfrm>
                <a:off x="8403555"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2" name="iṩļîḑé">
                <a:extLst>
                  <a:ext uri="{FF2B5EF4-FFF2-40B4-BE49-F238E27FC236}">
                    <a16:creationId xmlns:a16="http://schemas.microsoft.com/office/drawing/2014/main" id="{2AFDDB18-9C39-4982-B3A1-E08E474F3CED}"/>
                  </a:ext>
                </a:extLst>
              </p:cNvPr>
              <p:cNvSpPr/>
              <p:nvPr/>
            </p:nvSpPr>
            <p:spPr bwMode="auto">
              <a:xfrm>
                <a:off x="84892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3"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3"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3" name="ís1ïde">
                <a:extLst>
                  <a:ext uri="{FF2B5EF4-FFF2-40B4-BE49-F238E27FC236}">
                    <a16:creationId xmlns:a16="http://schemas.microsoft.com/office/drawing/2014/main" id="{FFB977DC-E701-462A-BB33-45ED827DE46F}"/>
                  </a:ext>
                </a:extLst>
              </p:cNvPr>
              <p:cNvSpPr/>
              <p:nvPr/>
            </p:nvSpPr>
            <p:spPr bwMode="auto">
              <a:xfrm>
                <a:off x="8576195"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4" name="is1îďe">
                <a:extLst>
                  <a:ext uri="{FF2B5EF4-FFF2-40B4-BE49-F238E27FC236}">
                    <a16:creationId xmlns:a16="http://schemas.microsoft.com/office/drawing/2014/main" id="{6EB697C9-57FD-44A6-8D84-3A11E7623832}"/>
                  </a:ext>
                </a:extLst>
              </p:cNvPr>
              <p:cNvSpPr/>
              <p:nvPr/>
            </p:nvSpPr>
            <p:spPr bwMode="auto">
              <a:xfrm>
                <a:off x="866192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5" name="îşļíďe">
                <a:extLst>
                  <a:ext uri="{FF2B5EF4-FFF2-40B4-BE49-F238E27FC236}">
                    <a16:creationId xmlns:a16="http://schemas.microsoft.com/office/drawing/2014/main" id="{F4106C58-8E17-48E0-864C-0C89B0AC9953}"/>
                  </a:ext>
                </a:extLst>
              </p:cNvPr>
              <p:cNvSpPr/>
              <p:nvPr/>
            </p:nvSpPr>
            <p:spPr bwMode="auto">
              <a:xfrm>
                <a:off x="8748836"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6" name="iślïḋé">
                <a:extLst>
                  <a:ext uri="{FF2B5EF4-FFF2-40B4-BE49-F238E27FC236}">
                    <a16:creationId xmlns:a16="http://schemas.microsoft.com/office/drawing/2014/main" id="{170DC84D-C8F5-4F68-BC9D-D77131BC9051}"/>
                  </a:ext>
                </a:extLst>
              </p:cNvPr>
              <p:cNvSpPr/>
              <p:nvPr/>
            </p:nvSpPr>
            <p:spPr bwMode="auto">
              <a:xfrm>
                <a:off x="88357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7" name="iš1îdè">
                <a:extLst>
                  <a:ext uri="{FF2B5EF4-FFF2-40B4-BE49-F238E27FC236}">
                    <a16:creationId xmlns:a16="http://schemas.microsoft.com/office/drawing/2014/main" id="{C6E073FB-0896-45D6-B89A-47906B754606}"/>
                  </a:ext>
                </a:extLst>
              </p:cNvPr>
              <p:cNvSpPr/>
              <p:nvPr/>
            </p:nvSpPr>
            <p:spPr bwMode="auto">
              <a:xfrm>
                <a:off x="89202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8" name="íSlîďè">
                <a:extLst>
                  <a:ext uri="{FF2B5EF4-FFF2-40B4-BE49-F238E27FC236}">
                    <a16:creationId xmlns:a16="http://schemas.microsoft.com/office/drawing/2014/main" id="{60289154-28B7-461D-A0DA-B211FE3245E5}"/>
                  </a:ext>
                </a:extLst>
              </p:cNvPr>
              <p:cNvSpPr/>
              <p:nvPr/>
            </p:nvSpPr>
            <p:spPr bwMode="auto">
              <a:xfrm>
                <a:off x="900720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89" name="îśḻiďé">
                <a:extLst>
                  <a:ext uri="{FF2B5EF4-FFF2-40B4-BE49-F238E27FC236}">
                    <a16:creationId xmlns:a16="http://schemas.microsoft.com/office/drawing/2014/main" id="{637E13CF-2BD0-4E33-AB32-C23AADA53D90}"/>
                  </a:ext>
                </a:extLst>
              </p:cNvPr>
              <p:cNvSpPr/>
              <p:nvPr/>
            </p:nvSpPr>
            <p:spPr bwMode="auto">
              <a:xfrm>
                <a:off x="9092927"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0" name="íSḻiḋé">
                <a:extLst>
                  <a:ext uri="{FF2B5EF4-FFF2-40B4-BE49-F238E27FC236}">
                    <a16:creationId xmlns:a16="http://schemas.microsoft.com/office/drawing/2014/main" id="{46C3ED52-AFF0-457C-86FA-C73DCA18642A}"/>
                  </a:ext>
                </a:extLst>
              </p:cNvPr>
              <p:cNvSpPr/>
              <p:nvPr/>
            </p:nvSpPr>
            <p:spPr bwMode="auto">
              <a:xfrm>
                <a:off x="9179842"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1" name="íŝļíḍè">
                <a:extLst>
                  <a:ext uri="{FF2B5EF4-FFF2-40B4-BE49-F238E27FC236}">
                    <a16:creationId xmlns:a16="http://schemas.microsoft.com/office/drawing/2014/main" id="{8BDB0DED-FF3F-44AE-9C39-6B09556A5D34}"/>
                  </a:ext>
                </a:extLst>
              </p:cNvPr>
              <p:cNvSpPr/>
              <p:nvPr/>
            </p:nvSpPr>
            <p:spPr bwMode="auto">
              <a:xfrm>
                <a:off x="9266758"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2" name="îṣḻîḓe">
                <a:extLst>
                  <a:ext uri="{FF2B5EF4-FFF2-40B4-BE49-F238E27FC236}">
                    <a16:creationId xmlns:a16="http://schemas.microsoft.com/office/drawing/2014/main" id="{4AF25DE2-7109-4B85-A740-6A54ABFD191A}"/>
                  </a:ext>
                </a:extLst>
              </p:cNvPr>
              <p:cNvSpPr/>
              <p:nvPr/>
            </p:nvSpPr>
            <p:spPr bwMode="auto">
              <a:xfrm>
                <a:off x="9351292"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3" name="ïṥ1îdê">
                <a:extLst>
                  <a:ext uri="{FF2B5EF4-FFF2-40B4-BE49-F238E27FC236}">
                    <a16:creationId xmlns:a16="http://schemas.microsoft.com/office/drawing/2014/main" id="{BDB77417-2619-4813-98A8-2EE995B5A1EF}"/>
                  </a:ext>
                </a:extLst>
              </p:cNvPr>
              <p:cNvSpPr/>
              <p:nvPr/>
            </p:nvSpPr>
            <p:spPr bwMode="auto">
              <a:xfrm>
                <a:off x="9438208"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4" name="ïšḻiḑé">
                <a:extLst>
                  <a:ext uri="{FF2B5EF4-FFF2-40B4-BE49-F238E27FC236}">
                    <a16:creationId xmlns:a16="http://schemas.microsoft.com/office/drawing/2014/main" id="{BCFAD073-CFB3-4FA3-A41E-907D80A88EA5}"/>
                  </a:ext>
                </a:extLst>
              </p:cNvPr>
              <p:cNvSpPr/>
              <p:nvPr/>
            </p:nvSpPr>
            <p:spPr bwMode="auto">
              <a:xfrm>
                <a:off x="9525124"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5" name="í$ľíḑe">
                <a:extLst>
                  <a:ext uri="{FF2B5EF4-FFF2-40B4-BE49-F238E27FC236}">
                    <a16:creationId xmlns:a16="http://schemas.microsoft.com/office/drawing/2014/main" id="{23BCB672-7A76-418D-A4D4-2ED564EDC58E}"/>
                  </a:ext>
                </a:extLst>
              </p:cNvPr>
              <p:cNvSpPr/>
              <p:nvPr/>
            </p:nvSpPr>
            <p:spPr bwMode="auto">
              <a:xfrm>
                <a:off x="9610849"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6" name="îsḷíḋè">
                <a:extLst>
                  <a:ext uri="{FF2B5EF4-FFF2-40B4-BE49-F238E27FC236}">
                    <a16:creationId xmlns:a16="http://schemas.microsoft.com/office/drawing/2014/main" id="{2028892F-847B-4185-A879-E3C424B9A010}"/>
                  </a:ext>
                </a:extLst>
              </p:cNvPr>
              <p:cNvSpPr/>
              <p:nvPr/>
            </p:nvSpPr>
            <p:spPr bwMode="auto">
              <a:xfrm>
                <a:off x="969657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7" name="ïşļïḋè">
                <a:extLst>
                  <a:ext uri="{FF2B5EF4-FFF2-40B4-BE49-F238E27FC236}">
                    <a16:creationId xmlns:a16="http://schemas.microsoft.com/office/drawing/2014/main" id="{009556F5-F850-4C12-9C6C-013A3E198AD9}"/>
                  </a:ext>
                </a:extLst>
              </p:cNvPr>
              <p:cNvSpPr/>
              <p:nvPr/>
            </p:nvSpPr>
            <p:spPr bwMode="auto">
              <a:xfrm>
                <a:off x="9782299"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8" name="îsļîdè">
                <a:extLst>
                  <a:ext uri="{FF2B5EF4-FFF2-40B4-BE49-F238E27FC236}">
                    <a16:creationId xmlns:a16="http://schemas.microsoft.com/office/drawing/2014/main" id="{C88FBCEA-EA58-43AA-B692-074CEF1D15FB}"/>
                  </a:ext>
                </a:extLst>
              </p:cNvPr>
              <p:cNvSpPr/>
              <p:nvPr/>
            </p:nvSpPr>
            <p:spPr bwMode="auto">
              <a:xfrm>
                <a:off x="9869214"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599" name="îṣḻidè">
                <a:extLst>
                  <a:ext uri="{FF2B5EF4-FFF2-40B4-BE49-F238E27FC236}">
                    <a16:creationId xmlns:a16="http://schemas.microsoft.com/office/drawing/2014/main" id="{A3BF89DD-8493-4943-B6D0-671751ECCBD8}"/>
                  </a:ext>
                </a:extLst>
              </p:cNvPr>
              <p:cNvSpPr/>
              <p:nvPr/>
            </p:nvSpPr>
            <p:spPr bwMode="auto">
              <a:xfrm>
                <a:off x="9956130" y="3149701"/>
                <a:ext cx="72628"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0" name="ïs1ide">
                <a:extLst>
                  <a:ext uri="{FF2B5EF4-FFF2-40B4-BE49-F238E27FC236}">
                    <a16:creationId xmlns:a16="http://schemas.microsoft.com/office/drawing/2014/main" id="{672095FF-ED3A-40AA-A9CF-E747FE3EA206}"/>
                  </a:ext>
                </a:extLst>
              </p:cNvPr>
              <p:cNvSpPr/>
              <p:nvPr/>
            </p:nvSpPr>
            <p:spPr bwMode="auto">
              <a:xfrm>
                <a:off x="10041855" y="3149701"/>
                <a:ext cx="73819"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1" name="ïs1îdé">
                <a:extLst>
                  <a:ext uri="{FF2B5EF4-FFF2-40B4-BE49-F238E27FC236}">
                    <a16:creationId xmlns:a16="http://schemas.microsoft.com/office/drawing/2014/main" id="{F0A89C11-C6AA-4D2A-AA59-FEBF3CED951E}"/>
                  </a:ext>
                </a:extLst>
              </p:cNvPr>
              <p:cNvSpPr/>
              <p:nvPr/>
            </p:nvSpPr>
            <p:spPr bwMode="auto">
              <a:xfrm>
                <a:off x="10127580"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2" name="îṥľîďe">
                <a:extLst>
                  <a:ext uri="{FF2B5EF4-FFF2-40B4-BE49-F238E27FC236}">
                    <a16:creationId xmlns:a16="http://schemas.microsoft.com/office/drawing/2014/main" id="{8FD98319-B0C4-48C7-A91F-48420232BE7F}"/>
                  </a:ext>
                </a:extLst>
              </p:cNvPr>
              <p:cNvSpPr/>
              <p:nvPr/>
            </p:nvSpPr>
            <p:spPr bwMode="auto">
              <a:xfrm>
                <a:off x="10213305" y="3149701"/>
                <a:ext cx="76200"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3" name="iSļîḓé">
                <a:extLst>
                  <a:ext uri="{FF2B5EF4-FFF2-40B4-BE49-F238E27FC236}">
                    <a16:creationId xmlns:a16="http://schemas.microsoft.com/office/drawing/2014/main" id="{DE6D289E-1D92-4BDD-BCBD-6D9DB33AD59E}"/>
                  </a:ext>
                </a:extLst>
              </p:cNvPr>
              <p:cNvSpPr/>
              <p:nvPr/>
            </p:nvSpPr>
            <p:spPr bwMode="auto">
              <a:xfrm>
                <a:off x="10300220" y="3149701"/>
                <a:ext cx="73819" cy="65484"/>
              </a:xfrm>
              <a:custGeom>
                <a:avLst/>
                <a:gdLst>
                  <a:gd name="T0" fmla="*/ 45 w 45"/>
                  <a:gd name="T1" fmla="*/ 32 h 40"/>
                  <a:gd name="T2" fmla="*/ 38 w 45"/>
                  <a:gd name="T3" fmla="*/ 40 h 40"/>
                  <a:gd name="T4" fmla="*/ 8 w 45"/>
                  <a:gd name="T5" fmla="*/ 40 h 40"/>
                  <a:gd name="T6" fmla="*/ 0 w 45"/>
                  <a:gd name="T7" fmla="*/ 32 h 40"/>
                  <a:gd name="T8" fmla="*/ 0 w 45"/>
                  <a:gd name="T9" fmla="*/ 8 h 40"/>
                  <a:gd name="T10" fmla="*/ 8 w 45"/>
                  <a:gd name="T11" fmla="*/ 0 h 40"/>
                  <a:gd name="T12" fmla="*/ 38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8" y="40"/>
                    </a:cubicBezTo>
                    <a:cubicBezTo>
                      <a:pt x="8" y="40"/>
                      <a:pt x="8" y="40"/>
                      <a:pt x="8" y="40"/>
                    </a:cubicBezTo>
                    <a:cubicBezTo>
                      <a:pt x="3" y="40"/>
                      <a:pt x="0" y="36"/>
                      <a:pt x="0" y="32"/>
                    </a:cubicBezTo>
                    <a:cubicBezTo>
                      <a:pt x="0" y="8"/>
                      <a:pt x="0" y="8"/>
                      <a:pt x="0" y="8"/>
                    </a:cubicBezTo>
                    <a:cubicBezTo>
                      <a:pt x="0" y="4"/>
                      <a:pt x="3" y="0"/>
                      <a:pt x="8" y="0"/>
                    </a:cubicBezTo>
                    <a:cubicBezTo>
                      <a:pt x="38" y="0"/>
                      <a:pt x="38" y="0"/>
                      <a:pt x="38"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4" name="ïṣ1iḓê">
                <a:extLst>
                  <a:ext uri="{FF2B5EF4-FFF2-40B4-BE49-F238E27FC236}">
                    <a16:creationId xmlns:a16="http://schemas.microsoft.com/office/drawing/2014/main" id="{1F8EF9F2-21EA-45B1-83C1-36F1D40C83FF}"/>
                  </a:ext>
                </a:extLst>
              </p:cNvPr>
              <p:cNvSpPr/>
              <p:nvPr/>
            </p:nvSpPr>
            <p:spPr bwMode="auto">
              <a:xfrm>
                <a:off x="10387136" y="3149701"/>
                <a:ext cx="73819" cy="65484"/>
              </a:xfrm>
              <a:custGeom>
                <a:avLst/>
                <a:gdLst>
                  <a:gd name="T0" fmla="*/ 45 w 45"/>
                  <a:gd name="T1" fmla="*/ 32 h 40"/>
                  <a:gd name="T2" fmla="*/ 37 w 45"/>
                  <a:gd name="T3" fmla="*/ 40 h 40"/>
                  <a:gd name="T4" fmla="*/ 8 w 45"/>
                  <a:gd name="T5" fmla="*/ 40 h 40"/>
                  <a:gd name="T6" fmla="*/ 0 w 45"/>
                  <a:gd name="T7" fmla="*/ 32 h 40"/>
                  <a:gd name="T8" fmla="*/ 0 w 45"/>
                  <a:gd name="T9" fmla="*/ 8 h 40"/>
                  <a:gd name="T10" fmla="*/ 8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8" y="40"/>
                      <a:pt x="8" y="40"/>
                      <a:pt x="8" y="40"/>
                    </a:cubicBezTo>
                    <a:cubicBezTo>
                      <a:pt x="3" y="40"/>
                      <a:pt x="0" y="36"/>
                      <a:pt x="0" y="32"/>
                    </a:cubicBezTo>
                    <a:cubicBezTo>
                      <a:pt x="0" y="8"/>
                      <a:pt x="0" y="8"/>
                      <a:pt x="0" y="8"/>
                    </a:cubicBezTo>
                    <a:cubicBezTo>
                      <a:pt x="0" y="4"/>
                      <a:pt x="3" y="0"/>
                      <a:pt x="8"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5" name="íṥ1íḑe">
                <a:extLst>
                  <a:ext uri="{FF2B5EF4-FFF2-40B4-BE49-F238E27FC236}">
                    <a16:creationId xmlns:a16="http://schemas.microsoft.com/office/drawing/2014/main" id="{2C69F3F0-8974-417F-AD23-1FBAB0610F01}"/>
                  </a:ext>
                </a:extLst>
              </p:cNvPr>
              <p:cNvSpPr/>
              <p:nvPr/>
            </p:nvSpPr>
            <p:spPr bwMode="auto">
              <a:xfrm>
                <a:off x="10474052" y="3149701"/>
                <a:ext cx="72628" cy="65484"/>
              </a:xfrm>
              <a:custGeom>
                <a:avLst/>
                <a:gdLst>
                  <a:gd name="T0" fmla="*/ 45 w 45"/>
                  <a:gd name="T1" fmla="*/ 32 h 40"/>
                  <a:gd name="T2" fmla="*/ 37 w 45"/>
                  <a:gd name="T3" fmla="*/ 40 h 40"/>
                  <a:gd name="T4" fmla="*/ 7 w 45"/>
                  <a:gd name="T5" fmla="*/ 40 h 40"/>
                  <a:gd name="T6" fmla="*/ 0 w 45"/>
                  <a:gd name="T7" fmla="*/ 32 h 40"/>
                  <a:gd name="T8" fmla="*/ 0 w 45"/>
                  <a:gd name="T9" fmla="*/ 8 h 40"/>
                  <a:gd name="T10" fmla="*/ 7 w 45"/>
                  <a:gd name="T11" fmla="*/ 0 h 40"/>
                  <a:gd name="T12" fmla="*/ 37 w 45"/>
                  <a:gd name="T13" fmla="*/ 0 h 40"/>
                  <a:gd name="T14" fmla="*/ 45 w 45"/>
                  <a:gd name="T15" fmla="*/ 8 h 40"/>
                  <a:gd name="T16" fmla="*/ 45 w 45"/>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0">
                    <a:moveTo>
                      <a:pt x="45" y="32"/>
                    </a:moveTo>
                    <a:cubicBezTo>
                      <a:pt x="45" y="36"/>
                      <a:pt x="42" y="40"/>
                      <a:pt x="37" y="40"/>
                    </a:cubicBezTo>
                    <a:cubicBezTo>
                      <a:pt x="7" y="40"/>
                      <a:pt x="7" y="40"/>
                      <a:pt x="7" y="40"/>
                    </a:cubicBezTo>
                    <a:cubicBezTo>
                      <a:pt x="3" y="40"/>
                      <a:pt x="0" y="36"/>
                      <a:pt x="0" y="32"/>
                    </a:cubicBezTo>
                    <a:cubicBezTo>
                      <a:pt x="0" y="8"/>
                      <a:pt x="0" y="8"/>
                      <a:pt x="0" y="8"/>
                    </a:cubicBezTo>
                    <a:cubicBezTo>
                      <a:pt x="0" y="4"/>
                      <a:pt x="3" y="0"/>
                      <a:pt x="7" y="0"/>
                    </a:cubicBezTo>
                    <a:cubicBezTo>
                      <a:pt x="37" y="0"/>
                      <a:pt x="37" y="0"/>
                      <a:pt x="37" y="0"/>
                    </a:cubicBezTo>
                    <a:cubicBezTo>
                      <a:pt x="42" y="0"/>
                      <a:pt x="45" y="4"/>
                      <a:pt x="45" y="8"/>
                    </a:cubicBezTo>
                    <a:lnTo>
                      <a:pt x="45"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6" name="iŝḻíde">
                <a:extLst>
                  <a:ext uri="{FF2B5EF4-FFF2-40B4-BE49-F238E27FC236}">
                    <a16:creationId xmlns:a16="http://schemas.microsoft.com/office/drawing/2014/main" id="{BD9E0BB0-F908-487C-9B76-EEE8EF30169C}"/>
                  </a:ext>
                </a:extLst>
              </p:cNvPr>
              <p:cNvSpPr/>
              <p:nvPr/>
            </p:nvSpPr>
            <p:spPr bwMode="auto">
              <a:xfrm>
                <a:off x="10558586" y="3149701"/>
                <a:ext cx="75009" cy="65484"/>
              </a:xfrm>
              <a:custGeom>
                <a:avLst/>
                <a:gdLst>
                  <a:gd name="T0" fmla="*/ 46 w 46"/>
                  <a:gd name="T1" fmla="*/ 32 h 40"/>
                  <a:gd name="T2" fmla="*/ 38 w 46"/>
                  <a:gd name="T3" fmla="*/ 40 h 40"/>
                  <a:gd name="T4" fmla="*/ 8 w 46"/>
                  <a:gd name="T5" fmla="*/ 40 h 40"/>
                  <a:gd name="T6" fmla="*/ 0 w 46"/>
                  <a:gd name="T7" fmla="*/ 32 h 40"/>
                  <a:gd name="T8" fmla="*/ 0 w 46"/>
                  <a:gd name="T9" fmla="*/ 8 h 40"/>
                  <a:gd name="T10" fmla="*/ 8 w 46"/>
                  <a:gd name="T11" fmla="*/ 0 h 40"/>
                  <a:gd name="T12" fmla="*/ 38 w 46"/>
                  <a:gd name="T13" fmla="*/ 0 h 40"/>
                  <a:gd name="T14" fmla="*/ 46 w 46"/>
                  <a:gd name="T15" fmla="*/ 8 h 40"/>
                  <a:gd name="T16" fmla="*/ 46 w 46"/>
                  <a:gd name="T17"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0">
                    <a:moveTo>
                      <a:pt x="46" y="32"/>
                    </a:moveTo>
                    <a:cubicBezTo>
                      <a:pt x="46" y="36"/>
                      <a:pt x="42" y="40"/>
                      <a:pt x="38" y="40"/>
                    </a:cubicBezTo>
                    <a:cubicBezTo>
                      <a:pt x="8" y="40"/>
                      <a:pt x="8" y="40"/>
                      <a:pt x="8" y="40"/>
                    </a:cubicBezTo>
                    <a:cubicBezTo>
                      <a:pt x="4" y="40"/>
                      <a:pt x="0" y="36"/>
                      <a:pt x="0" y="32"/>
                    </a:cubicBezTo>
                    <a:cubicBezTo>
                      <a:pt x="0" y="8"/>
                      <a:pt x="0" y="8"/>
                      <a:pt x="0" y="8"/>
                    </a:cubicBezTo>
                    <a:cubicBezTo>
                      <a:pt x="0" y="4"/>
                      <a:pt x="4" y="0"/>
                      <a:pt x="8" y="0"/>
                    </a:cubicBezTo>
                    <a:cubicBezTo>
                      <a:pt x="38" y="0"/>
                      <a:pt x="38" y="0"/>
                      <a:pt x="38" y="0"/>
                    </a:cubicBezTo>
                    <a:cubicBezTo>
                      <a:pt x="42" y="0"/>
                      <a:pt x="46" y="4"/>
                      <a:pt x="46" y="8"/>
                    </a:cubicBezTo>
                    <a:lnTo>
                      <a:pt x="46" y="3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7" name="iš1iḋé">
                <a:extLst>
                  <a:ext uri="{FF2B5EF4-FFF2-40B4-BE49-F238E27FC236}">
                    <a16:creationId xmlns:a16="http://schemas.microsoft.com/office/drawing/2014/main" id="{B2811368-CECD-4DAC-8A56-84C2C006CF16}"/>
                  </a:ext>
                </a:extLst>
              </p:cNvPr>
              <p:cNvSpPr/>
              <p:nvPr/>
            </p:nvSpPr>
            <p:spPr bwMode="auto">
              <a:xfrm>
                <a:off x="7778476" y="3175895"/>
                <a:ext cx="2963466" cy="96441"/>
              </a:xfrm>
              <a:custGeom>
                <a:avLst/>
                <a:gdLst>
                  <a:gd name="T0" fmla="*/ 1814 w 1814"/>
                  <a:gd name="T1" fmla="*/ 59 h 59"/>
                  <a:gd name="T2" fmla="*/ 1751 w 1814"/>
                  <a:gd name="T3" fmla="*/ 0 h 59"/>
                  <a:gd name="T4" fmla="*/ 63 w 1814"/>
                  <a:gd name="T5" fmla="*/ 0 h 59"/>
                  <a:gd name="T6" fmla="*/ 0 w 1814"/>
                  <a:gd name="T7" fmla="*/ 59 h 59"/>
                  <a:gd name="T8" fmla="*/ 1814 w 1814"/>
                  <a:gd name="T9" fmla="*/ 59 h 59"/>
                </a:gdLst>
                <a:ahLst/>
                <a:cxnLst>
                  <a:cxn ang="0">
                    <a:pos x="T0" y="T1"/>
                  </a:cxn>
                  <a:cxn ang="0">
                    <a:pos x="T2" y="T3"/>
                  </a:cxn>
                  <a:cxn ang="0">
                    <a:pos x="T4" y="T5"/>
                  </a:cxn>
                  <a:cxn ang="0">
                    <a:pos x="T6" y="T7"/>
                  </a:cxn>
                  <a:cxn ang="0">
                    <a:pos x="T8" y="T9"/>
                  </a:cxn>
                </a:cxnLst>
                <a:rect l="0" t="0" r="r" b="b"/>
                <a:pathLst>
                  <a:path w="1814" h="59">
                    <a:moveTo>
                      <a:pt x="1814" y="59"/>
                    </a:moveTo>
                    <a:cubicBezTo>
                      <a:pt x="1812" y="26"/>
                      <a:pt x="1784" y="0"/>
                      <a:pt x="1751" y="0"/>
                    </a:cubicBezTo>
                    <a:cubicBezTo>
                      <a:pt x="63" y="0"/>
                      <a:pt x="63" y="0"/>
                      <a:pt x="63" y="0"/>
                    </a:cubicBezTo>
                    <a:cubicBezTo>
                      <a:pt x="30" y="0"/>
                      <a:pt x="2" y="26"/>
                      <a:pt x="0" y="59"/>
                    </a:cubicBezTo>
                    <a:lnTo>
                      <a:pt x="1814" y="5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8" name="ïşļîḓe">
                <a:extLst>
                  <a:ext uri="{FF2B5EF4-FFF2-40B4-BE49-F238E27FC236}">
                    <a16:creationId xmlns:a16="http://schemas.microsoft.com/office/drawing/2014/main" id="{165DE478-F8CF-49BE-8BCA-2CC6C3560E02}"/>
                  </a:ext>
                </a:extLst>
              </p:cNvPr>
              <p:cNvSpPr/>
              <p:nvPr/>
            </p:nvSpPr>
            <p:spPr bwMode="auto">
              <a:xfrm>
                <a:off x="10790758" y="2996111"/>
                <a:ext cx="585788" cy="276225"/>
              </a:xfrm>
              <a:custGeom>
                <a:avLst/>
                <a:gdLst>
                  <a:gd name="T0" fmla="*/ 359 w 359"/>
                  <a:gd name="T1" fmla="*/ 169 h 169"/>
                  <a:gd name="T2" fmla="*/ 186 w 359"/>
                  <a:gd name="T3" fmla="*/ 0 h 169"/>
                  <a:gd name="T4" fmla="*/ 173 w 359"/>
                  <a:gd name="T5" fmla="*/ 0 h 169"/>
                  <a:gd name="T6" fmla="*/ 0 w 359"/>
                  <a:gd name="T7" fmla="*/ 169 h 169"/>
                  <a:gd name="T8" fmla="*/ 359 w 359"/>
                  <a:gd name="T9" fmla="*/ 169 h 169"/>
                </a:gdLst>
                <a:ahLst/>
                <a:cxnLst>
                  <a:cxn ang="0">
                    <a:pos x="T0" y="T1"/>
                  </a:cxn>
                  <a:cxn ang="0">
                    <a:pos x="T2" y="T3"/>
                  </a:cxn>
                  <a:cxn ang="0">
                    <a:pos x="T4" y="T5"/>
                  </a:cxn>
                  <a:cxn ang="0">
                    <a:pos x="T6" y="T7"/>
                  </a:cxn>
                  <a:cxn ang="0">
                    <a:pos x="T8" y="T9"/>
                  </a:cxn>
                </a:cxnLst>
                <a:rect l="0" t="0" r="r" b="b"/>
                <a:pathLst>
                  <a:path w="359" h="169">
                    <a:moveTo>
                      <a:pt x="359" y="169"/>
                    </a:moveTo>
                    <a:cubicBezTo>
                      <a:pt x="357" y="75"/>
                      <a:pt x="281" y="0"/>
                      <a:pt x="186" y="0"/>
                    </a:cubicBezTo>
                    <a:cubicBezTo>
                      <a:pt x="173" y="0"/>
                      <a:pt x="173" y="0"/>
                      <a:pt x="173" y="0"/>
                    </a:cubicBezTo>
                    <a:cubicBezTo>
                      <a:pt x="79" y="0"/>
                      <a:pt x="3" y="75"/>
                      <a:pt x="0" y="169"/>
                    </a:cubicBezTo>
                    <a:lnTo>
                      <a:pt x="359" y="169"/>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09" name="îsľîdé">
                <a:extLst>
                  <a:ext uri="{FF2B5EF4-FFF2-40B4-BE49-F238E27FC236}">
                    <a16:creationId xmlns:a16="http://schemas.microsoft.com/office/drawing/2014/main" id="{B691A4F1-E4C1-4F1F-B9D1-876A1E741821}"/>
                  </a:ext>
                </a:extLst>
              </p:cNvPr>
              <p:cNvSpPr/>
              <p:nvPr/>
            </p:nvSpPr>
            <p:spPr bwMode="auto">
              <a:xfrm>
                <a:off x="6518795" y="735113"/>
                <a:ext cx="1210866" cy="2537223"/>
              </a:xfrm>
              <a:custGeom>
                <a:avLst/>
                <a:gdLst>
                  <a:gd name="T0" fmla="*/ 741 w 741"/>
                  <a:gd name="T1" fmla="*/ 1492 h 1555"/>
                  <a:gd name="T2" fmla="*/ 678 w 741"/>
                  <a:gd name="T3" fmla="*/ 1555 h 1555"/>
                  <a:gd name="T4" fmla="*/ 63 w 741"/>
                  <a:gd name="T5" fmla="*/ 1555 h 1555"/>
                  <a:gd name="T6" fmla="*/ 0 w 741"/>
                  <a:gd name="T7" fmla="*/ 1492 h 1555"/>
                  <a:gd name="T8" fmla="*/ 0 w 741"/>
                  <a:gd name="T9" fmla="*/ 62 h 1555"/>
                  <a:gd name="T10" fmla="*/ 63 w 741"/>
                  <a:gd name="T11" fmla="*/ 0 h 1555"/>
                  <a:gd name="T12" fmla="*/ 678 w 741"/>
                  <a:gd name="T13" fmla="*/ 0 h 1555"/>
                  <a:gd name="T14" fmla="*/ 741 w 741"/>
                  <a:gd name="T15" fmla="*/ 62 h 1555"/>
                  <a:gd name="T16" fmla="*/ 741 w 741"/>
                  <a:gd name="T17" fmla="*/ 1492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1" h="1555">
                    <a:moveTo>
                      <a:pt x="741" y="1492"/>
                    </a:moveTo>
                    <a:cubicBezTo>
                      <a:pt x="741" y="1527"/>
                      <a:pt x="713" y="1555"/>
                      <a:pt x="678" y="1555"/>
                    </a:cubicBezTo>
                    <a:cubicBezTo>
                      <a:pt x="63" y="1555"/>
                      <a:pt x="63" y="1555"/>
                      <a:pt x="63" y="1555"/>
                    </a:cubicBezTo>
                    <a:cubicBezTo>
                      <a:pt x="28" y="1555"/>
                      <a:pt x="0" y="1527"/>
                      <a:pt x="0" y="1492"/>
                    </a:cubicBezTo>
                    <a:cubicBezTo>
                      <a:pt x="0" y="62"/>
                      <a:pt x="0" y="62"/>
                      <a:pt x="0" y="62"/>
                    </a:cubicBezTo>
                    <a:cubicBezTo>
                      <a:pt x="0" y="28"/>
                      <a:pt x="28" y="0"/>
                      <a:pt x="63" y="0"/>
                    </a:cubicBezTo>
                    <a:cubicBezTo>
                      <a:pt x="678" y="0"/>
                      <a:pt x="678" y="0"/>
                      <a:pt x="678" y="0"/>
                    </a:cubicBezTo>
                    <a:cubicBezTo>
                      <a:pt x="713" y="0"/>
                      <a:pt x="741" y="28"/>
                      <a:pt x="741" y="62"/>
                    </a:cubicBezTo>
                    <a:lnTo>
                      <a:pt x="741" y="1492"/>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0" name="iṧľiḋè">
                <a:extLst>
                  <a:ext uri="{FF2B5EF4-FFF2-40B4-BE49-F238E27FC236}">
                    <a16:creationId xmlns:a16="http://schemas.microsoft.com/office/drawing/2014/main" id="{73A790F9-7D4E-41BF-8F59-ED1C4C2C70CB}"/>
                  </a:ext>
                </a:extLst>
              </p:cNvPr>
              <p:cNvSpPr/>
              <p:nvPr/>
            </p:nvSpPr>
            <p:spPr bwMode="auto">
              <a:xfrm>
                <a:off x="6592614" y="956569"/>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1" name="î$ḻíḍe">
                <a:extLst>
                  <a:ext uri="{FF2B5EF4-FFF2-40B4-BE49-F238E27FC236}">
                    <a16:creationId xmlns:a16="http://schemas.microsoft.com/office/drawing/2014/main" id="{CC22F8AD-BC7C-4ACF-9F45-35F30629672F}"/>
                  </a:ext>
                </a:extLst>
              </p:cNvPr>
              <p:cNvSpPr/>
              <p:nvPr/>
            </p:nvSpPr>
            <p:spPr bwMode="auto">
              <a:xfrm>
                <a:off x="6586661" y="1845966"/>
                <a:ext cx="1076325" cy="313134"/>
              </a:xfrm>
              <a:custGeom>
                <a:avLst/>
                <a:gdLst>
                  <a:gd name="T0" fmla="*/ 898 w 904"/>
                  <a:gd name="T1" fmla="*/ 258 h 263"/>
                  <a:gd name="T2" fmla="*/ 898 w 904"/>
                  <a:gd name="T3" fmla="*/ 252 h 263"/>
                  <a:gd name="T4" fmla="*/ 11 w 904"/>
                  <a:gd name="T5" fmla="*/ 252 h 263"/>
                  <a:gd name="T6" fmla="*/ 11 w 904"/>
                  <a:gd name="T7" fmla="*/ 11 h 263"/>
                  <a:gd name="T8" fmla="*/ 893 w 904"/>
                  <a:gd name="T9" fmla="*/ 11 h 263"/>
                  <a:gd name="T10" fmla="*/ 893 w 904"/>
                  <a:gd name="T11" fmla="*/ 258 h 263"/>
                  <a:gd name="T12" fmla="*/ 898 w 904"/>
                  <a:gd name="T13" fmla="*/ 258 h 263"/>
                  <a:gd name="T14" fmla="*/ 898 w 904"/>
                  <a:gd name="T15" fmla="*/ 252 h 263"/>
                  <a:gd name="T16" fmla="*/ 898 w 904"/>
                  <a:gd name="T17" fmla="*/ 258 h 263"/>
                  <a:gd name="T18" fmla="*/ 904 w 904"/>
                  <a:gd name="T19" fmla="*/ 258 h 263"/>
                  <a:gd name="T20" fmla="*/ 904 w 904"/>
                  <a:gd name="T21" fmla="*/ 0 h 263"/>
                  <a:gd name="T22" fmla="*/ 0 w 904"/>
                  <a:gd name="T23" fmla="*/ 0 h 263"/>
                  <a:gd name="T24" fmla="*/ 0 w 904"/>
                  <a:gd name="T25" fmla="*/ 263 h 263"/>
                  <a:gd name="T26" fmla="*/ 904 w 904"/>
                  <a:gd name="T27" fmla="*/ 263 h 263"/>
                  <a:gd name="T28" fmla="*/ 904 w 904"/>
                  <a:gd name="T29" fmla="*/ 258 h 263"/>
                  <a:gd name="T30" fmla="*/ 898 w 904"/>
                  <a:gd name="T31" fmla="*/ 25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4" h="263">
                    <a:moveTo>
                      <a:pt x="898" y="258"/>
                    </a:moveTo>
                    <a:lnTo>
                      <a:pt x="898" y="252"/>
                    </a:lnTo>
                    <a:lnTo>
                      <a:pt x="11" y="252"/>
                    </a:lnTo>
                    <a:lnTo>
                      <a:pt x="11" y="11"/>
                    </a:lnTo>
                    <a:lnTo>
                      <a:pt x="893" y="11"/>
                    </a:lnTo>
                    <a:lnTo>
                      <a:pt x="893" y="258"/>
                    </a:lnTo>
                    <a:lnTo>
                      <a:pt x="898" y="258"/>
                    </a:lnTo>
                    <a:lnTo>
                      <a:pt x="898" y="252"/>
                    </a:lnTo>
                    <a:lnTo>
                      <a:pt x="898" y="258"/>
                    </a:lnTo>
                    <a:lnTo>
                      <a:pt x="904" y="258"/>
                    </a:lnTo>
                    <a:lnTo>
                      <a:pt x="904" y="0"/>
                    </a:lnTo>
                    <a:lnTo>
                      <a:pt x="0" y="0"/>
                    </a:lnTo>
                    <a:lnTo>
                      <a:pt x="0" y="263"/>
                    </a:lnTo>
                    <a:lnTo>
                      <a:pt x="904" y="263"/>
                    </a:lnTo>
                    <a:lnTo>
                      <a:pt x="904" y="258"/>
                    </a:lnTo>
                    <a:lnTo>
                      <a:pt x="898" y="25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12" name="íṧ1îḍê">
                <a:extLst>
                  <a:ext uri="{FF2B5EF4-FFF2-40B4-BE49-F238E27FC236}">
                    <a16:creationId xmlns:a16="http://schemas.microsoft.com/office/drawing/2014/main" id="{4F8BFD41-C709-4749-AA27-97E73638B6C6}"/>
                  </a:ext>
                </a:extLst>
              </p:cNvPr>
              <p:cNvSpPr/>
              <p:nvPr/>
            </p:nvSpPr>
            <p:spPr bwMode="auto">
              <a:xfrm>
                <a:off x="6592614" y="1291135"/>
                <a:ext cx="1063228" cy="300038"/>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3" name="íšľîdê">
                <a:extLst>
                  <a:ext uri="{FF2B5EF4-FFF2-40B4-BE49-F238E27FC236}">
                    <a16:creationId xmlns:a16="http://schemas.microsoft.com/office/drawing/2014/main" id="{6C95EA9F-7D1D-4DE6-8457-D5FEC9F01248}"/>
                  </a:ext>
                </a:extLst>
              </p:cNvPr>
              <p:cNvSpPr/>
              <p:nvPr/>
            </p:nvSpPr>
            <p:spPr bwMode="auto">
              <a:xfrm>
                <a:off x="6641429" y="1406626"/>
                <a:ext cx="736997"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4" name="íŝḷïḑé">
                <a:extLst>
                  <a:ext uri="{FF2B5EF4-FFF2-40B4-BE49-F238E27FC236}">
                    <a16:creationId xmlns:a16="http://schemas.microsoft.com/office/drawing/2014/main" id="{9EBBDAC3-EB16-424F-829B-937169D07782}"/>
                  </a:ext>
                </a:extLst>
              </p:cNvPr>
              <p:cNvSpPr/>
              <p:nvPr/>
            </p:nvSpPr>
            <p:spPr bwMode="auto">
              <a:xfrm>
                <a:off x="73974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5" name="îŝļíḍe">
                <a:extLst>
                  <a:ext uri="{FF2B5EF4-FFF2-40B4-BE49-F238E27FC236}">
                    <a16:creationId xmlns:a16="http://schemas.microsoft.com/office/drawing/2014/main" id="{6D18CB69-E180-46C6-911C-B6DE1166748B}"/>
                  </a:ext>
                </a:extLst>
              </p:cNvPr>
              <p:cNvSpPr/>
              <p:nvPr/>
            </p:nvSpPr>
            <p:spPr bwMode="auto">
              <a:xfrm>
                <a:off x="7474867"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6" name="îşļîḍê">
                <a:extLst>
                  <a:ext uri="{FF2B5EF4-FFF2-40B4-BE49-F238E27FC236}">
                    <a16:creationId xmlns:a16="http://schemas.microsoft.com/office/drawing/2014/main" id="{3BBB41B7-D4FA-4579-82B8-5B9E452C050B}"/>
                  </a:ext>
                </a:extLst>
              </p:cNvPr>
              <p:cNvSpPr/>
              <p:nvPr/>
            </p:nvSpPr>
            <p:spPr bwMode="auto">
              <a:xfrm>
                <a:off x="7549876" y="1406626"/>
                <a:ext cx="57150" cy="66675"/>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7" name="îŝľíḍe">
                <a:extLst>
                  <a:ext uri="{FF2B5EF4-FFF2-40B4-BE49-F238E27FC236}">
                    <a16:creationId xmlns:a16="http://schemas.microsoft.com/office/drawing/2014/main" id="{BA5D4CF3-614C-4E5A-B498-19EDC505165C}"/>
                  </a:ext>
                </a:extLst>
              </p:cNvPr>
              <p:cNvSpPr/>
              <p:nvPr/>
            </p:nvSpPr>
            <p:spPr bwMode="auto">
              <a:xfrm>
                <a:off x="6697389" y="1990032"/>
                <a:ext cx="66675"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8" name="isļîde">
                <a:extLst>
                  <a:ext uri="{FF2B5EF4-FFF2-40B4-BE49-F238E27FC236}">
                    <a16:creationId xmlns:a16="http://schemas.microsoft.com/office/drawing/2014/main" id="{5D1D6A48-AC74-489A-8DE2-01F9995ABFB0}"/>
                  </a:ext>
                </a:extLst>
              </p:cNvPr>
              <p:cNvSpPr/>
              <p:nvPr/>
            </p:nvSpPr>
            <p:spPr bwMode="auto">
              <a:xfrm>
                <a:off x="6937895" y="1990032"/>
                <a:ext cx="64294" cy="2738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19" name="iṥḷîďé">
                <a:extLst>
                  <a:ext uri="{FF2B5EF4-FFF2-40B4-BE49-F238E27FC236}">
                    <a16:creationId xmlns:a16="http://schemas.microsoft.com/office/drawing/2014/main" id="{C6372A96-94D4-4C77-B38D-F05D886B09A5}"/>
                  </a:ext>
                </a:extLst>
              </p:cNvPr>
              <p:cNvSpPr/>
              <p:nvPr/>
            </p:nvSpPr>
            <p:spPr bwMode="auto">
              <a:xfrm>
                <a:off x="6797401" y="1990032"/>
                <a:ext cx="27384" cy="27384"/>
              </a:xfrm>
              <a:prstGeom prst="ellipse">
                <a:avLst/>
              </a:prstGeom>
              <a:solidFill>
                <a:srgbClr val="FF7BA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0" name="ïṣḷíḓê">
                <a:extLst>
                  <a:ext uri="{FF2B5EF4-FFF2-40B4-BE49-F238E27FC236}">
                    <a16:creationId xmlns:a16="http://schemas.microsoft.com/office/drawing/2014/main" id="{B9B1749C-B049-46CA-B889-B62FFD1038E4}"/>
                  </a:ext>
                </a:extLst>
              </p:cNvPr>
              <p:cNvSpPr/>
              <p:nvPr/>
            </p:nvSpPr>
            <p:spPr bwMode="auto">
              <a:xfrm>
                <a:off x="6877173" y="1990032"/>
                <a:ext cx="27384" cy="27384"/>
              </a:xfrm>
              <a:prstGeom prst="ellipse">
                <a:avLst/>
              </a:prstGeom>
              <a:solidFill>
                <a:srgbClr val="8BC53F"/>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1" name="îSľïďé">
                <a:extLst>
                  <a:ext uri="{FF2B5EF4-FFF2-40B4-BE49-F238E27FC236}">
                    <a16:creationId xmlns:a16="http://schemas.microsoft.com/office/drawing/2014/main" id="{B300A82F-9777-41FD-95BE-ECA1DF037E4D}"/>
                  </a:ext>
                </a:extLst>
              </p:cNvPr>
              <p:cNvSpPr/>
              <p:nvPr/>
            </p:nvSpPr>
            <p:spPr bwMode="auto">
              <a:xfrm>
                <a:off x="7471295" y="1963838"/>
                <a:ext cx="79772" cy="79772"/>
              </a:xfrm>
              <a:custGeom>
                <a:avLst/>
                <a:gdLst>
                  <a:gd name="T0" fmla="*/ 49 w 49"/>
                  <a:gd name="T1" fmla="*/ 41 h 49"/>
                  <a:gd name="T2" fmla="*/ 41 w 49"/>
                  <a:gd name="T3" fmla="*/ 49 h 49"/>
                  <a:gd name="T4" fmla="*/ 7 w 49"/>
                  <a:gd name="T5" fmla="*/ 49 h 49"/>
                  <a:gd name="T6" fmla="*/ 0 w 49"/>
                  <a:gd name="T7" fmla="*/ 41 h 49"/>
                  <a:gd name="T8" fmla="*/ 0 w 49"/>
                  <a:gd name="T9" fmla="*/ 7 h 49"/>
                  <a:gd name="T10" fmla="*/ 7 w 49"/>
                  <a:gd name="T11" fmla="*/ 0 h 49"/>
                  <a:gd name="T12" fmla="*/ 41 w 49"/>
                  <a:gd name="T13" fmla="*/ 0 h 49"/>
                  <a:gd name="T14" fmla="*/ 49 w 49"/>
                  <a:gd name="T15" fmla="*/ 7 h 49"/>
                  <a:gd name="T16" fmla="*/ 49 w 49"/>
                  <a:gd name="T17"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49">
                    <a:moveTo>
                      <a:pt x="49" y="41"/>
                    </a:moveTo>
                    <a:cubicBezTo>
                      <a:pt x="49" y="45"/>
                      <a:pt x="45" y="49"/>
                      <a:pt x="41" y="49"/>
                    </a:cubicBezTo>
                    <a:cubicBezTo>
                      <a:pt x="7" y="49"/>
                      <a:pt x="7" y="49"/>
                      <a:pt x="7" y="49"/>
                    </a:cubicBezTo>
                    <a:cubicBezTo>
                      <a:pt x="3" y="49"/>
                      <a:pt x="0" y="45"/>
                      <a:pt x="0" y="41"/>
                    </a:cubicBezTo>
                    <a:cubicBezTo>
                      <a:pt x="0" y="7"/>
                      <a:pt x="0" y="7"/>
                      <a:pt x="0" y="7"/>
                    </a:cubicBezTo>
                    <a:cubicBezTo>
                      <a:pt x="0" y="3"/>
                      <a:pt x="3" y="0"/>
                      <a:pt x="7" y="0"/>
                    </a:cubicBezTo>
                    <a:cubicBezTo>
                      <a:pt x="41" y="0"/>
                      <a:pt x="41" y="0"/>
                      <a:pt x="41" y="0"/>
                    </a:cubicBezTo>
                    <a:cubicBezTo>
                      <a:pt x="45" y="0"/>
                      <a:pt x="49" y="3"/>
                      <a:pt x="49" y="7"/>
                    </a:cubicBezTo>
                    <a:lnTo>
                      <a:pt x="49" y="41"/>
                    </a:lnTo>
                    <a:close/>
                  </a:path>
                </a:pathLst>
              </a:custGeom>
              <a:solidFill>
                <a:srgbClr val="0071B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2" name="išľíďè">
                <a:extLst>
                  <a:ext uri="{FF2B5EF4-FFF2-40B4-BE49-F238E27FC236}">
                    <a16:creationId xmlns:a16="http://schemas.microsoft.com/office/drawing/2014/main" id="{A36E3EA1-835C-4161-81B6-41D5B197D37A}"/>
                  </a:ext>
                </a:extLst>
              </p:cNvPr>
              <p:cNvSpPr/>
              <p:nvPr/>
            </p:nvSpPr>
            <p:spPr bwMode="auto">
              <a:xfrm>
                <a:off x="7039098" y="1963838"/>
                <a:ext cx="396478" cy="79772"/>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23" name="íṧľîďè">
                <a:extLst>
                  <a:ext uri="{FF2B5EF4-FFF2-40B4-BE49-F238E27FC236}">
                    <a16:creationId xmlns:a16="http://schemas.microsoft.com/office/drawing/2014/main" id="{AEFABAF2-0A48-4167-BC91-4B3ABB787526}"/>
                  </a:ext>
                </a:extLst>
              </p:cNvPr>
              <p:cNvSpPr/>
              <p:nvPr/>
            </p:nvSpPr>
            <p:spPr bwMode="auto">
              <a:xfrm>
                <a:off x="6780733" y="2375795"/>
                <a:ext cx="686991" cy="685800"/>
              </a:xfrm>
              <a:custGeom>
                <a:avLst/>
                <a:gdLst>
                  <a:gd name="T0" fmla="*/ 274 w 577"/>
                  <a:gd name="T1" fmla="*/ 0 h 576"/>
                  <a:gd name="T2" fmla="*/ 0 w 577"/>
                  <a:gd name="T3" fmla="*/ 72 h 576"/>
                  <a:gd name="T4" fmla="*/ 0 w 577"/>
                  <a:gd name="T5" fmla="*/ 375 h 576"/>
                  <a:gd name="T6" fmla="*/ 132 w 577"/>
                  <a:gd name="T7" fmla="*/ 557 h 576"/>
                  <a:gd name="T8" fmla="*/ 436 w 577"/>
                  <a:gd name="T9" fmla="*/ 557 h 576"/>
                  <a:gd name="T10" fmla="*/ 557 w 577"/>
                  <a:gd name="T11" fmla="*/ 375 h 576"/>
                  <a:gd name="T12" fmla="*/ 557 w 577"/>
                  <a:gd name="T13" fmla="*/ 72 h 576"/>
                  <a:gd name="T14" fmla="*/ 536 w 577"/>
                  <a:gd name="T15" fmla="*/ 233 h 576"/>
                  <a:gd name="T16" fmla="*/ 517 w 577"/>
                  <a:gd name="T17" fmla="*/ 51 h 576"/>
                  <a:gd name="T18" fmla="*/ 517 w 577"/>
                  <a:gd name="T19" fmla="*/ 294 h 576"/>
                  <a:gd name="T20" fmla="*/ 132 w 577"/>
                  <a:gd name="T21" fmla="*/ 495 h 576"/>
                  <a:gd name="T22" fmla="*/ 374 w 577"/>
                  <a:gd name="T23" fmla="*/ 495 h 576"/>
                  <a:gd name="T24" fmla="*/ 405 w 577"/>
                  <a:gd name="T25" fmla="*/ 486 h 576"/>
                  <a:gd name="T26" fmla="*/ 162 w 577"/>
                  <a:gd name="T27" fmla="*/ 486 h 576"/>
                  <a:gd name="T28" fmla="*/ 152 w 577"/>
                  <a:gd name="T29" fmla="*/ 516 h 576"/>
                  <a:gd name="T30" fmla="*/ 395 w 577"/>
                  <a:gd name="T31" fmla="*/ 516 h 576"/>
                  <a:gd name="T32" fmla="*/ 496 w 577"/>
                  <a:gd name="T33" fmla="*/ 91 h 576"/>
                  <a:gd name="T34" fmla="*/ 496 w 577"/>
                  <a:gd name="T35" fmla="*/ 333 h 576"/>
                  <a:gd name="T36" fmla="*/ 476 w 577"/>
                  <a:gd name="T37" fmla="*/ 132 h 576"/>
                  <a:gd name="T38" fmla="*/ 476 w 577"/>
                  <a:gd name="T39" fmla="*/ 375 h 576"/>
                  <a:gd name="T40" fmla="*/ 455 w 577"/>
                  <a:gd name="T41" fmla="*/ 172 h 576"/>
                  <a:gd name="T42" fmla="*/ 455 w 577"/>
                  <a:gd name="T43" fmla="*/ 414 h 576"/>
                  <a:gd name="T44" fmla="*/ 436 w 577"/>
                  <a:gd name="T45" fmla="*/ 213 h 576"/>
                  <a:gd name="T46" fmla="*/ 446 w 577"/>
                  <a:gd name="T47" fmla="*/ 455 h 576"/>
                  <a:gd name="T48" fmla="*/ 416 w 577"/>
                  <a:gd name="T49" fmla="*/ 253 h 576"/>
                  <a:gd name="T50" fmla="*/ 395 w 577"/>
                  <a:gd name="T51" fmla="*/ 51 h 576"/>
                  <a:gd name="T52" fmla="*/ 395 w 577"/>
                  <a:gd name="T53" fmla="*/ 294 h 576"/>
                  <a:gd name="T54" fmla="*/ 374 w 577"/>
                  <a:gd name="T55" fmla="*/ 91 h 576"/>
                  <a:gd name="T56" fmla="*/ 374 w 577"/>
                  <a:gd name="T57" fmla="*/ 333 h 576"/>
                  <a:gd name="T58" fmla="*/ 355 w 577"/>
                  <a:gd name="T59" fmla="*/ 132 h 576"/>
                  <a:gd name="T60" fmla="*/ 355 w 577"/>
                  <a:gd name="T61" fmla="*/ 375 h 576"/>
                  <a:gd name="T62" fmla="*/ 335 w 577"/>
                  <a:gd name="T63" fmla="*/ 172 h 576"/>
                  <a:gd name="T64" fmla="*/ 335 w 577"/>
                  <a:gd name="T65" fmla="*/ 414 h 576"/>
                  <a:gd name="T66" fmla="*/ 314 w 577"/>
                  <a:gd name="T67" fmla="*/ 213 h 576"/>
                  <a:gd name="T68" fmla="*/ 324 w 577"/>
                  <a:gd name="T69" fmla="*/ 455 h 576"/>
                  <a:gd name="T70" fmla="*/ 293 w 577"/>
                  <a:gd name="T71" fmla="*/ 253 h 576"/>
                  <a:gd name="T72" fmla="*/ 274 w 577"/>
                  <a:gd name="T73" fmla="*/ 51 h 576"/>
                  <a:gd name="T74" fmla="*/ 274 w 577"/>
                  <a:gd name="T75" fmla="*/ 294 h 576"/>
                  <a:gd name="T76" fmla="*/ 254 w 577"/>
                  <a:gd name="T77" fmla="*/ 91 h 576"/>
                  <a:gd name="T78" fmla="*/ 254 w 577"/>
                  <a:gd name="T79" fmla="*/ 333 h 576"/>
                  <a:gd name="T80" fmla="*/ 233 w 577"/>
                  <a:gd name="T81" fmla="*/ 132 h 576"/>
                  <a:gd name="T82" fmla="*/ 233 w 577"/>
                  <a:gd name="T83" fmla="*/ 375 h 576"/>
                  <a:gd name="T84" fmla="*/ 213 w 577"/>
                  <a:gd name="T85" fmla="*/ 172 h 576"/>
                  <a:gd name="T86" fmla="*/ 213 w 577"/>
                  <a:gd name="T87" fmla="*/ 414 h 576"/>
                  <a:gd name="T88" fmla="*/ 193 w 577"/>
                  <a:gd name="T89" fmla="*/ 213 h 576"/>
                  <a:gd name="T90" fmla="*/ 203 w 577"/>
                  <a:gd name="T91" fmla="*/ 455 h 576"/>
                  <a:gd name="T92" fmla="*/ 173 w 577"/>
                  <a:gd name="T93" fmla="*/ 253 h 576"/>
                  <a:gd name="T94" fmla="*/ 152 w 577"/>
                  <a:gd name="T95" fmla="*/ 51 h 576"/>
                  <a:gd name="T96" fmla="*/ 152 w 577"/>
                  <a:gd name="T97" fmla="*/ 294 h 576"/>
                  <a:gd name="T98" fmla="*/ 132 w 577"/>
                  <a:gd name="T99" fmla="*/ 91 h 576"/>
                  <a:gd name="T100" fmla="*/ 132 w 577"/>
                  <a:gd name="T101" fmla="*/ 333 h 576"/>
                  <a:gd name="T102" fmla="*/ 112 w 577"/>
                  <a:gd name="T103" fmla="*/ 132 h 576"/>
                  <a:gd name="T104" fmla="*/ 112 w 577"/>
                  <a:gd name="T105" fmla="*/ 375 h 576"/>
                  <a:gd name="T106" fmla="*/ 92 w 577"/>
                  <a:gd name="T107" fmla="*/ 172 h 576"/>
                  <a:gd name="T108" fmla="*/ 92 w 577"/>
                  <a:gd name="T109" fmla="*/ 414 h 576"/>
                  <a:gd name="T110" fmla="*/ 71 w 577"/>
                  <a:gd name="T111" fmla="*/ 213 h 576"/>
                  <a:gd name="T112" fmla="*/ 81 w 577"/>
                  <a:gd name="T113" fmla="*/ 455 h 576"/>
                  <a:gd name="T114" fmla="*/ 51 w 577"/>
                  <a:gd name="T115" fmla="*/ 253 h 576"/>
                  <a:gd name="T116" fmla="*/ 31 w 577"/>
                  <a:gd name="T117" fmla="*/ 51 h 576"/>
                  <a:gd name="T118" fmla="*/ 31 w 577"/>
                  <a:gd name="T119" fmla="*/ 294 h 576"/>
                  <a:gd name="T120" fmla="*/ 31 w 577"/>
                  <a:gd name="T121" fmla="*/ 546 h 576"/>
                  <a:gd name="T122" fmla="*/ 274 w 577"/>
                  <a:gd name="T123" fmla="*/ 546 h 576"/>
                  <a:gd name="T124" fmla="*/ 517 w 577"/>
                  <a:gd name="T125" fmla="*/ 546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7" h="576">
                    <a:moveTo>
                      <a:pt x="577" y="30"/>
                    </a:moveTo>
                    <a:lnTo>
                      <a:pt x="577" y="20"/>
                    </a:lnTo>
                    <a:lnTo>
                      <a:pt x="557" y="20"/>
                    </a:lnTo>
                    <a:lnTo>
                      <a:pt x="557" y="0"/>
                    </a:lnTo>
                    <a:lnTo>
                      <a:pt x="546" y="0"/>
                    </a:lnTo>
                    <a:lnTo>
                      <a:pt x="546" y="20"/>
                    </a:lnTo>
                    <a:lnTo>
                      <a:pt x="536" y="20"/>
                    </a:lnTo>
                    <a:lnTo>
                      <a:pt x="536" y="0"/>
                    </a:lnTo>
                    <a:lnTo>
                      <a:pt x="527" y="0"/>
                    </a:lnTo>
                    <a:lnTo>
                      <a:pt x="527" y="20"/>
                    </a:lnTo>
                    <a:lnTo>
                      <a:pt x="517" y="20"/>
                    </a:lnTo>
                    <a:lnTo>
                      <a:pt x="517" y="0"/>
                    </a:lnTo>
                    <a:lnTo>
                      <a:pt x="506" y="0"/>
                    </a:lnTo>
                    <a:lnTo>
                      <a:pt x="506" y="20"/>
                    </a:lnTo>
                    <a:lnTo>
                      <a:pt x="496" y="20"/>
                    </a:lnTo>
                    <a:lnTo>
                      <a:pt x="496" y="0"/>
                    </a:lnTo>
                    <a:lnTo>
                      <a:pt x="486" y="0"/>
                    </a:lnTo>
                    <a:lnTo>
                      <a:pt x="486" y="20"/>
                    </a:lnTo>
                    <a:lnTo>
                      <a:pt x="476" y="20"/>
                    </a:lnTo>
                    <a:lnTo>
                      <a:pt x="476" y="0"/>
                    </a:lnTo>
                    <a:lnTo>
                      <a:pt x="465" y="0"/>
                    </a:lnTo>
                    <a:lnTo>
                      <a:pt x="465" y="20"/>
                    </a:lnTo>
                    <a:lnTo>
                      <a:pt x="455" y="20"/>
                    </a:lnTo>
                    <a:lnTo>
                      <a:pt x="455" y="0"/>
                    </a:lnTo>
                    <a:lnTo>
                      <a:pt x="446" y="0"/>
                    </a:lnTo>
                    <a:lnTo>
                      <a:pt x="446" y="20"/>
                    </a:lnTo>
                    <a:lnTo>
                      <a:pt x="436" y="20"/>
                    </a:lnTo>
                    <a:lnTo>
                      <a:pt x="436" y="0"/>
                    </a:lnTo>
                    <a:lnTo>
                      <a:pt x="425" y="0"/>
                    </a:lnTo>
                    <a:lnTo>
                      <a:pt x="425" y="20"/>
                    </a:lnTo>
                    <a:lnTo>
                      <a:pt x="416" y="20"/>
                    </a:lnTo>
                    <a:lnTo>
                      <a:pt x="416" y="0"/>
                    </a:lnTo>
                    <a:lnTo>
                      <a:pt x="405" y="0"/>
                    </a:lnTo>
                    <a:lnTo>
                      <a:pt x="405" y="20"/>
                    </a:lnTo>
                    <a:lnTo>
                      <a:pt x="395" y="20"/>
                    </a:lnTo>
                    <a:lnTo>
                      <a:pt x="395" y="0"/>
                    </a:lnTo>
                    <a:lnTo>
                      <a:pt x="384" y="0"/>
                    </a:lnTo>
                    <a:lnTo>
                      <a:pt x="384" y="20"/>
                    </a:lnTo>
                    <a:lnTo>
                      <a:pt x="374" y="20"/>
                    </a:lnTo>
                    <a:lnTo>
                      <a:pt x="374" y="0"/>
                    </a:lnTo>
                    <a:lnTo>
                      <a:pt x="365" y="0"/>
                    </a:lnTo>
                    <a:lnTo>
                      <a:pt x="365" y="20"/>
                    </a:lnTo>
                    <a:lnTo>
                      <a:pt x="355" y="20"/>
                    </a:lnTo>
                    <a:lnTo>
                      <a:pt x="355" y="0"/>
                    </a:lnTo>
                    <a:lnTo>
                      <a:pt x="344" y="0"/>
                    </a:lnTo>
                    <a:lnTo>
                      <a:pt x="344" y="20"/>
                    </a:lnTo>
                    <a:lnTo>
                      <a:pt x="335" y="20"/>
                    </a:lnTo>
                    <a:lnTo>
                      <a:pt x="335" y="0"/>
                    </a:lnTo>
                    <a:lnTo>
                      <a:pt x="324" y="0"/>
                    </a:lnTo>
                    <a:lnTo>
                      <a:pt x="324" y="20"/>
                    </a:lnTo>
                    <a:lnTo>
                      <a:pt x="314" y="20"/>
                    </a:lnTo>
                    <a:lnTo>
                      <a:pt x="314" y="0"/>
                    </a:lnTo>
                    <a:lnTo>
                      <a:pt x="303" y="0"/>
                    </a:lnTo>
                    <a:lnTo>
                      <a:pt x="303" y="20"/>
                    </a:lnTo>
                    <a:lnTo>
                      <a:pt x="293" y="20"/>
                    </a:lnTo>
                    <a:lnTo>
                      <a:pt x="293" y="0"/>
                    </a:lnTo>
                    <a:lnTo>
                      <a:pt x="284" y="0"/>
                    </a:lnTo>
                    <a:lnTo>
                      <a:pt x="284" y="20"/>
                    </a:lnTo>
                    <a:lnTo>
                      <a:pt x="274" y="20"/>
                    </a:lnTo>
                    <a:lnTo>
                      <a:pt x="274" y="0"/>
                    </a:lnTo>
                    <a:lnTo>
                      <a:pt x="263" y="0"/>
                    </a:lnTo>
                    <a:lnTo>
                      <a:pt x="263" y="20"/>
                    </a:lnTo>
                    <a:lnTo>
                      <a:pt x="254" y="20"/>
                    </a:lnTo>
                    <a:lnTo>
                      <a:pt x="254" y="0"/>
                    </a:lnTo>
                    <a:lnTo>
                      <a:pt x="243" y="0"/>
                    </a:lnTo>
                    <a:lnTo>
                      <a:pt x="243" y="20"/>
                    </a:lnTo>
                    <a:lnTo>
                      <a:pt x="233" y="20"/>
                    </a:lnTo>
                    <a:lnTo>
                      <a:pt x="233" y="0"/>
                    </a:lnTo>
                    <a:lnTo>
                      <a:pt x="222" y="0"/>
                    </a:lnTo>
                    <a:lnTo>
                      <a:pt x="222" y="20"/>
                    </a:lnTo>
                    <a:lnTo>
                      <a:pt x="213" y="20"/>
                    </a:lnTo>
                    <a:lnTo>
                      <a:pt x="213" y="0"/>
                    </a:lnTo>
                    <a:lnTo>
                      <a:pt x="203" y="0"/>
                    </a:lnTo>
                    <a:lnTo>
                      <a:pt x="203" y="20"/>
                    </a:lnTo>
                    <a:lnTo>
                      <a:pt x="193" y="20"/>
                    </a:lnTo>
                    <a:lnTo>
                      <a:pt x="193" y="0"/>
                    </a:lnTo>
                    <a:lnTo>
                      <a:pt x="182" y="0"/>
                    </a:lnTo>
                    <a:lnTo>
                      <a:pt x="182" y="20"/>
                    </a:lnTo>
                    <a:lnTo>
                      <a:pt x="173" y="20"/>
                    </a:lnTo>
                    <a:lnTo>
                      <a:pt x="173" y="0"/>
                    </a:lnTo>
                    <a:lnTo>
                      <a:pt x="162" y="0"/>
                    </a:lnTo>
                    <a:lnTo>
                      <a:pt x="162" y="20"/>
                    </a:lnTo>
                    <a:lnTo>
                      <a:pt x="152" y="20"/>
                    </a:lnTo>
                    <a:lnTo>
                      <a:pt x="152" y="0"/>
                    </a:lnTo>
                    <a:lnTo>
                      <a:pt x="141" y="0"/>
                    </a:lnTo>
                    <a:lnTo>
                      <a:pt x="141" y="20"/>
                    </a:lnTo>
                    <a:lnTo>
                      <a:pt x="132" y="20"/>
                    </a:lnTo>
                    <a:lnTo>
                      <a:pt x="132" y="0"/>
                    </a:lnTo>
                    <a:lnTo>
                      <a:pt x="122" y="0"/>
                    </a:lnTo>
                    <a:lnTo>
                      <a:pt x="122" y="20"/>
                    </a:lnTo>
                    <a:lnTo>
                      <a:pt x="112" y="20"/>
                    </a:lnTo>
                    <a:lnTo>
                      <a:pt x="112" y="0"/>
                    </a:lnTo>
                    <a:lnTo>
                      <a:pt x="101" y="0"/>
                    </a:lnTo>
                    <a:lnTo>
                      <a:pt x="101" y="20"/>
                    </a:lnTo>
                    <a:lnTo>
                      <a:pt x="92" y="20"/>
                    </a:lnTo>
                    <a:lnTo>
                      <a:pt x="92" y="0"/>
                    </a:lnTo>
                    <a:lnTo>
                      <a:pt x="81" y="0"/>
                    </a:lnTo>
                    <a:lnTo>
                      <a:pt x="81" y="20"/>
                    </a:lnTo>
                    <a:lnTo>
                      <a:pt x="71" y="20"/>
                    </a:lnTo>
                    <a:lnTo>
                      <a:pt x="71" y="0"/>
                    </a:lnTo>
                    <a:lnTo>
                      <a:pt x="60" y="0"/>
                    </a:lnTo>
                    <a:lnTo>
                      <a:pt x="60" y="20"/>
                    </a:lnTo>
                    <a:lnTo>
                      <a:pt x="51" y="20"/>
                    </a:lnTo>
                    <a:lnTo>
                      <a:pt x="51" y="0"/>
                    </a:lnTo>
                    <a:lnTo>
                      <a:pt x="41" y="0"/>
                    </a:lnTo>
                    <a:lnTo>
                      <a:pt x="41" y="20"/>
                    </a:lnTo>
                    <a:lnTo>
                      <a:pt x="31" y="20"/>
                    </a:lnTo>
                    <a:lnTo>
                      <a:pt x="31" y="0"/>
                    </a:lnTo>
                    <a:lnTo>
                      <a:pt x="20" y="0"/>
                    </a:lnTo>
                    <a:lnTo>
                      <a:pt x="20" y="20"/>
                    </a:lnTo>
                    <a:lnTo>
                      <a:pt x="0" y="20"/>
                    </a:lnTo>
                    <a:lnTo>
                      <a:pt x="0" y="30"/>
                    </a:lnTo>
                    <a:lnTo>
                      <a:pt x="20" y="30"/>
                    </a:lnTo>
                    <a:lnTo>
                      <a:pt x="20" y="40"/>
                    </a:lnTo>
                    <a:lnTo>
                      <a:pt x="0" y="40"/>
                    </a:lnTo>
                    <a:lnTo>
                      <a:pt x="0" y="51"/>
                    </a:lnTo>
                    <a:lnTo>
                      <a:pt x="20" y="51"/>
                    </a:lnTo>
                    <a:lnTo>
                      <a:pt x="20" y="61"/>
                    </a:lnTo>
                    <a:lnTo>
                      <a:pt x="0" y="61"/>
                    </a:lnTo>
                    <a:lnTo>
                      <a:pt x="0" y="72"/>
                    </a:lnTo>
                    <a:lnTo>
                      <a:pt x="20" y="72"/>
                    </a:lnTo>
                    <a:lnTo>
                      <a:pt x="20" y="81"/>
                    </a:lnTo>
                    <a:lnTo>
                      <a:pt x="0" y="81"/>
                    </a:lnTo>
                    <a:lnTo>
                      <a:pt x="0" y="91"/>
                    </a:lnTo>
                    <a:lnTo>
                      <a:pt x="20" y="91"/>
                    </a:lnTo>
                    <a:lnTo>
                      <a:pt x="20" y="100"/>
                    </a:lnTo>
                    <a:lnTo>
                      <a:pt x="0" y="100"/>
                    </a:lnTo>
                    <a:lnTo>
                      <a:pt x="0" y="111"/>
                    </a:lnTo>
                    <a:lnTo>
                      <a:pt x="20" y="111"/>
                    </a:lnTo>
                    <a:lnTo>
                      <a:pt x="20" y="121"/>
                    </a:lnTo>
                    <a:lnTo>
                      <a:pt x="0" y="121"/>
                    </a:lnTo>
                    <a:lnTo>
                      <a:pt x="0" y="132"/>
                    </a:lnTo>
                    <a:lnTo>
                      <a:pt x="20" y="132"/>
                    </a:lnTo>
                    <a:lnTo>
                      <a:pt x="20" y="142"/>
                    </a:lnTo>
                    <a:lnTo>
                      <a:pt x="0" y="142"/>
                    </a:lnTo>
                    <a:lnTo>
                      <a:pt x="0" y="152"/>
                    </a:lnTo>
                    <a:lnTo>
                      <a:pt x="20" y="152"/>
                    </a:lnTo>
                    <a:lnTo>
                      <a:pt x="20" y="162"/>
                    </a:lnTo>
                    <a:lnTo>
                      <a:pt x="0" y="162"/>
                    </a:lnTo>
                    <a:lnTo>
                      <a:pt x="0" y="172"/>
                    </a:lnTo>
                    <a:lnTo>
                      <a:pt x="20" y="172"/>
                    </a:lnTo>
                    <a:lnTo>
                      <a:pt x="20" y="181"/>
                    </a:lnTo>
                    <a:lnTo>
                      <a:pt x="0" y="181"/>
                    </a:lnTo>
                    <a:lnTo>
                      <a:pt x="0" y="192"/>
                    </a:lnTo>
                    <a:lnTo>
                      <a:pt x="20" y="192"/>
                    </a:lnTo>
                    <a:lnTo>
                      <a:pt x="20" y="202"/>
                    </a:lnTo>
                    <a:lnTo>
                      <a:pt x="0" y="202"/>
                    </a:lnTo>
                    <a:lnTo>
                      <a:pt x="0" y="213"/>
                    </a:lnTo>
                    <a:lnTo>
                      <a:pt x="20" y="213"/>
                    </a:lnTo>
                    <a:lnTo>
                      <a:pt x="20" y="222"/>
                    </a:lnTo>
                    <a:lnTo>
                      <a:pt x="0" y="222"/>
                    </a:lnTo>
                    <a:lnTo>
                      <a:pt x="0" y="233"/>
                    </a:lnTo>
                    <a:lnTo>
                      <a:pt x="20" y="233"/>
                    </a:lnTo>
                    <a:lnTo>
                      <a:pt x="20" y="243"/>
                    </a:lnTo>
                    <a:lnTo>
                      <a:pt x="0" y="243"/>
                    </a:lnTo>
                    <a:lnTo>
                      <a:pt x="0" y="253"/>
                    </a:lnTo>
                    <a:lnTo>
                      <a:pt x="20" y="253"/>
                    </a:lnTo>
                    <a:lnTo>
                      <a:pt x="20" y="262"/>
                    </a:lnTo>
                    <a:lnTo>
                      <a:pt x="0" y="262"/>
                    </a:lnTo>
                    <a:lnTo>
                      <a:pt x="0" y="273"/>
                    </a:lnTo>
                    <a:lnTo>
                      <a:pt x="20" y="273"/>
                    </a:lnTo>
                    <a:lnTo>
                      <a:pt x="20" y="283"/>
                    </a:lnTo>
                    <a:lnTo>
                      <a:pt x="0" y="283"/>
                    </a:lnTo>
                    <a:lnTo>
                      <a:pt x="0" y="294"/>
                    </a:lnTo>
                    <a:lnTo>
                      <a:pt x="20" y="294"/>
                    </a:lnTo>
                    <a:lnTo>
                      <a:pt x="20" y="303"/>
                    </a:lnTo>
                    <a:lnTo>
                      <a:pt x="0" y="303"/>
                    </a:lnTo>
                    <a:lnTo>
                      <a:pt x="0" y="314"/>
                    </a:lnTo>
                    <a:lnTo>
                      <a:pt x="20" y="314"/>
                    </a:lnTo>
                    <a:lnTo>
                      <a:pt x="20" y="324"/>
                    </a:lnTo>
                    <a:lnTo>
                      <a:pt x="0" y="324"/>
                    </a:lnTo>
                    <a:lnTo>
                      <a:pt x="0" y="333"/>
                    </a:lnTo>
                    <a:lnTo>
                      <a:pt x="20" y="333"/>
                    </a:lnTo>
                    <a:lnTo>
                      <a:pt x="20" y="343"/>
                    </a:lnTo>
                    <a:lnTo>
                      <a:pt x="0" y="343"/>
                    </a:lnTo>
                    <a:lnTo>
                      <a:pt x="0" y="354"/>
                    </a:lnTo>
                    <a:lnTo>
                      <a:pt x="20" y="354"/>
                    </a:lnTo>
                    <a:lnTo>
                      <a:pt x="20" y="364"/>
                    </a:lnTo>
                    <a:lnTo>
                      <a:pt x="0" y="364"/>
                    </a:lnTo>
                    <a:lnTo>
                      <a:pt x="0" y="375"/>
                    </a:lnTo>
                    <a:lnTo>
                      <a:pt x="20" y="375"/>
                    </a:lnTo>
                    <a:lnTo>
                      <a:pt x="20" y="384"/>
                    </a:lnTo>
                    <a:lnTo>
                      <a:pt x="0" y="384"/>
                    </a:lnTo>
                    <a:lnTo>
                      <a:pt x="0" y="395"/>
                    </a:lnTo>
                    <a:lnTo>
                      <a:pt x="20" y="395"/>
                    </a:lnTo>
                    <a:lnTo>
                      <a:pt x="20" y="405"/>
                    </a:lnTo>
                    <a:lnTo>
                      <a:pt x="0" y="405"/>
                    </a:lnTo>
                    <a:lnTo>
                      <a:pt x="0" y="414"/>
                    </a:lnTo>
                    <a:lnTo>
                      <a:pt x="20" y="414"/>
                    </a:lnTo>
                    <a:lnTo>
                      <a:pt x="20" y="424"/>
                    </a:lnTo>
                    <a:lnTo>
                      <a:pt x="0" y="424"/>
                    </a:lnTo>
                    <a:lnTo>
                      <a:pt x="0" y="435"/>
                    </a:lnTo>
                    <a:lnTo>
                      <a:pt x="20" y="435"/>
                    </a:lnTo>
                    <a:lnTo>
                      <a:pt x="20" y="444"/>
                    </a:lnTo>
                    <a:lnTo>
                      <a:pt x="0" y="444"/>
                    </a:lnTo>
                    <a:lnTo>
                      <a:pt x="0" y="455"/>
                    </a:lnTo>
                    <a:lnTo>
                      <a:pt x="20" y="455"/>
                    </a:lnTo>
                    <a:lnTo>
                      <a:pt x="20" y="465"/>
                    </a:lnTo>
                    <a:lnTo>
                      <a:pt x="0" y="465"/>
                    </a:lnTo>
                    <a:lnTo>
                      <a:pt x="0" y="476"/>
                    </a:lnTo>
                    <a:lnTo>
                      <a:pt x="20" y="476"/>
                    </a:lnTo>
                    <a:lnTo>
                      <a:pt x="20" y="486"/>
                    </a:lnTo>
                    <a:lnTo>
                      <a:pt x="0" y="486"/>
                    </a:lnTo>
                    <a:lnTo>
                      <a:pt x="0" y="495"/>
                    </a:lnTo>
                    <a:lnTo>
                      <a:pt x="20" y="495"/>
                    </a:lnTo>
                    <a:lnTo>
                      <a:pt x="20" y="505"/>
                    </a:lnTo>
                    <a:lnTo>
                      <a:pt x="0" y="505"/>
                    </a:lnTo>
                    <a:lnTo>
                      <a:pt x="0" y="516"/>
                    </a:lnTo>
                    <a:lnTo>
                      <a:pt x="20" y="516"/>
                    </a:lnTo>
                    <a:lnTo>
                      <a:pt x="20" y="525"/>
                    </a:lnTo>
                    <a:lnTo>
                      <a:pt x="0" y="525"/>
                    </a:lnTo>
                    <a:lnTo>
                      <a:pt x="0" y="536"/>
                    </a:lnTo>
                    <a:lnTo>
                      <a:pt x="20" y="536"/>
                    </a:lnTo>
                    <a:lnTo>
                      <a:pt x="20" y="546"/>
                    </a:lnTo>
                    <a:lnTo>
                      <a:pt x="0" y="546"/>
                    </a:lnTo>
                    <a:lnTo>
                      <a:pt x="0" y="557"/>
                    </a:lnTo>
                    <a:lnTo>
                      <a:pt x="20" y="557"/>
                    </a:lnTo>
                    <a:lnTo>
                      <a:pt x="20" y="576"/>
                    </a:lnTo>
                    <a:lnTo>
                      <a:pt x="31" y="576"/>
                    </a:lnTo>
                    <a:lnTo>
                      <a:pt x="31" y="557"/>
                    </a:lnTo>
                    <a:lnTo>
                      <a:pt x="41" y="557"/>
                    </a:lnTo>
                    <a:lnTo>
                      <a:pt x="41" y="576"/>
                    </a:lnTo>
                    <a:lnTo>
                      <a:pt x="51" y="576"/>
                    </a:lnTo>
                    <a:lnTo>
                      <a:pt x="51" y="557"/>
                    </a:lnTo>
                    <a:lnTo>
                      <a:pt x="60" y="557"/>
                    </a:lnTo>
                    <a:lnTo>
                      <a:pt x="60" y="576"/>
                    </a:lnTo>
                    <a:lnTo>
                      <a:pt x="71" y="576"/>
                    </a:lnTo>
                    <a:lnTo>
                      <a:pt x="71" y="557"/>
                    </a:lnTo>
                    <a:lnTo>
                      <a:pt x="81" y="557"/>
                    </a:lnTo>
                    <a:lnTo>
                      <a:pt x="81" y="576"/>
                    </a:lnTo>
                    <a:lnTo>
                      <a:pt x="92" y="576"/>
                    </a:lnTo>
                    <a:lnTo>
                      <a:pt x="92" y="557"/>
                    </a:lnTo>
                    <a:lnTo>
                      <a:pt x="101" y="557"/>
                    </a:lnTo>
                    <a:lnTo>
                      <a:pt x="101" y="576"/>
                    </a:lnTo>
                    <a:lnTo>
                      <a:pt x="112" y="576"/>
                    </a:lnTo>
                    <a:lnTo>
                      <a:pt x="112" y="557"/>
                    </a:lnTo>
                    <a:lnTo>
                      <a:pt x="122" y="557"/>
                    </a:lnTo>
                    <a:lnTo>
                      <a:pt x="122" y="576"/>
                    </a:lnTo>
                    <a:lnTo>
                      <a:pt x="132" y="576"/>
                    </a:lnTo>
                    <a:lnTo>
                      <a:pt x="132" y="557"/>
                    </a:lnTo>
                    <a:lnTo>
                      <a:pt x="141" y="557"/>
                    </a:lnTo>
                    <a:lnTo>
                      <a:pt x="141" y="576"/>
                    </a:lnTo>
                    <a:lnTo>
                      <a:pt x="152" y="576"/>
                    </a:lnTo>
                    <a:lnTo>
                      <a:pt x="152" y="557"/>
                    </a:lnTo>
                    <a:lnTo>
                      <a:pt x="162" y="557"/>
                    </a:lnTo>
                    <a:lnTo>
                      <a:pt x="162" y="576"/>
                    </a:lnTo>
                    <a:lnTo>
                      <a:pt x="173" y="576"/>
                    </a:lnTo>
                    <a:lnTo>
                      <a:pt x="173" y="557"/>
                    </a:lnTo>
                    <a:lnTo>
                      <a:pt x="182" y="557"/>
                    </a:lnTo>
                    <a:lnTo>
                      <a:pt x="182" y="576"/>
                    </a:lnTo>
                    <a:lnTo>
                      <a:pt x="193" y="576"/>
                    </a:lnTo>
                    <a:lnTo>
                      <a:pt x="193" y="557"/>
                    </a:lnTo>
                    <a:lnTo>
                      <a:pt x="203" y="557"/>
                    </a:lnTo>
                    <a:lnTo>
                      <a:pt x="203" y="576"/>
                    </a:lnTo>
                    <a:lnTo>
                      <a:pt x="213" y="576"/>
                    </a:lnTo>
                    <a:lnTo>
                      <a:pt x="213" y="557"/>
                    </a:lnTo>
                    <a:lnTo>
                      <a:pt x="222" y="557"/>
                    </a:lnTo>
                    <a:lnTo>
                      <a:pt x="222" y="576"/>
                    </a:lnTo>
                    <a:lnTo>
                      <a:pt x="233" y="576"/>
                    </a:lnTo>
                    <a:lnTo>
                      <a:pt x="233" y="557"/>
                    </a:lnTo>
                    <a:lnTo>
                      <a:pt x="243" y="557"/>
                    </a:lnTo>
                    <a:lnTo>
                      <a:pt x="243" y="576"/>
                    </a:lnTo>
                    <a:lnTo>
                      <a:pt x="254" y="576"/>
                    </a:lnTo>
                    <a:lnTo>
                      <a:pt x="254" y="557"/>
                    </a:lnTo>
                    <a:lnTo>
                      <a:pt x="263" y="557"/>
                    </a:lnTo>
                    <a:lnTo>
                      <a:pt x="263" y="576"/>
                    </a:lnTo>
                    <a:lnTo>
                      <a:pt x="274" y="576"/>
                    </a:lnTo>
                    <a:lnTo>
                      <a:pt x="274" y="557"/>
                    </a:lnTo>
                    <a:lnTo>
                      <a:pt x="284" y="557"/>
                    </a:lnTo>
                    <a:lnTo>
                      <a:pt x="284" y="576"/>
                    </a:lnTo>
                    <a:lnTo>
                      <a:pt x="293" y="576"/>
                    </a:lnTo>
                    <a:lnTo>
                      <a:pt x="293" y="557"/>
                    </a:lnTo>
                    <a:lnTo>
                      <a:pt x="303" y="557"/>
                    </a:lnTo>
                    <a:lnTo>
                      <a:pt x="303" y="576"/>
                    </a:lnTo>
                    <a:lnTo>
                      <a:pt x="314" y="576"/>
                    </a:lnTo>
                    <a:lnTo>
                      <a:pt x="314" y="557"/>
                    </a:lnTo>
                    <a:lnTo>
                      <a:pt x="324" y="557"/>
                    </a:lnTo>
                    <a:lnTo>
                      <a:pt x="324" y="576"/>
                    </a:lnTo>
                    <a:lnTo>
                      <a:pt x="335" y="576"/>
                    </a:lnTo>
                    <a:lnTo>
                      <a:pt x="335" y="557"/>
                    </a:lnTo>
                    <a:lnTo>
                      <a:pt x="344" y="557"/>
                    </a:lnTo>
                    <a:lnTo>
                      <a:pt x="344" y="576"/>
                    </a:lnTo>
                    <a:lnTo>
                      <a:pt x="355" y="576"/>
                    </a:lnTo>
                    <a:lnTo>
                      <a:pt x="355" y="557"/>
                    </a:lnTo>
                    <a:lnTo>
                      <a:pt x="365" y="557"/>
                    </a:lnTo>
                    <a:lnTo>
                      <a:pt x="365" y="576"/>
                    </a:lnTo>
                    <a:lnTo>
                      <a:pt x="374" y="576"/>
                    </a:lnTo>
                    <a:lnTo>
                      <a:pt x="374" y="557"/>
                    </a:lnTo>
                    <a:lnTo>
                      <a:pt x="384" y="557"/>
                    </a:lnTo>
                    <a:lnTo>
                      <a:pt x="384" y="576"/>
                    </a:lnTo>
                    <a:lnTo>
                      <a:pt x="395" y="576"/>
                    </a:lnTo>
                    <a:lnTo>
                      <a:pt x="395" y="557"/>
                    </a:lnTo>
                    <a:lnTo>
                      <a:pt x="405" y="557"/>
                    </a:lnTo>
                    <a:lnTo>
                      <a:pt x="405" y="576"/>
                    </a:lnTo>
                    <a:lnTo>
                      <a:pt x="416" y="576"/>
                    </a:lnTo>
                    <a:lnTo>
                      <a:pt x="416" y="557"/>
                    </a:lnTo>
                    <a:lnTo>
                      <a:pt x="425" y="557"/>
                    </a:lnTo>
                    <a:lnTo>
                      <a:pt x="425" y="576"/>
                    </a:lnTo>
                    <a:lnTo>
                      <a:pt x="436" y="576"/>
                    </a:lnTo>
                    <a:lnTo>
                      <a:pt x="436" y="557"/>
                    </a:lnTo>
                    <a:lnTo>
                      <a:pt x="446" y="557"/>
                    </a:lnTo>
                    <a:lnTo>
                      <a:pt x="446" y="576"/>
                    </a:lnTo>
                    <a:lnTo>
                      <a:pt x="455" y="576"/>
                    </a:lnTo>
                    <a:lnTo>
                      <a:pt x="455" y="557"/>
                    </a:lnTo>
                    <a:lnTo>
                      <a:pt x="465" y="557"/>
                    </a:lnTo>
                    <a:lnTo>
                      <a:pt x="465" y="576"/>
                    </a:lnTo>
                    <a:lnTo>
                      <a:pt x="476" y="576"/>
                    </a:lnTo>
                    <a:lnTo>
                      <a:pt x="476" y="557"/>
                    </a:lnTo>
                    <a:lnTo>
                      <a:pt x="486" y="557"/>
                    </a:lnTo>
                    <a:lnTo>
                      <a:pt x="486" y="576"/>
                    </a:lnTo>
                    <a:lnTo>
                      <a:pt x="496" y="576"/>
                    </a:lnTo>
                    <a:lnTo>
                      <a:pt x="496" y="557"/>
                    </a:lnTo>
                    <a:lnTo>
                      <a:pt x="506" y="557"/>
                    </a:lnTo>
                    <a:lnTo>
                      <a:pt x="506" y="576"/>
                    </a:lnTo>
                    <a:lnTo>
                      <a:pt x="517" y="576"/>
                    </a:lnTo>
                    <a:lnTo>
                      <a:pt x="517" y="557"/>
                    </a:lnTo>
                    <a:lnTo>
                      <a:pt x="527" y="557"/>
                    </a:lnTo>
                    <a:lnTo>
                      <a:pt x="527" y="576"/>
                    </a:lnTo>
                    <a:lnTo>
                      <a:pt x="536" y="576"/>
                    </a:lnTo>
                    <a:lnTo>
                      <a:pt x="536" y="557"/>
                    </a:lnTo>
                    <a:lnTo>
                      <a:pt x="546" y="557"/>
                    </a:lnTo>
                    <a:lnTo>
                      <a:pt x="546" y="576"/>
                    </a:lnTo>
                    <a:lnTo>
                      <a:pt x="557" y="576"/>
                    </a:lnTo>
                    <a:lnTo>
                      <a:pt x="557" y="557"/>
                    </a:lnTo>
                    <a:lnTo>
                      <a:pt x="577" y="557"/>
                    </a:lnTo>
                    <a:lnTo>
                      <a:pt x="577" y="546"/>
                    </a:lnTo>
                    <a:lnTo>
                      <a:pt x="557" y="546"/>
                    </a:lnTo>
                    <a:lnTo>
                      <a:pt x="557" y="536"/>
                    </a:lnTo>
                    <a:lnTo>
                      <a:pt x="577" y="536"/>
                    </a:lnTo>
                    <a:lnTo>
                      <a:pt x="577" y="525"/>
                    </a:lnTo>
                    <a:lnTo>
                      <a:pt x="557" y="525"/>
                    </a:lnTo>
                    <a:lnTo>
                      <a:pt x="557" y="516"/>
                    </a:lnTo>
                    <a:lnTo>
                      <a:pt x="577" y="516"/>
                    </a:lnTo>
                    <a:lnTo>
                      <a:pt x="577" y="505"/>
                    </a:lnTo>
                    <a:lnTo>
                      <a:pt x="557" y="505"/>
                    </a:lnTo>
                    <a:lnTo>
                      <a:pt x="557" y="495"/>
                    </a:lnTo>
                    <a:lnTo>
                      <a:pt x="577" y="495"/>
                    </a:lnTo>
                    <a:lnTo>
                      <a:pt x="577" y="486"/>
                    </a:lnTo>
                    <a:lnTo>
                      <a:pt x="557" y="486"/>
                    </a:lnTo>
                    <a:lnTo>
                      <a:pt x="557" y="476"/>
                    </a:lnTo>
                    <a:lnTo>
                      <a:pt x="577" y="476"/>
                    </a:lnTo>
                    <a:lnTo>
                      <a:pt x="577" y="465"/>
                    </a:lnTo>
                    <a:lnTo>
                      <a:pt x="557" y="465"/>
                    </a:lnTo>
                    <a:lnTo>
                      <a:pt x="557" y="455"/>
                    </a:lnTo>
                    <a:lnTo>
                      <a:pt x="577" y="455"/>
                    </a:lnTo>
                    <a:lnTo>
                      <a:pt x="577" y="444"/>
                    </a:lnTo>
                    <a:lnTo>
                      <a:pt x="557" y="444"/>
                    </a:lnTo>
                    <a:lnTo>
                      <a:pt x="557" y="435"/>
                    </a:lnTo>
                    <a:lnTo>
                      <a:pt x="577" y="435"/>
                    </a:lnTo>
                    <a:lnTo>
                      <a:pt x="577" y="424"/>
                    </a:lnTo>
                    <a:lnTo>
                      <a:pt x="557" y="424"/>
                    </a:lnTo>
                    <a:lnTo>
                      <a:pt x="557" y="414"/>
                    </a:lnTo>
                    <a:lnTo>
                      <a:pt x="577" y="414"/>
                    </a:lnTo>
                    <a:lnTo>
                      <a:pt x="577" y="405"/>
                    </a:lnTo>
                    <a:lnTo>
                      <a:pt x="557" y="405"/>
                    </a:lnTo>
                    <a:lnTo>
                      <a:pt x="557" y="395"/>
                    </a:lnTo>
                    <a:lnTo>
                      <a:pt x="577" y="395"/>
                    </a:lnTo>
                    <a:lnTo>
                      <a:pt x="577" y="384"/>
                    </a:lnTo>
                    <a:lnTo>
                      <a:pt x="557" y="384"/>
                    </a:lnTo>
                    <a:lnTo>
                      <a:pt x="557" y="375"/>
                    </a:lnTo>
                    <a:lnTo>
                      <a:pt x="577" y="375"/>
                    </a:lnTo>
                    <a:lnTo>
                      <a:pt x="577" y="364"/>
                    </a:lnTo>
                    <a:lnTo>
                      <a:pt x="557" y="364"/>
                    </a:lnTo>
                    <a:lnTo>
                      <a:pt x="557" y="354"/>
                    </a:lnTo>
                    <a:lnTo>
                      <a:pt x="577" y="354"/>
                    </a:lnTo>
                    <a:lnTo>
                      <a:pt x="577" y="343"/>
                    </a:lnTo>
                    <a:lnTo>
                      <a:pt x="557" y="343"/>
                    </a:lnTo>
                    <a:lnTo>
                      <a:pt x="557" y="333"/>
                    </a:lnTo>
                    <a:lnTo>
                      <a:pt x="577" y="333"/>
                    </a:lnTo>
                    <a:lnTo>
                      <a:pt x="577" y="324"/>
                    </a:lnTo>
                    <a:lnTo>
                      <a:pt x="557" y="324"/>
                    </a:lnTo>
                    <a:lnTo>
                      <a:pt x="557" y="314"/>
                    </a:lnTo>
                    <a:lnTo>
                      <a:pt x="577" y="314"/>
                    </a:lnTo>
                    <a:lnTo>
                      <a:pt x="577" y="303"/>
                    </a:lnTo>
                    <a:lnTo>
                      <a:pt x="557" y="303"/>
                    </a:lnTo>
                    <a:lnTo>
                      <a:pt x="557" y="294"/>
                    </a:lnTo>
                    <a:lnTo>
                      <a:pt x="577" y="294"/>
                    </a:lnTo>
                    <a:lnTo>
                      <a:pt x="577" y="283"/>
                    </a:lnTo>
                    <a:lnTo>
                      <a:pt x="557" y="283"/>
                    </a:lnTo>
                    <a:lnTo>
                      <a:pt x="557" y="273"/>
                    </a:lnTo>
                    <a:lnTo>
                      <a:pt x="577" y="273"/>
                    </a:lnTo>
                    <a:lnTo>
                      <a:pt x="577" y="262"/>
                    </a:lnTo>
                    <a:lnTo>
                      <a:pt x="557" y="262"/>
                    </a:lnTo>
                    <a:lnTo>
                      <a:pt x="557" y="253"/>
                    </a:lnTo>
                    <a:lnTo>
                      <a:pt x="577" y="253"/>
                    </a:lnTo>
                    <a:lnTo>
                      <a:pt x="577" y="243"/>
                    </a:lnTo>
                    <a:lnTo>
                      <a:pt x="557" y="243"/>
                    </a:lnTo>
                    <a:lnTo>
                      <a:pt x="557" y="233"/>
                    </a:lnTo>
                    <a:lnTo>
                      <a:pt x="577" y="233"/>
                    </a:lnTo>
                    <a:lnTo>
                      <a:pt x="577" y="222"/>
                    </a:lnTo>
                    <a:lnTo>
                      <a:pt x="557" y="222"/>
                    </a:lnTo>
                    <a:lnTo>
                      <a:pt x="557" y="213"/>
                    </a:lnTo>
                    <a:lnTo>
                      <a:pt x="577" y="213"/>
                    </a:lnTo>
                    <a:lnTo>
                      <a:pt x="577" y="202"/>
                    </a:lnTo>
                    <a:lnTo>
                      <a:pt x="557" y="202"/>
                    </a:lnTo>
                    <a:lnTo>
                      <a:pt x="557" y="192"/>
                    </a:lnTo>
                    <a:lnTo>
                      <a:pt x="577" y="192"/>
                    </a:lnTo>
                    <a:lnTo>
                      <a:pt x="577" y="181"/>
                    </a:lnTo>
                    <a:lnTo>
                      <a:pt x="557" y="181"/>
                    </a:lnTo>
                    <a:lnTo>
                      <a:pt x="557" y="172"/>
                    </a:lnTo>
                    <a:lnTo>
                      <a:pt x="577" y="172"/>
                    </a:lnTo>
                    <a:lnTo>
                      <a:pt x="577" y="162"/>
                    </a:lnTo>
                    <a:lnTo>
                      <a:pt x="557" y="162"/>
                    </a:lnTo>
                    <a:lnTo>
                      <a:pt x="557" y="152"/>
                    </a:lnTo>
                    <a:lnTo>
                      <a:pt x="577" y="152"/>
                    </a:lnTo>
                    <a:lnTo>
                      <a:pt x="577" y="142"/>
                    </a:lnTo>
                    <a:lnTo>
                      <a:pt x="557" y="142"/>
                    </a:lnTo>
                    <a:lnTo>
                      <a:pt x="557" y="132"/>
                    </a:lnTo>
                    <a:lnTo>
                      <a:pt x="577" y="132"/>
                    </a:lnTo>
                    <a:lnTo>
                      <a:pt x="577" y="121"/>
                    </a:lnTo>
                    <a:lnTo>
                      <a:pt x="557" y="121"/>
                    </a:lnTo>
                    <a:lnTo>
                      <a:pt x="557" y="111"/>
                    </a:lnTo>
                    <a:lnTo>
                      <a:pt x="577" y="111"/>
                    </a:lnTo>
                    <a:lnTo>
                      <a:pt x="577" y="100"/>
                    </a:lnTo>
                    <a:lnTo>
                      <a:pt x="557" y="100"/>
                    </a:lnTo>
                    <a:lnTo>
                      <a:pt x="557" y="91"/>
                    </a:lnTo>
                    <a:lnTo>
                      <a:pt x="577" y="91"/>
                    </a:lnTo>
                    <a:lnTo>
                      <a:pt x="577" y="81"/>
                    </a:lnTo>
                    <a:lnTo>
                      <a:pt x="557" y="81"/>
                    </a:lnTo>
                    <a:lnTo>
                      <a:pt x="557" y="72"/>
                    </a:lnTo>
                    <a:lnTo>
                      <a:pt x="577" y="72"/>
                    </a:lnTo>
                    <a:lnTo>
                      <a:pt x="577" y="61"/>
                    </a:lnTo>
                    <a:lnTo>
                      <a:pt x="557" y="61"/>
                    </a:lnTo>
                    <a:lnTo>
                      <a:pt x="557" y="51"/>
                    </a:lnTo>
                    <a:lnTo>
                      <a:pt x="577" y="51"/>
                    </a:lnTo>
                    <a:lnTo>
                      <a:pt x="577" y="40"/>
                    </a:lnTo>
                    <a:lnTo>
                      <a:pt x="557" y="40"/>
                    </a:lnTo>
                    <a:lnTo>
                      <a:pt x="557" y="30"/>
                    </a:lnTo>
                    <a:lnTo>
                      <a:pt x="577" y="30"/>
                    </a:lnTo>
                    <a:close/>
                    <a:moveTo>
                      <a:pt x="536" y="30"/>
                    </a:moveTo>
                    <a:lnTo>
                      <a:pt x="546" y="30"/>
                    </a:lnTo>
                    <a:lnTo>
                      <a:pt x="546" y="40"/>
                    </a:lnTo>
                    <a:lnTo>
                      <a:pt x="536" y="40"/>
                    </a:lnTo>
                    <a:lnTo>
                      <a:pt x="536" y="30"/>
                    </a:lnTo>
                    <a:close/>
                    <a:moveTo>
                      <a:pt x="536" y="51"/>
                    </a:moveTo>
                    <a:lnTo>
                      <a:pt x="546" y="51"/>
                    </a:lnTo>
                    <a:lnTo>
                      <a:pt x="546" y="61"/>
                    </a:lnTo>
                    <a:lnTo>
                      <a:pt x="536" y="61"/>
                    </a:lnTo>
                    <a:lnTo>
                      <a:pt x="536" y="51"/>
                    </a:lnTo>
                    <a:close/>
                    <a:moveTo>
                      <a:pt x="536" y="72"/>
                    </a:moveTo>
                    <a:lnTo>
                      <a:pt x="546" y="72"/>
                    </a:lnTo>
                    <a:lnTo>
                      <a:pt x="546" y="81"/>
                    </a:lnTo>
                    <a:lnTo>
                      <a:pt x="536" y="81"/>
                    </a:lnTo>
                    <a:lnTo>
                      <a:pt x="536" y="72"/>
                    </a:lnTo>
                    <a:close/>
                    <a:moveTo>
                      <a:pt x="536" y="91"/>
                    </a:moveTo>
                    <a:lnTo>
                      <a:pt x="546" y="91"/>
                    </a:lnTo>
                    <a:lnTo>
                      <a:pt x="546" y="100"/>
                    </a:lnTo>
                    <a:lnTo>
                      <a:pt x="536" y="100"/>
                    </a:lnTo>
                    <a:lnTo>
                      <a:pt x="536" y="91"/>
                    </a:lnTo>
                    <a:close/>
                    <a:moveTo>
                      <a:pt x="536" y="111"/>
                    </a:moveTo>
                    <a:lnTo>
                      <a:pt x="546" y="111"/>
                    </a:lnTo>
                    <a:lnTo>
                      <a:pt x="546" y="121"/>
                    </a:lnTo>
                    <a:lnTo>
                      <a:pt x="536" y="121"/>
                    </a:lnTo>
                    <a:lnTo>
                      <a:pt x="536" y="111"/>
                    </a:lnTo>
                    <a:close/>
                    <a:moveTo>
                      <a:pt x="536" y="132"/>
                    </a:moveTo>
                    <a:lnTo>
                      <a:pt x="546" y="132"/>
                    </a:lnTo>
                    <a:lnTo>
                      <a:pt x="546" y="142"/>
                    </a:lnTo>
                    <a:lnTo>
                      <a:pt x="536" y="142"/>
                    </a:lnTo>
                    <a:lnTo>
                      <a:pt x="536" y="132"/>
                    </a:lnTo>
                    <a:close/>
                    <a:moveTo>
                      <a:pt x="536" y="152"/>
                    </a:moveTo>
                    <a:lnTo>
                      <a:pt x="546" y="152"/>
                    </a:lnTo>
                    <a:lnTo>
                      <a:pt x="546" y="162"/>
                    </a:lnTo>
                    <a:lnTo>
                      <a:pt x="536" y="162"/>
                    </a:lnTo>
                    <a:lnTo>
                      <a:pt x="536" y="152"/>
                    </a:lnTo>
                    <a:close/>
                    <a:moveTo>
                      <a:pt x="536" y="172"/>
                    </a:moveTo>
                    <a:lnTo>
                      <a:pt x="546" y="172"/>
                    </a:lnTo>
                    <a:lnTo>
                      <a:pt x="546" y="181"/>
                    </a:lnTo>
                    <a:lnTo>
                      <a:pt x="536" y="181"/>
                    </a:lnTo>
                    <a:lnTo>
                      <a:pt x="536" y="172"/>
                    </a:lnTo>
                    <a:close/>
                    <a:moveTo>
                      <a:pt x="536" y="192"/>
                    </a:moveTo>
                    <a:lnTo>
                      <a:pt x="546" y="192"/>
                    </a:lnTo>
                    <a:lnTo>
                      <a:pt x="546" y="202"/>
                    </a:lnTo>
                    <a:lnTo>
                      <a:pt x="536" y="202"/>
                    </a:lnTo>
                    <a:lnTo>
                      <a:pt x="536" y="192"/>
                    </a:lnTo>
                    <a:close/>
                    <a:moveTo>
                      <a:pt x="536" y="213"/>
                    </a:moveTo>
                    <a:lnTo>
                      <a:pt x="546" y="213"/>
                    </a:lnTo>
                    <a:lnTo>
                      <a:pt x="546" y="222"/>
                    </a:lnTo>
                    <a:lnTo>
                      <a:pt x="536" y="222"/>
                    </a:lnTo>
                    <a:lnTo>
                      <a:pt x="536" y="213"/>
                    </a:lnTo>
                    <a:close/>
                    <a:moveTo>
                      <a:pt x="536" y="233"/>
                    </a:moveTo>
                    <a:lnTo>
                      <a:pt x="546" y="233"/>
                    </a:lnTo>
                    <a:lnTo>
                      <a:pt x="546" y="243"/>
                    </a:lnTo>
                    <a:lnTo>
                      <a:pt x="536" y="243"/>
                    </a:lnTo>
                    <a:lnTo>
                      <a:pt x="536" y="233"/>
                    </a:lnTo>
                    <a:close/>
                    <a:moveTo>
                      <a:pt x="536" y="253"/>
                    </a:moveTo>
                    <a:lnTo>
                      <a:pt x="546" y="253"/>
                    </a:lnTo>
                    <a:lnTo>
                      <a:pt x="546" y="262"/>
                    </a:lnTo>
                    <a:lnTo>
                      <a:pt x="536" y="262"/>
                    </a:lnTo>
                    <a:lnTo>
                      <a:pt x="536" y="253"/>
                    </a:lnTo>
                    <a:close/>
                    <a:moveTo>
                      <a:pt x="536" y="273"/>
                    </a:moveTo>
                    <a:lnTo>
                      <a:pt x="546" y="273"/>
                    </a:lnTo>
                    <a:lnTo>
                      <a:pt x="546" y="283"/>
                    </a:lnTo>
                    <a:lnTo>
                      <a:pt x="536" y="283"/>
                    </a:lnTo>
                    <a:lnTo>
                      <a:pt x="536" y="273"/>
                    </a:lnTo>
                    <a:close/>
                    <a:moveTo>
                      <a:pt x="536" y="294"/>
                    </a:moveTo>
                    <a:lnTo>
                      <a:pt x="546" y="294"/>
                    </a:lnTo>
                    <a:lnTo>
                      <a:pt x="546" y="303"/>
                    </a:lnTo>
                    <a:lnTo>
                      <a:pt x="536" y="303"/>
                    </a:lnTo>
                    <a:lnTo>
                      <a:pt x="536" y="294"/>
                    </a:lnTo>
                    <a:close/>
                    <a:moveTo>
                      <a:pt x="536" y="314"/>
                    </a:moveTo>
                    <a:lnTo>
                      <a:pt x="546" y="314"/>
                    </a:lnTo>
                    <a:lnTo>
                      <a:pt x="546" y="324"/>
                    </a:lnTo>
                    <a:lnTo>
                      <a:pt x="536" y="324"/>
                    </a:lnTo>
                    <a:lnTo>
                      <a:pt x="536" y="314"/>
                    </a:lnTo>
                    <a:close/>
                    <a:moveTo>
                      <a:pt x="536" y="333"/>
                    </a:moveTo>
                    <a:lnTo>
                      <a:pt x="546" y="333"/>
                    </a:lnTo>
                    <a:lnTo>
                      <a:pt x="546" y="343"/>
                    </a:lnTo>
                    <a:lnTo>
                      <a:pt x="536" y="343"/>
                    </a:lnTo>
                    <a:lnTo>
                      <a:pt x="536" y="333"/>
                    </a:lnTo>
                    <a:close/>
                    <a:moveTo>
                      <a:pt x="536" y="354"/>
                    </a:moveTo>
                    <a:lnTo>
                      <a:pt x="546" y="354"/>
                    </a:lnTo>
                    <a:lnTo>
                      <a:pt x="546" y="364"/>
                    </a:lnTo>
                    <a:lnTo>
                      <a:pt x="536" y="364"/>
                    </a:lnTo>
                    <a:lnTo>
                      <a:pt x="536" y="354"/>
                    </a:lnTo>
                    <a:close/>
                    <a:moveTo>
                      <a:pt x="536" y="375"/>
                    </a:moveTo>
                    <a:lnTo>
                      <a:pt x="546" y="375"/>
                    </a:lnTo>
                    <a:lnTo>
                      <a:pt x="546" y="384"/>
                    </a:lnTo>
                    <a:lnTo>
                      <a:pt x="536" y="384"/>
                    </a:lnTo>
                    <a:lnTo>
                      <a:pt x="536" y="375"/>
                    </a:lnTo>
                    <a:close/>
                    <a:moveTo>
                      <a:pt x="536" y="395"/>
                    </a:moveTo>
                    <a:lnTo>
                      <a:pt x="546" y="395"/>
                    </a:lnTo>
                    <a:lnTo>
                      <a:pt x="546" y="405"/>
                    </a:lnTo>
                    <a:lnTo>
                      <a:pt x="536" y="405"/>
                    </a:lnTo>
                    <a:lnTo>
                      <a:pt x="536" y="395"/>
                    </a:lnTo>
                    <a:close/>
                    <a:moveTo>
                      <a:pt x="536" y="414"/>
                    </a:moveTo>
                    <a:lnTo>
                      <a:pt x="546" y="414"/>
                    </a:lnTo>
                    <a:lnTo>
                      <a:pt x="546" y="424"/>
                    </a:lnTo>
                    <a:lnTo>
                      <a:pt x="536" y="424"/>
                    </a:lnTo>
                    <a:lnTo>
                      <a:pt x="536" y="414"/>
                    </a:lnTo>
                    <a:close/>
                    <a:moveTo>
                      <a:pt x="536" y="435"/>
                    </a:moveTo>
                    <a:lnTo>
                      <a:pt x="546" y="435"/>
                    </a:lnTo>
                    <a:lnTo>
                      <a:pt x="546" y="444"/>
                    </a:lnTo>
                    <a:lnTo>
                      <a:pt x="536" y="444"/>
                    </a:lnTo>
                    <a:lnTo>
                      <a:pt x="536" y="435"/>
                    </a:lnTo>
                    <a:close/>
                    <a:moveTo>
                      <a:pt x="517" y="30"/>
                    </a:moveTo>
                    <a:lnTo>
                      <a:pt x="527" y="30"/>
                    </a:lnTo>
                    <a:lnTo>
                      <a:pt x="527" y="40"/>
                    </a:lnTo>
                    <a:lnTo>
                      <a:pt x="517" y="40"/>
                    </a:lnTo>
                    <a:lnTo>
                      <a:pt x="517" y="30"/>
                    </a:lnTo>
                    <a:close/>
                    <a:moveTo>
                      <a:pt x="517" y="51"/>
                    </a:moveTo>
                    <a:lnTo>
                      <a:pt x="527" y="51"/>
                    </a:lnTo>
                    <a:lnTo>
                      <a:pt x="527" y="61"/>
                    </a:lnTo>
                    <a:lnTo>
                      <a:pt x="517" y="61"/>
                    </a:lnTo>
                    <a:lnTo>
                      <a:pt x="517" y="51"/>
                    </a:lnTo>
                    <a:close/>
                    <a:moveTo>
                      <a:pt x="517" y="72"/>
                    </a:moveTo>
                    <a:lnTo>
                      <a:pt x="527" y="72"/>
                    </a:lnTo>
                    <a:lnTo>
                      <a:pt x="527" y="81"/>
                    </a:lnTo>
                    <a:lnTo>
                      <a:pt x="517" y="81"/>
                    </a:lnTo>
                    <a:lnTo>
                      <a:pt x="517" y="72"/>
                    </a:lnTo>
                    <a:close/>
                    <a:moveTo>
                      <a:pt x="517" y="91"/>
                    </a:moveTo>
                    <a:lnTo>
                      <a:pt x="527" y="91"/>
                    </a:lnTo>
                    <a:lnTo>
                      <a:pt x="527" y="100"/>
                    </a:lnTo>
                    <a:lnTo>
                      <a:pt x="517" y="100"/>
                    </a:lnTo>
                    <a:lnTo>
                      <a:pt x="517" y="91"/>
                    </a:lnTo>
                    <a:close/>
                    <a:moveTo>
                      <a:pt x="517" y="111"/>
                    </a:moveTo>
                    <a:lnTo>
                      <a:pt x="527" y="111"/>
                    </a:lnTo>
                    <a:lnTo>
                      <a:pt x="527" y="121"/>
                    </a:lnTo>
                    <a:lnTo>
                      <a:pt x="517" y="121"/>
                    </a:lnTo>
                    <a:lnTo>
                      <a:pt x="517" y="111"/>
                    </a:lnTo>
                    <a:close/>
                    <a:moveTo>
                      <a:pt x="517" y="132"/>
                    </a:moveTo>
                    <a:lnTo>
                      <a:pt x="527" y="132"/>
                    </a:lnTo>
                    <a:lnTo>
                      <a:pt x="527" y="142"/>
                    </a:lnTo>
                    <a:lnTo>
                      <a:pt x="517" y="142"/>
                    </a:lnTo>
                    <a:lnTo>
                      <a:pt x="517" y="132"/>
                    </a:lnTo>
                    <a:close/>
                    <a:moveTo>
                      <a:pt x="517" y="152"/>
                    </a:moveTo>
                    <a:lnTo>
                      <a:pt x="527" y="152"/>
                    </a:lnTo>
                    <a:lnTo>
                      <a:pt x="527" y="162"/>
                    </a:lnTo>
                    <a:lnTo>
                      <a:pt x="517" y="162"/>
                    </a:lnTo>
                    <a:lnTo>
                      <a:pt x="517" y="152"/>
                    </a:lnTo>
                    <a:close/>
                    <a:moveTo>
                      <a:pt x="517" y="172"/>
                    </a:moveTo>
                    <a:lnTo>
                      <a:pt x="527" y="172"/>
                    </a:lnTo>
                    <a:lnTo>
                      <a:pt x="527" y="181"/>
                    </a:lnTo>
                    <a:lnTo>
                      <a:pt x="517" y="181"/>
                    </a:lnTo>
                    <a:lnTo>
                      <a:pt x="517" y="172"/>
                    </a:lnTo>
                    <a:close/>
                    <a:moveTo>
                      <a:pt x="517" y="192"/>
                    </a:moveTo>
                    <a:lnTo>
                      <a:pt x="527" y="192"/>
                    </a:lnTo>
                    <a:lnTo>
                      <a:pt x="527" y="202"/>
                    </a:lnTo>
                    <a:lnTo>
                      <a:pt x="517" y="202"/>
                    </a:lnTo>
                    <a:lnTo>
                      <a:pt x="517" y="192"/>
                    </a:lnTo>
                    <a:close/>
                    <a:moveTo>
                      <a:pt x="517" y="213"/>
                    </a:moveTo>
                    <a:lnTo>
                      <a:pt x="527" y="213"/>
                    </a:lnTo>
                    <a:lnTo>
                      <a:pt x="527" y="222"/>
                    </a:lnTo>
                    <a:lnTo>
                      <a:pt x="517" y="222"/>
                    </a:lnTo>
                    <a:lnTo>
                      <a:pt x="517" y="213"/>
                    </a:lnTo>
                    <a:close/>
                    <a:moveTo>
                      <a:pt x="517" y="233"/>
                    </a:moveTo>
                    <a:lnTo>
                      <a:pt x="527" y="233"/>
                    </a:lnTo>
                    <a:lnTo>
                      <a:pt x="527" y="243"/>
                    </a:lnTo>
                    <a:lnTo>
                      <a:pt x="517" y="243"/>
                    </a:lnTo>
                    <a:lnTo>
                      <a:pt x="517" y="233"/>
                    </a:lnTo>
                    <a:close/>
                    <a:moveTo>
                      <a:pt x="517" y="253"/>
                    </a:moveTo>
                    <a:lnTo>
                      <a:pt x="527" y="253"/>
                    </a:lnTo>
                    <a:lnTo>
                      <a:pt x="527" y="262"/>
                    </a:lnTo>
                    <a:lnTo>
                      <a:pt x="517" y="262"/>
                    </a:lnTo>
                    <a:lnTo>
                      <a:pt x="517" y="253"/>
                    </a:lnTo>
                    <a:close/>
                    <a:moveTo>
                      <a:pt x="517" y="273"/>
                    </a:moveTo>
                    <a:lnTo>
                      <a:pt x="527" y="273"/>
                    </a:lnTo>
                    <a:lnTo>
                      <a:pt x="527" y="283"/>
                    </a:lnTo>
                    <a:lnTo>
                      <a:pt x="517" y="283"/>
                    </a:lnTo>
                    <a:lnTo>
                      <a:pt x="517" y="273"/>
                    </a:lnTo>
                    <a:close/>
                    <a:moveTo>
                      <a:pt x="517" y="294"/>
                    </a:moveTo>
                    <a:lnTo>
                      <a:pt x="527" y="294"/>
                    </a:lnTo>
                    <a:lnTo>
                      <a:pt x="527" y="303"/>
                    </a:lnTo>
                    <a:lnTo>
                      <a:pt x="517" y="303"/>
                    </a:lnTo>
                    <a:lnTo>
                      <a:pt x="517" y="294"/>
                    </a:lnTo>
                    <a:close/>
                    <a:moveTo>
                      <a:pt x="517" y="314"/>
                    </a:moveTo>
                    <a:lnTo>
                      <a:pt x="527" y="314"/>
                    </a:lnTo>
                    <a:lnTo>
                      <a:pt x="527" y="324"/>
                    </a:lnTo>
                    <a:lnTo>
                      <a:pt x="517" y="324"/>
                    </a:lnTo>
                    <a:lnTo>
                      <a:pt x="517" y="314"/>
                    </a:lnTo>
                    <a:close/>
                    <a:moveTo>
                      <a:pt x="517" y="333"/>
                    </a:moveTo>
                    <a:lnTo>
                      <a:pt x="527" y="333"/>
                    </a:lnTo>
                    <a:lnTo>
                      <a:pt x="527" y="343"/>
                    </a:lnTo>
                    <a:lnTo>
                      <a:pt x="517" y="343"/>
                    </a:lnTo>
                    <a:lnTo>
                      <a:pt x="517" y="333"/>
                    </a:lnTo>
                    <a:close/>
                    <a:moveTo>
                      <a:pt x="517" y="354"/>
                    </a:moveTo>
                    <a:lnTo>
                      <a:pt x="527" y="354"/>
                    </a:lnTo>
                    <a:lnTo>
                      <a:pt x="527" y="364"/>
                    </a:lnTo>
                    <a:lnTo>
                      <a:pt x="517" y="364"/>
                    </a:lnTo>
                    <a:lnTo>
                      <a:pt x="517" y="354"/>
                    </a:lnTo>
                    <a:close/>
                    <a:moveTo>
                      <a:pt x="517" y="375"/>
                    </a:moveTo>
                    <a:lnTo>
                      <a:pt x="527" y="375"/>
                    </a:lnTo>
                    <a:lnTo>
                      <a:pt x="527" y="384"/>
                    </a:lnTo>
                    <a:lnTo>
                      <a:pt x="517" y="384"/>
                    </a:lnTo>
                    <a:lnTo>
                      <a:pt x="517" y="375"/>
                    </a:lnTo>
                    <a:close/>
                    <a:moveTo>
                      <a:pt x="517" y="395"/>
                    </a:moveTo>
                    <a:lnTo>
                      <a:pt x="527" y="395"/>
                    </a:lnTo>
                    <a:lnTo>
                      <a:pt x="527" y="405"/>
                    </a:lnTo>
                    <a:lnTo>
                      <a:pt x="517" y="405"/>
                    </a:lnTo>
                    <a:lnTo>
                      <a:pt x="517" y="395"/>
                    </a:lnTo>
                    <a:close/>
                    <a:moveTo>
                      <a:pt x="517" y="414"/>
                    </a:moveTo>
                    <a:lnTo>
                      <a:pt x="527" y="414"/>
                    </a:lnTo>
                    <a:lnTo>
                      <a:pt x="527" y="424"/>
                    </a:lnTo>
                    <a:lnTo>
                      <a:pt x="517" y="424"/>
                    </a:lnTo>
                    <a:lnTo>
                      <a:pt x="517" y="414"/>
                    </a:lnTo>
                    <a:close/>
                    <a:moveTo>
                      <a:pt x="517" y="435"/>
                    </a:moveTo>
                    <a:lnTo>
                      <a:pt x="527" y="435"/>
                    </a:lnTo>
                    <a:lnTo>
                      <a:pt x="527" y="444"/>
                    </a:lnTo>
                    <a:lnTo>
                      <a:pt x="517" y="444"/>
                    </a:lnTo>
                    <a:lnTo>
                      <a:pt x="517" y="435"/>
                    </a:lnTo>
                    <a:close/>
                    <a:moveTo>
                      <a:pt x="527" y="455"/>
                    </a:moveTo>
                    <a:lnTo>
                      <a:pt x="527" y="465"/>
                    </a:lnTo>
                    <a:lnTo>
                      <a:pt x="517" y="465"/>
                    </a:lnTo>
                    <a:lnTo>
                      <a:pt x="517" y="455"/>
                    </a:lnTo>
                    <a:lnTo>
                      <a:pt x="527" y="455"/>
                    </a:lnTo>
                    <a:close/>
                    <a:moveTo>
                      <a:pt x="92" y="495"/>
                    </a:moveTo>
                    <a:lnTo>
                      <a:pt x="101" y="495"/>
                    </a:lnTo>
                    <a:lnTo>
                      <a:pt x="101" y="505"/>
                    </a:lnTo>
                    <a:lnTo>
                      <a:pt x="92" y="505"/>
                    </a:lnTo>
                    <a:lnTo>
                      <a:pt x="92" y="495"/>
                    </a:lnTo>
                    <a:close/>
                    <a:moveTo>
                      <a:pt x="81" y="505"/>
                    </a:moveTo>
                    <a:lnTo>
                      <a:pt x="71" y="505"/>
                    </a:lnTo>
                    <a:lnTo>
                      <a:pt x="71" y="495"/>
                    </a:lnTo>
                    <a:lnTo>
                      <a:pt x="81" y="495"/>
                    </a:lnTo>
                    <a:lnTo>
                      <a:pt x="81" y="505"/>
                    </a:lnTo>
                    <a:close/>
                    <a:moveTo>
                      <a:pt x="112" y="495"/>
                    </a:moveTo>
                    <a:lnTo>
                      <a:pt x="122" y="495"/>
                    </a:lnTo>
                    <a:lnTo>
                      <a:pt x="122" y="505"/>
                    </a:lnTo>
                    <a:lnTo>
                      <a:pt x="112" y="505"/>
                    </a:lnTo>
                    <a:lnTo>
                      <a:pt x="112" y="495"/>
                    </a:lnTo>
                    <a:close/>
                    <a:moveTo>
                      <a:pt x="132" y="495"/>
                    </a:moveTo>
                    <a:lnTo>
                      <a:pt x="141" y="495"/>
                    </a:lnTo>
                    <a:lnTo>
                      <a:pt x="141" y="505"/>
                    </a:lnTo>
                    <a:lnTo>
                      <a:pt x="132" y="505"/>
                    </a:lnTo>
                    <a:lnTo>
                      <a:pt x="132" y="495"/>
                    </a:lnTo>
                    <a:close/>
                    <a:moveTo>
                      <a:pt x="152" y="495"/>
                    </a:moveTo>
                    <a:lnTo>
                      <a:pt x="162" y="495"/>
                    </a:lnTo>
                    <a:lnTo>
                      <a:pt x="162" y="505"/>
                    </a:lnTo>
                    <a:lnTo>
                      <a:pt x="152" y="505"/>
                    </a:lnTo>
                    <a:lnTo>
                      <a:pt x="152" y="495"/>
                    </a:lnTo>
                    <a:close/>
                    <a:moveTo>
                      <a:pt x="173" y="495"/>
                    </a:moveTo>
                    <a:lnTo>
                      <a:pt x="182" y="495"/>
                    </a:lnTo>
                    <a:lnTo>
                      <a:pt x="182" y="505"/>
                    </a:lnTo>
                    <a:lnTo>
                      <a:pt x="173" y="505"/>
                    </a:lnTo>
                    <a:lnTo>
                      <a:pt x="173" y="495"/>
                    </a:lnTo>
                    <a:close/>
                    <a:moveTo>
                      <a:pt x="193" y="495"/>
                    </a:moveTo>
                    <a:lnTo>
                      <a:pt x="203" y="495"/>
                    </a:lnTo>
                    <a:lnTo>
                      <a:pt x="203" y="505"/>
                    </a:lnTo>
                    <a:lnTo>
                      <a:pt x="193" y="505"/>
                    </a:lnTo>
                    <a:lnTo>
                      <a:pt x="193" y="495"/>
                    </a:lnTo>
                    <a:close/>
                    <a:moveTo>
                      <a:pt x="213" y="495"/>
                    </a:moveTo>
                    <a:lnTo>
                      <a:pt x="222" y="495"/>
                    </a:lnTo>
                    <a:lnTo>
                      <a:pt x="222" y="505"/>
                    </a:lnTo>
                    <a:lnTo>
                      <a:pt x="213" y="505"/>
                    </a:lnTo>
                    <a:lnTo>
                      <a:pt x="213" y="495"/>
                    </a:lnTo>
                    <a:close/>
                    <a:moveTo>
                      <a:pt x="233" y="495"/>
                    </a:moveTo>
                    <a:lnTo>
                      <a:pt x="243" y="495"/>
                    </a:lnTo>
                    <a:lnTo>
                      <a:pt x="243" y="505"/>
                    </a:lnTo>
                    <a:lnTo>
                      <a:pt x="233" y="505"/>
                    </a:lnTo>
                    <a:lnTo>
                      <a:pt x="233" y="495"/>
                    </a:lnTo>
                    <a:close/>
                    <a:moveTo>
                      <a:pt x="254" y="495"/>
                    </a:moveTo>
                    <a:lnTo>
                      <a:pt x="263" y="495"/>
                    </a:lnTo>
                    <a:lnTo>
                      <a:pt x="263" y="505"/>
                    </a:lnTo>
                    <a:lnTo>
                      <a:pt x="254" y="505"/>
                    </a:lnTo>
                    <a:lnTo>
                      <a:pt x="254" y="495"/>
                    </a:lnTo>
                    <a:close/>
                    <a:moveTo>
                      <a:pt x="274" y="495"/>
                    </a:moveTo>
                    <a:lnTo>
                      <a:pt x="284" y="495"/>
                    </a:lnTo>
                    <a:lnTo>
                      <a:pt x="284" y="505"/>
                    </a:lnTo>
                    <a:lnTo>
                      <a:pt x="274" y="505"/>
                    </a:lnTo>
                    <a:lnTo>
                      <a:pt x="274" y="495"/>
                    </a:lnTo>
                    <a:close/>
                    <a:moveTo>
                      <a:pt x="293" y="495"/>
                    </a:moveTo>
                    <a:lnTo>
                      <a:pt x="303" y="495"/>
                    </a:lnTo>
                    <a:lnTo>
                      <a:pt x="303" y="505"/>
                    </a:lnTo>
                    <a:lnTo>
                      <a:pt x="293" y="505"/>
                    </a:lnTo>
                    <a:lnTo>
                      <a:pt x="293" y="495"/>
                    </a:lnTo>
                    <a:close/>
                    <a:moveTo>
                      <a:pt x="314" y="495"/>
                    </a:moveTo>
                    <a:lnTo>
                      <a:pt x="324" y="495"/>
                    </a:lnTo>
                    <a:lnTo>
                      <a:pt x="324" y="505"/>
                    </a:lnTo>
                    <a:lnTo>
                      <a:pt x="314" y="505"/>
                    </a:lnTo>
                    <a:lnTo>
                      <a:pt x="314" y="495"/>
                    </a:lnTo>
                    <a:close/>
                    <a:moveTo>
                      <a:pt x="335" y="495"/>
                    </a:moveTo>
                    <a:lnTo>
                      <a:pt x="344" y="495"/>
                    </a:lnTo>
                    <a:lnTo>
                      <a:pt x="344" y="505"/>
                    </a:lnTo>
                    <a:lnTo>
                      <a:pt x="335" y="505"/>
                    </a:lnTo>
                    <a:lnTo>
                      <a:pt x="335" y="495"/>
                    </a:lnTo>
                    <a:close/>
                    <a:moveTo>
                      <a:pt x="355" y="495"/>
                    </a:moveTo>
                    <a:lnTo>
                      <a:pt x="365" y="495"/>
                    </a:lnTo>
                    <a:lnTo>
                      <a:pt x="365" y="505"/>
                    </a:lnTo>
                    <a:lnTo>
                      <a:pt x="355" y="505"/>
                    </a:lnTo>
                    <a:lnTo>
                      <a:pt x="355" y="495"/>
                    </a:lnTo>
                    <a:close/>
                    <a:moveTo>
                      <a:pt x="374" y="495"/>
                    </a:moveTo>
                    <a:lnTo>
                      <a:pt x="384" y="495"/>
                    </a:lnTo>
                    <a:lnTo>
                      <a:pt x="384" y="505"/>
                    </a:lnTo>
                    <a:lnTo>
                      <a:pt x="374" y="505"/>
                    </a:lnTo>
                    <a:lnTo>
                      <a:pt x="374" y="495"/>
                    </a:lnTo>
                    <a:close/>
                    <a:moveTo>
                      <a:pt x="395" y="495"/>
                    </a:moveTo>
                    <a:lnTo>
                      <a:pt x="405" y="495"/>
                    </a:lnTo>
                    <a:lnTo>
                      <a:pt x="405" y="505"/>
                    </a:lnTo>
                    <a:lnTo>
                      <a:pt x="395" y="505"/>
                    </a:lnTo>
                    <a:lnTo>
                      <a:pt x="395" y="495"/>
                    </a:lnTo>
                    <a:close/>
                    <a:moveTo>
                      <a:pt x="416" y="495"/>
                    </a:moveTo>
                    <a:lnTo>
                      <a:pt x="425" y="495"/>
                    </a:lnTo>
                    <a:lnTo>
                      <a:pt x="425" y="505"/>
                    </a:lnTo>
                    <a:lnTo>
                      <a:pt x="416" y="505"/>
                    </a:lnTo>
                    <a:lnTo>
                      <a:pt x="416" y="495"/>
                    </a:lnTo>
                    <a:close/>
                    <a:moveTo>
                      <a:pt x="436" y="495"/>
                    </a:moveTo>
                    <a:lnTo>
                      <a:pt x="446" y="495"/>
                    </a:lnTo>
                    <a:lnTo>
                      <a:pt x="446" y="505"/>
                    </a:lnTo>
                    <a:lnTo>
                      <a:pt x="436" y="505"/>
                    </a:lnTo>
                    <a:lnTo>
                      <a:pt x="436" y="495"/>
                    </a:lnTo>
                    <a:close/>
                    <a:moveTo>
                      <a:pt x="455" y="495"/>
                    </a:moveTo>
                    <a:lnTo>
                      <a:pt x="465" y="495"/>
                    </a:lnTo>
                    <a:lnTo>
                      <a:pt x="465" y="505"/>
                    </a:lnTo>
                    <a:lnTo>
                      <a:pt x="455" y="505"/>
                    </a:lnTo>
                    <a:lnTo>
                      <a:pt x="455" y="495"/>
                    </a:lnTo>
                    <a:close/>
                    <a:moveTo>
                      <a:pt x="476" y="495"/>
                    </a:moveTo>
                    <a:lnTo>
                      <a:pt x="486" y="495"/>
                    </a:lnTo>
                    <a:lnTo>
                      <a:pt x="486" y="505"/>
                    </a:lnTo>
                    <a:lnTo>
                      <a:pt x="476" y="505"/>
                    </a:lnTo>
                    <a:lnTo>
                      <a:pt x="476" y="495"/>
                    </a:lnTo>
                    <a:close/>
                    <a:moveTo>
                      <a:pt x="496" y="495"/>
                    </a:moveTo>
                    <a:lnTo>
                      <a:pt x="506" y="495"/>
                    </a:lnTo>
                    <a:lnTo>
                      <a:pt x="506" y="505"/>
                    </a:lnTo>
                    <a:lnTo>
                      <a:pt x="496" y="505"/>
                    </a:lnTo>
                    <a:lnTo>
                      <a:pt x="496" y="495"/>
                    </a:lnTo>
                    <a:close/>
                    <a:moveTo>
                      <a:pt x="496" y="486"/>
                    </a:moveTo>
                    <a:lnTo>
                      <a:pt x="496" y="476"/>
                    </a:lnTo>
                    <a:lnTo>
                      <a:pt x="506" y="476"/>
                    </a:lnTo>
                    <a:lnTo>
                      <a:pt x="506" y="486"/>
                    </a:lnTo>
                    <a:lnTo>
                      <a:pt x="496" y="486"/>
                    </a:lnTo>
                    <a:close/>
                    <a:moveTo>
                      <a:pt x="486" y="486"/>
                    </a:moveTo>
                    <a:lnTo>
                      <a:pt x="476" y="486"/>
                    </a:lnTo>
                    <a:lnTo>
                      <a:pt x="476" y="476"/>
                    </a:lnTo>
                    <a:lnTo>
                      <a:pt x="486" y="476"/>
                    </a:lnTo>
                    <a:lnTo>
                      <a:pt x="486" y="486"/>
                    </a:lnTo>
                    <a:close/>
                    <a:moveTo>
                      <a:pt x="465" y="486"/>
                    </a:moveTo>
                    <a:lnTo>
                      <a:pt x="455" y="486"/>
                    </a:lnTo>
                    <a:lnTo>
                      <a:pt x="455" y="476"/>
                    </a:lnTo>
                    <a:lnTo>
                      <a:pt x="465" y="476"/>
                    </a:lnTo>
                    <a:lnTo>
                      <a:pt x="465" y="486"/>
                    </a:lnTo>
                    <a:close/>
                    <a:moveTo>
                      <a:pt x="446" y="486"/>
                    </a:moveTo>
                    <a:lnTo>
                      <a:pt x="436" y="486"/>
                    </a:lnTo>
                    <a:lnTo>
                      <a:pt x="436" y="476"/>
                    </a:lnTo>
                    <a:lnTo>
                      <a:pt x="446" y="476"/>
                    </a:lnTo>
                    <a:lnTo>
                      <a:pt x="446" y="486"/>
                    </a:lnTo>
                    <a:close/>
                    <a:moveTo>
                      <a:pt x="425" y="486"/>
                    </a:moveTo>
                    <a:lnTo>
                      <a:pt x="416" y="486"/>
                    </a:lnTo>
                    <a:lnTo>
                      <a:pt x="416" y="476"/>
                    </a:lnTo>
                    <a:lnTo>
                      <a:pt x="425" y="476"/>
                    </a:lnTo>
                    <a:lnTo>
                      <a:pt x="425" y="486"/>
                    </a:lnTo>
                    <a:close/>
                    <a:moveTo>
                      <a:pt x="405" y="486"/>
                    </a:moveTo>
                    <a:lnTo>
                      <a:pt x="395" y="486"/>
                    </a:lnTo>
                    <a:lnTo>
                      <a:pt x="395" y="476"/>
                    </a:lnTo>
                    <a:lnTo>
                      <a:pt x="405" y="476"/>
                    </a:lnTo>
                    <a:lnTo>
                      <a:pt x="405" y="486"/>
                    </a:lnTo>
                    <a:close/>
                    <a:moveTo>
                      <a:pt x="384" y="486"/>
                    </a:moveTo>
                    <a:lnTo>
                      <a:pt x="374" y="486"/>
                    </a:lnTo>
                    <a:lnTo>
                      <a:pt x="374" y="476"/>
                    </a:lnTo>
                    <a:lnTo>
                      <a:pt x="384" y="476"/>
                    </a:lnTo>
                    <a:lnTo>
                      <a:pt x="384" y="486"/>
                    </a:lnTo>
                    <a:close/>
                    <a:moveTo>
                      <a:pt x="365" y="486"/>
                    </a:moveTo>
                    <a:lnTo>
                      <a:pt x="355" y="486"/>
                    </a:lnTo>
                    <a:lnTo>
                      <a:pt x="355" y="476"/>
                    </a:lnTo>
                    <a:lnTo>
                      <a:pt x="365" y="476"/>
                    </a:lnTo>
                    <a:lnTo>
                      <a:pt x="365" y="486"/>
                    </a:lnTo>
                    <a:close/>
                    <a:moveTo>
                      <a:pt x="344" y="486"/>
                    </a:moveTo>
                    <a:lnTo>
                      <a:pt x="335" y="486"/>
                    </a:lnTo>
                    <a:lnTo>
                      <a:pt x="335" y="476"/>
                    </a:lnTo>
                    <a:lnTo>
                      <a:pt x="344" y="476"/>
                    </a:lnTo>
                    <a:lnTo>
                      <a:pt x="344" y="486"/>
                    </a:lnTo>
                    <a:close/>
                    <a:moveTo>
                      <a:pt x="324" y="486"/>
                    </a:moveTo>
                    <a:lnTo>
                      <a:pt x="314" y="486"/>
                    </a:lnTo>
                    <a:lnTo>
                      <a:pt x="314" y="476"/>
                    </a:lnTo>
                    <a:lnTo>
                      <a:pt x="324" y="476"/>
                    </a:lnTo>
                    <a:lnTo>
                      <a:pt x="324" y="486"/>
                    </a:lnTo>
                    <a:close/>
                    <a:moveTo>
                      <a:pt x="303" y="486"/>
                    </a:moveTo>
                    <a:lnTo>
                      <a:pt x="293" y="486"/>
                    </a:lnTo>
                    <a:lnTo>
                      <a:pt x="293" y="476"/>
                    </a:lnTo>
                    <a:lnTo>
                      <a:pt x="303" y="476"/>
                    </a:lnTo>
                    <a:lnTo>
                      <a:pt x="303" y="486"/>
                    </a:lnTo>
                    <a:close/>
                    <a:moveTo>
                      <a:pt x="284" y="486"/>
                    </a:moveTo>
                    <a:lnTo>
                      <a:pt x="274" y="486"/>
                    </a:lnTo>
                    <a:lnTo>
                      <a:pt x="274" y="476"/>
                    </a:lnTo>
                    <a:lnTo>
                      <a:pt x="284" y="476"/>
                    </a:lnTo>
                    <a:lnTo>
                      <a:pt x="284" y="486"/>
                    </a:lnTo>
                    <a:close/>
                    <a:moveTo>
                      <a:pt x="263" y="486"/>
                    </a:moveTo>
                    <a:lnTo>
                      <a:pt x="254" y="486"/>
                    </a:lnTo>
                    <a:lnTo>
                      <a:pt x="254" y="476"/>
                    </a:lnTo>
                    <a:lnTo>
                      <a:pt x="263" y="476"/>
                    </a:lnTo>
                    <a:lnTo>
                      <a:pt x="263" y="486"/>
                    </a:lnTo>
                    <a:close/>
                    <a:moveTo>
                      <a:pt x="243" y="486"/>
                    </a:moveTo>
                    <a:lnTo>
                      <a:pt x="233" y="486"/>
                    </a:lnTo>
                    <a:lnTo>
                      <a:pt x="233" y="476"/>
                    </a:lnTo>
                    <a:lnTo>
                      <a:pt x="243" y="476"/>
                    </a:lnTo>
                    <a:lnTo>
                      <a:pt x="243" y="486"/>
                    </a:lnTo>
                    <a:close/>
                    <a:moveTo>
                      <a:pt x="222" y="486"/>
                    </a:moveTo>
                    <a:lnTo>
                      <a:pt x="213" y="486"/>
                    </a:lnTo>
                    <a:lnTo>
                      <a:pt x="213" y="476"/>
                    </a:lnTo>
                    <a:lnTo>
                      <a:pt x="222" y="476"/>
                    </a:lnTo>
                    <a:lnTo>
                      <a:pt x="222" y="486"/>
                    </a:lnTo>
                    <a:close/>
                    <a:moveTo>
                      <a:pt x="203" y="486"/>
                    </a:moveTo>
                    <a:lnTo>
                      <a:pt x="193" y="486"/>
                    </a:lnTo>
                    <a:lnTo>
                      <a:pt x="193" y="476"/>
                    </a:lnTo>
                    <a:lnTo>
                      <a:pt x="203" y="476"/>
                    </a:lnTo>
                    <a:lnTo>
                      <a:pt x="203" y="486"/>
                    </a:lnTo>
                    <a:close/>
                    <a:moveTo>
                      <a:pt x="182" y="486"/>
                    </a:moveTo>
                    <a:lnTo>
                      <a:pt x="173" y="486"/>
                    </a:lnTo>
                    <a:lnTo>
                      <a:pt x="173" y="476"/>
                    </a:lnTo>
                    <a:lnTo>
                      <a:pt x="182" y="476"/>
                    </a:lnTo>
                    <a:lnTo>
                      <a:pt x="182" y="486"/>
                    </a:lnTo>
                    <a:close/>
                    <a:moveTo>
                      <a:pt x="162" y="486"/>
                    </a:moveTo>
                    <a:lnTo>
                      <a:pt x="152" y="486"/>
                    </a:lnTo>
                    <a:lnTo>
                      <a:pt x="152" y="476"/>
                    </a:lnTo>
                    <a:lnTo>
                      <a:pt x="162" y="476"/>
                    </a:lnTo>
                    <a:lnTo>
                      <a:pt x="162" y="486"/>
                    </a:lnTo>
                    <a:close/>
                    <a:moveTo>
                      <a:pt x="141" y="486"/>
                    </a:moveTo>
                    <a:lnTo>
                      <a:pt x="132" y="486"/>
                    </a:lnTo>
                    <a:lnTo>
                      <a:pt x="132" y="476"/>
                    </a:lnTo>
                    <a:lnTo>
                      <a:pt x="141" y="476"/>
                    </a:lnTo>
                    <a:lnTo>
                      <a:pt x="141" y="486"/>
                    </a:lnTo>
                    <a:close/>
                    <a:moveTo>
                      <a:pt x="122" y="486"/>
                    </a:moveTo>
                    <a:lnTo>
                      <a:pt x="112" y="486"/>
                    </a:lnTo>
                    <a:lnTo>
                      <a:pt x="112" y="476"/>
                    </a:lnTo>
                    <a:lnTo>
                      <a:pt x="122" y="476"/>
                    </a:lnTo>
                    <a:lnTo>
                      <a:pt x="122" y="486"/>
                    </a:lnTo>
                    <a:close/>
                    <a:moveTo>
                      <a:pt x="101" y="486"/>
                    </a:moveTo>
                    <a:lnTo>
                      <a:pt x="92" y="486"/>
                    </a:lnTo>
                    <a:lnTo>
                      <a:pt x="92" y="476"/>
                    </a:lnTo>
                    <a:lnTo>
                      <a:pt x="101" y="476"/>
                    </a:lnTo>
                    <a:lnTo>
                      <a:pt x="101" y="486"/>
                    </a:lnTo>
                    <a:close/>
                    <a:moveTo>
                      <a:pt x="81" y="486"/>
                    </a:moveTo>
                    <a:lnTo>
                      <a:pt x="71" y="486"/>
                    </a:lnTo>
                    <a:lnTo>
                      <a:pt x="71" y="476"/>
                    </a:lnTo>
                    <a:lnTo>
                      <a:pt x="81" y="476"/>
                    </a:lnTo>
                    <a:lnTo>
                      <a:pt x="81" y="486"/>
                    </a:lnTo>
                    <a:close/>
                    <a:moveTo>
                      <a:pt x="60" y="486"/>
                    </a:moveTo>
                    <a:lnTo>
                      <a:pt x="51" y="486"/>
                    </a:lnTo>
                    <a:lnTo>
                      <a:pt x="51" y="476"/>
                    </a:lnTo>
                    <a:lnTo>
                      <a:pt x="60" y="476"/>
                    </a:lnTo>
                    <a:lnTo>
                      <a:pt x="60" y="486"/>
                    </a:lnTo>
                    <a:close/>
                    <a:moveTo>
                      <a:pt x="60" y="495"/>
                    </a:moveTo>
                    <a:lnTo>
                      <a:pt x="60" y="505"/>
                    </a:lnTo>
                    <a:lnTo>
                      <a:pt x="51" y="505"/>
                    </a:lnTo>
                    <a:lnTo>
                      <a:pt x="51" y="495"/>
                    </a:lnTo>
                    <a:lnTo>
                      <a:pt x="60" y="495"/>
                    </a:lnTo>
                    <a:close/>
                    <a:moveTo>
                      <a:pt x="60" y="516"/>
                    </a:moveTo>
                    <a:lnTo>
                      <a:pt x="60" y="525"/>
                    </a:lnTo>
                    <a:lnTo>
                      <a:pt x="51" y="525"/>
                    </a:lnTo>
                    <a:lnTo>
                      <a:pt x="51" y="516"/>
                    </a:lnTo>
                    <a:lnTo>
                      <a:pt x="60" y="516"/>
                    </a:lnTo>
                    <a:close/>
                    <a:moveTo>
                      <a:pt x="71" y="516"/>
                    </a:moveTo>
                    <a:lnTo>
                      <a:pt x="81" y="516"/>
                    </a:lnTo>
                    <a:lnTo>
                      <a:pt x="81" y="525"/>
                    </a:lnTo>
                    <a:lnTo>
                      <a:pt x="71" y="525"/>
                    </a:lnTo>
                    <a:lnTo>
                      <a:pt x="71" y="516"/>
                    </a:lnTo>
                    <a:close/>
                    <a:moveTo>
                      <a:pt x="92" y="516"/>
                    </a:moveTo>
                    <a:lnTo>
                      <a:pt x="101" y="516"/>
                    </a:lnTo>
                    <a:lnTo>
                      <a:pt x="101" y="525"/>
                    </a:lnTo>
                    <a:lnTo>
                      <a:pt x="92" y="525"/>
                    </a:lnTo>
                    <a:lnTo>
                      <a:pt x="92" y="516"/>
                    </a:lnTo>
                    <a:close/>
                    <a:moveTo>
                      <a:pt x="112" y="516"/>
                    </a:moveTo>
                    <a:lnTo>
                      <a:pt x="122" y="516"/>
                    </a:lnTo>
                    <a:lnTo>
                      <a:pt x="122" y="525"/>
                    </a:lnTo>
                    <a:lnTo>
                      <a:pt x="112" y="525"/>
                    </a:lnTo>
                    <a:lnTo>
                      <a:pt x="112" y="516"/>
                    </a:lnTo>
                    <a:close/>
                    <a:moveTo>
                      <a:pt x="132" y="516"/>
                    </a:moveTo>
                    <a:lnTo>
                      <a:pt x="141" y="516"/>
                    </a:lnTo>
                    <a:lnTo>
                      <a:pt x="141" y="525"/>
                    </a:lnTo>
                    <a:lnTo>
                      <a:pt x="132" y="525"/>
                    </a:lnTo>
                    <a:lnTo>
                      <a:pt x="132" y="516"/>
                    </a:lnTo>
                    <a:close/>
                    <a:moveTo>
                      <a:pt x="152" y="516"/>
                    </a:moveTo>
                    <a:lnTo>
                      <a:pt x="162" y="516"/>
                    </a:lnTo>
                    <a:lnTo>
                      <a:pt x="162" y="525"/>
                    </a:lnTo>
                    <a:lnTo>
                      <a:pt x="152" y="525"/>
                    </a:lnTo>
                    <a:lnTo>
                      <a:pt x="152" y="516"/>
                    </a:lnTo>
                    <a:close/>
                    <a:moveTo>
                      <a:pt x="173" y="516"/>
                    </a:moveTo>
                    <a:lnTo>
                      <a:pt x="182" y="516"/>
                    </a:lnTo>
                    <a:lnTo>
                      <a:pt x="182" y="525"/>
                    </a:lnTo>
                    <a:lnTo>
                      <a:pt x="173" y="525"/>
                    </a:lnTo>
                    <a:lnTo>
                      <a:pt x="173" y="516"/>
                    </a:lnTo>
                    <a:close/>
                    <a:moveTo>
                      <a:pt x="193" y="516"/>
                    </a:moveTo>
                    <a:lnTo>
                      <a:pt x="203" y="516"/>
                    </a:lnTo>
                    <a:lnTo>
                      <a:pt x="203" y="525"/>
                    </a:lnTo>
                    <a:lnTo>
                      <a:pt x="193" y="525"/>
                    </a:lnTo>
                    <a:lnTo>
                      <a:pt x="193" y="516"/>
                    </a:lnTo>
                    <a:close/>
                    <a:moveTo>
                      <a:pt x="213" y="516"/>
                    </a:moveTo>
                    <a:lnTo>
                      <a:pt x="222" y="516"/>
                    </a:lnTo>
                    <a:lnTo>
                      <a:pt x="222" y="525"/>
                    </a:lnTo>
                    <a:lnTo>
                      <a:pt x="213" y="525"/>
                    </a:lnTo>
                    <a:lnTo>
                      <a:pt x="213" y="516"/>
                    </a:lnTo>
                    <a:close/>
                    <a:moveTo>
                      <a:pt x="233" y="516"/>
                    </a:moveTo>
                    <a:lnTo>
                      <a:pt x="243" y="516"/>
                    </a:lnTo>
                    <a:lnTo>
                      <a:pt x="243" y="525"/>
                    </a:lnTo>
                    <a:lnTo>
                      <a:pt x="233" y="525"/>
                    </a:lnTo>
                    <a:lnTo>
                      <a:pt x="233" y="516"/>
                    </a:lnTo>
                    <a:close/>
                    <a:moveTo>
                      <a:pt x="254" y="516"/>
                    </a:moveTo>
                    <a:lnTo>
                      <a:pt x="263" y="516"/>
                    </a:lnTo>
                    <a:lnTo>
                      <a:pt x="263" y="525"/>
                    </a:lnTo>
                    <a:lnTo>
                      <a:pt x="254" y="525"/>
                    </a:lnTo>
                    <a:lnTo>
                      <a:pt x="254" y="516"/>
                    </a:lnTo>
                    <a:close/>
                    <a:moveTo>
                      <a:pt x="274" y="516"/>
                    </a:moveTo>
                    <a:lnTo>
                      <a:pt x="284" y="516"/>
                    </a:lnTo>
                    <a:lnTo>
                      <a:pt x="284" y="525"/>
                    </a:lnTo>
                    <a:lnTo>
                      <a:pt x="274" y="525"/>
                    </a:lnTo>
                    <a:lnTo>
                      <a:pt x="274" y="516"/>
                    </a:lnTo>
                    <a:close/>
                    <a:moveTo>
                      <a:pt x="293" y="516"/>
                    </a:moveTo>
                    <a:lnTo>
                      <a:pt x="303" y="516"/>
                    </a:lnTo>
                    <a:lnTo>
                      <a:pt x="303" y="525"/>
                    </a:lnTo>
                    <a:lnTo>
                      <a:pt x="293" y="525"/>
                    </a:lnTo>
                    <a:lnTo>
                      <a:pt x="293" y="516"/>
                    </a:lnTo>
                    <a:close/>
                    <a:moveTo>
                      <a:pt x="314" y="516"/>
                    </a:moveTo>
                    <a:lnTo>
                      <a:pt x="324" y="516"/>
                    </a:lnTo>
                    <a:lnTo>
                      <a:pt x="324" y="525"/>
                    </a:lnTo>
                    <a:lnTo>
                      <a:pt x="314" y="525"/>
                    </a:lnTo>
                    <a:lnTo>
                      <a:pt x="314" y="516"/>
                    </a:lnTo>
                    <a:close/>
                    <a:moveTo>
                      <a:pt x="335" y="516"/>
                    </a:moveTo>
                    <a:lnTo>
                      <a:pt x="344" y="516"/>
                    </a:lnTo>
                    <a:lnTo>
                      <a:pt x="344" y="525"/>
                    </a:lnTo>
                    <a:lnTo>
                      <a:pt x="335" y="525"/>
                    </a:lnTo>
                    <a:lnTo>
                      <a:pt x="335" y="516"/>
                    </a:lnTo>
                    <a:close/>
                    <a:moveTo>
                      <a:pt x="355" y="516"/>
                    </a:moveTo>
                    <a:lnTo>
                      <a:pt x="365" y="516"/>
                    </a:lnTo>
                    <a:lnTo>
                      <a:pt x="365" y="525"/>
                    </a:lnTo>
                    <a:lnTo>
                      <a:pt x="355" y="525"/>
                    </a:lnTo>
                    <a:lnTo>
                      <a:pt x="355" y="516"/>
                    </a:lnTo>
                    <a:close/>
                    <a:moveTo>
                      <a:pt x="374" y="516"/>
                    </a:moveTo>
                    <a:lnTo>
                      <a:pt x="384" y="516"/>
                    </a:lnTo>
                    <a:lnTo>
                      <a:pt x="384" y="525"/>
                    </a:lnTo>
                    <a:lnTo>
                      <a:pt x="374" y="525"/>
                    </a:lnTo>
                    <a:lnTo>
                      <a:pt x="374" y="516"/>
                    </a:lnTo>
                    <a:close/>
                    <a:moveTo>
                      <a:pt x="395" y="516"/>
                    </a:moveTo>
                    <a:lnTo>
                      <a:pt x="405" y="516"/>
                    </a:lnTo>
                    <a:lnTo>
                      <a:pt x="405" y="525"/>
                    </a:lnTo>
                    <a:lnTo>
                      <a:pt x="395" y="525"/>
                    </a:lnTo>
                    <a:lnTo>
                      <a:pt x="395" y="516"/>
                    </a:lnTo>
                    <a:close/>
                    <a:moveTo>
                      <a:pt x="416" y="516"/>
                    </a:moveTo>
                    <a:lnTo>
                      <a:pt x="425" y="516"/>
                    </a:lnTo>
                    <a:lnTo>
                      <a:pt x="425" y="525"/>
                    </a:lnTo>
                    <a:lnTo>
                      <a:pt x="416" y="525"/>
                    </a:lnTo>
                    <a:lnTo>
                      <a:pt x="416" y="516"/>
                    </a:lnTo>
                    <a:close/>
                    <a:moveTo>
                      <a:pt x="436" y="516"/>
                    </a:moveTo>
                    <a:lnTo>
                      <a:pt x="446" y="516"/>
                    </a:lnTo>
                    <a:lnTo>
                      <a:pt x="446" y="525"/>
                    </a:lnTo>
                    <a:lnTo>
                      <a:pt x="436" y="525"/>
                    </a:lnTo>
                    <a:lnTo>
                      <a:pt x="436" y="516"/>
                    </a:lnTo>
                    <a:close/>
                    <a:moveTo>
                      <a:pt x="455" y="516"/>
                    </a:moveTo>
                    <a:lnTo>
                      <a:pt x="465" y="516"/>
                    </a:lnTo>
                    <a:lnTo>
                      <a:pt x="465" y="525"/>
                    </a:lnTo>
                    <a:lnTo>
                      <a:pt x="455" y="525"/>
                    </a:lnTo>
                    <a:lnTo>
                      <a:pt x="455" y="516"/>
                    </a:lnTo>
                    <a:close/>
                    <a:moveTo>
                      <a:pt x="476" y="516"/>
                    </a:moveTo>
                    <a:lnTo>
                      <a:pt x="486" y="516"/>
                    </a:lnTo>
                    <a:lnTo>
                      <a:pt x="486" y="525"/>
                    </a:lnTo>
                    <a:lnTo>
                      <a:pt x="476" y="525"/>
                    </a:lnTo>
                    <a:lnTo>
                      <a:pt x="476" y="516"/>
                    </a:lnTo>
                    <a:close/>
                    <a:moveTo>
                      <a:pt x="496" y="516"/>
                    </a:moveTo>
                    <a:lnTo>
                      <a:pt x="506" y="516"/>
                    </a:lnTo>
                    <a:lnTo>
                      <a:pt x="506" y="525"/>
                    </a:lnTo>
                    <a:lnTo>
                      <a:pt x="496" y="525"/>
                    </a:lnTo>
                    <a:lnTo>
                      <a:pt x="496" y="516"/>
                    </a:lnTo>
                    <a:close/>
                    <a:moveTo>
                      <a:pt x="517" y="516"/>
                    </a:moveTo>
                    <a:lnTo>
                      <a:pt x="527" y="516"/>
                    </a:lnTo>
                    <a:lnTo>
                      <a:pt x="527" y="525"/>
                    </a:lnTo>
                    <a:lnTo>
                      <a:pt x="517" y="525"/>
                    </a:lnTo>
                    <a:lnTo>
                      <a:pt x="517" y="516"/>
                    </a:lnTo>
                    <a:close/>
                    <a:moveTo>
                      <a:pt x="517" y="505"/>
                    </a:moveTo>
                    <a:lnTo>
                      <a:pt x="517" y="495"/>
                    </a:lnTo>
                    <a:lnTo>
                      <a:pt x="527" y="495"/>
                    </a:lnTo>
                    <a:lnTo>
                      <a:pt x="527" y="505"/>
                    </a:lnTo>
                    <a:lnTo>
                      <a:pt x="517" y="505"/>
                    </a:lnTo>
                    <a:close/>
                    <a:moveTo>
                      <a:pt x="517" y="486"/>
                    </a:moveTo>
                    <a:lnTo>
                      <a:pt x="517" y="476"/>
                    </a:lnTo>
                    <a:lnTo>
                      <a:pt x="527" y="476"/>
                    </a:lnTo>
                    <a:lnTo>
                      <a:pt x="527" y="486"/>
                    </a:lnTo>
                    <a:lnTo>
                      <a:pt x="517" y="486"/>
                    </a:lnTo>
                    <a:close/>
                    <a:moveTo>
                      <a:pt x="496" y="30"/>
                    </a:moveTo>
                    <a:lnTo>
                      <a:pt x="506" y="30"/>
                    </a:lnTo>
                    <a:lnTo>
                      <a:pt x="506" y="40"/>
                    </a:lnTo>
                    <a:lnTo>
                      <a:pt x="496" y="40"/>
                    </a:lnTo>
                    <a:lnTo>
                      <a:pt x="496" y="30"/>
                    </a:lnTo>
                    <a:close/>
                    <a:moveTo>
                      <a:pt x="496" y="51"/>
                    </a:moveTo>
                    <a:lnTo>
                      <a:pt x="506" y="51"/>
                    </a:lnTo>
                    <a:lnTo>
                      <a:pt x="506" y="61"/>
                    </a:lnTo>
                    <a:lnTo>
                      <a:pt x="496" y="61"/>
                    </a:lnTo>
                    <a:lnTo>
                      <a:pt x="496" y="51"/>
                    </a:lnTo>
                    <a:close/>
                    <a:moveTo>
                      <a:pt x="496" y="72"/>
                    </a:moveTo>
                    <a:lnTo>
                      <a:pt x="506" y="72"/>
                    </a:lnTo>
                    <a:lnTo>
                      <a:pt x="506" y="81"/>
                    </a:lnTo>
                    <a:lnTo>
                      <a:pt x="496" y="81"/>
                    </a:lnTo>
                    <a:lnTo>
                      <a:pt x="496" y="72"/>
                    </a:lnTo>
                    <a:close/>
                    <a:moveTo>
                      <a:pt x="496" y="91"/>
                    </a:moveTo>
                    <a:lnTo>
                      <a:pt x="506" y="91"/>
                    </a:lnTo>
                    <a:lnTo>
                      <a:pt x="506" y="100"/>
                    </a:lnTo>
                    <a:lnTo>
                      <a:pt x="496" y="100"/>
                    </a:lnTo>
                    <a:lnTo>
                      <a:pt x="496" y="91"/>
                    </a:lnTo>
                    <a:close/>
                    <a:moveTo>
                      <a:pt x="496" y="111"/>
                    </a:moveTo>
                    <a:lnTo>
                      <a:pt x="506" y="111"/>
                    </a:lnTo>
                    <a:lnTo>
                      <a:pt x="506" y="121"/>
                    </a:lnTo>
                    <a:lnTo>
                      <a:pt x="496" y="121"/>
                    </a:lnTo>
                    <a:lnTo>
                      <a:pt x="496" y="111"/>
                    </a:lnTo>
                    <a:close/>
                    <a:moveTo>
                      <a:pt x="496" y="132"/>
                    </a:moveTo>
                    <a:lnTo>
                      <a:pt x="506" y="132"/>
                    </a:lnTo>
                    <a:lnTo>
                      <a:pt x="506" y="142"/>
                    </a:lnTo>
                    <a:lnTo>
                      <a:pt x="496" y="142"/>
                    </a:lnTo>
                    <a:lnTo>
                      <a:pt x="496" y="132"/>
                    </a:lnTo>
                    <a:close/>
                    <a:moveTo>
                      <a:pt x="496" y="152"/>
                    </a:moveTo>
                    <a:lnTo>
                      <a:pt x="506" y="152"/>
                    </a:lnTo>
                    <a:lnTo>
                      <a:pt x="506" y="162"/>
                    </a:lnTo>
                    <a:lnTo>
                      <a:pt x="496" y="162"/>
                    </a:lnTo>
                    <a:lnTo>
                      <a:pt x="496" y="152"/>
                    </a:lnTo>
                    <a:close/>
                    <a:moveTo>
                      <a:pt x="496" y="172"/>
                    </a:moveTo>
                    <a:lnTo>
                      <a:pt x="506" y="172"/>
                    </a:lnTo>
                    <a:lnTo>
                      <a:pt x="506" y="181"/>
                    </a:lnTo>
                    <a:lnTo>
                      <a:pt x="496" y="181"/>
                    </a:lnTo>
                    <a:lnTo>
                      <a:pt x="496" y="172"/>
                    </a:lnTo>
                    <a:close/>
                    <a:moveTo>
                      <a:pt x="496" y="192"/>
                    </a:moveTo>
                    <a:lnTo>
                      <a:pt x="506" y="192"/>
                    </a:lnTo>
                    <a:lnTo>
                      <a:pt x="506" y="202"/>
                    </a:lnTo>
                    <a:lnTo>
                      <a:pt x="496" y="202"/>
                    </a:lnTo>
                    <a:lnTo>
                      <a:pt x="496" y="192"/>
                    </a:lnTo>
                    <a:close/>
                    <a:moveTo>
                      <a:pt x="496" y="213"/>
                    </a:moveTo>
                    <a:lnTo>
                      <a:pt x="506" y="213"/>
                    </a:lnTo>
                    <a:lnTo>
                      <a:pt x="506" y="222"/>
                    </a:lnTo>
                    <a:lnTo>
                      <a:pt x="496" y="222"/>
                    </a:lnTo>
                    <a:lnTo>
                      <a:pt x="496" y="213"/>
                    </a:lnTo>
                    <a:close/>
                    <a:moveTo>
                      <a:pt x="496" y="233"/>
                    </a:moveTo>
                    <a:lnTo>
                      <a:pt x="506" y="233"/>
                    </a:lnTo>
                    <a:lnTo>
                      <a:pt x="506" y="243"/>
                    </a:lnTo>
                    <a:lnTo>
                      <a:pt x="496" y="243"/>
                    </a:lnTo>
                    <a:lnTo>
                      <a:pt x="496" y="233"/>
                    </a:lnTo>
                    <a:close/>
                    <a:moveTo>
                      <a:pt x="496" y="253"/>
                    </a:moveTo>
                    <a:lnTo>
                      <a:pt x="506" y="253"/>
                    </a:lnTo>
                    <a:lnTo>
                      <a:pt x="506" y="262"/>
                    </a:lnTo>
                    <a:lnTo>
                      <a:pt x="496" y="262"/>
                    </a:lnTo>
                    <a:lnTo>
                      <a:pt x="496" y="253"/>
                    </a:lnTo>
                    <a:close/>
                    <a:moveTo>
                      <a:pt x="496" y="273"/>
                    </a:moveTo>
                    <a:lnTo>
                      <a:pt x="506" y="273"/>
                    </a:lnTo>
                    <a:lnTo>
                      <a:pt x="506" y="283"/>
                    </a:lnTo>
                    <a:lnTo>
                      <a:pt x="496" y="283"/>
                    </a:lnTo>
                    <a:lnTo>
                      <a:pt x="496" y="273"/>
                    </a:lnTo>
                    <a:close/>
                    <a:moveTo>
                      <a:pt x="496" y="294"/>
                    </a:moveTo>
                    <a:lnTo>
                      <a:pt x="506" y="294"/>
                    </a:lnTo>
                    <a:lnTo>
                      <a:pt x="506" y="303"/>
                    </a:lnTo>
                    <a:lnTo>
                      <a:pt x="496" y="303"/>
                    </a:lnTo>
                    <a:lnTo>
                      <a:pt x="496" y="294"/>
                    </a:lnTo>
                    <a:close/>
                    <a:moveTo>
                      <a:pt x="496" y="314"/>
                    </a:moveTo>
                    <a:lnTo>
                      <a:pt x="506" y="314"/>
                    </a:lnTo>
                    <a:lnTo>
                      <a:pt x="506" y="324"/>
                    </a:lnTo>
                    <a:lnTo>
                      <a:pt x="496" y="324"/>
                    </a:lnTo>
                    <a:lnTo>
                      <a:pt x="496" y="314"/>
                    </a:lnTo>
                    <a:close/>
                    <a:moveTo>
                      <a:pt x="496" y="333"/>
                    </a:moveTo>
                    <a:lnTo>
                      <a:pt x="506" y="333"/>
                    </a:lnTo>
                    <a:lnTo>
                      <a:pt x="506" y="343"/>
                    </a:lnTo>
                    <a:lnTo>
                      <a:pt x="496" y="343"/>
                    </a:lnTo>
                    <a:lnTo>
                      <a:pt x="496" y="333"/>
                    </a:lnTo>
                    <a:close/>
                    <a:moveTo>
                      <a:pt x="496" y="354"/>
                    </a:moveTo>
                    <a:lnTo>
                      <a:pt x="506" y="354"/>
                    </a:lnTo>
                    <a:lnTo>
                      <a:pt x="506" y="364"/>
                    </a:lnTo>
                    <a:lnTo>
                      <a:pt x="496" y="364"/>
                    </a:lnTo>
                    <a:lnTo>
                      <a:pt x="496" y="354"/>
                    </a:lnTo>
                    <a:close/>
                    <a:moveTo>
                      <a:pt x="496" y="375"/>
                    </a:moveTo>
                    <a:lnTo>
                      <a:pt x="506" y="375"/>
                    </a:lnTo>
                    <a:lnTo>
                      <a:pt x="506" y="384"/>
                    </a:lnTo>
                    <a:lnTo>
                      <a:pt x="496" y="384"/>
                    </a:lnTo>
                    <a:lnTo>
                      <a:pt x="496" y="375"/>
                    </a:lnTo>
                    <a:close/>
                    <a:moveTo>
                      <a:pt x="496" y="395"/>
                    </a:moveTo>
                    <a:lnTo>
                      <a:pt x="506" y="395"/>
                    </a:lnTo>
                    <a:lnTo>
                      <a:pt x="506" y="405"/>
                    </a:lnTo>
                    <a:lnTo>
                      <a:pt x="496" y="405"/>
                    </a:lnTo>
                    <a:lnTo>
                      <a:pt x="496" y="395"/>
                    </a:lnTo>
                    <a:close/>
                    <a:moveTo>
                      <a:pt x="496" y="414"/>
                    </a:moveTo>
                    <a:lnTo>
                      <a:pt x="506" y="414"/>
                    </a:lnTo>
                    <a:lnTo>
                      <a:pt x="506" y="424"/>
                    </a:lnTo>
                    <a:lnTo>
                      <a:pt x="496" y="424"/>
                    </a:lnTo>
                    <a:lnTo>
                      <a:pt x="496" y="414"/>
                    </a:lnTo>
                    <a:close/>
                    <a:moveTo>
                      <a:pt x="496" y="435"/>
                    </a:moveTo>
                    <a:lnTo>
                      <a:pt x="506" y="435"/>
                    </a:lnTo>
                    <a:lnTo>
                      <a:pt x="506" y="444"/>
                    </a:lnTo>
                    <a:lnTo>
                      <a:pt x="496" y="444"/>
                    </a:lnTo>
                    <a:lnTo>
                      <a:pt x="496" y="435"/>
                    </a:lnTo>
                    <a:close/>
                    <a:moveTo>
                      <a:pt x="506" y="455"/>
                    </a:moveTo>
                    <a:lnTo>
                      <a:pt x="506" y="465"/>
                    </a:lnTo>
                    <a:lnTo>
                      <a:pt x="496" y="465"/>
                    </a:lnTo>
                    <a:lnTo>
                      <a:pt x="496" y="455"/>
                    </a:lnTo>
                    <a:lnTo>
                      <a:pt x="506" y="455"/>
                    </a:lnTo>
                    <a:close/>
                    <a:moveTo>
                      <a:pt x="476" y="30"/>
                    </a:moveTo>
                    <a:lnTo>
                      <a:pt x="486" y="30"/>
                    </a:lnTo>
                    <a:lnTo>
                      <a:pt x="486" y="40"/>
                    </a:lnTo>
                    <a:lnTo>
                      <a:pt x="476" y="40"/>
                    </a:lnTo>
                    <a:lnTo>
                      <a:pt x="476" y="30"/>
                    </a:lnTo>
                    <a:close/>
                    <a:moveTo>
                      <a:pt x="476" y="51"/>
                    </a:moveTo>
                    <a:lnTo>
                      <a:pt x="486" y="51"/>
                    </a:lnTo>
                    <a:lnTo>
                      <a:pt x="486" y="61"/>
                    </a:lnTo>
                    <a:lnTo>
                      <a:pt x="476" y="61"/>
                    </a:lnTo>
                    <a:lnTo>
                      <a:pt x="476" y="51"/>
                    </a:lnTo>
                    <a:close/>
                    <a:moveTo>
                      <a:pt x="476" y="72"/>
                    </a:moveTo>
                    <a:lnTo>
                      <a:pt x="486" y="72"/>
                    </a:lnTo>
                    <a:lnTo>
                      <a:pt x="486" y="81"/>
                    </a:lnTo>
                    <a:lnTo>
                      <a:pt x="476" y="81"/>
                    </a:lnTo>
                    <a:lnTo>
                      <a:pt x="476" y="72"/>
                    </a:lnTo>
                    <a:close/>
                    <a:moveTo>
                      <a:pt x="476" y="91"/>
                    </a:moveTo>
                    <a:lnTo>
                      <a:pt x="486" y="91"/>
                    </a:lnTo>
                    <a:lnTo>
                      <a:pt x="486" y="100"/>
                    </a:lnTo>
                    <a:lnTo>
                      <a:pt x="476" y="100"/>
                    </a:lnTo>
                    <a:lnTo>
                      <a:pt x="476" y="91"/>
                    </a:lnTo>
                    <a:close/>
                    <a:moveTo>
                      <a:pt x="476" y="111"/>
                    </a:moveTo>
                    <a:lnTo>
                      <a:pt x="486" y="111"/>
                    </a:lnTo>
                    <a:lnTo>
                      <a:pt x="486" y="121"/>
                    </a:lnTo>
                    <a:lnTo>
                      <a:pt x="476" y="121"/>
                    </a:lnTo>
                    <a:lnTo>
                      <a:pt x="476" y="111"/>
                    </a:lnTo>
                    <a:close/>
                    <a:moveTo>
                      <a:pt x="476" y="132"/>
                    </a:moveTo>
                    <a:lnTo>
                      <a:pt x="486" y="132"/>
                    </a:lnTo>
                    <a:lnTo>
                      <a:pt x="486" y="142"/>
                    </a:lnTo>
                    <a:lnTo>
                      <a:pt x="476" y="142"/>
                    </a:lnTo>
                    <a:lnTo>
                      <a:pt x="476" y="132"/>
                    </a:lnTo>
                    <a:close/>
                    <a:moveTo>
                      <a:pt x="476" y="152"/>
                    </a:moveTo>
                    <a:lnTo>
                      <a:pt x="486" y="152"/>
                    </a:lnTo>
                    <a:lnTo>
                      <a:pt x="486" y="162"/>
                    </a:lnTo>
                    <a:lnTo>
                      <a:pt x="476" y="162"/>
                    </a:lnTo>
                    <a:lnTo>
                      <a:pt x="476" y="152"/>
                    </a:lnTo>
                    <a:close/>
                    <a:moveTo>
                      <a:pt x="476" y="172"/>
                    </a:moveTo>
                    <a:lnTo>
                      <a:pt x="486" y="172"/>
                    </a:lnTo>
                    <a:lnTo>
                      <a:pt x="486" y="181"/>
                    </a:lnTo>
                    <a:lnTo>
                      <a:pt x="476" y="181"/>
                    </a:lnTo>
                    <a:lnTo>
                      <a:pt x="476" y="172"/>
                    </a:lnTo>
                    <a:close/>
                    <a:moveTo>
                      <a:pt x="476" y="192"/>
                    </a:moveTo>
                    <a:lnTo>
                      <a:pt x="486" y="192"/>
                    </a:lnTo>
                    <a:lnTo>
                      <a:pt x="486" y="202"/>
                    </a:lnTo>
                    <a:lnTo>
                      <a:pt x="476" y="202"/>
                    </a:lnTo>
                    <a:lnTo>
                      <a:pt x="476" y="192"/>
                    </a:lnTo>
                    <a:close/>
                    <a:moveTo>
                      <a:pt x="476" y="213"/>
                    </a:moveTo>
                    <a:lnTo>
                      <a:pt x="486" y="213"/>
                    </a:lnTo>
                    <a:lnTo>
                      <a:pt x="486" y="222"/>
                    </a:lnTo>
                    <a:lnTo>
                      <a:pt x="476" y="222"/>
                    </a:lnTo>
                    <a:lnTo>
                      <a:pt x="476" y="213"/>
                    </a:lnTo>
                    <a:close/>
                    <a:moveTo>
                      <a:pt x="476" y="233"/>
                    </a:moveTo>
                    <a:lnTo>
                      <a:pt x="486" y="233"/>
                    </a:lnTo>
                    <a:lnTo>
                      <a:pt x="486" y="243"/>
                    </a:lnTo>
                    <a:lnTo>
                      <a:pt x="476" y="243"/>
                    </a:lnTo>
                    <a:lnTo>
                      <a:pt x="476" y="233"/>
                    </a:lnTo>
                    <a:close/>
                    <a:moveTo>
                      <a:pt x="476" y="253"/>
                    </a:moveTo>
                    <a:lnTo>
                      <a:pt x="486" y="253"/>
                    </a:lnTo>
                    <a:lnTo>
                      <a:pt x="486" y="262"/>
                    </a:lnTo>
                    <a:lnTo>
                      <a:pt x="476" y="262"/>
                    </a:lnTo>
                    <a:lnTo>
                      <a:pt x="476" y="253"/>
                    </a:lnTo>
                    <a:close/>
                    <a:moveTo>
                      <a:pt x="476" y="273"/>
                    </a:moveTo>
                    <a:lnTo>
                      <a:pt x="486" y="273"/>
                    </a:lnTo>
                    <a:lnTo>
                      <a:pt x="486" y="283"/>
                    </a:lnTo>
                    <a:lnTo>
                      <a:pt x="476" y="283"/>
                    </a:lnTo>
                    <a:lnTo>
                      <a:pt x="476" y="273"/>
                    </a:lnTo>
                    <a:close/>
                    <a:moveTo>
                      <a:pt x="476" y="294"/>
                    </a:moveTo>
                    <a:lnTo>
                      <a:pt x="486" y="294"/>
                    </a:lnTo>
                    <a:lnTo>
                      <a:pt x="486" y="303"/>
                    </a:lnTo>
                    <a:lnTo>
                      <a:pt x="476" y="303"/>
                    </a:lnTo>
                    <a:lnTo>
                      <a:pt x="476" y="294"/>
                    </a:lnTo>
                    <a:close/>
                    <a:moveTo>
                      <a:pt x="476" y="314"/>
                    </a:moveTo>
                    <a:lnTo>
                      <a:pt x="486" y="314"/>
                    </a:lnTo>
                    <a:lnTo>
                      <a:pt x="486" y="324"/>
                    </a:lnTo>
                    <a:lnTo>
                      <a:pt x="476" y="324"/>
                    </a:lnTo>
                    <a:lnTo>
                      <a:pt x="476" y="314"/>
                    </a:lnTo>
                    <a:close/>
                    <a:moveTo>
                      <a:pt x="476" y="333"/>
                    </a:moveTo>
                    <a:lnTo>
                      <a:pt x="486" y="333"/>
                    </a:lnTo>
                    <a:lnTo>
                      <a:pt x="486" y="343"/>
                    </a:lnTo>
                    <a:lnTo>
                      <a:pt x="476" y="343"/>
                    </a:lnTo>
                    <a:lnTo>
                      <a:pt x="476" y="333"/>
                    </a:lnTo>
                    <a:close/>
                    <a:moveTo>
                      <a:pt x="476" y="354"/>
                    </a:moveTo>
                    <a:lnTo>
                      <a:pt x="486" y="354"/>
                    </a:lnTo>
                    <a:lnTo>
                      <a:pt x="486" y="364"/>
                    </a:lnTo>
                    <a:lnTo>
                      <a:pt x="476" y="364"/>
                    </a:lnTo>
                    <a:lnTo>
                      <a:pt x="476" y="354"/>
                    </a:lnTo>
                    <a:close/>
                    <a:moveTo>
                      <a:pt x="476" y="375"/>
                    </a:moveTo>
                    <a:lnTo>
                      <a:pt x="486" y="375"/>
                    </a:lnTo>
                    <a:lnTo>
                      <a:pt x="486" y="384"/>
                    </a:lnTo>
                    <a:lnTo>
                      <a:pt x="476" y="384"/>
                    </a:lnTo>
                    <a:lnTo>
                      <a:pt x="476" y="375"/>
                    </a:lnTo>
                    <a:close/>
                    <a:moveTo>
                      <a:pt x="476" y="395"/>
                    </a:moveTo>
                    <a:lnTo>
                      <a:pt x="486" y="395"/>
                    </a:lnTo>
                    <a:lnTo>
                      <a:pt x="486" y="405"/>
                    </a:lnTo>
                    <a:lnTo>
                      <a:pt x="476" y="405"/>
                    </a:lnTo>
                    <a:lnTo>
                      <a:pt x="476" y="395"/>
                    </a:lnTo>
                    <a:close/>
                    <a:moveTo>
                      <a:pt x="476" y="414"/>
                    </a:moveTo>
                    <a:lnTo>
                      <a:pt x="486" y="414"/>
                    </a:lnTo>
                    <a:lnTo>
                      <a:pt x="486" y="424"/>
                    </a:lnTo>
                    <a:lnTo>
                      <a:pt x="476" y="424"/>
                    </a:lnTo>
                    <a:lnTo>
                      <a:pt x="476" y="414"/>
                    </a:lnTo>
                    <a:close/>
                    <a:moveTo>
                      <a:pt x="476" y="435"/>
                    </a:moveTo>
                    <a:lnTo>
                      <a:pt x="486" y="435"/>
                    </a:lnTo>
                    <a:lnTo>
                      <a:pt x="486" y="444"/>
                    </a:lnTo>
                    <a:lnTo>
                      <a:pt x="476" y="444"/>
                    </a:lnTo>
                    <a:lnTo>
                      <a:pt x="476" y="435"/>
                    </a:lnTo>
                    <a:close/>
                    <a:moveTo>
                      <a:pt x="486" y="455"/>
                    </a:moveTo>
                    <a:lnTo>
                      <a:pt x="486" y="465"/>
                    </a:lnTo>
                    <a:lnTo>
                      <a:pt x="476" y="465"/>
                    </a:lnTo>
                    <a:lnTo>
                      <a:pt x="476" y="455"/>
                    </a:lnTo>
                    <a:lnTo>
                      <a:pt x="486" y="455"/>
                    </a:lnTo>
                    <a:close/>
                    <a:moveTo>
                      <a:pt x="455" y="30"/>
                    </a:moveTo>
                    <a:lnTo>
                      <a:pt x="465" y="30"/>
                    </a:lnTo>
                    <a:lnTo>
                      <a:pt x="465" y="40"/>
                    </a:lnTo>
                    <a:lnTo>
                      <a:pt x="455" y="40"/>
                    </a:lnTo>
                    <a:lnTo>
                      <a:pt x="455" y="30"/>
                    </a:lnTo>
                    <a:close/>
                    <a:moveTo>
                      <a:pt x="455" y="51"/>
                    </a:moveTo>
                    <a:lnTo>
                      <a:pt x="465" y="51"/>
                    </a:lnTo>
                    <a:lnTo>
                      <a:pt x="465" y="61"/>
                    </a:lnTo>
                    <a:lnTo>
                      <a:pt x="455" y="61"/>
                    </a:lnTo>
                    <a:lnTo>
                      <a:pt x="455" y="51"/>
                    </a:lnTo>
                    <a:close/>
                    <a:moveTo>
                      <a:pt x="455" y="72"/>
                    </a:moveTo>
                    <a:lnTo>
                      <a:pt x="465" y="72"/>
                    </a:lnTo>
                    <a:lnTo>
                      <a:pt x="465" y="81"/>
                    </a:lnTo>
                    <a:lnTo>
                      <a:pt x="455" y="81"/>
                    </a:lnTo>
                    <a:lnTo>
                      <a:pt x="455" y="72"/>
                    </a:lnTo>
                    <a:close/>
                    <a:moveTo>
                      <a:pt x="455" y="91"/>
                    </a:moveTo>
                    <a:lnTo>
                      <a:pt x="465" y="91"/>
                    </a:lnTo>
                    <a:lnTo>
                      <a:pt x="465" y="100"/>
                    </a:lnTo>
                    <a:lnTo>
                      <a:pt x="455" y="100"/>
                    </a:lnTo>
                    <a:lnTo>
                      <a:pt x="455" y="91"/>
                    </a:lnTo>
                    <a:close/>
                    <a:moveTo>
                      <a:pt x="455" y="111"/>
                    </a:moveTo>
                    <a:lnTo>
                      <a:pt x="465" y="111"/>
                    </a:lnTo>
                    <a:lnTo>
                      <a:pt x="465" y="121"/>
                    </a:lnTo>
                    <a:lnTo>
                      <a:pt x="455" y="121"/>
                    </a:lnTo>
                    <a:lnTo>
                      <a:pt x="455" y="111"/>
                    </a:lnTo>
                    <a:close/>
                    <a:moveTo>
                      <a:pt x="455" y="132"/>
                    </a:moveTo>
                    <a:lnTo>
                      <a:pt x="465" y="132"/>
                    </a:lnTo>
                    <a:lnTo>
                      <a:pt x="465" y="142"/>
                    </a:lnTo>
                    <a:lnTo>
                      <a:pt x="455" y="142"/>
                    </a:lnTo>
                    <a:lnTo>
                      <a:pt x="455" y="132"/>
                    </a:lnTo>
                    <a:close/>
                    <a:moveTo>
                      <a:pt x="455" y="152"/>
                    </a:moveTo>
                    <a:lnTo>
                      <a:pt x="465" y="152"/>
                    </a:lnTo>
                    <a:lnTo>
                      <a:pt x="465" y="162"/>
                    </a:lnTo>
                    <a:lnTo>
                      <a:pt x="455" y="162"/>
                    </a:lnTo>
                    <a:lnTo>
                      <a:pt x="455" y="152"/>
                    </a:lnTo>
                    <a:close/>
                    <a:moveTo>
                      <a:pt x="455" y="172"/>
                    </a:moveTo>
                    <a:lnTo>
                      <a:pt x="465" y="172"/>
                    </a:lnTo>
                    <a:lnTo>
                      <a:pt x="465" y="181"/>
                    </a:lnTo>
                    <a:lnTo>
                      <a:pt x="455" y="181"/>
                    </a:lnTo>
                    <a:lnTo>
                      <a:pt x="455" y="172"/>
                    </a:lnTo>
                    <a:close/>
                    <a:moveTo>
                      <a:pt x="455" y="192"/>
                    </a:moveTo>
                    <a:lnTo>
                      <a:pt x="465" y="192"/>
                    </a:lnTo>
                    <a:lnTo>
                      <a:pt x="465" y="202"/>
                    </a:lnTo>
                    <a:lnTo>
                      <a:pt x="455" y="202"/>
                    </a:lnTo>
                    <a:lnTo>
                      <a:pt x="455" y="192"/>
                    </a:lnTo>
                    <a:close/>
                    <a:moveTo>
                      <a:pt x="455" y="213"/>
                    </a:moveTo>
                    <a:lnTo>
                      <a:pt x="465" y="213"/>
                    </a:lnTo>
                    <a:lnTo>
                      <a:pt x="465" y="222"/>
                    </a:lnTo>
                    <a:lnTo>
                      <a:pt x="455" y="222"/>
                    </a:lnTo>
                    <a:lnTo>
                      <a:pt x="455" y="213"/>
                    </a:lnTo>
                    <a:close/>
                    <a:moveTo>
                      <a:pt x="455" y="233"/>
                    </a:moveTo>
                    <a:lnTo>
                      <a:pt x="465" y="233"/>
                    </a:lnTo>
                    <a:lnTo>
                      <a:pt x="465" y="243"/>
                    </a:lnTo>
                    <a:lnTo>
                      <a:pt x="455" y="243"/>
                    </a:lnTo>
                    <a:lnTo>
                      <a:pt x="455" y="233"/>
                    </a:lnTo>
                    <a:close/>
                    <a:moveTo>
                      <a:pt x="455" y="253"/>
                    </a:moveTo>
                    <a:lnTo>
                      <a:pt x="465" y="253"/>
                    </a:lnTo>
                    <a:lnTo>
                      <a:pt x="465" y="262"/>
                    </a:lnTo>
                    <a:lnTo>
                      <a:pt x="455" y="262"/>
                    </a:lnTo>
                    <a:lnTo>
                      <a:pt x="455" y="253"/>
                    </a:lnTo>
                    <a:close/>
                    <a:moveTo>
                      <a:pt x="455" y="273"/>
                    </a:moveTo>
                    <a:lnTo>
                      <a:pt x="465" y="273"/>
                    </a:lnTo>
                    <a:lnTo>
                      <a:pt x="465" y="283"/>
                    </a:lnTo>
                    <a:lnTo>
                      <a:pt x="455" y="283"/>
                    </a:lnTo>
                    <a:lnTo>
                      <a:pt x="455" y="273"/>
                    </a:lnTo>
                    <a:close/>
                    <a:moveTo>
                      <a:pt x="455" y="294"/>
                    </a:moveTo>
                    <a:lnTo>
                      <a:pt x="465" y="294"/>
                    </a:lnTo>
                    <a:lnTo>
                      <a:pt x="465" y="303"/>
                    </a:lnTo>
                    <a:lnTo>
                      <a:pt x="455" y="303"/>
                    </a:lnTo>
                    <a:lnTo>
                      <a:pt x="455" y="294"/>
                    </a:lnTo>
                    <a:close/>
                    <a:moveTo>
                      <a:pt x="455" y="314"/>
                    </a:moveTo>
                    <a:lnTo>
                      <a:pt x="465" y="314"/>
                    </a:lnTo>
                    <a:lnTo>
                      <a:pt x="465" y="324"/>
                    </a:lnTo>
                    <a:lnTo>
                      <a:pt x="455" y="324"/>
                    </a:lnTo>
                    <a:lnTo>
                      <a:pt x="455" y="314"/>
                    </a:lnTo>
                    <a:close/>
                    <a:moveTo>
                      <a:pt x="455" y="333"/>
                    </a:moveTo>
                    <a:lnTo>
                      <a:pt x="465" y="333"/>
                    </a:lnTo>
                    <a:lnTo>
                      <a:pt x="465" y="343"/>
                    </a:lnTo>
                    <a:lnTo>
                      <a:pt x="455" y="343"/>
                    </a:lnTo>
                    <a:lnTo>
                      <a:pt x="455" y="333"/>
                    </a:lnTo>
                    <a:close/>
                    <a:moveTo>
                      <a:pt x="455" y="354"/>
                    </a:moveTo>
                    <a:lnTo>
                      <a:pt x="465" y="354"/>
                    </a:lnTo>
                    <a:lnTo>
                      <a:pt x="465" y="364"/>
                    </a:lnTo>
                    <a:lnTo>
                      <a:pt x="455" y="364"/>
                    </a:lnTo>
                    <a:lnTo>
                      <a:pt x="455" y="354"/>
                    </a:lnTo>
                    <a:close/>
                    <a:moveTo>
                      <a:pt x="455" y="375"/>
                    </a:moveTo>
                    <a:lnTo>
                      <a:pt x="465" y="375"/>
                    </a:lnTo>
                    <a:lnTo>
                      <a:pt x="465" y="384"/>
                    </a:lnTo>
                    <a:lnTo>
                      <a:pt x="455" y="384"/>
                    </a:lnTo>
                    <a:lnTo>
                      <a:pt x="455" y="375"/>
                    </a:lnTo>
                    <a:close/>
                    <a:moveTo>
                      <a:pt x="455" y="395"/>
                    </a:moveTo>
                    <a:lnTo>
                      <a:pt x="465" y="395"/>
                    </a:lnTo>
                    <a:lnTo>
                      <a:pt x="465" y="405"/>
                    </a:lnTo>
                    <a:lnTo>
                      <a:pt x="455" y="405"/>
                    </a:lnTo>
                    <a:lnTo>
                      <a:pt x="455" y="395"/>
                    </a:lnTo>
                    <a:close/>
                    <a:moveTo>
                      <a:pt x="455" y="414"/>
                    </a:moveTo>
                    <a:lnTo>
                      <a:pt x="465" y="414"/>
                    </a:lnTo>
                    <a:lnTo>
                      <a:pt x="465" y="424"/>
                    </a:lnTo>
                    <a:lnTo>
                      <a:pt x="455" y="424"/>
                    </a:lnTo>
                    <a:lnTo>
                      <a:pt x="455" y="414"/>
                    </a:lnTo>
                    <a:close/>
                    <a:moveTo>
                      <a:pt x="455" y="435"/>
                    </a:moveTo>
                    <a:lnTo>
                      <a:pt x="465" y="435"/>
                    </a:lnTo>
                    <a:lnTo>
                      <a:pt x="465" y="444"/>
                    </a:lnTo>
                    <a:lnTo>
                      <a:pt x="455" y="444"/>
                    </a:lnTo>
                    <a:lnTo>
                      <a:pt x="455" y="435"/>
                    </a:lnTo>
                    <a:close/>
                    <a:moveTo>
                      <a:pt x="465" y="455"/>
                    </a:moveTo>
                    <a:lnTo>
                      <a:pt x="465" y="465"/>
                    </a:lnTo>
                    <a:lnTo>
                      <a:pt x="455" y="465"/>
                    </a:lnTo>
                    <a:lnTo>
                      <a:pt x="455" y="455"/>
                    </a:lnTo>
                    <a:lnTo>
                      <a:pt x="465" y="455"/>
                    </a:lnTo>
                    <a:close/>
                    <a:moveTo>
                      <a:pt x="436" y="30"/>
                    </a:moveTo>
                    <a:lnTo>
                      <a:pt x="446" y="30"/>
                    </a:lnTo>
                    <a:lnTo>
                      <a:pt x="446" y="40"/>
                    </a:lnTo>
                    <a:lnTo>
                      <a:pt x="436" y="40"/>
                    </a:lnTo>
                    <a:lnTo>
                      <a:pt x="436" y="30"/>
                    </a:lnTo>
                    <a:close/>
                    <a:moveTo>
                      <a:pt x="436" y="51"/>
                    </a:moveTo>
                    <a:lnTo>
                      <a:pt x="446" y="51"/>
                    </a:lnTo>
                    <a:lnTo>
                      <a:pt x="446" y="61"/>
                    </a:lnTo>
                    <a:lnTo>
                      <a:pt x="436" y="61"/>
                    </a:lnTo>
                    <a:lnTo>
                      <a:pt x="436" y="51"/>
                    </a:lnTo>
                    <a:close/>
                    <a:moveTo>
                      <a:pt x="436" y="72"/>
                    </a:moveTo>
                    <a:lnTo>
                      <a:pt x="446" y="72"/>
                    </a:lnTo>
                    <a:lnTo>
                      <a:pt x="446" y="81"/>
                    </a:lnTo>
                    <a:lnTo>
                      <a:pt x="436" y="81"/>
                    </a:lnTo>
                    <a:lnTo>
                      <a:pt x="436" y="72"/>
                    </a:lnTo>
                    <a:close/>
                    <a:moveTo>
                      <a:pt x="436" y="91"/>
                    </a:moveTo>
                    <a:lnTo>
                      <a:pt x="446" y="91"/>
                    </a:lnTo>
                    <a:lnTo>
                      <a:pt x="446" y="100"/>
                    </a:lnTo>
                    <a:lnTo>
                      <a:pt x="436" y="100"/>
                    </a:lnTo>
                    <a:lnTo>
                      <a:pt x="436" y="91"/>
                    </a:lnTo>
                    <a:close/>
                    <a:moveTo>
                      <a:pt x="436" y="111"/>
                    </a:moveTo>
                    <a:lnTo>
                      <a:pt x="446" y="111"/>
                    </a:lnTo>
                    <a:lnTo>
                      <a:pt x="446" y="121"/>
                    </a:lnTo>
                    <a:lnTo>
                      <a:pt x="436" y="121"/>
                    </a:lnTo>
                    <a:lnTo>
                      <a:pt x="436" y="111"/>
                    </a:lnTo>
                    <a:close/>
                    <a:moveTo>
                      <a:pt x="436" y="132"/>
                    </a:moveTo>
                    <a:lnTo>
                      <a:pt x="446" y="132"/>
                    </a:lnTo>
                    <a:lnTo>
                      <a:pt x="446" y="142"/>
                    </a:lnTo>
                    <a:lnTo>
                      <a:pt x="436" y="142"/>
                    </a:lnTo>
                    <a:lnTo>
                      <a:pt x="436" y="132"/>
                    </a:lnTo>
                    <a:close/>
                    <a:moveTo>
                      <a:pt x="436" y="152"/>
                    </a:moveTo>
                    <a:lnTo>
                      <a:pt x="446" y="152"/>
                    </a:lnTo>
                    <a:lnTo>
                      <a:pt x="446" y="162"/>
                    </a:lnTo>
                    <a:lnTo>
                      <a:pt x="436" y="162"/>
                    </a:lnTo>
                    <a:lnTo>
                      <a:pt x="436" y="152"/>
                    </a:lnTo>
                    <a:close/>
                    <a:moveTo>
                      <a:pt x="436" y="172"/>
                    </a:moveTo>
                    <a:lnTo>
                      <a:pt x="446" y="172"/>
                    </a:lnTo>
                    <a:lnTo>
                      <a:pt x="446" y="181"/>
                    </a:lnTo>
                    <a:lnTo>
                      <a:pt x="436" y="181"/>
                    </a:lnTo>
                    <a:lnTo>
                      <a:pt x="436" y="172"/>
                    </a:lnTo>
                    <a:close/>
                    <a:moveTo>
                      <a:pt x="436" y="192"/>
                    </a:moveTo>
                    <a:lnTo>
                      <a:pt x="446" y="192"/>
                    </a:lnTo>
                    <a:lnTo>
                      <a:pt x="446" y="202"/>
                    </a:lnTo>
                    <a:lnTo>
                      <a:pt x="436" y="202"/>
                    </a:lnTo>
                    <a:lnTo>
                      <a:pt x="436" y="192"/>
                    </a:lnTo>
                    <a:close/>
                    <a:moveTo>
                      <a:pt x="436" y="213"/>
                    </a:moveTo>
                    <a:lnTo>
                      <a:pt x="446" y="213"/>
                    </a:lnTo>
                    <a:lnTo>
                      <a:pt x="446" y="222"/>
                    </a:lnTo>
                    <a:lnTo>
                      <a:pt x="436" y="222"/>
                    </a:lnTo>
                    <a:lnTo>
                      <a:pt x="436" y="213"/>
                    </a:lnTo>
                    <a:close/>
                    <a:moveTo>
                      <a:pt x="436" y="233"/>
                    </a:moveTo>
                    <a:lnTo>
                      <a:pt x="446" y="233"/>
                    </a:lnTo>
                    <a:lnTo>
                      <a:pt x="446" y="243"/>
                    </a:lnTo>
                    <a:lnTo>
                      <a:pt x="436" y="243"/>
                    </a:lnTo>
                    <a:lnTo>
                      <a:pt x="436" y="233"/>
                    </a:lnTo>
                    <a:close/>
                    <a:moveTo>
                      <a:pt x="436" y="253"/>
                    </a:moveTo>
                    <a:lnTo>
                      <a:pt x="446" y="253"/>
                    </a:lnTo>
                    <a:lnTo>
                      <a:pt x="446" y="262"/>
                    </a:lnTo>
                    <a:lnTo>
                      <a:pt x="436" y="262"/>
                    </a:lnTo>
                    <a:lnTo>
                      <a:pt x="436" y="253"/>
                    </a:lnTo>
                    <a:close/>
                    <a:moveTo>
                      <a:pt x="436" y="273"/>
                    </a:moveTo>
                    <a:lnTo>
                      <a:pt x="446" y="273"/>
                    </a:lnTo>
                    <a:lnTo>
                      <a:pt x="446" y="283"/>
                    </a:lnTo>
                    <a:lnTo>
                      <a:pt x="436" y="283"/>
                    </a:lnTo>
                    <a:lnTo>
                      <a:pt x="436" y="273"/>
                    </a:lnTo>
                    <a:close/>
                    <a:moveTo>
                      <a:pt x="436" y="294"/>
                    </a:moveTo>
                    <a:lnTo>
                      <a:pt x="446" y="294"/>
                    </a:lnTo>
                    <a:lnTo>
                      <a:pt x="446" y="303"/>
                    </a:lnTo>
                    <a:lnTo>
                      <a:pt x="436" y="303"/>
                    </a:lnTo>
                    <a:lnTo>
                      <a:pt x="436" y="294"/>
                    </a:lnTo>
                    <a:close/>
                    <a:moveTo>
                      <a:pt x="436" y="314"/>
                    </a:moveTo>
                    <a:lnTo>
                      <a:pt x="446" y="314"/>
                    </a:lnTo>
                    <a:lnTo>
                      <a:pt x="446" y="324"/>
                    </a:lnTo>
                    <a:lnTo>
                      <a:pt x="436" y="324"/>
                    </a:lnTo>
                    <a:lnTo>
                      <a:pt x="436" y="314"/>
                    </a:lnTo>
                    <a:close/>
                    <a:moveTo>
                      <a:pt x="436" y="333"/>
                    </a:moveTo>
                    <a:lnTo>
                      <a:pt x="446" y="333"/>
                    </a:lnTo>
                    <a:lnTo>
                      <a:pt x="446" y="343"/>
                    </a:lnTo>
                    <a:lnTo>
                      <a:pt x="436" y="343"/>
                    </a:lnTo>
                    <a:lnTo>
                      <a:pt x="436" y="333"/>
                    </a:lnTo>
                    <a:close/>
                    <a:moveTo>
                      <a:pt x="436" y="354"/>
                    </a:moveTo>
                    <a:lnTo>
                      <a:pt x="446" y="354"/>
                    </a:lnTo>
                    <a:lnTo>
                      <a:pt x="446" y="364"/>
                    </a:lnTo>
                    <a:lnTo>
                      <a:pt x="436" y="364"/>
                    </a:lnTo>
                    <a:lnTo>
                      <a:pt x="436" y="354"/>
                    </a:lnTo>
                    <a:close/>
                    <a:moveTo>
                      <a:pt x="436" y="375"/>
                    </a:moveTo>
                    <a:lnTo>
                      <a:pt x="446" y="375"/>
                    </a:lnTo>
                    <a:lnTo>
                      <a:pt x="446" y="384"/>
                    </a:lnTo>
                    <a:lnTo>
                      <a:pt x="436" y="384"/>
                    </a:lnTo>
                    <a:lnTo>
                      <a:pt x="436" y="375"/>
                    </a:lnTo>
                    <a:close/>
                    <a:moveTo>
                      <a:pt x="436" y="395"/>
                    </a:moveTo>
                    <a:lnTo>
                      <a:pt x="446" y="395"/>
                    </a:lnTo>
                    <a:lnTo>
                      <a:pt x="446" y="405"/>
                    </a:lnTo>
                    <a:lnTo>
                      <a:pt x="436" y="405"/>
                    </a:lnTo>
                    <a:lnTo>
                      <a:pt x="436" y="395"/>
                    </a:lnTo>
                    <a:close/>
                    <a:moveTo>
                      <a:pt x="436" y="414"/>
                    </a:moveTo>
                    <a:lnTo>
                      <a:pt x="446" y="414"/>
                    </a:lnTo>
                    <a:lnTo>
                      <a:pt x="446" y="424"/>
                    </a:lnTo>
                    <a:lnTo>
                      <a:pt x="436" y="424"/>
                    </a:lnTo>
                    <a:lnTo>
                      <a:pt x="436" y="414"/>
                    </a:lnTo>
                    <a:close/>
                    <a:moveTo>
                      <a:pt x="436" y="435"/>
                    </a:moveTo>
                    <a:lnTo>
                      <a:pt x="446" y="435"/>
                    </a:lnTo>
                    <a:lnTo>
                      <a:pt x="446" y="444"/>
                    </a:lnTo>
                    <a:lnTo>
                      <a:pt x="436" y="444"/>
                    </a:lnTo>
                    <a:lnTo>
                      <a:pt x="436" y="435"/>
                    </a:lnTo>
                    <a:close/>
                    <a:moveTo>
                      <a:pt x="446" y="455"/>
                    </a:moveTo>
                    <a:lnTo>
                      <a:pt x="446" y="465"/>
                    </a:lnTo>
                    <a:lnTo>
                      <a:pt x="436" y="465"/>
                    </a:lnTo>
                    <a:lnTo>
                      <a:pt x="436" y="455"/>
                    </a:lnTo>
                    <a:lnTo>
                      <a:pt x="446" y="455"/>
                    </a:lnTo>
                    <a:close/>
                    <a:moveTo>
                      <a:pt x="416" y="30"/>
                    </a:moveTo>
                    <a:lnTo>
                      <a:pt x="425" y="30"/>
                    </a:lnTo>
                    <a:lnTo>
                      <a:pt x="425" y="40"/>
                    </a:lnTo>
                    <a:lnTo>
                      <a:pt x="416" y="40"/>
                    </a:lnTo>
                    <a:lnTo>
                      <a:pt x="416" y="30"/>
                    </a:lnTo>
                    <a:close/>
                    <a:moveTo>
                      <a:pt x="416" y="51"/>
                    </a:moveTo>
                    <a:lnTo>
                      <a:pt x="425" y="51"/>
                    </a:lnTo>
                    <a:lnTo>
                      <a:pt x="425" y="61"/>
                    </a:lnTo>
                    <a:lnTo>
                      <a:pt x="416" y="61"/>
                    </a:lnTo>
                    <a:lnTo>
                      <a:pt x="416" y="51"/>
                    </a:lnTo>
                    <a:close/>
                    <a:moveTo>
                      <a:pt x="416" y="72"/>
                    </a:moveTo>
                    <a:lnTo>
                      <a:pt x="425" y="72"/>
                    </a:lnTo>
                    <a:lnTo>
                      <a:pt x="425" y="81"/>
                    </a:lnTo>
                    <a:lnTo>
                      <a:pt x="416" y="81"/>
                    </a:lnTo>
                    <a:lnTo>
                      <a:pt x="416" y="72"/>
                    </a:lnTo>
                    <a:close/>
                    <a:moveTo>
                      <a:pt x="416" y="91"/>
                    </a:moveTo>
                    <a:lnTo>
                      <a:pt x="425" y="91"/>
                    </a:lnTo>
                    <a:lnTo>
                      <a:pt x="425" y="100"/>
                    </a:lnTo>
                    <a:lnTo>
                      <a:pt x="416" y="100"/>
                    </a:lnTo>
                    <a:lnTo>
                      <a:pt x="416" y="91"/>
                    </a:lnTo>
                    <a:close/>
                    <a:moveTo>
                      <a:pt x="416" y="111"/>
                    </a:moveTo>
                    <a:lnTo>
                      <a:pt x="425" y="111"/>
                    </a:lnTo>
                    <a:lnTo>
                      <a:pt x="425" y="121"/>
                    </a:lnTo>
                    <a:lnTo>
                      <a:pt x="416" y="121"/>
                    </a:lnTo>
                    <a:lnTo>
                      <a:pt x="416" y="111"/>
                    </a:lnTo>
                    <a:close/>
                    <a:moveTo>
                      <a:pt x="416" y="132"/>
                    </a:moveTo>
                    <a:lnTo>
                      <a:pt x="425" y="132"/>
                    </a:lnTo>
                    <a:lnTo>
                      <a:pt x="425" y="142"/>
                    </a:lnTo>
                    <a:lnTo>
                      <a:pt x="416" y="142"/>
                    </a:lnTo>
                    <a:lnTo>
                      <a:pt x="416" y="132"/>
                    </a:lnTo>
                    <a:close/>
                    <a:moveTo>
                      <a:pt x="416" y="152"/>
                    </a:moveTo>
                    <a:lnTo>
                      <a:pt x="425" y="152"/>
                    </a:lnTo>
                    <a:lnTo>
                      <a:pt x="425" y="162"/>
                    </a:lnTo>
                    <a:lnTo>
                      <a:pt x="416" y="162"/>
                    </a:lnTo>
                    <a:lnTo>
                      <a:pt x="416" y="152"/>
                    </a:lnTo>
                    <a:close/>
                    <a:moveTo>
                      <a:pt x="416" y="172"/>
                    </a:moveTo>
                    <a:lnTo>
                      <a:pt x="425" y="172"/>
                    </a:lnTo>
                    <a:lnTo>
                      <a:pt x="425" y="181"/>
                    </a:lnTo>
                    <a:lnTo>
                      <a:pt x="416" y="181"/>
                    </a:lnTo>
                    <a:lnTo>
                      <a:pt x="416" y="172"/>
                    </a:lnTo>
                    <a:close/>
                    <a:moveTo>
                      <a:pt x="416" y="192"/>
                    </a:moveTo>
                    <a:lnTo>
                      <a:pt x="425" y="192"/>
                    </a:lnTo>
                    <a:lnTo>
                      <a:pt x="425" y="202"/>
                    </a:lnTo>
                    <a:lnTo>
                      <a:pt x="416" y="202"/>
                    </a:lnTo>
                    <a:lnTo>
                      <a:pt x="416" y="192"/>
                    </a:lnTo>
                    <a:close/>
                    <a:moveTo>
                      <a:pt x="416" y="213"/>
                    </a:moveTo>
                    <a:lnTo>
                      <a:pt x="425" y="213"/>
                    </a:lnTo>
                    <a:lnTo>
                      <a:pt x="425" y="222"/>
                    </a:lnTo>
                    <a:lnTo>
                      <a:pt x="416" y="222"/>
                    </a:lnTo>
                    <a:lnTo>
                      <a:pt x="416" y="213"/>
                    </a:lnTo>
                    <a:close/>
                    <a:moveTo>
                      <a:pt x="416" y="233"/>
                    </a:moveTo>
                    <a:lnTo>
                      <a:pt x="425" y="233"/>
                    </a:lnTo>
                    <a:lnTo>
                      <a:pt x="425" y="243"/>
                    </a:lnTo>
                    <a:lnTo>
                      <a:pt x="416" y="243"/>
                    </a:lnTo>
                    <a:lnTo>
                      <a:pt x="416" y="233"/>
                    </a:lnTo>
                    <a:close/>
                    <a:moveTo>
                      <a:pt x="416" y="253"/>
                    </a:moveTo>
                    <a:lnTo>
                      <a:pt x="425" y="253"/>
                    </a:lnTo>
                    <a:lnTo>
                      <a:pt x="425" y="262"/>
                    </a:lnTo>
                    <a:lnTo>
                      <a:pt x="416" y="262"/>
                    </a:lnTo>
                    <a:lnTo>
                      <a:pt x="416" y="253"/>
                    </a:lnTo>
                    <a:close/>
                    <a:moveTo>
                      <a:pt x="416" y="273"/>
                    </a:moveTo>
                    <a:lnTo>
                      <a:pt x="425" y="273"/>
                    </a:lnTo>
                    <a:lnTo>
                      <a:pt x="425" y="283"/>
                    </a:lnTo>
                    <a:lnTo>
                      <a:pt x="416" y="283"/>
                    </a:lnTo>
                    <a:lnTo>
                      <a:pt x="416" y="273"/>
                    </a:lnTo>
                    <a:close/>
                    <a:moveTo>
                      <a:pt x="416" y="294"/>
                    </a:moveTo>
                    <a:lnTo>
                      <a:pt x="425" y="294"/>
                    </a:lnTo>
                    <a:lnTo>
                      <a:pt x="425" y="303"/>
                    </a:lnTo>
                    <a:lnTo>
                      <a:pt x="416" y="303"/>
                    </a:lnTo>
                    <a:lnTo>
                      <a:pt x="416" y="294"/>
                    </a:lnTo>
                    <a:close/>
                    <a:moveTo>
                      <a:pt x="416" y="314"/>
                    </a:moveTo>
                    <a:lnTo>
                      <a:pt x="425" y="314"/>
                    </a:lnTo>
                    <a:lnTo>
                      <a:pt x="425" y="324"/>
                    </a:lnTo>
                    <a:lnTo>
                      <a:pt x="416" y="324"/>
                    </a:lnTo>
                    <a:lnTo>
                      <a:pt x="416" y="314"/>
                    </a:lnTo>
                    <a:close/>
                    <a:moveTo>
                      <a:pt x="416" y="333"/>
                    </a:moveTo>
                    <a:lnTo>
                      <a:pt x="425" y="333"/>
                    </a:lnTo>
                    <a:lnTo>
                      <a:pt x="425" y="343"/>
                    </a:lnTo>
                    <a:lnTo>
                      <a:pt x="416" y="343"/>
                    </a:lnTo>
                    <a:lnTo>
                      <a:pt x="416" y="333"/>
                    </a:lnTo>
                    <a:close/>
                    <a:moveTo>
                      <a:pt x="416" y="354"/>
                    </a:moveTo>
                    <a:lnTo>
                      <a:pt x="425" y="354"/>
                    </a:lnTo>
                    <a:lnTo>
                      <a:pt x="425" y="364"/>
                    </a:lnTo>
                    <a:lnTo>
                      <a:pt x="416" y="364"/>
                    </a:lnTo>
                    <a:lnTo>
                      <a:pt x="416" y="354"/>
                    </a:lnTo>
                    <a:close/>
                    <a:moveTo>
                      <a:pt x="416" y="375"/>
                    </a:moveTo>
                    <a:lnTo>
                      <a:pt x="425" y="375"/>
                    </a:lnTo>
                    <a:lnTo>
                      <a:pt x="425" y="384"/>
                    </a:lnTo>
                    <a:lnTo>
                      <a:pt x="416" y="384"/>
                    </a:lnTo>
                    <a:lnTo>
                      <a:pt x="416" y="375"/>
                    </a:lnTo>
                    <a:close/>
                    <a:moveTo>
                      <a:pt x="416" y="395"/>
                    </a:moveTo>
                    <a:lnTo>
                      <a:pt x="425" y="395"/>
                    </a:lnTo>
                    <a:lnTo>
                      <a:pt x="425" y="405"/>
                    </a:lnTo>
                    <a:lnTo>
                      <a:pt x="416" y="405"/>
                    </a:lnTo>
                    <a:lnTo>
                      <a:pt x="416" y="395"/>
                    </a:lnTo>
                    <a:close/>
                    <a:moveTo>
                      <a:pt x="416" y="414"/>
                    </a:moveTo>
                    <a:lnTo>
                      <a:pt x="425" y="414"/>
                    </a:lnTo>
                    <a:lnTo>
                      <a:pt x="425" y="424"/>
                    </a:lnTo>
                    <a:lnTo>
                      <a:pt x="416" y="424"/>
                    </a:lnTo>
                    <a:lnTo>
                      <a:pt x="416" y="414"/>
                    </a:lnTo>
                    <a:close/>
                    <a:moveTo>
                      <a:pt x="416" y="435"/>
                    </a:moveTo>
                    <a:lnTo>
                      <a:pt x="425" y="435"/>
                    </a:lnTo>
                    <a:lnTo>
                      <a:pt x="425" y="444"/>
                    </a:lnTo>
                    <a:lnTo>
                      <a:pt x="416" y="444"/>
                    </a:lnTo>
                    <a:lnTo>
                      <a:pt x="416" y="435"/>
                    </a:lnTo>
                    <a:close/>
                    <a:moveTo>
                      <a:pt x="425" y="455"/>
                    </a:moveTo>
                    <a:lnTo>
                      <a:pt x="425" y="465"/>
                    </a:lnTo>
                    <a:lnTo>
                      <a:pt x="416" y="465"/>
                    </a:lnTo>
                    <a:lnTo>
                      <a:pt x="416" y="455"/>
                    </a:lnTo>
                    <a:lnTo>
                      <a:pt x="425" y="455"/>
                    </a:lnTo>
                    <a:close/>
                    <a:moveTo>
                      <a:pt x="395" y="30"/>
                    </a:moveTo>
                    <a:lnTo>
                      <a:pt x="405" y="30"/>
                    </a:lnTo>
                    <a:lnTo>
                      <a:pt x="405" y="40"/>
                    </a:lnTo>
                    <a:lnTo>
                      <a:pt x="395" y="40"/>
                    </a:lnTo>
                    <a:lnTo>
                      <a:pt x="395" y="30"/>
                    </a:lnTo>
                    <a:close/>
                    <a:moveTo>
                      <a:pt x="395" y="51"/>
                    </a:moveTo>
                    <a:lnTo>
                      <a:pt x="405" y="51"/>
                    </a:lnTo>
                    <a:lnTo>
                      <a:pt x="405" y="61"/>
                    </a:lnTo>
                    <a:lnTo>
                      <a:pt x="395" y="61"/>
                    </a:lnTo>
                    <a:lnTo>
                      <a:pt x="395" y="51"/>
                    </a:lnTo>
                    <a:close/>
                    <a:moveTo>
                      <a:pt x="395" y="72"/>
                    </a:moveTo>
                    <a:lnTo>
                      <a:pt x="405" y="72"/>
                    </a:lnTo>
                    <a:lnTo>
                      <a:pt x="405" y="81"/>
                    </a:lnTo>
                    <a:lnTo>
                      <a:pt x="395" y="81"/>
                    </a:lnTo>
                    <a:lnTo>
                      <a:pt x="395" y="72"/>
                    </a:lnTo>
                    <a:close/>
                    <a:moveTo>
                      <a:pt x="395" y="91"/>
                    </a:moveTo>
                    <a:lnTo>
                      <a:pt x="405" y="91"/>
                    </a:lnTo>
                    <a:lnTo>
                      <a:pt x="405" y="100"/>
                    </a:lnTo>
                    <a:lnTo>
                      <a:pt x="395" y="100"/>
                    </a:lnTo>
                    <a:lnTo>
                      <a:pt x="395" y="91"/>
                    </a:lnTo>
                    <a:close/>
                    <a:moveTo>
                      <a:pt x="395" y="111"/>
                    </a:moveTo>
                    <a:lnTo>
                      <a:pt x="405" y="111"/>
                    </a:lnTo>
                    <a:lnTo>
                      <a:pt x="405" y="121"/>
                    </a:lnTo>
                    <a:lnTo>
                      <a:pt x="395" y="121"/>
                    </a:lnTo>
                    <a:lnTo>
                      <a:pt x="395" y="111"/>
                    </a:lnTo>
                    <a:close/>
                    <a:moveTo>
                      <a:pt x="395" y="132"/>
                    </a:moveTo>
                    <a:lnTo>
                      <a:pt x="405" y="132"/>
                    </a:lnTo>
                    <a:lnTo>
                      <a:pt x="405" y="142"/>
                    </a:lnTo>
                    <a:lnTo>
                      <a:pt x="395" y="142"/>
                    </a:lnTo>
                    <a:lnTo>
                      <a:pt x="395" y="132"/>
                    </a:lnTo>
                    <a:close/>
                    <a:moveTo>
                      <a:pt x="395" y="152"/>
                    </a:moveTo>
                    <a:lnTo>
                      <a:pt x="405" y="152"/>
                    </a:lnTo>
                    <a:lnTo>
                      <a:pt x="405" y="162"/>
                    </a:lnTo>
                    <a:lnTo>
                      <a:pt x="395" y="162"/>
                    </a:lnTo>
                    <a:lnTo>
                      <a:pt x="395" y="152"/>
                    </a:lnTo>
                    <a:close/>
                    <a:moveTo>
                      <a:pt x="395" y="172"/>
                    </a:moveTo>
                    <a:lnTo>
                      <a:pt x="405" y="172"/>
                    </a:lnTo>
                    <a:lnTo>
                      <a:pt x="405" y="181"/>
                    </a:lnTo>
                    <a:lnTo>
                      <a:pt x="395" y="181"/>
                    </a:lnTo>
                    <a:lnTo>
                      <a:pt x="395" y="172"/>
                    </a:lnTo>
                    <a:close/>
                    <a:moveTo>
                      <a:pt x="395" y="192"/>
                    </a:moveTo>
                    <a:lnTo>
                      <a:pt x="405" y="192"/>
                    </a:lnTo>
                    <a:lnTo>
                      <a:pt x="405" y="202"/>
                    </a:lnTo>
                    <a:lnTo>
                      <a:pt x="395" y="202"/>
                    </a:lnTo>
                    <a:lnTo>
                      <a:pt x="395" y="192"/>
                    </a:lnTo>
                    <a:close/>
                    <a:moveTo>
                      <a:pt x="395" y="213"/>
                    </a:moveTo>
                    <a:lnTo>
                      <a:pt x="405" y="213"/>
                    </a:lnTo>
                    <a:lnTo>
                      <a:pt x="405" y="222"/>
                    </a:lnTo>
                    <a:lnTo>
                      <a:pt x="395" y="222"/>
                    </a:lnTo>
                    <a:lnTo>
                      <a:pt x="395" y="213"/>
                    </a:lnTo>
                    <a:close/>
                    <a:moveTo>
                      <a:pt x="395" y="233"/>
                    </a:moveTo>
                    <a:lnTo>
                      <a:pt x="405" y="233"/>
                    </a:lnTo>
                    <a:lnTo>
                      <a:pt x="405" y="243"/>
                    </a:lnTo>
                    <a:lnTo>
                      <a:pt x="395" y="243"/>
                    </a:lnTo>
                    <a:lnTo>
                      <a:pt x="395" y="233"/>
                    </a:lnTo>
                    <a:close/>
                    <a:moveTo>
                      <a:pt x="395" y="253"/>
                    </a:moveTo>
                    <a:lnTo>
                      <a:pt x="405" y="253"/>
                    </a:lnTo>
                    <a:lnTo>
                      <a:pt x="405" y="262"/>
                    </a:lnTo>
                    <a:lnTo>
                      <a:pt x="395" y="262"/>
                    </a:lnTo>
                    <a:lnTo>
                      <a:pt x="395" y="253"/>
                    </a:lnTo>
                    <a:close/>
                    <a:moveTo>
                      <a:pt x="395" y="273"/>
                    </a:moveTo>
                    <a:lnTo>
                      <a:pt x="405" y="273"/>
                    </a:lnTo>
                    <a:lnTo>
                      <a:pt x="405" y="283"/>
                    </a:lnTo>
                    <a:lnTo>
                      <a:pt x="395" y="283"/>
                    </a:lnTo>
                    <a:lnTo>
                      <a:pt x="395" y="273"/>
                    </a:lnTo>
                    <a:close/>
                    <a:moveTo>
                      <a:pt x="395" y="294"/>
                    </a:moveTo>
                    <a:lnTo>
                      <a:pt x="405" y="294"/>
                    </a:lnTo>
                    <a:lnTo>
                      <a:pt x="405" y="303"/>
                    </a:lnTo>
                    <a:lnTo>
                      <a:pt x="395" y="303"/>
                    </a:lnTo>
                    <a:lnTo>
                      <a:pt x="395" y="294"/>
                    </a:lnTo>
                    <a:close/>
                    <a:moveTo>
                      <a:pt x="395" y="314"/>
                    </a:moveTo>
                    <a:lnTo>
                      <a:pt x="405" y="314"/>
                    </a:lnTo>
                    <a:lnTo>
                      <a:pt x="405" y="324"/>
                    </a:lnTo>
                    <a:lnTo>
                      <a:pt x="395" y="324"/>
                    </a:lnTo>
                    <a:lnTo>
                      <a:pt x="395" y="314"/>
                    </a:lnTo>
                    <a:close/>
                    <a:moveTo>
                      <a:pt x="395" y="333"/>
                    </a:moveTo>
                    <a:lnTo>
                      <a:pt x="405" y="333"/>
                    </a:lnTo>
                    <a:lnTo>
                      <a:pt x="405" y="343"/>
                    </a:lnTo>
                    <a:lnTo>
                      <a:pt x="395" y="343"/>
                    </a:lnTo>
                    <a:lnTo>
                      <a:pt x="395" y="333"/>
                    </a:lnTo>
                    <a:close/>
                    <a:moveTo>
                      <a:pt x="395" y="354"/>
                    </a:moveTo>
                    <a:lnTo>
                      <a:pt x="405" y="354"/>
                    </a:lnTo>
                    <a:lnTo>
                      <a:pt x="405" y="364"/>
                    </a:lnTo>
                    <a:lnTo>
                      <a:pt x="395" y="364"/>
                    </a:lnTo>
                    <a:lnTo>
                      <a:pt x="395" y="354"/>
                    </a:lnTo>
                    <a:close/>
                    <a:moveTo>
                      <a:pt x="395" y="375"/>
                    </a:moveTo>
                    <a:lnTo>
                      <a:pt x="405" y="375"/>
                    </a:lnTo>
                    <a:lnTo>
                      <a:pt x="405" y="384"/>
                    </a:lnTo>
                    <a:lnTo>
                      <a:pt x="395" y="384"/>
                    </a:lnTo>
                    <a:lnTo>
                      <a:pt x="395" y="375"/>
                    </a:lnTo>
                    <a:close/>
                    <a:moveTo>
                      <a:pt x="395" y="395"/>
                    </a:moveTo>
                    <a:lnTo>
                      <a:pt x="405" y="395"/>
                    </a:lnTo>
                    <a:lnTo>
                      <a:pt x="405" y="405"/>
                    </a:lnTo>
                    <a:lnTo>
                      <a:pt x="395" y="405"/>
                    </a:lnTo>
                    <a:lnTo>
                      <a:pt x="395" y="395"/>
                    </a:lnTo>
                    <a:close/>
                    <a:moveTo>
                      <a:pt x="395" y="414"/>
                    </a:moveTo>
                    <a:lnTo>
                      <a:pt x="405" y="414"/>
                    </a:lnTo>
                    <a:lnTo>
                      <a:pt x="405" y="424"/>
                    </a:lnTo>
                    <a:lnTo>
                      <a:pt x="395" y="424"/>
                    </a:lnTo>
                    <a:lnTo>
                      <a:pt x="395" y="414"/>
                    </a:lnTo>
                    <a:close/>
                    <a:moveTo>
                      <a:pt x="395" y="435"/>
                    </a:moveTo>
                    <a:lnTo>
                      <a:pt x="405" y="435"/>
                    </a:lnTo>
                    <a:lnTo>
                      <a:pt x="405" y="444"/>
                    </a:lnTo>
                    <a:lnTo>
                      <a:pt x="395" y="444"/>
                    </a:lnTo>
                    <a:lnTo>
                      <a:pt x="395" y="435"/>
                    </a:lnTo>
                    <a:close/>
                    <a:moveTo>
                      <a:pt x="405" y="455"/>
                    </a:moveTo>
                    <a:lnTo>
                      <a:pt x="405" y="465"/>
                    </a:lnTo>
                    <a:lnTo>
                      <a:pt x="395" y="465"/>
                    </a:lnTo>
                    <a:lnTo>
                      <a:pt x="395" y="455"/>
                    </a:lnTo>
                    <a:lnTo>
                      <a:pt x="405" y="455"/>
                    </a:lnTo>
                    <a:close/>
                    <a:moveTo>
                      <a:pt x="374" y="30"/>
                    </a:moveTo>
                    <a:lnTo>
                      <a:pt x="384" y="30"/>
                    </a:lnTo>
                    <a:lnTo>
                      <a:pt x="384" y="40"/>
                    </a:lnTo>
                    <a:lnTo>
                      <a:pt x="374" y="40"/>
                    </a:lnTo>
                    <a:lnTo>
                      <a:pt x="374" y="30"/>
                    </a:lnTo>
                    <a:close/>
                    <a:moveTo>
                      <a:pt x="374" y="51"/>
                    </a:moveTo>
                    <a:lnTo>
                      <a:pt x="384" y="51"/>
                    </a:lnTo>
                    <a:lnTo>
                      <a:pt x="384" y="61"/>
                    </a:lnTo>
                    <a:lnTo>
                      <a:pt x="374" y="61"/>
                    </a:lnTo>
                    <a:lnTo>
                      <a:pt x="374" y="51"/>
                    </a:lnTo>
                    <a:close/>
                    <a:moveTo>
                      <a:pt x="374" y="72"/>
                    </a:moveTo>
                    <a:lnTo>
                      <a:pt x="384" y="72"/>
                    </a:lnTo>
                    <a:lnTo>
                      <a:pt x="384" y="81"/>
                    </a:lnTo>
                    <a:lnTo>
                      <a:pt x="374" y="81"/>
                    </a:lnTo>
                    <a:lnTo>
                      <a:pt x="374" y="72"/>
                    </a:lnTo>
                    <a:close/>
                    <a:moveTo>
                      <a:pt x="374" y="91"/>
                    </a:moveTo>
                    <a:lnTo>
                      <a:pt x="384" y="91"/>
                    </a:lnTo>
                    <a:lnTo>
                      <a:pt x="384" y="100"/>
                    </a:lnTo>
                    <a:lnTo>
                      <a:pt x="374" y="100"/>
                    </a:lnTo>
                    <a:lnTo>
                      <a:pt x="374" y="91"/>
                    </a:lnTo>
                    <a:close/>
                    <a:moveTo>
                      <a:pt x="374" y="111"/>
                    </a:moveTo>
                    <a:lnTo>
                      <a:pt x="384" y="111"/>
                    </a:lnTo>
                    <a:lnTo>
                      <a:pt x="384" y="121"/>
                    </a:lnTo>
                    <a:lnTo>
                      <a:pt x="374" y="121"/>
                    </a:lnTo>
                    <a:lnTo>
                      <a:pt x="374" y="111"/>
                    </a:lnTo>
                    <a:close/>
                    <a:moveTo>
                      <a:pt x="374" y="132"/>
                    </a:moveTo>
                    <a:lnTo>
                      <a:pt x="384" y="132"/>
                    </a:lnTo>
                    <a:lnTo>
                      <a:pt x="384" y="142"/>
                    </a:lnTo>
                    <a:lnTo>
                      <a:pt x="374" y="142"/>
                    </a:lnTo>
                    <a:lnTo>
                      <a:pt x="374" y="132"/>
                    </a:lnTo>
                    <a:close/>
                    <a:moveTo>
                      <a:pt x="374" y="152"/>
                    </a:moveTo>
                    <a:lnTo>
                      <a:pt x="384" y="152"/>
                    </a:lnTo>
                    <a:lnTo>
                      <a:pt x="384" y="162"/>
                    </a:lnTo>
                    <a:lnTo>
                      <a:pt x="374" y="162"/>
                    </a:lnTo>
                    <a:lnTo>
                      <a:pt x="374" y="152"/>
                    </a:lnTo>
                    <a:close/>
                    <a:moveTo>
                      <a:pt x="374" y="172"/>
                    </a:moveTo>
                    <a:lnTo>
                      <a:pt x="384" y="172"/>
                    </a:lnTo>
                    <a:lnTo>
                      <a:pt x="384" y="181"/>
                    </a:lnTo>
                    <a:lnTo>
                      <a:pt x="374" y="181"/>
                    </a:lnTo>
                    <a:lnTo>
                      <a:pt x="374" y="172"/>
                    </a:lnTo>
                    <a:close/>
                    <a:moveTo>
                      <a:pt x="374" y="192"/>
                    </a:moveTo>
                    <a:lnTo>
                      <a:pt x="384" y="192"/>
                    </a:lnTo>
                    <a:lnTo>
                      <a:pt x="384" y="202"/>
                    </a:lnTo>
                    <a:lnTo>
                      <a:pt x="374" y="202"/>
                    </a:lnTo>
                    <a:lnTo>
                      <a:pt x="374" y="192"/>
                    </a:lnTo>
                    <a:close/>
                    <a:moveTo>
                      <a:pt x="374" y="213"/>
                    </a:moveTo>
                    <a:lnTo>
                      <a:pt x="384" y="213"/>
                    </a:lnTo>
                    <a:lnTo>
                      <a:pt x="384" y="222"/>
                    </a:lnTo>
                    <a:lnTo>
                      <a:pt x="374" y="222"/>
                    </a:lnTo>
                    <a:lnTo>
                      <a:pt x="374" y="213"/>
                    </a:lnTo>
                    <a:close/>
                    <a:moveTo>
                      <a:pt x="374" y="233"/>
                    </a:moveTo>
                    <a:lnTo>
                      <a:pt x="384" y="233"/>
                    </a:lnTo>
                    <a:lnTo>
                      <a:pt x="384" y="243"/>
                    </a:lnTo>
                    <a:lnTo>
                      <a:pt x="374" y="243"/>
                    </a:lnTo>
                    <a:lnTo>
                      <a:pt x="374" y="233"/>
                    </a:lnTo>
                    <a:close/>
                    <a:moveTo>
                      <a:pt x="374" y="253"/>
                    </a:moveTo>
                    <a:lnTo>
                      <a:pt x="384" y="253"/>
                    </a:lnTo>
                    <a:lnTo>
                      <a:pt x="384" y="262"/>
                    </a:lnTo>
                    <a:lnTo>
                      <a:pt x="374" y="262"/>
                    </a:lnTo>
                    <a:lnTo>
                      <a:pt x="374" y="253"/>
                    </a:lnTo>
                    <a:close/>
                    <a:moveTo>
                      <a:pt x="374" y="273"/>
                    </a:moveTo>
                    <a:lnTo>
                      <a:pt x="384" y="273"/>
                    </a:lnTo>
                    <a:lnTo>
                      <a:pt x="384" y="283"/>
                    </a:lnTo>
                    <a:lnTo>
                      <a:pt x="374" y="283"/>
                    </a:lnTo>
                    <a:lnTo>
                      <a:pt x="374" y="273"/>
                    </a:lnTo>
                    <a:close/>
                    <a:moveTo>
                      <a:pt x="374" y="294"/>
                    </a:moveTo>
                    <a:lnTo>
                      <a:pt x="384" y="294"/>
                    </a:lnTo>
                    <a:lnTo>
                      <a:pt x="384" y="303"/>
                    </a:lnTo>
                    <a:lnTo>
                      <a:pt x="374" y="303"/>
                    </a:lnTo>
                    <a:lnTo>
                      <a:pt x="374" y="294"/>
                    </a:lnTo>
                    <a:close/>
                    <a:moveTo>
                      <a:pt x="374" y="314"/>
                    </a:moveTo>
                    <a:lnTo>
                      <a:pt x="384" y="314"/>
                    </a:lnTo>
                    <a:lnTo>
                      <a:pt x="384" y="324"/>
                    </a:lnTo>
                    <a:lnTo>
                      <a:pt x="374" y="324"/>
                    </a:lnTo>
                    <a:lnTo>
                      <a:pt x="374" y="314"/>
                    </a:lnTo>
                    <a:close/>
                    <a:moveTo>
                      <a:pt x="374" y="333"/>
                    </a:moveTo>
                    <a:lnTo>
                      <a:pt x="384" y="333"/>
                    </a:lnTo>
                    <a:lnTo>
                      <a:pt x="384" y="343"/>
                    </a:lnTo>
                    <a:lnTo>
                      <a:pt x="374" y="343"/>
                    </a:lnTo>
                    <a:lnTo>
                      <a:pt x="374" y="333"/>
                    </a:lnTo>
                    <a:close/>
                    <a:moveTo>
                      <a:pt x="374" y="354"/>
                    </a:moveTo>
                    <a:lnTo>
                      <a:pt x="384" y="354"/>
                    </a:lnTo>
                    <a:lnTo>
                      <a:pt x="384" y="364"/>
                    </a:lnTo>
                    <a:lnTo>
                      <a:pt x="374" y="364"/>
                    </a:lnTo>
                    <a:lnTo>
                      <a:pt x="374" y="354"/>
                    </a:lnTo>
                    <a:close/>
                    <a:moveTo>
                      <a:pt x="374" y="375"/>
                    </a:moveTo>
                    <a:lnTo>
                      <a:pt x="384" y="375"/>
                    </a:lnTo>
                    <a:lnTo>
                      <a:pt x="384" y="384"/>
                    </a:lnTo>
                    <a:lnTo>
                      <a:pt x="374" y="384"/>
                    </a:lnTo>
                    <a:lnTo>
                      <a:pt x="374" y="375"/>
                    </a:lnTo>
                    <a:close/>
                    <a:moveTo>
                      <a:pt x="374" y="395"/>
                    </a:moveTo>
                    <a:lnTo>
                      <a:pt x="384" y="395"/>
                    </a:lnTo>
                    <a:lnTo>
                      <a:pt x="384" y="405"/>
                    </a:lnTo>
                    <a:lnTo>
                      <a:pt x="374" y="405"/>
                    </a:lnTo>
                    <a:lnTo>
                      <a:pt x="374" y="395"/>
                    </a:lnTo>
                    <a:close/>
                    <a:moveTo>
                      <a:pt x="374" y="414"/>
                    </a:moveTo>
                    <a:lnTo>
                      <a:pt x="384" y="414"/>
                    </a:lnTo>
                    <a:lnTo>
                      <a:pt x="384" y="424"/>
                    </a:lnTo>
                    <a:lnTo>
                      <a:pt x="374" y="424"/>
                    </a:lnTo>
                    <a:lnTo>
                      <a:pt x="374" y="414"/>
                    </a:lnTo>
                    <a:close/>
                    <a:moveTo>
                      <a:pt x="374" y="435"/>
                    </a:moveTo>
                    <a:lnTo>
                      <a:pt x="384" y="435"/>
                    </a:lnTo>
                    <a:lnTo>
                      <a:pt x="384" y="444"/>
                    </a:lnTo>
                    <a:lnTo>
                      <a:pt x="374" y="444"/>
                    </a:lnTo>
                    <a:lnTo>
                      <a:pt x="374" y="435"/>
                    </a:lnTo>
                    <a:close/>
                    <a:moveTo>
                      <a:pt x="384" y="455"/>
                    </a:moveTo>
                    <a:lnTo>
                      <a:pt x="384" y="465"/>
                    </a:lnTo>
                    <a:lnTo>
                      <a:pt x="374" y="465"/>
                    </a:lnTo>
                    <a:lnTo>
                      <a:pt x="374" y="455"/>
                    </a:lnTo>
                    <a:lnTo>
                      <a:pt x="384" y="455"/>
                    </a:lnTo>
                    <a:close/>
                    <a:moveTo>
                      <a:pt x="355" y="30"/>
                    </a:moveTo>
                    <a:lnTo>
                      <a:pt x="365" y="30"/>
                    </a:lnTo>
                    <a:lnTo>
                      <a:pt x="365" y="40"/>
                    </a:lnTo>
                    <a:lnTo>
                      <a:pt x="355" y="40"/>
                    </a:lnTo>
                    <a:lnTo>
                      <a:pt x="355" y="30"/>
                    </a:lnTo>
                    <a:close/>
                    <a:moveTo>
                      <a:pt x="355" y="51"/>
                    </a:moveTo>
                    <a:lnTo>
                      <a:pt x="365" y="51"/>
                    </a:lnTo>
                    <a:lnTo>
                      <a:pt x="365" y="61"/>
                    </a:lnTo>
                    <a:lnTo>
                      <a:pt x="355" y="61"/>
                    </a:lnTo>
                    <a:lnTo>
                      <a:pt x="355" y="51"/>
                    </a:lnTo>
                    <a:close/>
                    <a:moveTo>
                      <a:pt x="355" y="72"/>
                    </a:moveTo>
                    <a:lnTo>
                      <a:pt x="365" y="72"/>
                    </a:lnTo>
                    <a:lnTo>
                      <a:pt x="365" y="81"/>
                    </a:lnTo>
                    <a:lnTo>
                      <a:pt x="355" y="81"/>
                    </a:lnTo>
                    <a:lnTo>
                      <a:pt x="355" y="72"/>
                    </a:lnTo>
                    <a:close/>
                    <a:moveTo>
                      <a:pt x="355" y="91"/>
                    </a:moveTo>
                    <a:lnTo>
                      <a:pt x="365" y="91"/>
                    </a:lnTo>
                    <a:lnTo>
                      <a:pt x="365" y="100"/>
                    </a:lnTo>
                    <a:lnTo>
                      <a:pt x="355" y="100"/>
                    </a:lnTo>
                    <a:lnTo>
                      <a:pt x="355" y="91"/>
                    </a:lnTo>
                    <a:close/>
                    <a:moveTo>
                      <a:pt x="355" y="111"/>
                    </a:moveTo>
                    <a:lnTo>
                      <a:pt x="365" y="111"/>
                    </a:lnTo>
                    <a:lnTo>
                      <a:pt x="365" y="121"/>
                    </a:lnTo>
                    <a:lnTo>
                      <a:pt x="355" y="121"/>
                    </a:lnTo>
                    <a:lnTo>
                      <a:pt x="355" y="111"/>
                    </a:lnTo>
                    <a:close/>
                    <a:moveTo>
                      <a:pt x="355" y="132"/>
                    </a:moveTo>
                    <a:lnTo>
                      <a:pt x="365" y="132"/>
                    </a:lnTo>
                    <a:lnTo>
                      <a:pt x="365" y="142"/>
                    </a:lnTo>
                    <a:lnTo>
                      <a:pt x="355" y="142"/>
                    </a:lnTo>
                    <a:lnTo>
                      <a:pt x="355" y="132"/>
                    </a:lnTo>
                    <a:close/>
                    <a:moveTo>
                      <a:pt x="355" y="152"/>
                    </a:moveTo>
                    <a:lnTo>
                      <a:pt x="365" y="152"/>
                    </a:lnTo>
                    <a:lnTo>
                      <a:pt x="365" y="162"/>
                    </a:lnTo>
                    <a:lnTo>
                      <a:pt x="355" y="162"/>
                    </a:lnTo>
                    <a:lnTo>
                      <a:pt x="355" y="152"/>
                    </a:lnTo>
                    <a:close/>
                    <a:moveTo>
                      <a:pt x="355" y="172"/>
                    </a:moveTo>
                    <a:lnTo>
                      <a:pt x="365" y="172"/>
                    </a:lnTo>
                    <a:lnTo>
                      <a:pt x="365" y="181"/>
                    </a:lnTo>
                    <a:lnTo>
                      <a:pt x="355" y="181"/>
                    </a:lnTo>
                    <a:lnTo>
                      <a:pt x="355" y="172"/>
                    </a:lnTo>
                    <a:close/>
                    <a:moveTo>
                      <a:pt x="355" y="192"/>
                    </a:moveTo>
                    <a:lnTo>
                      <a:pt x="365" y="192"/>
                    </a:lnTo>
                    <a:lnTo>
                      <a:pt x="365" y="202"/>
                    </a:lnTo>
                    <a:lnTo>
                      <a:pt x="355" y="202"/>
                    </a:lnTo>
                    <a:lnTo>
                      <a:pt x="355" y="192"/>
                    </a:lnTo>
                    <a:close/>
                    <a:moveTo>
                      <a:pt x="355" y="213"/>
                    </a:moveTo>
                    <a:lnTo>
                      <a:pt x="365" y="213"/>
                    </a:lnTo>
                    <a:lnTo>
                      <a:pt x="365" y="222"/>
                    </a:lnTo>
                    <a:lnTo>
                      <a:pt x="355" y="222"/>
                    </a:lnTo>
                    <a:lnTo>
                      <a:pt x="355" y="213"/>
                    </a:lnTo>
                    <a:close/>
                    <a:moveTo>
                      <a:pt x="355" y="233"/>
                    </a:moveTo>
                    <a:lnTo>
                      <a:pt x="365" y="233"/>
                    </a:lnTo>
                    <a:lnTo>
                      <a:pt x="365" y="243"/>
                    </a:lnTo>
                    <a:lnTo>
                      <a:pt x="355" y="243"/>
                    </a:lnTo>
                    <a:lnTo>
                      <a:pt x="355" y="233"/>
                    </a:lnTo>
                    <a:close/>
                    <a:moveTo>
                      <a:pt x="355" y="253"/>
                    </a:moveTo>
                    <a:lnTo>
                      <a:pt x="365" y="253"/>
                    </a:lnTo>
                    <a:lnTo>
                      <a:pt x="365" y="262"/>
                    </a:lnTo>
                    <a:lnTo>
                      <a:pt x="355" y="262"/>
                    </a:lnTo>
                    <a:lnTo>
                      <a:pt x="355" y="253"/>
                    </a:lnTo>
                    <a:close/>
                    <a:moveTo>
                      <a:pt x="355" y="273"/>
                    </a:moveTo>
                    <a:lnTo>
                      <a:pt x="365" y="273"/>
                    </a:lnTo>
                    <a:lnTo>
                      <a:pt x="365" y="283"/>
                    </a:lnTo>
                    <a:lnTo>
                      <a:pt x="355" y="283"/>
                    </a:lnTo>
                    <a:lnTo>
                      <a:pt x="355" y="273"/>
                    </a:lnTo>
                    <a:close/>
                    <a:moveTo>
                      <a:pt x="355" y="294"/>
                    </a:moveTo>
                    <a:lnTo>
                      <a:pt x="365" y="294"/>
                    </a:lnTo>
                    <a:lnTo>
                      <a:pt x="365" y="303"/>
                    </a:lnTo>
                    <a:lnTo>
                      <a:pt x="355" y="303"/>
                    </a:lnTo>
                    <a:lnTo>
                      <a:pt x="355" y="294"/>
                    </a:lnTo>
                    <a:close/>
                    <a:moveTo>
                      <a:pt x="355" y="314"/>
                    </a:moveTo>
                    <a:lnTo>
                      <a:pt x="365" y="314"/>
                    </a:lnTo>
                    <a:lnTo>
                      <a:pt x="365" y="324"/>
                    </a:lnTo>
                    <a:lnTo>
                      <a:pt x="355" y="324"/>
                    </a:lnTo>
                    <a:lnTo>
                      <a:pt x="355" y="314"/>
                    </a:lnTo>
                    <a:close/>
                    <a:moveTo>
                      <a:pt x="355" y="333"/>
                    </a:moveTo>
                    <a:lnTo>
                      <a:pt x="365" y="333"/>
                    </a:lnTo>
                    <a:lnTo>
                      <a:pt x="365" y="343"/>
                    </a:lnTo>
                    <a:lnTo>
                      <a:pt x="355" y="343"/>
                    </a:lnTo>
                    <a:lnTo>
                      <a:pt x="355" y="333"/>
                    </a:lnTo>
                    <a:close/>
                    <a:moveTo>
                      <a:pt x="355" y="354"/>
                    </a:moveTo>
                    <a:lnTo>
                      <a:pt x="365" y="354"/>
                    </a:lnTo>
                    <a:lnTo>
                      <a:pt x="365" y="364"/>
                    </a:lnTo>
                    <a:lnTo>
                      <a:pt x="355" y="364"/>
                    </a:lnTo>
                    <a:lnTo>
                      <a:pt x="355" y="354"/>
                    </a:lnTo>
                    <a:close/>
                    <a:moveTo>
                      <a:pt x="355" y="375"/>
                    </a:moveTo>
                    <a:lnTo>
                      <a:pt x="365" y="375"/>
                    </a:lnTo>
                    <a:lnTo>
                      <a:pt x="365" y="384"/>
                    </a:lnTo>
                    <a:lnTo>
                      <a:pt x="355" y="384"/>
                    </a:lnTo>
                    <a:lnTo>
                      <a:pt x="355" y="375"/>
                    </a:lnTo>
                    <a:close/>
                    <a:moveTo>
                      <a:pt x="355" y="395"/>
                    </a:moveTo>
                    <a:lnTo>
                      <a:pt x="365" y="395"/>
                    </a:lnTo>
                    <a:lnTo>
                      <a:pt x="365" y="405"/>
                    </a:lnTo>
                    <a:lnTo>
                      <a:pt x="355" y="405"/>
                    </a:lnTo>
                    <a:lnTo>
                      <a:pt x="355" y="395"/>
                    </a:lnTo>
                    <a:close/>
                    <a:moveTo>
                      <a:pt x="355" y="414"/>
                    </a:moveTo>
                    <a:lnTo>
                      <a:pt x="365" y="414"/>
                    </a:lnTo>
                    <a:lnTo>
                      <a:pt x="365" y="424"/>
                    </a:lnTo>
                    <a:lnTo>
                      <a:pt x="355" y="424"/>
                    </a:lnTo>
                    <a:lnTo>
                      <a:pt x="355" y="414"/>
                    </a:lnTo>
                    <a:close/>
                    <a:moveTo>
                      <a:pt x="355" y="435"/>
                    </a:moveTo>
                    <a:lnTo>
                      <a:pt x="365" y="435"/>
                    </a:lnTo>
                    <a:lnTo>
                      <a:pt x="365" y="444"/>
                    </a:lnTo>
                    <a:lnTo>
                      <a:pt x="355" y="444"/>
                    </a:lnTo>
                    <a:lnTo>
                      <a:pt x="355" y="435"/>
                    </a:lnTo>
                    <a:close/>
                    <a:moveTo>
                      <a:pt x="365" y="455"/>
                    </a:moveTo>
                    <a:lnTo>
                      <a:pt x="365" y="465"/>
                    </a:lnTo>
                    <a:lnTo>
                      <a:pt x="355" y="465"/>
                    </a:lnTo>
                    <a:lnTo>
                      <a:pt x="355" y="455"/>
                    </a:lnTo>
                    <a:lnTo>
                      <a:pt x="365" y="455"/>
                    </a:lnTo>
                    <a:close/>
                    <a:moveTo>
                      <a:pt x="335" y="30"/>
                    </a:moveTo>
                    <a:lnTo>
                      <a:pt x="344" y="30"/>
                    </a:lnTo>
                    <a:lnTo>
                      <a:pt x="344" y="40"/>
                    </a:lnTo>
                    <a:lnTo>
                      <a:pt x="335" y="40"/>
                    </a:lnTo>
                    <a:lnTo>
                      <a:pt x="335" y="30"/>
                    </a:lnTo>
                    <a:close/>
                    <a:moveTo>
                      <a:pt x="335" y="51"/>
                    </a:moveTo>
                    <a:lnTo>
                      <a:pt x="344" y="51"/>
                    </a:lnTo>
                    <a:lnTo>
                      <a:pt x="344" y="61"/>
                    </a:lnTo>
                    <a:lnTo>
                      <a:pt x="335" y="61"/>
                    </a:lnTo>
                    <a:lnTo>
                      <a:pt x="335" y="51"/>
                    </a:lnTo>
                    <a:close/>
                    <a:moveTo>
                      <a:pt x="335" y="72"/>
                    </a:moveTo>
                    <a:lnTo>
                      <a:pt x="344" y="72"/>
                    </a:lnTo>
                    <a:lnTo>
                      <a:pt x="344" y="81"/>
                    </a:lnTo>
                    <a:lnTo>
                      <a:pt x="335" y="81"/>
                    </a:lnTo>
                    <a:lnTo>
                      <a:pt x="335" y="72"/>
                    </a:lnTo>
                    <a:close/>
                    <a:moveTo>
                      <a:pt x="335" y="91"/>
                    </a:moveTo>
                    <a:lnTo>
                      <a:pt x="344" y="91"/>
                    </a:lnTo>
                    <a:lnTo>
                      <a:pt x="344" y="100"/>
                    </a:lnTo>
                    <a:lnTo>
                      <a:pt x="335" y="100"/>
                    </a:lnTo>
                    <a:lnTo>
                      <a:pt x="335" y="91"/>
                    </a:lnTo>
                    <a:close/>
                    <a:moveTo>
                      <a:pt x="335" y="111"/>
                    </a:moveTo>
                    <a:lnTo>
                      <a:pt x="344" y="111"/>
                    </a:lnTo>
                    <a:lnTo>
                      <a:pt x="344" y="121"/>
                    </a:lnTo>
                    <a:lnTo>
                      <a:pt x="335" y="121"/>
                    </a:lnTo>
                    <a:lnTo>
                      <a:pt x="335" y="111"/>
                    </a:lnTo>
                    <a:close/>
                    <a:moveTo>
                      <a:pt x="335" y="132"/>
                    </a:moveTo>
                    <a:lnTo>
                      <a:pt x="344" y="132"/>
                    </a:lnTo>
                    <a:lnTo>
                      <a:pt x="344" y="142"/>
                    </a:lnTo>
                    <a:lnTo>
                      <a:pt x="335" y="142"/>
                    </a:lnTo>
                    <a:lnTo>
                      <a:pt x="335" y="132"/>
                    </a:lnTo>
                    <a:close/>
                    <a:moveTo>
                      <a:pt x="335" y="152"/>
                    </a:moveTo>
                    <a:lnTo>
                      <a:pt x="344" y="152"/>
                    </a:lnTo>
                    <a:lnTo>
                      <a:pt x="344" y="162"/>
                    </a:lnTo>
                    <a:lnTo>
                      <a:pt x="335" y="162"/>
                    </a:lnTo>
                    <a:lnTo>
                      <a:pt x="335" y="152"/>
                    </a:lnTo>
                    <a:close/>
                    <a:moveTo>
                      <a:pt x="335" y="172"/>
                    </a:moveTo>
                    <a:lnTo>
                      <a:pt x="344" y="172"/>
                    </a:lnTo>
                    <a:lnTo>
                      <a:pt x="344" y="181"/>
                    </a:lnTo>
                    <a:lnTo>
                      <a:pt x="335" y="181"/>
                    </a:lnTo>
                    <a:lnTo>
                      <a:pt x="335" y="172"/>
                    </a:lnTo>
                    <a:close/>
                    <a:moveTo>
                      <a:pt x="335" y="192"/>
                    </a:moveTo>
                    <a:lnTo>
                      <a:pt x="344" y="192"/>
                    </a:lnTo>
                    <a:lnTo>
                      <a:pt x="344" y="202"/>
                    </a:lnTo>
                    <a:lnTo>
                      <a:pt x="335" y="202"/>
                    </a:lnTo>
                    <a:lnTo>
                      <a:pt x="335" y="192"/>
                    </a:lnTo>
                    <a:close/>
                    <a:moveTo>
                      <a:pt x="335" y="213"/>
                    </a:moveTo>
                    <a:lnTo>
                      <a:pt x="344" y="213"/>
                    </a:lnTo>
                    <a:lnTo>
                      <a:pt x="344" y="222"/>
                    </a:lnTo>
                    <a:lnTo>
                      <a:pt x="335" y="222"/>
                    </a:lnTo>
                    <a:lnTo>
                      <a:pt x="335" y="213"/>
                    </a:lnTo>
                    <a:close/>
                    <a:moveTo>
                      <a:pt x="335" y="233"/>
                    </a:moveTo>
                    <a:lnTo>
                      <a:pt x="344" y="233"/>
                    </a:lnTo>
                    <a:lnTo>
                      <a:pt x="344" y="243"/>
                    </a:lnTo>
                    <a:lnTo>
                      <a:pt x="335" y="243"/>
                    </a:lnTo>
                    <a:lnTo>
                      <a:pt x="335" y="233"/>
                    </a:lnTo>
                    <a:close/>
                    <a:moveTo>
                      <a:pt x="335" y="253"/>
                    </a:moveTo>
                    <a:lnTo>
                      <a:pt x="344" y="253"/>
                    </a:lnTo>
                    <a:lnTo>
                      <a:pt x="344" y="262"/>
                    </a:lnTo>
                    <a:lnTo>
                      <a:pt x="335" y="262"/>
                    </a:lnTo>
                    <a:lnTo>
                      <a:pt x="335" y="253"/>
                    </a:lnTo>
                    <a:close/>
                    <a:moveTo>
                      <a:pt x="335" y="273"/>
                    </a:moveTo>
                    <a:lnTo>
                      <a:pt x="344" y="273"/>
                    </a:lnTo>
                    <a:lnTo>
                      <a:pt x="344" y="283"/>
                    </a:lnTo>
                    <a:lnTo>
                      <a:pt x="335" y="283"/>
                    </a:lnTo>
                    <a:lnTo>
                      <a:pt x="335" y="273"/>
                    </a:lnTo>
                    <a:close/>
                    <a:moveTo>
                      <a:pt x="335" y="294"/>
                    </a:moveTo>
                    <a:lnTo>
                      <a:pt x="344" y="294"/>
                    </a:lnTo>
                    <a:lnTo>
                      <a:pt x="344" y="303"/>
                    </a:lnTo>
                    <a:lnTo>
                      <a:pt x="335" y="303"/>
                    </a:lnTo>
                    <a:lnTo>
                      <a:pt x="335" y="294"/>
                    </a:lnTo>
                    <a:close/>
                    <a:moveTo>
                      <a:pt x="335" y="314"/>
                    </a:moveTo>
                    <a:lnTo>
                      <a:pt x="344" y="314"/>
                    </a:lnTo>
                    <a:lnTo>
                      <a:pt x="344" y="324"/>
                    </a:lnTo>
                    <a:lnTo>
                      <a:pt x="335" y="324"/>
                    </a:lnTo>
                    <a:lnTo>
                      <a:pt x="335" y="314"/>
                    </a:lnTo>
                    <a:close/>
                    <a:moveTo>
                      <a:pt x="335" y="333"/>
                    </a:moveTo>
                    <a:lnTo>
                      <a:pt x="344" y="333"/>
                    </a:lnTo>
                    <a:lnTo>
                      <a:pt x="344" y="343"/>
                    </a:lnTo>
                    <a:lnTo>
                      <a:pt x="335" y="343"/>
                    </a:lnTo>
                    <a:lnTo>
                      <a:pt x="335" y="333"/>
                    </a:lnTo>
                    <a:close/>
                    <a:moveTo>
                      <a:pt x="335" y="354"/>
                    </a:moveTo>
                    <a:lnTo>
                      <a:pt x="344" y="354"/>
                    </a:lnTo>
                    <a:lnTo>
                      <a:pt x="344" y="364"/>
                    </a:lnTo>
                    <a:lnTo>
                      <a:pt x="335" y="364"/>
                    </a:lnTo>
                    <a:lnTo>
                      <a:pt x="335" y="354"/>
                    </a:lnTo>
                    <a:close/>
                    <a:moveTo>
                      <a:pt x="335" y="375"/>
                    </a:moveTo>
                    <a:lnTo>
                      <a:pt x="344" y="375"/>
                    </a:lnTo>
                    <a:lnTo>
                      <a:pt x="344" y="384"/>
                    </a:lnTo>
                    <a:lnTo>
                      <a:pt x="335" y="384"/>
                    </a:lnTo>
                    <a:lnTo>
                      <a:pt x="335" y="375"/>
                    </a:lnTo>
                    <a:close/>
                    <a:moveTo>
                      <a:pt x="335" y="395"/>
                    </a:moveTo>
                    <a:lnTo>
                      <a:pt x="344" y="395"/>
                    </a:lnTo>
                    <a:lnTo>
                      <a:pt x="344" y="405"/>
                    </a:lnTo>
                    <a:lnTo>
                      <a:pt x="335" y="405"/>
                    </a:lnTo>
                    <a:lnTo>
                      <a:pt x="335" y="395"/>
                    </a:lnTo>
                    <a:close/>
                    <a:moveTo>
                      <a:pt x="335" y="414"/>
                    </a:moveTo>
                    <a:lnTo>
                      <a:pt x="344" y="414"/>
                    </a:lnTo>
                    <a:lnTo>
                      <a:pt x="344" y="424"/>
                    </a:lnTo>
                    <a:lnTo>
                      <a:pt x="335" y="424"/>
                    </a:lnTo>
                    <a:lnTo>
                      <a:pt x="335" y="414"/>
                    </a:lnTo>
                    <a:close/>
                    <a:moveTo>
                      <a:pt x="335" y="435"/>
                    </a:moveTo>
                    <a:lnTo>
                      <a:pt x="344" y="435"/>
                    </a:lnTo>
                    <a:lnTo>
                      <a:pt x="344" y="444"/>
                    </a:lnTo>
                    <a:lnTo>
                      <a:pt x="335" y="444"/>
                    </a:lnTo>
                    <a:lnTo>
                      <a:pt x="335" y="435"/>
                    </a:lnTo>
                    <a:close/>
                    <a:moveTo>
                      <a:pt x="344" y="455"/>
                    </a:moveTo>
                    <a:lnTo>
                      <a:pt x="344" y="465"/>
                    </a:lnTo>
                    <a:lnTo>
                      <a:pt x="335" y="465"/>
                    </a:lnTo>
                    <a:lnTo>
                      <a:pt x="335" y="455"/>
                    </a:lnTo>
                    <a:lnTo>
                      <a:pt x="344" y="455"/>
                    </a:lnTo>
                    <a:close/>
                    <a:moveTo>
                      <a:pt x="314" y="30"/>
                    </a:moveTo>
                    <a:lnTo>
                      <a:pt x="324" y="30"/>
                    </a:lnTo>
                    <a:lnTo>
                      <a:pt x="324" y="40"/>
                    </a:lnTo>
                    <a:lnTo>
                      <a:pt x="314" y="40"/>
                    </a:lnTo>
                    <a:lnTo>
                      <a:pt x="314" y="30"/>
                    </a:lnTo>
                    <a:close/>
                    <a:moveTo>
                      <a:pt x="314" y="51"/>
                    </a:moveTo>
                    <a:lnTo>
                      <a:pt x="324" y="51"/>
                    </a:lnTo>
                    <a:lnTo>
                      <a:pt x="324" y="61"/>
                    </a:lnTo>
                    <a:lnTo>
                      <a:pt x="314" y="61"/>
                    </a:lnTo>
                    <a:lnTo>
                      <a:pt x="314" y="51"/>
                    </a:lnTo>
                    <a:close/>
                    <a:moveTo>
                      <a:pt x="314" y="72"/>
                    </a:moveTo>
                    <a:lnTo>
                      <a:pt x="324" y="72"/>
                    </a:lnTo>
                    <a:lnTo>
                      <a:pt x="324" y="81"/>
                    </a:lnTo>
                    <a:lnTo>
                      <a:pt x="314" y="81"/>
                    </a:lnTo>
                    <a:lnTo>
                      <a:pt x="314" y="72"/>
                    </a:lnTo>
                    <a:close/>
                    <a:moveTo>
                      <a:pt x="314" y="91"/>
                    </a:moveTo>
                    <a:lnTo>
                      <a:pt x="324" y="91"/>
                    </a:lnTo>
                    <a:lnTo>
                      <a:pt x="324" y="100"/>
                    </a:lnTo>
                    <a:lnTo>
                      <a:pt x="314" y="100"/>
                    </a:lnTo>
                    <a:lnTo>
                      <a:pt x="314" y="91"/>
                    </a:lnTo>
                    <a:close/>
                    <a:moveTo>
                      <a:pt x="314" y="111"/>
                    </a:moveTo>
                    <a:lnTo>
                      <a:pt x="324" y="111"/>
                    </a:lnTo>
                    <a:lnTo>
                      <a:pt x="324" y="121"/>
                    </a:lnTo>
                    <a:lnTo>
                      <a:pt x="314" y="121"/>
                    </a:lnTo>
                    <a:lnTo>
                      <a:pt x="314" y="111"/>
                    </a:lnTo>
                    <a:close/>
                    <a:moveTo>
                      <a:pt x="314" y="132"/>
                    </a:moveTo>
                    <a:lnTo>
                      <a:pt x="324" y="132"/>
                    </a:lnTo>
                    <a:lnTo>
                      <a:pt x="324" y="142"/>
                    </a:lnTo>
                    <a:lnTo>
                      <a:pt x="314" y="142"/>
                    </a:lnTo>
                    <a:lnTo>
                      <a:pt x="314" y="132"/>
                    </a:lnTo>
                    <a:close/>
                    <a:moveTo>
                      <a:pt x="314" y="152"/>
                    </a:moveTo>
                    <a:lnTo>
                      <a:pt x="324" y="152"/>
                    </a:lnTo>
                    <a:lnTo>
                      <a:pt x="324" y="162"/>
                    </a:lnTo>
                    <a:lnTo>
                      <a:pt x="314" y="162"/>
                    </a:lnTo>
                    <a:lnTo>
                      <a:pt x="314" y="152"/>
                    </a:lnTo>
                    <a:close/>
                    <a:moveTo>
                      <a:pt x="314" y="172"/>
                    </a:moveTo>
                    <a:lnTo>
                      <a:pt x="324" y="172"/>
                    </a:lnTo>
                    <a:lnTo>
                      <a:pt x="324" y="181"/>
                    </a:lnTo>
                    <a:lnTo>
                      <a:pt x="314" y="181"/>
                    </a:lnTo>
                    <a:lnTo>
                      <a:pt x="314" y="172"/>
                    </a:lnTo>
                    <a:close/>
                    <a:moveTo>
                      <a:pt x="314" y="192"/>
                    </a:moveTo>
                    <a:lnTo>
                      <a:pt x="324" y="192"/>
                    </a:lnTo>
                    <a:lnTo>
                      <a:pt x="324" y="202"/>
                    </a:lnTo>
                    <a:lnTo>
                      <a:pt x="314" y="202"/>
                    </a:lnTo>
                    <a:lnTo>
                      <a:pt x="314" y="192"/>
                    </a:lnTo>
                    <a:close/>
                    <a:moveTo>
                      <a:pt x="314" y="213"/>
                    </a:moveTo>
                    <a:lnTo>
                      <a:pt x="324" y="213"/>
                    </a:lnTo>
                    <a:lnTo>
                      <a:pt x="324" y="222"/>
                    </a:lnTo>
                    <a:lnTo>
                      <a:pt x="314" y="222"/>
                    </a:lnTo>
                    <a:lnTo>
                      <a:pt x="314" y="213"/>
                    </a:lnTo>
                    <a:close/>
                    <a:moveTo>
                      <a:pt x="314" y="233"/>
                    </a:moveTo>
                    <a:lnTo>
                      <a:pt x="324" y="233"/>
                    </a:lnTo>
                    <a:lnTo>
                      <a:pt x="324" y="243"/>
                    </a:lnTo>
                    <a:lnTo>
                      <a:pt x="314" y="243"/>
                    </a:lnTo>
                    <a:lnTo>
                      <a:pt x="314" y="233"/>
                    </a:lnTo>
                    <a:close/>
                    <a:moveTo>
                      <a:pt x="314" y="253"/>
                    </a:moveTo>
                    <a:lnTo>
                      <a:pt x="324" y="253"/>
                    </a:lnTo>
                    <a:lnTo>
                      <a:pt x="324" y="262"/>
                    </a:lnTo>
                    <a:lnTo>
                      <a:pt x="314" y="262"/>
                    </a:lnTo>
                    <a:lnTo>
                      <a:pt x="314" y="253"/>
                    </a:lnTo>
                    <a:close/>
                    <a:moveTo>
                      <a:pt x="314" y="273"/>
                    </a:moveTo>
                    <a:lnTo>
                      <a:pt x="324" y="273"/>
                    </a:lnTo>
                    <a:lnTo>
                      <a:pt x="324" y="283"/>
                    </a:lnTo>
                    <a:lnTo>
                      <a:pt x="314" y="283"/>
                    </a:lnTo>
                    <a:lnTo>
                      <a:pt x="314" y="273"/>
                    </a:lnTo>
                    <a:close/>
                    <a:moveTo>
                      <a:pt x="314" y="294"/>
                    </a:moveTo>
                    <a:lnTo>
                      <a:pt x="324" y="294"/>
                    </a:lnTo>
                    <a:lnTo>
                      <a:pt x="324" y="303"/>
                    </a:lnTo>
                    <a:lnTo>
                      <a:pt x="314" y="303"/>
                    </a:lnTo>
                    <a:lnTo>
                      <a:pt x="314" y="294"/>
                    </a:lnTo>
                    <a:close/>
                    <a:moveTo>
                      <a:pt x="314" y="314"/>
                    </a:moveTo>
                    <a:lnTo>
                      <a:pt x="324" y="314"/>
                    </a:lnTo>
                    <a:lnTo>
                      <a:pt x="324" y="324"/>
                    </a:lnTo>
                    <a:lnTo>
                      <a:pt x="314" y="324"/>
                    </a:lnTo>
                    <a:lnTo>
                      <a:pt x="314" y="314"/>
                    </a:lnTo>
                    <a:close/>
                    <a:moveTo>
                      <a:pt x="314" y="333"/>
                    </a:moveTo>
                    <a:lnTo>
                      <a:pt x="324" y="333"/>
                    </a:lnTo>
                    <a:lnTo>
                      <a:pt x="324" y="343"/>
                    </a:lnTo>
                    <a:lnTo>
                      <a:pt x="314" y="343"/>
                    </a:lnTo>
                    <a:lnTo>
                      <a:pt x="314" y="333"/>
                    </a:lnTo>
                    <a:close/>
                    <a:moveTo>
                      <a:pt x="314" y="354"/>
                    </a:moveTo>
                    <a:lnTo>
                      <a:pt x="324" y="354"/>
                    </a:lnTo>
                    <a:lnTo>
                      <a:pt x="324" y="364"/>
                    </a:lnTo>
                    <a:lnTo>
                      <a:pt x="314" y="364"/>
                    </a:lnTo>
                    <a:lnTo>
                      <a:pt x="314" y="354"/>
                    </a:lnTo>
                    <a:close/>
                    <a:moveTo>
                      <a:pt x="314" y="375"/>
                    </a:moveTo>
                    <a:lnTo>
                      <a:pt x="324" y="375"/>
                    </a:lnTo>
                    <a:lnTo>
                      <a:pt x="324" y="384"/>
                    </a:lnTo>
                    <a:lnTo>
                      <a:pt x="314" y="384"/>
                    </a:lnTo>
                    <a:lnTo>
                      <a:pt x="314" y="375"/>
                    </a:lnTo>
                    <a:close/>
                    <a:moveTo>
                      <a:pt x="314" y="395"/>
                    </a:moveTo>
                    <a:lnTo>
                      <a:pt x="324" y="395"/>
                    </a:lnTo>
                    <a:lnTo>
                      <a:pt x="324" y="405"/>
                    </a:lnTo>
                    <a:lnTo>
                      <a:pt x="314" y="405"/>
                    </a:lnTo>
                    <a:lnTo>
                      <a:pt x="314" y="395"/>
                    </a:lnTo>
                    <a:close/>
                    <a:moveTo>
                      <a:pt x="314" y="414"/>
                    </a:moveTo>
                    <a:lnTo>
                      <a:pt x="324" y="414"/>
                    </a:lnTo>
                    <a:lnTo>
                      <a:pt x="324" y="424"/>
                    </a:lnTo>
                    <a:lnTo>
                      <a:pt x="314" y="424"/>
                    </a:lnTo>
                    <a:lnTo>
                      <a:pt x="314" y="414"/>
                    </a:lnTo>
                    <a:close/>
                    <a:moveTo>
                      <a:pt x="314" y="435"/>
                    </a:moveTo>
                    <a:lnTo>
                      <a:pt x="324" y="435"/>
                    </a:lnTo>
                    <a:lnTo>
                      <a:pt x="324" y="444"/>
                    </a:lnTo>
                    <a:lnTo>
                      <a:pt x="314" y="444"/>
                    </a:lnTo>
                    <a:lnTo>
                      <a:pt x="314" y="435"/>
                    </a:lnTo>
                    <a:close/>
                    <a:moveTo>
                      <a:pt x="324" y="455"/>
                    </a:moveTo>
                    <a:lnTo>
                      <a:pt x="324" y="465"/>
                    </a:lnTo>
                    <a:lnTo>
                      <a:pt x="314" y="465"/>
                    </a:lnTo>
                    <a:lnTo>
                      <a:pt x="314" y="455"/>
                    </a:lnTo>
                    <a:lnTo>
                      <a:pt x="324" y="455"/>
                    </a:lnTo>
                    <a:close/>
                    <a:moveTo>
                      <a:pt x="293" y="30"/>
                    </a:moveTo>
                    <a:lnTo>
                      <a:pt x="303" y="30"/>
                    </a:lnTo>
                    <a:lnTo>
                      <a:pt x="303" y="40"/>
                    </a:lnTo>
                    <a:lnTo>
                      <a:pt x="293" y="40"/>
                    </a:lnTo>
                    <a:lnTo>
                      <a:pt x="293" y="30"/>
                    </a:lnTo>
                    <a:close/>
                    <a:moveTo>
                      <a:pt x="293" y="51"/>
                    </a:moveTo>
                    <a:lnTo>
                      <a:pt x="303" y="51"/>
                    </a:lnTo>
                    <a:lnTo>
                      <a:pt x="303" y="61"/>
                    </a:lnTo>
                    <a:lnTo>
                      <a:pt x="293" y="61"/>
                    </a:lnTo>
                    <a:lnTo>
                      <a:pt x="293" y="51"/>
                    </a:lnTo>
                    <a:close/>
                    <a:moveTo>
                      <a:pt x="293" y="72"/>
                    </a:moveTo>
                    <a:lnTo>
                      <a:pt x="303" y="72"/>
                    </a:lnTo>
                    <a:lnTo>
                      <a:pt x="303" y="81"/>
                    </a:lnTo>
                    <a:lnTo>
                      <a:pt x="293" y="81"/>
                    </a:lnTo>
                    <a:lnTo>
                      <a:pt x="293" y="72"/>
                    </a:lnTo>
                    <a:close/>
                    <a:moveTo>
                      <a:pt x="293" y="91"/>
                    </a:moveTo>
                    <a:lnTo>
                      <a:pt x="303" y="91"/>
                    </a:lnTo>
                    <a:lnTo>
                      <a:pt x="303" y="100"/>
                    </a:lnTo>
                    <a:lnTo>
                      <a:pt x="293" y="100"/>
                    </a:lnTo>
                    <a:lnTo>
                      <a:pt x="293" y="91"/>
                    </a:lnTo>
                    <a:close/>
                    <a:moveTo>
                      <a:pt x="293" y="111"/>
                    </a:moveTo>
                    <a:lnTo>
                      <a:pt x="303" y="111"/>
                    </a:lnTo>
                    <a:lnTo>
                      <a:pt x="303" y="121"/>
                    </a:lnTo>
                    <a:lnTo>
                      <a:pt x="293" y="121"/>
                    </a:lnTo>
                    <a:lnTo>
                      <a:pt x="293" y="111"/>
                    </a:lnTo>
                    <a:close/>
                    <a:moveTo>
                      <a:pt x="293" y="132"/>
                    </a:moveTo>
                    <a:lnTo>
                      <a:pt x="303" y="132"/>
                    </a:lnTo>
                    <a:lnTo>
                      <a:pt x="303" y="142"/>
                    </a:lnTo>
                    <a:lnTo>
                      <a:pt x="293" y="142"/>
                    </a:lnTo>
                    <a:lnTo>
                      <a:pt x="293" y="132"/>
                    </a:lnTo>
                    <a:close/>
                    <a:moveTo>
                      <a:pt x="293" y="152"/>
                    </a:moveTo>
                    <a:lnTo>
                      <a:pt x="303" y="152"/>
                    </a:lnTo>
                    <a:lnTo>
                      <a:pt x="303" y="162"/>
                    </a:lnTo>
                    <a:lnTo>
                      <a:pt x="293" y="162"/>
                    </a:lnTo>
                    <a:lnTo>
                      <a:pt x="293" y="152"/>
                    </a:lnTo>
                    <a:close/>
                    <a:moveTo>
                      <a:pt x="293" y="172"/>
                    </a:moveTo>
                    <a:lnTo>
                      <a:pt x="303" y="172"/>
                    </a:lnTo>
                    <a:lnTo>
                      <a:pt x="303" y="181"/>
                    </a:lnTo>
                    <a:lnTo>
                      <a:pt x="293" y="181"/>
                    </a:lnTo>
                    <a:lnTo>
                      <a:pt x="293" y="172"/>
                    </a:lnTo>
                    <a:close/>
                    <a:moveTo>
                      <a:pt x="293" y="192"/>
                    </a:moveTo>
                    <a:lnTo>
                      <a:pt x="303" y="192"/>
                    </a:lnTo>
                    <a:lnTo>
                      <a:pt x="303" y="202"/>
                    </a:lnTo>
                    <a:lnTo>
                      <a:pt x="293" y="202"/>
                    </a:lnTo>
                    <a:lnTo>
                      <a:pt x="293" y="192"/>
                    </a:lnTo>
                    <a:close/>
                    <a:moveTo>
                      <a:pt x="293" y="213"/>
                    </a:moveTo>
                    <a:lnTo>
                      <a:pt x="303" y="213"/>
                    </a:lnTo>
                    <a:lnTo>
                      <a:pt x="303" y="222"/>
                    </a:lnTo>
                    <a:lnTo>
                      <a:pt x="293" y="222"/>
                    </a:lnTo>
                    <a:lnTo>
                      <a:pt x="293" y="213"/>
                    </a:lnTo>
                    <a:close/>
                    <a:moveTo>
                      <a:pt x="293" y="233"/>
                    </a:moveTo>
                    <a:lnTo>
                      <a:pt x="303" y="233"/>
                    </a:lnTo>
                    <a:lnTo>
                      <a:pt x="303" y="243"/>
                    </a:lnTo>
                    <a:lnTo>
                      <a:pt x="293" y="243"/>
                    </a:lnTo>
                    <a:lnTo>
                      <a:pt x="293" y="233"/>
                    </a:lnTo>
                    <a:close/>
                    <a:moveTo>
                      <a:pt x="293" y="253"/>
                    </a:moveTo>
                    <a:lnTo>
                      <a:pt x="303" y="253"/>
                    </a:lnTo>
                    <a:lnTo>
                      <a:pt x="303" y="262"/>
                    </a:lnTo>
                    <a:lnTo>
                      <a:pt x="293" y="262"/>
                    </a:lnTo>
                    <a:lnTo>
                      <a:pt x="293" y="253"/>
                    </a:lnTo>
                    <a:close/>
                    <a:moveTo>
                      <a:pt x="293" y="273"/>
                    </a:moveTo>
                    <a:lnTo>
                      <a:pt x="303" y="273"/>
                    </a:lnTo>
                    <a:lnTo>
                      <a:pt x="303" y="283"/>
                    </a:lnTo>
                    <a:lnTo>
                      <a:pt x="293" y="283"/>
                    </a:lnTo>
                    <a:lnTo>
                      <a:pt x="293" y="273"/>
                    </a:lnTo>
                    <a:close/>
                    <a:moveTo>
                      <a:pt x="293" y="294"/>
                    </a:moveTo>
                    <a:lnTo>
                      <a:pt x="303" y="294"/>
                    </a:lnTo>
                    <a:lnTo>
                      <a:pt x="303" y="303"/>
                    </a:lnTo>
                    <a:lnTo>
                      <a:pt x="293" y="303"/>
                    </a:lnTo>
                    <a:lnTo>
                      <a:pt x="293" y="294"/>
                    </a:lnTo>
                    <a:close/>
                    <a:moveTo>
                      <a:pt x="293" y="314"/>
                    </a:moveTo>
                    <a:lnTo>
                      <a:pt x="303" y="314"/>
                    </a:lnTo>
                    <a:lnTo>
                      <a:pt x="303" y="324"/>
                    </a:lnTo>
                    <a:lnTo>
                      <a:pt x="293" y="324"/>
                    </a:lnTo>
                    <a:lnTo>
                      <a:pt x="293" y="314"/>
                    </a:lnTo>
                    <a:close/>
                    <a:moveTo>
                      <a:pt x="293" y="333"/>
                    </a:moveTo>
                    <a:lnTo>
                      <a:pt x="303" y="333"/>
                    </a:lnTo>
                    <a:lnTo>
                      <a:pt x="303" y="343"/>
                    </a:lnTo>
                    <a:lnTo>
                      <a:pt x="293" y="343"/>
                    </a:lnTo>
                    <a:lnTo>
                      <a:pt x="293" y="333"/>
                    </a:lnTo>
                    <a:close/>
                    <a:moveTo>
                      <a:pt x="293" y="354"/>
                    </a:moveTo>
                    <a:lnTo>
                      <a:pt x="303" y="354"/>
                    </a:lnTo>
                    <a:lnTo>
                      <a:pt x="303" y="364"/>
                    </a:lnTo>
                    <a:lnTo>
                      <a:pt x="293" y="364"/>
                    </a:lnTo>
                    <a:lnTo>
                      <a:pt x="293" y="354"/>
                    </a:lnTo>
                    <a:close/>
                    <a:moveTo>
                      <a:pt x="293" y="375"/>
                    </a:moveTo>
                    <a:lnTo>
                      <a:pt x="303" y="375"/>
                    </a:lnTo>
                    <a:lnTo>
                      <a:pt x="303" y="384"/>
                    </a:lnTo>
                    <a:lnTo>
                      <a:pt x="293" y="384"/>
                    </a:lnTo>
                    <a:lnTo>
                      <a:pt x="293" y="375"/>
                    </a:lnTo>
                    <a:close/>
                    <a:moveTo>
                      <a:pt x="293" y="395"/>
                    </a:moveTo>
                    <a:lnTo>
                      <a:pt x="303" y="395"/>
                    </a:lnTo>
                    <a:lnTo>
                      <a:pt x="303" y="405"/>
                    </a:lnTo>
                    <a:lnTo>
                      <a:pt x="293" y="405"/>
                    </a:lnTo>
                    <a:lnTo>
                      <a:pt x="293" y="395"/>
                    </a:lnTo>
                    <a:close/>
                    <a:moveTo>
                      <a:pt x="293" y="414"/>
                    </a:moveTo>
                    <a:lnTo>
                      <a:pt x="303" y="414"/>
                    </a:lnTo>
                    <a:lnTo>
                      <a:pt x="303" y="424"/>
                    </a:lnTo>
                    <a:lnTo>
                      <a:pt x="293" y="424"/>
                    </a:lnTo>
                    <a:lnTo>
                      <a:pt x="293" y="414"/>
                    </a:lnTo>
                    <a:close/>
                    <a:moveTo>
                      <a:pt x="293" y="435"/>
                    </a:moveTo>
                    <a:lnTo>
                      <a:pt x="303" y="435"/>
                    </a:lnTo>
                    <a:lnTo>
                      <a:pt x="303" y="444"/>
                    </a:lnTo>
                    <a:lnTo>
                      <a:pt x="293" y="444"/>
                    </a:lnTo>
                    <a:lnTo>
                      <a:pt x="293" y="435"/>
                    </a:lnTo>
                    <a:close/>
                    <a:moveTo>
                      <a:pt x="303" y="455"/>
                    </a:moveTo>
                    <a:lnTo>
                      <a:pt x="303" y="465"/>
                    </a:lnTo>
                    <a:lnTo>
                      <a:pt x="293" y="465"/>
                    </a:lnTo>
                    <a:lnTo>
                      <a:pt x="293" y="455"/>
                    </a:lnTo>
                    <a:lnTo>
                      <a:pt x="303" y="455"/>
                    </a:lnTo>
                    <a:close/>
                    <a:moveTo>
                      <a:pt x="274" y="30"/>
                    </a:moveTo>
                    <a:lnTo>
                      <a:pt x="284" y="30"/>
                    </a:lnTo>
                    <a:lnTo>
                      <a:pt x="284" y="40"/>
                    </a:lnTo>
                    <a:lnTo>
                      <a:pt x="274" y="40"/>
                    </a:lnTo>
                    <a:lnTo>
                      <a:pt x="274" y="30"/>
                    </a:lnTo>
                    <a:close/>
                    <a:moveTo>
                      <a:pt x="274" y="51"/>
                    </a:moveTo>
                    <a:lnTo>
                      <a:pt x="284" y="51"/>
                    </a:lnTo>
                    <a:lnTo>
                      <a:pt x="284" y="61"/>
                    </a:lnTo>
                    <a:lnTo>
                      <a:pt x="274" y="61"/>
                    </a:lnTo>
                    <a:lnTo>
                      <a:pt x="274" y="51"/>
                    </a:lnTo>
                    <a:close/>
                    <a:moveTo>
                      <a:pt x="274" y="72"/>
                    </a:moveTo>
                    <a:lnTo>
                      <a:pt x="284" y="72"/>
                    </a:lnTo>
                    <a:lnTo>
                      <a:pt x="284" y="81"/>
                    </a:lnTo>
                    <a:lnTo>
                      <a:pt x="274" y="81"/>
                    </a:lnTo>
                    <a:lnTo>
                      <a:pt x="274" y="72"/>
                    </a:lnTo>
                    <a:close/>
                    <a:moveTo>
                      <a:pt x="274" y="91"/>
                    </a:moveTo>
                    <a:lnTo>
                      <a:pt x="284" y="91"/>
                    </a:lnTo>
                    <a:lnTo>
                      <a:pt x="284" y="100"/>
                    </a:lnTo>
                    <a:lnTo>
                      <a:pt x="274" y="100"/>
                    </a:lnTo>
                    <a:lnTo>
                      <a:pt x="274" y="91"/>
                    </a:lnTo>
                    <a:close/>
                    <a:moveTo>
                      <a:pt x="274" y="111"/>
                    </a:moveTo>
                    <a:lnTo>
                      <a:pt x="284" y="111"/>
                    </a:lnTo>
                    <a:lnTo>
                      <a:pt x="284" y="121"/>
                    </a:lnTo>
                    <a:lnTo>
                      <a:pt x="274" y="121"/>
                    </a:lnTo>
                    <a:lnTo>
                      <a:pt x="274" y="111"/>
                    </a:lnTo>
                    <a:close/>
                    <a:moveTo>
                      <a:pt x="274" y="132"/>
                    </a:moveTo>
                    <a:lnTo>
                      <a:pt x="284" y="132"/>
                    </a:lnTo>
                    <a:lnTo>
                      <a:pt x="284" y="142"/>
                    </a:lnTo>
                    <a:lnTo>
                      <a:pt x="274" y="142"/>
                    </a:lnTo>
                    <a:lnTo>
                      <a:pt x="274" y="132"/>
                    </a:lnTo>
                    <a:close/>
                    <a:moveTo>
                      <a:pt x="274" y="152"/>
                    </a:moveTo>
                    <a:lnTo>
                      <a:pt x="284" y="152"/>
                    </a:lnTo>
                    <a:lnTo>
                      <a:pt x="284" y="162"/>
                    </a:lnTo>
                    <a:lnTo>
                      <a:pt x="274" y="162"/>
                    </a:lnTo>
                    <a:lnTo>
                      <a:pt x="274" y="152"/>
                    </a:lnTo>
                    <a:close/>
                    <a:moveTo>
                      <a:pt x="274" y="172"/>
                    </a:moveTo>
                    <a:lnTo>
                      <a:pt x="284" y="172"/>
                    </a:lnTo>
                    <a:lnTo>
                      <a:pt x="284" y="181"/>
                    </a:lnTo>
                    <a:lnTo>
                      <a:pt x="274" y="181"/>
                    </a:lnTo>
                    <a:lnTo>
                      <a:pt x="274" y="172"/>
                    </a:lnTo>
                    <a:close/>
                    <a:moveTo>
                      <a:pt x="274" y="192"/>
                    </a:moveTo>
                    <a:lnTo>
                      <a:pt x="284" y="192"/>
                    </a:lnTo>
                    <a:lnTo>
                      <a:pt x="284" y="202"/>
                    </a:lnTo>
                    <a:lnTo>
                      <a:pt x="274" y="202"/>
                    </a:lnTo>
                    <a:lnTo>
                      <a:pt x="274" y="192"/>
                    </a:lnTo>
                    <a:close/>
                    <a:moveTo>
                      <a:pt x="274" y="213"/>
                    </a:moveTo>
                    <a:lnTo>
                      <a:pt x="284" y="213"/>
                    </a:lnTo>
                    <a:lnTo>
                      <a:pt x="284" y="222"/>
                    </a:lnTo>
                    <a:lnTo>
                      <a:pt x="274" y="222"/>
                    </a:lnTo>
                    <a:lnTo>
                      <a:pt x="274" y="213"/>
                    </a:lnTo>
                    <a:close/>
                    <a:moveTo>
                      <a:pt x="274" y="233"/>
                    </a:moveTo>
                    <a:lnTo>
                      <a:pt x="284" y="233"/>
                    </a:lnTo>
                    <a:lnTo>
                      <a:pt x="284" y="243"/>
                    </a:lnTo>
                    <a:lnTo>
                      <a:pt x="274" y="243"/>
                    </a:lnTo>
                    <a:lnTo>
                      <a:pt x="274" y="233"/>
                    </a:lnTo>
                    <a:close/>
                    <a:moveTo>
                      <a:pt x="274" y="253"/>
                    </a:moveTo>
                    <a:lnTo>
                      <a:pt x="284" y="253"/>
                    </a:lnTo>
                    <a:lnTo>
                      <a:pt x="284" y="262"/>
                    </a:lnTo>
                    <a:lnTo>
                      <a:pt x="274" y="262"/>
                    </a:lnTo>
                    <a:lnTo>
                      <a:pt x="274" y="253"/>
                    </a:lnTo>
                    <a:close/>
                    <a:moveTo>
                      <a:pt x="274" y="273"/>
                    </a:moveTo>
                    <a:lnTo>
                      <a:pt x="284" y="273"/>
                    </a:lnTo>
                    <a:lnTo>
                      <a:pt x="284" y="283"/>
                    </a:lnTo>
                    <a:lnTo>
                      <a:pt x="274" y="283"/>
                    </a:lnTo>
                    <a:lnTo>
                      <a:pt x="274" y="273"/>
                    </a:lnTo>
                    <a:close/>
                    <a:moveTo>
                      <a:pt x="274" y="294"/>
                    </a:moveTo>
                    <a:lnTo>
                      <a:pt x="284" y="294"/>
                    </a:lnTo>
                    <a:lnTo>
                      <a:pt x="284" y="303"/>
                    </a:lnTo>
                    <a:lnTo>
                      <a:pt x="274" y="303"/>
                    </a:lnTo>
                    <a:lnTo>
                      <a:pt x="274" y="294"/>
                    </a:lnTo>
                    <a:close/>
                    <a:moveTo>
                      <a:pt x="274" y="314"/>
                    </a:moveTo>
                    <a:lnTo>
                      <a:pt x="284" y="314"/>
                    </a:lnTo>
                    <a:lnTo>
                      <a:pt x="284" y="324"/>
                    </a:lnTo>
                    <a:lnTo>
                      <a:pt x="274" y="324"/>
                    </a:lnTo>
                    <a:lnTo>
                      <a:pt x="274" y="314"/>
                    </a:lnTo>
                    <a:close/>
                    <a:moveTo>
                      <a:pt x="274" y="333"/>
                    </a:moveTo>
                    <a:lnTo>
                      <a:pt x="284" y="333"/>
                    </a:lnTo>
                    <a:lnTo>
                      <a:pt x="284" y="343"/>
                    </a:lnTo>
                    <a:lnTo>
                      <a:pt x="274" y="343"/>
                    </a:lnTo>
                    <a:lnTo>
                      <a:pt x="274" y="333"/>
                    </a:lnTo>
                    <a:close/>
                    <a:moveTo>
                      <a:pt x="274" y="354"/>
                    </a:moveTo>
                    <a:lnTo>
                      <a:pt x="284" y="354"/>
                    </a:lnTo>
                    <a:lnTo>
                      <a:pt x="284" y="364"/>
                    </a:lnTo>
                    <a:lnTo>
                      <a:pt x="274" y="364"/>
                    </a:lnTo>
                    <a:lnTo>
                      <a:pt x="274" y="354"/>
                    </a:lnTo>
                    <a:close/>
                    <a:moveTo>
                      <a:pt x="274" y="375"/>
                    </a:moveTo>
                    <a:lnTo>
                      <a:pt x="284" y="375"/>
                    </a:lnTo>
                    <a:lnTo>
                      <a:pt x="284" y="384"/>
                    </a:lnTo>
                    <a:lnTo>
                      <a:pt x="274" y="384"/>
                    </a:lnTo>
                    <a:lnTo>
                      <a:pt x="274" y="375"/>
                    </a:lnTo>
                    <a:close/>
                    <a:moveTo>
                      <a:pt x="274" y="395"/>
                    </a:moveTo>
                    <a:lnTo>
                      <a:pt x="284" y="395"/>
                    </a:lnTo>
                    <a:lnTo>
                      <a:pt x="284" y="405"/>
                    </a:lnTo>
                    <a:lnTo>
                      <a:pt x="274" y="405"/>
                    </a:lnTo>
                    <a:lnTo>
                      <a:pt x="274" y="395"/>
                    </a:lnTo>
                    <a:close/>
                    <a:moveTo>
                      <a:pt x="274" y="414"/>
                    </a:moveTo>
                    <a:lnTo>
                      <a:pt x="284" y="414"/>
                    </a:lnTo>
                    <a:lnTo>
                      <a:pt x="284" y="424"/>
                    </a:lnTo>
                    <a:lnTo>
                      <a:pt x="274" y="424"/>
                    </a:lnTo>
                    <a:lnTo>
                      <a:pt x="274" y="414"/>
                    </a:lnTo>
                    <a:close/>
                    <a:moveTo>
                      <a:pt x="274" y="435"/>
                    </a:moveTo>
                    <a:lnTo>
                      <a:pt x="284" y="435"/>
                    </a:lnTo>
                    <a:lnTo>
                      <a:pt x="284" y="444"/>
                    </a:lnTo>
                    <a:lnTo>
                      <a:pt x="274" y="444"/>
                    </a:lnTo>
                    <a:lnTo>
                      <a:pt x="274" y="435"/>
                    </a:lnTo>
                    <a:close/>
                    <a:moveTo>
                      <a:pt x="284" y="455"/>
                    </a:moveTo>
                    <a:lnTo>
                      <a:pt x="284" y="465"/>
                    </a:lnTo>
                    <a:lnTo>
                      <a:pt x="274" y="465"/>
                    </a:lnTo>
                    <a:lnTo>
                      <a:pt x="274" y="455"/>
                    </a:lnTo>
                    <a:lnTo>
                      <a:pt x="284" y="455"/>
                    </a:lnTo>
                    <a:close/>
                    <a:moveTo>
                      <a:pt x="254" y="30"/>
                    </a:moveTo>
                    <a:lnTo>
                      <a:pt x="263" y="30"/>
                    </a:lnTo>
                    <a:lnTo>
                      <a:pt x="263" y="40"/>
                    </a:lnTo>
                    <a:lnTo>
                      <a:pt x="254" y="40"/>
                    </a:lnTo>
                    <a:lnTo>
                      <a:pt x="254" y="30"/>
                    </a:lnTo>
                    <a:close/>
                    <a:moveTo>
                      <a:pt x="254" y="51"/>
                    </a:moveTo>
                    <a:lnTo>
                      <a:pt x="263" y="51"/>
                    </a:lnTo>
                    <a:lnTo>
                      <a:pt x="263" y="61"/>
                    </a:lnTo>
                    <a:lnTo>
                      <a:pt x="254" y="61"/>
                    </a:lnTo>
                    <a:lnTo>
                      <a:pt x="254" y="51"/>
                    </a:lnTo>
                    <a:close/>
                    <a:moveTo>
                      <a:pt x="254" y="72"/>
                    </a:moveTo>
                    <a:lnTo>
                      <a:pt x="263" y="72"/>
                    </a:lnTo>
                    <a:lnTo>
                      <a:pt x="263" y="81"/>
                    </a:lnTo>
                    <a:lnTo>
                      <a:pt x="254" y="81"/>
                    </a:lnTo>
                    <a:lnTo>
                      <a:pt x="254" y="72"/>
                    </a:lnTo>
                    <a:close/>
                    <a:moveTo>
                      <a:pt x="254" y="91"/>
                    </a:moveTo>
                    <a:lnTo>
                      <a:pt x="263" y="91"/>
                    </a:lnTo>
                    <a:lnTo>
                      <a:pt x="263" y="100"/>
                    </a:lnTo>
                    <a:lnTo>
                      <a:pt x="254" y="100"/>
                    </a:lnTo>
                    <a:lnTo>
                      <a:pt x="254" y="91"/>
                    </a:lnTo>
                    <a:close/>
                    <a:moveTo>
                      <a:pt x="254" y="111"/>
                    </a:moveTo>
                    <a:lnTo>
                      <a:pt x="263" y="111"/>
                    </a:lnTo>
                    <a:lnTo>
                      <a:pt x="263" y="121"/>
                    </a:lnTo>
                    <a:lnTo>
                      <a:pt x="254" y="121"/>
                    </a:lnTo>
                    <a:lnTo>
                      <a:pt x="254" y="111"/>
                    </a:lnTo>
                    <a:close/>
                    <a:moveTo>
                      <a:pt x="254" y="132"/>
                    </a:moveTo>
                    <a:lnTo>
                      <a:pt x="263" y="132"/>
                    </a:lnTo>
                    <a:lnTo>
                      <a:pt x="263" y="142"/>
                    </a:lnTo>
                    <a:lnTo>
                      <a:pt x="254" y="142"/>
                    </a:lnTo>
                    <a:lnTo>
                      <a:pt x="254" y="132"/>
                    </a:lnTo>
                    <a:close/>
                    <a:moveTo>
                      <a:pt x="254" y="152"/>
                    </a:moveTo>
                    <a:lnTo>
                      <a:pt x="263" y="152"/>
                    </a:lnTo>
                    <a:lnTo>
                      <a:pt x="263" y="162"/>
                    </a:lnTo>
                    <a:lnTo>
                      <a:pt x="254" y="162"/>
                    </a:lnTo>
                    <a:lnTo>
                      <a:pt x="254" y="152"/>
                    </a:lnTo>
                    <a:close/>
                    <a:moveTo>
                      <a:pt x="254" y="172"/>
                    </a:moveTo>
                    <a:lnTo>
                      <a:pt x="263" y="172"/>
                    </a:lnTo>
                    <a:lnTo>
                      <a:pt x="263" y="181"/>
                    </a:lnTo>
                    <a:lnTo>
                      <a:pt x="254" y="181"/>
                    </a:lnTo>
                    <a:lnTo>
                      <a:pt x="254" y="172"/>
                    </a:lnTo>
                    <a:close/>
                    <a:moveTo>
                      <a:pt x="254" y="192"/>
                    </a:moveTo>
                    <a:lnTo>
                      <a:pt x="263" y="192"/>
                    </a:lnTo>
                    <a:lnTo>
                      <a:pt x="263" y="202"/>
                    </a:lnTo>
                    <a:lnTo>
                      <a:pt x="254" y="202"/>
                    </a:lnTo>
                    <a:lnTo>
                      <a:pt x="254" y="192"/>
                    </a:lnTo>
                    <a:close/>
                    <a:moveTo>
                      <a:pt x="254" y="213"/>
                    </a:moveTo>
                    <a:lnTo>
                      <a:pt x="263" y="213"/>
                    </a:lnTo>
                    <a:lnTo>
                      <a:pt x="263" y="222"/>
                    </a:lnTo>
                    <a:lnTo>
                      <a:pt x="254" y="222"/>
                    </a:lnTo>
                    <a:lnTo>
                      <a:pt x="254" y="213"/>
                    </a:lnTo>
                    <a:close/>
                    <a:moveTo>
                      <a:pt x="254" y="233"/>
                    </a:moveTo>
                    <a:lnTo>
                      <a:pt x="263" y="233"/>
                    </a:lnTo>
                    <a:lnTo>
                      <a:pt x="263" y="243"/>
                    </a:lnTo>
                    <a:lnTo>
                      <a:pt x="254" y="243"/>
                    </a:lnTo>
                    <a:lnTo>
                      <a:pt x="254" y="233"/>
                    </a:lnTo>
                    <a:close/>
                    <a:moveTo>
                      <a:pt x="254" y="253"/>
                    </a:moveTo>
                    <a:lnTo>
                      <a:pt x="263" y="253"/>
                    </a:lnTo>
                    <a:lnTo>
                      <a:pt x="263" y="262"/>
                    </a:lnTo>
                    <a:lnTo>
                      <a:pt x="254" y="262"/>
                    </a:lnTo>
                    <a:lnTo>
                      <a:pt x="254" y="253"/>
                    </a:lnTo>
                    <a:close/>
                    <a:moveTo>
                      <a:pt x="254" y="273"/>
                    </a:moveTo>
                    <a:lnTo>
                      <a:pt x="263" y="273"/>
                    </a:lnTo>
                    <a:lnTo>
                      <a:pt x="263" y="283"/>
                    </a:lnTo>
                    <a:lnTo>
                      <a:pt x="254" y="283"/>
                    </a:lnTo>
                    <a:lnTo>
                      <a:pt x="254" y="273"/>
                    </a:lnTo>
                    <a:close/>
                    <a:moveTo>
                      <a:pt x="254" y="294"/>
                    </a:moveTo>
                    <a:lnTo>
                      <a:pt x="263" y="294"/>
                    </a:lnTo>
                    <a:lnTo>
                      <a:pt x="263" y="303"/>
                    </a:lnTo>
                    <a:lnTo>
                      <a:pt x="254" y="303"/>
                    </a:lnTo>
                    <a:lnTo>
                      <a:pt x="254" y="294"/>
                    </a:lnTo>
                    <a:close/>
                    <a:moveTo>
                      <a:pt x="254" y="314"/>
                    </a:moveTo>
                    <a:lnTo>
                      <a:pt x="263" y="314"/>
                    </a:lnTo>
                    <a:lnTo>
                      <a:pt x="263" y="324"/>
                    </a:lnTo>
                    <a:lnTo>
                      <a:pt x="254" y="324"/>
                    </a:lnTo>
                    <a:lnTo>
                      <a:pt x="254" y="314"/>
                    </a:lnTo>
                    <a:close/>
                    <a:moveTo>
                      <a:pt x="254" y="333"/>
                    </a:moveTo>
                    <a:lnTo>
                      <a:pt x="263" y="333"/>
                    </a:lnTo>
                    <a:lnTo>
                      <a:pt x="263" y="343"/>
                    </a:lnTo>
                    <a:lnTo>
                      <a:pt x="254" y="343"/>
                    </a:lnTo>
                    <a:lnTo>
                      <a:pt x="254" y="333"/>
                    </a:lnTo>
                    <a:close/>
                    <a:moveTo>
                      <a:pt x="254" y="354"/>
                    </a:moveTo>
                    <a:lnTo>
                      <a:pt x="263" y="354"/>
                    </a:lnTo>
                    <a:lnTo>
                      <a:pt x="263" y="364"/>
                    </a:lnTo>
                    <a:lnTo>
                      <a:pt x="254" y="364"/>
                    </a:lnTo>
                    <a:lnTo>
                      <a:pt x="254" y="354"/>
                    </a:lnTo>
                    <a:close/>
                    <a:moveTo>
                      <a:pt x="254" y="375"/>
                    </a:moveTo>
                    <a:lnTo>
                      <a:pt x="263" y="375"/>
                    </a:lnTo>
                    <a:lnTo>
                      <a:pt x="263" y="384"/>
                    </a:lnTo>
                    <a:lnTo>
                      <a:pt x="254" y="384"/>
                    </a:lnTo>
                    <a:lnTo>
                      <a:pt x="254" y="375"/>
                    </a:lnTo>
                    <a:close/>
                    <a:moveTo>
                      <a:pt x="254" y="395"/>
                    </a:moveTo>
                    <a:lnTo>
                      <a:pt x="263" y="395"/>
                    </a:lnTo>
                    <a:lnTo>
                      <a:pt x="263" y="405"/>
                    </a:lnTo>
                    <a:lnTo>
                      <a:pt x="254" y="405"/>
                    </a:lnTo>
                    <a:lnTo>
                      <a:pt x="254" y="395"/>
                    </a:lnTo>
                    <a:close/>
                    <a:moveTo>
                      <a:pt x="254" y="414"/>
                    </a:moveTo>
                    <a:lnTo>
                      <a:pt x="263" y="414"/>
                    </a:lnTo>
                    <a:lnTo>
                      <a:pt x="263" y="424"/>
                    </a:lnTo>
                    <a:lnTo>
                      <a:pt x="254" y="424"/>
                    </a:lnTo>
                    <a:lnTo>
                      <a:pt x="254" y="414"/>
                    </a:lnTo>
                    <a:close/>
                    <a:moveTo>
                      <a:pt x="254" y="435"/>
                    </a:moveTo>
                    <a:lnTo>
                      <a:pt x="263" y="435"/>
                    </a:lnTo>
                    <a:lnTo>
                      <a:pt x="263" y="444"/>
                    </a:lnTo>
                    <a:lnTo>
                      <a:pt x="254" y="444"/>
                    </a:lnTo>
                    <a:lnTo>
                      <a:pt x="254" y="435"/>
                    </a:lnTo>
                    <a:close/>
                    <a:moveTo>
                      <a:pt x="263" y="455"/>
                    </a:moveTo>
                    <a:lnTo>
                      <a:pt x="263" y="465"/>
                    </a:lnTo>
                    <a:lnTo>
                      <a:pt x="254" y="465"/>
                    </a:lnTo>
                    <a:lnTo>
                      <a:pt x="254" y="455"/>
                    </a:lnTo>
                    <a:lnTo>
                      <a:pt x="263" y="455"/>
                    </a:lnTo>
                    <a:close/>
                    <a:moveTo>
                      <a:pt x="233" y="30"/>
                    </a:moveTo>
                    <a:lnTo>
                      <a:pt x="243" y="30"/>
                    </a:lnTo>
                    <a:lnTo>
                      <a:pt x="243" y="40"/>
                    </a:lnTo>
                    <a:lnTo>
                      <a:pt x="233" y="40"/>
                    </a:lnTo>
                    <a:lnTo>
                      <a:pt x="233" y="30"/>
                    </a:lnTo>
                    <a:close/>
                    <a:moveTo>
                      <a:pt x="233" y="51"/>
                    </a:moveTo>
                    <a:lnTo>
                      <a:pt x="243" y="51"/>
                    </a:lnTo>
                    <a:lnTo>
                      <a:pt x="243" y="61"/>
                    </a:lnTo>
                    <a:lnTo>
                      <a:pt x="233" y="61"/>
                    </a:lnTo>
                    <a:lnTo>
                      <a:pt x="233" y="51"/>
                    </a:lnTo>
                    <a:close/>
                    <a:moveTo>
                      <a:pt x="233" y="72"/>
                    </a:moveTo>
                    <a:lnTo>
                      <a:pt x="243" y="72"/>
                    </a:lnTo>
                    <a:lnTo>
                      <a:pt x="243" y="81"/>
                    </a:lnTo>
                    <a:lnTo>
                      <a:pt x="233" y="81"/>
                    </a:lnTo>
                    <a:lnTo>
                      <a:pt x="233" y="72"/>
                    </a:lnTo>
                    <a:close/>
                    <a:moveTo>
                      <a:pt x="233" y="91"/>
                    </a:moveTo>
                    <a:lnTo>
                      <a:pt x="243" y="91"/>
                    </a:lnTo>
                    <a:lnTo>
                      <a:pt x="243" y="100"/>
                    </a:lnTo>
                    <a:lnTo>
                      <a:pt x="233" y="100"/>
                    </a:lnTo>
                    <a:lnTo>
                      <a:pt x="233" y="91"/>
                    </a:lnTo>
                    <a:close/>
                    <a:moveTo>
                      <a:pt x="233" y="111"/>
                    </a:moveTo>
                    <a:lnTo>
                      <a:pt x="243" y="111"/>
                    </a:lnTo>
                    <a:lnTo>
                      <a:pt x="243" y="121"/>
                    </a:lnTo>
                    <a:lnTo>
                      <a:pt x="233" y="121"/>
                    </a:lnTo>
                    <a:lnTo>
                      <a:pt x="233" y="111"/>
                    </a:lnTo>
                    <a:close/>
                    <a:moveTo>
                      <a:pt x="233" y="132"/>
                    </a:moveTo>
                    <a:lnTo>
                      <a:pt x="243" y="132"/>
                    </a:lnTo>
                    <a:lnTo>
                      <a:pt x="243" y="142"/>
                    </a:lnTo>
                    <a:lnTo>
                      <a:pt x="233" y="142"/>
                    </a:lnTo>
                    <a:lnTo>
                      <a:pt x="233" y="132"/>
                    </a:lnTo>
                    <a:close/>
                    <a:moveTo>
                      <a:pt x="233" y="152"/>
                    </a:moveTo>
                    <a:lnTo>
                      <a:pt x="243" y="152"/>
                    </a:lnTo>
                    <a:lnTo>
                      <a:pt x="243" y="162"/>
                    </a:lnTo>
                    <a:lnTo>
                      <a:pt x="233" y="162"/>
                    </a:lnTo>
                    <a:lnTo>
                      <a:pt x="233" y="152"/>
                    </a:lnTo>
                    <a:close/>
                    <a:moveTo>
                      <a:pt x="233" y="172"/>
                    </a:moveTo>
                    <a:lnTo>
                      <a:pt x="243" y="172"/>
                    </a:lnTo>
                    <a:lnTo>
                      <a:pt x="243" y="181"/>
                    </a:lnTo>
                    <a:lnTo>
                      <a:pt x="233" y="181"/>
                    </a:lnTo>
                    <a:lnTo>
                      <a:pt x="233" y="172"/>
                    </a:lnTo>
                    <a:close/>
                    <a:moveTo>
                      <a:pt x="233" y="192"/>
                    </a:moveTo>
                    <a:lnTo>
                      <a:pt x="243" y="192"/>
                    </a:lnTo>
                    <a:lnTo>
                      <a:pt x="243" y="202"/>
                    </a:lnTo>
                    <a:lnTo>
                      <a:pt x="233" y="202"/>
                    </a:lnTo>
                    <a:lnTo>
                      <a:pt x="233" y="192"/>
                    </a:lnTo>
                    <a:close/>
                    <a:moveTo>
                      <a:pt x="233" y="213"/>
                    </a:moveTo>
                    <a:lnTo>
                      <a:pt x="243" y="213"/>
                    </a:lnTo>
                    <a:lnTo>
                      <a:pt x="243" y="222"/>
                    </a:lnTo>
                    <a:lnTo>
                      <a:pt x="233" y="222"/>
                    </a:lnTo>
                    <a:lnTo>
                      <a:pt x="233" y="213"/>
                    </a:lnTo>
                    <a:close/>
                    <a:moveTo>
                      <a:pt x="233" y="233"/>
                    </a:moveTo>
                    <a:lnTo>
                      <a:pt x="243" y="233"/>
                    </a:lnTo>
                    <a:lnTo>
                      <a:pt x="243" y="243"/>
                    </a:lnTo>
                    <a:lnTo>
                      <a:pt x="233" y="243"/>
                    </a:lnTo>
                    <a:lnTo>
                      <a:pt x="233" y="233"/>
                    </a:lnTo>
                    <a:close/>
                    <a:moveTo>
                      <a:pt x="233" y="253"/>
                    </a:moveTo>
                    <a:lnTo>
                      <a:pt x="243" y="253"/>
                    </a:lnTo>
                    <a:lnTo>
                      <a:pt x="243" y="262"/>
                    </a:lnTo>
                    <a:lnTo>
                      <a:pt x="233" y="262"/>
                    </a:lnTo>
                    <a:lnTo>
                      <a:pt x="233" y="253"/>
                    </a:lnTo>
                    <a:close/>
                    <a:moveTo>
                      <a:pt x="233" y="273"/>
                    </a:moveTo>
                    <a:lnTo>
                      <a:pt x="243" y="273"/>
                    </a:lnTo>
                    <a:lnTo>
                      <a:pt x="243" y="283"/>
                    </a:lnTo>
                    <a:lnTo>
                      <a:pt x="233" y="283"/>
                    </a:lnTo>
                    <a:lnTo>
                      <a:pt x="233" y="273"/>
                    </a:lnTo>
                    <a:close/>
                    <a:moveTo>
                      <a:pt x="233" y="294"/>
                    </a:moveTo>
                    <a:lnTo>
                      <a:pt x="243" y="294"/>
                    </a:lnTo>
                    <a:lnTo>
                      <a:pt x="243" y="303"/>
                    </a:lnTo>
                    <a:lnTo>
                      <a:pt x="233" y="303"/>
                    </a:lnTo>
                    <a:lnTo>
                      <a:pt x="233" y="294"/>
                    </a:lnTo>
                    <a:close/>
                    <a:moveTo>
                      <a:pt x="233" y="314"/>
                    </a:moveTo>
                    <a:lnTo>
                      <a:pt x="243" y="314"/>
                    </a:lnTo>
                    <a:lnTo>
                      <a:pt x="243" y="324"/>
                    </a:lnTo>
                    <a:lnTo>
                      <a:pt x="233" y="324"/>
                    </a:lnTo>
                    <a:lnTo>
                      <a:pt x="233" y="314"/>
                    </a:lnTo>
                    <a:close/>
                    <a:moveTo>
                      <a:pt x="233" y="333"/>
                    </a:moveTo>
                    <a:lnTo>
                      <a:pt x="243" y="333"/>
                    </a:lnTo>
                    <a:lnTo>
                      <a:pt x="243" y="343"/>
                    </a:lnTo>
                    <a:lnTo>
                      <a:pt x="233" y="343"/>
                    </a:lnTo>
                    <a:lnTo>
                      <a:pt x="233" y="333"/>
                    </a:lnTo>
                    <a:close/>
                    <a:moveTo>
                      <a:pt x="233" y="354"/>
                    </a:moveTo>
                    <a:lnTo>
                      <a:pt x="243" y="354"/>
                    </a:lnTo>
                    <a:lnTo>
                      <a:pt x="243" y="364"/>
                    </a:lnTo>
                    <a:lnTo>
                      <a:pt x="233" y="364"/>
                    </a:lnTo>
                    <a:lnTo>
                      <a:pt x="233" y="354"/>
                    </a:lnTo>
                    <a:close/>
                    <a:moveTo>
                      <a:pt x="233" y="375"/>
                    </a:moveTo>
                    <a:lnTo>
                      <a:pt x="243" y="375"/>
                    </a:lnTo>
                    <a:lnTo>
                      <a:pt x="243" y="384"/>
                    </a:lnTo>
                    <a:lnTo>
                      <a:pt x="233" y="384"/>
                    </a:lnTo>
                    <a:lnTo>
                      <a:pt x="233" y="375"/>
                    </a:lnTo>
                    <a:close/>
                    <a:moveTo>
                      <a:pt x="233" y="395"/>
                    </a:moveTo>
                    <a:lnTo>
                      <a:pt x="243" y="395"/>
                    </a:lnTo>
                    <a:lnTo>
                      <a:pt x="243" y="405"/>
                    </a:lnTo>
                    <a:lnTo>
                      <a:pt x="233" y="405"/>
                    </a:lnTo>
                    <a:lnTo>
                      <a:pt x="233" y="395"/>
                    </a:lnTo>
                    <a:close/>
                    <a:moveTo>
                      <a:pt x="233" y="414"/>
                    </a:moveTo>
                    <a:lnTo>
                      <a:pt x="243" y="414"/>
                    </a:lnTo>
                    <a:lnTo>
                      <a:pt x="243" y="424"/>
                    </a:lnTo>
                    <a:lnTo>
                      <a:pt x="233" y="424"/>
                    </a:lnTo>
                    <a:lnTo>
                      <a:pt x="233" y="414"/>
                    </a:lnTo>
                    <a:close/>
                    <a:moveTo>
                      <a:pt x="233" y="435"/>
                    </a:moveTo>
                    <a:lnTo>
                      <a:pt x="243" y="435"/>
                    </a:lnTo>
                    <a:lnTo>
                      <a:pt x="243" y="444"/>
                    </a:lnTo>
                    <a:lnTo>
                      <a:pt x="233" y="444"/>
                    </a:lnTo>
                    <a:lnTo>
                      <a:pt x="233" y="435"/>
                    </a:lnTo>
                    <a:close/>
                    <a:moveTo>
                      <a:pt x="243" y="455"/>
                    </a:moveTo>
                    <a:lnTo>
                      <a:pt x="243" y="465"/>
                    </a:lnTo>
                    <a:lnTo>
                      <a:pt x="233" y="465"/>
                    </a:lnTo>
                    <a:lnTo>
                      <a:pt x="233" y="455"/>
                    </a:lnTo>
                    <a:lnTo>
                      <a:pt x="243" y="455"/>
                    </a:lnTo>
                    <a:close/>
                    <a:moveTo>
                      <a:pt x="213" y="30"/>
                    </a:moveTo>
                    <a:lnTo>
                      <a:pt x="222" y="30"/>
                    </a:lnTo>
                    <a:lnTo>
                      <a:pt x="222" y="40"/>
                    </a:lnTo>
                    <a:lnTo>
                      <a:pt x="213" y="40"/>
                    </a:lnTo>
                    <a:lnTo>
                      <a:pt x="213" y="30"/>
                    </a:lnTo>
                    <a:close/>
                    <a:moveTo>
                      <a:pt x="213" y="51"/>
                    </a:moveTo>
                    <a:lnTo>
                      <a:pt x="222" y="51"/>
                    </a:lnTo>
                    <a:lnTo>
                      <a:pt x="222" y="61"/>
                    </a:lnTo>
                    <a:lnTo>
                      <a:pt x="213" y="61"/>
                    </a:lnTo>
                    <a:lnTo>
                      <a:pt x="213" y="51"/>
                    </a:lnTo>
                    <a:close/>
                    <a:moveTo>
                      <a:pt x="213" y="72"/>
                    </a:moveTo>
                    <a:lnTo>
                      <a:pt x="222" y="72"/>
                    </a:lnTo>
                    <a:lnTo>
                      <a:pt x="222" y="81"/>
                    </a:lnTo>
                    <a:lnTo>
                      <a:pt x="213" y="81"/>
                    </a:lnTo>
                    <a:lnTo>
                      <a:pt x="213" y="72"/>
                    </a:lnTo>
                    <a:close/>
                    <a:moveTo>
                      <a:pt x="213" y="91"/>
                    </a:moveTo>
                    <a:lnTo>
                      <a:pt x="222" y="91"/>
                    </a:lnTo>
                    <a:lnTo>
                      <a:pt x="222" y="100"/>
                    </a:lnTo>
                    <a:lnTo>
                      <a:pt x="213" y="100"/>
                    </a:lnTo>
                    <a:lnTo>
                      <a:pt x="213" y="91"/>
                    </a:lnTo>
                    <a:close/>
                    <a:moveTo>
                      <a:pt x="213" y="111"/>
                    </a:moveTo>
                    <a:lnTo>
                      <a:pt x="222" y="111"/>
                    </a:lnTo>
                    <a:lnTo>
                      <a:pt x="222" y="121"/>
                    </a:lnTo>
                    <a:lnTo>
                      <a:pt x="213" y="121"/>
                    </a:lnTo>
                    <a:lnTo>
                      <a:pt x="213" y="111"/>
                    </a:lnTo>
                    <a:close/>
                    <a:moveTo>
                      <a:pt x="213" y="132"/>
                    </a:moveTo>
                    <a:lnTo>
                      <a:pt x="222" y="132"/>
                    </a:lnTo>
                    <a:lnTo>
                      <a:pt x="222" y="142"/>
                    </a:lnTo>
                    <a:lnTo>
                      <a:pt x="213" y="142"/>
                    </a:lnTo>
                    <a:lnTo>
                      <a:pt x="213" y="132"/>
                    </a:lnTo>
                    <a:close/>
                    <a:moveTo>
                      <a:pt x="213" y="152"/>
                    </a:moveTo>
                    <a:lnTo>
                      <a:pt x="222" y="152"/>
                    </a:lnTo>
                    <a:lnTo>
                      <a:pt x="222" y="162"/>
                    </a:lnTo>
                    <a:lnTo>
                      <a:pt x="213" y="162"/>
                    </a:lnTo>
                    <a:lnTo>
                      <a:pt x="213" y="152"/>
                    </a:lnTo>
                    <a:close/>
                    <a:moveTo>
                      <a:pt x="213" y="172"/>
                    </a:moveTo>
                    <a:lnTo>
                      <a:pt x="222" y="172"/>
                    </a:lnTo>
                    <a:lnTo>
                      <a:pt x="222" y="181"/>
                    </a:lnTo>
                    <a:lnTo>
                      <a:pt x="213" y="181"/>
                    </a:lnTo>
                    <a:lnTo>
                      <a:pt x="213" y="172"/>
                    </a:lnTo>
                    <a:close/>
                    <a:moveTo>
                      <a:pt x="213" y="192"/>
                    </a:moveTo>
                    <a:lnTo>
                      <a:pt x="222" y="192"/>
                    </a:lnTo>
                    <a:lnTo>
                      <a:pt x="222" y="202"/>
                    </a:lnTo>
                    <a:lnTo>
                      <a:pt x="213" y="202"/>
                    </a:lnTo>
                    <a:lnTo>
                      <a:pt x="213" y="192"/>
                    </a:lnTo>
                    <a:close/>
                    <a:moveTo>
                      <a:pt x="213" y="213"/>
                    </a:moveTo>
                    <a:lnTo>
                      <a:pt x="222" y="213"/>
                    </a:lnTo>
                    <a:lnTo>
                      <a:pt x="222" y="222"/>
                    </a:lnTo>
                    <a:lnTo>
                      <a:pt x="213" y="222"/>
                    </a:lnTo>
                    <a:lnTo>
                      <a:pt x="213" y="213"/>
                    </a:lnTo>
                    <a:close/>
                    <a:moveTo>
                      <a:pt x="213" y="233"/>
                    </a:moveTo>
                    <a:lnTo>
                      <a:pt x="222" y="233"/>
                    </a:lnTo>
                    <a:lnTo>
                      <a:pt x="222" y="243"/>
                    </a:lnTo>
                    <a:lnTo>
                      <a:pt x="213" y="243"/>
                    </a:lnTo>
                    <a:lnTo>
                      <a:pt x="213" y="233"/>
                    </a:lnTo>
                    <a:close/>
                    <a:moveTo>
                      <a:pt x="213" y="253"/>
                    </a:moveTo>
                    <a:lnTo>
                      <a:pt x="222" y="253"/>
                    </a:lnTo>
                    <a:lnTo>
                      <a:pt x="222" y="262"/>
                    </a:lnTo>
                    <a:lnTo>
                      <a:pt x="213" y="262"/>
                    </a:lnTo>
                    <a:lnTo>
                      <a:pt x="213" y="253"/>
                    </a:lnTo>
                    <a:close/>
                    <a:moveTo>
                      <a:pt x="213" y="273"/>
                    </a:moveTo>
                    <a:lnTo>
                      <a:pt x="222" y="273"/>
                    </a:lnTo>
                    <a:lnTo>
                      <a:pt x="222" y="283"/>
                    </a:lnTo>
                    <a:lnTo>
                      <a:pt x="213" y="283"/>
                    </a:lnTo>
                    <a:lnTo>
                      <a:pt x="213" y="273"/>
                    </a:lnTo>
                    <a:close/>
                    <a:moveTo>
                      <a:pt x="213" y="294"/>
                    </a:moveTo>
                    <a:lnTo>
                      <a:pt x="222" y="294"/>
                    </a:lnTo>
                    <a:lnTo>
                      <a:pt x="222" y="303"/>
                    </a:lnTo>
                    <a:lnTo>
                      <a:pt x="213" y="303"/>
                    </a:lnTo>
                    <a:lnTo>
                      <a:pt x="213" y="294"/>
                    </a:lnTo>
                    <a:close/>
                    <a:moveTo>
                      <a:pt x="213" y="314"/>
                    </a:moveTo>
                    <a:lnTo>
                      <a:pt x="222" y="314"/>
                    </a:lnTo>
                    <a:lnTo>
                      <a:pt x="222" y="324"/>
                    </a:lnTo>
                    <a:lnTo>
                      <a:pt x="213" y="324"/>
                    </a:lnTo>
                    <a:lnTo>
                      <a:pt x="213" y="314"/>
                    </a:lnTo>
                    <a:close/>
                    <a:moveTo>
                      <a:pt x="213" y="333"/>
                    </a:moveTo>
                    <a:lnTo>
                      <a:pt x="222" y="333"/>
                    </a:lnTo>
                    <a:lnTo>
                      <a:pt x="222" y="343"/>
                    </a:lnTo>
                    <a:lnTo>
                      <a:pt x="213" y="343"/>
                    </a:lnTo>
                    <a:lnTo>
                      <a:pt x="213" y="333"/>
                    </a:lnTo>
                    <a:close/>
                    <a:moveTo>
                      <a:pt x="213" y="354"/>
                    </a:moveTo>
                    <a:lnTo>
                      <a:pt x="222" y="354"/>
                    </a:lnTo>
                    <a:lnTo>
                      <a:pt x="222" y="364"/>
                    </a:lnTo>
                    <a:lnTo>
                      <a:pt x="213" y="364"/>
                    </a:lnTo>
                    <a:lnTo>
                      <a:pt x="213" y="354"/>
                    </a:lnTo>
                    <a:close/>
                    <a:moveTo>
                      <a:pt x="213" y="375"/>
                    </a:moveTo>
                    <a:lnTo>
                      <a:pt x="222" y="375"/>
                    </a:lnTo>
                    <a:lnTo>
                      <a:pt x="222" y="384"/>
                    </a:lnTo>
                    <a:lnTo>
                      <a:pt x="213" y="384"/>
                    </a:lnTo>
                    <a:lnTo>
                      <a:pt x="213" y="375"/>
                    </a:lnTo>
                    <a:close/>
                    <a:moveTo>
                      <a:pt x="213" y="395"/>
                    </a:moveTo>
                    <a:lnTo>
                      <a:pt x="222" y="395"/>
                    </a:lnTo>
                    <a:lnTo>
                      <a:pt x="222" y="405"/>
                    </a:lnTo>
                    <a:lnTo>
                      <a:pt x="213" y="405"/>
                    </a:lnTo>
                    <a:lnTo>
                      <a:pt x="213" y="395"/>
                    </a:lnTo>
                    <a:close/>
                    <a:moveTo>
                      <a:pt x="213" y="414"/>
                    </a:moveTo>
                    <a:lnTo>
                      <a:pt x="222" y="414"/>
                    </a:lnTo>
                    <a:lnTo>
                      <a:pt x="222" y="424"/>
                    </a:lnTo>
                    <a:lnTo>
                      <a:pt x="213" y="424"/>
                    </a:lnTo>
                    <a:lnTo>
                      <a:pt x="213" y="414"/>
                    </a:lnTo>
                    <a:close/>
                    <a:moveTo>
                      <a:pt x="213" y="435"/>
                    </a:moveTo>
                    <a:lnTo>
                      <a:pt x="222" y="435"/>
                    </a:lnTo>
                    <a:lnTo>
                      <a:pt x="222" y="444"/>
                    </a:lnTo>
                    <a:lnTo>
                      <a:pt x="213" y="444"/>
                    </a:lnTo>
                    <a:lnTo>
                      <a:pt x="213" y="435"/>
                    </a:lnTo>
                    <a:close/>
                    <a:moveTo>
                      <a:pt x="222" y="455"/>
                    </a:moveTo>
                    <a:lnTo>
                      <a:pt x="222" y="465"/>
                    </a:lnTo>
                    <a:lnTo>
                      <a:pt x="213" y="465"/>
                    </a:lnTo>
                    <a:lnTo>
                      <a:pt x="213" y="455"/>
                    </a:lnTo>
                    <a:lnTo>
                      <a:pt x="222" y="455"/>
                    </a:lnTo>
                    <a:close/>
                    <a:moveTo>
                      <a:pt x="193" y="30"/>
                    </a:moveTo>
                    <a:lnTo>
                      <a:pt x="203" y="30"/>
                    </a:lnTo>
                    <a:lnTo>
                      <a:pt x="203" y="40"/>
                    </a:lnTo>
                    <a:lnTo>
                      <a:pt x="193" y="40"/>
                    </a:lnTo>
                    <a:lnTo>
                      <a:pt x="193" y="30"/>
                    </a:lnTo>
                    <a:close/>
                    <a:moveTo>
                      <a:pt x="193" y="51"/>
                    </a:moveTo>
                    <a:lnTo>
                      <a:pt x="203" y="51"/>
                    </a:lnTo>
                    <a:lnTo>
                      <a:pt x="203" y="61"/>
                    </a:lnTo>
                    <a:lnTo>
                      <a:pt x="193" y="61"/>
                    </a:lnTo>
                    <a:lnTo>
                      <a:pt x="193" y="51"/>
                    </a:lnTo>
                    <a:close/>
                    <a:moveTo>
                      <a:pt x="193" y="72"/>
                    </a:moveTo>
                    <a:lnTo>
                      <a:pt x="203" y="72"/>
                    </a:lnTo>
                    <a:lnTo>
                      <a:pt x="203" y="81"/>
                    </a:lnTo>
                    <a:lnTo>
                      <a:pt x="193" y="81"/>
                    </a:lnTo>
                    <a:lnTo>
                      <a:pt x="193" y="72"/>
                    </a:lnTo>
                    <a:close/>
                    <a:moveTo>
                      <a:pt x="193" y="91"/>
                    </a:moveTo>
                    <a:lnTo>
                      <a:pt x="203" y="91"/>
                    </a:lnTo>
                    <a:lnTo>
                      <a:pt x="203" y="100"/>
                    </a:lnTo>
                    <a:lnTo>
                      <a:pt x="193" y="100"/>
                    </a:lnTo>
                    <a:lnTo>
                      <a:pt x="193" y="91"/>
                    </a:lnTo>
                    <a:close/>
                    <a:moveTo>
                      <a:pt x="193" y="111"/>
                    </a:moveTo>
                    <a:lnTo>
                      <a:pt x="203" y="111"/>
                    </a:lnTo>
                    <a:lnTo>
                      <a:pt x="203" y="121"/>
                    </a:lnTo>
                    <a:lnTo>
                      <a:pt x="193" y="121"/>
                    </a:lnTo>
                    <a:lnTo>
                      <a:pt x="193" y="111"/>
                    </a:lnTo>
                    <a:close/>
                    <a:moveTo>
                      <a:pt x="193" y="132"/>
                    </a:moveTo>
                    <a:lnTo>
                      <a:pt x="203" y="132"/>
                    </a:lnTo>
                    <a:lnTo>
                      <a:pt x="203" y="142"/>
                    </a:lnTo>
                    <a:lnTo>
                      <a:pt x="193" y="142"/>
                    </a:lnTo>
                    <a:lnTo>
                      <a:pt x="193" y="132"/>
                    </a:lnTo>
                    <a:close/>
                    <a:moveTo>
                      <a:pt x="193" y="152"/>
                    </a:moveTo>
                    <a:lnTo>
                      <a:pt x="203" y="152"/>
                    </a:lnTo>
                    <a:lnTo>
                      <a:pt x="203" y="162"/>
                    </a:lnTo>
                    <a:lnTo>
                      <a:pt x="193" y="162"/>
                    </a:lnTo>
                    <a:lnTo>
                      <a:pt x="193" y="152"/>
                    </a:lnTo>
                    <a:close/>
                    <a:moveTo>
                      <a:pt x="193" y="172"/>
                    </a:moveTo>
                    <a:lnTo>
                      <a:pt x="203" y="172"/>
                    </a:lnTo>
                    <a:lnTo>
                      <a:pt x="203" y="181"/>
                    </a:lnTo>
                    <a:lnTo>
                      <a:pt x="193" y="181"/>
                    </a:lnTo>
                    <a:lnTo>
                      <a:pt x="193" y="172"/>
                    </a:lnTo>
                    <a:close/>
                    <a:moveTo>
                      <a:pt x="193" y="192"/>
                    </a:moveTo>
                    <a:lnTo>
                      <a:pt x="203" y="192"/>
                    </a:lnTo>
                    <a:lnTo>
                      <a:pt x="203" y="202"/>
                    </a:lnTo>
                    <a:lnTo>
                      <a:pt x="193" y="202"/>
                    </a:lnTo>
                    <a:lnTo>
                      <a:pt x="193" y="192"/>
                    </a:lnTo>
                    <a:close/>
                    <a:moveTo>
                      <a:pt x="193" y="213"/>
                    </a:moveTo>
                    <a:lnTo>
                      <a:pt x="203" y="213"/>
                    </a:lnTo>
                    <a:lnTo>
                      <a:pt x="203" y="222"/>
                    </a:lnTo>
                    <a:lnTo>
                      <a:pt x="193" y="222"/>
                    </a:lnTo>
                    <a:lnTo>
                      <a:pt x="193" y="213"/>
                    </a:lnTo>
                    <a:close/>
                    <a:moveTo>
                      <a:pt x="193" y="233"/>
                    </a:moveTo>
                    <a:lnTo>
                      <a:pt x="203" y="233"/>
                    </a:lnTo>
                    <a:lnTo>
                      <a:pt x="203" y="243"/>
                    </a:lnTo>
                    <a:lnTo>
                      <a:pt x="193" y="243"/>
                    </a:lnTo>
                    <a:lnTo>
                      <a:pt x="193" y="233"/>
                    </a:lnTo>
                    <a:close/>
                    <a:moveTo>
                      <a:pt x="193" y="253"/>
                    </a:moveTo>
                    <a:lnTo>
                      <a:pt x="203" y="253"/>
                    </a:lnTo>
                    <a:lnTo>
                      <a:pt x="203" y="262"/>
                    </a:lnTo>
                    <a:lnTo>
                      <a:pt x="193" y="262"/>
                    </a:lnTo>
                    <a:lnTo>
                      <a:pt x="193" y="253"/>
                    </a:lnTo>
                    <a:close/>
                    <a:moveTo>
                      <a:pt x="193" y="273"/>
                    </a:moveTo>
                    <a:lnTo>
                      <a:pt x="203" y="273"/>
                    </a:lnTo>
                    <a:lnTo>
                      <a:pt x="203" y="283"/>
                    </a:lnTo>
                    <a:lnTo>
                      <a:pt x="193" y="283"/>
                    </a:lnTo>
                    <a:lnTo>
                      <a:pt x="193" y="273"/>
                    </a:lnTo>
                    <a:close/>
                    <a:moveTo>
                      <a:pt x="193" y="294"/>
                    </a:moveTo>
                    <a:lnTo>
                      <a:pt x="203" y="294"/>
                    </a:lnTo>
                    <a:lnTo>
                      <a:pt x="203" y="303"/>
                    </a:lnTo>
                    <a:lnTo>
                      <a:pt x="193" y="303"/>
                    </a:lnTo>
                    <a:lnTo>
                      <a:pt x="193" y="294"/>
                    </a:lnTo>
                    <a:close/>
                    <a:moveTo>
                      <a:pt x="193" y="314"/>
                    </a:moveTo>
                    <a:lnTo>
                      <a:pt x="203" y="314"/>
                    </a:lnTo>
                    <a:lnTo>
                      <a:pt x="203" y="324"/>
                    </a:lnTo>
                    <a:lnTo>
                      <a:pt x="193" y="324"/>
                    </a:lnTo>
                    <a:lnTo>
                      <a:pt x="193" y="314"/>
                    </a:lnTo>
                    <a:close/>
                    <a:moveTo>
                      <a:pt x="193" y="333"/>
                    </a:moveTo>
                    <a:lnTo>
                      <a:pt x="203" y="333"/>
                    </a:lnTo>
                    <a:lnTo>
                      <a:pt x="203" y="343"/>
                    </a:lnTo>
                    <a:lnTo>
                      <a:pt x="193" y="343"/>
                    </a:lnTo>
                    <a:lnTo>
                      <a:pt x="193" y="333"/>
                    </a:lnTo>
                    <a:close/>
                    <a:moveTo>
                      <a:pt x="193" y="354"/>
                    </a:moveTo>
                    <a:lnTo>
                      <a:pt x="203" y="354"/>
                    </a:lnTo>
                    <a:lnTo>
                      <a:pt x="203" y="364"/>
                    </a:lnTo>
                    <a:lnTo>
                      <a:pt x="193" y="364"/>
                    </a:lnTo>
                    <a:lnTo>
                      <a:pt x="193" y="354"/>
                    </a:lnTo>
                    <a:close/>
                    <a:moveTo>
                      <a:pt x="193" y="375"/>
                    </a:moveTo>
                    <a:lnTo>
                      <a:pt x="203" y="375"/>
                    </a:lnTo>
                    <a:lnTo>
                      <a:pt x="203" y="384"/>
                    </a:lnTo>
                    <a:lnTo>
                      <a:pt x="193" y="384"/>
                    </a:lnTo>
                    <a:lnTo>
                      <a:pt x="193" y="375"/>
                    </a:lnTo>
                    <a:close/>
                    <a:moveTo>
                      <a:pt x="193" y="395"/>
                    </a:moveTo>
                    <a:lnTo>
                      <a:pt x="203" y="395"/>
                    </a:lnTo>
                    <a:lnTo>
                      <a:pt x="203" y="405"/>
                    </a:lnTo>
                    <a:lnTo>
                      <a:pt x="193" y="405"/>
                    </a:lnTo>
                    <a:lnTo>
                      <a:pt x="193" y="395"/>
                    </a:lnTo>
                    <a:close/>
                    <a:moveTo>
                      <a:pt x="193" y="414"/>
                    </a:moveTo>
                    <a:lnTo>
                      <a:pt x="203" y="414"/>
                    </a:lnTo>
                    <a:lnTo>
                      <a:pt x="203" y="424"/>
                    </a:lnTo>
                    <a:lnTo>
                      <a:pt x="193" y="424"/>
                    </a:lnTo>
                    <a:lnTo>
                      <a:pt x="193" y="414"/>
                    </a:lnTo>
                    <a:close/>
                    <a:moveTo>
                      <a:pt x="193" y="435"/>
                    </a:moveTo>
                    <a:lnTo>
                      <a:pt x="203" y="435"/>
                    </a:lnTo>
                    <a:lnTo>
                      <a:pt x="203" y="444"/>
                    </a:lnTo>
                    <a:lnTo>
                      <a:pt x="193" y="444"/>
                    </a:lnTo>
                    <a:lnTo>
                      <a:pt x="193" y="435"/>
                    </a:lnTo>
                    <a:close/>
                    <a:moveTo>
                      <a:pt x="203" y="455"/>
                    </a:moveTo>
                    <a:lnTo>
                      <a:pt x="203" y="465"/>
                    </a:lnTo>
                    <a:lnTo>
                      <a:pt x="193" y="465"/>
                    </a:lnTo>
                    <a:lnTo>
                      <a:pt x="193" y="455"/>
                    </a:lnTo>
                    <a:lnTo>
                      <a:pt x="203" y="455"/>
                    </a:lnTo>
                    <a:close/>
                    <a:moveTo>
                      <a:pt x="173" y="30"/>
                    </a:moveTo>
                    <a:lnTo>
                      <a:pt x="182" y="30"/>
                    </a:lnTo>
                    <a:lnTo>
                      <a:pt x="182" y="40"/>
                    </a:lnTo>
                    <a:lnTo>
                      <a:pt x="173" y="40"/>
                    </a:lnTo>
                    <a:lnTo>
                      <a:pt x="173" y="30"/>
                    </a:lnTo>
                    <a:close/>
                    <a:moveTo>
                      <a:pt x="173" y="51"/>
                    </a:moveTo>
                    <a:lnTo>
                      <a:pt x="182" y="51"/>
                    </a:lnTo>
                    <a:lnTo>
                      <a:pt x="182" y="61"/>
                    </a:lnTo>
                    <a:lnTo>
                      <a:pt x="173" y="61"/>
                    </a:lnTo>
                    <a:lnTo>
                      <a:pt x="173" y="51"/>
                    </a:lnTo>
                    <a:close/>
                    <a:moveTo>
                      <a:pt x="173" y="72"/>
                    </a:moveTo>
                    <a:lnTo>
                      <a:pt x="182" y="72"/>
                    </a:lnTo>
                    <a:lnTo>
                      <a:pt x="182" y="81"/>
                    </a:lnTo>
                    <a:lnTo>
                      <a:pt x="173" y="81"/>
                    </a:lnTo>
                    <a:lnTo>
                      <a:pt x="173" y="72"/>
                    </a:lnTo>
                    <a:close/>
                    <a:moveTo>
                      <a:pt x="173" y="91"/>
                    </a:moveTo>
                    <a:lnTo>
                      <a:pt x="182" y="91"/>
                    </a:lnTo>
                    <a:lnTo>
                      <a:pt x="182" y="100"/>
                    </a:lnTo>
                    <a:lnTo>
                      <a:pt x="173" y="100"/>
                    </a:lnTo>
                    <a:lnTo>
                      <a:pt x="173" y="91"/>
                    </a:lnTo>
                    <a:close/>
                    <a:moveTo>
                      <a:pt x="173" y="111"/>
                    </a:moveTo>
                    <a:lnTo>
                      <a:pt x="182" y="111"/>
                    </a:lnTo>
                    <a:lnTo>
                      <a:pt x="182" y="121"/>
                    </a:lnTo>
                    <a:lnTo>
                      <a:pt x="173" y="121"/>
                    </a:lnTo>
                    <a:lnTo>
                      <a:pt x="173" y="111"/>
                    </a:lnTo>
                    <a:close/>
                    <a:moveTo>
                      <a:pt x="173" y="132"/>
                    </a:moveTo>
                    <a:lnTo>
                      <a:pt x="182" y="132"/>
                    </a:lnTo>
                    <a:lnTo>
                      <a:pt x="182" y="142"/>
                    </a:lnTo>
                    <a:lnTo>
                      <a:pt x="173" y="142"/>
                    </a:lnTo>
                    <a:lnTo>
                      <a:pt x="173" y="132"/>
                    </a:lnTo>
                    <a:close/>
                    <a:moveTo>
                      <a:pt x="173" y="152"/>
                    </a:moveTo>
                    <a:lnTo>
                      <a:pt x="182" y="152"/>
                    </a:lnTo>
                    <a:lnTo>
                      <a:pt x="182" y="162"/>
                    </a:lnTo>
                    <a:lnTo>
                      <a:pt x="173" y="162"/>
                    </a:lnTo>
                    <a:lnTo>
                      <a:pt x="173" y="152"/>
                    </a:lnTo>
                    <a:close/>
                    <a:moveTo>
                      <a:pt x="173" y="172"/>
                    </a:moveTo>
                    <a:lnTo>
                      <a:pt x="182" y="172"/>
                    </a:lnTo>
                    <a:lnTo>
                      <a:pt x="182" y="181"/>
                    </a:lnTo>
                    <a:lnTo>
                      <a:pt x="173" y="181"/>
                    </a:lnTo>
                    <a:lnTo>
                      <a:pt x="173" y="172"/>
                    </a:lnTo>
                    <a:close/>
                    <a:moveTo>
                      <a:pt x="173" y="192"/>
                    </a:moveTo>
                    <a:lnTo>
                      <a:pt x="182" y="192"/>
                    </a:lnTo>
                    <a:lnTo>
                      <a:pt x="182" y="202"/>
                    </a:lnTo>
                    <a:lnTo>
                      <a:pt x="173" y="202"/>
                    </a:lnTo>
                    <a:lnTo>
                      <a:pt x="173" y="192"/>
                    </a:lnTo>
                    <a:close/>
                    <a:moveTo>
                      <a:pt x="173" y="213"/>
                    </a:moveTo>
                    <a:lnTo>
                      <a:pt x="182" y="213"/>
                    </a:lnTo>
                    <a:lnTo>
                      <a:pt x="182" y="222"/>
                    </a:lnTo>
                    <a:lnTo>
                      <a:pt x="173" y="222"/>
                    </a:lnTo>
                    <a:lnTo>
                      <a:pt x="173" y="213"/>
                    </a:lnTo>
                    <a:close/>
                    <a:moveTo>
                      <a:pt x="173" y="233"/>
                    </a:moveTo>
                    <a:lnTo>
                      <a:pt x="182" y="233"/>
                    </a:lnTo>
                    <a:lnTo>
                      <a:pt x="182" y="243"/>
                    </a:lnTo>
                    <a:lnTo>
                      <a:pt x="173" y="243"/>
                    </a:lnTo>
                    <a:lnTo>
                      <a:pt x="173" y="233"/>
                    </a:lnTo>
                    <a:close/>
                    <a:moveTo>
                      <a:pt x="173" y="253"/>
                    </a:moveTo>
                    <a:lnTo>
                      <a:pt x="182" y="253"/>
                    </a:lnTo>
                    <a:lnTo>
                      <a:pt x="182" y="262"/>
                    </a:lnTo>
                    <a:lnTo>
                      <a:pt x="173" y="262"/>
                    </a:lnTo>
                    <a:lnTo>
                      <a:pt x="173" y="253"/>
                    </a:lnTo>
                    <a:close/>
                    <a:moveTo>
                      <a:pt x="173" y="273"/>
                    </a:moveTo>
                    <a:lnTo>
                      <a:pt x="182" y="273"/>
                    </a:lnTo>
                    <a:lnTo>
                      <a:pt x="182" y="283"/>
                    </a:lnTo>
                    <a:lnTo>
                      <a:pt x="173" y="283"/>
                    </a:lnTo>
                    <a:lnTo>
                      <a:pt x="173" y="273"/>
                    </a:lnTo>
                    <a:close/>
                    <a:moveTo>
                      <a:pt x="173" y="294"/>
                    </a:moveTo>
                    <a:lnTo>
                      <a:pt x="182" y="294"/>
                    </a:lnTo>
                    <a:lnTo>
                      <a:pt x="182" y="303"/>
                    </a:lnTo>
                    <a:lnTo>
                      <a:pt x="173" y="303"/>
                    </a:lnTo>
                    <a:lnTo>
                      <a:pt x="173" y="294"/>
                    </a:lnTo>
                    <a:close/>
                    <a:moveTo>
                      <a:pt x="173" y="314"/>
                    </a:moveTo>
                    <a:lnTo>
                      <a:pt x="182" y="314"/>
                    </a:lnTo>
                    <a:lnTo>
                      <a:pt x="182" y="324"/>
                    </a:lnTo>
                    <a:lnTo>
                      <a:pt x="173" y="324"/>
                    </a:lnTo>
                    <a:lnTo>
                      <a:pt x="173" y="314"/>
                    </a:lnTo>
                    <a:close/>
                    <a:moveTo>
                      <a:pt x="173" y="333"/>
                    </a:moveTo>
                    <a:lnTo>
                      <a:pt x="182" y="333"/>
                    </a:lnTo>
                    <a:lnTo>
                      <a:pt x="182" y="343"/>
                    </a:lnTo>
                    <a:lnTo>
                      <a:pt x="173" y="343"/>
                    </a:lnTo>
                    <a:lnTo>
                      <a:pt x="173" y="333"/>
                    </a:lnTo>
                    <a:close/>
                    <a:moveTo>
                      <a:pt x="173" y="354"/>
                    </a:moveTo>
                    <a:lnTo>
                      <a:pt x="182" y="354"/>
                    </a:lnTo>
                    <a:lnTo>
                      <a:pt x="182" y="364"/>
                    </a:lnTo>
                    <a:lnTo>
                      <a:pt x="173" y="364"/>
                    </a:lnTo>
                    <a:lnTo>
                      <a:pt x="173" y="354"/>
                    </a:lnTo>
                    <a:close/>
                    <a:moveTo>
                      <a:pt x="173" y="375"/>
                    </a:moveTo>
                    <a:lnTo>
                      <a:pt x="182" y="375"/>
                    </a:lnTo>
                    <a:lnTo>
                      <a:pt x="182" y="384"/>
                    </a:lnTo>
                    <a:lnTo>
                      <a:pt x="173" y="384"/>
                    </a:lnTo>
                    <a:lnTo>
                      <a:pt x="173" y="375"/>
                    </a:lnTo>
                    <a:close/>
                    <a:moveTo>
                      <a:pt x="173" y="395"/>
                    </a:moveTo>
                    <a:lnTo>
                      <a:pt x="182" y="395"/>
                    </a:lnTo>
                    <a:lnTo>
                      <a:pt x="182" y="405"/>
                    </a:lnTo>
                    <a:lnTo>
                      <a:pt x="173" y="405"/>
                    </a:lnTo>
                    <a:lnTo>
                      <a:pt x="173" y="395"/>
                    </a:lnTo>
                    <a:close/>
                    <a:moveTo>
                      <a:pt x="173" y="414"/>
                    </a:moveTo>
                    <a:lnTo>
                      <a:pt x="182" y="414"/>
                    </a:lnTo>
                    <a:lnTo>
                      <a:pt x="182" y="424"/>
                    </a:lnTo>
                    <a:lnTo>
                      <a:pt x="173" y="424"/>
                    </a:lnTo>
                    <a:lnTo>
                      <a:pt x="173" y="414"/>
                    </a:lnTo>
                    <a:close/>
                    <a:moveTo>
                      <a:pt x="173" y="435"/>
                    </a:moveTo>
                    <a:lnTo>
                      <a:pt x="182" y="435"/>
                    </a:lnTo>
                    <a:lnTo>
                      <a:pt x="182" y="444"/>
                    </a:lnTo>
                    <a:lnTo>
                      <a:pt x="173" y="444"/>
                    </a:lnTo>
                    <a:lnTo>
                      <a:pt x="173" y="435"/>
                    </a:lnTo>
                    <a:close/>
                    <a:moveTo>
                      <a:pt x="182" y="455"/>
                    </a:moveTo>
                    <a:lnTo>
                      <a:pt x="182" y="465"/>
                    </a:lnTo>
                    <a:lnTo>
                      <a:pt x="173" y="465"/>
                    </a:lnTo>
                    <a:lnTo>
                      <a:pt x="173" y="455"/>
                    </a:lnTo>
                    <a:lnTo>
                      <a:pt x="182" y="455"/>
                    </a:lnTo>
                    <a:close/>
                    <a:moveTo>
                      <a:pt x="152" y="30"/>
                    </a:moveTo>
                    <a:lnTo>
                      <a:pt x="162" y="30"/>
                    </a:lnTo>
                    <a:lnTo>
                      <a:pt x="162" y="40"/>
                    </a:lnTo>
                    <a:lnTo>
                      <a:pt x="152" y="40"/>
                    </a:lnTo>
                    <a:lnTo>
                      <a:pt x="152" y="30"/>
                    </a:lnTo>
                    <a:close/>
                    <a:moveTo>
                      <a:pt x="152" y="51"/>
                    </a:moveTo>
                    <a:lnTo>
                      <a:pt x="162" y="51"/>
                    </a:lnTo>
                    <a:lnTo>
                      <a:pt x="162" y="61"/>
                    </a:lnTo>
                    <a:lnTo>
                      <a:pt x="152" y="61"/>
                    </a:lnTo>
                    <a:lnTo>
                      <a:pt x="152" y="51"/>
                    </a:lnTo>
                    <a:close/>
                    <a:moveTo>
                      <a:pt x="152" y="72"/>
                    </a:moveTo>
                    <a:lnTo>
                      <a:pt x="162" y="72"/>
                    </a:lnTo>
                    <a:lnTo>
                      <a:pt x="162" y="81"/>
                    </a:lnTo>
                    <a:lnTo>
                      <a:pt x="152" y="81"/>
                    </a:lnTo>
                    <a:lnTo>
                      <a:pt x="152" y="72"/>
                    </a:lnTo>
                    <a:close/>
                    <a:moveTo>
                      <a:pt x="152" y="91"/>
                    </a:moveTo>
                    <a:lnTo>
                      <a:pt x="162" y="91"/>
                    </a:lnTo>
                    <a:lnTo>
                      <a:pt x="162" y="100"/>
                    </a:lnTo>
                    <a:lnTo>
                      <a:pt x="152" y="100"/>
                    </a:lnTo>
                    <a:lnTo>
                      <a:pt x="152" y="91"/>
                    </a:lnTo>
                    <a:close/>
                    <a:moveTo>
                      <a:pt x="152" y="111"/>
                    </a:moveTo>
                    <a:lnTo>
                      <a:pt x="162" y="111"/>
                    </a:lnTo>
                    <a:lnTo>
                      <a:pt x="162" y="121"/>
                    </a:lnTo>
                    <a:lnTo>
                      <a:pt x="152" y="121"/>
                    </a:lnTo>
                    <a:lnTo>
                      <a:pt x="152" y="111"/>
                    </a:lnTo>
                    <a:close/>
                    <a:moveTo>
                      <a:pt x="152" y="132"/>
                    </a:moveTo>
                    <a:lnTo>
                      <a:pt x="162" y="132"/>
                    </a:lnTo>
                    <a:lnTo>
                      <a:pt x="162" y="142"/>
                    </a:lnTo>
                    <a:lnTo>
                      <a:pt x="152" y="142"/>
                    </a:lnTo>
                    <a:lnTo>
                      <a:pt x="152" y="132"/>
                    </a:lnTo>
                    <a:close/>
                    <a:moveTo>
                      <a:pt x="152" y="152"/>
                    </a:moveTo>
                    <a:lnTo>
                      <a:pt x="162" y="152"/>
                    </a:lnTo>
                    <a:lnTo>
                      <a:pt x="162" y="162"/>
                    </a:lnTo>
                    <a:lnTo>
                      <a:pt x="152" y="162"/>
                    </a:lnTo>
                    <a:lnTo>
                      <a:pt x="152" y="152"/>
                    </a:lnTo>
                    <a:close/>
                    <a:moveTo>
                      <a:pt x="152" y="172"/>
                    </a:moveTo>
                    <a:lnTo>
                      <a:pt x="162" y="172"/>
                    </a:lnTo>
                    <a:lnTo>
                      <a:pt x="162" y="181"/>
                    </a:lnTo>
                    <a:lnTo>
                      <a:pt x="152" y="181"/>
                    </a:lnTo>
                    <a:lnTo>
                      <a:pt x="152" y="172"/>
                    </a:lnTo>
                    <a:close/>
                    <a:moveTo>
                      <a:pt x="152" y="192"/>
                    </a:moveTo>
                    <a:lnTo>
                      <a:pt x="162" y="192"/>
                    </a:lnTo>
                    <a:lnTo>
                      <a:pt x="162" y="202"/>
                    </a:lnTo>
                    <a:lnTo>
                      <a:pt x="152" y="202"/>
                    </a:lnTo>
                    <a:lnTo>
                      <a:pt x="152" y="192"/>
                    </a:lnTo>
                    <a:close/>
                    <a:moveTo>
                      <a:pt x="152" y="213"/>
                    </a:moveTo>
                    <a:lnTo>
                      <a:pt x="162" y="213"/>
                    </a:lnTo>
                    <a:lnTo>
                      <a:pt x="162" y="222"/>
                    </a:lnTo>
                    <a:lnTo>
                      <a:pt x="152" y="222"/>
                    </a:lnTo>
                    <a:lnTo>
                      <a:pt x="152" y="213"/>
                    </a:lnTo>
                    <a:close/>
                    <a:moveTo>
                      <a:pt x="152" y="233"/>
                    </a:moveTo>
                    <a:lnTo>
                      <a:pt x="162" y="233"/>
                    </a:lnTo>
                    <a:lnTo>
                      <a:pt x="162" y="243"/>
                    </a:lnTo>
                    <a:lnTo>
                      <a:pt x="152" y="243"/>
                    </a:lnTo>
                    <a:lnTo>
                      <a:pt x="152" y="233"/>
                    </a:lnTo>
                    <a:close/>
                    <a:moveTo>
                      <a:pt x="152" y="253"/>
                    </a:moveTo>
                    <a:lnTo>
                      <a:pt x="162" y="253"/>
                    </a:lnTo>
                    <a:lnTo>
                      <a:pt x="162" y="262"/>
                    </a:lnTo>
                    <a:lnTo>
                      <a:pt x="152" y="262"/>
                    </a:lnTo>
                    <a:lnTo>
                      <a:pt x="152" y="253"/>
                    </a:lnTo>
                    <a:close/>
                    <a:moveTo>
                      <a:pt x="152" y="273"/>
                    </a:moveTo>
                    <a:lnTo>
                      <a:pt x="162" y="273"/>
                    </a:lnTo>
                    <a:lnTo>
                      <a:pt x="162" y="283"/>
                    </a:lnTo>
                    <a:lnTo>
                      <a:pt x="152" y="283"/>
                    </a:lnTo>
                    <a:lnTo>
                      <a:pt x="152" y="273"/>
                    </a:lnTo>
                    <a:close/>
                    <a:moveTo>
                      <a:pt x="152" y="294"/>
                    </a:moveTo>
                    <a:lnTo>
                      <a:pt x="162" y="294"/>
                    </a:lnTo>
                    <a:lnTo>
                      <a:pt x="162" y="303"/>
                    </a:lnTo>
                    <a:lnTo>
                      <a:pt x="152" y="303"/>
                    </a:lnTo>
                    <a:lnTo>
                      <a:pt x="152" y="294"/>
                    </a:lnTo>
                    <a:close/>
                    <a:moveTo>
                      <a:pt x="152" y="314"/>
                    </a:moveTo>
                    <a:lnTo>
                      <a:pt x="162" y="314"/>
                    </a:lnTo>
                    <a:lnTo>
                      <a:pt x="162" y="324"/>
                    </a:lnTo>
                    <a:lnTo>
                      <a:pt x="152" y="324"/>
                    </a:lnTo>
                    <a:lnTo>
                      <a:pt x="152" y="314"/>
                    </a:lnTo>
                    <a:close/>
                    <a:moveTo>
                      <a:pt x="152" y="333"/>
                    </a:moveTo>
                    <a:lnTo>
                      <a:pt x="162" y="333"/>
                    </a:lnTo>
                    <a:lnTo>
                      <a:pt x="162" y="343"/>
                    </a:lnTo>
                    <a:lnTo>
                      <a:pt x="152" y="343"/>
                    </a:lnTo>
                    <a:lnTo>
                      <a:pt x="152" y="333"/>
                    </a:lnTo>
                    <a:close/>
                    <a:moveTo>
                      <a:pt x="152" y="354"/>
                    </a:moveTo>
                    <a:lnTo>
                      <a:pt x="162" y="354"/>
                    </a:lnTo>
                    <a:lnTo>
                      <a:pt x="162" y="364"/>
                    </a:lnTo>
                    <a:lnTo>
                      <a:pt x="152" y="364"/>
                    </a:lnTo>
                    <a:lnTo>
                      <a:pt x="152" y="354"/>
                    </a:lnTo>
                    <a:close/>
                    <a:moveTo>
                      <a:pt x="152" y="375"/>
                    </a:moveTo>
                    <a:lnTo>
                      <a:pt x="162" y="375"/>
                    </a:lnTo>
                    <a:lnTo>
                      <a:pt x="162" y="384"/>
                    </a:lnTo>
                    <a:lnTo>
                      <a:pt x="152" y="384"/>
                    </a:lnTo>
                    <a:lnTo>
                      <a:pt x="152" y="375"/>
                    </a:lnTo>
                    <a:close/>
                    <a:moveTo>
                      <a:pt x="152" y="395"/>
                    </a:moveTo>
                    <a:lnTo>
                      <a:pt x="162" y="395"/>
                    </a:lnTo>
                    <a:lnTo>
                      <a:pt x="162" y="405"/>
                    </a:lnTo>
                    <a:lnTo>
                      <a:pt x="152" y="405"/>
                    </a:lnTo>
                    <a:lnTo>
                      <a:pt x="152" y="395"/>
                    </a:lnTo>
                    <a:close/>
                    <a:moveTo>
                      <a:pt x="152" y="414"/>
                    </a:moveTo>
                    <a:lnTo>
                      <a:pt x="162" y="414"/>
                    </a:lnTo>
                    <a:lnTo>
                      <a:pt x="162" y="424"/>
                    </a:lnTo>
                    <a:lnTo>
                      <a:pt x="152" y="424"/>
                    </a:lnTo>
                    <a:lnTo>
                      <a:pt x="152" y="414"/>
                    </a:lnTo>
                    <a:close/>
                    <a:moveTo>
                      <a:pt x="152" y="435"/>
                    </a:moveTo>
                    <a:lnTo>
                      <a:pt x="162" y="435"/>
                    </a:lnTo>
                    <a:lnTo>
                      <a:pt x="162" y="444"/>
                    </a:lnTo>
                    <a:lnTo>
                      <a:pt x="152" y="444"/>
                    </a:lnTo>
                    <a:lnTo>
                      <a:pt x="152" y="435"/>
                    </a:lnTo>
                    <a:close/>
                    <a:moveTo>
                      <a:pt x="162" y="455"/>
                    </a:moveTo>
                    <a:lnTo>
                      <a:pt x="162" y="465"/>
                    </a:lnTo>
                    <a:lnTo>
                      <a:pt x="152" y="465"/>
                    </a:lnTo>
                    <a:lnTo>
                      <a:pt x="152" y="455"/>
                    </a:lnTo>
                    <a:lnTo>
                      <a:pt x="162" y="455"/>
                    </a:lnTo>
                    <a:close/>
                    <a:moveTo>
                      <a:pt x="132" y="30"/>
                    </a:moveTo>
                    <a:lnTo>
                      <a:pt x="141" y="30"/>
                    </a:lnTo>
                    <a:lnTo>
                      <a:pt x="141" y="40"/>
                    </a:lnTo>
                    <a:lnTo>
                      <a:pt x="132" y="40"/>
                    </a:lnTo>
                    <a:lnTo>
                      <a:pt x="132" y="30"/>
                    </a:lnTo>
                    <a:close/>
                    <a:moveTo>
                      <a:pt x="132" y="51"/>
                    </a:moveTo>
                    <a:lnTo>
                      <a:pt x="141" y="51"/>
                    </a:lnTo>
                    <a:lnTo>
                      <a:pt x="141" y="61"/>
                    </a:lnTo>
                    <a:lnTo>
                      <a:pt x="132" y="61"/>
                    </a:lnTo>
                    <a:lnTo>
                      <a:pt x="132" y="51"/>
                    </a:lnTo>
                    <a:close/>
                    <a:moveTo>
                      <a:pt x="132" y="72"/>
                    </a:moveTo>
                    <a:lnTo>
                      <a:pt x="141" y="72"/>
                    </a:lnTo>
                    <a:lnTo>
                      <a:pt x="141" y="81"/>
                    </a:lnTo>
                    <a:lnTo>
                      <a:pt x="132" y="81"/>
                    </a:lnTo>
                    <a:lnTo>
                      <a:pt x="132" y="72"/>
                    </a:lnTo>
                    <a:close/>
                    <a:moveTo>
                      <a:pt x="132" y="91"/>
                    </a:moveTo>
                    <a:lnTo>
                      <a:pt x="141" y="91"/>
                    </a:lnTo>
                    <a:lnTo>
                      <a:pt x="141" y="100"/>
                    </a:lnTo>
                    <a:lnTo>
                      <a:pt x="132" y="100"/>
                    </a:lnTo>
                    <a:lnTo>
                      <a:pt x="132" y="91"/>
                    </a:lnTo>
                    <a:close/>
                    <a:moveTo>
                      <a:pt x="132" y="111"/>
                    </a:moveTo>
                    <a:lnTo>
                      <a:pt x="141" y="111"/>
                    </a:lnTo>
                    <a:lnTo>
                      <a:pt x="141" y="121"/>
                    </a:lnTo>
                    <a:lnTo>
                      <a:pt x="132" y="121"/>
                    </a:lnTo>
                    <a:lnTo>
                      <a:pt x="132" y="111"/>
                    </a:lnTo>
                    <a:close/>
                    <a:moveTo>
                      <a:pt x="132" y="132"/>
                    </a:moveTo>
                    <a:lnTo>
                      <a:pt x="141" y="132"/>
                    </a:lnTo>
                    <a:lnTo>
                      <a:pt x="141" y="142"/>
                    </a:lnTo>
                    <a:lnTo>
                      <a:pt x="132" y="142"/>
                    </a:lnTo>
                    <a:lnTo>
                      <a:pt x="132" y="132"/>
                    </a:lnTo>
                    <a:close/>
                    <a:moveTo>
                      <a:pt x="132" y="152"/>
                    </a:moveTo>
                    <a:lnTo>
                      <a:pt x="141" y="152"/>
                    </a:lnTo>
                    <a:lnTo>
                      <a:pt x="141" y="162"/>
                    </a:lnTo>
                    <a:lnTo>
                      <a:pt x="132" y="162"/>
                    </a:lnTo>
                    <a:lnTo>
                      <a:pt x="132" y="152"/>
                    </a:lnTo>
                    <a:close/>
                    <a:moveTo>
                      <a:pt x="132" y="172"/>
                    </a:moveTo>
                    <a:lnTo>
                      <a:pt x="141" y="172"/>
                    </a:lnTo>
                    <a:lnTo>
                      <a:pt x="141" y="181"/>
                    </a:lnTo>
                    <a:lnTo>
                      <a:pt x="132" y="181"/>
                    </a:lnTo>
                    <a:lnTo>
                      <a:pt x="132" y="172"/>
                    </a:lnTo>
                    <a:close/>
                    <a:moveTo>
                      <a:pt x="132" y="192"/>
                    </a:moveTo>
                    <a:lnTo>
                      <a:pt x="141" y="192"/>
                    </a:lnTo>
                    <a:lnTo>
                      <a:pt x="141" y="202"/>
                    </a:lnTo>
                    <a:lnTo>
                      <a:pt x="132" y="202"/>
                    </a:lnTo>
                    <a:lnTo>
                      <a:pt x="132" y="192"/>
                    </a:lnTo>
                    <a:close/>
                    <a:moveTo>
                      <a:pt x="132" y="213"/>
                    </a:moveTo>
                    <a:lnTo>
                      <a:pt x="141" y="213"/>
                    </a:lnTo>
                    <a:lnTo>
                      <a:pt x="141" y="222"/>
                    </a:lnTo>
                    <a:lnTo>
                      <a:pt x="132" y="222"/>
                    </a:lnTo>
                    <a:lnTo>
                      <a:pt x="132" y="213"/>
                    </a:lnTo>
                    <a:close/>
                    <a:moveTo>
                      <a:pt x="132" y="233"/>
                    </a:moveTo>
                    <a:lnTo>
                      <a:pt x="141" y="233"/>
                    </a:lnTo>
                    <a:lnTo>
                      <a:pt x="141" y="243"/>
                    </a:lnTo>
                    <a:lnTo>
                      <a:pt x="132" y="243"/>
                    </a:lnTo>
                    <a:lnTo>
                      <a:pt x="132" y="233"/>
                    </a:lnTo>
                    <a:close/>
                    <a:moveTo>
                      <a:pt x="132" y="253"/>
                    </a:moveTo>
                    <a:lnTo>
                      <a:pt x="141" y="253"/>
                    </a:lnTo>
                    <a:lnTo>
                      <a:pt x="141" y="262"/>
                    </a:lnTo>
                    <a:lnTo>
                      <a:pt x="132" y="262"/>
                    </a:lnTo>
                    <a:lnTo>
                      <a:pt x="132" y="253"/>
                    </a:lnTo>
                    <a:close/>
                    <a:moveTo>
                      <a:pt x="132" y="273"/>
                    </a:moveTo>
                    <a:lnTo>
                      <a:pt x="141" y="273"/>
                    </a:lnTo>
                    <a:lnTo>
                      <a:pt x="141" y="283"/>
                    </a:lnTo>
                    <a:lnTo>
                      <a:pt x="132" y="283"/>
                    </a:lnTo>
                    <a:lnTo>
                      <a:pt x="132" y="273"/>
                    </a:lnTo>
                    <a:close/>
                    <a:moveTo>
                      <a:pt x="132" y="294"/>
                    </a:moveTo>
                    <a:lnTo>
                      <a:pt x="141" y="294"/>
                    </a:lnTo>
                    <a:lnTo>
                      <a:pt x="141" y="303"/>
                    </a:lnTo>
                    <a:lnTo>
                      <a:pt x="132" y="303"/>
                    </a:lnTo>
                    <a:lnTo>
                      <a:pt x="132" y="294"/>
                    </a:lnTo>
                    <a:close/>
                    <a:moveTo>
                      <a:pt x="132" y="314"/>
                    </a:moveTo>
                    <a:lnTo>
                      <a:pt x="141" y="314"/>
                    </a:lnTo>
                    <a:lnTo>
                      <a:pt x="141" y="324"/>
                    </a:lnTo>
                    <a:lnTo>
                      <a:pt x="132" y="324"/>
                    </a:lnTo>
                    <a:lnTo>
                      <a:pt x="132" y="314"/>
                    </a:lnTo>
                    <a:close/>
                    <a:moveTo>
                      <a:pt x="132" y="333"/>
                    </a:moveTo>
                    <a:lnTo>
                      <a:pt x="141" y="333"/>
                    </a:lnTo>
                    <a:lnTo>
                      <a:pt x="141" y="343"/>
                    </a:lnTo>
                    <a:lnTo>
                      <a:pt x="132" y="343"/>
                    </a:lnTo>
                    <a:lnTo>
                      <a:pt x="132" y="333"/>
                    </a:lnTo>
                    <a:close/>
                    <a:moveTo>
                      <a:pt x="132" y="354"/>
                    </a:moveTo>
                    <a:lnTo>
                      <a:pt x="141" y="354"/>
                    </a:lnTo>
                    <a:lnTo>
                      <a:pt x="141" y="364"/>
                    </a:lnTo>
                    <a:lnTo>
                      <a:pt x="132" y="364"/>
                    </a:lnTo>
                    <a:lnTo>
                      <a:pt x="132" y="354"/>
                    </a:lnTo>
                    <a:close/>
                    <a:moveTo>
                      <a:pt x="132" y="375"/>
                    </a:moveTo>
                    <a:lnTo>
                      <a:pt x="141" y="375"/>
                    </a:lnTo>
                    <a:lnTo>
                      <a:pt x="141" y="384"/>
                    </a:lnTo>
                    <a:lnTo>
                      <a:pt x="132" y="384"/>
                    </a:lnTo>
                    <a:lnTo>
                      <a:pt x="132" y="375"/>
                    </a:lnTo>
                    <a:close/>
                    <a:moveTo>
                      <a:pt x="132" y="395"/>
                    </a:moveTo>
                    <a:lnTo>
                      <a:pt x="141" y="395"/>
                    </a:lnTo>
                    <a:lnTo>
                      <a:pt x="141" y="405"/>
                    </a:lnTo>
                    <a:lnTo>
                      <a:pt x="132" y="405"/>
                    </a:lnTo>
                    <a:lnTo>
                      <a:pt x="132" y="395"/>
                    </a:lnTo>
                    <a:close/>
                    <a:moveTo>
                      <a:pt x="132" y="414"/>
                    </a:moveTo>
                    <a:lnTo>
                      <a:pt x="141" y="414"/>
                    </a:lnTo>
                    <a:lnTo>
                      <a:pt x="141" y="424"/>
                    </a:lnTo>
                    <a:lnTo>
                      <a:pt x="132" y="424"/>
                    </a:lnTo>
                    <a:lnTo>
                      <a:pt x="132" y="414"/>
                    </a:lnTo>
                    <a:close/>
                    <a:moveTo>
                      <a:pt x="132" y="435"/>
                    </a:moveTo>
                    <a:lnTo>
                      <a:pt x="141" y="435"/>
                    </a:lnTo>
                    <a:lnTo>
                      <a:pt x="141" y="444"/>
                    </a:lnTo>
                    <a:lnTo>
                      <a:pt x="132" y="444"/>
                    </a:lnTo>
                    <a:lnTo>
                      <a:pt x="132" y="435"/>
                    </a:lnTo>
                    <a:close/>
                    <a:moveTo>
                      <a:pt x="141" y="455"/>
                    </a:moveTo>
                    <a:lnTo>
                      <a:pt x="141" y="465"/>
                    </a:lnTo>
                    <a:lnTo>
                      <a:pt x="132" y="465"/>
                    </a:lnTo>
                    <a:lnTo>
                      <a:pt x="132" y="455"/>
                    </a:lnTo>
                    <a:lnTo>
                      <a:pt x="141" y="455"/>
                    </a:lnTo>
                    <a:close/>
                    <a:moveTo>
                      <a:pt x="112" y="30"/>
                    </a:moveTo>
                    <a:lnTo>
                      <a:pt x="122" y="30"/>
                    </a:lnTo>
                    <a:lnTo>
                      <a:pt x="122" y="40"/>
                    </a:lnTo>
                    <a:lnTo>
                      <a:pt x="112" y="40"/>
                    </a:lnTo>
                    <a:lnTo>
                      <a:pt x="112" y="30"/>
                    </a:lnTo>
                    <a:close/>
                    <a:moveTo>
                      <a:pt x="112" y="51"/>
                    </a:moveTo>
                    <a:lnTo>
                      <a:pt x="122" y="51"/>
                    </a:lnTo>
                    <a:lnTo>
                      <a:pt x="122" y="61"/>
                    </a:lnTo>
                    <a:lnTo>
                      <a:pt x="112" y="61"/>
                    </a:lnTo>
                    <a:lnTo>
                      <a:pt x="112" y="51"/>
                    </a:lnTo>
                    <a:close/>
                    <a:moveTo>
                      <a:pt x="112" y="72"/>
                    </a:moveTo>
                    <a:lnTo>
                      <a:pt x="122" y="72"/>
                    </a:lnTo>
                    <a:lnTo>
                      <a:pt x="122" y="81"/>
                    </a:lnTo>
                    <a:lnTo>
                      <a:pt x="112" y="81"/>
                    </a:lnTo>
                    <a:lnTo>
                      <a:pt x="112" y="72"/>
                    </a:lnTo>
                    <a:close/>
                    <a:moveTo>
                      <a:pt x="112" y="91"/>
                    </a:moveTo>
                    <a:lnTo>
                      <a:pt x="122" y="91"/>
                    </a:lnTo>
                    <a:lnTo>
                      <a:pt x="122" y="100"/>
                    </a:lnTo>
                    <a:lnTo>
                      <a:pt x="112" y="100"/>
                    </a:lnTo>
                    <a:lnTo>
                      <a:pt x="112" y="91"/>
                    </a:lnTo>
                    <a:close/>
                    <a:moveTo>
                      <a:pt x="112" y="111"/>
                    </a:moveTo>
                    <a:lnTo>
                      <a:pt x="122" y="111"/>
                    </a:lnTo>
                    <a:lnTo>
                      <a:pt x="122" y="121"/>
                    </a:lnTo>
                    <a:lnTo>
                      <a:pt x="112" y="121"/>
                    </a:lnTo>
                    <a:lnTo>
                      <a:pt x="112" y="111"/>
                    </a:lnTo>
                    <a:close/>
                    <a:moveTo>
                      <a:pt x="112" y="132"/>
                    </a:moveTo>
                    <a:lnTo>
                      <a:pt x="122" y="132"/>
                    </a:lnTo>
                    <a:lnTo>
                      <a:pt x="122" y="142"/>
                    </a:lnTo>
                    <a:lnTo>
                      <a:pt x="112" y="142"/>
                    </a:lnTo>
                    <a:lnTo>
                      <a:pt x="112" y="132"/>
                    </a:lnTo>
                    <a:close/>
                    <a:moveTo>
                      <a:pt x="112" y="152"/>
                    </a:moveTo>
                    <a:lnTo>
                      <a:pt x="122" y="152"/>
                    </a:lnTo>
                    <a:lnTo>
                      <a:pt x="122" y="162"/>
                    </a:lnTo>
                    <a:lnTo>
                      <a:pt x="112" y="162"/>
                    </a:lnTo>
                    <a:lnTo>
                      <a:pt x="112" y="152"/>
                    </a:lnTo>
                    <a:close/>
                    <a:moveTo>
                      <a:pt x="112" y="172"/>
                    </a:moveTo>
                    <a:lnTo>
                      <a:pt x="122" y="172"/>
                    </a:lnTo>
                    <a:lnTo>
                      <a:pt x="122" y="181"/>
                    </a:lnTo>
                    <a:lnTo>
                      <a:pt x="112" y="181"/>
                    </a:lnTo>
                    <a:lnTo>
                      <a:pt x="112" y="172"/>
                    </a:lnTo>
                    <a:close/>
                    <a:moveTo>
                      <a:pt x="112" y="192"/>
                    </a:moveTo>
                    <a:lnTo>
                      <a:pt x="122" y="192"/>
                    </a:lnTo>
                    <a:lnTo>
                      <a:pt x="122" y="202"/>
                    </a:lnTo>
                    <a:lnTo>
                      <a:pt x="112" y="202"/>
                    </a:lnTo>
                    <a:lnTo>
                      <a:pt x="112" y="192"/>
                    </a:lnTo>
                    <a:close/>
                    <a:moveTo>
                      <a:pt x="112" y="213"/>
                    </a:moveTo>
                    <a:lnTo>
                      <a:pt x="122" y="213"/>
                    </a:lnTo>
                    <a:lnTo>
                      <a:pt x="122" y="222"/>
                    </a:lnTo>
                    <a:lnTo>
                      <a:pt x="112" y="222"/>
                    </a:lnTo>
                    <a:lnTo>
                      <a:pt x="112" y="213"/>
                    </a:lnTo>
                    <a:close/>
                    <a:moveTo>
                      <a:pt x="112" y="233"/>
                    </a:moveTo>
                    <a:lnTo>
                      <a:pt x="122" y="233"/>
                    </a:lnTo>
                    <a:lnTo>
                      <a:pt x="122" y="243"/>
                    </a:lnTo>
                    <a:lnTo>
                      <a:pt x="112" y="243"/>
                    </a:lnTo>
                    <a:lnTo>
                      <a:pt x="112" y="233"/>
                    </a:lnTo>
                    <a:close/>
                    <a:moveTo>
                      <a:pt x="112" y="253"/>
                    </a:moveTo>
                    <a:lnTo>
                      <a:pt x="122" y="253"/>
                    </a:lnTo>
                    <a:lnTo>
                      <a:pt x="122" y="262"/>
                    </a:lnTo>
                    <a:lnTo>
                      <a:pt x="112" y="262"/>
                    </a:lnTo>
                    <a:lnTo>
                      <a:pt x="112" y="253"/>
                    </a:lnTo>
                    <a:close/>
                    <a:moveTo>
                      <a:pt x="112" y="273"/>
                    </a:moveTo>
                    <a:lnTo>
                      <a:pt x="122" y="273"/>
                    </a:lnTo>
                    <a:lnTo>
                      <a:pt x="122" y="283"/>
                    </a:lnTo>
                    <a:lnTo>
                      <a:pt x="112" y="283"/>
                    </a:lnTo>
                    <a:lnTo>
                      <a:pt x="112" y="273"/>
                    </a:lnTo>
                    <a:close/>
                    <a:moveTo>
                      <a:pt x="112" y="294"/>
                    </a:moveTo>
                    <a:lnTo>
                      <a:pt x="122" y="294"/>
                    </a:lnTo>
                    <a:lnTo>
                      <a:pt x="122" y="303"/>
                    </a:lnTo>
                    <a:lnTo>
                      <a:pt x="112" y="303"/>
                    </a:lnTo>
                    <a:lnTo>
                      <a:pt x="112" y="294"/>
                    </a:lnTo>
                    <a:close/>
                    <a:moveTo>
                      <a:pt x="112" y="314"/>
                    </a:moveTo>
                    <a:lnTo>
                      <a:pt x="122" y="314"/>
                    </a:lnTo>
                    <a:lnTo>
                      <a:pt x="122" y="324"/>
                    </a:lnTo>
                    <a:lnTo>
                      <a:pt x="112" y="324"/>
                    </a:lnTo>
                    <a:lnTo>
                      <a:pt x="112" y="314"/>
                    </a:lnTo>
                    <a:close/>
                    <a:moveTo>
                      <a:pt x="112" y="333"/>
                    </a:moveTo>
                    <a:lnTo>
                      <a:pt x="122" y="333"/>
                    </a:lnTo>
                    <a:lnTo>
                      <a:pt x="122" y="343"/>
                    </a:lnTo>
                    <a:lnTo>
                      <a:pt x="112" y="343"/>
                    </a:lnTo>
                    <a:lnTo>
                      <a:pt x="112" y="333"/>
                    </a:lnTo>
                    <a:close/>
                    <a:moveTo>
                      <a:pt x="112" y="354"/>
                    </a:moveTo>
                    <a:lnTo>
                      <a:pt x="122" y="354"/>
                    </a:lnTo>
                    <a:lnTo>
                      <a:pt x="122" y="364"/>
                    </a:lnTo>
                    <a:lnTo>
                      <a:pt x="112" y="364"/>
                    </a:lnTo>
                    <a:lnTo>
                      <a:pt x="112" y="354"/>
                    </a:lnTo>
                    <a:close/>
                    <a:moveTo>
                      <a:pt x="112" y="375"/>
                    </a:moveTo>
                    <a:lnTo>
                      <a:pt x="122" y="375"/>
                    </a:lnTo>
                    <a:lnTo>
                      <a:pt x="122" y="384"/>
                    </a:lnTo>
                    <a:lnTo>
                      <a:pt x="112" y="384"/>
                    </a:lnTo>
                    <a:lnTo>
                      <a:pt x="112" y="375"/>
                    </a:lnTo>
                    <a:close/>
                    <a:moveTo>
                      <a:pt x="112" y="395"/>
                    </a:moveTo>
                    <a:lnTo>
                      <a:pt x="122" y="395"/>
                    </a:lnTo>
                    <a:lnTo>
                      <a:pt x="122" y="405"/>
                    </a:lnTo>
                    <a:lnTo>
                      <a:pt x="112" y="405"/>
                    </a:lnTo>
                    <a:lnTo>
                      <a:pt x="112" y="395"/>
                    </a:lnTo>
                    <a:close/>
                    <a:moveTo>
                      <a:pt x="112" y="414"/>
                    </a:moveTo>
                    <a:lnTo>
                      <a:pt x="122" y="414"/>
                    </a:lnTo>
                    <a:lnTo>
                      <a:pt x="122" y="424"/>
                    </a:lnTo>
                    <a:lnTo>
                      <a:pt x="112" y="424"/>
                    </a:lnTo>
                    <a:lnTo>
                      <a:pt x="112" y="414"/>
                    </a:lnTo>
                    <a:close/>
                    <a:moveTo>
                      <a:pt x="112" y="435"/>
                    </a:moveTo>
                    <a:lnTo>
                      <a:pt x="122" y="435"/>
                    </a:lnTo>
                    <a:lnTo>
                      <a:pt x="122" y="444"/>
                    </a:lnTo>
                    <a:lnTo>
                      <a:pt x="112" y="444"/>
                    </a:lnTo>
                    <a:lnTo>
                      <a:pt x="112" y="435"/>
                    </a:lnTo>
                    <a:close/>
                    <a:moveTo>
                      <a:pt x="122" y="455"/>
                    </a:moveTo>
                    <a:lnTo>
                      <a:pt x="122" y="465"/>
                    </a:lnTo>
                    <a:lnTo>
                      <a:pt x="112" y="465"/>
                    </a:lnTo>
                    <a:lnTo>
                      <a:pt x="112" y="455"/>
                    </a:lnTo>
                    <a:lnTo>
                      <a:pt x="122" y="455"/>
                    </a:lnTo>
                    <a:close/>
                    <a:moveTo>
                      <a:pt x="92" y="30"/>
                    </a:moveTo>
                    <a:lnTo>
                      <a:pt x="101" y="30"/>
                    </a:lnTo>
                    <a:lnTo>
                      <a:pt x="101" y="40"/>
                    </a:lnTo>
                    <a:lnTo>
                      <a:pt x="92" y="40"/>
                    </a:lnTo>
                    <a:lnTo>
                      <a:pt x="92" y="30"/>
                    </a:lnTo>
                    <a:close/>
                    <a:moveTo>
                      <a:pt x="92" y="51"/>
                    </a:moveTo>
                    <a:lnTo>
                      <a:pt x="101" y="51"/>
                    </a:lnTo>
                    <a:lnTo>
                      <a:pt x="101" y="61"/>
                    </a:lnTo>
                    <a:lnTo>
                      <a:pt x="92" y="61"/>
                    </a:lnTo>
                    <a:lnTo>
                      <a:pt x="92" y="51"/>
                    </a:lnTo>
                    <a:close/>
                    <a:moveTo>
                      <a:pt x="92" y="72"/>
                    </a:moveTo>
                    <a:lnTo>
                      <a:pt x="101" y="72"/>
                    </a:lnTo>
                    <a:lnTo>
                      <a:pt x="101" y="81"/>
                    </a:lnTo>
                    <a:lnTo>
                      <a:pt x="92" y="81"/>
                    </a:lnTo>
                    <a:lnTo>
                      <a:pt x="92" y="72"/>
                    </a:lnTo>
                    <a:close/>
                    <a:moveTo>
                      <a:pt x="92" y="91"/>
                    </a:moveTo>
                    <a:lnTo>
                      <a:pt x="101" y="91"/>
                    </a:lnTo>
                    <a:lnTo>
                      <a:pt x="101" y="100"/>
                    </a:lnTo>
                    <a:lnTo>
                      <a:pt x="92" y="100"/>
                    </a:lnTo>
                    <a:lnTo>
                      <a:pt x="92" y="91"/>
                    </a:lnTo>
                    <a:close/>
                    <a:moveTo>
                      <a:pt x="92" y="111"/>
                    </a:moveTo>
                    <a:lnTo>
                      <a:pt x="101" y="111"/>
                    </a:lnTo>
                    <a:lnTo>
                      <a:pt x="101" y="121"/>
                    </a:lnTo>
                    <a:lnTo>
                      <a:pt x="92" y="121"/>
                    </a:lnTo>
                    <a:lnTo>
                      <a:pt x="92" y="111"/>
                    </a:lnTo>
                    <a:close/>
                    <a:moveTo>
                      <a:pt x="92" y="132"/>
                    </a:moveTo>
                    <a:lnTo>
                      <a:pt x="101" y="132"/>
                    </a:lnTo>
                    <a:lnTo>
                      <a:pt x="101" y="142"/>
                    </a:lnTo>
                    <a:lnTo>
                      <a:pt x="92" y="142"/>
                    </a:lnTo>
                    <a:lnTo>
                      <a:pt x="92" y="132"/>
                    </a:lnTo>
                    <a:close/>
                    <a:moveTo>
                      <a:pt x="92" y="152"/>
                    </a:moveTo>
                    <a:lnTo>
                      <a:pt x="101" y="152"/>
                    </a:lnTo>
                    <a:lnTo>
                      <a:pt x="101" y="162"/>
                    </a:lnTo>
                    <a:lnTo>
                      <a:pt x="92" y="162"/>
                    </a:lnTo>
                    <a:lnTo>
                      <a:pt x="92" y="152"/>
                    </a:lnTo>
                    <a:close/>
                    <a:moveTo>
                      <a:pt x="92" y="172"/>
                    </a:moveTo>
                    <a:lnTo>
                      <a:pt x="101" y="172"/>
                    </a:lnTo>
                    <a:lnTo>
                      <a:pt x="101" y="181"/>
                    </a:lnTo>
                    <a:lnTo>
                      <a:pt x="92" y="181"/>
                    </a:lnTo>
                    <a:lnTo>
                      <a:pt x="92" y="172"/>
                    </a:lnTo>
                    <a:close/>
                    <a:moveTo>
                      <a:pt x="92" y="192"/>
                    </a:moveTo>
                    <a:lnTo>
                      <a:pt x="101" y="192"/>
                    </a:lnTo>
                    <a:lnTo>
                      <a:pt x="101" y="202"/>
                    </a:lnTo>
                    <a:lnTo>
                      <a:pt x="92" y="202"/>
                    </a:lnTo>
                    <a:lnTo>
                      <a:pt x="92" y="192"/>
                    </a:lnTo>
                    <a:close/>
                    <a:moveTo>
                      <a:pt x="92" y="213"/>
                    </a:moveTo>
                    <a:lnTo>
                      <a:pt x="101" y="213"/>
                    </a:lnTo>
                    <a:lnTo>
                      <a:pt x="101" y="222"/>
                    </a:lnTo>
                    <a:lnTo>
                      <a:pt x="92" y="222"/>
                    </a:lnTo>
                    <a:lnTo>
                      <a:pt x="92" y="213"/>
                    </a:lnTo>
                    <a:close/>
                    <a:moveTo>
                      <a:pt x="92" y="233"/>
                    </a:moveTo>
                    <a:lnTo>
                      <a:pt x="101" y="233"/>
                    </a:lnTo>
                    <a:lnTo>
                      <a:pt x="101" y="243"/>
                    </a:lnTo>
                    <a:lnTo>
                      <a:pt x="92" y="243"/>
                    </a:lnTo>
                    <a:lnTo>
                      <a:pt x="92" y="233"/>
                    </a:lnTo>
                    <a:close/>
                    <a:moveTo>
                      <a:pt x="92" y="253"/>
                    </a:moveTo>
                    <a:lnTo>
                      <a:pt x="101" y="253"/>
                    </a:lnTo>
                    <a:lnTo>
                      <a:pt x="101" y="262"/>
                    </a:lnTo>
                    <a:lnTo>
                      <a:pt x="92" y="262"/>
                    </a:lnTo>
                    <a:lnTo>
                      <a:pt x="92" y="253"/>
                    </a:lnTo>
                    <a:close/>
                    <a:moveTo>
                      <a:pt x="92" y="273"/>
                    </a:moveTo>
                    <a:lnTo>
                      <a:pt x="101" y="273"/>
                    </a:lnTo>
                    <a:lnTo>
                      <a:pt x="101" y="283"/>
                    </a:lnTo>
                    <a:lnTo>
                      <a:pt x="92" y="283"/>
                    </a:lnTo>
                    <a:lnTo>
                      <a:pt x="92" y="273"/>
                    </a:lnTo>
                    <a:close/>
                    <a:moveTo>
                      <a:pt x="92" y="294"/>
                    </a:moveTo>
                    <a:lnTo>
                      <a:pt x="101" y="294"/>
                    </a:lnTo>
                    <a:lnTo>
                      <a:pt x="101" y="303"/>
                    </a:lnTo>
                    <a:lnTo>
                      <a:pt x="92" y="303"/>
                    </a:lnTo>
                    <a:lnTo>
                      <a:pt x="92" y="294"/>
                    </a:lnTo>
                    <a:close/>
                    <a:moveTo>
                      <a:pt x="92" y="314"/>
                    </a:moveTo>
                    <a:lnTo>
                      <a:pt x="101" y="314"/>
                    </a:lnTo>
                    <a:lnTo>
                      <a:pt x="101" y="324"/>
                    </a:lnTo>
                    <a:lnTo>
                      <a:pt x="92" y="324"/>
                    </a:lnTo>
                    <a:lnTo>
                      <a:pt x="92" y="314"/>
                    </a:lnTo>
                    <a:close/>
                    <a:moveTo>
                      <a:pt x="92" y="333"/>
                    </a:moveTo>
                    <a:lnTo>
                      <a:pt x="101" y="333"/>
                    </a:lnTo>
                    <a:lnTo>
                      <a:pt x="101" y="343"/>
                    </a:lnTo>
                    <a:lnTo>
                      <a:pt x="92" y="343"/>
                    </a:lnTo>
                    <a:lnTo>
                      <a:pt x="92" y="333"/>
                    </a:lnTo>
                    <a:close/>
                    <a:moveTo>
                      <a:pt x="92" y="354"/>
                    </a:moveTo>
                    <a:lnTo>
                      <a:pt x="101" y="354"/>
                    </a:lnTo>
                    <a:lnTo>
                      <a:pt x="101" y="364"/>
                    </a:lnTo>
                    <a:lnTo>
                      <a:pt x="92" y="364"/>
                    </a:lnTo>
                    <a:lnTo>
                      <a:pt x="92" y="354"/>
                    </a:lnTo>
                    <a:close/>
                    <a:moveTo>
                      <a:pt x="92" y="375"/>
                    </a:moveTo>
                    <a:lnTo>
                      <a:pt x="101" y="375"/>
                    </a:lnTo>
                    <a:lnTo>
                      <a:pt x="101" y="384"/>
                    </a:lnTo>
                    <a:lnTo>
                      <a:pt x="92" y="384"/>
                    </a:lnTo>
                    <a:lnTo>
                      <a:pt x="92" y="375"/>
                    </a:lnTo>
                    <a:close/>
                    <a:moveTo>
                      <a:pt x="92" y="395"/>
                    </a:moveTo>
                    <a:lnTo>
                      <a:pt x="101" y="395"/>
                    </a:lnTo>
                    <a:lnTo>
                      <a:pt x="101" y="405"/>
                    </a:lnTo>
                    <a:lnTo>
                      <a:pt x="92" y="405"/>
                    </a:lnTo>
                    <a:lnTo>
                      <a:pt x="92" y="395"/>
                    </a:lnTo>
                    <a:close/>
                    <a:moveTo>
                      <a:pt x="92" y="414"/>
                    </a:moveTo>
                    <a:lnTo>
                      <a:pt x="101" y="414"/>
                    </a:lnTo>
                    <a:lnTo>
                      <a:pt x="101" y="424"/>
                    </a:lnTo>
                    <a:lnTo>
                      <a:pt x="92" y="424"/>
                    </a:lnTo>
                    <a:lnTo>
                      <a:pt x="92" y="414"/>
                    </a:lnTo>
                    <a:close/>
                    <a:moveTo>
                      <a:pt x="92" y="435"/>
                    </a:moveTo>
                    <a:lnTo>
                      <a:pt x="101" y="435"/>
                    </a:lnTo>
                    <a:lnTo>
                      <a:pt x="101" y="444"/>
                    </a:lnTo>
                    <a:lnTo>
                      <a:pt x="92" y="444"/>
                    </a:lnTo>
                    <a:lnTo>
                      <a:pt x="92" y="435"/>
                    </a:lnTo>
                    <a:close/>
                    <a:moveTo>
                      <a:pt x="101" y="455"/>
                    </a:moveTo>
                    <a:lnTo>
                      <a:pt x="101" y="465"/>
                    </a:lnTo>
                    <a:lnTo>
                      <a:pt x="92" y="465"/>
                    </a:lnTo>
                    <a:lnTo>
                      <a:pt x="92" y="455"/>
                    </a:lnTo>
                    <a:lnTo>
                      <a:pt x="101" y="455"/>
                    </a:lnTo>
                    <a:close/>
                    <a:moveTo>
                      <a:pt x="71" y="30"/>
                    </a:moveTo>
                    <a:lnTo>
                      <a:pt x="81" y="30"/>
                    </a:lnTo>
                    <a:lnTo>
                      <a:pt x="81" y="40"/>
                    </a:lnTo>
                    <a:lnTo>
                      <a:pt x="71" y="40"/>
                    </a:lnTo>
                    <a:lnTo>
                      <a:pt x="71" y="30"/>
                    </a:lnTo>
                    <a:close/>
                    <a:moveTo>
                      <a:pt x="71" y="51"/>
                    </a:moveTo>
                    <a:lnTo>
                      <a:pt x="81" y="51"/>
                    </a:lnTo>
                    <a:lnTo>
                      <a:pt x="81" y="61"/>
                    </a:lnTo>
                    <a:lnTo>
                      <a:pt x="71" y="61"/>
                    </a:lnTo>
                    <a:lnTo>
                      <a:pt x="71" y="51"/>
                    </a:lnTo>
                    <a:close/>
                    <a:moveTo>
                      <a:pt x="71" y="72"/>
                    </a:moveTo>
                    <a:lnTo>
                      <a:pt x="81" y="72"/>
                    </a:lnTo>
                    <a:lnTo>
                      <a:pt x="81" y="81"/>
                    </a:lnTo>
                    <a:lnTo>
                      <a:pt x="71" y="81"/>
                    </a:lnTo>
                    <a:lnTo>
                      <a:pt x="71" y="72"/>
                    </a:lnTo>
                    <a:close/>
                    <a:moveTo>
                      <a:pt x="71" y="91"/>
                    </a:moveTo>
                    <a:lnTo>
                      <a:pt x="81" y="91"/>
                    </a:lnTo>
                    <a:lnTo>
                      <a:pt x="81" y="100"/>
                    </a:lnTo>
                    <a:lnTo>
                      <a:pt x="71" y="100"/>
                    </a:lnTo>
                    <a:lnTo>
                      <a:pt x="71" y="91"/>
                    </a:lnTo>
                    <a:close/>
                    <a:moveTo>
                      <a:pt x="71" y="111"/>
                    </a:moveTo>
                    <a:lnTo>
                      <a:pt x="81" y="111"/>
                    </a:lnTo>
                    <a:lnTo>
                      <a:pt x="81" y="121"/>
                    </a:lnTo>
                    <a:lnTo>
                      <a:pt x="71" y="121"/>
                    </a:lnTo>
                    <a:lnTo>
                      <a:pt x="71" y="111"/>
                    </a:lnTo>
                    <a:close/>
                    <a:moveTo>
                      <a:pt x="71" y="132"/>
                    </a:moveTo>
                    <a:lnTo>
                      <a:pt x="81" y="132"/>
                    </a:lnTo>
                    <a:lnTo>
                      <a:pt x="81" y="142"/>
                    </a:lnTo>
                    <a:lnTo>
                      <a:pt x="71" y="142"/>
                    </a:lnTo>
                    <a:lnTo>
                      <a:pt x="71" y="132"/>
                    </a:lnTo>
                    <a:close/>
                    <a:moveTo>
                      <a:pt x="71" y="152"/>
                    </a:moveTo>
                    <a:lnTo>
                      <a:pt x="81" y="152"/>
                    </a:lnTo>
                    <a:lnTo>
                      <a:pt x="81" y="162"/>
                    </a:lnTo>
                    <a:lnTo>
                      <a:pt x="71" y="162"/>
                    </a:lnTo>
                    <a:lnTo>
                      <a:pt x="71" y="152"/>
                    </a:lnTo>
                    <a:close/>
                    <a:moveTo>
                      <a:pt x="71" y="172"/>
                    </a:moveTo>
                    <a:lnTo>
                      <a:pt x="81" y="172"/>
                    </a:lnTo>
                    <a:lnTo>
                      <a:pt x="81" y="181"/>
                    </a:lnTo>
                    <a:lnTo>
                      <a:pt x="71" y="181"/>
                    </a:lnTo>
                    <a:lnTo>
                      <a:pt x="71" y="172"/>
                    </a:lnTo>
                    <a:close/>
                    <a:moveTo>
                      <a:pt x="71" y="192"/>
                    </a:moveTo>
                    <a:lnTo>
                      <a:pt x="81" y="192"/>
                    </a:lnTo>
                    <a:lnTo>
                      <a:pt x="81" y="202"/>
                    </a:lnTo>
                    <a:lnTo>
                      <a:pt x="71" y="202"/>
                    </a:lnTo>
                    <a:lnTo>
                      <a:pt x="71" y="192"/>
                    </a:lnTo>
                    <a:close/>
                    <a:moveTo>
                      <a:pt x="71" y="213"/>
                    </a:moveTo>
                    <a:lnTo>
                      <a:pt x="81" y="213"/>
                    </a:lnTo>
                    <a:lnTo>
                      <a:pt x="81" y="222"/>
                    </a:lnTo>
                    <a:lnTo>
                      <a:pt x="71" y="222"/>
                    </a:lnTo>
                    <a:lnTo>
                      <a:pt x="71" y="213"/>
                    </a:lnTo>
                    <a:close/>
                    <a:moveTo>
                      <a:pt x="71" y="233"/>
                    </a:moveTo>
                    <a:lnTo>
                      <a:pt x="81" y="233"/>
                    </a:lnTo>
                    <a:lnTo>
                      <a:pt x="81" y="243"/>
                    </a:lnTo>
                    <a:lnTo>
                      <a:pt x="71" y="243"/>
                    </a:lnTo>
                    <a:lnTo>
                      <a:pt x="71" y="233"/>
                    </a:lnTo>
                    <a:close/>
                    <a:moveTo>
                      <a:pt x="71" y="253"/>
                    </a:moveTo>
                    <a:lnTo>
                      <a:pt x="81" y="253"/>
                    </a:lnTo>
                    <a:lnTo>
                      <a:pt x="81" y="262"/>
                    </a:lnTo>
                    <a:lnTo>
                      <a:pt x="71" y="262"/>
                    </a:lnTo>
                    <a:lnTo>
                      <a:pt x="71" y="253"/>
                    </a:lnTo>
                    <a:close/>
                    <a:moveTo>
                      <a:pt x="71" y="273"/>
                    </a:moveTo>
                    <a:lnTo>
                      <a:pt x="81" y="273"/>
                    </a:lnTo>
                    <a:lnTo>
                      <a:pt x="81" y="283"/>
                    </a:lnTo>
                    <a:lnTo>
                      <a:pt x="71" y="283"/>
                    </a:lnTo>
                    <a:lnTo>
                      <a:pt x="71" y="273"/>
                    </a:lnTo>
                    <a:close/>
                    <a:moveTo>
                      <a:pt x="71" y="294"/>
                    </a:moveTo>
                    <a:lnTo>
                      <a:pt x="81" y="294"/>
                    </a:lnTo>
                    <a:lnTo>
                      <a:pt x="81" y="303"/>
                    </a:lnTo>
                    <a:lnTo>
                      <a:pt x="71" y="303"/>
                    </a:lnTo>
                    <a:lnTo>
                      <a:pt x="71" y="294"/>
                    </a:lnTo>
                    <a:close/>
                    <a:moveTo>
                      <a:pt x="71" y="314"/>
                    </a:moveTo>
                    <a:lnTo>
                      <a:pt x="81" y="314"/>
                    </a:lnTo>
                    <a:lnTo>
                      <a:pt x="81" y="324"/>
                    </a:lnTo>
                    <a:lnTo>
                      <a:pt x="71" y="324"/>
                    </a:lnTo>
                    <a:lnTo>
                      <a:pt x="71" y="314"/>
                    </a:lnTo>
                    <a:close/>
                    <a:moveTo>
                      <a:pt x="71" y="333"/>
                    </a:moveTo>
                    <a:lnTo>
                      <a:pt x="81" y="333"/>
                    </a:lnTo>
                    <a:lnTo>
                      <a:pt x="81" y="343"/>
                    </a:lnTo>
                    <a:lnTo>
                      <a:pt x="71" y="343"/>
                    </a:lnTo>
                    <a:lnTo>
                      <a:pt x="71" y="333"/>
                    </a:lnTo>
                    <a:close/>
                    <a:moveTo>
                      <a:pt x="71" y="354"/>
                    </a:moveTo>
                    <a:lnTo>
                      <a:pt x="81" y="354"/>
                    </a:lnTo>
                    <a:lnTo>
                      <a:pt x="81" y="364"/>
                    </a:lnTo>
                    <a:lnTo>
                      <a:pt x="71" y="364"/>
                    </a:lnTo>
                    <a:lnTo>
                      <a:pt x="71" y="354"/>
                    </a:lnTo>
                    <a:close/>
                    <a:moveTo>
                      <a:pt x="71" y="375"/>
                    </a:moveTo>
                    <a:lnTo>
                      <a:pt x="81" y="375"/>
                    </a:lnTo>
                    <a:lnTo>
                      <a:pt x="81" y="384"/>
                    </a:lnTo>
                    <a:lnTo>
                      <a:pt x="71" y="384"/>
                    </a:lnTo>
                    <a:lnTo>
                      <a:pt x="71" y="375"/>
                    </a:lnTo>
                    <a:close/>
                    <a:moveTo>
                      <a:pt x="71" y="395"/>
                    </a:moveTo>
                    <a:lnTo>
                      <a:pt x="81" y="395"/>
                    </a:lnTo>
                    <a:lnTo>
                      <a:pt x="81" y="405"/>
                    </a:lnTo>
                    <a:lnTo>
                      <a:pt x="71" y="405"/>
                    </a:lnTo>
                    <a:lnTo>
                      <a:pt x="71" y="395"/>
                    </a:lnTo>
                    <a:close/>
                    <a:moveTo>
                      <a:pt x="71" y="414"/>
                    </a:moveTo>
                    <a:lnTo>
                      <a:pt x="81" y="414"/>
                    </a:lnTo>
                    <a:lnTo>
                      <a:pt x="81" y="424"/>
                    </a:lnTo>
                    <a:lnTo>
                      <a:pt x="71" y="424"/>
                    </a:lnTo>
                    <a:lnTo>
                      <a:pt x="71" y="414"/>
                    </a:lnTo>
                    <a:close/>
                    <a:moveTo>
                      <a:pt x="71" y="435"/>
                    </a:moveTo>
                    <a:lnTo>
                      <a:pt x="81" y="435"/>
                    </a:lnTo>
                    <a:lnTo>
                      <a:pt x="81" y="444"/>
                    </a:lnTo>
                    <a:lnTo>
                      <a:pt x="71" y="444"/>
                    </a:lnTo>
                    <a:lnTo>
                      <a:pt x="71" y="435"/>
                    </a:lnTo>
                    <a:close/>
                    <a:moveTo>
                      <a:pt x="81" y="455"/>
                    </a:moveTo>
                    <a:lnTo>
                      <a:pt x="81" y="465"/>
                    </a:lnTo>
                    <a:lnTo>
                      <a:pt x="71" y="465"/>
                    </a:lnTo>
                    <a:lnTo>
                      <a:pt x="71" y="455"/>
                    </a:lnTo>
                    <a:lnTo>
                      <a:pt x="81" y="455"/>
                    </a:lnTo>
                    <a:close/>
                    <a:moveTo>
                      <a:pt x="51" y="30"/>
                    </a:moveTo>
                    <a:lnTo>
                      <a:pt x="60" y="30"/>
                    </a:lnTo>
                    <a:lnTo>
                      <a:pt x="60" y="40"/>
                    </a:lnTo>
                    <a:lnTo>
                      <a:pt x="51" y="40"/>
                    </a:lnTo>
                    <a:lnTo>
                      <a:pt x="51" y="30"/>
                    </a:lnTo>
                    <a:close/>
                    <a:moveTo>
                      <a:pt x="51" y="51"/>
                    </a:moveTo>
                    <a:lnTo>
                      <a:pt x="60" y="51"/>
                    </a:lnTo>
                    <a:lnTo>
                      <a:pt x="60" y="61"/>
                    </a:lnTo>
                    <a:lnTo>
                      <a:pt x="51" y="61"/>
                    </a:lnTo>
                    <a:lnTo>
                      <a:pt x="51" y="51"/>
                    </a:lnTo>
                    <a:close/>
                    <a:moveTo>
                      <a:pt x="51" y="72"/>
                    </a:moveTo>
                    <a:lnTo>
                      <a:pt x="60" y="72"/>
                    </a:lnTo>
                    <a:lnTo>
                      <a:pt x="60" y="81"/>
                    </a:lnTo>
                    <a:lnTo>
                      <a:pt x="51" y="81"/>
                    </a:lnTo>
                    <a:lnTo>
                      <a:pt x="51" y="72"/>
                    </a:lnTo>
                    <a:close/>
                    <a:moveTo>
                      <a:pt x="51" y="91"/>
                    </a:moveTo>
                    <a:lnTo>
                      <a:pt x="60" y="91"/>
                    </a:lnTo>
                    <a:lnTo>
                      <a:pt x="60" y="100"/>
                    </a:lnTo>
                    <a:lnTo>
                      <a:pt x="51" y="100"/>
                    </a:lnTo>
                    <a:lnTo>
                      <a:pt x="51" y="91"/>
                    </a:lnTo>
                    <a:close/>
                    <a:moveTo>
                      <a:pt x="51" y="111"/>
                    </a:moveTo>
                    <a:lnTo>
                      <a:pt x="60" y="111"/>
                    </a:lnTo>
                    <a:lnTo>
                      <a:pt x="60" y="121"/>
                    </a:lnTo>
                    <a:lnTo>
                      <a:pt x="51" y="121"/>
                    </a:lnTo>
                    <a:lnTo>
                      <a:pt x="51" y="111"/>
                    </a:lnTo>
                    <a:close/>
                    <a:moveTo>
                      <a:pt x="51" y="132"/>
                    </a:moveTo>
                    <a:lnTo>
                      <a:pt x="60" y="132"/>
                    </a:lnTo>
                    <a:lnTo>
                      <a:pt x="60" y="142"/>
                    </a:lnTo>
                    <a:lnTo>
                      <a:pt x="51" y="142"/>
                    </a:lnTo>
                    <a:lnTo>
                      <a:pt x="51" y="132"/>
                    </a:lnTo>
                    <a:close/>
                    <a:moveTo>
                      <a:pt x="51" y="152"/>
                    </a:moveTo>
                    <a:lnTo>
                      <a:pt x="60" y="152"/>
                    </a:lnTo>
                    <a:lnTo>
                      <a:pt x="60" y="162"/>
                    </a:lnTo>
                    <a:lnTo>
                      <a:pt x="51" y="162"/>
                    </a:lnTo>
                    <a:lnTo>
                      <a:pt x="51" y="152"/>
                    </a:lnTo>
                    <a:close/>
                    <a:moveTo>
                      <a:pt x="51" y="172"/>
                    </a:moveTo>
                    <a:lnTo>
                      <a:pt x="60" y="172"/>
                    </a:lnTo>
                    <a:lnTo>
                      <a:pt x="60" y="181"/>
                    </a:lnTo>
                    <a:lnTo>
                      <a:pt x="51" y="181"/>
                    </a:lnTo>
                    <a:lnTo>
                      <a:pt x="51" y="172"/>
                    </a:lnTo>
                    <a:close/>
                    <a:moveTo>
                      <a:pt x="51" y="192"/>
                    </a:moveTo>
                    <a:lnTo>
                      <a:pt x="60" y="192"/>
                    </a:lnTo>
                    <a:lnTo>
                      <a:pt x="60" y="202"/>
                    </a:lnTo>
                    <a:lnTo>
                      <a:pt x="51" y="202"/>
                    </a:lnTo>
                    <a:lnTo>
                      <a:pt x="51" y="192"/>
                    </a:lnTo>
                    <a:close/>
                    <a:moveTo>
                      <a:pt x="51" y="213"/>
                    </a:moveTo>
                    <a:lnTo>
                      <a:pt x="60" y="213"/>
                    </a:lnTo>
                    <a:lnTo>
                      <a:pt x="60" y="222"/>
                    </a:lnTo>
                    <a:lnTo>
                      <a:pt x="51" y="222"/>
                    </a:lnTo>
                    <a:lnTo>
                      <a:pt x="51" y="213"/>
                    </a:lnTo>
                    <a:close/>
                    <a:moveTo>
                      <a:pt x="51" y="233"/>
                    </a:moveTo>
                    <a:lnTo>
                      <a:pt x="60" y="233"/>
                    </a:lnTo>
                    <a:lnTo>
                      <a:pt x="60" y="243"/>
                    </a:lnTo>
                    <a:lnTo>
                      <a:pt x="51" y="243"/>
                    </a:lnTo>
                    <a:lnTo>
                      <a:pt x="51" y="233"/>
                    </a:lnTo>
                    <a:close/>
                    <a:moveTo>
                      <a:pt x="51" y="253"/>
                    </a:moveTo>
                    <a:lnTo>
                      <a:pt x="60" y="253"/>
                    </a:lnTo>
                    <a:lnTo>
                      <a:pt x="60" y="262"/>
                    </a:lnTo>
                    <a:lnTo>
                      <a:pt x="51" y="262"/>
                    </a:lnTo>
                    <a:lnTo>
                      <a:pt x="51" y="253"/>
                    </a:lnTo>
                    <a:close/>
                    <a:moveTo>
                      <a:pt x="51" y="273"/>
                    </a:moveTo>
                    <a:lnTo>
                      <a:pt x="60" y="273"/>
                    </a:lnTo>
                    <a:lnTo>
                      <a:pt x="60" y="283"/>
                    </a:lnTo>
                    <a:lnTo>
                      <a:pt x="51" y="283"/>
                    </a:lnTo>
                    <a:lnTo>
                      <a:pt x="51" y="273"/>
                    </a:lnTo>
                    <a:close/>
                    <a:moveTo>
                      <a:pt x="51" y="294"/>
                    </a:moveTo>
                    <a:lnTo>
                      <a:pt x="60" y="294"/>
                    </a:lnTo>
                    <a:lnTo>
                      <a:pt x="60" y="303"/>
                    </a:lnTo>
                    <a:lnTo>
                      <a:pt x="51" y="303"/>
                    </a:lnTo>
                    <a:lnTo>
                      <a:pt x="51" y="294"/>
                    </a:lnTo>
                    <a:close/>
                    <a:moveTo>
                      <a:pt x="51" y="314"/>
                    </a:moveTo>
                    <a:lnTo>
                      <a:pt x="60" y="314"/>
                    </a:lnTo>
                    <a:lnTo>
                      <a:pt x="60" y="324"/>
                    </a:lnTo>
                    <a:lnTo>
                      <a:pt x="51" y="324"/>
                    </a:lnTo>
                    <a:lnTo>
                      <a:pt x="51" y="314"/>
                    </a:lnTo>
                    <a:close/>
                    <a:moveTo>
                      <a:pt x="51" y="333"/>
                    </a:moveTo>
                    <a:lnTo>
                      <a:pt x="60" y="333"/>
                    </a:lnTo>
                    <a:lnTo>
                      <a:pt x="60" y="343"/>
                    </a:lnTo>
                    <a:lnTo>
                      <a:pt x="51" y="343"/>
                    </a:lnTo>
                    <a:lnTo>
                      <a:pt x="51" y="333"/>
                    </a:lnTo>
                    <a:close/>
                    <a:moveTo>
                      <a:pt x="51" y="354"/>
                    </a:moveTo>
                    <a:lnTo>
                      <a:pt x="60" y="354"/>
                    </a:lnTo>
                    <a:lnTo>
                      <a:pt x="60" y="364"/>
                    </a:lnTo>
                    <a:lnTo>
                      <a:pt x="51" y="364"/>
                    </a:lnTo>
                    <a:lnTo>
                      <a:pt x="51" y="354"/>
                    </a:lnTo>
                    <a:close/>
                    <a:moveTo>
                      <a:pt x="51" y="375"/>
                    </a:moveTo>
                    <a:lnTo>
                      <a:pt x="60" y="375"/>
                    </a:lnTo>
                    <a:lnTo>
                      <a:pt x="60" y="384"/>
                    </a:lnTo>
                    <a:lnTo>
                      <a:pt x="51" y="384"/>
                    </a:lnTo>
                    <a:lnTo>
                      <a:pt x="51" y="375"/>
                    </a:lnTo>
                    <a:close/>
                    <a:moveTo>
                      <a:pt x="51" y="395"/>
                    </a:moveTo>
                    <a:lnTo>
                      <a:pt x="60" y="395"/>
                    </a:lnTo>
                    <a:lnTo>
                      <a:pt x="60" y="405"/>
                    </a:lnTo>
                    <a:lnTo>
                      <a:pt x="51" y="405"/>
                    </a:lnTo>
                    <a:lnTo>
                      <a:pt x="51" y="395"/>
                    </a:lnTo>
                    <a:close/>
                    <a:moveTo>
                      <a:pt x="51" y="414"/>
                    </a:moveTo>
                    <a:lnTo>
                      <a:pt x="60" y="414"/>
                    </a:lnTo>
                    <a:lnTo>
                      <a:pt x="60" y="424"/>
                    </a:lnTo>
                    <a:lnTo>
                      <a:pt x="51" y="424"/>
                    </a:lnTo>
                    <a:lnTo>
                      <a:pt x="51" y="414"/>
                    </a:lnTo>
                    <a:close/>
                    <a:moveTo>
                      <a:pt x="51" y="435"/>
                    </a:moveTo>
                    <a:lnTo>
                      <a:pt x="60" y="435"/>
                    </a:lnTo>
                    <a:lnTo>
                      <a:pt x="60" y="444"/>
                    </a:lnTo>
                    <a:lnTo>
                      <a:pt x="51" y="444"/>
                    </a:lnTo>
                    <a:lnTo>
                      <a:pt x="51" y="435"/>
                    </a:lnTo>
                    <a:close/>
                    <a:moveTo>
                      <a:pt x="60" y="455"/>
                    </a:moveTo>
                    <a:lnTo>
                      <a:pt x="60" y="465"/>
                    </a:lnTo>
                    <a:lnTo>
                      <a:pt x="51" y="465"/>
                    </a:lnTo>
                    <a:lnTo>
                      <a:pt x="51" y="455"/>
                    </a:lnTo>
                    <a:lnTo>
                      <a:pt x="60" y="455"/>
                    </a:lnTo>
                    <a:close/>
                    <a:moveTo>
                      <a:pt x="31" y="30"/>
                    </a:moveTo>
                    <a:lnTo>
                      <a:pt x="41" y="30"/>
                    </a:lnTo>
                    <a:lnTo>
                      <a:pt x="41" y="40"/>
                    </a:lnTo>
                    <a:lnTo>
                      <a:pt x="31" y="40"/>
                    </a:lnTo>
                    <a:lnTo>
                      <a:pt x="31" y="30"/>
                    </a:lnTo>
                    <a:close/>
                    <a:moveTo>
                      <a:pt x="31" y="51"/>
                    </a:moveTo>
                    <a:lnTo>
                      <a:pt x="41" y="51"/>
                    </a:lnTo>
                    <a:lnTo>
                      <a:pt x="41" y="61"/>
                    </a:lnTo>
                    <a:lnTo>
                      <a:pt x="31" y="61"/>
                    </a:lnTo>
                    <a:lnTo>
                      <a:pt x="31" y="51"/>
                    </a:lnTo>
                    <a:close/>
                    <a:moveTo>
                      <a:pt x="31" y="72"/>
                    </a:moveTo>
                    <a:lnTo>
                      <a:pt x="41" y="72"/>
                    </a:lnTo>
                    <a:lnTo>
                      <a:pt x="41" y="81"/>
                    </a:lnTo>
                    <a:lnTo>
                      <a:pt x="31" y="81"/>
                    </a:lnTo>
                    <a:lnTo>
                      <a:pt x="31" y="72"/>
                    </a:lnTo>
                    <a:close/>
                    <a:moveTo>
                      <a:pt x="31" y="91"/>
                    </a:moveTo>
                    <a:lnTo>
                      <a:pt x="41" y="91"/>
                    </a:lnTo>
                    <a:lnTo>
                      <a:pt x="41" y="100"/>
                    </a:lnTo>
                    <a:lnTo>
                      <a:pt x="31" y="100"/>
                    </a:lnTo>
                    <a:lnTo>
                      <a:pt x="31" y="91"/>
                    </a:lnTo>
                    <a:close/>
                    <a:moveTo>
                      <a:pt x="31" y="111"/>
                    </a:moveTo>
                    <a:lnTo>
                      <a:pt x="41" y="111"/>
                    </a:lnTo>
                    <a:lnTo>
                      <a:pt x="41" y="121"/>
                    </a:lnTo>
                    <a:lnTo>
                      <a:pt x="31" y="121"/>
                    </a:lnTo>
                    <a:lnTo>
                      <a:pt x="31" y="111"/>
                    </a:lnTo>
                    <a:close/>
                    <a:moveTo>
                      <a:pt x="31" y="132"/>
                    </a:moveTo>
                    <a:lnTo>
                      <a:pt x="41" y="132"/>
                    </a:lnTo>
                    <a:lnTo>
                      <a:pt x="41" y="142"/>
                    </a:lnTo>
                    <a:lnTo>
                      <a:pt x="31" y="142"/>
                    </a:lnTo>
                    <a:lnTo>
                      <a:pt x="31" y="132"/>
                    </a:lnTo>
                    <a:close/>
                    <a:moveTo>
                      <a:pt x="31" y="152"/>
                    </a:moveTo>
                    <a:lnTo>
                      <a:pt x="41" y="152"/>
                    </a:lnTo>
                    <a:lnTo>
                      <a:pt x="41" y="162"/>
                    </a:lnTo>
                    <a:lnTo>
                      <a:pt x="31" y="162"/>
                    </a:lnTo>
                    <a:lnTo>
                      <a:pt x="31" y="152"/>
                    </a:lnTo>
                    <a:close/>
                    <a:moveTo>
                      <a:pt x="31" y="172"/>
                    </a:moveTo>
                    <a:lnTo>
                      <a:pt x="41" y="172"/>
                    </a:lnTo>
                    <a:lnTo>
                      <a:pt x="41" y="181"/>
                    </a:lnTo>
                    <a:lnTo>
                      <a:pt x="31" y="181"/>
                    </a:lnTo>
                    <a:lnTo>
                      <a:pt x="31" y="172"/>
                    </a:lnTo>
                    <a:close/>
                    <a:moveTo>
                      <a:pt x="31" y="192"/>
                    </a:moveTo>
                    <a:lnTo>
                      <a:pt x="41" y="192"/>
                    </a:lnTo>
                    <a:lnTo>
                      <a:pt x="41" y="202"/>
                    </a:lnTo>
                    <a:lnTo>
                      <a:pt x="31" y="202"/>
                    </a:lnTo>
                    <a:lnTo>
                      <a:pt x="31" y="192"/>
                    </a:lnTo>
                    <a:close/>
                    <a:moveTo>
                      <a:pt x="31" y="213"/>
                    </a:moveTo>
                    <a:lnTo>
                      <a:pt x="41" y="213"/>
                    </a:lnTo>
                    <a:lnTo>
                      <a:pt x="41" y="222"/>
                    </a:lnTo>
                    <a:lnTo>
                      <a:pt x="31" y="222"/>
                    </a:lnTo>
                    <a:lnTo>
                      <a:pt x="31" y="213"/>
                    </a:lnTo>
                    <a:close/>
                    <a:moveTo>
                      <a:pt x="31" y="233"/>
                    </a:moveTo>
                    <a:lnTo>
                      <a:pt x="41" y="233"/>
                    </a:lnTo>
                    <a:lnTo>
                      <a:pt x="41" y="243"/>
                    </a:lnTo>
                    <a:lnTo>
                      <a:pt x="31" y="243"/>
                    </a:lnTo>
                    <a:lnTo>
                      <a:pt x="31" y="233"/>
                    </a:lnTo>
                    <a:close/>
                    <a:moveTo>
                      <a:pt x="31" y="253"/>
                    </a:moveTo>
                    <a:lnTo>
                      <a:pt x="41" y="253"/>
                    </a:lnTo>
                    <a:lnTo>
                      <a:pt x="41" y="262"/>
                    </a:lnTo>
                    <a:lnTo>
                      <a:pt x="31" y="262"/>
                    </a:lnTo>
                    <a:lnTo>
                      <a:pt x="31" y="253"/>
                    </a:lnTo>
                    <a:close/>
                    <a:moveTo>
                      <a:pt x="31" y="273"/>
                    </a:moveTo>
                    <a:lnTo>
                      <a:pt x="41" y="273"/>
                    </a:lnTo>
                    <a:lnTo>
                      <a:pt x="41" y="283"/>
                    </a:lnTo>
                    <a:lnTo>
                      <a:pt x="31" y="283"/>
                    </a:lnTo>
                    <a:lnTo>
                      <a:pt x="31" y="273"/>
                    </a:lnTo>
                    <a:close/>
                    <a:moveTo>
                      <a:pt x="31" y="294"/>
                    </a:moveTo>
                    <a:lnTo>
                      <a:pt x="41" y="294"/>
                    </a:lnTo>
                    <a:lnTo>
                      <a:pt x="41" y="303"/>
                    </a:lnTo>
                    <a:lnTo>
                      <a:pt x="31" y="303"/>
                    </a:lnTo>
                    <a:lnTo>
                      <a:pt x="31" y="294"/>
                    </a:lnTo>
                    <a:close/>
                    <a:moveTo>
                      <a:pt x="31" y="314"/>
                    </a:moveTo>
                    <a:lnTo>
                      <a:pt x="41" y="314"/>
                    </a:lnTo>
                    <a:lnTo>
                      <a:pt x="41" y="324"/>
                    </a:lnTo>
                    <a:lnTo>
                      <a:pt x="31" y="324"/>
                    </a:lnTo>
                    <a:lnTo>
                      <a:pt x="31" y="314"/>
                    </a:lnTo>
                    <a:close/>
                    <a:moveTo>
                      <a:pt x="31" y="333"/>
                    </a:moveTo>
                    <a:lnTo>
                      <a:pt x="41" y="333"/>
                    </a:lnTo>
                    <a:lnTo>
                      <a:pt x="41" y="343"/>
                    </a:lnTo>
                    <a:lnTo>
                      <a:pt x="31" y="343"/>
                    </a:lnTo>
                    <a:lnTo>
                      <a:pt x="31" y="333"/>
                    </a:lnTo>
                    <a:close/>
                    <a:moveTo>
                      <a:pt x="31" y="354"/>
                    </a:moveTo>
                    <a:lnTo>
                      <a:pt x="41" y="354"/>
                    </a:lnTo>
                    <a:lnTo>
                      <a:pt x="41" y="364"/>
                    </a:lnTo>
                    <a:lnTo>
                      <a:pt x="31" y="364"/>
                    </a:lnTo>
                    <a:lnTo>
                      <a:pt x="31" y="354"/>
                    </a:lnTo>
                    <a:close/>
                    <a:moveTo>
                      <a:pt x="31" y="375"/>
                    </a:moveTo>
                    <a:lnTo>
                      <a:pt x="41" y="375"/>
                    </a:lnTo>
                    <a:lnTo>
                      <a:pt x="41" y="384"/>
                    </a:lnTo>
                    <a:lnTo>
                      <a:pt x="31" y="384"/>
                    </a:lnTo>
                    <a:lnTo>
                      <a:pt x="31" y="375"/>
                    </a:lnTo>
                    <a:close/>
                    <a:moveTo>
                      <a:pt x="31" y="395"/>
                    </a:moveTo>
                    <a:lnTo>
                      <a:pt x="41" y="395"/>
                    </a:lnTo>
                    <a:lnTo>
                      <a:pt x="41" y="405"/>
                    </a:lnTo>
                    <a:lnTo>
                      <a:pt x="31" y="405"/>
                    </a:lnTo>
                    <a:lnTo>
                      <a:pt x="31" y="395"/>
                    </a:lnTo>
                    <a:close/>
                    <a:moveTo>
                      <a:pt x="31" y="414"/>
                    </a:moveTo>
                    <a:lnTo>
                      <a:pt x="41" y="414"/>
                    </a:lnTo>
                    <a:lnTo>
                      <a:pt x="41" y="424"/>
                    </a:lnTo>
                    <a:lnTo>
                      <a:pt x="31" y="424"/>
                    </a:lnTo>
                    <a:lnTo>
                      <a:pt x="31" y="414"/>
                    </a:lnTo>
                    <a:close/>
                    <a:moveTo>
                      <a:pt x="31" y="435"/>
                    </a:moveTo>
                    <a:lnTo>
                      <a:pt x="41" y="435"/>
                    </a:lnTo>
                    <a:lnTo>
                      <a:pt x="41" y="444"/>
                    </a:lnTo>
                    <a:lnTo>
                      <a:pt x="31" y="444"/>
                    </a:lnTo>
                    <a:lnTo>
                      <a:pt x="31" y="435"/>
                    </a:lnTo>
                    <a:close/>
                    <a:moveTo>
                      <a:pt x="31" y="455"/>
                    </a:moveTo>
                    <a:lnTo>
                      <a:pt x="41" y="455"/>
                    </a:lnTo>
                    <a:lnTo>
                      <a:pt x="41" y="465"/>
                    </a:lnTo>
                    <a:lnTo>
                      <a:pt x="31" y="465"/>
                    </a:lnTo>
                    <a:lnTo>
                      <a:pt x="31" y="455"/>
                    </a:lnTo>
                    <a:close/>
                    <a:moveTo>
                      <a:pt x="31" y="476"/>
                    </a:moveTo>
                    <a:lnTo>
                      <a:pt x="41" y="476"/>
                    </a:lnTo>
                    <a:lnTo>
                      <a:pt x="41" y="486"/>
                    </a:lnTo>
                    <a:lnTo>
                      <a:pt x="31" y="486"/>
                    </a:lnTo>
                    <a:lnTo>
                      <a:pt x="31" y="476"/>
                    </a:lnTo>
                    <a:close/>
                    <a:moveTo>
                      <a:pt x="31" y="495"/>
                    </a:moveTo>
                    <a:lnTo>
                      <a:pt x="41" y="495"/>
                    </a:lnTo>
                    <a:lnTo>
                      <a:pt x="41" y="505"/>
                    </a:lnTo>
                    <a:lnTo>
                      <a:pt x="31" y="505"/>
                    </a:lnTo>
                    <a:lnTo>
                      <a:pt x="31" y="495"/>
                    </a:lnTo>
                    <a:close/>
                    <a:moveTo>
                      <a:pt x="31" y="516"/>
                    </a:moveTo>
                    <a:lnTo>
                      <a:pt x="41" y="516"/>
                    </a:lnTo>
                    <a:lnTo>
                      <a:pt x="41" y="525"/>
                    </a:lnTo>
                    <a:lnTo>
                      <a:pt x="31" y="525"/>
                    </a:lnTo>
                    <a:lnTo>
                      <a:pt x="31" y="516"/>
                    </a:lnTo>
                    <a:close/>
                    <a:moveTo>
                      <a:pt x="31" y="546"/>
                    </a:moveTo>
                    <a:lnTo>
                      <a:pt x="31" y="536"/>
                    </a:lnTo>
                    <a:lnTo>
                      <a:pt x="41" y="536"/>
                    </a:lnTo>
                    <a:lnTo>
                      <a:pt x="41" y="546"/>
                    </a:lnTo>
                    <a:lnTo>
                      <a:pt x="31" y="546"/>
                    </a:lnTo>
                    <a:close/>
                    <a:moveTo>
                      <a:pt x="51" y="546"/>
                    </a:moveTo>
                    <a:lnTo>
                      <a:pt x="51" y="536"/>
                    </a:lnTo>
                    <a:lnTo>
                      <a:pt x="60" y="536"/>
                    </a:lnTo>
                    <a:lnTo>
                      <a:pt x="60" y="546"/>
                    </a:lnTo>
                    <a:lnTo>
                      <a:pt x="51" y="546"/>
                    </a:lnTo>
                    <a:close/>
                    <a:moveTo>
                      <a:pt x="71" y="546"/>
                    </a:moveTo>
                    <a:lnTo>
                      <a:pt x="71" y="536"/>
                    </a:lnTo>
                    <a:lnTo>
                      <a:pt x="81" y="536"/>
                    </a:lnTo>
                    <a:lnTo>
                      <a:pt x="81" y="546"/>
                    </a:lnTo>
                    <a:lnTo>
                      <a:pt x="71" y="546"/>
                    </a:lnTo>
                    <a:close/>
                    <a:moveTo>
                      <a:pt x="92" y="546"/>
                    </a:moveTo>
                    <a:lnTo>
                      <a:pt x="92" y="536"/>
                    </a:lnTo>
                    <a:lnTo>
                      <a:pt x="101" y="536"/>
                    </a:lnTo>
                    <a:lnTo>
                      <a:pt x="101" y="546"/>
                    </a:lnTo>
                    <a:lnTo>
                      <a:pt x="92" y="546"/>
                    </a:lnTo>
                    <a:close/>
                    <a:moveTo>
                      <a:pt x="112" y="546"/>
                    </a:moveTo>
                    <a:lnTo>
                      <a:pt x="112" y="536"/>
                    </a:lnTo>
                    <a:lnTo>
                      <a:pt x="122" y="536"/>
                    </a:lnTo>
                    <a:lnTo>
                      <a:pt x="122" y="546"/>
                    </a:lnTo>
                    <a:lnTo>
                      <a:pt x="112" y="546"/>
                    </a:lnTo>
                    <a:close/>
                    <a:moveTo>
                      <a:pt x="132" y="546"/>
                    </a:moveTo>
                    <a:lnTo>
                      <a:pt x="132" y="536"/>
                    </a:lnTo>
                    <a:lnTo>
                      <a:pt x="141" y="536"/>
                    </a:lnTo>
                    <a:lnTo>
                      <a:pt x="141" y="546"/>
                    </a:lnTo>
                    <a:lnTo>
                      <a:pt x="132" y="546"/>
                    </a:lnTo>
                    <a:close/>
                    <a:moveTo>
                      <a:pt x="152" y="546"/>
                    </a:moveTo>
                    <a:lnTo>
                      <a:pt x="152" y="536"/>
                    </a:lnTo>
                    <a:lnTo>
                      <a:pt x="162" y="536"/>
                    </a:lnTo>
                    <a:lnTo>
                      <a:pt x="162" y="546"/>
                    </a:lnTo>
                    <a:lnTo>
                      <a:pt x="152" y="546"/>
                    </a:lnTo>
                    <a:close/>
                    <a:moveTo>
                      <a:pt x="173" y="546"/>
                    </a:moveTo>
                    <a:lnTo>
                      <a:pt x="173" y="536"/>
                    </a:lnTo>
                    <a:lnTo>
                      <a:pt x="182" y="536"/>
                    </a:lnTo>
                    <a:lnTo>
                      <a:pt x="182" y="546"/>
                    </a:lnTo>
                    <a:lnTo>
                      <a:pt x="173" y="546"/>
                    </a:lnTo>
                    <a:close/>
                    <a:moveTo>
                      <a:pt x="193" y="546"/>
                    </a:moveTo>
                    <a:lnTo>
                      <a:pt x="193" y="536"/>
                    </a:lnTo>
                    <a:lnTo>
                      <a:pt x="203" y="536"/>
                    </a:lnTo>
                    <a:lnTo>
                      <a:pt x="203" y="546"/>
                    </a:lnTo>
                    <a:lnTo>
                      <a:pt x="193" y="546"/>
                    </a:lnTo>
                    <a:close/>
                    <a:moveTo>
                      <a:pt x="213" y="546"/>
                    </a:moveTo>
                    <a:lnTo>
                      <a:pt x="213" y="536"/>
                    </a:lnTo>
                    <a:lnTo>
                      <a:pt x="222" y="536"/>
                    </a:lnTo>
                    <a:lnTo>
                      <a:pt x="222" y="546"/>
                    </a:lnTo>
                    <a:lnTo>
                      <a:pt x="213" y="546"/>
                    </a:lnTo>
                    <a:close/>
                    <a:moveTo>
                      <a:pt x="233" y="546"/>
                    </a:moveTo>
                    <a:lnTo>
                      <a:pt x="233" y="536"/>
                    </a:lnTo>
                    <a:lnTo>
                      <a:pt x="243" y="536"/>
                    </a:lnTo>
                    <a:lnTo>
                      <a:pt x="243" y="546"/>
                    </a:lnTo>
                    <a:lnTo>
                      <a:pt x="233" y="546"/>
                    </a:lnTo>
                    <a:close/>
                    <a:moveTo>
                      <a:pt x="254" y="546"/>
                    </a:moveTo>
                    <a:lnTo>
                      <a:pt x="254" y="536"/>
                    </a:lnTo>
                    <a:lnTo>
                      <a:pt x="263" y="536"/>
                    </a:lnTo>
                    <a:lnTo>
                      <a:pt x="263" y="546"/>
                    </a:lnTo>
                    <a:lnTo>
                      <a:pt x="254" y="546"/>
                    </a:lnTo>
                    <a:close/>
                    <a:moveTo>
                      <a:pt x="274" y="546"/>
                    </a:moveTo>
                    <a:lnTo>
                      <a:pt x="274" y="536"/>
                    </a:lnTo>
                    <a:lnTo>
                      <a:pt x="284" y="536"/>
                    </a:lnTo>
                    <a:lnTo>
                      <a:pt x="284" y="546"/>
                    </a:lnTo>
                    <a:lnTo>
                      <a:pt x="274" y="546"/>
                    </a:lnTo>
                    <a:close/>
                    <a:moveTo>
                      <a:pt x="293" y="546"/>
                    </a:moveTo>
                    <a:lnTo>
                      <a:pt x="293" y="536"/>
                    </a:lnTo>
                    <a:lnTo>
                      <a:pt x="303" y="536"/>
                    </a:lnTo>
                    <a:lnTo>
                      <a:pt x="303" y="546"/>
                    </a:lnTo>
                    <a:lnTo>
                      <a:pt x="293" y="546"/>
                    </a:lnTo>
                    <a:close/>
                    <a:moveTo>
                      <a:pt x="314" y="546"/>
                    </a:moveTo>
                    <a:lnTo>
                      <a:pt x="314" y="536"/>
                    </a:lnTo>
                    <a:lnTo>
                      <a:pt x="324" y="536"/>
                    </a:lnTo>
                    <a:lnTo>
                      <a:pt x="324" y="546"/>
                    </a:lnTo>
                    <a:lnTo>
                      <a:pt x="314" y="546"/>
                    </a:lnTo>
                    <a:close/>
                    <a:moveTo>
                      <a:pt x="335" y="546"/>
                    </a:moveTo>
                    <a:lnTo>
                      <a:pt x="335" y="536"/>
                    </a:lnTo>
                    <a:lnTo>
                      <a:pt x="344" y="536"/>
                    </a:lnTo>
                    <a:lnTo>
                      <a:pt x="344" y="546"/>
                    </a:lnTo>
                    <a:lnTo>
                      <a:pt x="335" y="546"/>
                    </a:lnTo>
                    <a:close/>
                    <a:moveTo>
                      <a:pt x="355" y="546"/>
                    </a:moveTo>
                    <a:lnTo>
                      <a:pt x="355" y="536"/>
                    </a:lnTo>
                    <a:lnTo>
                      <a:pt x="365" y="536"/>
                    </a:lnTo>
                    <a:lnTo>
                      <a:pt x="365" y="546"/>
                    </a:lnTo>
                    <a:lnTo>
                      <a:pt x="355" y="546"/>
                    </a:lnTo>
                    <a:close/>
                    <a:moveTo>
                      <a:pt x="374" y="546"/>
                    </a:moveTo>
                    <a:lnTo>
                      <a:pt x="374" y="536"/>
                    </a:lnTo>
                    <a:lnTo>
                      <a:pt x="384" y="536"/>
                    </a:lnTo>
                    <a:lnTo>
                      <a:pt x="384" y="546"/>
                    </a:lnTo>
                    <a:lnTo>
                      <a:pt x="374" y="546"/>
                    </a:lnTo>
                    <a:close/>
                    <a:moveTo>
                      <a:pt x="395" y="546"/>
                    </a:moveTo>
                    <a:lnTo>
                      <a:pt x="395" y="536"/>
                    </a:lnTo>
                    <a:lnTo>
                      <a:pt x="405" y="536"/>
                    </a:lnTo>
                    <a:lnTo>
                      <a:pt x="405" y="546"/>
                    </a:lnTo>
                    <a:lnTo>
                      <a:pt x="395" y="546"/>
                    </a:lnTo>
                    <a:close/>
                    <a:moveTo>
                      <a:pt x="416" y="546"/>
                    </a:moveTo>
                    <a:lnTo>
                      <a:pt x="416" y="536"/>
                    </a:lnTo>
                    <a:lnTo>
                      <a:pt x="425" y="536"/>
                    </a:lnTo>
                    <a:lnTo>
                      <a:pt x="425" y="546"/>
                    </a:lnTo>
                    <a:lnTo>
                      <a:pt x="416" y="546"/>
                    </a:lnTo>
                    <a:close/>
                    <a:moveTo>
                      <a:pt x="436" y="546"/>
                    </a:moveTo>
                    <a:lnTo>
                      <a:pt x="436" y="536"/>
                    </a:lnTo>
                    <a:lnTo>
                      <a:pt x="446" y="536"/>
                    </a:lnTo>
                    <a:lnTo>
                      <a:pt x="446" y="546"/>
                    </a:lnTo>
                    <a:lnTo>
                      <a:pt x="436" y="546"/>
                    </a:lnTo>
                    <a:close/>
                    <a:moveTo>
                      <a:pt x="455" y="546"/>
                    </a:moveTo>
                    <a:lnTo>
                      <a:pt x="455" y="536"/>
                    </a:lnTo>
                    <a:lnTo>
                      <a:pt x="465" y="536"/>
                    </a:lnTo>
                    <a:lnTo>
                      <a:pt x="465" y="546"/>
                    </a:lnTo>
                    <a:lnTo>
                      <a:pt x="455" y="546"/>
                    </a:lnTo>
                    <a:close/>
                    <a:moveTo>
                      <a:pt x="476" y="546"/>
                    </a:moveTo>
                    <a:lnTo>
                      <a:pt x="476" y="536"/>
                    </a:lnTo>
                    <a:lnTo>
                      <a:pt x="486" y="536"/>
                    </a:lnTo>
                    <a:lnTo>
                      <a:pt x="486" y="546"/>
                    </a:lnTo>
                    <a:lnTo>
                      <a:pt x="476" y="546"/>
                    </a:lnTo>
                    <a:close/>
                    <a:moveTo>
                      <a:pt x="496" y="546"/>
                    </a:moveTo>
                    <a:lnTo>
                      <a:pt x="496" y="536"/>
                    </a:lnTo>
                    <a:lnTo>
                      <a:pt x="506" y="536"/>
                    </a:lnTo>
                    <a:lnTo>
                      <a:pt x="506" y="546"/>
                    </a:lnTo>
                    <a:lnTo>
                      <a:pt x="496" y="546"/>
                    </a:lnTo>
                    <a:close/>
                    <a:moveTo>
                      <a:pt x="517" y="546"/>
                    </a:moveTo>
                    <a:lnTo>
                      <a:pt x="517" y="536"/>
                    </a:lnTo>
                    <a:lnTo>
                      <a:pt x="527" y="536"/>
                    </a:lnTo>
                    <a:lnTo>
                      <a:pt x="527" y="546"/>
                    </a:lnTo>
                    <a:lnTo>
                      <a:pt x="517" y="546"/>
                    </a:lnTo>
                    <a:close/>
                    <a:moveTo>
                      <a:pt x="546" y="546"/>
                    </a:moveTo>
                    <a:lnTo>
                      <a:pt x="536" y="546"/>
                    </a:lnTo>
                    <a:lnTo>
                      <a:pt x="536" y="536"/>
                    </a:lnTo>
                    <a:lnTo>
                      <a:pt x="546" y="536"/>
                    </a:lnTo>
                    <a:lnTo>
                      <a:pt x="546" y="546"/>
                    </a:lnTo>
                    <a:close/>
                    <a:moveTo>
                      <a:pt x="546" y="525"/>
                    </a:moveTo>
                    <a:lnTo>
                      <a:pt x="536" y="525"/>
                    </a:lnTo>
                    <a:lnTo>
                      <a:pt x="536" y="516"/>
                    </a:lnTo>
                    <a:lnTo>
                      <a:pt x="546" y="516"/>
                    </a:lnTo>
                    <a:lnTo>
                      <a:pt x="546" y="525"/>
                    </a:lnTo>
                    <a:close/>
                    <a:moveTo>
                      <a:pt x="546" y="505"/>
                    </a:moveTo>
                    <a:lnTo>
                      <a:pt x="536" y="505"/>
                    </a:lnTo>
                    <a:lnTo>
                      <a:pt x="536" y="495"/>
                    </a:lnTo>
                    <a:lnTo>
                      <a:pt x="546" y="495"/>
                    </a:lnTo>
                    <a:lnTo>
                      <a:pt x="546" y="505"/>
                    </a:lnTo>
                    <a:close/>
                    <a:moveTo>
                      <a:pt x="546" y="486"/>
                    </a:moveTo>
                    <a:lnTo>
                      <a:pt x="536" y="486"/>
                    </a:lnTo>
                    <a:lnTo>
                      <a:pt x="536" y="476"/>
                    </a:lnTo>
                    <a:lnTo>
                      <a:pt x="546" y="476"/>
                    </a:lnTo>
                    <a:lnTo>
                      <a:pt x="546" y="486"/>
                    </a:lnTo>
                    <a:close/>
                    <a:moveTo>
                      <a:pt x="536" y="465"/>
                    </a:moveTo>
                    <a:lnTo>
                      <a:pt x="536" y="455"/>
                    </a:lnTo>
                    <a:lnTo>
                      <a:pt x="546" y="455"/>
                    </a:lnTo>
                    <a:lnTo>
                      <a:pt x="546" y="465"/>
                    </a:lnTo>
                    <a:lnTo>
                      <a:pt x="536" y="46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4" name="ïşļíḋê">
                <a:extLst>
                  <a:ext uri="{FF2B5EF4-FFF2-40B4-BE49-F238E27FC236}">
                    <a16:creationId xmlns:a16="http://schemas.microsoft.com/office/drawing/2014/main" id="{17026F46-9F5B-4B2C-B128-62403A27214A}"/>
                  </a:ext>
                </a:extLst>
              </p:cNvPr>
              <p:cNvSpPr/>
              <p:nvPr/>
            </p:nvSpPr>
            <p:spPr bwMode="auto">
              <a:xfrm>
                <a:off x="8841705" y="2563914"/>
                <a:ext cx="823913" cy="475060"/>
              </a:xfrm>
              <a:prstGeom prst="rect">
                <a:avLst/>
              </a:prstGeom>
              <a:solidFill>
                <a:srgbClr val="4D4D4D"/>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25" name="î$ḻiḓê">
                <a:extLst>
                  <a:ext uri="{FF2B5EF4-FFF2-40B4-BE49-F238E27FC236}">
                    <a16:creationId xmlns:a16="http://schemas.microsoft.com/office/drawing/2014/main" id="{7A148716-1752-4914-B573-43054D7DBB54}"/>
                  </a:ext>
                </a:extLst>
              </p:cNvPr>
              <p:cNvSpPr/>
              <p:nvPr/>
            </p:nvSpPr>
            <p:spPr bwMode="auto">
              <a:xfrm>
                <a:off x="8736930" y="2954439"/>
                <a:ext cx="1034653" cy="84534"/>
              </a:xfrm>
              <a:prstGeom prst="rect">
                <a:avLst/>
              </a:prstGeom>
              <a:solidFill>
                <a:srgbClr val="66666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cs typeface="+mn-ea"/>
                  <a:sym typeface="+mn-lt"/>
                </a:endParaRPr>
              </a:p>
            </p:txBody>
          </p:sp>
          <p:sp>
            <p:nvSpPr>
              <p:cNvPr id="626" name="í$1îďè">
                <a:extLst>
                  <a:ext uri="{FF2B5EF4-FFF2-40B4-BE49-F238E27FC236}">
                    <a16:creationId xmlns:a16="http://schemas.microsoft.com/office/drawing/2014/main" id="{CA3EB3A5-9BD8-4F67-9872-455D0DFCF342}"/>
                  </a:ext>
                </a:extLst>
              </p:cNvPr>
              <p:cNvSpPr/>
              <p:nvPr/>
            </p:nvSpPr>
            <p:spPr bwMode="auto">
              <a:xfrm>
                <a:off x="7839198" y="735113"/>
                <a:ext cx="2830116" cy="1891904"/>
              </a:xfrm>
              <a:custGeom>
                <a:avLst/>
                <a:gdLst>
                  <a:gd name="T0" fmla="*/ 1733 w 1733"/>
                  <a:gd name="T1" fmla="*/ 1109 h 1160"/>
                  <a:gd name="T2" fmla="*/ 1681 w 1733"/>
                  <a:gd name="T3" fmla="*/ 1160 h 1160"/>
                  <a:gd name="T4" fmla="*/ 51 w 1733"/>
                  <a:gd name="T5" fmla="*/ 1160 h 1160"/>
                  <a:gd name="T6" fmla="*/ 0 w 1733"/>
                  <a:gd name="T7" fmla="*/ 1109 h 1160"/>
                  <a:gd name="T8" fmla="*/ 0 w 1733"/>
                  <a:gd name="T9" fmla="*/ 51 h 1160"/>
                  <a:gd name="T10" fmla="*/ 51 w 1733"/>
                  <a:gd name="T11" fmla="*/ 0 h 1160"/>
                  <a:gd name="T12" fmla="*/ 1681 w 1733"/>
                  <a:gd name="T13" fmla="*/ 0 h 1160"/>
                  <a:gd name="T14" fmla="*/ 1733 w 1733"/>
                  <a:gd name="T15" fmla="*/ 51 h 1160"/>
                  <a:gd name="T16" fmla="*/ 1733 w 1733"/>
                  <a:gd name="T17" fmla="*/ 1109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3" h="1160">
                    <a:moveTo>
                      <a:pt x="1733" y="1109"/>
                    </a:moveTo>
                    <a:cubicBezTo>
                      <a:pt x="1733" y="1137"/>
                      <a:pt x="1710" y="1160"/>
                      <a:pt x="1681" y="1160"/>
                    </a:cubicBezTo>
                    <a:cubicBezTo>
                      <a:pt x="51" y="1160"/>
                      <a:pt x="51" y="1160"/>
                      <a:pt x="51" y="1160"/>
                    </a:cubicBezTo>
                    <a:cubicBezTo>
                      <a:pt x="23" y="1160"/>
                      <a:pt x="0" y="1137"/>
                      <a:pt x="0" y="1109"/>
                    </a:cubicBezTo>
                    <a:cubicBezTo>
                      <a:pt x="0" y="51"/>
                      <a:pt x="0" y="51"/>
                      <a:pt x="0" y="51"/>
                    </a:cubicBezTo>
                    <a:cubicBezTo>
                      <a:pt x="0" y="23"/>
                      <a:pt x="23" y="0"/>
                      <a:pt x="51" y="0"/>
                    </a:cubicBezTo>
                    <a:cubicBezTo>
                      <a:pt x="1681" y="0"/>
                      <a:pt x="1681" y="0"/>
                      <a:pt x="1681" y="0"/>
                    </a:cubicBezTo>
                    <a:cubicBezTo>
                      <a:pt x="1710" y="0"/>
                      <a:pt x="1733" y="23"/>
                      <a:pt x="1733" y="51"/>
                    </a:cubicBezTo>
                    <a:cubicBezTo>
                      <a:pt x="1733" y="1109"/>
                      <a:pt x="1733" y="1109"/>
                      <a:pt x="1733" y="1109"/>
                    </a:cubicBezTo>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7" name="îśliḍe">
                <a:extLst>
                  <a:ext uri="{FF2B5EF4-FFF2-40B4-BE49-F238E27FC236}">
                    <a16:creationId xmlns:a16="http://schemas.microsoft.com/office/drawing/2014/main" id="{0D7A07D3-0282-46FE-AFFB-620B920F1552}"/>
                  </a:ext>
                </a:extLst>
              </p:cNvPr>
              <p:cNvSpPr/>
              <p:nvPr/>
            </p:nvSpPr>
            <p:spPr bwMode="auto">
              <a:xfrm>
                <a:off x="7839198" y="735113"/>
                <a:ext cx="2830115" cy="1794272"/>
              </a:xfrm>
              <a:custGeom>
                <a:avLst/>
                <a:gdLst>
                  <a:gd name="T0" fmla="*/ 1733 w 1733"/>
                  <a:gd name="T1" fmla="*/ 1100 h 1100"/>
                  <a:gd name="T2" fmla="*/ 1733 w 1733"/>
                  <a:gd name="T3" fmla="*/ 51 h 1100"/>
                  <a:gd name="T4" fmla="*/ 1681 w 1733"/>
                  <a:gd name="T5" fmla="*/ 0 h 1100"/>
                  <a:gd name="T6" fmla="*/ 51 w 1733"/>
                  <a:gd name="T7" fmla="*/ 0 h 1100"/>
                  <a:gd name="T8" fmla="*/ 0 w 1733"/>
                  <a:gd name="T9" fmla="*/ 51 h 1100"/>
                  <a:gd name="T10" fmla="*/ 0 w 1733"/>
                  <a:gd name="T11" fmla="*/ 1100 h 1100"/>
                  <a:gd name="T12" fmla="*/ 1733 w 1733"/>
                  <a:gd name="T13" fmla="*/ 1100 h 1100"/>
                </a:gdLst>
                <a:ahLst/>
                <a:cxnLst>
                  <a:cxn ang="0">
                    <a:pos x="T0" y="T1"/>
                  </a:cxn>
                  <a:cxn ang="0">
                    <a:pos x="T2" y="T3"/>
                  </a:cxn>
                  <a:cxn ang="0">
                    <a:pos x="T4" y="T5"/>
                  </a:cxn>
                  <a:cxn ang="0">
                    <a:pos x="T6" y="T7"/>
                  </a:cxn>
                  <a:cxn ang="0">
                    <a:pos x="T8" y="T9"/>
                  </a:cxn>
                  <a:cxn ang="0">
                    <a:pos x="T10" y="T11"/>
                  </a:cxn>
                  <a:cxn ang="0">
                    <a:pos x="T12" y="T13"/>
                  </a:cxn>
                </a:cxnLst>
                <a:rect l="0" t="0" r="r" b="b"/>
                <a:pathLst>
                  <a:path w="1733" h="1100">
                    <a:moveTo>
                      <a:pt x="1733" y="1100"/>
                    </a:moveTo>
                    <a:cubicBezTo>
                      <a:pt x="1733" y="51"/>
                      <a:pt x="1733" y="51"/>
                      <a:pt x="1733" y="51"/>
                    </a:cubicBezTo>
                    <a:cubicBezTo>
                      <a:pt x="1733" y="23"/>
                      <a:pt x="1710" y="0"/>
                      <a:pt x="1681" y="0"/>
                    </a:cubicBezTo>
                    <a:cubicBezTo>
                      <a:pt x="51" y="0"/>
                      <a:pt x="51" y="0"/>
                      <a:pt x="51" y="0"/>
                    </a:cubicBezTo>
                    <a:cubicBezTo>
                      <a:pt x="23" y="0"/>
                      <a:pt x="0" y="23"/>
                      <a:pt x="0" y="51"/>
                    </a:cubicBezTo>
                    <a:cubicBezTo>
                      <a:pt x="0" y="1100"/>
                      <a:pt x="0" y="1100"/>
                      <a:pt x="0" y="1100"/>
                    </a:cubicBezTo>
                    <a:cubicBezTo>
                      <a:pt x="1733" y="1100"/>
                      <a:pt x="1733" y="1100"/>
                      <a:pt x="1733" y="1100"/>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8" name="ïŝļíḋe">
                <a:extLst>
                  <a:ext uri="{FF2B5EF4-FFF2-40B4-BE49-F238E27FC236}">
                    <a16:creationId xmlns:a16="http://schemas.microsoft.com/office/drawing/2014/main" id="{C80C31CC-2354-4B1A-9795-369A6FC37DE2}"/>
                  </a:ext>
                </a:extLst>
              </p:cNvPr>
              <p:cNvSpPr/>
              <p:nvPr/>
            </p:nvSpPr>
            <p:spPr bwMode="auto">
              <a:xfrm>
                <a:off x="7958262" y="836049"/>
                <a:ext cx="2590801"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sp>
            <p:nvSpPr>
              <p:cNvPr id="629" name="isḷíḑé">
                <a:extLst>
                  <a:ext uri="{FF2B5EF4-FFF2-40B4-BE49-F238E27FC236}">
                    <a16:creationId xmlns:a16="http://schemas.microsoft.com/office/drawing/2014/main" id="{5D5A47FA-9775-4CEC-9F1F-64E396253E36}"/>
                  </a:ext>
                </a:extLst>
              </p:cNvPr>
              <p:cNvSpPr/>
              <p:nvPr/>
            </p:nvSpPr>
            <p:spPr bwMode="auto">
              <a:xfrm>
                <a:off x="7958261" y="854175"/>
                <a:ext cx="2590800" cy="1603772"/>
              </a:xfrm>
              <a:custGeom>
                <a:avLst/>
                <a:gdLst>
                  <a:gd name="T0" fmla="*/ 0 w 2176"/>
                  <a:gd name="T1" fmla="*/ 0 h 1347"/>
                  <a:gd name="T2" fmla="*/ 0 w 2176"/>
                  <a:gd name="T3" fmla="*/ 112 h 1347"/>
                  <a:gd name="T4" fmla="*/ 0 w 2176"/>
                  <a:gd name="T5" fmla="*/ 1347 h 1347"/>
                  <a:gd name="T6" fmla="*/ 226 w 2176"/>
                  <a:gd name="T7" fmla="*/ 1347 h 1347"/>
                  <a:gd name="T8" fmla="*/ 1951 w 2176"/>
                  <a:gd name="T9" fmla="*/ 1347 h 1347"/>
                  <a:gd name="T10" fmla="*/ 2176 w 2176"/>
                  <a:gd name="T11" fmla="*/ 1347 h 1347"/>
                  <a:gd name="T12" fmla="*/ 2176 w 2176"/>
                  <a:gd name="T13" fmla="*/ 112 h 1347"/>
                  <a:gd name="T14" fmla="*/ 2176 w 2176"/>
                  <a:gd name="T15" fmla="*/ 0 h 1347"/>
                  <a:gd name="T16" fmla="*/ 0 w 2176"/>
                  <a:gd name="T17" fmla="*/ 0 h 1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6" h="1347">
                    <a:moveTo>
                      <a:pt x="0" y="0"/>
                    </a:moveTo>
                    <a:lnTo>
                      <a:pt x="0" y="112"/>
                    </a:lnTo>
                    <a:lnTo>
                      <a:pt x="0" y="1347"/>
                    </a:lnTo>
                    <a:lnTo>
                      <a:pt x="226" y="1347"/>
                    </a:lnTo>
                    <a:lnTo>
                      <a:pt x="1951" y="1347"/>
                    </a:lnTo>
                    <a:lnTo>
                      <a:pt x="2176" y="1347"/>
                    </a:lnTo>
                    <a:lnTo>
                      <a:pt x="2176" y="112"/>
                    </a:lnTo>
                    <a:lnTo>
                      <a:pt x="217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cs typeface="+mn-ea"/>
                  <a:sym typeface="+mn-lt"/>
                </a:endParaRPr>
              </a:p>
            </p:txBody>
          </p:sp>
        </p:grpSp>
        <p:pic>
          <p:nvPicPr>
            <p:cNvPr id="639" name="图片 63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87265" y="3367974"/>
              <a:ext cx="229724" cy="275022"/>
            </a:xfrm>
            <a:prstGeom prst="rect">
              <a:avLst/>
            </a:prstGeom>
          </p:spPr>
        </p:pic>
        <p:pic>
          <p:nvPicPr>
            <p:cNvPr id="640" name="图片 63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168941" y="3391150"/>
              <a:ext cx="229724" cy="275022"/>
            </a:xfrm>
            <a:prstGeom prst="rect">
              <a:avLst/>
            </a:prstGeom>
          </p:spPr>
        </p:pic>
        <p:pic>
          <p:nvPicPr>
            <p:cNvPr id="641" name="图片 64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908118" y="3399803"/>
              <a:ext cx="229724" cy="275022"/>
            </a:xfrm>
            <a:prstGeom prst="rect">
              <a:avLst/>
            </a:prstGeom>
          </p:spPr>
        </p:pic>
        <p:pic>
          <p:nvPicPr>
            <p:cNvPr id="642" name="图片 64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604448" y="3397104"/>
              <a:ext cx="229724" cy="275022"/>
            </a:xfrm>
            <a:prstGeom prst="rect">
              <a:avLst/>
            </a:prstGeom>
          </p:spPr>
        </p:pic>
        <p:cxnSp>
          <p:nvCxnSpPr>
            <p:cNvPr id="644" name="曲线连接符 643"/>
            <p:cNvCxnSpPr>
              <a:stCxn id="639" idx="0"/>
            </p:cNvCxnSpPr>
            <p:nvPr/>
          </p:nvCxnSpPr>
          <p:spPr>
            <a:xfrm rot="5400000" flipH="1" flipV="1">
              <a:off x="6702232" y="2374885"/>
              <a:ext cx="792985" cy="1193195"/>
            </a:xfrm>
            <a:prstGeom prst="curvedConnector2">
              <a:avLst/>
            </a:prstGeom>
            <a:ln>
              <a:solidFill>
                <a:schemeClr val="accent6">
                  <a:lumMod val="60000"/>
                  <a:lumOff val="40000"/>
                </a:schemeClr>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646" name="曲线连接符 645"/>
            <p:cNvCxnSpPr>
              <a:stCxn id="640" idx="0"/>
            </p:cNvCxnSpPr>
            <p:nvPr/>
          </p:nvCxnSpPr>
          <p:spPr>
            <a:xfrm rot="5400000" flipH="1" flipV="1">
              <a:off x="7138405" y="2763046"/>
              <a:ext cx="773502" cy="482706"/>
            </a:xfrm>
            <a:prstGeom prst="curvedConnector3">
              <a:avLst/>
            </a:prstGeom>
            <a:ln>
              <a:solidFill>
                <a:schemeClr val="accent6">
                  <a:lumMod val="60000"/>
                  <a:lumOff val="40000"/>
                </a:schemeClr>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651" name="曲线连接符 650"/>
            <p:cNvCxnSpPr>
              <a:stCxn id="641" idx="0"/>
            </p:cNvCxnSpPr>
            <p:nvPr/>
          </p:nvCxnSpPr>
          <p:spPr>
            <a:xfrm rot="5400000" flipH="1" flipV="1">
              <a:off x="7659635" y="2980992"/>
              <a:ext cx="782156" cy="55466"/>
            </a:xfrm>
            <a:prstGeom prst="curvedConnector3">
              <a:avLst>
                <a:gd name="adj1" fmla="val 24189"/>
              </a:avLst>
            </a:prstGeom>
            <a:ln>
              <a:solidFill>
                <a:schemeClr val="accent6">
                  <a:lumMod val="60000"/>
                  <a:lumOff val="40000"/>
                </a:schemeClr>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653" name="曲线连接符 652"/>
            <p:cNvCxnSpPr>
              <a:stCxn id="642" idx="0"/>
            </p:cNvCxnSpPr>
            <p:nvPr/>
          </p:nvCxnSpPr>
          <p:spPr>
            <a:xfrm rot="16200000" flipV="1">
              <a:off x="8062895" y="2740688"/>
              <a:ext cx="822116" cy="490715"/>
            </a:xfrm>
            <a:prstGeom prst="curvedConnector3">
              <a:avLst/>
            </a:prstGeom>
            <a:ln>
              <a:solidFill>
                <a:schemeClr val="accent6">
                  <a:lumMod val="60000"/>
                  <a:lumOff val="40000"/>
                </a:schemeClr>
              </a:solidFill>
              <a:prstDash val="lgDash"/>
              <a:tailEnd type="triangle"/>
            </a:ln>
          </p:spPr>
          <p:style>
            <a:lnRef idx="1">
              <a:schemeClr val="accent1"/>
            </a:lnRef>
            <a:fillRef idx="0">
              <a:schemeClr val="accent1"/>
            </a:fillRef>
            <a:effectRef idx="0">
              <a:schemeClr val="accent1"/>
            </a:effectRef>
            <a:fontRef idx="minor">
              <a:schemeClr val="tx1"/>
            </a:fontRef>
          </p:style>
        </p:cxnSp>
      </p:grpSp>
      <p:sp>
        <p:nvSpPr>
          <p:cNvPr id="665" name="矩形 664"/>
          <p:cNvSpPr/>
          <p:nvPr/>
        </p:nvSpPr>
        <p:spPr>
          <a:xfrm>
            <a:off x="338037" y="1772816"/>
            <a:ext cx="5374208" cy="3853427"/>
          </a:xfrm>
          <a:prstGeom prst="rect">
            <a:avLst/>
          </a:prstGeom>
        </p:spPr>
        <p:txBody>
          <a:bodyPr wrap="square">
            <a:spAutoFit/>
          </a:bodyPr>
          <a:lstStyle/>
          <a:p>
            <a:pPr marL="285750" indent="-285750">
              <a:lnSpc>
                <a:spcPct val="150000"/>
              </a:lnSpc>
              <a:buFont typeface="Wingdings" panose="05000000000000000000" pitchFamily="2" charset="2"/>
              <a:buChar char="l"/>
            </a:pPr>
            <a:r>
              <a:rPr sz="2000" b="1" dirty="0"/>
              <a:t>Automatic Backup 
</a:t>
            </a:r>
            <a:r>
              <a:rPr sz="1400" b="1" dirty="0">
                <a:cs typeface="+mn-ea"/>
              </a:rPr>
              <a:t>Scheduled backup: </a:t>
            </a:r>
            <a:r>
              <a:rPr sz="1400" dirty="0">
                <a:cs typeface="+mn-ea"/>
              </a:rPr>
              <a:t>e.g., full backup on the 1st of each month </a:t>
            </a:r>
            <a:r>
              <a:rPr sz="1400" b="1" dirty="0">
                <a:cs typeface="+mn-ea"/>
              </a:rPr>
              <a:t>
Triggered backup: </a:t>
            </a:r>
            <a:r>
              <a:rPr sz="1400" dirty="0">
                <a:cs typeface="+mn-ea"/>
              </a:rPr>
              <a:t>for new files — create, save as, copy, drag, or mov</a:t>
            </a:r>
            <a:r>
              <a:rPr lang="en-US" sz="1400" dirty="0">
                <a:cs typeface="+mn-ea"/>
              </a:rPr>
              <a:t>e</a:t>
            </a:r>
            <a:r>
              <a:rPr sz="1400" b="1" dirty="0">
                <a:cs typeface="+mn-ea"/>
              </a:rPr>
              <a:t>
Modification backup: rename, edit content, overwrite via copy/drag/move
Full disk scan: </a:t>
            </a:r>
            <a:r>
              <a:rPr sz="1400" dirty="0">
                <a:cs typeface="+mn-ea"/>
              </a:rPr>
              <a:t>manually define scan task, select PCs and file types to begin backup</a:t>
            </a:r>
            <a:endParaRPr lang="en-US" altLang="zh-CN" sz="1400" dirty="0">
              <a:cs typeface="+mn-ea"/>
              <a:sym typeface="+mn-lt"/>
            </a:endParaRPr>
          </a:p>
          <a:p>
            <a:pPr marL="285750" indent="-285750">
              <a:buFont typeface="Wingdings" panose="05000000000000000000" pitchFamily="2" charset="2"/>
              <a:buChar char="l"/>
            </a:pPr>
            <a:endParaRPr lang="en-US" altLang="zh-CN" sz="1400" dirty="0">
              <a:cs typeface="+mn-ea"/>
              <a:sym typeface="+mn-lt"/>
            </a:endParaRPr>
          </a:p>
          <a:p>
            <a:pPr marL="285750" indent="-285750">
              <a:buFont typeface="Wingdings" panose="05000000000000000000" pitchFamily="2" charset="2"/>
              <a:buChar char="l"/>
            </a:pPr>
            <a:endParaRPr lang="en-US" altLang="zh-CN" sz="1400" dirty="0">
              <a:cs typeface="+mn-ea"/>
              <a:sym typeface="+mn-lt"/>
            </a:endParaRPr>
          </a:p>
          <a:p>
            <a:pPr marL="285750" indent="-285750">
              <a:lnSpc>
                <a:spcPct val="150000"/>
              </a:lnSpc>
              <a:buFont typeface="Wingdings" panose="05000000000000000000" pitchFamily="2" charset="2"/>
              <a:buChar char="l"/>
            </a:pPr>
            <a:endParaRPr lang="en-US" altLang="zh-CN" sz="1400" dirty="0">
              <a:cs typeface="+mn-ea"/>
              <a:sym typeface="+mn-lt"/>
            </a:endParaRPr>
          </a:p>
        </p:txBody>
      </p:sp>
      <p:sp>
        <p:nvSpPr>
          <p:cNvPr id="666" name="矩形 665"/>
          <p:cNvSpPr/>
          <p:nvPr/>
        </p:nvSpPr>
        <p:spPr>
          <a:xfrm>
            <a:off x="338037" y="5155531"/>
            <a:ext cx="8626451" cy="1021883"/>
          </a:xfrm>
          <a:prstGeom prst="rect">
            <a:avLst/>
          </a:prstGeom>
          <a:solidFill>
            <a:schemeClr val="tx2">
              <a:lumMod val="60000"/>
              <a:lumOff val="40000"/>
            </a:schemeClr>
          </a:solidFill>
        </p:spPr>
        <p:txBody>
          <a:bodyPr wrap="square">
            <a:spAutoFit/>
          </a:bodyPr>
          <a:lstStyle/>
          <a:p>
            <a:pPr>
              <a:lnSpc>
                <a:spcPct val="150000"/>
              </a:lnSpc>
            </a:pPr>
            <a:r>
              <a:rPr sz="1400" b="1" dirty="0">
                <a:solidFill>
                  <a:schemeClr val="bg1"/>
                </a:solidFill>
                <a:cs typeface="+mn-ea"/>
              </a:rPr>
              <a:t>Backup policy</a:t>
            </a:r>
            <a:r>
              <a:rPr sz="1400" dirty="0">
                <a:solidFill>
                  <a:schemeClr val="bg1"/>
                </a:solidFill>
                <a:cs typeface="+mn-ea"/>
              </a:rPr>
              <a:t>: include/exclude files, size range, interval, bandwidth, schedule, etc.</a:t>
            </a:r>
            <a:r>
              <a:rPr sz="1400" b="1" dirty="0">
                <a:solidFill>
                  <a:schemeClr val="bg1"/>
                </a:solidFill>
                <a:cs typeface="+mn-ea"/>
              </a:rPr>
              <a:t>
Versioning: </a:t>
            </a:r>
            <a:r>
              <a:rPr sz="1400" dirty="0">
                <a:solidFill>
                  <a:schemeClr val="bg1"/>
                </a:solidFill>
                <a:cs typeface="+mn-ea"/>
              </a:rPr>
              <a:t>keep multiple historical versions of one file per endpoint</a:t>
            </a:r>
            <a:r>
              <a:rPr sz="1400" b="1" dirty="0">
                <a:solidFill>
                  <a:schemeClr val="bg1"/>
                </a:solidFill>
                <a:cs typeface="+mn-ea"/>
              </a:rPr>
              <a:t>
Storage deduplication: </a:t>
            </a:r>
            <a:r>
              <a:rPr sz="1400" dirty="0">
                <a:solidFill>
                  <a:schemeClr val="bg1"/>
                </a:solidFill>
                <a:cs typeface="+mn-ea"/>
              </a:rPr>
              <a:t>check file content/size to avoid redundant uploads</a:t>
            </a:r>
          </a:p>
        </p:txBody>
      </p:sp>
    </p:spTree>
    <p:extLst>
      <p:ext uri="{BB962C8B-B14F-4D97-AF65-F5344CB8AC3E}">
        <p14:creationId xmlns:p14="http://schemas.microsoft.com/office/powerpoint/2010/main" val="4103464834"/>
      </p:ext>
    </p:extLst>
  </p:cSld>
  <p:clrMapOvr>
    <a:masterClrMapping/>
  </p:clrMapOvr>
  <mc:AlternateContent xmlns:mc="http://schemas.openxmlformats.org/markup-compatibility/2006" xmlns:p14="http://schemas.microsoft.com/office/powerpoint/2010/main">
    <mc:Choice Requires="p14">
      <p:transition spd="slow" p14:dur="2000" advTm="34137"/>
    </mc:Choice>
    <mc:Fallback xmlns="">
      <p:transition spd="slow" advTm="34137"/>
    </mc:Fallback>
  </mc:AlternateContent>
</p:sld>
</file>

<file path=ppt/slides/slide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a:latin typeface="+mn-lt"/>
              </a:rPr>
              <a:t>Document Cloud Backup - Permission Management</a:t>
            </a:r>
          </a:p>
        </p:txBody>
      </p:sp>
      <p:sp>
        <p:nvSpPr>
          <p:cNvPr id="4" name="矩形 3"/>
          <p:cNvSpPr/>
          <p:nvPr/>
        </p:nvSpPr>
        <p:spPr>
          <a:xfrm>
            <a:off x="1547664" y="2204864"/>
            <a:ext cx="5382329" cy="2970557"/>
          </a:xfrm>
          <a:prstGeom prst="rect">
            <a:avLst/>
          </a:prstGeom>
          <a:solidFill>
            <a:schemeClr val="tx2">
              <a:lumMod val="60000"/>
              <a:lumOff val="40000"/>
            </a:schemeClr>
          </a:solidFill>
        </p:spPr>
        <p:txBody>
          <a:bodyPr wrap="square">
            <a:spAutoFit/>
          </a:bodyPr>
          <a:lstStyle/>
          <a:p>
            <a:pPr>
              <a:lnSpc>
                <a:spcPct val="200000"/>
              </a:lnSpc>
            </a:pPr>
            <a:r>
              <a:rPr sz="1600" b="1" dirty="0">
                <a:solidFill>
                  <a:schemeClr val="bg1"/>
                </a:solidFill>
                <a:cs typeface="+mn-ea"/>
              </a:rPr>
              <a:t>Backup preview: </a:t>
            </a:r>
            <a:r>
              <a:rPr sz="1600" dirty="0">
                <a:solidFill>
                  <a:schemeClr val="bg1"/>
                </a:solidFill>
                <a:cs typeface="+mn-ea"/>
              </a:rPr>
              <a:t>shows file structure, names, types, size, and last modified time</a:t>
            </a:r>
            <a:r>
              <a:rPr sz="1600" b="1" dirty="0">
                <a:solidFill>
                  <a:schemeClr val="bg1"/>
                </a:solidFill>
                <a:cs typeface="+mn-ea"/>
              </a:rPr>
              <a:t>
Backup file search by user, PC, time range, file size, etc.
Manage access rights: </a:t>
            </a:r>
            <a:r>
              <a:rPr sz="1600" dirty="0">
                <a:solidFill>
                  <a:schemeClr val="bg1"/>
                </a:solidFill>
                <a:cs typeface="+mn-ea"/>
              </a:rPr>
              <a:t>grant users view/download/delete permissions</a:t>
            </a:r>
            <a:endParaRPr lang="en-US" altLang="zh-CN" sz="1600" dirty="0">
              <a:solidFill>
                <a:schemeClr val="bg1"/>
              </a:solidFill>
              <a:cs typeface="+mn-ea"/>
              <a:sym typeface="+mn-lt"/>
            </a:endParaRPr>
          </a:p>
        </p:txBody>
      </p:sp>
    </p:spTree>
    <p:extLst>
      <p:ext uri="{BB962C8B-B14F-4D97-AF65-F5344CB8AC3E}">
        <p14:creationId xmlns:p14="http://schemas.microsoft.com/office/powerpoint/2010/main" val="182867798"/>
      </p:ext>
    </p:extLst>
  </p:cSld>
  <p:clrMapOvr>
    <a:masterClrMapping/>
  </p:clrMapOvr>
  <mc:AlternateContent xmlns:mc="http://schemas.openxmlformats.org/markup-compatibility/2006" xmlns:p14="http://schemas.microsoft.com/office/powerpoint/2010/main">
    <mc:Choice Requires="p14">
      <p:transition spd="slow" p14:dur="2000" advTm="34137"/>
    </mc:Choice>
    <mc:Fallback xmlns="">
      <p:transition spd="slow" advTm="34137"/>
    </mc:Fallback>
  </mc:AlternateContent>
</p:sld>
</file>

<file path=ppt/slides/slide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a:latin typeface="+mn-lt"/>
              </a:rPr>
              <a:t>Document Cloud Backup - Disk Space Management</a:t>
            </a:r>
          </a:p>
        </p:txBody>
      </p:sp>
      <p:sp>
        <p:nvSpPr>
          <p:cNvPr id="4" name="矩形 3"/>
          <p:cNvSpPr/>
          <p:nvPr/>
        </p:nvSpPr>
        <p:spPr>
          <a:xfrm>
            <a:off x="2154560" y="2666996"/>
            <a:ext cx="4834880" cy="1985672"/>
          </a:xfrm>
          <a:prstGeom prst="rect">
            <a:avLst/>
          </a:prstGeom>
          <a:solidFill>
            <a:schemeClr val="tx2">
              <a:lumMod val="60000"/>
              <a:lumOff val="40000"/>
            </a:schemeClr>
          </a:solidFill>
        </p:spPr>
        <p:txBody>
          <a:bodyPr wrap="square" anchor="ctr">
            <a:spAutoFit/>
          </a:bodyPr>
          <a:lstStyle/>
          <a:p>
            <a:pPr>
              <a:lnSpc>
                <a:spcPct val="200000"/>
              </a:lnSpc>
            </a:pPr>
            <a:r>
              <a:rPr sz="1600" b="1" dirty="0">
                <a:solidFill>
                  <a:schemeClr val="bg1"/>
                </a:solidFill>
                <a:cs typeface="+mn-ea"/>
              </a:rPr>
              <a:t>Disk alert</a:t>
            </a:r>
            <a:r>
              <a:rPr sz="1600" dirty="0">
                <a:solidFill>
                  <a:schemeClr val="bg1"/>
                </a:solidFill>
                <a:cs typeface="+mn-ea"/>
              </a:rPr>
              <a:t>: send alerts or stop backup when remaining space reaches threshold
</a:t>
            </a:r>
            <a:r>
              <a:rPr sz="1600" b="1" dirty="0">
                <a:solidFill>
                  <a:schemeClr val="bg1"/>
                </a:solidFill>
                <a:cs typeface="+mn-ea"/>
              </a:rPr>
              <a:t>Auto cleanup</a:t>
            </a:r>
            <a:r>
              <a:rPr sz="1600" dirty="0">
                <a:solidFill>
                  <a:schemeClr val="bg1"/>
                </a:solidFill>
                <a:cs typeface="+mn-ea"/>
              </a:rPr>
              <a:t>: triggered below threshold; keep defined version count; auto-delete old backups</a:t>
            </a:r>
            <a:endParaRPr lang="en-US" altLang="zh-CN" sz="1600" dirty="0">
              <a:solidFill>
                <a:schemeClr val="bg1"/>
              </a:solidFill>
              <a:cs typeface="+mn-ea"/>
              <a:sym typeface="+mn-lt"/>
            </a:endParaRPr>
          </a:p>
        </p:txBody>
      </p:sp>
    </p:spTree>
    <p:extLst>
      <p:ext uri="{BB962C8B-B14F-4D97-AF65-F5344CB8AC3E}">
        <p14:creationId xmlns:p14="http://schemas.microsoft.com/office/powerpoint/2010/main" val="3029251180"/>
      </p:ext>
    </p:extLst>
  </p:cSld>
  <p:clrMapOvr>
    <a:masterClrMapping/>
  </p:clrMapOvr>
  <mc:AlternateContent xmlns:mc="http://schemas.openxmlformats.org/markup-compatibility/2006" xmlns:p14="http://schemas.microsoft.com/office/powerpoint/2010/main">
    <mc:Choice Requires="p14">
      <p:transition spd="slow" p14:dur="2000" advTm="34137"/>
    </mc:Choice>
    <mc:Fallback xmlns="">
      <p:transition spd="slow" advTm="34137"/>
    </mc:Fallback>
  </mc:AlternateContent>
</p:sld>
</file>

<file path=ppt/slides/slide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a:latin typeface="+mn-lt"/>
              </a:rPr>
              <a:t>Document Cloud Backup - Audit Logs</a:t>
            </a:r>
          </a:p>
        </p:txBody>
      </p:sp>
      <p:sp>
        <p:nvSpPr>
          <p:cNvPr id="6" name="矩形 5"/>
          <p:cNvSpPr/>
          <p:nvPr/>
        </p:nvSpPr>
        <p:spPr>
          <a:xfrm>
            <a:off x="457200" y="5391507"/>
            <a:ext cx="8147248" cy="1287532"/>
          </a:xfrm>
          <a:prstGeom prst="rect">
            <a:avLst/>
          </a:prstGeom>
          <a:solidFill>
            <a:schemeClr val="tx2">
              <a:lumMod val="60000"/>
              <a:lumOff val="40000"/>
            </a:schemeClr>
          </a:solidFill>
        </p:spPr>
        <p:txBody>
          <a:bodyPr wrap="square">
            <a:spAutoFit/>
          </a:bodyPr>
          <a:lstStyle/>
          <a:p>
            <a:pPr>
              <a:lnSpc>
                <a:spcPct val="150000"/>
              </a:lnSpc>
            </a:pPr>
            <a:r>
              <a:rPr b="1" dirty="0">
                <a:solidFill>
                  <a:schemeClr val="bg1"/>
                </a:solidFill>
                <a:cs typeface="+mn-ea"/>
              </a:rPr>
              <a:t>Document backup logs</a:t>
            </a:r>
            <a:r>
              <a:rPr dirty="0">
                <a:solidFill>
                  <a:schemeClr val="bg1"/>
                </a:solidFill>
                <a:cs typeface="+mn-ea"/>
              </a:rPr>
              <a:t>: type, time, PC, user, related user, filename, file size
</a:t>
            </a:r>
            <a:r>
              <a:rPr b="1" dirty="0">
                <a:solidFill>
                  <a:schemeClr val="bg1"/>
                </a:solidFill>
                <a:cs typeface="+mn-ea"/>
              </a:rPr>
              <a:t>Admin audit logs</a:t>
            </a:r>
            <a:r>
              <a:rPr dirty="0">
                <a:solidFill>
                  <a:schemeClr val="bg1"/>
                </a:solidFill>
                <a:cs typeface="+mn-ea"/>
              </a:rPr>
              <a:t>: login PC/user, viewed PCs, details, actions (login, logout, download, delete, config changes)</a:t>
            </a:r>
            <a:endParaRPr lang="en-US" altLang="zh-CN" dirty="0">
              <a:solidFill>
                <a:schemeClr val="bg1"/>
              </a:solidFill>
              <a:cs typeface="+mn-ea"/>
              <a:sym typeface="+mn-lt"/>
            </a:endParaRPr>
          </a:p>
        </p:txBody>
      </p:sp>
      <p:pic>
        <p:nvPicPr>
          <p:cNvPr id="5" name="图片 4">
            <a:extLst>
              <a:ext uri="{FF2B5EF4-FFF2-40B4-BE49-F238E27FC236}">
                <a16:creationId xmlns:a16="http://schemas.microsoft.com/office/drawing/2014/main" id="{EC835A48-2326-B4B6-3FD3-E8D4EDB57089}"/>
              </a:ext>
            </a:extLst>
          </p:cNvPr>
          <p:cNvPicPr>
            <a:picLocks noChangeAspect="1"/>
          </p:cNvPicPr>
          <p:nvPr/>
        </p:nvPicPr>
        <p:blipFill>
          <a:blip r:embed="rId2"/>
          <a:stretch>
            <a:fillRect/>
          </a:stretch>
        </p:blipFill>
        <p:spPr>
          <a:xfrm>
            <a:off x="899592" y="1268760"/>
            <a:ext cx="6824120" cy="3709239"/>
          </a:xfrm>
          <a:prstGeom prst="rect">
            <a:avLst/>
          </a:prstGeom>
        </p:spPr>
      </p:pic>
    </p:spTree>
    <p:extLst>
      <p:ext uri="{BB962C8B-B14F-4D97-AF65-F5344CB8AC3E}">
        <p14:creationId xmlns:p14="http://schemas.microsoft.com/office/powerpoint/2010/main" val="222858613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400" b="1" dirty="0"/>
              <a:t> </a:t>
            </a:r>
            <a:r>
              <a:rPr sz="4400" b="1" dirty="0"/>
              <a:t>Web Browsing Control</a:t>
            </a:r>
          </a:p>
        </p:txBody>
      </p:sp>
      <p:pic>
        <p:nvPicPr>
          <p:cNvPr id="5" name="Picture 5" descr="C:\Documents and Settings\zhengxue\桌面\IP-guard18大模块\IP-guard18大模块\网页浏览管控 -1.png"/>
          <p:cNvPicPr>
            <a:picLocks noChangeAspect="1" noChangeArrowheads="1"/>
          </p:cNvPicPr>
          <p:nvPr/>
        </p:nvPicPr>
        <p:blipFill>
          <a:blip r:embed="rId2" cstate="print"/>
          <a:srcRect/>
          <a:stretch>
            <a:fillRect/>
          </a:stretch>
        </p:blipFill>
        <p:spPr bwMode="auto">
          <a:xfrm>
            <a:off x="395536" y="2638967"/>
            <a:ext cx="1076637" cy="1080000"/>
          </a:xfrm>
          <a:prstGeom prst="rect">
            <a:avLst/>
          </a:prstGeom>
          <a:noFill/>
        </p:spPr>
      </p:pic>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Feature Overview</a:t>
            </a:r>
          </a:p>
        </p:txBody>
      </p:sp>
      <p:pic>
        <p:nvPicPr>
          <p:cNvPr id="4" name="Picture 5" descr="C:\Documents and Settings\zhengxue\桌面\IP-guard18大模块\IP-guard18大模块\网页浏览管控 -1.png"/>
          <p:cNvPicPr>
            <a:picLocks noChangeAspect="1" noChangeArrowheads="1"/>
          </p:cNvPicPr>
          <p:nvPr/>
        </p:nvPicPr>
        <p:blipFill>
          <a:blip r:embed="rId2" cstate="print"/>
          <a:srcRect/>
          <a:stretch>
            <a:fillRect/>
          </a:stretch>
        </p:blipFill>
        <p:spPr bwMode="auto">
          <a:xfrm>
            <a:off x="342410" y="3067322"/>
            <a:ext cx="897197" cy="900000"/>
          </a:xfrm>
          <a:prstGeom prst="rect">
            <a:avLst/>
          </a:prstGeom>
          <a:noFill/>
        </p:spPr>
      </p:pic>
      <p:sp>
        <p:nvSpPr>
          <p:cNvPr id="5" name="TextBox 4"/>
          <p:cNvSpPr txBox="1"/>
          <p:nvPr/>
        </p:nvSpPr>
        <p:spPr>
          <a:xfrm>
            <a:off x="-75957" y="3928497"/>
            <a:ext cx="1733929" cy="1323439"/>
          </a:xfrm>
          <a:prstGeom prst="rect">
            <a:avLst/>
          </a:prstGeom>
          <a:noFill/>
        </p:spPr>
        <p:txBody>
          <a:bodyPr wrap="square" rtlCol="0">
            <a:spAutoFit/>
          </a:bodyPr>
          <a:lstStyle/>
          <a:p>
            <a:pPr algn="ctr"/>
            <a:r>
              <a:rPr sz="2000" b="1" dirty="0"/>
              <a:t>Web Browsing Control</a:t>
            </a:r>
            <a:endParaRPr lang="en-US" altLang="zh-CN" sz="2000" b="1" dirty="0">
              <a:solidFill>
                <a:schemeClr val="tx1">
                  <a:lumMod val="75000"/>
                  <a:lumOff val="25000"/>
                </a:schemeClr>
              </a:solidFill>
              <a:cs typeface="+mn-ea"/>
              <a:sym typeface="+mn-lt"/>
            </a:endParaRPr>
          </a:p>
          <a:p>
            <a:pPr algn="ctr"/>
            <a:endParaRPr lang="en-US" altLang="zh-CN" sz="2000" b="1" dirty="0">
              <a:solidFill>
                <a:schemeClr val="tx1">
                  <a:lumMod val="75000"/>
                  <a:lumOff val="25000"/>
                </a:schemeClr>
              </a:solidFill>
              <a:cs typeface="+mn-ea"/>
              <a:sym typeface="+mn-lt"/>
            </a:endParaRPr>
          </a:p>
        </p:txBody>
      </p:sp>
      <p:sp>
        <p:nvSpPr>
          <p:cNvPr id="6" name="矩形 5"/>
          <p:cNvSpPr/>
          <p:nvPr/>
        </p:nvSpPr>
        <p:spPr>
          <a:xfrm>
            <a:off x="1500167" y="2281504"/>
            <a:ext cx="1357322" cy="6480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Web Usage Statistics</a:t>
            </a:r>
          </a:p>
        </p:txBody>
      </p:sp>
      <p:sp>
        <p:nvSpPr>
          <p:cNvPr id="7" name="矩形 6"/>
          <p:cNvSpPr/>
          <p:nvPr/>
        </p:nvSpPr>
        <p:spPr>
          <a:xfrm>
            <a:off x="2956122" y="2281504"/>
            <a:ext cx="5929352" cy="648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Multi-dimensional analysis of browsing </a:t>
            </a:r>
            <a:r>
              <a:rPr dirty="0">
                <a:solidFill>
                  <a:srgbClr val="FF0000"/>
                </a:solidFill>
              </a:rPr>
              <a:t>duration</a:t>
            </a:r>
            <a:r>
              <a:rPr dirty="0">
                <a:solidFill>
                  <a:srgbClr val="404040"/>
                </a:solidFill>
              </a:rPr>
              <a:t> and </a:t>
            </a:r>
            <a:r>
              <a:rPr dirty="0">
                <a:solidFill>
                  <a:srgbClr val="FF0000"/>
                </a:solidFill>
              </a:rPr>
              <a:t>ratio</a:t>
            </a:r>
            <a:r>
              <a:rPr dirty="0">
                <a:solidFill>
                  <a:srgbClr val="404040"/>
                </a:solidFill>
              </a:rPr>
              <a:t>, shown in </a:t>
            </a:r>
            <a:r>
              <a:rPr dirty="0">
                <a:solidFill>
                  <a:srgbClr val="FF0000"/>
                </a:solidFill>
              </a:rPr>
              <a:t>charts</a:t>
            </a:r>
            <a:r>
              <a:rPr dirty="0">
                <a:solidFill>
                  <a:srgbClr val="404040"/>
                </a:solidFill>
              </a:rPr>
              <a:t> for clarity</a:t>
            </a:r>
            <a:endParaRPr lang="en-US" altLang="zh-CN" dirty="0">
              <a:solidFill>
                <a:srgbClr val="404040"/>
              </a:solidFill>
              <a:cs typeface="+mn-ea"/>
              <a:sym typeface="+mn-lt"/>
            </a:endParaRPr>
          </a:p>
        </p:txBody>
      </p:sp>
      <p:sp>
        <p:nvSpPr>
          <p:cNvPr id="8" name="矩形 7"/>
          <p:cNvSpPr/>
          <p:nvPr/>
        </p:nvSpPr>
        <p:spPr>
          <a:xfrm>
            <a:off x="1500167" y="3010632"/>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Web Browsing Records</a:t>
            </a:r>
          </a:p>
        </p:txBody>
      </p:sp>
      <p:sp>
        <p:nvSpPr>
          <p:cNvPr id="9" name="矩形 8"/>
          <p:cNvSpPr/>
          <p:nvPr/>
        </p:nvSpPr>
        <p:spPr>
          <a:xfrm>
            <a:off x="1500167" y="3739759"/>
            <a:ext cx="1357322" cy="1506807"/>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Web Access Restrictions</a:t>
            </a:r>
          </a:p>
        </p:txBody>
      </p:sp>
      <p:sp>
        <p:nvSpPr>
          <p:cNvPr id="10" name="矩形 9"/>
          <p:cNvSpPr/>
          <p:nvPr/>
        </p:nvSpPr>
        <p:spPr>
          <a:xfrm>
            <a:off x="2956122" y="3739760"/>
            <a:ext cx="5929352" cy="150680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rgbClr val="404040"/>
                </a:solidFill>
              </a:rPr>
              <a:t>Set up website </a:t>
            </a:r>
            <a:r>
              <a:rPr dirty="0">
                <a:solidFill>
                  <a:srgbClr val="FF0000"/>
                </a:solidFill>
              </a:rPr>
              <a:t>blacklists</a:t>
            </a:r>
            <a:r>
              <a:rPr dirty="0">
                <a:solidFill>
                  <a:srgbClr val="404040"/>
                </a:solidFill>
              </a:rPr>
              <a:t>/</a:t>
            </a:r>
            <a:r>
              <a:rPr dirty="0">
                <a:solidFill>
                  <a:srgbClr val="FF0000"/>
                </a:solidFill>
              </a:rPr>
              <a:t>whitelists</a:t>
            </a:r>
            <a:r>
              <a:rPr dirty="0">
                <a:solidFill>
                  <a:srgbClr val="404040"/>
                </a:solidFill>
              </a:rPr>
              <a:t> to restrict user </a:t>
            </a:r>
            <a:r>
              <a:rPr lang="en-US" dirty="0">
                <a:solidFill>
                  <a:srgbClr val="404040"/>
                </a:solidFill>
              </a:rPr>
              <a:t>a</a:t>
            </a:r>
            <a:r>
              <a:rPr dirty="0">
                <a:solidFill>
                  <a:srgbClr val="404040"/>
                </a:solidFill>
              </a:rPr>
              <a:t>ccess
Support </a:t>
            </a:r>
            <a:r>
              <a:rPr dirty="0">
                <a:solidFill>
                  <a:srgbClr val="FF0000"/>
                </a:solidFill>
              </a:rPr>
              <a:t>time-based</a:t>
            </a:r>
            <a:r>
              <a:rPr dirty="0">
                <a:solidFill>
                  <a:srgbClr val="404040"/>
                </a:solidFill>
              </a:rPr>
              <a:t> and </a:t>
            </a:r>
            <a:r>
              <a:rPr dirty="0">
                <a:solidFill>
                  <a:srgbClr val="FF0000"/>
                </a:solidFill>
              </a:rPr>
              <a:t>category-based</a:t>
            </a:r>
            <a:r>
              <a:rPr dirty="0">
                <a:solidFill>
                  <a:srgbClr val="404040"/>
                </a:solidFill>
              </a:rPr>
              <a:t> access control
URL </a:t>
            </a:r>
            <a:r>
              <a:rPr dirty="0">
                <a:solidFill>
                  <a:srgbClr val="FF0000"/>
                </a:solidFill>
              </a:rPr>
              <a:t>wildcard</a:t>
            </a:r>
            <a:r>
              <a:rPr dirty="0">
                <a:solidFill>
                  <a:srgbClr val="404040"/>
                </a:solidFill>
              </a:rPr>
              <a:t> </a:t>
            </a:r>
            <a:r>
              <a:rPr dirty="0">
                <a:solidFill>
                  <a:srgbClr val="FF0000"/>
                </a:solidFill>
              </a:rPr>
              <a:t>matching</a:t>
            </a:r>
            <a:r>
              <a:rPr dirty="0">
                <a:solidFill>
                  <a:srgbClr val="404040"/>
                </a:solidFill>
              </a:rPr>
              <a:t> supported</a:t>
            </a:r>
            <a:endParaRPr lang="en-US" altLang="zh-CN" dirty="0">
              <a:solidFill>
                <a:srgbClr val="404040"/>
              </a:solidFill>
              <a:cs typeface="+mn-ea"/>
              <a:sym typeface="+mn-lt"/>
            </a:endParaRPr>
          </a:p>
        </p:txBody>
      </p:sp>
      <p:sp>
        <p:nvSpPr>
          <p:cNvPr id="11" name="矩形 10"/>
          <p:cNvSpPr/>
          <p:nvPr/>
        </p:nvSpPr>
        <p:spPr>
          <a:xfrm>
            <a:off x="2943674" y="3010632"/>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a:solidFill>
                  <a:srgbClr val="404040"/>
                </a:solidFill>
              </a:rPr>
              <a:t>Log webpage titles, URLs, access times, and more</a:t>
            </a:r>
            <a:endParaRPr lang="zh-CN" altLang="en-US" dirty="0">
              <a:solidFill>
                <a:srgbClr val="404040"/>
              </a:solidFill>
              <a:cs typeface="+mn-ea"/>
              <a:sym typeface="+mn-lt"/>
            </a:endParaRPr>
          </a:p>
        </p:txBody>
      </p:sp>
    </p:spTree>
    <p:extLst>
      <p:ext uri="{BB962C8B-B14F-4D97-AF65-F5344CB8AC3E}">
        <p14:creationId xmlns:p14="http://schemas.microsoft.com/office/powerpoint/2010/main" val="1517370682"/>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Application Needs</a:t>
            </a:r>
          </a:p>
        </p:txBody>
      </p:sp>
      <p:sp>
        <p:nvSpPr>
          <p:cNvPr id="6" name="圆角矩形 5"/>
          <p:cNvSpPr/>
          <p:nvPr/>
        </p:nvSpPr>
        <p:spPr>
          <a:xfrm>
            <a:off x="1643042" y="2143116"/>
            <a:ext cx="720000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Wingdings" pitchFamily="2" charset="2"/>
              <a:buChar char="l"/>
            </a:pPr>
            <a:r>
              <a:rPr dirty="0">
                <a:solidFill>
                  <a:schemeClr val="tx1"/>
                </a:solidFill>
              </a:rPr>
              <a:t>Employees excessively browse news, watch videos, scroll through Weibo, and visit adult websites during work hours, severely affecting productivity.
Employees connect to personal Wi-Fi or mobile hotspots to bypass company supervision.</a:t>
            </a:r>
            <a:endParaRPr lang="en-US" altLang="zh-CN" dirty="0">
              <a:solidFill>
                <a:schemeClr val="tx1">
                  <a:lumMod val="75000"/>
                  <a:lumOff val="25000"/>
                </a:schemeClr>
              </a:solidFill>
              <a:cs typeface="+mn-ea"/>
              <a:sym typeface="+mn-lt"/>
            </a:endParaRPr>
          </a:p>
        </p:txBody>
      </p:sp>
      <p:pic>
        <p:nvPicPr>
          <p:cNvPr id="5122" name="Picture 2" descr="E:\市场部文档\产品图片\400个常用ppt图标_ppt宝藏_www.pptbz\400个常用ppt图标_ppt宝藏_www.pptbz\400个常用ppt图标(367)_ppt宝藏_www.pptbz.com.png"/>
          <p:cNvPicPr>
            <a:picLocks noChangeAspect="1" noChangeArrowheads="1"/>
          </p:cNvPicPr>
          <p:nvPr/>
        </p:nvPicPr>
        <p:blipFill>
          <a:blip r:embed="rId2"/>
          <a:srcRect/>
          <a:stretch>
            <a:fillRect/>
          </a:stretch>
        </p:blipFill>
        <p:spPr bwMode="auto">
          <a:xfrm>
            <a:off x="0" y="2643182"/>
            <a:ext cx="1440000" cy="14400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1" name="矩形 30"/>
          <p:cNvSpPr/>
          <p:nvPr/>
        </p:nvSpPr>
        <p:spPr>
          <a:xfrm>
            <a:off x="4995638" y="1812106"/>
            <a:ext cx="2216356" cy="1080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5" name="矩形 14"/>
          <p:cNvSpPr/>
          <p:nvPr/>
        </p:nvSpPr>
        <p:spPr>
          <a:xfrm>
            <a:off x="4986114" y="4500570"/>
            <a:ext cx="2225880" cy="1224000"/>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4" name="矩形 13"/>
          <p:cNvSpPr/>
          <p:nvPr/>
        </p:nvSpPr>
        <p:spPr>
          <a:xfrm>
            <a:off x="4986114" y="3042782"/>
            <a:ext cx="2216356" cy="1080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 name="标题 1"/>
          <p:cNvSpPr>
            <a:spLocks noGrp="1"/>
          </p:cNvSpPr>
          <p:nvPr>
            <p:ph type="title"/>
          </p:nvPr>
        </p:nvSpPr>
        <p:spPr/>
        <p:txBody>
          <a:bodyPr/>
          <a:lstStyle/>
          <a:p>
            <a:r>
              <a:rPr>
                <a:latin typeface="+mn-lt"/>
              </a:rPr>
              <a:t>Filter unrelated websites</a:t>
            </a:r>
          </a:p>
        </p:txBody>
      </p:sp>
      <p:pic>
        <p:nvPicPr>
          <p:cNvPr id="35842" name="Picture 2" descr="C:\Users\liuhj\AppData\Local\Temp\desktop_Computer_PC_256px_520448_easyicon.net.png"/>
          <p:cNvPicPr>
            <a:picLocks noChangeAspect="1" noChangeArrowheads="1"/>
          </p:cNvPicPr>
          <p:nvPr/>
        </p:nvPicPr>
        <p:blipFill>
          <a:blip r:embed="rId2"/>
          <a:srcRect/>
          <a:stretch>
            <a:fillRect/>
          </a:stretch>
        </p:blipFill>
        <p:spPr bwMode="auto">
          <a:xfrm>
            <a:off x="214282" y="2571744"/>
            <a:ext cx="1260000" cy="1260000"/>
          </a:xfrm>
          <a:prstGeom prst="rect">
            <a:avLst/>
          </a:prstGeom>
          <a:noFill/>
        </p:spPr>
      </p:pic>
      <p:sp>
        <p:nvSpPr>
          <p:cNvPr id="6" name="TextBox 5"/>
          <p:cNvSpPr txBox="1"/>
          <p:nvPr/>
        </p:nvSpPr>
        <p:spPr>
          <a:xfrm>
            <a:off x="642925" y="3939305"/>
            <a:ext cx="492443" cy="1401987"/>
          </a:xfrm>
          <a:prstGeom prst="rect">
            <a:avLst/>
          </a:prstGeom>
          <a:noFill/>
        </p:spPr>
        <p:txBody>
          <a:bodyPr vert="eaVert" wrap="none" rtlCol="0">
            <a:spAutoFit/>
          </a:bodyPr>
          <a:lstStyle/>
          <a:p>
            <a:r>
              <a:rPr sz="2000" b="1">
                <a:solidFill>
                  <a:srgbClr val="00428C"/>
                </a:solidFill>
              </a:rPr>
              <a:t>Break time</a:t>
            </a:r>
          </a:p>
        </p:txBody>
      </p:sp>
      <p:cxnSp>
        <p:nvCxnSpPr>
          <p:cNvPr id="17" name="形状 16"/>
          <p:cNvCxnSpPr/>
          <p:nvPr/>
        </p:nvCxnSpPr>
        <p:spPr>
          <a:xfrm flipV="1">
            <a:off x="1785918" y="2357430"/>
            <a:ext cx="3060000" cy="642942"/>
          </a:xfrm>
          <a:prstGeom prst="bentConnector3">
            <a:avLst>
              <a:gd name="adj1" fmla="val 23746"/>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cxnSp>
        <p:nvCxnSpPr>
          <p:cNvPr id="23" name="肘形连接符 22"/>
          <p:cNvCxnSpPr/>
          <p:nvPr/>
        </p:nvCxnSpPr>
        <p:spPr>
          <a:xfrm>
            <a:off x="1785918" y="3214686"/>
            <a:ext cx="3060000" cy="357190"/>
          </a:xfrm>
          <a:prstGeom prst="bentConnector3">
            <a:avLst>
              <a:gd name="adj1" fmla="val 23692"/>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2101847" y="1914239"/>
            <a:ext cx="2249334" cy="369332"/>
          </a:xfrm>
          <a:prstGeom prst="rect">
            <a:avLst/>
          </a:prstGeom>
          <a:noFill/>
        </p:spPr>
        <p:txBody>
          <a:bodyPr wrap="none" rtlCol="0">
            <a:spAutoFit/>
          </a:bodyPr>
          <a:lstStyle/>
          <a:p>
            <a:r>
              <a:rPr dirty="0"/>
              <a:t>Authorized websites</a:t>
            </a:r>
          </a:p>
        </p:txBody>
      </p:sp>
      <p:sp>
        <p:nvSpPr>
          <p:cNvPr id="30" name="TextBox 29"/>
          <p:cNvSpPr txBox="1"/>
          <p:nvPr/>
        </p:nvSpPr>
        <p:spPr>
          <a:xfrm>
            <a:off x="1663783" y="3653025"/>
            <a:ext cx="2916183" cy="369332"/>
          </a:xfrm>
          <a:prstGeom prst="rect">
            <a:avLst/>
          </a:prstGeom>
          <a:noFill/>
        </p:spPr>
        <p:txBody>
          <a:bodyPr wrap="none" rtlCol="0">
            <a:spAutoFit/>
          </a:bodyPr>
          <a:lstStyle/>
          <a:p>
            <a:r>
              <a:rPr dirty="0"/>
              <a:t>Non-work-related websites</a:t>
            </a:r>
          </a:p>
        </p:txBody>
      </p:sp>
      <p:pic>
        <p:nvPicPr>
          <p:cNvPr id="32" name="圖片 30"/>
          <p:cNvPicPr>
            <a:picLocks noChangeAspect="1"/>
          </p:cNvPicPr>
          <p:nvPr/>
        </p:nvPicPr>
        <p:blipFill>
          <a:blip r:embed="rId3"/>
          <a:srcRect/>
          <a:stretch>
            <a:fillRect/>
          </a:stretch>
        </p:blipFill>
        <p:spPr bwMode="auto">
          <a:xfrm>
            <a:off x="4212866" y="2129734"/>
            <a:ext cx="432000" cy="432000"/>
          </a:xfrm>
          <a:prstGeom prst="rect">
            <a:avLst/>
          </a:prstGeom>
          <a:noFill/>
          <a:ln w="9525">
            <a:noFill/>
            <a:miter lim="800000"/>
            <a:headEnd/>
            <a:tailEnd/>
          </a:ln>
        </p:spPr>
      </p:pic>
      <p:sp>
        <p:nvSpPr>
          <p:cNvPr id="33" name="禁止符 32"/>
          <p:cNvSpPr/>
          <p:nvPr/>
        </p:nvSpPr>
        <p:spPr>
          <a:xfrm>
            <a:off x="4211734" y="3354190"/>
            <a:ext cx="432000" cy="432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cxnSp>
        <p:nvCxnSpPr>
          <p:cNvPr id="37" name="肘形连接符 36"/>
          <p:cNvCxnSpPr/>
          <p:nvPr/>
        </p:nvCxnSpPr>
        <p:spPr>
          <a:xfrm>
            <a:off x="1057890" y="3857628"/>
            <a:ext cx="3780000" cy="1260000"/>
          </a:xfrm>
          <a:prstGeom prst="bentConnector3">
            <a:avLst>
              <a:gd name="adj1" fmla="val -396"/>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1231738" y="4410943"/>
            <a:ext cx="2979996" cy="646331"/>
          </a:xfrm>
          <a:prstGeom prst="rect">
            <a:avLst/>
          </a:prstGeom>
          <a:noFill/>
        </p:spPr>
        <p:txBody>
          <a:bodyPr wrap="square" rtlCol="0">
            <a:spAutoFit/>
          </a:bodyPr>
          <a:lstStyle/>
          <a:p>
            <a:r>
              <a:t>Allow access to news and entertainment websites</a:t>
            </a:r>
          </a:p>
        </p:txBody>
      </p:sp>
      <p:sp>
        <p:nvSpPr>
          <p:cNvPr id="40" name="TextBox 39"/>
          <p:cNvSpPr txBox="1"/>
          <p:nvPr/>
        </p:nvSpPr>
        <p:spPr>
          <a:xfrm>
            <a:off x="1231738" y="5188447"/>
            <a:ext cx="3100257" cy="646331"/>
          </a:xfrm>
          <a:prstGeom prst="rect">
            <a:avLst/>
          </a:prstGeom>
          <a:noFill/>
        </p:spPr>
        <p:txBody>
          <a:bodyPr wrap="square" rtlCol="0">
            <a:spAutoFit/>
          </a:bodyPr>
          <a:lstStyle/>
          <a:p>
            <a:r>
              <a:rPr dirty="0"/>
              <a:t>Enable user-friendly management</a:t>
            </a:r>
          </a:p>
        </p:txBody>
      </p:sp>
      <p:pic>
        <p:nvPicPr>
          <p:cNvPr id="41" name="圖片 30"/>
          <p:cNvPicPr>
            <a:picLocks noChangeAspect="1"/>
          </p:cNvPicPr>
          <p:nvPr/>
        </p:nvPicPr>
        <p:blipFill>
          <a:blip r:embed="rId3"/>
          <a:srcRect/>
          <a:stretch>
            <a:fillRect/>
          </a:stretch>
        </p:blipFill>
        <p:spPr bwMode="auto">
          <a:xfrm>
            <a:off x="4214810" y="4900170"/>
            <a:ext cx="432000" cy="432000"/>
          </a:xfrm>
          <a:prstGeom prst="rect">
            <a:avLst/>
          </a:prstGeom>
          <a:noFill/>
          <a:ln w="9525">
            <a:noFill/>
            <a:miter lim="800000"/>
            <a:headEnd/>
            <a:tailEnd/>
          </a:ln>
        </p:spPr>
      </p:pic>
      <p:sp>
        <p:nvSpPr>
          <p:cNvPr id="46" name="TextBox 45"/>
          <p:cNvSpPr txBox="1"/>
          <p:nvPr/>
        </p:nvSpPr>
        <p:spPr>
          <a:xfrm>
            <a:off x="2766830" y="3180773"/>
            <a:ext cx="1184940" cy="369332"/>
          </a:xfrm>
          <a:prstGeom prst="rect">
            <a:avLst/>
          </a:prstGeom>
          <a:noFill/>
        </p:spPr>
        <p:txBody>
          <a:bodyPr wrap="none" rtlCol="0">
            <a:spAutoFit/>
          </a:bodyPr>
          <a:lstStyle/>
          <a:p>
            <a:r>
              <a:rPr dirty="0"/>
              <a:t>(Blacklist)</a:t>
            </a:r>
          </a:p>
        </p:txBody>
      </p:sp>
      <p:sp>
        <p:nvSpPr>
          <p:cNvPr id="26" name="TextBox 25"/>
          <p:cNvSpPr txBox="1"/>
          <p:nvPr/>
        </p:nvSpPr>
        <p:spPr>
          <a:xfrm>
            <a:off x="2590071" y="2416726"/>
            <a:ext cx="1723549" cy="369332"/>
          </a:xfrm>
          <a:prstGeom prst="rect">
            <a:avLst/>
          </a:prstGeom>
          <a:noFill/>
        </p:spPr>
        <p:txBody>
          <a:bodyPr wrap="none" rtlCol="0">
            <a:spAutoFit/>
          </a:bodyPr>
          <a:lstStyle/>
          <a:p>
            <a:r>
              <a:rPr dirty="0"/>
              <a:t>(e.g.: *</a:t>
            </a:r>
            <a:r>
              <a:rPr lang="en-US" dirty="0"/>
              <a:t>google</a:t>
            </a:r>
            <a:r>
              <a:rPr dirty="0"/>
              <a:t>*)</a:t>
            </a:r>
          </a:p>
        </p:txBody>
      </p:sp>
      <p:pic>
        <p:nvPicPr>
          <p:cNvPr id="4" name="图片 3">
            <a:extLst>
              <a:ext uri="{FF2B5EF4-FFF2-40B4-BE49-F238E27FC236}">
                <a16:creationId xmlns:a16="http://schemas.microsoft.com/office/drawing/2014/main" id="{9A676C07-A08D-B887-E92E-99875291AF15}"/>
              </a:ext>
            </a:extLst>
          </p:cNvPr>
          <p:cNvPicPr>
            <a:picLocks noChangeAspect="1"/>
          </p:cNvPicPr>
          <p:nvPr/>
        </p:nvPicPr>
        <p:blipFill>
          <a:blip r:embed="rId4"/>
          <a:stretch>
            <a:fillRect/>
          </a:stretch>
        </p:blipFill>
        <p:spPr>
          <a:xfrm>
            <a:off x="5370873" y="1954292"/>
            <a:ext cx="1446837" cy="899596"/>
          </a:xfrm>
          <a:prstGeom prst="rect">
            <a:avLst/>
          </a:prstGeom>
        </p:spPr>
      </p:pic>
      <p:pic>
        <p:nvPicPr>
          <p:cNvPr id="7" name="图片 6">
            <a:extLst>
              <a:ext uri="{FF2B5EF4-FFF2-40B4-BE49-F238E27FC236}">
                <a16:creationId xmlns:a16="http://schemas.microsoft.com/office/drawing/2014/main" id="{422D771D-F5D3-C709-D6FA-121EFCF9C09B}"/>
              </a:ext>
            </a:extLst>
          </p:cNvPr>
          <p:cNvPicPr>
            <a:picLocks noChangeAspect="1"/>
          </p:cNvPicPr>
          <p:nvPr/>
        </p:nvPicPr>
        <p:blipFill>
          <a:blip r:embed="rId5"/>
          <a:stretch>
            <a:fillRect/>
          </a:stretch>
        </p:blipFill>
        <p:spPr>
          <a:xfrm>
            <a:off x="5180270" y="3136745"/>
            <a:ext cx="1813612" cy="908265"/>
          </a:xfrm>
          <a:prstGeom prst="rect">
            <a:avLst/>
          </a:prstGeom>
        </p:spPr>
      </p:pic>
      <p:pic>
        <p:nvPicPr>
          <p:cNvPr id="9" name="图片 8">
            <a:extLst>
              <a:ext uri="{FF2B5EF4-FFF2-40B4-BE49-F238E27FC236}">
                <a16:creationId xmlns:a16="http://schemas.microsoft.com/office/drawing/2014/main" id="{93344B2C-4F1B-09B5-A720-6E9F67326640}"/>
              </a:ext>
            </a:extLst>
          </p:cNvPr>
          <p:cNvPicPr>
            <a:picLocks noChangeAspect="1"/>
          </p:cNvPicPr>
          <p:nvPr/>
        </p:nvPicPr>
        <p:blipFill>
          <a:blip r:embed="rId6"/>
          <a:stretch>
            <a:fillRect/>
          </a:stretch>
        </p:blipFill>
        <p:spPr>
          <a:xfrm>
            <a:off x="5208681" y="4626017"/>
            <a:ext cx="1861951" cy="891215"/>
          </a:xfrm>
          <a:prstGeom prst="rect">
            <a:avLst/>
          </a:prstGeom>
        </p:spPr>
      </p:pic>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Record website browsing history</a:t>
            </a:r>
          </a:p>
        </p:txBody>
      </p:sp>
      <p:sp>
        <p:nvSpPr>
          <p:cNvPr id="8" name="TextBox 7"/>
          <p:cNvSpPr txBox="1"/>
          <p:nvPr/>
        </p:nvSpPr>
        <p:spPr>
          <a:xfrm>
            <a:off x="1191921" y="4813311"/>
            <a:ext cx="6372000" cy="923330"/>
          </a:xfrm>
          <a:prstGeom prst="rect">
            <a:avLst/>
          </a:prstGeom>
        </p:spPr>
        <p:style>
          <a:lnRef idx="1">
            <a:schemeClr val="dk1"/>
          </a:lnRef>
          <a:fillRef idx="2">
            <a:schemeClr val="dk1"/>
          </a:fillRef>
          <a:effectRef idx="1">
            <a:schemeClr val="dk1"/>
          </a:effectRef>
          <a:fontRef idx="minor">
            <a:schemeClr val="dk1"/>
          </a:fontRef>
        </p:style>
        <p:txBody>
          <a:bodyPr wrap="square" rtlCol="0">
            <a:spAutoFit/>
          </a:bodyPr>
          <a:lstStyle/>
          <a:p>
            <a:r>
              <a:rPr dirty="0"/>
              <a:t>Accurately log webpage </a:t>
            </a:r>
            <a:r>
              <a:rPr dirty="0">
                <a:solidFill>
                  <a:srgbClr val="FF0000"/>
                </a:solidFill>
              </a:rPr>
              <a:t>titles</a:t>
            </a:r>
            <a:r>
              <a:rPr dirty="0"/>
              <a:t>, </a:t>
            </a:r>
            <a:r>
              <a:rPr dirty="0">
                <a:solidFill>
                  <a:srgbClr val="FF0000"/>
                </a:solidFill>
              </a:rPr>
              <a:t>URLs</a:t>
            </a:r>
            <a:r>
              <a:rPr dirty="0"/>
              <a:t>, timestamps, and allow </a:t>
            </a:r>
            <a:r>
              <a:rPr dirty="0">
                <a:solidFill>
                  <a:srgbClr val="FF0000"/>
                </a:solidFill>
              </a:rPr>
              <a:t>screen</a:t>
            </a:r>
            <a:r>
              <a:rPr dirty="0"/>
              <a:t> </a:t>
            </a:r>
            <a:r>
              <a:rPr dirty="0">
                <a:solidFill>
                  <a:srgbClr val="FF0000"/>
                </a:solidFill>
              </a:rPr>
              <a:t>history</a:t>
            </a:r>
            <a:r>
              <a:rPr dirty="0"/>
              <a:t> recall for detailed website visualization and </a:t>
            </a:r>
            <a:r>
              <a:rPr dirty="0">
                <a:solidFill>
                  <a:srgbClr val="FF0000"/>
                </a:solidFill>
              </a:rPr>
              <a:t>effective</a:t>
            </a:r>
            <a:r>
              <a:rPr dirty="0"/>
              <a:t> </a:t>
            </a:r>
            <a:r>
              <a:rPr dirty="0">
                <a:solidFill>
                  <a:srgbClr val="FF0000"/>
                </a:solidFill>
              </a:rPr>
              <a:t>traceability</a:t>
            </a:r>
            <a:r>
              <a:rPr dirty="0"/>
              <a:t>.</a:t>
            </a:r>
          </a:p>
        </p:txBody>
      </p:sp>
      <p:pic>
        <p:nvPicPr>
          <p:cNvPr id="4" name="图片 3">
            <a:extLst>
              <a:ext uri="{FF2B5EF4-FFF2-40B4-BE49-F238E27FC236}">
                <a16:creationId xmlns:a16="http://schemas.microsoft.com/office/drawing/2014/main" id="{08F44132-BAFC-503B-2993-56435DD9BFC4}"/>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85092" y="1760346"/>
            <a:ext cx="8410769" cy="2054947"/>
          </a:xfrm>
          <a:prstGeom prst="rect">
            <a:avLst/>
          </a:prstGeom>
        </p:spPr>
      </p:pic>
      <p:pic>
        <p:nvPicPr>
          <p:cNvPr id="10" name="图片 9">
            <a:extLst>
              <a:ext uri="{FF2B5EF4-FFF2-40B4-BE49-F238E27FC236}">
                <a16:creationId xmlns:a16="http://schemas.microsoft.com/office/drawing/2014/main" id="{3BF44629-4B64-DA5B-22CB-B94DE053B5FB}"/>
              </a:ext>
            </a:extLst>
          </p:cNvPr>
          <p:cNvPicPr>
            <a:picLocks noChangeAspect="1"/>
          </p:cNvPicPr>
          <p:nvPr/>
        </p:nvPicPr>
        <p:blipFill>
          <a:blip r:embed="rId3"/>
          <a:stretch>
            <a:fillRect/>
          </a:stretch>
        </p:blipFill>
        <p:spPr>
          <a:xfrm>
            <a:off x="7190238" y="3129712"/>
            <a:ext cx="262082" cy="307662"/>
          </a:xfrm>
          <a:prstGeom prst="rect">
            <a:avLst/>
          </a:prstGeom>
        </p:spPr>
      </p:pic>
      <p:sp>
        <p:nvSpPr>
          <p:cNvPr id="15" name="矩形 14"/>
          <p:cNvSpPr/>
          <p:nvPr/>
        </p:nvSpPr>
        <p:spPr>
          <a:xfrm>
            <a:off x="457200" y="2415656"/>
            <a:ext cx="8466553" cy="1399637"/>
          </a:xfrm>
          <a:prstGeom prst="rect">
            <a:avLst/>
          </a:prstGeom>
          <a:noFill/>
          <a:ln w="412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lide(fromBottom)">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4400" b="1" dirty="0"/>
              <a:t>Basic Modules</a:t>
            </a:r>
          </a:p>
        </p:txBody>
      </p:sp>
      <p:pic>
        <p:nvPicPr>
          <p:cNvPr id="6" name="Picture 16" descr="C:\Documents and Settings\zhengxue\桌面\IP-guard18大模块\IP-guard18大模块\基本功能 -1.png"/>
          <p:cNvPicPr>
            <a:picLocks noChangeAspect="1" noChangeArrowheads="1"/>
          </p:cNvPicPr>
          <p:nvPr/>
        </p:nvPicPr>
        <p:blipFill>
          <a:blip r:embed="rId2" cstate="print"/>
          <a:srcRect/>
          <a:stretch>
            <a:fillRect/>
          </a:stretch>
        </p:blipFill>
        <p:spPr bwMode="auto">
          <a:xfrm>
            <a:off x="1086286" y="2643182"/>
            <a:ext cx="1080000" cy="1080000"/>
          </a:xfrm>
          <a:prstGeom prst="rect">
            <a:avLst/>
          </a:prstGeom>
          <a:noFill/>
        </p:spPr>
      </p:pic>
    </p:spTree>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 name="图片 3">
            <a:extLst>
              <a:ext uri="{FF2B5EF4-FFF2-40B4-BE49-F238E27FC236}">
                <a16:creationId xmlns:a16="http://schemas.microsoft.com/office/drawing/2014/main" id="{DB4884F8-3973-E643-0D56-DE794F5524D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00704" y="1161853"/>
            <a:ext cx="7742591" cy="4534293"/>
          </a:xfrm>
          <a:prstGeom prst="rect">
            <a:avLst/>
          </a:prstGeom>
        </p:spPr>
      </p:pic>
      <p:sp>
        <p:nvSpPr>
          <p:cNvPr id="2" name="标题 1"/>
          <p:cNvSpPr>
            <a:spLocks noGrp="1"/>
          </p:cNvSpPr>
          <p:nvPr>
            <p:ph type="title"/>
          </p:nvPr>
        </p:nvSpPr>
        <p:spPr/>
        <p:txBody>
          <a:bodyPr/>
          <a:lstStyle/>
          <a:p>
            <a:r>
              <a:rPr>
                <a:latin typeface="+mn-lt"/>
              </a:rPr>
              <a:t>Rank website visits by statistics</a:t>
            </a:r>
          </a:p>
        </p:txBody>
      </p:sp>
      <p:sp>
        <p:nvSpPr>
          <p:cNvPr id="9" name="圆角矩形 8"/>
          <p:cNvSpPr/>
          <p:nvPr/>
        </p:nvSpPr>
        <p:spPr>
          <a:xfrm>
            <a:off x="2339752" y="1484784"/>
            <a:ext cx="1660744" cy="820069"/>
          </a:xfrm>
          <a:prstGeom prst="roundRect">
            <a:avLst>
              <a:gd name="adj" fmla="val 3521"/>
            </a:avLst>
          </a:prstGeom>
          <a:no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0" name="TextBox 9"/>
          <p:cNvSpPr txBox="1"/>
          <p:nvPr/>
        </p:nvSpPr>
        <p:spPr>
          <a:xfrm>
            <a:off x="1428728" y="5429264"/>
            <a:ext cx="6286544" cy="646331"/>
          </a:xfrm>
          <a:prstGeom prst="rect">
            <a:avLst/>
          </a:prstGeom>
        </p:spPr>
        <p:style>
          <a:lnRef idx="1">
            <a:schemeClr val="accent4"/>
          </a:lnRef>
          <a:fillRef idx="2">
            <a:schemeClr val="accent4"/>
          </a:fillRef>
          <a:effectRef idx="1">
            <a:schemeClr val="accent4"/>
          </a:effectRef>
          <a:fontRef idx="minor">
            <a:schemeClr val="dk1"/>
          </a:fontRef>
        </p:style>
        <p:txBody>
          <a:bodyPr wrap="square" rtlCol="0">
            <a:spAutoFit/>
          </a:bodyPr>
          <a:lstStyle/>
          <a:p>
            <a:r>
              <a:rPr dirty="0"/>
              <a:t>Visually chart users</a:t>
            </a:r>
            <a:r>
              <a:rPr lang="en-US" dirty="0"/>
              <a:t>'</a:t>
            </a:r>
            <a:r>
              <a:rPr dirty="0"/>
              <a:t> browsing </a:t>
            </a:r>
            <a:r>
              <a:rPr dirty="0">
                <a:solidFill>
                  <a:srgbClr val="FF0000"/>
                </a:solidFill>
              </a:rPr>
              <a:t>time</a:t>
            </a:r>
            <a:r>
              <a:rPr dirty="0"/>
              <a:t> and website </a:t>
            </a:r>
            <a:r>
              <a:rPr dirty="0">
                <a:solidFill>
                  <a:srgbClr val="FF0000"/>
                </a:solidFill>
              </a:rPr>
              <a:t>rankings</a:t>
            </a:r>
            <a:r>
              <a:rPr dirty="0"/>
              <a:t> to support </a:t>
            </a:r>
            <a:r>
              <a:rPr dirty="0">
                <a:solidFill>
                  <a:srgbClr val="FF0000"/>
                </a:solidFill>
              </a:rPr>
              <a:t>performance</a:t>
            </a:r>
            <a:r>
              <a:rPr dirty="0"/>
              <a:t> </a:t>
            </a:r>
            <a:r>
              <a:rPr dirty="0">
                <a:solidFill>
                  <a:srgbClr val="FF0000"/>
                </a:solidFill>
              </a:rPr>
              <a:t>evaluation</a:t>
            </a:r>
            <a:r>
              <a:rPr dirty="0"/>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1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slide(fromBottom)">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Lst>
  </p:timing>
</p:sld>
</file>

<file path=ppt/slides/slide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4400" b="1"/>
              <a:t>Email Control</a:t>
            </a:r>
          </a:p>
        </p:txBody>
      </p:sp>
      <p:pic>
        <p:nvPicPr>
          <p:cNvPr id="6" name="Picture 8" descr="C:\Documents and Settings\zhengxue\桌面\IP-guard18大模块\IP-guard18大模块\邮件管控 -1.png"/>
          <p:cNvPicPr>
            <a:picLocks noChangeAspect="1" noChangeArrowheads="1"/>
          </p:cNvPicPr>
          <p:nvPr/>
        </p:nvPicPr>
        <p:blipFill>
          <a:blip r:embed="rId2" cstate="print"/>
          <a:srcRect/>
          <a:stretch>
            <a:fillRect/>
          </a:stretch>
        </p:blipFill>
        <p:spPr bwMode="auto">
          <a:xfrm>
            <a:off x="991352" y="2643182"/>
            <a:ext cx="1309380" cy="1080000"/>
          </a:xfrm>
          <a:prstGeom prst="rect">
            <a:avLst/>
          </a:prstGeom>
          <a:noFill/>
        </p:spPr>
      </p:pic>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Feature Overview</a:t>
            </a:r>
          </a:p>
        </p:txBody>
      </p:sp>
      <p:pic>
        <p:nvPicPr>
          <p:cNvPr id="4" name="Picture 8" descr="C:\Documents and Settings\zhengxue\桌面\IP-guard18大模块\IP-guard18大模块\邮件管控 -1.png"/>
          <p:cNvPicPr>
            <a:picLocks noChangeAspect="1" noChangeArrowheads="1"/>
          </p:cNvPicPr>
          <p:nvPr/>
        </p:nvPicPr>
        <p:blipFill>
          <a:blip r:embed="rId2" cstate="print"/>
          <a:srcRect/>
          <a:stretch>
            <a:fillRect/>
          </a:stretch>
        </p:blipFill>
        <p:spPr bwMode="auto">
          <a:xfrm>
            <a:off x="273274" y="3008352"/>
            <a:ext cx="1000132" cy="900000"/>
          </a:xfrm>
          <a:prstGeom prst="rect">
            <a:avLst/>
          </a:prstGeom>
          <a:noFill/>
        </p:spPr>
      </p:pic>
      <p:sp>
        <p:nvSpPr>
          <p:cNvPr id="5" name="TextBox 4"/>
          <p:cNvSpPr txBox="1"/>
          <p:nvPr/>
        </p:nvSpPr>
        <p:spPr>
          <a:xfrm>
            <a:off x="176198" y="3937046"/>
            <a:ext cx="1659498" cy="707886"/>
          </a:xfrm>
          <a:prstGeom prst="rect">
            <a:avLst/>
          </a:prstGeom>
          <a:noFill/>
        </p:spPr>
        <p:txBody>
          <a:bodyPr wrap="square" rtlCol="0">
            <a:spAutoFit/>
          </a:bodyPr>
          <a:lstStyle/>
          <a:p>
            <a:r>
              <a:rPr sz="2000" b="1" dirty="0"/>
              <a:t>Email Monitoring</a:t>
            </a:r>
          </a:p>
        </p:txBody>
      </p:sp>
      <p:sp>
        <p:nvSpPr>
          <p:cNvPr id="6" name="矩形 5"/>
          <p:cNvSpPr/>
          <p:nvPr/>
        </p:nvSpPr>
        <p:spPr>
          <a:xfrm>
            <a:off x="1500167" y="2132856"/>
            <a:ext cx="1357322" cy="857256"/>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Email Content Audit</a:t>
            </a:r>
          </a:p>
        </p:txBody>
      </p:sp>
      <p:sp>
        <p:nvSpPr>
          <p:cNvPr id="8" name="矩形 7"/>
          <p:cNvSpPr/>
          <p:nvPr/>
        </p:nvSpPr>
        <p:spPr>
          <a:xfrm>
            <a:off x="1500167" y="3132988"/>
            <a:ext cx="1357322" cy="1088100"/>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Outbound Email Control</a:t>
            </a:r>
          </a:p>
        </p:txBody>
      </p:sp>
      <p:sp>
        <p:nvSpPr>
          <p:cNvPr id="10" name="矩形 9"/>
          <p:cNvSpPr/>
          <p:nvPr/>
        </p:nvSpPr>
        <p:spPr>
          <a:xfrm>
            <a:off x="2956122" y="3132988"/>
            <a:ext cx="5929352" cy="10881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rgbClr val="404040"/>
                </a:solidFill>
              </a:rPr>
              <a:t>Outbound emails can be filtered by recipient, sender, subject, attachment name, and email size.
Enforce </a:t>
            </a:r>
            <a:r>
              <a:rPr dirty="0">
                <a:solidFill>
                  <a:srgbClr val="FF0000"/>
                </a:solidFill>
              </a:rPr>
              <a:t>mandatory</a:t>
            </a:r>
            <a:r>
              <a:rPr dirty="0">
                <a:solidFill>
                  <a:srgbClr val="404040"/>
                </a:solidFill>
              </a:rPr>
              <a:t> </a:t>
            </a:r>
            <a:r>
              <a:rPr dirty="0">
                <a:solidFill>
                  <a:srgbClr val="FF0000"/>
                </a:solidFill>
              </a:rPr>
              <a:t>CC</a:t>
            </a:r>
            <a:r>
              <a:rPr dirty="0">
                <a:solidFill>
                  <a:srgbClr val="404040"/>
                </a:solidFill>
              </a:rPr>
              <a:t> on emails</a:t>
            </a:r>
            <a:endParaRPr lang="en-US" altLang="zh-CN" dirty="0">
              <a:solidFill>
                <a:srgbClr val="404040"/>
              </a:solidFill>
              <a:cs typeface="+mn-ea"/>
              <a:sym typeface="+mn-lt"/>
            </a:endParaRPr>
          </a:p>
        </p:txBody>
      </p:sp>
      <p:sp>
        <p:nvSpPr>
          <p:cNvPr id="11" name="矩形 10"/>
          <p:cNvSpPr/>
          <p:nvPr/>
        </p:nvSpPr>
        <p:spPr>
          <a:xfrm>
            <a:off x="2956122" y="2132856"/>
            <a:ext cx="5929352" cy="85725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Comprehensively record </a:t>
            </a:r>
            <a:r>
              <a:rPr dirty="0">
                <a:solidFill>
                  <a:srgbClr val="FF0000"/>
                </a:solidFill>
              </a:rPr>
              <a:t>email</a:t>
            </a:r>
            <a:r>
              <a:rPr dirty="0">
                <a:solidFill>
                  <a:srgbClr val="404040"/>
                </a:solidFill>
              </a:rPr>
              <a:t> </a:t>
            </a:r>
            <a:r>
              <a:rPr dirty="0">
                <a:solidFill>
                  <a:srgbClr val="FF0000"/>
                </a:solidFill>
              </a:rPr>
              <a:t>content</a:t>
            </a:r>
            <a:r>
              <a:rPr dirty="0">
                <a:solidFill>
                  <a:srgbClr val="404040"/>
                </a:solidFill>
              </a:rPr>
              <a:t>, </a:t>
            </a:r>
            <a:r>
              <a:rPr dirty="0">
                <a:solidFill>
                  <a:srgbClr val="FF0000"/>
                </a:solidFill>
              </a:rPr>
              <a:t>attachments</a:t>
            </a:r>
            <a:r>
              <a:rPr dirty="0">
                <a:solidFill>
                  <a:srgbClr val="404040"/>
                </a:solidFill>
              </a:rPr>
              <a:t>, subject, size, and timestamp.</a:t>
            </a:r>
          </a:p>
        </p:txBody>
      </p:sp>
    </p:spTree>
    <p:extLst>
      <p:ext uri="{BB962C8B-B14F-4D97-AF65-F5344CB8AC3E}">
        <p14:creationId xmlns:p14="http://schemas.microsoft.com/office/powerpoint/2010/main" val="2942603610"/>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Business Needs</a:t>
            </a:r>
          </a:p>
        </p:txBody>
      </p:sp>
      <p:sp>
        <p:nvSpPr>
          <p:cNvPr id="6" name="圆角矩形 5"/>
          <p:cNvSpPr/>
          <p:nvPr/>
        </p:nvSpPr>
        <p:spPr>
          <a:xfrm>
            <a:off x="1643042" y="2303446"/>
            <a:ext cx="720000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buFont typeface="Wingdings" pitchFamily="2" charset="2"/>
              <a:buChar char="l"/>
            </a:pPr>
            <a:r>
              <a:rPr dirty="0">
                <a:solidFill>
                  <a:schemeClr val="tx1"/>
                </a:solidFill>
              </a:rPr>
              <a:t>Suspect employees of </a:t>
            </a:r>
            <a:r>
              <a:rPr dirty="0">
                <a:solidFill>
                  <a:srgbClr val="FF0000"/>
                </a:solidFill>
              </a:rPr>
              <a:t>leaking</a:t>
            </a:r>
            <a:r>
              <a:rPr dirty="0">
                <a:solidFill>
                  <a:schemeClr val="tx1"/>
                </a:solidFill>
              </a:rPr>
              <a:t> information via email but lack proof.
Although corporate email is configured, employees still use </a:t>
            </a:r>
            <a:r>
              <a:rPr dirty="0">
                <a:solidFill>
                  <a:srgbClr val="FF0000"/>
                </a:solidFill>
              </a:rPr>
              <a:t>personal</a:t>
            </a:r>
            <a:r>
              <a:rPr dirty="0">
                <a:solidFill>
                  <a:schemeClr val="tx1"/>
                </a:solidFill>
              </a:rPr>
              <a:t> </a:t>
            </a:r>
            <a:r>
              <a:rPr dirty="0">
                <a:solidFill>
                  <a:srgbClr val="FF0000"/>
                </a:solidFill>
              </a:rPr>
              <a:t>email</a:t>
            </a:r>
            <a:r>
              <a:rPr dirty="0">
                <a:solidFill>
                  <a:schemeClr val="tx1"/>
                </a:solidFill>
              </a:rPr>
              <a:t> for sending messages, making monitoring difficult.</a:t>
            </a:r>
            <a:endParaRPr lang="en-US" altLang="zh-CN" dirty="0">
              <a:solidFill>
                <a:schemeClr val="tx1">
                  <a:lumMod val="75000"/>
                  <a:lumOff val="25000"/>
                </a:schemeClr>
              </a:solidFill>
              <a:cs typeface="+mn-ea"/>
              <a:sym typeface="+mn-lt"/>
            </a:endParaRPr>
          </a:p>
        </p:txBody>
      </p:sp>
      <p:pic>
        <p:nvPicPr>
          <p:cNvPr id="5" name="Picture 2" descr="E:\市场部文档\产品图片\400个常用ppt图标_ppt宝藏_www.pptbz\400个常用ppt图标_ppt宝藏_www.pptbz\400个常用ppt图标(362)_ppt宝藏_www.pptbz.com.png"/>
          <p:cNvPicPr>
            <a:picLocks noChangeAspect="1" noChangeArrowheads="1"/>
          </p:cNvPicPr>
          <p:nvPr/>
        </p:nvPicPr>
        <p:blipFill>
          <a:blip r:embed="rId2"/>
          <a:srcRect/>
          <a:stretch>
            <a:fillRect/>
          </a:stretch>
        </p:blipFill>
        <p:spPr bwMode="auto">
          <a:xfrm>
            <a:off x="0" y="2786058"/>
            <a:ext cx="1440000" cy="14400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Audit inbound and outbound emails</a:t>
            </a:r>
          </a:p>
        </p:txBody>
      </p:sp>
      <p:sp>
        <p:nvSpPr>
          <p:cNvPr id="5" name="TextBox 4"/>
          <p:cNvSpPr txBox="1"/>
          <p:nvPr/>
        </p:nvSpPr>
        <p:spPr>
          <a:xfrm>
            <a:off x="2267744" y="1916832"/>
            <a:ext cx="4248472" cy="3330399"/>
          </a:xfrm>
          <a:prstGeom prst="rect">
            <a:avLst/>
          </a:prstGeom>
        </p:spPr>
        <p:style>
          <a:lnRef idx="1">
            <a:schemeClr val="dk1"/>
          </a:lnRef>
          <a:fillRef idx="2">
            <a:schemeClr val="dk1"/>
          </a:fillRef>
          <a:effectRef idx="1">
            <a:schemeClr val="dk1"/>
          </a:effectRef>
          <a:fontRef idx="minor">
            <a:schemeClr val="dk1"/>
          </a:fontRef>
        </p:style>
        <p:txBody>
          <a:bodyPr wrap="square" rtlCol="0">
            <a:spAutoFit/>
          </a:bodyPr>
          <a:lstStyle/>
          <a:p>
            <a:pPr marL="342900" indent="-342900">
              <a:lnSpc>
                <a:spcPct val="200000"/>
              </a:lnSpc>
              <a:buFont typeface="Wingdings" pitchFamily="2" charset="2"/>
              <a:buChar char="l"/>
            </a:pPr>
            <a:r>
              <a:rPr dirty="0"/>
              <a:t>Effectively record recipients, senders, subject, </a:t>
            </a:r>
            <a:r>
              <a:rPr dirty="0">
                <a:solidFill>
                  <a:srgbClr val="FF0000"/>
                </a:solidFill>
              </a:rPr>
              <a:t>content</a:t>
            </a:r>
            <a:r>
              <a:rPr dirty="0"/>
              <a:t>, and </a:t>
            </a:r>
            <a:r>
              <a:rPr dirty="0">
                <a:solidFill>
                  <a:srgbClr val="FF0000"/>
                </a:solidFill>
              </a:rPr>
              <a:t>attachments</a:t>
            </a:r>
            <a:r>
              <a:rPr dirty="0"/>
              <a:t> of outbound emails.
Support auditing of standard, Exchange, web-based, and Lotus emails.</a:t>
            </a:r>
            <a:endParaRPr lang="en-US" altLang="zh-CN" dirty="0">
              <a:solidFill>
                <a:schemeClr val="tx1"/>
              </a:solidFill>
              <a:cs typeface="+mn-ea"/>
              <a:sym typeface="+mn-l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lide(fromBottom)">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Regulate outbound email</a:t>
            </a:r>
          </a:p>
        </p:txBody>
      </p:sp>
      <p:pic>
        <p:nvPicPr>
          <p:cNvPr id="4" name="Picture 15" descr="C:\Users\liuhj\AppData\Local\Temp\Mail_512px_1184303_easyicon.net.png"/>
          <p:cNvPicPr>
            <a:picLocks noChangeAspect="1" noChangeArrowheads="1"/>
          </p:cNvPicPr>
          <p:nvPr/>
        </p:nvPicPr>
        <p:blipFill>
          <a:blip r:embed="rId2" cstate="print"/>
          <a:srcRect/>
          <a:stretch>
            <a:fillRect/>
          </a:stretch>
        </p:blipFill>
        <p:spPr bwMode="auto">
          <a:xfrm>
            <a:off x="571472" y="2786058"/>
            <a:ext cx="900000" cy="900000"/>
          </a:xfrm>
          <a:prstGeom prst="rect">
            <a:avLst/>
          </a:prstGeom>
          <a:noFill/>
        </p:spPr>
      </p:pic>
      <p:pic>
        <p:nvPicPr>
          <p:cNvPr id="6" name="Picture 15" descr="D:\备用机文件-zhonggm\PPT-统一图标\128\员工.png"/>
          <p:cNvPicPr>
            <a:picLocks noChangeAspect="1" noChangeArrowheads="1"/>
          </p:cNvPicPr>
          <p:nvPr/>
        </p:nvPicPr>
        <p:blipFill>
          <a:blip r:embed="rId3" cstate="print"/>
          <a:srcRect/>
          <a:stretch>
            <a:fillRect/>
          </a:stretch>
        </p:blipFill>
        <p:spPr bwMode="auto">
          <a:xfrm>
            <a:off x="7786710" y="2571744"/>
            <a:ext cx="1008000" cy="1008000"/>
          </a:xfrm>
          <a:prstGeom prst="rect">
            <a:avLst/>
          </a:prstGeom>
          <a:noFill/>
        </p:spPr>
      </p:pic>
      <p:sp>
        <p:nvSpPr>
          <p:cNvPr id="7" name="TextBox 6"/>
          <p:cNvSpPr txBox="1"/>
          <p:nvPr/>
        </p:nvSpPr>
        <p:spPr>
          <a:xfrm>
            <a:off x="1942430" y="2339527"/>
            <a:ext cx="4373189" cy="646331"/>
          </a:xfrm>
          <a:prstGeom prst="rect">
            <a:avLst/>
          </a:prstGeom>
          <a:noFill/>
        </p:spPr>
        <p:txBody>
          <a:bodyPr wrap="square" rtlCol="0">
            <a:spAutoFit/>
          </a:bodyPr>
          <a:lstStyle/>
          <a:p>
            <a:r>
              <a:rPr dirty="0"/>
              <a:t>Filter by sender/recipient, subject, attachment name, and email size.</a:t>
            </a:r>
          </a:p>
        </p:txBody>
      </p:sp>
      <p:sp>
        <p:nvSpPr>
          <p:cNvPr id="9" name="TextBox 8"/>
          <p:cNvSpPr txBox="1"/>
          <p:nvPr/>
        </p:nvSpPr>
        <p:spPr>
          <a:xfrm>
            <a:off x="3929058" y="3173516"/>
            <a:ext cx="2749471" cy="369332"/>
          </a:xfrm>
          <a:prstGeom prst="rect">
            <a:avLst/>
          </a:prstGeom>
          <a:noFill/>
        </p:spPr>
        <p:txBody>
          <a:bodyPr wrap="none" rtlCol="0">
            <a:spAutoFit/>
          </a:bodyPr>
          <a:lstStyle/>
          <a:p>
            <a:r>
              <a:rPr dirty="0"/>
              <a:t>Regulate outbound email</a:t>
            </a:r>
          </a:p>
        </p:txBody>
      </p:sp>
      <p:sp>
        <p:nvSpPr>
          <p:cNvPr id="12" name="TextBox 11"/>
          <p:cNvSpPr txBox="1"/>
          <p:nvPr/>
        </p:nvSpPr>
        <p:spPr>
          <a:xfrm>
            <a:off x="1018655" y="4486636"/>
            <a:ext cx="4494610" cy="646331"/>
          </a:xfrm>
          <a:prstGeom prst="rect">
            <a:avLst/>
          </a:prstGeom>
          <a:noFill/>
        </p:spPr>
        <p:txBody>
          <a:bodyPr wrap="square" rtlCol="0">
            <a:spAutoFit/>
          </a:bodyPr>
          <a:lstStyle/>
          <a:p>
            <a:r>
              <a:rPr dirty="0"/>
              <a:t>Enforce mandatory CC to prevent data leakage via email.</a:t>
            </a:r>
          </a:p>
        </p:txBody>
      </p:sp>
      <p:grpSp>
        <p:nvGrpSpPr>
          <p:cNvPr id="3" name="组合 18"/>
          <p:cNvGrpSpPr/>
          <p:nvPr/>
        </p:nvGrpSpPr>
        <p:grpSpPr>
          <a:xfrm>
            <a:off x="5172532" y="4029198"/>
            <a:ext cx="1095172" cy="1269332"/>
            <a:chOff x="5172532" y="4029198"/>
            <a:chExt cx="1095172" cy="1269332"/>
          </a:xfrm>
        </p:grpSpPr>
        <p:pic>
          <p:nvPicPr>
            <p:cNvPr id="14" name="Picture 28" descr="D:\备用机文件-zhonggm\PPT-统一图标\128\经理市.png"/>
            <p:cNvPicPr>
              <a:picLocks noChangeAspect="1" noChangeArrowheads="1"/>
            </p:cNvPicPr>
            <p:nvPr/>
          </p:nvPicPr>
          <p:blipFill>
            <a:blip r:embed="rId4" cstate="print"/>
            <a:srcRect/>
            <a:stretch>
              <a:fillRect/>
            </a:stretch>
          </p:blipFill>
          <p:spPr bwMode="auto">
            <a:xfrm>
              <a:off x="5286380" y="4029198"/>
              <a:ext cx="872727" cy="900000"/>
            </a:xfrm>
            <a:prstGeom prst="rect">
              <a:avLst/>
            </a:prstGeom>
            <a:noFill/>
          </p:spPr>
        </p:pic>
        <p:sp>
          <p:nvSpPr>
            <p:cNvPr id="15" name="TextBox 14"/>
            <p:cNvSpPr txBox="1"/>
            <p:nvPr/>
          </p:nvSpPr>
          <p:spPr>
            <a:xfrm>
              <a:off x="5172532" y="4929198"/>
              <a:ext cx="1095172" cy="369332"/>
            </a:xfrm>
            <a:prstGeom prst="rect">
              <a:avLst/>
            </a:prstGeom>
            <a:noFill/>
          </p:spPr>
          <p:txBody>
            <a:bodyPr wrap="none" rtlCol="0">
              <a:spAutoFit/>
            </a:bodyPr>
            <a:lstStyle/>
            <a:p>
              <a:r>
                <a:rPr lang="en-US" altLang="zh-CN" dirty="0">
                  <a:cs typeface="+mn-ea"/>
                  <a:sym typeface="+mn-lt"/>
                </a:rPr>
                <a:t>Manager</a:t>
              </a:r>
              <a:endParaRPr lang="zh-CN" altLang="en-US" dirty="0">
                <a:cs typeface="+mn-ea"/>
                <a:sym typeface="+mn-lt"/>
              </a:endParaRPr>
            </a:p>
          </p:txBody>
        </p:sp>
      </p:grpSp>
      <p:cxnSp>
        <p:nvCxnSpPr>
          <p:cNvPr id="17" name="直接箭头连接符 16"/>
          <p:cNvCxnSpPr/>
          <p:nvPr/>
        </p:nvCxnSpPr>
        <p:spPr>
          <a:xfrm>
            <a:off x="1500166" y="3071810"/>
            <a:ext cx="6215106" cy="1588"/>
          </a:xfrm>
          <a:prstGeom prst="straightConnector1">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8" name="肘形连接符 17"/>
          <p:cNvCxnSpPr/>
          <p:nvPr/>
        </p:nvCxnSpPr>
        <p:spPr>
          <a:xfrm>
            <a:off x="1142976" y="3714752"/>
            <a:ext cx="4140000" cy="720000"/>
          </a:xfrm>
          <a:prstGeom prst="bentConnector3">
            <a:avLst>
              <a:gd name="adj1" fmla="val -396"/>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0" y="2143116"/>
            <a:ext cx="9144000" cy="207170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3600" b="1" dirty="0"/>
              <a:t>Instant Messaging Control</a:t>
            </a:r>
          </a:p>
        </p:txBody>
      </p:sp>
      <p:pic>
        <p:nvPicPr>
          <p:cNvPr id="5" name="Picture 7" descr="C:\Documents and Settings\zhengxue\桌面\IP-guard18大模块\IP-guard18大模块\即时通讯管控 -1.png"/>
          <p:cNvPicPr>
            <a:picLocks noChangeAspect="1" noChangeArrowheads="1"/>
          </p:cNvPicPr>
          <p:nvPr/>
        </p:nvPicPr>
        <p:blipFill>
          <a:blip r:embed="rId2" cstate="print"/>
          <a:srcRect/>
          <a:stretch>
            <a:fillRect/>
          </a:stretch>
        </p:blipFill>
        <p:spPr bwMode="auto">
          <a:xfrm>
            <a:off x="467544" y="2852936"/>
            <a:ext cx="960047" cy="720080"/>
          </a:xfrm>
          <a:prstGeom prst="rect">
            <a:avLst/>
          </a:prstGeom>
          <a:noFill/>
        </p:spPr>
      </p:pic>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Feature Overview</a:t>
            </a:r>
          </a:p>
        </p:txBody>
      </p:sp>
      <p:pic>
        <p:nvPicPr>
          <p:cNvPr id="4" name="Picture 7" descr="C:\Documents and Settings\zhengxue\桌面\IP-guard18大模块\IP-guard18大模块\即时通讯管控 -1.png"/>
          <p:cNvPicPr>
            <a:picLocks noChangeAspect="1" noChangeArrowheads="1"/>
          </p:cNvPicPr>
          <p:nvPr/>
        </p:nvPicPr>
        <p:blipFill>
          <a:blip r:embed="rId2" cstate="print"/>
          <a:srcRect/>
          <a:stretch>
            <a:fillRect/>
          </a:stretch>
        </p:blipFill>
        <p:spPr bwMode="auto">
          <a:xfrm>
            <a:off x="185918" y="3084920"/>
            <a:ext cx="1099934" cy="900000"/>
          </a:xfrm>
          <a:prstGeom prst="rect">
            <a:avLst/>
          </a:prstGeom>
          <a:noFill/>
        </p:spPr>
      </p:pic>
      <p:sp>
        <p:nvSpPr>
          <p:cNvPr id="5" name="TextBox 4"/>
          <p:cNvSpPr txBox="1"/>
          <p:nvPr/>
        </p:nvSpPr>
        <p:spPr>
          <a:xfrm>
            <a:off x="47496" y="4013614"/>
            <a:ext cx="1500168" cy="707886"/>
          </a:xfrm>
          <a:prstGeom prst="rect">
            <a:avLst/>
          </a:prstGeom>
          <a:noFill/>
        </p:spPr>
        <p:txBody>
          <a:bodyPr wrap="square" rtlCol="0">
            <a:spAutoFit/>
          </a:bodyPr>
          <a:lstStyle/>
          <a:p>
            <a:r>
              <a:rPr sz="2000" b="1" dirty="0"/>
              <a:t>IM Monitoring</a:t>
            </a:r>
          </a:p>
        </p:txBody>
      </p:sp>
      <p:sp>
        <p:nvSpPr>
          <p:cNvPr id="6" name="矩形 5"/>
          <p:cNvSpPr/>
          <p:nvPr/>
        </p:nvSpPr>
        <p:spPr>
          <a:xfrm>
            <a:off x="1500167" y="2299102"/>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Chat Content Audit</a:t>
            </a:r>
          </a:p>
        </p:txBody>
      </p:sp>
      <p:sp>
        <p:nvSpPr>
          <p:cNvPr id="7" name="矩形 6"/>
          <p:cNvSpPr/>
          <p:nvPr/>
        </p:nvSpPr>
        <p:spPr>
          <a:xfrm>
            <a:off x="2956122" y="2299102"/>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FF0000"/>
                </a:solidFill>
              </a:rPr>
              <a:t>Record</a:t>
            </a:r>
            <a:r>
              <a:rPr dirty="0">
                <a:solidFill>
                  <a:srgbClr val="404040"/>
                </a:solidFill>
              </a:rPr>
              <a:t> </a:t>
            </a:r>
            <a:r>
              <a:rPr dirty="0">
                <a:solidFill>
                  <a:srgbClr val="FF0000"/>
                </a:solidFill>
              </a:rPr>
              <a:t>chat</a:t>
            </a:r>
            <a:r>
              <a:rPr dirty="0">
                <a:solidFill>
                  <a:srgbClr val="404040"/>
                </a:solidFill>
              </a:rPr>
              <a:t> </a:t>
            </a:r>
            <a:r>
              <a:rPr dirty="0">
                <a:solidFill>
                  <a:srgbClr val="FF0000"/>
                </a:solidFill>
              </a:rPr>
              <a:t>content</a:t>
            </a:r>
            <a:r>
              <a:rPr dirty="0">
                <a:solidFill>
                  <a:srgbClr val="404040"/>
                </a:solidFill>
              </a:rPr>
              <a:t> from major platforms like QQ and RTX.</a:t>
            </a:r>
          </a:p>
        </p:txBody>
      </p:sp>
      <p:sp>
        <p:nvSpPr>
          <p:cNvPr id="8" name="矩形 7"/>
          <p:cNvSpPr/>
          <p:nvPr/>
        </p:nvSpPr>
        <p:spPr>
          <a:xfrm>
            <a:off x="1500167" y="3013482"/>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Backup of Sent Files</a:t>
            </a:r>
          </a:p>
        </p:txBody>
      </p:sp>
      <p:sp>
        <p:nvSpPr>
          <p:cNvPr id="9" name="矩形 8"/>
          <p:cNvSpPr/>
          <p:nvPr/>
        </p:nvSpPr>
        <p:spPr>
          <a:xfrm>
            <a:off x="2956122" y="3013482"/>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dirty="0">
                <a:solidFill>
                  <a:srgbClr val="404040"/>
                </a:solidFill>
              </a:rPr>
              <a:t>Back up </a:t>
            </a:r>
            <a:r>
              <a:rPr dirty="0">
                <a:solidFill>
                  <a:srgbClr val="FF0000"/>
                </a:solidFill>
              </a:rPr>
              <a:t>documents</a:t>
            </a:r>
            <a:r>
              <a:rPr dirty="0">
                <a:solidFill>
                  <a:srgbClr val="404040"/>
                </a:solidFill>
              </a:rPr>
              <a:t> and </a:t>
            </a:r>
            <a:r>
              <a:rPr dirty="0">
                <a:solidFill>
                  <a:srgbClr val="FF0000"/>
                </a:solidFill>
              </a:rPr>
              <a:t>images</a:t>
            </a:r>
            <a:r>
              <a:rPr dirty="0">
                <a:solidFill>
                  <a:srgbClr val="404040"/>
                </a:solidFill>
              </a:rPr>
              <a:t> sent via chat tools.</a:t>
            </a:r>
          </a:p>
        </p:txBody>
      </p:sp>
      <p:sp>
        <p:nvSpPr>
          <p:cNvPr id="10" name="矩形 9"/>
          <p:cNvSpPr/>
          <p:nvPr/>
        </p:nvSpPr>
        <p:spPr>
          <a:xfrm>
            <a:off x="1500167" y="3727862"/>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Document Outbound Control</a:t>
            </a:r>
          </a:p>
        </p:txBody>
      </p:sp>
      <p:sp>
        <p:nvSpPr>
          <p:cNvPr id="11" name="矩形 10"/>
          <p:cNvSpPr/>
          <p:nvPr/>
        </p:nvSpPr>
        <p:spPr>
          <a:xfrm>
            <a:off x="1500167" y="4442242"/>
            <a:ext cx="1357322" cy="642942"/>
          </a:xfrm>
          <a:prstGeom prst="rect">
            <a:avLst/>
          </a:prstGeom>
          <a:solidFill>
            <a:srgbClr val="00428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sz="1400" b="1"/>
              <a:t>Account Restriction</a:t>
            </a:r>
          </a:p>
        </p:txBody>
      </p:sp>
      <p:sp>
        <p:nvSpPr>
          <p:cNvPr id="12" name="矩形 11"/>
          <p:cNvSpPr/>
          <p:nvPr/>
        </p:nvSpPr>
        <p:spPr>
          <a:xfrm>
            <a:off x="2956122" y="4442242"/>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a:solidFill>
                  <a:srgbClr val="404040"/>
                </a:solidFill>
              </a:rPr>
              <a:t>Restrict use of personal QQ; enforce login with designated work QQ to standardize behavior.</a:t>
            </a:r>
          </a:p>
        </p:txBody>
      </p:sp>
      <p:sp>
        <p:nvSpPr>
          <p:cNvPr id="13" name="矩形 12"/>
          <p:cNvSpPr/>
          <p:nvPr/>
        </p:nvSpPr>
        <p:spPr>
          <a:xfrm>
            <a:off x="2943674" y="3727862"/>
            <a:ext cx="5929352" cy="64294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a:solidFill>
                  <a:srgbClr val="404040"/>
                </a:solidFill>
              </a:rPr>
              <a:t>Control transmission of specific types of documents or images.</a:t>
            </a:r>
            <a:endParaRPr lang="zh-CN" altLang="en-US" dirty="0">
              <a:solidFill>
                <a:srgbClr val="404040"/>
              </a:solidFill>
              <a:cs typeface="+mn-ea"/>
              <a:sym typeface="+mn-lt"/>
            </a:endParaRPr>
          </a:p>
        </p:txBody>
      </p:sp>
    </p:spTree>
    <p:extLst>
      <p:ext uri="{BB962C8B-B14F-4D97-AF65-F5344CB8AC3E}">
        <p14:creationId xmlns:p14="http://schemas.microsoft.com/office/powerpoint/2010/main" val="353262147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a:latin typeface="+mn-lt"/>
              </a:rPr>
              <a:t>IM Control – Business Needs</a:t>
            </a:r>
          </a:p>
        </p:txBody>
      </p:sp>
      <p:sp>
        <p:nvSpPr>
          <p:cNvPr id="6" name="圆角矩形 5"/>
          <p:cNvSpPr/>
          <p:nvPr/>
        </p:nvSpPr>
        <p:spPr>
          <a:xfrm>
            <a:off x="1643042" y="2089132"/>
            <a:ext cx="7200000" cy="2340000"/>
          </a:xfrm>
          <a:prstGeom prst="roundRect">
            <a:avLst/>
          </a:prstGeom>
          <a:noFill/>
          <a:ln>
            <a:solidFill>
              <a:srgbClr val="00428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nSpc>
                <a:spcPct val="150000"/>
              </a:lnSpc>
              <a:buFont typeface="Wingdings" pitchFamily="2" charset="2"/>
              <a:buChar char="l"/>
            </a:pPr>
            <a:r>
              <a:rPr dirty="0">
                <a:solidFill>
                  <a:srgbClr val="636363"/>
                </a:solidFill>
              </a:rPr>
              <a:t>QQ is needed for work, but it's unclear whether employees are chatting for business or personal reasons.
Chatting (including </a:t>
            </a:r>
            <a:r>
              <a:rPr dirty="0">
                <a:solidFill>
                  <a:srgbClr val="FF0000"/>
                </a:solidFill>
              </a:rPr>
              <a:t>screenshots</a:t>
            </a:r>
            <a:r>
              <a:rPr dirty="0">
                <a:solidFill>
                  <a:srgbClr val="636363"/>
                </a:solidFill>
              </a:rPr>
              <a:t> and </a:t>
            </a:r>
            <a:r>
              <a:rPr dirty="0">
                <a:solidFill>
                  <a:srgbClr val="FF0000"/>
                </a:solidFill>
              </a:rPr>
              <a:t>file</a:t>
            </a:r>
            <a:r>
              <a:rPr dirty="0">
                <a:solidFill>
                  <a:srgbClr val="636363"/>
                </a:solidFill>
              </a:rPr>
              <a:t> </a:t>
            </a:r>
            <a:r>
              <a:rPr dirty="0">
                <a:solidFill>
                  <a:srgbClr val="FF0000"/>
                </a:solidFill>
              </a:rPr>
              <a:t>sharing</a:t>
            </a:r>
            <a:r>
              <a:rPr dirty="0">
                <a:solidFill>
                  <a:srgbClr val="636363"/>
                </a:solidFill>
              </a:rPr>
              <a:t>) may </a:t>
            </a:r>
            <a:r>
              <a:rPr dirty="0">
                <a:solidFill>
                  <a:srgbClr val="FF0000"/>
                </a:solidFill>
              </a:rPr>
              <a:t>leak</a:t>
            </a:r>
            <a:r>
              <a:rPr dirty="0">
                <a:solidFill>
                  <a:srgbClr val="636363"/>
                </a:solidFill>
              </a:rPr>
              <a:t> sensitive info intentionally or unintentionally—how to prevent it?</a:t>
            </a:r>
            <a:endParaRPr lang="en-US" altLang="zh-CN" dirty="0">
              <a:solidFill>
                <a:srgbClr val="636363"/>
              </a:solidFill>
              <a:cs typeface="+mn-ea"/>
              <a:sym typeface="+mn-lt"/>
            </a:endParaRPr>
          </a:p>
        </p:txBody>
      </p:sp>
      <p:pic>
        <p:nvPicPr>
          <p:cNvPr id="3074" name="Picture 2" descr="E:\市场部文档\产品图片\400个常用ppt图标_ppt宝藏_www.pptbz\400个常用ppt图标_ppt宝藏_www.pptbz\400个常用ppt图标(377)_ppt宝藏_www.pptbz.com.png"/>
          <p:cNvPicPr>
            <a:picLocks noChangeAspect="1" noChangeArrowheads="1"/>
          </p:cNvPicPr>
          <p:nvPr/>
        </p:nvPicPr>
        <p:blipFill>
          <a:blip r:embed="rId2"/>
          <a:srcRect/>
          <a:stretch>
            <a:fillRect/>
          </a:stretch>
        </p:blipFill>
        <p:spPr bwMode="auto">
          <a:xfrm>
            <a:off x="0" y="2500306"/>
            <a:ext cx="1440000" cy="14400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8" name="形状 16"/>
          <p:cNvCxnSpPr/>
          <p:nvPr/>
        </p:nvCxnSpPr>
        <p:spPr>
          <a:xfrm flipV="1">
            <a:off x="1285852" y="2205660"/>
            <a:ext cx="6120000" cy="540000"/>
          </a:xfrm>
          <a:prstGeom prst="bentConnector3">
            <a:avLst>
              <a:gd name="adj1" fmla="val 10684"/>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 name="标题 1"/>
          <p:cNvSpPr>
            <a:spLocks noGrp="1"/>
          </p:cNvSpPr>
          <p:nvPr>
            <p:ph type="title"/>
          </p:nvPr>
        </p:nvSpPr>
        <p:spPr/>
        <p:txBody>
          <a:bodyPr/>
          <a:lstStyle/>
          <a:p>
            <a:r>
              <a:rPr>
                <a:latin typeface="+mn-lt"/>
              </a:rPr>
              <a:t>Restrict file transmission via IM</a:t>
            </a:r>
          </a:p>
        </p:txBody>
      </p:sp>
      <p:pic>
        <p:nvPicPr>
          <p:cNvPr id="4" name="Picture 2" descr="E:\市场部文档\产品图片\400个常用ppt图标_ppt宝藏_www.pptbz\400个常用ppt图标_ppt宝藏_www.pptbz\400个常用ppt图标(85)_ppt宝藏_www.pptbz.com.png"/>
          <p:cNvPicPr>
            <a:picLocks noChangeAspect="1" noChangeArrowheads="1"/>
          </p:cNvPicPr>
          <p:nvPr/>
        </p:nvPicPr>
        <p:blipFill>
          <a:blip r:embed="rId2"/>
          <a:srcRect/>
          <a:stretch>
            <a:fillRect/>
          </a:stretch>
        </p:blipFill>
        <p:spPr bwMode="auto">
          <a:xfrm>
            <a:off x="214282" y="2094288"/>
            <a:ext cx="1080000" cy="1080000"/>
          </a:xfrm>
          <a:prstGeom prst="rect">
            <a:avLst/>
          </a:prstGeom>
          <a:noFill/>
        </p:spPr>
      </p:pic>
      <p:grpSp>
        <p:nvGrpSpPr>
          <p:cNvPr id="3" name="组合 6"/>
          <p:cNvGrpSpPr/>
          <p:nvPr/>
        </p:nvGrpSpPr>
        <p:grpSpPr>
          <a:xfrm>
            <a:off x="1981473" y="1727766"/>
            <a:ext cx="2236510" cy="1045507"/>
            <a:chOff x="3009501" y="1851744"/>
            <a:chExt cx="2236510" cy="1045507"/>
          </a:xfrm>
        </p:grpSpPr>
        <p:pic>
          <p:nvPicPr>
            <p:cNvPr id="5" name="Picture 19" descr="D:\备用机文件-zhonggm\PPT-统一图标\128\文档--icon (3).png"/>
            <p:cNvPicPr>
              <a:picLocks noChangeAspect="1" noChangeArrowheads="1"/>
            </p:cNvPicPr>
            <p:nvPr/>
          </p:nvPicPr>
          <p:blipFill>
            <a:blip r:embed="rId3" cstate="print"/>
            <a:srcRect/>
            <a:stretch>
              <a:fillRect/>
            </a:stretch>
          </p:blipFill>
          <p:spPr bwMode="auto">
            <a:xfrm>
              <a:off x="3559132" y="1851744"/>
              <a:ext cx="720000" cy="720000"/>
            </a:xfrm>
            <a:prstGeom prst="rect">
              <a:avLst/>
            </a:prstGeom>
            <a:noFill/>
          </p:spPr>
        </p:pic>
        <p:sp>
          <p:nvSpPr>
            <p:cNvPr id="6" name="TextBox 5"/>
            <p:cNvSpPr txBox="1"/>
            <p:nvPr/>
          </p:nvSpPr>
          <p:spPr>
            <a:xfrm>
              <a:off x="3009501" y="2527919"/>
              <a:ext cx="2236510" cy="369332"/>
            </a:xfrm>
            <a:prstGeom prst="rect">
              <a:avLst/>
            </a:prstGeom>
            <a:noFill/>
          </p:spPr>
          <p:txBody>
            <a:bodyPr wrap="none" rtlCol="0">
              <a:spAutoFit/>
            </a:bodyPr>
            <a:lstStyle/>
            <a:p>
              <a:r>
                <a:rPr lang="en-US" altLang="zh-CN" dirty="0">
                  <a:cs typeface="+mn-ea"/>
                  <a:sym typeface="+mn-lt"/>
                </a:rPr>
                <a:t>Sensitive</a:t>
              </a:r>
              <a:r>
                <a:rPr lang="zh-CN" altLang="en-US" dirty="0">
                  <a:cs typeface="+mn-ea"/>
                  <a:sym typeface="+mn-lt"/>
                </a:rPr>
                <a:t> </a:t>
              </a:r>
              <a:r>
                <a:rPr lang="en-US" altLang="zh-CN" dirty="0">
                  <a:cs typeface="+mn-ea"/>
                  <a:sym typeface="+mn-lt"/>
                </a:rPr>
                <a:t>Document</a:t>
              </a:r>
              <a:endParaRPr lang="zh-CN" altLang="en-US" dirty="0">
                <a:cs typeface="+mn-ea"/>
                <a:sym typeface="+mn-lt"/>
              </a:endParaRPr>
            </a:p>
          </p:txBody>
        </p:sp>
      </p:grpSp>
      <p:sp>
        <p:nvSpPr>
          <p:cNvPr id="9" name="禁止符 8"/>
          <p:cNvSpPr/>
          <p:nvPr/>
        </p:nvSpPr>
        <p:spPr>
          <a:xfrm>
            <a:off x="3783106" y="1996868"/>
            <a:ext cx="432000" cy="432000"/>
          </a:xfrm>
          <a:prstGeom prst="noSmoking">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a:solidFill>
                <a:schemeClr val="tx1"/>
              </a:solidFill>
              <a:cs typeface="+mn-ea"/>
              <a:sym typeface="+mn-lt"/>
            </a:endParaRPr>
          </a:p>
        </p:txBody>
      </p:sp>
      <p:sp>
        <p:nvSpPr>
          <p:cNvPr id="10" name="TextBox 9"/>
          <p:cNvSpPr txBox="1"/>
          <p:nvPr/>
        </p:nvSpPr>
        <p:spPr>
          <a:xfrm>
            <a:off x="4500562" y="1802452"/>
            <a:ext cx="2326278" cy="369332"/>
          </a:xfrm>
          <a:prstGeom prst="rect">
            <a:avLst/>
          </a:prstGeom>
          <a:noFill/>
        </p:spPr>
        <p:txBody>
          <a:bodyPr wrap="none" rtlCol="0">
            <a:spAutoFit/>
          </a:bodyPr>
          <a:lstStyle/>
          <a:p>
            <a:r>
              <a:rPr>
                <a:solidFill>
                  <a:srgbClr val="FF0000"/>
                </a:solidFill>
              </a:rPr>
              <a:t>Prohibit transmission</a:t>
            </a:r>
          </a:p>
        </p:txBody>
      </p:sp>
      <p:cxnSp>
        <p:nvCxnSpPr>
          <p:cNvPr id="12" name="肘形连接符 11"/>
          <p:cNvCxnSpPr/>
          <p:nvPr/>
        </p:nvCxnSpPr>
        <p:spPr>
          <a:xfrm>
            <a:off x="1285852" y="2888536"/>
            <a:ext cx="6120000" cy="540000"/>
          </a:xfrm>
          <a:prstGeom prst="bentConnector3">
            <a:avLst>
              <a:gd name="adj1" fmla="val 10867"/>
            </a:avLst>
          </a:prstGeom>
          <a:ln w="38100">
            <a:solidFill>
              <a:srgbClr val="00428C"/>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nvGrpSpPr>
          <p:cNvPr id="7" name="组合 14"/>
          <p:cNvGrpSpPr/>
          <p:nvPr/>
        </p:nvGrpSpPr>
        <p:grpSpPr>
          <a:xfrm>
            <a:off x="1889345" y="3031412"/>
            <a:ext cx="2044149" cy="1116253"/>
            <a:chOff x="2774497" y="3857628"/>
            <a:chExt cx="2044149" cy="1116253"/>
          </a:xfrm>
        </p:grpSpPr>
        <p:pic>
          <p:nvPicPr>
            <p:cNvPr id="13" name="Picture 35" descr="D:\备用机文件-zhonggm\PPT-统一图标\128\Adobe-Acrobat-icon.png"/>
            <p:cNvPicPr>
              <a:picLocks noChangeAspect="1" noChangeArrowheads="1"/>
            </p:cNvPicPr>
            <p:nvPr/>
          </p:nvPicPr>
          <p:blipFill>
            <a:blip r:embed="rId4" cstate="print"/>
            <a:srcRect/>
            <a:stretch>
              <a:fillRect/>
            </a:stretch>
          </p:blipFill>
          <p:spPr bwMode="auto">
            <a:xfrm>
              <a:off x="3428992" y="3857628"/>
              <a:ext cx="720000" cy="720000"/>
            </a:xfrm>
            <a:prstGeom prst="rect">
              <a:avLst/>
            </a:prstGeom>
            <a:noFill/>
          </p:spPr>
        </p:pic>
        <p:sp>
          <p:nvSpPr>
            <p:cNvPr id="14" name="TextBox 13"/>
            <p:cNvSpPr txBox="1"/>
            <p:nvPr/>
          </p:nvSpPr>
          <p:spPr>
            <a:xfrm>
              <a:off x="2774497" y="4604549"/>
              <a:ext cx="2044149" cy="369332"/>
            </a:xfrm>
            <a:prstGeom prst="rect">
              <a:avLst/>
            </a:prstGeom>
            <a:noFill/>
          </p:spPr>
          <p:txBody>
            <a:bodyPr wrap="none" rtlCol="0">
              <a:spAutoFit/>
            </a:bodyPr>
            <a:lstStyle/>
            <a:p>
              <a:r>
                <a:rPr lang="en-US" altLang="zh-CN" dirty="0">
                  <a:cs typeface="+mn-ea"/>
                  <a:sym typeface="+mn-lt"/>
                </a:rPr>
                <a:t>Normal Document</a:t>
              </a:r>
              <a:endParaRPr lang="zh-CN" altLang="en-US" dirty="0">
                <a:cs typeface="+mn-ea"/>
                <a:sym typeface="+mn-lt"/>
              </a:endParaRPr>
            </a:p>
          </p:txBody>
        </p:sp>
      </p:grpSp>
      <p:pic>
        <p:nvPicPr>
          <p:cNvPr id="16" name="圖片 30"/>
          <p:cNvPicPr>
            <a:picLocks noChangeAspect="1"/>
          </p:cNvPicPr>
          <p:nvPr/>
        </p:nvPicPr>
        <p:blipFill>
          <a:blip r:embed="rId5"/>
          <a:srcRect/>
          <a:stretch>
            <a:fillRect/>
          </a:stretch>
        </p:blipFill>
        <p:spPr bwMode="auto">
          <a:xfrm>
            <a:off x="3786182" y="3202184"/>
            <a:ext cx="450850" cy="450850"/>
          </a:xfrm>
          <a:prstGeom prst="rect">
            <a:avLst/>
          </a:prstGeom>
          <a:noFill/>
          <a:ln w="9525">
            <a:noFill/>
            <a:miter lim="800000"/>
            <a:headEnd/>
            <a:tailEnd/>
          </a:ln>
        </p:spPr>
      </p:pic>
      <p:sp>
        <p:nvSpPr>
          <p:cNvPr id="17" name="TextBox 16"/>
          <p:cNvSpPr txBox="1"/>
          <p:nvPr/>
        </p:nvSpPr>
        <p:spPr>
          <a:xfrm>
            <a:off x="4500562" y="3003516"/>
            <a:ext cx="2095445" cy="369332"/>
          </a:xfrm>
          <a:prstGeom prst="rect">
            <a:avLst/>
          </a:prstGeom>
          <a:noFill/>
        </p:spPr>
        <p:txBody>
          <a:bodyPr wrap="none" rtlCol="0">
            <a:spAutoFit/>
          </a:bodyPr>
          <a:lstStyle/>
          <a:p>
            <a:r>
              <a:t>Allow transmission</a:t>
            </a:r>
          </a:p>
        </p:txBody>
      </p:sp>
      <p:sp>
        <p:nvSpPr>
          <p:cNvPr id="18" name="TextBox 17"/>
          <p:cNvSpPr txBox="1"/>
          <p:nvPr/>
        </p:nvSpPr>
        <p:spPr>
          <a:xfrm>
            <a:off x="4143727" y="3584985"/>
            <a:ext cx="3450625" cy="646331"/>
          </a:xfrm>
          <a:prstGeom prst="rect">
            <a:avLst/>
          </a:prstGeom>
          <a:noFill/>
        </p:spPr>
        <p:txBody>
          <a:bodyPr wrap="square" rtlCol="0">
            <a:spAutoFit/>
          </a:bodyPr>
          <a:lstStyle/>
          <a:p>
            <a:r>
              <a:rPr dirty="0"/>
              <a:t>Enable </a:t>
            </a:r>
            <a:r>
              <a:rPr dirty="0">
                <a:solidFill>
                  <a:srgbClr val="FF0000"/>
                </a:solidFill>
              </a:rPr>
              <a:t>backup</a:t>
            </a:r>
            <a:r>
              <a:rPr dirty="0"/>
              <a:t> for </a:t>
            </a:r>
            <a:r>
              <a:rPr dirty="0">
                <a:solidFill>
                  <a:srgbClr val="FF0000"/>
                </a:solidFill>
              </a:rPr>
              <a:t>retrospective</a:t>
            </a:r>
            <a:r>
              <a:rPr dirty="0"/>
              <a:t> </a:t>
            </a:r>
            <a:r>
              <a:rPr dirty="0">
                <a:solidFill>
                  <a:srgbClr val="FF0000"/>
                </a:solidFill>
              </a:rPr>
              <a:t>review</a:t>
            </a:r>
          </a:p>
        </p:txBody>
      </p:sp>
      <p:sp>
        <p:nvSpPr>
          <p:cNvPr id="24" name="TextBox 23"/>
          <p:cNvSpPr txBox="1"/>
          <p:nvPr/>
        </p:nvSpPr>
        <p:spPr>
          <a:xfrm>
            <a:off x="4500562" y="2256964"/>
            <a:ext cx="3450625" cy="369332"/>
          </a:xfrm>
          <a:prstGeom prst="rect">
            <a:avLst/>
          </a:prstGeom>
          <a:noFill/>
        </p:spPr>
        <p:txBody>
          <a:bodyPr wrap="none" rtlCol="0">
            <a:spAutoFit/>
          </a:bodyPr>
          <a:lstStyle/>
          <a:p>
            <a:r>
              <a:rPr dirty="0"/>
              <a:t>Effectively prevent data leakage</a:t>
            </a:r>
          </a:p>
        </p:txBody>
      </p:sp>
      <p:pic>
        <p:nvPicPr>
          <p:cNvPr id="8193" name="Picture 1" descr="E:\市场部文档\产品图片\400个常用ppt图标_ppt宝藏_www.pptbz\400个常用ppt图标_ppt宝藏_www.pptbz\400个常用ppt图标(236)_ppt宝藏_www.pptbz.com.png"/>
          <p:cNvPicPr>
            <a:picLocks noChangeAspect="1" noChangeArrowheads="1"/>
          </p:cNvPicPr>
          <p:nvPr/>
        </p:nvPicPr>
        <p:blipFill>
          <a:blip r:embed="rId6"/>
          <a:srcRect/>
          <a:stretch>
            <a:fillRect/>
          </a:stretch>
        </p:blipFill>
        <p:spPr bwMode="auto">
          <a:xfrm>
            <a:off x="7429520" y="2786058"/>
            <a:ext cx="1260000" cy="1260000"/>
          </a:xfrm>
          <a:prstGeom prst="rect">
            <a:avLst/>
          </a:prstGeom>
          <a:noFill/>
        </p:spPr>
      </p:pic>
      <p:cxnSp>
        <p:nvCxnSpPr>
          <p:cNvPr id="29" name="肘形连接符 28"/>
          <p:cNvCxnSpPr/>
          <p:nvPr/>
        </p:nvCxnSpPr>
        <p:spPr>
          <a:xfrm>
            <a:off x="714348" y="3717192"/>
            <a:ext cx="5760000" cy="1440000"/>
          </a:xfrm>
          <a:prstGeom prst="bentConnector3">
            <a:avLst>
              <a:gd name="adj1" fmla="val -396"/>
            </a:avLst>
          </a:prstGeom>
          <a:ln w="38100">
            <a:solidFill>
              <a:srgbClr val="00428C"/>
            </a:solidFill>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1088954" y="4525341"/>
            <a:ext cx="6823215" cy="369332"/>
          </a:xfrm>
          <a:prstGeom prst="rect">
            <a:avLst/>
          </a:prstGeom>
        </p:spPr>
        <p:style>
          <a:lnRef idx="1">
            <a:schemeClr val="dk1"/>
          </a:lnRef>
          <a:fillRef idx="2">
            <a:schemeClr val="dk1"/>
          </a:fillRef>
          <a:effectRef idx="1">
            <a:schemeClr val="dk1"/>
          </a:effectRef>
          <a:fontRef idx="minor">
            <a:schemeClr val="dk1"/>
          </a:fontRef>
        </p:style>
        <p:txBody>
          <a:bodyPr wrap="none" rtlCol="0">
            <a:spAutoFit/>
          </a:bodyPr>
          <a:lstStyle/>
          <a:p>
            <a:r>
              <a:rPr dirty="0"/>
              <a:t>Restrict to work QQ during working hours to improve productivity.</a:t>
            </a:r>
          </a:p>
        </p:txBody>
      </p:sp>
      <p:pic>
        <p:nvPicPr>
          <p:cNvPr id="31" name="Picture 35" descr="D:\备用机文件-zhonggm\PPT-统一图标\128\窃密者 (2).png"/>
          <p:cNvPicPr>
            <a:picLocks noChangeAspect="1" noChangeArrowheads="1"/>
          </p:cNvPicPr>
          <p:nvPr/>
        </p:nvPicPr>
        <p:blipFill>
          <a:blip r:embed="rId7" cstate="print"/>
          <a:srcRect/>
          <a:stretch>
            <a:fillRect/>
          </a:stretch>
        </p:blipFill>
        <p:spPr bwMode="auto">
          <a:xfrm>
            <a:off x="7572396" y="1758944"/>
            <a:ext cx="900000" cy="900000"/>
          </a:xfrm>
          <a:prstGeom prst="rect">
            <a:avLst/>
          </a:prstGeom>
          <a:noFill/>
        </p:spPr>
      </p:pic>
    </p:spTree>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LIDE.ICON" val="#407231;#92278;#163188;#68737;#68561;#143063;#966180;#400579;#60259;"/>
</p:tagLst>
</file>

<file path=ppt/tags/tag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xml><?xml version="1.0" encoding="utf-8"?>
<p:tagLst xmlns:a="http://schemas.openxmlformats.org/drawingml/2006/main" xmlns:r="http://schemas.openxmlformats.org/officeDocument/2006/relationships" xmlns:p="http://schemas.openxmlformats.org/presentationml/2006/main">
  <p:tag name="ISLIDE.ICON" val="#393608;#83909;"/>
</p:tagLst>
</file>

<file path=ppt/tags/tag18.xml><?xml version="1.0" encoding="utf-8"?>
<p:tagLst xmlns:a="http://schemas.openxmlformats.org/drawingml/2006/main" xmlns:r="http://schemas.openxmlformats.org/officeDocument/2006/relationships" xmlns:p="http://schemas.openxmlformats.org/presentationml/2006/main">
  <p:tag name="ISLIDE.DIAGRAM" val="#861555;"/>
</p:tagLst>
</file>

<file path=ppt/tags/tag19.xml><?xml version="1.0" encoding="utf-8"?>
<p:tagLst xmlns:a="http://schemas.openxmlformats.org/drawingml/2006/main" xmlns:r="http://schemas.openxmlformats.org/officeDocument/2006/relationships" xmlns:p="http://schemas.openxmlformats.org/presentationml/2006/main">
  <p:tag name="ISLIDE.VECTOR" val="0c41068a-e527-47e7-8fe5-4085eb075ef0"/>
</p:tagLst>
</file>

<file path=ppt/tags/tag2.xml><?xml version="1.0" encoding="utf-8"?>
<p:tagLst xmlns:a="http://schemas.openxmlformats.org/drawingml/2006/main" xmlns:r="http://schemas.openxmlformats.org/officeDocument/2006/relationships" xmlns:p="http://schemas.openxmlformats.org/presentationml/2006/main">
  <p:tag name="ISLIDE.ICON" val="#7932;#161816;#374727;#400246;"/>
</p:tagLst>
</file>

<file path=ppt/tags/tag20.xml><?xml version="1.0" encoding="utf-8"?>
<p:tagLst xmlns:a="http://schemas.openxmlformats.org/drawingml/2006/main" xmlns:r="http://schemas.openxmlformats.org/officeDocument/2006/relationships" xmlns:p="http://schemas.openxmlformats.org/presentationml/2006/main">
  <p:tag name="ISLIDE.VECTOR" val="16c1efc9-4d2a-4da0-944a-eb4d4703779c"/>
</p:tagLst>
</file>

<file path=ppt/tags/tag21.xml><?xml version="1.0" encoding="utf-8"?>
<p:tagLst xmlns:a="http://schemas.openxmlformats.org/drawingml/2006/main" xmlns:r="http://schemas.openxmlformats.org/officeDocument/2006/relationships" xmlns:p="http://schemas.openxmlformats.org/presentationml/2006/main">
  <p:tag name="KSO_WM_TEMPLATE_CATEGORY" val="custom"/>
  <p:tag name="KSO_WM_TEMPLATE_INDEX" val="20184862"/>
  <p:tag name="KSO_WM_UNIT_TYPE" val="l_h_i"/>
  <p:tag name="KSO_WM_UNIT_INDEX" val="1_4_3"/>
  <p:tag name="KSO_WM_UNIT_LAYERLEVEL" val="1_1_1"/>
  <p:tag name="KSO_WM_BEAUTIFY_FLAG" val="#wm#"/>
  <p:tag name="KSO_WM_TAG_VERSION" val="1.0"/>
  <p:tag name="KSO_WM_DIAGRAM_GROUP_CODE" val="l1-7"/>
  <p:tag name="KSO_WM_UNIT_ID" val="custom20184862_24*l_h_i*1_4_3"/>
  <p:tag name="KSO_WM_UNIT_HIGHLIGHT" val="0"/>
  <p:tag name="KSO_WM_UNIT_COMPATIBLE" val="0"/>
  <p:tag name="KSO_WM_UNIT_DIAGRAM_ISNUMVISUAL" val="0"/>
  <p:tag name="KSO_WM_UNIT_DIAGRAM_ISREFERUNIT" val="0"/>
  <p:tag name="KSO_WM_UNIT_FILL_FORE_SCHEMECOLOR_INDEX" val="5"/>
  <p:tag name="KSO_WM_UNIT_FILL_TYPE" val="1"/>
  <p:tag name="KSO_WM_UNIT_TEXT_FILL_FORE_SCHEMECOLOR_INDEX" val="2"/>
  <p:tag name="KSO_WM_UNIT_TEXT_FILL_TYPE" val="1"/>
  <p:tag name="KSO_WM_UNIT_USESOURCEFORMAT_APPLY" val="1"/>
</p:tagLst>
</file>

<file path=ppt/tags/tag22.xml><?xml version="1.0" encoding="utf-8"?>
<p:tagLst xmlns:a="http://schemas.openxmlformats.org/drawingml/2006/main" xmlns:r="http://schemas.openxmlformats.org/officeDocument/2006/relationships" xmlns:p="http://schemas.openxmlformats.org/presentationml/2006/main">
  <p:tag name="KSO_WM_TEMPLATE_CATEGORY" val="custom"/>
  <p:tag name="KSO_WM_TEMPLATE_INDEX" val="20184862"/>
  <p:tag name="KSO_WM_UNIT_TYPE" val="l_h_i"/>
  <p:tag name="KSO_WM_UNIT_INDEX" val="1_4_4"/>
  <p:tag name="KSO_WM_UNIT_LAYERLEVEL" val="1_1_1"/>
  <p:tag name="KSO_WM_BEAUTIFY_FLAG" val="#wm#"/>
  <p:tag name="KSO_WM_TAG_VERSION" val="1.0"/>
  <p:tag name="KSO_WM_DIAGRAM_GROUP_CODE" val="l1-7"/>
  <p:tag name="KSO_WM_UNIT_ID" val="custom20184862_24*l_h_i*1_4_4"/>
  <p:tag name="KSO_WM_UNIT_HIGHLIGHT" val="0"/>
  <p:tag name="KSO_WM_UNIT_COMPATIBLE" val="0"/>
  <p:tag name="KSO_WM_UNIT_DIAGRAM_ISNUMVISUAL" val="0"/>
  <p:tag name="KSO_WM_UNIT_DIAGRAM_ISREFERUNIT" val="0"/>
  <p:tag name="KSO_WM_UNIT_FILL_FORE_SCHEMECOLOR_INDEX" val="14"/>
  <p:tag name="KSO_WM_UNIT_FILL_TYPE" val="1"/>
  <p:tag name="KSO_WM_UNIT_USESOURCEFORMAT_APPLY" val="1"/>
</p:tagLst>
</file>

<file path=ppt/tags/tag23.xml><?xml version="1.0" encoding="utf-8"?>
<p:tagLst xmlns:a="http://schemas.openxmlformats.org/drawingml/2006/main" xmlns:r="http://schemas.openxmlformats.org/officeDocument/2006/relationships" xmlns:p="http://schemas.openxmlformats.org/presentationml/2006/main">
  <p:tag name="ISLIDE.VECTOR" val="#308514;#340573;"/>
  <p:tag name="ISLIDE.ICON" val="#399964;#172342;#399964;#371481;#407046;"/>
</p:tagLst>
</file>

<file path=ppt/tags/tag24.xml><?xml version="1.0" encoding="utf-8"?>
<p:tagLst xmlns:a="http://schemas.openxmlformats.org/drawingml/2006/main" xmlns:r="http://schemas.openxmlformats.org/officeDocument/2006/relationships" xmlns:p="http://schemas.openxmlformats.org/presentationml/2006/main">
  <p:tag name="ISLIDE.VECTOR" val="#340573;"/>
</p:tagLst>
</file>

<file path=ppt/tags/tag25.xml><?xml version="1.0" encoding="utf-8"?>
<p:tagLst xmlns:a="http://schemas.openxmlformats.org/drawingml/2006/main" xmlns:r="http://schemas.openxmlformats.org/officeDocument/2006/relationships" xmlns:p="http://schemas.openxmlformats.org/presentationml/2006/main">
  <p:tag name="ISLIDE.ICON" val="#407046;"/>
</p:tagLst>
</file>

<file path=ppt/tags/tag26.xml><?xml version="1.0" encoding="utf-8"?>
<p:tagLst xmlns:a="http://schemas.openxmlformats.org/drawingml/2006/main" xmlns:r="http://schemas.openxmlformats.org/officeDocument/2006/relationships" xmlns:p="http://schemas.openxmlformats.org/presentationml/2006/main">
  <p:tag name="ISLIDE.VECTOR" val="#264100;"/>
</p:tagLst>
</file>

<file path=ppt/tags/tag27.xml><?xml version="1.0" encoding="utf-8"?>
<p:tagLst xmlns:a="http://schemas.openxmlformats.org/drawingml/2006/main" xmlns:r="http://schemas.openxmlformats.org/officeDocument/2006/relationships" xmlns:p="http://schemas.openxmlformats.org/presentationml/2006/main">
  <p:tag name="ISLIDE.VECTOR" val="#577055;"/>
  <p:tag name="ISLIDE.ICON" val="#401549;#49657;#399130;#88618;#17580;#174265;#180920;"/>
</p:tagLst>
</file>

<file path=ppt/tags/tag3.xml><?xml version="1.0" encoding="utf-8"?>
<p:tagLst xmlns:a="http://schemas.openxmlformats.org/drawingml/2006/main" xmlns:r="http://schemas.openxmlformats.org/officeDocument/2006/relationships" xmlns:p="http://schemas.openxmlformats.org/presentationml/2006/main">
  <p:tag name="ISLIDE.VECTOR" val="#224219;"/>
  <p:tag name="ISLIDE.ICON" val="#74450;#147616;#178419;#89884;#34369;"/>
</p:tagLst>
</file>

<file path=ppt/tags/tag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xml><?xml version="1.0" encoding="utf-8"?>
<p:tagLst xmlns:a="http://schemas.openxmlformats.org/drawingml/2006/main" xmlns:r="http://schemas.openxmlformats.org/officeDocument/2006/relationships" xmlns:p="http://schemas.openxmlformats.org/presentationml/2006/main">
  <p:tag name="KSO_WM_BEAUTIFY_FLAG" val=""/>
</p:tagLst>
</file>

<file path=ppt/theme/theme1.xml><?xml version="1.0" encoding="utf-8"?>
<a:theme xmlns:a="http://schemas.openxmlformats.org/drawingml/2006/main" name="溢信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435cb863-c00c-473c-be39-ecf5102fc70f">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7570</TotalTime>
  <Words>8420</Words>
  <Application>Microsoft Office PowerPoint</Application>
  <PresentationFormat>全屏显示(4:3)</PresentationFormat>
  <Paragraphs>1355</Paragraphs>
  <Slides>198</Slides>
  <Notes>11</Notes>
  <HiddenSlides>0</HiddenSlides>
  <MMClips>0</MMClips>
  <ScaleCrop>false</ScaleCrop>
  <HeadingPairs>
    <vt:vector size="6" baseType="variant">
      <vt:variant>
        <vt:lpstr>已用的字体</vt:lpstr>
      </vt:variant>
      <vt:variant>
        <vt:i4>4</vt:i4>
      </vt:variant>
      <vt:variant>
        <vt:lpstr>主题</vt:lpstr>
      </vt:variant>
      <vt:variant>
        <vt:i4>1</vt:i4>
      </vt:variant>
      <vt:variant>
        <vt:lpstr>幻灯片标题</vt:lpstr>
      </vt:variant>
      <vt:variant>
        <vt:i4>198</vt:i4>
      </vt:variant>
    </vt:vector>
  </HeadingPairs>
  <TitlesOfParts>
    <vt:vector size="203" baseType="lpstr">
      <vt:lpstr>微软雅黑</vt:lpstr>
      <vt:lpstr>Arial</vt:lpstr>
      <vt:lpstr>Calibri</vt:lpstr>
      <vt:lpstr>Wingdings</vt:lpstr>
      <vt:lpstr>溢信主题</vt:lpstr>
      <vt:lpstr>Anysecura Basic Features</vt:lpstr>
      <vt:lpstr>Table of Contents</vt:lpstr>
      <vt:lpstr>What is AnySecura</vt:lpstr>
      <vt:lpstr>Product Positioning of AnySecura</vt:lpstr>
      <vt:lpstr>AnySecura System Architecture</vt:lpstr>
      <vt:lpstr>System Deployment of AnySecura</vt:lpstr>
      <vt:lpstr>Table of Contents</vt:lpstr>
      <vt:lpstr>19 Functional Modules of AnySecura</vt:lpstr>
      <vt:lpstr>PowerPoint 演示文稿</vt:lpstr>
      <vt:lpstr>Function Overview</vt:lpstr>
      <vt:lpstr>System Functional Architecture – Mandatory Modules</vt:lpstr>
      <vt:lpstr>PowerPoint 演示文稿</vt:lpstr>
      <vt:lpstr>Data Dashboard</vt:lpstr>
      <vt:lpstr>PowerPoint 演示文稿</vt:lpstr>
      <vt:lpstr>Function Overview</vt:lpstr>
      <vt:lpstr>Application Needs</vt:lpstr>
      <vt:lpstr>Restrict use of unrelated applications</vt:lpstr>
      <vt:lpstr>Control application installation and uninstallation</vt:lpstr>
      <vt:lpstr>Screen Watermark</vt:lpstr>
      <vt:lpstr>Application Watermark</vt:lpstr>
      <vt:lpstr>Statistics on Application Usage</vt:lpstr>
      <vt:lpstr>PowerPoint 演示文稿</vt:lpstr>
      <vt:lpstr>Application Needs</vt:lpstr>
      <vt:lpstr>Software Center Function Introduction</vt:lpstr>
      <vt:lpstr>Unified Software Management Page</vt:lpstr>
      <vt:lpstr>PowerPoint 演示文稿</vt:lpstr>
      <vt:lpstr>Function Overview</vt:lpstr>
      <vt:lpstr>Application Needs</vt:lpstr>
      <vt:lpstr>Detailed Logging of Document Activities</vt:lpstr>
      <vt:lpstr>Restrict Document Access Rights</vt:lpstr>
      <vt:lpstr>PowerPoint 演示文稿</vt:lpstr>
      <vt:lpstr>Function Overview</vt:lpstr>
      <vt:lpstr>Application Needs</vt:lpstr>
      <vt:lpstr>Log Print Activities</vt:lpstr>
      <vt:lpstr>Restrict Printing Rights</vt:lpstr>
      <vt:lpstr>Request Print Access</vt:lpstr>
      <vt:lpstr>Print Watermark</vt:lpstr>
      <vt:lpstr>Request to Remove Watermark</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Feature Overview</vt:lpstr>
      <vt:lpstr>Application Needs</vt:lpstr>
      <vt:lpstr>PowerPoint 演示文稿</vt:lpstr>
      <vt:lpstr>Screen History Recording</vt:lpstr>
      <vt:lpstr>PowerPoint 演示文稿</vt:lpstr>
      <vt:lpstr>Feature Overview</vt:lpstr>
      <vt:lpstr>Application Needs</vt:lpstr>
      <vt:lpstr>Control Peripheral Device Access</vt:lpstr>
      <vt:lpstr>Peripheral Usage Request</vt:lpstr>
      <vt:lpstr>PowerPoint 演示文稿</vt:lpstr>
      <vt:lpstr>Feature Overview</vt:lpstr>
      <vt:lpstr>Application Needs</vt:lpstr>
      <vt:lpstr>Granular USB Usage Control</vt:lpstr>
      <vt:lpstr>Removable Storage Usage Request</vt:lpstr>
      <vt:lpstr>Audit USB Usage</vt:lpstr>
      <vt:lpstr>PowerPoint 演示文稿</vt:lpstr>
      <vt:lpstr>Feature Overview</vt:lpstr>
      <vt:lpstr>Asset Management - Application Needs</vt:lpstr>
      <vt:lpstr>Asset Management</vt:lpstr>
      <vt:lpstr>Copyright Management</vt:lpstr>
      <vt:lpstr>Patch Management</vt:lpstr>
      <vt:lpstr>Software Distribution</vt:lpstr>
      <vt:lpstr>Software Uninstallation</vt:lpstr>
      <vt:lpstr>PowerPoint 演示文稿</vt:lpstr>
      <vt:lpstr>Feature Overview</vt:lpstr>
      <vt:lpstr>Application Needs</vt:lpstr>
      <vt:lpstr>Remote Assistance and Maintenance</vt:lpstr>
      <vt:lpstr>PowerPoint 演示文稿</vt:lpstr>
      <vt:lpstr>Feature Overview</vt:lpstr>
      <vt:lpstr>Document Cloud Backup - Application Needs</vt:lpstr>
      <vt:lpstr>Document Cloud Backup - Backup Features</vt:lpstr>
      <vt:lpstr>Document Cloud Backup - Permission Management</vt:lpstr>
      <vt:lpstr>Document Cloud Backup - Disk Space Management</vt:lpstr>
      <vt:lpstr>Document Cloud Backup - Audit Logs</vt:lpstr>
      <vt:lpstr>PowerPoint 演示文稿</vt:lpstr>
      <vt:lpstr>Feature Overview</vt:lpstr>
      <vt:lpstr>Application Needs</vt:lpstr>
      <vt:lpstr>Filter unrelated websites</vt:lpstr>
      <vt:lpstr>Record website browsing history</vt:lpstr>
      <vt:lpstr>Rank website visits by statistics</vt:lpstr>
      <vt:lpstr>PowerPoint 演示文稿</vt:lpstr>
      <vt:lpstr>Feature Overview</vt:lpstr>
      <vt:lpstr>Business Needs</vt:lpstr>
      <vt:lpstr>Audit inbound and outbound emails</vt:lpstr>
      <vt:lpstr>Regulate outbound email</vt:lpstr>
      <vt:lpstr>PowerPoint 演示文稿</vt:lpstr>
      <vt:lpstr>Feature Overview</vt:lpstr>
      <vt:lpstr>IM Control – Business Needs</vt:lpstr>
      <vt:lpstr>Restrict file transmission via IM</vt:lpstr>
      <vt:lpstr>PowerPoint 演示文稿</vt:lpstr>
      <vt:lpstr>Traffic Management</vt:lpstr>
      <vt:lpstr>Business Needs</vt:lpstr>
      <vt:lpstr>Traffic Control</vt:lpstr>
      <vt:lpstr>PowerPoint 演示文稿</vt:lpstr>
      <vt:lpstr>Feature Overview</vt:lpstr>
      <vt:lpstr>Business Needs</vt:lpstr>
      <vt:lpstr>Restrict endpoint network access</vt:lpstr>
      <vt:lpstr>PowerPoint 演示文稿</vt:lpstr>
      <vt:lpstr>Application Requirements</vt:lpstr>
      <vt:lpstr>Statistical Reports</vt:lpstr>
      <vt:lpstr>Trend Charts</vt:lpstr>
      <vt:lpstr>Anomaly Reports</vt:lpstr>
      <vt:lpstr>Report Advantages</vt:lpstr>
      <vt:lpstr>PowerPoint 演示文稿</vt:lpstr>
      <vt:lpstr>Visualize risk via charts</vt:lpstr>
      <vt:lpstr>High-Risk Alert Center</vt:lpstr>
      <vt:lpstr>Document Outbound Statistics</vt:lpstr>
      <vt:lpstr>Document Outbound Statistics</vt:lpstr>
      <vt:lpstr>Document Outbound Statistics</vt:lpstr>
      <vt:lpstr>General Software Management</vt:lpstr>
      <vt:lpstr>Licensed Software Management</vt:lpstr>
      <vt:lpstr>PowerPoint 演示文稿</vt:lpstr>
      <vt:lpstr>Feature Overview</vt:lpstr>
      <vt:lpstr>Application Requirements</vt:lpstr>
      <vt:lpstr>Document Tags</vt:lpstr>
      <vt:lpstr>Automatic Labeling</vt:lpstr>
      <vt:lpstr>Manual Classification</vt:lpstr>
      <vt:lpstr>Outbound Control</vt:lpstr>
      <vt:lpstr>Module Affiliation and Integration</vt:lpstr>
      <vt:lpstr>PowerPoint 演示文稿</vt:lpstr>
      <vt:lpstr>Areas of Unauthorized Access</vt:lpstr>
      <vt:lpstr>AnySecura Access Control</vt:lpstr>
      <vt:lpstr>Access Gateway Implementation Mechanism</vt:lpstr>
      <vt:lpstr>Access Gateway Deployment Method - Inline</vt:lpstr>
      <vt:lpstr>Advantages of Inline Deployment</vt:lpstr>
      <vt:lpstr>Access Gateway Deployment Method - Bypass/Mirror Port</vt:lpstr>
      <vt:lpstr>Advantages of Bypass Deployment</vt:lpstr>
      <vt:lpstr>Access Gateway Models and Specifications</vt:lpstr>
      <vt:lpstr>PowerPoint 演示文稿</vt:lpstr>
      <vt:lpstr>Feature Overview</vt:lpstr>
      <vt:lpstr>Application Requirements</vt:lpstr>
      <vt:lpstr>What is Transparent Encryption</vt:lpstr>
      <vt:lpstr>Permission Management</vt:lpstr>
      <vt:lpstr>PowerPoint 演示文稿</vt:lpstr>
      <vt:lpstr>Remote Work During Business Travel</vt:lpstr>
      <vt:lpstr>External Document Exchange</vt:lpstr>
      <vt:lpstr>Encryption Approval Mechanism</vt:lpstr>
      <vt:lpstr>Disaster Recovery Mechanism</vt:lpstr>
      <vt:lpstr>Security Gateway - Protect Application System Data</vt:lpstr>
      <vt:lpstr>PowerPoint 演示文稿</vt:lpstr>
      <vt:lpstr>Detailed Solution for Sensitive Content Detection</vt:lpstr>
      <vt:lpstr>Sensitive Content Definition</vt:lpstr>
      <vt:lpstr>Discover and Encrypt Sensitive Content</vt:lpstr>
      <vt:lpstr>Encrypted Protection for Sensitive Content</vt:lpstr>
      <vt:lpstr>Sensitive Content Transmission Blocking</vt:lpstr>
      <vt:lpstr>Sensitive content is automatically tagged</vt:lpstr>
      <vt:lpstr>Automatic Watermarking for Outbound Sensitive Content</vt:lpstr>
      <vt:lpstr>Audit of Sensitive Content Transmission</vt:lpstr>
      <vt:lpstr>PowerPoint 演示文稿</vt:lpstr>
      <vt:lpstr>Application Requirements</vt:lpstr>
      <vt:lpstr>Dual-Domain Security Architecture</vt:lpstr>
      <vt:lpstr>Window Mode</vt:lpstr>
      <vt:lpstr>Secure Desktop Solution Design</vt:lpstr>
      <vt:lpstr>Secure Desktop – Data Isolation</vt:lpstr>
      <vt:lpstr>Secure Desktop – Application Isolation</vt:lpstr>
      <vt:lpstr>Secure Desktop – Boundary Protection</vt:lpstr>
      <vt:lpstr>Secure Desktop – Data Exchange</vt:lpstr>
      <vt:lpstr>Secure Desktop – Offline Disaster Recovery</vt:lpstr>
      <vt:lpstr>PowerPoint 演示文稿</vt:lpstr>
      <vt:lpstr>Feature Overview</vt:lpstr>
      <vt:lpstr>Application Requirements</vt:lpstr>
      <vt:lpstr>AnySecura Visual Perception</vt:lpstr>
      <vt:lpstr>Enforce activation of computer camera</vt:lpstr>
      <vt:lpstr>Detect Photo Capture and Lock</vt:lpstr>
      <vt:lpstr>Detect Camera Obstruction and Lock</vt:lpstr>
      <vt:lpstr>External Monitor Detection</vt:lpstr>
      <vt:lpstr>PowerPoint 演示文稿</vt:lpstr>
      <vt:lpstr>Feature Overview</vt:lpstr>
      <vt:lpstr>Application Requirements</vt:lpstr>
      <vt:lpstr>PowerPoint 演示文稿</vt:lpstr>
      <vt:lpstr>PowerPoint 演示文稿</vt:lpstr>
      <vt:lpstr>PowerPoint 演示文稿</vt:lpstr>
      <vt:lpstr>PowerPoint 演示文稿</vt:lpstr>
      <vt:lpstr>PowerPoint 演示文稿</vt:lpstr>
      <vt:lpstr>Feature Overview</vt:lpstr>
      <vt:lpstr>Application Requirements</vt:lpstr>
      <vt:lpstr>Flexible Partition Management</vt:lpstr>
      <vt:lpstr>Caters to various USB drive usage scenarios</vt:lpstr>
      <vt:lpstr>Caters to various USB drive usage scenarios</vt:lpstr>
      <vt:lpstr>Detailed logging of USB operations</vt:lpstr>
      <vt:lpstr>Multiple layers of security protection</vt:lpstr>
      <vt:lpstr>Table of Contents</vt:lpstr>
      <vt:lpstr>Definition of Solution</vt:lpstr>
      <vt:lpstr>Three Core Solutions of AnySecura</vt:lpstr>
      <vt:lpstr>PowerPoint 演示文稿</vt:lpstr>
      <vt:lpstr>System Operation &amp; Maintenance Solution</vt:lpstr>
      <vt:lpstr>Behavior Management Solution</vt:lpstr>
      <vt:lpstr>Solution Advantages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IP-guard产品基础功能</dc:title>
  <dc:creator>刘洪剑</dc:creator>
  <cp:lastModifiedBy>Nancy Cai</cp:lastModifiedBy>
  <cp:revision>556</cp:revision>
  <dcterms:created xsi:type="dcterms:W3CDTF">2015-08-25T03:49:01Z</dcterms:created>
  <dcterms:modified xsi:type="dcterms:W3CDTF">2025-07-29T10:36:14Z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IPGFID">
    <vt:lpwstr>[DocID]=1B9E8D64-EC41-432C-85BA-938CC5EC989C</vt:lpwstr>
  </property>
  <property fmtid="{D5CDD505-2E9C-101B-9397-08002B2CF9AE}" pid="3" name="_IPGFLOW_P-EA61_E-1_FP-1_SP-1_CV-FA764382_CN-6A4F854F">
    <vt:lpwstr>LBhoZf/fg+HEwgnRHVtQ4i6G6aRXF+K7oF8K+h6OtXAuxDbV/e1dcTtFPVs7JXGeswXDYKbqZCF3tzf73phE0CWz37aMD1cVEC2dqUFmfhmPr6wtjGXJmsGvCkYi9qzR5QHYLQLQmwUPpfnLqtz24LqbSvqEYoGeXEtPAVMJuo6/3g+LKeMQ3n8ecHPIDPZJHC6nF6GKXel6XFCbQTqvU0d9/9M8Ma54nLjJV0mF+w3sf2ZL8F6Bt11yOK+yM2u</vt:lpwstr>
  </property>
  <property fmtid="{D5CDD505-2E9C-101B-9397-08002B2CF9AE}" pid="4" name="_IPGFLOW_P-EA61_E-1_FP-1_SP-2_CV-E44E0B0D_CN-7452326E">
    <vt:lpwstr>seMuLfvduHUIITBV1Qw7y6Yi8niEnIqkLfPESH4g/7Q4hspOh+NyaZA4mJ0ieHWVs1Jwphf+K+l85plUHAw2SLkErRLPAoBX3YGhMdX+MB3nbROw+FLVZzgdciSlOCftd</vt:lpwstr>
  </property>
  <property fmtid="{D5CDD505-2E9C-101B-9397-08002B2CF9AE}" pid="5" name="_IPGFLOW_P-EA61_E-0_FP-1_CV-1748F583_CN-F93F594B">
    <vt:lpwstr>DPSPMK|3|384|2|0</vt:lpwstr>
  </property>
  <property fmtid="{D5CDD505-2E9C-101B-9397-08002B2CF9AE}" pid="6" name="_IPGFLOW_P-EA61_E-0_CV-8A14B2B5_CN-63215F4">
    <vt:lpwstr>DPFPMK|3|50|2|0</vt:lpwstr>
  </property>
  <property fmtid="{D5CDD505-2E9C-101B-9397-08002B2CF9AE}" pid="7" name="_IPGFLOW_P-EA61_E-1_FP-2_SP-1_CV-A706E8C0_CN-E5A26D94">
    <vt:lpwstr>JMeT0XLxolaUA9frxEIogea7GEAMERcpB8AB/SfETXesJLZblo5QZzPZixIDb3AL1OKngtSx+6W7xnbuveWqZuGvXm4IF4jH50iAqYYvSJszwaeK4SX2HFtJIcjRHN6ho3NiPg8hxGs7eD6wGskB8u1pGEoerkuvqpcry9ewi9oZy+F+s40C+FpkB1vyju4tQjNvCbGucKyrNX18XWf6veTCnrdPC7J7s3eixBi7Zu2Iqq3EhS/xwXBKbh1sldh</vt:lpwstr>
  </property>
  <property fmtid="{D5CDD505-2E9C-101B-9397-08002B2CF9AE}" pid="8" name="_IPGFLOW_P-EA61_E-1_FP-2_SP-2_CV-6AFDA703_CN-36098A54">
    <vt:lpwstr>hRAW5Ow4aPkIvQslHK0rk1e9atx2lz0m6QNf0TWJ2mPkjJATVBiEmvkr3OGiFuTiivUb/wKYsDxwd7H5eMD6KQ4JfEzbYsJRet4kSEVn/MXD+ct9vwMyLXUyA3NdlNjwz</vt:lpwstr>
  </property>
  <property fmtid="{D5CDD505-2E9C-101B-9397-08002B2CF9AE}" pid="9" name="_IPGFLOW_P-EA61_E-0_FP-2_CV-1748F583_CN-44F53585">
    <vt:lpwstr>DPSPMK|3|384|2|0</vt:lpwstr>
  </property>
</Properties>
</file>